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5"/>
  </p:notesMasterIdLst>
  <p:sldIdLst>
    <p:sldId id="382" r:id="rId3"/>
    <p:sldId id="494" r:id="rId4"/>
    <p:sldId id="495" r:id="rId5"/>
    <p:sldId id="496" r:id="rId6"/>
    <p:sldId id="497" r:id="rId7"/>
    <p:sldId id="498" r:id="rId8"/>
    <p:sldId id="383" r:id="rId9"/>
    <p:sldId id="393" r:id="rId10"/>
    <p:sldId id="396" r:id="rId11"/>
    <p:sldId id="397" r:id="rId12"/>
    <p:sldId id="394" r:id="rId13"/>
    <p:sldId id="395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6" r:id="rId30"/>
    <p:sldId id="417" r:id="rId31"/>
    <p:sldId id="418" r:id="rId32"/>
    <p:sldId id="413" r:id="rId33"/>
    <p:sldId id="422" r:id="rId34"/>
    <p:sldId id="423" r:id="rId35"/>
    <p:sldId id="424" r:id="rId36"/>
    <p:sldId id="420" r:id="rId37"/>
    <p:sldId id="425" r:id="rId38"/>
    <p:sldId id="426" r:id="rId39"/>
    <p:sldId id="427" r:id="rId40"/>
    <p:sldId id="428" r:id="rId41"/>
    <p:sldId id="429" r:id="rId42"/>
    <p:sldId id="419" r:id="rId43"/>
    <p:sldId id="430" r:id="rId44"/>
    <p:sldId id="431" r:id="rId45"/>
    <p:sldId id="433" r:id="rId46"/>
    <p:sldId id="435" r:id="rId47"/>
    <p:sldId id="436" r:id="rId48"/>
    <p:sldId id="434" r:id="rId49"/>
    <p:sldId id="432" r:id="rId50"/>
    <p:sldId id="437" r:id="rId51"/>
    <p:sldId id="438" r:id="rId52"/>
    <p:sldId id="439" r:id="rId53"/>
    <p:sldId id="440" r:id="rId54"/>
    <p:sldId id="443" r:id="rId55"/>
    <p:sldId id="444" r:id="rId56"/>
    <p:sldId id="445" r:id="rId57"/>
    <p:sldId id="384" r:id="rId58"/>
    <p:sldId id="446" r:id="rId59"/>
    <p:sldId id="447" r:id="rId60"/>
    <p:sldId id="448" r:id="rId61"/>
    <p:sldId id="449" r:id="rId62"/>
    <p:sldId id="450" r:id="rId63"/>
    <p:sldId id="451" r:id="rId64"/>
    <p:sldId id="385" r:id="rId65"/>
    <p:sldId id="452" r:id="rId66"/>
    <p:sldId id="453" r:id="rId67"/>
    <p:sldId id="454" r:id="rId68"/>
    <p:sldId id="455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465" r:id="rId79"/>
    <p:sldId id="466" r:id="rId80"/>
    <p:sldId id="467" r:id="rId81"/>
    <p:sldId id="468" r:id="rId82"/>
    <p:sldId id="469" r:id="rId83"/>
    <p:sldId id="470" r:id="rId84"/>
    <p:sldId id="471" r:id="rId85"/>
    <p:sldId id="472" r:id="rId86"/>
    <p:sldId id="473" r:id="rId87"/>
    <p:sldId id="474" r:id="rId88"/>
    <p:sldId id="475" r:id="rId89"/>
    <p:sldId id="476" r:id="rId90"/>
    <p:sldId id="386" r:id="rId91"/>
    <p:sldId id="482" r:id="rId92"/>
    <p:sldId id="477" r:id="rId93"/>
    <p:sldId id="478" r:id="rId94"/>
    <p:sldId id="479" r:id="rId95"/>
    <p:sldId id="480" r:id="rId96"/>
    <p:sldId id="481" r:id="rId97"/>
    <p:sldId id="387" r:id="rId98"/>
    <p:sldId id="484" r:id="rId99"/>
    <p:sldId id="485" r:id="rId100"/>
    <p:sldId id="486" r:id="rId101"/>
    <p:sldId id="487" r:id="rId102"/>
    <p:sldId id="483" r:id="rId103"/>
    <p:sldId id="488" r:id="rId104"/>
    <p:sldId id="489" r:id="rId105"/>
    <p:sldId id="388" r:id="rId106"/>
    <p:sldId id="490" r:id="rId107"/>
    <p:sldId id="491" r:id="rId108"/>
    <p:sldId id="389" r:id="rId109"/>
    <p:sldId id="493" r:id="rId110"/>
    <p:sldId id="492" r:id="rId111"/>
    <p:sldId id="390" r:id="rId112"/>
    <p:sldId id="391" r:id="rId113"/>
    <p:sldId id="392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6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0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568 454,'0'0,"0"1,0-1,1 1,-1-1,0 1,1-1,-1 1,0-1,1 0,-1 1,0-1,1 0,-1 1,1-1,-1 0,1 1,-1-1,1 0,-1 0,1 0,-1 1,1-1,-1 0,1 0,-1 0,1 0,-1 0,1 0,-1 0,1 0,0 0,-1 0,1 0,-1 0,1-1,-1 1,1 0,-1 0,1 0,-1-1,1 1,-1 0,0-1,1 1,-1 0,1-1,-1 1,0-1,1 1,-1-1,0 1,1 0,-1-1,0 1,0-1,5 53,-7-16,-2-1,-2 0,-1-1,-1 1,-2-1,-2-1,-1 0,-1-1,-4 5,-41 108,57-142,1 0,0 0,0-1,0 1,0 0,0 0,1 0,0 0,-1 0,1 0,0 0,0 1,1-1,-1 0,0 0,1 0,0 0,0-1,0 1,0 0,0 0,1 0,-1-1,1 1,0-1,0 1,-1-1,2 0,-1 1,0-1,0 0,1 0,-1-1,1 1,-1-1,1 1,0-1,1 1,12 2,0-1,0 0,0-1,0-1,0 0,1-1,-1-1,0-1,0 0,0-1,0-1,5-1,81-12,16-11,-98 19</inkml:trace>
  <inkml:trace contextRef="#ctx0" brushRef="#br0" timeOffset="360.78">1386 397,'-11'241,"2"-178,2 0,3 1,4 0,4 36,12-65,-11-41</inkml:trace>
  <inkml:trace contextRef="#ctx0" brushRef="#br0" timeOffset="610.761">1725 229,'-14'48,"-10"39,-1 16,-1-2,4-12,6-11,5-11,5-10,4-12,1-2,2-5,0-4,0-2,5-3,1-1,4-5,1-6</inkml:trace>
  <inkml:trace contextRef="#ctx0" brushRef="#br0" timeOffset="1546.681">1979 143,'17'74,"50"256,-40-117,1-24,-1-4,-29-181,0 1,0-1,0 1,-1-1,1 0,-1 0,0 0,0 0,-1-1,1 1,-1-1,1 0,-1 0,0 0,0-1,-1 1,1-1,0 0,-1 0,1-1,-1 1,0-1,0 0,1 0,-1 0,0-1,0 0,0 0,0 0,1 0,-5-2,-16 6,-726 142,501-101,5 0,-127 3,105-43,263-6,-1 1,0-1,1 0,-1 0,1 0,-1-1,1 0,-1 0,1 0,0 0,0-1,0 1,1-1,-1 0,0 0,1-1,0 1,0-1,0 1,0-1,1 0,-1 0,1 0,0 0,0-1,1 1,-1-1,1 1,-1-3,-6-143,9 119,5-100,5 1,6 0,6 1,23-69,43-170,-52 254,-35 112,1 1,0 0,-1-1,1 1,0 0,0 0,0 1,0-1,-1 1,1-1,0 1,0 0,0 0,0 0,0 1,0-1,0 1,0-1,0 1,0 0,-1 0,1 0,0 1,-1-1,1 0,-1 1,1 0,-1 0,0 0,1 0,-1 0,0 0,0 0,17 10,7 0,1-2,0-1,0-1,0-2,1-1,0 0,0-2,1-2,12 0,121-2,0-7,6-7,462-55,-438 54,147 9,-302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0,'-24'39,"-8"21,6 2,12-11,9-13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8:33.0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4547 692,'-5'-5,"1"0,-1 0,1 0,0 0,1-1,-1 0,1 1,0-1,0 0,1-1,0 1,0 0,1-1,-1 1,1-1,1 1,-1-1,1 0,0 1,1-1,0 1,0-2,0 6,0-2,1 1,-1 0,-1 0,1 0,0 0,-1-1,1 1,-1 0,0 0,0-1,-1 1,1 0,0 0,-1-1,0 1,0 0,0 0,0 0,-1 0,1 0,-1 0,1 0,-1 1,0-1,0 0,0 1,-1 0,1-1,-1 1,1 0,-1 0,0 0,1 1,-1-1,0 1,0 0,-1-1,-23 1,1 2,-1 0,1 2,0 1,0 1,-3 2,-11 1,-96 16,26-5,0 5,-67 24,135-31,0 2,1 1,2 2,0 2,1 2,1 1,2 2,1 1,1 2,2 1,-18 24,37-42,0 0,1 1,1 0,0 0,1 1,1 1,1-1,0 1,1 1,1-1,-1 12,5-26,1 0,0-1,0 1,0 0,0 0,1 0,-1-1,1 1,0 0,0-1,0 1,1 0,-1-1,1 0,0 1,0-1,0 0,1 0,-1 0,1 0,-1 0,1-1,0 1,0-1,0 0,0 0,1 0,-1 0,0 0,1-1,-1 0,1 0,2 1,6 1,0-1,0 0,1-1,-1 0,1-1,-1 0,1-1,-1 0,10-3,59-20,-2-2,-1-5,-1-2,-2-4,-1-4,-3-2,-1-3,-3-4,3-6,-10 11,-2-3,-2-3,-3-1,31-42,-72 81,0 0,-1-2,-1 1,0-1,-1-1,-1 0,0 0,-1 0,-1-1,0 0,-1-4,-4 19,-1 0,0 1,0-1,0 0,0 0,0 1,0-1,0 0,0 0,-1 1,1-1,-1 0,1 1,-1-1,1 0,-1 1,0-1,0 1,0-1,0 1,0-1,0 1,-1 0,1 0,0 0,-1-1,1 1,-1 0,1 1,-1-1,1 0,-1 0,1 1,-1-1,0 1,0-1,1 1,-1 0,0-1,0 1,1 0,-1 0,-76 15,16 15,2 3,2 2,1 3,2 3,1 1,3 3,1 2,-13 20,-46 48,6 4,5 5,5 4,6 4,-61 125,138-237,0-5,2 0,0 0,0 1,2 0,0 0,1 0,0 1,1 0,1 0,1 0,0 1,2 1,0-15,1 0,-1 0,1-1,0 1,1 0,-1 0,1-1,-1 1,1-1,0 0,0 1,1-1,-1 0,1 0,-1 0,1-1,0 1,0-1,0 1,1-1,-1 0,0 0,1-1,-1 1,1-1,0 1,0-1,-1 0,1 0,0-1,0 1,4-1,126-14,-61-14,-1-4,-2-2,-2-4,-1-2,-2-4,-2-2,1-5,-62 49,143-104,-4-7,-6-6,-5-5,-6-6,4-17,-116 132,0 1,0 0,-2-1,1 0,-2-1,0 0,-1 0,-1-1,4-12,-10 28,-1 0,1 0,-1 0,1 0,-1-1,0 1,1 0,-1 0,0-1,0 1,0 0,0 0,0-1,0 1,0 0,0 0,0-1,-1 1,1 0,-1 0,1 0,-1-1,1 1,-1 0,1 0,-1 0,0 0,0 0,0 0,0 0,1 0,-1 1,0-1,0 0,-1 0,1 1,0-1,0 1,0-1,0 1,0-1,-1 1,1 0,0-1,-1 1,-59 14,11 12,1 2,2 3,1 1,-38 36,51-41,-103 82,6 6,4 5,6 6,-68 96,180-212,4-6,-1 1,1 0,0 0,1 1,-1-1,1 1,0 0,1 0,-1 0,1 0,0 0,1 1,-1-1,1 0,0 3,2-7,-1-1,1 1,-1-1,1 1,-1-1,1 1,0-1,0 0,0 1,0-1,0 0,0 0,0 0,0 1,1-1,-1-1,0 1,1 0,-1 0,0 0,1-1,-1 1,1-1,-1 1,1-1,0 1,-1-1,1 0,-1 0,1 0,-1 0,1 0,0 0,-1 0,1-1,0 1,61-12,2-11,-1-3,-2-2,0-3,20-16,-54 30,84-44,-4-6,90-71,-157 97,-50 45,-363 298,15 24,315-284,43-41,0 0,0 1,-1-1,1 0,0 0,0 1,0-1,0 0,0 0,0 0,1 0,-1 0,0-1,1 1,-1 0,0 0,1-1,-1 1,1-1,-1 1,1-1,-1 0,1 0,-1 1,1-1,-1 0,1 0,-1-1,1 1,-1 0,1 0,-1-1,1 1,0-1,199-42,-133 23,247-74,-315 94,1-1,0 0,0 0,0 1,0-1,1 0,-1 1,0-1,0 1,0-1,0 1,1 0,-1-1,0 1,0 0,0 0,1 0,-1 0,0 0,0 0,1 0,-1 1,0-1,0 0,1 1,-1-1,0 0,0 1,0 0,0-1,0 1,0 0,0-1,0 1,0 0,0 0,0 0,0 0,-1 0,1 0,0 0,-1 0,1 0,-1 0,1 1,-1-1,1 0,-1 0,0 0,0 1,1-1,-1 0,0 0,0 1,0-1,0 0,-1 0,1 1,0-1,-1 0,1 1,-10 11,0-1,0-1,-1 0,-1 0,0-1,0 0,-1-1,0-1,-9 5,10-6,-133 69,118-65,1 1,0 1,0 1,1 1,1 2,1 0,0 2,2 0,0 1,-4 7,1 44,24-70,0 1,0-1,0 1,1 0,-1-1,0 1,1-1,-1 1,1-1,-1 1,1-1,0 1,0-1,0 0,0 1,0-1,0 0,0 0,0 1,0-1,0 0,1 0,-1-1,0 1,1 0,-1 0,1-1,-1 1,1 0,-1-1,1 0,-1 1,1-1,-1 0,1 0,0 0,-1 0,1 0,-1 0,1 0,0 0,-1-1,1 1,0-1,9-3,-1 0,1 0,-1-1,0-1,0 0,0 0,-1-1,0 0,-1-1,1 0,-1 0,-1-1,0 0,0 0,-1-1,0 1,0-1,0-4,7-11,-2-1,-1 0,-1-1,-1 0,-2 0,-1-1,-1 1,-1-1,-1 0,-2-20,0 45,1-1,-1 1,0 0,-1 0,1 0,0-1,-1 1,0 0,0 0,0 0,0 0,0 0,-1 0,1 0,-1 1,0-1,0 0,0 1,0 0,0-1,-1 1,1 0,-1 0,1 0,-1 0,0 1,1-1,-1 1,0-1,0 1,0 0,0 0,-1 1,1-1,0 1,0-1,0 1,-1 0,1 0,0 0,0 1,0-1,-2 1,-13 4,0 1,1 0,0 1,0 1,1 1,0 1,-14 9,-1 1,-114 75,5 6,-75 72,203-162,-17 12,0 2,2 1,2 1,0 1,-16 26,41-54,1-1,0 1,-1 0,1 0,0 0,-1 0,1 0,0 1,-1-1,1 0,-1 0,1 0,0 1,-1-1,1 0,-1 0,1 1,0-1,-1 0,1 1,-1-1,1 1,-1-1,0 1,1-1,-1 1,1-1,-1 1,0-1,1 1,-1 0,0-1,0 1,0-1,1 1,-1 0,0-1,0 1,0 0,0-1,0 1,0 0,0-1,0 1,0 0,-1-1,1 1,0-1,0 1,0 0,-1-1,1 1,0-1,-1 1,1-1,-1 1,1-1,0 1,-1-1,1 1,-1-1,1 1,-1-1,0 0,53-22,36-37,-2-3,-2-4,24-30,-58 53,9-11,-2-2,-2-2,-3-2,-3-3,-2-2,-4-2,-2-2,-4-1,29-75,-62 134,-1 6,0 0,-1 0,0 0,0 0,0-1,-1 1,0 0,0-1,0 0,0 1,-1-1,0 1,0-1,-1 0,0 1,0-1,-1-5,-1 10,1-1,-1 0,1 1,-1 0,0-1,1 1,-1 0,0 0,0 1,0-1,0 0,0 1,0 0,0 0,0 0,0 0,0 0,0 1,0-1,0 1,0 0,1 0,-1 0,0 0,0 0,1 1,-1-1,1 1,-1-1,0 2,2-3,-54 31,2 1,1 3,1 3,3 1,1 3,-5 8,13-14,-245 233,-183 159,429-397,26-27,26-20,401-384,-395 381,198-188,-9-9,44-73,72-142,-248 293,-76 137,0 0,-1 0,1 0,0 0,-1 0,1 0,-1 0,1 0,-1 0,0 0,1 0,-1 0,0 0,0 0,1 0,-1 0,0-1,0 1,0 0,0 0,-1 0,1 0,0 0,0 0,-1 0,1 0,-1 0,1 0,-1 0,1 0,-1 0,1 0,-1 0,0 0,0 0,1 0,-1 1,0-1,0 0,0 1,-1-1,-47 17,-172 151,172-126,-296 273,-39 70,133-131,87-92,-118 84,272-237,38-31,323-318,-231 214,-5-5,-6-5,-6-4,-6-5,28-68,-84 121,-41 94,0 0,-1 0,1-1,-1 1,0 0,1 0,-1-1,1 1,-1 0,0-1,0 1,1-1,-1 1,0-1,0 0,0 1,0-1,1 1,-1-1,0 0,0 0,0 0,0 0,0 0,0 1,0-2,0 1,0 0,1 0,-1 0,0 0,0 0,0-1,0 1,0 0,0-1,1 1,-1-1,0 1,0-1,1 1,-1-1,0 0,1 1,-1-1,0 0,1 1,-1-1,1 0,-1 0,1 0,0 1,-1-1,1 0,0 0,0 0,-1 0,1 0,0 0,0 0,0 0,0 0,0 1,0-1,0 0,0 0,1 0,-51 39,1 2,3 2,-33 39,37-38,-556 581,547-569,-136 147,-8-9,-168 127,284-271,77-59,68-80,51-53,451-580,-527 666,404-583,-371 495,-73 145,0-1,-1 1,1-1,0 0,-1 1,1-1,-1 0,1 1,-1-1,1 0,-1 0,0 0,1 1,-1-1,0 0,0 0,1 0,-1 0,0 0,0 1,0-1,0 0,0 0,0 0,0 0,-1 0,1 0,0 1,0-1,-1 0,1 0,0 0,-1 1,1-1,-1 0,1 0,-1 1,1-1,-1 0,0 1,1-1,-1 1,0-1,1 1,-1-1,0 1,0-1,1 1,-1 0,0-1,0 1,0 0,0 0,0 0,1 0,-1-1,0 1,0 0,0 1,0-1,0 0,0 0,1 0,-1 0,0 1,0-1,0 1,-115 78,-106 119,-188 217,90-86,143-156,-9-7,-80 47,182-160,84-53,1 0,-1 0,0 0,1 0,-1-1,0 1,1 0,-1 0,0-1,1 1,-1 0,0-1,1 1,-1 0,0-1,0 1,1 0,-1-1,0 1,0 0,0-1,0 1,1-1,-1 1,0 0,0-1,0 1,0-1,0 1,0-1,0 1,0 0,0-1,0 1,0-1,-1 1,1-1,0 1,0 0,0-1,0 1,-1-1,1 1,0 0,0-1,-1 1,1 0,0 0,-1-1,1 1,0 0,-1-1,1 1,0 0,-1 0,1 0,-1-1,217-204,52-46,-12-10,86-126,27-94,-310 376,-60 106,0 0,1 0,-1-1,0 1,0 0,0-1,1 1,-1 0,0-1,0 1,0-1,0 0,0 1,0-1,0 0,0 1,0-1,0 0,0 0,0 0,0 0,0 0,0 0,0 0,0 0,0-1,0 1,0 0,0 0,0-1,0 1,0-1,0 1,0-1,0 1,0-1,0 0,1 1,-1-1,0 0,1 0,-1 0,0 1,1-1,-1 0,1 0,-1 0,1 0,-1 0,1 0,0 0,0 0,-1 0,1 0,0 0,0 0,0 0,0 0,0 0,0 0,1 0,-1 0,0 0,0 0,1 0,-1 0,0 0,1 0,-46 28,1 3,2 1,1 3,1 1,0 4,7-8,-537 553,330-325,-211 174,329-339,100-85,23-26,112-124,-72 97,581-668,-500 565,-7-6,-6-5,47-98,-93 113,-58 93,-6 49,1 0,-1 0,0 0,1 0,-1 0,0 0,0 1,0-1,0 0,0 0,0 1,0-1,0 1,0-1,0 1,0-1,0 1,0-1,0 1,0 0,-1 0,1 0,0 0,0-1,0 2,0-1,-1 0,1 0,0 0,0 0,0 1,0-1,0 1,-1-1,1 1,0-1,0 1,0-1,0 1,0 0,-120 84,-240 255,-266 328,465-482,-6 7,-135 117,230-249,68-64,47-62,-14 28,492-696,-432 592,-5-5,-8-2,-5-4,14-62,-41 51,-42 162,0-1,-1 0,1 0,0 0,-1 0,1 0,-1 0,0 0,0 0,1 0,-1 0,-1 0,1 0,0 0,0 0,-1 0,1 0,-1 0,0 0,1 0,-1 1,0-1,0 0,0 0,0 1,-1-1,1 1,0-1,-1 1,1-1,-1 1,1 0,-1 0,0-1,1 1,-1 1,0-1,0 0,0 0,0 1,0-1,0 1,0-1,0 1,0 0,0 0,0 0,0 0,0 0,0 0,0 1,0-1,0 0,0 1,1 0,-1 0,0-1,0 1,0 0,1 0,-1 1,-25 12,0 1,1 1,1 1,0 2,2 0,0 2,-12 15,13-15,-188 200,11 9,10 9,-3 25,174-239,-429 614,397-542,50-96,0 0,0-1,0 1,0 0,0-1,1 1,-1-1,0 1,0 0,0-1,0 1,1 0,-1-1,0 1,1-1,-1 1,0-1,1 1,-1-1,1 1,-1-1,0 1,1-1,-1 0,1 1,0-1,-1 0,1 1,-1-1,1 0,-1 0,1 1,0-1,-1 0,1 0,0 0,-1 0,1 0,-1 0,1 0,0 0,-1 0,1 0,0 0,-1 0,1-1,-1 1,1 0,0 0,-1-1,1 1,-1 0,1-1,-1 1,1-1,-1 1,1 0,-1-1,1 1,-1-1,0 0,1 1,19-12,-1 0,0-1,0-1,-1-1,-1-1,9-11,-9 11,70-69,-5-3,-3-4,-5-3,-4-4,-4-2,-5-3,-4-2,-5-3,15-53,-58 138,23-63,-4-2,13-69,-40 155,0 1,0-1,0 1,0-1,0 0,0 1,-1-1,1 0,-1 1,0-1,0 0,0 1,0-1,0 0,-1 0,1 1,-1-1,0 0,0 1,0-1,0 1,0-1,0 1,-1-1,1 1,-1 0,1 0,-1 0,0 0,0 0,0 0,0 0,0 1,-1-1,1 1,0-1,-1 1,1 0,-3-1,-2 3,0 1,-1-1,1 1,0 0,0 1,1 0,-1 0,0 0,1 1,0 0,0 0,0 0,-1 2,-53 44,2 2,2 2,3 3,-2 7,18-23,-471 591,303-366,183-239,27-46,214-292,-142 197,-5-3,-5-3,-5-3,-6-3,30-102,-80 209,1 1,-1-1,-1 0,-1 0,-1-1,0 1,-2-1,0-6,0 24,-1 0,0 1,0-1,0 0,0 0,0 1,0-1,0 0,-1 0,1 1,-1-1,1 0,-1 0,0 1,1-1,-1 1,0-1,0 1,0-1,0 1,0-1,-1 1,1 0,0 0,-1 0,1 0,-1 0,1 0,-1 0,1 0,-1 0,0 1,1-1,-1 0,0 1,1 0,-1-1,0 1,0 0,0 0,1 0,-1 0,0 0,0 1,1-1,-1 0,0 1,-13 5,1 0,0 1,0 1,1 0,0 1,0 0,1 1,0 1,0 1,-4 2,-95 87,5 5,-62 82,47-29,95-102,26-56,1-1,-1 1,1 0,-1-1,1 1,-1-1,1 1,-1-1,1 1,0-1,-1 1,1-1,0 0,-1 1,1-1,0 0,0 1,-1-1,1 0,0 0,0 0,-1 0,1 0,0 0,0 0,0 0,-1 0,1 0,0 0,0-1,-1 1,1 0,0 0,0-1,-1 1,1 0,0-1,-1 1,1-1,-1 1,2-1,-2 0,33-15,-1-2,0-1,-1-2,-2-1,5-5,-7 6,31-23,-3-2,-2-3,-1-2,-4-2,-1-3,37-58,-61 62,-23 51,-1 1,1-1,-1 0,1 1,0-1,-1 1,0-1,1 1,-1-1,1 1,-1 0,1-1,-1 1,0-1,1 1,-1 0,0 0,0-1,1 1,-1 0,0 0,1 0,-1 0,0 0,0 0,1 0,-1 0,0 0,0 0,1 0,-1 1,0-1,1 0,-1 1,0-1,1 0,-1 1,0-1,1 0,-1 1,1-1,-1 1,1-1,-1 1,1 0,-1-1,1 1,-1-1,1 1,0 0,-1-1,1 1,0 0,0-1,0 1,-1 0,1 0,0-1,0 1,0 0,0 0,0 0,-2 0,-36 40,1 2,2 1,-24 40,21-29,2-7,2 2,3 1,2 1,2 2,2 1,-8 31,18 8,15-92,0 1,1-1,-1 1,1-1,-1 0,1 1,0-1,0 0,-1 0,2 0,-1 0,0 0,0 0,1 0,-1 0,1 0,-1 0,1-1,0 1,0-1,0 1,0-1,0 0,0 1,0-1,0 0,0-1,1 1,-1 0,0-1,1 1,-1-1,0 0,1 1,-1-1,1 0,1-1,14-1,0-2,0 0,-1-1,1 0,-1-2,0 0,-1-1,0 0,0-1,1-2,3 0,77-47,-3-4,-2-4,-3-4,-4-4,-2-3,-5-4,3-9,-72 79,15-16,-1-1,-1 0,-2-2,14-27,-35 40,-22 37,-63 75,5 3,-33 58,49-67,-166 238,-74 157,263-393,42-90,-1-1,1 1,0-1,0 1,-1-1,1 1,0 0,0-1,0 1,0 0,0-1,0 1,0-1,0 1,0 0,0-1,1 1,-1-1,0 1,0 0,0-1,1 1,-1-1,0 1,1-1,-1 1,1-1,-1 1,0-1,1 1,-1-1,1 0,-1 1,1-1,-1 0,1 1,0-1,-1 0,1 0,-1 1,1-1,-1 0,1 0,0 0,-1 0,1 0,0 0,-1 0,1 0,-1 0,1 0,0 0,-1 0,1 0,-1-1,1 1,0 0,-1 0,1-1,39-18,-39 19,73-49,-2-3,-3-3,26-29,-45 41,420-372,-18-21,-8-31,-273 267,-162 179,-39 47,-358 406,-393 460,588-679,192-213,0 0,0 0,1 1,-1-1,0 0,1 1,-1-1,0 0,1 1,-1-1,0 1,1-1,-1 1,1-1,-1 1,1 0,-1-1,1 1,0-1,-1 1,1 0,0 0,-1-1,1 1,0 0,0-1,0 1,-1 0,1 0,0-1,0 1,0 0,0 0,1 0,-1-1,0 1,0 0,0 0,0-1,1 1,-1 0,0-1,1 1,-1 0,1-1,-1 1,1-1,-1 1,1 0,-1-1,1 1,0-1,40-14,237-179,-200 133,686-521,-653 489,-5-5,-5-5,76-97,-117 106,-60 93,-1 1,1 0,0-1,-1 1,1-1,0 1,-1-1,1 1,0-1,-1 1,1-1,-1 1,1-1,-1 0,1 1,-1-1,1 0,-1 1,0-1,1 0,-1 0,1 1,-1-1,0 0,1 0,-1 0,1 0,-1 0,0 0,1 0,-1 0,0 0,1 0,-1 0,0 0,1-1,-1 1,1 0,-1 0,0-1,1 1,-1 0,1-1,-1 1,1-1,-1 1,1 0,0-1,-1 1,1-1,-1 1,1-1,0 0,-1 1,1-1,0 1,0-1,0 0,-1 1,1-1,0 1,0-1,0 0,0 1,0-1,0 0,0 1,0-1,-32 22,0 2,1 2,2 1,-26 28,24-24,-783 829,201-171,513-573,101-115,-1 0,1 0,-1 0,1 0,-1 0,1 0,-1 0,1 0,-1 1,1-1,-1 0,1 0,-1 0,1 0,-1 1,1-1,-1 0,1 1,-1-1,1 0,-1 1,0-1,1 0,-1 1,0-1,1 1,-1-1,0 1,0-1,0 1,1-1,-1 1,0-1,0 1,0-1,0 1,0-1,0 1,0-1,0 1,0-1,0 1,0-1,0 1,0-1,0 1,-1 0,216-142,854-631,-929 664,-4-6,-5-6,-5-6,-6-5,13-28,-99 111,-35 48,1 0,-1 0,1 0,-1 0,0 0,1 0,-1 0,1 0,-1 0,0 0,1 0,-1-1,1 1,-1 0,1 0,-1-1,1 1,-1 0,1-1,-1 1,1 0,-1-1,1 1,-1-1,1 1,0-1,-1 1,1-1,0 1,-1-1,1 1,0-1,0 1,0-1,-1 1,1-1,0 0,0 1,0-1,0 1,0-1,0 0,-43 28,0 2,2 1,2 3,-1 2,-1 1,-871 798,404-356,263-256,-10-10,-63 29,239-191,50-37,47-35,145-124,78-48,-191 155,949-726,-127 117,-362 269,-552 414,-520 442,-184 228,475-443,235-228,-287 273,-121 74,407-350,38-24,22-17,228-168,706-556,96-154,-867 720,52-71,-230 228,-26 26,-920 923,14 86,730-814,194-210,-1 1,1-1,-1 0,1 0,-1 0,1 0,-1 0,1 0,-1 1,1-1,-1 0,1 0,-1 1,1-1,-1 0,1 1,-1-1,1 1,0-1,-1 0,1 1,0-1,-1 1,1-1,0 1,0-1,-1 1,1-1,0 1,0-1,0 1,0-1,0 1,0 0,0-1,0 1,0-1,0 1,0-1,0 1,0-1,0 1,0-1,1 1,-1-1,0 1,0-1,1 1,-1-1,0 1,1-1,-1 1,0-1,1 0,-1 1,1-1,-1 1,1-1,-1 0,1 0,-1 1,1-1,-1 0,1 0,-1 0,39-9,48-33,-2-3,-2-4,35-29,-102 67,379-262,246-228,-446 335,-7-8,-7-8,135-180,-237 238,-79 124,-1 1,0-1,1 1,-1-1,1 1,-1-1,1 0,-1 1,0-1,1 0,-1 0,0 0,1 1,-1-1,0 0,0 0,1 0,-1 0,0 0,1 0,-1 0,0 0,1 0,-1-1,0 1,0 0,1 0,-1-1,1 1,-1 0,0-1,1 1,-1 0,1-1,-1 1,1-1,-1 1,1-1,-1 1,1-1,-1 0,1 1,0-1,-1 0,1 1,0-1,0 1,-1-1,1 0,0 0,0 1,0-1,0 0,0 1,0-1,0 0,0 1,0-1,0 0,1 0,-1 0,-38 22,1 2,2 1,0 1,-18 19,20-17,-582 518,429-374,-396 362,568-516,43-37,696-556,-551 436,-7-7,69-84,-173 155,-63 76,0-1,0 0,0 1,-1-1,1 1,0-1,0 0,0 1,-1-1,1 1,0-1,0 1,-1-1,1 1,-1-1,1 1,0-1,-1 1,1 0,-1-1,1 1,-1 0,1-1,-1 1,1 0,-1 0,0-1,1 1,-1 0,1 0,-1 0,1 0,-1 0,0 0,1 0,-1 0,1 0,-1 0,0 0,1 0,-1 0,1 0,-1 0,0 1,1-1,-1 0,1 1,-1-1,1 0,-1 1,1-1,-1 0,1 1,0-1,-1 1,1-1,-1 1,1-1,0 1,0-1,-1 1,1-1,0 1,0-1,0 1,-1 0,1-1,0 0,-80 44,2 3,3 4,-26 23,86-63,-611 486,302-230,-12-15,-22-6,293-203,-2-3,-1-3,-2-3,-1-2,-2-4,-1-4,-1-2,0-4,-8-2,-15-18,95 1,1 1,-1-1,1 1,-1-1,1 0,0 0,-1 0,1 0,0 0,0-1,-1 1,1-1,0 1,1-1,-1 0,0 0,0 0,1 0,-1 0,1 0,0 0,0 0,-1-1,1 1,1 0,-1-1,0 1,1-1,-1 1,1-1,0 1,-1-1,1 1,1-1,-1-1,4-11,1 0,0 0,1 0,0 1,1 0,1 0,1 1,0 0,0 1,1-1,1 2,1-1,-12 11,93-98,106-88,-112 108,59-54,413-401,-544 519,-8 8,1 1,-1-2,0 1,-1-1,0 0,0 0,-1 0,0-1,-1 0,0 0,0-1,0 0,-4 8,-1 1,1-1,-1 1,1-1,-1 1,0-1,1 1,-1-1,0 1,0 0,0 0,0-1,0 1,0 0,0 0,-1 0,1 0,0 0,-1 0,1 0,-1 1,1-1,-1 0,1 1,-1-1,1 1,-1 0,1-1,-1 1,0 0,1 0,-1 0,1 0,-1 0,0 0,1 1,-1-1,1 1,-1-1,1 1,-1-1,1 1,-1 0,1-1,-1 1,1 0,0 0,-33 12,1 1,1 2,0 1,2 1,0 2,1 1,-5 6,1-4,-563 461,544-439,-113 91,-108 66,264-199,28-21,-14 13,160-146,-60 57,-4-4,31-44,-82 83,-3-2,-3-2,-3-1,-3-3,-2-1,-4-2,-2-1,-4-1,-3-1,1-20,-12-43,-12 132,0 0,0 0,0 1,-1-1,0 0,1 1,-1-1,-1 0,1 1,0-1,-1 1,0 0,0-1,0 1,0 0,0 0,-1 0,1 0,-1 1,0-1,1 1,-1 0,-1-1,1 1,0 1,0-1,-1 0,1 1,-1 0,1 0,-1 0,0 0,1 0,-3 1,-9 2,0 0,0 2,0 0,0 0,1 2,0 0,0 0,0 1,1 1,0 0,0 1,1 1,0 0,-1 2,-146 127,7 7,6 6,7 6,-10 28,68-70,83-103,17-25,-17 10,257-237,-197 177,-7 9,-2-3,-3-3,-2-1,-3-3,-3-1,-3-2,-3-2,-2-1,1-13,-10 15,-3 0,-3-2,-2 0,-4-1,-1-13,-24-17,11 98,0-1,0 1,0 0,-1-1,1 1,-1 0,1 0,-1 0,0 0,0 1,1-1,-1 0,-1 1,1-1,0 1,0 0,0 0,-1-1,1 2,-1-1,1 0,-1 0,1 1,-1-1,1 1,-1 0,1 0,-1 0,1 0,-1 0,0 1,1-1,-1 1,1 0,-1-1,1 1,-1 1,-21 9,0 2,0 0,2 2,0 0,0 2,2 0,0 1,1 1,1 1,-1 2,-106 116,6 6,6 5,-78 138,159-236,2 1,3 1,2 1,2 1,0 12,21-65,1 1,0 0,0-1,0 1,0 0,0 0,1 0,-1 0,1 0,0 0,0-1,0 1,0 0,0 0,1 0,-1 0,1 0,0 0,0 0,0-1,0 1,0 0,1-1,-1 1,1-1,0 1,0-1,0 0,0 0,0 0,0 0,0 0,1 0,-1 0,1-1,-1 0,1 1,0-1,0 0,-1 0,1 0,0-1,0 1,0-1,0 1,0-1,0 0,0 0,14-4,0 0,-1-1,0-1,0-1,0 0,0-1,-1-1,-1 0,0-1,0 0,0-1,-2-1,3-3,66-58,-3-5,-3-2,21-36,-56 62,-2-2,-2-2,-3-1,-3-2,-2-1,-3-1,-3-1,-3-1,-2-1,-3-1,-1-21,-10-9,-3 96,0 0,0-1,-1 1,1 0,-1 0,1-1,-1 1,1 0,-1 0,0 0,0 0,1 0,-1 0,0 0,0 0,0 0,0 0,0 0,0 1,0-1,-1 0,1 1,0-1,0 1,0-1,-1 1,1 0,0-1,-1 1,1 0,0 0,0 0,-1 0,1 0,0 0,-1 0,1 1,0-1,-1 0,1 1,0-1,0 1,0-1,-1 1,1 0,0-1,0 1,0 0,-1 1,-58 41,-3 20,2 2,3 3,3 3,-21 39,-39 58,9 4,-34 82,138-249,-5 6,1 0,1 0,0 1,0-1,1 1,1 0,0 1,1-1,0 0,1 1,0 0,1 11,0-21,1-1,-1 0,1 0,-1 1,1-1,0 0,0 0,0 0,0 0,0 0,1 0,-1 0,0-1,1 1,0 0,-1-1,1 1,0-1,0 1,0-1,0 0,0 0,0 0,0 0,0 0,0 0,0-1,1 1,-1-1,0 0,0 1,1-1,-1 0,0 0,1 0,-1-1,0 1,0-1,1 1,-1-1,0 0,2 0,92-43,2-22,-2-5,72-70,-114 95,421-401,-280 269,-194 177,0 0,-1 0,1 0,0 0,0 0,-1 0,1 1,0-1,0 0,0 0,0 1,0-1,0 0,0 1,0-1,0 1,0-1,1 1,-1 0,0 0,0-1,0 1,0 0,1 0,-1 0,0 0,0 0,0 0,1 1,-1-1,0 0,0 1,0-1,0 1,0-1,0 1,0-1,0 1,0 0,0-1,0 1,0 0,0 0,0 0,0 0,-1 0,1 0,0 0,-1 0,1 0,-1 0,1 0,-1 0,0 0,1 0,-1 0,0 1,0-1,0 0,0 0,0 0,0 1,-33 129,21-97,-251 605,230-565,-89 211,119-233,3-51,1 0,-1 0,1 0,-1 0,1-1,0 1,-1 0,1 0,0 0,0-1,-1 1,1 0,0-1,0 1,0-1,0 1,0-1,0 1,0-1,0 0,0 1,0-1,0 0,0 0,0 0,0 0,0 0,1 0,-1 0,0 0,0 0,0-1,0 1,0 0,0-1,0 1,0-1,0 1,0-1,-1 1,1-1,0 0,0 1,0-2,157-110,-99 64,156-120,7 9,146-73,-339 215,0 0,1 2,0 2,2 1,-1 1,1 1,1 2,19-2,-45 10,0 0,1 0,-1 1,1-1,-1 2,0-1,1 1,-1 0,0 1,0-1,0 1,-1 1,1-1,-1 1,0 0,0 1,0 0,0 0,-1 0,0 0,0 1,0 0,-1 0,0 0,0 0,-1 1,1 0,-1 0,-1 0,1 0,0 7,30 184,-30-138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0 458,'1'2,"1"0,-1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  <inkml:trace contextRef="#ctx0" brushRef="#br0" timeOffset="404.129">113 712,'-1'1,"0"0,0-1,0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  <inkml:trace contextRef="#ctx0" brushRef="#br0" timeOffset="226905.631">1411 120,'-8'105,"-4"0,-6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  <inkml:trace contextRef="#ctx0" brushRef="#br0" timeOffset="270133.047">1130 120,'-254'-57,"236"56,31 1,12 1,-10 0,0-1,-1 0,1-1,0 0,-1-1,1-1,-1 0,0-1,0 0,0-2,0 1,-1-2,0 0,0-1,1-4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1:08.0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0 224,'21'-15,"1"2,1 0,0 2,1 0,0 1,0 2,1 1,0 0,0 2,20-1,262-5,-264 12,577 29,-37-46,-51-33,-245 28,-41-6,-480 3,134 23,0 6,0 4,-56 13,150-21,-527 93,282-58,-69-7,-77-2,333-42,59 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8:41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364 566,'71'-30,"0"2,2 4,66-13,-101 27,394-86,125 2,-300 53,229-41,-467 77,-80-12,48 14,0 0,0 0,0 2,0 0,-1 0,1 1,0 1,0 0,-1 1,1 0,0 1,1 0,-1 1,-3 2,-79 25,-2-5,-64 7,88-18,-769 154,53-26,600-109,247-50,643-110,168-11,-37-4,-647 111,-258 31,-249 23,-494 133,643-120,-147 55,52-7,315-83,53-17,-2-5,59-20,-16 3,787-153,-103 64,-501 81,-175 16,-149 29,0 0,0 0,-1 0,1 0,0 0,0 0,0 0,-1-1,1 1,0 0,0 0,0 0,0 0,-1 0,1-1,0 1,0 0,0 0,0 0,0-1,0 1,0 0,-1 0,1-1,0 1,0 0,0 0,0 0,0-1,0 1,0 0,0 0,0-1,0 1,0 0,1 0,-1-1,0 1,0 0,-31-1,-385 49,-1046 223,1304-226,135-32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9:01.6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1994 421,'-64'-22,"-1"4,-2 2,1 3,-1 3,-17 2,-98-1,-1 9,0 8,1 8,-59 17,9-4,97-7,522-118,596-152,-681 172,-284 64,-52 12,-327 68,-514 116,569-104,331-75,35-9,0-3,-1-3,0-2,48-17,-27 8,932-201,-989 220,-69 16,-157 43,-687 175,257-96,564-115,115-1,56-9,0-5,0-4,0-5,0-4,13-7,-64 9,861-108,-828 100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1:14.1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0 224,'21'-15,"1"2,1 0,0 2,1 0,0 1,0 2,1 1,0 0,0 2,20-1,262-5,-264 12,577 29,-37-46,-51-33,-245 28,-41-6,-480 3,134 23,0 6,0 4,-56 13,150-21,-527 93,282-58,-69-7,-77-2,333-42,59 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9:45.0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1,'48'5,"35"1,18 0,5-1,1 3,-15 1,-21-2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9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3391 166,'-83'-27,"0"4,-2 3,0 4,-50-2,123 16,-306-26,-1 14,-203 21,-746 50,851-31,354-18,64-6,0-1,0 0,0 1,0-1,0 0,1 0,-1 0,0 0,1 0,-1 0,1 0,-1 0,1 0,-1-1,1 1,0-1,-1 1,1-1,0 0,-1 1,1-1,0 0,0 0,-1 0,1-1,0 1,-1 0,2-1,98 5,0-5,1-5,17-6,11 0,1752-69,-1231 69,52 0,94 35,-542 0,-2 11,63 24,-239-39,-77-19,0 0,0 1,0-1,0 0,-1 0,1 0,0 0,0 1,0-1,0 0,0 0,0 1,0-1,-1 0,1 0,0 0,0 1,0-1,0 0,0 0,0 1,0-1,0 0,0 0,0 1,0-1,0 0,1 0,-1 0,0 1,0-1,0 0,0 0,0 0,0 1,0-1,1 0,-1 0,0 0,0 1,-29 0,-385-27,37 14,-594-4,-783 69,537-70,1150 14,-170-24,230 19,33 6,628 2,548 45,-994-34,1033 45,53-55,-791-14,478-75,-949 84,-20 3,1 0,-1-1,0-1,1 1,-1-2,0 0,-1 0,1-1,-1-1,-10 6,-1-1,1 1,-1-1,0 1,1-1,-1 1,0-1,0 1,0-1,1 1,-1-1,0 0,0 1,0-1,0 1,0-1,0 0,0 1,0-1,0 1,0-1,0 0,0 1,-1-1,1 1,0-1,0 1,-1-1,1 1,0-1,-1 1,1-1,0 1,-1-1,1 1,-1-1,1 1,-1 0,1-1,-1 1,1 0,-1-1,1 1,-1 0,1 0,-1 0,1-1,-1 1,0 0,1 0,-1 0,1 0,-1 0,0 0,1 0,-1 0,1 0,-1 0,0 1,1-1,-1 0,1 0,-1 1,1-1,-1 0,1 0,-89-13,-1 4,-84 1,-770 36,750-17,-709 44,-898 36,416-60,659-3,508-8,189-11,29-8,0-1,-1 1,1-1,0 1,0-1,0 1,0-1,-1 1,1-1,0 1,0-1,0 1,0 0,0-1,0 1,1-1,-1 1,0-1,0 1,0-1,0 1,1-1,-1 1,0-1,0 1,1-1,-1 1,0-1,1 1,-1-1,1 0,-1 1,0-1,1 0,-1 1,1-1,-1 0,1 0,-1 1,1-1,-1 0,1 0,-1 0,1 0,-1 0,1 1,0-1,-1 0,1 0,-1 0,1-1,-1 1,1 0,-1 0,1 0,-1 0,1 0,-1-1,1 1,-1 0,1 0,-1-1,249 14,-176-13,1733-2,848-129,-1603 57,-195 28,-704 42,-145 2,-16-1,-18-3,-88-4,0 4,0 5,-1 6,82-4,-3118 117,3116-117,-2317 46,1946-47,288 15,118-14,0-1,1 0,-1 0,1 1,-1-1,0 0,1 1,-1-1,1 1,-1-1,1 1,0-1,-1 1,1-1,-1 1,1-1,0 1,0 0,-1-1,1 1,0 0,0-1,0 1,-1 0,1-1,0 1,0 0,0-1,0 1,0 0,0-1,1 1,-1-1,0 1,0 0,0-1,1 1,-1 0,0-1,1 1,-1-1,0 1,1-1,-1 1,1-1,-1 1,1-1,-1 1,1-1,-1 1,1-1,-1 0,1 1,0-1,35 22,-33-20,33 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88,'17'-11,"0"0,0 1,1 1,0 1,0 0,1 1,0 1,1 1,-1 1,1 1,0 0,0 2,0 0,2 1,-19 0,0 0,1 0,-1 0,0 0,0 1,0-1,1 1,-1 0,0 0,0 0,0 0,0 1,-1-1,1 1,0 0,0 0,-1 0,1 0,-1 0,0 0,0 1,0-1,0 1,0-1,0 1,-1 0,1 0,-1 0,0 0,0 0,0 0,0 0,0 0,-1 0,1 1,-1-1,0 0,0 0,0 1,-1-1,1 0,-1 0,1 0,-1 0,0 0,-1 1,-10 22,-2 0,-1-1,-1 0,-1-1,-2-1,-7 7,-15 20,19-23,2 0,1 1,1 1,1 1,2 1,-2 7,15-34,0 1,1 0,0 0,0 0,0 0,0 0,1 0,-1 0,1 0,1 0,-1 0,1 0,0 0,0 0,0 0,1-1,-1 1,1 0,1-1,-1 1,0-1,1 0,0 0,0 0,0 0,1 0,-1 0,1-1,0 0,0 0,0 0,0 0,1-1,-1 1,1-1,-1 0,1-1,0 1,0-1,0 0,0 0,1 0,22 2,1-2,-1-1,1-1,-1-1,0-1,0-2,0-1,0-1,-1-1,13-7,154-49,-171 62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6:0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61 589,'63'-19,"0"-3,-2-2,-1-3,0-3,-3-2,0-3,16-15,-38 22,-1-1,-1-2,-2-1,-1-1,-2-2,14-22,-15 0,-26 56,-1-1,1 1,-1 0,1-1,-1 1,0-1,0 1,0-1,0 1,0-1,0 1,0-1,0 1,0-1,-1 1,1-1,-1 1,1-1,-1 1,0 0,1-1,-1 1,0 0,0-1,0 1,0 0,0 0,0 0,0 0,0 0,0 0,-1 0,1 0,0 1,-1-1,1 0,0 1,-2-1,-3 2,0-1,0 1,1 1,-1-1,0 1,1 0,-1 1,1-1,0 1,-1 0,1 0,1 0,-1 1,0 0,1 0,0 0,0 1,0-1,1 1,-1 0,1 0,0 0,-1 3,-15 31,2 0,1 0,2 2,2-1,2 2,2-1,1 2,2-1,3 0,1 13,-5 11,-17 597,20-583,-3 0,-4 0,-13 47,15-94,-1 0,-1 0,-2-1,-2 0,0-1,-3-1,0 0,-2-2,-14 18,24-36,0 0,0 0,-1-1,-1 0,0-1,0 0,0 0,-1-2,0 1,0-1,-3 0,9-4,1-1,-1 1,0-1,0 0,1 0,-1-1,0 1,0-1,0-1,0 1,0-1,0 0,1 0,-1-1,0 0,1 0,-1 0,1-1,0 1,0-1,0 0,0-1,0 0,1 1,-1-1,0-2,-2-2,1 0,-1 0,2 0,-1-1,1 0,0 0,1-1,0 1,1-1,0 0,1 0,-1 0,2 0,0-1,0 1,1 0,0-1,0 1,3-9,0-3,1 1,2 0,0 0,1 1,0 0,2 0,1 0,0 1,2 0,11-18,2 2,2 0,0 2,3 1,0 1,2 2,1 1,2 1,0 3,2 0,0 2,23-8,170-48,-206 73</inkml:trace>
  <inkml:trace contextRef="#ctx0" brushRef="#br0" timeOffset="282.777">1246 814,'-43'29,"2"3,1 1,2 2,1 1,2 3,-28 38,57-69,1 0,-1 0,1 1,1-1,0 1,0 0,1 1,0-1,0 0,1 1,0 0,1-1,0 1,1 0,0 0,0-1,1 1,0 0,1-1,0 1,0-1,1 1,3 4,0-10,1 1,-1-1,1-1,0 0,1 0,-1 0,0 0,1-1,0-1,-1 1,1-1,0-1,0 1,0-1,-1-1,1 1,0-1,0-1,-1 1,1-1,-1-1,1 1,-1-1,0-1,0 1,0-1,0 0,2-3,9-2,-1-2,1 0,-2-1,1-1,-2 0,0-1,0-1,-2 0,0-1,0 0,-2-1,0 0,-1-1,0 0,-2-1,0 0,-1 0,-1-1,-1 0,-1 0,-1 0,0-1,-1 1,-2-11,-12-15,5 34</inkml:trace>
  <inkml:trace contextRef="#ctx0" brushRef="#br0" timeOffset="539.937">1669 1237,'-2'-1,"1"0,-1-1,0 1,0-1,0 1,1-1,-1 0,1 0,0 0,-1 0,1 0,0 0,0 0,0 0,0 0,1 0,-1-1,0 1,1 0,0-1,0 1,-1 0,1-1,0 1,1-2,-2 1,0-10,0 0,0 0,1-1,1 1,0 0,0 0,2 0,0 0,0 0,1 0,0 1,2-1,-1 1,1 1,1-1,0 1,1-1,-4 7,5-10,0 0,1 0,0 1,1 1,1 0,0 0,1 1,0 1,1 0,0 0,0 2,2 0,-1 1,1 0,0 1,0 1,9 1</inkml:trace>
  <inkml:trace contextRef="#ctx0" brushRef="#br0" timeOffset="809.733">2431 673,'-66'49,"9"-8,1 1,3 4,2 1,-30 37,72-73,1 0,1 0,0 0,1 1,0 0,0 0,2 0,-1 1,-1 8,5-17,0 1,0 0,1-1,-1 1,1 0,0 0,0-1,1 1,0 0,-1 0,1-1,1 1,-1 0,1-1,0 0,0 1,0-1,0 0,1 0,0 0,0 0,0 0,0-1,0 0,1 1,0-1,3 2,12 4,0-2,1 0,-1-1,1-1,0-1,1-1,-1-1,1 0,-1-2,1 0,-1-2,7-1,-6 2,0-2,0-1,0 0,-1-2,1 0,-1-1,-1-1,1-1,-2-1,1-1,-1 0,4-5,3-3</inkml:trace>
  <inkml:trace contextRef="#ctx0" brushRef="#br0" timeOffset="1189.967">2741 1068,'11'7,"0"-1,0 0,0 0,1-1,-1 0,1-1,0-1,1 0,-1 0,0-1,1-1,-1 0,1-1,0 0,-1-1,1 0,-1-1,1-1,-1 0,0 0,0-1,0-1,-1 0,0 0,5-4,-6 5,1-1,-1-1,-1 1,1-2,-1 1,0-1,-1 0,0-1,0 0,0-1,-1 1,0-1,-1-1,0 1,0-1,-1 0,-1 0,0-1,0 1,-1-1,0 0,0 0,-2 0,1 0,-1-1,-1 1,0 0,-1 0,0-1,-3-10,3 19,0 0,0 0,-1 0,0 0,0 0,1 0,-2 0,1 0,0 1,-1-1,1 1,-1 0,1 0,-1 0,0 0,0 0,0 0,0 1,-1-1,1 1,0 0,0 0,-1 0,1 1,-1-1,1 1,-1 0,1 0,-1 0,1 0,0 1,-1-1,1 1,-3 0,-110 50,82-28,1 2,2 1,0 2,2 1,-26 31,43-45,1 1,0 0,1 1,1-1,0 2,1-1,1 1,1 1,0-1,2 1,0 0,1 0,0 17,3-27,1 0,0 0,0 0,1 0,0-1,1 1,0 0,0-1,1 0,0 1,1-2,0 1,0 0,0-1,1 0,0 0,0-1,1 0,0 0,0 0,1-1,-1 0,1 0,0-1,19 10,0-1,0-1,1-1,1-2,0-1,22 4,-1-4,1-2,0-3,0-1,0-3,0-2,0-2,-1-2,27-9,-29 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6:0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144 508,'-18'22,"2"0,0 2,2-1,0 2,2 0,0 0,2 1,1 1,1-1,1 1,0 13,6-31,2 0,-1 1,1-1,0 0,1 0,0 1,1-2,0 1,0 0,1 0,0-1,1 0,-1 0,2 0,-1 0,1-1,0 0,1 0,-1-1,1 0,0 0,1 0,0-1,0 0,0-1,0 0,1 0,-1 0,1-1,0-1,0 1,0-2,1 1,-1-1,0 0,1-1,-1 0,2-1,7-6,0 0,0-1,0-1,-1-1,0 0,-1-1,0-1,-1-1,0 0,-1-1,-1 0,0-1,-1-1,0 0,-2 0,0-1,0-1,-2 1,0-2,-1 1,-1-1,-1 0,-1 0,0 0,-1-1,-1 0,-1 1,-1-1,-1-3,1 16,0-1,-1 0,0 1,-1-1,1 0,-1 1,-1 0,1-1,-1 1,-1 0,1 0,-1 1,0-1,-1 1,0 0,0 0,0 0,0 1,-1 0,0 0,0 0,0 1,-1 0,0 0,0 0,0 1,0 0,0 1,0-1,-1 1,1 1,-1-1,0 1,1 1,-1 0,0 0,1 0,-1 1,0 0,1 0,-1 1,-2 1,-18 12,3 2</inkml:trace>
  <inkml:trace contextRef="#ctx0" brushRef="#br0" timeOffset="487.649">708 1158,'18'-21,"37"-40,-3-4,-2-1,-4-2,26-54,-61 101,-2-1,-1-1,-1 0,0 0,-2 0,-1-1,0-2,-34 127,29-91,1 0,-1 0,2 0,0 0,0 0,1 0,0 0,1 0,0 0,0 0,1-1,0 0,1 0,0 0,0 0,1-1,0 0,1 0,0-1,0 1,0-2,1 1,0-1,0 0,1 0,0-1,0-1,0 1,0-1,1-1,-1 0,1 0,0-1,0 0,0-1,0 0,0 0,1-1,-1-1,0 1,0-2,5-1,10-7,-1-2,-1-1,0 0,-1-2,-1-1,0 0,-1-2,-1 0,0-1,-2-1,0-1,-1 0,-1-1,-2-1,9-18,-15 29,0 0,-1-1,-1 0,0 0,0 0,-2-1,1 0,-2 1,0-1,-1 0,0 0,-1-3,0-7</inkml:trace>
  <inkml:trace contextRef="#ctx0" brushRef="#br0" timeOffset="1053.985">2430 114,'-17'261,"5"147,12-396,-1 0,2 0,0 0,0 0,1 0,0 0,1 0,0 0,1-1,1 1,0-1,0 0,1-1,0 1,2 0,14-8,-15-11</inkml:trace>
  <inkml:trace contextRef="#ctx0" brushRef="#br0" timeOffset="1307.121">2006 649,'29'0,"19"0,11-5,10-1,2 0,0 1,-4-3,2-1,-1 2,-8 2,-4 1,-2 2,-6 1,-1 1,-3-5,-6-1,-3 1,-8 0</inkml:trace>
  <inkml:trace contextRef="#ctx0" brushRef="#br0" timeOffset="1613.969">3107 508,'-3'-1,"-1"0,1 0,0 0,-1 1,1-1,-1 1,1 0,-1 0,1 0,-1 0,1 1,-1-1,1 1,0 0,-1 0,1 0,0 1,0-1,-1 1,1-1,0 1,-1 2,1-3,-14 6,1 1,0 0,1 1,0 1,0 0,1 1,0 0,1 1,1 1,0 0,0 1,1 0,1 1,0 0,2 0,-1 1,2 0,0 1,1 0,1 0,0 0,1 0,1 1,1 0,0-1,1 13,2-26,-1 0,1 0,0 0,0 0,1 0,-1 0,1 0,0 0,0 0,0-1,0 1,0-1,1 0,0 1,0-1,0 0,0-1,0 1,0 0,1-1,-1 0,1 0,0 0,0 0,0-1,0 1,0-1,0 0,0 0,0 0,0-1,0 0,0 0,1 0,-1 0,0 0,3-1,6 0,-1 0,1 0,-1-1,0-1,0 0,1-1,-2 0,1-1,0 0,-1 0,0-2,-1 1,1-1,-1-1,9-8,126-147,-130 144,-9 11,-4 5,0-1,0 1,0 0,1 0,-1 0,1 0,0 0,-1 1,2-1,-1 1,0 0,0 0,1 0,-1 0,1 1,2-1,-5 3,1 1,0 0,0 0,-1 0,1 0,-1 0,1 0,-1 0,0 0,0 1,0-1,0 1,0-1,0 1,-1-1,0 1,1-1,-1 1,0-1,0 1,0-1,0 1,-1-1,1 1,-1-1,2 9,-2-7,1 0,0 0,1 0,-1 0,1 0,-1 0,1-1,0 1,0 0,1 0,-1-1,1 1,0-1,0 1,0-1,0 0,1 0,-1 0,1 0,0 0,0-1,0 1,0-1,0 0,1 0,-1 0,1 0,-1 0,1-1,0 0,-1 0,1 0,0 0,0 0,18 1</inkml:trace>
  <inkml:trace contextRef="#ctx0" brushRef="#br0" timeOffset="1850.314">3897 565,'-19'2,"0"1,-1 1,2 1,-1 0,0 1,1 2,0 0,1 0,-1 2,2 0,0 1,0 0,1 2,0 0,1 0,0 1,1 1,1 0,1 1,0 0,1 1,-3 8,11-19,1 0,0 0,1 0,0 0,0 0,0 1,1-1,-1 0,1 0,1 0,-1 0,1 0,0 0,1-1,-1 1,1-1,0 1,1-1,-1 0,1 0,0 0,0-1,1 1,-1-1,1 0,0 0,0-1,0 0,1 0,-1 0,1 0,-1-1,1 0,0 0,0 0,0-1,0 0,0 0,1-1,-1 1,3-1,12 4,0 0,1-2,-1 0,1-2,0 0,-1-1,1-1,-1-1,1-1,-1-1,0-1,-1-1,1 0,-1-2,-1 0,0-2,0 0,-1-1,0 0,9-10,-7-2</inkml:trace>
  <inkml:trace contextRef="#ctx0" brushRef="#br0" timeOffset="2066.328">4575 1,'-30'98,"4"2,4 0,5 2,4 0,5 4,7-57,-1-18,1 0,2 0,1 0,1 0,2 0,2 6,-6-33,0 0,0 0,1 0,-1 0,1 0,0-1,0 1,0 0,1-1,-1 0,1 1,0-1,-1 0,1-1,1 1,-1 0,3 1,8 0</inkml:trace>
  <inkml:trace contextRef="#ctx0" brushRef="#br0" timeOffset="2263.294">4180 424,'38'-9,"23"-4,10 1,3 2,-2 3,-4 2,-7 3,-11 1,-13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19,'127'24,"-103"-23,34 2,1-2,-1-2,0-3,39-9,6-10,-86 16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72,'44'0,"23"0,5-5,0-1,-7 0,-10-4,-10 0,-7-3,-6 1,-8 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254 184,'-18'72,"-20"240,7 14,29-302,-2 0,0 0,-2-1,0 1,-2-1,0-1,-2 0,-11 20,-2 9,9-29,10-23</inkml:trace>
  <inkml:trace contextRef="#ctx0" brushRef="#br0" timeOffset="501.51">0 184,'41'-28,"1"3,1 1,1 2,1 2,1 2,0 2,9 0,-49 13,2 0,-1 1,0 0,0 1,0 0,1 0,-1 0,1 1,-1 0,1 0,-1 1,0 0,1 0,-1 1,0 0,0 0,0 1,0 0,0 0,-1 0,1 1,-1 0,0 1,0-1,-1 1,1 0,-1 0,2 4,-1 1,-1 1,-1 0,0 0,0 1,-1-1,-1 1,0-1,-1 1,0 0,0 0,-1-1,-1 1,0 0,-1 0,0-1,-1 1,0-1,-1 0,-4 10,-6 12,-1-1,-2 0,-2-1,-1-1,-21 25,7-16,-3-2,0-1,-3-2,0-2,-41 24,79-54,-31 25,32-27,1 1,-1-1,1 0,-1 1,1-1,-1 0,1 1,-1-1,1 1,-1-1,1 1,0-1,-1 1,1-1,0 1,-1-1,1 1,0 0,0-1,0 1,0 0,0-1,-1 1,1-1,0 1,0 0,0-1,1 1,-1 0,0-1,0 1,0-1,0 1,1 0,-1-1,0 1,0-1,1 1,-1-1,0 1,1-1,-1 1,1-1,-1 1,1-1,-1 0,1 1,-1-1,1 0,-1 1,1-1,-1 0,1 0,0 1,-1-1,1 0,57 16,-46-14,0 1,-1 0,1 1,-1 0,1 0,-2 1,1 1,0 0,-1 0,0 1,-1 1,10 7,77 138,-90-142,13 15,-13-26</inkml:trace>
  <inkml:trace contextRef="#ctx0" brushRef="#br0" timeOffset="747.165">1101 692,'-19'38,"-12"23,-4 5,2-3,4-8,5-9,3-6,4-7,1-3,-2-2,-2-6,2-2,3-4</inkml:trace>
  <inkml:trace contextRef="#ctx0" brushRef="#br0" timeOffset="1014.221">762 692,'9'33,"18"26,5 8,1-3,-1-12,0-11,0-7,-2-9,-6-4,-2-6,1-1,0-2,1-4,2-3,-4-2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6:03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2552 1636,'-9'-9,"-1"1,-1 0,0 0,0 1,0 0,-1 1,0 0,0 1,0 0,-1 1,1 1,-1 0,0 0,0 1,0 1,-1 0,1 1,0 1,0 0,0 0,0 1,0 1,0 0,0 1,-34 14,1 1,1 3,1 1,1 2,1 3,1 1,2 1,1 3,1 1,2 2,-15 21,36-43,0 2,0 0,2 0,0 1,1 1,1 0,1 0,0 1,1 0,1 1,1-1,1 1,1 1,0-1,2 1,0-1,1 1,1 0,1-1,1 1,1-1,1 1,1-1,0 0,1-1,2 1,0-1,1 0,10 6,1-1,1-1,1 0,1-2,1-1,1-1,0-1,2-1,0-1,16 6,-23-13,1-2,0 0,0-1,0-1,1-1,0-1,-1-1,1-1,0 0,0-2,0-1,14-3,-20 2,0-1,0-1,-1 0,0-1,0-1,0 0,-1-1,1-2,1-1</inkml:trace>
  <inkml:trace contextRef="#ctx0" brushRef="#br0" timeOffset="17004.329">266 57,'35'30,"84"133,7-36,183 211,-186-192,85 60,76 81,-268-268,-4-3</inkml:trace>
  <inkml:trace contextRef="#ctx0" brushRef="#br0" timeOffset="17985.327">295 0,'-34'70,"-82"176,-11-41,126-204,-1 0,1 0,0 0,-1 1,1-1,0 1,0-1,0 0,0 1,0 0,0-1,1 1,-1 0,0-1,1 1,0 0,-1-1,1 1,0 0,0 0,0 0,0-1,0 1,0 0,0 0,1 0,-1-1,1 1,-1 0,1-1,-1 1,1 0,0-1,0 1,0-1,0 1,0-1,0 0,1 1,-1-1,0 0,2 1,8-2,-1 0,1-1,0 0,-1-1,0 0,1-1,-1 0,0-1,0 0,-1 0,1-1,7-2,108-51,-3-5,80-58,-200 120,309-186,-183 124,-167 58,-314 36,132-32,191-6,30 6,0 1,-1 0,1 0,-1-1,1 1,0 0,-1 0,1-1,0 1,0 0,-1-1,1 1,0 0,0-1,-1 1,1-1,0 1,0 0,0-1,0 1,0-1,0 1,0-1,0 1,0 0,0-1,0 1,0-1,0 1,0-1,0 1,0 0,0-1,0 1,0-1,1 1,-1 0,0-1,0 1,1 0,-1-1,0 1,0 0,1-1,-1 1,0 0,1-1,-1 1,0 0,1 0,-1 0,1-1,-1 1,0 0,1 0,-1 0,1 0,-1 0,0 0,1 0,-1 0,1 0,18-10,2 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1,'-112'46,"2"4,3 5,-69 49,155-91,1 0,0 2,1 0,1 2,1 0,-12 14,28-30,0 0,1 0,-1 0,0 0,1 1,-1-1,1 0,-1 0,1 1,0-1,0 0,-1 0,1 1,0-1,0 0,0 1,0-1,0 0,1 1,-1-1,0 0,1 0,-1 1,1-1,-1 0,1 0,-1 0,1 0,0 1,0-1,-1 0,1 0,0 0,0-1,0 1,0 0,0 0,0 0,1-1,-1 1,0-1,0 1,0-1,1 1,-1-1,1 1,63 18,172-10,-91-8,-144-2,0 0,0 1,0 0,0-1,-1 1,1 0,0 0,0 0,0 0,0 0,0 0,0 1,0-1,0 0,0 1,-1 0,1-1,0 1,0 0,-1 0,1 0,-1 0,1 0,-1 1,1-1,-1 0,1 1,-1-1,0 1,0-1,0 1,0 0,0-1,0 1,0 0,-1 0,1 0,-1-1,1 1,-1 0,0 0,0 0,1 0,-1 0,-1 0,1 1,-7 9,-1-1,0-1,0 1,-1-1,-1-1,1 0,-2 0,1-1,-1 0,0-1,-4 2,-7 6,-363 231,358-231,8-6,1 1,0 1,0 1,1 0,1 2,0-1,0 3,7 0,9-5</inkml:trace>
  <inkml:trace contextRef="#ctx0" brushRef="#br0" timeOffset="249.939">1274 227,'-66'65,"3"3,3 2,3 3,-5 15,22 1,39-86,0 0,0-1,1 1,-1 0,1 0,0-1,0 1,0 0,0 0,0 0,0-1,1 1,-1 0,1-1,0 1,0 0,0-1,0 1,0-1,1 1,-1-1,1 0,0 1,-1-1,1 0,0 0,0 0,1-1,-1 1,0 0,2 0,10 2,1 0,-1-2,1 0,-1 0,1-1,0-1,-1-1,1 0,0 0,-1-2,0 0,1 0,-1-2,0 1,-1-2,1 0,4-3,12-3,0-2,-1-1,0-1,-1-1,-1-1,-1-2,0-1,-2-1,0-1,-2-1,0 0,-2-2,11-18,-28 39,0 0,0 0,0 0,-1 0,1 0,-2 0,1 0,0-1,-1 1,0-1,0 1,-1-1,0 0,0 1,0-1,0 1,-1-1,0 0,0 1,0 0,-1-1,0 1,0 0,0 0,-1 0,0 0,0 0,0 0,0 1,-1 0,0-1,0 1,0 1,-4-4,-9 0,-1 1,0 0,-1 1,1 1,-1 1,0 1,0 0,0 1,0 2,0-1,0 2,1 1,-1 0,-14 5,-90 28,76-20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2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546 60,'-313'0,"306"-1,1 1,-1 1,0 0,1-1,-1 2,1-1,0 1,-1 0,1 0,0 1,0 0,0 0,0 1,1-1,0 1,-1 0,1 1,0-1,1 1,-1 0,1 0,0 0,1 1,-1-1,0 3,-67 146,69-148,0-1,0 1,1 0,0 0,1 0,-1 0,1 0,0 1,0-1,1 0,0 0,0 0,0 0,1-1,0 1,0 0,0-1,1 1,0-1,0 0,0 1,1-2,0 1,0 0,0-1,0 0,1 1,-1-2,1 1,0-1,0 1,1-1,-1-1,1 1,-1-1,1 0,0 0,0-1,1 1,160 18,-155-18,0 0,-1 0,1 2,0-1,-1 1,0 1,0 0,0 1,-1 0,0 0,0 1,0 1,-1 0,0 0,0 0,-1 1,-1 1,1-1,-1 1,-1 0,4 9,-5-12,-1 0,-1 0,1 1,-1-1,-1 1,1 0,-1 0,0 0,-1 0,0 0,0 0,-1 0,0 1,-1-1,0 0,0 0,0 0,-1 0,0 0,-1 0,0-1,0 1,0-1,-3 4,-10 4,0 0,-1-2,0 0,-1-1,-1 0,0-1,0-2,-1 0,0-1,-1-1,-9 2,21-6,-200 43,208-46,-1 1,1 0,0 0,0 0,-1 0,1-1,-1 1,1 0,0-1,-1 1,1-1,-1 1,1-1,-1 0,0 1,1-1,-1 0,1 0,-1 0,1 0,-1-1,0 1,1 0,-1-1,1 1,-1-1,1 1,-1-1,1 0,0 0,-1 1,1-1,0 0,0 0,0 0,-1-1,1 1,0 0,0 0,1-1,-1 1,0 0,0-1,1 1,-1-1,0 1,1-1,0 1,-1-1,1 1,0-1,0 0,5-13,2 0,0 0,1 1,0 0,1 0,1 0,0 2,1-1,0 1,1 1,9-10</inkml:trace>
  <inkml:trace contextRef="#ctx0" brushRef="#br0" timeOffset="1879.907">1167 144,'-16'3,"0"0,1 1,-1 1,1 0,0 1,1 1,0 0,0 1,0 1,1 0,0 0,1 2,0-1,1 2,0-1,0 1,2 1,-1 0,2 1,-8 13,0 7,1 0,2 2,2-1,1 1,1 0,3 1,-3 37,7-49,1-1,1 1,1 0,1 0,1-1,2 1,0-1,1 0,2-1,0 1,2-2,9 17,-15-32,0 0,1 0,0 0,0 0,1-1,-1 0,1 0,1-1,-1 0,1 0,0 0,0-1,0 0,1 0,0-1,-1 0,1 0,0-1,0 0,1 0,-1-1,0 0,1-1,-1 1,0-2,1 1,-1-1,0 0,0-1,0 0,5-2,12-8,-1-2,-1 0,0-2,-1 0,0-2,-2 0,0-1,11-15,-10 13,13-14,-1-2,-2-1,-1-1,-2-2,-2-1,9-23,-26 46,-2 0,0-1,-1 0,-1 0,-1 0,-1-1,-1 0,-1 1,0-1,-2 0,0 0,-2-7,2 19,-1 0,0 0,0 0,-1 0,0 1,0 0,-1-1,0 1,0 0,-1 1,0-1,-1 1,1 0,-1 0,-1 1,1-1,-1 1,0 1,-1 0,1 0,-1 0,0 1,0 0,-1 0,1 1,-1 0,0 1,1 0,-2 0,-12 2,-1 1,1 1,0 0,0 2,0 1,0 1,1 0,0 2,0 0,1 2,0 0,0 1,1 1,1 1,0 1,1 0,-10 11,-16 13</inkml:trace>
  <inkml:trace contextRef="#ctx0" brushRef="#br0" timeOffset="2766.118">2126 87,'-176'515,"52"-265,88-174,288-601,-132 272,-90 197,-30 56,0 1,0-1,-1 0,1 1,0-1,0 0,0 1,0-1,0 0,0 1,0-1,0 0,0 1,0-1,0 0,0 1,0-1,0 0,0 1,0-1,0 0,0 1,0-1,1 0,-1 1,0-1,0 0,0 1,1-1,-1 0,0 0,0 1,1-1,-1 0,0 0,0 1,1-1,-1 0,0 0,1 0,-1 0,0 1,1-1,-1 0,0 0,1 0,-1 0,0 0,1 0,-1 0,0 0,1 0,-1 0,1 0,-1 0,0 0,1-1,-7 40,-36 225,42-256,-3 13,2 1,0-1,2 1,0 0,1-1,1 1,2-1,0 0,1 0,0-1,8 14,-6-18,2-1,-1 0,2-1,0 0,1-1,0 0,13 11,-20-21,0 1,0-1,0 1,0-1,0-1,0 1,1-1,-1 0,1 0,0 0,0-1,-1 0,1 0,0-1,0 1,0-1,0 0,0-1,0 0,0 0,0 0,-1 0,1-1,0 0,1-1,5-4,-1 1,0-2,0 0,0 0,-1-1,0 0,-1-1,0 0,-1 0,0-1,0 0,-1 0,-1-1,0 0,2-5,7-20,-1-1,-2-1,-1 0,1-20,-4 18,-3-1,-1 0,-2 0,-2 0,-2-6,-2 16,-3 5</inkml:trace>
  <inkml:trace contextRef="#ctx0" brushRef="#br0" timeOffset="8898.77">3000 567,'1'2,"1"0,-1 0,1 0,-1 0,1-1,0 1,0-1,0 1,0-1,0 1,0-1,0 0,0 0,0 0,0 0,1-1,-1 1,0-1,1 1,-1-1,0 0,1 0,-1 0,0 0,2 0,-2 0,226 3,-97-25,-119 18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11.4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1177 682,'-258'5,"-59"16,174 2,121-5,56-7,70-6,-1-6,0-4,1-4,-2-5,84-22,621-146,-366 77,713-155,-502 113,-653 147,1 0,0 0,0 0,0-1,0 1,-1 0,1 0,0-1,0 1,0 0,0 0,0-1,0 1,0 0,0-1,0 1,0 0,0 0,0-1,0 1,-200 34,-1312 327,1165-271,-286 73,-6-28,-12-27,458-90,143-21,51 3,-1 0,1 0,-1 0,1 0,0-1,-1 1,1 0,-1 0,1-1,0 1,-1 0,1-1,-1 1,1-1,-1 1,0 0,1-1,-1 1,1-1,-1 0,0 1,1-1,-1 1,0-1,0 1,0-1,1 0,-1 1,0-1,0 1,0-1,0 0,0 1,0-1,0 0,0 1,0-1,0 0,0 1,-1-1,1 1,0-1,0 1,-1-1,1 0,0 1,-1-1,1 1,0-1,-1 1,1-1,-1 1,1 0,-1-1,1 1,-1-1,1 1,-1 0,0 0,1-1,-1 1,1 0,-1 0,32-16,1 1,1 2,0 2,0 0,11 1,9-5,616-153,7 30,280-6,414-47,-1353 186,-38 5,-339 47,263-31,-805 152,-201 94,1085-257,-192 49,1 8,4 10,-54 34,176-64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13.8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1 567,'253'-57,"155"-11,-348 59,1553-190,-1161 147,40-5,69 18,-278 39,-249 8,-34-8,1 0,-1 0,1 1,-1-1,1 0,-1 0,0 1,1-1,-1 0,0 1,1-1,-1 0,0 1,1-1,-1 1,0-1,0 0,1 1,-1-1,0 1,0-1,0 1,0-1,1 1,-1-1,0 1,0-1,0 1,0-1,0 1,0-1,-1 1,1-1,0 1,0-1,0 1,0-1,0 1,-1-1,1 0,0 1,-1-1,1 1,0-1,0 0,-1 1,1-1,-1 0,1 1,0-1,-1 0,1 1,-1-1,1 0,-1 0,1 0,0 0,-1 1,1-1,-1 0,1 0,-1 0,1 0,-1 0,0 0,-172 59,-710 130,-280-46,1116-139,-1352 100,1369-102,-14 2,1-2,0-2,0-2,-1-2,2-1,-5-4,48 9,0 0,-1-1,1 1,0-1,-1 1,1-1,0 1,-1-1,1 0,0 1,-1-1,1 0,-1 1,0-1,1 0,-1 0,1 1,-1-1,0 0,0 0,1 0,-1 1,0-1,0 0,0 0,0 0,0 0,0 0,0 1,0-1,-1 0,1 0,0 0,0 0,-1 1,1-1,0 0,-1 0,1 1,-1-1,1 0,-1 0,1 1,-1-1,0 1,1-1,-1 1,0-1,1 1,-1-1,0 1,0-1,1 1,-1 0,0-1,0 1,0 0,1 0,-1 0,0 0,0 0,0 0,0 0,0 0,1 0,-1 0,0 0,-1 1,68-32,81-14,2 6,133-16,-105 22,659-124,607-28,-1140 166,218 16,-406 21,-114-18,0 1,0-1,0 1,0-1,0 0,1 1,-1 0,0-1,0 1,0 0,0-1,-1 1,1 0,0 0,0 0,0 0,-1 0,1 0,0 0,-1 0,1 0,-1 0,1 0,-1 1,0-1,0 0,1 0,-1 0,0 1,0-1,0 0,0 0,0 0,0 1,0-1,-1 0,1 0,0 0,-1 0,1 1,-1-1,1 0,-1 0,0 0,1 0,-1 0,0 0,0 0,1-1,-1 1,0 0,0 0,0-1,0 1,0 0,0-1,0 1,-1-1,1 1,0-1,0 0,0 1,0-1,-1 0,1 0,0 0,0 0,0 0,-1 0,-240 77,-198 27,-142 2,-382 23,357-55,516-61,22-3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6:43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61 589,'63'-19,"0"-3,-2-2,-1-3,0-3,-3-2,0-3,16-15,-38 22,-1-1,-1-2,-2-1,-1-1,-2-2,14-22,-15 0,-26 56,-1-1,1 1,-1 0,1-1,-1 1,0-1,0 1,0-1,0 1,0-1,0 1,0-1,0 1,0-1,-1 1,1-1,-1 1,1-1,-1 1,0 0,1-1,-1 1,0 0,0-1,0 1,0 0,0 0,0 0,0 0,0 0,0 0,-1 0,1 0,0 1,-1-1,1 0,0 1,-2-1,-3 2,0-1,0 1,1 1,-1-1,0 1,1 0,-1 1,1-1,0 1,-1 0,1 0,1 0,-1 1,0 0,1 0,0 0,0 1,0-1,1 1,-1 0,1 0,0 0,-1 3,-15 31,2 0,1 0,2 2,2-1,2 2,2-1,1 2,2-1,3 0,1 13,-5 11,-17 597,20-583,-3 0,-4 0,-13 47,15-94,-1 0,-1 0,-2-1,-2 0,0-1,-3-1,0 0,-2-2,-14 18,24-36,0 0,0 0,-1-1,-1 0,0-1,0 0,0 0,-1-2,0 1,0-1,-3 0,9-4,1-1,-1 1,0-1,0 0,1 0,-1-1,0 1,0-1,0-1,0 1,0-1,0 0,1 0,-1-1,0 0,1 0,-1 0,1-1,0 1,0-1,0 0,0-1,0 0,1 1,-1-1,0-2,-2-2,1 0,-1 0,2 0,-1-1,1 0,0 0,1-1,0 1,1-1,0 0,1 0,-1 0,2 0,0-1,0 1,1 0,0-1,0 1,3-9,0-3,1 1,2 0,0 0,1 1,0 0,2 0,1 0,0 1,2 0,11-18,2 2,2 0,0 2,3 1,0 1,2 2,1 1,2 1,0 3,2 0,0 2,23-8,170-48,-206 73</inkml:trace>
  <inkml:trace contextRef="#ctx0" brushRef="#br0" timeOffset="1">1246 814,'-43'29,"2"3,1 1,2 2,1 1,2 3,-28 38,57-69,1 0,-1 0,1 1,1-1,0 1,0 0,1 1,0-1,0 0,1 1,0 0,1-1,0 1,1 0,0 0,0-1,1 1,0 0,1-1,0 1,0-1,1 1,3 4,0-10,1 1,-1-1,1-1,0 0,1 0,-1 0,0 0,1-1,0-1,-1 1,1-1,0-1,0 1,0-1,-1-1,1 1,0-1,0-1,-1 1,1-1,-1-1,1 1,-1-1,0-1,0 1,0-1,0 0,2-3,9-2,-1-2,1 0,-2-1,1-1,-2 0,0-1,0-1,-2 0,0-1,0 0,-2-1,0 0,-1-1,0 0,-2-1,0 0,-1 0,-1-1,-1 0,-1 0,-1 0,0-1,-1 1,-2-11,-12-15,5 34</inkml:trace>
  <inkml:trace contextRef="#ctx0" brushRef="#br0" timeOffset="2">1669 1237,'-2'-1,"1"0,-1-1,0 1,0-1,0 1,1-1,-1 0,1 0,0 0,-1 0,1 0,0 0,0 0,0 0,0 0,1 0,-1-1,0 1,1 0,0-1,0 1,-1 0,1-1,0 1,1-2,-2 1,0-10,0 0,0 0,1-1,1 1,0 0,0 0,2 0,0 0,0 0,1 0,0 1,2-1,-1 1,1 1,1-1,0 1,1-1,-4 7,5-10,0 0,1 0,0 1,1 1,1 0,0 0,1 1,0 1,1 0,0 0,0 2,2 0,-1 1,1 0,0 1,0 1,9 1</inkml:trace>
  <inkml:trace contextRef="#ctx0" brushRef="#br0" timeOffset="3">2431 673,'-66'49,"9"-8,1 1,3 4,2 1,-30 37,72-73,1 0,1 0,0 0,1 1,0 0,0 0,2 0,-1 1,-1 8,5-17,0 1,0 0,1-1,-1 1,1 0,0 0,0-1,1 1,0 0,-1 0,1-1,1 1,-1 0,1-1,0 0,0 1,0-1,0 0,1 0,0 0,0 0,0 0,0-1,0 0,1 1,0-1,3 2,12 4,0-2,1 0,-1-1,1-1,0-1,1-1,-1-1,1 0,-1-2,1 0,-1-2,7-1,-6 2,0-2,0-1,0 0,-1-2,1 0,-1-1,-1-1,1-1,-2-1,1-1,-1 0,4-5,3-3</inkml:trace>
  <inkml:trace contextRef="#ctx0" brushRef="#br0" timeOffset="4">2741 1068,'11'7,"0"-1,0 0,0 0,1-1,-1 0,1-1,0-1,1 0,-1 0,0-1,1-1,-1 0,1-1,0 0,-1-1,1 0,-1-1,1-1,-1 0,0 0,0-1,0-1,-1 0,0 0,5-4,-6 5,1-1,-1-1,-1 1,1-2,-1 1,0-1,-1 0,0-1,0 0,0-1,-1 1,0-1,-1-1,0 1,0-1,-1 0,-1 0,0-1,0 1,-1-1,0 0,0 0,-2 0,1 0,-1-1,-1 1,0 0,-1 0,0-1,-3-10,3 19,0 0,0 0,-1 0,0 0,0 0,1 0,-2 0,1 0,0 1,-1-1,1 1,-1 0,1 0,-1 0,0 0,0 0,0 0,0 1,-1-1,1 1,0 0,0 0,-1 0,1 1,-1-1,1 1,-1 0,1 0,-1 0,1 0,0 1,-1-1,1 1,-3 0,-110 50,82-28,1 2,2 1,0 2,2 1,-26 31,43-45,1 1,0 0,1 1,1-1,0 2,1-1,1 1,1 1,0-1,2 1,0 0,1 0,0 17,3-27,1 0,0 0,0 0,1 0,0-1,1 1,0 0,0-1,1 0,0 1,1-2,0 1,0 0,0-1,1 0,0 0,0-1,1 0,0 0,0 0,1-1,-1 0,1 0,0-1,19 10,0-1,0-1,1-1,1-2,0-1,22 4,-1-4,1-2,0-3,0-1,0-3,0-2,0-2,-1-2,27-9,-29 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6:43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144 508,'-18'22,"2"0,0 2,2-1,0 2,2 0,0 0,2 1,1 1,1-1,1 1,0 13,6-31,2 0,-1 1,1-1,0 0,1 0,0 1,1-2,0 1,0 0,1 0,0-1,1 0,-1 0,2 0,-1 0,1-1,0 0,1 0,-1-1,1 0,0 0,1 0,0-1,0 0,0-1,0 0,1 0,-1 0,1-1,0-1,0 1,0-2,1 1,-1-1,0 0,1-1,-1 0,2-1,7-6,0 0,0-1,0-1,-1-1,0 0,-1-1,0-1,-1-1,0 0,-1-1,-1 0,0-1,-1-1,0 0,-2 0,0-1,0-1,-2 1,0-2,-1 1,-1-1,-1 0,-1 0,0 0,-1-1,-1 0,-1 1,-1-1,-1-3,1 16,0-1,-1 0,0 1,-1-1,1 0,-1 1,-1 0,1-1,-1 1,-1 0,1 0,-1 1,0-1,-1 1,0 0,0 0,0 0,0 1,-1 0,0 0,0 0,0 1,-1 0,0 0,0 0,0 1,0 0,0 1,0-1,-1 1,1 1,-1-1,0 1,1 1,-1 0,0 0,1 0,-1 1,0 0,1 0,-1 1,-2 1,-18 12,3 2</inkml:trace>
  <inkml:trace contextRef="#ctx0" brushRef="#br0" timeOffset="1">708 1158,'18'-21,"37"-40,-3-4,-2-1,-4-2,26-54,-61 101,-2-1,-1-1,-1 0,0 0,-2 0,-1-1,0-2,-34 127,29-91,1 0,-1 0,2 0,0 0,0 0,1 0,0 0,1 0,0 0,0 0,1-1,0 0,1 0,0 0,0 0,1-1,0 0,1 0,0-1,0 1,0-2,1 1,0-1,0 0,1 0,0-1,0-1,0 1,0-1,1-1,-1 0,1 0,0-1,0 0,0-1,0 0,0 0,1-1,-1-1,0 1,0-2,5-1,10-7,-1-2,-1-1,0 0,-1-2,-1-1,0 0,-1-2,-1 0,0-1,-2-1,0-1,-1 0,-1-1,-2-1,9-18,-15 29,0 0,-1-1,-1 0,0 0,0 0,-2-1,1 0,-2 1,0-1,-1 0,0 0,-1-3,0-7</inkml:trace>
  <inkml:trace contextRef="#ctx0" brushRef="#br0" timeOffset="2">2430 114,'-17'261,"5"147,12-396,-1 0,2 0,0 0,0 0,1 0,0 0,1 0,0 0,1-1,1 1,0-1,0 0,1-1,0 1,2 0,14-8,-15-11</inkml:trace>
  <inkml:trace contextRef="#ctx0" brushRef="#br0" timeOffset="3">2006 649,'29'0,"19"0,11-5,10-1,2 0,0 1,-4-3,2-1,-1 2,-8 2,-4 1,-2 2,-6 1,-1 1,-3-5,-6-1,-3 1,-8 0</inkml:trace>
  <inkml:trace contextRef="#ctx0" brushRef="#br0" timeOffset="4">3107 508,'-3'-1,"-1"0,1 0,0 0,-1 1,1-1,-1 1,1 0,-1 0,1 0,-1 0,1 1,-1-1,1 1,0 0,-1 0,1 0,0 1,0-1,-1 1,1-1,0 1,-1 2,1-3,-14 6,1 1,0 0,1 1,0 1,0 0,1 1,0 0,1 1,1 1,0 0,0 1,1 0,1 1,0 0,2 0,-1 1,2 0,0 1,1 0,1 0,0 0,1 0,1 1,1 0,0-1,1 13,2-26,-1 0,1 0,0 0,0 0,1 0,-1 0,1 0,0 0,0 0,0-1,0 1,0-1,1 0,0 1,0-1,0 0,0-1,0 1,0 0,1-1,-1 0,1 0,0 0,0 0,0-1,0 1,0-1,0 0,0 0,0 0,0-1,0 0,0 0,1 0,-1 0,0 0,3-1,6 0,-1 0,1 0,-1-1,0-1,0 0,1-1,-2 0,1-1,0 0,-1 0,0-2,-1 1,1-1,-1-1,9-8,126-147,-130 144,-9 11,-4 5,0-1,0 1,0 0,1 0,-1 0,1 0,0 0,-1 1,2-1,-1 1,0 0,0 0,1 0,-1 0,1 1,2-1,-5 3,1 1,0 0,0 0,-1 0,1 0,-1 0,1 0,-1 0,0 0,0 1,0-1,0 1,0-1,0 1,-1-1,0 1,1-1,-1 1,0-1,0 1,0-1,0 1,-1-1,1 1,-1-1,2 9,-2-7,1 0,0 0,1 0,-1 0,1 0,-1 0,1-1,0 1,0 0,1 0,-1-1,1 1,0-1,0 1,0-1,0 0,1 0,-1 0,1 0,0 0,0-1,0 1,0-1,0 0,1 0,-1 0,1 0,-1 0,1-1,0 0,-1 0,1 0,0 0,0 0,18 1</inkml:trace>
  <inkml:trace contextRef="#ctx0" brushRef="#br0" timeOffset="5">3897 565,'-19'2,"0"1,-1 1,2 1,-1 0,0 1,1 2,0 0,1 0,-1 2,2 0,0 1,0 0,1 2,0 0,1 0,0 1,1 1,1 0,1 1,0 0,1 1,-3 8,11-19,1 0,0 0,1 0,0 0,0 0,0 1,1-1,-1 0,1 0,1 0,-1 0,1 0,0 0,1-1,-1 1,1-1,0 1,1-1,-1 0,1 0,0 0,0-1,1 1,-1-1,1 0,0 0,0-1,0 0,1 0,-1 0,1 0,-1-1,1 0,0 0,0 0,0-1,0 0,0 0,1-1,-1 1,3-1,12 4,0 0,1-2,-1 0,1-2,0 0,-1-1,1-1,-1-1,1-1,-1-1,0-1,-1-1,1 0,-1-2,-1 0,0-2,0 0,-1-1,0 0,9-10,-7-2</inkml:trace>
  <inkml:trace contextRef="#ctx0" brushRef="#br0" timeOffset="6">4575 1,'-30'98,"4"2,4 0,5 2,4 0,5 4,7-57,-1-18,1 0,2 0,1 0,1 0,2 0,2 6,-6-33,0 0,0 0,1 0,-1 0,1 0,0-1,0 1,0 0,1-1,-1 0,1 1,0-1,-1 0,1-1,1 1,-1 0,3 1,8 0</inkml:trace>
  <inkml:trace contextRef="#ctx0" brushRef="#br0" timeOffset="7">4180 424,'38'-9,"23"-4,10 1,3 2,-2 3,-4 2,-7 3,-11 1,-13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6:43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2552 1636,'-9'-9,"-1"1,-1 0,0 0,0 1,0 0,-1 1,0 0,0 1,0 0,-1 1,1 1,-1 0,0 0,0 1,0 1,-1 0,1 1,0 1,0 0,0 0,0 1,0 1,0 0,0 1,-34 14,1 1,1 3,1 1,1 2,1 3,1 1,2 1,1 3,1 1,2 2,-15 21,36-43,0 2,0 0,2 0,0 1,1 1,1 0,1 0,0 1,1 0,1 1,1-1,1 1,1 1,0-1,2 1,0-1,1 1,1 0,1-1,1 1,1-1,1 1,1-1,0 0,1-1,2 1,0-1,1 0,10 6,1-1,1-1,1 0,1-2,1-1,1-1,0-1,2-1,0-1,16 6,-23-13,1-2,0 0,0-1,0-1,1-1,0-1,-1-1,1-1,0 0,0-2,0-1,14-3,-20 2,0-1,0-1,-1 0,0-1,0-1,0 0,-1-1,1-2,1-1</inkml:trace>
  <inkml:trace contextRef="#ctx0" brushRef="#br0" timeOffset="1">266 57,'35'30,"84"133,7-36,183 211,-186-192,85 60,76 81,-268-268,-4-3</inkml:trace>
  <inkml:trace contextRef="#ctx0" brushRef="#br0" timeOffset="2">295 0,'-34'70,"-82"176,-11-41,126-204,-1 0,1 0,0 0,-1 1,1-1,0 1,0-1,0 0,0 1,0 0,0-1,1 1,-1 0,0-1,1 1,0 0,-1-1,1 1,0 0,0 0,0 0,0-1,0 1,0 0,0 0,1 0,-1-1,1 1,-1 0,1-1,-1 1,1 0,0-1,0 1,0-1,0 1,0-1,0 0,1 1,-1-1,0 0,2 1,8-2,-1 0,1-1,0 0,-1-1,0 0,1-1,-1 0,0-1,0 0,-1 0,1-1,7-2,108-51,-3-5,80-58,-200 120,309-186,-183 124,-167 58,-314 36,132-32,191-6,30 6,0 1,-1 0,1 0,-1-1,1 1,0 0,-1 0,1-1,0 1,0 0,-1-1,1 1,0 0,0-1,-1 1,1-1,0 1,0 0,0-1,0 1,0-1,0 1,0-1,0 1,0 0,0-1,0 1,0-1,0 1,0-1,0 1,0 0,0-1,0 1,0-1,1 1,-1 0,0-1,0 1,1 0,-1-1,0 1,0 0,1-1,-1 1,0 0,1-1,-1 1,0 0,1 0,-1 0,1-1,-1 1,0 0,1 0,-1 0,1 0,-1 0,0 0,1 0,-1 0,1 0,18-10,2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7:33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1871 282,'-408'1,"176"27,-288-28,331 35,125-18,-76 15,-3-4,4-28,138 0,-1 0,1 0,0 0,-1 0,1 0,0 0,-1 0,1-1,0 1,-1 0,1-1,0 1,-1-1,1 0,0 1,0-1,0 0,0 0,0 0,0 1,0-1,0 0,0-1,0 1,0 0,1 0,-1 0,0 0,1-1,-1 1,1 0,-1 0,1-1,0 1,0 0,-1-1,1 1,0-1,0 1,0 0,1-1,-1 1,0 0,0-1,1 1,-1 0,1-1,-1 1,1 0,-1 0,1 0,0-1,0 1,-1 0,1 0,0 0,0 0,1 0,119-140,-93 107,-2 0,-1-2,-2-1,7-17,-27 47,-3 6,0 0,0 0,0 0,0 0,0 0,0 1,0-1,0 0,1 0,-1 0,0 0,0 1,1-1,-1 0,1 0,-1 0,0 1,1-1,-1 0,1 1,0-1,-1 0,1 1,-1-1,1 1,0-1,0 1,-1-1,1 1,0 0,0-1,0 1,-1 0,1-1,0 1,0 0,0 0,0 0,-1 0,1 0,0 0,0 0,0 0,0 0,0 0,-1 1,1-1,0 0,0 0,0 1,-1-1,1 1,0-1,0 1,-1-1,1 1,0-1,-1 1,1 0,121 201,-107-174,-2 1,-1 1,-2 0,-1 1,5 31,5 11,76 310,-95-382,1-1,-1 0,0 0,1 1,-1-1,0 0,1 0,-1 1,0-1,1 0,-1 1,0-1,0 1,1-1,-1 0,0 1,0-1,0 1,0-1,1 0,-1 1,0-1,0 1,0-1,0 1,0-1,0 1,0-1,0 0,0 1,0-1,-1 1,1-1,0 1,0-1,0 0,0 1,-1-1,1 1,0-1,0 0,-1 1,1-1,0 0,-1 1,1-1,0 0,-1 0,1 1,0-1,-1 0,1 0,-1 1,1-1,-1 0,1 0,0 0,-1 0,1 0,-1 0,1 0,-1 0,1 0,-1 0,1 0,-1 0,-21-24,2-1,-1 0,-1 1,-1 1,-1 2,-1 0,-5-2,-264-216,282 225,2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19,'127'24,"-103"-23,34 2,1-2,-1-2,0-3,39-9,6-10,-86 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72,'44'0,"23"0,5-5,0-1,-7 0,-10-4,-10 0,-7-3,-6 1,-8 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254 184,'-18'72,"-20"240,7 14,29-302,-2 0,0 0,-2-1,0 1,-2-1,0-1,-2 0,-11 20,-2 9,9-29,10-23</inkml:trace>
  <inkml:trace contextRef="#ctx0" brushRef="#br0" timeOffset="501.51">0 184,'41'-28,"1"3,1 1,1 2,1 2,1 2,0 2,9 0,-49 13,2 0,-1 1,0 0,0 1,0 0,1 0,-1 0,1 1,-1 0,1 0,-1 1,0 0,1 0,-1 1,0 0,0 0,0 1,0 0,0 0,-1 0,1 1,-1 0,0 1,0-1,-1 1,1 0,-1 0,2 4,-1 1,-1 1,-1 0,0 0,0 1,-1-1,-1 1,0-1,-1 1,0 0,0 0,-1-1,-1 1,0 0,-1 0,0-1,-1 1,0-1,-1 0,-4 10,-6 12,-1-1,-2 0,-2-1,-1-1,-21 25,7-16,-3-2,0-1,-3-2,0-2,-41 24,79-54,-31 25,32-27,1 1,-1-1,1 0,-1 1,1-1,-1 0,1 1,-1-1,1 1,-1-1,1 1,0-1,-1 1,1-1,0 1,-1-1,1 1,0 0,0-1,0 1,0 0,0-1,-1 1,1-1,0 1,0 0,0-1,1 1,-1 0,0-1,0 1,0-1,0 1,1 0,-1-1,0 1,0-1,1 1,-1-1,0 1,1-1,-1 1,1-1,-1 1,1-1,-1 0,1 1,-1-1,1 0,-1 1,1-1,-1 0,1 0,0 1,-1-1,1 0,57 16,-46-14,0 1,-1 0,1 1,-1 0,1 0,-2 1,1 1,0 0,-1 0,0 1,-1 1,10 7,77 138,-90-142,13 15,-13-26</inkml:trace>
  <inkml:trace contextRef="#ctx0" brushRef="#br0" timeOffset="747.165">1101 692,'-19'38,"-12"23,-4 5,2-3,4-8,5-9,3-6,4-7,1-3,-2-2,-2-6,2-2,3-4</inkml:trace>
  <inkml:trace contextRef="#ctx0" brushRef="#br0" timeOffset="1014.221">762 692,'9'33,"18"26,5 8,1-3,-1-12,0-11,0-7,-2-9,-6-4,-2-6,1-1,0-2,1-4,2-3,-4-2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1,'-112'46,"2"4,3 5,-69 49,155-91,1 0,0 2,1 0,1 2,1 0,-12 14,28-30,0 0,1 0,-1 0,0 0,1 1,-1-1,1 0,-1 0,1 1,0-1,0 0,-1 0,1 1,0-1,0 0,0 1,0-1,0 0,1 1,-1-1,0 0,1 0,-1 1,1-1,-1 0,1 0,-1 0,1 0,0 1,0-1,-1 0,1 0,0 0,0-1,0 1,0 0,0 0,0 0,1-1,-1 1,0-1,0 1,0-1,1 1,-1-1,1 1,63 18,172-10,-91-8,-144-2,0 0,0 1,0 0,0-1,-1 1,1 0,0 0,0 0,0 0,0 0,0 0,0 1,0-1,0 0,0 1,-1 0,1-1,0 1,0 0,-1 0,1 0,-1 0,1 0,-1 1,1-1,-1 0,1 1,-1-1,0 1,0-1,0 1,0 0,0-1,0 1,0 0,-1 0,1 0,-1-1,1 1,-1 0,0 0,0 0,1 0,-1 0,-1 0,1 1,-7 9,-1-1,0-1,0 1,-1-1,-1-1,1 0,-2 0,1-1,-1 0,0-1,-4 2,-7 6,-363 231,358-231,8-6,1 1,0 1,0 1,1 0,1 2,0-1,0 3,7 0,9-5</inkml:trace>
  <inkml:trace contextRef="#ctx0" brushRef="#br0" timeOffset="249.939">1274 227,'-66'65,"3"3,3 2,3 3,-5 15,22 1,39-86,0 0,0-1,1 1,-1 0,1 0,0-1,0 1,0 0,0 0,0 0,0-1,1 1,-1 0,1-1,0 1,0 0,0-1,0 1,0-1,1 1,-1-1,1 0,0 1,-1-1,1 0,0 0,0 0,1-1,-1 1,0 0,2 0,10 2,1 0,-1-2,1 0,-1 0,1-1,0-1,-1-1,1 0,0 0,-1-2,0 0,1 0,-1-2,0 1,-1-2,1 0,4-3,12-3,0-2,-1-1,0-1,-1-1,-1-1,-1-2,0-1,-2-1,0-1,-2-1,0 0,-2-2,11-18,-28 39,0 0,0 0,0 0,-1 0,1 0,-2 0,1 0,0-1,-1 1,0-1,0 1,-1-1,0 0,0 1,0-1,0 1,-1-1,0 0,0 1,0 0,-1-1,0 1,0 0,0 0,-1 0,0 0,0 0,0 0,0 1,-1 0,0-1,0 1,0 1,-4-4,-9 0,-1 1,0 0,-1 1,1 1,-1 1,0 1,0 0,0 1,0 2,0-1,0 2,1 1,-1 0,-14 5,-90 28,76-20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2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546 60,'-313'0,"306"-1,1 1,-1 1,0 0,1-1,-1 2,1-1,0 1,-1 0,1 0,0 1,0 0,0 0,0 1,1-1,0 1,-1 0,1 1,0-1,1 1,-1 0,1 0,0 0,1 1,-1-1,0 3,-67 146,69-148,0-1,0 1,1 0,0 0,1 0,-1 0,1 0,0 1,0-1,1 0,0 0,0 0,0 0,1-1,0 1,0 0,0-1,1 1,0-1,0 0,0 1,1-2,0 1,0 0,0-1,0 0,1 1,-1-2,1 1,0-1,0 1,1-1,-1-1,1 1,-1-1,1 0,0 0,0-1,1 1,160 18,-155-18,0 0,-1 0,1 2,0-1,-1 1,0 1,0 0,0 1,-1 0,0 0,0 1,0 1,-1 0,0 0,0 0,-1 1,-1 1,1-1,-1 1,-1 0,4 9,-5-12,-1 0,-1 0,1 1,-1-1,-1 1,1 0,-1 0,0 0,-1 0,0 0,0 0,-1 0,0 1,-1-1,0 0,0 0,0 0,-1 0,0 0,-1 0,0-1,0 1,0-1,-3 4,-10 4,0 0,-1-2,0 0,-1-1,-1 0,0-1,0-2,-1 0,0-1,-1-1,-9 2,21-6,-200 43,208-46,-1 1,1 0,0 0,0 0,-1 0,1-1,-1 1,1 0,0-1,-1 1,1-1,-1 1,1-1,-1 0,0 1,1-1,-1 0,1 0,-1 0,1 0,-1-1,0 1,1 0,-1-1,1 1,-1-1,1 1,-1-1,1 0,0 0,-1 1,1-1,0 0,0 0,0 0,-1-1,1 1,0 0,0 0,1-1,-1 1,0 0,0-1,1 1,-1-1,0 1,1-1,0 1,-1-1,1 1,0-1,0 0,5-13,2 0,0 0,1 1,0 0,1 0,1 0,0 2,1-1,0 1,1 1,9-10</inkml:trace>
  <inkml:trace contextRef="#ctx0" brushRef="#br0" timeOffset="1879.907">1167 144,'-16'3,"0"0,1 1,-1 1,1 0,0 1,1 1,0 0,0 1,0 1,1 0,0 0,1 2,0-1,1 2,0-1,0 1,2 1,-1 0,2 1,-8 13,0 7,1 0,2 2,2-1,1 1,1 0,3 1,-3 37,7-49,1-1,1 1,1 0,1 0,1-1,2 1,0-1,1 0,2-1,0 1,2-2,9 17,-15-32,0 0,1 0,0 0,0 0,1-1,-1 0,1 0,1-1,-1 0,1 0,0 0,0-1,0 0,1 0,0-1,-1 0,1 0,0-1,0 0,1 0,-1-1,0 0,1-1,-1 1,0-2,1 1,-1-1,0 0,0-1,0 0,5-2,12-8,-1-2,-1 0,0-2,-1 0,0-2,-2 0,0-1,11-15,-10 13,13-14,-1-2,-2-1,-1-1,-2-2,-2-1,9-23,-26 46,-2 0,0-1,-1 0,-1 0,-1 0,-1-1,-1 0,-1 1,0-1,-2 0,0 0,-2-7,2 19,-1 0,0 0,0 0,-1 0,0 1,0 0,-1-1,0 1,0 0,-1 1,0-1,-1 1,1 0,-1 0,-1 1,1-1,-1 1,0 1,-1 0,1 0,-1 0,0 1,0 0,-1 0,1 1,-1 0,0 1,1 0,-2 0,-12 2,-1 1,1 1,0 0,0 2,0 1,0 1,1 0,0 2,0 0,1 2,0 0,0 1,1 1,1 1,0 1,1 0,-10 11,-16 13</inkml:trace>
  <inkml:trace contextRef="#ctx0" brushRef="#br0" timeOffset="2766.118">2126 87,'-176'515,"52"-265,88-174,288-601,-132 272,-90 197,-30 56,0 1,0-1,-1 0,1 1,0-1,0 0,0 1,0-1,0 0,0 1,0-1,0 0,0 1,0-1,0 0,0 1,0-1,0 0,0 1,0-1,0 0,0 1,0-1,1 0,-1 1,0-1,0 0,0 1,1-1,-1 0,0 0,0 1,1-1,-1 0,0 0,0 1,1-1,-1 0,0 0,1 0,-1 0,0 1,1-1,-1 0,0 0,1 0,-1 0,0 0,1 0,-1 0,0 0,1 0,-1 0,1 0,-1 0,0 0,1-1,-7 40,-36 225,42-256,-3 13,2 1,0-1,2 1,0 0,1-1,1 1,2-1,0 0,1 0,0-1,8 14,-6-18,2-1,-1 0,2-1,0 0,1-1,0 0,13 11,-20-21,0 1,0-1,0 1,0-1,0-1,0 1,1-1,-1 0,1 0,0 0,0-1,-1 0,1 0,0-1,0 1,0-1,0 0,0-1,0 0,0 0,0 0,-1 0,1-1,0 0,1-1,5-4,-1 1,0-2,0 0,0 0,-1-1,0 0,-1-1,0 0,-1 0,0-1,0 0,-1 0,-1-1,0 0,2-5,7-20,-1-1,-2-1,-1 0,1-20,-4 18,-3-1,-1 0,-2 0,-2 0,-2-6,-2 16,-3 5</inkml:trace>
  <inkml:trace contextRef="#ctx0" brushRef="#br0" timeOffset="8898.77">3000 567,'1'2,"1"0,-1 0,1 0,-1 0,1-1,0 1,0-1,0 1,0-1,0 1,0-1,0 0,0 0,0 0,0 0,1-1,-1 1,0-1,1 1,-1-1,0 0,1 0,-1 0,0 0,2 0,-2 0,226 3,-97-25,-119 18</inkml:trace>
  <inkml:trace contextRef="#ctx0" brushRef="#br0" timeOffset="9616.729">3819 144,'1'53,"-13"150,-4 25,13-100,-10-12,7-77,3-35</inkml:trace>
  <inkml:trace contextRef="#ctx0" brushRef="#br0" timeOffset="10001.519">4440 87,'-280'147,"212"-83,67-62,0 0,-1 0,1 0,0 0,0 0,1 1,-1-1,0 0,1 0,-1 1,1-1,0 0,0 1,0-1,0 1,0-1,0 0,1 1,-1-1,1 0,-1 0,1 1,0-1,0 0,0 0,0 0,1 0,-1 0,0 0,1 0,0 0,-1-1,1 1,0-1,0 1,0-1,0 1,11 5,-1 0,1-1,0 0,1-1,-1-1,1 0,0 0,0-2,0 0,0 0,13-1,32 5,-29-1,121 28,-145-31,1 0,-1 1,0 0,0 0,0 0,0 1,-1 0,1 0,-1 0,0 1,0 0,0 0,-1 0,0 0,0 1,0-1,-1 1,0 0,0 1,1 1,-4 3,0-1,0 0,-1 1,-1-1,0 1,0-1,-1 0,0 0,0 0,-1-1,-1 1,0-1,0 0,0 0,-1-1,-1 1,0-1,0-1,0 1,-1-1,0 0,0-1,-1 0,-5 3,-191 114,145-104,36-15</inkml:trace>
  <inkml:trace contextRef="#ctx0" brushRef="#br0" timeOffset="10196.443">4243 87,'57'-14,"29"-5,5 1,-4 3,-7 5,-8 3,-11 4,-6 6,-8 3,-7 1,-5-1,-5-2,-6-1</inkml:trace>
  <inkml:trace contextRef="#ctx0" brushRef="#br0" timeOffset="10494.715">5343 3,'-75'66,"3"2,3 4,-37 51,82-96,1 0,1 2,1 1,2 0,0 1,3 2,1-1,1 2,-3 13,15-40,1 0,0-1,1 1,0 0,0 0,0 0,1 0,0-1,0 1,1 0,-1-1,2 1,-1-1,1 0,0 1,0-1,0-1,1 1,0 0,0-1,1 0,-1 0,1 0,0 0,1-1,-1 0,1 0,0-1,0 1,0-1,0 0,0-1,1 0,-1 0,1 0,1 0,20 4,1-1,-1-2,1 0,-1-2,1-2,-1 0,1-2,-1-1,0-1,0-1,0-2,15-6,-21 6,-2 0,1-1,-1-1,-1-1,0-1,0 0,-2-1,1-2,-2 1,0-2,0 0,-2-1,0-1,-1 0,0 0,-2-1,0-1,-2 0,7-20,-13 28,-1 0,0-1,-1 1,-1-1,0 1,0-1,-2 1,1-1,-2 1,1 0,-2 0,1 0,-2 0,0 1,0-1,-1 1,0 0,-1 1,0 0,-1 0,0 0,-1 1,1 0,-7-3,3 0,-1 2,0 0,-1 0,0 2,0-1,-1 2,0 0,-1 1,1 0,-1 1,-1 1,1 1,0 0,-1 1,1 1,-1 0,0 1,-3 1,-15 5</inkml:trace>
  <inkml:trace contextRef="#ctx0" brushRef="#br0" timeOffset="11169.321">6105 144,'-90'157,"76"-134,-41 65,4 3,-18 51,33-52,37-83,11-21,14-25,128-282,-106 209,24-78,-67 236,-7 26,-2-36,2 0,1 0,2 0,1-1,2 1,1-1,2 0,2 0,1 0,2-1,1-1,7 13,-17-42,0 1,0-1,1 0,-1 0,1 0,0 0,0 0,0-1,1 0,-1 0,1 0,0-1,-1 1,1-1,1 0,-1 0,0-1,0 0,1 0,-1 0,0 0,1-1,-1 0,1 0,-1 0,0-1,1 0,-1 0,0 0,3-1,9-7,0-1,-1 0,0-1,0 0,-1-1,-1-1,0-1,-1 0,0 0,-1-2,-1 1,0-1,-1-1,7-17,2 3,116-218,-90 132,-39 78,-9 25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30.32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201 675,'100'-45,"2"3,3 6,0 4,2 4,1 6,98-8,1183-181,-1020 148,-1137 184,398-55,-542 68,209-40,678-89,12-3,20-4,605-107,1249-203,-1168 172,-617 119,-99 18,-155 29,-136 40,124-23,-687 120,370-68,-6 24,455-103,13-2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33.0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4279 205,'-282'-22,"-279"14,383 10,-298 14,-216 46,-203 68,-278 78,1152-208,66-13,430-94,561-86,-680 133,207-33,3 26,179 15,-116 44,103 33,-705-23,284 35,-277-27,-34-10,0 0,0 0,0 0,0 1,-1-1,1 0,0 0,0 1,0-1,0 0,0 0,0 1,0-1,0 0,0 0,0 1,0-1,0 0,0 0,0 1,0-1,0 0,1 0,-1 1,0-1,0 0,0 0,0 1,0-1,1 0,-1 0,0 0,0 0,0 1,0-1,1 0,-1 0,-33-1,29 0,-1472-67,679 60,1 34,-46 39,-247 82,928-121,147-15,40-4,394-2,-166-6,-144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7:44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61 589,'63'-19,"0"-3,-2-2,-1-3,0-3,-3-2,0-3,16-15,-38 22,-1-1,-1-2,-2-1,-1-1,-2-2,14-22,-15 0,-26 56,-1-1,1 1,-1 0,1-1,-1 1,0-1,0 1,0-1,0 1,0-1,0 1,0-1,0 1,0-1,-1 1,1-1,-1 1,1-1,-1 1,0 0,1-1,-1 1,0 0,0-1,0 1,0 0,0 0,0 0,0 0,0 0,0 0,-1 0,1 0,0 1,-1-1,1 0,0 1,-2-1,-3 2,0-1,0 1,1 1,-1-1,0 1,1 0,-1 1,1-1,0 1,-1 0,1 0,1 0,-1 1,0 0,1 0,0 0,0 1,0-1,1 1,-1 0,1 0,0 0,-1 3,-15 31,2 0,1 0,2 2,2-1,2 2,2-1,1 2,2-1,3 0,1 13,-5 11,-17 597,20-583,-3 0,-4 0,-13 47,15-94,-1 0,-1 0,-2-1,-2 0,0-1,-3-1,0 0,-2-2,-14 18,24-36,0 0,0 0,-1-1,-1 0,0-1,0 0,0 0,-1-2,0 1,0-1,-3 0,9-4,1-1,-1 1,0-1,0 0,1 0,-1-1,0 1,0-1,0-1,0 1,0-1,0 0,1 0,-1-1,0 0,1 0,-1 0,1-1,0 1,0-1,0 0,0-1,0 0,1 1,-1-1,0-2,-2-2,1 0,-1 0,2 0,-1-1,1 0,0 0,1-1,0 1,1-1,0 0,1 0,-1 0,2 0,0-1,0 1,1 0,0-1,0 1,3-9,0-3,1 1,2 0,0 0,1 1,0 0,2 0,1 0,0 1,2 0,11-18,2 2,2 0,0 2,3 1,0 1,2 2,1 1,2 1,0 3,2 0,0 2,23-8,170-48,-206 73</inkml:trace>
  <inkml:trace contextRef="#ctx0" brushRef="#br0" timeOffset="1">1246 814,'-43'29,"2"3,1 1,2 2,1 1,2 3,-28 38,57-69,1 0,-1 0,1 1,1-1,0 1,0 0,1 1,0-1,0 0,1 1,0 0,1-1,0 1,1 0,0 0,0-1,1 1,0 0,1-1,0 1,0-1,1 1,3 4,0-10,1 1,-1-1,1-1,0 0,1 0,-1 0,0 0,1-1,0-1,-1 1,1-1,0-1,0 1,0-1,-1-1,1 1,0-1,0-1,-1 1,1-1,-1-1,1 1,-1-1,0-1,0 1,0-1,0 0,2-3,9-2,-1-2,1 0,-2-1,1-1,-2 0,0-1,0-1,-2 0,0-1,0 0,-2-1,0 0,-1-1,0 0,-2-1,0 0,-1 0,-1-1,-1 0,-1 0,-1 0,0-1,-1 1,-2-11,-12-15,5 34</inkml:trace>
  <inkml:trace contextRef="#ctx0" brushRef="#br0" timeOffset="2">1669 1237,'-2'-1,"1"0,-1-1,0 1,0-1,0 1,1-1,-1 0,1 0,0 0,-1 0,1 0,0 0,0 0,0 0,0 0,1 0,-1-1,0 1,1 0,0-1,0 1,-1 0,1-1,0 1,1-2,-2 1,0-10,0 0,0 0,1-1,1 1,0 0,0 0,2 0,0 0,0 0,1 0,0 1,2-1,-1 1,1 1,1-1,0 1,1-1,-4 7,5-10,0 0,1 0,0 1,1 1,1 0,0 0,1 1,0 1,1 0,0 0,0 2,2 0,-1 1,1 0,0 1,0 1,9 1</inkml:trace>
  <inkml:trace contextRef="#ctx0" brushRef="#br0" timeOffset="3">2431 673,'-66'49,"9"-8,1 1,3 4,2 1,-30 37,72-73,1 0,1 0,0 0,1 1,0 0,0 0,2 0,-1 1,-1 8,5-17,0 1,0 0,1-1,-1 1,1 0,0 0,0-1,1 1,0 0,-1 0,1-1,1 1,-1 0,1-1,0 0,0 1,0-1,0 0,1 0,0 0,0 0,0 0,0-1,0 0,1 1,0-1,3 2,12 4,0-2,1 0,-1-1,1-1,0-1,1-1,-1-1,1 0,-1-2,1 0,-1-2,7-1,-6 2,0-2,0-1,0 0,-1-2,1 0,-1-1,-1-1,1-1,-2-1,1-1,-1 0,4-5,3-3</inkml:trace>
  <inkml:trace contextRef="#ctx0" brushRef="#br0" timeOffset="4">2741 1068,'11'7,"0"-1,0 0,0 0,1-1,-1 0,1-1,0-1,1 0,-1 0,0-1,1-1,-1 0,1-1,0 0,-1-1,1 0,-1-1,1-1,-1 0,0 0,0-1,0-1,-1 0,0 0,5-4,-6 5,1-1,-1-1,-1 1,1-2,-1 1,0-1,-1 0,0-1,0 0,0-1,-1 1,0-1,-1-1,0 1,0-1,-1 0,-1 0,0-1,0 1,-1-1,0 0,0 0,-2 0,1 0,-1-1,-1 1,0 0,-1 0,0-1,-3-10,3 19,0 0,0 0,-1 0,0 0,0 0,1 0,-2 0,1 0,0 1,-1-1,1 1,-1 0,1 0,-1 0,0 0,0 0,0 0,0 1,-1-1,1 1,0 0,0 0,-1 0,1 1,-1-1,1 1,-1 0,1 0,-1 0,1 0,0 1,-1-1,1 1,-3 0,-110 50,82-28,1 2,2 1,0 2,2 1,-26 31,43-45,1 1,0 0,1 1,1-1,0 2,1-1,1 1,1 1,0-1,2 1,0 0,1 0,0 17,3-27,1 0,0 0,0 0,1 0,0-1,1 1,0 0,0-1,1 0,0 1,1-2,0 1,0 0,0-1,1 0,0 0,0-1,1 0,0 0,0 0,1-1,-1 0,1 0,0-1,19 10,0-1,0-1,1-1,1-2,0-1,22 4,-1-4,1-2,0-3,0-1,0-3,0-2,0-2,-1-2,27-9,-29 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508 225,'0'43,"5"49,2 12,-1-1,-1-9,-1-11,-2-14,-1-10,-1-10,0-8,0-2,0-3,0-2,-5-2,-2-3,1 0,-4-6,0-6</inkml:trace>
  <inkml:trace contextRef="#ctx0" brushRef="#br0" timeOffset="250.229">1 311,'43'-20,"48"-15,23-7,6-1,-2 7,-13 4,-13 4,-14 6,-10 6,-7 2,-9 3,-9 4,-6 2,-11 8,-8 7,-9 3</inkml:trace>
  <inkml:trace contextRef="#ctx0" brushRef="#br0" timeOffset="596.85">1215 649,'-18'16,"1"0,1 2,1 0,0 1,2 0,0 1,1 0,1 1,1 1,1 0,1 0,-2 8,9-26,0 0,0 0,0 0,1 0,-1 0,1 0,0 0,0 0,0 0,1 0,-1 1,1-1,0-1,0 1,1 0,-1 0,1 0,0-1,0 1,0-1,0 1,1-1,-1 0,1 0,0 0,0 0,0 0,0-1,0 1,1-1,-1 0,1 0,-1 0,1-1,0 1,0-1,0 0,0 0,0 0,0 0,0-1,0 0,0 0,0 0,0 0,0 0,0-1,2 0,-1-1,1 0,-1-1,1 1,-1-1,0-1,0 1,0 0,0-1,-1 0,1 0,-1-1,0 1,0-1,-1 0,1 0,-1 0,0 0,-1-1,1 1,-1-1,0 0,-1 1,1-2,3-9,-2 0,0-1,0 1,-2-1,0 1,-1-1,-1-15,0 18,-1-1,-1 1,0 0,-1 0,0 0,-1 1,0-1,-1 1,-1 0,0 1,-1-1,0 2,-1-1,0 1,-1 0,0 1,-2-1,-9-2</inkml:trace>
  <inkml:trace contextRef="#ctx0" brushRef="#br0" timeOffset="1002.522">1807 536,'-27'20,"2"2,1 0,1 2,1 1,1 1,1 0,1 1,2 2,1 0,-12 29,24-53,1 0,0 1,1 0,-1 0,1 0,1 0,-1 0,1 0,0 0,0 0,0 1,1-1,0 0,1 1,-1-1,1 0,0 0,1 1,-1-1,1 0,1 0,-1-1,1 1,0 0,0-1,1 0,-1 1,1-2,0 1,1 0,-1-1,1 1,2 0,1-1,1-1,0 0,0-1,0 0,0-1,0 1,0-2,1 1,-1-1,0-1,1 1,-1-2,0 1,0-1,0-1,0 0,-1 0,1 0,-1-1,1-1,-1 1,0-1,4-4,4-4,1 0,-2-1,1 0,-2-1,0-1,-1 0,-1-1,0-1,-2 0,1-2,8-17,-2 0,-2-2,-1 0,-2 0,-2-1,-2-1,-1 0,-2 0,-2 0,-2 0,-2 0,-1-1,-2 1,-2 0,-2 1,-3-8,10 41,-1 0,1 0,-1 0,0 0,-1 0,0 0,0 0,0 1,-1 0,0 0,0 0,-1 0,0 0,0 1,0 0,0 0,-1 0,0 1,0 0,0 0,0 1,-1-1,1 1,-1 0,0 1,0 0,0 0,0 1,0-1,-1 1,1 1,0 0,0 0,-1 0,1 1,0 0,0 0,0 1,-3 1,-4 5,1 1,-1 0,2 1,-1 1,1 0,1 0,0 2,1-1,0 1,1 1,0-1,1 2,1-1,0 1,1 0,1 0,0 1,1 0,0 0,1 3,0 2,1-1,1 1,1 0,1-1,0 1,2-1,0 1,2-1,0 0,5 13,3 2</inkml:trace>
  <inkml:trace contextRef="#ctx0" brushRef="#br0" timeOffset="1936.251">2653 479,'-20'-1,"-1"2,0 0,0 1,1 1,-1 1,1 0,0 2,0 0,0 2,1 0,0 1,1 1,0 0,1 2,0 0,0 1,1 0,-1 3,12-10,1 1,0-1,0 0,1 1,0 0,0 0,0 0,1 0,0 0,1 1,-1-1,1 1,1-1,0 1,0-1,0 1,1-1,0 1,0-1,1 0,0 1,0-1,1 0,-1 0,2 0,-1-1,1 1,0-1,0 0,1 0,0 0,0-1,0 1,3 0,-4-1,1-1,0 0,0 0,0-1,0 1,1-1,-1 0,1-1,0 1,0-1,0 0,0-1,0 1,1-1,-1-1,0 1,1-1,-1 0,0 0,1-1,-1 0,0 0,0 0,0-1,0 0,0 0,0-1,0 0,19-13,-1-1,0-1,-2-2,0 0,-2-1,0-1,-1-1,-1-1,12-22,2 2,36-49,-68 93,0 0,0-1,0 1,0-1,0 1,1 0,-1-1,0 1,0 0,0-1,1 1,-1 0,0-1,0 1,1 0,-1-1,0 1,1 0,-1 0,0-1,1 1,-1 0,1 0,-1 0,0 0,1 0,-1 0,0-1,1 1,-1 0,1 0,-1 0,1 0,-1 0,0 0,1 0,-1 1,1-1,-1 0,0 0,1 0,-1 0,0 0,1 1,-1-1,0 0,1 0,-1 1,0-1,1 0,-1 0,0 1,0-1,1 0,-1 1,0-1,0 0,1 1,-1-1,0 1,0-1,0 0,0 1,0-1,0 1,3 31,-4-29,-33 262,34-261,1-1,-1 0,0 0,1 0,0 0,0 0,0 0,0 0,0 0,1 0,-1-1,1 1,0 0,0-1,0 0,0 1,0-1,0 0,1 0,-1 0,1 0,-1 0,1-1,0 1,0-1,0 0,-1 0,1 0,1 0,-1 0,0-1,0 1,0-1,0 0,0 0,0 0,0 0,1 0,-1-1,0 0,0 1,0-1,0 0,0-1,-1 1,1 0,0-1,1-1,25-19,-2-1,-1-2,-1 0,-1-2,-2 0,0-2,-2 0,-1-2,11-25,-17 35,30-30,-30 95,-11-2,-4-30,1 0,1 1,0-1,1 0,0 0,1 0,0 0,1 0,0 0,1 0,0-1,1 0,0 0,1 0,1 0,-1-1,1 0,1-1,1 2,-8-10,1 0,0 1,0-1,-1 0,1 0,0 0,0 0,0-1,0 1,0 0,0-1,1 1,-1-1,0 0,0 0,0 0,0 0,0 0,0 0,1 0,-1-1,0 1,0-1,0 0,0 0,0 1,0-1,0 0,-1-1,1 1,0 0,0 0,-1-1,1 1,-1-1,1 1,-1-1,0 0,1 0,42-78,51-148,-82 205,-10 15,0 0,1 0,0 1,1-1,0 1,0 0,1 1,-1-1,1 1,1 0,-1 1,1-1,3 0,-7 6,1 0,-1 1,0-1,1 1,-1 0,0 0,0 0,0 0,0 1,0-1,0 1,0 0,0 0,-1 0,1 0,-1 0,1 1,-1-1,0 1,0-1,0 1,0 0,-1 0,1 0,-1 0,1 0,-1 0,0 0,-1 1,1-1,0 0,-1 1,1 2,52 266,-37-183,10 39,-5 1,-7 1,-1 127,-14-231,-1 0,0-1,-2 1,-1-1,-1 0,-1 0,-2-1,0 0,-1-1,-2 0,0 0,-1-1,-2-1,0 0,-1-1,-1 0,-1-2,0 0,-1-1,-1-1,-1-1,-15 8,28-18,4-1,0 0,0-1,0 0,0 0,0 0,-1-1,1 1,-1-1,0 0,1 0,-1-1,0 1,0-1,0 0,0-1,0 1,0-1,-1 0,1 0,0 0,0-1,0 0,0 0,0 0,0-1,0 1,1-1,-1-1,0 1,1 0,-2-2,1-7,-1-1,2 0,0 0,0 0,1-1,0 1,1-1,1 0,0 1,0-1,1 0,1 0,1 0,-1 1,2-1,0 1,0-1,2-1,22-77,3 0,5 2,4 2,40-67,79-107,-115 201</inkml:trace>
  <inkml:trace contextRef="#ctx0" brushRef="#br0" timeOffset="3853.618">1695 479,'-1'2,"1"-1,-1 0,1 1,0-1,0 1,0-1,0 1,0-1,0 0,0 1,1-1,-1 1,0-1,1 0,-1 1,1-1,0 0,-1 1,1-1,0 0,0 0,-1 0,1 0,0 0,0 0,0 0,1 0,-1 0,0 0,0 0,0-1,1 1,-1 0,1-1,9 10,191 245,-169-231,-16-16</inkml:trace>
  <inkml:trace contextRef="#ctx0" brushRef="#br0" timeOffset="12786.518">4319 254,'-10'10,"-3"7,1 7,7-2,9-4,4-5</inkml:trace>
  <inkml:trace contextRef="#ctx0" brushRef="#br0" timeOffset="13055.926">4404 705,'0'5,"0"2</inkml:trace>
  <inkml:trace contextRef="#ctx0" brushRef="#br0" timeOffset="19185.328">227 1355,'59'7,"0"-2,1-3,0-3,-1-2,30-7,563-80,102-8,-469 77,1 13,79 15,-75 24,13 15,172 21,-300-56,122-11,-139-2,132-27,-66 1,-118 33,-105-5,0 1,0-1,0 1,0-1,0 1,0-1,-1 1,1 0,0-1,0 1,-1 0,1 0,0-1,-1 1,1 0,-1 0,1 0,-1 0,1 0,-1 0,1 0,-1 0,0 0,0 0,0 0,1 0,-1 0,0 0,0 0,-1 0,1 0,0 0,0 0,0 0,-1 0,1 0,0 0,-1 0,1 0,-1 0,1 0,-1 0,0 0,1-1,-1 1,0 0,1 0,-1-1,0 1,0 0,0-1,-8 14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7:44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144 508,'-18'22,"2"0,0 2,2-1,0 2,2 0,0 0,2 1,1 1,1-1,1 1,0 13,6-31,2 0,-1 1,1-1,0 0,1 0,0 1,1-2,0 1,0 0,1 0,0-1,1 0,-1 0,2 0,-1 0,1-1,0 0,1 0,-1-1,1 0,0 0,1 0,0-1,0 0,0-1,0 0,1 0,-1 0,1-1,0-1,0 1,0-2,1 1,-1-1,0 0,1-1,-1 0,2-1,7-6,0 0,0-1,0-1,-1-1,0 0,-1-1,0-1,-1-1,0 0,-1-1,-1 0,0-1,-1-1,0 0,-2 0,0-1,0-1,-2 1,0-2,-1 1,-1-1,-1 0,-1 0,0 0,-1-1,-1 0,-1 1,-1-1,-1-3,1 16,0-1,-1 0,0 1,-1-1,1 0,-1 1,-1 0,1-1,-1 1,-1 0,1 0,-1 1,0-1,-1 1,0 0,0 0,0 0,0 1,-1 0,0 0,0 0,0 1,-1 0,0 0,0 0,0 1,0 0,0 1,0-1,-1 1,1 1,-1-1,0 1,1 1,-1 0,0 0,1 0,-1 1,0 0,1 0,-1 1,-2 1,-18 12,3 2</inkml:trace>
  <inkml:trace contextRef="#ctx0" brushRef="#br0" timeOffset="1">708 1158,'18'-21,"37"-40,-3-4,-2-1,-4-2,26-54,-61 101,-2-1,-1-1,-1 0,0 0,-2 0,-1-1,0-2,-34 127,29-91,1 0,-1 0,2 0,0 0,0 0,1 0,0 0,1 0,0 0,0 0,1-1,0 0,1 0,0 0,0 0,1-1,0 0,1 0,0-1,0 1,0-2,1 1,0-1,0 0,1 0,0-1,0-1,0 1,0-1,1-1,-1 0,1 0,0-1,0 0,0-1,0 0,0 0,1-1,-1-1,0 1,0-2,5-1,10-7,-1-2,-1-1,0 0,-1-2,-1-1,0 0,-1-2,-1 0,0-1,-2-1,0-1,-1 0,-1-1,-2-1,9-18,-15 29,0 0,-1-1,-1 0,0 0,0 0,-2-1,1 0,-2 1,0-1,-1 0,0 0,-1-3,0-7</inkml:trace>
  <inkml:trace contextRef="#ctx0" brushRef="#br0" timeOffset="2">2430 114,'-17'261,"5"147,12-396,-1 0,2 0,0 0,0 0,1 0,0 0,1 0,0 0,1-1,1 1,0-1,0 0,1-1,0 1,2 0,14-8,-15-11</inkml:trace>
  <inkml:trace contextRef="#ctx0" brushRef="#br0" timeOffset="3">2006 649,'29'0,"19"0,11-5,10-1,2 0,0 1,-4-3,2-1,-1 2,-8 2,-4 1,-2 2,-6 1,-1 1,-3-5,-6-1,-3 1,-8 0</inkml:trace>
  <inkml:trace contextRef="#ctx0" brushRef="#br0" timeOffset="4">3107 508,'-3'-1,"-1"0,1 0,0 0,-1 1,1-1,-1 1,1 0,-1 0,1 0,-1 0,1 1,-1-1,1 1,0 0,-1 0,1 0,0 1,0-1,-1 1,1-1,0 1,-1 2,1-3,-14 6,1 1,0 0,1 1,0 1,0 0,1 1,0 0,1 1,1 1,0 0,0 1,1 0,1 1,0 0,2 0,-1 1,2 0,0 1,1 0,1 0,0 0,1 0,1 1,1 0,0-1,1 13,2-26,-1 0,1 0,0 0,0 0,1 0,-1 0,1 0,0 0,0 0,0-1,0 1,0-1,1 0,0 1,0-1,0 0,0-1,0 1,0 0,1-1,-1 0,1 0,0 0,0 0,0-1,0 1,0-1,0 0,0 0,0 0,0-1,0 0,0 0,1 0,-1 0,0 0,3-1,6 0,-1 0,1 0,-1-1,0-1,0 0,1-1,-2 0,1-1,0 0,-1 0,0-2,-1 1,1-1,-1-1,9-8,126-147,-130 144,-9 11,-4 5,0-1,0 1,0 0,1 0,-1 0,1 0,0 0,-1 1,2-1,-1 1,0 0,0 0,1 0,-1 0,1 1,2-1,-5 3,1 1,0 0,0 0,-1 0,1 0,-1 0,1 0,-1 0,0 0,0 1,0-1,0 1,0-1,0 1,-1-1,0 1,1-1,-1 1,0-1,0 1,0-1,0 1,-1-1,1 1,-1-1,2 9,-2-7,1 0,0 0,1 0,-1 0,1 0,-1 0,1-1,0 1,0 0,1 0,-1-1,1 1,0-1,0 1,0-1,0 0,1 0,-1 0,1 0,0 0,0-1,0 1,0-1,0 0,1 0,-1 0,1 0,-1 0,1-1,0 0,-1 0,1 0,0 0,0 0,18 1</inkml:trace>
  <inkml:trace contextRef="#ctx0" brushRef="#br0" timeOffset="5">3897 565,'-19'2,"0"1,-1 1,2 1,-1 0,0 1,1 2,0 0,1 0,-1 2,2 0,0 1,0 0,1 2,0 0,1 0,0 1,1 1,1 0,1 1,0 0,1 1,-3 8,11-19,1 0,0 0,1 0,0 0,0 0,0 1,1-1,-1 0,1 0,1 0,-1 0,1 0,0 0,1-1,-1 1,1-1,0 1,1-1,-1 0,1 0,0 0,0-1,1 1,-1-1,1 0,0 0,0-1,0 0,1 0,-1 0,1 0,-1-1,1 0,0 0,0 0,0-1,0 0,0 0,1-1,-1 1,3-1,12 4,0 0,1-2,-1 0,1-2,0 0,-1-1,1-1,-1-1,1-1,-1-1,0-1,-1-1,1 0,-1-2,-1 0,0-2,0 0,-1-1,0 0,9-10,-7-2</inkml:trace>
  <inkml:trace contextRef="#ctx0" brushRef="#br0" timeOffset="6">4575 1,'-30'98,"4"2,4 0,5 2,4 0,5 4,7-57,-1-18,1 0,2 0,1 0,1 0,2 0,2 6,-6-33,0 0,0 0,1 0,-1 0,1 0,0-1,0 1,0 0,1-1,-1 0,1 1,0-1,-1 0,1-1,1 1,-1 0,3 1,8 0</inkml:trace>
  <inkml:trace contextRef="#ctx0" brushRef="#br0" timeOffset="7">4180 424,'38'-9,"23"-4,10 1,3 2,-2 3,-4 2,-7 3,-11 1,-13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7:44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2552 1636,'-9'-9,"-1"1,-1 0,0 0,0 1,0 0,-1 1,0 0,0 1,0 0,-1 1,1 1,-1 0,0 0,0 1,0 1,-1 0,1 1,0 1,0 0,0 0,0 1,0 1,0 0,0 1,-34 14,1 1,1 3,1 1,1 2,1 3,1 1,2 1,1 3,1 1,2 2,-15 21,36-43,0 2,0 0,2 0,0 1,1 1,1 0,1 0,0 1,1 0,1 1,1-1,1 1,1 1,0-1,2 1,0-1,1 1,1 0,1-1,1 1,1-1,1 1,1-1,0 0,1-1,2 1,0-1,1 0,10 6,1-1,1-1,1 0,1-2,1-1,1-1,0-1,2-1,0-1,16 6,-23-13,1-2,0 0,0-1,0-1,1-1,0-1,-1-1,1-1,0 0,0-2,0-1,14-3,-20 2,0-1,0-1,-1 0,0-1,0-1,0 0,-1-1,1-2,1-1</inkml:trace>
  <inkml:trace contextRef="#ctx0" brushRef="#br0" timeOffset="1">266 57,'35'30,"84"133,7-36,183 211,-186-192,85 60,76 81,-268-268,-4-3</inkml:trace>
  <inkml:trace contextRef="#ctx0" brushRef="#br0" timeOffset="2">295 0,'-34'70,"-82"176,-11-41,126-204,-1 0,1 0,0 0,-1 1,1-1,0 1,0-1,0 0,0 1,0 0,0-1,1 1,-1 0,0-1,1 1,0 0,-1-1,1 1,0 0,0 0,0 0,0-1,0 1,0 0,0 0,1 0,-1-1,1 1,-1 0,1-1,-1 1,1 0,0-1,0 1,0-1,0 1,0-1,0 0,1 1,-1-1,0 0,2 1,8-2,-1 0,1-1,0 0,-1-1,0 0,1-1,-1 0,0-1,0 0,-1 0,1-1,7-2,108-51,-3-5,80-58,-200 120,309-186,-183 124,-167 58,-314 36,132-32,191-6,30 6,0 1,-1 0,1 0,-1-1,1 1,0 0,-1 0,1-1,0 1,0 0,-1-1,1 1,0 0,0-1,-1 1,1-1,0 1,0 0,0-1,0 1,0-1,0 1,0-1,0 1,0 0,0-1,0 1,0-1,0 1,0-1,0 1,0 0,0-1,0 1,0-1,1 1,-1 0,0-1,0 1,1 0,-1-1,0 1,0 0,1-1,-1 1,0 0,1-1,-1 1,0 0,1 0,-1 0,1-1,-1 1,0 0,1 0,-1 0,1 0,-1 0,0 0,1 0,-1 0,1 0,18-10,2 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7:4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1871 282,'-408'1,"176"27,-288-28,331 35,125-18,-76 15,-3-4,4-28,138 0,-1 0,1 0,0 0,-1 0,1 0,0 0,-1 0,1-1,0 1,-1 0,1-1,0 1,-1-1,1 0,0 1,0-1,0 0,0 0,0 0,0 1,0-1,0 0,0-1,0 1,0 0,1 0,-1 0,0 0,1-1,-1 1,1 0,-1 0,1-1,0 1,0 0,-1-1,1 1,0-1,0 1,0 0,1-1,-1 1,0 0,0-1,1 1,-1 0,1-1,-1 1,1 0,-1 0,1 0,0-1,0 1,-1 0,1 0,0 0,0 0,1 0,119-140,-93 107,-2 0,-1-2,-2-1,7-17,-27 47,-3 6,0 0,0 0,0 0,0 0,0 0,0 1,0-1,0 0,1 0,-1 0,0 0,0 1,1-1,-1 0,1 0,-1 0,0 1,1-1,-1 0,1 1,0-1,-1 0,1 1,-1-1,1 1,0-1,0 1,-1-1,1 1,0 0,0-1,0 1,-1 0,1-1,0 1,0 0,0 0,0 0,-1 0,1 0,0 0,0 0,0 0,0 0,0 0,-1 1,1-1,0 0,0 0,0 1,-1-1,1 1,0-1,0 1,-1-1,1 1,0-1,-1 1,1 0,121 201,-107-174,-2 1,-1 1,-2 0,-1 1,5 31,5 11,76 310,-95-382,1-1,-1 0,0 0,1 1,-1-1,0 0,1 0,-1 1,0-1,1 0,-1 1,0-1,0 1,1-1,-1 0,0 1,0-1,0 1,0-1,1 0,-1 1,0-1,0 1,0-1,0 1,0-1,0 1,0-1,0 0,0 1,0-1,-1 1,1-1,0 1,0-1,0 0,0 1,-1-1,1 1,0-1,0 0,-1 1,1-1,0 0,-1 1,1-1,0 0,-1 0,1 1,0-1,-1 0,1 0,-1 1,1-1,-1 0,1 0,0 0,-1 0,1 0,-1 0,1 0,-1 0,1 0,-1 0,1 0,-1 0,-21-24,2-1,-1 0,-1 1,-1 1,-1 2,-1 0,-5-2,-264-216,282 225,2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7:53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1,'17'73,"-9"-6,-2 1,-4 0,-5 49,1-1,32 167,-31 479,28-593,-26 27,-1-196,1 1,-1-1,0 1,1 0,-1-1,0 1,1 0,-1 0,0-1,0 1,0 0,0 0,0-1,0 1,0 0,0 0,0-1,0 1,0 0,0 0,0-1,0 1,-1 0,1-1,0 1,-1 0,1-1,-1 1,1 0,0-1,-1 1,1-1,-1 1,0-1,1 1,-1-1,1 1,-1-1,0 1,1-1,-1 0,0 1,1-1,-1 0,0 0,0 0,1 0,-1 1,0-1,0 0,1 0,-1 0,0 0,0-1,1 1,-1 0,0 0,0 0,1-1,-1 1,0 0,1-1,-12-5</inkml:trace>
  <inkml:trace contextRef="#ctx0" brushRef="#br0" timeOffset="1112.799">234 85,'8'-17,"-13"21,-9 13,-172 122,184-139,0 1,0-1,1 1,-1 0,0-1,0 1,1 0,-1 0,1 0,-1 0,1 0,-1 1,1-1,0 0,-1 1,1-1,0 1,0-1,0 1,0-1,0 1,0 0,1-1,-1 1,0 0,1 0,0 0,-1 0,1-1,0 1,0 0,0 0,0 0,0 0,0 0,1 0,-1-1,1 1,-1 0,1 0,0-1,0 1,-1 0,1-1,0 1,1 0,-1-1,0 0,1 2,15 5,1-1,0-1,0 0,1-1,-1-1,1-1,0 0,0-2,0 0,0-1,0-1,0-1,1 0,201-29,16 32,-259-18,-202-45,37-35,142 80,25 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19,'127'24,"-103"-23,34 2,1-2,-1-2,0-3,39-9,6-10,-86 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72,'44'0,"23"0,5-5,0-1,-7 0,-10-4,-10 0,-7-3,-6 1,-8 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254 184,'-18'72,"-20"240,7 14,29-302,-2 0,0 0,-2-1,0 1,-2-1,0-1,-2 0,-11 20,-2 9,9-29,10-23</inkml:trace>
  <inkml:trace contextRef="#ctx0" brushRef="#br0" timeOffset="501.51">0 184,'41'-28,"1"3,1 1,1 2,1 2,1 2,0 2,9 0,-49 13,2 0,-1 1,0 0,0 1,0 0,1 0,-1 0,1 1,-1 0,1 0,-1 1,0 0,1 0,-1 1,0 0,0 0,0 1,0 0,0 0,-1 0,1 1,-1 0,0 1,0-1,-1 1,1 0,-1 0,2 4,-1 1,-1 1,-1 0,0 0,0 1,-1-1,-1 1,0-1,-1 1,0 0,0 0,-1-1,-1 1,0 0,-1 0,0-1,-1 1,0-1,-1 0,-4 10,-6 12,-1-1,-2 0,-2-1,-1-1,-21 25,7-16,-3-2,0-1,-3-2,0-2,-41 24,79-54,-31 25,32-27,1 1,-1-1,1 0,-1 1,1-1,-1 0,1 1,-1-1,1 1,-1-1,1 1,0-1,-1 1,1-1,0 1,-1-1,1 1,0 0,0-1,0 1,0 0,0-1,-1 1,1-1,0 1,0 0,0-1,1 1,-1 0,0-1,0 1,0-1,0 1,1 0,-1-1,0 1,0-1,1 1,-1-1,0 1,1-1,-1 1,1-1,-1 1,1-1,-1 0,1 1,-1-1,1 0,-1 1,1-1,-1 0,1 0,0 1,-1-1,1 0,57 16,-46-14,0 1,-1 0,1 1,-1 0,1 0,-2 1,1 1,0 0,-1 0,0 1,-1 1,10 7,77 138,-90-142,13 15,-13-26</inkml:trace>
  <inkml:trace contextRef="#ctx0" brushRef="#br0" timeOffset="747.165">1101 692,'-19'38,"-12"23,-4 5,2-3,4-8,5-9,3-6,4-7,1-3,-2-2,-2-6,2-2,3-4</inkml:trace>
  <inkml:trace contextRef="#ctx0" brushRef="#br0" timeOffset="1014.221">762 692,'9'33,"18"26,5 8,1-3,-1-12,0-11,0-7,-2-9,-6-4,-2-6,1-1,0-2,1-4,2-3,-4-2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1,'-112'46,"2"4,3 5,-69 49,155-91,1 0,0 2,1 0,1 2,1 0,-12 14,28-30,0 0,1 0,-1 0,0 0,1 1,-1-1,1 0,-1 0,1 1,0-1,0 0,-1 0,1 1,0-1,0 0,0 1,0-1,0 0,1 1,-1-1,0 0,1 0,-1 1,1-1,-1 0,1 0,-1 0,1 0,0 1,0-1,-1 0,1 0,0 0,0-1,0 1,0 0,0 0,0 0,1-1,-1 1,0-1,0 1,0-1,1 1,-1-1,1 1,63 18,172-10,-91-8,-144-2,0 0,0 1,0 0,0-1,-1 1,1 0,0 0,0 0,0 0,0 0,0 0,0 1,0-1,0 0,0 1,-1 0,1-1,0 1,0 0,-1 0,1 0,-1 0,1 0,-1 1,1-1,-1 0,1 1,-1-1,0 1,0-1,0 1,0 0,0-1,0 1,0 0,-1 0,1 0,-1-1,1 1,-1 0,0 0,0 0,1 0,-1 0,-1 0,1 1,-7 9,-1-1,0-1,0 1,-1-1,-1-1,1 0,-2 0,1-1,-1 0,0-1,-4 2,-7 6,-363 231,358-231,8-6,1 1,0 1,0 1,1 0,1 2,0-1,0 3,7 0,9-5</inkml:trace>
  <inkml:trace contextRef="#ctx0" brushRef="#br0" timeOffset="249.939">1274 227,'-66'65,"3"3,3 2,3 3,-5 15,22 1,39-86,0 0,0-1,1 1,-1 0,1 0,0-1,0 1,0 0,0 0,0 0,0-1,1 1,-1 0,1-1,0 1,0 0,0-1,0 1,0-1,1 1,-1-1,1 0,0 1,-1-1,1 0,0 0,0 0,1-1,-1 1,0 0,2 0,10 2,1 0,-1-2,1 0,-1 0,1-1,0-1,-1-1,1 0,0 0,-1-2,0 0,1 0,-1-2,0 1,-1-2,1 0,4-3,12-3,0-2,-1-1,0-1,-1-1,-1-1,-1-2,0-1,-2-1,0-1,-2-1,0 0,-2-2,11-18,-28 39,0 0,0 0,0 0,-1 0,1 0,-2 0,1 0,0-1,-1 1,0-1,0 1,-1-1,0 0,0 1,0-1,0 1,-1-1,0 0,0 1,0 0,-1-1,0 1,0 0,0 0,-1 0,0 0,0 0,0 0,0 1,-1 0,0-1,0 1,0 1,-4-4,-9 0,-1 1,0 0,-1 1,1 1,-1 1,0 1,0 0,0 1,0 2,0-1,0 2,1 1,-1 0,-14 5,-90 28,76-20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2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546 60,'-313'0,"306"-1,1 1,-1 1,0 0,1-1,-1 2,1-1,0 1,-1 0,1 0,0 1,0 0,0 0,0 1,1-1,0 1,-1 0,1 1,0-1,1 1,-1 0,1 0,0 0,1 1,-1-1,0 3,-67 146,69-148,0-1,0 1,1 0,0 0,1 0,-1 0,1 0,0 1,0-1,1 0,0 0,0 0,0 0,1-1,0 1,0 0,0-1,1 1,0-1,0 0,0 1,1-2,0 1,0 0,0-1,0 0,1 1,-1-2,1 1,0-1,0 1,1-1,-1-1,1 1,-1-1,1 0,0 0,0-1,1 1,160 18,-155-18,0 0,-1 0,1 2,0-1,-1 1,0 1,0 0,0 1,-1 0,0 0,0 1,0 1,-1 0,0 0,0 0,-1 1,-1 1,1-1,-1 1,-1 0,4 9,-5-12,-1 0,-1 0,1 1,-1-1,-1 1,1 0,-1 0,0 0,-1 0,0 0,0 0,-1 0,0 1,-1-1,0 0,0 0,0 0,-1 0,0 0,-1 0,0-1,0 1,0-1,-3 4,-10 4,0 0,-1-2,0 0,-1-1,-1 0,0-1,0-2,-1 0,0-1,-1-1,-9 2,21-6,-200 43,208-46,-1 1,1 0,0 0,0 0,-1 0,1-1,-1 1,1 0,0-1,-1 1,1-1,-1 1,1-1,-1 0,0 1,1-1,-1 0,1 0,-1 0,1 0,-1-1,0 1,1 0,-1-1,1 1,-1-1,1 1,-1-1,1 0,0 0,-1 1,1-1,0 0,0 0,0 0,-1-1,1 1,0 0,0 0,1-1,-1 1,0 0,0-1,1 1,-1-1,0 1,1-1,0 1,-1-1,1 1,0-1,0 0,5-13,2 0,0 0,1 1,0 0,1 0,1 0,0 2,1-1,0 1,1 1,9-10</inkml:trace>
  <inkml:trace contextRef="#ctx0" brushRef="#br0" timeOffset="1879.907">1167 144,'-16'3,"0"0,1 1,-1 1,1 0,0 1,1 1,0 0,0 1,0 1,1 0,0 0,1 2,0-1,1 2,0-1,0 1,2 1,-1 0,2 1,-8 13,0 7,1 0,2 2,2-1,1 1,1 0,3 1,-3 37,7-49,1-1,1 1,1 0,1 0,1-1,2 1,0-1,1 0,2-1,0 1,2-2,9 17,-15-32,0 0,1 0,0 0,0 0,1-1,-1 0,1 0,1-1,-1 0,1 0,0 0,0-1,0 0,1 0,0-1,-1 0,1 0,0-1,0 0,1 0,-1-1,0 0,1-1,-1 1,0-2,1 1,-1-1,0 0,0-1,0 0,5-2,12-8,-1-2,-1 0,0-2,-1 0,0-2,-2 0,0-1,11-15,-10 13,13-14,-1-2,-2-1,-1-1,-2-2,-2-1,9-23,-26 46,-2 0,0-1,-1 0,-1 0,-1 0,-1-1,-1 0,-1 1,0-1,-2 0,0 0,-2-7,2 19,-1 0,0 0,0 0,-1 0,0 1,0 0,-1-1,0 1,0 0,-1 1,0-1,-1 1,1 0,-1 0,-1 1,1-1,-1 1,0 1,-1 0,1 0,-1 0,0 1,0 0,-1 0,1 1,-1 0,0 1,1 0,-2 0,-12 2,-1 1,1 1,0 0,0 2,0 1,0 1,1 0,0 2,0 0,1 2,0 0,0 1,1 1,1 1,0 1,1 0,-10 11,-16 13</inkml:trace>
  <inkml:trace contextRef="#ctx0" brushRef="#br0" timeOffset="2766.118">2126 87,'-176'515,"52"-265,88-174,288-601,-132 272,-90 197,-30 56,0 1,0-1,-1 0,1 1,0-1,0 0,0 1,0-1,0 0,0 1,0-1,0 0,0 1,0-1,0 0,0 1,0-1,0 0,0 1,0-1,0 0,0 1,0-1,1 0,-1 1,0-1,0 0,0 1,1-1,-1 0,0 0,0 1,1-1,-1 0,0 0,0 1,1-1,-1 0,0 0,1 0,-1 0,0 1,1-1,-1 0,0 0,1 0,-1 0,0 0,1 0,-1 0,0 0,1 0,-1 0,1 0,-1 0,0 0,1-1,-7 40,-36 225,42-256,-3 13,2 1,0-1,2 1,0 0,1-1,1 1,2-1,0 0,1 0,0-1,8 14,-6-18,2-1,-1 0,2-1,0 0,1-1,0 0,13 11,-20-21,0 1,0-1,0 1,0-1,0-1,0 1,1-1,-1 0,1 0,0 0,0-1,-1 0,1 0,0-1,0 1,0-1,0 0,0-1,0 0,0 0,0 0,-1 0,1-1,0 0,1-1,5-4,-1 1,0-2,0 0,0 0,-1-1,0 0,-1-1,0 0,-1 0,0-1,0 0,-1 0,-1-1,0 0,2-5,7-20,-1-1,-2-1,-1 0,1-20,-4 18,-3-1,-1 0,-2 0,-2 0,-2-6,-2 16,-3 5</inkml:trace>
  <inkml:trace contextRef="#ctx0" brushRef="#br0" timeOffset="8898.77">3000 567,'1'2,"1"0,-1 0,1 0,-1 0,1-1,0 1,0-1,0 1,0-1,0 1,0-1,0 0,0 0,0 0,0 0,1-1,-1 1,0-1,1 1,-1-1,0 0,1 0,-1 0,0 0,2 0,-2 0,226 3,-97-25,-119 18</inkml:trace>
  <inkml:trace contextRef="#ctx0" brushRef="#br0" timeOffset="9616.729">3819 144,'1'53,"-13"150,-4 25,13-100,-10-12,7-77,3-35</inkml:trace>
  <inkml:trace contextRef="#ctx0" brushRef="#br0" timeOffset="10001.519">4440 87,'-280'147,"212"-83,67-62,0 0,-1 0,1 0,0 0,0 0,1 1,-1-1,0 0,1 0,-1 1,1-1,0 0,0 1,0-1,0 1,0-1,0 0,1 1,-1-1,1 0,-1 0,1 1,0-1,0 0,0 0,0 0,1 0,-1 0,0 0,1 0,0 0,-1-1,1 1,0-1,0 1,0-1,0 1,11 5,-1 0,1-1,0 0,1-1,-1-1,1 0,0 0,0-2,0 0,0 0,13-1,32 5,-29-1,121 28,-145-31,1 0,-1 1,0 0,0 0,0 0,0 1,-1 0,1 0,-1 0,0 1,0 0,0 0,-1 0,0 0,0 1,0-1,-1 1,0 0,0 1,1 1,-4 3,0-1,0 0,-1 1,-1-1,0 1,0-1,-1 0,0 0,0 0,-1-1,-1 1,0-1,0 0,0 0,-1-1,-1 1,0-1,0-1,0 1,-1-1,0 0,0-1,-1 0,-5 3,-191 114,145-104,36-15</inkml:trace>
  <inkml:trace contextRef="#ctx0" brushRef="#br0" timeOffset="10196.443">4243 87,'57'-14,"29"-5,5 1,-4 3,-7 5,-8 3,-11 4,-6 6,-8 3,-7 1,-5-1,-5-2,-6-1</inkml:trace>
  <inkml:trace contextRef="#ctx0" brushRef="#br0" timeOffset="10494.715">5343 3,'-75'66,"3"2,3 4,-37 51,82-96,1 0,1 2,1 1,2 0,0 1,3 2,1-1,1 2,-3 13,15-40,1 0,0-1,1 1,0 0,0 0,0 0,1 0,0-1,0 1,1 0,-1-1,2 1,-1-1,1 0,0 1,0-1,0-1,1 1,0 0,0-1,1 0,-1 0,1 0,0 0,1-1,-1 0,1 0,0-1,0 1,0-1,0 0,0-1,1 0,-1 0,1 0,1 0,20 4,1-1,-1-2,1 0,-1-2,1-2,-1 0,1-2,-1-1,0-1,0-1,0-2,15-6,-21 6,-2 0,1-1,-1-1,-1-1,0-1,0 0,-2-1,1-2,-2 1,0-2,0 0,-2-1,0-1,-1 0,0 0,-2-1,0-1,-2 0,7-20,-13 28,-1 0,0-1,-1 1,-1-1,0 1,0-1,-2 1,1-1,-2 1,1 0,-2 0,1 0,-2 0,0 1,0-1,-1 1,0 0,-1 1,0 0,-1 0,0 0,-1 1,1 0,-7-3,3 0,-1 2,0 0,-1 0,0 2,0-1,-1 2,0 0,-1 1,1 0,-1 1,-1 1,1 1,0 0,-1 1,1 1,-1 0,0 1,-3 1,-15 5</inkml:trace>
  <inkml:trace contextRef="#ctx0" brushRef="#br0" timeOffset="11169.321">6105 144,'-90'157,"76"-134,-41 65,4 3,-18 51,33-52,37-83,11-21,14-25,128-282,-106 209,24-78,-67 236,-7 26,-2-36,2 0,1 0,2 0,1-1,2 1,1-1,2 0,2 0,1 0,2-1,1-1,7 13,-17-42,0 1,0-1,1 0,-1 0,1 0,0 0,0 0,0-1,1 0,-1 0,1 0,0-1,-1 1,1-1,1 0,-1 0,0-1,0 0,1 0,-1 0,0 0,1-1,-1 0,1 0,-1 0,0-1,1 0,-1 0,0 0,3-1,9-7,0-1,-1 0,0-1,0 0,-1-1,-1-1,0-1,-1 0,0 0,-1-2,-1 1,0-1,-1-1,7-17,2 3,116-218,-90 132,-39 78,-9 25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31,'427'0,"-261"-28,-148 27,-7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41,'43'0,"43"0,12-5,-1-1,-8 0,-14 1,-10 1,-11 2,-16-4,-13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6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636 74,'-73'164,"7"4,7 2,-10 70,66-230,0-1,0 1,1 0,0-1,1 1,0 0,1 0,0 0,0 0,1 0,0 0,1 2,-1-10,0-1,0 1,0-1,0 1,0-1,0 0,0 1,1-1,-1 0,0 0,1 1,-1-1,1 0,-1-1,1 1,-1 0,1 0,0-1,-1 1,1-1,0 1,0-1,-1 0,1 0,0 0,0 0,-1 0,1 0,0 0,0 0,0-1,-1 1,1-1,0 1,-1-1,1 0,65-32,-57 27,16-8</inkml:trace>
  <inkml:trace contextRef="#ctx0" brushRef="#br0" timeOffset="532.02">1201 74,'-29'23,"1"1,1 2,1 0,2 2,0 1,3 1,0 1,2 0,-9 21,-1 115,26-150,0 0,1-1,1 1,0 0,2 0,0 0,0 0,2 0,0 0,1-1,1 0,0 0,1 0,6 10,-8-17,1-1,0 0,0 0,1-1,0 0,1 0,-1 0,1-1,0 0,1 0,0-1,0 1,0-2,0 1,1-1,-1-1,1 0,0 0,0 0,8 0,-2-1,0-2,0 0,0 0,0-1,0-1,0-1,-1 0,1-1,-1 0,1-1,-1-1,-1 0,1-1,-1 0,6-6,9-6,0-2,-2-1,-1 0,0-2,-2-1,8-12,-19 23,0 0,-1-1,0-1,-1 0,-1 0,0-1,-2 0,0 0,0-1,-2 0,0 0,-1-1,-1 1,-1-1,-1 0,0 0,-1 1,-1-1,-1 0,-1 0,0 1,-1 0,-1 0,-7-16,3 23,1 1,-2 0,1 1,-1 0,0 1,-1 0,0 1,-1 0,1 0,-1 1,0 1,-1 0,1 1,-1 0,0 1,0 0,0 1,0 0,-1 1,1 1,0 0,-1 1,1 1,0-1,0 2,-6 2,-34 2</inkml:trace>
  <inkml:trace contextRef="#ctx0" brushRef="#br0" timeOffset="1267.631">72 187,'84'0,"-239"25,311-50,-99 12,52 2,-109 12,1-1,0 1,-1-1,1 1,-1 0,0-1,1 1,-1 0,0-1,1 1,-1 0,0 0,0-1,1 1,-1 0,0 0,0 0,0-1,0 1,0 0,0 0,0 0,0-1,-1 1,1 0,0 0,0-1,-1 1,1 0,0 0,-1-1,1 1,-1 0,1-1,-1 1,1-1,-1 1,1 0,-1-1,0 1,1-1,-1 0,0 1,1-1,-1 0,0 1,0-1,1 0,-1 0,0 1,0-1,1 0,-1 0,0 0,0 0,0 0,1 0,-1 0,0 0,0-1,0 1,0 0,-19 8</inkml:trace>
  <inkml:trace contextRef="#ctx0" brushRef="#br0" timeOffset="2012.628">2188 187,'-40'46,"3"2,1 1,2 2,3 2,-8 21,34-62,-1 1,2 0,-1 0,2 1,0 0,0-1,2 1,0 0,0 0,1 0,2 11,-2-19,1 0,0 0,1-1,0 1,0 0,0-1,0 1,1-1,0 0,0 0,0 0,1 0,0 0,0-1,0 0,0 0,1 0,-1 0,1-1,0 1,0-1,1-1,-1 1,0-1,1 1,0-2,-1 1,2 0,22 1,-1-1,1-2,-1 0,1-2,-1-1,1-2,-1 0,0-2,-1-1,0-1,0-2,-1 0,0-2,-1-1,-1 0,0-2,-1-1,-1-1,14-14,-22 20,0-1,0-1,-2 0,1-1,-2 0,0-1,-1 0,0-1,1-6,-7 15,-1 1,-1-1,0 0,0 0,0 0,-1 0,0-1,0 1,-1 0,0 0,-1 0,0-1,0 1,-1 0,0 0,0 0,-1 0,0 1,0-1,-1 1,0 0,-4-7,-4 3,0 0,-1 0,0 1,-1 1,0 0,0 1,-1 0,0 1,0 1,-1 1,0 0,0 1,0 0,0 1,-1 1,1 1,-1 0,1 2,-1-1,1 2,-3 1,-121 36,108-25</inkml:trace>
  <inkml:trace contextRef="#ctx0" brushRef="#br0" timeOffset="2716.527">3261 158,'-276'447,"237"-364,43-104,1 1,0 1,2-1,0 1,2 0,0 0,11-16,2-7,115-192,-137 233,33-40,-32 40,0 0,0 1,0-1,0 1,0-1,-1 1,1-1,0 1,0-1,0 1,0 0,0 0,0 0,0-1,0 1,1 0,-1 0,0 0,0 1,0-1,0 0,0 0,0 1,0-1,0 0,0 1,0-1,-1 1,1-1,0 1,0-1,0 1,0 0,-1-1,1 1,0 0,-1 0,1 0,0 0,-1-1,1 1,-1 0,1 0,-1 0,0 0,1 0,-1 0,0 1,46 186,-43-180,0 13,1 0,2 0,0-1,1 1,1-1,1-1,0 1,2-2,0 1,1-2,1 1,1-2,0 0,13 11,-23-24,1 0,0-1,0 1,0-1,0 0,0 0,1-1,-1 0,0 0,1 0,-1 0,1-1,-1 0,1 0,-1 0,1-1,-1 0,1 0,-1 0,0-1,0 0,0 0,0 0,0 0,0-1,0 0,-1 0,2-1,112-110,-101 92,-1 0,-1-1,-1-1,-1 0,-1-1,-1 0,-1-1,-2 0,0-1,-2 0,0-7,4-18,11-129,-25 155,-2 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8:46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1519,'348'-51,"-317"45,-1-1,0-1,0-2,0-1,-1-1,-1-1,0-2,-1-1,-1-1,0-1,-2-1,0-2,-1 0,-1-1,-1-2,-1 0,-1-1,-1-1,-1 0,-2-1,4-11,-11 24,-2 0,0 0,-1-1,0 1,-1-1,-1 0,0 0,-1-1,0 1,-2-1,0 1,0 0,-2-1,0 1,0 0,-2 0,0 0,0 0,-1 0,-1 1,-1 0,-4-6,9 17,1 0,-1 0,0 1,-1-1,1 1,0 0,-1-1,1 1,-1 0,0 0,0 1,0-1,0 1,0-1,0 1,0 0,0 0,0 0,-1 1,1-1,0 1,0-1,-1 1,1 0,0 1,-1-1,1 1,0-1,-1 1,1 0,0 0,0 0,0 1,0-1,0 1,0-1,0 1,1 0,-1 0,1 0,-1 1,1-1,0 1,0-1,0 1,0 0,0-1,1 1,-1 0,0 2,-9 30,2 0,2 1,1 0,2 0,1 0,2 31,-4 44,4-107,-27 303,-14 4,23-212,-3-1,-5 0,-4-2,-4-1,-10 11,12-34,-4-2,-3-1,-3-2,-3-2,-2-2,-11 7,31-47,32-48,27-20,1 1,2 1,2 2,2 1,2 2,1 2,2 1,1 3,29-16,81-34,-147 79,0 1,-1 0,1 1,0-1,1 1,-1 1,0-1,0 1,0 0,0 1,0 0,0 0,0 0,0 1,0 0,0 1,0-1,-1 1,0 1,1-1,-1 1,4 3,48 44,-48-40,1 0,0-1,0 0,1-1,1 0,-1 0,1-2,1 0,0 0,0-1,0-1,0 0,1-1,4 0,-5-2,-1-1,0 0,1-1,-1-1,1 0,-1-1,0 0,0-1,0-1,0 0,0 0,-1-1,0-1,0 0,0-1,-1 0,0-1,-1 0,1-1,-1 0,-1 0,0-1,5-7,1-3,-2 4</inkml:trace>
  <inkml:trace contextRef="#ctx0" brushRef="#br0" timeOffset="312.873">1779 1914,'-16'25,"2"0,0 0,2 1,1 1,1 0,1 1,1 0,2 0,1 0,1 1,1 0,3-25,0-1,0 0,1 0,-1 0,0 0,1 0,0 0,0 0,0 0,0 0,0 0,1 0,-1 0,1-1,0 1,0 0,0-1,0 0,0 1,0-1,1 0,-1 0,1 0,-1-1,1 1,0 0,0-1,0 0,0 0,0 0,0 0,0 0,0-1,0 1,0-1,0 0,0 0,1 0,-1 0,4 0,0-1,-1 1,1-1,0-1,-1 1,0-1,1 0,-1-1,0 1,0-1,0-1,0 1,0-1,-1 0,0 0,0-1,0 1,0-1,-1 0,0 0,0-1,0 1,0-1,-1 0,0 0,0 0,-1 0,1-3,2-5,0 0,-1 0,-1-1,0 1,-1-1,-1 1,0-1,-1 0,0 0,-1 1,-1-1,-3-10,2 14,0 1,0-1,-2 1,1 0,-1 0,-1 0,1 1,-2 0,1 0,-1 0,-1 1,1 0,-1 1,-1-1,0 2,0-1,-6-2,-3-2</inkml:trace>
  <inkml:trace contextRef="#ctx0" brushRef="#br0" timeOffset="711.983">2174 2196,'124'-353,"-85"273,-38 80,0 0,0-1,1 1,-1 0,0 0,0 0,0 0,0 0,1 0,-1 0,0 1,0-1,0 0,0 1,0-1,1 1,-1-1,0 1,0-1,0 1,0 0,0-1,-1 1,1 0,0 0,0 0,0 0,-1 0,1 0,0 0,-1 0,1 0,-1 0,1 0,-1 0,0 0,0 0,1 1,-1-1,0 0,0 0,0 0,0 0,0 2,2 1,18 56,-18-48,1-1,0 0,1 1,1-1,-1-1,2 1,0-1,0 0,0 0,1-1,1 1,0-2,8 9,-13-15,0 0,0 0,1 0,-1 0,0 0,1-1,-1 1,1-1,0 0,-1 0,1 0,0-1,-1 1,1-1,0 0,0 0,0 0,-1-1,1 1,0-1,-1 0,1 0,0 0,-1-1,1 1,-1-1,0 0,0 0,1 0,-1 0,1-1,79-95,-69 77,42-55,-44 57</inkml:trace>
  <inkml:trace contextRef="#ctx0" brushRef="#br0" timeOffset="1199.065">3133 1519,'-27'15,"1"2,0 0,1 2,1 1,1 1,1 1,0 1,1 3,18-24,0 0,0 1,1-1,0 1,-1 0,1 0,0-1,0 2,1-1,-1 0,1 0,-1 0,1 1,0-1,0 1,0-1,1 1,-1-1,1 1,0-1,0 1,0-1,1 1,-1 0,1-1,0 0,0 1,0-1,0 1,1-1,-1 0,1 0,0 0,0 0,0 0,0 0,0 0,2 1,1-2,1 0,-1-1,0 1,1-1,-1 0,1-1,-1 1,1-1,0 0,-1 0,1-1,-1 0,1 0,-1 0,0-1,1 1,-1-1,0-1,0 1,0-1,-1 0,4-1,92-84,-62 43,-31 35,0-1,1 1,0 0,1 1,0 0,0 1,1 0,0 0,1 1,-1 0,1 1,1 0,-1 0,1 2,3-2,-11 6,0 0,0 0,0 0,0 0,-1 1,1 0,0-1,0 1,0 1,-1-1,1 0,-1 1,1 0,-1 0,0 0,1 0,-1 1,0-1,0 1,-1 0,1-1,0 1,-1 1,0-1,0 0,0 0,0 1,1 2,36 105,-13 15,-7 1,-5 0,-5 1,-6 0,-7 23,3-119,0 0,-3 0,0-1,-2 1,-2-1,0 0,-2-1,-2 0,0-1,-14 22,-13-8,25-77,14-8,1 0,3-1,1 1,2 0,2 1,2 0,1 0,16-34,29-51,5 2,9-3,-52 93,27-45,-28 55</inkml:trace>
  <inkml:trace contextRef="#ctx0" brushRef="#br0" timeOffset="2226.743">4714 1237,'80'510,"-75"-456,-20-75,7-24,3 0,1-1,3 0,3-41,0 10,-2 42,2 0,2 0,1 0,2 0,1 1,1 0,3 1,0 0,14-24,-26 55,0 1,1-1,-1 1,0-1,0 1,0-1,1 1,-1-1,1 1,-1-1,1 1,0 0,0-1,-1 1,1 0,0-1,0 1,0 0,0 0,1 0,-1 0,0 0,0 0,0 0,1 1,-1-1,1 0,-1 1,0-1,1 1,-1-1,1 1,-1 0,1-1,0 1,-1 0,1 0,-1 0,1 0,-1 1,1-1,-1 0,1 1,-1-1,1 1,-1-1,0 1,1 0,-1-1,0 1,1 0,87 91,-70-80</inkml:trace>
  <inkml:trace contextRef="#ctx0" brushRef="#br0" timeOffset="2629.092">5476 983,'-45'65,"4"1,2 3,-21 56,21 0,38-121,0 0,1 0,0 0,-1-1,1 1,1 0,-1 0,1 0,-1 0,1 0,0-1,0 1,1 0,-1-1,1 1,0-1,0 1,0-1,0 0,1 0,-1 0,1 0,0 0,0 0,0-1,0 0,0 1,0-1,1 0,-1-1,2 2,1-3,1 0,-1-1,0 1,0-1,1-1,-1 1,0-1,0 0,0 0,-1-1,1 1,-1-1,1 0,-1-1,0 0,0 0,0 0,-1 0,1-1,-1 1,0-1,0 0,-1 0,0-1,0 1,0-1,0 0,-1 1,0-2,32-54,-3-2,-3-1,-2-1,-3-1,5-33,-28 214,-1-109,0-1,1 1,0 0,1 0,-1 0,1 0,0 0,1 0,-1-1,1 1,0 0,1-1,-1 0,1 1,0-1,0 0,1 0,-1-1,1 1,0-1,1 0,-1 0,1 0,0-1,-1 1,2-1,-1 0,4 1,76 16,-60-19</inkml:trace>
  <inkml:trace contextRef="#ctx0" brushRef="#br0" timeOffset="3013.739">6069 1208,'-2'-21,"2"0,1-1,0 1,1 0,2 0,0 0,1 0,1 1,1 0,1 0,3-6,-9 21,-1 0,1 0,0 0,1 0,-1 1,1-1,0 1,0-1,1 1,-1 0,1 0,0 1,0-1,0 1,0 0,0 0,1 0,0 0,-3 4,0-1,0 1,0 0,0 0,0 0,0 0,0 0,-1 0,1 1,-1-1,1 1,-1-1,1 1,-1-1,0 1,1 0,-1 0,0-1,0 1,-1 0,1 0,0 0,-1 0,1 0,-1 0,1 0,-1 0,0 1,0-1,0 0,0 0,0 0,-1 0,1 1,1 6,0 2,0-1,0 1,2-1,-1 0,1 0,1 0,0 0,0 0,1-1,0 1,0-1,1 0,1-1,-1 0,1 0,3 2,-7-8,0-1,0 1,0-1,0 0,0 0,0 0,1 0,-1 0,0-1,1 0,-1 1,1-1,-1 0,1-1,-1 1,0-1,1 1,-1-1,0 0,0 0,1-1,-1 1,0 0,0-1,0 0,-1 0,1 0,0 0,69-69,-62 58,23-32,-1-2,-3-1,15-33,30-63,-25 101,-30 32</inkml:trace>
  <inkml:trace contextRef="#ctx0" brushRef="#br0" timeOffset="3629.598">7141 362,'-20'12,"2"1,-1 1,2 0,-1 2,2 0,0 0,2 2,-1 0,2 0,1 1,0 1,1 0,1 1,1 0,0 4,8-21,0-1,0 1,1 0,-1 0,1 0,0 0,0-1,1 1,-1 0,1 0,-1 0,1-1,1 1,-1 0,0-1,1 1,0-1,-1 1,2-1,-1 0,0 0,0 0,1 0,0 0,0-1,0 1,0-1,0 0,0 0,0 0,1 0,-1 0,1-1,-1 1,1-1,0 0,-1 0,1-1,0 1,0-1,0 1,7-3,0 0,-1-1,1 0,-1 0,1-1,-1 0,0-1,0 0,-1-1,0 0,0 0,0-1,-1 0,0-1,0 0,0 0,-1-1,5-8,11-8,13-14,-27 27,-1 1,2 0,-1 0,1 1,1 0,0 1,1 0,-1 1,1 0,1 1,0 1,0 0,0 0,0 1,9-1,-17 6,-1 0,1 1,-1 0,0 0,1 0,-1 0,0 0,0 1,0 0,0 0,0 0,-1 0,1 1,0-1,-1 1,0 0,0 0,1 0,-2 1,1-1,0 1,-1-1,0 1,1 2,43 99,-25-18,-4 0,-4 1,-4 0,-3 1,-5 0,-5 39,3-105,1-21,1 9,0 0,-1 0,0 0,-1 1,0-1,-1 0,0 0,-1-1,0 1,0 0,-1-1,-1 0,0 0,0 0,-1-1,-5 6,11-14,-1 0,1-1,-1 1,0-1,1 0,-1 1,0-1,0 1,1-1,-1 0,0 0,0 1,1-1,-1 0,0 0,0 0,0 0,1 0,-1 0,0 0,0 0,0 0,1 0,-1 0,0-1,0 1,1 0,-1-1,0 1,0 0,1-1,-1 1,0-1,1 1,-1-1,1 1,-1-1,1 0,-1 1,1-1,-1 0,1 1,-1-1,1 0,0 1,-1-1,1 0,0 0,0 0,0 1,0-1,-1 0,1 0,0 0,0 1,1-1,-7-50,10 20,2 1,1 0,1 0,1 0,2 1,1 1,1 0,2 1,14-21,192-288,-148 233,-3-3,-5-3,21-56,-43 42,-41 117,-1 0,0 0,0 0,0 0,-1-1,0 1,-1 0,1 0,-1 0,0 0,0 0,-1 0,0 0,0 0,0 0,-1 1,0-1,0 1,-3-4,2 5,1 1,-1 0,0 0,0 1,0-1,0 1,0 0,-1 0,1 0,-1 1,1-1,-1 1,0 0,1 0,-1 1,0 0,0-1,1 2,-1-1,0 0,0 1,1 0,-1 0,0 1,-110 40,89-29,0 2,1 0,0 1,1 2,1 0,1 1,1 2,1 0,0 1,0 4,12-16,1 0,1 0,0 1,0-1,1 2,0-1,1 0,0 1,1 0,0 0,1 0,1 0,0 0,0 0,1 1,1-1,0 0,0 0,1 0,1 0,0 0,1 0,0-1,1 0,2 5,4 2,0 0,1-2,1 1,1-2,0 0,1 0,0-1,1-1,1-1,0 0,0-1,1-1,1-1,0 0,13 3,15 5,1-3,1-2,0-2,1-2,46 1,-62-7,0-1,0-2,0-1,-1-2,1-1,-1-1,6-4,-8-1</inkml:trace>
  <inkml:trace contextRef="#ctx0" brushRef="#br0" timeOffset="4665.945">3387 4144,'136'-65,"-4"-4,-3-7,-3-5,-4-6,-3-5,91-94,-172 145,-2-1,-2-2,-2-1,14-28,-21 9,-24 63,0 0,-1 0,1-1,-1 1,0 0,1 0,-1-1,0 1,0 0,0 0,1-1,-1 1,-1 0,1-1,0 1,0 0,0 0,-1-1,1 1,-1 0,1 0,-1 0,1-1,-1 1,0 0,1 0,-1 0,0 0,0 0,0 0,0 0,0 1,0-1,0 0,0 0,0 1,0-1,0 1,-1-1,1 1,0-1,0 1,-1 0,1 0,0-1,0 1,-1 0,1 0,-7 3,1 0,-1 0,1 1,0 0,0 0,1 1,-1 0,1 0,0 0,0 1,1 0,0 0,0 0,0 0,1 1,0 0,-3 6,-15 28,2 1,2 1,2 1,1 1,3 0,1 0,3 1,2 0,1 2,-10 168,13 205,5-255,-2-49,2 45,-17 136,8-248,-1-1,-3 1,-1-2,-3 0,-2 0,-2-2,-2 0,-5 4,18-36,-2-1,0 0,0 0,-2-1,1 0,-1 0,-1-2,0 1,-9 5,16-12,-1-1,1 1,-1-1,0-1,1 1,-1-1,0 0,-1 0,1-1,0 0,0 0,-1 0,1-1,0 0,-1 0,1 0,0-1,-1 0,1 0,0-1,0 0,0 0,0 0,0-1,-1 0,-3-6,0 0,0-1,1 0,1-1,0 0,0 0,1 0,1-1,-1 0,2-1,0 1,0-1,2 0,-1 0,1 0,1-1,1 1,-4-21,3 0,0 0,2 0,2-1,1 1,2 1,1-1,1 1,2 0,1 0,2 1,11-21,-2 12,1 1,1 0,3 2,1 1,1 1,3 1,18-15,-37 38,1 1,0 1,1 0,0 1,1 0,0 1,0 0,1 2,-1 0,2 0,-1 2,0 0,1 1,0 0,0 1,0 1,6 1,-7 0,1-2,-1 0,0-1,0 0,0-1,0-1,11-6,-3 2</inkml:trace>
  <inkml:trace contextRef="#ctx0" brushRef="#br0" timeOffset="4912.529">4997 4116,'-31'22,"1"2,2 0,0 2,2 2,1 0,1 1,1 2,2 0,1 1,2 1,-6 15,21-43,1-1,0 1,-1 0,1 0,1 0,-1 0,1 0,0 0,0 0,0 0,1 1,0-1,0 0,0 0,1 1,-1-1,1 0,0 0,1 0,-1 0,1 0,0 0,1 0,-1-1,1 1,0-1,0 1,0-1,0 0,1 0,0-1,0 1,0-1,3 2,6-1,0-1,0 0,0-1,0 0,1-1,-1-1,1 0,-1-1,0 0,1-1,-1-1,0 0,0-1,0 0,-1-1,0 0,1-1,-2 0,1-1,-1-1,0 1,-1-2,1 0,-2 0,1 0,-1-2,6-8,-5 6,0 0,0-1,-1 0,-1 0,0-1,-1 0,-1-1,-1 0,0 0,0 0,0-11,-4 18,1 0,-2 1,1-1,-1 0,-1 0,0 0,0 0,0 0,-1 0,-1 0,1 1,-2-1,1 1,-1 0,0 0,-1 0,1 1,-2-1,1 1,-1 0,0 1,-2-2,-15-9,1 6</inkml:trace>
  <inkml:trace contextRef="#ctx0" brushRef="#br0" timeOffset="5147.192">5532 4483,'-14'-39,"-5"-36,5-15,6 3,9 6,8 13,4 7,3 11,5 8,3 11,2 7,2 6,-4 3,-1 3,-5 4</inkml:trace>
  <inkml:trace contextRef="#ctx0" brushRef="#br0" timeOffset="5433.123">6238 3523,'-23'18,"0"2,1 0,0 1,2 1,1 1,1 1,1 1,1 0,1 1,-10 24,22-45,1 1,0-1,0 1,0-1,1 1,-1 0,1-1,1 1,-1 0,1 0,0 0,0 0,1-1,0 1,0 0,0 0,0-1,1 1,0-1,1 1,-1-1,1 0,0 0,0 0,0 0,1 0,0-1,0 0,0 0,0 0,1 0,-1 0,1-1,3 2,13 5,-1-1,1-1,1-1,-1-1,1-1,0-1,0-1,0-1,1-1,-1 0,1-2,-1-1,0 0,0-2,0-1,0 0,-1-2,1 0,-2-1,1-2,5-3,22-21,-31 16</inkml:trace>
  <inkml:trace contextRef="#ctx0" brushRef="#br0" timeOffset="5867.29">6859 3579,'107'-50,"-61"29,-1-1,-1-2,-1-1,36-30,-76 52,100-94,-99 92,0 0,0 0,0 0,-1-1,0 1,0-1,0 1,-1-1,0 0,0 0,0 0,-1-1,0 1,0 0,0 0,-1-1,0 1,0 0,-1-1,0-3,0 6,-1 1,1 0,-1 0,0-1,0 1,0 0,0 1,0-1,-1 0,1 0,-1 1,1 0,-1-1,0 1,0 0,0 1,0-1,-1 0,1 1,0 0,-1-1,1 1,-1 1,1-1,-1 0,0 1,1 0,-4 0,-103 13,89-8,1 1,0 1,0 1,0 1,1 1,1 0,-1 2,2 0,0 0,0 2,1 0,1 1,0 1,2 0,-1 1,2 0,0 1,1 0,1 1,1 0,1 1,0 0,1 0,2 1,0-1,0 4,5-13,1 0,-1 0,2 0,0 0,0-1,1 1,0-1,0 1,2-1,-1 0,1 0,0-1,1 0,0 0,1 0,0 0,0-1,1-1,0 1,0-1,1 0,0-1,0 0,0 0,1-1,0-1,7 3,18 7,0-3,2 0,-1-3,1-1,0-1,0-3,1 0,-1-3,1-1,-1-2,1-1,19-6,-8 2</inkml:trace>
  <inkml:trace contextRef="#ctx0" brushRef="#br0" timeOffset="8349.525">7084 4651,'176'333,"-42"-81,31 99,42 155,-57-230,-140-257,1-1,1 1,1-2,1 0,0 0,1-2,0 0,5 2,-21-18,1 0,-1 0,1 0,0 0,-1 0,1 0,0 0,0 0,0 0,0 0,0 0,0 0,0 0,0 0,0 0,0 0,0 0,1 0,-1 0,0 0,1 0,-1 0,1 0,-1 0,1 0,0 0,-1 1,1-1,0 0,0 0,-1 1,1-1,0 0,0 1,0-1,0 1,0-1,0 1,0 0,0-1,0 1,0 0,0-1,0 1,0 0,0 0,0 0,0 0,0 0,0 0,0 1,0-1,0 0,0 0,0 1,0-1,0 1,0-1,0 0,0 1,0 0,0-1,-1 1,1 0,0-1,0 1,-88-126,57 89,0-1,-3 2,-1 1,-1 1,-2 2,-1 2,-1 1,-9-2,-197-74,244 104,0 0,-1 0,1 0,0 0,-1 0,1-1,0 1,-1-1,1 1,0-1,0 1,0-1,-1 0,1 1,0-1,0 0,0 0,0 0,0 0,0 0,0 0,1 0,-1 0,0 0,1 0,-1-1,0 1,1 0,0 0,-1-1,1 1,0 0,-1-1,1 1,0 0,0-1,0 1,0 0,0-1,1 1,-1 0,0-1,0 1,1 0,-1-1,1 1,0 0,-1 0,1 0,0 0,-1-1,1 1,0 0,0 0,16-13,1 1,0 1,1 0,0 2,1 0,0 1,0 1,1 1,9-2,-28 8,67-22,1 4,1 2,1 3,61-3,35 17,-166-1,0 1,0 1,0-1,1 0,-1 0,0 1,0 0,0-1,0 1,0 0,0 0,-1 0,1 0,0 0,0 0,-1 0,1 1,0-1,-1 1,0-1,1 1,-1 0,0-1,0 1,0 0,0 0,0 0,0 0,0 0,-1 0,1 0,-1 0,1 0,-1 0,0 0,0 0,0 1,0-1,0 0,-1 1,-28 82,-84 127,55-108,4 2,-4 26,56-128,0 0,-1 1,1-1,0 1,0 0,1 0,-1 0,1-1,0 1,1 0,-1 0,1 1,0-1,0 0,0 0,1 0,0 0,0 0,0 0,1-1,1 6,9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19,'127'24,"-103"-23,34 2,1-2,-1-2,0-3,39-9,6-10,-86 16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72,'44'0,"23"0,5-5,0-1,-7 0,-10-4,-10 0,-7-3,-6 1,-8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0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568 454,'0'0,"0"1,0-1,1 1,-1-1,0 1,1-1,-1 1,0-1,1 0,-1 1,0-1,1 0,-1 1,1-1,-1 0,1 1,-1-1,1 0,-1 0,1 0,-1 1,1-1,-1 0,1 0,-1 0,1 0,-1 0,1 0,-1 0,1 0,0 0,-1 0,1 0,-1 0,1-1,-1 1,1 0,-1 0,1 0,-1-1,1 1,-1 0,0-1,1 1,-1 0,1-1,-1 1,0-1,1 1,-1-1,0 1,1 0,-1-1,0 1,0-1,5 53,-7-16,-2-1,-2 0,-1-1,-1 1,-2-1,-2-1,-1 0,-1-1,-4 5,-41 108,57-142,1 0,0 0,0-1,0 1,0 0,0 0,1 0,0 0,-1 0,1 0,0 0,0 1,1-1,-1 0,0 0,1 0,0 0,0-1,0 1,0 0,0 0,1 0,-1-1,1 1,0-1,0 1,-1-1,2 0,-1 1,0-1,0 0,1 0,-1-1,1 1,-1-1,1 1,0-1,1 1,12 2,0-1,0 0,0-1,0-1,0 0,1-1,-1-1,0-1,0 0,0-1,0-1,5-1,81-12,16-11,-98 19</inkml:trace>
  <inkml:trace contextRef="#ctx0" brushRef="#br0" timeOffset="360.78">1386 397,'-11'241,"2"-178,2 0,3 1,4 0,4 36,12-65,-11-41</inkml:trace>
  <inkml:trace contextRef="#ctx0" brushRef="#br0" timeOffset="610.761">1725 229,'-14'48,"-10"39,-1 16,-1-2,4-12,6-11,5-11,5-10,4-12,1-2,2-5,0-4,0-2,5-3,1-1,4-5,1-6</inkml:trace>
  <inkml:trace contextRef="#ctx0" brushRef="#br0" timeOffset="1546.681">1979 143,'17'74,"50"256,-40-117,1-24,-1-4,-29-181,0 1,0-1,0 1,-1-1,1 0,-1 0,0 0,0 0,-1-1,1 1,-1-1,1 0,-1 0,0 0,0-1,-1 1,1-1,0 0,-1 0,1-1,-1 1,0-1,0 0,1 0,-1 0,0-1,0 0,0 0,0 0,1 0,-5-2,-16 6,-726 142,501-101,5 0,-127 3,105-43,263-6,-1 1,0-1,1 0,-1 0,1 0,-1-1,1 0,-1 0,1 0,0 0,0-1,0 1,1-1,-1 0,0 0,1-1,0 1,0-1,0 1,0-1,1 0,-1 0,1 0,0 0,0-1,1 1,-1-1,1 1,-1-3,-6-143,9 119,5-100,5 1,6 0,6 1,23-69,43-170,-52 254,-35 112,1 1,0 0,-1-1,1 1,0 0,0 0,0 1,0-1,-1 1,1-1,0 1,0 0,0 0,0 0,0 1,0-1,0 1,0-1,0 1,0 0,-1 0,1 0,0 1,-1-1,1 0,-1 1,1 0,-1 0,0 0,1 0,-1 0,0 0,0 0,17 10,7 0,1-2,0-1,0-1,0-2,1-1,0 0,0-2,1-2,12 0,121-2,0-7,6-7,462-55,-438 54,147 9,-302 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254 184,'-18'72,"-20"240,7 14,29-302,-2 0,0 0,-2-1,0 1,-2-1,0-1,-2 0,-11 20,-2 9,9-29,10-23</inkml:trace>
  <inkml:trace contextRef="#ctx0" brushRef="#br0" timeOffset="501.51">0 184,'41'-28,"1"3,1 1,1 2,1 2,1 2,0 2,9 0,-49 13,2 0,-1 1,0 0,0 1,0 0,1 0,-1 0,1 1,-1 0,1 0,-1 1,0 0,1 0,-1 1,0 0,0 0,0 1,0 0,0 0,-1 0,1 1,-1 0,0 1,0-1,-1 1,1 0,-1 0,2 4,-1 1,-1 1,-1 0,0 0,0 1,-1-1,-1 1,0-1,-1 1,0 0,0 0,-1-1,-1 1,0 0,-1 0,0-1,-1 1,0-1,-1 0,-4 10,-6 12,-1-1,-2 0,-2-1,-1-1,-21 25,7-16,-3-2,0-1,-3-2,0-2,-41 24,79-54,-31 25,32-27,1 1,-1-1,1 0,-1 1,1-1,-1 0,1 1,-1-1,1 1,-1-1,1 1,0-1,-1 1,1-1,0 1,-1-1,1 1,0 0,0-1,0 1,0 0,0-1,-1 1,1-1,0 1,0 0,0-1,1 1,-1 0,0-1,0 1,0-1,0 1,1 0,-1-1,0 1,0-1,1 1,-1-1,0 1,1-1,-1 1,1-1,-1 1,1-1,-1 0,1 1,-1-1,1 0,-1 1,1-1,-1 0,1 0,0 1,-1-1,1 0,57 16,-46-14,0 1,-1 0,1 1,-1 0,1 0,-2 1,1 1,0 0,-1 0,0 1,-1 1,10 7,77 138,-90-142,13 15,-13-26</inkml:trace>
  <inkml:trace contextRef="#ctx0" brushRef="#br0" timeOffset="747.165">1101 692,'-19'38,"-12"23,-4 5,2-3,4-8,5-9,3-6,4-7,1-3,-2-2,-2-6,2-2,3-4</inkml:trace>
  <inkml:trace contextRef="#ctx0" brushRef="#br0" timeOffset="1014.221">762 692,'9'33,"18"26,5 8,1-3,-1-12,0-11,0-7,-2-9,-6-4,-2-6,1-1,0-2,1-4,2-3,-4-2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1,'-112'46,"2"4,3 5,-69 49,155-91,1 0,0 2,1 0,1 2,1 0,-12 14,28-30,0 0,1 0,-1 0,0 0,1 1,-1-1,1 0,-1 0,1 1,0-1,0 0,-1 0,1 1,0-1,0 0,0 1,0-1,0 0,1 1,-1-1,0 0,1 0,-1 1,1-1,-1 0,1 0,-1 0,1 0,0 1,0-1,-1 0,1 0,0 0,0-1,0 1,0 0,0 0,0 0,1-1,-1 1,0-1,0 1,0-1,1 1,-1-1,1 1,63 18,172-10,-91-8,-144-2,0 0,0 1,0 0,0-1,-1 1,1 0,0 0,0 0,0 0,0 0,0 0,0 1,0-1,0 0,0 1,-1 0,1-1,0 1,0 0,-1 0,1 0,-1 0,1 0,-1 1,1-1,-1 0,1 1,-1-1,0 1,0-1,0 1,0 0,0-1,0 1,0 0,-1 0,1 0,-1-1,1 1,-1 0,0 0,0 0,1 0,-1 0,-1 0,1 1,-7 9,-1-1,0-1,0 1,-1-1,-1-1,1 0,-2 0,1-1,-1 0,0-1,-4 2,-7 6,-363 231,358-231,8-6,1 1,0 1,0 1,1 0,1 2,0-1,0 3,7 0,9-5</inkml:trace>
  <inkml:trace contextRef="#ctx0" brushRef="#br0" timeOffset="249.939">1274 227,'-66'65,"3"3,3 2,3 3,-5 15,22 1,39-86,0 0,0-1,1 1,-1 0,1 0,0-1,0 1,0 0,0 0,0 0,0-1,1 1,-1 0,1-1,0 1,0 0,0-1,0 1,0-1,1 1,-1-1,1 0,0 1,-1-1,1 0,0 0,0 0,1-1,-1 1,0 0,2 0,10 2,1 0,-1-2,1 0,-1 0,1-1,0-1,-1-1,1 0,0 0,-1-2,0 0,1 0,-1-2,0 1,-1-2,1 0,4-3,12-3,0-2,-1-1,0-1,-1-1,-1-1,-1-2,0-1,-2-1,0-1,-2-1,0 0,-2-2,11-18,-28 39,0 0,0 0,0 0,-1 0,1 0,-2 0,1 0,0-1,-1 1,0-1,0 1,-1-1,0 0,0 1,0-1,0 1,-1-1,0 0,0 1,0 0,-1-1,0 1,0 0,0 0,-1 0,0 0,0 0,0 0,0 1,-1 0,0-1,0 1,0 1,-4-4,-9 0,-1 1,0 0,-1 1,1 1,-1 1,0 1,0 0,0 1,0 2,0-1,0 2,1 1,-1 0,-14 5,-90 28,76-20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2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546 60,'-313'0,"306"-1,1 1,-1 1,0 0,1-1,-1 2,1-1,0 1,-1 0,1 0,0 1,0 0,0 0,0 1,1-1,0 1,-1 0,1 1,0-1,1 1,-1 0,1 0,0 0,1 1,-1-1,0 3,-67 146,69-148,0-1,0 1,1 0,0 0,1 0,-1 0,1 0,0 1,0-1,1 0,0 0,0 0,0 0,1-1,0 1,0 0,0-1,1 1,0-1,0 0,0 1,1-2,0 1,0 0,0-1,0 0,1 1,-1-2,1 1,0-1,0 1,1-1,-1-1,1 1,-1-1,1 0,0 0,0-1,1 1,160 18,-155-18,0 0,-1 0,1 2,0-1,-1 1,0 1,0 0,0 1,-1 0,0 0,0 1,0 1,-1 0,0 0,0 0,-1 1,-1 1,1-1,-1 1,-1 0,4 9,-5-12,-1 0,-1 0,1 1,-1-1,-1 1,1 0,-1 0,0 0,-1 0,0 0,0 0,-1 0,0 1,-1-1,0 0,0 0,0 0,-1 0,0 0,-1 0,0-1,0 1,0-1,-3 4,-10 4,0 0,-1-2,0 0,-1-1,-1 0,0-1,0-2,-1 0,0-1,-1-1,-9 2,21-6,-200 43,208-46,-1 1,1 0,0 0,0 0,-1 0,1-1,-1 1,1 0,0-1,-1 1,1-1,-1 1,1-1,-1 0,0 1,1-1,-1 0,1 0,-1 0,1 0,-1-1,0 1,1 0,-1-1,1 1,-1-1,1 1,-1-1,1 0,0 0,-1 1,1-1,0 0,0 0,0 0,-1-1,1 1,0 0,0 0,1-1,-1 1,0 0,0-1,1 1,-1-1,0 1,1-1,0 1,-1-1,1 1,0-1,0 0,5-13,2 0,0 0,1 1,0 0,1 0,1 0,0 2,1-1,0 1,1 1,9-10</inkml:trace>
  <inkml:trace contextRef="#ctx0" brushRef="#br0" timeOffset="1879.907">1167 144,'-16'3,"0"0,1 1,-1 1,1 0,0 1,1 1,0 0,0 1,0 1,1 0,0 0,1 2,0-1,1 2,0-1,0 1,2 1,-1 0,2 1,-8 13,0 7,1 0,2 2,2-1,1 1,1 0,3 1,-3 37,7-49,1-1,1 1,1 0,1 0,1-1,2 1,0-1,1 0,2-1,0 1,2-2,9 17,-15-32,0 0,1 0,0 0,0 0,1-1,-1 0,1 0,1-1,-1 0,1 0,0 0,0-1,0 0,1 0,0-1,-1 0,1 0,0-1,0 0,1 0,-1-1,0 0,1-1,-1 1,0-2,1 1,-1-1,0 0,0-1,0 0,5-2,12-8,-1-2,-1 0,0-2,-1 0,0-2,-2 0,0-1,11-15,-10 13,13-14,-1-2,-2-1,-1-1,-2-2,-2-1,9-23,-26 46,-2 0,0-1,-1 0,-1 0,-1 0,-1-1,-1 0,-1 1,0-1,-2 0,0 0,-2-7,2 19,-1 0,0 0,0 0,-1 0,0 1,0 0,-1-1,0 1,0 0,-1 1,0-1,-1 1,1 0,-1 0,-1 1,1-1,-1 1,0 1,-1 0,1 0,-1 0,0 1,0 0,-1 0,1 1,-1 0,0 1,1 0,-2 0,-12 2,-1 1,1 1,0 0,0 2,0 1,0 1,1 0,0 2,0 0,1 2,0 0,0 1,1 1,1 1,0 1,1 0,-10 11,-16 13</inkml:trace>
  <inkml:trace contextRef="#ctx0" brushRef="#br0" timeOffset="2766.118">2126 87,'-176'515,"52"-265,88-174,288-601,-132 272,-90 197,-30 56,0 1,0-1,-1 0,1 1,0-1,0 0,0 1,0-1,0 0,0 1,0-1,0 0,0 1,0-1,0 0,0 1,0-1,0 0,0 1,0-1,0 0,0 1,0-1,1 0,-1 1,0-1,0 0,0 1,1-1,-1 0,0 0,0 1,1-1,-1 0,0 0,0 1,1-1,-1 0,0 0,1 0,-1 0,0 1,1-1,-1 0,0 0,1 0,-1 0,0 0,1 0,-1 0,0 0,1 0,-1 0,1 0,-1 0,0 0,1-1,-7 40,-36 225,42-256,-3 13,2 1,0-1,2 1,0 0,1-1,1 1,2-1,0 0,1 0,0-1,8 14,-6-18,2-1,-1 0,2-1,0 0,1-1,0 0,13 11,-20-21,0 1,0-1,0 1,0-1,0-1,0 1,1-1,-1 0,1 0,0 0,0-1,-1 0,1 0,0-1,0 1,0-1,0 0,0-1,0 0,0 0,0 0,-1 0,1-1,0 0,1-1,5-4,-1 1,0-2,0 0,0 0,-1-1,0 0,-1-1,0 0,-1 0,0-1,0 0,-1 0,-1-1,0 0,2-5,7-20,-1-1,-2-1,-1 0,1-20,-4 18,-3-1,-1 0,-2 0,-2 0,-2-6,-2 16,-3 5</inkml:trace>
  <inkml:trace contextRef="#ctx0" brushRef="#br0" timeOffset="8898.77">3000 567,'1'2,"1"0,-1 0,1 0,-1 0,1-1,0 1,0-1,0 1,0-1,0 1,0-1,0 0,0 0,0 0,0 0,1-1,-1 1,0-1,1 1,-1-1,0 0,1 0,-1 0,0 0,2 0,-2 0,226 3,-97-25,-119 18</inkml:trace>
  <inkml:trace contextRef="#ctx0" brushRef="#br0" timeOffset="9616.729">3819 144,'1'53,"-13"150,-4 25,13-100,-10-12,7-77,3-35</inkml:trace>
  <inkml:trace contextRef="#ctx0" brushRef="#br0" timeOffset="10001.519">4440 87,'-280'147,"212"-83,67-62,0 0,-1 0,1 0,0 0,0 0,1 1,-1-1,0 0,1 0,-1 1,1-1,0 0,0 1,0-1,0 1,0-1,0 0,1 1,-1-1,1 0,-1 0,1 1,0-1,0 0,0 0,0 0,1 0,-1 0,0 0,1 0,0 0,-1-1,1 1,0-1,0 1,0-1,0 1,11 5,-1 0,1-1,0 0,1-1,-1-1,1 0,0 0,0-2,0 0,0 0,13-1,32 5,-29-1,121 28,-145-31,1 0,-1 1,0 0,0 0,0 0,0 1,-1 0,1 0,-1 0,0 1,0 0,0 0,-1 0,0 0,0 1,0-1,-1 1,0 0,0 1,1 1,-4 3,0-1,0 0,-1 1,-1-1,0 1,0-1,-1 0,0 0,0 0,-1-1,-1 1,0-1,0 0,0 0,-1-1,-1 1,0-1,0-1,0 1,-1-1,0 0,0-1,-1 0,-5 3,-191 114,145-104,36-15</inkml:trace>
  <inkml:trace contextRef="#ctx0" brushRef="#br0" timeOffset="10196.443">4243 87,'57'-14,"29"-5,5 1,-4 3,-7 5,-8 3,-11 4,-6 6,-8 3,-7 1,-5-1,-5-2,-6-1</inkml:trace>
  <inkml:trace contextRef="#ctx0" brushRef="#br0" timeOffset="10494.715">5343 3,'-75'66,"3"2,3 4,-37 51,82-96,1 0,1 2,1 1,2 0,0 1,3 2,1-1,1 2,-3 13,15-40,1 0,0-1,1 1,0 0,0 0,0 0,1 0,0-1,0 1,1 0,-1-1,2 1,-1-1,1 0,0 1,0-1,0-1,1 1,0 0,0-1,1 0,-1 0,1 0,0 0,1-1,-1 0,1 0,0-1,0 1,0-1,0 0,0-1,1 0,-1 0,1 0,1 0,20 4,1-1,-1-2,1 0,-1-2,1-2,-1 0,1-2,-1-1,0-1,0-1,0-2,15-6,-21 6,-2 0,1-1,-1-1,-1-1,0-1,0 0,-2-1,1-2,-2 1,0-2,0 0,-2-1,0-1,-1 0,0 0,-2-1,0-1,-2 0,7-20,-13 28,-1 0,0-1,-1 1,-1-1,0 1,0-1,-2 1,1-1,-2 1,1 0,-2 0,1 0,-2 0,0 1,0-1,-1 1,0 0,-1 1,0 0,-1 0,0 0,-1 1,1 0,-7-3,3 0,-1 2,0 0,-1 0,0 2,0-1,-1 2,0 0,-1 1,1 0,-1 1,-1 1,1 1,0 0,-1 1,1 1,-1 0,0 1,-3 1,-15 5</inkml:trace>
  <inkml:trace contextRef="#ctx0" brushRef="#br0" timeOffset="11169.321">6105 144,'-90'157,"76"-134,-41 65,4 3,-18 51,33-52,37-83,11-21,14-25,128-282,-106 209,24-78,-67 236,-7 26,-2-36,2 0,1 0,2 0,1-1,2 1,1-1,2 0,2 0,1 0,2-1,1-1,7 13,-17-42,0 1,0-1,1 0,-1 0,1 0,0 0,0 0,0-1,1 0,-1 0,1 0,0-1,-1 1,1-1,1 0,-1 0,0-1,0 0,1 0,-1 0,0 0,1-1,-1 0,1 0,-1 0,0-1,1 0,-1 0,0 0,3-1,9-7,0-1,-1 0,0-1,0 0,-1-1,-1-1,0-1,-1 0,0 0,-1-2,-1 1,0-1,-1-1,7-17,2 3,116-218,-90 132,-39 78,-9 25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31,'427'0,"-261"-28,-148 27,-7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41,'43'0,"43"0,12-5,-1-1,-8 0,-14 1,-10 1,-11 2,-16-4,-13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6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636 74,'-73'164,"7"4,7 2,-10 70,66-230,0-1,0 1,1 0,0-1,1 1,0 0,1 0,0 0,0 0,1 0,0 0,1 2,-1-10,0-1,0 1,0-1,0 1,0-1,0 0,0 1,1-1,-1 0,0 0,1 1,-1-1,1 0,-1-1,1 1,-1 0,1 0,0-1,-1 1,1-1,0 1,0-1,-1 0,1 0,0 0,0 0,-1 0,1 0,0 0,0 0,0-1,-1 1,1-1,0 1,-1-1,1 0,65-32,-57 27,16-8</inkml:trace>
  <inkml:trace contextRef="#ctx0" brushRef="#br0" timeOffset="532.02">1201 74,'-29'23,"1"1,1 2,1 0,2 2,0 1,3 1,0 1,2 0,-9 21,-1 115,26-150,0 0,1-1,1 1,0 0,2 0,0 0,0 0,2 0,0 0,1-1,1 0,0 0,1 0,6 10,-8-17,1-1,0 0,0 0,1-1,0 0,1 0,-1 0,1-1,0 0,1 0,0-1,0 1,0-2,0 1,1-1,-1-1,1 0,0 0,0 0,8 0,-2-1,0-2,0 0,0 0,0-1,0-1,0-1,-1 0,1-1,-1 0,1-1,-1-1,-1 0,1-1,-1 0,6-6,9-6,0-2,-2-1,-1 0,0-2,-2-1,8-12,-19 23,0 0,-1-1,0-1,-1 0,-1 0,0-1,-2 0,0 0,0-1,-2 0,0 0,-1-1,-1 1,-1-1,-1 0,0 0,-1 1,-1-1,-1 0,-1 0,0 1,-1 0,-1 0,-7-16,3 23,1 1,-2 0,1 1,-1 0,0 1,-1 0,0 1,-1 0,1 0,-1 1,0 1,-1 0,1 1,-1 0,0 1,0 0,0 1,0 0,-1 1,1 1,0 0,-1 1,1 1,0-1,0 2,-6 2,-34 2</inkml:trace>
  <inkml:trace contextRef="#ctx0" brushRef="#br0" timeOffset="1267.631">72 187,'84'0,"-239"25,311-50,-99 12,52 2,-109 12,1-1,0 1,-1-1,1 1,-1 0,0-1,1 1,-1 0,0-1,1 1,-1 0,0 0,0-1,1 1,-1 0,0 0,0 0,0-1,0 1,0 0,0 0,0 0,0-1,-1 1,1 0,0 0,0-1,-1 1,1 0,0 0,-1-1,1 1,-1 0,1-1,-1 1,1-1,-1 1,1 0,-1-1,0 1,1-1,-1 0,0 1,1-1,-1 0,0 1,0-1,1 0,-1 0,0 1,0-1,1 0,-1 0,0 0,0 0,0 0,1 0,-1 0,0 0,0-1,0 1,0 0,-19 8</inkml:trace>
  <inkml:trace contextRef="#ctx0" brushRef="#br0" timeOffset="2012.628">2188 187,'-40'46,"3"2,1 1,2 2,3 2,-8 21,34-62,-1 1,2 0,-1 0,2 1,0 0,0-1,2 1,0 0,0 0,1 0,2 11,-2-19,1 0,0 0,1-1,0 1,0 0,0-1,0 1,1-1,0 0,0 0,0 0,1 0,0 0,0-1,0 0,0 0,1 0,-1 0,1-1,0 1,0-1,1-1,-1 1,0-1,1 1,0-2,-1 1,2 0,22 1,-1-1,1-2,-1 0,1-2,-1-1,1-2,-1 0,0-2,-1-1,0-1,0-2,-1 0,0-2,-1-1,-1 0,0-2,-1-1,-1-1,14-14,-22 20,0-1,0-1,-2 0,1-1,-2 0,0-1,-1 0,0-1,1-6,-7 15,-1 1,-1-1,0 0,0 0,0 0,-1 0,0-1,0 1,-1 0,0 0,-1 0,0-1,0 1,-1 0,0 0,0 0,-1 0,0 1,0-1,-1 1,0 0,-4-7,-4 3,0 0,-1 0,0 1,-1 1,0 0,0 1,-1 0,0 1,0 1,-1 1,0 0,0 1,0 0,0 1,-1 1,1 1,-1 0,1 2,-1-1,1 2,-3 1,-121 36,108-25</inkml:trace>
  <inkml:trace contextRef="#ctx0" brushRef="#br0" timeOffset="2716.527">3261 158,'-276'447,"237"-364,43-104,1 1,0 1,2-1,0 1,2 0,0 0,11-16,2-7,115-192,-137 233,33-40,-32 40,0 0,0 1,0-1,0 1,0-1,-1 1,1-1,0 1,0-1,0 1,0 0,0 0,0 0,0-1,0 1,1 0,-1 0,0 0,0 1,0-1,0 0,0 0,0 1,0-1,0 0,0 1,0-1,-1 1,1-1,0 1,0-1,0 1,0 0,-1-1,1 1,0 0,-1 0,1 0,0 0,-1-1,1 1,-1 0,1 0,-1 0,0 0,1 0,-1 0,0 1,46 186,-43-180,0 13,1 0,2 0,0-1,1 1,1-1,1-1,0 1,2-2,0 1,1-2,1 1,1-2,0 0,13 11,-23-24,1 0,0-1,0 1,0-1,0 0,0 0,1-1,-1 0,0 0,1 0,-1 0,1-1,-1 0,1 0,-1 0,1-1,-1 0,1 0,-1 0,0-1,0 0,0 0,0 0,0 0,0-1,0 0,-1 0,2-1,112-110,-101 92,-1 0,-1-1,-1-1,-1 0,-1-1,-1 0,-1-1,-2 0,0-1,-2 0,0-7,4-18,11-129,-25 155,-2 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676 763,'44'-44,"-45"43,0 0,-1 0,1 0,0 0,-1 0,1 0,-1 0,1 1,-1-1,1 0,-1 1,1-1,-1 1,0 0,1-1,-1 1,0 0,1 0,-1 0,0 0,1 0,-1 1,0-1,1 0,-1 1,1 0,-1-1,0 0,-220 68,-62 48,253-102,-40 27,71-39,-1-1,1 0,-1 1,1-1,-1 0,1 1,0-1,0 1,-1-1,1 1,0-1,0 1,0-1,1 0,-1 1,0-1,1 1,-1-1,1 0,-1 1,1-1,-1 0,1 1,0-1,0 0,0 0,-1 0,1 0,0 0,1 0,-1 0,0 0,0 0,0 0,0 0,1-1,-1 1,0 0,2-1,53 26,54-2,-93-23,0 1,-1 1,0 1,1 0,-1 1,-1 1,1 0,-1 1,4 3,-17-9,-1 0,1 1,0-1,0 1,-1-1,1 1,-1-1,1 1,-1 0,0 0,0 0,0-1,0 1,0 0,0 0,0 1,-1-1,1 0,-1 0,1 0,-1 0,0 1,0-1,0 0,0 0,0 0,0 1,-1-1,1 0,-1 0,0 0,1 0,-1 0,0 0,0 0,0 0,-1 0,1 0,-61 68,55-64,-316 243,321-248,-1 1,0-1,1 1,-1 0,1 0,0 0,-1 0,1 1,0-1,0 0,0 1,1 0,-1-1,1 1,-1 0,1 0,0 0,0 0,0 0,1 0,-1 0,1 0,-1 0,1 0,0 0,0 0,1 1,-1-1,0 0,1 0,0 0,0 0,0 0,0 0,0 0,1-1,-1 1,1 0,0-1,0 1,0-1,0 0,0 1,0-1,2 1,11 3,1-1,0 0,0-1,0-1,0 0,1-1,-1-1,1 0,-1-2,1 0,2-1,17 1,-5 1,-1-1,-1-2,1-1,0-2,-1 0,0-2,0-2,-1 0,14-8,-34 13,-1 0,1-1,-1 1,0-1,-1-1,1 1,-1-1,-1 0,1-1,-1 1,0-2,9-13</inkml:trace>
  <inkml:trace contextRef="#ctx0" brushRef="#br0" timeOffset="246.999">451 1,'-20'55,"2"1,3 1,3 1,2 0,-1 45,9-88,-9 161,8 0,7 0,8 0,8 2,18 363,-39-149,-1-356,-2 0,-1 0,-2-1,-1 0,-2 0,-1-1,-2 0,-1-1,-2-1,-1 0,-4 2,4-7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58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27,'-1'218,"-8"0,-11-1,-8-2,-20 46,36-211,2 0,2 1,0 48,8-87</inkml:trace>
  <inkml:trace contextRef="#ctx0" brushRef="#br0" timeOffset="420.491">1 196,'36'-26,"1"2,2 2,1 1,0 2,1 2,1 1,0 3,1 1,1 2,2 2,-24 5,0 1,1 0,-1 2,0 1,0 0,1 2,-1 0,0 2,5 2,-18-5,0 1,0 0,0 1,0 0,-1 1,0-1,0 2,0-1,0 1,-1 0,0 1,0-1,0 1,-1 1,-1-1,1 1,-1 0,0 0,-1 1,0 0,0-1,1 7,-3-4,0-1,-1 1,0 0,-1-1,0 1,-1 0,0-1,-1 1,0-1,0 0,-1 1,0-1,-1 0,-1 0,1-1,-1 0,-6 8,-115 139,-101 58,219-209,1 0,-1 0,1 1,0 0,1 0,-1 0,1 1,0 0,1 1,0-1,0 1,1 0,-1 0,2 1,-1-1,1 1,1 0,0-1,0 1,0 0,1 1,1-1,-1 0,2 0,-1 0,1 0,0 0,2 3,5 4,0 0,2-1,-1-1,2 1,0-2,1 1,0-2,1 0,0 0,1-1,3 1,38 35,-21-23,-22-21</inkml:trace>
  <inkml:trace contextRef="#ctx0" brushRef="#br0" timeOffset="915.695">1016 873,'-12'28,"0"0,2 0,2 2,0-1,2 1,1-1,2 2,0-1,3 21,-1-47,1 0,-1 0,1 0,0 0,0 0,1 0,-1 0,1 0,0 0,0 0,1 0,-1 0,1 0,-1 0,1-1,0 1,1-1,-1 0,1 1,-1-1,1 0,0 0,0-1,0 1,1-1,-1 1,1-1,-1 0,1 0,0-1,-1 1,1-1,0 0,0 0,0 0,0 0,0-1,0 1,0-1,1 0,-1-1,0 1,0-1,0 1,2-2,7-5,0-1,-1 0,0 0,-1-1,0-1,0 0,-1-1,0 0,-1 0,-1-1,1 0,-2-1,0 1,0-2,1-3,-7 14,112-187,-72 158,-40 31,0 1,0 0,0 0,0 0,0 0,0 0,1 0,-1 0,0 0,0 0,0 1,0-1,0 0,0 1,0-1,0 1,0-1,0 1,0-1,0 1,0 0,0 0,0-1,-1 1,1 0,0 0,0 0,-1 0,1 0,-1 0,1 0,-1 0,1 0,-1 0,0 0,1 0,-1 0,0 0,0 0,0 1,0-1,0 0,0 0,0 1,14 167,-2-5,-7 0,-9 49,5-196,-1 0,0 0,-1-1,-1 1,-1 0,0-1,-1 0,-1 0,-1 0,0 0,-1-1,0 0,-1 0,-1-1,-1 0,0-1,-11 12,16-22,0 0,0 0,0 0,0-1,0 0,-1 0,1 0,-1-1,1 0,-1 0,1 0,-1-1,0 0,1 0,-1 0,0-1,1 0,-1 0,0 0,1 0,0-1,-1 0,1-1,0 1,0-1,0 0,0 0,1 0,-1-1,1 1,0-1,0 0,0-1,0 1,1-1,0 1,0-1,0 0,0 0,1-1,0 1,0 0,0-1,1 1,0-1,0 1,0-4,2-15,1 0,1 0,1 0,1 0,2 1,0-1,1 2,1-1,1 1,2 0,0 0,123-183,-106 167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05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0 342,'73'-47,"-44"25,1 2,1 1,0 2,1 0,1 3,1 0,0 2,1 2,1 1,-32 8,0 0,-1 0,1 1,0 0,0-1,0 1,0 0,-1 1,1-1,0 1,0 0,0 0,-1 0,1 0,-1 1,1-1,-1 1,1 0,-1 0,0 0,0 0,0 1,0-1,0 1,-1 0,1 0,-1 0,1 0,-1 0,0 1,-1-1,1 0,0 1,-1 0,0-1,0 1,0 0,0 0,-1-1,1 1,-1 2,-1 12,0 0,-2 0,0 0,-1 0,0-1,-2 1,0-1,-1 0,-1-1,0 0,-1 0,-1 0,-5 5,-13 27,-69 110,60-101,1 0,4 3,2 1,-11 34,37-80,-1-1,2 1,0-1,1 1,0 0,1 0,1 0,0 0,2 3,-2-13,1 1,0-1,0 1,1-1,-1 0,1 0,0 0,1 0,-1 0,1 0,0 0,0-1,1 0,-1 1,1-1,0-1,0 1,0 0,1-1,-1 0,1 0,0 0,0-1,0 0,4 2,4 0,0-1,0 0,0-1,0 0,0-1,0-1,0 0,1-1,-1 0,0-1,0-1,0 0,-1 0,1-1,-1-1,0 0,0-1,0 0,-1-1,0 0,1-2,10-8,-3 0</inkml:trace>
  <inkml:trace contextRef="#ctx0" brushRef="#br0" timeOffset="335.04">1270 342,'-65'44,"3"3,2 3,3 2,1 2,-35 48,67-78,2 2,1 0,1 1,1 1,2 1,1 0,1 2,1 0,2 0,1 1,-2 14,12-39,-1 0,1 0,1 0,0 1,0-1,0 0,1 0,0 0,0 0,1 0,0 0,0 0,0 0,1-1,0 1,1-1,-1 0,1 0,0 0,1 0,-1-1,1 0,0 1,1-2,-1 1,1-1,0 0,0 0,0 0,1-1,-1 0,1 0,5 1,18-2,0-1,0-2,1 0,-1-2,0-2,-1 0,1-2,-1-1,-1-2,1 0,-1-2,-1-1,-1-2,0 0,0-2,3-4,2 1,0-1,-1-1,-2-2,0-1,-2-1,0-2,-2 0,-1-2,-2 0,-1-1,-1-1,6-17,-18 33,-2-1,0 0,-1 0,0 0,-1 0,-2 0,1-1,-2 1,0 0,-1-1,-1 1,-1 0,0-1,-1 1,-1 1,-1-1,0 1,-1 0,0 0,-2 1,0 0,0 0,-2 1,0 1,0-1,-1 2,-1 0,0 0,0 1,-1 1,-14-8,-78-33,62 36</inkml:trace>
  <inkml:trace contextRef="#ctx0" brushRef="#br0" timeOffset="1889.637">2173 145,'-7'78,"-4"1,-3-2,-3 0,-27 72,-26 60,-51 100,113-290,0 2,-1 0,0-1,-2 0,0 0,-1-1,-1-1,-7 7,12-18</inkml:trace>
  <inkml:trace contextRef="#ctx0" brushRef="#br0" timeOffset="2305.473">2117 145,'26'184,"72"459,-98-642,3 20,1 0,0 0,2 0,0-1,2 1,0-1,1-1,12 18,-19-34,0 0,0-1,0 0,1 0,-1 1,1-1,-1-1,1 1,0 0,0-1,0 1,0-1,0 0,0 0,0 0,0 0,0-1,0 1,1-1,-1 0,0 0,0 0,1 0,-1-1,0 1,0-1,0 0,0 0,1 0,-1 0,-1-1,1 1,0-1,0 1,0-1,-1 0,1 0,-1 0,0-1,1 1,-1-1,0 1,-1-1,1 0,1-1,19-27,-1-1,-1 0,-1-2,-3 0,0-1,-3-1,2-9,8-39,-4-1,-3 0,-5-2,-3 1,-4-1,-3-1,-6-14,5 92,-13-131,7 111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01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1 452,'56'-17,"85"-6,86 5,-110-7,-42 0,-57 14</inkml:trace>
  <inkml:trace contextRef="#ctx0" brushRef="#br0" timeOffset="305.106">57 706,'29'0,"38"-5,13-1,-3 0,-9 1,-12 1,-10 2,-9 1,-5 1,-4 0,-1 0,-1 0,-5 0</inkml:trace>
  <inkml:trace contextRef="#ctx0" brushRef="#br0" timeOffset="4135.802">1497 1,'17'73,"-11"1,-3 1,-4 0,-3 0,-3 0,-4-1,-11 38,-69 293,75-322,35-82,-3-12</inkml:trace>
  <inkml:trace contextRef="#ctx0" brushRef="#br0" timeOffset="13122.734">1158 395,'-7'-4,"0"0,0 1,-1-1,1 1,-1 1,0-1,0 2,0-1,0 1,0 0,0 0,-1 1,1 0,-4 1,-3-1,-7-1,30 2,43 4,77 36,-214-80,-100 32,318 29,-109-18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18.9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7503 84,'-811'-26,"459"22,-921-49,-225 85,-220 87,1183-80,-721 25,1204-64,44-1,34 1,796-29,1013 18,-1026-13,1445-26,-1162 33,-982 13,23-3,0 6,1 6,19 7,-124-7,-23 1,-27-4,15-1,-679 44,-300-33,727-13,-1247-29,1373 29,-1720 36,1602-13,-166 40,401-59,3-2,0 1,1 0,-1 1,1 0,0 1,0 0,0 1,1 0,-1 0,1 1,0 1,0 0,9-6,0 1,0-1,0 0,0 0,1 0,-1 1,0-1,1 0,-1 1,0-1,1 0,0 1,-1-1,1 1,0-1,0 1,0-1,0 1,0-1,0 1,0-1,0 0,1 1,-1-1,0 1,1-1,0 1,-1-1,1 0,0 0,-1 1,1-1,0 0,0 0,0 0,0 0,0 0,0 0,1 0,-1 0,0 0,0 0,1-1,0 1,18 12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22.9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62,'147'-23,"1"7,57 4,-201 12,461 9,-257 1,538-33,830 22,-1468 17,-164-25,0 2,-1 3,1 3,-1 2,-3 3,-603 63,444-39,-144 14,-247-8,-145-66,696 31,-1 2,0 3,0 3,1 2,-31 10,84-18,-1 1,1 0,0 0,0 0,0 1,0 0,0 0,1 0,-1 1,1 0,0 0,0 0,0 1,0-1,1 1,-1 2,-3 10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19,'127'24,"-103"-23,34 2,1-2,-1-2,0-3,39-9,6-10,-86 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72,'44'0,"23"0,5-5,0-1,-7 0,-10-4,-10 0,-7-3,-6 1,-8 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254 184,'-18'72,"-20"240,7 14,29-302,-2 0,0 0,-2-1,0 1,-2-1,0-1,-2 0,-11 20,-2 9,9-29,10-23</inkml:trace>
  <inkml:trace contextRef="#ctx0" brushRef="#br0" timeOffset="501.51">0 184,'41'-28,"1"3,1 1,1 2,1 2,1 2,0 2,9 0,-49 13,2 0,-1 1,0 0,0 1,0 0,1 0,-1 0,1 1,-1 0,1 0,-1 1,0 0,1 0,-1 1,0 0,0 0,0 1,0 0,0 0,-1 0,1 1,-1 0,0 1,0-1,-1 1,1 0,-1 0,2 4,-1 1,-1 1,-1 0,0 0,0 1,-1-1,-1 1,0-1,-1 1,0 0,0 0,-1-1,-1 1,0 0,-1 0,0-1,-1 1,0-1,-1 0,-4 10,-6 12,-1-1,-2 0,-2-1,-1-1,-21 25,7-16,-3-2,0-1,-3-2,0-2,-41 24,79-54,-31 25,32-27,1 1,-1-1,1 0,-1 1,1-1,-1 0,1 1,-1-1,1 1,-1-1,1 1,0-1,-1 1,1-1,0 1,-1-1,1 1,0 0,0-1,0 1,0 0,0-1,-1 1,1-1,0 1,0 0,0-1,1 1,-1 0,0-1,0 1,0-1,0 1,1 0,-1-1,0 1,0-1,1 1,-1-1,0 1,1-1,-1 1,1-1,-1 1,1-1,-1 0,1 1,-1-1,1 0,-1 1,1-1,-1 0,1 0,0 1,-1-1,1 0,57 16,-46-14,0 1,-1 0,1 1,-1 0,1 0,-2 1,1 1,0 0,-1 0,0 1,-1 1,10 7,77 138,-90-142,13 15,-13-26</inkml:trace>
  <inkml:trace contextRef="#ctx0" brushRef="#br0" timeOffset="747.165">1101 692,'-19'38,"-12"23,-4 5,2-3,4-8,5-9,3-6,4-7,1-3,-2-2,-2-6,2-2,3-4</inkml:trace>
  <inkml:trace contextRef="#ctx0" brushRef="#br0" timeOffset="1014.221">762 692,'9'33,"18"26,5 8,1-3,-1-12,0-11,0-7,-2-9,-6-4,-2-6,1-1,0-2,1-4,2-3,-4-2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1,'-112'46,"2"4,3 5,-69 49,155-91,1 0,0 2,1 0,1 2,1 0,-12 14,28-30,0 0,1 0,-1 0,0 0,1 1,-1-1,1 0,-1 0,1 1,0-1,0 0,-1 0,1 1,0-1,0 0,0 1,0-1,0 0,1 1,-1-1,0 0,1 0,-1 1,1-1,-1 0,1 0,-1 0,1 0,0 1,0-1,-1 0,1 0,0 0,0-1,0 1,0 0,0 0,0 0,1-1,-1 1,0-1,0 1,0-1,1 1,-1-1,1 1,63 18,172-10,-91-8,-144-2,0 0,0 1,0 0,0-1,-1 1,1 0,0 0,0 0,0 0,0 0,0 0,0 1,0-1,0 0,0 1,-1 0,1-1,0 1,0 0,-1 0,1 0,-1 0,1 0,-1 1,1-1,-1 0,1 1,-1-1,0 1,0-1,0 1,0 0,0-1,0 1,0 0,-1 0,1 0,-1-1,1 1,-1 0,0 0,0 0,1 0,-1 0,-1 0,1 1,-7 9,-1-1,0-1,0 1,-1-1,-1-1,1 0,-2 0,1-1,-1 0,0-1,-4 2,-7 6,-363 231,358-231,8-6,1 1,0 1,0 1,1 0,1 2,0-1,0 3,7 0,9-5</inkml:trace>
  <inkml:trace contextRef="#ctx0" brushRef="#br0" timeOffset="249.939">1274 227,'-66'65,"3"3,3 2,3 3,-5 15,22 1,39-86,0 0,0-1,1 1,-1 0,1 0,0-1,0 1,0 0,0 0,0 0,0-1,1 1,-1 0,1-1,0 1,0 0,0-1,0 1,0-1,1 1,-1-1,1 0,0 1,-1-1,1 0,0 0,0 0,1-1,-1 1,0 0,2 0,10 2,1 0,-1-2,1 0,-1 0,1-1,0-1,-1-1,1 0,0 0,-1-2,0 0,1 0,-1-2,0 1,-1-2,1 0,4-3,12-3,0-2,-1-1,0-1,-1-1,-1-1,-1-2,0-1,-2-1,0-1,-2-1,0 0,-2-2,11-18,-28 39,0 0,0 0,0 0,-1 0,1 0,-2 0,1 0,0-1,-1 1,0-1,0 1,-1-1,0 0,0 1,0-1,0 1,-1-1,0 0,0 1,0 0,-1-1,0 1,0 0,0 0,-1 0,0 0,0 0,0 0,0 1,-1 0,0-1,0 1,0 1,-4-4,-9 0,-1 1,0 0,-1 1,1 1,-1 1,0 1,0 0,0 1,0 2,0-1,0 2,1 1,-1 0,-14 5,-90 28,76-20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2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546 60,'-313'0,"306"-1,1 1,-1 1,0 0,1-1,-1 2,1-1,0 1,-1 0,1 0,0 1,0 0,0 0,0 1,1-1,0 1,-1 0,1 1,0-1,1 1,-1 0,1 0,0 0,1 1,-1-1,0 3,-67 146,69-148,0-1,0 1,1 0,0 0,1 0,-1 0,1 0,0 1,0-1,1 0,0 0,0 0,0 0,1-1,0 1,0 0,0-1,1 1,0-1,0 0,0 1,1-2,0 1,0 0,0-1,0 0,1 1,-1-2,1 1,0-1,0 1,1-1,-1-1,1 1,-1-1,1 0,0 0,0-1,1 1,160 18,-155-18,0 0,-1 0,1 2,0-1,-1 1,0 1,0 0,0 1,-1 0,0 0,0 1,0 1,-1 0,0 0,0 0,-1 1,-1 1,1-1,-1 1,-1 0,4 9,-5-12,-1 0,-1 0,1 1,-1-1,-1 1,1 0,-1 0,0 0,-1 0,0 0,0 0,-1 0,0 1,-1-1,0 0,0 0,0 0,-1 0,0 0,-1 0,0-1,0 1,0-1,-3 4,-10 4,0 0,-1-2,0 0,-1-1,-1 0,0-1,0-2,-1 0,0-1,-1-1,-9 2,21-6,-200 43,208-46,-1 1,1 0,0 0,0 0,-1 0,1-1,-1 1,1 0,0-1,-1 1,1-1,-1 1,1-1,-1 0,0 1,1-1,-1 0,1 0,-1 0,1 0,-1-1,0 1,1 0,-1-1,1 1,-1-1,1 1,-1-1,1 0,0 0,-1 1,1-1,0 0,0 0,0 0,-1-1,1 1,0 0,0 0,1-1,-1 1,0 0,0-1,1 1,-1-1,0 1,1-1,0 1,-1-1,1 1,0-1,0 0,5-13,2 0,0 0,1 1,0 0,1 0,1 0,0 2,1-1,0 1,1 1,9-10</inkml:trace>
  <inkml:trace contextRef="#ctx0" brushRef="#br0" timeOffset="1879.907">1167 144,'-16'3,"0"0,1 1,-1 1,1 0,0 1,1 1,0 0,0 1,0 1,1 0,0 0,1 2,0-1,1 2,0-1,0 1,2 1,-1 0,2 1,-8 13,0 7,1 0,2 2,2-1,1 1,1 0,3 1,-3 37,7-49,1-1,1 1,1 0,1 0,1-1,2 1,0-1,1 0,2-1,0 1,2-2,9 17,-15-32,0 0,1 0,0 0,0 0,1-1,-1 0,1 0,1-1,-1 0,1 0,0 0,0-1,0 0,1 0,0-1,-1 0,1 0,0-1,0 0,1 0,-1-1,0 0,1-1,-1 1,0-2,1 1,-1-1,0 0,0-1,0 0,5-2,12-8,-1-2,-1 0,0-2,-1 0,0-2,-2 0,0-1,11-15,-10 13,13-14,-1-2,-2-1,-1-1,-2-2,-2-1,9-23,-26 46,-2 0,0-1,-1 0,-1 0,-1 0,-1-1,-1 0,-1 1,0-1,-2 0,0 0,-2-7,2 19,-1 0,0 0,0 0,-1 0,0 1,0 0,-1-1,0 1,0 0,-1 1,0-1,-1 1,1 0,-1 0,-1 1,1-1,-1 1,0 1,-1 0,1 0,-1 0,0 1,0 0,-1 0,1 1,-1 0,0 1,1 0,-2 0,-12 2,-1 1,1 1,0 0,0 2,0 1,0 1,1 0,0 2,0 0,1 2,0 0,0 1,1 1,1 1,0 1,1 0,-10 11,-16 13</inkml:trace>
  <inkml:trace contextRef="#ctx0" brushRef="#br0" timeOffset="2766.118">2126 87,'-176'515,"52"-265,88-174,288-601,-132 272,-90 197,-30 56,0 1,0-1,-1 0,1 1,0-1,0 0,0 1,0-1,0 0,0 1,0-1,0 0,0 1,0-1,0 0,0 1,0-1,0 0,0 1,0-1,0 0,0 1,0-1,1 0,-1 1,0-1,0 0,0 1,1-1,-1 0,0 0,0 1,1-1,-1 0,0 0,0 1,1-1,-1 0,0 0,1 0,-1 0,0 1,1-1,-1 0,0 0,1 0,-1 0,0 0,1 0,-1 0,0 0,1 0,-1 0,1 0,-1 0,0 0,1-1,-7 40,-36 225,42-256,-3 13,2 1,0-1,2 1,0 0,1-1,1 1,2-1,0 0,1 0,0-1,8 14,-6-18,2-1,-1 0,2-1,0 0,1-1,0 0,13 11,-20-21,0 1,0-1,0 1,0-1,0-1,0 1,1-1,-1 0,1 0,0 0,0-1,-1 0,1 0,0-1,0 1,0-1,0 0,0-1,0 0,0 0,0 0,-1 0,1-1,0 0,1-1,5-4,-1 1,0-2,0 0,0 0,-1-1,0 0,-1-1,0 0,-1 0,0-1,0 0,-1 0,-1-1,0 0,2-5,7-20,-1-1,-2-1,-1 0,1-20,-4 18,-3-1,-1 0,-2 0,-2 0,-2-6,-2 16,-3 5</inkml:trace>
  <inkml:trace contextRef="#ctx0" brushRef="#br0" timeOffset="8898.77">3000 567,'1'2,"1"0,-1 0,1 0,-1 0,1-1,0 1,0-1,0 1,0-1,0 1,0-1,0 0,0 0,0 0,0 0,1-1,-1 1,0-1,1 1,-1-1,0 0,1 0,-1 0,0 0,2 0,-2 0,226 3,-97-25,-119 18</inkml:trace>
  <inkml:trace contextRef="#ctx0" brushRef="#br0" timeOffset="9616.729">3819 144,'1'53,"-13"150,-4 25,13-100,-10-12,7-77,3-35</inkml:trace>
  <inkml:trace contextRef="#ctx0" brushRef="#br0" timeOffset="10001.519">4440 87,'-280'147,"212"-83,67-62,0 0,-1 0,1 0,0 0,0 0,1 1,-1-1,0 0,1 0,-1 1,1-1,0 0,0 1,0-1,0 1,0-1,0 0,1 1,-1-1,1 0,-1 0,1 1,0-1,0 0,0 0,0 0,1 0,-1 0,0 0,1 0,0 0,-1-1,1 1,0-1,0 1,0-1,0 1,11 5,-1 0,1-1,0 0,1-1,-1-1,1 0,0 0,0-2,0 0,0 0,13-1,32 5,-29-1,121 28,-145-31,1 0,-1 1,0 0,0 0,0 0,0 1,-1 0,1 0,-1 0,0 1,0 0,0 0,-1 0,0 0,0 1,0-1,-1 1,0 0,0 1,1 1,-4 3,0-1,0 0,-1 1,-1-1,0 1,0-1,-1 0,0 0,0 0,-1-1,-1 1,0-1,0 0,0 0,-1-1,-1 1,0-1,0-1,0 1,-1-1,0 0,0-1,-1 0,-5 3,-191 114,145-104,36-15</inkml:trace>
  <inkml:trace contextRef="#ctx0" brushRef="#br0" timeOffset="10196.443">4243 87,'57'-14,"29"-5,5 1,-4 3,-7 5,-8 3,-11 4,-6 6,-8 3,-7 1,-5-1,-5-2,-6-1</inkml:trace>
  <inkml:trace contextRef="#ctx0" brushRef="#br0" timeOffset="10494.715">5343 3,'-75'66,"3"2,3 4,-37 51,82-96,1 0,1 2,1 1,2 0,0 1,3 2,1-1,1 2,-3 13,15-40,1 0,0-1,1 1,0 0,0 0,0 0,1 0,0-1,0 1,1 0,-1-1,2 1,-1-1,1 0,0 1,0-1,0-1,1 1,0 0,0-1,1 0,-1 0,1 0,0 0,1-1,-1 0,1 0,0-1,0 1,0-1,0 0,0-1,1 0,-1 0,1 0,1 0,20 4,1-1,-1-2,1 0,-1-2,1-2,-1 0,1-2,-1-1,0-1,0-1,0-2,15-6,-21 6,-2 0,1-1,-1-1,-1-1,0-1,0 0,-2-1,1-2,-2 1,0-2,0 0,-2-1,0-1,-1 0,0 0,-2-1,0-1,-2 0,7-20,-13 28,-1 0,0-1,-1 1,-1-1,0 1,0-1,-2 1,1-1,-2 1,1 0,-2 0,1 0,-2 0,0 1,0-1,-1 1,0 0,-1 1,0 0,-1 0,0 0,-1 1,1 0,-7-3,3 0,-1 2,0 0,-1 0,0 2,0-1,-1 2,0 0,-1 1,1 0,-1 1,-1 1,1 1,0 0,-1 1,1 1,-1 0,0 1,-3 1,-15 5</inkml:trace>
  <inkml:trace contextRef="#ctx0" brushRef="#br0" timeOffset="11169.321">6105 144,'-90'157,"76"-134,-41 65,4 3,-18 51,33-52,37-83,11-21,14-25,128-282,-106 209,24-78,-67 236,-7 26,-2-36,2 0,1 0,2 0,1-1,2 1,1-1,2 0,2 0,1 0,2-1,1-1,7 13,-17-42,0 1,0-1,1 0,-1 0,1 0,0 0,0 0,0-1,1 0,-1 0,1 0,0-1,-1 1,1-1,1 0,-1 0,0-1,0 0,1 0,-1 0,0 0,1-1,-1 0,1 0,-1 0,0-1,1 0,-1 0,0 0,3-1,9-7,0-1,-1 0,0-1,0 0,-1-1,-1-1,0-1,-1 0,0 0,-1-2,-1 1,0-1,-1-1,7-17,2 3,116-218,-90 132,-39 78,-9 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31,'427'0,"-261"-28,-148 27,-7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41,'43'0,"43"0,12-5,-1-1,-8 0,-14 1,-10 1,-11 2,-16-4,-13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6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636 74,'-73'164,"7"4,7 2,-10 70,66-230,0-1,0 1,1 0,0-1,1 1,0 0,1 0,0 0,0 0,1 0,0 0,1 2,-1-10,0-1,0 1,0-1,0 1,0-1,0 0,0 1,1-1,-1 0,0 0,1 1,-1-1,1 0,-1-1,1 1,-1 0,1 0,0-1,-1 1,1-1,0 1,0-1,-1 0,1 0,0 0,0 0,-1 0,1 0,0 0,0 0,0-1,-1 1,1-1,0 1,-1-1,1 0,65-32,-57 27,16-8</inkml:trace>
  <inkml:trace contextRef="#ctx0" brushRef="#br0" timeOffset="532.02">1201 74,'-29'23,"1"1,1 2,1 0,2 2,0 1,3 1,0 1,2 0,-9 21,-1 115,26-150,0 0,1-1,1 1,0 0,2 0,0 0,0 0,2 0,0 0,1-1,1 0,0 0,1 0,6 10,-8-17,1-1,0 0,0 0,1-1,0 0,1 0,-1 0,1-1,0 0,1 0,0-1,0 1,0-2,0 1,1-1,-1-1,1 0,0 0,0 0,8 0,-2-1,0-2,0 0,0 0,0-1,0-1,0-1,-1 0,1-1,-1 0,1-1,-1-1,-1 0,1-1,-1 0,6-6,9-6,0-2,-2-1,-1 0,0-2,-2-1,8-12,-19 23,0 0,-1-1,0-1,-1 0,-1 0,0-1,-2 0,0 0,0-1,-2 0,0 0,-1-1,-1 1,-1-1,-1 0,0 0,-1 1,-1-1,-1 0,-1 0,0 1,-1 0,-1 0,-7-16,3 23,1 1,-2 0,1 1,-1 0,0 1,-1 0,0 1,-1 0,1 0,-1 1,0 1,-1 0,1 1,-1 0,0 1,0 0,0 1,0 0,-1 1,1 1,0 0,-1 1,1 1,0-1,0 2,-6 2,-34 2</inkml:trace>
  <inkml:trace contextRef="#ctx0" brushRef="#br0" timeOffset="1267.631">72 187,'84'0,"-239"25,311-50,-99 12,52 2,-109 12,1-1,0 1,-1-1,1 1,-1 0,0-1,1 1,-1 0,0-1,1 1,-1 0,0 0,0-1,1 1,-1 0,0 0,0 0,0-1,0 1,0 0,0 0,0 0,0-1,-1 1,1 0,0 0,0-1,-1 1,1 0,0 0,-1-1,1 1,-1 0,1-1,-1 1,1-1,-1 1,1 0,-1-1,0 1,1-1,-1 0,0 1,1-1,-1 0,0 1,0-1,1 0,-1 0,0 1,0-1,1 0,-1 0,0 0,0 0,0 0,1 0,-1 0,0 0,0-1,0 1,0 0,-19 8</inkml:trace>
  <inkml:trace contextRef="#ctx0" brushRef="#br0" timeOffset="2012.628">2188 187,'-40'46,"3"2,1 1,2 2,3 2,-8 21,34-62,-1 1,2 0,-1 0,2 1,0 0,0-1,2 1,0 0,0 0,1 0,2 11,-2-19,1 0,0 0,1-1,0 1,0 0,0-1,0 1,1-1,0 0,0 0,0 0,1 0,0 0,0-1,0 0,0 0,1 0,-1 0,1-1,0 1,0-1,1-1,-1 1,0-1,1 1,0-2,-1 1,2 0,22 1,-1-1,1-2,-1 0,1-2,-1-1,1-2,-1 0,0-2,-1-1,0-1,0-2,-1 0,0-2,-1-1,-1 0,0-2,-1-1,-1-1,14-14,-22 20,0-1,0-1,-2 0,1-1,-2 0,0-1,-1 0,0-1,1-6,-7 15,-1 1,-1-1,0 0,0 0,0 0,-1 0,0-1,0 1,-1 0,0 0,-1 0,0-1,0 1,-1 0,0 0,0 0,-1 0,0 1,0-1,-1 1,0 0,-4-7,-4 3,0 0,-1 0,0 1,-1 1,0 0,0 1,-1 0,0 1,0 1,-1 1,0 0,0 1,0 0,0 1,-1 1,1 1,-1 0,1 2,-1-1,1 2,-3 1,-121 36,108-25</inkml:trace>
  <inkml:trace contextRef="#ctx0" brushRef="#br0" timeOffset="2716.527">3261 158,'-276'447,"237"-364,43-104,1 1,0 1,2-1,0 1,2 0,0 0,11-16,2-7,115-192,-137 233,33-40,-32 40,0 0,0 1,0-1,0 1,0-1,-1 1,1-1,0 1,0-1,0 1,0 0,0 0,0 0,0-1,0 1,1 0,-1 0,0 0,0 1,0-1,0 0,0 0,0 1,0-1,0 0,0 1,0-1,-1 1,1-1,0 1,0-1,0 1,0 0,-1-1,1 1,0 0,-1 0,1 0,0 0,-1-1,1 1,-1 0,1 0,-1 0,0 0,1 0,-1 0,0 1,46 186,-43-180,0 13,1 0,2 0,0-1,1 1,1-1,1-1,0 1,2-2,0 1,1-2,1 1,1-2,0 0,13 11,-23-24,1 0,0-1,0 1,0-1,0 0,0 0,1-1,-1 0,0 0,1 0,-1 0,1-1,-1 0,1 0,-1 0,1-1,-1 0,1 0,-1 0,0-1,0 0,0 0,0 0,0 0,0-1,0 0,-1 0,2-1,112-110,-101 92,-1 0,-1-1,-1-1,-1 0,-1-1,-1 0,-1-1,-2 0,0-1,-2 0,0-7,4-18,11-129,-25 155,-2 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676 763,'44'-44,"-45"43,0 0,-1 0,1 0,0 0,-1 0,1 0,-1 0,1 1,-1-1,1 0,-1 1,1-1,-1 1,0 0,1-1,-1 1,0 0,1 0,-1 0,0 0,1 0,-1 1,0-1,1 0,-1 1,1 0,-1-1,0 0,-220 68,-62 48,253-102,-40 27,71-39,-1-1,1 0,-1 1,1-1,-1 0,1 1,0-1,0 1,-1-1,1 1,0-1,0 1,0-1,1 0,-1 1,0-1,1 1,-1-1,1 0,-1 1,1-1,-1 0,1 1,0-1,0 0,0 0,-1 0,1 0,0 0,1 0,-1 0,0 0,0 0,0 0,0 0,1-1,-1 1,0 0,2-1,53 26,54-2,-93-23,0 1,-1 1,0 1,1 0,-1 1,-1 1,1 0,-1 1,4 3,-17-9,-1 0,1 1,0-1,0 1,-1-1,1 1,-1-1,1 1,-1 0,0 0,0 0,0-1,0 1,0 0,0 0,0 1,-1-1,1 0,-1 0,1 0,-1 0,0 1,0-1,0 0,0 0,0 0,0 1,-1-1,1 0,-1 0,0 0,1 0,-1 0,0 0,0 0,0 0,-1 0,1 0,-61 68,55-64,-316 243,321-248,-1 1,0-1,1 1,-1 0,1 0,0 0,-1 0,1 1,0-1,0 0,0 1,1 0,-1-1,1 1,-1 0,1 0,0 0,0 0,0 0,1 0,-1 0,1 0,-1 0,1 0,0 0,0 0,1 1,-1-1,0 0,1 0,0 0,0 0,0 0,0 0,0 0,1-1,-1 1,1 0,0-1,0 1,0-1,0 0,0 1,0-1,2 1,11 3,1-1,0 0,0-1,0-1,0 0,1-1,-1-1,1 0,-1-2,1 0,2-1,17 1,-5 1,-1-1,-1-2,1-1,0-2,-1 0,0-2,0-2,-1 0,14-8,-34 13,-1 0,1-1,-1 1,0-1,-1-1,1 1,-1-1,-1 0,1-1,-1 1,0-2,9-13</inkml:trace>
  <inkml:trace contextRef="#ctx0" brushRef="#br0" timeOffset="246.999">451 1,'-20'55,"2"1,3 1,3 1,2 0,-1 45,9-88,-9 161,8 0,7 0,8 0,8 2,18 363,-39-149,-1-356,-2 0,-1 0,-2-1,-1 0,-2 0,-1-1,-2 0,-1-1,-2-1,-1 0,-4 2,4-7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58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27,'-1'218,"-8"0,-11-1,-8-2,-20 46,36-211,2 0,2 1,0 48,8-87</inkml:trace>
  <inkml:trace contextRef="#ctx0" brushRef="#br0" timeOffset="420.491">1 196,'36'-26,"1"2,2 2,1 1,0 2,1 2,1 1,0 3,1 1,1 2,2 2,-24 5,0 1,1 0,-1 2,0 1,0 0,1 2,-1 0,0 2,5 2,-18-5,0 1,0 0,0 1,0 0,-1 1,0-1,0 2,0-1,0 1,-1 0,0 1,0-1,0 1,-1 1,-1-1,1 1,-1 0,0 0,-1 1,0 0,0-1,1 7,-3-4,0-1,-1 1,0 0,-1-1,0 1,-1 0,0-1,-1 1,0-1,0 0,-1 1,0-1,-1 0,-1 0,1-1,-1 0,-6 8,-115 139,-101 58,219-209,1 0,-1 0,1 1,0 0,1 0,-1 0,1 1,0 0,1 1,0-1,0 1,1 0,-1 0,2 1,-1-1,1 1,1 0,0-1,0 1,0 0,1 1,1-1,-1 0,2 0,-1 0,1 0,0 0,2 3,5 4,0 0,2-1,-1-1,2 1,0-2,1 1,0-2,1 0,0 0,1-1,3 1,38 35,-21-23,-22-21</inkml:trace>
  <inkml:trace contextRef="#ctx0" brushRef="#br0" timeOffset="915.695">1016 873,'-12'28,"0"0,2 0,2 2,0-1,2 1,1-1,2 2,0-1,3 21,-1-47,1 0,-1 0,1 0,0 0,0 0,1 0,-1 0,1 0,0 0,0 0,1 0,-1 0,1 0,-1 0,1-1,0 1,1-1,-1 0,1 1,-1-1,1 0,0 0,0-1,0 1,1-1,-1 1,1-1,-1 0,1 0,0-1,-1 1,1-1,0 0,0 0,0 0,0 0,0-1,0 1,0-1,1 0,-1-1,0 1,0-1,0 1,2-2,7-5,0-1,-1 0,0 0,-1-1,0-1,0 0,-1-1,0 0,-1 0,-1-1,1 0,-2-1,0 1,0-2,1-3,-7 14,112-187,-72 158,-40 31,0 1,0 0,0 0,0 0,0 0,0 0,1 0,-1 0,0 0,0 0,0 1,0-1,0 0,0 1,0-1,0 1,0-1,0 1,0-1,0 1,0 0,0 0,0-1,-1 1,1 0,0 0,0 0,-1 0,1 0,-1 0,1 0,-1 0,1 0,-1 0,0 0,1 0,-1 0,0 0,0 0,0 1,0-1,0 0,0 0,0 1,14 167,-2-5,-7 0,-9 49,5-196,-1 0,0 0,-1-1,-1 1,-1 0,0-1,-1 0,-1 0,-1 0,0 0,-1-1,0 0,-1 0,-1-1,-1 0,0-1,-11 12,16-22,0 0,0 0,0 0,0-1,0 0,-1 0,1 0,-1-1,1 0,-1 0,1 0,-1-1,0 0,1 0,-1 0,0-1,1 0,-1 0,0 0,1 0,0-1,-1 0,1-1,0 1,0-1,0 0,0 0,1 0,-1-1,1 1,0-1,0 0,0-1,0 1,1-1,0 1,0-1,0 0,0 0,1-1,0 1,0 0,0-1,1 1,0-1,0 1,0-4,2-15,1 0,1 0,1 0,1 0,2 1,0-1,1 2,1-1,1 1,2 0,0 0,123-183,-106 167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05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0 342,'73'-47,"-44"25,1 2,1 1,0 2,1 0,1 3,1 0,0 2,1 2,1 1,-32 8,0 0,-1 0,1 1,0 0,0-1,0 1,0 0,-1 1,1-1,0 1,0 0,0 0,-1 0,1 0,-1 1,1-1,-1 1,1 0,-1 0,0 0,0 0,0 1,0-1,0 1,-1 0,1 0,-1 0,1 0,-1 0,0 1,-1-1,1 0,0 1,-1 0,0-1,0 1,0 0,0 0,-1-1,1 1,-1 2,-1 12,0 0,-2 0,0 0,-1 0,0-1,-2 1,0-1,-1 0,-1-1,0 0,-1 0,-1 0,-5 5,-13 27,-69 110,60-101,1 0,4 3,2 1,-11 34,37-80,-1-1,2 1,0-1,1 1,0 0,1 0,1 0,0 0,2 3,-2-13,1 1,0-1,0 1,1-1,-1 0,1 0,0 0,1 0,-1 0,1 0,0 0,0-1,1 0,-1 1,1-1,0-1,0 1,0 0,1-1,-1 0,1 0,0 0,0-1,0 0,4 2,4 0,0-1,0 0,0-1,0 0,0-1,0-1,0 0,1-1,-1 0,0-1,0-1,0 0,-1 0,1-1,-1-1,0 0,0-1,0 0,-1-1,0 0,1-2,10-8,-3 0</inkml:trace>
  <inkml:trace contextRef="#ctx0" brushRef="#br0" timeOffset="335.04">1270 342,'-65'44,"3"3,2 3,3 2,1 2,-35 48,67-78,2 2,1 0,1 1,1 1,2 1,1 0,1 2,1 0,2 0,1 1,-2 14,12-39,-1 0,1 0,1 0,0 1,0-1,0 0,1 0,0 0,0 0,1 0,0 0,0 0,0 0,1-1,0 1,1-1,-1 0,1 0,0 0,1 0,-1-1,1 0,0 1,1-2,-1 1,1-1,0 0,0 0,0 0,1-1,-1 0,1 0,5 1,18-2,0-1,0-2,1 0,-1-2,0-2,-1 0,1-2,-1-1,-1-2,1 0,-1-2,-1-1,-1-2,0 0,0-2,3-4,2 1,0-1,-1-1,-2-2,0-1,-2-1,0-2,-2 0,-1-2,-2 0,-1-1,-1-1,6-17,-18 33,-2-1,0 0,-1 0,0 0,-1 0,-2 0,1-1,-2 1,0 0,-1-1,-1 1,-1 0,0-1,-1 1,-1 1,-1-1,0 1,-1 0,0 0,-2 1,0 0,0 0,-2 1,0 1,0-1,-1 2,-1 0,0 0,0 1,-1 1,-14-8,-78-33,62 36</inkml:trace>
  <inkml:trace contextRef="#ctx0" brushRef="#br0" timeOffset="1889.637">2173 145,'-7'78,"-4"1,-3-2,-3 0,-27 72,-26 60,-51 100,113-290,0 2,-1 0,0-1,-2 0,0 0,-1-1,-1-1,-7 7,12-18</inkml:trace>
  <inkml:trace contextRef="#ctx0" brushRef="#br0" timeOffset="2305.473">2117 145,'26'184,"72"459,-98-642,3 20,1 0,0 0,2 0,0-1,2 1,0-1,1-1,12 18,-19-34,0 0,0-1,0 0,1 0,-1 1,1-1,-1-1,1 1,0 0,0-1,0 1,0-1,0 0,0 0,0 0,0 0,0-1,0 1,1-1,-1 0,0 0,0 0,1 0,-1-1,0 1,0-1,0 0,0 0,1 0,-1 0,-1-1,1 1,0-1,0 1,0-1,-1 0,1 0,-1 0,0-1,1 1,-1-1,0 1,-1-1,1 0,1-1,19-27,-1-1,-1 0,-1-2,-3 0,0-1,-3-1,2-9,8-39,-4-1,-3 0,-5-2,-3 1,-4-1,-3-1,-6-14,5 92,-13-131,7 111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01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1 452,'56'-17,"85"-6,86 5,-110-7,-42 0,-57 14</inkml:trace>
  <inkml:trace contextRef="#ctx0" brushRef="#br0" timeOffset="305.106">57 706,'29'0,"38"-5,13-1,-3 0,-9 1,-12 1,-10 2,-9 1,-5 1,-4 0,-1 0,-1 0,-5 0</inkml:trace>
  <inkml:trace contextRef="#ctx0" brushRef="#br0" timeOffset="4135.802">1497 1,'17'73,"-11"1,-3 1,-4 0,-3 0,-3 0,-4-1,-11 38,-69 293,75-322,35-82,-3-12</inkml:trace>
  <inkml:trace contextRef="#ctx0" brushRef="#br0" timeOffset="13122.734">1158 395,'-7'-4,"0"0,0 1,-1-1,1 1,-1 1,0-1,0 2,0-1,0 1,0 0,0 0,-1 1,1 0,-4 1,-3-1,-7-1,30 2,43 4,77 36,-214-80,-100 32,318 29,-109-18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4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0 282,'56'-17,"143"-6,-149 15,0 2,1 3,-1 1,4 3,9-11,-58 4</inkml:trace>
  <inkml:trace contextRef="#ctx0" brushRef="#br0" timeOffset="1799.57">254 0,'2'1,"0"1,0-1,0 1,0-1,-1 1,1 0,-1 0,1 0,-1 0,0 0,1 0,-1 0,0 0,0 0,-1 0,1 1,0-1,-1 0,1 1,-1-1,0 1,0-1,0 0,0 1,0 1,0-2,-22 206,6 42,0 16,21-277,1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4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62 199,'-1'-1,"0"1,0 0,-1-1,1 1,0-1,0 1,0-1,0 0,0 1,0-1,0 0,0 0,1 0,-1 1,0-1,0 0,1 0,-1 0,0 0,1-1,-1 1,1 0,0 0,-1 0,1 0,0 0,-1-1,1 1,0 0,0 0,0 0,0-1,0 1,1 0,-1 0,0 0,0-1,1 1,-1 0,1 0,-1 0,1 0,-1 0,1 0,0 0,0 0,-1 0,1 0,0 0,0 0,0 1,0-1,1 0,57-38,-47 32,0 1,0 0,0 0,0 2,1-1,0 2,0 0,0 0,0 1,1 1,-1 0,0 1,1 0,-1 1,0 1,3 0,-13 0,-1-1,1 0,-1 1,0 0,1-1,-1 1,0 0,0 0,0 0,0 0,0 1,-1-1,1 1,-1-1,0 1,1-1,-1 1,0 0,0-1,-1 1,1 0,0 0,-1 0,0-1,0 1,0 0,0 0,0 0,0 0,-1 0,0-1,1 1,-1 0,0 0,0-1,-1 2,-51 94,-124 185,150-227,3 1,2 1,2 1,-7 46,23-92,0 1,2 0,0 0,0 0,1 0,1 0,0 1,1-1,1 0,0 0,1 2,-1-12,0 0,0 0,0 0,1-1,-1 1,1-1,0 0,0 1,0-1,1-1,-1 1,1 0,-1-1,1 0,0 0,0 0,0 0,0 0,0-1,0 0,0 0,1 0,-1 0,0-1,1 0,-1 1,0-2,1 1,-1 0,4-2,6 0,0 0,0-2,-1 1,1-2,-1 0,0 0,0-2,-1 1,1-2,26-22,-26 16</inkml:trace>
  <inkml:trace contextRef="#ctx0" brushRef="#br0" timeOffset="365.776">880 368,'-59'77,"3"2,3 3,-37 79,80-142,1 0,1 1,0 1,2-1,0 1,-2 19,7-34,1 0,-1 1,1-1,1 1,-1-1,1 0,0 1,1-1,0 0,0 0,0 0,0 0,1 0,0 0,0-1,1 1,-1-1,1 0,1 0,-1 0,1-1,-1 0,1 0,4 3,4 0,0-1,1-1,0 0,0-1,0 0,0-1,1 0,-1-2,1 1,-1-2,1 0,0-1,-1 0,1-1,-1-1,2 0,14-6,-1 0,0-2,0-1,-1-2,-1 0,0-2,-1-1,-1-1,-1-1,0-1,-2-1,0-1,13-18,-21 22,-1 0,-1-1,-1 0,0-1,-1-1,-1 0,-2 0,0 0,-1-1,0 0,-2 0,0-15,-2 23,-1 0,-1 0,0-1,-1 1,-1 0,0 0,-1-1,0 2,-1-1,-1 0,0 1,0 0,-2 0,0 0,0 1,-1 0,0 1,-1-1,-1 2,-3-4,4 7,1 0,-1 0,0 1,-1 0,0 1,0 0,0 1,0 0,-1 0,1 1,-1 1,0-1,0 2,0 0,0 0,0 1,0 0,0 1,0 0,0 1,0 0,0 1,1 0,-1 0,1 1,0 1,0 0,0 0,1 1,-5 3,-64 59,51-37</inkml:trace>
  <inkml:trace contextRef="#ctx0" brushRef="#br0" timeOffset="732.02">1924 341,'-28'0,"-1"1,0 2,0 1,1 1,0 2,0 0,1 2,0 1,0 1,1 2,0 0,1 2,1 1,1 0,-18 17,33-25,-1 0,1 0,1 1,-1 0,2 0,-1 1,1 0,1 0,0 1,0-1,1 1,1 0,-1 0,2 1,0-1,0 0,1 1,0-1,1 1,0 0,1-1,0 1,1-1,1 0,-1 1,2-1,-1 0,2-1,-1 1,2-1,-1 0,1 0,1 0,0-1,0 0,1 0,0-1,0 0,1 0,0-1,10 6,-3-6,0-1,0 0,1-1,0-1,0-1,0 0,0-1,0-1,1-1,-1 0,0-1,0-1,0-1,0 0,0-1,0-1,-1-1,0 0,0-1,0-1,-1 0,0-1,-1-1,9-7,-9 5,0-1,0 0,-1-1,0-1,-2 0,0-1,0 0,-1-1,-2 0,1 0,-2-1,0 0,-1 0,-1-1,-1 1,-1-1,0 0,-1 0,-1-9,-1 12,0 0,-1 0,-1 1,0-1,-1 0,-1 1,0 0,-1 0,-1 0,0 0,-1 1,0 0,-2 0,1 1,-2 0,0 1,0 0,-1 0,0 1,-1 1,0 0,-1 0,-10-4,15 9,-1 1,0 0,0 1,0 0,0 0,0 1,-1 1,1-1,-1 1,1 1,-1 0,1 0,-1 1,1 0,-1 1,1 0,0 0,0 1,-7 3,-11 4</inkml:trace>
  <inkml:trace contextRef="#ctx0" brushRef="#br0" timeOffset="1364.221">2545 86,'-217'447,"159"-259,56-176,8-25,9-26,35-96,6 2,8-3,-33 72,32-74,-64 171,-5 278,5-297,2 1,0 0,0-1,1 1,1-1,1 0,0 0,0 0,2 0,0-1,0 0,1 0,1 0,0-1,0 0,2-1,-1 0,1 0,1-1,0-1,0 1,1-2,0 0,1 0,-1-1,2 0,-1-2,1 1,-1-2,1 1,1-2,6 1,-9-4,0 0,0-1,-1-1,1 0,-1 0,1-1,-1-1,0 0,0 0,0-1,-1-1,0 0,0 0,0-1,-1 0,0 0,0-1,-1-1,12-11,-1 0,-1-2,0 0,-2-2,-1 1,-1-2,0-2,3-14,-1-2,-2 0,-2-1,-2 0,-2 0,-1-1,-3 0,-2 0,-3-34,1 54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50.3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4999 306,'-65'-39,"-2"2,-1 3,-1 3,-2 3,-12 0,20 10,-1 3,-1 3,0 2,0 3,-1 3,-46 4,-86 11,-108 24,-572 119,647-111,-222 43,-3-19,-334 1,763-67,-5 1,1-1,-1-2,0-1,1-1,-1-2,1-1,-9-5,38 11,0 0,0 0,1 0,-1-1,0 1,1 0,-1-1,0 0,1 1,-1-1,1 0,-1 0,1 0,-1 0,1 0,-1 0,1 0,0-1,0 1,0 0,0-1,0 1,0-1,0 1,0-1,1 0,-1 1,0-1,1 0,-1 1,1-1,0 0,0 1,0-1,-1 0,2 0,-1 1,0-1,0 0,0 0,1 1,-1-1,1 0,0 1,0-2,6-3,2-1,-1 1,1 1,-1-1,2 2,-1-1,0 1,1 0,0 1,0 0,0 1,10-1,-4-1,216-41,2 11,180-2,-325 29,1526-43,-369 35,-715-8,-478 8,-108 5,0 3,-1 3,0 2,-2 2,44 0,-890 39,877-37,-2527 289,1372-101,1144-183,101-2,154-17,-1-9,54-19,-185 27,1922-294,-1636 250,971-127,-1200 170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51.8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1 258,'75'-24,"1"4,2 3,58-4,-126 20,79-11,1 3,1 5,60 6,295 32,-148-8,231-13,-30-49,195-51,-538 66,-38 3,-37 4,0 4,1 3,35 4,-566 31,-750 55,321-50,192-6,223 3,356-17,107-13,-1 0,1 1,-1-1,1 0,-1 1,1-1,0 0,-1 1,1-1,0 1,-1-1,1 1,0-1,-1 0,1 1,0-1,0 1,0-1,-1 1,1 0,0-1,0 1,0-1,0 1,0-1,0 1,0-1,0 1,0-1,0 1,0-1,1 1,-1 0,0-1,0 1,0-1,1 1,-1-1,0 0,1 1,-1-1,0 1,1-1,-1 0,0 1,1-1,-1 1,1-1,-1 0,1 0,-1 1,1-1,-1 0,1 0,-1 0,1 0,-1 1,1-1,-1 0,1 0,-1 0,1 0,0 0,-1 0,1 0,38 13,64 3,-1-3,1-6,1-3,65-9,307-25,127-38,-332 35,170-23,116-14,207 14,-672 54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1,'0'0,"0"0,-1 1,1-1,0 0,0 0,-1 1,1-1,0 0,0 1,0-1,0 1,-1-1,1 0,0 1,0-1,0 1,0-1,0 0,0 1,0-1,0 0,0 1,0-1,0 1,0-1,0 0,1 1,-1-1,0 1,0-1,0 0,0 1,1-1,-1 0,0 1,0-1,1 0,-1 0,0 1,1-1,-1 0,0 0,1 1,-1-1,0 0,1 0,-1 0,0 0,1 1,-1-1,1 0,-1 0,0 0,1 0,-1 0,1 0,-1 0,0 0,1 0,-1 0,1 0,-1-1,0 1,1 0,-1 0,1 0,-7 38,-26 105,4-24,17-57,-3 56,14-114,0 0,1 1,-1-1,1 0,0 0,1 0,-1 0,1 0,-1 0,1 0,1-1,-1 1,0 0,1-1,0 0,-1 0,1 0,0 0,1 0,-1 0,1-1,-1 0,1 0,0 0,1 1,5-1,1-1,0 0,0 0,0-2,0 1,0-1,0 0,-1-1,1-1,0 0,-1 0,0-1,0 0,0 0,0-1,7-6,-12 9,110-74,-101 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6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3,'4'-1,"1"0,0 0,-1 1,1 0,0 0,0 0,-1 1,1 0,0-1,-1 2,1-1,-1 0,1 1,-1 0,0 0,0 0,0 1,0-1,0 1,0 0,-1 0,1 0,-1 1,0-1,0 1,0 0,0 0,-1 0,0 0,1 0,-1 0,-1 1,1-1,-1 1,0-1,0 1,0 0,0-1,-1 1,0 4,-5 5,-1 1,-1-1,0-1,0 1,-2-1,1 0,-2-1,0 0,0-1,-1 0,0 0,-1-1,-4 2,-20 20,-1-2,-2-1,-1-2,-1-2,-10 4,18-14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9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147 678,'-14'12,"0"2,2 0,0 1,0 0,1 0,1 1,1 1,0 0,1 0,1 0,0 1,1 0,2 1,0-1,0 1,0 17,4 16,2-1,2 1,3-1,2 0,2-1,8 20,-19-66,0 0,0-1,1 1,0 0,-1-1,1 1,1-1,-1 1,0-1,1 0,0 0,-1 1,1-1,1 0,-1 0,0-1,1 1,-1-1,1 1,0-1,0 0,0 0,0 0,0 0,1 0,-1-1,0 1,1-1,-1 0,1 0,-1 0,1-1,0 1,-1-1,1 0,0 0,-1 0,1-1,0 1,-1-1,1 0,2 0,6-9,1 1,-1-1,-1-1,0 0,-1-1,0 0,0 0,6-13,4-2,117-189,-133 209,-4 6,0-1,0 1,0 0,0-1,0 1,1-1,-1 1,0-1,1 1,-1 0,1-1,0 1,-1 0,1 0,0-1,0 1,0 0,0 0,0 0,0 0,0 0,0 0,0 0,0 0,0 1,1-1,-1 0,0 1,1-1,-1 1,0-1,1 1,-1 0,1-1,-1 1,1 0,-1 0,1 0,-1 0,0 0,1 1,-1-1,1 0,-1 1,0-1,1 1,-1-1,0 1,1 0,-1-1,0 1,0 0,0 0,1 0,-1 0,0 1,36 73,-33-63,0 0,1-1,1 0,0 0,0 0,1-1,0 0,1-1,0 1,1-1,0-1,0 0,7 5,-4-7,-1 0,2-1,-1 0,0-1,1-1,0 0,0 0,0-2,0 1,0-2,0 1,1-2,-1 0,0-1,0 0,4-1,-11 0,0 0,0 0,-1-1,1 0,-1 0,1 0,-1 0,-1-1,1 0,-1 0,1 0,-2-1,1 1,0-1,-1 0,0 0,-1 0,1 0,-1-1,0 1,-1-1,1 1,-2-1,1 0,0 1,-1-2,8-32,2-6,-7 25</inkml:trace>
  <inkml:trace contextRef="#ctx0" brushRef="#br0" timeOffset="1155.36">1162 0,'0'748,"-15"-542,2 53,13-257,-1 1,1 0,0 0,0 0,0 0,0 0,0 0,0 0,1-1,0 1,-1 0,1 0,0 0,1-1,-1 1,0 0,1-1,-1 0,1 1,0-1,0 0,0 0,0 1,0-2,0 1,1 0,-1 0,1-1,-1 1,1-1,-1 0,1 0,0 0,0 0,0 0,-1-1,1 1,0-1,0 0,0 0,0 0,0 0,0 0,0 0,-1-1,3 0,5-3,0-1,0 0,-1-1,0 0,0 0,0-1,-1 0,0 0,0-1,4-6,4-3,150-163,-166 179,1-1,-1 1,0 0,1-1,-1 1,1 0,0 0,-1 0,1-1,0 1,0 0,0 0,0 0,0 0,0 0,0 1,0-1,0 0,0 0,0 1,1-1,-1 1,0-1,1 1,-1-1,0 1,1 0,-1-1,0 1,1 0,-1 0,0 0,1 0,-1 1,0-1,1 0,-1 0,0 1,1-1,-1 1,0-1,0 1,1 0,-1-1,0 1,0 0,0 0,0 0,0 0,0 0,0 0,0 0,0 0,-1 0,1 0,0 1,20 140,-19-135,1-1,-1 1,1-1,0 0,0 0,1 0,0 0,0-1,0 0,0 0,1 0,0 0,0 0,1-1,-1 0,1 0,0-1,0 0,0 0,0 0,0 0,1-1,-1 0,1-1,0 1,-1-1,7 0,2-3,1-1,0 0,-1-1,0-1,0-1,0 0,-1 0,0-2,0 1,0-2,-1 0,0-1,-1 0,0-1,-1 0,0-1,-1 0,0 0,-1-1,-1-1,1 1,-2-1,4-11,28-84,-37 105,-1 0,-1 0,1 0,-1 0,1 0,-1 0,0 0,-1 0,1 0,-1 0,1-1,-1 1,-1 0,1 1,0-1,-1 0,0 0,0 1,0-1,0 1,-1-1,1 1,-1 0,0 0,0 0,-1 0,1 1,0 0,0 1,0-1,0 1,0 0,-1 0,1 0,0 0,-1 1,1-1,-1 1,1 0,-1 0,1 0,0 1,-1-1,1 1,-1-1,1 1,0 1,0-1,-1 0,1 1,0-1,0 1,1 0,-3 1,-68 67,64-60,0 0,1 1,0 0,1 0,0 0,0 1,2 0,-1 1,2-1,-1 1,2 0,0 0,0 0,1 1,1-1,0 0,1 1,1-1,0 1,0-1,2 0,-1 1,2-1,0-1,3 9,-3-16,0 0,1 0,0 0,-1-1,1 1,1-1,-1-1,1 1,-1-1,1 0,0 0,0 0,0-1,1 0,-1 0,0-1,1 0,-1 0,1 0,2-1,135-12,-104 2,-1-2,-1-1,0-3,-1 0,0-3,-2-1,0-1,-1-2,-1-2,-2 0,12-15,-27 26,-2-1,0 0,-1-1,-1-1,0 0,-1-1,-1 0,0-1,-2 0,0 0,-1-1,1-7,-7 23,1 0,-1 0,0-1,0 1,0 0,0-1,-1 1,0-1,0 1,0-1,0 1,-1 0,0-1,0 1,0 0,0-1,-1 1,0 0,1 0,-2 0,1 0,0 1,-1-1,0 0,1 1,-1 0,-1 0,1 0,0 0,-1 0,1 1,-1-1,0 1,0 0,0 0,0 0,0 1,-1 0,1 0,-3-1,-6 4,1 1,-1 1,1 0,0 0,0 1,0 1,0 0,1 0,0 1,1 1,-1 0,1 0,1 1,0 0,0 1,1 0,0 0,0 1,1 0,1 0,0 1,0 0,-3 11,7-20,1-1,-1 1,1 0,-1 0,1 0,0 0,0 0,0 0,0 0,1 0,-1 0,1 0,0 0,0 0,0 1,0-1,1 0,-1 0,1 0,0 0,0 0,0 0,0 0,0 0,1 0,-1 0,1-1,0 1,-1-1,1 1,1-1,-1 0,0 1,1-1,-1 0,1-1,-1 1,1 0,0-1,0 1,0-1,2 1,157 3,-97-8,-33 1,-23 1,0-1,0 2,0-1,0 1,0 1,0-1,0 2,0-1,0 1,0 0,-1 1,1 0,-1 1,0 0,4 2,-10-3,1 1,-1-1,0 1,0 0,0 0,0 0,-1 0,0 0,1 0,-2 1,1-1,0 0,-1 1,0-1,0 0,0 1,0-1,-1 0,0 1,0-1,0 0,-1 2,2 70,1-72,1-1,-1 1,1-1,0 0,0 0,0 0,0 0,1 0,-1 0,1-1,0 1,-1-1,1 0,0 0,1 0,-1 0,0 0,0-1,1 1,-1-1,1 0,-1 0,1 0,0-1,-1 1,1-1,0 0,-1 0,1 0,0 0,-1-1,1 1,-1-1,1 0,0 0,120-57,-103 48,-1-2,-1-1,0 0,-1-1,0-1,-1-1,-1-1,0 0,-1-1,-2 0,1-1,-2-1,-1 0,0-1,-1 0,-2 0,0-1,0-3,-7 23,-1-1,1 1,0 0,-1-1,1 1,-1 0,0-1,0 1,0 0,0-1,0 1,-1 0,1-1,-1 1,1 0,-1-1,0 1,0 0,0 0,0 0,0 0,-1 0,1 0,-1 0,1 0,-1 0,0 1,1-1,-1 1,0-1,0 1,0 0,0 0,0 0,0 0,-1 0,1 0,0 0,-1 1,1-1,0 1,-1 0,1 0,0-1,-1 2,1-1,0 0,-1 0,1 1,0-1,-1 1,1 0,0 0,-1 0,-21 13,2 0,0 1,1 2,0 0,2 1,0 1,1 1,1 1,1 0,0 1,2 0,1 2,-3 8,6-15,2 1,0 1,1-1,1 1,0 0,2 1,0-1,1 7,2-19,0 1,1 0,1 0,-1-1,1 1,0 0,1-1,0 1,0-1,1 1,0-1,0 0,0 0,1 0,0-1,1 1,-1-1,1 0,0 0,1 0,-1-1,3 1,16 9,0-1,2-1,-1-1,2-1,-1-2,1 0,1-2,-1-1,1-2,0 0,14-1,167-16,-173 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47,'1'2,"1"0,-1 0,1 0,0 0,0-1,-1 1,1 0,0-1,0 0,0 1,1-1,-1 0,0 0,0 0,1-1,-1 1,0 0,1-1,-1 1,1-1,-1 0,0 0,1 0,-1 0,2-1,166-22,-27 9,53-20,-195 34,-1 0,-1 1,1-1,0 1,0 0,0-1,0 1,0-1,0 1,0 0,0-1,0 1,0-1,0 1,0-1,0 1,0 0,1-1,-1 1,0-1,0 1,1-1,-1 1,0-1,1 1,-1-1,0 1,1-1,-1 0,1 1,-1-1,1 1,-1-1,1 0,-1 0,1 1,-1-1,1 0,-1 0,1 0,0 1,-1-1,1 0,-1 0,1 0,0 0,-1 0,1 0,-1 0,1 0,0-1,-1 1,1 0,-1 0,1 0,-1-1,1 1,-1 0,1 0,-1-1,1 1,-1-1,1 1,-1 0,1-1,-1 1,0-1,1 1,-1-1,0 1,1-1,-8 12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2:1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0,'-1'1,"0"0,0-1,0 1,0 0,0 0,0 0,0 0,0 0,1 0,-1 1,0-1,1 0,-1 0,1 0,-1 1,1-1,-1 0,1 1,0-1,0 0,0 1,0-1,0 0,0 1,0-1,0 0,0 1,1-1,-1 0,0 1,1-1,-1 0,1 0,0 0,-1 1,1-1,0 0,0 0,0 0,0 0,0 0,0 0,0 0,0-1,0 1,0 0,0 0,0-1,1 1,-1-1,0 1,0-1,1 0,-1 1,0-1,1 0,-1 0,0 0,1 0,-1 0,0 0,1 0,-1-1,0 1,2-1,31 4,1-2,0-1,0-2,0-2,32-7,-22 4,-33 5,0 1,1 1,-1 0,0 1,0 0,0 1,1 0,-1 1,1 0,6 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9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3501 508,'-20'7,"0"2,0 0,2 2,-1 0,1 0,1 2,0 0,1 1,0 1,1 1,1 0,0 0,2 1,-1 1,2 1,1-1,0 2,1-1,1 1,-1 9,5-13,1 0,1 0,1 1,0-1,1 0,1 1,0-1,2 0,-1 0,2 0,0 0,1 0,1-1,0 0,5 7,-5-15,1 0,0-1,0 0,1 0,0 0,0-1,0-1,1 1,-1-1,1-1,0 1,0-2,0 1,1-1,-1 0,1-1,-1 0,1-1,-1 0,1-1,-1 0,1 0,-1-1,0 0,3-1,12-4</inkml:trace>
  <inkml:trace contextRef="#ctx0" brushRef="#br0" timeOffset="293.602">4065 564,'-28'9,"0"0,1 2,1 1,0 1,0 1,2 1,-22 17,36-25,1 1,0 0,1 0,0 1,0 0,0 0,2 1,-1 0,1 0,0 1,1-1,1 1,-1 0,2 1,0-1,0 1,1 0,0-1,1 1,0 7,1-15,0 1,0-1,1 1,-1-1,1 1,0-1,1 1,-1-1,1 0,0 1,0-1,0 0,0 0,1-1,-1 1,1 0,0-1,0 1,1-1,-1 0,1 0,-1-1,1 1,0-1,0 0,0 0,1 0,-1 0,0-1,0 1,1-1,-1 0,4 0,3 0,0 0,0-1,0 0,0-1,0 0,0 0,-1-1,1-1,0 0,-1 0,0-1,0-1,6-2,-2-2,0-1,0-1,-1 1,-1-2,0 0,0-1,-1 0,-1 0,0-1,-1 0,0-1,-1 0,-1-1,-1 1,0-1,-1-1,1-6,-4 18,-1-1,0 0,-1 0,1 0,-1 0,0 0,-1 0,1 0,-1 0,-1 0,1 0,-1 1,0-1,0 0,0 1,-1-1,0 1,0 0,0 0,-1 0,0 1,1-1,-2 1,1 0,0 0,-1 0,0 1,0-1,0 1,0 0,-1 1,1-1,-1 1,1 0,-1 1,-5-2,-16 0,2 3</inkml:trace>
  <inkml:trace contextRef="#ctx0" brushRef="#br0" timeOffset="739.204">4686 508,'-26'6,"2"0,-1 2,1 1,0 1,1 1,0 1,1 1,-1 2,21-13,0-1,0 1,1-1,-1 1,0 0,1-1,-1 1,1 0,0 0,0 0,0 0,0 1,0-1,0 0,1 0,-1 0,1 1,-1-1,1 0,0 1,0-1,0 0,0 1,0-1,0 0,1 1,-1-1,1 0,0 0,0 1,0-1,0 0,0 0,0 0,0 0,1 0,-1 0,1-1,-1 1,1 0,0-1,0 1,-1-1,1 0,0 1,0-1,1 0,-1 0,0 0,0-1,2 2,75 37,-64-33,-1 0,0 1,0 0,-1 1,0 1,-1 0,1 1,-2 0,7 7,-12-11,0-1,-1 1,0 0,0 0,0 1,-1 0,0 0,0 0,-1 0,0 0,0 1,-1-1,1 1,-2 0,1 0,-1 0,0 0,-1 0,0 0,0 0,-1 0,0-1,0 1,-1 0,0 0,0 0,-1-1,0 0,0 1,-1-1,0 0,0 0,-1-1,-6 6,0-1,-1-1,0 0,-1-1,0 0,0 0,-1-2,0 0,0 0,-1-1,0-1,0-1,0 0,-1-1,1 0,-1-1,0-1,-8-1,-1 0</inkml:trace>
  <inkml:trace contextRef="#ctx0" brushRef="#br0" timeOffset="1560.35">5504 395,'-31'4,"-2"0,0 1,0 1,0 2,1 2,0 1,-4 3,32-12,1 0,0 0,-1 1,1-1,0 1,0 0,1 0,-1 0,1 0,-1 0,1 1,0-1,0 1,0-1,1 1,-1 0,1 0,0 0,0-1,0 1,1 0,-1 0,1 1,0-1,0 0,1 0,-1 0,1 0,0 0,0 0,0-1,0 1,1 0,-1 0,1-1,0 1,0-1,1 1,-1-1,1 0,-1 0,1 0,0 0,1 0,9 13,0 0,1-1,0-1,1 0,1-1,0-1,2 1,-2-3,-1 0,0 1,-1 1,-1 1,0 0,0 0,-2 1,1 1,-2 0,0 1,-1 0,0 0,-2 1,4 10,-9-19,0 0,-1 0,0 0,0 1,-1-1,0 0,0 0,-1 0,0 1,0-1,-1 0,0 0,-1 0,0-1,0 1,0-1,-1 1,0-1,-1 0,0-1,0 1,0-1,-1 0,0 0,0 0,0-1,-1 0,1 0,-1-1,0 0,-1 0,1-1,-1 0,0 0,-4 1,7-2,-1-1,1 1,-1-1,0 0,1 0,-1 0,0-1,0 0,1 0,-1-1,0 0,0 0,1 0,-1 0,1-1,-1 0,1 0,0-1,-14-9</inkml:trace>
  <inkml:trace contextRef="#ctx0" brushRef="#br0" timeOffset="1793.985">5391 395,'38'0,"18"0,4 0,-4 0,-5 0,-8 0,-6 0,-5-5,-2-1,-2 0,-1 1,0 2,0 0,0 2,-4 1</inkml:trace>
  <inkml:trace contextRef="#ctx0" brushRef="#br0" timeOffset="2328.316">6068 367,'234'6,"-228"-6,0 1,0 0,0 0,0 0,0 1,0 0,-1 0,1 0,-1 1,1 0,-1 0,0 0,0 1,-1-1,1 1,-1 1,1-1,-1 0,-1 1,1 0,-1 0,1 0,-2 0,1 1,0-1,-1 1,0-1,0 1,-1 0,0 0,0 0,0 0,0 5,-8 8,0 0,0 0,-2-1,-1 0,0-1,-1 0,0 0,-2-1,0-1,-1 0,0-1,-1 0,-13 8,5 0,22-20,-1-1,1 0,0 0,0 0,0 1,0-1,0 0,1 1,-1-1,0 1,1-1,-1 1,1-1,-1 1,1 0,0-1,0 1,-1-1,1 1,0 0,1-1,-1 1,0 0,0-1,1 1,-1-1,1 1,-1-1,1 1,0-1,-1 1,1-1,0 1,0-1,0 0,0 0,0 1,1-1,-1 0,0 0,0 0,1 0,-1-1,1 1,-1 0,1 0,-1-1,1 1,-1-1,1 1,-1-1,1 0,0 0,-1 0,1 0,1 0,139 62,-138-60,0 1,-1-1,1 1,-1 0,1 0,-1 0,0 1,-1-1,1 1,0 0,-1 0,0 0,0 0,0 0,-1 0,1 0,-1 1,0-1,0 1,0-1,-1 0,0 1,0-1,0 1,0-1,-1 1,1-1,-1 1,0-1,-1 1,1-1,-2 4,-6 7,-1 0,0 0,-1-1,0 0,-2-1,1 0,-1-1,-1 0,0-1,-1-1,0 0,-1-1,-13 5,20-9,0 0,-1-1,0 0,0 0,0-1,0-1,0 1,-1-2,1 1,-1-2,1 1,-1-2,1 1,-11-3,3-3</inkml:trace>
  <inkml:trace contextRef="#ctx0" brushRef="#br0" timeOffset="2656.251">6858 225,'-13'11,"-22"12,1 2,1 2,2 1,0 1,2 2,2 1,1 1,-6 11,30-41,0 0,0 1,0-1,1 1,-1 0,1-1,0 1,0 0,0 0,1-1,-1 1,1 0,0 0,0 0,1 0,-1 0,1-1,-1 1,1 0,0 0,1-1,-1 1,1-1,-1 1,1-1,0 1,0-1,1 0,-1 0,1 0,-1 0,1-1,0 1,0-1,0 1,1-1,-1 0,0-1,1 1,-1 0,1-1,0 0,-1 0,5 1,8 0,1-1,0-1,0 0,0-1,0-1,0-1,0 0,-1-1,1-1,-1 0,0-2,-1 1,1-2,-2 0,1-1,-1-1,0 0,-1 0,0-2,-1 1,10-14,-16 21,-1-1,0-1,0 1,-1-1,0 0,0 0,0 0,-1 0,0 0,0-1,0 0,-1 0,0 0,0 0,-1 0,0 0,0 0,-1 0,0 0,0 0,0-1,-1 1,0 0,-1 0,0 0,0 0,0 1,-1-1,0 0,0 1,0 0,-1-1,-3-3,0 4,1 0,-1 0,0 1,0 0,0 0,-1 1,1 0,-1 0,-1 1,1 0,0 0,-1 1,0 0,-17-3</inkml:trace>
  <inkml:trace contextRef="#ctx0" brushRef="#br0" timeOffset="2952.244">7198 84,'17'30,"-1"0,-1 0,-2 2,-1-1,-2 2,-1 0,-1 0,-2 0,-1 1,-2 0,-1 0,-2 15,-4 44,-4 0,-5-1,-21 84,30-157,0 0,-2-1,0 0,-1 0,0 0,-2-1,0 0,-1-1,0 0,-1-1,-1 0,-1 0,0-1,-1-1,0 0,-11 7,3-5,0-1,-1-1,-1-1,0-1,0-1,-20 5,13-7</inkml:trace>
  <inkml:trace contextRef="#ctx0" brushRef="#br0" timeOffset="3511.208">5137 84,'-26'37,"2"0,2 2,1 0,2 1,2 1,2 1,1 1,3 0,1 0,2 1,2 0,2 0,2 13,9-3,3-1,2 0,2 0,3-2,1 0,3 0,3-2,-18-35,7 18,3 0,0 0,2-2,1 0,2-1,1-1,1-1,1-2,1 0,2-1,28 20,-7-21,-26-16</inkml:trace>
  <inkml:trace contextRef="#ctx0" brushRef="#br0" timeOffset="67447.724">2767 169,'-49'265,"30"-174,-4 0,-4-2,-3-1,-5-1,-24 41,56-122,4-7</inkml:trace>
  <inkml:trace contextRef="#ctx0" brushRef="#br0" timeOffset="67930.849">2710 225,'-7'14,"0"0,0 0,2 1,0 0,0 0,2 0,0 1,0-1,1 1,1 0,1-1,0 1,2 0,-1-1,2 1,0-1,4 13,60 140,-4 57,-63-224,0 1,0 0,0 0,1 0,-1 0,1 0,0-1,-1 1,1 0,0-1,0 1,0 0,0-1,0 1,0-1,1 0,-1 1,0-1,1 0,-1 0,1 0,-1 0,1 0,0 0,-1 0,1 0,0-1,0 1,0-1,-1 1,1-1,0 0,0 0,0 1,0-1,0-1,-1 1,1 0,0 0,0-1,0 1,0-1,-1 1,1-1,0 0,-1 0,1 0,0 0,-1 0,1 0,-1 0,0-1,1 1,0-1,11-19,-1 0,0 0,-2-2,0 1,-2-1,0-1,-2 1,-1-1,2-16,18-73,-5 0,-5-2,-5 0,-5-10,-5 97,-1 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115 257,'-66'424,"45"-276,5 0,5 125,23-211,15-95,-2-20,-15 27</inkml:trace>
  <inkml:trace contextRef="#ctx0" brushRef="#br0" timeOffset="284.893">59 88,'330'-45,"21"5,-348 39,-1 0,1 1,0 0,0-1,-1 1,1 0,0 0,0 0,0 1,-1-1,1 1,0-1,0 1,-1 0,1 0,-1 0,1 0,-1 1,1-1,-1 1,0-1,1 1,-1 0,0 0,0 0,-1 0,1 0,0 1,0-1,-2 10</inkml:trace>
  <inkml:trace contextRef="#ctx0" brushRef="#br0" timeOffset="553.063">31 595,'38'0,"18"0,4-4,1-3,0 1,-5 1,-8 2,-7-4,-1-1,-3 2,-2 1,-3 1,-6-2,-8-2</inkml:trace>
  <inkml:trace contextRef="#ctx0" brushRef="#br0" timeOffset="2149.161">652 962,'56'-17,"55"13,-109 4,1 0,-1 1,1-1,0 1,-1 0,1-1,-1 1,0 0,1 0,-1 1,0-1,0 0,1 1,-1 0,0-1,-1 1,1 0,0 0,0 0,-1 0,1 0,-1 1,0-1,0 0,1 1,-1-1,-1 0,1 1,0-1,-1 1,1 0,-1-1,0 1,0-1,0 1,0 0,0-1,-1 1,1-1,-1 2,-48 96,23-58,24-40,1 0,0-1,0 1,0 0,0 0,0 0,0 1,1-1,-1 0,1 0,0 0,-1 0,1 1,0-1,0 0,0 0,1 0,-1 1,0-1,1 0,-1 0,1 0,0 0,0 0,0 0,0 0,0 0,0 0,1 0,-1-1,0 1,1 0,-1-1,1 1,0-1,0 0,-1 1,1-1,0 0,0 0,0 0,0-1,2 2,29 8,62 28,-93-37,0 1,0 0,0-1,0 1,0 0,-1 0,1 0,-1 0,0 0,1 1,-1-1,0 0,0 1,0-1,-1 1,1-1,-1 1,1-1,-1 1,0-1,0 1,0-1,0 1,0-1,-1 1,1-1,-1 1,1-1,-1 1,0-1,0 0,0 1,0-1,-1 0,1 0,-2 2,-8 8,0 0,-1 0,0-2,-1 1,0-2,0 1,-1-2,0 0,-1-1,0 0,0-1,0-1,-1 0,0-1,-14 1,7 2,-41-2,59-9</inkml:trace>
  <inkml:trace contextRef="#ctx0" brushRef="#br0" timeOffset="2389.744">1554 962,'-14'34,"-10"20,-5 6,2-2,0-7,6-6,6-7,1-5,2-3,-1-1,2-2,-3-6,2 0,2-5</inkml:trace>
  <inkml:trace contextRef="#ctx0" brushRef="#br0" timeOffset="2653.244">1273 962,'24'34,"7"15,5 5,-1-2,0-6,-2-5,-2-5,-1-4,-1-2,0-2,-1-5,0-3,0-3,-5-1,-1-3,0-4,-4-3</inkml:trace>
  <inkml:trace contextRef="#ctx0" brushRef="#br0" timeOffset="265901.573">1724 595,'39'18,"-17"-13,1-2,-1 0,1-1,0-1,0-1,11-2,68 2,-11 21,-70-18</inkml:trace>
  <inkml:trace contextRef="#ctx0" brushRef="#br0" timeOffset="266182.994">1696 906,'19'0,"16"0,7 0,1 0,-2 0,-3 0,-4 0,-2 0,-2 0,-6 0</inkml:trace>
  <inkml:trace contextRef="#ctx0" brushRef="#br0" timeOffset="266752.702">2571 257,'3'0,"22"1,-33 9,-169 25,329-48,-125 18</inkml:trace>
  <inkml:trace contextRef="#ctx0" brushRef="#br0" timeOffset="267355.933">2852 201,'243'-53,"-239"53,1 0,-1 0,0 1,0-1,1 1,-1 0,0 0,0 0,0 1,0-1,0 1,0 0,-1 0,1 1,-1-1,1 1,-1 0,0-1,0 1,0 1,0-1,-1 0,1 1,-1-1,0 1,0 0,0 0,0 0,-1 0,0 0,1 0,-2 0,1 1,0-1,-1 0,0 0,0 1,0-1,0 0,-1 0,0 1,0-1,0 0,-1 3,-7 23,-2-1,-1-1,-1 0,-1-1,-1 0,-2-1,0-1,-2 0,-1-2,-13 12,-40 56,14-18,39-51,2 0,0 2,1 0,2 1,0 0,-8 23,21-44,0 0,1 0,0 0,0 0,0 0,1 0,-1 0,1 0,0 0,0 1,0-1,1 0,-1 0,1 0,0 0,0 0,1 0,-1 0,1 0,0-1,0 1,0 0,0-1,1 0,-1 1,1-1,0 0,0 0,0-1,0 1,1-1,-1 1,1-1,-1 0,1 0,0-1,0 1,0-1,0 0,1 1,13 1,0 0,0-1,1-1,-1-1,0-1,1 0,-1-1,0-1,0-1,1-1,5-1</inkml:trace>
  <inkml:trace contextRef="#ctx0" brushRef="#br0" timeOffset="267724.995">3699 257,'-40'13,"1"1,0 3,1 1,1 1,1 2,-4 5,36-24,0-1,1 1,-1 0,1 0,-1 0,1 0,0 1,0-1,0 1,0 0,0 0,0 0,1 0,0 0,-1 1,1-1,0 1,1-1,-1 1,1 0,-1 0,1-1,0 1,1 0,-1 0,1 0,-1 0,1 0,1 0,-1 1,0-1,7 7,-1-1,2 1,-1-1,1-1,1 0,0 0,0-1,0 0,1 0,1-1,-1 0,1-1,0 0,0-1,1 0,0-1,-1 0,1-1,4 0,61 28,-68-27,0 1,1 0,-1 1,-1 0,1 0,-1 1,0 0,-1 1,0 0,2 2,-7-6,1-1,-1 1,-1-1,1 1,0 0,-1 0,0 0,0 0,0 0,0 0,-1 0,1 0,-1 0,0 0,0 0,-1 0,1 0,-1 0,0 1,0-2,0 1,-1 0,1 0,-1 0,0-1,0 1,-2 1,-8 13,-2 0,0-2,-1 1,-1-2,0 0,-1-1,-1-1,0 0,-1-2,0 0,-1-1,-19 7,17-8</inkml:trace>
  <inkml:trace contextRef="#ctx0" brushRef="#br0" timeOffset="267972.117">3615 257,'38'-10,"28"-2,2 4,-6 5,-8 2,-14 1</inkml:trace>
  <inkml:trace contextRef="#ctx0" brushRef="#br0" timeOffset="268267.896">4236 257,'-68'80,"5"2,3 4,-3 12,53-82,1 0,0 0,1 1,1 1,1-1,1 1,-4 18,8-30,0 0,1 0,-1 1,1-1,1 0,-1 0,1 0,0 0,1 0,-1 0,1 0,0 0,1-1,-1 1,1-1,0 0,1 1,-1-1,1-1,0 1,0 0,0-1,1 0,0 0,2 1,1 0,0 0,0-1,0 0,1 0,-1-1,1-1,0 1,0-1,0 0,1-1,-1 0,0-1,0 0,1 0,-1-1,0 0,0-1,9-2,3-2,0-1,0 0,0-2,-1-1,0 0,0-1,5-5,-16 8,0 0,-1 0,0 0,0-1,0 0,-1-1,-1 0,0 0,0 0,-1-1,0 0,-1 0,0 0,-1 0,0-1,0 1,-2-1,1 0,-2 0,1 0,-2 1,1-1,-2 0,1 0,-2 1,0-1,0 1,-1 0,0 0,-1 0,0 0,-1 1,0 0,0 0,-1 0,-1 1,0 0,0 1,0-1,-1 2,-1-1,1 1,-1 1,-10-6,9 7,-1 1,0 1,1-1,-1 2,-1 0,1 0,0 1,0 1,-1 0,1 0,0 1,0 1,-1 0,1 1,-11 4,-10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0,'-8'105,"-4"0,-6 0,-3-2,-13 25,-5 34,4 8,35-168,0-1,1 1,-1-1,1 1,-1 0,1-1,-1 1,1-1,0 1,-1-1,1 1,0-1,0 0,0 1,0-1,1 0,-1 0,0 0,0 0,1 0,-1 0,1 0,-1 0,1 0,-1-1,1 1,-1-1,1 1,-1-1,1 0,0 1,-1-1,1 0,0 0,-1 0,1 0,0-1,-1 1,1 0,0-1,-1 1,1-1,-1 1,1-1,-1 0,1 1,-1-1,1 0,-1 0,0 0,0 0,1-1,-1 1,0 0,0 0,0-1,0 1,0-1,0 1,16-14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0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69,'-60'21,"2"2,1 3,1 3,-37 26,83-50,0 0,1 1,0 0,0 1,0 0,1 0,0 1,0 0,1 1,0-1,0 1,1 1,0-1,1 1,0 0,1 1,0-1,0 3,4-10,0 0,0 0,0-1,1 1,-1 0,1 0,0-1,0 1,0 0,0-1,0 1,0-1,1 0,-1 1,1-1,0 0,0 0,0 0,0 0,0 0,0 0,0-1,1 1,-1-1,1 1,-1-1,1 0,-1 0,1 0,0 0,1 0,90 15,-92-16,43 3,14 0,0 2,0 3,0 2,-1 4,17 7,-70-20,0 0,-1 0,1 1,-1 0,1 0,-1 0,0 1,0 0,0-1,0 1,0 1,-1-1,1 0,-1 1,0 0,0 0,0 0,0 0,-1 0,0 0,0 1,0-1,0 1,-1-1,0 1,0 0,0 0,0 0,-1-1,0 1,0 0,0 0,0 0,-1 0,0 0,0-1,0 1,-1 0,1-1,-1 1,-1 1,-14 22,-2 0,0-2,-2 0,-1-1,0-1,-2-1,-1-2,-1 0,0-1,-2-2,0-1,-1-1,-15 6,-44 16,64-30</inkml:trace>
  <inkml:trace contextRef="#ctx0" brushRef="#br0" timeOffset="250.809">290 294,'33'-39,"17"-12,4 3,-3 9,-4 11,-7 11,-8 12,-7 13,-1 4,-1 5,1 5,1-1,1-1,1-2,1-5,-5-5</inkml:trace>
  <inkml:trace contextRef="#ctx0" brushRef="#br0" timeOffset="485.55">1588 12,'-108'88,"5"5,3 5,-85 108,168-188,0 1,0 1,2 0,1 1,0 1,2 0,1 1,0 0,2 1,0 0,2 1,1-1,-1 12,6-31,1 0,0 0,0 0,1 0,0 0,0 0,0 0,0 0,1 0,0 0,0-1,0 1,0-1,1 1,0-1,0 0,0 0,0 0,1 0,0-1,-1 0,1 1,0-1,1 0,-1-1,0 1,1-1,0 0,-1 0,1-1,0 1,0-1,0 0,0 0,2 0,30 0,-1-1,1-2,-1-1,1-2,-1-2,-1-1,1-2,-2-1,1-1,-2-3,0 0,0-2,-2-2,0-1,-1-1,3-5,-12 12,-1-2,0-1,-2 0,0-2,0 0,-2 0,10-17,-20 27,0-1,-1 1,-1-1,1 0,-2 0,1 0,-1 0,-1 0,0-1,0 0,-1 1,-1-1,1 0,-2 1,0-1,0 0,-1 1,0-1,-2-5,-1 2,-1 1,0 0,-1 0,0 0,-1 1,0 0,-1 0,-1 1,0 1,0-1,-1 1,0 1,-1 0,0 1,0 0,-1 1,0 0,0 1,0 1,-1 0,0 0,-3 1,-2-1,0 1,-1 1,1 0,-1 2,0 0,1 1,-1 1,0 1,1 1,-1 1,1 0,0 2,1 0,-1 1,1 0,-3 3,-17 13</inkml:trace>
  <inkml:trace contextRef="#ctx0" brushRef="#br0" timeOffset="1376.885">2519 153,'-53'48,"1"2,3 3,-37 50,66-78,-70 95,4 4,-28 63,102-159,26-34,285-383,-246 318,-3-3,-3-1,7-23,-40 81,-28 65,1 0,3 1,2 0,1 11,6-44,0 0,2 0,-1 0,2 0,0 0,1 0,1-1,0 1,1-1,1 0,0 0,1-1,1 0,0 0,3 3,-3-7,0-1,0-1,1 1,0-1,0-1,1 0,0 0,1-1,-1 0,1-1,0 0,0-1,1 0,-1-1,1 0,0-1,0 0,0-1,0 0,0-1,0 0,0-1,0 0,0-1,0-1,0 1,-1-2,1 0,-1 0,0-1,0-1,-1 1,0-2,3-2,7-5,-2 0,0-2,0 0,-2-1,0-1,-1-1,-1 0,-1 0,0-2,-2 1,0-2,-1 1,-2-1,0-1,-1 0,-1 0,-1 0,1-22,-4 25,0 0,-1 0,-2 0,0 0,-1 1,0-1,-2 0,-1 1,0 0,-1 0,-1 0,-1 1,-1 0,-7-13,3 13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592 678,'3'-5,"2"0,0-1,-1 1,0-1,0 0,0-1,-1 1,0 0,0-1,-1 0,0 0,0 0,0 0,-1 0,0-4,-2 9,-1-1,0 1,1 0,-1 0,0 0,0 0,-1 0,1 1,0-1,-1 1,1-1,-1 1,1 0,-1 0,0 0,1 0,-1 0,0 1,0-1,1 1,-1 0,0 0,0 0,0 0,1 0,-1 1,0-1,0 1,1 0,-1-1,0 1,1 1,-1-1,1 0,-2 1,3-1,-73 20,2 4,1 4,-2 3,-77 31,99-36,50-26,0-1,0 1,0 0,0 0,0-1,0 1,1 0,-1 0,0 0,0 0,1 0,-1 0,1 0,-1 0,1 0,0 1,-1-1,1 0,0 0,0 0,0 0,0 1,0-1,0 0,0 0,0 0,0 0,0 1,1-1,-1 0,0 0,1 0,-1 0,1 0,-1 0,1 0,0 0,-1 0,1 0,0 0,0 0,0 0,0-1,0 1,0 0,13 8,-1 0,2-1,-1-1,1 0,0-1,0 0,1-2,-1 0,1 0,0-2,11 1,47 12,-72-15,0 0,1-1,-1 1,0 1,1-1,-1 0,0 0,1 1,-1 0,0-1,0 1,1 0,-1 0,0 0,0 0,0 1,0-1,-1 0,1 1,0-1,0 1,-1 0,1 0,-1-1,0 1,1 0,-1 0,0 0,0 1,0-1,0 0,-1 0,1 0,-1 1,1-1,-1 0,0 1,0-1,0 0,0 1,0-1,0 0,-1 1,1-1,-1 0,-13 14,-1-1,-1-1,-1-1,0 0,0-1,-12 5,-6 6,-154 109,187-130,-1 0,1 0,0 0,-1 0,1 1,0-1,0 1,1-1,-1 1,0-1,1 1,0 0,-1 0,1 0,0 0,1 0,-1 0,0 0,1 0,0 0,-1 0,1 0,1 0,-1 0,0 1,1-1,-1 0,1 0,0 0,0 0,0-1,1 1,-1 0,1 0,-1-1,1 1,0-1,0 1,0-1,0 0,1 0,-1 0,2 1,19 9,0-1,1-2,0 0,1-1,-1-2,2-1,-1 0,1-2,-1-1,1-1,0-1,-1-1,17-4,4 4,-39 1,1 1,1-1,-1 0,1 0,-1 0,0-1,1 0,-1-1,0 0,0 0,0-1,0 0,0-1,0 1,-1-1,0-1,0 1,0-1,3-4,3-6</inkml:trace>
  <inkml:trace contextRef="#ctx0" brushRef="#br0" timeOffset="455.67">254 0,'17'15,"1"1,-2 1,0 0,-1 1,0 0,-2 1,0 1,-1 0,-2 1,0 0,-1 1,0 0,-2 0,-1 1,-1 0,-1 0,-1 0,-1 0,-1 0,0 1,-2-1,-3 17,-87 531,-7 229,81-697,9-66,2 0,2 0,1 0,3 31,0-63,0 0,0 0,1 0,-1 0,1 0,1 0,-1 0,1-1,-1 1,1-1,1 1,-1-1,1 0,-1 0,1 0,1 1,6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77,'38'-5,"32"-6,9-2,-4 2,-10 3,-16-3,-12 2,-12 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45,'43'-5,"29"-1,7 0,-5-4,-11 0,-15 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42,'43'-5,"24"-2,6 1,-6 1,-8 1,-10 2,-9 1,-6 1,-8-5,-10-1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5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0,'39'10,"26"3,8-1,-9-2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3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262 113,'-34'42,"3"0,2 2,1 1,2 1,3 1,1 2,-7 29,20-54,1 2,2-1,0 1,2-1,1 1,0 1,2 8,2-25,-1 0,1 0,1 1,0-1,0 0,1 0,0 0,1-1,0 1,1-1,0 0,0 0,1 0,0-1,0 0,1 0,0-1,1 1,5 3,-3-4,-1 0,1-1,0 0,0-1,1 0,-1 0,1-1,0-1,0 0,1 0,-1-1,1-1,-1 1,1-2,-1 0,1 0,-1-1,1-1,-1 0,1 0,-1-1,0-1,0 0,7-3,0-5</inkml:trace>
  <inkml:trace contextRef="#ctx0" brushRef="#br0" timeOffset="365.942">714 283,'-31'36,"17"-21,0 0,1 1,1 1,0 0,2 0,0 1,1 1,-3 8,11-24,0-1,0 1,0 0,1-1,-1 1,1 0,0 0,0 0,0 0,0-1,1 1,-1 0,1 0,-1 0,1-1,0 1,0 0,0-1,0 1,1-1,-1 1,1-1,0 0,-1 1,1-1,0 0,0 0,0 0,1-1,-1 1,2 1,90 30,-52-21,-32-8,0 0,0 1,0 0,0 0,-1 1,0 0,0 1,-1 0,0 1,0 0,0 0,3 5,-8-9,0 0,0 1,-1-1,0 1,1 0,-1-1,-1 1,1 0,-1 0,0 0,0 0,0 1,-1-1,0 0,0 0,0 0,-1 0,1 0,-1 0,0 0,-1 0,1 0,-1 0,0 0,0 0,-1-1,-2 4,-1 1,0-1,-1-1,0 1,0-1,-1 0,0 0,0-1,-1 0,1-1,-1 0,-1 0,1-1,-1 0,1-1,-1 0,-8 1,-7 1</inkml:trace>
  <inkml:trace contextRef="#ctx0" brushRef="#br0" timeOffset="619.541">629 367,'38'-19,"27"-6,8 0,-4 5,-9 7,-10 4,-9 4,-10 3</inkml:trace>
  <inkml:trace contextRef="#ctx0" brushRef="#br0" timeOffset="1032.434">1194 254,'26'-8,"0"1,1 2,-1 0,1 2,1 0,-1 2,0 1,0 2,0 0,19 5,-44-6,1-1,0 1,0 0,0 0,-1 0,1 0,0 0,-1 0,1 1,-1 0,0-1,1 1,-1 0,0 0,0 0,0 0,0 0,-1 1,1-1,-1 1,1-1,-1 1,0-1,0 1,0 0,0 0,0-1,-1 1,1 0,-1 0,0 0,0 0,0 0,0 0,0-1,-1 1,1 0,-1 0,0 0,0-1,0 1,0 0,0-1,0 1,-2 1,-106 128,79-102,26-27,1 0,-1 0,0 0,1 0,0 0,0 1,0-1,0 1,0 0,1 0,-1 0,1 0,0 0,1 1,-1-1,1 0,-1 1,1 0,1-1,-1 1,1-1,0 1,0 0,0 0,0-1,1 1,0-1,0 1,0-1,1 1,-1-1,3 5,2-3,1 1,0-1,0 0,1-1,0 0,-1 0,2 0,-1-1,0-1,1 1,4 0,-4-1,0 0,0 1,-1 0,0 0,1 1,-1 0,-1 0,1 1,-1 0,0 1,1 1,-6-5,0 1,1 0,-1 0,-1 0,1 0,-1 0,1 0,-1 1,0-1,-1 0,1 1,-1-1,0 0,0 1,0-1,-1 1,1-1,-1 0,0 0,0 1,-1-1,1 0,-1 0,0 0,0 0,-2 2,-77 89,67-85,-1-1,0 0,0-1,-1 0,0-1,0-1,-1-1,1 0,-1-1,-1-1,1-1,-3 0,-4-1</inkml:trace>
  <inkml:trace contextRef="#ctx0" brushRef="#br0" timeOffset="1369.084">1899 254,'-11'12,"0"1,1 0,1 1,0 0,1 0,0 0,1 1,1 1,0-1,1 1,1 0,0 1,4-15,-1 1,1-1,0 1,0 0,0-1,0 1,0-1,0 1,1 0,-1-1,1 1,0-1,-1 1,1-1,1 0,-1 1,0-1,0 0,1 0,-1 0,1 0,0 0,0 0,0 0,0 0,0-1,0 1,0-1,0 1,0-1,1 0,-1 0,1 0,-1 0,1-1,-1 1,2 0,3 0,-1-1,1 1,-1-1,1 0,-1-1,1 1,-1-2,1 1,-1 0,0-1,0 0,1-1,-1 1,3-4,-3 4,0-2,-1 1,0 0,0-1,0 0,0 0,0-1,-1 1,0-1,0 0,0 0,0-1,-1 1,0-1,0 1,-1-1,1 0,-1 0,-1 0,1 0,-1-1,0 1,0 0,-1-1,0 1,0 0,0-1,-1 1,0 0,0 0,-1-1,0 1,0 0,0 0,-1 1,1-1,-2 0,1 0,-63-41,46 38</inkml:trace>
  <inkml:trace contextRef="#ctx0" brushRef="#br0" timeOffset="1702.924">2125 0,'11'11,"0"0,-1 0,-1 1,0 0,0 1,-1 0,-1 0,0 1,-1 0,0 0,1 7,6 11,-1 1,-1 0,-2 1,-1 0,-2 1,-1-1,-2 1,-2 0,-1 0,-1 0,-2 0,-2 0,0-1,-3 0,-1 0,-1 0,-2-2,-2 1,0-1,-2-1,-2-1,-1 0,-15 17,23-33,-2 3,0-1,-1 0,-1-1,-1 0,0-2,0 1,-1-2,-6 2,5-6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359 339,'-113'0,"136"-1,31 1,-40 1,-20 4,-217 31,116-21,432-66,-296 47</inkml:trace>
  <inkml:trace contextRef="#ctx0" brushRef="#br0" timeOffset="511.385">557 114,'33'-17,"0"1,1 2,1 2,0 1,1 2,0 1,24-2,-57 10,0-1,0 0,0 0,-1 1,1 0,0-1,0 1,0 1,0-1,0 0,0 0,0 1,0 0,0 0,0 0,-1 0,1 0,0 0,-1 1,1-1,-1 1,1 0,-1-1,0 1,0 1,0-1,0 0,0 0,0 1,0-1,-1 1,1-1,-1 1,0 0,0-1,0 1,0 0,0 0,-1 0,1 0,-1 0,0 0,0 0,0 0,0 0,-5 14,0 0,-1-1,-1 1,0-1,-1-1,-1 0,-1 0,0 0,0-1,-2-1,0 0,0 0,-8 4,1 4,-50 51,22-26,3 2,2 1,-35 56,75-102,0 0,1 0,-1 0,1 0,-1 0,1 1,0-1,0 0,1 1,-1-1,1 1,-1-1,1 1,0-1,0 1,1-1,-1 1,1-1,0 1,0-1,0 0,0 1,0-1,1 0,0 0,-1 0,1 0,0 0,0 0,1-1,-1 1,1-1,-1 1,1-1,0 0,2 1,7 5,0 0,0-1,0-1,1 0,0-1,1 0,-1-1,10 1,-13-2,0-1,0 0,0-1,0 0,0-1,0 0,1-1,-1 0,0 0,0-1,0 0,-1-1,1 0,0-1,-1 0,0 0,0-1,0 0,-1 0,6-6,2-1,-3 2</inkml:trace>
  <inkml:trace contextRef="#ctx0" brushRef="#br0" timeOffset="862.148">1347 85,'-23'18,"0"1,2 1,0 1,1 1,1 0,1 2,2 0,0 1,-2 6,17-29,0 1,0 0,0 0,0 0,0 0,0 0,1 0,0 0,-1 0,1 0,0 0,1 0,-1 1,0-1,1 0,0 0,0 0,0 0,0-1,0 1,0 0,1 0,-1-1,1 1,0 0,0-1,0 0,0 1,0-1,1 0,-1 0,1-1,-1 1,1 0,1 0,108 36,-99-35,12 3,-3-2,-1 1,0 1,0 0,-1 2,0 0,0 2,8 5,-25-13,0 0,0 0,0 1,0-1,-1 1,1 0,-1 0,1 0,-1 0,0 0,0 0,0 0,-1 1,1-1,-1 1,0-1,0 1,0 0,-1 0,1-1,-1 1,0 0,0 0,0-1,0 1,0 0,-1 0,0-1,0 1,0-1,0 1,-1-1,1 1,-1-1,0 1,-1 1,-4 5,0 1,0-1,-1 0,0-1,-1 0,0 0,-1-1,1 0,-2 0,-5 2,0 0,1 0,-1-1,0 0,-1-1,0 0,0-2,0 0,-1-1,-6 1,1-4</inkml:trace>
  <inkml:trace contextRef="#ctx0" brushRef="#br0" timeOffset="1117.781">1347 28,'38'-4,"28"2,6 2,-3 1,-14 1</inkml:trace>
  <inkml:trace contextRef="#ctx0" brushRef="#br0" timeOffset="1364.335">2024 57,'-31'34,"1"2,2 1,2 1,1 1,2 1,2 1,1 1,3 1,-5 19,19-56,1 0,0 1,1-1,0 1,0-1,0 1,0-1,1 1,0-1,1 1,0-1,0 1,0-1,0 1,1-1,0 0,1 0,-1 0,1 0,0 0,1 0,0-1,-1 1,2-1,-1 0,0-1,1 1,0-1,0 0,1 0,-1 0,5 2,-1-2,1 0,0-1,0 1,0-2,0 0,0 0,1 0,-1-2,1 1,-1-1,1-1,-1 0,1 0,-1-1,0 0,0-1,0 0,0-1,0 0,-1 0,1-1,-1 0,0-1,-1 0,0-1,0 1,0-2,5-5,1-4,-2-1,0 0,-1 0,0-1,-2-1,0 0,-1 0,-1-1,-2 0,1 0,1-21,-6 32,1-1,-2 1,1 0,-2 0,1-1,-1 1,-1 0,0 0,0 0,-1 0,0 0,-1 1,0-1,0 1,-1 0,-1 0,1 0,-1 1,-1 0,1 0,-1 1,-1 0,0 0,0 0,0 1,-1 0,-77-21,61 26</inkml:trace>
  <inkml:trace contextRef="#ctx0" brushRef="#br0" timeOffset="2517.003">2532 141,'-57'185,"19"-60,-4-1,-15 18,13-45,44-141,30-47,4 0,37-69,-36 82,69-134,-88 192,-9 30,-6 42,-2-43,-1 58,0-34,1 0,1 0,2 0,1 0,6 23,-5-43,1 1,0-1,1 1,0-1,1-1,1 0,0 0,1 0,0-1,9 9,-13-14,0-1,1 0,-1-1,1 1,0-1,0 0,1-1,-1 1,1-1,0-1,-1 1,1-1,0 0,1-1,-1 1,0-1,0-1,1 0,-1 0,0 0,0-1,1 0,2-4,-1 0,0 0,-1-1,1 0,-1-1,0 0,-1 0,1 0,-2-1,1 0,-1-1,0 0,-1 0,0 0,0 0,-1-1,0 0,-1 1,0-1,-1-1,2-7,9-40,-3 1,-1-1,-4-1,-1-35,0 42,2 34</inkml:trace>
  <inkml:trace contextRef="#ctx0" brushRef="#br0" timeOffset="3166.109">3689 254,'-1'-2,"0"-1,0 0,0 1,-1-1,1 1,-1-1,0 1,0 0,0 0,0 0,0 0,0 0,-1 0,1 1,-1-1,1 1,-1-1,1 1,-1 0,0 0,0 0,1 1,-1-1,0 1,0-1,0 1,0 0,0 0,0 0,0 0,0 1,1-1,-3 2,-10-1,1 1,0 1,0 0,0 1,1 1,-1 0,1 0,0 2,1-1,-1 2,-6 5,16-10,0 0,0 0,0 1,1-1,-1 1,1 0,0 0,0 0,0 0,1 0,-1 0,1 0,0 1,0-1,1 0,-1 1,1-1,0 1,0-1,0 0,1 1,-1-1,1 1,0-1,1 0,-1 0,1 0,0 0,0 0,0 0,0 0,0 0,1-1,0 1,0-1,0 0,0 0,1 0,-1 0,1-1,-1 1,1-1,0 0,0 0,1 0,20 11,82 55,-104-65,0 0,-1 0,1 0,-1 0,1 0,-1 1,0-1,0 1,-1 0,1-1,-1 1,0 0,0 0,0 0,0 0,-1 0,1 0,-1 0,0 0,0 0,-1 0,1 0,-1 0,0 0,0 0,0 0,-1 0,1-1,-2 3,-2 1,0 0,-1 0,0 0,0-1,-1 0,0 0,0-1,0 1,-1-2,1 1,-1-1,0 0,-1-1,1 1,0-2,-1 1,-23 10,19-7,1-1,-1-1,0 0,0-1,0 0,-1-1,1 0,-1-1,1-1,-1 0,1-1,-1 0,1-1,-1-1,1-4,7 1</inkml:trace>
  <inkml:trace contextRef="#ctx0" brushRef="#br0" timeOffset="3414.17">4000 339,'-29'38,"-9"28,1 7,8-5,12-8,11-15</inkml:trace>
  <inkml:trace contextRef="#ctx0" brushRef="#br0" timeOffset="3667.744">4056 1,'0'0</inkml:trace>
  <inkml:trace contextRef="#ctx0" brushRef="#br0" timeOffset="3913.759">4169 762,'181'-367,"-156"331,-24 36,0 0,0-1,0 1,0 0,0 0,0-1,0 1,0 0,-1 0,1 0,0 0,0 1,0-1,0 0,0 0,0 1,0-1,0 0,0 1,-1-1,1 1,0-1,0 1,0-1,-1 1,1-1,0 1,-1 0,1 0,0-1,-1 1,1 0,-1 0,1 0,-1-1,0 1,1 0,-1 0,0 0,0 0,1 1,6 12,-4-4,1 0,0 0,1-1,0 1,0-1,1-1,0 1,0-1,1 0,0 0,1-1,0 0,0 0,0 0,1-2,0 1,0-1,0 0,1-1,-1 0,1 0,9 1,-16-5,0 0,0-1,0 1,1-1,-1 0,0 0,0 0,0-1,0 1,0-1,-1 1,1-1,0 0,-1 0,1 0,-1 0,0-1,1 1,-1-1,0 1,-1-1,1 0,0 0,-1 1,1-1,-1 0,0-1,22-95,-17 62,10-60,-12 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2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226 167,'-19'84,"3"2,5-1,3 2,3 12,-19 202,1-135,27-142</inkml:trace>
  <inkml:trace contextRef="#ctx0" brushRef="#br0" timeOffset="249.546">28 139,'39'-19,"36"-11,10-1,1 5,-10 7,-13 7,-12 10,-11 6,-6 1,-5 6,-2 0,-6 3,-7 4,-5 0</inkml:trace>
  <inkml:trace contextRef="#ctx0" brushRef="#br0" timeOffset="494.707">1 647,'38'0,"32"-5,9-1,-4 0,-11 1,-10-3,-11-1,-7 2,-5 1,-8 3</inkml:trace>
  <inkml:trace contextRef="#ctx0" brushRef="#br0" timeOffset="959.22">536 732,'50'-13,"1"2,0 2,0 2,23 1,-10 18,-62-12,-1 1,1 0,-1 0,0 0,0 0,0 0,1 0,-1 0,0 0,0 1,0-1,-1 0,1 1,0-1,0 0,-1 1,1-1,-1 1,1-1,-1 1,0 0,0-1,1 1,-1-1,0 1,0-1,-1 1,1 0,0-1,0 1,-1-1,1 1,-1-1,1 1,-1-1,0 1,0-1,1 0,-1 1,-8 12,0 1,-1-1,-1-1,0 0,0 0,-1-1,-1-1,0 0,-2 0,-21 20,34-30,1 0,0 0,-1 0,1 0,0 0,0 0,0 0,0 0,0 0,0 1,0-1,0 0,0 1,1-1,-1 0,0 1,1-1,-1 1,1-1,0 1,-1-1,1 1,0 0,0-1,0 1,0-1,0 1,0-1,1 1,-1-1,1 1,-1 0,1-1,-1 0,1 1,0-1,-1 1,1-1,0 0,0 0,0 1,0-1,0 0,1 0,-1 0,0 0,0 0,1 0,-1-1,1 1,58 18,-53-19,-1 0,0 1,0 0,0 1,0-1,0 1,0 0,0 0,0 1,-1 0,1 0,-1 0,0 1,0-1,0 1,0 1,-1-1,0 1,0-1,0 1,0 0,-1 0,0 1,1 1,-5 0,0-1,-1 1,0-1,0 1,0-1,-1 0,0 0,0 0,-1 0,1 0,-1-1,-1 0,1 0,-1 0,0 0,0-1,0 0,0 0,-1 0,0 0,0-1,0 0,0 0,-4 0,7-1,-54 25,32-19</inkml:trace>
  <inkml:trace contextRef="#ctx0" brushRef="#br0" timeOffset="1517.639">1157 676,'6'203,"-7"-201,1 0,0 0,-1 0,1 0,0 0,0 0,0 0,1 0,-1 0,0 0,1 0,0 0,-1 0,1 0,0-1,0 1,0 0,0 0,0-1,0 1,0 0,1-1,-1 1,1-1,-1 0,1 1,-1-1,1 0,0 0,-1 0,1 0,0 0,0-1,0 1,0-1,0 1,0-1,0 1,0-1,0 0,0 0,0 0,0 0,0 0,0-1,0 1,0-1,0 1,0-1,0 0,0 0,107-120,-61 60,-41 53,39-39,-45 46,0 1,1-1,-1 0,0 1,0-1,0 1,0-1,0 1,1-1,-1 1,0 0,0 0,1-1,-1 1,0 0,0 0,1 0,-1 1,0-1,0 0,1 0,-1 1,0-1,0 0,0 1,1-1,-1 1,0 0,0-1,0 1,0 0,0 0,0 0,0 0,-1-1,1 1,0 0,0 1,-1-1,1 0,0 0,-1 0,1 0,-1 0,1 2,3 9,-1 0,0 0,-1 0,0 1,0-1,-2 0,1 1,-2 0,0 1,3 55,1-41,5 10,-2 1,-2 0,-1 0,-2 0,-2 0,-1 0,-2-1,-2 1,-2-1,-1 0,-2 0,-15 34,22-64,-1 0,-1 0,1-1,-1 1,0-1,-1-1,0 1,0-1,0-1,-1 1,0-1,0 0,0-1,0 0,-1 0,0-1,0 0,-3 0,10-3,-1 0,1 0,-1 0,1 0,-1 0,0-1,1 0,-1 1,1-1,0 0,-1 0,1 0,0 0,0-1,-1 1,1-1,0 1,0-1,0 0,1 0,-1 1,0-1,1-1,-1 1,1 0,0 0,0 0,0-1,0 1,0-1,0 1,0 0,1-2,-7-86,13 53,2-1,1 1,2 1,2 0,1 1,10-16,11-12,-19 43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0,'-184'234,"-23"56,122-137,106-170,161-259,13-52,-173 310,-23 56,-8-3,1 0,2 1,2 0,1 0,2-1,1 1,2 0,1 0,6 20,-4-39,1 0,0-1,1 0,1 0,1-1,0 0,1 0,1-1,0-1,3 3,-10-11,1 0,-1-1,1 0,0 0,1 0,-1-1,1 0,-1 0,1 0,0 0,0-1,0 0,0 0,1-1,-1 0,0 0,1 0,-1-1,1 0,-1 0,1-1,-1 0,0 0,1 0,-1-1,0 0,0 0,5-3,9-8,-1 0,-1-2,0 0,-1-1,0-1,-2-1,0 0,-1-1,-1 0,0-1,-2-1,-1 0,0 0,-1-1,-2 0,0 0,-1-1,-1 0,-2 0,0-1,-1 1,3-69,-5 67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6:58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1 172,'33'-11,"30"-13,1 4,0 2,1 3,1 3,1 3,29 1,-91 8,0-1,0 1,0 1,0-1,0 1,0-1,0 2,0-1,0 0,0 1,-1 0,1 0,-1 0,1 1,3 2,-8-3,0 0,1 0,-1 0,0 0,0 0,0 0,-1-1,1 1,0 0,-1 0,1 0,-1 0,0 0,1 0,-1-1,0 1,0 0,0-1,-1 1,1-1,0 1,0-1,-1 1,1-1,-1 0,0 1,-2 2,-118 117,100-104,1 2,0 0,2 1,0 1,1 1,2 0,0 1,1 1,-11 25,22-42,1-1,-1 1,1 0,1-1,-1 1,1 1,0-1,1 0,-1 0,2 1,-1-1,1 1,0-1,0 1,1-1,0 0,1 1,-1-1,1 0,1 0,-1 0,1 0,0 0,1-1,0 1,0-1,0 0,3 2,0-3,1 0,0 0,0-1,0 0,1-1,-1 0,1 0,0 0,0-1,0-1,0 0,0 0,6 0,2-4,0-1,0-1,0 0,-1-1,1-1,-1-1,-1 0,0-1,0 0,0-1,1-3,8-5</inkml:trace>
  <inkml:trace contextRef="#ctx0" brushRef="#br0" timeOffset="304.645">1299 88,'-60'46,"3"3,2 2,-40 49,57-58,2 2,1 1,3 1,2 2,-13 29,40-72,-1 0,1 0,0 0,0 1,1-1,0 1,0-1,0 1,1 0,-1 0,1 0,1 0,-1 0,1 0,0 0,1 0,-1 0,1 0,0 0,1 0,-1 0,1-1,1 1,-1-1,1 1,-1-1,2 0,-1 0,0 0,1 0,0 0,2 0,7 0,-1 0,2-1,-1-1,0 0,1-1,-1 0,1-1,0-1,0 0,-1-1,1 0,-1-1,1-1,-1 0,0-1,0 0,0-1,0 0,-1-1,0-1,5-3,25-9,-2-2,0-1,-2-2,0-2,-2-1,-1-2,-1-1,-2-2,-1-1,-1-1,7-14,-29 35,0-1,-1 0,0 0,-1-1,-1 0,0 0,-1 0,-1-1,0 1,-1-1,0-5,-2 12,0 1,0 0,0-1,-1 1,-1 0,1-1,-1 1,-1 0,0 0,0 1,0-1,-1 0,0 1,0 0,-1 0,0 0,0 1,-1-1,0 1,0 1,-5-5,1 2,-1 1,1 0,-1 1,0 1,-1-1,1 2,-1-1,0 2,0 0,-1 0,1 1,0 0,-1 1,1 1,-1 0,1 1,-1 0,1 0,-1 2,1-1,0 2,0 0,-11 5,-10 8,5-1</inkml:trace>
  <inkml:trace contextRef="#ctx0" brushRef="#br0" timeOffset="649.388">2060 88,'-43'13,"0"2,1 2,1 1,1 3,1 1,0 2,2 1,-23 21,37-30,1 0,0 1,1 1,1 1,1 1,1 1,0 0,2 2,0 0,2 0,0 3,12-23,1 1,0-1,-1 1,2-1,-1 1,0 0,1-1,0 1,0 0,0-1,0 1,0 0,1 0,0-1,-1 1,1-1,1 1,-1-1,0 1,1-1,0 1,0-1,0 0,0 0,0 0,1 0,-1-1,1 1,0-1,0 1,0-1,0 0,1 1,5 2,0-1,1 1,-1-2,1 1,0-1,0-1,0 1,0-2,0 0,0 0,9 0,11-4,0-1,-1-1,1-1,-1-2,0-1,-1-1,0-2,-1 0,0-2,-1-1,0-1,-2-1,0-2,0 0,-2-1,18-22,-33 34,0 0,0-1,-1 0,0 0,-1 0,0 0,-1-1,0 0,0 0,-1 0,0-1,-1 1,0-1,-1 1,0-1,-1 0,0 1,0-1,-1 0,-1 1,0-1,0 1,-1 0,0 0,-1 0,0 0,-1 0,1 1,-6-7,1 3,0 1,0 0,-1 1,-1 0,0 1,0 0,-1 0,0 1,-1 1,0 0,0 1,-1 0,-4 0,-7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00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60,'18'-9,"0"0,0 1,1 1,0 1,0 0,1 2,0 0,0 1,0 1,0 1,0 1,2 0,-1 2,-26-1,-51-1,70 0,2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19,'127'24,"-103"-23,34 2,1-2,-1-2,0-3,39-9,6-10,-86 16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6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72,'44'0,"23"0,5-5,0-1,-7 0,-10-4,-10 0,-7-3,-6 1,-8 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254 184,'-18'72,"-20"240,7 14,29-302,-2 0,0 0,-2-1,0 1,-2-1,0-1,-2 0,-11 20,-2 9,9-29,10-23</inkml:trace>
  <inkml:trace contextRef="#ctx0" brushRef="#br0" timeOffset="501.51">0 184,'41'-28,"1"3,1 1,1 2,1 2,1 2,0 2,9 0,-49 13,2 0,-1 1,0 0,0 1,0 0,1 0,-1 0,1 1,-1 0,1 0,-1 1,0 0,1 0,-1 1,0 0,0 0,0 1,0 0,0 0,-1 0,1 1,-1 0,0 1,0-1,-1 1,1 0,-1 0,2 4,-1 1,-1 1,-1 0,0 0,0 1,-1-1,-1 1,0-1,-1 1,0 0,0 0,-1-1,-1 1,0 0,-1 0,0-1,-1 1,0-1,-1 0,-4 10,-6 12,-1-1,-2 0,-2-1,-1-1,-21 25,7-16,-3-2,0-1,-3-2,0-2,-41 24,79-54,-31 25,32-27,1 1,-1-1,1 0,-1 1,1-1,-1 0,1 1,-1-1,1 1,-1-1,1 1,0-1,-1 1,1-1,0 1,-1-1,1 1,0 0,0-1,0 1,0 0,0-1,-1 1,1-1,0 1,0 0,0-1,1 1,-1 0,0-1,0 1,0-1,0 1,1 0,-1-1,0 1,0-1,1 1,-1-1,0 1,1-1,-1 1,1-1,-1 1,1-1,-1 0,1 1,-1-1,1 0,-1 1,1-1,-1 0,1 0,0 1,-1-1,1 0,57 16,-46-14,0 1,-1 0,1 1,-1 0,1 0,-2 1,1 1,0 0,-1 0,0 1,-1 1,10 7,77 138,-90-142,13 15,-13-26</inkml:trace>
  <inkml:trace contextRef="#ctx0" brushRef="#br0" timeOffset="747.165">1101 692,'-19'38,"-12"23,-4 5,2-3,4-8,5-9,3-6,4-7,1-3,-2-2,-2-6,2-2,3-4</inkml:trace>
  <inkml:trace contextRef="#ctx0" brushRef="#br0" timeOffset="1014.221">762 692,'9'33,"18"26,5 8,1-3,-1-12,0-11,0-7,-2-9,-6-4,-2-6,1-1,0-2,1-4,2-3,-4-2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13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822 1,'-112'46,"2"4,3 5,-69 49,155-91,1 0,0 2,1 0,1 2,1 0,-12 14,28-30,0 0,1 0,-1 0,0 0,1 1,-1-1,1 0,-1 0,1 1,0-1,0 0,-1 0,1 1,0-1,0 0,0 1,0-1,0 0,1 1,-1-1,0 0,1 0,-1 1,1-1,-1 0,1 0,-1 0,1 0,0 1,0-1,-1 0,1 0,0 0,0-1,0 1,0 0,0 0,0 0,1-1,-1 1,0-1,0 1,0-1,1 1,-1-1,1 1,63 18,172-10,-91-8,-144-2,0 0,0 1,0 0,0-1,-1 1,1 0,0 0,0 0,0 0,0 0,0 0,0 1,0-1,0 0,0 1,-1 0,1-1,0 1,0 0,-1 0,1 0,-1 0,1 0,-1 1,1-1,-1 0,1 1,-1-1,0 1,0-1,0 1,0 0,0-1,0 1,0 0,-1 0,1 0,-1-1,1 1,-1 0,0 0,0 0,1 0,-1 0,-1 0,1 1,-7 9,-1-1,0-1,0 1,-1-1,-1-1,1 0,-2 0,1-1,-1 0,0-1,-4 2,-7 6,-363 231,358-231,8-6,1 1,0 1,0 1,1 0,1 2,0-1,0 3,7 0,9-5</inkml:trace>
  <inkml:trace contextRef="#ctx0" brushRef="#br0" timeOffset="249.939">1274 227,'-66'65,"3"3,3 2,3 3,-5 15,22 1,39-86,0 0,0-1,1 1,-1 0,1 0,0-1,0 1,0 0,0 0,0 0,0-1,1 1,-1 0,1-1,0 1,0 0,0-1,0 1,0-1,1 1,-1-1,1 0,0 1,-1-1,1 0,0 0,0 0,1-1,-1 1,0 0,2 0,10 2,1 0,-1-2,1 0,-1 0,1-1,0-1,-1-1,1 0,0 0,-1-2,0 0,1 0,-1-2,0 1,-1-2,1 0,4-3,12-3,0-2,-1-1,0-1,-1-1,-1-1,-1-2,0-1,-2-1,0-1,-2-1,0 0,-2-2,11-18,-28 39,0 0,0 0,0 0,-1 0,1 0,-2 0,1 0,0-1,-1 1,0-1,0 1,-1-1,0 0,0 1,0-1,0 1,-1-1,0 0,0 1,0 0,-1-1,0 1,0 0,0 0,-1 0,0 0,0 0,0 0,0 1,-1 0,0-1,0 1,0 1,-4-4,-9 0,-1 1,0 0,-1 1,1 1,-1 1,0 1,0 0,0 1,0 2,0-1,0 2,1 1,-1 0,-14 5,-90 28,76-20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22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546 60,'-313'0,"306"-1,1 1,-1 1,0 0,1-1,-1 2,1-1,0 1,-1 0,1 0,0 1,0 0,0 0,0 1,1-1,0 1,-1 0,1 1,0-1,1 1,-1 0,1 0,0 0,1 1,-1-1,0 3,-67 146,69-148,0-1,0 1,1 0,0 0,1 0,-1 0,1 0,0 1,0-1,1 0,0 0,0 0,0 0,1-1,0 1,0 0,0-1,1 1,0-1,0 0,0 1,1-2,0 1,0 0,0-1,0 0,1 1,-1-2,1 1,0-1,0 1,1-1,-1-1,1 1,-1-1,1 0,0 0,0-1,1 1,160 18,-155-18,0 0,-1 0,1 2,0-1,-1 1,0 1,0 0,0 1,-1 0,0 0,0 1,0 1,-1 0,0 0,0 0,-1 1,-1 1,1-1,-1 1,-1 0,4 9,-5-12,-1 0,-1 0,1 1,-1-1,-1 1,1 0,-1 0,0 0,-1 0,0 0,0 0,-1 0,0 1,-1-1,0 0,0 0,0 0,-1 0,0 0,-1 0,0-1,0 1,0-1,-3 4,-10 4,0 0,-1-2,0 0,-1-1,-1 0,0-1,0-2,-1 0,0-1,-1-1,-9 2,21-6,-200 43,208-46,-1 1,1 0,0 0,0 0,-1 0,1-1,-1 1,1 0,0-1,-1 1,1-1,-1 1,1-1,-1 0,0 1,1-1,-1 0,1 0,-1 0,1 0,-1-1,0 1,1 0,-1-1,1 1,-1-1,1 1,-1-1,1 0,0 0,-1 1,1-1,0 0,0 0,0 0,-1-1,1 1,0 0,0 0,1-1,-1 1,0 0,0-1,1 1,-1-1,0 1,1-1,0 1,-1-1,1 1,0-1,0 0,5-13,2 0,0 0,1 1,0 0,1 0,1 0,0 2,1-1,0 1,1 1,9-10</inkml:trace>
  <inkml:trace contextRef="#ctx0" brushRef="#br0" timeOffset="1879.907">1167 144,'-16'3,"0"0,1 1,-1 1,1 0,0 1,1 1,0 0,0 1,0 1,1 0,0 0,1 2,0-1,1 2,0-1,0 1,2 1,-1 0,2 1,-8 13,0 7,1 0,2 2,2-1,1 1,1 0,3 1,-3 37,7-49,1-1,1 1,1 0,1 0,1-1,2 1,0-1,1 0,2-1,0 1,2-2,9 17,-15-32,0 0,1 0,0 0,0 0,1-1,-1 0,1 0,1-1,-1 0,1 0,0 0,0-1,0 0,1 0,0-1,-1 0,1 0,0-1,0 0,1 0,-1-1,0 0,1-1,-1 1,0-2,1 1,-1-1,0 0,0-1,0 0,5-2,12-8,-1-2,-1 0,0-2,-1 0,0-2,-2 0,0-1,11-15,-10 13,13-14,-1-2,-2-1,-1-1,-2-2,-2-1,9-23,-26 46,-2 0,0-1,-1 0,-1 0,-1 0,-1-1,-1 0,-1 1,0-1,-2 0,0 0,-2-7,2 19,-1 0,0 0,0 0,-1 0,0 1,0 0,-1-1,0 1,0 0,-1 1,0-1,-1 1,1 0,-1 0,-1 1,1-1,-1 1,0 1,-1 0,1 0,-1 0,0 1,0 0,-1 0,1 1,-1 0,0 1,1 0,-2 0,-12 2,-1 1,1 1,0 0,0 2,0 1,0 1,1 0,0 2,0 0,1 2,0 0,0 1,1 1,1 1,0 1,1 0,-10 11,-16 13</inkml:trace>
  <inkml:trace contextRef="#ctx0" brushRef="#br0" timeOffset="2766.118">2126 87,'-176'515,"52"-265,88-174,288-601,-132 272,-90 197,-30 56,0 1,0-1,-1 0,1 1,0-1,0 0,0 1,0-1,0 0,0 1,0-1,0 0,0 1,0-1,0 0,0 1,0-1,0 0,0 1,0-1,0 0,0 1,0-1,1 0,-1 1,0-1,0 0,0 1,1-1,-1 0,0 0,0 1,1-1,-1 0,0 0,0 1,1-1,-1 0,0 0,1 0,-1 0,0 1,1-1,-1 0,0 0,1 0,-1 0,0 0,1 0,-1 0,0 0,1 0,-1 0,1 0,-1 0,0 0,1-1,-7 40,-36 225,42-256,-3 13,2 1,0-1,2 1,0 0,1-1,1 1,2-1,0 0,1 0,0-1,8 14,-6-18,2-1,-1 0,2-1,0 0,1-1,0 0,13 11,-20-21,0 1,0-1,0 1,0-1,0-1,0 1,1-1,-1 0,1 0,0 0,0-1,-1 0,1 0,0-1,0 1,0-1,0 0,0-1,0 0,0 0,0 0,-1 0,1-1,0 0,1-1,5-4,-1 1,0-2,0 0,0 0,-1-1,0 0,-1-1,0 0,-1 0,0-1,0 0,-1 0,-1-1,0 0,2-5,7-20,-1-1,-2-1,-1 0,1-20,-4 18,-3-1,-1 0,-2 0,-2 0,-2-6,-2 16,-3 5</inkml:trace>
  <inkml:trace contextRef="#ctx0" brushRef="#br0" timeOffset="8898.77">3000 567,'1'2,"1"0,-1 0,1 0,-1 0,1-1,0 1,0-1,0 1,0-1,0 1,0-1,0 0,0 0,0 0,0 0,1-1,-1 1,0-1,1 1,-1-1,0 0,1 0,-1 0,0 0,2 0,-2 0,226 3,-97-25,-119 18</inkml:trace>
  <inkml:trace contextRef="#ctx0" brushRef="#br0" timeOffset="9616.729">3819 144,'1'53,"-13"150,-4 25,13-100,-10-12,7-77,3-35</inkml:trace>
  <inkml:trace contextRef="#ctx0" brushRef="#br0" timeOffset="10001.519">4440 87,'-280'147,"212"-83,67-62,0 0,-1 0,1 0,0 0,0 0,1 1,-1-1,0 0,1 0,-1 1,1-1,0 0,0 1,0-1,0 1,0-1,0 0,1 1,-1-1,1 0,-1 0,1 1,0-1,0 0,0 0,0 0,1 0,-1 0,0 0,1 0,0 0,-1-1,1 1,0-1,0 1,0-1,0 1,11 5,-1 0,1-1,0 0,1-1,-1-1,1 0,0 0,0-2,0 0,0 0,13-1,32 5,-29-1,121 28,-145-31,1 0,-1 1,0 0,0 0,0 0,0 1,-1 0,1 0,-1 0,0 1,0 0,0 0,-1 0,0 0,0 1,0-1,-1 1,0 0,0 1,1 1,-4 3,0-1,0 0,-1 1,-1-1,0 1,0-1,-1 0,0 0,0 0,-1-1,-1 1,0-1,0 0,0 0,-1-1,-1 1,0-1,0-1,0 1,-1-1,0 0,0-1,-1 0,-5 3,-191 114,145-104,36-15</inkml:trace>
  <inkml:trace contextRef="#ctx0" brushRef="#br0" timeOffset="10196.443">4243 87,'57'-14,"29"-5,5 1,-4 3,-7 5,-8 3,-11 4,-6 6,-8 3,-7 1,-5-1,-5-2,-6-1</inkml:trace>
  <inkml:trace contextRef="#ctx0" brushRef="#br0" timeOffset="10494.715">5343 3,'-75'66,"3"2,3 4,-37 51,82-96,1 0,1 2,1 1,2 0,0 1,3 2,1-1,1 2,-3 13,15-40,1 0,0-1,1 1,0 0,0 0,0 0,1 0,0-1,0 1,1 0,-1-1,2 1,-1-1,1 0,0 1,0-1,0-1,1 1,0 0,0-1,1 0,-1 0,1 0,0 0,1-1,-1 0,1 0,0-1,0 1,0-1,0 0,0-1,1 0,-1 0,1 0,1 0,20 4,1-1,-1-2,1 0,-1-2,1-2,-1 0,1-2,-1-1,0-1,0-1,0-2,15-6,-21 6,-2 0,1-1,-1-1,-1-1,0-1,0 0,-2-1,1-2,-2 1,0-2,0 0,-2-1,0-1,-1 0,0 0,-2-1,0-1,-2 0,7-20,-13 28,-1 0,0-1,-1 1,-1-1,0 1,0-1,-2 1,1-1,-2 1,1 0,-2 0,1 0,-2 0,0 1,0-1,-1 1,0 0,-1 1,0 0,-1 0,0 0,-1 1,1 0,-7-3,3 0,-1 2,0 0,-1 0,0 2,0-1,-1 2,0 0,-1 1,1 0,-1 1,-1 1,1 1,0 0,-1 1,1 1,-1 0,0 1,-3 1,-15 5</inkml:trace>
  <inkml:trace contextRef="#ctx0" brushRef="#br0" timeOffset="11169.321">6105 144,'-90'157,"76"-134,-41 65,4 3,-18 51,33-52,37-83,11-21,14-25,128-282,-106 209,24-78,-67 236,-7 26,-2-36,2 0,1 0,2 0,1-1,2 1,1-1,2 0,2 0,1 0,2-1,1-1,7 13,-17-42,0 1,0-1,1 0,-1 0,1 0,0 0,0 0,0-1,1 0,-1 0,1 0,0-1,-1 1,1-1,1 0,-1 0,0-1,0 0,1 0,-1 0,0 0,1-1,-1 0,1 0,-1 0,0-1,1 0,-1 0,0 0,3-1,9-7,0-1,-1 0,0-1,0 0,-1-1,-1-1,0-1,-1 0,0 0,-1-2,-1 1,0-1,-1-1,7-17,2 3,116-218,-90 132,-39 78,-9 25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31,'427'0,"-261"-28,-148 27,-7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41,'43'0,"43"0,12-5,-1-1,-8 0,-14 1,-10 1,-11 2,-16-4,-13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7:36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636 74,'-73'164,"7"4,7 2,-10 70,66-230,0-1,0 1,1 0,0-1,1 1,0 0,1 0,0 0,0 0,1 0,0 0,1 2,-1-10,0-1,0 1,0-1,0 1,0-1,0 0,0 1,1-1,-1 0,0 0,1 1,-1-1,1 0,-1-1,1 1,-1 0,1 0,0-1,-1 1,1-1,0 1,0-1,-1 0,1 0,0 0,0 0,-1 0,1 0,0 0,0 0,0-1,-1 1,1-1,0 1,-1-1,1 0,65-32,-57 27,16-8</inkml:trace>
  <inkml:trace contextRef="#ctx0" brushRef="#br0" timeOffset="532.02">1201 74,'-29'23,"1"1,1 2,1 0,2 2,0 1,3 1,0 1,2 0,-9 21,-1 115,26-150,0 0,1-1,1 1,0 0,2 0,0 0,0 0,2 0,0 0,1-1,1 0,0 0,1 0,6 10,-8-17,1-1,0 0,0 0,1-1,0 0,1 0,-1 0,1-1,0 0,1 0,0-1,0 1,0-2,0 1,1-1,-1-1,1 0,0 0,0 0,8 0,-2-1,0-2,0 0,0 0,0-1,0-1,0-1,-1 0,1-1,-1 0,1-1,-1-1,-1 0,1-1,-1 0,6-6,9-6,0-2,-2-1,-1 0,0-2,-2-1,8-12,-19 23,0 0,-1-1,0-1,-1 0,-1 0,0-1,-2 0,0 0,0-1,-2 0,0 0,-1-1,-1 1,-1-1,-1 0,0 0,-1 1,-1-1,-1 0,-1 0,0 1,-1 0,-1 0,-7-16,3 23,1 1,-2 0,1 1,-1 0,0 1,-1 0,0 1,-1 0,1 0,-1 1,0 1,-1 0,1 1,-1 0,0 1,0 0,0 1,0 0,-1 1,1 1,0 0,-1 1,1 1,0-1,0 2,-6 2,-34 2</inkml:trace>
  <inkml:trace contextRef="#ctx0" brushRef="#br0" timeOffset="1267.631">72 187,'84'0,"-239"25,311-50,-99 12,52 2,-109 12,1-1,0 1,-1-1,1 1,-1 0,0-1,1 1,-1 0,0-1,1 1,-1 0,0 0,0-1,1 1,-1 0,0 0,0 0,0-1,0 1,0 0,0 0,0 0,0-1,-1 1,1 0,0 0,0-1,-1 1,1 0,0 0,-1-1,1 1,-1 0,1-1,-1 1,1-1,-1 1,1 0,-1-1,0 1,1-1,-1 0,0 1,1-1,-1 0,0 1,0-1,1 0,-1 0,0 1,0-1,1 0,-1 0,0 0,0 0,0 0,1 0,-1 0,0 0,0-1,0 1,0 0,-19 8</inkml:trace>
  <inkml:trace contextRef="#ctx0" brushRef="#br0" timeOffset="2012.628">2188 187,'-40'46,"3"2,1 1,2 2,3 2,-8 21,34-62,-1 1,2 0,-1 0,2 1,0 0,0-1,2 1,0 0,0 0,1 0,2 11,-2-19,1 0,0 0,1-1,0 1,0 0,0-1,0 1,1-1,0 0,0 0,0 0,1 0,0 0,0-1,0 0,0 0,1 0,-1 0,1-1,0 1,0-1,1-1,-1 1,0-1,1 1,0-2,-1 1,2 0,22 1,-1-1,1-2,-1 0,1-2,-1-1,1-2,-1 0,0-2,-1-1,0-1,0-2,-1 0,0-2,-1-1,-1 0,0-2,-1-1,-1-1,14-14,-22 20,0-1,0-1,-2 0,1-1,-2 0,0-1,-1 0,0-1,1-6,-7 15,-1 1,-1-1,0 0,0 0,0 0,-1 0,0-1,0 1,-1 0,0 0,-1 0,0-1,0 1,-1 0,0 0,0 0,-1 0,0 1,0-1,-1 1,0 0,-4-7,-4 3,0 0,-1 0,0 1,-1 1,0 0,0 1,-1 0,0 1,0 1,-1 1,0 0,0 1,0 0,0 1,-1 1,1 1,-1 0,1 2,-1-1,1 2,-3 1,-121 36,108-25</inkml:trace>
  <inkml:trace contextRef="#ctx0" brushRef="#br0" timeOffset="2716.527">3261 158,'-276'447,"237"-364,43-104,1 1,0 1,2-1,0 1,2 0,0 0,11-16,2-7,115-192,-137 233,33-40,-32 40,0 0,0 1,0-1,0 1,0-1,-1 1,1-1,0 1,0-1,0 1,0 0,0 0,0 0,0-1,0 1,1 0,-1 0,0 0,0 1,0-1,0 0,0 0,0 1,0-1,0 0,0 1,0-1,-1 1,1-1,0 1,0-1,0 1,0 0,-1-1,1 1,0 0,-1 0,1 0,0 0,-1-1,1 1,-1 0,1 0,-1 0,0 0,1 0,-1 0,0 1,46 186,-43-180,0 13,1 0,2 0,0-1,1 1,1-1,1-1,0 1,2-2,0 1,1-2,1 1,1-2,0 0,13 11,-23-24,1 0,0-1,0 1,0-1,0 0,0 0,1-1,-1 0,0 0,1 0,-1 0,1-1,-1 0,1 0,-1 0,1-1,-1 0,1 0,-1 0,0-1,0 0,0 0,0 0,0 0,0-1,0 0,-1 0,2-1,112-110,-101 92,-1 0,-1-1,-1-1,-1 0,-1-1,-1 0,-1-1,-2 0,0-1,-2 0,0-7,4-18,11-129,-25 155,-2 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5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676 763,'44'-44,"-45"43,0 0,-1 0,1 0,0 0,-1 0,1 0,-1 0,1 1,-1-1,1 0,-1 1,1-1,-1 1,0 0,1-1,-1 1,0 0,1 0,-1 0,0 0,1 0,-1 1,0-1,1 0,-1 1,1 0,-1-1,0 0,-220 68,-62 48,253-102,-40 27,71-39,-1-1,1 0,-1 1,1-1,-1 0,1 1,0-1,0 1,-1-1,1 1,0-1,0 1,0-1,1 0,-1 1,0-1,1 1,-1-1,1 0,-1 1,1-1,-1 0,1 1,0-1,0 0,0 0,-1 0,1 0,0 0,1 0,-1 0,0 0,0 0,0 0,0 0,1-1,-1 1,0 0,2-1,53 26,54-2,-93-23,0 1,-1 1,0 1,1 0,-1 1,-1 1,1 0,-1 1,4 3,-17-9,-1 0,1 1,0-1,0 1,-1-1,1 1,-1-1,1 1,-1 0,0 0,0 0,0-1,0 1,0 0,0 0,0 1,-1-1,1 0,-1 0,1 0,-1 0,0 1,0-1,0 0,0 0,0 0,0 1,-1-1,1 0,-1 0,0 0,1 0,-1 0,0 0,0 0,0 0,-1 0,1 0,-61 68,55-64,-316 243,321-248,-1 1,0-1,1 1,-1 0,1 0,0 0,-1 0,1 1,0-1,0 0,0 1,1 0,-1-1,1 1,-1 0,1 0,0 0,0 0,0 0,1 0,-1 0,1 0,-1 0,1 0,0 0,0 0,1 1,-1-1,0 0,1 0,0 0,0 0,0 0,0 0,0 0,1-1,-1 1,1 0,0-1,0 1,0-1,0 0,0 1,0-1,2 1,11 3,1-1,0 0,0-1,0-1,0 0,1-1,-1-1,1 0,-1-2,1 0,2-1,17 1,-5 1,-1-1,-1-2,1-1,0-2,-1 0,0-2,0-2,-1 0,14-8,-34 13,-1 0,1-1,-1 1,0-1,-1-1,1 1,-1-1,-1 0,1-1,-1 1,0-2,9-13</inkml:trace>
  <inkml:trace contextRef="#ctx0" brushRef="#br0" timeOffset="246.999">451 1,'-20'55,"2"1,3 1,3 1,2 0,-1 45,9-88,-9 161,8 0,7 0,8 0,8 2,18 363,-39-149,-1-356,-2 0,-1 0,-2-1,-1 0,-2 0,-1-1,-2 0,-1-1,-2-1,-1 0,-4 2,4-7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8:58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27,'-1'218,"-8"0,-11-1,-8-2,-20 46,36-211,2 0,2 1,0 48,8-87</inkml:trace>
  <inkml:trace contextRef="#ctx0" brushRef="#br0" timeOffset="420.491">1 196,'36'-26,"1"2,2 2,1 1,0 2,1 2,1 1,0 3,1 1,1 2,2 2,-24 5,0 1,1 0,-1 2,0 1,0 0,1 2,-1 0,0 2,5 2,-18-5,0 1,0 0,0 1,0 0,-1 1,0-1,0 2,0-1,0 1,-1 0,0 1,0-1,0 1,-1 1,-1-1,1 1,-1 0,0 0,-1 1,0 0,0-1,1 7,-3-4,0-1,-1 1,0 0,-1-1,0 1,-1 0,0-1,-1 1,0-1,0 0,-1 1,0-1,-1 0,-1 0,1-1,-1 0,-6 8,-115 139,-101 58,219-209,1 0,-1 0,1 1,0 0,1 0,-1 0,1 1,0 0,1 1,0-1,0 1,1 0,-1 0,2 1,-1-1,1 1,1 0,0-1,0 1,0 0,1 1,1-1,-1 0,2 0,-1 0,1 0,0 0,2 3,5 4,0 0,2-1,-1-1,2 1,0-2,1 1,0-2,1 0,0 0,1-1,3 1,38 35,-21-23,-22-21</inkml:trace>
  <inkml:trace contextRef="#ctx0" brushRef="#br0" timeOffset="915.695">1016 873,'-12'28,"0"0,2 0,2 2,0-1,2 1,1-1,2 2,0-1,3 21,-1-47,1 0,-1 0,1 0,0 0,0 0,1 0,-1 0,1 0,0 0,0 0,1 0,-1 0,1 0,-1 0,1-1,0 1,1-1,-1 0,1 1,-1-1,1 0,0 0,0-1,0 1,1-1,-1 1,1-1,-1 0,1 0,0-1,-1 1,1-1,0 0,0 0,0 0,0 0,0-1,0 1,0-1,1 0,-1-1,0 1,0-1,0 1,2-2,7-5,0-1,-1 0,0 0,-1-1,0-1,0 0,-1-1,0 0,-1 0,-1-1,1 0,-2-1,0 1,0-2,1-3,-7 14,112-187,-72 158,-40 31,0 1,0 0,0 0,0 0,0 0,0 0,1 0,-1 0,0 0,0 0,0 1,0-1,0 0,0 1,0-1,0 1,0-1,0 1,0-1,0 1,0 0,0 0,0-1,-1 1,1 0,0 0,0 0,-1 0,1 0,-1 0,1 0,-1 0,1 0,-1 0,0 0,1 0,-1 0,0 0,0 0,0 1,0-1,0 0,0 0,0 1,14 167,-2-5,-7 0,-9 49,5-196,-1 0,0 0,-1-1,-1 1,-1 0,0-1,-1 0,-1 0,-1 0,0 0,-1-1,0 0,-1 0,-1-1,-1 0,0-1,-11 12,16-22,0 0,0 0,0 0,0-1,0 0,-1 0,1 0,-1-1,1 0,-1 0,1 0,-1-1,0 0,1 0,-1 0,0-1,1 0,-1 0,0 0,1 0,0-1,-1 0,1-1,0 1,0-1,0 0,0 0,1 0,-1-1,1 1,0-1,0 0,0-1,0 1,1-1,0 1,0-1,0 0,0 0,1-1,0 1,0 0,0-1,1 1,0-1,0 1,0-4,2-15,1 0,1 0,1 0,1 0,2 1,0-1,1 2,1-1,1 1,2 0,0 0,123-183,-106 167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05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0 342,'73'-47,"-44"25,1 2,1 1,0 2,1 0,1 3,1 0,0 2,1 2,1 1,-32 8,0 0,-1 0,1 1,0 0,0-1,0 1,0 0,-1 1,1-1,0 1,0 0,0 0,-1 0,1 0,-1 1,1-1,-1 1,1 0,-1 0,0 0,0 0,0 1,0-1,0 1,-1 0,1 0,-1 0,1 0,-1 0,0 1,-1-1,1 0,0 1,-1 0,0-1,0 1,0 0,0 0,-1-1,1 1,-1 2,-1 12,0 0,-2 0,0 0,-1 0,0-1,-2 1,0-1,-1 0,-1-1,0 0,-1 0,-1 0,-5 5,-13 27,-69 110,60-101,1 0,4 3,2 1,-11 34,37-80,-1-1,2 1,0-1,1 1,0 0,1 0,1 0,0 0,2 3,-2-13,1 1,0-1,0 1,1-1,-1 0,1 0,0 0,1 0,-1 0,1 0,0 0,0-1,1 0,-1 1,1-1,0-1,0 1,0 0,1-1,-1 0,1 0,0 0,0-1,0 0,4 2,4 0,0-1,0 0,0-1,0 0,0-1,0-1,0 0,1-1,-1 0,0-1,0-1,0 0,-1 0,1-1,-1-1,0 0,0-1,0 0,-1-1,0 0,1-2,10-8,-3 0</inkml:trace>
  <inkml:trace contextRef="#ctx0" brushRef="#br0" timeOffset="335.04">1270 342,'-65'44,"3"3,2 3,3 2,1 2,-35 48,67-78,2 2,1 0,1 1,1 1,2 1,1 0,1 2,1 0,2 0,1 1,-2 14,12-39,-1 0,1 0,1 0,0 1,0-1,0 0,1 0,0 0,0 0,1 0,0 0,0 0,0 0,1-1,0 1,1-1,-1 0,1 0,0 0,1 0,-1-1,1 0,0 1,1-2,-1 1,1-1,0 0,0 0,0 0,1-1,-1 0,1 0,5 1,18-2,0-1,0-2,1 0,-1-2,0-2,-1 0,1-2,-1-1,-1-2,1 0,-1-2,-1-1,-1-2,0 0,0-2,3-4,2 1,0-1,-1-1,-2-2,0-1,-2-1,0-2,-2 0,-1-2,-2 0,-1-1,-1-1,6-17,-18 33,-2-1,0 0,-1 0,0 0,-1 0,-2 0,1-1,-2 1,0 0,-1-1,-1 1,-1 0,0-1,-1 1,-1 1,-1-1,0 1,-1 0,0 0,-2 1,0 0,0 0,-2 1,0 1,0-1,-1 2,-1 0,0 0,0 1,-1 1,-14-8,-78-33,62 36</inkml:trace>
  <inkml:trace contextRef="#ctx0" brushRef="#br0" timeOffset="1889.637">2173 145,'-7'78,"-4"1,-3-2,-3 0,-27 72,-26 60,-51 100,113-290,0 2,-1 0,0-1,-2 0,0 0,-1-1,-1-1,-7 7,12-18</inkml:trace>
  <inkml:trace contextRef="#ctx0" brushRef="#br0" timeOffset="2305.473">2117 145,'26'184,"72"459,-98-642,3 20,1 0,0 0,2 0,0-1,2 1,0-1,1-1,12 18,-19-34,0 0,0-1,0 0,1 0,-1 1,1-1,-1-1,1 1,0 0,0-1,0 1,0-1,0 0,0 0,0 0,0 0,0-1,0 1,1-1,-1 0,0 0,0 0,1 0,-1-1,0 1,0-1,0 0,0 0,1 0,-1 0,-1-1,1 1,0-1,0 1,0-1,-1 0,1 0,-1 0,0-1,1 1,-1-1,0 1,-1-1,1 0,1-1,19-27,-1-1,-1 0,-1-2,-3 0,0-1,-3-1,2-9,8-39,-4-1,-3 0,-5-2,-3 1,-4-1,-3-1,-6-14,5 92,-13-131,7 111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01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1 452,'56'-17,"85"-6,86 5,-110-7,-42 0,-57 14</inkml:trace>
  <inkml:trace contextRef="#ctx0" brushRef="#br0" timeOffset="305.106">57 706,'29'0,"38"-5,13-1,-3 0,-9 1,-12 1,-10 2,-9 1,-5 1,-4 0,-1 0,-1 0,-5 0</inkml:trace>
  <inkml:trace contextRef="#ctx0" brushRef="#br0" timeOffset="4135.802">1497 1,'17'73,"-11"1,-3 1,-4 0,-3 0,-3 0,-4-1,-11 38,-69 293,75-322,35-82,-3-12</inkml:trace>
  <inkml:trace contextRef="#ctx0" brushRef="#br0" timeOffset="13122.734">1158 395,'-7'-4,"0"0,0 1,-1-1,1 1,-1 1,0-1,0 2,0-1,0 1,0 0,0 0,-1 1,1 0,-4 1,-3-1,-7-1,30 2,43 4,77 36,-214-80,-100 32,318 29,-109-18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4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0 282,'56'-17,"143"-6,-149 15,0 2,1 3,-1 1,4 3,9-11,-58 4</inkml:trace>
  <inkml:trace contextRef="#ctx0" brushRef="#br0" timeOffset="1799.57">254 0,'2'1,"0"1,0-1,0 1,0-1,-1 1,1 0,-1 0,1 0,-1 0,0 0,1 0,-1 0,0 0,0 0,-1 0,1 1,0-1,-1 0,1 1,-1-1,0 1,0-1,0 0,0 1,0 1,0-2,-22 206,6 42,0 16,21-277,1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9:45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62 199,'-1'-1,"0"1,0 0,-1-1,1 1,0-1,0 1,0-1,0 0,0 1,0-1,0 0,0 0,1 0,-1 1,0-1,0 0,1 0,-1 0,0 0,1-1,-1 1,1 0,0 0,-1 0,1 0,0 0,-1-1,1 1,0 0,0 0,0 0,0-1,0 1,1 0,-1 0,0 0,0-1,1 1,-1 0,1 0,-1 0,1 0,-1 0,1 0,0 0,0 0,-1 0,1 0,0 0,0 0,0 1,0-1,1 0,57-38,-47 32,0 1,0 0,0 0,0 2,1-1,0 2,0 0,0 0,0 1,1 1,-1 0,0 1,1 0,-1 1,0 1,3 0,-13 0,-1-1,1 0,-1 1,0 0,1-1,-1 1,0 0,0 0,0 0,0 0,0 1,-1-1,1 1,-1-1,0 1,1-1,-1 1,0 0,0-1,-1 1,1 0,0 0,-1 0,0-1,0 1,0 0,0 0,0 0,0 0,-1 0,0-1,1 1,-1 0,0 0,0-1,-1 2,-51 94,-124 185,150-227,3 1,2 1,2 1,-7 46,23-92,0 1,2 0,0 0,0 0,1 0,1 0,0 1,1-1,1 0,0 0,1 2,-1-12,0 0,0 0,0 0,1-1,-1 1,1-1,0 0,0 1,0-1,1-1,-1 1,1 0,-1-1,1 0,0 0,0 0,0 0,0 0,0-1,0 0,0 0,1 0,-1 0,0-1,1 0,-1 1,0-2,1 1,-1 0,4-2,6 0,0 0,0-2,-1 1,1-2,-1 0,0 0,0-2,-1 1,1-2,26-22,-26 16</inkml:trace>
  <inkml:trace contextRef="#ctx0" brushRef="#br0" timeOffset="365.776">880 368,'-59'77,"3"2,3 3,-37 79,80-142,1 0,1 1,0 1,2-1,0 1,-2 19,7-34,1 0,-1 1,1-1,1 1,-1-1,1 0,0 1,1-1,0 0,0 0,0 0,0 0,1 0,0 0,0-1,1 1,-1-1,1 0,1 0,-1 0,1-1,-1 0,1 0,4 3,4 0,0-1,1-1,0 0,0-1,0 0,0-1,1 0,-1-2,1 1,-1-2,1 0,0-1,-1 0,1-1,-1-1,2 0,14-6,-1 0,0-2,0-1,-1-2,-1 0,0-2,-1-1,-1-1,-1-1,0-1,-2-1,0-1,13-18,-21 22,-1 0,-1-1,-1 0,0-1,-1-1,-1 0,-2 0,0 0,-1-1,0 0,-2 0,0-15,-2 23,-1 0,-1 0,0-1,-1 1,-1 0,0 0,-1-1,0 2,-1-1,-1 0,0 1,0 0,-2 0,0 0,0 1,-1 0,0 1,-1-1,-1 2,-3-4,4 7,1 0,-1 0,0 1,-1 0,0 1,0 0,0 1,0 0,-1 0,1 1,-1 1,0-1,0 2,0 0,0 0,0 1,0 0,0 1,0 0,0 1,0 0,0 1,1 0,-1 0,1 1,0 1,0 0,0 0,1 1,-5 3,-64 59,51-37</inkml:trace>
  <inkml:trace contextRef="#ctx0" brushRef="#br0" timeOffset="732.02">1924 341,'-28'0,"-1"1,0 2,0 1,1 1,0 2,0 0,1 2,0 1,0 1,1 2,0 0,1 2,1 1,1 0,-18 17,33-25,-1 0,1 0,1 1,-1 0,2 0,-1 1,1 0,1 0,0 1,0-1,1 1,1 0,-1 0,2 1,0-1,0 0,1 1,0-1,1 1,0 0,1-1,0 1,1-1,1 0,-1 1,2-1,-1 0,2-1,-1 1,2-1,-1 0,1 0,1 0,0-1,0 0,1 0,0-1,0 0,1 0,0-1,10 6,-3-6,0-1,0 0,1-1,0-1,0-1,0 0,0-1,0-1,1-1,-1 0,0-1,0-1,0-1,0 0,0-1,0-1,-1-1,0 0,0-1,0-1,-1 0,0-1,-1-1,9-7,-9 5,0-1,0 0,-1-1,0-1,-2 0,0-1,0 0,-1-1,-2 0,1 0,-2-1,0 0,-1 0,-1-1,-1 1,-1-1,0 0,-1 0,-1-9,-1 12,0 0,-1 0,-1 1,0-1,-1 0,-1 1,0 0,-1 0,-1 0,0 0,-1 1,0 0,-2 0,1 1,-2 0,0 1,0 0,-1 0,0 1,-1 1,0 0,-1 0,-10-4,15 9,-1 1,0 0,0 1,0 0,0 0,0 1,-1 1,1-1,-1 1,1 1,-1 0,1 0,-1 1,1 0,-1 1,1 0,0 0,0 1,-7 3,-11 4</inkml:trace>
  <inkml:trace contextRef="#ctx0" brushRef="#br0" timeOffset="1364.221">2545 86,'-217'447,"159"-259,56-176,8-25,9-26,35-96,6 2,8-3,-33 72,32-74,-64 171,-5 278,5-297,2 1,0 0,0-1,1 1,1-1,1 0,0 0,0 0,2 0,0-1,0 0,1 0,1 0,0-1,0 0,2-1,-1 0,1 0,1-1,0-1,0 1,1-2,0 0,1 0,-1-1,2 0,-1-2,1 1,-1-2,1 1,1-2,6 1,-9-4,0 0,0-1,-1-1,1 0,-1 0,1-1,-1-1,0 0,0 0,0-1,-1-1,0 0,0 0,0-1,-1 0,0 0,0-1,-1-1,12-11,-1 0,-1-2,0 0,-2-2,-1 1,-1-2,0-2,3-14,-1-2,-2 0,-2-1,-2 0,-2 0,-1-1,-3 0,-2 0,-3-34,1 54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0:0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23,'162'23,"-115"-18,0-2,0-1,0-3,-1-2,40-8,83-9,-90 0,-79 20,-5 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0:07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48,'39'9,"1"-2,-1-1,1-2,1-1,-1-3,1-1,-10 1,26-3,-1-3,1-3,-1-2,-1-2,33-14,-64 20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0:10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514 200,'-30'-2,"-1"1,1 1,0 1,0 2,0 1,0 1,1 2,-1 1,-4 3,23-7,0 0,0 1,0 0,1 1,0 0,0 1,0 0,1 0,0 1,1 0,0 1,0 0,0 0,1 0,1 1,0 0,0 1,1-1,0 1,0 0,0 6,-1-4,1-1,1 0,0 1,1 0,0 0,1 0,0 1,1-1,1 0,0 1,1-1,0 0,1 0,0 0,2 0,-1 0,1 0,1-1,0 1,1-1,0-1,1 1,0-1,1 0,0-1,1 0,0 0,1-1,0 0,1 1,3-3,0 0,1 0,0-1,0-1,0-1,1 0,-1-1,1 0,0-1,0-1,0-1,-1 0,1-1,0-1,0 0,0-1,-1-1,0-1,1 0,-2 0,1-2,-1 0,2-1,21-13,0-1,-1-2,-1-1,-1-2,-1-2,-2-1,18-23,-34 38,-2-2,0 1,-1-2,-1 1,0-2,-1 1,-2-2,0 1,0-1,-2 0,-1 0,0-1,-2 0,0 0,-1 0,-1 0,-1 0,-1 0,-2-4,1 16,0 0,-1 0,0 0,0 1,-1-1,0 1,-1 0,0 1,0-1,-1 1,0 0,0 0,0 0,-1 1,0 0,0 0,-1 1,0 0,0 1,0-1,0 1,-1 1,1 0,-1 0,0 0,0 1,0 1,0 0,0 0,0 0,0 1,-1 1,1-1,-6 3,-11 0,1 2,0 1,1 1,-1 2,1 0,1 1,0 1,0 1,-10 9,-14 9</inkml:trace>
  <inkml:trace contextRef="#ctx0" brushRef="#br0" timeOffset="415.128">514 793,'-60'41,"2"2,3 3,1 2,2 2,-2 9,45-52,0 2,1-1,0 1,1 1,0-1,0 1,1 1,1-1,0 1,0 0,1 0,0 0,1 1,0-1,1 1,0 0,1 0,0 0,1-1,0 1,1 0,0 0,1 0,5-4,-1-1,2 0,-1 0,0-1,1 0,1 0,-1-1,1 0,-1 0,1-1,1 0,-1-1,0 0,1 0,0-1,0 0,-1-1,1 0,0 0,0-1,0-1,0 0,0 0,3-1,12 0,-1-1,1-1,-1-1,0-1,0-2,0 0,-1-1,-1-1,1-2,-2 0,8-6,-16 9,0 0,0-1,-1 0,-1-1,1-1,-2 0,0 0,0-1,-1 0,-1-1,0 0,-1 0,-1-1,0 0,0 0,-2 0,0-1,0-1,-4 6,1 1,-1 0,0 0,-1-1,-1 1,1 0,-1 0,-1 0,0 0,-1 0,0 1,0-1,-1 1,0 0,0 0,-1 1,0 0,-1 0,0 0,0 1,-1 0,1 0,-2 1,1 0,-1 0,0 1,0 0,0 1,-1 0,1 0,-1 1,0 0,0 1,-2 0,-11-2,0 1,0 1,-1 1,1 0,0 2,-1 1,1 1,0 1,0 1,-5 3,-23 8</inkml:trace>
  <inkml:trace contextRef="#ctx0" brushRef="#br0" timeOffset="249615.715">1615 511,'-11'-4,"1"1,-1 1,1 0,-1 0,0 1,0 1,0 0,0 0,1 1,-1 0,0 1,0 0,1 1,0 0,-1 0,1 1,0 1,1 0,-1 0,1 1,0 0,0 0,1 1,0 0,0 1,0 0,1 0,1 1,-1-1,1 2,1-1,0 0,0 1,-6 11,2 1,1 0,0 0,2 0,0 1,2 0,0 0,2 0,0 1,2-1,0 1,2-1,1 0,2 9,-2-18,1-1,1 0,0 0,1 0,0 0,1-1,0 0,1-1,1 0,0 0,0 0,1-1,0-1,0 1,1-2,1 0,-1 0,1-1,1 0,-1-1,1-1,0 0,1 0,-1-1,1-1,-1-1,1 0,0 0,6-1,7-3,-1-2,0 0,0-2,0-1,-1-1,0-1,0-1,-1-1,0-2,-1 0,-1-1,0-1,-1-1,-1-1,0-1,-1-1,-1-1,-1 0,-1-1,0-1,-2 0,-1-1,0-1,-2 0,-1 0,2-10,-8 22,-1-1,0 0,-1 0,0 0,-1 0,-1 0,0 0,0 0,-2-1,1 1,-2 1,0-1,0 0,-1 1,-1-1,0 1,0 0,-1 1,-1-1,0 1,-1 1,0-1,0 1,-1 1,-1-1,1 1,-1 1,-1 0,0 1,0 0,-10-5,1 6,0 0,0 1,-1 1,1 1,-1 1,0 1,0 1,1 0,-1 2,0 0,1 2,-1 0,1 1,0 1,1 1,-1 1,1 0,1 2,-6 3,-13 6</inkml:trace>
  <inkml:trace contextRef="#ctx0" brushRef="#br0" timeOffset="250217.081">2884 511,'-269'339,"240"-306,2 2,1 0,2 2,2 0,1 2,2 0,1 1,-9 35,13-12,15-62,1-1,-1 1,0-1,1 0,-1 1,0-1,1 0,-1 0,1 0,-1 0,1 0,-1 0,0 0,1 0,-1 0,0-1,1 1,-1-1,0 1,1-1,-1 1,0-1,1 0,-1 0,0 1,0-1,0 0,0 0,0 0,0 0,0 0,0-2,0 3,26-25,0-2,-2 0,-1-2,-1 0,-2-2,-1 0,3-9,38-55,224-315,-265 393,-14 24,-14 39,1-23,0 1,2 1,1-1,0 1,2 0,1-1,1 1,1 0,1 0,2-1,0 1,1-1,2 0,0 0,6 11,-6-23,0 1,1-2,0 1,1-1,0 0,0-1,1 0,1-1,0 0,0 0,1-1,0-1,7 4,-11-7,-1-1,1 1,0-2,-1 1,2-1,-1 0,0-1,0 0,0 0,1 0,-1-1,0-1,0 1,1-2,-1 1,0-1,0 0,0 0,0-1,-1 0,1-1,-1 0,4-2,7-10,0-2,-1 0,-1 0,-1-2,-1 0,0-1,-2 0,0-1,-2 0,0-1,-1 0,-2 0,0-1,-1 0,-2 0,-1-1,0 1,-2-11,1-24,-2 0,-4-1,-9-48,10 76,-2-5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1,'2'1,"-1"0,1 0,-1 0,0 1,0-1,1 0,-1 1,0-1,0 1,0-1,0 1,-1 0,1-1,0 1,-1 0,1-1,-1 1,0 0,1 0,-1 0,0-1,0 1,0 0,0 0,0 0,-1-1,1 1,-1 0,1 0,-1-1,1 1,-1 0,0-1,0 1,0-1,0 7,-36 265,22-17,3-111,7 0,7 42,-2-187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57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4718 764,'-21'-31,"-20"-28,-2 1,-2 2,-3 2,-2 2,-17-11,18 28,-2 1,-1 3,-2 2,-15-4,4 1,-24-4,-2 3,-2 5,0 4,-2 4,0 4,-1 4,-59 2,-33-2,0 9,0 7,0 9,1 9,1 7,-109 35,140-28,2 7,2 6,3 7,1 6,4 7,3 6,3 6,-19 22,115-73,2 2,1 2,2 1,2 2,1 1,1 2,3 1,1 1,2 1,2 2,2 0,2 2,-2 13,6-2,2 1,3 0,2 0,3 1,3 0,3 1,2-1,2 0,3-1,3 1,3-1,14 41,-14-62,1-1,2 0,2-2,1 0,2-1,1-1,1 0,2-2,2-1,0-2,2 0,1-2,1-1,1-1,1-2,1-2,1 0,0-3,2-1,10 2,26 4,1-3,1-3,1-4,0-3,0-4,17-2,47-4,0-6,-1-7,0-5,-2-6,0-6,-2-6,-2-6,117-56,-97 32,-2-7,-4-7,-4-5,36-35,-110 69,-1-3,-4-3,-1-2,-4-4,-2-2,-3-2,-4-2,-2-3,3-14,-29 45,-1-1,-3-1,-2-1,-1 0,-3-1,-1 0,-3-1,-2 0,0-30,-5 48,-2 1,0-1,-2 1,-2 0,0 0,-2 0,-1 0,-1 1,-1 1,-2 0,0 0,-2 1,-1 0,0 2,-2-1,-13-12,4 10,-2 0,0 2,-2 1,0 2,-2 0,0 2,-1 2,-1 1,0 1,-26-6,-12 0,-1 2,-1 4,0 3,-64-2,-13 12,-1 7,1 6,1 6,1 7,0 7,3 6,1 7,2 5,2 7,3 6,-71 46,87-42,4 6,2 4,5 5,-79 75,125-96,3 3,2 3,4 2,2 2,4 3,2 2,-36 80,63-109,1 1,3 1,1 0,3 1,2 1,-3 30,12-57,0 1,1-1,2 1,0-1,1 1,2-1,0 0,2 0,0 0,2-1,0 1,1-2,2 0,0 0,4 4,2-2,1 0,2-2,0 0,1-1,1-1,1-1,0-1,2-1,0-2,0 0,1-1,1-2,0 0,1-2,19 3,24 4,1-3,1-4,0-3,0-3,51-5,61-12,-1-9,-1-8,-2-8,-1-7,-3-9,101-48,-155 57,-3-6,-1-5,-4-5,-2-5,-3-5,-4-4,-3-6,68-69,-124 103,-3-2,-1-1,-3-3,-2-1,-3-2,-2-1,-3-2,-2-1,-3-1,-3-1,-2-1,-3-1,-4 0,-2-1,-3-1,-2 0,-4-25,-3 66,-2 0,0 1,-2 0,-1 0,0 0,-2 1,-1 0,-1 0,-1 1,-1 0,-1 1,-1 0,-1 1,-1 1,0 1,-2 0,0 1,-1 1,-1 0,-1 2,-6-4,-9 0,0 1,-1 2,-1 1,0 2,-1 2,0 2,-1 1,0 2,-1 2,-46-3,0 5,-1 3,-57 10,-15 10,1 7,2 8,1 6,2 7,3 6,-8 11,35-11,1 5,4 5,3 5,2 6,4 4,4 5,4 4,3 5,5 4,-55 76,97-102,3 2,4 2,3 1,-22 61,45-92,2 2,2-1,3 2,1-1,3 2,1-1,3 1,2 0,3 2,-1-26,2 0,1 0,1 0,1 0,2-1,0 0,2-1,0 1,2-1,0-1,2 0,1-1,0 0,2-2,0 1,1-2,1 0,1-1,1-1,0-1,1 0,6 1,20 6,2-2,0-3,2-1,0-3,0-2,1-2,0-3,1-2,19-1,76 1,0-7,-1-5,1-8,-2-5,0-8,-2-5,-2-7,-1-5,42-25,-73 23,-2-4,-2-5,-2-5,-4-4,-2-4,-3-5,-4-3,-3-5,-4-3,28-41,-67 69,-4-2,-1-1,-4-2,-2-2,-3-1,-3-1,-3-1,-2-2,3-27,-18 59,-1 0,-2-1,-1 1,-2-1,-1 0,-3 1,-1-1,-1 1,-2-1,-2 1,-1 1,-2 0,-2 0,-1 1,-2 1,-1 0,-1 1,-16-20,9 22,-1 2,-1 0,-2 1,0 2,-2 1,-1 2,-1 1,0 1,-2 2,0 2,-2 1,-14-4,-29-7,0 4,-2 4,0 3,-1 4,-32 1,-40 3,0 7,-1 7,1 7,1 7,1 6,1 7,2 6,-120 50,146-39,2 5,3 5,2 5,4 5,2 5,4 5,-35 38,-2 16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58.9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3692 599,'-47'-44,"-1"3,-3 1,-1 3,-2 2,-1 3,-2 2,0 2,-2 3,-1 3,-1 2,-1 3,-59-8,-14 15,0 6,-1 7,-118 17,124-2,1 5,1 7,1 4,2 7,-93 44,113-40,2 5,3 4,2 4,3 5,2 4,4 3,3 5,3 3,3 4,4 3,-33 52,72-82,1 1,4 2,1 1,4 1,2 1,3 2,2 0,3 2,8-25,2 0,2 0,1 1,3 0,1 0,1 0,3 0,1-1,3 0,0 0,3 0,1-1,10 19,-2-18,1-1,1-2,3 0,1-1,1-1,2-2,2-1,0-1,3-2,0-1,1-2,23 12,30 14,2-4,2-4,2-4,89 24,37 2,2-11,2-8,2-11,2-10,0-9,39-11,-176-6,0-4,-1-3,0-5,77-21,-129 23,-1-1,0-2,-1-1,0-3,-1 0,-1-3,-1 0,-1-2,-1-2,0-1,-2-1,13-17,-11 6,-3-1,-1-1,-2-2,-1 0,-3-2,-1 0,-3-2,-1 0,-2 0,1-18,3-25,-4-1,-4-1,-4 0,-4 0,-4-3,-3-12,-5 0,-4 1,-5 0,-5 1,-4 2,-4 1,-5 1,-33-59,44 105,-4 2,-1 1,-3 1,-1 2,-3 1,-1 2,-3 2,-1 2,-2 1,-2 3,-1 2,-2 2,-1 2,-1 2,-6 0,-24-6,-2 3,-1 4,-1 4,0 3,-2 5,0 3,-72 0,96 10,-1 4,1 2,0 3,0 2,1 4,0 2,1 3,1 2,0 4,2 1,-5 7,16-1,1 1,1 3,2 2,2 1,2 2,1 2,2 2,2 1,2 2,2 1,2 2,3 0,1 2,3 1,2 0,3 2,-2 18,-22 83,7 2,8 1,6 1,5 40,10-139,3 1,3-1,2 1,3-1,3 0,2-1,3 0,2-1,3-1,23 49,-29-86,0-1,2 0,0-1,1-1,1 0,0-1,2 0,0-2,1 0,0-2,1 0,0-1,1-1,0-1,1-1,0-1,1-1,0-1,0-1,0-1,0-2,6 0,97 7,1-6,-1-5,0-6,0-6,-1-5,-1-5,-2-6,0-5,-3-6,101-49,-114 43,-2-5,-2-5,-3-4,-3-5,-3-4,-3-3,-3-5,-4-3,-3-4,-4-4,-4-2,-4-4,-4-3,45-95,-83 136,-2-1,-4-2,-1 0,-4-1,-2 0,-3-2,1-36,-9 65,-2 1,-2-1,-1 1,-1 0,-2-1,-1 1,-2 1,-1 0,-1 0,-2 1,-2 0,0 1,-2 0,-1 1,-4-2,-6-3,-2 1,-1 1,-2 1,-1 2,-1 2,-1 1,-1 1,-2 2,0 2,-10-2,-32-13,-2 3,-1 5,-2 3,-55-8,-24 4,-1 7,0 8,-2 6,1 8,0 7,0 8,1 6,1 8,1 7,-60 26,132-36,2 4,1 4,1 4,3 3,1 4,2 4,3 3,2 4,2 2,3 4,-33 39,47-32,2 2,4 2,-12 28,-10 30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01.6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2916 269,'-47'-35,"0"2,-3 2,0 2,-2 2,-30-10,67 31,8 3,0-1,0 1,0 0,0 0,-1 1,1 0,-1 0,1 1,-1 0,0 1,0-1,1 1,-1 1,0-1,1 2,-1-1,0 1,1 0,0 0,-1 1,-5 2,-15 16,0 0,1 1,1 2,1 1,1 1,-10 16,6-11,-127 158,8 6,8 6,10 6,8 5,10 6,10 4,9 4,-5 51,65-185,4 2,5 2,3 0,5 0,4 2,2 81,7-161,2 0,1 0,0 0,1 0,1 0,0 0,2 0,0-1,1 0,1 0,0 0,1-1,1 0,1 0,0-1,1-1,0 0,1 0,1-1,0-1,1 0,0 0,1-2,12 8,-6-10,0-1,0-2,0 0,0-1,1-1,0 0,0-2,-1-1,1-1,0 0,14-4,236-63,-53-16,-4-9,-4-10,-6-8,142-105,-136 82,-7-9,-5-9,33-45,-163 134,-3-4,-3-2,-3-3,-3-3,-4-2,-2-2,-5-3,-3-1,-4-2,3-17,-26 54,-2-1,-2 0,-3-1,-1 0,-3 0,-2 0,-2-1,-2 1,-4-15,1 33,-1 1,-1 0,-2 1,-1 0,-1 0,-2 1,-1 0,-1 1,-2 1,0 0,-2 1,-1 1,0 0,-2 2,-11-9,5 9,-1 2,0 1,-2 1,-1 1,0 2,-1 1,0 2,-1 1,-1 1,0 2,0 1,-1 2,-4 1,-32-1,-1 2,0 4,0 3,1 2,-70 16,16 7,2 5,2 6,1 5,2 5,3 5,2 5,3 5,3 5,2 4,4 5,4 4,-15 22,25-17,4 2,4 5,4 2,4 4,5 3,-42 90,69-112,2 1,5 2,3 1,4 1,4 1,4 2,3-1,4 2,3 52,5-107,2-1,1 1,2 0,1-1,2 0,2 0,0 0,3-1,0 0,2-1,2-1,0 0,3 0,0-2,2 0,1-2,1 0,14 12,-8-17,0-2,2-1,0-1,1-1,1-2,0-1,1-2,1-1,0-2,0-1,0-1,4-2,44 4,0-4,0-3,1-3,50-10,-3-4,-1-6,-1-6,-2-5,0-6,-3-5,-2-5,-1-6,-4-5,77-53,-131 72,-1-4,-3-2,-2-2,-2-3,-2-2,-2-3,-3-1,-3-3,-2-1,-3-2,-3-2,-2-1,-4-2,-2-1,13-57,-17 32,-4-1,-5-1,-4-1,-4 0,-4 0,-4 0,-5 0,-6-20,2 50,-3 1,-2 0,-3 1,-3 1,-3 1,-3 1,-2 1,-13-16,22 44,-1 1,-2 1,-1 1,-1 1,-1 1,-2 1,-1 2,-1 0,-1 3,-1 0,-1 2,0 1,-2 2,0 2,-11-3,-24 1,-2 3,1 3,-2 4,1 2,-1 4,1 3,-1 3,1 3,0 3,1 4,-62 21,-37 14,3 7,2 8,4 6,2 8,5 6,3 7,4 7,5 6,4 6,-64 71,122-107,3 3,3 3,4 3,4 3,3 4,5 1,3 4,5 1,4 3,5 1,4 2,5 2,-17 97,36-102,4 0,4 0,5 1,6 23,16 79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0,'-10'19,"2"11,7 1,4-5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47,'1'-1,"0"-1,0 1,0 0,1 0,-1 0,0 0,1 0,-1 1,1-1,-1 0,1 1,-1-1,1 1,-1-1,1 1,0 0,-1-1,1 1,-1 0,1 0,0 0,-1 1,1-1,0 0,-1 1,1-1,-1 1,1-1,-1 1,1-1,-1 1,1 0,9 1,33 0,-1-2,1-2,0-2,-1-2,5-2,-39 6,106-18,-97 22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2,'19'5,"21"1,9 0,0-1,-3-2,-5-1,-4-5,-4-3,-3 0,-1 1,-2 1,1 2,-1 0,1 2,-1 0,-4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7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99,'-10'29,"-7"24,-2 7,3-1,-1-1,3-6,3-7,0-6,1-5,2-3,3-3,-3 0,0-1,1-1,2-3</inkml:trace>
  <inkml:trace contextRef="#ctx0" brushRef="#br0" timeOffset="304.226">762 72,'-60'128,"6"2,-10 49,48-81,16-95,0-1,0 1,0-1,0 1,1-1,0 1,-1-1,1 1,0-1,0 0,0 1,0-1,1 0,-1 0,1 0,-1 0,1 0,0 0,0-1,-1 1,1 0,0-1,1 1,-1-1,0 0,0 0,1 0,-1 0,0 0,1 0,-1-1,1 1,-1-1,1 0,-1 0,1 0,0 0,14-2,0-1,-1-1,1 0,-1-1,1-1,-2-1,1 0,-1-1,0-1,0 0,-1-1,-1 0,0-1,0-1,-1 0,8-10,-10 11,0-1,-1-1,-1 1,0-1,0-1,-1 1,-1-1,0 0,-1-1,-1 1,0-1,-1-1,-1 8,-1-1,1 1,-2-1,1 1,-1-1,0 1,-1-1,0 1,-1-1,0 1,0-1,0 1,-1 0,0 0,-1 1,0-1,0 0,-1 1,0 0,0 0,-5-5,6 7,0 0,0 1,-1-1,1 1,-1 0,0 0,0 1,0-1,-1 1,1 0,-1 1,0-1,0 1,0 0,0 1,0-1,0 1,0 1,0-1,0 1,-1 0,1 0,0 0,0 1,0 0,0 1,0-1,-4 2,-11 8,3 0</inkml:trace>
  <inkml:trace contextRef="#ctx0" brushRef="#br0" timeOffset="599.792">1468 72,'-24'6,"0"1,0 1,1 2,0 0,1 1,0 1,1 2,0 0,1 1,-7 7,15-15,1 1,0 0,0 0,1 1,0 0,1 1,0 0,0 1,1 0,1 0,0 1,0 0,1 0,0 0,1 1,1 0,0 0,-1 10,5-18,1 0,0 0,0 0,0-1,1 1,-1-1,1 1,0-1,0 1,1-1,-1 0,1 0,0 0,0-1,1 1,-1 0,1-1,-1 0,1 0,0 0,0-1,0 1,1-1,-1 0,1 0,-1 0,1-1,0 0,-1 0,1 0,2 0,12 2,0-1,1 0,-1-2,0 0,1-1,-1-1,7-2,-2 0,0-1,-1-2,0 0,0-1,-1-1,0-1,-1-1,0-1,0-1,-2-1,1-1,-2 0,0-1,-1-1,-1-1,0-1,-1 0,-1 0,-1-2,2-5,-11 20,1-1,-1 1,-1-1,1 0,-1 0,0 0,-1-1,0 1,0 0,-1-1,1 0,-2 1,1-1,-1 0,0 1,-1-1,1 0,-2 1,1-1,-1 1,0-1,-1 1,1 0,-1 0,-2-3,-16-12,-1 4</inkml:trace>
  <inkml:trace contextRef="#ctx0" brushRef="#br0" timeOffset="1464.26">1 946,'110'-30,"2"4,1 6,45-1,260-8,-382 27,89-8,0-5,90-23,40-32,-162 37,-88 26</inkml:trace>
  <inkml:trace contextRef="#ctx0" brushRef="#br0" timeOffset="1917.976">932 946,'-22'5,"1"0,0 2,1 0,0 1,0 1,1 1,0 1,0 0,1 1,-2 4,12-9,0 0,0 0,1 1,-1 0,2 1,0-1,0 1,0 1,1-1,0 1,1 0,0 0,1 0,0 0,0 1,1 0,1-1,0 1,0 0,1 0,1 3,-1-9,1 1,0 0,1-1,-1 0,1 1,0-1,1 0,-1 0,1 0,0 0,0 0,1-1,-1 0,1 1,0-1,0-1,0 1,1 0,0-1,-1 0,1 0,0-1,0 1,0-1,1 0,-1 0,1-1,-1 1,1-1,-1-1,1 1,-1-1,1 0,0 0,-1 0,1-1,0 0,-1 0,1-1,26-4,-1-1,0-2,0-1,-1-1,-1-2,1-1,-2-1,0-1,-1-2,-1-1,-15 12,0-1,-1 1,0-2,0 1,-1-1,0-1,-1 0,0 0,0-1,-1 1,-1-2,0 1,0-1,-1 0,-1 0,0 0,0-1,1-9,-6 17,1 0,-1 0,0 0,0 0,0 0,-1 0,0 0,0 0,0 1,0-1,-1 1,0 0,0 0,0 0,0 0,-1 0,1 1,-1-1,0 1,0 0,-1 0,1 0,0 1,-1 0,1 0,-1 0,0 0,-3 0,-4-2,0 1,0 1,0 0,0 1,-1 0,1 0,0 2,-1 0,1 0,0 1,-5 1,-69 27,51-16</inkml:trace>
  <inkml:trace contextRef="#ctx0" brushRef="#br0" timeOffset="2468.107">1016 1286,'-18'1,"1"2,-1 1,1 0,0 1,0 0,0 2,1 0,0 1,0 0,1 2,0-1,1 2,0 0,1 1,0 0,0 1,2 0,0 1,0 0,-5 11,8-14,0 0,1 0,0 0,1 1,1 0,0 0,0 1,1-1,1 1,0 0,1 0,0 0,1 1,0-1,1 2,1-11,1 0,-1-1,0 1,1 0,0 0,0-1,0 1,0-1,1 1,-1-1,1 0,0 0,0 0,0-1,0 1,1-1,-1 1,0-1,1 0,0 0,0-1,-1 1,1-1,0 0,4 1,104 7,-82-13,-1-2,1-1,-1-1,0-2,-1 0,0-2,0-1,-2-2,0 0,0-2,-2 0,0-2,-1-1,17-18,-36 35,0 0,0-1,0 1,-1-1,1 0,-1 0,0 0,0 0,0 0,-1-1,1 1,-1-1,0 0,0 1,-1-1,0 0,1 0,-2 0,1 0,-1-1,1 1,-1 0,-1 0,1 0,-1 0,0 0,0 0,0 0,-1 0,1 0,-1 0,-1 1,1-1,-1 1,1-1,-3-2,-8-2,0 0,-1 1,0 1,0 0,-1 0,1 2,-1 0,-1 0,1 2,-1 0,1 0,-1 2,0 0,1 1,-1 0,0 1,0 1,1 0,-1 2,-4 1,-16 2</inkml:trace>
  <inkml:trace contextRef="#ctx0" brushRef="#br0" timeOffset="3569.799">1693 1087,'-2'-2,"-1"0,0 0,0 0,1 0,-2 0,1 1,0-1,0 1,0 0,0 0,-1 0,1 1,-1-1,1 1,0-1,-1 1,1 0,-1 1,1-1,-1 1,1-1,0 1,-1 0,1 0,0 0,0 1,0-1,-2 2,-78 58,69-46,1 1,0 0,1 1,1 0,0 1,1 0,1 1,1 0,1 0,0 1,2-1,0 2,1-1,1 0,1 1,1 18,1-32,0-1,1 1,0-1,0 1,1-1,0 0,0 1,0-1,1 0,-1 0,2-1,-1 1,1-1,-1 1,1-1,1 0,-1-1,1 1,0-1,0 0,0 0,1 0,-1-1,1 0,0 0,0 0,0-1,0 0,0 0,0 0,1-1,-1 0,1 0,-1-1,1 1,-1-2,1 1,2-1,11-5,0-2,0 0,0-1,-1-1,0-1,-1-1,0 0,-1-1,0-1,-1-1,-1 0,0-1,-2-1,1 0,-2 0,0-2,5-11,-12 20,1-1,-1 1,-1-1,0 0,-1 0,0 0,-1 0,0-1,0 1,-1-1,-1 1,0-1,-1 0,-1-9,1 14,0 1,-1-1,0 1,0-1,0 1,-1 0,0 0,0 0,-1 0,1 1,-1-1,0 1,-1 0,1 0,-1 1,0-1,-1 1,1 0,-1 0,1 1,-1-1,0 1,0 1,0-1,-7-1,2 1,-1 1,0 0,0 1,1 0,-1 1,0 0,0 1,0 0,0 1,-6 2,-9 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47,'1'-1,"0"-1,0 1,0 0,1 0,-1 0,0 0,1 0,-1 1,1-1,-1 0,1 1,-1-1,1 1,-1-1,1 1,0 0,-1-1,1 1,-1 0,1 0,0 0,-1 1,1-1,0 0,-1 1,1-1,-1 1,1-1,-1 1,1-1,-1 1,1 0,9 1,33 0,-1-2,1-2,0-2,-1-2,5-2,-39 6,106-18,-97 22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2,'19'5,"21"1,9 0,0-1,-3-2,-5-1,-4-5,-4-3,-3 0,-1 1,-2 1,1 2,-1 0,1 2,-1 0,-4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7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99,'-10'29,"-7"24,-2 7,3-1,-1-1,3-6,3-7,0-6,1-5,2-3,3-3,-3 0,0-1,1-1,2-3</inkml:trace>
  <inkml:trace contextRef="#ctx0" brushRef="#br0" timeOffset="304.226">762 72,'-60'128,"6"2,-10 49,48-81,16-95,0-1,0 1,0-1,0 1,1-1,0 1,-1-1,1 1,0-1,0 0,0 1,0-1,1 0,-1 0,1 0,-1 0,1 0,0 0,0-1,-1 1,1 0,0-1,1 1,-1-1,0 0,0 0,1 0,-1 0,0 0,1 0,-1-1,1 1,-1-1,1 0,-1 0,1 0,0 0,14-2,0-1,-1-1,1 0,-1-1,1-1,-2-1,1 0,-1-1,0-1,0 0,-1-1,-1 0,0-1,0-1,-1 0,8-10,-10 11,0-1,-1-1,-1 1,0-1,0-1,-1 1,-1-1,0 0,-1-1,-1 1,0-1,-1-1,-1 8,-1-1,1 1,-2-1,1 1,-1-1,0 1,-1-1,0 1,-1-1,0 1,0-1,0 1,-1 0,0 0,-1 1,0-1,0 0,-1 1,0 0,0 0,-5-5,6 7,0 0,0 1,-1-1,1 1,-1 0,0 0,0 1,0-1,-1 1,1 0,-1 1,0-1,0 1,0 0,0 1,0-1,0 1,0 1,0-1,0 1,-1 0,1 0,0 0,0 1,0 0,0 1,0-1,-4 2,-11 8,3 0</inkml:trace>
  <inkml:trace contextRef="#ctx0" brushRef="#br0" timeOffset="599.792">1468 72,'-24'6,"0"1,0 1,1 2,0 0,1 1,0 1,1 2,0 0,1 1,-7 7,15-15,1 1,0 0,0 0,1 1,0 0,1 1,0 0,0 1,1 0,1 0,0 1,0 0,1 0,0 0,1 1,1 0,0 0,-1 10,5-18,1 0,0 0,0 0,0-1,1 1,-1-1,1 1,0-1,0 1,1-1,-1 0,1 0,0 0,0-1,1 1,-1 0,1-1,-1 0,1 0,0 0,0-1,0 1,1-1,-1 0,1 0,-1 0,1-1,0 0,-1 0,1 0,2 0,12 2,0-1,1 0,-1-2,0 0,1-1,-1-1,7-2,-2 0,0-1,-1-2,0 0,0-1,-1-1,0-1,-1-1,0-1,0-1,-2-1,1-1,-2 0,0-1,-1-1,-1-1,0-1,-1 0,-1 0,-1-2,2-5,-11 20,1-1,-1 1,-1-1,1 0,-1 0,0 0,-1-1,0 1,0 0,-1-1,1 0,-2 1,1-1,-1 0,0 1,-1-1,1 0,-2 1,1-1,-1 1,0-1,-1 1,1 0,-1 0,-2-3,-16-12,-1 4</inkml:trace>
  <inkml:trace contextRef="#ctx0" brushRef="#br0" timeOffset="1464.26">1 946,'110'-30,"2"4,1 6,45-1,260-8,-382 27,89-8,0-5,90-23,40-32,-162 37,-88 26</inkml:trace>
  <inkml:trace contextRef="#ctx0" brushRef="#br0" timeOffset="1917.976">932 946,'-22'5,"1"0,0 2,1 0,0 1,0 1,1 1,0 1,0 0,1 1,-2 4,12-9,0 0,0 0,1 1,-1 0,2 1,0-1,0 1,0 1,1-1,0 1,1 0,0 0,1 0,0 0,0 1,1 0,1-1,0 1,0 0,1 0,1 3,-1-9,1 1,0 0,1-1,-1 0,1 1,0-1,1 0,-1 0,1 0,0 0,0 0,1-1,-1 0,1 1,0-1,0-1,0 1,1 0,0-1,-1 0,1 0,0-1,0 1,0-1,1 0,-1 0,1-1,-1 1,1-1,-1-1,1 1,-1-1,1 0,0 0,-1 0,1-1,0 0,-1 0,1-1,26-4,-1-1,0-2,0-1,-1-1,-1-2,1-1,-2-1,0-1,-1-2,-1-1,-15 12,0-1,-1 1,0-2,0 1,-1-1,0-1,-1 0,0 0,0-1,-1 1,-1-2,0 1,0-1,-1 0,-1 0,0 0,0-1,1-9,-6 17,1 0,-1 0,0 0,0 0,0 0,-1 0,0 0,0 0,0 1,0-1,-1 1,0 0,0 0,0 0,0 0,-1 0,1 1,-1-1,0 1,0 0,-1 0,1 0,0 1,-1 0,1 0,-1 0,0 0,-3 0,-4-2,0 1,0 1,0 0,0 1,-1 0,1 0,0 2,-1 0,1 0,0 1,-5 1,-69 27,51-16</inkml:trace>
  <inkml:trace contextRef="#ctx0" brushRef="#br0" timeOffset="2468.107">1016 1286,'-18'1,"1"2,-1 1,1 0,0 1,0 0,0 2,1 0,0 1,0 0,1 2,0-1,1 2,0 0,1 1,0 0,0 1,2 0,0 1,0 0,-5 11,8-14,0 0,1 0,0 0,1 1,1 0,0 0,0 1,1-1,1 1,0 0,1 0,0 0,1 1,0-1,1 2,1-11,1 0,-1-1,0 1,1 0,0 0,0-1,0 1,0-1,1 1,-1-1,1 0,0 0,0 0,0-1,0 1,1-1,-1 1,0-1,1 0,0 0,0-1,-1 1,1-1,0 0,4 1,104 7,-82-13,-1-2,1-1,-1-1,0-2,-1 0,0-2,0-1,-2-2,0 0,0-2,-2 0,0-2,-1-1,17-18,-36 35,0 0,0-1,0 1,-1-1,1 0,-1 0,0 0,0 0,0 0,-1-1,1 1,-1-1,0 0,0 1,-1-1,0 0,1 0,-2 0,1 0,-1-1,1 1,-1 0,-1 0,1 0,-1 0,0 0,0 0,0 0,-1 0,1 0,-1 0,-1 1,1-1,-1 1,1-1,-3-2,-8-2,0 0,-1 1,0 1,0 0,-1 0,1 2,-1 0,-1 0,1 2,-1 0,1 0,-1 2,0 0,1 1,-1 0,0 1,0 1,1 0,-1 2,-4 1,-16 2</inkml:trace>
  <inkml:trace contextRef="#ctx0" brushRef="#br0" timeOffset="3569.799">1693 1087,'-2'-2,"-1"0,0 0,0 0,1 0,-2 0,1 1,0-1,0 1,0 0,0 0,-1 0,1 1,-1-1,1 1,0-1,-1 1,1 0,-1 1,1-1,-1 1,1-1,0 1,-1 0,1 0,0 0,0 1,0-1,-2 2,-78 58,69-46,1 1,0 0,1 1,1 0,0 1,1 0,1 1,1 0,1 0,0 1,2-1,0 2,1-1,1 0,1 1,1 18,1-32,0-1,1 1,0-1,0 1,1-1,0 0,0 1,0-1,1 0,-1 0,2-1,-1 1,1-1,-1 1,1-1,1 0,-1-1,1 1,0-1,0 0,0 0,1 0,-1-1,1 0,0 0,0 0,0-1,0 0,0 0,0 0,1-1,-1 0,1 0,-1-1,1 1,-1-2,1 1,2-1,11-5,0-2,0 0,0-1,-1-1,0-1,-1-1,0 0,-1-1,0-1,-1-1,-1 0,0-1,-2-1,1 0,-2 0,0-2,5-11,-12 20,1-1,-1 1,-1-1,0 0,-1 0,0 0,-1 0,0-1,0 1,-1-1,-1 1,0-1,-1 0,-1-9,1 14,0 1,-1-1,0 1,0-1,0 1,-1 0,0 0,0 0,-1 0,1 1,-1-1,0 1,-1 0,1 0,-1 1,0-1,-1 1,1 0,-1 0,1 1,-1-1,0 1,0 1,0-1,-7-1,2 1,-1 1,0 0,0 1,1 0,-1 1,0 0,0 1,0 0,0 1,-6 2,-9 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106 133,'10'-12,"0"0,1 1,0 0,0 1,1 1,1 0,0 0,0 1,0 1,1 0,0 1,0 0,1 1,0 1,7-1,-19 4,0 1,0 0,0 0,1 0,-1 0,0 1,0-1,0 1,0 0,0-1,0 2,0-1,0 0,0 0,0 1,0 0,-1 0,1-1,-1 2,1-1,-1 0,0 0,0 1,0-1,0 1,0-1,-1 1,1 0,1 3,24 98,-20-67,13 74,-18-88,0 0,1 1,2-1,0-1,1 1,2-1,0 0,1 0,2-1,0-1,1 1,1-2,0 0,2 0,13 12,-17-24,-5-6</inkml:trace>
  <inkml:trace contextRef="#ctx0" brushRef="#br0" timeOffset="255.26">473 471,'-33'34,"-26"20,-8 6,3-2,8-7,8-11,8-8,10-5,6-7,2-2,5 1,5-3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8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0 255,'19'-5,"21"-1,9 0,0 1,-3 1,-5 2,-4 1,-4 0,-3 1,-1 0,-1 1,-1-1,1 0,-6 5,-6 2</inkml:trace>
  <inkml:trace contextRef="#ctx0" brushRef="#br0" timeOffset="249.776">29 480,'34'0,"24"0,9 0,-3 0,-8 0,-8-4,-8-3,-5 1,-5 2,-7 0</inkml:trace>
  <inkml:trace contextRef="#ctx0" brushRef="#br0" timeOffset="606.695">396 0,'7'10,"0"0,0-1,1 0,0-1,1 1,0-2,0 1,0-1,1-1,3 2,-6-3,201 112,-203-114,-1 0,0 1,0 0,0 0,-1 0,1 0,-1 1,0-1,-1 1,1 0,-1 0,0 0,0 0,0 0,-1 1,1-1,-1 0,-1 1,1-1,-1 1,0-1,0 1,-1-1,1 0,-1 1,0-1,-1 0,1 1,-1-1,0 0,-1 0,1 0,-1-1,0 1,0 0,-4 3,-23 30,-1-1,-2-2,-2-1,-20 14,47-41,-17 15,5-6,0 1,2 1,0 1,2 0,0 1,-4 8,11-12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37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3162 86,'-37'58,"3"2,2 2,3 1,2 1,-11 46,17-15,4 1,4 0,4 1,5 0,3 0,6 15,-3 52,9-100,-10-63,-1 0,0 0,1 0,-1 0,1 0,0 0,-1 0,1 0,0 0,-1 0,1-1,0 1,0 0,0 0,0-1,0 1,0-1,0 1,0 0,0-1,0 0,0 1,0-1,1 0,-1 0,0 1,0-1,0 0,0 0,0 0,1 0,-1-1,0 1,0 0,0 0,0-1,0 1,0-1,1 1,-1-1,0 1,0-1,0 1,-1-1,1 0,0 0,0 1,0-1,0 0,-1 0,1 0,0-1,45-63,-31 41</inkml:trace>
  <inkml:trace contextRef="#ctx0" brushRef="#br0" timeOffset="295.795">3387 340,'-14'38,"-5"28,1 6,3-3,5-9,3-10,4-9,1-6,2-9</inkml:trace>
  <inkml:trace contextRef="#ctx0" brushRef="#br0" timeOffset="600.666">3613 396,'-16'27,"2"1,0 0,2 1,1 0,1 1,1 1,-1 18,9-46,0 0,0-1,0 1,0 0,1 0,0 0,-1 0,1 0,0 0,1 0,-1 0,0 0,1 0,0 0,0 0,0 0,0 0,0-1,0 1,1 0,-1-1,1 1,0-1,-1 1,1-1,1 0,-1 0,0 0,0 0,1 0,-1-1,1 1,-1-1,1 1,0-1,0 0,-1 0,1 0,0 0,0-1,0 1,0-1,2 0,6-3,-1 0,1 0,-1-1,0-1,-1 0,1 0,-1-1,0 0,0-1,0 0,-1 0,0-1,-1 0,0 0,0-1,-1 0,0 0,0 0,-1-1,0 0,-1 0,0 0,0-4,1 2,-1 0,0 0,-1-1,0 1,-1-1,-1 0,0 0,-1 1,0-1,-1 0,0 0,-2-8,-4-3</inkml:trace>
  <inkml:trace contextRef="#ctx0" brushRef="#br0" timeOffset="928.937">4093 283,'-24'15,"0"0,0 2,2 0,0 1,1 2,1 0,1 1,0 1,-10 18,26-36,1-1,-1 1,1-1,0 1,0 0,1 0,-1 0,1 0,0 0,0 0,0 0,1 0,-1 0,1 1,0-1,0 0,0 0,1 0,-1 1,1-1,0 0,1 0,-1 0,1 0,-1 0,1-1,0 1,1 0,-1-1,0 0,1 1,0-1,0 0,0 0,0 0,1-1,-1 1,0-1,1 0,0 0,0 0,5 0,1 0,-1-1,0-1,0 1,1-2,-1 1,0-1,0 0,0-1,0 0,0-1,0 0,0 0,-1-1,0 0,1 0,-2-1,1 0,0 0,-1-1,0 0,0-1,3-4,4 0,-1-1,-1-1,0 0,0-1,-2 0,1-1,-2 0,0 0,-1-1,-1 0,0 0,4-17,-13-13,-7 28</inkml:trace>
  <inkml:trace contextRef="#ctx0" brushRef="#br0" timeOffset="1185.28">3077 1017,'597'-138,"-514"125,0 2,0 5,8 3,-65 3,-3 1</inkml:trace>
  <inkml:trace contextRef="#ctx0" brushRef="#br0" timeOffset="1668.983">3641 1045,'-17'6,"1"2,0 0,0 1,1 0,0 1,1 1,0 0,0 1,1 1,1 0,0 0,-8 13,20-25,-1 0,0 0,0 0,1 0,-1 1,0-1,1 0,-1 1,1-1,-1 0,1 1,0-1,0 0,0 1,0-1,0 0,0 1,0-1,0 1,0-1,0 0,1 1,-1-1,1 0,-1 1,1-1,-1 0,1 0,0 1,0-1,0 0,-1 0,1 0,0 0,0 0,0 0,1 0,-1-1,0 1,0 0,0-1,1 1,-1 0,0-1,0 0,1 1,-1-1,1 0,-1 1,0-1,1 0,74 2,-63-3,-1-1,0-1,0 0,0-1,-1 0,1 0,-1-2,0 1,0-1,-1-1,0 0,0 0,0-1,-1 0,0-1,-1 0,0 0,0-1,-1 0,0 0,0-3,-6 11,0-1,0 1,0-1,0 1,-1-1,1 1,-1-1,0 0,0 1,0-1,0 1,0-1,-1 1,1-1,-1 0,1 1,-1 0,0-1,0 1,0-1,0 1,-1 0,1 0,-1 0,1 0,-1 0,0 0,0 0,0 0,0 0,0 1,0-1,0 1,0 0,-1 0,1 0,-2-1,-18-5</inkml:trace>
  <inkml:trace contextRef="#ctx0" brushRef="#br0" timeOffset="2084.992">3613 1243,'-16'10,"0"1,1 0,0 1,1 0,0 2,1-1,0 2,1-1,1 2,0 0,1 0,-2 6,11-20,0 0,1 0,-1 0,0 1,1-1,0 0,-1 0,1 0,0 1,0-1,0 0,0 0,0 1,1-1,-1 0,1 0,-1 0,1 0,0 0,0 0,0 0,0 0,0 0,1 0,-1 0,0 0,1-1,-1 1,1-1,0 1,-1-1,1 1,0-1,0 0,0 0,0 0,0 0,0 0,0-1,1 1,-1-1,1 1,97-2,-85-2,0 0,-1-2,1 1,-1-2,0 0,0-1,-1 0,1-1,-2-1,1 0,-1-1,-1 0,0-1,0 0,-1 0,0-1,-1-1,-1 1,1-4,-7 13,-1 0,1 0,-1 0,0 0,-1 0,1-1,0 1,-1 0,0 0,0-1,0 1,0-1,0 1,-1 0,1 0,-1-1,0 1,0 0,0 0,0 0,-1 0,1 0,-1 0,0 0,0 0,0 1,0-1,-1 1,1-1,0 1,-1 0,0 0,1 0,-1 1,0-1,0 0,0 1,0 0,0 0,-1 0,1 0,0 0,0 1,-4-1,-17-2</inkml:trace>
  <inkml:trace contextRef="#ctx0" brushRef="#br0" timeOffset="2434.308">4178 1074,'-12'11,"-12"10,1 2,1 0,1 1,1 2,1 0,1 1,1 0,2 2,-4 10,18-37,-1 0,1 1,0-1,0 1,0 0,0-1,0 1,1 0,-1-1,1 1,0 0,0 0,0 0,0-1,0 1,0 0,1 0,-1-1,1 1,0 0,0 0,0-1,0 1,1-1,-1 1,0-1,1 0,0 0,0 1,-1-1,1 0,1-1,-1 1,0 0,0 0,1-1,-1 0,0 1,1-1,0 0,-1 0,1 0,0 0,-1-1,1 1,0-1,0 0,-1 0,1 0,1 0,13-2,0-2,-1 0,1-1,-1 0,0-1,-1-1,1-1,-1 0,-1-1,0 0,0-1,0-1,-2 0,12-12,-20 20,0-1,0 1,-1-1,1 0,-1 0,0 0,0 0,0 0,0-1,-1 1,1-1,-1 0,-1 0,1 0,-1 0,1 0,-2 0,1 0,0 0,-1-1,0 1,0 0,-1 0,1 0,-1-1,0 1,-1 0,1 0,-1 0,-1-2,-9-6</inkml:trace>
  <inkml:trace contextRef="#ctx0" brushRef="#br0" timeOffset="2899.699">4318 1,'12'5,"-1"0,-1 2,1-1,-1 1,0 1,-1 0,1 0,-2 1,1 0,-1 1,-1-1,3 5,-4-6,19 28,-2 0,-2 2,-1 1,-2 0,-2 1,-2 1,-1 0,-2 1,-2 0,-2 1,-2 0,-1 0,-3 0,-1 10,-3 2,-1 0,-4 0,-1-1,-3 0,-2-1,-3 0,-9 17,8-31,-2-2,-2 0,-1-2,-2 0,-1-2,-2 0,-1-2,-2-2,0 0,-2-2,-1-2,-8 4,14-10</inkml:trace>
  <inkml:trace contextRef="#ctx0" brushRef="#br0" timeOffset="-7190.88">29 904,'7'4,"0"0,0 0,1-1,-1 0,1 0,0-1,-1 0,1 0,0-1,0 0,0 0,0-1,0 0,8-1,-1 1,300 0,-291 0</inkml:trace>
  <inkml:trace contextRef="#ctx0" brushRef="#br0" timeOffset="-6890.698">1 1158,'33'0,"31"0,9 0,-3 0,-9 0,-9 0,-15 0</inkml:trace>
  <inkml:trace contextRef="#ctx0" brushRef="#br0" timeOffset="-2104.862">1328 227,'-17'20,"2"1,1 1,1 1,1 0,1 0,0 1,2 0,1 1,1 0,1 0,1 6,-11 29,-48 206,57-234,1 1,1-1,2 1,1 0,2 0,1 0,2 2,-2-30,-1 0,1 0,0 0,0 0,0-1,1 1,-1 0,1-1,0 1,1-1,-1 1,1-1,0 0,0 0,0 0,0-1,1 1,0-1,0 0,0 0,0 0,0 0,0-1,1 1,-1-1,1 0,0-1,-1 1,1-1,0 0,0 0,0 0,0-1,0 0,0 0,0 0,0 0,2-2,81-36,-71 23</inkml:trace>
  <inkml:trace contextRef="#ctx0" brushRef="#br0" timeOffset="-1855.022">734 763,'48'0,"45"0,16 0,-6 0,-15 0,-19 0,-15 0,-12 0,-9 0,-10 0</inkml:trace>
  <inkml:trace contextRef="#ctx0" brushRef="#br0" timeOffset="-1368.35">1976 734,'-7'4,"-20"7,1 2,0 0,1 2,0 0,1 2,1 1,1 1,1 0,0 2,2 1,-13 17,-5 35,37-72,-1-1,0 1,0 0,1 0,-1 0,1-1,0 1,0 0,-1 0,1 0,0 0,1 0,-1 0,0 0,0-1,1 1,-1 0,1 0,0 0,-1-1,1 1,0 0,0-1,0 1,0-1,1 1,-1-1,0 1,0-1,1 0,-1 1,1-1,-1 0,1 0,0 0,-1-1,1 1,0 0,1 0,4-1,0 0,0-1,-1 1,1-2,0 1,0-1,-1 0,1 0,-1 0,1-1,-1 0,0-1,0 1,-1-1,1 0,0-1,-4 3,196-103,-140 75,-50 47,-9-3</inkml:trace>
  <inkml:trace contextRef="#ctx0" brushRef="#br0" timeOffset="-922.988">2174 1187,'234'-331,"-217"322,-27 46,5-20,2-5,0 0,1 0,0 0,1 1,0-1,1 0,1 1,0-1,0 0,2 4,-2-14,1 1,-1-1,1 1,-1-1,1 0,0 0,0 0,0 0,0 0,0 0,0 0,0 0,1-1,-1 0,1 1,-1-1,1 0,-1 0,1 0,0 0,0-1,-1 1,1-1,0 0,0 0,0 0,-1 0,1 0,0 0,0-1,-1 1,1-1,2-1,2 1,1-1,-1 0,0-1,0 0,0 0,0-1,-1 0,1 0,-1 0,0-1,0 0,0 0,0-2,0 0,-1-1,0 1,0-1,-1 0,0 0,0 0,-1 0,0-1,0 1,0-6,0-7</inkml:trace>
  <inkml:trace contextRef="#ctx0" brushRef="#br0" timeOffset="19454.959">2513 227,'-5'0,"-1"5,4 1,4 5,5 0,7-1,5-3,5-3,3-1,2-2,0-1,0 0,1 0,-1-1,-5 1</inkml:trace>
  <inkml:trace contextRef="#ctx0" brushRef="#br0" timeOffset="39407.712">2852 29,'2'1,"-1"0,1 1,0-1,-1 0,1 0,-1 1,0-1,1 1,-1 0,0-1,0 1,0 0,0-1,0 1,0 0,0 0,-1 0,1 0,-1 0,1 0,-1 0,0 0,0 0,0 0,0 0,0 1,2 6,0 3,0 1,0-1,-1 0,0 1,-1-1,-1 1,0-1,-1 0,0 1,0-1,-2 0,0 1,-7 19,1 0,1 1,2 1,2-1,-1 28,5-49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47,'1'-1,"0"-1,0 1,0 0,1 0,-1 0,0 0,1 0,-1 1,1-1,-1 0,1 1,-1-1,1 1,-1-1,1 1,0 0,-1-1,1 1,-1 0,1 0,0 0,-1 1,1-1,0 0,-1 1,1-1,-1 1,1-1,-1 1,1-1,-1 1,1 0,9 1,33 0,-1-2,1-2,0-2,-1-2,5-2,-39 6,106-18,-97 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2,'19'5,"21"1,9 0,0-1,-3-2,-5-1,-4-5,-4-3,-3 0,-1 1,-2 1,1 2,-1 0,1 2,-1 0,-4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7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99,'-10'29,"-7"24,-2 7,3-1,-1-1,3-6,3-7,0-6,1-5,2-3,3-3,-3 0,0-1,1-1,2-3</inkml:trace>
  <inkml:trace contextRef="#ctx0" brushRef="#br0" timeOffset="304.226">762 72,'-60'128,"6"2,-10 49,48-81,16-95,0-1,0 1,0-1,0 1,1-1,0 1,-1-1,1 1,0-1,0 0,0 1,0-1,1 0,-1 0,1 0,-1 0,1 0,0 0,0-1,-1 1,1 0,0-1,1 1,-1-1,0 0,0 0,1 0,-1 0,0 0,1 0,-1-1,1 1,-1-1,1 0,-1 0,1 0,0 0,14-2,0-1,-1-1,1 0,-1-1,1-1,-2-1,1 0,-1-1,0-1,0 0,-1-1,-1 0,0-1,0-1,-1 0,8-10,-10 11,0-1,-1-1,-1 1,0-1,0-1,-1 1,-1-1,0 0,-1-1,-1 1,0-1,-1-1,-1 8,-1-1,1 1,-2-1,1 1,-1-1,0 1,-1-1,0 1,-1-1,0 1,0-1,0 1,-1 0,0 0,-1 1,0-1,0 0,-1 1,0 0,0 0,-5-5,6 7,0 0,0 1,-1-1,1 1,-1 0,0 0,0 1,0-1,-1 1,1 0,-1 1,0-1,0 1,0 0,0 1,0-1,0 1,0 1,0-1,0 1,-1 0,1 0,0 0,0 1,0 0,0 1,0-1,-4 2,-11 8,3 0</inkml:trace>
  <inkml:trace contextRef="#ctx0" brushRef="#br0" timeOffset="599.792">1468 72,'-24'6,"0"1,0 1,1 2,0 0,1 1,0 1,1 2,0 0,1 1,-7 7,15-15,1 1,0 0,0 0,1 1,0 0,1 1,0 0,0 1,1 0,1 0,0 1,0 0,1 0,0 0,1 1,1 0,0 0,-1 10,5-18,1 0,0 0,0 0,0-1,1 1,-1-1,1 1,0-1,0 1,1-1,-1 0,1 0,0 0,0-1,1 1,-1 0,1-1,-1 0,1 0,0 0,0-1,0 1,1-1,-1 0,1 0,-1 0,1-1,0 0,-1 0,1 0,2 0,12 2,0-1,1 0,-1-2,0 0,1-1,-1-1,7-2,-2 0,0-1,-1-2,0 0,0-1,-1-1,0-1,-1-1,0-1,0-1,-2-1,1-1,-2 0,0-1,-1-1,-1-1,0-1,-1 0,-1 0,-1-2,2-5,-11 20,1-1,-1 1,-1-1,1 0,-1 0,0 0,-1-1,0 1,0 0,-1-1,1 0,-2 1,1-1,-1 0,0 1,-1-1,1 0,-2 1,1-1,-1 1,0-1,-1 1,1 0,-1 0,-2-3,-16-12,-1 4</inkml:trace>
  <inkml:trace contextRef="#ctx0" brushRef="#br0" timeOffset="1464.26">1 946,'110'-30,"2"4,1 6,45-1,260-8,-382 27,89-8,0-5,90-23,40-32,-162 37,-88 26</inkml:trace>
  <inkml:trace contextRef="#ctx0" brushRef="#br0" timeOffset="1917.976">932 946,'-22'5,"1"0,0 2,1 0,0 1,0 1,1 1,0 1,0 0,1 1,-2 4,12-9,0 0,0 0,1 1,-1 0,2 1,0-1,0 1,0 1,1-1,0 1,1 0,0 0,1 0,0 0,0 1,1 0,1-1,0 1,0 0,1 0,1 3,-1-9,1 1,0 0,1-1,-1 0,1 1,0-1,1 0,-1 0,1 0,0 0,0 0,1-1,-1 0,1 1,0-1,0-1,0 1,1 0,0-1,-1 0,1 0,0-1,0 1,0-1,1 0,-1 0,1-1,-1 1,1-1,-1-1,1 1,-1-1,1 0,0 0,-1 0,1-1,0 0,-1 0,1-1,26-4,-1-1,0-2,0-1,-1-1,-1-2,1-1,-2-1,0-1,-1-2,-1-1,-15 12,0-1,-1 1,0-2,0 1,-1-1,0-1,-1 0,0 0,0-1,-1 1,-1-2,0 1,0-1,-1 0,-1 0,0 0,0-1,1-9,-6 17,1 0,-1 0,0 0,0 0,0 0,-1 0,0 0,0 0,0 1,0-1,-1 1,0 0,0 0,0 0,0 0,-1 0,1 1,-1-1,0 1,0 0,-1 0,1 0,0 1,-1 0,1 0,-1 0,0 0,-3 0,-4-2,0 1,0 1,0 0,0 1,-1 0,1 0,0 2,-1 0,1 0,0 1,-5 1,-69 27,51-16</inkml:trace>
  <inkml:trace contextRef="#ctx0" brushRef="#br0" timeOffset="2468.107">1016 1286,'-18'1,"1"2,-1 1,1 0,0 1,0 0,0 2,1 0,0 1,0 0,1 2,0-1,1 2,0 0,1 1,0 0,0 1,2 0,0 1,0 0,-5 11,8-14,0 0,1 0,0 0,1 1,1 0,0 0,0 1,1-1,1 1,0 0,1 0,0 0,1 1,0-1,1 2,1-11,1 0,-1-1,0 1,1 0,0 0,0-1,0 1,0-1,1 1,-1-1,1 0,0 0,0 0,0-1,0 1,1-1,-1 1,0-1,1 0,0 0,0-1,-1 1,1-1,0 0,4 1,104 7,-82-13,-1-2,1-1,-1-1,0-2,-1 0,0-2,0-1,-2-2,0 0,0-2,-2 0,0-2,-1-1,17-18,-36 35,0 0,0-1,0 1,-1-1,1 0,-1 0,0 0,0 0,0 0,-1-1,1 1,-1-1,0 0,0 1,-1-1,0 0,1 0,-2 0,1 0,-1-1,1 1,-1 0,-1 0,1 0,-1 0,0 0,0 0,0 0,-1 0,1 0,-1 0,-1 1,1-1,-1 1,1-1,-3-2,-8-2,0 0,-1 1,0 1,0 0,-1 0,1 2,-1 0,-1 0,1 2,-1 0,1 0,-1 2,0 0,1 1,-1 0,0 1,0 1,1 0,-1 2,-4 1,-16 2</inkml:trace>
  <inkml:trace contextRef="#ctx0" brushRef="#br0" timeOffset="3569.799">1693 1087,'-2'-2,"-1"0,0 0,0 0,1 0,-2 0,1 1,0-1,0 1,0 0,0 0,-1 0,1 1,-1-1,1 1,0-1,-1 1,1 0,-1 1,1-1,-1 1,1-1,0 1,-1 0,1 0,0 0,0 1,0-1,-2 2,-78 58,69-46,1 1,0 0,1 1,1 0,0 1,1 0,1 1,1 0,1 0,0 1,2-1,0 2,1-1,1 0,1 1,1 18,1-32,0-1,1 1,0-1,0 1,1-1,0 0,0 1,0-1,1 0,-1 0,2-1,-1 1,1-1,-1 1,1-1,1 0,-1-1,1 1,0-1,0 0,0 0,1 0,-1-1,1 0,0 0,0 0,0-1,0 0,0 0,0 0,1-1,-1 0,1 0,-1-1,1 1,-1-2,1 1,2-1,11-5,0-2,0 0,0-1,-1-1,0-1,-1-1,0 0,-1-1,0-1,-1-1,-1 0,0-1,-2-1,1 0,-2 0,0-2,5-11,-12 20,1-1,-1 1,-1-1,0 0,-1 0,0 0,-1 0,0-1,0 1,-1-1,-1 1,0-1,-1 0,-1-9,1 14,0 1,-1-1,0 1,0-1,0 1,-1 0,0 0,0 0,-1 0,1 1,-1-1,0 1,-1 0,1 0,-1 1,0-1,-1 1,1 0,-1 0,1 1,-1-1,0 1,0 1,0-1,-7-1,2 1,-1 1,0 0,0 1,1 0,-1 1,0 0,0 1,0 0,0 1,-6 2,-9 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106 133,'10'-12,"0"0,1 1,0 0,0 1,1 1,1 0,0 0,0 1,0 1,1 0,0 1,0 0,1 1,0 1,7-1,-19 4,0 1,0 0,0 0,1 0,-1 0,0 1,0-1,0 1,0 0,0-1,0 2,0-1,0 0,0 0,0 1,0 0,-1 0,1-1,-1 2,1-1,-1 0,0 0,0 1,0-1,0 1,0-1,-1 1,1 0,1 3,24 98,-20-67,13 74,-18-88,0 0,1 1,2-1,0-1,1 1,2-1,0 0,1 0,2-1,0-1,1 1,1-2,0 0,2 0,13 12,-17-24,-5-6</inkml:trace>
  <inkml:trace contextRef="#ctx0" brushRef="#br0" timeOffset="255.26">473 471,'-33'34,"-26"20,-8 6,3-2,8-7,8-11,8-8,10-5,6-7,2-2,5 1,5-3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8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0 255,'19'-5,"21"-1,9 0,0 1,-3 1,-5 2,-4 1,-4 0,-3 1,-1 0,-1 1,-1-1,1 0,-6 5,-6 2</inkml:trace>
  <inkml:trace contextRef="#ctx0" brushRef="#br0" timeOffset="249.776">29 480,'34'0,"24"0,9 0,-3 0,-8 0,-8-4,-8-3,-5 1,-5 2,-7 0</inkml:trace>
  <inkml:trace contextRef="#ctx0" brushRef="#br0" timeOffset="606.695">396 0,'7'10,"0"0,0-1,1 0,0-1,1 1,0-2,0 1,0-1,1-1,3 2,-6-3,201 112,-203-114,-1 0,0 1,0 0,0 0,-1 0,1 0,-1 1,0-1,-1 1,1 0,-1 0,0 0,0 0,0 0,-1 1,1-1,-1 0,-1 1,1-1,-1 1,0-1,0 1,-1-1,1 0,-1 1,0-1,-1 0,1 1,-1-1,0 0,-1 0,1 0,-1-1,0 1,0 0,-4 3,-23 30,-1-1,-2-2,-2-1,-20 14,47-41,-17 15,5-6,0 1,2 1,0 1,2 0,0 1,-4 8,11-12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37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3162 86,'-37'58,"3"2,2 2,3 1,2 1,-11 46,17-15,4 1,4 0,4 1,5 0,3 0,6 15,-3 52,9-100,-10-63,-1 0,0 0,1 0,-1 0,1 0,0 0,-1 0,1 0,0 0,-1 0,1-1,0 1,0 0,0 0,0-1,0 1,0-1,0 1,0 0,0-1,0 0,0 1,0-1,1 0,-1 0,0 1,0-1,0 0,0 0,0 0,1 0,-1-1,0 1,0 0,0 0,0-1,0 1,0-1,1 1,-1-1,0 1,0-1,0 1,-1-1,1 0,0 0,0 1,0-1,0 0,-1 0,1 0,0-1,45-63,-31 41</inkml:trace>
  <inkml:trace contextRef="#ctx0" brushRef="#br0" timeOffset="295.795">3387 340,'-14'38,"-5"28,1 6,3-3,5-9,3-10,4-9,1-6,2-9</inkml:trace>
  <inkml:trace contextRef="#ctx0" brushRef="#br0" timeOffset="600.666">3613 396,'-16'27,"2"1,0 0,2 1,1 0,1 1,1 1,-1 18,9-46,0 0,0-1,0 1,0 0,1 0,0 0,-1 0,1 0,0 0,1 0,-1 0,0 0,1 0,0 0,0 0,0 0,0 0,0-1,0 1,1 0,-1-1,1 1,0-1,-1 1,1-1,1 0,-1 0,0 0,0 0,1 0,-1-1,1 1,-1-1,1 1,0-1,0 0,-1 0,1 0,0 0,0-1,0 1,0-1,2 0,6-3,-1 0,1 0,-1-1,0-1,-1 0,1 0,-1-1,0 0,0-1,0 0,-1 0,0-1,-1 0,0 0,0-1,-1 0,0 0,0 0,-1-1,0 0,-1 0,0 0,0-4,1 2,-1 0,0 0,-1-1,0 1,-1-1,-1 0,0 0,-1 1,0-1,-1 0,0 0,-2-8,-4-3</inkml:trace>
  <inkml:trace contextRef="#ctx0" brushRef="#br0" timeOffset="928.937">4093 283,'-24'15,"0"0,0 2,2 0,0 1,1 2,1 0,1 1,0 1,-10 18,26-36,1-1,-1 1,1-1,0 1,0 0,1 0,-1 0,1 0,0 0,0 0,0 0,1 0,-1 0,1 1,0-1,0 0,0 0,1 0,-1 1,1-1,0 0,1 0,-1 0,1 0,-1 0,1-1,0 1,1 0,-1-1,0 0,1 1,0-1,0 0,0 0,0 0,1-1,-1 1,0-1,1 0,0 0,0 0,5 0,1 0,-1-1,0-1,0 1,1-2,-1 1,0-1,0 0,0-1,0 0,0-1,0 0,0 0,-1-1,0 0,1 0,-2-1,1 0,0 0,-1-1,0 0,0-1,3-4,4 0,-1-1,-1-1,0 0,0-1,-2 0,1-1,-2 0,0 0,-1-1,-1 0,0 0,4-17,-13-13,-7 28</inkml:trace>
  <inkml:trace contextRef="#ctx0" brushRef="#br0" timeOffset="1185.28">3077 1017,'597'-138,"-514"125,0 2,0 5,8 3,-65 3,-3 1</inkml:trace>
  <inkml:trace contextRef="#ctx0" brushRef="#br0" timeOffset="1668.983">3641 1045,'-17'6,"1"2,0 0,0 1,1 0,0 1,1 1,0 0,0 1,1 1,1 0,0 0,-8 13,20-25,-1 0,0 0,0 0,1 0,-1 1,0-1,1 0,-1 1,1-1,-1 0,1 1,0-1,0 0,0 1,0-1,0 0,0 1,0-1,0 1,0-1,0 0,1 1,-1-1,1 0,-1 1,1-1,-1 0,1 0,0 1,0-1,0 0,-1 0,1 0,0 0,0 0,0 0,1 0,-1-1,0 1,0 0,0-1,1 1,-1 0,0-1,0 0,1 1,-1-1,1 0,-1 1,0-1,1 0,74 2,-63-3,-1-1,0-1,0 0,0-1,-1 0,1 0,-1-2,0 1,0-1,-1-1,0 0,0 0,0-1,-1 0,0-1,-1 0,0 0,0-1,-1 0,0 0,0-3,-6 11,0-1,0 1,0-1,0 1,-1-1,1 1,-1-1,0 0,0 1,0-1,0 1,0-1,-1 1,1-1,-1 0,1 1,-1 0,0-1,0 1,0-1,0 1,-1 0,1 0,-1 0,1 0,-1 0,0 0,0 0,0 0,0 0,0 1,0-1,0 1,0 0,-1 0,1 0,-2-1,-18-5</inkml:trace>
  <inkml:trace contextRef="#ctx0" brushRef="#br0" timeOffset="2084.992">3613 1243,'-16'10,"0"1,1 0,0 1,1 0,0 2,1-1,0 2,1-1,1 2,0 0,1 0,-2 6,11-20,0 0,1 0,-1 0,0 1,1-1,0 0,-1 0,1 0,0 1,0-1,0 0,0 0,0 1,1-1,-1 0,1 0,-1 0,1 0,0 0,0 0,0 0,0 0,0 0,1 0,-1 0,0 0,1-1,-1 1,1-1,0 1,-1-1,1 1,0-1,0 0,0 0,0 0,0 0,0 0,0-1,1 1,-1-1,1 1,97-2,-85-2,0 0,-1-2,1 1,-1-2,0 0,0-1,-1 0,1-1,-2-1,1 0,-1-1,-1 0,0-1,0 0,-1 0,0-1,-1-1,-1 1,1-4,-7 13,-1 0,1 0,-1 0,0 0,-1 0,1-1,0 1,-1 0,0 0,0-1,0 1,0-1,0 1,-1 0,1 0,-1-1,0 1,0 0,0 0,0 0,-1 0,1 0,-1 0,0 0,0 0,0 1,0-1,-1 1,1-1,0 1,-1 0,0 0,1 0,-1 1,0-1,0 0,0 1,0 0,0 0,-1 0,1 0,0 0,0 1,-4-1,-17-2</inkml:trace>
  <inkml:trace contextRef="#ctx0" brushRef="#br0" timeOffset="2434.308">4178 1074,'-12'11,"-12"10,1 2,1 0,1 1,1 2,1 0,1 1,1 0,2 2,-4 10,18-37,-1 0,1 1,0-1,0 1,0 0,0-1,0 1,1 0,-1-1,1 1,0 0,0 0,0 0,0-1,0 1,0 0,1 0,-1-1,1 1,0 0,0 0,0-1,0 1,1-1,-1 1,0-1,1 0,0 0,0 1,-1-1,1 0,1-1,-1 1,0 0,0 0,1-1,-1 0,0 1,1-1,0 0,-1 0,1 0,0 0,-1-1,1 1,0-1,0 0,-1 0,1 0,1 0,13-2,0-2,-1 0,1-1,-1 0,0-1,-1-1,1-1,-1 0,-1-1,0 0,0-1,0-1,-2 0,12-12,-20 20,0-1,0 1,-1-1,1 0,-1 0,0 0,0 0,0 0,0-1,-1 1,1-1,-1 0,-1 0,1 0,-1 0,1 0,-2 0,1 0,0 0,-1-1,0 1,0 0,-1 0,1 0,-1-1,0 1,-1 0,1 0,-1 0,-1-2,-9-6</inkml:trace>
  <inkml:trace contextRef="#ctx0" brushRef="#br0" timeOffset="2899.699">4318 1,'12'5,"-1"0,-1 2,1-1,-1 1,0 1,-1 0,1 0,-2 1,1 0,-1 1,-1-1,3 5,-4-6,19 28,-2 0,-2 2,-1 1,-2 0,-2 1,-2 1,-1 0,-2 1,-2 0,-2 1,-2 0,-1 0,-3 0,-1 10,-3 2,-1 0,-4 0,-1-1,-3 0,-2-1,-3 0,-9 17,8-31,-2-2,-2 0,-1-2,-2 0,-1-2,-2 0,-1-2,-2-2,0 0,-2-2,-1-2,-8 4,14-10</inkml:trace>
  <inkml:trace contextRef="#ctx0" brushRef="#br0" timeOffset="-7190.88">29 904,'7'4,"0"0,0 0,1-1,-1 0,1 0,0-1,-1 0,1 0,0-1,0 0,0 0,0-1,0 0,8-1,-1 1,300 0,-291 0</inkml:trace>
  <inkml:trace contextRef="#ctx0" brushRef="#br0" timeOffset="-6890.698">1 1158,'33'0,"31"0,9 0,-3 0,-9 0,-9 0,-15 0</inkml:trace>
  <inkml:trace contextRef="#ctx0" brushRef="#br0" timeOffset="-2104.862">1328 227,'-17'20,"2"1,1 1,1 1,1 0,1 0,0 1,2 0,1 1,1 0,1 0,1 6,-11 29,-48 206,57-234,1 1,1-1,2 1,1 0,2 0,1 0,2 2,-2-30,-1 0,1 0,0 0,0 0,0-1,1 1,-1 0,1-1,0 1,1-1,-1 1,1-1,0 0,0 0,0 0,0-1,1 1,0-1,0 0,0 0,0 0,0 0,0-1,1 1,-1-1,1 0,0-1,-1 1,1-1,0 0,0 0,0 0,0-1,0 0,0 0,0 0,0 0,2-2,81-36,-71 23</inkml:trace>
  <inkml:trace contextRef="#ctx0" brushRef="#br0" timeOffset="-1855.022">734 763,'48'0,"45"0,16 0,-6 0,-15 0,-19 0,-15 0,-12 0,-9 0,-10 0</inkml:trace>
  <inkml:trace contextRef="#ctx0" brushRef="#br0" timeOffset="-1368.35">1976 734,'-7'4,"-20"7,1 2,0 0,1 2,0 0,1 2,1 1,1 1,1 0,0 2,2 1,-13 17,-5 35,37-72,-1-1,0 1,0 0,1 0,-1 0,1-1,0 1,0 0,-1 0,1 0,0 0,1 0,-1 0,0 0,0-1,1 1,-1 0,1 0,0 0,-1-1,1 1,0 0,0-1,0 1,0-1,1 1,-1-1,0 1,0-1,1 0,-1 1,1-1,-1 0,1 0,0 0,-1-1,1 1,0 0,1 0,4-1,0 0,0-1,-1 1,1-2,0 1,0-1,-1 0,1 0,-1 0,1-1,-1 0,0-1,0 1,-1-1,1 0,0-1,-4 3,196-103,-140 75,-50 47,-9-3</inkml:trace>
  <inkml:trace contextRef="#ctx0" brushRef="#br0" timeOffset="-922.988">2174 1187,'234'-331,"-217"322,-27 46,5-20,2-5,0 0,1 0,0 0,1 1,0-1,1 0,1 1,0-1,0 0,2 4,-2-14,1 1,-1-1,1 1,-1-1,1 0,0 0,0 0,0 0,0 0,0 0,0 0,0 0,1-1,-1 0,1 1,-1-1,1 0,-1 0,1 0,0 0,0-1,-1 1,1-1,0 0,0 0,0 0,-1 0,1 0,0 0,0-1,-1 1,1-1,2-1,2 1,1-1,-1 0,0-1,0 0,0 0,0-1,-1 0,1 0,-1 0,0-1,0 0,0 0,0-2,0 0,-1-1,0 1,0-1,-1 0,0 0,0 0,-1 0,0-1,0 1,0-6,0-7</inkml:trace>
  <inkml:trace contextRef="#ctx0" brushRef="#br0" timeOffset="19454.959">2513 227,'-5'0,"-1"5,4 1,4 5,5 0,7-1,5-3,5-3,3-1,2-2,0-1,0 0,1 0,-1-1,-5 1</inkml:trace>
  <inkml:trace contextRef="#ctx0" brushRef="#br0" timeOffset="39407.712">2852 29,'2'1,"-1"0,1 1,0-1,-1 0,1 0,-1 1,0-1,1 1,-1 0,0-1,0 1,0 0,0-1,0 1,0 0,0 0,-1 0,1 0,-1 0,1 0,-1 0,0 0,0 0,0 0,0 0,0 1,2 6,0 3,0 1,0-1,-1 0,0 1,-1-1,-1 1,0-1,-1 0,0 1,0-1,-2 0,0 1,-7 19,1 0,1 1,2 1,2-1,-1 28,5-49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88,'38'-5,"18"-2,9-4,-2 0,-2 1,-7 3,-7 3,-3 1,-3-3,-5-1,-2 1,-4 2,-1 1,-1 1,0 1,-11 1,-7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8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58,'34'0,"20"0,11 0,4-5,0-1,-7-1,-5-2,-7-1,-2 2,-5 2,-4 2,-10 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59,'52'-16,"0"3,1 3,1 1,0 3,0 2,51 4,-83 1,-1 2,0 0,0 1,0 2,0 0,-1 1,6 3,-19-7,-1 0,1 1,0 0,-1 0,0 0,0 1,0 0,-1 0,1 1,-1-1,0 1,-1 0,0 0,0 1,0-1,0 1,-1 0,-1 0,1 0,-1 1,0-1,0 2,0 20,0 1,-3-1,0 1,-2-1,-1 0,-3 8,-8 148,18-168,1-1,0 0,1 1,1-1,1-1,0 1,1-1,0-1,1 1,1-2,0 1,1-1,1-1,0 0,0 0,1-1,1-1,0 0,0-1,0-1,2 0,8 3,12 8,-20-11</inkml:trace>
  <inkml:trace contextRef="#ctx0" brushRef="#br0" timeOffset="218.563">762 511,'-43'19,"-24"16,-10 7,-2 1,3 3,5-2,10-3,6 0,7-1,7-3,5-8,5-4,7-1,8 0,6-5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3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57 397,'2'2,"-1"0,1-1,-1 1,1 0,-1 0,1-1,0 1,0-1,0 0,0 1,0-1,0 0,1 0,-1 0,0-1,0 1,1 0,-1-1,0 0,1 1,-1-1,0 0,1 0,1-1,0 2,46 1,0-1,1-2,-1-3,33-7,-38 5,248 0,-269 6</inkml:trace>
  <inkml:trace contextRef="#ctx0" brushRef="#br0" timeOffset="321.127">1 764,'482'0,"-410"-12,-54 6</inkml:trace>
  <inkml:trace contextRef="#ctx0" brushRef="#br0" timeOffset="775.488">340 1,'-3'1,"1"0,-1 1,1-1,0 0,0 1,-1 0,1 0,0 0,0 0,1 0,-1 0,0 0,1 0,-1 1,1-1,0 1,0-1,0 1,0-1,0 1,0 0,1-1,-1 1,1 0,0-1,0 1,0 0,0 0,0 0,1-1,-1 1,1 0,-1-1,2 3,1 3,0-1,1 0,0 0,0 0,0 0,1-1,0 0,1 0,-1 0,1 0,5 3,24 15,1-3,0 0,2-3,22 8,-38-16,74 28,-71-30,0 0,-1 2,-1 1,1 1,-2 1,1 1,-2 1,0 1,13 13,-30-24,0 1,0 0,-1 0,1 0,-1 0,-1 1,1-1,-1 1,0 0,-1-1,0 1,0 0,0 0,-1 0,0 0,0 0,-1 0,0 0,0 0,0 0,-1-1,0 1,0-1,-1 1,0-1,0 0,-1 1,1-2,-1 1,-3 3,-59 56,-2-2,-4-3,-1-4,-4-3,-63 33,109-67,-125 99,144-104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4.1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161 2,'-22'24,"1"1,1 0,2 2,0 0,2 2,1-1,-7 21,21-46,-1 1,1-1,0 1,0-1,0 1,1 0,-1 0,1 0,0-1,0 1,0 0,0 0,1 0,0-1,0 1,0 0,0-1,0 1,1-1,-1 1,1-1,0 0,0 1,0-1,1 0,-1-1,1 1,0 0,-1-1,1 1,0-1,1 0,-1 0,0 0,1 0,-1-1,1 1,-1-1,4 1,9 1,1-1,-1 0,1-2,0 0,-1 0,1-2,-1 0,1 0,-1-2,0 0,0-1,-1-1,13-6,-14 6,1-1,-1 0,0-1,-1-1,0 0,0-1,-1 0,6-8,-14 14,0-1,0 1,-1-1,1 0,-1 0,-1-1,1 1,-1-1,0 1,0-1,0 0,-1 0,0 1,0-1,0 0,-1 0,0 0,0 0,-1 0,1 0,-1 0,-1 0,1 0,-2-1,1 0,0 1,-1 1,1-1,-1 0,-1 1,1-1,-1 1,0 0,0 0,-1 1,1-1,-1 1,0 0,0 0,-1 0,1 1,-1 0,1 0,-1 1,0-1,0 1,0 0,-1 1,1-1,0 1,-1 1,1-1,0 1,-1 0,-5 1,-14 1,0 2,0 0,0 2,1 0,0 2,-21 9,6-1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3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1,'-19'51,"1"2,3 0,3 0,1 2,3-1,3 1,2 0,2 0,2 0,4 9,-3 51,-31 186,34-224,2-59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3.3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252 113,'-34'17,"1"2,1 1,1 1,1 2,-9 9,35-29,0-1,0 1,1 0,-1 0,1 1,0-1,0 1,0 0,0-1,1 1,-1 0,1 1,0-1,0 0,1 0,-1 1,1-1,0 1,0 0,1-1,-1 1,1 0,0-1,0 1,0 0,1-1,0 1,0 0,0-1,1 1,-1-1,1 0,0 1,0-1,0 0,1 0,0 0,-1-1,1 1,1-1,-1 1,145 51,-60-29,-77-23,1 0,-1 1,0 0,0 1,0 0,0 0,-1 1,0 1,0 0,-1 0,0 1,0 0,-1 0,0 1,0 0,-1 1,-1 0,1 0,-1 0,-1 1,0 0,-1 0,0 0,0 0,0 7,-5 0,-2 1,0-1,-1 0,-1 0,-1 0,-1 0,0-1,-1 0,0-1,-2 0,0 0,-1-1,0 0,-1-1,-1-1,0 1,-1-2,-11 8,12-7,-1-2,0 0,0 0,-1-1,-1-1,1-1,-2 0,1-1,-1-1,0 0,0-1,0-1,-10 1,3-4</inkml:trace>
  <inkml:trace contextRef="#ctx0" brushRef="#br0" timeOffset="245.203">83 170,'39'0,"21"0,16 0,4 0,-2 0,-4-5,-6-1,-4 0,-9-4,-8 0,-3 2,-4 2,-4 2,-4-3,-7 0</inkml:trace>
  <inkml:trace contextRef="#ctx0" brushRef="#br0" timeOffset="497.955">1240 0,'-156'488,"144"-445,-11 25,4 1,3 1,2 0,4 1,2 11,8-76,-1 0,1 0,1 0,-1 0,1 0,0 0,0 0,1 0,-1 0,1-1,1 1,-1-1,1 1,0-1,3 4,6 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318 261,'-10'13,"1"0,1 0,0 1,1 0,1 1,0-1,1 1,1 1,-1 5,2-12,-203 610,170-527,31-79</inkml:trace>
  <inkml:trace contextRef="#ctx0" brushRef="#br0" timeOffset="685.618">290 290,'28'226,"37"23,7-39,-71-205,0 0,1 0,0 1,-1-1,2 0,-1 0,1-1,0 1,0 0,0-1,0 0,1 0,0 0,0 0,0 0,0-1,0 0,4 2,-5-6,1-1,-1 0,0 0,0 0,0 0,-1 0,1-1,0 1,-1-1,0 0,0 1,1-1,-2 0,1 0,0-1,0 1,-1 0,0-1,0 1,0-1,0 1,0-1,-1-2,49-257,-21-63,6 24,-23 214,-10 76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29,'39'0,"26"-5,8-2,-4 1,-10 1,-9 1,-13 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47,'1'-1,"0"-1,0 1,0 0,1 0,-1 0,0 0,1 0,-1 1,1-1,-1 0,1 1,-1-1,1 1,-1-1,1 1,0 0,-1-1,1 1,-1 0,1 0,0 0,-1 1,1-1,0 0,-1 1,1-1,-1 1,1-1,-1 1,1-1,-1 1,1 0,9 1,33 0,-1-2,1-2,0-2,-1-2,5-2,-39 6,106-18,-97 22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31,'38'-5,"23"-1,10-1,-2 2,-8 2,-9 1,-10 0,-6 2,-5 0,-3 0,-5 5,-8 2</inkml:trace>
  <inkml:trace contextRef="#ctx0" brushRef="#br0" timeOffset="249.919">57 228,'43'0,"34"-5,8-1,-5 0,-12 1,-12 1,-12 2,-7 1,-6 0,-8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2,'19'5,"21"1,9 0,0-1,-3-2,-5-1,-4-5,-4-3,-3 0,-1 1,-2 1,1 2,-1 0,1 2,-1 0,-4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7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99,'-10'29,"-7"24,-2 7,3-1,-1-1,3-6,3-7,0-6,1-5,2-3,3-3,-3 0,0-1,1-1,2-3</inkml:trace>
  <inkml:trace contextRef="#ctx0" brushRef="#br0" timeOffset="304.226">762 72,'-60'128,"6"2,-10 49,48-81,16-95,0-1,0 1,0-1,0 1,1-1,0 1,-1-1,1 1,0-1,0 0,0 1,0-1,1 0,-1 0,1 0,-1 0,1 0,0 0,0-1,-1 1,1 0,0-1,1 1,-1-1,0 0,0 0,1 0,-1 0,0 0,1 0,-1-1,1 1,-1-1,1 0,-1 0,1 0,0 0,14-2,0-1,-1-1,1 0,-1-1,1-1,-2-1,1 0,-1-1,0-1,0 0,-1-1,-1 0,0-1,0-1,-1 0,8-10,-10 11,0-1,-1-1,-1 1,0-1,0-1,-1 1,-1-1,0 0,-1-1,-1 1,0-1,-1-1,-1 8,-1-1,1 1,-2-1,1 1,-1-1,0 1,-1-1,0 1,-1-1,0 1,0-1,0 1,-1 0,0 0,-1 1,0-1,0 0,-1 1,0 0,0 0,-5-5,6 7,0 0,0 1,-1-1,1 1,-1 0,0 0,0 1,0-1,-1 1,1 0,-1 1,0-1,0 1,0 0,0 1,0-1,0 1,0 1,0-1,0 1,-1 0,1 0,0 0,0 1,0 0,0 1,0-1,-4 2,-11 8,3 0</inkml:trace>
  <inkml:trace contextRef="#ctx0" brushRef="#br0" timeOffset="599.792">1468 72,'-24'6,"0"1,0 1,1 2,0 0,1 1,0 1,1 2,0 0,1 1,-7 7,15-15,1 1,0 0,0 0,1 1,0 0,1 1,0 0,0 1,1 0,1 0,0 1,0 0,1 0,0 0,1 1,1 0,0 0,-1 10,5-18,1 0,0 0,0 0,0-1,1 1,-1-1,1 1,0-1,0 1,1-1,-1 0,1 0,0 0,0-1,1 1,-1 0,1-1,-1 0,1 0,0 0,0-1,0 1,1-1,-1 0,1 0,-1 0,1-1,0 0,-1 0,1 0,2 0,12 2,0-1,1 0,-1-2,0 0,1-1,-1-1,7-2,-2 0,0-1,-1-2,0 0,0-1,-1-1,0-1,-1-1,0-1,0-1,-2-1,1-1,-2 0,0-1,-1-1,-1-1,0-1,-1 0,-1 0,-1-2,2-5,-11 20,1-1,-1 1,-1-1,1 0,-1 0,0 0,-1-1,0 1,0 0,-1-1,1 0,-2 1,1-1,-1 0,0 1,-1-1,1 0,-2 1,1-1,-1 1,0-1,-1 1,1 0,-1 0,-2-3,-16-12,-1 4</inkml:trace>
  <inkml:trace contextRef="#ctx0" brushRef="#br0" timeOffset="1464.26">1 946,'110'-30,"2"4,1 6,45-1,260-8,-382 27,89-8,0-5,90-23,40-32,-162 37,-88 26</inkml:trace>
  <inkml:trace contextRef="#ctx0" brushRef="#br0" timeOffset="1917.976">932 946,'-22'5,"1"0,0 2,1 0,0 1,0 1,1 1,0 1,0 0,1 1,-2 4,12-9,0 0,0 0,1 1,-1 0,2 1,0-1,0 1,0 1,1-1,0 1,1 0,0 0,1 0,0 0,0 1,1 0,1-1,0 1,0 0,1 0,1 3,-1-9,1 1,0 0,1-1,-1 0,1 1,0-1,1 0,-1 0,1 0,0 0,0 0,1-1,-1 0,1 1,0-1,0-1,0 1,1 0,0-1,-1 0,1 0,0-1,0 1,0-1,1 0,-1 0,1-1,-1 1,1-1,-1-1,1 1,-1-1,1 0,0 0,-1 0,1-1,0 0,-1 0,1-1,26-4,-1-1,0-2,0-1,-1-1,-1-2,1-1,-2-1,0-1,-1-2,-1-1,-15 12,0-1,-1 1,0-2,0 1,-1-1,0-1,-1 0,0 0,0-1,-1 1,-1-2,0 1,0-1,-1 0,-1 0,0 0,0-1,1-9,-6 17,1 0,-1 0,0 0,0 0,0 0,-1 0,0 0,0 0,0 1,0-1,-1 1,0 0,0 0,0 0,0 0,-1 0,1 1,-1-1,0 1,0 0,-1 0,1 0,0 1,-1 0,1 0,-1 0,0 0,-3 0,-4-2,0 1,0 1,0 0,0 1,-1 0,1 0,0 2,-1 0,1 0,0 1,-5 1,-69 27,51-16</inkml:trace>
  <inkml:trace contextRef="#ctx0" brushRef="#br0" timeOffset="2468.107">1016 1286,'-18'1,"1"2,-1 1,1 0,0 1,0 0,0 2,1 0,0 1,0 0,1 2,0-1,1 2,0 0,1 1,0 0,0 1,2 0,0 1,0 0,-5 11,8-14,0 0,1 0,0 0,1 1,1 0,0 0,0 1,1-1,1 1,0 0,1 0,0 0,1 1,0-1,1 2,1-11,1 0,-1-1,0 1,1 0,0 0,0-1,0 1,0-1,1 1,-1-1,1 0,0 0,0 0,0-1,0 1,1-1,-1 1,0-1,1 0,0 0,0-1,-1 1,1-1,0 0,4 1,104 7,-82-13,-1-2,1-1,-1-1,0-2,-1 0,0-2,0-1,-2-2,0 0,0-2,-2 0,0-2,-1-1,17-18,-36 35,0 0,0-1,0 1,-1-1,1 0,-1 0,0 0,0 0,0 0,-1-1,1 1,-1-1,0 0,0 1,-1-1,0 0,1 0,-2 0,1 0,-1-1,1 1,-1 0,-1 0,1 0,-1 0,0 0,0 0,0 0,-1 0,1 0,-1 0,-1 1,1-1,-1 1,1-1,-3-2,-8-2,0 0,-1 1,0 1,0 0,-1 0,1 2,-1 0,-1 0,1 2,-1 0,1 0,-1 2,0 0,1 1,-1 0,0 1,0 1,1 0,-1 2,-4 1,-16 2</inkml:trace>
  <inkml:trace contextRef="#ctx0" brushRef="#br0" timeOffset="3569.799">1693 1087,'-2'-2,"-1"0,0 0,0 0,1 0,-2 0,1 1,0-1,0 1,0 0,0 0,-1 0,1 1,-1-1,1 1,0-1,-1 1,1 0,-1 1,1-1,-1 1,1-1,0 1,-1 0,1 0,0 0,0 1,0-1,-2 2,-78 58,69-46,1 1,0 0,1 1,1 0,0 1,1 0,1 1,1 0,1 0,0 1,2-1,0 2,1-1,1 0,1 1,1 18,1-32,0-1,1 1,0-1,0 1,1-1,0 0,0 1,0-1,1 0,-1 0,2-1,-1 1,1-1,-1 1,1-1,1 0,-1-1,1 1,0-1,0 0,0 0,1 0,-1-1,1 0,0 0,0 0,0-1,0 0,0 0,0 0,1-1,-1 0,1 0,-1-1,1 1,-1-2,1 1,2-1,11-5,0-2,0 0,0-1,-1-1,0-1,-1-1,0 0,-1-1,0-1,-1-1,-1 0,0-1,-2-1,1 0,-2 0,0-2,5-11,-12 20,1-1,-1 1,-1-1,0 0,-1 0,0 0,-1 0,0-1,0 1,-1-1,-1 1,0-1,-1 0,-1-9,1 14,0 1,-1-1,0 1,0-1,0 1,-1 0,0 0,0 0,-1 0,1 1,-1-1,0 1,-1 0,1 0,-1 1,0-1,-1 1,1 0,-1 0,1 1,-1-1,0 1,0 1,0-1,-7-1,2 1,-1 1,0 0,0 1,1 0,-1 1,0 0,0 1,0 0,0 1,-6 2,-9 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106 133,'10'-12,"0"0,1 1,0 0,0 1,1 1,1 0,0 0,0 1,0 1,1 0,0 1,0 0,1 1,0 1,7-1,-19 4,0 1,0 0,0 0,1 0,-1 0,0 1,0-1,0 1,0 0,0-1,0 2,0-1,0 0,0 0,0 1,0 0,-1 0,1-1,-1 2,1-1,-1 0,0 0,0 1,0-1,0 1,0-1,-1 1,1 0,1 3,24 98,-20-67,13 74,-18-88,0 0,1 1,2-1,0-1,1 1,2-1,0 0,1 0,2-1,0-1,1 1,1-2,0 0,2 0,13 12,-17-24,-5-6</inkml:trace>
  <inkml:trace contextRef="#ctx0" brushRef="#br0" timeOffset="255.26">473 471,'-33'34,"-26"20,-8 6,3-2,8-7,8-11,8-8,10-5,6-7,2-2,5 1,5-3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8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0 255,'19'-5,"21"-1,9 0,0 1,-3 1,-5 2,-4 1,-4 0,-3 1,-1 0,-1 1,-1-1,1 0,-6 5,-6 2</inkml:trace>
  <inkml:trace contextRef="#ctx0" brushRef="#br0" timeOffset="249.776">29 480,'34'0,"24"0,9 0,-3 0,-8 0,-8-4,-8-3,-5 1,-5 2,-7 0</inkml:trace>
  <inkml:trace contextRef="#ctx0" brushRef="#br0" timeOffset="606.695">396 0,'7'10,"0"0,0-1,1 0,0-1,1 1,0-2,0 1,0-1,1-1,3 2,-6-3,201 112,-203-114,-1 0,0 1,0 0,0 0,-1 0,1 0,-1 1,0-1,-1 1,1 0,-1 0,0 0,0 0,0 0,-1 1,1-1,-1 0,-1 1,1-1,-1 1,0-1,0 1,-1-1,1 0,-1 1,0-1,-1 0,1 1,-1-1,0 0,-1 0,1 0,-1-1,0 1,0 0,-4 3,-23 30,-1-1,-2-2,-2-1,-20 14,47-41,-17 15,5-6,0 1,2 1,0 1,2 0,0 1,-4 8,11-12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37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3162 86,'-37'58,"3"2,2 2,3 1,2 1,-11 46,17-15,4 1,4 0,4 1,5 0,3 0,6 15,-3 52,9-100,-10-63,-1 0,0 0,1 0,-1 0,1 0,0 0,-1 0,1 0,0 0,-1 0,1-1,0 1,0 0,0 0,0-1,0 1,0-1,0 1,0 0,0-1,0 0,0 1,0-1,1 0,-1 0,0 1,0-1,0 0,0 0,0 0,1 0,-1-1,0 1,0 0,0 0,0-1,0 1,0-1,1 1,-1-1,0 1,0-1,0 1,-1-1,1 0,0 0,0 1,0-1,0 0,-1 0,1 0,0-1,45-63,-31 41</inkml:trace>
  <inkml:trace contextRef="#ctx0" brushRef="#br0" timeOffset="295.795">3387 340,'-14'38,"-5"28,1 6,3-3,5-9,3-10,4-9,1-6,2-9</inkml:trace>
  <inkml:trace contextRef="#ctx0" brushRef="#br0" timeOffset="600.666">3613 396,'-16'27,"2"1,0 0,2 1,1 0,1 1,1 1,-1 18,9-46,0 0,0-1,0 1,0 0,1 0,0 0,-1 0,1 0,0 0,1 0,-1 0,0 0,1 0,0 0,0 0,0 0,0 0,0-1,0 1,1 0,-1-1,1 1,0-1,-1 1,1-1,1 0,-1 0,0 0,0 0,1 0,-1-1,1 1,-1-1,1 1,0-1,0 0,-1 0,1 0,0 0,0-1,0 1,0-1,2 0,6-3,-1 0,1 0,-1-1,0-1,-1 0,1 0,-1-1,0 0,0-1,0 0,-1 0,0-1,-1 0,0 0,0-1,-1 0,0 0,0 0,-1-1,0 0,-1 0,0 0,0-4,1 2,-1 0,0 0,-1-1,0 1,-1-1,-1 0,0 0,-1 1,0-1,-1 0,0 0,-2-8,-4-3</inkml:trace>
  <inkml:trace contextRef="#ctx0" brushRef="#br0" timeOffset="928.937">4093 283,'-24'15,"0"0,0 2,2 0,0 1,1 2,1 0,1 1,0 1,-10 18,26-36,1-1,-1 1,1-1,0 1,0 0,1 0,-1 0,1 0,0 0,0 0,0 0,1 0,-1 0,1 1,0-1,0 0,0 0,1 0,-1 1,1-1,0 0,1 0,-1 0,1 0,-1 0,1-1,0 1,1 0,-1-1,0 0,1 1,0-1,0 0,0 0,0 0,1-1,-1 1,0-1,1 0,0 0,0 0,5 0,1 0,-1-1,0-1,0 1,1-2,-1 1,0-1,0 0,0-1,0 0,0-1,0 0,0 0,-1-1,0 0,1 0,-2-1,1 0,0 0,-1-1,0 0,0-1,3-4,4 0,-1-1,-1-1,0 0,0-1,-2 0,1-1,-2 0,0 0,-1-1,-1 0,0 0,4-17,-13-13,-7 28</inkml:trace>
  <inkml:trace contextRef="#ctx0" brushRef="#br0" timeOffset="1185.28">3077 1017,'597'-138,"-514"125,0 2,0 5,8 3,-65 3,-3 1</inkml:trace>
  <inkml:trace contextRef="#ctx0" brushRef="#br0" timeOffset="1668.983">3641 1045,'-17'6,"1"2,0 0,0 1,1 0,0 1,1 1,0 0,0 1,1 1,1 0,0 0,-8 13,20-25,-1 0,0 0,0 0,1 0,-1 1,0-1,1 0,-1 1,1-1,-1 0,1 1,0-1,0 0,0 1,0-1,0 0,0 1,0-1,0 1,0-1,0 0,1 1,-1-1,1 0,-1 1,1-1,-1 0,1 0,0 1,0-1,0 0,-1 0,1 0,0 0,0 0,0 0,1 0,-1-1,0 1,0 0,0-1,1 1,-1 0,0-1,0 0,1 1,-1-1,1 0,-1 1,0-1,1 0,74 2,-63-3,-1-1,0-1,0 0,0-1,-1 0,1 0,-1-2,0 1,0-1,-1-1,0 0,0 0,0-1,-1 0,0-1,-1 0,0 0,0-1,-1 0,0 0,0-3,-6 11,0-1,0 1,0-1,0 1,-1-1,1 1,-1-1,0 0,0 1,0-1,0 1,0-1,-1 1,1-1,-1 0,1 1,-1 0,0-1,0 1,0-1,0 1,-1 0,1 0,-1 0,1 0,-1 0,0 0,0 0,0 0,0 0,0 1,0-1,0 1,0 0,-1 0,1 0,-2-1,-18-5</inkml:trace>
  <inkml:trace contextRef="#ctx0" brushRef="#br0" timeOffset="2084.992">3613 1243,'-16'10,"0"1,1 0,0 1,1 0,0 2,1-1,0 2,1-1,1 2,0 0,1 0,-2 6,11-20,0 0,1 0,-1 0,0 1,1-1,0 0,-1 0,1 0,0 1,0-1,0 0,0 0,0 1,1-1,-1 0,1 0,-1 0,1 0,0 0,0 0,0 0,0 0,0 0,1 0,-1 0,0 0,1-1,-1 1,1-1,0 1,-1-1,1 1,0-1,0 0,0 0,0 0,0 0,0 0,0-1,1 1,-1-1,1 1,97-2,-85-2,0 0,-1-2,1 1,-1-2,0 0,0-1,-1 0,1-1,-2-1,1 0,-1-1,-1 0,0-1,0 0,-1 0,0-1,-1-1,-1 1,1-4,-7 13,-1 0,1 0,-1 0,0 0,-1 0,1-1,0 1,-1 0,0 0,0-1,0 1,0-1,0 1,-1 0,1 0,-1-1,0 1,0 0,0 0,0 0,-1 0,1 0,-1 0,0 0,0 0,0 1,0-1,-1 1,1-1,0 1,-1 0,0 0,1 0,-1 1,0-1,0 0,0 1,0 0,0 0,-1 0,1 0,0 0,0 1,-4-1,-17-2</inkml:trace>
  <inkml:trace contextRef="#ctx0" brushRef="#br0" timeOffset="2434.308">4178 1074,'-12'11,"-12"10,1 2,1 0,1 1,1 2,1 0,1 1,1 0,2 2,-4 10,18-37,-1 0,1 1,0-1,0 1,0 0,0-1,0 1,1 0,-1-1,1 1,0 0,0 0,0 0,0-1,0 1,0 0,1 0,-1-1,1 1,0 0,0 0,0-1,0 1,1-1,-1 1,0-1,1 0,0 0,0 1,-1-1,1 0,1-1,-1 1,0 0,0 0,1-1,-1 0,0 1,1-1,0 0,-1 0,1 0,0 0,-1-1,1 1,0-1,0 0,-1 0,1 0,1 0,13-2,0-2,-1 0,1-1,-1 0,0-1,-1-1,1-1,-1 0,-1-1,0 0,0-1,0-1,-2 0,12-12,-20 20,0-1,0 1,-1-1,1 0,-1 0,0 0,0 0,0 0,0-1,-1 1,1-1,-1 0,-1 0,1 0,-1 0,1 0,-2 0,1 0,0 0,-1-1,0 1,0 0,-1 0,1 0,-1-1,0 1,-1 0,1 0,-1 0,-1-2,-9-6</inkml:trace>
  <inkml:trace contextRef="#ctx0" brushRef="#br0" timeOffset="2899.699">4318 1,'12'5,"-1"0,-1 2,1-1,-1 1,0 1,-1 0,1 0,-2 1,1 0,-1 1,-1-1,3 5,-4-6,19 28,-2 0,-2 2,-1 1,-2 0,-2 1,-2 1,-1 0,-2 1,-2 0,-2 1,-2 0,-1 0,-3 0,-1 10,-3 2,-1 0,-4 0,-1-1,-3 0,-2-1,-3 0,-9 17,8-31,-2-2,-2 0,-1-2,-2 0,-1-2,-2 0,-1-2,-2-2,0 0,-2-2,-1-2,-8 4,14-10</inkml:trace>
  <inkml:trace contextRef="#ctx0" brushRef="#br0" timeOffset="-7190.88">29 904,'7'4,"0"0,0 0,1-1,-1 0,1 0,0-1,-1 0,1 0,0-1,0 0,0 0,0-1,0 0,8-1,-1 1,300 0,-291 0</inkml:trace>
  <inkml:trace contextRef="#ctx0" brushRef="#br0" timeOffset="-6890.698">1 1158,'33'0,"31"0,9 0,-3 0,-9 0,-9 0,-15 0</inkml:trace>
  <inkml:trace contextRef="#ctx0" brushRef="#br0" timeOffset="-2104.862">1328 227,'-17'20,"2"1,1 1,1 1,1 0,1 0,0 1,2 0,1 1,1 0,1 0,1 6,-11 29,-48 206,57-234,1 1,1-1,2 1,1 0,2 0,1 0,2 2,-2-30,-1 0,1 0,0 0,0 0,0-1,1 1,-1 0,1-1,0 1,1-1,-1 1,1-1,0 0,0 0,0 0,0-1,1 1,0-1,0 0,0 0,0 0,0 0,0-1,1 1,-1-1,1 0,0-1,-1 1,1-1,0 0,0 0,0 0,0-1,0 0,0 0,0 0,0 0,2-2,81-36,-71 23</inkml:trace>
  <inkml:trace contextRef="#ctx0" brushRef="#br0" timeOffset="-1855.022">734 763,'48'0,"45"0,16 0,-6 0,-15 0,-19 0,-15 0,-12 0,-9 0,-10 0</inkml:trace>
  <inkml:trace contextRef="#ctx0" brushRef="#br0" timeOffset="-1368.35">1976 734,'-7'4,"-20"7,1 2,0 0,1 2,0 0,1 2,1 1,1 1,1 0,0 2,2 1,-13 17,-5 35,37-72,-1-1,0 1,0 0,1 0,-1 0,1-1,0 1,0 0,-1 0,1 0,0 0,1 0,-1 0,0 0,0-1,1 1,-1 0,1 0,0 0,-1-1,1 1,0 0,0-1,0 1,0-1,1 1,-1-1,0 1,0-1,1 0,-1 1,1-1,-1 0,1 0,0 0,-1-1,1 1,0 0,1 0,4-1,0 0,0-1,-1 1,1-2,0 1,0-1,-1 0,1 0,-1 0,1-1,-1 0,0-1,0 1,-1-1,1 0,0-1,-4 3,196-103,-140 75,-50 47,-9-3</inkml:trace>
  <inkml:trace contextRef="#ctx0" brushRef="#br0" timeOffset="-922.988">2174 1187,'234'-331,"-217"322,-27 46,5-20,2-5,0 0,1 0,0 0,1 1,0-1,1 0,1 1,0-1,0 0,2 4,-2-14,1 1,-1-1,1 1,-1-1,1 0,0 0,0 0,0 0,0 0,0 0,0 0,0 0,1-1,-1 0,1 1,-1-1,1 0,-1 0,1 0,0 0,0-1,-1 1,1-1,0 0,0 0,0 0,-1 0,1 0,0 0,0-1,-1 1,1-1,2-1,2 1,1-1,-1 0,0-1,0 0,0 0,0-1,-1 0,1 0,-1 0,0-1,0 0,0 0,0-2,0 0,-1-1,0 1,0-1,-1 0,0 0,0 0,-1 0,0-1,0 1,0-6,0-7</inkml:trace>
  <inkml:trace contextRef="#ctx0" brushRef="#br0" timeOffset="19454.959">2513 227,'-5'0,"-1"5,4 1,4 5,5 0,7-1,5-3,5-3,3-1,2-2,0-1,0 0,1 0,-1-1,-5 1</inkml:trace>
  <inkml:trace contextRef="#ctx0" brushRef="#br0" timeOffset="39407.712">2852 29,'2'1,"-1"0,1 1,0-1,-1 0,1 0,-1 1,0-1,1 1,-1 0,0-1,0 1,0 0,0-1,0 1,0 0,0 0,-1 0,1 0,-1 0,1 0,-1 0,0 0,0 0,0 0,0 0,0 1,2 6,0 3,0 1,0-1,-1 0,0 1,-1-1,-1 1,0-1,-1 0,0 1,0-1,-2 0,0 1,-7 19,1 0,1 1,2 1,2-1,-1 28,5-49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88,'38'-5,"18"-2,9-4,-2 0,-2 1,-7 3,-7 3,-3 1,-3-3,-5-1,-2 1,-4 2,-1 1,-1 1,0 1,-11 1,-7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8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58,'34'0,"20"0,11 0,4-5,0-1,-7-1,-5-2,-7-1,-2 2,-5 2,-4 2,-10 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59,'52'-16,"0"3,1 3,1 1,0 3,0 2,51 4,-83 1,-1 2,0 0,0 1,0 2,0 0,-1 1,6 3,-19-7,-1 0,1 1,0 0,-1 0,0 0,0 1,0 0,-1 0,1 1,-1-1,0 1,-1 0,0 0,0 1,0-1,0 1,-1 0,-1 0,1 0,-1 1,0-1,0 2,0 20,0 1,-3-1,0 1,-2-1,-1 0,-3 8,-8 148,18-168,1-1,0 0,1 1,1-1,1-1,0 1,1-1,0-1,1 1,1-2,0 1,1-1,1-1,0 0,0 0,1-1,1-1,0 0,0-1,0-1,2 0,8 3,12 8,-20-11</inkml:trace>
  <inkml:trace contextRef="#ctx0" brushRef="#br0" timeOffset="218.563">762 511,'-43'19,"-24"16,-10 7,-2 1,3 3,5-2,10-3,6 0,7-1,7-3,5-8,5-4,7-1,8 0,6-5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3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57 397,'2'2,"-1"0,1-1,-1 1,1 0,-1 0,1-1,0 1,0-1,0 0,0 1,0-1,0 0,1 0,-1 0,0-1,0 1,1 0,-1-1,0 0,1 1,-1-1,0 0,1 0,1-1,0 2,46 1,0-1,1-2,-1-3,33-7,-38 5,248 0,-269 6</inkml:trace>
  <inkml:trace contextRef="#ctx0" brushRef="#br0" timeOffset="321.127">1 764,'482'0,"-410"-12,-54 6</inkml:trace>
  <inkml:trace contextRef="#ctx0" brushRef="#br0" timeOffset="775.488">340 1,'-3'1,"1"0,-1 1,1-1,0 0,0 1,-1 0,1 0,0 0,0 0,1 0,-1 0,0 0,1 0,-1 1,1-1,0 1,0-1,0 1,0-1,0 1,0 0,1-1,-1 1,1 0,0-1,0 1,0 0,0 0,0 0,1-1,-1 1,1 0,-1-1,2 3,1 3,0-1,1 0,0 0,0 0,0 0,1-1,0 0,1 0,-1 0,1 0,5 3,24 15,1-3,0 0,2-3,22 8,-38-16,74 28,-71-30,0 0,-1 2,-1 1,1 1,-2 1,1 1,-2 1,0 1,13 13,-30-24,0 1,0 0,-1 0,1 0,-1 0,-1 1,1-1,-1 1,0 0,-1-1,0 1,0 0,0 0,-1 0,0 0,0 0,-1 0,0 0,0 0,0 0,-1-1,0 1,0-1,-1 1,0-1,0 0,-1 1,1-2,-1 1,-3 3,-59 56,-2-2,-4-3,-1-4,-4-3,-63 33,109-67,-125 99,144-104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4.1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161 2,'-22'24,"1"1,1 0,2 2,0 0,2 2,1-1,-7 21,21-46,-1 1,1-1,0 1,0-1,0 1,1 0,-1 0,1 0,0-1,0 1,0 0,0 0,1 0,0-1,0 1,0 0,0-1,0 1,1-1,-1 1,1-1,0 0,0 1,0-1,1 0,-1-1,1 1,0 0,-1-1,1 1,0-1,1 0,-1 0,0 0,1 0,-1-1,1 1,-1-1,4 1,9 1,1-1,-1 0,1-2,0 0,-1 0,1-2,-1 0,1 0,-1-2,0 0,0-1,-1-1,13-6,-14 6,1-1,-1 0,0-1,-1-1,0 0,0-1,-1 0,6-8,-14 14,0-1,0 1,-1-1,1 0,-1 0,-1-1,1 1,-1-1,0 1,0-1,0 0,-1 0,0 1,0-1,0 0,-1 0,0 0,0 0,-1 0,1 0,-1 0,-1 0,1 0,-2-1,1 0,0 1,-1 1,1-1,-1 0,-1 1,1-1,-1 1,0 0,0 0,-1 1,1-1,-1 1,0 0,0 0,-1 0,1 1,-1 0,1 0,-1 1,0-1,0 1,0 0,-1 1,1-1,0 1,-1 1,1-1,0 1,-1 0,-5 1,-14 1,0 2,0 0,0 2,1 0,0 2,-21 9,6-1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1,'-33'126,"5"1,6 1,5 1,6 1,6 0,6 13,-1-127,-1-12,1 0,0 0,-1 0,1 0,1 1,-1-1,1 0,0 0,-1 0,2 0,-1 0,0 0,1 0,0 0,0-1,0 1,9-16,-7-3</inkml:trace>
  <inkml:trace contextRef="#ctx0" brushRef="#br0" timeOffset="165.606">1 621,'38'-4,"18"-3,9 1,-2 2,-2 0,-7 2,-3 1,-4 5,-7 2,-10 1</inkml:trace>
  <inkml:trace contextRef="#ctx0" brushRef="#br0" timeOffset="416.532">678 621,'-6'10,"1"1,1-1,0 0,0 1,1 0,0 0,1 0,0 0,1 1,0-1,1 0,0 1,1-1,0 0,1 0,0 0,1 0,0 0,0 0,1 0,1-1,5 9,-8-17,0 0,1 1,0-1,-1 0,1-1,0 1,0 0,0-1,0 0,0 0,0 0,0 0,0 0,1 0,-1-1,0 1,0-1,1 0,-1 0,0-1,0 1,1-1,-1 1,0-1,0 0,0 0,0 0,0-1,0 1,0-1,0 0,0 1,2-3,3-2,0 0,0-1,0 0,-1 0,0 0,0-1,-1 0,0 0,0-1,2-5,-3 5,0 0,0 0,-1 0,0-1,-1 0,0 1,0-1,-1-1,0 1,-1 0,0 0,-1-1,0 1,-1 0,0-1,0 1,-1 0,0 0,-1 0,0 0,-1 0,0 1,-1 0,-3-7,-35-8,21 22</inkml:trace>
  <inkml:trace contextRef="#ctx0" brushRef="#br0" timeOffset="944.491">1074 932,'28'-35,"-2"5,-1 0,-1-2,-2 0,-2-1,-1-2,-1 0,7-24,-26 65,0 0,0 0,0 0,1 1,0-1,0 0,0 0,1 0,0 0,0 0,1 0,0 0,0-1,0 1,0 0,1-1,0 1,0-1,1 0,-1 0,1-1,0 1,1-1,3 4,0-1,0 0,1 0,0-1,0 0,0-1,1 0,-1 0,1-1,0 0,1-1,-1 0,1-1,-1 0,1 0,-1-1,0-1,-1 1,1-1,0-1,0 0,-1 0,1-1,0 0,-1-1,0 0,0 0,0-1,0-1,0 1,-1-1,0-1,0 1,0-1,0-1,-1 1,-1-1,4-4,-6 3,-1 0,0 0,0 0,0-1,-1 1,0-1,-1 0,0 1,0-1,-1 0,0 0,-1-5,1 12,-1-23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3.3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252 113,'-34'17,"1"2,1 1,1 1,1 2,-9 9,35-29,0-1,0 1,1 0,-1 0,1 1,0-1,0 1,0 0,0-1,1 1,-1 0,1 1,0-1,0 0,1 0,-1 1,1-1,0 1,0 0,1-1,-1 1,1 0,0-1,0 1,0 0,1-1,0 1,0 0,0-1,1 1,-1-1,1 0,0 1,0-1,0 0,1 0,0 0,-1-1,1 1,1-1,-1 1,145 51,-60-29,-77-23,1 0,-1 1,0 0,0 1,0 0,0 0,-1 1,0 1,0 0,-1 0,0 1,0 0,-1 0,0 1,0 0,-1 1,-1 0,1 0,-1 0,-1 1,0 0,-1 0,0 0,0 0,0 7,-5 0,-2 1,0-1,-1 0,-1 0,-1 0,-1 0,0-1,-1 0,0-1,-2 0,0 0,-1-1,0 0,-1-1,-1-1,0 1,-1-2,-11 8,12-7,-1-2,0 0,0 0,-1-1,-1-1,1-1,-2 0,1-1,-1-1,0 0,0-1,0-1,-10 1,3-4</inkml:trace>
  <inkml:trace contextRef="#ctx0" brushRef="#br0" timeOffset="245.203">83 170,'39'0,"21"0,16 0,4 0,-2 0,-4-5,-6-1,-4 0,-9-4,-8 0,-3 2,-4 2,-4 2,-4-3,-7 0</inkml:trace>
  <inkml:trace contextRef="#ctx0" brushRef="#br0" timeOffset="497.955">1240 0,'-156'488,"144"-445,-11 25,4 1,3 1,2 0,4 1,2 11,8-76,-1 0,1 0,1 0,-1 0,1 0,0 0,0 0,1 0,-1 0,1-1,1 1,-1-1,1 1,0-1,3 4,6 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14.00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4502 481,'-9'2,"1"0,0 1,-1 0,1 0,1 1,-1 0,0 0,1 1,0 0,0 0,0 1,1 0,0 0,0 0,0 1,-3 6,-1 7,2 1,0 0,2 0,0 1,2 0,0 0,1 0,1 0,2 0,0 1,1-1,2 11,-1 26,-4-49,1 1,1 0,0-1,0 1,1 0,0-1,1 1,0-1,1 1,0-1,1 0,0 0,0 0,1-1,0 1,1-1,0 0,1-1,0 0,0 0,0 0,1-1,0 0,1 0,-1-1,1 0,1-1,7 4,-7-6,-1-2,1 1,0-1,0-1,-1 1,1-2,0 1,0-2,0 1,-1-1,1 0,-1-1,0 0,1-1,-1 0,-1 0,1-1,-1 0,6-5,9-7,-1 0,-1-1,-1-2,-1 0,0-1,5-10,-9 11,-1-1,-1 0,-1-1,-1 0,0-1,-2 0,-1-1,-1 0,-1 0,-1-1,-1 1,-1-1,-2 0,0 0,-1 0,-2 0,-1 0,-1-3,2 17,0 0,-1 1,0-1,-1 1,0 0,0 0,-1 1,-1-1,1 1,-1 0,-1 1,0-1,0 1,-1 0,0 1,0 0,0 0,-1 1,0 0,-1 1,1 0,-1 0,0 1,0 0,0 1,-1 0,1 0,-1 1,0 1,0 0,1 0,-7 1,6 3,0 0,0 0,0 1,0 0,1 1,-1 0,1 1,0 0,1 0,0 1,0 0,0 1,1 0,0 1,0-1,-4 8,-13 12</inkml:trace>
  <inkml:trace contextRef="#ctx0" brushRef="#br0" timeOffset="364.993">4361 792,'-1'-2,"0"1,0 0,0-1,0 1,1 0,-1-1,0 1,1-1,-1 1,1-1,0 1,-1-1,1 1,0-1,0 0,0 1,0-1,0 1,0-1,0 1,1-1,-1 0,1 1,-1-1,1 1,-1-1,1 1,0 0,0-1,0 1,-1 0,2 0,-1-1,0 1,0 0,0 0,0 0,1 0,-1 0,5-6,0-1,1 1,-1 1,1-1,0 1,1 0,0 1,0 0,0 0,0 1,1 0,-1 0,1 1,0 0,0 1,0 0,1 0,-1 1,1 0,-1 0,0 1,1 1,-1 0,1 0,-1 0,0 1,0 1,0 0,0 0,0 0,-1 1,1 1,-1-1,0 2,0-1,2 3,-3 1,1-1,0 0,0 0,1-1,0 0,0 0,0-1,1 0,0-1,0 0,1-1,0 0,-1-1,1 0,8 1,3-2</inkml:trace>
  <inkml:trace contextRef="#ctx0" brushRef="#br0" timeOffset="1662.551">5151 2824,'44'-6,"0"2,1 2,-1 1,0 3,7 3,82 1,-47-5,327-14,-42-42,-123 17,37 29,-264 11,1 0,-1 2,1 0,-1 1,0 1,-1 2,18 7,-27-9</inkml:trace>
  <inkml:trace contextRef="#ctx0" brushRef="#br0" timeOffset="2356.29">6223 2597,'1'1,"-1"1,0-1,0 0,1 0,-1 0,1 0,-1 0,1 0,-1 0,1 0,-1 0,1 0,0 0,0-1,-1 1,1 0,0 0,0-1,0 1,0-1,0 1,0 0,0-1,0 0,0 1,0-1,0 0,0 1,0-1,1 0,-1 0,0 0,0 0,0 0,0 0,0 0,0 0,0-1,1 1,-1 0,0-1,0 1,0-1,0 1,0-1,0 1,0-1,-1 0,1 0,0 1,0-1,0 0,-1 0,1 0,0 0,-1 0,31-60,-27 43,-2-1,0 1,-1-1,-1 0,-1 1,0-1,-1 0,-1 1,-1 0,-1 0,0 0,-1 0,-4-4,-14-30,-3 2,-2 1,-25-32,-101-154,-140-168,131 204,-37-53,109 146,89 104,1 4</inkml:trace>
  <inkml:trace contextRef="#ctx0" brushRef="#br0" timeOffset="4154.944">4135 425,'-5'-2,"0"1,0-1,0 0,0 0,0-1,1 1,-1-1,1 0,0 0,0 0,0-1,0 0,0 1,-2-5,-14-11,-11-4,0 2,-1 1,-1 1,-1 2,0 2,-1 1,-1 1,-6 1,-427-120,137 84,31 21,-55 28,314 2,1 1,-1 2,1 2,0 1,1 3,-4 2,-200 82,63-46,124-33,1 3,1 3,2 1,0 3,-39 27,-54 72,34-11,112-114,-1 1,1-1,0 0,-1 0,1 0,-1 0,1 0,-1 0,1 0,-1 0,0 0,0-1,1 1,-1 0,0 0,0-1,0 1,0 0,0-1,0 1,0-1,0 1,0-1,0 1,0-1,0 0,0 0,0 1,-1-1,1 0,0 0,0 0,0 0,0 0,0 0,0-1,-1 1,1 0,0-1,0 1,0-1,0 1,0-1,0 1,0-1,0 1,0-1,1 0,-1 0,0 0,0 1,1-1,-2-1,18-80,-6-173,-11 238,-1 1,0 0,-2 0,1 0,-2 1,0 0,-1-1,-1 2,0-1,-7-9,66 50,246 126,-267-136,-1 1,0 1,-2 1,0 2,-1 1,-1 1,-1 1,-1 1,-2 1,1 3,-23-29,1 1,0 0,0 0,-1 0,1-1,0 1,-1 0,1 0,-1 0,1 0,-1 0,0 0,1 0,-1 1,0-1,0 0,0 0,0 0,0 0,0 0,0 0,0 0,0 0,0 1,0-1,-1 0,1 0,-1 0,1 0,0 0,-1 0,0 0,1 0,-1 0,0-1,1 1,-1 0,0 0,0 0,0-1,0 1,1-1,-1 1,0 0,0-1,0 0,0 1,0-1,-1 1,1-1,0 0,-63 6,56-6,-255-34,138 12,62 16,38 5</inkml:trace>
  <inkml:trace contextRef="#ctx0" brushRef="#br0" timeOffset="5021.853">1143 1610,'-72'-93,"-79"-70,-54-90,67 56,-9 33,34 80,104 75,-35-32,-1 1,-2 2,-2 2,-43-23,65 38,23 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417 114,'-22'13,"-44"138,-110 230,37-95,126-238,13-47,0-1,1 1,-1-1,0 1,1-1,-1 1,1-1,-1 1,1-1,-1 0,1 1,-1-1,1 0,-1 1,1-1,0 0,-1 0,1 1,-1-1,1 0,0 0,-1 0,1 0,0 0,-1 0,1 0,0 0,-1 0,1 0,0 0,-1-1,1 1,-1 0,1 0,0-1,-1 1,1 0,-1-1,1 1,-1 0,1-1,-1 1,1-1,-1 1,0-1,1 1,-1-1,0 1,1-1,-1 1,0-1,1 0,-1 1,0-1,0 1,0-1,0 0,0 1,0-1,103-172,-35 25,-5-3,16-74,-39 102,-31 151,37 179,-12-82,-27-94,1 0,1-1,2 0,1-1,12 19,-23-44,0 1,0-1,1 0,0 0,0-1,0 1,0 0,0-1,1 1,0-1,-1 0,1 0,1 0,-1 0,0 0,1-1,-1 1,1-1,0 0,-1 0,1 0,0-1,0 1,1-1,-1 0,0 0,0-1,1 1,-1-1,0 0,0 0,1 0,-1-1,0 1,0-1,1 0,-1-1,0 1,0-1,0 1,0-1,1-2,11-14,-1-2,0 0,-2-1,-1 0,0-1,-2-1,0 0,-2 0,0 0,-2-1,0 0,-2-1,0-6,6-15,41-272,-40 212,-11 106</inkml:trace>
  <inkml:trace contextRef="#ctx0" brushRef="#br0" timeOffset="400.929">1067 763,'11'-7,"15"-8,0-1,-1-1,0-1,-2-1,0-1,-1-2,-1 0,1-4,-20 24,0 0,0 1,0-1,-1 0,1 0,-1 0,1 0,-1 0,0 0,0-1,0 1,0 0,0-1,0 1,-1-1,1 1,-1-1,0 1,1-1,-1 1,0-1,-1 1,1-1,0 1,-1-1,1 1,-1 0,0-1,0 1,0 0,0-1,0 1,-1 0,1 0,-1 0,1 0,-1 0,0 0,1 0,-1 1,0-1,0 1,0-1,-1 1,1 0,0 0,0 0,-1 0,1 0,-1 0,-8 1,0 0,0 1,0 0,0 0,1 1,-1 1,0 0,1 0,0 1,-1 0,2 1,-1 0,0 1,1 0,0 0,1 1,-1 0,1 1,0-1,1 2,0-1,1 1,-1 0,1 0,1 1,0 0,1 0,-3 7,3-12,1 1,0 0,0 0,0 0,1 0,0 0,0 0,0 1,1-1,0 1,0 0,1-1,0 1,0-1,0 1,1 0,0-1,0 1,1-1,0 1,0-1,0 0,1 0,0 0,0 0,0 0,1-1,0 0,0 1,1-1,0 0,4 1,1-1,0 0,1-1,-1 0,1 0,0-1,0 0,0-1,0 0,0-1,1 0,-1-1,0-1,0 1,1-2,-1 1,0-2,0 1,0-2,1 0,12-3</inkml:trace>
  <inkml:trace contextRef="#ctx0" brushRef="#br0" timeOffset="798.966">1575 566,'-3'5,"0"0,1 1,-1-1,1 1,1-1,-1 1,1 0,0 0,0 0,1 0,0 0,0 0,0 0,0 0,1-1,0 1,1 0,-1 0,1-1,0 1,1-1,-1 1,1-1,0 0,1 1,2-5,0 0,0 0,0-1,1 0,-1 0,0 0,0-1,1 0,-1 0,0-1,0 1,0-1,0 0,-1-1,1 0,0 0,-1 0,0 0,0-1,0 0,1-1,-2 2,158-111,-162 113,1 1,-1-1,1 0,-1 1,1-1,-1 1,1-1,-1 1,1 0,-1-1,1 1,0-1,-1 1,1 0,0 0,-1-1,1 1,0 0,0 0,-1 0,1 0,0 0,-1 0,1 0,0 0,0 0,-1 0,1 0,0 0,0 0,-1 1,1-1,0 0,-1 1,1-1,-1 0,1 1,0-1,-1 1,1-1,-1 1,1-1,-1 1,1-1,-1 1,0 0,1-1,-1 1,1 0,-1-1,0 1,0 0,0-1,1 1,-1 0,0-1,0 1,0 0,0 0,-6 52,2-33,4-16,0-1,-1 1,1-1,1 1,-1-1,0 1,1-1,0 1,0-1,0 0,0 1,0-1,1 0,-1 0,1 0,0 0,0 0,0 0,0-1,1 1,-1 0,1-1,-1 0,1 0,0 0,0 0,0 0,0 0,0-1,1 0,-1 1,0-1,1 0,-1-1,1 1,-1-1,1 1,-1-1,1 0,-1 0,1-1,-1 1,2-1,6-2,0-1,0 0,0-1,0 0,-1-1,0 0,0 0,-1-1,0-1,0 1,0-2,-1 1,-1-1,1 0,-1 0,-1-1,0 0,0 0,-1-1,4-10,1-3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991 282,'-17'-2,"0"0,0 1,-1 0,1 2,0 0,-1 1,1 1,0 0,1 1,-1 1,1 1,-3 1,7-2,0 0,0 0,0 1,1 1,0 0,0 1,1-1,0 2,0 0,1 0,-4 5,10-11,0 1,0-1,1 1,-1 0,1 0,0 0,0 0,0 0,0 0,1 1,0-1,0 0,0 1,0-1,1 1,-1-1,1 1,0 0,1-1,-1 1,1-1,0 1,0-1,0 0,1 1,0-1,-1 0,1 0,1 0,-1 0,1 0,-1 0,3 1,122 98,-64-59,-37-24,-15-15,-2 1,1 0,-1 0,0 1,0 0,-1 1,0 0,0 0,0 0,-2 1,1 1,-1-1,0 1,-1 0,0 0,0 0,-1 1,-1 0,0 0,0 0,-1 0,-1 0,1 9,-3-15,0 1,0 0,0 0,-1-1,0 1,0-1,0 0,-1 0,1 1,-1-2,-1 1,1 0,-1 0,1-1,-1 0,-1 0,1 0,-1 0,1-1,-1 0,0 0,0 0,0 0,0-1,-1 0,1 0,-4 0,-159 23,134-24,-86-9,118 8,1 0,0-1,0 1,0-1,0 1,0-1,0 0,0 1,0-1,0 0,0 0,0 0,0 1,0-1,1 0,-1 0,0 0,1 0,-1-1,1 1,-1 0,1 0,-1 0,1 0,0-1,0 1,-1 0,1 0,0 0,0-1,0 1,0 0,1 0,-1 0,0-1,0 1,1 0,-1 0,1 0,-1 0,1 0,-1-1,1 1,0 0,-1 0,1 1,0-1,0 0,0 0,0 0,0 0,0 1,0-1,0 0,0 1,0-1,16-11</inkml:trace>
  <inkml:trace contextRef="#ctx0" brushRef="#br0" timeOffset="1604.176">540 1,'-42'27,"1"1,1 3,1 1,2 2,2 1,1 2,2 2,1 0,3 2,1 2,2 0,1 2,3 0,-11 37,22-57,0 1,2 1,1 0,2 0,0 1,2-1,1 1,1 0,1-1,2 1,0 0,2-1,1 0,2 1,0-2,2 1,1-1,1-1,1 0,1 0,1-1,1-1,1-1,1 0,1-1,1 0,9 5,2-5,1-1,1-1,1-2,1-1,9 2,0-1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367 339,'-54'225,"39"-156,-4 0,-3-1,-9 15,12-30,5-24,17-35,4-8</inkml:trace>
  <inkml:trace contextRef="#ctx0" brushRef="#br0" timeOffset="235.303">0 282,'39'-5,"36"-1,15-5,2 0,-5 1,-8 3,-12 3,-9 1,-8 2,-9 0,-6 2,-4 4,-3 7,-6 6,-7 4,-6-1</inkml:trace>
  <inkml:trace contextRef="#ctx0" brushRef="#br0" timeOffset="450.365">0 960,'39'0,"31"-5,9-1,1 0,-9 1,-12 1,-10 2,-10 1,-1 1,-2-5,-8-2</inkml:trace>
  <inkml:trace contextRef="#ctx0" brushRef="#br0" timeOffset="817.02">1101 1,'26'11,"0"2,0 2,-2 0,0 1,-1 1,0 2,-1 0,-2 1,0 1,-1 1,-1 1,-1 0,-1 1,-1 1,8 20,-17-27,0 0,-2 0,0 0,-1 0,-1 0,0 1,-1-1,-2 1,0-1,0 1,-2-1,-1 0,0 0,-5 15,-4 2,0-1,-2-1,-2 0,-1-1,-2 0,-22 27,13-25,-1-2,-2-2,-1 0,-1-3,-22 14,45-33,-21 16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47,'1'-1,"0"-1,0 1,0 0,1 0,-1 0,0 0,1 0,-1 1,1-1,-1 0,1 1,-1-1,1 1,-1-1,1 1,0 0,-1-1,1 1,-1 0,1 0,0 0,-1 1,1-1,0 0,-1 1,1-1,-1 1,1-1,-1 1,1-1,-1 1,1 0,9 1,33 0,-1-2,1-2,0-2,-1-2,5-2,-39 6,106-18,-97 22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2,'19'5,"21"1,9 0,0-1,-3-2,-5-1,-4-5,-4-3,-3 0,-1 1,-2 1,1 2,-1 0,1 2,-1 0,-4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7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99,'-10'29,"-7"24,-2 7,3-1,-1-1,3-6,3-7,0-6,1-5,2-3,3-3,-3 0,0-1,1-1,2-3</inkml:trace>
  <inkml:trace contextRef="#ctx0" brushRef="#br0" timeOffset="304.226">762 72,'-60'128,"6"2,-10 49,48-81,16-95,0-1,0 1,0-1,0 1,1-1,0 1,-1-1,1 1,0-1,0 0,0 1,0-1,1 0,-1 0,1 0,-1 0,1 0,0 0,0-1,-1 1,1 0,0-1,1 1,-1-1,0 0,0 0,1 0,-1 0,0 0,1 0,-1-1,1 1,-1-1,1 0,-1 0,1 0,0 0,14-2,0-1,-1-1,1 0,-1-1,1-1,-2-1,1 0,-1-1,0-1,0 0,-1-1,-1 0,0-1,0-1,-1 0,8-10,-10 11,0-1,-1-1,-1 1,0-1,0-1,-1 1,-1-1,0 0,-1-1,-1 1,0-1,-1-1,-1 8,-1-1,1 1,-2-1,1 1,-1-1,0 1,-1-1,0 1,-1-1,0 1,0-1,0 1,-1 0,0 0,-1 1,0-1,0 0,-1 1,0 0,0 0,-5-5,6 7,0 0,0 1,-1-1,1 1,-1 0,0 0,0 1,0-1,-1 1,1 0,-1 1,0-1,0 1,0 0,0 1,0-1,0 1,0 1,0-1,0 1,-1 0,1 0,0 0,0 1,0 0,0 1,0-1,-4 2,-11 8,3 0</inkml:trace>
  <inkml:trace contextRef="#ctx0" brushRef="#br0" timeOffset="599.792">1468 72,'-24'6,"0"1,0 1,1 2,0 0,1 1,0 1,1 2,0 0,1 1,-7 7,15-15,1 1,0 0,0 0,1 1,0 0,1 1,0 0,0 1,1 0,1 0,0 1,0 0,1 0,0 0,1 1,1 0,0 0,-1 10,5-18,1 0,0 0,0 0,0-1,1 1,-1-1,1 1,0-1,0 1,1-1,-1 0,1 0,0 0,0-1,1 1,-1 0,1-1,-1 0,1 0,0 0,0-1,0 1,1-1,-1 0,1 0,-1 0,1-1,0 0,-1 0,1 0,2 0,12 2,0-1,1 0,-1-2,0 0,1-1,-1-1,7-2,-2 0,0-1,-1-2,0 0,0-1,-1-1,0-1,-1-1,0-1,0-1,-2-1,1-1,-2 0,0-1,-1-1,-1-1,0-1,-1 0,-1 0,-1-2,2-5,-11 20,1-1,-1 1,-1-1,1 0,-1 0,0 0,-1-1,0 1,0 0,-1-1,1 0,-2 1,1-1,-1 0,0 1,-1-1,1 0,-2 1,1-1,-1 1,0-1,-1 1,1 0,-1 0,-2-3,-16-12,-1 4</inkml:trace>
  <inkml:trace contextRef="#ctx0" brushRef="#br0" timeOffset="1464.26">1 946,'110'-30,"2"4,1 6,45-1,260-8,-382 27,89-8,0-5,90-23,40-32,-162 37,-88 26</inkml:trace>
  <inkml:trace contextRef="#ctx0" brushRef="#br0" timeOffset="1917.976">932 946,'-22'5,"1"0,0 2,1 0,0 1,0 1,1 1,0 1,0 0,1 1,-2 4,12-9,0 0,0 0,1 1,-1 0,2 1,0-1,0 1,0 1,1-1,0 1,1 0,0 0,1 0,0 0,0 1,1 0,1-1,0 1,0 0,1 0,1 3,-1-9,1 1,0 0,1-1,-1 0,1 1,0-1,1 0,-1 0,1 0,0 0,0 0,1-1,-1 0,1 1,0-1,0-1,0 1,1 0,0-1,-1 0,1 0,0-1,0 1,0-1,1 0,-1 0,1-1,-1 1,1-1,-1-1,1 1,-1-1,1 0,0 0,-1 0,1-1,0 0,-1 0,1-1,26-4,-1-1,0-2,0-1,-1-1,-1-2,1-1,-2-1,0-1,-1-2,-1-1,-15 12,0-1,-1 1,0-2,0 1,-1-1,0-1,-1 0,0 0,0-1,-1 1,-1-2,0 1,0-1,-1 0,-1 0,0 0,0-1,1-9,-6 17,1 0,-1 0,0 0,0 0,0 0,-1 0,0 0,0 0,0 1,0-1,-1 1,0 0,0 0,0 0,0 0,-1 0,1 1,-1-1,0 1,0 0,-1 0,1 0,0 1,-1 0,1 0,-1 0,0 0,-3 0,-4-2,0 1,0 1,0 0,0 1,-1 0,1 0,0 2,-1 0,1 0,0 1,-5 1,-69 27,51-16</inkml:trace>
  <inkml:trace contextRef="#ctx0" brushRef="#br0" timeOffset="2468.107">1016 1286,'-18'1,"1"2,-1 1,1 0,0 1,0 0,0 2,1 0,0 1,0 0,1 2,0-1,1 2,0 0,1 1,0 0,0 1,2 0,0 1,0 0,-5 11,8-14,0 0,1 0,0 0,1 1,1 0,0 0,0 1,1-1,1 1,0 0,1 0,0 0,1 1,0-1,1 2,1-11,1 0,-1-1,0 1,1 0,0 0,0-1,0 1,0-1,1 1,-1-1,1 0,0 0,0 0,0-1,0 1,1-1,-1 1,0-1,1 0,0 0,0-1,-1 1,1-1,0 0,4 1,104 7,-82-13,-1-2,1-1,-1-1,0-2,-1 0,0-2,0-1,-2-2,0 0,0-2,-2 0,0-2,-1-1,17-18,-36 35,0 0,0-1,0 1,-1-1,1 0,-1 0,0 0,0 0,0 0,-1-1,1 1,-1-1,0 0,0 1,-1-1,0 0,1 0,-2 0,1 0,-1-1,1 1,-1 0,-1 0,1 0,-1 0,0 0,0 0,0 0,-1 0,1 0,-1 0,-1 1,1-1,-1 1,1-1,-3-2,-8-2,0 0,-1 1,0 1,0 0,-1 0,1 2,-1 0,-1 0,1 2,-1 0,1 0,-1 2,0 0,1 1,-1 0,0 1,0 1,1 0,-1 2,-4 1,-16 2</inkml:trace>
  <inkml:trace contextRef="#ctx0" brushRef="#br0" timeOffset="3569.799">1693 1087,'-2'-2,"-1"0,0 0,0 0,1 0,-2 0,1 1,0-1,0 1,0 0,0 0,-1 0,1 1,-1-1,1 1,0-1,-1 1,1 0,-1 1,1-1,-1 1,1-1,0 1,-1 0,1 0,0 0,0 1,0-1,-2 2,-78 58,69-46,1 1,0 0,1 1,1 0,0 1,1 0,1 1,1 0,1 0,0 1,2-1,0 2,1-1,1 0,1 1,1 18,1-32,0-1,1 1,0-1,0 1,1-1,0 0,0 1,0-1,1 0,-1 0,2-1,-1 1,1-1,-1 1,1-1,1 0,-1-1,1 1,0-1,0 0,0 0,1 0,-1-1,1 0,0 0,0 0,0-1,0 0,0 0,0 0,1-1,-1 0,1 0,-1-1,1 1,-1-2,1 1,2-1,11-5,0-2,0 0,0-1,-1-1,0-1,-1-1,0 0,-1-1,0-1,-1-1,-1 0,0-1,-2-1,1 0,-2 0,0-2,5-11,-12 20,1-1,-1 1,-1-1,0 0,-1 0,0 0,-1 0,0-1,0 1,-1-1,-1 1,0-1,-1 0,-1-9,1 14,0 1,-1-1,0 1,0-1,0 1,-1 0,0 0,0 0,-1 0,1 1,-1-1,0 1,-1 0,1 0,-1 1,0-1,-1 1,1 0,-1 0,1 1,-1-1,0 1,0 1,0-1,-7-1,2 1,-1 1,0 0,0 1,1 0,-1 1,0 0,0 1,0 0,0 1,-6 2,-9 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106 133,'10'-12,"0"0,1 1,0 0,0 1,1 1,1 0,0 0,0 1,0 1,1 0,0 1,0 0,1 1,0 1,7-1,-19 4,0 1,0 0,0 0,1 0,-1 0,0 1,0-1,0 1,0 0,0-1,0 2,0-1,0 0,0 0,0 1,0 0,-1 0,1-1,-1 2,1-1,-1 0,0 0,0 1,0-1,0 1,0-1,-1 1,1 0,1 3,24 98,-20-67,13 74,-18-88,0 0,1 1,2-1,0-1,1 1,2-1,0 0,1 0,2-1,0-1,1 1,1-2,0 0,2 0,13 12,-17-24,-5-6</inkml:trace>
  <inkml:trace contextRef="#ctx0" brushRef="#br0" timeOffset="255.26">473 471,'-33'34,"-26"20,-8 6,3-2,8-7,8-11,8-8,10-5,6-7,2-2,5 1,5-3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8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0 255,'19'-5,"21"-1,9 0,0 1,-3 1,-5 2,-4 1,-4 0,-3 1,-1 0,-1 1,-1-1,1 0,-6 5,-6 2</inkml:trace>
  <inkml:trace contextRef="#ctx0" brushRef="#br0" timeOffset="249.776">29 480,'34'0,"24"0,9 0,-3 0,-8 0,-8-4,-8-3,-5 1,-5 2,-7 0</inkml:trace>
  <inkml:trace contextRef="#ctx0" brushRef="#br0" timeOffset="606.695">396 0,'7'10,"0"0,0-1,1 0,0-1,1 1,0-2,0 1,0-1,1-1,3 2,-6-3,201 112,-203-114,-1 0,0 1,0 0,0 0,-1 0,1 0,-1 1,0-1,-1 1,1 0,-1 0,0 0,0 0,0 0,-1 1,1-1,-1 0,-1 1,1-1,-1 1,0-1,0 1,-1-1,1 0,-1 1,0-1,-1 0,1 1,-1-1,0 0,-1 0,1 0,-1-1,0 1,0 0,-4 3,-23 30,-1-1,-2-2,-2-1,-20 14,47-41,-17 15,5-6,0 1,2 1,0 1,2 0,0 1,-4 8,11-12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37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3162 86,'-37'58,"3"2,2 2,3 1,2 1,-11 46,17-15,4 1,4 0,4 1,5 0,3 0,6 15,-3 52,9-100,-10-63,-1 0,0 0,1 0,-1 0,1 0,0 0,-1 0,1 0,0 0,-1 0,1-1,0 1,0 0,0 0,0-1,0 1,0-1,0 1,0 0,0-1,0 0,0 1,0-1,1 0,-1 0,0 1,0-1,0 0,0 0,0 0,1 0,-1-1,0 1,0 0,0 0,0-1,0 1,0-1,1 1,-1-1,0 1,0-1,0 1,-1-1,1 0,0 0,0 1,0-1,0 0,-1 0,1 0,0-1,45-63,-31 41</inkml:trace>
  <inkml:trace contextRef="#ctx0" brushRef="#br0" timeOffset="295.795">3387 340,'-14'38,"-5"28,1 6,3-3,5-9,3-10,4-9,1-6,2-9</inkml:trace>
  <inkml:trace contextRef="#ctx0" brushRef="#br0" timeOffset="600.666">3613 396,'-16'27,"2"1,0 0,2 1,1 0,1 1,1 1,-1 18,9-46,0 0,0-1,0 1,0 0,1 0,0 0,-1 0,1 0,0 0,1 0,-1 0,0 0,1 0,0 0,0 0,0 0,0 0,0-1,0 1,1 0,-1-1,1 1,0-1,-1 1,1-1,1 0,-1 0,0 0,0 0,1 0,-1-1,1 1,-1-1,1 1,0-1,0 0,-1 0,1 0,0 0,0-1,0 1,0-1,2 0,6-3,-1 0,1 0,-1-1,0-1,-1 0,1 0,-1-1,0 0,0-1,0 0,-1 0,0-1,-1 0,0 0,0-1,-1 0,0 0,0 0,-1-1,0 0,-1 0,0 0,0-4,1 2,-1 0,0 0,-1-1,0 1,-1-1,-1 0,0 0,-1 1,0-1,-1 0,0 0,-2-8,-4-3</inkml:trace>
  <inkml:trace contextRef="#ctx0" brushRef="#br0" timeOffset="928.937">4093 283,'-24'15,"0"0,0 2,2 0,0 1,1 2,1 0,1 1,0 1,-10 18,26-36,1-1,-1 1,1-1,0 1,0 0,1 0,-1 0,1 0,0 0,0 0,0 0,1 0,-1 0,1 1,0-1,0 0,0 0,1 0,-1 1,1-1,0 0,1 0,-1 0,1 0,-1 0,1-1,0 1,1 0,-1-1,0 0,1 1,0-1,0 0,0 0,0 0,1-1,-1 1,0-1,1 0,0 0,0 0,5 0,1 0,-1-1,0-1,0 1,1-2,-1 1,0-1,0 0,0-1,0 0,0-1,0 0,0 0,-1-1,0 0,1 0,-2-1,1 0,0 0,-1-1,0 0,0-1,3-4,4 0,-1-1,-1-1,0 0,0-1,-2 0,1-1,-2 0,0 0,-1-1,-1 0,0 0,4-17,-13-13,-7 28</inkml:trace>
  <inkml:trace contextRef="#ctx0" brushRef="#br0" timeOffset="1185.28">3077 1017,'597'-138,"-514"125,0 2,0 5,8 3,-65 3,-3 1</inkml:trace>
  <inkml:trace contextRef="#ctx0" brushRef="#br0" timeOffset="1668.983">3641 1045,'-17'6,"1"2,0 0,0 1,1 0,0 1,1 1,0 0,0 1,1 1,1 0,0 0,-8 13,20-25,-1 0,0 0,0 0,1 0,-1 1,0-1,1 0,-1 1,1-1,-1 0,1 1,0-1,0 0,0 1,0-1,0 0,0 1,0-1,0 1,0-1,0 0,1 1,-1-1,1 0,-1 1,1-1,-1 0,1 0,0 1,0-1,0 0,-1 0,1 0,0 0,0 0,0 0,1 0,-1-1,0 1,0 0,0-1,1 1,-1 0,0-1,0 0,1 1,-1-1,1 0,-1 1,0-1,1 0,74 2,-63-3,-1-1,0-1,0 0,0-1,-1 0,1 0,-1-2,0 1,0-1,-1-1,0 0,0 0,0-1,-1 0,0-1,-1 0,0 0,0-1,-1 0,0 0,0-3,-6 11,0-1,0 1,0-1,0 1,-1-1,1 1,-1-1,0 0,0 1,0-1,0 1,0-1,-1 1,1-1,-1 0,1 1,-1 0,0-1,0 1,0-1,0 1,-1 0,1 0,-1 0,1 0,-1 0,0 0,0 0,0 0,0 0,0 1,0-1,0 1,0 0,-1 0,1 0,-2-1,-18-5</inkml:trace>
  <inkml:trace contextRef="#ctx0" brushRef="#br0" timeOffset="2084.992">3613 1243,'-16'10,"0"1,1 0,0 1,1 0,0 2,1-1,0 2,1-1,1 2,0 0,1 0,-2 6,11-20,0 0,1 0,-1 0,0 1,1-1,0 0,-1 0,1 0,0 1,0-1,0 0,0 0,0 1,1-1,-1 0,1 0,-1 0,1 0,0 0,0 0,0 0,0 0,0 0,1 0,-1 0,0 0,1-1,-1 1,1-1,0 1,-1-1,1 1,0-1,0 0,0 0,0 0,0 0,0 0,0-1,1 1,-1-1,1 1,97-2,-85-2,0 0,-1-2,1 1,-1-2,0 0,0-1,-1 0,1-1,-2-1,1 0,-1-1,-1 0,0-1,0 0,-1 0,0-1,-1-1,-1 1,1-4,-7 13,-1 0,1 0,-1 0,0 0,-1 0,1-1,0 1,-1 0,0 0,0-1,0 1,0-1,0 1,-1 0,1 0,-1-1,0 1,0 0,0 0,0 0,-1 0,1 0,-1 0,0 0,0 0,0 1,0-1,-1 1,1-1,0 1,-1 0,0 0,1 0,-1 1,0-1,0 0,0 1,0 0,0 0,-1 0,1 0,0 0,0 1,-4-1,-17-2</inkml:trace>
  <inkml:trace contextRef="#ctx0" brushRef="#br0" timeOffset="2434.308">4178 1074,'-12'11,"-12"10,1 2,1 0,1 1,1 2,1 0,1 1,1 0,2 2,-4 10,18-37,-1 0,1 1,0-1,0 1,0 0,0-1,0 1,1 0,-1-1,1 1,0 0,0 0,0 0,0-1,0 1,0 0,1 0,-1-1,1 1,0 0,0 0,0-1,0 1,1-1,-1 1,0-1,1 0,0 0,0 1,-1-1,1 0,1-1,-1 1,0 0,0 0,1-1,-1 0,0 1,1-1,0 0,-1 0,1 0,0 0,-1-1,1 1,0-1,0 0,-1 0,1 0,1 0,13-2,0-2,-1 0,1-1,-1 0,0-1,-1-1,1-1,-1 0,-1-1,0 0,0-1,0-1,-2 0,12-12,-20 20,0-1,0 1,-1-1,1 0,-1 0,0 0,0 0,0 0,0-1,-1 1,1-1,-1 0,-1 0,1 0,-1 0,1 0,-2 0,1 0,0 0,-1-1,0 1,0 0,-1 0,1 0,-1-1,0 1,-1 0,1 0,-1 0,-1-2,-9-6</inkml:trace>
  <inkml:trace contextRef="#ctx0" brushRef="#br0" timeOffset="2899.699">4318 1,'12'5,"-1"0,-1 2,1-1,-1 1,0 1,-1 0,1 0,-2 1,1 0,-1 1,-1-1,3 5,-4-6,19 28,-2 0,-2 2,-1 1,-2 0,-2 1,-2 1,-1 0,-2 1,-2 0,-2 1,-2 0,-1 0,-3 0,-1 10,-3 2,-1 0,-4 0,-1-1,-3 0,-2-1,-3 0,-9 17,8-31,-2-2,-2 0,-1-2,-2 0,-1-2,-2 0,-1-2,-2-2,0 0,-2-2,-1-2,-8 4,14-10</inkml:trace>
  <inkml:trace contextRef="#ctx0" brushRef="#br0" timeOffset="-7190.88">29 904,'7'4,"0"0,0 0,1-1,-1 0,1 0,0-1,-1 0,1 0,0-1,0 0,0 0,0-1,0 0,8-1,-1 1,300 0,-291 0</inkml:trace>
  <inkml:trace contextRef="#ctx0" brushRef="#br0" timeOffset="-6890.698">1 1158,'33'0,"31"0,9 0,-3 0,-9 0,-9 0,-15 0</inkml:trace>
  <inkml:trace contextRef="#ctx0" brushRef="#br0" timeOffset="-2104.862">1328 227,'-17'20,"2"1,1 1,1 1,1 0,1 0,0 1,2 0,1 1,1 0,1 0,1 6,-11 29,-48 206,57-234,1 1,1-1,2 1,1 0,2 0,1 0,2 2,-2-30,-1 0,1 0,0 0,0 0,0-1,1 1,-1 0,1-1,0 1,1-1,-1 1,1-1,0 0,0 0,0 0,0-1,1 1,0-1,0 0,0 0,0 0,0 0,0-1,1 1,-1-1,1 0,0-1,-1 1,1-1,0 0,0 0,0 0,0-1,0 0,0 0,0 0,0 0,2-2,81-36,-71 23</inkml:trace>
  <inkml:trace contextRef="#ctx0" brushRef="#br0" timeOffset="-1855.022">734 763,'48'0,"45"0,16 0,-6 0,-15 0,-19 0,-15 0,-12 0,-9 0,-10 0</inkml:trace>
  <inkml:trace contextRef="#ctx0" brushRef="#br0" timeOffset="-1368.35">1976 734,'-7'4,"-20"7,1 2,0 0,1 2,0 0,1 2,1 1,1 1,1 0,0 2,2 1,-13 17,-5 35,37-72,-1-1,0 1,0 0,1 0,-1 0,1-1,0 1,0 0,-1 0,1 0,0 0,1 0,-1 0,0 0,0-1,1 1,-1 0,1 0,0 0,-1-1,1 1,0 0,0-1,0 1,0-1,1 1,-1-1,0 1,0-1,1 0,-1 1,1-1,-1 0,1 0,0 0,-1-1,1 1,0 0,1 0,4-1,0 0,0-1,-1 1,1-2,0 1,0-1,-1 0,1 0,-1 0,1-1,-1 0,0-1,0 1,-1-1,1 0,0-1,-4 3,196-103,-140 75,-50 47,-9-3</inkml:trace>
  <inkml:trace contextRef="#ctx0" brushRef="#br0" timeOffset="-922.988">2174 1187,'234'-331,"-217"322,-27 46,5-20,2-5,0 0,1 0,0 0,1 1,0-1,1 0,1 1,0-1,0 0,2 4,-2-14,1 1,-1-1,1 1,-1-1,1 0,0 0,0 0,0 0,0 0,0 0,0 0,0 0,1-1,-1 0,1 1,-1-1,1 0,-1 0,1 0,0 0,0-1,-1 1,1-1,0 0,0 0,0 0,-1 0,1 0,0 0,0-1,-1 1,1-1,2-1,2 1,1-1,-1 0,0-1,0 0,0 0,0-1,-1 0,1 0,-1 0,0-1,0 0,0 0,0-2,0 0,-1-1,0 1,0-1,-1 0,0 0,0 0,-1 0,0-1,0 1,0-6,0-7</inkml:trace>
  <inkml:trace contextRef="#ctx0" brushRef="#br0" timeOffset="19454.959">2513 227,'-5'0,"-1"5,4 1,4 5,5 0,7-1,5-3,5-3,3-1,2-2,0-1,0 0,1 0,-1-1,-5 1</inkml:trace>
  <inkml:trace contextRef="#ctx0" brushRef="#br0" timeOffset="39407.712">2852 29,'2'1,"-1"0,1 1,0-1,-1 0,1 0,-1 1,0-1,1 1,-1 0,0-1,0 1,0 0,0-1,0 1,0 0,0 0,-1 0,1 0,-1 0,1 0,-1 0,0 0,0 0,0 0,0 0,0 1,2 6,0 3,0 1,0-1,-1 0,0 1,-1-1,-1 1,0-1,-1 0,0 1,0-1,-2 0,0 1,-7 19,1 0,1 1,2 1,2-1,-1 28,5-49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88,'38'-5,"18"-2,9-4,-2 0,-2 1,-7 3,-7 3,-3 1,-3-3,-5-1,-2 1,-4 2,-1 1,-1 1,0 1,-11 1,-7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8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58,'34'0,"20"0,11 0,4-5,0-1,-7-1,-5-2,-7-1,-2 2,-5 2,-4 2,-10 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59,'52'-16,"0"3,1 3,1 1,0 3,0 2,51 4,-83 1,-1 2,0 0,0 1,0 2,0 0,-1 1,6 3,-19-7,-1 0,1 1,0 0,-1 0,0 0,0 1,0 0,-1 0,1 1,-1-1,0 1,-1 0,0 0,0 1,0-1,0 1,-1 0,-1 0,1 0,-1 1,0-1,0 2,0 20,0 1,-3-1,0 1,-2-1,-1 0,-3 8,-8 148,18-168,1-1,0 0,1 1,1-1,1-1,0 1,1-1,0-1,1 1,1-2,0 1,1-1,1-1,0 0,0 0,1-1,1-1,0 0,0-1,0-1,2 0,8 3,12 8,-20-11</inkml:trace>
  <inkml:trace contextRef="#ctx0" brushRef="#br0" timeOffset="218.563">762 511,'-43'19,"-24"16,-10 7,-2 1,3 3,5-2,10-3,6 0,7-1,7-3,5-8,5-4,7-1,8 0,6-5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3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57 397,'2'2,"-1"0,1-1,-1 1,1 0,-1 0,1-1,0 1,0-1,0 0,0 1,0-1,0 0,1 0,-1 0,0-1,0 1,1 0,-1-1,0 0,1 1,-1-1,0 0,1 0,1-1,0 2,46 1,0-1,1-2,-1-3,33-7,-38 5,248 0,-269 6</inkml:trace>
  <inkml:trace contextRef="#ctx0" brushRef="#br0" timeOffset="321.127">1 764,'482'0,"-410"-12,-54 6</inkml:trace>
  <inkml:trace contextRef="#ctx0" brushRef="#br0" timeOffset="775.488">340 1,'-3'1,"1"0,-1 1,1-1,0 0,0 1,-1 0,1 0,0 0,0 0,1 0,-1 0,0 0,1 0,-1 1,1-1,0 1,0-1,0 1,0-1,0 1,0 0,1-1,-1 1,1 0,0-1,0 1,0 0,0 0,0 0,1-1,-1 1,1 0,-1-1,2 3,1 3,0-1,1 0,0 0,0 0,0 0,1-1,0 0,1 0,-1 0,1 0,5 3,24 15,1-3,0 0,2-3,22 8,-38-16,74 28,-71-30,0 0,-1 2,-1 1,1 1,-2 1,1 1,-2 1,0 1,13 13,-30-24,0 1,0 0,-1 0,1 0,-1 0,-1 1,1-1,-1 1,0 0,-1-1,0 1,0 0,0 0,-1 0,0 0,0 0,-1 0,0 0,0 0,0 0,-1-1,0 1,0-1,-1 1,0-1,0 0,-1 1,1-2,-1 1,-3 3,-59 56,-2-2,-4-3,-1-4,-4-3,-63 33,109-67,-125 99,144-104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4.1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161 2,'-22'24,"1"1,1 0,2 2,0 0,2 2,1-1,-7 21,21-46,-1 1,1-1,0 1,0-1,0 1,1 0,-1 0,1 0,0-1,0 1,0 0,0 0,1 0,0-1,0 1,0 0,0-1,0 1,1-1,-1 1,1-1,0 0,0 1,0-1,1 0,-1-1,1 1,0 0,-1-1,1 1,0-1,1 0,-1 0,0 0,1 0,-1-1,1 1,-1-1,4 1,9 1,1-1,-1 0,1-2,0 0,-1 0,1-2,-1 0,1 0,-1-2,0 0,0-1,-1-1,13-6,-14 6,1-1,-1 0,0-1,-1-1,0 0,0-1,-1 0,6-8,-14 14,0-1,0 1,-1-1,1 0,-1 0,-1-1,1 1,-1-1,0 1,0-1,0 0,-1 0,0 1,0-1,0 0,-1 0,0 0,0 0,-1 0,1 0,-1 0,-1 0,1 0,-2-1,1 0,0 1,-1 1,1-1,-1 0,-1 1,1-1,-1 1,0 0,0 0,-1 1,1-1,-1 1,0 0,0 0,-1 0,1 1,-1 0,1 0,-1 1,0-1,0 1,0 0,-1 1,1-1,0 1,-1 1,1-1,0 1,-1 0,-5 1,-14 1,0 2,0 0,0 2,1 0,0 2,-21 9,6-1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3.3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252 113,'-34'17,"1"2,1 1,1 1,1 2,-9 9,35-29,0-1,0 1,1 0,-1 0,1 1,0-1,0 1,0 0,0-1,1 1,-1 0,1 1,0-1,0 0,1 0,-1 1,1-1,0 1,0 0,1-1,-1 1,1 0,0-1,0 1,0 0,1-1,0 1,0 0,0-1,1 1,-1-1,1 0,0 1,0-1,0 0,1 0,0 0,-1-1,1 1,1-1,-1 1,145 51,-60-29,-77-23,1 0,-1 1,0 0,0 1,0 0,0 0,-1 1,0 1,0 0,-1 0,0 1,0 0,-1 0,0 1,0 0,-1 1,-1 0,1 0,-1 0,-1 1,0 0,-1 0,0 0,0 0,0 7,-5 0,-2 1,0-1,-1 0,-1 0,-1 0,-1 0,0-1,-1 0,0-1,-2 0,0 0,-1-1,0 0,-1-1,-1-1,0 1,-1-2,-11 8,12-7,-1-2,0 0,0 0,-1-1,-1-1,1-1,-2 0,1-1,-1-1,0 0,0-1,0-1,-10 1,3-4</inkml:trace>
  <inkml:trace contextRef="#ctx0" brushRef="#br0" timeOffset="245.203">83 170,'39'0,"21"0,16 0,4 0,-2 0,-4-5,-6-1,-4 0,-9-4,-8 0,-3 2,-4 2,-4 2,-4-3,-7 0</inkml:trace>
  <inkml:trace contextRef="#ctx0" brushRef="#br0" timeOffset="497.955">1240 0,'-156'488,"144"-445,-11 25,4 1,3 1,2 0,4 1,2 11,8-76,-1 0,1 0,1 0,-1 0,1 0,0 0,0 0,1 0,-1 0,1-1,1 1,-1-1,1 1,0-1,3 4,6 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14.00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4502 481,'-9'2,"1"0,0 1,-1 0,1 0,1 1,-1 0,0 0,1 1,0 0,0 0,0 1,1 0,0 0,0 0,0 1,-3 6,-1 7,2 1,0 0,2 0,0 1,2 0,0 0,1 0,1 0,2 0,0 1,1-1,2 11,-1 26,-4-49,1 1,1 0,0-1,0 1,1 0,0-1,1 1,0-1,1 1,0-1,1 0,0 0,0 0,1-1,0 1,1-1,0 0,1-1,0 0,0 0,0 0,1-1,0 0,1 0,-1-1,1 0,1-1,7 4,-7-6,-1-2,1 1,0-1,0-1,-1 1,1-2,0 1,0-2,0 1,-1-1,1 0,-1-1,0 0,1-1,-1 0,-1 0,1-1,-1 0,6-5,9-7,-1 0,-1-1,-1-2,-1 0,0-1,5-10,-9 11,-1-1,-1 0,-1-1,-1 0,0-1,-2 0,-1-1,-1 0,-1 0,-1-1,-1 1,-1-1,-2 0,0 0,-1 0,-2 0,-1 0,-1-3,2 17,0 0,-1 1,0-1,-1 1,0 0,0 0,-1 1,-1-1,1 1,-1 0,-1 1,0-1,0 1,-1 0,0 1,0 0,0 0,-1 1,0 0,-1 1,1 0,-1 0,0 1,0 0,0 1,-1 0,1 0,-1 1,0 1,0 0,1 0,-7 1,6 3,0 0,0 0,0 1,0 0,1 1,-1 0,1 1,0 0,1 0,0 1,0 0,0 1,1 0,0 1,0-1,-4 8,-13 12</inkml:trace>
  <inkml:trace contextRef="#ctx0" brushRef="#br0" timeOffset="364.993">4361 792,'-1'-2,"0"1,0 0,0-1,0 1,1 0,-1-1,0 1,1-1,-1 1,1-1,0 1,-1-1,1 1,0-1,0 0,0 1,0-1,0 1,0-1,0 1,1-1,-1 0,1 1,-1-1,1 1,-1-1,1 1,0 0,0-1,0 1,-1 0,2 0,-1-1,0 1,0 0,0 0,0 0,1 0,-1 0,5-6,0-1,1 1,-1 1,1-1,0 1,1 0,0 1,0 0,0 0,0 1,1 0,-1 0,1 1,0 0,0 1,0 0,1 0,-1 1,1 0,-1 0,0 1,1 1,-1 0,1 0,-1 0,0 1,0 1,0 0,0 0,0 0,-1 1,1 1,-1-1,0 2,0-1,2 3,-3 1,1-1,0 0,0 0,1-1,0 0,0 0,0-1,1 0,0-1,0 0,1-1,0 0,-1-1,1 0,8 1,3-2</inkml:trace>
  <inkml:trace contextRef="#ctx0" brushRef="#br0" timeOffset="1662.551">5151 2824,'44'-6,"0"2,1 2,-1 1,0 3,7 3,82 1,-47-5,327-14,-42-42,-123 17,37 29,-264 11,1 0,-1 2,1 0,-1 1,0 1,-1 2,18 7,-27-9</inkml:trace>
  <inkml:trace contextRef="#ctx0" brushRef="#br0" timeOffset="2356.29">6223 2597,'1'1,"-1"1,0-1,0 0,1 0,-1 0,1 0,-1 0,1 0,-1 0,1 0,-1 0,1 0,0 0,0-1,-1 1,1 0,0 0,0-1,0 1,0-1,0 1,0 0,0-1,0 0,0 1,0-1,0 0,0 1,0-1,1 0,-1 0,0 0,0 0,0 0,0 0,0 0,0 0,0-1,1 1,-1 0,0-1,0 1,0-1,0 1,0-1,0 1,0-1,-1 0,1 0,0 1,0-1,0 0,-1 0,1 0,0 0,-1 0,31-60,-27 43,-2-1,0 1,-1-1,-1 0,-1 1,0-1,-1 0,-1 1,-1 0,-1 0,0 0,-1 0,-4-4,-14-30,-3 2,-2 1,-25-32,-101-154,-140-168,131 204,-37-53,109 146,89 104,1 4</inkml:trace>
  <inkml:trace contextRef="#ctx0" brushRef="#br0" timeOffset="4154.944">4135 425,'-5'-2,"0"1,0-1,0 0,0 0,0-1,1 1,-1-1,1 0,0 0,0 0,0-1,0 0,0 1,-2-5,-14-11,-11-4,0 2,-1 1,-1 1,-1 2,0 2,-1 1,-1 1,-6 1,-427-120,137 84,31 21,-55 28,314 2,1 1,-1 2,1 2,0 1,1 3,-4 2,-200 82,63-46,124-33,1 3,1 3,2 1,0 3,-39 27,-54 72,34-11,112-114,-1 1,1-1,0 0,-1 0,1 0,-1 0,1 0,-1 0,1 0,-1 0,0 0,0-1,1 1,-1 0,0 0,0-1,0 1,0 0,0-1,0 1,0-1,0 1,0-1,0 1,0-1,0 0,0 0,0 1,-1-1,1 0,0 0,0 0,0 0,0 0,0 0,0-1,-1 1,1 0,0-1,0 1,0-1,0 1,0-1,0 1,0-1,0 1,0-1,1 0,-1 0,0 0,0 1,1-1,-2-1,18-80,-6-173,-11 238,-1 1,0 0,-2 0,1 0,-2 1,0 0,-1-1,-1 2,0-1,-7-9,66 50,246 126,-267-136,-1 1,0 1,-2 1,0 2,-1 1,-1 1,-1 1,-1 1,-2 1,1 3,-23-29,1 1,0 0,0 0,-1 0,1-1,0 1,-1 0,1 0,-1 0,1 0,-1 0,0 0,1 0,-1 1,0-1,0 0,0 0,0 0,0 0,0 0,0 0,0 0,0 0,0 1,0-1,-1 0,1 0,-1 0,1 0,0 0,-1 0,0 0,1 0,-1 0,0-1,1 1,-1 0,0 0,0 0,0-1,0 1,1-1,-1 1,0 0,0-1,0 0,0 1,0-1,-1 1,1-1,0 0,-63 6,56-6,-255-34,138 12,62 16,38 5</inkml:trace>
  <inkml:trace contextRef="#ctx0" brushRef="#br0" timeOffset="5021.853">1143 1610,'-72'-93,"-79"-70,-54-90,67 56,-9 33,34 80,104 75,-35-32,-1 1,-2 2,-2 2,-43-23,65 38,23 13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28.79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311 0,'14'52,"-3"1,-2 0,-2 0,-2 0,-3 1,-2 0,-3 0,-2-1,-10 43,-82 271,95-359,-1 4,0 0,0 0,1 0,0 0,1 0,1 0,0 1,0-1,1 0,1 0,1 7,-2-18,-1 0,1 0,-1 0,1 0,-1 0,1 0,0 0,-1 0,1 0,0 0,0 0,-1-1,1 1,0 0,0 0,0-1,0 1,0-1,0 1,0-1,0 1,1-1,-1 0,0 1,0-1,0 0,0 0,0 0,1 0,-1 0,0 0,0 0,0 0,0-1,0 1,1 0,-1-1,0 1,0-1,0 1,1-1,13-9</inkml:trace>
  <inkml:trace contextRef="#ctx0" brushRef="#br0" timeOffset="461.166">1 283,'29'-26,"2"1,1 2,0 2,2 0,1 3,0 0,1 3,0 0,2 3,-1 1,1 2,1 1,0 2,0 2,0 2,0 1,0 2,1 2,35 7,48 34,-120-42,1 0,-1 0,0 0,0 0,0 0,-1 0,1 1,-1 0,1-1,-1 1,0 0,0 0,0 0,0 1,-1-1,1 0,-1 1,0-1,0 1,0-1,0 1,-1-1,1 1,-1 0,0-1,0 1,0-1,-1 1,1 0,-1-1,0 1,0-1,-1 4,-4 2,0 1,0-1,-1 0,0 0,-1-1,0 0,0 0,-1-1,1 0,-2-1,-1 2,-29 22,37-27,-7 4,1 0,0 0,0 1,1 0,0 0,1 1,-1 0,2 1,-1-1,1 1,1 0,0 1,0 0,1-1,1 1,-3 10,9-13,0 0,1-1,0 1,0-1,1 0,0 0,0 0,0-1,1 0,0 0,0 0,1-1,0 0,0 0,0-1,0 1,1-2,-1 1,1-1,0 0,0-1,2 1,1 2,3 1,115 67,-126-70,1-1,-1 1,0 0,0 0,0 0,-1 1,1-1,-1 0,0 1,0 0,0-1,0 1,-1 0,1 0,-1 0,0 0,0 1,-1-1,1 0,-1 0,0 0,0 0,0 1,0-1,-1 0,0 0,0 0,0 0,0 0,-1 0,0 0,-1 2,-10 14,-1-2,-1 0,-1 0,-1-2,0 0,-1-1,0 0,-1-2,-1 0,0-1,-8 2,11-4,-57 35,-3-4,-1-3,-27 6,83-36,0-1,-1-1,0-1,0-1,0-1,0-1,0-2,-1 0,-9-2,9-3,7-2</inkml:trace>
  <inkml:trace contextRef="#ctx0" brushRef="#br0" timeOffset="1085.78">1271 734,'-8'15,"0"-5,1 0,1 0,0 1,0 0,1 1,1-1,-1 1,2-1,0 1,0 1,1-1,1 0,0 0,1 1,1 11,0-21,0 0,0-1,0 1,1-1,-1 1,1-1,-1 1,1-1,0 0,0 0,0 0,1 0,-1 0,0 0,1-1,-1 1,1-1,-1 0,1 1,0-1,0 0,-1-1,1 1,0 0,0-1,0 0,0 1,0-1,0-1,0 1,-1 0,1-1,0 1,0-1,1 0,100-36,-36-1,-1-4,-3-2,9-11,-73 54,1 0,0 0,0 1,0-1,0 1,0-1,1 1,-1-1,0 1,0 0,0 0,0-1,0 1,1 0,-1 0,0 0,0 0,0 0,0 0,0 1,1-1,-1 0,0 0,0 1,0-1,0 1,0-1,0 1,0 0,0-1,0 1,0 0,0 0,0-1,-1 1,1 0,0 0,-1 0,1 0,0 0,-1 0,1 0,-1 0,0 0,1 0,-1 0,0 1,1-1,-1 0,0 0,0 0,0 0,0 1,0-1,0 0,-1 0,1 0,0 1,3 10,-1-5,0 0,1-1,0 1,0-1,0 1,0-1,1 0,0 0,1-1,-1 1,1-1,0 0,0 0,1-1,-1 1,1-1,0-1,0 1,1-1,-1 0,1 0,-1-1,1 0,0 0,0 0,0-1,0 0,0 0,1-1,11 0,0-1,0 0,0-2,0 0,-1-1,1 0,-1-2,0 0,-1-1,1-1,-1-1,-1 0,0-1,0-1,-1-1,0 0,11-12,4-6,-2-1,-2-2,0 0,-3-2,0 0,-3-2,11-25,-6 0,-3-1,-3-1,-3-1,-3 0,-1-9,-9 19,-4 55,1 0,-1-1,0 1,0 0,1 0,-1-1,0 1,0 0,1 0,-1 0,0 0,0 0,0 0,1 0,-1 0,0 0,0 1,1-1,-1 0,0 0,0 1,1-1,-1 0,0 1,1-1,-1 1,1-1,-1 1,0-1,1 1,-1-1,1 1,-1-1,1 1,0 0,-1-1,1 1,0 0,-1 0,1-1,0 1,0 0,-1 0,1-1,0 1,0 0,0 0,0-1,-13 26,1 0,1 0,2 1,0 1,2-1,1 1,1 1,-1 21,6-19,2 0,1 0,1 0,1 0,2-1,1 0,1 0,2-1,1 0,1-1,1 0,2-1,1-1,0 0,2-1,1-2,1 0,4 2,16 24,-50-54</inkml:trace>
  <inkml:trace contextRef="#ctx0" brushRef="#br0" timeOffset="1317.968">1779 339,'38'-14,"23"-6,10 2,3 3,3 5,-2 3,1 4,-3 6,0 4,-2-1,-4 5,-8 0,-10 2,-8 0,-12-2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31.91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453 212,'-17'5,"-9"-1,1 2,0 0,0 2,0 0,1 2,0 1,1 1,1 1,0 0,0 2,1 1,1 0,1 2,1 0,0 1,-4 7,15-15,0 0,1 0,1 0,-1 1,2 0,0 0,0 0,1 1,1-1,0 1,1-1,0 1,1 0,0-1,1 1,0 0,1-1,1 1,0-1,0 0,1 0,1 0,0 0,1-1,0 0,1 0,0 0,0-1,1 0,5 4,1-5,0 0,0-1,1-1,0-1,0 0,1 0,0-2,0 0,0-1,1 0,-1-2,0 0,1 0,-1-2,1 0,14-3,14-3,0-1,-1-3,-1-1,0-3,-1-1,0-2,-1-2,-2-1,0-3,-1-1,-1-1,-2-2,-1-2,22-24,-36 34,0 0,-1-1,-1-1,-2-1,0 0,9-19,-21 34,1-1,-1 0,-1 0,0 0,0-1,-1 1,0-1,0 0,-1 1,-1-1,0 0,0 1,-1-1,0 0,0 0,-1 1,0-1,-1 1,0 0,-5-9,2 7,0 0,-1 0,-1 0,0 1,0 0,-1 0,-1 1,1 0,-1 1,-1 0,0 0,0 2,0-1,-1 1,1 1,-2 0,1 0,-6 0,-7-1,0 1,0 1,0 1,-1 2,1 0,-1 2,1 1,0 0,-2 3,-44 9,10 1</inkml:trace>
  <inkml:trace contextRef="#ctx0" brushRef="#br0" timeOffset="296.489">0 720,'560'-286,"-556"283,0 1,0-1,0 1,1 0,-1 0,1 1,-1-1,1 1,-1 0,1 0,0 0,-1 1,1 0,0 0,0 0,-1 0,1 1,0 0,0 0,-1 0,1 0,-1 1,1 0,-1 0,0 0,0 0,0 1,0-1,3 3,20 35,-25-35,1 0,0 0,0 0,0 0,1-1,0 0,-1 1,1-1,1 0,-1-1,1 1,-1-1,1 0,0 0,0 0,1-1,0 1,12 0,0-1,1 0,-1-2,1 0,-1-1,0 0,1-2,-1 0,13-5,50-6,-57 12</inkml:trace>
  <inkml:trace contextRef="#ctx0" brushRef="#br0" timeOffset="588.434">1553 382,'34'-5,"20"-2,6 1,-2 1,-7 1,-6 2,-7 1,-5 1,-3 4,-2 3,-1 0,0-2,0-1,-5-2</inkml:trace>
  <inkml:trace contextRef="#ctx0" brushRef="#br0" timeOffset="4116.432">1468 889,'39'-17,"-38"16,8-4,1 1,-1 0,1 1,-1-1,1 2,0-1,0 2,0-1,0 1,1 1,-1 0,0 0,8 2,7 4,0-1,1-1,0-1,0-2,0 0,0-1,0-2,0-1,0-1,0-1,-1-1,0-1,9-5,-15 3</inkml:trace>
  <inkml:trace contextRef="#ctx0" brushRef="#br0" timeOffset="4640.348">3162 269,'-20'-13,"0"1,0 1,-1 1,-1 1,1 1,-2 1,1 1,-1 1,0 0,0 2,0 1,0 1,0 1,-1 1,1 1,0 0,0 2,0 1,1 1,-10 4,11 0,0 0,1 1,0 2,1 0,0 0,1 2,0 1,2 0,-9 10,18-18,0 0,1 1,0 0,0 0,0 0,2 1,-1 0,1 0,0 0,1 0,1 1,-1-1,2 1,-1 0,1-1,1 1,0 0,1 0,0-1,0 1,3 6,-2-10,1 0,0-1,0 1,0-1,1 0,0 0,0 0,1 0,0-1,0 0,0 1,0-2,1 1,0-1,0 0,0 0,1-1,-1 1,1-1,0-1,-1 0,1 0,1 0,-1 0,7-1,5 2,0-1,1-1,-1-1,0-1,1 0,-1-2,0 0,0-1,5-2,11-7,0-1,-2-2,0-1,0-2,-2-1,0-1,-2-1,0-2,20-23,15-27,-71 112,-91 190,69-171,2 2,3 0,2 2,3 1,3 0,-3 35,18-95,0 0,0 0,0 0,0 1,1-1,-1 0,1 0,0 1,-1-1,1 0,0 0,0 1,0-1,1 0,-1 0,1 1,-1-1,1 0,0 0,-1 0,1 0,0 0,1 0,-1 0,0 0,0 0,1 0,-1-1,1 1,0-1,-1 1,1-1,0 1,0-1,0 0,0 0,0 0,0 0,0 0,0-1,1 1,-1 0,0-1,0 0,0 0,1 1,-1-1,0-1,1 1,18-8,-3-3</inkml:trace>
  <inkml:trace contextRef="#ctx0" brushRef="#br0" timeOffset="4912.205">3726 296,'-52'38,"2"2,2 2,1 2,2 2,-37 51,73-86,1-1,0 1,1 1,0-1,1 1,0 1,1-1,1 1,0 0,0 0,1 0,1 0,0 0,1 1,0-1,1 1,1-1,0 1,1-1,0 0,1 0,0 0,1 0,2 3,-2-11,0 0,1 0,0-1,0 1,0-1,0 0,1-1,-1 1,1-1,0 0,0 0,0-1,0 0,1 0,-1 0,0-1,1 0,0 0,-1-1,4 0,133-15,-125 7,-1 0,-1 0,0-2,0 0,0 0,-2-2,1 0,-2 0,1-2,-2 1,0-2,0 0,-2 0,1-1,6-15,-8 16,-1-1,-1 0,0 0,-1 0,-1-1,-1 0,0 0,-1 0,0 0,-2 0,0-7,-1 15,0 0,-1 0,1 1,-2-1,0 0,0 0,0 0,-1 1,0-1,-1 1,0 0,0 0,-1 0,0 1,0-1,0 1,-1 1,-1-1,1 1,-1 0,0 0,-3-1,-12-6</inkml:trace>
  <inkml:trace contextRef="#ctx0" brushRef="#br0" timeOffset="5258.054">4121 99,'-43'138,"42"-132,0-1,1 1,-1 0,1 0,0-1,0 1,1 0,-1 0,2-1,-1 1,0-1,1 1,0-1,0 1,1-1,-1 0,1 0,0 0,1-1,-1 1,1-1,0 1,2 1,-1-3,1 0,-1 0,0 0,1 0,0-1,0 0,0 0,0-1,0 1,0-1,0-1,0 1,0-1,0 0,1-1,-1 1,0-1,0 0,0-1,0 1,0-1,0 0,-1-1,6-2,2-2,-1 0,0 0,0-1,-1-1,0 1,0-2,-1 0,0 0,-1-1,3-5,-7 12,-1-1,-1 1,1-1,-1 0,0 0,0 0,0 0,0-1,-1 1,0-1,0 0,-1 0,0 1,0-1,0 0,-1 0,1 0,-1 0,-1 0,1 0,-1 0,0 0,-1 0,1 1,-1-1,0 0,-1 1,1-1,-1 1,0 0,0 0,-1 0,1 0,-1 1,0-1,-1 1,1 0,-1 1,0-1,0 1,0-1,0 1,0 1,-4-2,-2 2,1 0,-1 0,0 1,0 1,1 0,-1 1,0 0,0 0,1 1,-1 0,1 1,0 0,-1 1,-2 2,-8 6</inkml:trace>
  <inkml:trace contextRef="#ctx0" brushRef="#br0" timeOffset="5562.443">4544 635,'34'0,"20"-4,6-3,3 1,-5 1,-3 1,-6 2,-6 1,-6 0,-4 1,-3 1,-2-1,-6-5,-1-1,-5 1</inkml:trace>
  <inkml:trace contextRef="#ctx0" brushRef="#br0" timeOffset="5832.553">4884 212,'-20'38,"-5"18,0 9,1 3,3-6,6-3,6-3,3-5,9-2,3-5,1-4,4-5,0-4,-2-1,-3-2,-1-6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39.25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1 200,'42'-28,"2"0,0 3,2 2,1 2,1 2,0 2,1 2,10 0,-54 14,0-1,0 0,0 1,0 0,1 1,-1-1,0 1,1 0,-1 0,0 0,1 1,-1 0,0 0,0 0,1 1,-1 0,0 0,0 0,-1 0,1 1,0 0,-1 0,0 0,0 1,0-1,0 1,0 0,-1 0,1 0,-1 1,0-1,-1 1,1-1,-1 1,0 0,0 0,1 3,0 27,0 1,-3-1,0 1,-3-1,-1 1,-1-1,-5 12,-30 241,38-280,1 1,0 0,1 0,0 0,1-1,-1 1,2 0,-1 0,1-1,1 1,-1-1,1 1,1-1,0 0,0 0,0-1,1 1,0-1,1 0,0 0,0-1,0 0,1 0,-1 0,1-1,1 0,-1 0,1-1,0 0,11 4,-11-4,0 0,0 0,1-1,-1 0,1 0,0-1,0 0,0-1,0 0,0-1,0 1,0-2,1 1,5-9,-4-3</inkml:trace>
  <inkml:trace contextRef="#ctx0" brushRef="#br0" timeOffset="258.852">649 596,'-38'29,"-18"14,-4 4,4 0,1 1,6-3,6-4,5-4,5-5,3-1,2-2,1-2,4 1,7-6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57.8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7151 3522,'-33'-107,"-5"1,-4 2,-5 2,-5 2,-3 2,-16-14,0 18,-3 3,-5 4,-3 3,-4 4,-71-50,-228-166,223 169,-6 7,-5 7,-4 8,-5 8,-85-28,-144-32,264 114,-2 7,-1 6,-1 6,-1 8,-1 6,-6 6,-6 15,1 7,0 7,2 7,-126 44,145-27,3 6,3 6,-108 67,192-100,-309 170,275-144,3 4,2 3,-47 48,88-71,2 2,2 2,1 1,3 2,1 1,2 1,3 2,2 1,1 0,4 2,1 1,-4 25,-98 461,82-343,14-57,6 1,6 0,5 111,9-130,5-1,12 52,83 313,-60-357,5-2,6-2,5-2,41 58,-15-39,6-3,5-5,7-4,14 6,30 16,6-7,66 42,-2-9,8-9,7-11,6-9,101 38,-229-131,2-6,3-4,1-5,2-5,1-5,2-5,0-5,49-2,-24-14,0-7,-1-6,1-6,-2-7,-1-5,-1-7,-1-6,-3-6,-1-6,-3-5,-3-6,114-77,-122 58,-3-6,-5-4,-4-6,-4-4,-4-4,4-17,99-134,-11-9,124-232,-201 298,-9-5,-9-4,-9-4,16-79,-74 178,-5-1,-5-1,-5-1,-5-1,-5 0,-5 0,-6 1,-5-1,-4 1,-6 1,-5 0,-5 2,-8-8,-18-39,-6 2,-7 3,-8 3,-5 3,-7 5,-7 3,-5 5,-45-41,13 32,-6 6,-7 6,-47-27,43 43,-6 7,-4 6,-5 7,-4 8,-81-27,130 67,-2 6,-2 6,-1 4,-1 7,-2 4,-94-2,44 27,0 7,1 9,1 6,1 9,1 7,-118 46,50-10,4 10,4 10,5 10,-202 128,234-110,5 9,-172 155,256-190,5 5,5 4,4 5,5 3,6 4,4 4,6 3,-48 117,86-146,5 1,4 2,5 0,4 2,4 0,5 0,4 1,5 0,4 0,5-1,22 95,16 37,10-2,10-4,10-2,32 47,23 37,13-6,14-6,76 92,-123-217,8-6,7-4,7-7,24 13,-48-60,6-6,4-4,4-6,4-5,112 56,-48-55,4-8,3-9,3-9,3-8,1-10,3-9,1-9,1-9,41-8,-61-5,0-8,0-8,0-9,19-12,-87 7,-1-5,-2-5,-1-6,-2-5,-3-5,-1-5,-4-5,-1-5,-4-4,-3-5,1-9,12-28,-5-4,-5-6,-5-4,-6-4,-6-5,-6-3,57-133,-37 51,-11-5,-9-4,16-97,-57 166,-6-1,-8-2,-6 0,-8-2,-7 1,-7-1,-7 0,-16-64,-1 66,-7 1,-7 2,-7 2,-7 2,-7 2,-7 3,-6 4,-6 2,-6 4,-7 4,-6 4,-5 5,-5 4,-6 5,-6 5,-86-62,77 89,-4 6,-4 5,-2 7,-4 6,-2 6,-2 6,-3 7,-1 6,-2 7,-1 7,-99-1,64 9,-1 8,0 9,0 8,-135 25,154-8,1 8,2 8,2 6,2 8,2 7,4 7,3 7,-13 16,69-30,4 4,2 4,4 4,3 4,4 4,3 3,4 4,-17 32,-2 19,5 5,7 3,7 4,6 3,7 3,-13 69,0 33,12 4,7 27,14 6,13 1,11 121,21-275,6 0,6 0,7-2,6 0,6-2,6-1,6-3,7-1,5-3,6-3,72 110,-23-69,8-5,7-6,7-5,31 19,49 27,10-10,7-9,158 88,-269-190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4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1253,'22'7,"-1"-2,1 0,0-2,0 0,1-1,-1-2,0 0,0-1,1-1,-1-2,-1 0,1-1,0-1,-1-1,0-1,-1 0,0-2,0-1,-1 0,0-1,6-7,56-44,-3-4,-3-3,-4-4,-2-2,-4-4,33-55,28-27,204-246,-329 406,0 0,0 0,0 0,0 0,1 0,-1 0,0 1,1-1,-1 0,1 1,0-1,0 1,-1-1,1 1,0 0,0 0,0 0,0 0,0 0,1 0,-1 1,0-1,0 1,0-1,1 1,-1 0,0 0,1 0,-1 0,0 0,0 1,1-1,-1 1,0-1,0 1,0 0,0 0,0 0,0 0,0 0,0 0,1 1,6 13,-1 0,-1 1,0 0,-1 0,-1 1,-1-1,0 1,-1 0,0 0,-2 0,0 17,5 38,-3 1,-3-1,-3 1,-4-1,-12 54,6-87,-2 1,-2-1,-1-2,-2 0,-2 0,-1-2,-2-1,-1-1,-2-1,-1-2,-1 0,-2-2,-1-2,-1-1,-12 6,6-2,-2-3,0-1,-2-1,-1-3,-1-2,0-2,-1-1,-41 6,-5-24,90 2,1-1,0 0,-1 0,1 0,0 0,0-1,0 1,0-1,0 1,0-1,0 0,0 1,1-1,-1 0,1 0,-1 0,1-1,0 1,0 0,0 0,0-1,0 1,0-1,1 1,-1 0,1-1,-1 1,1-1,0 0,0 1,0-1,1 1,-1-1,1 1,-1-1,8-25,3 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5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0,'-33'39,"1"1,3 1,1 1,2 2,2 1,2 0,-10 32,29-72,0 0,1 1,-1-1,1 1,0 0,1 0,0 0,0 0,0 0,0 0,1 0,0 0,0 0,1 0,-1 0,1 0,1 0,-1 0,1 0,0-1,1 1,-1 0,1-1,0 0,0 0,1 0,-1 0,1 0,0-1,1 1,-1-1,5 3,5-4,0 1,0-2,0 0,0 0,1-1,-1-1,1-1,-1 0,1 0,-1-2,0 0,0 0,0-2,-1 1,1-2,-1 0,0 0,0-1,-1-1,0 0,-1-1,0 0,9-9,-8 9,0-1,0-1,0 0,-2-1,1 0,-2 0,1-1,-2-1,0 1,0-1,-2-1,1 1,-2-1,0 0,2-13,-7 21,-1 0,0 0,-1 0,0 1,0-1,0 0,-1 1,0 0,0 0,0 0,-1 0,0 0,0 1,0-1,-1 1,0 0,0 1,0-1,-1 1,1 0,-1 0,0 1,0-1,-1 1,1 1,-1-1,1 1,-1 0,0 1,1 0,-1 0,0 0,0 1,0 0,0 0,0 1,-3 0,-23-1,3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46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404 282,'-113'533,"86"-397,-68 267,94-396,-1 1,0-1,-1 0,1 0,-1 0,-1-1,1 1,-1-1,-1 1,1-1,-1-1,0 1,0-1,-1 0,1 0,-1 0,0-1,0 0,-1 0,1 0,-7 2,9-7,1-1,-1 1,1 0,-1-1,1 0,0 0,0 0,-1 0,2 0,-1 0,0-1,0 0,1 1,-1-1,1 0,0 0,0 0,0-1,0 1,1 0,-1-1,1 1,0-1,0 0,0 1,0-1,1 0,0 1,-1-1,1 0,1 0,-1 1,0-1,1 0,0 0,0 0,1-55,4-1,1 1,4 0,1 1,4 0,2 1,2 1,3 1,2 1,10-12,10-23,5 3,3 3,4 1,3 3,41-39,-82 96,1 1,1 0,0 2,2 0,0 1,1 2,1 0,0 2,20-8,-42 20,-1 1,0 1,0-1,1 0,-1 1,1-1,-1 1,0 0,1-1,-1 1,1 0,-1 1,1-1,-1 0,1 1,-1-1,0 1,1 0,-1 0,0 0,0 0,0 0,1 0,-1 1,0-1,-1 1,1-1,0 1,0 0,-1 0,1 0,-1 0,1 0,-1 0,0 0,0 0,0 0,0 1,0 1,1 4,0 1,-1-1,0 0,0 1,-1-1,0 0,0 1,-1-1,0 0,-1 0,0 3,-13 31,-2 0,-2-1,-2 0,-1-2,-2-1,-1-1,-2 0,-3-1,-317 342,296-302,49-73,1-1,0 1,0-1,0 1,1-1,-1 1,1 0,-1 0,1-1,0 1,0 0,0 0,0-1,1 1,-1 0,1-1,0 1,-1 0,1-1,0 1,1-1,-1 1,0-1,1 0,-1 1,1-1,0 0,0 0,0 0,0 0,1 0,104 51,-95-49,0 0,0 0,-1 1,1 1,-1 0,0 1,-1 0,0 0,0 1,0 1,1 2,-5-4,-1 0,0 1,0 0,-1 0,0 0,0 1,-1 0,0-1,-1 1,0 0,0 0,-1 1,-1-8,0 0,0-1,0 1,0 0,1-1,-1 1,0 0,1-1,-1 1,1 0,-1-1,1 1,0-1,0 1,0-1,0 0,0 1,0-1,0 0,0 0,1 0,-1 1,0-1,1-1,-1 1,1 0,-1 0,1 0,-1-1,1 1,-1-1,1 1,0-1,-1 0,1 1,0-1,-1 0,1 0,0 0,-1-1,1 1,0 0,-1-1,1 1,0-1,1 0,20-12,0-3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27 221,'-2'-1,"0"-1,0 0,0 0,0 0,0-1,0 1,0 0,1-1,-1 1,1-1,0 0,0 1,0-1,0 0,0 0,0 1,1-1,-1 0,1 0,0 0,0 0,0 0,0 0,1 0,-1 1,1-1,0 0,-1 0,1 0,1 1,-1-1,0 0,1 1,-1-1,1 1,0 0,-1 0,1-1,0 1,1 0,-1 0,1 0,11-1,-1 0,1 1,0 1,0 0,0 0,0 2,-1 0,1 0,0 2,-1-1,1 2,2 1,70 10,271-12,-355-3,-2 1,1-1,0 1,1 0,-1-1,0 1,0-1,0 0,0 1,0-1,0 0,0 0,1 1,-1-1,0 0,0 0,0 0,1-1,-1 1,0 0,0 0,0-1,0 1,0 0,0-1,0 1,1-1,-1 0,0 1,-1-1,1 0,0 1,0-1,0 0,0 0,-1 0,1 0,0 0,-1 0,1 0,-1 0,1 0,-1 0,1 0,-1 0,0-1,1 1,-1 0,0 0,0 0,0 0,0-1,0 1,0 0,0 0,-1 0,1-1,-8-5,0 0,0 1,0 0,-1 0,0 1,0 0,-1 1,1 0,-1 0,-3 0,-38-18,-10-5,65 31,8 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6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6,'-21'-6,"25"14,15-1,0-1,0-1,0-1,0 0,1-1,-1-1,1-1,0-1,17-2,111 10,20 21,-105-26,-58-7</inkml:trace>
  <inkml:trace contextRef="#ctx0" brushRef="#br0" timeOffset="326.776">22 260,'0'0,"-1"1,1-1,0 1,-1-1,1 1,0-1,-1 1,1-1,0 1,0-1,0 1,-1-1,1 1,0-1,0 1,0 0,0-1,0 1,0-1,0 1,0 0,0-1,1 1,-1-1,0 1,0-1,0 1,1-1,-1 1,0-1,0 1,1-1,-1 1,0-1,1 1,-1-1,1 0,-1 1,1-1,-1 0,1 1,-1-1,1 0,-1 1,1-1,-1 0,1 0,-1 0,1 0,-1 1,1-1,0 0,-1 0,1 0,-1 0,1 0,-1 0,1-1,0 1,39 6,-39-6,371 1,-300 10,-54-5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 1,'-6'4,"1"0,0 1,0 0,1 0,-1 0,1 1,0-1,1 1,-1 0,1 0,0 0,1 1,0-1,0 1,0 0,-1 6,-4 10,-60 190,24-112,42-99,1 0,-1-1,0 1,1 0,-1 0,1 0,0 0,0 0,0 0,0 0,0-1,0 1,0 0,0 0,1 0,-1 0,1 0,-1 0,1-1,0 1,0 0,0-1,0 1,0 0,0-1,0 1,0-1,1 0,-1 1,1-1,-1 0,1 0,-1 0,1 0,0 0,-1 0,1 0,0 0,0-1,0 1,0-1,81 2,95-30,-172 29,0-1,-1 0,1 0,0-1,-1 0,1 1,-1-2,1 1,-1-1,0 0,1 0,-1 0,0-1,0 0,-1 0,1 0,-1 0,1-1,-1 0,0 0,0 0,-1 0,1-1,-1 0,8-15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1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0 277,'50'-50,"1"3,2 2,3 3,1 2,9-3,-63 42,-1-1,1 1,-1 0,1 0,0 0,0 0,0 1,-1-1,1 1,0-1,0 1,0 0,0 0,0 0,0 1,0-1,-1 1,1-1,0 1,0 0,0 0,-1 0,1 1,-1-1,1 1,-1-1,1 1,-1 0,0 0,0 0,0 0,0 0,0 0,0 1,-1-1,1 1,-1-1,0 1,1 0,-1-1,0 1,0 0,75 198,-65-178,55 72,-53-84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3:5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1 287,'5'0,"6"5,6 1,5 0,4 4,2 0,1-2,0 3,1-1,-1-1,0-4,0-1,-1-2,-4-1</inkml:trace>
  <inkml:trace contextRef="#ctx0" brushRef="#br0" timeOffset="291.769">791 61,'-14'34,"-10"15,-1 5,4-2,6-1,5-4,4-4,4-2,1-1,2-4,0-3,0 3,0 0,-1-2,1-1,4-2,2-1,-1-6</inkml:trace>
  <inkml:trace contextRef="#ctx0" brushRef="#br0" timeOffset="614.855">1271 90,'-197'252,"180"-226,2 0,0 1,2 1,1 0,1 1,1 0,2 1,1 0,-1 10,7-35,0 0,0 0,0 0,1 0,0 0,-1 0,2 1,-1-1,1 0,0 0,0 0,0 0,0-1,1 1,0 0,0 0,0-1,1 1,0-1,-1 0,1 0,1 0,-1 0,1-1,-1 1,1-1,0 0,0 0,1 0,-1 0,1-1,-1 0,1 0,4 2,8-2,1 0,-1-1,0-1,0-1,1 0,-1-1,0-1,0-1,0 0,-1-1,1-1,-1 0,0-2,-1 0,0 0,0-1,-1-1,0 0,3-5,-2 6,-1-1,-1 0,0-1,0 0,-1-1,0 0,-1-1,0-1,-2 1,1-2,-2 1,0-1,0-1,-2 1,0-1,0 0,-2-1,0 1,-1-1,0 0,-2 0,0 0,0 0,-2 0,-2-10,0 18,0 0,-1 1,0 0,0 0,-1 0,0 0,-1 0,1 1,-2 0,1 1,-1-1,0 1,0 0,0 1,-1 0,0 0,0 0,0 1,-1 1,0-1,1 1,-1 1,0 0,0 0,-1 0,1 1,0 1,0 0,-1 0,1 0,0 2,0-1,-9 3,-89 48,80-34</inkml:trace>
  <inkml:trace contextRef="#ctx0" brushRef="#br0" timeOffset="968.395">2062 118,'-33'22,"2"1,1 2,1 1,1 1,1 2,2 1,1 0,1 2,-11 23,28-43,1 0,0 0,1 1,0-1,1 1,1 0,0 0,1 0,0 0,1 13,0-21,0-1,1 1,-1 0,1 0,0 0,1-1,-1 1,1 0,0-1,0 1,0-1,1 0,-1 0,1 0,0 0,0 0,1-1,-1 1,1-1,0 0,0 0,0 0,0-1,0 1,0-1,1 0,-1 0,1-1,0 1,3 0,7-2,0 0,0 0,0-1,0-1,0-1,0 0,0-1,-1-1,1 0,-1-1,0 0,-1-1,0 0,0-2,0 1,-1-1,0-1,-1 0,0-1,-1 0,0-1,-1 0,0 0,-1-1,0 0,0-2,-4 6,0-1,0 1,-1-1,0 0,-1 1,0-1,0 0,-1-1,0 1,-1 0,0 0,-1 0,0 0,-1 0,0 0,0 0,-1 0,0 1,-1-1,0 1,-1 0,1 0,-2 0,1 1,-1 0,-1 0,1 0,-1 1,-1 0,1 0,-1 1,-6-4,-72-39,60 39</inkml:trace>
  <inkml:trace contextRef="#ctx0" brushRef="#br0" timeOffset="1557.199">2626 33,'-38'41,"1"2,2 1,3 2,1 1,2 1,3 2,2 0,2 2,-2 13,-12 40,51-113,83-161,111-217,-177 325,-44 119,5-24,0-13,0 1,2-1,1 2,0-1,2 0,0 1,2-1,0 1,2-1,0 0,2 1,0-1,1 0,2-1,0 1,1-1,2 1,-5-16,-1 0,1 0,1-1,-1 0,1 0,0 0,0 0,0-1,0 0,1-1,0 1,0-1,0-1,0 1,0-1,0 0,1-1,-1 0,1 0,-1 0,1-1,-1 0,1-1,-1 0,1 0,-1 0,0-1,1 0,-1-1,0 1,0-1,-1-1,2 0,16-15,-1-1,-1-1,0-1,-2-1,-1-1,0-1,-2-1,-1 0,-1-1,-1 0,-2-1,0-1,-2 0,-2-1,0 0,-2-1,5-31,-12 41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2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0 232,'56'17,"-11"-10,0-2,0-2,0-2,33-4,6 1,23-3,-89-1</inkml:trace>
  <inkml:trace contextRef="#ctx0" brushRef="#br0" timeOffset="2235.573">396 35,'-56'-34,"54"35,-1-1,1 1,0 1,0-1,0 0,0 0,0 1,0-1,0 1,0 0,1-1,-1 1,0 0,1 0,0 0,-1 0,1 0,0 1,0-1,0 0,0 0,1 1,-1-1,1 1,-1-1,1 0,0 1,0 0,-2 2,-61 282,61-282,0 0,1 0,0 0,0 0,0 0,1 1,-1-1,1 0,1 0,-1 1,1-1,0 0,0 0,0 0,1 0,-1 0,1 0,1 0,-1-1,1 1,-1-1,1 1,1-1,0 1,13 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0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0,'-14'13,"1"1,0 1,1-1,1 2,0 0,1 0,1 1,1 0,0 0,1 1,1 0,0 0,2 1,0 0,1-1,1 1,1 0,0 1,2-1,0 0,1 0,1 0,2 7,-2-21,-1 0,1 0,1-1,-1 1,1-1,-1 0,1 0,0 0,1 0,-1-1,1 0,-1 0,1 0,0 0,0-1,0 0,1 0,-1 0,0 0,1-1,-1 0,1 0,-1-1,1 0,0 0,-1 0,1 0,-1-1,1 0,-1 0,1 0,-1-1,0 0,1 0,-1 0,0-1,0 0,-1 0,2-1,8-2,1-1,-1-1,-1 0,1-1,-1 0,-1-1,0 0,0-1,-1-1,-1 0,0 0,0-1,-1 0,-1-1,0 0,-1 0,-1-1,0 1,-1-1,0-1,-1 1,-1-1,1-15,-4 26,0 1,-1-1,0 0,0 1,-1-1,1 1,-1 0,0 0,0-1,0 1,0 0,-1 0,0 1,1-1,-2 1,1-1,0 1,-1 0,1 0,-1 0,0 1,0-1,0 1,0 0,0 0,0 1,-1-1,1 1,-1 0,1 0,-1 0,0 1,-1-1,-7 0,-1 1,0 0,1 0,-1 2,1-1,-1 2,1 0,0 0,0 2,-11 4,-16 12,7 0</inkml:trace>
  <inkml:trace contextRef="#ctx0" brushRef="#br0" timeOffset="319.913">336 565,'-24'7,"-1"2,2 1,-1 0,1 2,1 1,0 1,1 0,1 2,-17 15,29-23,-1 1,1-1,0 1,1 1,0-1,0 1,1 1,1-1,-1 1,2 0,0 0,0 0,1 1,0 0,1-1,0 1,1 0,0 0,1 0,1 0,0 0,0 2,2-4,1-1,0 1,0-1,0 1,1-1,1-1,0 1,0-1,0 0,1 0,0-1,1 0,0 0,0 0,0-1,1-1,0 0,0 0,0 0,1-1,-1 0,1-1,0 0,0-1,0 0,1-1,-1 0,0 0,0-1,1 0,-1-1,0 0,1-1,3-1,4-1,0-1,-1-1,0-1,-1 0,0-1,0-1,0 0,-1-1,0-1,-1 0,-1-1,1 0,-2-1,0-1,-4 5,-1 0,-1 0,1 0,-2-1,1 0,-1 0,-1 0,0 0,0-1,-1 0,-1 0,0 0,0 0,-1 0,0 0,-1 0,0 0,-1-1,0 1,-1 0,0 0,-1 0,0 0,-1 0,-1-1,0 1,0-1,-1 1,0 1,-1-1,0 1,-1 1,0-1,-1 1,0 1,0-1,-1 2,1-1,-2 1,1 1,-1 0,0 0,-1 1,1 1,-1-1,-11-1,-2 4</inkml:trace>
  <inkml:trace contextRef="#ctx0" brushRef="#br0" timeOffset="660.056">1240 198,'-16'-5,"-1"1,1 1,0 0,-1 1,0 1,1 1,-1 0,0 1,1 1,-1 1,1 0,-1 1,1 1,1 0,-1 1,1 1,0 0,0 1,1 1,0 0,0 1,1 0,-2 4,-8 9,2 1,0 0,2 1,1 2,1-1,1 2,1 0,2 1,0 1,3 0,0 0,0 9,7-31,0 0,1 0,-1 0,2 1,-1-1,1 1,1-1,-1 1,1-1,1 1,0-1,0 1,0-1,1 0,1 0,-1 0,1 0,0 0,1 0,0-1,0 1,1-1,0 0,0 0,1-1,0 0,0 0,0 0,1-1,-1 0,1 0,1 0,-1-1,1 0,5 2,0-3,1-1,0 0,-1-1,1 0,0-1,0-1,-1 0,1-1,0 0,-1-1,1-1,-1 0,0-1,0 0,-1-1,0 0,0-1,0 0,-1-1,0-1,0 0,-1 0,0-1,-1 0,0 0,0-1,-2-1,1 1,-1-1,-1-1,0 1,-1-1,0 0,-1 0,0 0,-1-1,-1 1,1-5,-1 0,0 0,-1-1,-1 1,0 0,-2 0,0 0,-1 0,-1 1,0-1,-1 1,-1 0,-1 0,-1 0,0 1,-7-13,2 5</inkml:trace>
  <inkml:trace contextRef="#ctx0" brushRef="#br0" timeOffset="1253.531">1691 170,'-32'31,"1"1,2 2,1 1,1 2,3 0,1 1,1 2,3 0,1 1,-6 25,-34 145,58-230,31-87,5 2,5 2,3 1,10-6,-27 52,42-78,-69 133,1-1,-1 1,0-1,0 0,0 1,1-1,-1 1,0-1,0 0,1 1,-1-1,1 1,-1-1,0 1,1 0,-1-1,1 1,-1-1,1 1,-1 0,1-1,0 1,-1 0,1-1,-1 1,1 0,0 0,-1 0,1 0,-1 0,1 0,0 0,-1 0,1 0,0 0,-1 0,1 0,-1 0,1 0,0 0,-1 1,1-1,-1 0,1 0,0 1,-1-1,1 0,-1 1,1-1,-1 1,1-1,-1 1,0-1,1 1,-1-1,0 1,1-1,-1 1,0-1,1 1,-1 0,0-1,0 1,0-1,0 1,0 0,7 45,-7 49,-2-64,2 1,1 0,2-1,0 1,2-1,2 0,1 0,1-1,2 1,-8-22,2-1,-1 0,1 1,0-1,1-1,0 1,0-1,1 0,0 0,5 3,-9-8,0 0,-1 0,1-1,0 1,0-1,0 0,0 0,0 0,1 0,-1 0,0-1,0 1,0-1,1 0,-1 0,0 0,0-1,1 1,-1-1,0 0,0 1,0-1,0-1,0 1,0 0,0-1,0 0,0 1,-1-1,1 0,-1 0,2-2,6-8,0 0,0-1,-1 0,-1-1,0 0,-1 0,-1 0,0-1,0 0,-2 0,0-1,1-8,23-68,25-21,-39 89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1 258,'27'-13,"-1"-1,0-1,0-2,-2 0,0-2,-1 0,-1-2,-1 0,13-18,20-23,-51 62,-1 1,1 0,-1 0,0-1,1 2,-1-1,0 0,1 0,-1 1,0-1,0 1,0 0,0-1,-1 1,1 0,0 0,-1 0,1 0,-1 1,0-1,0 0,0 1,0-1,0 0,0 1,-1-1,1 1,-1 0,1 0,20 56,-4 1,-2 1,-2 0,-2 11,18 90,-20-124,0-10,-2 1,0-1,-2 2,-2-1,0 0,-2 1,-1-1,-2 1,0-1,-2 1,-6 20,5-34,0 0,-2 0,1-1,-2 0,0 0,0-1,-2 0,0-1,0 0,-1 0,-1-1,0 0,0-1,-1-1,-1 0,0-1,-9 5,14-9,0 1,0-1,-1-1,1 0,-1 0,0-1,-1 0,1-1,0 0,-1-1,1 0,-1-1,1 0,-1 0,0-1,1-1,0 1,-1-2,1 0,-1 0,8 0,0 0,0 0,1 0,-1 0,0 0,1-1,0 1,0-1,0 0,0 0,1 0,-1 0,1 0,0 0,0 0,0 0,1 0,0-1,-1 1,2 0,-1 0,0 0,1-1,0 1,0 0,35-102,-17 72,2 0,2 2,1 0,1 2,9-7,4-6,145-176,-161 194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1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0 362,'341'-314,"-297"267,-43 47,0 0,1-1,-1 1,0 0,0 0,0 0,0 0,1 0,-1 0,0 1,0-1,0 0,0 0,0 1,1-1,-1 1,0-1,0 1,0 0,0-1,0 1,-1 0,1 0,0-1,0 1,0 0,-1 0,1 0,0 0,-1 0,1 0,-1 0,1 0,-1 0,1 0,-1 1,0-1,0 0,1 0,-1 0,0 0,0 1,0-1,0 0,-1 0,1 0,0 0,0 1,1 4,8 26,1-2,2 1,1-2,1 1,1-2,2 0,1-1,19 22,-24-34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56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0,'-20'34,"-15"39,-7 18,4-3,8-6,5-13,6-12,7-12,4-9,5-5,2-4,2-1,0 0,1-5</inkml:trace>
  <inkml:trace contextRef="#ctx0" brushRef="#br0" timeOffset="188.687">1 28,'28'43,"20"29,6 7,-1-6,-5-5,-6-9,-5-10,-4-9,-7-6,-5-4,1-7,-5-8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6,'-38'-4,"0"2,0 2,0 2,1 1,-1 1,1 3,-25 7,56-12,-1-2,1 1,-1 1,1-1,0 1,-1 0,1 1,0-1,0 1,1 0,-1 1,0-1,1 1,0 0,0 1,0-1,1 1,-4 4,7-7,1-1,-1 1,1-1,0 1,-1-1,1 1,0-1,0 1,0-1,0 1,0-1,1 1,-1 0,0-1,1 0,-1 1,1-1,-1 1,1-1,0 1,-1-1,1 0,0 0,0 1,0-1,0 0,0 0,0 0,1 0,-1 0,0 0,0-1,1 1,-1 0,1 0,-1-1,0 1,62 20,-54-19,103 20,-110-21,-1-1,0 1,1 0,-1 0,0 0,0 0,0 0,0 0,0 0,0 0,0 0,0 0,-1 0,1 1,0-1,-1 0,1 1,-1-1,1 0,-1 1,1-1,-1 1,0-1,0 0,0 1,0-1,0 1,0-1,0 1,0-1,-1 1,1-1,-1 0,1 1,-1-1,1 0,-1 1,0-1,0 0,1 0,-1 0,0 1,0-1,0 0,0 0,-1 0,-48 50,50-51,-164 118,162-117,0 0,0 0,0 0,0 0,1 0,-1 1,0-1,1 1,-1-1,1 1,0 0,-1-1,1 1,0 0,0 0,0 0,0 0,0 0,1 0,-1 0,1 0,-1 0,1 0,0 1,0-1,0 0,0 0,0 0,0 0,1 0,-1 1,0-1,1 0,0 0,0 0,0 0,0 0,0 0,0-1,0 1,0 0,1 0,-1-1,1 1,-1-1,1 1,-1-1,1 0,0 0,0 0,0 0,0 0,0 0,0 0,0 0,0-1,0 1,1-1,15 5,1-1,0 0,0-2,0 0,0-1,1-1,-1-1,1-1,22 1,-21 1,0-1,-1 0,1-2,-1 0,1-1,-1-2,17-5,-22 1,-9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4:4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2532 1362,'0'980,"-30"-517,32 74,27-188,-30 345,-25-564,33-171,0 18</inkml:trace>
  <inkml:trace contextRef="#ctx0" brushRef="#br0" timeOffset="1015.271">725 2914,'73'-17,"255"-6,122-5,209-45,-470 53,1 9,172 12,-138 1,-10-13,-22-24,-140 27,0 4,0 1,0 3,11 2,32 0,102-2,-81-25,-94 23</inkml:trace>
  <inkml:trace contextRef="#ctx0" brushRef="#br0" timeOffset="3483.339">1064 2886,'18'-56,"59"-189,-40 123,-37 122,0 1,1-1,-1 1,1-1,-1 1,0-1,1 1,-1-1,1 0,-1 1,1-1,-1 0,1 1,0-1,-1 0,1 0,-1 1,1-1,-1 0,1 0,0 0,-1 0,1 0,0 0,-1 0,1 0,-1 0,1 0,0 0,-1 0,1-1,-1 1,1 0,0 0,-1-1,1 1,-1 0,1-1,-1 1,1 0,-1-1,0 1,1-1,-1 1,1-1,-1 1,0-1,1 1,-1-1,0 1,0-1,1 0,-1 1,0-1,0 1,0-1,0 0,0 1,0-1,0 1,0-1,21 54,-21-51,13 39,123 460,-128-462,-4-14,1 0,0-1,2 1,1-1,1-1,1 0,11 18,-14-28,-15-20,-18-24,25 30,-28-29,0 2,-2 1,-1 1,-1 2,-1 1,-2 2,0 2,-13-5,37 18,-103-53,112 58,2 1,1 0,-1 0,0 0,1 0,-1 0,1 0,-1 0,1 0,-1-1,1 1,-1 0,1 0,-1 0,1 0,-1-1,1 1,-1 0,1-1,-1 1,1 0,-1-1,1 1,0 0,-1-1,1 1,0-1,-1 1,1-1,0 1,0-1,-1 1,1-1,0 1,0-1,0 1,0-1,0 1,-1-1,1 0,0 1,0-1,1 1,-1-1,0 1,0-1,0 1,0-1,0 1,0-1,1 1,-1-1,0 1,1-1,-1 1,0-1,11-7</inkml:trace>
  <inkml:trace contextRef="#ctx0" brushRef="#br0" timeOffset="4861.873">1205 2773,'64'-6,"-46"8,379 1,-10-31,64 29,-673 10,145-2,-1-3,0-3,-12-4,50 1,-157-25,89 23,1 6,-1 4,-97 22,117-17,-50 14,235-25,394-4,-121-25,-144 28,-43 27,-171-28</inkml:trace>
  <inkml:trace contextRef="#ctx0" brushRef="#br0" timeOffset="8866.98">2532 1644,'-2'1,"0"1,0-1,0 1,1-1,-1 1,0 0,1-1,-1 1,1 0,0 0,0 0,-1 0,1 1,1-1,-1 0,0 0,0 1,1-1,-1 0,1 1,0-1,0 0,0 1,0-1,0 1,0 0,11 179,3-66,-13 493,-12-548,0-72,7-3</inkml:trace>
  <inkml:trace contextRef="#ctx0" brushRef="#br0" timeOffset="9531.996">2532 1673,'-2'-1,"1"0,-1 1,1-1,-1 1,0 0,1-1,-1 1,0 0,1 0,-1 0,0 0,1 0,-1 0,0 1,1-1,-1 0,1 1,-1-1,0 1,1 0,-1 0,1-1,0 1,-1 0,1 0,0 0,-1 1,1-1,-35 21,1 1,2 1,0 2,2 2,-10 11,39-38,0 0,0 1,0-1,0 0,0 0,0 1,0 0,1-1,-1 1,1 0,-1-1,1 1,0 0,-1 0,1 0,0 0,0 1,1-1,-1 0,0 0,1 1,-1-1,1 0,0 0,0 1,0-1,0 0,0 1,0-1,1 0,-1 1,1-1,-1 0,1 0,0 0,0 1,0-1,0 0,0 0,1 0,-1-1,1 1,-1 0,1 0,0-1,-1 1,1-1,0 0,1 2,8 0,0-1,1 1,-1-2,0 0,0 0,1-1,-1 0,0-1,1 0,-1-1,0 0,5-2,33-4,152-26,-201 33,-1 1,1-1,0 1,-1-1,1 1,0-1,-1 1,1-1,0 0,0 1,-1-1,1 0,0 1,0-1,0 0,0 1,0-1,0 0,0 1,0-1,0 1,0-1,0 0,1 1,-1-1,0 0,0 1,1-1,-1 1,0-1,1 0,-1 1,0-1,1 1,-1-1,1 1,-1-1,1 1,-1 0,1-1,-1 1,1 0,0-1,-1 1,1 0,-1 0,1-1,0 1,-1 0,1 0,0 0,-1 0,1 0,0 0,-1 0,1 0,0 0,-1 0,1 0,0 1,-1-1,1 0,-1 0,1 1,0-1,-32-28,-157-166,176 175,2 1</inkml:trace>
  <inkml:trace contextRef="#ctx0" brushRef="#br0" timeOffset="10481.778">2588 1531,'-1'-1,"0"0,0 0,0 0,0 0,0-1,0 1,0 0,0 0,1-1,-1 1,0-1,1 1,-1 0,1-1,-1 1,1-1,0 1,0-1,-1 0,1 1,0-1,1 1,-1-1,0 1,0-1,1 1,-1-1,0 1,1-1,0 1,-1 0,1-1,1 0,0-9,-13-107,3-17,34-91,-26 190,-13-114,-16 39,22 93</inkml:trace>
  <inkml:trace contextRef="#ctx0" brushRef="#br0" timeOffset="12268.226">3040 430,'-5'24,"1"0,1 0,1 1,2-1,0 0,1 1,2-1,0 0,2 0,5 15,-10-36,1-1,-1 1,1-1,-1 1,1-1,0 1,0-1,0 1,1-1,-1 0,0 0,1 1,0-1,-1 0,1 0,0-1,0 1,0 0,0-1,0 1,1-1,-1 0,0 1,1-1,-1 0,1 0,-1-1,1 1,-1-1,1 1,0-1,-1 0,1 0,-1 0,1 0,0 0,-1 0,1-1,-1 0,1 1,0-1,-1 0,0 0,1 0,-1-1,0 1,1 0,-1-1,0 0,0 1,0-1,-1 0,1 0,0-1,11-14,-1-2,-1 0,-1 0,-1-1,-1 0,0-1,-1 1,-2-2,14-33,-19 54,-1 0,1 0,0-1,0 1,1 0,-1 0,0 0,0 0,0 0,1-1,-1 1,1 0,-1 0,1 0,-1 0,1 0,0 0,-1 0,1 0,0 1,0-1,-1 0,1 0,0 1,0-1,0 0,0 1,0-1,0 1,0-1,0 1,1 0,-1-1,0 1,0 0,0 0,0 0,0 0,1 0,-1 0,0 0,0 0,0 0,0 0,0 1,1-1,-1 0,0 1,0-1,0 1,0-1,0 1,0 0,0-1,0 1,-1 0,1 0,0 0,0 0,0 0,67 132,-60-114,149 438,-150-439,0 0,0 1,-2 0,0 1,-2-1,0 1,-1-1,-1 1,-1 0,0 0,-2 0,-2 9,2-23,0-1,0 0,-1 0,0 0,0-1,-1 1,1-1,-1 1,0-1,0 0,0-1,-1 1,0-1,1 0,-1 0,0 0,0 0,0-1,-1 0,1 0,-1-1,1 0,-1 1,0-1,-10 1,1 0,-1-1,0 0,1-1,-1-1,0 0,1-1,-6-2,15 2,0 0,0 0,0 0,0-1,1 0,-1 0,1 0,0-1,0 0,0 0,0 0,1 0,-1-1,1 0,0 0,1 0,-1 0,1-1,0 1,1-1,-1 0,1 0,0 0,0 0,1 0,0 0,0 0,0-1,1 1,0 0,0-1,1 1,0-4,1-3,1 0,0 0,1 0,0 0,1 0,1 1,0 0,0 0,9-10,5-6</inkml:trace>
  <inkml:trace contextRef="#ctx0" brushRef="#br0" timeOffset="14451.003">1064 1616,'16'2,"-1"1,1 0,-1 1,0 1,0 0,0 1,-1 0,0 1,0 1,-1 1,0 0,0 0,-1 1,1 2,55 36,-26-21,0 1,-2 3,-1 1,20 22,84 56,123 134,-82-108,42 23,-136-92,-87-66,0 0,0 0,0 1,-1-1,1 1,-1 0,1 0,-1 0,1 0,-1 0,0 0,0 0,0 1,0-1,-1 1,1 0,-1-1,2 4,-2 6</inkml:trace>
  <inkml:trace contextRef="#ctx0" brushRef="#br0" timeOffset="16372.079">1092 1616,'-27'134,"-37"74,62-203,0-1,0 0,0 0,0 0,1 0,-1 1,1-1,0 1,0-1,1 0,-1 1,1-1,0 1,1-1,-1 1,1-1,-1 1,1-1,2 3,-2-6,1 0,-1-1,1 0,-1 1,1-1,0 0,-1 0,1 0,0 0,-1 0,1 0,-1-1,1 1,0 0,-1-1,1 1,-1-1,1 0,-1 1,1-1,-1 0,0 0,1 0,-1 0,0 0,0 0,1-1,3-1,203-128,-157 104,-20 9,1 1,0 2,0 2,2 1,26-6,90-27,-150 45,1 0,0 0,-1 0,1 1,-1-1,1 0,-1 0,1 0,0 0,-1 0,1 0,-1 0,1 0,-1 0,1-1,0 1,-1 0,1 0,-1 0,1-1,-1 1,1 0,-1-1,1 1,-1 0,1-1,-1 1,0-1,1 1,-1 0,1-1,-1 1,0-1,0 1,1-1,-1 1,0-1,0 0,0 1,1-1,-1 1,0-1,0 1,0-1,0 0,0 1,0-1,0 1,0-1,0 1,-1-1,1 0,0 1,0-1,0 1,-1-1,1 1,0-1,0 1,-1-1,1 1,-1-1,1 1,0 0,-1-1,1 1,-1-1,0 1,-40-17,36 16,-296-80,-16-14,270 89,44 10</inkml:trace>
  <inkml:trace contextRef="#ctx0" brushRef="#br0" timeOffset="17453.509">302 854,'22'78,"29"121,14 127,-34-135,-40-157,3-29</inkml:trace>
  <inkml:trace contextRef="#ctx0" brushRef="#br0" timeOffset="17901.415">217 939,'17'-34,"1"1,1 0,2 2,1 0,2 2,1 0,1 2,1 1,1 1,1 1,2 2,0 0,12-3,-30 18,0 2,0 0,1 1,-1 0,1 1,0 0,0 1,0 1,12 0,-21 1,-1 0,1 0,0 1,0-1,-1 1,1 0,0 1,-1-1,1 1,-1 0,0 0,0 0,1 1,-1 0,-1-1,1 1,0 0,-1 1,1-1,-1 1,0 0,0-1,-1 1,1 0,-1 1,0-1,0 0,0 1,-1-1,1 2,-1 10,-1-1,-1 1,0 0,-1-1,0 1,-2-1,1 1,-2-1,0 0,-1-1,-1 0,0 0,-1 0,0 0,-1-2,-7 9,-16 23,-3-2,-1-2,-2-1,-1-2,-2-2,-2-1,-5 0,25-10,43-9,207-7,-204-6,-1 1,1 2,-1 0,0 1,-1 2,1 0,-1 1,-1 1,0 1,0 1,-1 0,-1 2,3 2,-21-14,1-1,0 0,1 1,-1-1,0 0,0 0,0 0,1 0,-1 0,1 0,-1 0,1 0,-1 0,1-1,-1 1,1 0,0-1,-1 0,1 1,0-1,-1 0,1 0,0 0,0 0,-1 0,1 0,0-1,-1 1,1 0,0-1,-1 1,1-1,-1 0,1 0,-1 1,1-1,-1 0,1 0,-1-1,0 1,0 0,1 0,-1 0,0-1,1-1,18-30,-12 16</inkml:trace>
  <inkml:trace contextRef="#ctx0" brushRef="#br0" timeOffset="18701.615">415 262,'-39'10,"0"2,1 2,1 2,0 1,-28 19,66-36,0 0,0 0,-1 0,1 0,0 0,0 1,0-1,0 0,0 0,0 1,0-1,-1 1,1-1,0 1,0-1,-1 1,1-1,0 1,0-1,-1 1,1 0,-1 0,1-1,-1 1,1 0,-1 0,1 0,-1-1,0 1,1 0,-1 0,0 0,0 0,0 0,0 0,1 0,-1 0,0-1,-1 1,1 0,0 0,0 0,0 0,-1 0,1 0,0 0,-1 0,1-1,0 1,-1 0,1 0,-1-1,0 1,1 0,-1-1,0 1,1 0,-2 0,25-4,0 0,0-2,-1-1,0 0,0-2,-1 0,1-1,-2-2,0 0,0-1,13-11,-12-1,-21 24,0-1,0 1,0-1,0 1,0-1,0 1,0-1,0 1,0-1,0 1,0-1,0 1,-1-1,1 1,0-1,0 1,-1-1,1 1,0 0,-1-1,1 1,0 0,-1-1,1 1,0 0,-1-1,1 1,-1 0,1-1,-1 1,1 0,-1 0,1 0,-1 0,1-1,-1 1,1 0,-1 0,1 0,-1 0,1 0,-1 0,1 0,-1 0,1 1,-1-1,1 0,-1 0,1 0,-1 0,1 1,0-1,-1 0,1 1,-1-1,-151 55,-90 44,202-78,69-21,-3-5,-1-1,0-1,0-2,-1 0,0-2,4-3,-4 1</inkml:trace>
  <inkml:trace contextRef="#ctx0" brushRef="#br0" timeOffset="19283.791">443 120,'-1'2,"0"0,-1 0,0-1,1 1,-1 0,0 0,0-1,0 1,0-1,0 0,0 0,0 0,0 0,-1 0,1 0,0 0,-1-1,1 1,-1-1,1 0,0 1,-1-1,1 0,-1-1,0 1,-13-1,0-2,0 1,0-2,1 0,-1-1,1 0,-13-7,12 5,-200-87,198 86,19 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20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1271,'1'193,"-10"0,-7-1,-21 75,30-237,-1 1,-1-2,-1 1,-2-1,-1-1,-1 0,-2-1,0-1,-3 1,14-20,-1-1,0 1,0-1,0-1,-1 1,1-1,-2 0,1 0,0-1,-1 0,0 0,0-1,-1 0,6-2,0 0,0 0,0 0,0-1,0 0,0 1,0-1,-1 0,1 0,0-1,0 1,0-1,0 1,0-1,0 0,0 0,0-1,0 1,1-1,-1 1,0-1,1 0,-1 0,1 0,0 0,0 0,0 0,0-1,0 1,0-1,0 0,1 1,-1-1,1 0,0 0,-1-3,-3-9,1 0,1 0,0-1,1 1,1-1,0 0,1 1,1-1,0 0,2 1,-1-1,2 1,0 0,1-1,88-205,-45 126,4 3,5 2,3 2,3 3,5 3,3 3,3 3,4 3,19-9,-81 68,0 1,2 1,-1 1,1 0,1 1,0 1,1 1,-1 0,1 2,1 0,-1 1,20-1,-36 6,-1 1,0 0,0 0,0 1,0-1,0 1,0-1,0 1,0 0,0 0,-1 0,1 0,-1 1,0-1,0 1,1 0,-2-1,1 1,0 0,0 0,-1 0,0 0,0 0,0 0,0 1,0-1,0 0,-1 1,0-1,1 0,-1 1,-1-1,1 0,0 1,-1-1,1 0,-1 1,0-1,0 0,-1 0,1 0,-1 0,1 0,-1 0,0 0,0-1,-1 1,-21 43,-3-1,-2-2,-1-1,-2-1,-3-1,0-3,-3 0,-11 6,1 3,0 1,-196 209,239-252,0 0,1 0,0 1,0-1,0 1,0 0,1 0,0 1,0-1,0 1,1-1,0 1,0 0,0 0,1 0,0 0,0 0,0 0,1 0,0 0,0 1,0-1,1 0,0 0,0 0,1 0,0 0,0 0,0-1,0 1,1-1,0 1,1-1,-1 0,1 0,0 0,0-1,1 2,14 5,0 0,1-1,0-1,0-1,1 0,0-2,6 1,-14-6,-1 1,0 0,0 1,0 1,0 0,0 0,-1 1,0 0,0 1,0 1,-1 0,0 0,0 1,-1 0,1 1,-2 0,0 0,0 1,0 0,-1 0,-1 1,0 0,4 10,-7-8,-3-12,0 0,0 0,-1 1,1-1,0 0,0 1,0-1,0 0,1 0,-1 1,0-1,1 0,-1 1,0-1,1 0,-1 0,1 0,0 0,-1 0,1 0,0 1,0-1,0-1,0 1,0 0,0 0,0 0,0 0,0-1,0 1,0-1,0 1,1-1,-1 1,0-1,0 1,1-1,-1 0,0 0,0 0,1 0,-1 0,0 0,1 0,-1 0,0 0,0-1,2 1,13-10</inkml:trace>
  <inkml:trace contextRef="#ctx0" brushRef="#br0" timeOffset="246.937">1524 1638,'29'5,"38"2,17-1,5-1,-9-6,-13-4,-13 0,-11 1,-8 0,-5 2,-3 0,-6 2</inkml:trace>
  <inkml:trace contextRef="#ctx0" brushRef="#br0" timeOffset="409.934">1411 2034,'43'5,"34"1,18 0,2-6,-5-3,-5-1,-6 1,-9 0,-11 1,-16 0</inkml:trace>
  <inkml:trace contextRef="#ctx0" brushRef="#br0" timeOffset="1234.571">3189 1244,'-54'135,"5"2,7 3,4 9,-33 255,42-262,29-144,0 1,0 0,0 0,0 0,-1 0,1 0,0 0,-1 0,1 0,0 0,-1 0,0 0,1 0,-1 0,1 0,-1 0,0 0,0 1,0-1,1 0,-1 0,0 1,0-1,0 1,0-1,0 1,0-1,0 1,0 0,0-1,0 1,-1 0,1 0,0 0,0 0,0 0,0 0,0 0,0 0,0 0,-1 0,1 1,0-1,0 0,0 1,0-1,0 1,0-1,0 1,0 0,1-1,-1 1,0 0,0-1,0 1,1 0,-1 0,0 0,1 0,-1 0,1 0,-1 0,1 0,-1 0,-1-36,2 0,1 0,1 0,2 0,2 1,1-1,2 2,1-1,1 1,2 0,6-9,19-54,4 1,4 1,4 3,5 3,2 2,5 2,3 3,53-49,-101 112,1 1,1 0,0 1,1 2,1 0,0 0,17-6,-35 19,-1 0,1 0,-1 0,1 1,-1-1,1 1,0-1,-1 1,1 0,0 0,-1 0,1 0,0 0,-1 1,1 0,-1-1,1 1,-1 0,1 0,-1 0,1 0,-1 1,0-1,1 1,-1-1,0 1,0 0,0 0,-1 0,1 0,0 0,-1 0,1 0,-1 1,0-1,0 0,0 1,0-1,0 1,0-1,-1 1,1 0,-1-1,1 1,-1 0,0-1,0 1,-1 0,1 2,-3 21,-2 1,0-1,-2 0,0 0,-2-1,-1 0,-1-1,-1 0,-14 22,26-46,-200 303,124-196,65-94,2 0,-1 1,2 0,0 1,0-1,2 2,0-1,0 1,2-1,0 1,1 1,-1 4,7-11,0 0,1 0,0 0,0-1,1 1,0-1,1 0,0-1,0 1,1-1,0-1,0 1,1-1,0 0,0-1,2 1,-1 1,7 4,1-1,0-1,1 0,0-1,0-1,1-1,14 3,20 10,-28-11,-3-1</inkml:trace>
  <inkml:trace contextRef="#ctx0" brushRef="#br0" timeOffset="1481.314">4177 1865,'-24'38,"-22"37,-9 10,1 1,10-10,7-13,10-12,9-11,4-6,3-5,4-7</inkml:trace>
  <inkml:trace contextRef="#ctx0" brushRef="#br0" timeOffset="1716.877">3866 1921,'24'43,"18"34,6 8,0-5,-4-12,-4-17,-4-13,-3-12,-8-7,-8-5</inkml:trace>
  <inkml:trace contextRef="#ctx0" brushRef="#br0" timeOffset="1998.946">4120 1018,'83'-35,"2"4,1 4,43-7,-46 33,-82 4,1-1,-1 0,0 1,0-1,0 1,0-1,0 1,0-1,-1 1,1 0,-1-1,0 1,0 0,0-1,0 1,0 0,-1-1,1 1,-1 0,0-1,1 1,-1-1,0 1,-1-1,1 1,0-1,-1 0,1 0,-1 0,0 0,0 0,0 0,0 0,0 0,-1 0,-12 18,-41 63,55-80,-1 0,1 0,0 0,0 0,0 0,0 0,0 0,1 0,-1 1,1-1,0 0,0 0,0 1,1-1,-1 0,1 0,0 0,0 1,0-1,0 0,0 0,0 0,1-1,0 1,-1 0,1 0,1-1,2 3,1-2,1 1,-1 0,1-1,-1 0,1-1,0 0,0 0,0 0,0-1,0 0,0 0,1-1,16 4,150 21,-150-18</inkml:trace>
  <inkml:trace contextRef="#ctx0" brushRef="#br0" timeOffset="2225.193">4798 1865,'43'-10,"43"-8,12 0,-1-3,-8 3,-14 4,-10 0,-11 2,-11 3,-12-1,-6 0,-8-2,-7 0</inkml:trace>
  <inkml:trace contextRef="#ctx0" brushRef="#br0" timeOffset="2463.995">5193 1470,'-5'48,"-1"35,0 13,1-1,1-6,2-14,1-9,0-8,6-8,2-7,-1-3,0-2,2-3,1-3,-2-7</inkml:trace>
  <inkml:trace contextRef="#ctx0" brushRef="#br0" timeOffset="3168.047">6322 1271,'-144'629,"102"-399,42-228,-1 0,1 0,-1 0,1-1,-1 1,0 0,0 0,1-1,-1 1,0 0,-1-1,1 1,0-1,0 1,-1-1,1 0,-1 1,1-1,-1 0,1 0,-1 0,0 0,1 0,-1-1,0 1,0-1,0 1,0-1,1 1,-1-1,0 0,0 0,0 0,0 0,0 0,0 0,0-1,0 1,1-1,-1 1,0-1,0 0,0 1,1-1,-1 0,0 0,1 0,-1-1,1 1,-1 0,1-1,0 1,0 0,-1-1,1 0,0 0,-4-5,0-1,0 0,1 0,0 0,1 0,0 0,0-1,0 0,1 1,1-1,0 0,0 0,0 0,1 0,1 0,-1 0,2 0,-1-1,47-158,-16 91,3 3,4 1,2 1,43-52,-34 59,4 1,2 3,3 3,2 2,3 2,41-24,-86 63,-1 2,2 0,-1 1,2 1,0 1,0 1,0 1,1 0,1 2,-1 1,1 0,0 2,22-1,-43 4,0 0,0 0,1 0,-1 1,0-1,0 1,0-1,0 1,0 0,0 0,0 0,0 0,0 0,0 0,-1 1,1-1,0 0,-1 1,1-1,-1 1,0 0,1 0,-1-1,0 1,0 0,0 0,0 0,0 0,-1 0,1 0,-1 0,1 1,-1-1,0 0,1 0,-1 0,0 0,-1 1,1-1,-1 2,-33 83,-20-15,-4-2,-2-3,-3-3,-3-2,-18 9,-122 86,145-91,60-64,0 0,0 0,0 0,0 1,0-1,0 0,1 1,-1-1,1 0,0 1,-1-1,1 0,0 1,0-1,1 1,-1-1,0 0,1 1,0-1,-1 0,1 0,0 1,0-1,0 0,0 0,1 0,-1 0,1 0,-1 0,1-1,-1 1,1 0,0-1,1 2,10 5,0 0,1-1,0 0,0-1,0 0,1-2,0 1,0-2,0 0,0-1,1 0,3-1,8 0,-3-1</inkml:trace>
  <inkml:trace contextRef="#ctx0" brushRef="#br0" timeOffset="3611.857">7056 1808,'-1'1,"0"0,0 1,0-1,0 1,0-1,1 0,-1 1,0-1,1 1,0 0,-1-1,1 1,0-1,0 1,0 0,0-1,0 1,0-1,0 1,0 0,1-1,-1 1,1-1,-1 1,1-1,-1 1,1-1,0 0,0 1,0-1,0 0,0 1,0-1,0 0,0 0,0 0,1 0,-1 0,0 0,1 0,-1-1,1 1,-1 0,1-1,-1 1,1-1,-1 0,1 1,0-1,-1 0,1 0,-1 0,1 0,0 0,-1 0,1-1,0 1,186-121,-173 111,-13 7,1 1,-1-1,1 1,0-1,-1 1,1 0,0 0,0 0,0 1,1-1,-1 1,0 0,1 0,-1 0,1 0,-1 0,1 1,-1 0,1-1,-1 1,1 1,-1-1,1 0,-1 1,1 0,-1 0,1 0,-1 0,0 0,1 1,-1-1,0 1,0 0,0 0,2 2,2 7,-1 0,0 0,-1 0,0 1,0 0,-2 0,1 0,-2 0,1 1,-2-1,1 11,1-1,29 319,-29-317,1-1,-1 0,-1 0,-1 0,-1 1,-1-1,-1 0,-3 9,4-28,0 0,0 0,0 0,-1 0,1 0,-1 0,0-1,0 1,-1-1,1 1,-1-1,1 0,-1 0,0 0,0 0,-1-1,1 1,0-1,-1 0,0 0,1 0,-1 0,0-1,0 1,0-1,0 0,0-1,0 1,0 0,0-1,-1 0,1 0,0 0,0-1,0 0,0 1,0-1,0 0,0-1,0 1,0-1,0 0,1 0,-1 0,1 0,0-1,-3-1,-4-8,0 0,1 0,0-1,1 0,0 0,1-1,0 0,2 0,0-1,0 0,1 0,1 0,0 0,1 0,1-1,1 1,0-1,1 1,0-1,1 1,1 0,0 0,2 0,4-13,3-7</inkml:trace>
  <inkml:trace contextRef="#ctx0" brushRef="#br0" timeOffset="3961.442">7676 707,'65'-39,"0"2,3 3,0 3,67-19,-131 49,11-6,0 2,0 0,0 0,0 2,1 0,0 0,-1 2,1 0,0 1,0 0,15 3,-29-3,0 1,1 0,-1-1,0 1,0 0,0 0,0 0,0 0,0 1,0-1,0 0,0 1,-1-1,1 1,-1 0,1 0,-1-1,1 1,-1 0,0 0,0 0,0 1,0-1,0 0,-1 0,1 0,-1 1,1-1,-1 0,0 1,0-1,0 0,0 1,0-1,-1 0,1 0,-1 1,1-1,-1 0,0 1,-45 86,20-58,-1 0,-2-2,-1-1,-1-1,-8 3,-18 16,55-45,0 0,1 0,-1 0,0 1,0-1,0 0,1 1,-1-1,1 1,-1-1,1 1,0 0,-1 0,1 0,0 0,0 0,0 0,1 0,-1 0,0 0,1 0,-1 0,1 0,0 0,0 1,0-1,0 0,0 0,0 0,0 0,1 1,-1-1,1 0,0 0,-1 0,1 0,0 0,0 0,1 0,-1-1,0 1,0 0,1 0,0 0,12 5,0 0,0-1,1-1,0 0,0-1,0-1,0 0,0-1,1 0,-1-2,1 0,-1 0,7-2,0 2,217-30,-214 27</inkml:trace>
  <inkml:trace contextRef="#ctx0" brushRef="#br0" timeOffset="5182.52">2625 651,'3'-1,"1"0,0 1,0 0,0 0,-1 0,1 0,0 1,0-1,-1 1,1 0,0 0,-1 1,1-1,-1 1,0-1,1 1,-1 0,0 0,0 1,0-1,0 1,0-1,-1 1,1 0,-1 0,0 0,0 0,0 0,0 1,0 0,37 112,-35-55,-3 0,-2 0,-2 0,-4 0,-12 53,4-17,-36 286,6 212,17-192,22-353,5-50,0 0,1 0,-1 1,0-1,1 0,-1-1,0 1,0 0,1 0,-1 0,0 0,1 0,-1-1,0 1,1 0,-1-1,1 1,-1 0,1-1,-1 1,0-1,1 1,-1-1,1 1,0-1,-1 1,1-1,-1 1,1-1,0 0,-1 1,1-1,0 0,0 1,0-1,0 0,-1 1,1-1,0 0,0 1,0-1,0 0,0 0,1 1,-1-1,0 0,0 1,0-1,1 0,-1 1,0-1,0 0,-11-79,3-1,4 1,3-1,4 0,3 1,4 0,3 0,3 1,5 1,2 1,4 1,3 1,18-29,-13 32,3 1,2 2,4 2,3 2,2 2,3 2,3 2,58-47,-5 20,3 5,4 4,3 6,3 6,3 4,95-30,-34 28,2 8,3 9,2 7,1 10,5 7,92 3,218 17,-292 4,381-12,-556 8,332-20,37-22,129-20,-295 37,36 29,-277-2,0 1,0-1,0 1,-1 0,1 0,0 0,0 0,-1 1,1-1,-1 1,1 0,-1-1,0 1,1 0,-1 0,0 0,0 1,-1-1,1 0,0 1,-1-1,1 1,-1 0,0 0,0-1,0 1,0 0,-1 0,1 0,-1 0,1 2,-3 96,-23 15,20-92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18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527 311,'0'0,"0"-1,1 1,-1-1,0 1,1-1,-1 1,0-1,0 1,1-1,-1 1,0-1,0 1,0-1,0 1,0-1,0 0,0 1,0-1,0 1,0-1,0 1,0-1,0 0,0 1,0-1,0 1,-1-1,1 1,0-1,0 1,-1-1,1 1,0-1,-1 1,1 0,-1-1,1 1,0-1,-1 1,1 0,-1-1,1 1,-1 0,1 0,-1-1,1 1,-1 0,0 0,1 0,-1 0,1 0,-1 0,1 0,-1 0,1 0,-1 0,0 0,1 0,-1 0,0 0,-39-4,14 7,0 2,0 1,0 1,1 1,0 1,0 1,1 1,0 2,-44 18,23-15,34-13,0 0,0 0,1 2,0-1,0 1,0 1,0 0,1 0,0 1,-7 7,14-13,1 0,0 1,0-1,0 0,1 1,-1-1,0 1,0-1,1 1,-1-1,1 1,-1 0,1-1,0 1,0-1,0 1,0 0,0-1,0 1,0 0,0-1,1 1,-1 0,0-1,1 1,0-1,-1 1,1-1,0 1,0-1,0 1,0-1,0 0,0 0,0 1,0-1,0 0,1 0,-1 0,1 0,-1 0,0-1,2 1,67 29,80 6,-148-36,1 0,-1 0,1 0,-1 0,0 0,1 0,-1 1,0-1,1 1,-1 0,0 0,0-1,0 1,0 1,0-1,0 0,0 0,0 1,0-1,0 1,0 0,-1-1,1 1,-1 0,0 0,1 0,-1 0,0 0,0 0,0 0,0 1,-1-1,1 0,0 0,-1 1,0-1,1 1,-1-1,0 0,0 1,-1 0,-86 109,-100 63,184-173,0 0,0 1,1-1,-1 1,1 0,0-1,-1 1,1 0,1 0,-1 1,0-1,1 0,-1 0,1 1,0-1,0 1,0-1,1 1,-1 0,1-1,0 1,0-1,0 1,1 0,-1-1,1 1,0-1,0 1,0-1,0 1,1-1,-1 0,1 0,0 1,0-1,0 0,0-1,0 1,2 1,8 2,1 0,0 0,0-1,0-1,1 0,-1-1,1-1,0 0,0-1,0 0,0-1,0 0,0-1,0-1,3-1,-13 2,1 0,-1-1,1 1,-1-1,0 0,0 0,0 0,0 0,0-1,0 0,0 1,-1-2,0 1,1 0,-1-1,-1 1,1-1,0 0,-1 0,0 0,0 0,2-4,10-19</inkml:trace>
  <inkml:trace contextRef="#ctx0" brushRef="#br0" timeOffset="248.475">358 1,'-36'77,"3"2,3 1,4 2,-9 57,10-31,6 2,4 0,5 1,5 0,6 50,7 215,27-222,-26-131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5:3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28 651,'0'0,"0"1,-1-1,1 1,0-1,0 1,0-1,0 1,-1-1,1 1,0-1,0 1,0-1,0 1,0-1,0 1,0-1,0 1,0-1,1 1,-1-1,0 1,0-1,0 1,0-1,1 0,-1 1,0-1,1 1,-1-1,0 0,1 1,-1-1,0 0,1 1,-1-1,1 0,-1 1,0-1,1 0,-1 0,1 0,-1 1,1-1,-1 0,1 0,-1 0,1 0,-1 0,1 0,-1 0,1 0,-1 0,1 0,-1 0,1 0,-1 0,1-1,19 6,1-1,0-1,-1-1,1 0,0-2,0-1,0 0,0-1,3-2,66-9,1 5,72 3,-136 5,-3 1</inkml:trace>
  <inkml:trace contextRef="#ctx0" brushRef="#br0" timeOffset="186.104">1 961,'38'10,"37"3,15-1,2-2,-5-3,-12-3,-15-2,-17-1</inkml:trace>
  <inkml:trace contextRef="#ctx0" brushRef="#br0" timeOffset="2333.496">5193 426,'-58'25,"0"3,2 2,2 2,1 3,1 2,2 2,2 3,-16 19,54-50,0 1,1 0,1 0,0 1,1 0,0 1,1-1,0 1,1 1,3-10,0 0,1 0,0 1,0-1,0 0,1 1,0-1,0 0,0 1,1-1,-1 1,1-1,1 0,-1 0,1 0,0 1,0-2,0 1,1 0,-1 0,1-1,0 1,1-1,-1 0,5 4,-3-4,1 0,0-1,0 1,0-1,0 0,1 0,-1-1,1 0,-1 0,1-1,0 0,0 0,0 0,0-1,0 0,-1 0,1-1,0 0,5-1,125-41,-118 35,-1-2,0 0,-1-2,0 0,-1 0,0-1,-1-1,0-1,-1 0,-1-1,-1-1,7-11,-13 18,-1 0,0 0,-1 0,0-1,-1 0,0 0,-1 0,0 0,-1 0,0 0,0-1,-1 1,-1 0,0-1,-1 1,0 0,-1-1,2 8,-1 1,0-1,0 0,0 1,-1 0,1 0,-1-1,0 1,0 1,0-1,0 0,-1 1,1 0,-1 0,1 0,-1 0,-2-1,-16-5</inkml:trace>
  <inkml:trace contextRef="#ctx0" brushRef="#br0" timeOffset="2650.519">4996 1018,'-25'15,"0"1,2 1,0 1,1 1,1 1,1 1,0 1,2 0,0 2,2 0,-3 7,17-28,-1 0,1 0,0 1,0-1,0 1,1-1,-1 1,1-1,0 1,0 0,0 0,0 0,1 0,-1-1,1 1,0 0,0 0,1 0,-1 0,1 0,0 0,0-1,0 1,1 0,-1-1,1 1,0-1,0 1,0-1,0 0,0 0,1 0,-1 0,1 0,0-1,0 1,0-1,0 0,1 0,-1 0,1 0,-1 0,4 1,10 0,0 1,-1-2,1 0,0-2,0 1,0-2,0 0,0-1,-1-1,1-1,-1 0,0-1,0 0,0-2,0 0,-1 0,-1-2,1 0,0-1,-5 0,1 0,-1-1,0 0,-1 0,-1-1,0-1,0 1,-1-1,-1 0,0-1,-1 0,0 0,-1 0,-1 0,0-1,-1 1,-1-1,0 1,-1-1,0 0,-1 1,-1-1,0 0,-1 1,-1 0,0 0,-1 0,-5-11,-22-44,20 41</inkml:trace>
  <inkml:trace contextRef="#ctx0" brushRef="#br0" timeOffset="2970.02">5843 567,'-55'28,"2"2,2 3,1 2,1 2,2 2,-37 41,71-67,0 0,1 0,0 2,1-1,0 2,2-1,0 1,0 1,2-1,0 2,1-1,0 1,2 0,5-8,0-1,1 0,0 1,1-1,0 0,0 0,1-1,1 1,-1-1,1 1,0-2,1 1,0 0,0-1,1 0,0-1,0 1,0-1,1-1,0 0,0 0,0 0,1-1,0 0,0-1,0 1,0-2,7 2,-4-2,0 0,-1-1,1 0,0-1,0 0,-1-1,1 0,0-1,-1 0,1-1,-1 0,0-1,0-1,0 1,-1-2,1 1,-1-1,-1-1,5-3,1-2,1 0,-2-1,0-1,-1 0,0-1,-1 0,-1-1,0 0,-1-1,-1 0,3-9,-7 14,0 0,-1 1,-1-2,0 1,-1 0,0 0,-1-1,0 1,-1-1,0 1,-1-1,0 1,-1-1,-1 1,0 0,-1 0,0 0,0 0,-2 1,-4-8,-8-5</inkml:trace>
  <inkml:trace contextRef="#ctx0" brushRef="#br0" timeOffset="3307.691">5983 313,'9'-5,"1"0,-1 1,1 0,-1 0,1 1,0 1,0-1,0 2,1-1,-1 1,0 1,0 0,1 1,-1-1,0 2,0 0,1 0,-1 1,1 0,-8 0,0 0,1 1,-1-1,0 0,-1 1,1 0,-1 0,0 0,1 0,-2 0,1 0,0 0,-1 1,0-1,0 1,0-1,-1 1,1-1,-1 1,-1 3,1-4,0 0,0 0,0 0,0 1,1-1,0 0,-1 0,1-1,1 1,-1 0,0 0,1 0,0-1,0 1,0-1,1 1,-1-1,1 0,-1 0,1 0,0 0,0-1,0 1,1-1,-1 0,1 0,2 2,149 31,-110-19,-26-10</inkml:trace>
  <inkml:trace contextRef="#ctx0" brushRef="#br0" timeOffset="736.75">2005 708,'-34'48,"-20"35,-2 8,5-2,10-11,13-9,6-12,6-10,7-9,4-6,3-3,7-7,3-3,4-4,6-4,-1-5</inkml:trace>
  <inkml:trace contextRef="#ctx0" brushRef="#br0" timeOffset="1003.452">2456 793,'-54'58,"3"2,3 2,-20 35,68-96,-9 9,1 0,1 0,-1 1,2 0,0 1,0-1,1 1,0 0,1 0,1 1,0-1,0 1,2 0,-1-1,1 1,1 9,2-19,-1 0,0 1,1-1,0 0,-1 0,1 0,0 0,1 0,-1-1,0 1,1-1,0 0,-1 1,1-1,0 0,0 0,0-1,1 1,-1-1,0 1,0-1,1 0,-1-1,1 1,-1 0,1-1,2 0,99-5,-84 1,0 0,0-2,0 0,0-2,-1 0,-1-1,1-1,-1-1,-1-1,0 0,-1-1,0-1,-1-1,-1 0,0-1,-1-1,0 0,-2-1,0 0,6-14,-11 17,0 0,-1 0,0-1,-1 0,-1 0,0 0,-2 0,0-1,0 1,-2-1,0 0,-1-9,-1 19,0 1,-1 0,1 0,-1 0,-1 0,1 0,-1 0,0 1,0 0,0 0,-1 0,0 0,0 1,0-1,0 1,-1 1,0-1,1 1,-1 0,-1 0,1 1,0-1,-1 2,1-1,-1 1,1 0,-1 0,0 0,-4 1,-14-1</inkml:trace>
  <inkml:trace contextRef="#ctx0" brushRef="#br0" timeOffset="1306.546">2993 848,'-31'33,"2"1,2 1,1 2,1 0,3 2,-11 24,-5 52,37-112,0 0,1 1,-1-1,1 0,0 1,0-1,0 0,0 1,1-1,-1 0,1 1,0-1,0 0,0 0,0 0,1 0,-1 0,1 0,0 0,0 0,0-1,0 1,0-1,0 1,1-1,-1 0,1 0,0 0,0 0,0 0,0-1,0 1,1 0,10-1,0-1,0-1,0 1,0-2,-1 0,1-1,-1 0,1-1,-1-1,0 0,-1 0,1-1,-1-1,0 0,-1-1,1 0,-2-1,2-2,6 0,-1-2,0 0,-1-1,-1-1,0-1,-1 0,-1 0,0-2,-1 1,-1-2,-1 1,0-1,-2-1,0 0,-1 0,-1-1,-1 1,0-8,-4 21,-1 0,1 0,-1 0,-1 0,0 0,0 0,0 0,0 0,-1 0,-1 0,1 1,-1-1,0 1,0 0,-1-1,0 2,0-1,0 0,-1 1,0 0,0 0,0 0,-1 1,1-1,-1 1,0 1,0-1,-1 1,1 0,-1 1,1-1,-1 1,0 0,-5 0,-13 0</inkml:trace>
  <inkml:trace contextRef="#ctx0" brushRef="#br0" timeOffset="1635.034">3218 594,'33'-26,"2"1,1 1,1 2,1 2,1 1,40-13,-78 31,1 0,-1 0,0 0,1 0,-1 1,1-1,-1 0,0 1,1-1,0 1,-1 0,1-1,-1 1,1 0,-1 0,1 0,0 0,-1 0,1 0,-1 0,1 1,-1-1,1 1,-1-1,1 1,-1-1,1 1,-1 0,1 0,-1 0,0-1,0 2,1-1,-1 0,0 0,0 0,0 0,0 1,0-1,-1 0,1 1,0-1,-1 1,1-1,0 1,-1-1,0 1,-3 6,-1 1,0-1,-1 0,0 0,0 0,-1-1,0 0,0 0,-1-1,1 1,-1-1,-7 4,-45 49,58-58,0 1,0-1,0 0,0 0,1 1,-1-1,0 1,1-1,-1 1,1-1,-1 1,1-1,0 1,-1-1,1 1,0-1,0 1,0 0,0-1,1 1,-1-1,0 1,1-1,-1 1,1-1,-1 1,1-1,0 1,0-1,0 0,-1 1,1-1,0 0,1 0,-1 0,0 0,0 0,0 0,1 0,-1 0,0 0,1 0,0-1,68 20,-33-19,1-2,-1-1,0-2,25-6,-12 2,38 12,-64 1</inkml:trace>
  <inkml:trace contextRef="#ctx0" brushRef="#br0" timeOffset="1883.196">3895 961,'38'5,"28"2,7-6,-5-2,-8-2,-10 0,-13-4,-13-1</inkml:trace>
  <inkml:trace contextRef="#ctx0" brushRef="#br0" timeOffset="2038.517">4178 736,'-20'39,"-15"36,-2 15,5-3,8-6,9-13,6-13,5-11,3-8,6-5,8-9,6-7,-1-7</inkml:trace>
  <inkml:trace contextRef="#ctx0" brushRef="#br0" timeOffset="5288.802">1129 426,'9'-7,"1"-1,0 0,1 1,0 0,0 0,0 1,1 1,0 0,0 0,0 1,1 1,6-1,-17 5,0-1,0 1,0 0,0 0,0 0,-1 0,1 0,0 1,-1-1,1 0,-1 1,0-1,1 1,-1 0,0-1,0 1,0 0,0 0,0-1,0 1,-1 0,1 0,-1 0,1 0,-1 0,0 0,1 0,-1 0,0 0,0 1,-1-1,1 0,0 0,-1 0,1 0,-1-1,0 1,0 0,1 0,-1 0,0 0,-1-1,1 1,0 0,-1 0,0 5,-93 314,-58 286,77-298,68-290,5-25,25-81,3 0,4 2,3 1,42-75,-48 103,8-23,3 1,4 2,3 1,3 3,3 2,3 2,3 2,3 3,22-15,-44 54,1 2,1 2,1 1,0 2,2 2,0 1,0 3,1 1,0 3,30-2,-37 3,440-41,-329 39,1 5,120 16,-20 3,231-15,-14-44,-179 12,103-7,22 9,-35 29,-55-28,-61 17,-91-6,-166 17,0 0,-1 1,1-1,-1 1,1-1,-1 1,1 0,-1 0,1 0,-1 0,0 0,0 1,1-1,-1 1,0-1,0 1,-1 0,1 0,0 0,0 0,-1 0,0 0,1 0,-1 1,0-1,0 0,0 1,0-1,0 1,-1-1,1 1,-1-1,0 1,1 0,-1-1,0 1,-1-1,1 1,0 0,-28 101,-43 50,62-114,11-26</inkml:trace>
  <inkml:trace contextRef="#ctx0" brushRef="#br0" timeOffset="6003.164">7282 143,'-263'679,"179"-480,69-179,13-40,23-56,4 1,3 0,9-8,-33 73,184-388,-117 271,-71 128,0-1,0 0,0 1,0-1,1 1,-1-1,0 0,0 1,1-1,-1 1,0-1,1 0,-1 0,0 1,1-1,-1 0,0 1,1-1,-1 0,1 0,-1 0,0 0,1 1,-1-1,1 0,-1 0,1 0,-1 0,0 0,1 0,-1 0,1 0,-1 0,1 0,-1 0,0 0,1-1,-1 1,1 0,-1 0,1 0,-1 0,0-1,1 1,-1 0,0 0,1-1,-1 1,0 0,1-1,-1 1,0 0,0-1,1 1,-1-1,0 1,0 0,0-1,0 1,1-1,-1 1,0-1,0 1,0-1,0 1,0 0,2 39,-2-34,-2 68,-1-49,1 0,1-1,0 1,2 0,1 0,1-1,1 1,1-1,1 0,1 0,1-1,1 0,1 0,1-1,1-1,4 5,-14-20,1 0,0-1,0 1,1-1,-1 0,1 0,0 0,0 0,0-1,1 1,-1-1,1 0,0-1,0 1,0-1,0 0,0 0,1 0,-1-1,0 0,1 0,-1 0,1-1,-1 0,1 0,-1 0,1-1,-1 0,1 0,-1 0,0 0,1-1,-1 0,0 0,0-1,0 1,3-3,6-8,0-1,-1-1,0 0,-1 0,-1-1,-1-1,0 0,-1 0,-1-1,-1 0,0 0,0-6,44-234,-44 206,9-127,-16 155</inkml:trace>
  <inkml:trace contextRef="#ctx0" brushRef="#br0" timeOffset="6637.08">8156 397,'39'-5,"31"-1,9 0,-4-4,-10 0,-12 2,-9 2,-8 2,-5 2,-3 1,-2 1,1 0,-11 0,-7 1</inkml:trace>
  <inkml:trace contextRef="#ctx0" brushRef="#br0" timeOffset="6806.501">8156 651,'39'0,"50"-5,16-1,-1-5,-9 0,-15 1,-21 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6:04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2 160,'21'231,"-43"334,22-548,12 53,-6-64</inkml:trace>
  <inkml:trace contextRef="#ctx0" brushRef="#br0" timeOffset="512.007">396 330,'52'-34,"1"3,1 1,1 4,18-5,-45 19,-22 9,-1 0,0 0,0 0,0 1,0 0,0 0,1 0,-1 0,0 1,1 0,-1 0,1 0,-1 1,1 0,0 0,-1 0,1 1,-1 0,1 0,-1 0,1 1,1 1,-5-1,-1 1,0 0,0 0,0 1,0-1,0 0,0 0,-1 0,1 1,-1-1,0 0,0 1,0-1,-1 0,1 0,-1 1,0-1,0 0,0 0,0 0,0 0,-1 0,1 0,-1 0,0 0,0-1,0 1,-2 1,0 3,-56 89,-4-3,-35 36,-23 33,101-134,2 0,2 2,0 0,2 1,2 0,-5 16,17-43,-1 0,1 0,0 0,1 0,-1 0,1 0,-1 0,1 0,1 0,-1 0,0 0,1 0,0 0,0 0,0 0,0-1,1 1,-1 0,1 0,0-1,0 1,1-1,-1 0,1 0,-1 0,1 0,0 0,0 0,0-1,1 1,-1-1,1 0,-1 0,1-1,0 1,-1 0,1-1,0 0,0 0,0 0,2-1,17 3,0-2,1 0,-1-2,1-1,-1 0,0-2,0-1,0 0,-1-2,0 0,0-2,-1 0,0-2,1-1,-2 3,-1-1,0-1,-1-1,0-1,-1 0,0-1,-1-1,-1-1,0 0,4-8,-5 5</inkml:trace>
  <inkml:trace contextRef="#ctx0" brushRef="#br0" timeOffset="815.402">1413 160,'-33'18,"1"1,1 2,1 1,1 2,0 0,2 2,1 1,2 1,-2 4,-32 78,57-106,0-1,0 1,0-1,1 1,0-1,-1 1,1-1,0 1,1 0,-1-1,1 1,-1-1,1 1,0-1,1 0,-1 1,0-1,1 0,0 0,0 0,0 0,0 0,0 0,0 0,1-1,0 0,-1 1,1-1,0 0,0 0,0 0,3 1,13 3,1-1,0 0,1-2,-1 0,1-1,-1-1,1-1,-1-1,1-1,-1 0,1-2,-1 0,0-2,-1 0,1-1,-1-1,-1 0,1-2,-2 0,8-6,-7 6,-1-1,0-1,-1-1,-1 0,0-1,0 0,-1-1,-1-1,3-6,-10 14,-1 0,-1 0,1-1,-2 0,1 0,-1 0,0 0,-1 0,0-1,0 1,-1-1,-1 0,1 1,-2-1,1 1,-1-1,-1 1,0-1,0 1,-3-8,2 10,-1 0,0 1,-1-1,0 1,0-1,0 1,-1 1,1-1,-1 1,-1 0,1 0,-1 1,0 0,0 0,0 1,0-1,0 2,-1-1,0 1,1 0,-2 0,-25-6</inkml:trace>
  <inkml:trace contextRef="#ctx0" brushRef="#br0" timeOffset="1181.82">1441 668,'-27'13,"1"2,1 1,1 1,0 1,1 0,1 2,1 1,1 1,-15 20,32-39,0 1,0-1,0 1,0 0,1 0,0 0,0 0,0 0,0 0,0 0,1 1,0-1,0 1,0-1,1 1,-1-1,1 1,0 0,0-1,1 1,-1-1,1 1,0-1,1 1,-1-1,1 0,-1 1,1-1,1 0,-1 0,2 2,7 2,1-1,0 0,1 0,0-2,0 1,0-2,0 1,1-2,-1 0,1-1,0 0,0-1,0 0,0-1,0-1,0 0,0-1,-1-1,1 0,-1 0,1-2,-1 0,0 0,3-3,-8 5,0 1,0-2,0 1,0-1,-1 0,0-1,0 0,0 0,0 0,-1-1,0 0,0 0,-1-1,0 0,0 0,0 0,-1 0,0-1,0 0,-1 1,0-1,0-1,-1 1,0 0,-1 0,0-1,0 1,0-1,-1 0,-1 1,1-1,-1 1,-1 0,0-1,0 1,-1-2,-3-3,-1 0,0 0,-1 0,-1 1,1 0,-2 1,0 0,0 0,-1 1,0 1,-1-1,-1 1,-10-4</inkml:trace>
  <inkml:trace contextRef="#ctx0" brushRef="#br0" timeOffset="1478.039">2147 246,'-105'304,"-9"94,67-235,39-145</inkml:trace>
  <inkml:trace contextRef="#ctx0" brushRef="#br0" timeOffset="1884.52">2090 217,'0'74,"4"1,3-1,2 0,8 14,-2-16,46 147,-60-216,0-1,0 1,0 0,1 0,-1-1,1 1,-1-1,1 1,0-1,0 0,0 1,0-1,0 0,1 0,-1 0,0-1,1 1,0-1,-1 1,1-1,0 0,0 0,-1 0,1 0,0-1,0 1,0-1,0 0,0 0,0 0,0 0,0 0,0 0,0-1,0 0,0 0,0 1,0-2,-1 1,1 0,0 0,-1-1,1 0,9-8,0-1,-1 0,0-1,-1-1,0 1,-1-1,-1-1,0 0,-1 0,0 0,-1-1,21-52,-4-1,-2 0,7-52,-11 50,-6 25,-2-1,-1 0,-3-1,-2 1,-1-1,-4-14,-3 33,-2 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37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3746 736,'-156'-65,"-2"6,-152-33,206 62,0 5,-2 5,0 5,-1 4,-1 4,1 6,-1 4,-34 8,64 1,-1 3,2 3,1 3,0 4,-44 23,77-28,2 1,0 2,1 2,2 2,1 2,1 1,1 1,2 2,1 2,-4 9,-1 6,2 1,2 2,3 1,2 2,2 1,4 0,1 2,3 1,3 0,3 1,2 0,1 15,7-45,1 0,1-1,2 1,0 0,3-1,0 0,2 0,1 0,2-1,1 0,1-1,1 0,1-1,2 0,1-1,1-1,1-1,13 13,3-5,1 0,2-3,1-1,2-2,0-1,1-3,2-1,0-2,40 10,0-4,2-4,0-4,0-4,87 2,-26-10,0-6,1-7,-1-6,-1-6,-1-7,-2-6,131-48,-178 45,-2-4,-2-4,-2-4,-2-3,-2-5,-3-3,-3-4,-2-3,-3-3,-4-4,-3-3,-3-2,-3-4,-4-2,-4-2,-4-3,-3-2,4-23,-33 68,-1-1,-3 0,-2-2,-2 1,-2-1,2-50,-10 79,0 0,-1 0,-1 0,-1-1,0 1,-2 1,0-1,-2 1,0 0,-1 0,0 1,-2 0,0 1,-1 0,-1 0,0 1,-2 1,-4-5,-5 0,0 1,-1 2,0 0,-2 2,0 0,0 2,-1 1,-1 1,0 1,-27-5,-18-1,0 4,-1 3,-61 0,-56 10,0 9,1 8,0 8,2 8,-39 19,-70 22,4 13,4 13,4 12,6 13,-120 79,273-132,4 5,3 6,4 4,4 6,-19 26,101-93,1 0,1 2,2 1,1 1,1 1,2 1,1 0,2 2,1 0,2 2,1-1,2 2,1 0,2 1,9-25,0 1,0 0,2 0,-1 0,2 0,0-1,1 1,1-1,0 0,0 0,2-1,-1 1,2-2,0 1,0-1,2 0,-1 0,1-1,1-1,0 0,0 0,1-1,10 6,22 13,2-1,0-3,2-2,1-2,0-2,11 1,95 22,2-6,1-8,1-7,106-1,35-6,1-14,-1-12,-1-14,-1-12,25-19,-170 24,-1-6,-2-7,-3-6,50-30,-134 53,0-3,-3-2,-1-4,-1-1,-3-3,-1-3,-3-2,-1-2,-3-2,37-53,-55 60,-1-1,-2-1,-3-2,-1 0,-3-2,-2 0,-2-1,-2 0,-3-1,-2-1,-3 1,-1-21,-3 33,-2 1,-2-1,-2 0,-2 1,-1 0,-2 0,-2 1,-1 0,-3 1,0 1,-3 0,-1 1,-1 2,-2 0,-2 1,-15-15,7 14,-3 2,0 1,-2 2,-1 1,-1 3,-2 1,0 1,-1 3,-2 2,1 1,-36-6,-8 1,0 5,-2 3,0 4,0 5,-71 4,4 9,1 7,0 7,1 7,2 6,-90 36,21 8,4 8,4 10,-84 58,163-80,3 5,4 6,4 5,3 6,5 5,5 5,5 5,-42 59,106-114,1 2,4 2,2 1,2 1,-14 47,36-84,2 0,1 1,1 0,2 1,0-1,2 1,1 0,1 0,2 0,0-1,2 1,1 0,2-1,0 0,9 23,-4-27,0-1,2-1,0 0,1 0,2-1,-1-1,2-1,1 0,0-1,1-1,1-1,0-1,1 0,1-2,0 0,0-2,2 0,39 14,0-2,2-3,0-3,1-3,51 3,71-3,0-8,0-8,0-8,0-9,-2-8,-1-7,-2-9,2-9,10-5,-2-9,-4-8,-3-8,-3-8,-5-8,3-12,-98 53,-3-3,-2-4,-4-3,-2-3,-3-3,-4-3,50-78,-33 24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 1,'-24'0,"-22"0,-4 4,3 3,3-1,6-2,8 5,10-1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0.7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1,'-29'29,"-14"19,0 6,8-1,9-5,10-6,11-9,8-12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49.1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 74,'0'0,"-1"0,0 0,1-1,-1 1,0 0,1 0,-1 0,1-1,-1 1,1 0,-1-1,1 1,-1 0,1-1,-1 1,1-1,-1 1,1-1,0 1,-1-1,1 1,0-1,-1 1,1-1,0 1,0-1,-1 0,1 1,0-1,0 0,0 1,0-1,0 1,0-1,0 0,0 1,0-1,0 0,0 1,0-1,1 1,-1-1,0 0,0 1,1-1,-1 1,0-1,1 1,-1-1,1 1,-1-1,0 1,1-1,-1 1,1-1,23-31,-22 30,1 1,-1-1,1 1,-1-1,1 1,0 0,0 0,-1 0,1 0,0 1,0-1,0 1,0-1,0 1,0 0,0 0,0 1,0-1,0 1,0-1,-1 1,1 0,0 0,0 0,-1 1,1-1,0 0,-1 1,1 0,-1 0,0-1,0 1,2 2,63 79,-38-33,-12-19,1 0,1-1,2-2,1 0,2 0,-21-24,-5-3</inkml:trace>
  <inkml:trace contextRef="#ctx0" brushRef="#br0" timeOffset="367.332">267 158,'-14'10,"-10"7,-1 7,0 3,3 2,1 1,4 0,0 0,3 0,0-1,-4-1,2 1,-1-6,2-1,8-5,6-9,8-7,2-4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84,'5'0,"21"0,10 0,4-5,6-2,-2 1,3 1,-3-3,-4-1,2 2,-3 2,-2 1,-4 2,-1-3,-3-2,0 1,-1 1,-5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7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57,'61'1,"159"-13,-47-24,-118 28,-31 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6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0 875,'9'-32,"1"1,1 0,1 0,2 1,1 1,2 1,0 0,2 1,7-6,29-13,-53 48,0-1,0 1,0-1,0 1,0-1,0 1,-1 0,1 0,0 0,-1 0,0 0,1 0,-1 1,0-1,0 0,0 1,-1-1,1 0,-1 1,1-1,-1 1,0-1,1 1,-1-1,-1 1,1-1,0 1,-1-1,1 1,-1-1,0 1,0-1,1 0,-2 1,0 10,-9 105,11-115,1 1,-1 0,1-1,0 1,0 0,0-1,0 1,1-1,0 1,-1-1,1 0,0 0,1 0,-1 0,0 0,1 0,0-1,-1 1,1-1,0 0,1 1,-1-1,0-1,0 1,1 0,-1-1,1 0,-1 0,4 1,5-2,0 0,0-1,0 0,1-1,-2-1,1 0,0 0,0-1,-1 0,0-1,0-1,0 0,-1 0,0-1,0 0,0-1,-1 0,0 0,0-2,120-155,-112 140,-3 1</inkml:trace>
  <inkml:trace contextRef="#ctx0" brushRef="#br0" timeOffset="504.784">1044 0,'18'6,"0"1,0 1,-1 0,0 1,0 1,-1 1,0 0,-1 1,0 1,-1 0,11 14,-16-13,-1 2,0-1,-1 1,-1 0,0 0,-2 1,1-1,-2 1,0 0,-1 0,-1 1,-1-1,0 0,-1 0,-1 0,-1 0,-1 7,2-4,-29 253,30-264,0 0,1 0,0 0,1 0,0 0,1 0,-1 0,1-1,1 1,0-1,0 1,1-1,0 0,0 0,1-1,0 1,0-1,1 0,3 3,-6-5,0-1,1 0,-1 0,1 0,0 0,0-1,0 1,1-1,-1 0,1 0,0-1,0 1,0-1,0 0,0 0,0-1,0 0,1 0,-1 0,1 0,-1-1,0 0,1 0,-1 0,1-1,-1 0,0 0,1 0,-1-1,0 0,1 0,6-11</inkml:trace>
  <inkml:trace contextRef="#ctx0" brushRef="#br0" timeOffset="752.839">1299 621,'-29'19,"-24"21,-8 3,7 0,8-3,6-3,6-4,3-2,3-2,1-1,0 0,5 0,1-1,5 1,4-5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7:55.1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649 0,'-2'0,"1"0,-1 0,1 0,-1 0,1 0,-1 1,0-1,1 0,-1 1,1-1,-1 1,1-1,0 1,-1 0,1 0,0 0,-1 0,1-1,0 2,0-1,0 0,0 0,0 0,0 0,0 1,0-1,0 0,1 1,-1-1,1 1,-1-1,1 1,-1 0,-84 189,-94 203,171-373,0 0,2 0,1 1,0-1,2 1,1 0,0 0,2 0,0 1,1-1,2 1,-2-19,-1 0,1 0,0 0,0 0,1 0,-1 0,1 0,0-1,0 1,0-1,0 1,1-1,-1 0,1 0,0 0,0 0,0-1,0 1,1-1,-1 1,1-1,-1 0,1-1,0 1,0-1,0 1,0-1,0 0,0-1,0 1,0-1,0 0,0 0,2 0,6 0,0 0,0-1,-1-1,1 0,0 0,-1-2,1 1,-1-1,0-1,0 0,4-3,3-5,-5 0</inkml:trace>
  <inkml:trace contextRef="#ctx0" brushRef="#br0" timeOffset="251.462">0 479,'43'10,"39"-2,14-2,-4-2,-8-2,-14-1,-13-1,-8-5,-6-2,-7 0,-8 2</inkml:trace>
  <inkml:trace contextRef="#ctx0" brushRef="#br0" timeOffset="683.614">1467 452,'-54'12,"1"3,0 3,2 2,0 1,1 4,-41 26,82-47,1 1,-1 0,1 1,0 0,0 0,1 1,0-1,0 2,0-1,1 1,0 0,1 0,0 1,0 0,1-1,0 2,0-1,1 0,0 1,1-1,0 1,1 0,0 0,0 9,2-15,0 0,1 0,-1 0,1 0,0 0,0 0,0-1,0 1,1-1,0 0,-1 0,1 0,0 0,1 0,-1 0,0-1,1 0,0 0,-1 0,1 0,0 0,0-1,0 1,0-1,0 0,0 0,0-1,1 1,-1-1,0 0,8 0,0 0,-1-1,1 0,-1-1,0 0,0 0,1-2,-2 1,1-1,6-4,13-10,-1-1,-1-1,0-2,-1-1,-2-1,10-13,40-36,-74 72,-1 1,1-1,-1 0,1 0,-1 1,1-1,0 0,-1 1,1-1,0 0,-1 1,1-1,0 1,0-1,0 1,0 0,0-1,-1 1,1 0,0-1,0 1,0 0,0 0,0 0,0 0,0 0,0 0,0 0,0 0,0 0,0 1,0-1,-1 0,1 1,0-1,0 0,0 1,0-1,-1 1,1 0,0-1,0 1,-1-1,1 1,0 0,-1 0,1-1,-1 1,1 0,-1 0,1 0,-1-1,0 1,1 0,-1 0,0 0,0 0,0 0,0 0,1 0,-1 0,0 0,-1 0,1 0,0 0,7 22,-2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6.5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52,'43'0,"48"0,18 0,5 0,-7 0,-13 0,-7 0,-10 0,-7-5,-12-1,-5 0,-8 1,-1 2,-8-4,-6-1,-3 1,-6 2</inkml:trace>
  <inkml:trace contextRef="#ctx0" brushRef="#br0" timeOffset="731.525">509 306,'6'68,"-4"1,-3 0,-2 0,-4-1,-6 17,9-56,-1-1,-2 0,-1-1,-1 0,-11 23,20-51,0 1,0 0,0 0,0-1,0 1,0 0,-1-1,1 1,0 0,0 0,0-1,-1 1,1 0,0 0,0-1,-1 1,1 0,0 0,0 0,-1 0,1 0,0-1,-1 1,1 0,0 0,-1 0,1 0,0 0,-1 0,1 0,0 0,-1 0,1 0,0 0,0 0,-1 0,1 0,0 0,-1 1,1-1,0 0,-1 0,1 0,0 0,0 1,-1-1,1 0,0 0,0 0,-1 1,1-1,0 0,0 1,0-1,0 0,-1 0,1 1,0-1,0 0,-4-36,4 28,0-38,2 1,2 0,3 0,1 0,2 1,2 0,2 1,2 0,1 1,3 1,11-17,-13 27,1 1,2 1,1 1,1 0,1 2,26-22,-33 32,-14 11,0 1,0 0,1-1,-1 1,1 0,0 1,1-1,-1 1,1 0,-1 0,1 0,0 1,0 0,0-1,0 2,0-1,1 1,-1-1,0 2,1-1,-1 0,1 1,-1 0,1 1,-1-1,1 1,-1 0,0 0,1 1,-1-1,0 1,0 0,2 2,0 3,0 0,-1 1,0 0,0 0,-1 0,0 1,0-1,-1 1,0 0,-1 1,0-1,0 1,-1-1,0 1,-1 0,0 0,-1 0,0-1,0 1,-1 0,-1 0,1 0,-1-1,-1 1,0-1,0 1,-1-1,0 0,-1-1,-3 6,-11 12,-1-1,-2 0,0-2,-2 0,0-2,-1 0,-2-2,0-1,0-1,-2-1,-13 4,-13 21,54-41,0 1,0 0,0 0,0 0,0 0,0 0,0 0,1 0,-1 0,0 0,1 0,-1 0,0 0,1 1,0-1,-1 0,1 0,0 1,-1-1,1 0,0 1,0-1,0 0,0 1,1-1,-1 0,0 1,0-1,1 0,-1 0,1 0,-1 1,1-1,-1 0,1 0,0 0,0 0,-1 0,1 0,0 0,0 0,0 0,0 0,0 0,0-1,1 1,-1 0,0-1,1 1,157 61,-152-58,-1 0,1 0,0-1,0 0,0 0,0-1,1 0,-1 0,1-1,-1 0,1 0,-1-1,1 0,5 0,4-5</inkml:trace>
  <inkml:trace contextRef="#ctx0" brushRef="#br0" timeOffset="1269.118">1130 475,'-10'27,"2"-1,0 1,2 1,1-1,1 1,2 0,0 6,2-32,-1-1,1 1,0 0,0-1,0 1,1 0,-1 0,0-1,1 1,-1 0,1-1,-1 1,1-1,0 1,0-1,-1 1,1-1,0 1,0-1,1 0,-1 1,0-1,0 0,1 0,-1 0,0 0,1 0,-1 0,1-1,0 1,-1 0,1-1,-1 1,1-1,0 1,-1-1,1 0,0 0,0 0,-1 0,1 0,0 0,-1 0,1-1,0 1,-1-1,1 1,0-1,-1 1,1-1,-1 0,1 0,-1 0,1 0,-1 0,0 0,1-1,15-9,-2-1,0 0,0-1,-1 0,0-2,-2 1,0-2,8-12,31-35,-50 61,0 0,-1 1,1-1,0 1,1 0,-1-1,0 1,0 0,1-1,-1 1,1 0,-1 0,1 0,-1 0,1 1,-1-1,1 0,0 1,-1-1,1 1,0-1,0 1,0 0,-1 0,1 0,0 0,0 0,0 0,-1 0,1 1,0-1,0 1,-1-1,1 1,0-1,-1 1,1 0,-1 0,1 0,-1 0,1 0,-1 0,0 1,1-1,-1 0,0 1,0-1,0 1,0-1,0 1,36 131,-31-100,6 28,21 191,-33-246,0-1,0 1,0-1,0 1,-1-1,0 1,0-1,-1 1,1-1,-1 0,0 0,-1 0,1 0,-1 0,0 0,0-1,0 1,-1-1,0 0,0 0,0 0,0-1,0 1,-1-1,0 0,1 0,-1-1,0 1,0-1,-6 1,7-1,-1-1,1 0,0 0,-1-1,0 1,1-1,-1 0,1 0,-1-1,1 0,-1 1,1-1,-1-1,1 1,0-1,0 1,0-1,0 0,0-1,0 1,0-1,0 0,1 0,0 0,-1 0,1 0,1-1,-1 1,0-1,1 0,0 0,-1 0,2 0,-1 0,0-1,1 1,0 0,0-1,0 0,1-11,1-1,1 1,0 0,1 0,1 0,0 0,1 1,1 0,0 0,1 0,1 1,0 0,7-9,130-165,-121 159,-4 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05.0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142 229,'5'34,"3"5,-1 1,-2 0,-2 0,-2 31,9 95,-6-144,-2-1,-1 1,0 0,-2-1,-1 1,-2 15,-8 63,11-89</inkml:trace>
  <inkml:trace contextRef="#ctx0" brushRef="#br0" timeOffset="700.595">0 229,'6'-15,"1"1,1 0,0 0,1 0,1 1,0 1,0 0,1 0,1 1,0 0,0 1,1 1,0 0,1 0,0 2,0 0,1 0,0 1,0 1,0 0,1 1,0 1,-1 1,1 0,0 1,2 0,-9 3,0 0,0 1,-1-1,1 2,-1-1,0 1,0 0,0 1,-1 0,0 0,1 1,-2 0,1 0,-1 0,0 1,0 0,-1 0,0 1,0-1,-1 1,1 0,-2 1,1-1,-1 0,-1 1,0 0,1 7,-1-5,-1-1,0 1,-1 0,-1 0,1-1,-2 1,0 0,0-1,0 0,-2 1,1-1,-1 0,-1 0,1-1,-2 0,1 1,-1-2,-1 1,0-1,0 0,0 0,-1-1,-1 1,-159 94,167-101,-1-1,1 1,-1 0,0 1,1-1,0 0,-1 0,1 1,0-1,0 0,0 1,-1-1,2 1,-1 0,0-1,0 1,0 0,1-1,-1 1,1 0,-1 0,1 0,0-1,0 1,0 0,0 0,0 0,0 0,0 0,1-1,-1 1,1 0,-1 0,1-1,0 1,-1 0,1-1,0 1,0 0,0-1,1 1,-1-1,0 0,0 1,1-1,-1 0,2 1,78 48,126 18,-183-62</inkml:trace>
  <inkml:trace contextRef="#ctx0" brushRef="#br0" timeOffset="1015.413">1044 426,'-4'19,"-8"12,-5 4,0 2,-2-1,2-2,-1-1,3-2,-1-2,2 0,4-6</inkml:trace>
  <inkml:trace contextRef="#ctx0" brushRef="#br0" timeOffset="1270.552">734 398,'24'29,"22"19,14 1,0-8,-4-5,-8-10,-7-8,-5-8,-4-1,-3-2,-2-2,0-1,-5 2,-2 1,-3-1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2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47,'1'-1,"0"-1,0 1,0 0,1 0,-1 0,0 0,1 0,-1 1,1-1,-1 0,1 1,-1-1,1 1,-1-1,1 1,0 0,-1-1,1 1,-1 0,1 0,0 0,-1 1,1-1,0 0,-1 1,1-1,-1 1,1-1,-1 1,1-1,-1 1,1 0,9 1,33 0,-1-2,1-2,0-2,-1-2,5-2,-39 6,106-18,-97 22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2,'19'5,"21"1,9 0,0-1,-3-2,-5-1,-4-5,-4-3,-3 0,-1 1,-2 1,1 2,-1 0,1 2,-1 0,-4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17.2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99,'-10'29,"-7"24,-2 7,3-1,-1-1,3-6,3-7,0-6,1-5,2-3,3-3,-3 0,0-1,1-1,2-3</inkml:trace>
  <inkml:trace contextRef="#ctx0" brushRef="#br0" timeOffset="304.226">762 72,'-60'128,"6"2,-10 49,48-81,16-95,0-1,0 1,0-1,0 1,1-1,0 1,-1-1,1 1,0-1,0 0,0 1,0-1,1 0,-1 0,1 0,-1 0,1 0,0 0,0-1,-1 1,1 0,0-1,1 1,-1-1,0 0,0 0,1 0,-1 0,0 0,1 0,-1-1,1 1,-1-1,1 0,-1 0,1 0,0 0,14-2,0-1,-1-1,1 0,-1-1,1-1,-2-1,1 0,-1-1,0-1,0 0,-1-1,-1 0,0-1,0-1,-1 0,8-10,-10 11,0-1,-1-1,-1 1,0-1,0-1,-1 1,-1-1,0 0,-1-1,-1 1,0-1,-1-1,-1 8,-1-1,1 1,-2-1,1 1,-1-1,0 1,-1-1,0 1,-1-1,0 1,0-1,0 1,-1 0,0 0,-1 1,0-1,0 0,-1 1,0 0,0 0,-5-5,6 7,0 0,0 1,-1-1,1 1,-1 0,0 0,0 1,0-1,-1 1,1 0,-1 1,0-1,0 1,0 0,0 1,0-1,0 1,0 1,0-1,0 1,-1 0,1 0,0 0,0 1,0 0,0 1,0-1,-4 2,-11 8,3 0</inkml:trace>
  <inkml:trace contextRef="#ctx0" brushRef="#br0" timeOffset="599.792">1468 72,'-24'6,"0"1,0 1,1 2,0 0,1 1,0 1,1 2,0 0,1 1,-7 7,15-15,1 1,0 0,0 0,1 1,0 0,1 1,0 0,0 1,1 0,1 0,0 1,0 0,1 0,0 0,1 1,1 0,0 0,-1 10,5-18,1 0,0 0,0 0,0-1,1 1,-1-1,1 1,0-1,0 1,1-1,-1 0,1 0,0 0,0-1,1 1,-1 0,1-1,-1 0,1 0,0 0,0-1,0 1,1-1,-1 0,1 0,-1 0,1-1,0 0,-1 0,1 0,2 0,12 2,0-1,1 0,-1-2,0 0,1-1,-1-1,7-2,-2 0,0-1,-1-2,0 0,0-1,-1-1,0-1,-1-1,0-1,0-1,-2-1,1-1,-2 0,0-1,-1-1,-1-1,0-1,-1 0,-1 0,-1-2,2-5,-11 20,1-1,-1 1,-1-1,1 0,-1 0,0 0,-1-1,0 1,0 0,-1-1,1 0,-2 1,1-1,-1 0,0 1,-1-1,1 0,-2 1,1-1,-1 1,0-1,-1 1,1 0,-1 0,-2-3,-16-12,-1 4</inkml:trace>
  <inkml:trace contextRef="#ctx0" brushRef="#br0" timeOffset="1464.26">1 946,'110'-30,"2"4,1 6,45-1,260-8,-382 27,89-8,0-5,90-23,40-32,-162 37,-88 26</inkml:trace>
  <inkml:trace contextRef="#ctx0" brushRef="#br0" timeOffset="1917.976">932 946,'-22'5,"1"0,0 2,1 0,0 1,0 1,1 1,0 1,0 0,1 1,-2 4,12-9,0 0,0 0,1 1,-1 0,2 1,0-1,0 1,0 1,1-1,0 1,1 0,0 0,1 0,0 0,0 1,1 0,1-1,0 1,0 0,1 0,1 3,-1-9,1 1,0 0,1-1,-1 0,1 1,0-1,1 0,-1 0,1 0,0 0,0 0,1-1,-1 0,1 1,0-1,0-1,0 1,1 0,0-1,-1 0,1 0,0-1,0 1,0-1,1 0,-1 0,1-1,-1 1,1-1,-1-1,1 1,-1-1,1 0,0 0,-1 0,1-1,0 0,-1 0,1-1,26-4,-1-1,0-2,0-1,-1-1,-1-2,1-1,-2-1,0-1,-1-2,-1-1,-15 12,0-1,-1 1,0-2,0 1,-1-1,0-1,-1 0,0 0,0-1,-1 1,-1-2,0 1,0-1,-1 0,-1 0,0 0,0-1,1-9,-6 17,1 0,-1 0,0 0,0 0,0 0,-1 0,0 0,0 0,0 1,0-1,-1 1,0 0,0 0,0 0,0 0,-1 0,1 1,-1-1,0 1,0 0,-1 0,1 0,0 1,-1 0,1 0,-1 0,0 0,-3 0,-4-2,0 1,0 1,0 0,0 1,-1 0,1 0,0 2,-1 0,1 0,0 1,-5 1,-69 27,51-16</inkml:trace>
  <inkml:trace contextRef="#ctx0" brushRef="#br0" timeOffset="2468.107">1016 1286,'-18'1,"1"2,-1 1,1 0,0 1,0 0,0 2,1 0,0 1,0 0,1 2,0-1,1 2,0 0,1 1,0 0,0 1,2 0,0 1,0 0,-5 11,8-14,0 0,1 0,0 0,1 1,1 0,0 0,0 1,1-1,1 1,0 0,1 0,0 0,1 1,0-1,1 2,1-11,1 0,-1-1,0 1,1 0,0 0,0-1,0 1,0-1,1 1,-1-1,1 0,0 0,0 0,0-1,0 1,1-1,-1 1,0-1,1 0,0 0,0-1,-1 1,1-1,0 0,4 1,104 7,-82-13,-1-2,1-1,-1-1,0-2,-1 0,0-2,0-1,-2-2,0 0,0-2,-2 0,0-2,-1-1,17-18,-36 35,0 0,0-1,0 1,-1-1,1 0,-1 0,0 0,0 0,0 0,-1-1,1 1,-1-1,0 0,0 1,-1-1,0 0,1 0,-2 0,1 0,-1-1,1 1,-1 0,-1 0,1 0,-1 0,0 0,0 0,0 0,-1 0,1 0,-1 0,-1 1,1-1,-1 1,1-1,-3-2,-8-2,0 0,-1 1,0 1,0 0,-1 0,1 2,-1 0,-1 0,1 2,-1 0,1 0,-1 2,0 0,1 1,-1 0,0 1,0 1,1 0,-1 2,-4 1,-16 2</inkml:trace>
  <inkml:trace contextRef="#ctx0" brushRef="#br0" timeOffset="3569.799">1693 1087,'-2'-2,"-1"0,0 0,0 0,1 0,-2 0,1 1,0-1,0 1,0 0,0 0,-1 0,1 1,-1-1,1 1,0-1,-1 1,1 0,-1 1,1-1,-1 1,1-1,0 1,-1 0,1 0,0 0,0 1,0-1,-2 2,-78 58,69-46,1 1,0 0,1 1,1 0,0 1,1 0,1 1,1 0,1 0,0 1,2-1,0 2,1-1,1 0,1 1,1 18,1-32,0-1,1 1,0-1,0 1,1-1,0 0,0 1,0-1,1 0,-1 0,2-1,-1 1,1-1,-1 1,1-1,1 0,-1-1,1 1,0-1,0 0,0 0,1 0,-1-1,1 0,0 0,0 0,0-1,0 0,0 0,0 0,1-1,-1 0,1 0,-1-1,1 1,-1-2,1 1,2-1,11-5,0-2,0 0,0-1,-1-1,0-1,-1-1,0 0,-1-1,0-1,-1-1,-1 0,0-1,-2-1,1 0,-2 0,0-2,5-11,-12 20,1-1,-1 1,-1-1,0 0,-1 0,0 0,-1 0,0-1,0 1,-1-1,-1 1,0-1,-1 0,-1-9,1 14,0 1,-1-1,0 1,0-1,0 1,-1 0,0 0,0 0,-1 0,1 1,-1-1,0 1,-1 0,1 0,-1 1,0-1,-1 1,1 0,-1 0,1 1,-1-1,0 1,0 1,0-1,-7-1,2 1,-1 1,0 0,0 1,1 0,-1 1,0 0,0 1,0 0,0 1,-6 2,-9 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106 133,'10'-12,"0"0,1 1,0 0,0 1,1 1,1 0,0 0,0 1,0 1,1 0,0 1,0 0,1 1,0 1,7-1,-19 4,0 1,0 0,0 0,1 0,-1 0,0 1,0-1,0 1,0 0,0-1,0 2,0-1,0 0,0 0,0 1,0 0,-1 0,1-1,-1 2,1-1,-1 0,0 0,0 1,0-1,0 1,0-1,-1 1,1 0,1 3,24 98,-20-67,13 74,-18-88,0 0,1 1,2-1,0-1,1 1,2-1,0 0,1 0,2-1,0-1,1 1,1-2,0 0,2 0,13 12,-17-24,-5-6</inkml:trace>
  <inkml:trace contextRef="#ctx0" brushRef="#br0" timeOffset="255.26">473 471,'-33'34,"-26"20,-8 6,3-2,8-7,8-11,8-8,10-5,6-7,2-2,5 1,5-3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28.0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0 255,'19'-5,"21"-1,9 0,0 1,-3 1,-5 2,-4 1,-4 0,-3 1,-1 0,-1 1,-1-1,1 0,-6 5,-6 2</inkml:trace>
  <inkml:trace contextRef="#ctx0" brushRef="#br0" timeOffset="249.776">29 480,'34'0,"24"0,9 0,-3 0,-8 0,-8-4,-8-3,-5 1,-5 2,-7 0</inkml:trace>
  <inkml:trace contextRef="#ctx0" brushRef="#br0" timeOffset="606.695">396 0,'7'10,"0"0,0-1,1 0,0-1,1 1,0-2,0 1,0-1,1-1,3 2,-6-3,201 112,-203-114,-1 0,0 1,0 0,0 0,-1 0,1 0,-1 1,0-1,-1 1,1 0,-1 0,0 0,0 0,0 0,-1 1,1-1,-1 0,-1 1,1-1,-1 1,0-1,0 1,-1-1,1 0,-1 1,0-1,-1 0,1 1,-1-1,0 0,-1 0,1 0,-1-1,0 1,0 0,-4 3,-23 30,-1-1,-2-2,-2-1,-20 14,47-41,-17 15,5-6,0 1,2 1,0 1,2 0,0 1,-4 8,11-12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8:37.4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3162 86,'-37'58,"3"2,2 2,3 1,2 1,-11 46,17-15,4 1,4 0,4 1,5 0,3 0,6 15,-3 52,9-100,-10-63,-1 0,0 0,1 0,-1 0,1 0,0 0,-1 0,1 0,0 0,-1 0,1-1,0 1,0 0,0 0,0-1,0 1,0-1,0 1,0 0,0-1,0 0,0 1,0-1,1 0,-1 0,0 1,0-1,0 0,0 0,0 0,1 0,-1-1,0 1,0 0,0 0,0-1,0 1,0-1,1 1,-1-1,0 1,0-1,0 1,-1-1,1 0,0 0,0 1,0-1,0 0,-1 0,1 0,0-1,45-63,-31 41</inkml:trace>
  <inkml:trace contextRef="#ctx0" brushRef="#br0" timeOffset="295.795">3387 340,'-14'38,"-5"28,1 6,3-3,5-9,3-10,4-9,1-6,2-9</inkml:trace>
  <inkml:trace contextRef="#ctx0" brushRef="#br0" timeOffset="600.666">3613 396,'-16'27,"2"1,0 0,2 1,1 0,1 1,1 1,-1 18,9-46,0 0,0-1,0 1,0 0,1 0,0 0,-1 0,1 0,0 0,1 0,-1 0,0 0,1 0,0 0,0 0,0 0,0 0,0-1,0 1,1 0,-1-1,1 1,0-1,-1 1,1-1,1 0,-1 0,0 0,0 0,1 0,-1-1,1 1,-1-1,1 1,0-1,0 0,-1 0,1 0,0 0,0-1,0 1,0-1,2 0,6-3,-1 0,1 0,-1-1,0-1,-1 0,1 0,-1-1,0 0,0-1,0 0,-1 0,0-1,-1 0,0 0,0-1,-1 0,0 0,0 0,-1-1,0 0,-1 0,0 0,0-4,1 2,-1 0,0 0,-1-1,0 1,-1-1,-1 0,0 0,-1 1,0-1,-1 0,0 0,-2-8,-4-3</inkml:trace>
  <inkml:trace contextRef="#ctx0" brushRef="#br0" timeOffset="928.937">4093 283,'-24'15,"0"0,0 2,2 0,0 1,1 2,1 0,1 1,0 1,-10 18,26-36,1-1,-1 1,1-1,0 1,0 0,1 0,-1 0,1 0,0 0,0 0,0 0,1 0,-1 0,1 1,0-1,0 0,0 0,1 0,-1 1,1-1,0 0,1 0,-1 0,1 0,-1 0,1-1,0 1,1 0,-1-1,0 0,1 1,0-1,0 0,0 0,0 0,1-1,-1 1,0-1,1 0,0 0,0 0,5 0,1 0,-1-1,0-1,0 1,1-2,-1 1,0-1,0 0,0-1,0 0,0-1,0 0,0 0,-1-1,0 0,1 0,-2-1,1 0,0 0,-1-1,0 0,0-1,3-4,4 0,-1-1,-1-1,0 0,0-1,-2 0,1-1,-2 0,0 0,-1-1,-1 0,0 0,4-17,-13-13,-7 28</inkml:trace>
  <inkml:trace contextRef="#ctx0" brushRef="#br0" timeOffset="1185.28">3077 1017,'597'-138,"-514"125,0 2,0 5,8 3,-65 3,-3 1</inkml:trace>
  <inkml:trace contextRef="#ctx0" brushRef="#br0" timeOffset="1668.983">3641 1045,'-17'6,"1"2,0 0,0 1,1 0,0 1,1 1,0 0,0 1,1 1,1 0,0 0,-8 13,20-25,-1 0,0 0,0 0,1 0,-1 1,0-1,1 0,-1 1,1-1,-1 0,1 1,0-1,0 0,0 1,0-1,0 0,0 1,0-1,0 1,0-1,0 0,1 1,-1-1,1 0,-1 1,1-1,-1 0,1 0,0 1,0-1,0 0,-1 0,1 0,0 0,0 0,0 0,1 0,-1-1,0 1,0 0,0-1,1 1,-1 0,0-1,0 0,1 1,-1-1,1 0,-1 1,0-1,1 0,74 2,-63-3,-1-1,0-1,0 0,0-1,-1 0,1 0,-1-2,0 1,0-1,-1-1,0 0,0 0,0-1,-1 0,0-1,-1 0,0 0,0-1,-1 0,0 0,0-3,-6 11,0-1,0 1,0-1,0 1,-1-1,1 1,-1-1,0 0,0 1,0-1,0 1,0-1,-1 1,1-1,-1 0,1 1,-1 0,0-1,0 1,0-1,0 1,-1 0,1 0,-1 0,1 0,-1 0,0 0,0 0,0 0,0 0,0 1,0-1,0 1,0 0,-1 0,1 0,-2-1,-18-5</inkml:trace>
  <inkml:trace contextRef="#ctx0" brushRef="#br0" timeOffset="2084.992">3613 1243,'-16'10,"0"1,1 0,0 1,1 0,0 2,1-1,0 2,1-1,1 2,0 0,1 0,-2 6,11-20,0 0,1 0,-1 0,0 1,1-1,0 0,-1 0,1 0,0 1,0-1,0 0,0 0,0 1,1-1,-1 0,1 0,-1 0,1 0,0 0,0 0,0 0,0 0,0 0,1 0,-1 0,0 0,1-1,-1 1,1-1,0 1,-1-1,1 1,0-1,0 0,0 0,0 0,0 0,0 0,0-1,1 1,-1-1,1 1,97-2,-85-2,0 0,-1-2,1 1,-1-2,0 0,0-1,-1 0,1-1,-2-1,1 0,-1-1,-1 0,0-1,0 0,-1 0,0-1,-1-1,-1 1,1-4,-7 13,-1 0,1 0,-1 0,0 0,-1 0,1-1,0 1,-1 0,0 0,0-1,0 1,0-1,0 1,-1 0,1 0,-1-1,0 1,0 0,0 0,0 0,-1 0,1 0,-1 0,0 0,0 0,0 1,0-1,-1 1,1-1,0 1,-1 0,0 0,1 0,-1 1,0-1,0 0,0 1,0 0,0 0,-1 0,1 0,0 0,0 1,-4-1,-17-2</inkml:trace>
  <inkml:trace contextRef="#ctx0" brushRef="#br0" timeOffset="2434.308">4178 1074,'-12'11,"-12"10,1 2,1 0,1 1,1 2,1 0,1 1,1 0,2 2,-4 10,18-37,-1 0,1 1,0-1,0 1,0 0,0-1,0 1,1 0,-1-1,1 1,0 0,0 0,0 0,0-1,0 1,0 0,1 0,-1-1,1 1,0 0,0 0,0-1,0 1,1-1,-1 1,0-1,1 0,0 0,0 1,-1-1,1 0,1-1,-1 1,0 0,0 0,1-1,-1 0,0 1,1-1,0 0,-1 0,1 0,0 0,-1-1,1 1,0-1,0 0,-1 0,1 0,1 0,13-2,0-2,-1 0,1-1,-1 0,0-1,-1-1,1-1,-1 0,-1-1,0 0,0-1,0-1,-2 0,12-12,-20 20,0-1,0 1,-1-1,1 0,-1 0,0 0,0 0,0 0,0-1,-1 1,1-1,-1 0,-1 0,1 0,-1 0,1 0,-2 0,1 0,0 0,-1-1,0 1,0 0,-1 0,1 0,-1-1,0 1,-1 0,1 0,-1 0,-1-2,-9-6</inkml:trace>
  <inkml:trace contextRef="#ctx0" brushRef="#br0" timeOffset="2899.699">4318 1,'12'5,"-1"0,-1 2,1-1,-1 1,0 1,-1 0,1 0,-2 1,1 0,-1 1,-1-1,3 5,-4-6,19 28,-2 0,-2 2,-1 1,-2 0,-2 1,-2 1,-1 0,-2 1,-2 0,-2 1,-2 0,-1 0,-3 0,-1 10,-3 2,-1 0,-4 0,-1-1,-3 0,-2-1,-3 0,-9 17,8-31,-2-2,-2 0,-1-2,-2 0,-1-2,-2 0,-1-2,-2-2,0 0,-2-2,-1-2,-8 4,14-10</inkml:trace>
  <inkml:trace contextRef="#ctx0" brushRef="#br0" timeOffset="-7190.88">29 904,'7'4,"0"0,0 0,1-1,-1 0,1 0,0-1,-1 0,1 0,0-1,0 0,0 0,0-1,0 0,8-1,-1 1,300 0,-291 0</inkml:trace>
  <inkml:trace contextRef="#ctx0" brushRef="#br0" timeOffset="-6890.698">1 1158,'33'0,"31"0,9 0,-3 0,-9 0,-9 0,-15 0</inkml:trace>
  <inkml:trace contextRef="#ctx0" brushRef="#br0" timeOffset="-2104.862">1328 227,'-17'20,"2"1,1 1,1 1,1 0,1 0,0 1,2 0,1 1,1 0,1 0,1 6,-11 29,-48 206,57-234,1 1,1-1,2 1,1 0,2 0,1 0,2 2,-2-30,-1 0,1 0,0 0,0 0,0-1,1 1,-1 0,1-1,0 1,1-1,-1 1,1-1,0 0,0 0,0 0,0-1,1 1,0-1,0 0,0 0,0 0,0 0,0-1,1 1,-1-1,1 0,0-1,-1 1,1-1,0 0,0 0,0 0,0-1,0 0,0 0,0 0,0 0,2-2,81-36,-71 23</inkml:trace>
  <inkml:trace contextRef="#ctx0" brushRef="#br0" timeOffset="-1855.022">734 763,'48'0,"45"0,16 0,-6 0,-15 0,-19 0,-15 0,-12 0,-9 0,-10 0</inkml:trace>
  <inkml:trace contextRef="#ctx0" brushRef="#br0" timeOffset="-1368.35">1976 734,'-7'4,"-20"7,1 2,0 0,1 2,0 0,1 2,1 1,1 1,1 0,0 2,2 1,-13 17,-5 35,37-72,-1-1,0 1,0 0,1 0,-1 0,1-1,0 1,0 0,-1 0,1 0,0 0,1 0,-1 0,0 0,0-1,1 1,-1 0,1 0,0 0,-1-1,1 1,0 0,0-1,0 1,0-1,1 1,-1-1,0 1,0-1,1 0,-1 1,1-1,-1 0,1 0,0 0,-1-1,1 1,0 0,1 0,4-1,0 0,0-1,-1 1,1-2,0 1,0-1,-1 0,1 0,-1 0,1-1,-1 0,0-1,0 1,-1-1,1 0,0-1,-4 3,196-103,-140 75,-50 47,-9-3</inkml:trace>
  <inkml:trace contextRef="#ctx0" brushRef="#br0" timeOffset="-922.988">2174 1187,'234'-331,"-217"322,-27 46,5-20,2-5,0 0,1 0,0 0,1 1,0-1,1 0,1 1,0-1,0 0,2 4,-2-14,1 1,-1-1,1 1,-1-1,1 0,0 0,0 0,0 0,0 0,0 0,0 0,0 0,1-1,-1 0,1 1,-1-1,1 0,-1 0,1 0,0 0,0-1,-1 1,1-1,0 0,0 0,0 0,-1 0,1 0,0 0,0-1,-1 1,1-1,2-1,2 1,1-1,-1 0,0-1,0 0,0 0,0-1,-1 0,1 0,-1 0,0-1,0 0,0 0,0-2,0 0,-1-1,0 1,0-1,-1 0,0 0,0 0,-1 0,0-1,0 1,0-6,0-7</inkml:trace>
  <inkml:trace contextRef="#ctx0" brushRef="#br0" timeOffset="19454.959">2513 227,'-5'0,"-1"5,4 1,4 5,5 0,7-1,5-3,5-3,3-1,2-2,0-1,0 0,1 0,-1-1,-5 1</inkml:trace>
  <inkml:trace contextRef="#ctx0" brushRef="#br0" timeOffset="39407.712">2852 29,'2'1,"-1"0,1 1,0-1,-1 0,1 0,-1 1,0-1,1 1,-1 0,0-1,0 1,0 0,0-1,0 1,0 0,0 0,-1 0,1 0,-1 0,1 0,-1 0,0 0,0 0,0 0,0 0,0 1,2 6,0 3,0 1,0-1,-1 0,0 1,-1-1,-1 1,0-1,-1 0,0 1,0-1,-2 0,0 1,-7 19,1 0,1 1,2 1,2-1,-1 28,5-49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88,'38'-5,"18"-2,9-4,-2 0,-2 1,-7 3,-7 3,-3 1,-3-3,-5-1,-2 1,-4 2,-1 1,-1 1,0 1,-11 1,-7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8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58,'34'0,"20"0,11 0,4-5,0-1,-7-1,-5-2,-7-1,-2 2,-5 2,-4 2,-10 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5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59,'52'-16,"0"3,1 3,1 1,0 3,0 2,51 4,-83 1,-1 2,0 0,0 1,0 2,0 0,-1 1,6 3,-19-7,-1 0,1 1,0 0,-1 0,0 0,0 1,0 0,-1 0,1 1,-1-1,0 1,-1 0,0 0,0 1,0-1,0 1,-1 0,-1 0,1 0,-1 1,0-1,0 2,0 20,0 1,-3-1,0 1,-2-1,-1 0,-3 8,-8 148,18-168,1-1,0 0,1 1,1-1,1-1,0 1,1-1,0-1,1 1,1-2,0 1,1-1,1-1,0 0,0 0,1-1,1-1,0 0,0-1,0-1,2 0,8 3,12 8,-20-11</inkml:trace>
  <inkml:trace contextRef="#ctx0" brushRef="#br0" timeOffset="218.563">762 511,'-43'19,"-24"16,-10 7,-2 1,3 3,5-2,10-3,6 0,7-1,7-3,5-8,5-4,7-1,8 0,6-5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9:33.8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57 397,'2'2,"-1"0,1-1,-1 1,1 0,-1 0,1-1,0 1,0-1,0 0,0 1,0-1,0 0,1 0,-1 0,0-1,0 1,1 0,-1-1,0 0,1 1,-1-1,0 0,1 0,1-1,0 2,46 1,0-1,1-2,-1-3,33-7,-38 5,248 0,-269 6</inkml:trace>
  <inkml:trace contextRef="#ctx0" brushRef="#br0" timeOffset="321.127">1 764,'482'0,"-410"-12,-54 6</inkml:trace>
  <inkml:trace contextRef="#ctx0" brushRef="#br0" timeOffset="775.488">340 1,'-3'1,"1"0,-1 1,1-1,0 0,0 1,-1 0,1 0,0 0,0 0,1 0,-1 0,0 0,1 0,-1 1,1-1,0 1,0-1,0 1,0-1,0 1,0 0,1-1,-1 1,1 0,0-1,0 1,0 0,0 0,0 0,1-1,-1 1,1 0,-1-1,2 3,1 3,0-1,1 0,0 0,0 0,0 0,1-1,0 0,1 0,-1 0,1 0,5 3,24 15,1-3,0 0,2-3,22 8,-38-16,74 28,-71-30,0 0,-1 2,-1 1,1 1,-2 1,1 1,-2 1,0 1,13 13,-30-24,0 1,0 0,-1 0,1 0,-1 0,-1 1,1-1,-1 1,0 0,-1-1,0 1,0 0,0 0,-1 0,0 0,0 0,-1 0,0 0,0 0,0 0,-1-1,0 1,0-1,-1 1,0-1,0 0,-1 1,1-2,-1 1,-3 3,-59 56,-2-2,-4-3,-1-4,-4-3,-63 33,109-67,-125 99,144-104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4.1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161 2,'-22'24,"1"1,1 0,2 2,0 0,2 2,1-1,-7 21,21-46,-1 1,1-1,0 1,0-1,0 1,1 0,-1 0,1 0,0-1,0 1,0 0,0 0,1 0,0-1,0 1,0 0,0-1,0 1,1-1,-1 1,1-1,0 0,0 1,0-1,1 0,-1-1,1 1,0 0,-1-1,1 1,0-1,1 0,-1 0,0 0,1 0,-1-1,1 1,-1-1,4 1,9 1,1-1,-1 0,1-2,0 0,-1 0,1-2,-1 0,1 0,-1-2,0 0,0-1,-1-1,13-6,-14 6,1-1,-1 0,0-1,-1-1,0 0,0-1,-1 0,6-8,-14 14,0-1,0 1,-1-1,1 0,-1 0,-1-1,1 1,-1-1,0 1,0-1,0 0,-1 0,0 1,0-1,0 0,-1 0,0 0,0 0,-1 0,1 0,-1 0,-1 0,1 0,-2-1,1 0,0 1,-1 1,1-1,-1 0,-1 1,1-1,-1 1,0 0,0 0,-1 1,1-1,-1 1,0 0,0 0,-1 0,1 1,-1 0,1 0,-1 1,0-1,0 1,0 0,-1 1,1-1,0 1,-1 1,1-1,0 1,-1 0,-5 1,-14 1,0 2,0 0,0 2,1 0,0 2,-21 9,6-1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03.3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252 113,'-34'17,"1"2,1 1,1 1,1 2,-9 9,35-29,0-1,0 1,1 0,-1 0,1 1,0-1,0 1,0 0,0-1,1 1,-1 0,1 1,0-1,0 0,1 0,-1 1,1-1,0 1,0 0,1-1,-1 1,1 0,0-1,0 1,0 0,1-1,0 1,0 0,0-1,1 1,-1-1,1 0,0 1,0-1,0 0,1 0,0 0,-1-1,1 1,1-1,-1 1,145 51,-60-29,-77-23,1 0,-1 1,0 0,0 1,0 0,0 0,-1 1,0 1,0 0,-1 0,0 1,0 0,-1 0,0 1,0 0,-1 1,-1 0,1 0,-1 0,-1 1,0 0,-1 0,0 0,0 0,0 7,-5 0,-2 1,0-1,-1 0,-1 0,-1 0,-1 0,0-1,-1 0,0-1,-2 0,0 0,-1-1,0 0,-1-1,-1-1,0 1,-1-2,-11 8,12-7,-1-2,0 0,0 0,-1-1,-1-1,1-1,-2 0,1-1,-1-1,0 0,0-1,0-1,-10 1,3-4</inkml:trace>
  <inkml:trace contextRef="#ctx0" brushRef="#br0" timeOffset="245.203">83 170,'39'0,"21"0,16 0,4 0,-2 0,-4-5,-6-1,-4 0,-9-4,-8 0,-3 2,-4 2,-4 2,-4-3,-7 0</inkml:trace>
  <inkml:trace contextRef="#ctx0" brushRef="#br0" timeOffset="497.955">1240 0,'-156'488,"144"-445,-11 25,4 1,3 1,2 0,4 1,2 11,8-76,-1 0,1 0,1 0,-1 0,1 0,0 0,0 0,1 0,-1 0,1-1,1 1,-1-1,1 1,0-1,3 4,6 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14.00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4502 481,'-9'2,"1"0,0 1,-1 0,1 0,1 1,-1 0,0 0,1 1,0 0,0 0,0 1,1 0,0 0,0 0,0 1,-3 6,-1 7,2 1,0 0,2 0,0 1,2 0,0 0,1 0,1 0,2 0,0 1,1-1,2 11,-1 26,-4-49,1 1,1 0,0-1,0 1,1 0,0-1,1 1,0-1,1 1,0-1,1 0,0 0,0 0,1-1,0 1,1-1,0 0,1-1,0 0,0 0,0 0,1-1,0 0,1 0,-1-1,1 0,1-1,7 4,-7-6,-1-2,1 1,0-1,0-1,-1 1,1-2,0 1,0-2,0 1,-1-1,1 0,-1-1,0 0,1-1,-1 0,-1 0,1-1,-1 0,6-5,9-7,-1 0,-1-1,-1-2,-1 0,0-1,5-10,-9 11,-1-1,-1 0,-1-1,-1 0,0-1,-2 0,-1-1,-1 0,-1 0,-1-1,-1 1,-1-1,-2 0,0 0,-1 0,-2 0,-1 0,-1-3,2 17,0 0,-1 1,0-1,-1 1,0 0,0 0,-1 1,-1-1,1 1,-1 0,-1 1,0-1,0 1,-1 0,0 1,0 0,0 0,-1 1,0 0,-1 1,1 0,-1 0,0 1,0 0,0 1,-1 0,1 0,-1 1,0 1,0 0,1 0,-7 1,6 3,0 0,0 0,0 1,0 0,1 1,-1 0,1 1,0 0,1 0,0 1,0 0,0 1,1 0,0 1,0-1,-4 8,-13 12</inkml:trace>
  <inkml:trace contextRef="#ctx0" brushRef="#br0" timeOffset="364.993">4361 792,'-1'-2,"0"1,0 0,0-1,0 1,1 0,-1-1,0 1,1-1,-1 1,1-1,0 1,-1-1,1 1,0-1,0 0,0 1,0-1,0 1,0-1,0 1,1-1,-1 0,1 1,-1-1,1 1,-1-1,1 1,0 0,0-1,0 1,-1 0,2 0,-1-1,0 1,0 0,0 0,0 0,1 0,-1 0,5-6,0-1,1 1,-1 1,1-1,0 1,1 0,0 1,0 0,0 0,0 1,1 0,-1 0,1 1,0 0,0 1,0 0,1 0,-1 1,1 0,-1 0,0 1,1 1,-1 0,1 0,-1 0,0 1,0 1,0 0,0 0,0 0,-1 1,1 1,-1-1,0 2,0-1,2 3,-3 1,1-1,0 0,0 0,1-1,0 0,0 0,0-1,1 0,0-1,0 0,1-1,0 0,-1-1,1 0,8 1,3-2</inkml:trace>
  <inkml:trace contextRef="#ctx0" brushRef="#br0" timeOffset="1662.551">5151 2824,'44'-6,"0"2,1 2,-1 1,0 3,7 3,82 1,-47-5,327-14,-42-42,-123 17,37 29,-264 11,1 0,-1 2,1 0,-1 1,0 1,-1 2,18 7,-27-9</inkml:trace>
  <inkml:trace contextRef="#ctx0" brushRef="#br0" timeOffset="2356.29">6223 2597,'1'1,"-1"1,0-1,0 0,1 0,-1 0,1 0,-1 0,1 0,-1 0,1 0,-1 0,1 0,0 0,0-1,-1 1,1 0,0 0,0-1,0 1,0-1,0 1,0 0,0-1,0 0,0 1,0-1,0 0,0 1,0-1,1 0,-1 0,0 0,0 0,0 0,0 0,0 0,0 0,0-1,1 1,-1 0,0-1,0 1,0-1,0 1,0-1,0 1,0-1,-1 0,1 0,0 1,0-1,0 0,-1 0,1 0,0 0,-1 0,31-60,-27 43,-2-1,0 1,-1-1,-1 0,-1 1,0-1,-1 0,-1 1,-1 0,-1 0,0 0,-1 0,-4-4,-14-30,-3 2,-2 1,-25-32,-101-154,-140-168,131 204,-37-53,109 146,89 104,1 4</inkml:trace>
  <inkml:trace contextRef="#ctx0" brushRef="#br0" timeOffset="4154.944">4135 425,'-5'-2,"0"1,0-1,0 0,0 0,0-1,1 1,-1-1,1 0,0 0,0 0,0-1,0 0,0 1,-2-5,-14-11,-11-4,0 2,-1 1,-1 1,-1 2,0 2,-1 1,-1 1,-6 1,-427-120,137 84,31 21,-55 28,314 2,1 1,-1 2,1 2,0 1,1 3,-4 2,-200 82,63-46,124-33,1 3,1 3,2 1,0 3,-39 27,-54 72,34-11,112-114,-1 1,1-1,0 0,-1 0,1 0,-1 0,1 0,-1 0,1 0,-1 0,0 0,0-1,1 1,-1 0,0 0,0-1,0 1,0 0,0-1,0 1,0-1,0 1,0-1,0 1,0-1,0 0,0 0,0 1,-1-1,1 0,0 0,0 0,0 0,0 0,0 0,0-1,-1 1,1 0,0-1,0 1,0-1,0 1,0-1,0 1,0-1,0 1,0-1,1 0,-1 0,0 0,0 1,1-1,-2-1,18-80,-6-173,-11 238,-1 1,0 0,-2 0,1 0,-2 1,0 0,-1-1,-1 2,0-1,-7-9,66 50,246 126,-267-136,-1 1,0 1,-2 1,0 2,-1 1,-1 1,-1 1,-1 1,-2 1,1 3,-23-29,1 1,0 0,0 0,-1 0,1-1,0 1,-1 0,1 0,-1 0,1 0,-1 0,0 0,1 0,-1 1,0-1,0 0,0 0,0 0,0 0,0 0,0 0,0 0,0 0,0 1,0-1,-1 0,1 0,-1 0,1 0,0 0,-1 0,0 0,1 0,-1 0,0-1,1 1,-1 0,0 0,0 0,0-1,0 1,1-1,-1 1,0 0,0-1,0 0,0 1,0-1,-1 1,1-1,0 0,-63 6,56-6,-255-34,138 12,62 16,38 5</inkml:trace>
  <inkml:trace contextRef="#ctx0" brushRef="#br0" timeOffset="5021.853">1143 1610,'-72'-93,"-79"-70,-54-90,67 56,-9 33,34 80,104 75,-35-32,-1 1,-2 2,-2 2,-43-23,65 38,23 13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28.79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311 0,'14'52,"-3"1,-2 0,-2 0,-2 0,-3 1,-2 0,-3 0,-2-1,-10 43,-82 271,95-359,-1 4,0 0,0 0,1 0,0 0,1 0,1 0,0 1,0-1,1 0,1 0,1 7,-2-18,-1 0,1 0,-1 0,1 0,-1 0,1 0,0 0,-1 0,1 0,0 0,0 0,-1-1,1 1,0 0,0 0,0-1,0 1,0-1,0 1,0-1,0 1,1-1,-1 0,0 1,0-1,0 0,0 0,0 0,1 0,-1 0,0 0,0 0,0 0,0-1,0 1,1 0,-1-1,0 1,0-1,0 1,1-1,13-9</inkml:trace>
  <inkml:trace contextRef="#ctx0" brushRef="#br0" timeOffset="461.166">1 283,'29'-26,"2"1,1 2,0 2,2 0,1 3,0 0,1 3,0 0,2 3,-1 1,1 2,1 1,0 2,0 2,0 2,0 1,0 2,1 2,35 7,48 34,-120-42,1 0,-1 0,0 0,0 0,0 0,-1 0,1 1,-1 0,1-1,-1 1,0 0,0 0,0 0,0 1,-1-1,1 0,-1 1,0-1,0 1,0-1,0 1,-1-1,1 1,-1 0,0-1,0 1,0-1,-1 1,1 0,-1-1,0 1,0-1,-1 4,-4 2,0 1,0-1,-1 0,0 0,-1-1,0 0,0 0,-1-1,1 0,-2-1,-1 2,-29 22,37-27,-7 4,1 0,0 0,0 1,1 0,0 0,1 1,-1 0,2 1,-1-1,1 1,1 0,0 1,0 0,1-1,1 1,-3 10,9-13,0 0,1-1,0 1,0-1,1 0,0 0,0 0,0-1,1 0,0 0,0 0,1-1,0 0,0 0,0-1,0 1,1-2,-1 1,1-1,0 0,0-1,2 1,1 2,3 1,115 67,-126-70,1-1,-1 1,0 0,0 0,0 0,-1 1,1-1,-1 0,0 1,0 0,0-1,0 1,-1 0,1 0,-1 0,0 0,0 1,-1-1,1 0,-1 0,0 0,0 0,0 1,0-1,-1 0,0 0,0 0,0 0,0 0,-1 0,0 0,-1 2,-10 14,-1-2,-1 0,-1 0,-1-2,0 0,-1-1,0 0,-1-2,-1 0,0-1,-8 2,11-4,-57 35,-3-4,-1-3,-27 6,83-36,0-1,-1-1,0-1,0-1,0-1,0-1,0-2,-1 0,-9-2,9-3,7-2</inkml:trace>
  <inkml:trace contextRef="#ctx0" brushRef="#br0" timeOffset="1085.78">1271 734,'-8'15,"0"-5,1 0,1 0,0 1,0 0,1 1,1-1,-1 1,2-1,0 1,0 1,1-1,1 0,0 0,1 1,1 11,0-21,0 0,0-1,0 1,1-1,-1 1,1-1,-1 1,1-1,0 0,0 0,0 0,1 0,-1 0,0 0,1-1,-1 1,1-1,-1 0,1 1,0-1,0 0,-1-1,1 1,0 0,0-1,0 0,0 1,0-1,0-1,0 1,-1 0,1-1,0 1,0-1,1 0,100-36,-36-1,-1-4,-3-2,9-11,-73 54,1 0,0 0,0 1,0-1,0 1,0-1,1 1,-1-1,0 1,0 0,0 0,0-1,0 1,1 0,-1 0,0 0,0 0,0 0,0 0,0 1,1-1,-1 0,0 0,0 1,0-1,0 1,0-1,0 1,0 0,0-1,0 1,0 0,0 0,0-1,-1 1,1 0,0 0,-1 0,1 0,0 0,-1 0,1 0,-1 0,0 0,1 0,-1 0,0 1,1-1,-1 0,0 0,0 0,0 0,0 1,0-1,0 0,-1 0,1 0,0 1,3 10,-1-5,0 0,1-1,0 1,0-1,0 1,0-1,1 0,0 0,1-1,-1 1,1-1,0 0,0 0,1-1,-1 1,1-1,0-1,0 1,1-1,-1 0,1 0,-1-1,1 0,0 0,0 0,0-1,0 0,0 0,1-1,11 0,0-1,0 0,0-2,0 0,-1-1,1 0,-1-2,0 0,-1-1,1-1,-1-1,-1 0,0-1,0-1,-1-1,0 0,11-12,4-6,-2-1,-2-2,0 0,-3-2,0 0,-3-2,11-25,-6 0,-3-1,-3-1,-3-1,-3 0,-1-9,-9 19,-4 55,1 0,-1-1,0 1,0 0,1 0,-1-1,0 1,0 0,1 0,-1 0,0 0,0 0,0 0,1 0,-1 0,0 0,0 1,1-1,-1 0,0 0,0 1,1-1,-1 0,0 1,1-1,-1 1,1-1,-1 1,0-1,1 1,-1-1,1 1,-1-1,1 1,0 0,-1-1,1 1,0 0,-1 0,1-1,0 1,0 0,-1 0,1-1,0 1,0 0,0 0,0-1,-13 26,1 0,1 0,2 1,0 1,2-1,1 1,1 1,-1 21,6-19,2 0,1 0,1 0,1 0,2-1,1 0,1 0,2-1,1 0,1-1,1 0,2-1,1-1,0 0,2-1,1-2,1 0,4 2,16 24,-50-54</inkml:trace>
  <inkml:trace contextRef="#ctx0" brushRef="#br0" timeOffset="1317.968">1779 339,'38'-14,"23"-6,10 2,3 3,3 5,-2 3,1 4,-3 6,0 4,-2-1,-4 5,-8 0,-10 2,-8 0,-12-2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31.911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453 212,'-17'5,"-9"-1,1 2,0 0,0 2,0 0,1 2,0 1,1 1,1 1,0 0,0 2,1 1,1 0,1 2,1 0,0 1,-4 7,15-15,0 0,1 0,1 0,-1 1,2 0,0 0,0 0,1 1,1-1,0 1,1-1,0 1,1 0,0-1,1 1,0 0,1-1,1 1,0-1,0 0,1 0,1 0,0 0,1-1,0 0,1 0,0 0,0-1,1 0,5 4,1-5,0 0,0-1,1-1,0-1,0 0,1 0,0-2,0 0,0-1,1 0,-1-2,0 0,1 0,-1-2,1 0,14-3,14-3,0-1,-1-3,-1-1,0-3,-1-1,0-2,-1-2,-2-1,0-3,-1-1,-1-1,-2-2,-1-2,22-24,-36 34,0 0,-1-1,-1-1,-2-1,0 0,9-19,-21 34,1-1,-1 0,-1 0,0 0,0-1,-1 1,0-1,0 0,-1 1,-1-1,0 0,0 1,-1-1,0 0,0 0,-1 1,0-1,-1 1,0 0,-5-9,2 7,0 0,-1 0,-1 0,0 1,0 0,-1 0,-1 1,1 0,-1 1,-1 0,0 0,0 2,0-1,-1 1,1 1,-2 0,1 0,-6 0,-7-1,0 1,0 1,0 1,-1 2,1 0,-1 2,1 1,0 0,-2 3,-44 9,10 1</inkml:trace>
  <inkml:trace contextRef="#ctx0" brushRef="#br0" timeOffset="296.489">0 720,'560'-286,"-556"283,0 1,0-1,0 1,1 0,-1 0,1 1,-1-1,1 1,-1 0,1 0,0 0,-1 1,1 0,0 0,0 0,-1 0,1 1,0 0,0 0,-1 0,1 0,-1 1,1 0,-1 0,0 0,0 0,0 1,0-1,3 3,20 35,-25-35,1 0,0 0,0 0,0 0,1-1,0 0,-1 1,1-1,1 0,-1-1,1 1,-1-1,1 0,0 0,0 0,1-1,0 1,12 0,0-1,1 0,-1-2,1 0,-1-1,0 0,1-2,-1 0,13-5,50-6,-57 12</inkml:trace>
  <inkml:trace contextRef="#ctx0" brushRef="#br0" timeOffset="588.434">1553 382,'34'-5,"20"-2,6 1,-2 1,-7 1,-6 2,-7 1,-5 1,-3 4,-2 3,-1 0,0-2,0-1,-5-2</inkml:trace>
  <inkml:trace contextRef="#ctx0" brushRef="#br0" timeOffset="4116.432">1468 889,'39'-17,"-38"16,8-4,1 1,-1 0,1 1,-1-1,1 2,0-1,0 2,0-1,0 1,1 1,-1 0,0 0,8 2,7 4,0-1,1-1,0-1,0-2,0 0,0-1,0-2,0-1,0-1,0-1,-1-1,0-1,9-5,-15 3</inkml:trace>
  <inkml:trace contextRef="#ctx0" brushRef="#br0" timeOffset="4640.348">3162 269,'-20'-13,"0"1,0 1,-1 1,-1 1,1 1,-2 1,1 1,-1 1,0 0,0 2,0 1,0 1,0 1,-1 1,1 1,0 0,0 2,0 1,1 1,-10 4,11 0,0 0,1 1,0 2,1 0,0 0,1 2,0 1,2 0,-9 10,18-18,0 0,1 1,0 0,0 0,0 0,2 1,-1 0,1 0,0 0,1 0,1 1,-1-1,2 1,-1 0,1-1,1 1,0 0,1 0,0-1,0 1,3 6,-2-10,1 0,0-1,0 1,0-1,1 0,0 0,0 0,1 0,0-1,0 0,0 1,0-2,1 1,0-1,0 0,0 0,1-1,-1 1,1-1,0-1,-1 0,1 0,1 0,-1 0,7-1,5 2,0-1,1-1,-1-1,0-1,1 0,-1-2,0 0,0-1,5-2,11-7,0-1,-2-2,0-1,0-2,-2-1,0-1,-2-1,0-2,20-23,15-27,-71 112,-91 190,69-171,2 2,3 0,2 2,3 1,3 0,-3 35,18-95,0 0,0 0,0 0,0 1,1-1,-1 0,1 0,0 1,-1-1,1 0,0 0,0 1,0-1,1 0,-1 0,1 1,-1-1,1 0,0 0,-1 0,1 0,0 0,1 0,-1 0,0 0,0 0,1 0,-1-1,1 1,0-1,-1 1,1-1,0 1,0-1,0 0,0 0,0 0,0 0,0 0,0-1,1 1,-1 0,0-1,0 0,0 0,1 1,-1-1,0-1,1 1,18-8,-3-3</inkml:trace>
  <inkml:trace contextRef="#ctx0" brushRef="#br0" timeOffset="4912.205">3726 296,'-52'38,"2"2,2 2,1 2,2 2,-37 51,73-86,1-1,0 1,1 1,0-1,1 1,0 1,1-1,1 1,0 0,0 0,1 0,1 0,0 0,1 1,0-1,1 1,1-1,0 1,1-1,0 0,1 0,0 0,1 0,2 3,-2-11,0 0,1 0,0-1,0 1,0-1,0 0,1-1,-1 1,1-1,0 0,0 0,0-1,0 0,1 0,-1 0,0-1,1 0,0 0,-1-1,4 0,133-15,-125 7,-1 0,-1 0,0-2,0 0,0 0,-2-2,1 0,-2 0,1-2,-2 1,0-2,0 0,-2 0,1-1,6-15,-8 16,-1-1,-1 0,0 0,-1 0,-1-1,-1 0,0 0,-1 0,0 0,-2 0,0-7,-1 15,0 0,-1 0,1 1,-2-1,0 0,0 0,0 0,-1 1,0-1,-1 1,0 0,0 0,-1 0,0 1,0-1,0 1,-1 1,-1-1,1 1,-1 0,0 0,-3-1,-12-6</inkml:trace>
  <inkml:trace contextRef="#ctx0" brushRef="#br0" timeOffset="5258.054">4121 99,'-43'138,"42"-132,0-1,1 1,-1 0,1 0,0-1,0 1,1 0,-1 0,2-1,-1 1,0-1,1 1,0-1,0 1,1-1,-1 0,1 0,0 0,1-1,-1 1,1-1,0 1,2 1,-1-3,1 0,-1 0,0 0,1 0,0-1,0 0,0 0,0-1,0 1,0-1,0-1,0 1,0-1,0 0,1-1,-1 1,0-1,0 0,0-1,0 1,0-1,0 0,-1-1,6-2,2-2,-1 0,0 0,0-1,-1-1,0 1,0-2,-1 0,0 0,-1-1,3-5,-7 12,-1-1,-1 1,1-1,-1 0,0 0,0 0,0 0,0-1,-1 1,0-1,0 0,-1 0,0 1,0-1,0 0,-1 0,1 0,-1 0,-1 0,1 0,-1 0,0 0,-1 0,1 1,-1-1,0 0,-1 1,1-1,-1 1,0 0,0 0,-1 0,1 0,-1 1,0-1,-1 1,1 0,-1 1,0-1,0 1,0-1,0 1,0 1,-4-2,-2 2,1 0,-1 0,0 1,0 1,1 0,-1 1,0 0,0 0,1 1,-1 0,1 1,0 0,-1 1,-2 2,-8 6</inkml:trace>
  <inkml:trace contextRef="#ctx0" brushRef="#br0" timeOffset="5562.443">4544 635,'34'0,"20"-4,6-3,3 1,-5 1,-3 1,-6 2,-6 1,-6 0,-4 1,-3 1,-2-1,-6-5,-1-1,-5 1</inkml:trace>
  <inkml:trace contextRef="#ctx0" brushRef="#br0" timeOffset="5832.553">4884 212,'-20'38,"-5"18,0 9,1 3,3-6,6-3,6-3,3-5,9-2,3-5,1-4,4-5,0-4,-2-1,-3-2,-1-6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39.253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1 200,'42'-28,"2"0,0 3,2 2,1 2,1 2,0 2,1 2,10 0,-54 14,0-1,0 0,0 1,0 0,1 1,-1-1,0 1,1 0,-1 0,0 0,1 1,-1 0,0 0,0 0,1 1,-1 0,0 0,0 0,-1 0,1 1,0 0,-1 0,0 0,0 1,0-1,0 1,0 0,-1 0,1 0,-1 1,0-1,-1 1,1-1,-1 1,0 0,0 0,1 3,0 27,0 1,-3-1,0 1,-3-1,-1 1,-1-1,-5 12,-30 241,38-280,1 1,0 0,1 0,0 0,1-1,-1 1,2 0,-1 0,1-1,1 1,-1-1,1 1,1-1,0 0,0 0,0-1,1 1,0-1,1 0,0 0,0-1,0 0,1 0,-1 0,1-1,1 0,-1 0,1-1,0 0,11 4,-11-4,0 0,0 0,1-1,-1 0,1 0,0-1,0 0,0-1,0 0,0-1,0 1,0-2,1 1,5-9,-4-3</inkml:trace>
  <inkml:trace contextRef="#ctx0" brushRef="#br0" timeOffset="258.852">649 596,'-38'29,"-18"14,-4 4,4 0,1 1,6-3,6-4,5-4,5-5,3-1,2-2,1-2,4 1,7-6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0:57.8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7151 3522,'-33'-107,"-5"1,-4 2,-5 2,-5 2,-3 2,-16-14,0 18,-3 3,-5 4,-3 3,-4 4,-71-50,-228-166,223 169,-6 7,-5 7,-4 8,-5 8,-85-28,-144-32,264 114,-2 7,-1 6,-1 6,-1 8,-1 6,-6 6,-6 15,1 7,0 7,2 7,-126 44,145-27,3 6,3 6,-108 67,192-100,-309 170,275-144,3 4,2 3,-47 48,88-71,2 2,2 2,1 1,3 2,1 1,2 1,3 2,2 1,1 0,4 2,1 1,-4 25,-98 461,82-343,14-57,6 1,6 0,5 111,9-130,5-1,12 52,83 313,-60-357,5-2,6-2,5-2,41 58,-15-39,6-3,5-5,7-4,14 6,30 16,6-7,66 42,-2-9,8-9,7-11,6-9,101 38,-229-131,2-6,3-4,1-5,2-5,1-5,2-5,0-5,49-2,-24-14,0-7,-1-6,1-6,-2-7,-1-5,-1-7,-1-6,-3-6,-1-6,-3-5,-3-6,114-77,-122 58,-3-6,-5-4,-4-6,-4-4,-4-4,4-17,99-134,-11-9,124-232,-201 298,-9-5,-9-4,-9-4,16-79,-74 178,-5-1,-5-1,-5-1,-5-1,-5 0,-5 0,-6 1,-5-1,-4 1,-6 1,-5 0,-5 2,-8-8,-18-39,-6 2,-7 3,-8 3,-5 3,-7 5,-7 3,-5 5,-45-41,13 32,-6 6,-7 6,-47-27,43 43,-6 7,-4 6,-5 7,-4 8,-81-27,130 67,-2 6,-2 6,-1 4,-1 7,-2 4,-94-2,44 27,0 7,1 9,1 6,1 9,1 7,-118 46,50-10,4 10,4 10,5 10,-202 128,234-110,5 9,-172 155,256-190,5 5,5 4,4 5,5 3,6 4,4 4,6 3,-48 117,86-146,5 1,4 2,5 0,4 2,4 0,5 0,4 1,5 0,4 0,5-1,22 95,16 37,10-2,10-4,10-2,32 47,23 37,13-6,14-6,76 92,-123-217,8-6,7-4,7-7,24 13,-48-60,6-6,4-4,4-6,4-5,112 56,-48-55,4-8,3-9,3-9,3-8,1-10,3-9,1-9,1-9,41-8,-61-5,0-8,0-8,0-9,19-12,-87 7,-1-5,-2-5,-1-6,-2-5,-3-5,-1-5,-4-5,-1-5,-4-4,-3-5,1-9,12-28,-5-4,-5-6,-5-4,-6-4,-6-5,-6-3,57-133,-37 51,-11-5,-9-4,16-97,-57 166,-6-1,-8-2,-6 0,-8-2,-7 1,-7-1,-7 0,-16-64,-1 66,-7 1,-7 2,-7 2,-7 2,-7 2,-7 3,-6 4,-6 2,-6 4,-7 4,-6 4,-5 5,-5 4,-6 5,-6 5,-86-62,77 89,-4 6,-4 5,-2 7,-4 6,-2 6,-2 6,-3 7,-1 6,-2 7,-1 7,-99-1,64 9,-1 8,0 9,0 8,-135 25,154-8,1 8,2 8,2 6,2 8,2 7,4 7,3 7,-13 16,69-30,4 4,2 4,4 4,3 4,4 4,3 3,4 4,-17 32,-2 19,5 5,7 3,7 4,6 3,7 3,-13 69,0 33,12 4,7 27,14 6,13 1,11 121,21-275,6 0,6 0,7-2,6 0,6-2,6-1,6-3,7-1,5-3,6-3,72 110,-23-69,8-5,7-6,7-5,31 19,49 27,10-10,7-9,158 88,-269-190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1:21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621 140,'-19'7,"0"0,0 1,1 1,0 1,0 1,1 0,1 1,0 1,0 1,2 0,-1 1,2 0,0 1,1 0,1 2,0-1,1 1,1 0,1 1,-4 13,-4 15,2 1,2 0,3 1,1 1,3-1,1 1,3 0,3 0,-1-23,1 0,1 0,2 0,0-1,2 0,1 0,1 0,1-1,13 22,-17-36,0-1,1 0,0 0,1 0,0-1,0 0,1-1,0 0,0 0,1-1,0 0,0-1,1 0,0 0,0-1,0-1,1 0,-1 0,1-1,0-1,0 0,0-1,1 0,9-1,0-1,-1-2,0 0,0-1,0-1,0-1,0-1,-1 0,-1-2,1 0,-1-2,-1 0,0-1,0 0,5-7,18-17,-1-2,-1-1,-3-2,-1-1,13-24,-27 38,-1 0,-2-1,-1-1,-1 0,-1-1,-2-1,-1-1,-2 1,-1-2,-2 1,-1-1,-1 0,-1-34,-4 56,-1 0,0 1,-1-1,0 1,-1 0,-1 0,1 0,-2 0,0 0,0 1,0-1,-2 2,1-1,-1 1,0 0,-1 0,0 1,-1 0,0 0,0 1,0 0,-1 1,0 0,0 0,-1 1,1 0,-1 1,0 1,-10-3,-97-8,66 14</inkml:trace>
  <inkml:trace contextRef="#ctx0" brushRef="#br0" timeOffset="321.601">0 874,'442'-170,"-436"167,1-1,-1 1,1 1,0-1,-1 1,1 0,0 0,0 1,1 0,-1 1,0-1,0 1,0 0,0 1,0 0,1 0,-1 1,-1 0,1 0,0 0,0 1,-1 0,1 0,-1 1,0 0,48 54,-48-49,1 0,0-1,1 0,0 0,0 0,0-1,1 0,0-1,1 0,-1-1,1 1,0-2,1 0,-1 0,7 1,173 1,-124-8,52-21,-98 20</inkml:trace>
  <inkml:trace contextRef="#ctx0" brushRef="#br0" timeOffset="602.531">1722 564,'125'15,"1"-6,100-5,36-33,-179 17,-60 6</inkml:trace>
  <inkml:trace contextRef="#ctx0" brushRef="#br0" timeOffset="840.621">1751 902,'38'5,"23"1,10 0,2-6,4-3,-2-1,1-4,-3-1,-4 0,-10-2,-14 1</inkml:trace>
  <inkml:trace contextRef="#ctx0" brushRef="#br0" timeOffset="1977.193">3246 56,'-2'1,"0"1,0-1,1 1,-1 0,0-1,1 1,-1 0,1 0,-1 0,1 1,0-1,0 0,0 0,0 1,0-1,1 0,-1 1,1-1,-1 1,1-1,0 0,0 1,0-1,0 1,1 0,-2 1,-79 603,-32 8,102-520,11-94,0-1,0 0,0 0,0 0,-1-1,1 1,0 0,0 0,0 0,-1 0,1-1,0 1,0 0,-1-1,1 1,0-1,-1 1,1-1,0 1,-1-1,1 1,0-1,-1 0,1 1,-1-1,0 0,1 1,-1-1,1 0,-1 0,0 0,0 1,1-1,-1 0,0 0,0 0,0 1,0-1,0 0,0 0,0 0,26-63,-12 33</inkml:trace>
  <inkml:trace contextRef="#ctx0" brushRef="#br0" timeOffset="2657.776">3896 27,'-201'373,"192"-357,0 1,1-1,1 2,0-1,1 1,1 0,1 0,1 1,0-1,1 1,1 11,1-26,1 0,0 0,0 0,0 0,0 0,1 0,0-1,0 1,0-1,0 1,0-1,1 0,-1 1,1-1,0-1,0 1,0 0,0-1,1 1,-1-1,0 0,1 0,0 0,0-1,-1 1,1-1,0 0,0 0,0 0,4-1,125-5,-110 1,0-1,-1-1,0-1,0-1,0-1,-1-1,0-1,-1-1,0 0,-1-2,-1 0,0-1,-1-1,0 0,-1-1,-1-1,8-14,-10 10</inkml:trace>
  <inkml:trace contextRef="#ctx0" brushRef="#br0" timeOffset="2928.191">4347 27,'-111'201,"8"4,-14 62,77-167,6-25,4 2,3 0,3 2,4 0,3 2,-1 37,18-110,-1-5,-1 0,2 1,-1-1,0 0,1 0,-1 0,1 0,0 1,0-1,0 0,0 0,1 0,-1 1,1-1,0 0,0 0,0 0,0 0,1 0,-1 0,1-1,0 1,-1 0,1-1,1 1,-1-1,0 0,0 1,1-1,0-1,-1 1,1 0,0 0,0-1,16-2</inkml:trace>
  <inkml:trace contextRef="#ctx0" brushRef="#br0" timeOffset="3194.748">4855 197,'-99'139,"7"4,-43 93,59-74,6 3,8 3,3 16,54-168,1-8,1-1,-1 1,2 0,-1 0,1 0,0 0,1 0,0 0,0 0,0 1,1-1,1 0,-1 1,1-1,1 0,0 0,0 0,0 0,1 0,0 0,1-1,0 0,0 2,15 3</inkml:trace>
  <inkml:trace contextRef="#ctx0" brushRef="#br0" timeOffset="3464.605">5448 140,'-1'0,"-34"23,1 2,1 0,0 3,3 0,0 2,2 1,1 2,2 0,1 2,1 0,-4 15,22-39,1 1,1 0,0 1,0-1,1 0,1 1,0 0,1-1,0 1,1 2,-1-10,1 0,0 0,0 0,1 0,-1 0,1-1,0 1,1-1,-1 1,1-1,-1 0,1 0,1 0,-1 0,0-1,1 1,0-1,0 0,0 0,0 0,0 0,0-1,1 0,0 0,-1 0,5 1,7-1,0-1,1 0,-1-1,0-1,0 0,0-1,0-1,-1 0,1-2,-1 0,1 0,-2-1,1-1,-1 0,0-2,0 1,0-2,20-11,-1-2,-2-1,0-2,-1-1,-2-1,-1-1,-1-2,-2-1,-1 0,-1-2,-2-1,-1-1,-12 20,-1 0,-1 0,0-1,-1 0,-1 0,0 0,-1 0,-1 0,-1-2,0 13,-1 1,1-1,-1 0,0 0,-1 0,1 1,-1-1,0 1,0-1,-1 1,0 0,0 0,0 0,0 0,-1 0,0 1,0 0,0 0,-1 0,1 0,-1 0,0 1,0 0,0 0,0 1,0-1,-5-1,-9 1,-1-1,1 2,0 1,-1 0,1 2,-1 0,1 1,0 1,-1 0,2 2,-1 0,0 1,1 1,0 1,-7 5,-28 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1:20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1033,'32'3,"0"-1,1-1,-1-2,1-2,-1-1,0-1,0-1,-1-2,0-2,0 0,-1-2,-1-2,0 0,0-2,-2-1,0-1,48-39,-3-3,-2-3,-3-2,21-32,20-18,204-193,-281 278,-17 16,0 0,0 1,1 1,1 0,0 1,1 1,5-3,-19 12,0 0,0 0,0 0,0 0,0 1,0-1,0 1,0 0,0 0,0 0,1 0,-1 0,0 1,0-1,0 1,0 0,0 0,0 0,-1 0,1 1,0-1,0 1,-1 0,1 0,-1 0,0 0,1 0,-1 0,0 0,0 1,-1-1,1 1,0 0,-1-1,1 1,-1 0,0 0,30 116,-31-77,-2-1,-1 0,-3 0,-1-1,-2 0,-6 15,-2 1,-2-1,-3-1,-2-1,-2-1,-3-2,-22 29,23-42,-3-2,0-1,-2-2,-2-1,-26 19,39-33,-1-2,0 0,-1-1,0-2,-1 0,-8 1,23-9,0 0,-1-1,1-1,-1 0,0 0,0-1,0 0,0-1,0 0,0 0,0-2,0 1,1-1,-1-1,0 0,1 0,-1-1,3-1,0-1,0 1,1-1,0 0,0-1,0 0,1 0,0 0,0-1,1 0,0 0,0 0,1-1,0 1,0-1,1 0,0 0,1-1,0 1,0 0,1-1,0 1,1-7,-1-14</inkml:trace>
  <inkml:trace contextRef="#ctx0" brushRef="#br0" timeOffset="306.083">2061 299,'-75'100,"6"4,3 2,-31 76,88-166,0 0,1 1,1 0,0 0,2 1,0 0,1 0,0 0,2 0,0 1,1-1,1 1,1-1,0 1,2-1,0 1,1 0,-1-13,0 0,0-1,1 1,0-1,0 0,0 0,0 0,1-1,0 0,0 0,0 0,0 0,1-1,-1 1,1-2,0 1,0-1,0 1,0-2,1 1,-1-1,0 0,1 0,-1 0,1-1,-1 0,1-1,0 1,13-2,0-1,0-1,0-1,-1 0,1-1,-1-1,-1-1,9-6,12-7,-2-2,-1-2,-1-1,-1-2,-2-1,0-1,-2-2,-2-1,-1-1,-1-2,-2 0,-2-2,8-19,-25 48,0 1,-1-1,0 0,-1 0,0 0,-1 0,0 0,0-1,0 1,-2-1,1 1,-1-1,0 0,-1 1,0-1,-1 1,0 0,0-1,-1 1,0 0,-1 0,0 1,0-1,-1 1,0 0,-1 0,1 0,-1 1,-1 0,-1-1,-2 1,0 0,0 1,-1 0,0 1,0 0,-1 1,1 0,-1 1,0 1,0-1,0 2,0 0,0 0,0 1,0 0,0 1,-1 1,2 0,-1 0,0 1,0 1,1 0,0 1,-7 3,-23 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1182,'-11'137,"7"-126,0 0,1 0,0 0,1 0,0 0,1 1,0-1,1 0,0 1,0-1,2 1,-1-1,1 0,1 0,0 0,1 0,0 0,0-1,1 1,1-1,0 0,0-1,1 0,1 2,-4-7,1-1,-1 1,1-1,0 0,0 0,0-1,0 1,0-1,0 0,1 0,-1-1,1 0,-1 0,1 0,0-1,-1 0,1 0,0 0,-1 0,1-1,-1 0,1 0,-1-1,1 0,-1 0,3-1,29-15,-1-1,-1-2,0-2,-2-1,-1-1,13-15,14-18,-2-2,-3-2,-3-3,-3-2,-3-2,-3-2,-3-2,-3-1,1-12,-13 27,-2 0,-3-2,-2 0,-3-1,-3 0,-2-1,-4 0,-2-1,-3-3,1 59,-1 0,0 1,0-1,-1 0,0 0,-1 0,1 0,-1 1,-1-1,0 1,0-1,0 1,-1 0,0 0,0 1,-1-1,0 0,2 7,-1-1,1 0,-1 1,1 0,0 0,-1 0,1 0,0 0,-1 1,1 0,0-1,-1 1,1 0,0 1,0-1,0 0,0 1,0 0,0 0,0 0,1 0,-1 0,1 0,-1 1,1-1,0 1,0 0,0 0,0 0,1-1,-1 2,1-1,0 0,-1 0,-18 38,2 0,1 1,2 0,2 1,2 1,2 0,2 1,2-1,0 32,3 60,6 1,6-1,18 74,13 207,-36-305,-5 0,-5 0,-5 0,-5-1,-25 93,18-119,-5 0,-3-2,-3-2,-23 37,55-117,1 1,0-1,-1 1,1-1,-1 1,0-1,1 0,-1 1,0-1,0 0,0 1,0-1,0 0,0 0,0 0,0 0,0 0,-1 0,1 0,0 0,-1-1,1 1,-1 0,1-1,-1 1,1-1,-1 1,1-1,-1 0,1 0,-1 0,1 0,-1 0,1 0,-1 0,0 0,1-1,-1 1,1 0,-1-1,1 0,0 1,-1-1,1 0,-1 0,1 1,0-1,0 0,0 0,-1-1,-3-6,0 0,0 0,0-1,1 0,1 0,0 0,0-1,0 1,1 0,0-6,-2-11</inkml:trace>
  <inkml:trace contextRef="#ctx0" brushRef="#br0" timeOffset="247.029">1 109,'0'0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12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0 542,'596'0,"-593"0,-1 1,-1 0,1 0,-1-1,1 1,0-1,-1 1,1-1,0 1,-1-1,1 0,0 0,-1 0,1 0,0 0,0 0,-1-1,1 1,0-1,-1 1,1-1,-1 1,1-1,-1 0,1 0,-1 0,1 0,-1 0,1 0,-1 0,0 0,0 0,0-1,0 1,0-1,0 1,0-1,0 1,0-1,-1 1,1-1,-1 1,1-1,-1 0,0 1,1-1,-1 0,0 0,0 1,0-1,0-1,-84-78,51 55,10 8,0 0,2-2,0-1,1-1,1 0,1-2,1 0,1 0,2-2,0 0,-2-8,15 31,0-1,0 1,0 0,0-1,0 1,1-1,-1 1,1-1,0 1,0-1,0 1,1-1,-1 1,1 0,0-1,0 1,0 0,0-1,1 1,-1 0,1 0,0 0,0 0,0 0,0 1,1-1,-1 0,1 1,-1 0,1 0,0 0,0 0,0 0,0 0,0 1,0-1,0 1,1 0,-1 0,1 0,-1 1,0-1,3 1,19-4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88,'-95'475,"-28"214,76-506,47-183,-1 0,1 1,-1-1,1 0,0 0,-1 1,1-1,0 0,-1 1,1-1,0 0,0 1,0-1,-1 1,1-1,0 0,0 1,0-1,0 1,-1-1,1 1,0-1,0 0,0 1,0-1,0 1,0-1,0 1,1-1,-1 1,0-1,0 0,0 1,0-1,0 1,1-1,-1 0,0 1,0-1,1 1,-1-1,0 0,1 1,-1-1,0 0,1 0,-1 1,0-1,1 0,-1 0,1 1,-1-1,0 0,1 0,-1 0,1 0,-1 0,1 0,-1 0,0 0,1 0,-1 0,1 0,-1 0,10-8</inkml:trace>
  <inkml:trace contextRef="#ctx0" brushRef="#br0" timeOffset="4271.48">243 88,'4'-4,"0"0,0 1,0-1,1 1,-1 0,1 0,0 1,0-1,0 1,0 0,0 0,0 1,1 0,-1 0,0 0,1 0,-1 1,1 0,-1 0,1 0,-1 1,1 0,-1 0,0 0,4 2,25 0,14-3,-1-2,0-2,-1-2,1-2,19-7,-40 8,0 2,1 1,-1 0,1 2,0 1,25 3,-30 3,-4 1</inkml:trace>
  <inkml:trace contextRef="#ctx0" brushRef="#br0" timeOffset="4628.921">46 539,'6'7,"0"-2,0 1,1-1,0 0,0 0,1 0,-1-1,1-1,0 1,0-1,0 0,0-1,0 0,1 0,-1-1,1 0,-1-1,1 1,-1-2,1 1,0-1,4-2,-1 3,386-57,-302 37,-78 15</inkml:trace>
  <inkml:trace contextRef="#ctx0" brushRef="#br0" timeOffset="5667.916">1287 399,'55'10,"1"-3,-1-1,56-3,-65-2,369-1,-332-11,-59 5</inkml:trace>
  <inkml:trace contextRef="#ctx0" brushRef="#br0" timeOffset="5912.178">1344 737,'43'9,"38"-1,16-7,0-8,-7-3,-9-5,-8 0,-8 3,-4-1,-4 1,-7-2,-6 1,-7 3,-9 4</inkml:trace>
  <inkml:trace contextRef="#ctx0" brushRef="#br0" timeOffset="6231.384">3263 229,'-65'23,"1"4,1 2,1 3,2 2,-16 15,54-35,1 2,1 0,1 1,0 1,1 0,-10 15,23-28,1 1,0 0,0 0,1 0,0 0,0 1,0-1,1 1,0 0,0 0,0-1,1 1,0 0,1 1,0-1,0 0,0 0,1 0,0 0,0 0,1 0,-1-1,2 1,-1 0,1-1,1 3,1 0,1-1,1 1,-1-1,1 0,1-1,-1 0,1 0,1 0,-1-1,1-1,0 1,0-1,1-1,-1 0,1 0,7 1,167 27,-139-29,0-2,0-1,-1-3,1-1,-1-3,0-1,0-2,-1-3,0-1,-1-2,-1-1,-1-3,-1-1,0-2,22-18,-49 32,-1 1,0-1,0-1,-1 0,-1-1,1 0,-2 0,1-1,-2 0,0 0,0-1,-1 0,-1 0,0 0,0-1,-2 0,0 0,0 0,-1 0,-1 0,-1 0,0-1,0 1,-1 0,-1 0,-1 0,0 0,-1 0,0 0,-1 1,0 0,-1 0,-1 0,-3-4,-4 3,0 0,-2 1,1 1,-1 0,-1 1,0 1,0 1,-1 0,0 1,-1 1,0 1,0 1,0 0,-1 1,-13 0,-27-5</inkml:trace>
  <inkml:trace contextRef="#ctx0" brushRef="#br0" timeOffset="6477.656">2388 511,'169'14,"0"-7,1-7,-1-7,128-25,-35-2,1 11,46 11,-108 13,-155-11,-30 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5:5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1 994,'35'-7,"-1"-2,0-1,0-2,-1-1,-1-2,0-1,-1-2,-1-1,9-8,35-23,-3-4,-3-2,-1-4,-4-2,-2-3,-3-2,-1-7,16-22,5 3,22-17,-13 55,-85 54,1 0,0 0,0 0,0 0,0 1,0 0,0-1,0 1,0 0,0 0,0 1,0-1,0 1,-1-1,1 1,0 0,0 0,0 0,-1 1,1-1,0 1,-1-1,1 1,-1 0,0 0,0 0,0 0,0 0,0 1,0-1,0 0,0 3,4 11,0 1,-2 1,0-1,-1 0,-1 1,0 0,-2 0,0-1,0 1,-2 0,-3 14,5-32,-5 45,-1-1,-3 0,-1 0,-3-1,-1 0,-2-1,-2-1,-1-1,-3 0,-1-2,-2 0,-1-2,-2-1,-3 1,14-20,-1 0,-1-1,-1-1,0 0,-1-2,0 0,0-2,-1 0,-1-1,0-1,0-2,-1 0,1-1,15-4,1 0,0 0,-1-1,1 0,-1 0,1-1,0 0,-1 0,1 0,0-1,0 0,0-1,0 0,0 0,0 0,1-1,0 0,-1 0,2 0,-1-1,0 0,1 0,0-1,0 1,0-1,1 0,0-1,0 1,1-1,0 1,0-1,0 0,1 0,0 0,0-1,0 0,2-7,0 0,1 0,1 0,0 1,1-1,0 1,1 0,1-1,0 2,1-1,0 1,1 0,1 0,0 1,1 0,8-9,-3 3</inkml:trace>
  <inkml:trace contextRef="#ctx0" brushRef="#br0" timeOffset="346.124">1892 233,'-36'48,"2"2,3 1,2 2,2 1,2 1,-14 50,13 24,26-123,0-1,0 1,0-1,1 1,0 0,0-1,0 0,0 1,1-1,0 0,0 1,1-1,-1-1,1 1,0 0,0 0,1-1,-1 0,1 0,0 0,5 3,1 0,0-2,0 0,1 0,0 0,0-2,1 1,-1-1,1-1,-1 0,1-1,0 0,-1-1,1 0,0-1,-1 0,1-1,0 0,-1-1,8-3,9-3,-1-1,0-1,-1-1,0-2,-1 0,-1-2,12-10,-18 13,0 0,-1-1,-1 0,0-1,-1-1,-1-1,-1 0,0-1,-1 0,-1-1,0 0,-2-1,0 0,-1-1,-2 1,0-1,-1-1,-1 1,0-1,-2 0,-1 1,-1-1,-1-4,-1 14,-2 1,0 0,0 0,-1 1,0-1,-1 1,0 0,-1 0,0 1,0 0,-1 0,0 1,-1 0,0 0,0 1,0 0,-1 1,0 0,0 0,-1 1,0 1,0 0,0 0,0 1,0 0,-1 1,1 0,-1 1,0 1,1-1,-1 2,0 0,1 0,-1 1,1 0,-1 1,1 1,-10 4,-36 19,7 2</inkml:trace>
  <inkml:trace contextRef="#ctx0" brushRef="#br0" timeOffset="23606.108">2908 656,'0'0</inkml:trace>
  <inkml:trace contextRef="#ctx0" brushRef="#br0" timeOffset="23776.358">2908 656,'-24'-41,"23"40,1 1,-1-1,0 1,0-1,1 1,-1-1,0 1,0 0,0 0,0-1,0 1,1 0,-1 0,0 0,0 0,0 0,0 0,0 0,0 0,0 0,1 0,-1 1,0-1,0 0,0 1,0-1,1 0,-1 1,0-1,0 1,1-1,-1 1,0 0,1-1,-1 1,0 0,1-1,-1 1,1 0,-1 0,1-1,0 1,-1 0,1 0,0 0,0 0,-1 0,1-1,0 1,0 1,-88 225,62-183,-2-2,-2-1,-2-1,-1-1,-7 2,12-12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1182,'-11'137,"7"-126,0 0,1 0,0 0,1 0,0 0,1 1,0-1,1 0,0 1,0-1,2 1,-1-1,1 0,1 0,0 0,1 0,0 0,0-1,1 1,1-1,0 0,0-1,1 0,1 2,-4-7,1-1,-1 1,1-1,0 0,0 0,0-1,0 1,0-1,0 0,1 0,-1-1,1 0,-1 0,1 0,0-1,-1 0,1 0,0 0,-1 0,1-1,-1 0,1 0,-1-1,1 0,-1 0,3-1,29-15,-1-1,-1-2,0-2,-2-1,-1-1,13-15,14-18,-2-2,-3-2,-3-3,-3-2,-3-2,-3-2,-3-2,-3-1,1-12,-13 27,-2 0,-3-2,-2 0,-3-1,-3 0,-2-1,-4 0,-2-1,-3-3,1 59,-1 0,0 1,0-1,-1 0,0 0,-1 0,1 0,-1 1,-1-1,0 1,0-1,0 1,-1 0,0 0,0 1,-1-1,0 0,2 7,-1-1,1 0,-1 1,1 0,0 0,-1 0,1 0,0 0,-1 1,1 0,0-1,-1 1,1 0,0 1,0-1,0 0,0 1,0 0,0 0,0 0,1 0,-1 0,1 0,-1 1,1-1,0 1,0 0,0 0,0 0,1-1,-1 2,1-1,0 0,-1 0,-18 38,2 0,1 1,2 0,2 1,2 1,2 0,2 1,2-1,0 32,3 60,6 1,6-1,18 74,13 207,-36-305,-5 0,-5 0,-5 0,-5-1,-25 93,18-119,-5 0,-3-2,-3-2,-23 37,55-117,1 1,0-1,-1 1,1-1,-1 1,0-1,1 0,-1 1,0-1,0 0,0 1,0-1,0 0,0 0,0 0,0 0,0 0,-1 0,1 0,0 0,-1-1,1 1,-1 0,1-1,-1 1,1-1,-1 1,1-1,-1 0,1 0,-1 0,1 0,-1 0,1 0,-1 0,0 0,1-1,-1 1,1 0,-1-1,1 0,0 1,-1-1,1 0,-1 0,1 1,0-1,0 0,0 0,-1-1,-3-6,0 0,0 0,0-1,1 0,1 0,0 0,0-1,0 1,1 0,0-6,-2-11</inkml:trace>
  <inkml:trace contextRef="#ctx0" brushRef="#br0" timeOffset="247.029">1 109,'0'0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12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0 542,'596'0,"-593"0,-1 1,-1 0,1 0,-1-1,1 1,0-1,-1 1,1-1,0 1,-1-1,1 0,0 0,-1 0,1 0,0 0,0 0,-1-1,1 1,0-1,-1 1,1-1,-1 1,1-1,-1 0,1 0,-1 0,1 0,-1 0,1 0,-1 0,0 0,0 0,0-1,0 1,0-1,0 1,0-1,0 1,0-1,-1 1,1-1,-1 1,1-1,-1 0,0 1,1-1,-1 0,0 0,0 1,0-1,0-1,-84-78,51 55,10 8,0 0,2-2,0-1,1-1,1 0,1-2,1 0,1 0,2-2,0 0,-2-8,15 31,0-1,0 1,0 0,0-1,0 1,1-1,-1 1,1-1,0 1,0-1,0 1,1-1,-1 1,1 0,0-1,0 1,0 0,0-1,1 1,-1 0,1 0,0 0,0 0,0 0,0 1,1-1,-1 0,1 1,-1 0,1 0,0 0,0 0,0 0,0 0,0 1,0-1,0 1,1 0,-1 0,1 0,-1 1,0-1,3 1,19-4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88,'-95'475,"-28"214,76-506,47-183,-1 0,1 1,-1-1,1 0,0 0,-1 1,1-1,0 0,-1 1,1-1,0 0,0 1,0-1,-1 1,1-1,0 0,0 1,0-1,0 1,-1-1,1 1,0-1,0 0,0 1,0-1,0 1,0-1,0 1,1-1,-1 1,0-1,0 0,0 1,0-1,0 1,1-1,-1 0,0 1,0-1,1 1,-1-1,0 0,1 1,-1-1,0 0,1 0,-1 1,0-1,1 0,-1 0,1 1,-1-1,0 0,1 0,-1 0,1 0,-1 0,1 0,-1 0,0 0,1 0,-1 0,1 0,-1 0,10-8</inkml:trace>
  <inkml:trace contextRef="#ctx0" brushRef="#br0" timeOffset="4271.48">243 88,'4'-4,"0"0,0 1,0-1,1 1,-1 0,1 0,0 1,0-1,0 1,0 0,0 0,0 1,1 0,-1 0,0 0,1 0,-1 1,1 0,-1 0,1 0,-1 1,1 0,-1 0,0 0,4 2,25 0,14-3,-1-2,0-2,-1-2,1-2,19-7,-40 8,0 2,1 1,-1 0,1 2,0 1,25 3,-30 3,-4 1</inkml:trace>
  <inkml:trace contextRef="#ctx0" brushRef="#br0" timeOffset="4628.921">46 539,'6'7,"0"-2,0 1,1-1,0 0,0 0,1 0,-1-1,1-1,0 1,0-1,0 0,0-1,0 0,1 0,-1-1,1 0,-1-1,1 1,-1-2,1 1,0-1,4-2,-1 3,386-57,-302 37,-78 15</inkml:trace>
  <inkml:trace contextRef="#ctx0" brushRef="#br0" timeOffset="5667.916">1287 399,'55'10,"1"-3,-1-1,56-3,-65-2,369-1,-332-11,-59 5</inkml:trace>
  <inkml:trace contextRef="#ctx0" brushRef="#br0" timeOffset="5912.178">1344 737,'43'9,"38"-1,16-7,0-8,-7-3,-9-5,-8 0,-8 3,-4-1,-4 1,-7-2,-6 1,-7 3,-9 4</inkml:trace>
  <inkml:trace contextRef="#ctx0" brushRef="#br0" timeOffset="6231.384">3263 229,'-65'23,"1"4,1 2,1 3,2 2,-16 15,54-35,1 2,1 0,1 1,0 1,1 0,-10 15,23-28,1 1,0 0,0 0,1 0,0 0,0 1,0-1,1 1,0 0,0 0,0-1,1 1,0 0,1 1,0-1,0 0,0 0,1 0,0 0,0 0,1 0,-1-1,2 1,-1 0,1-1,1 3,1 0,1-1,1 1,-1-1,1 0,1-1,-1 0,1 0,1 0,-1-1,1-1,0 1,0-1,1-1,-1 0,1 0,7 1,167 27,-139-29,0-2,0-1,-1-3,1-1,-1-3,0-1,0-2,-1-3,0-1,-1-2,-1-1,-1-3,-1-1,0-2,22-18,-49 32,-1 1,0-1,0-1,-1 0,-1-1,1 0,-2 0,1-1,-2 0,0 0,0-1,-1 0,-1 0,0 0,0-1,-2 0,0 0,0 0,-1 0,-1 0,-1 0,0-1,0 1,-1 0,-1 0,-1 0,0 0,-1 0,0 0,-1 1,0 0,-1 0,-1 0,-3-4,-4 3,0 0,-2 1,1 1,-1 0,-1 1,0 1,0 1,-1 0,0 1,-1 1,0 1,0 1,0 0,-1 1,-13 0,-27-5</inkml:trace>
  <inkml:trace contextRef="#ctx0" brushRef="#br0" timeOffset="6477.656">2388 511,'169'14,"0"-7,1-7,-1-7,128-25,-35-2,1 11,46 11,-108 13,-155-11,-30 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5:5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1 994,'35'-7,"-1"-2,0-1,0-2,-1-1,-1-2,0-1,-1-2,-1-1,9-8,35-23,-3-4,-3-2,-1-4,-4-2,-2-3,-3-2,-1-7,16-22,5 3,22-17,-13 55,-85 54,1 0,0 0,0 0,0 0,0 1,0 0,0-1,0 1,0 0,0 0,0 1,0-1,0 1,-1-1,1 1,0 0,0 0,0 0,-1 1,1-1,0 1,-1-1,1 1,-1 0,0 0,0 0,0 0,0 0,0 1,0-1,0 0,0 3,4 11,0 1,-2 1,0-1,-1 0,-1 1,0 0,-2 0,0-1,0 1,-2 0,-3 14,5-32,-5 45,-1-1,-3 0,-1 0,-3-1,-1 0,-2-1,-2-1,-1-1,-3 0,-1-2,-2 0,-1-2,-2-1,-3 1,14-20,-1 0,-1-1,-1-1,0 0,-1-2,0 0,0-2,-1 0,-1-1,0-1,0-2,-1 0,1-1,15-4,1 0,0 0,-1-1,1 0,-1 0,1-1,0 0,-1 0,1 0,0-1,0 0,0-1,0 0,0 0,0 0,1-1,0 0,-1 0,2 0,-1-1,0 0,1 0,0-1,0 1,0-1,1 0,0-1,0 1,1-1,0 1,0-1,0 0,1 0,0 0,0-1,0 0,2-7,0 0,1 0,1 0,0 1,1-1,0 1,1 0,1-1,0 2,1-1,0 1,1 0,1 0,0 1,1 0,8-9,-3 3</inkml:trace>
  <inkml:trace contextRef="#ctx0" brushRef="#br0" timeOffset="346.124">1892 233,'-36'48,"2"2,3 1,2 2,2 1,2 1,-14 50,13 24,26-123,0-1,0 1,0-1,1 1,0 0,0-1,0 0,0 1,1-1,0 0,0 1,1-1,-1-1,1 1,0 0,0 0,1-1,-1 0,1 0,0 0,5 3,1 0,0-2,0 0,1 0,0 0,0-2,1 1,-1-1,1-1,-1 0,1-1,0 0,-1-1,1 0,0-1,-1 0,1-1,0 0,-1-1,8-3,9-3,-1-1,0-1,-1-1,0-2,-1 0,-1-2,12-10,-18 13,0 0,-1-1,-1 0,0-1,-1-1,-1-1,-1 0,0-1,-1 0,-1-1,0 0,-2-1,0 0,-1-1,-2 1,0-1,-1-1,-1 1,0-1,-2 0,-1 1,-1-1,-1-4,-1 14,-2 1,0 0,0 0,-1 1,0-1,-1 1,0 0,-1 0,0 1,0 0,-1 0,0 1,-1 0,0 0,0 1,0 0,-1 1,0 0,0 0,-1 1,0 1,0 0,0 0,0 1,0 0,-1 1,1 0,-1 1,0 1,1-1,-1 2,0 0,1 0,-1 1,1 0,-1 1,1 1,-10 4,-36 19,7 2</inkml:trace>
  <inkml:trace contextRef="#ctx0" brushRef="#br0" timeOffset="23606.108">2908 656,'0'0</inkml:trace>
  <inkml:trace contextRef="#ctx0" brushRef="#br0" timeOffset="23776.358">2908 656,'-24'-41,"23"40,1 1,-1-1,0 1,0-1,1 1,-1-1,0 1,0 0,0 0,0-1,0 1,1 0,-1 0,0 0,0 0,0 0,0 0,0 0,0 0,0 0,1 0,-1 1,0-1,0 0,0 1,0-1,1 0,-1 1,0-1,0 1,1-1,-1 1,0 0,1-1,-1 1,0 0,1-1,-1 1,1 0,-1 0,1-1,0 1,-1 0,1 0,0 0,0 0,-1 0,1-1,0 1,0 1,-88 225,62-183,-2-2,-2-1,-2-1,-1-1,-7 2,12-12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29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565 170,'0'1,"0"-1,0 0,0 1,0-1,0 0,0 1,0-1,-1 0,1 0,0 1,0-1,0 0,0 1,0-1,-1 0,1 0,0 1,0-1,0 0,-1 0,1 1,0-1,-1 0,1 0,0 0,0 0,-1 1,1-1,0 0,-1 0,1 0,0 0,-1 0,1 0,0 0,-1 0,1 0,0 0,-1 0,1 0,0 0,0 0,-1 0,1 0,0 0,-1-1,1 1,0 0,-1 0,1 0,0 0,0-1,-1 1,1 0,0 0,0 0,-1-1,1 1,0 0,0-1,0 1,0 0,-1 0,1-1,4 32,-4-28,23 176,-14-99,-4 0,-3 0,-4 0,-3 0,-4 7,-21 236,2-127,18-127,8-58</inkml:trace>
  <inkml:trace contextRef="#ctx0" brushRef="#br0" timeOffset="261.069">1 932,'462'-136,"-225"72,-223 60,15-2,0-1,-1-2,0 0,-1-2,0-1,-1-2,0 0,-1-2,-1 0,0-2,14-14,15-33,-39 45</inkml:trace>
  <inkml:trace contextRef="#ctx0" brushRef="#br0" timeOffset="669.615">1158 1,'-55'394,"43"-282,2-32,4 0,3 0,3 1,10 64,-8-132,35 139,-35-148,0 0,0 0,0 0,0 0,0 0,1 0,0 0,0-1,0 0,0 1,0-1,1 0,-1-1,1 1,0-1,0 1,0-1,0 0,0-1,0 1,0-1,1 0,-1 0,1 0,-1 0,1-1,-1 0,1 0,-1 0,1 0,-1-1,1 0,6-2,0-2,0 0,0 0,-1-1,0 0,0 0,-1-1,1-1,-2 0,1 0,-1 0,7-10,8-6,136-129,-157 151,-1 0,1 1,-1-1,1 0,-1 1,1 0,0-1,0 1,0 0,0 0,0 0,0 0,0 0,0 1,0-1,0 0,0 1,0 0,1-1,-1 1,0 0,0 0,0 1,1-1,-1 0,0 1,0-1,0 1,0-1,0 1,0 0,0 0,0 0,0 0,0 1,0-1,-1 0,1 1,0-1,0 2,33 117,-26-72,-3-15,-6-26,0 1,1-1,0 1,0-1,0 0,1 1,0-1,0 0,1 0,0 0,0 0,1 0,0-1,0 0,0 0,1 0,0 0,0 0,0-1,1 0,0 0,0-1,0 0,0 0,6 3,23-17,-24-2</inkml:trace>
  <inkml:trace contextRef="#ctx0" brushRef="#br0" timeOffset="984.07">2033 1073,'37'-9,"-1"-1,0-2,0-2,-1-1,-1-1,0-2,24-18,-47 28,-1-1,0 0,0-1,-1 0,0 0,-1-1,0 0,-1-1,0 0,-1 0,2-5,-5 12,-2 1,1 0,0-1,-1 1,0-1,0 1,0-1,-1 1,1-1,-1 0,0 1,-1-1,1 0,-1 1,0-1,0 1,0-1,0 1,-1-1,0 1,0 0,0 0,-1 0,1 0,-1 0,0 0,0 1,0-1,-1 1,1 0,-1 0,1 0,-1 1,-1-1,-1-1,-1 1,0 0,0 0,0 1,-1 0,1 0,0 1,-1 0,1 0,-1 0,1 1,-1 0,1 1,-1 0,1 0,-1 0,1 1,0 0,0 1,0 0,0 0,0 0,1 1,-1 0,1 0,0 1,-10 6,1 0,1 2,0 0,1 0,0 2,1-1,1 2,0-1,-7 16,12-21,0 0,0 0,1 1,1-1,0 1,0 1,1-1,0 0,1 1,1-1,0 1,0 0,1-1,0 1,1 0,1-1,0 1,0-1,1 1,1-1,0 0,0 0,1-1,0 1,1-1,0 0,1-1,0 1,0-1,1 0,0-1,1 0,106 41,-79-41</inkml:trace>
  <inkml:trace contextRef="#ctx0" brushRef="#br0" timeOffset="1349.683">2682 1186,'201'-286,"-200"284,-1 1,0 0,0-1,1 1,-1 0,0-1,1 1,-1 0,1 0,-1-1,1 1,0 0,-1 0,1 0,0 0,0 0,0 0,0 0,0 0,0 0,0 0,0 0,0 1,0-1,0 0,1 1,-1-1,0 1,0-1,1 1,-1 0,0-1,1 1,-1 0,0 0,1 0,-1 0,0 0,1 0,-1 1,0-1,1 0,-1 1,0-1,0 1,1-1,-1 1,0 0,0-1,0 1,0 0,1 0,22 130,-19-122,1 0,0 0,0-1,1 0,-1 0,2-1,-1 1,1-2,0 1,1-1,0 0,-1-1,2 0,-1 0,1-1,-1-1,1 1,0-1,0-1,1 0,-1-1,0 1,1-2,-1 0,1 0,-1-1,0 0,1-1,-1 0,0 0,0-1,0-1,-1 1,1-2,-1 1,0-1,0-1,0 0,-1 0,8-7,4-8,-1 0,-1-1,0 0,-2-2,-1 0,-1-1,-1 0,-1-1,-1 0,-2-1,0-1,2-19,-5 23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81,'-39'-9,"0"2,0 2,0 2,-1 1,1 3,-1 0,1 3,0 1,0 2,15 0,0 0,1 2,0 0,1 2,0 0,1 1,0 2,1 0,0 1,1 1,1 1,0 0,2 1,0 1,1 1,0 0,2 1,1 0,0 1,2 1,1 0,0 0,0 5,6-20,0-1,1 1,0 0,0 0,1 0,0 0,0 1,1-1,0 0,0 0,1 1,0-1,0 0,1 0,0 0,1 0,0 0,0-1,0 1,1-1,0 0,1 0,-1 0,1-1,1 1,-1-1,1-1,0 1,1-1,-1 0,1 0,0-1,0 1,0-2,1 1,0-1,12-2,0-1,0-1,0-1,0-1,0 0,0-2,-1 0,0-1,0-1,-1-1,1 0,-2-2,1 0,-1-1,-1 0,14-13,18-16,-1-1,-2-3,-3-2,-1-1,21-33,-16 15,-3-2,-3-1,7-22,-36 70,1 58,-8 6,2 0,2-1,2 0,2-1,2 0,4 6,-11-34,1 0,0-1,1 0,0 0,1-1,1 0,0 0,1-1,0-1,0 0,1-1,0 0,1-1,2 0,-14-6,1 0,0 0,0 0,0-1,0 1,0-1,0 0,0 0,0 0,1 0,-1-1,0 1,1-1,-1 0,0 0,1 0,-1-1,0 1,0-1,1 1,-1-1,0 0,0 0,0-1,0 1,0-1,0 1,0-1,0 0,-1 0,1 0,-1-1,0 1,1 0,-1-1,0 0,0 1,0-1,-1 0,1 0,-1 0,1-1,5-18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1 450,'139'-19,"271"-21,-138 14,-273 25,1 1,0-1,0 1,0 0,0-1,0 1,0-1,0 1,0-1,0 1,0-1,0 1,0 0,0-1,0 1,0-1,0 1,0-1,0 1,1 0,-1-1,0 1,0-1,0 1,1 0,-1-1,0 1,1 0,-1-1,0 1,1 0,-1 0,0-1,1 1,-1 0,1 0,-1 0,0-1,1 1,-1 0,1 0,-1 0,1 0,-1 0,0 0,1 0,-1 0,1 0,-1 0,1 0,-1 0,0 0,1 0,-1 1,1-1,-1 0,1 0,-40-20,29 15,-26-12,1-1,1-2,0-1,2-2,0-1,2-2,-14-15,4-27,39 66,0 0,1 0,0 0,0 0,0 0,-1 0,2 0,-1 0,0 0,0 0,1-1,-1 1,1 0,0 0,-1 0,1 1,0-1,0 0,0 0,1 0,-1 1,0-1,1 0,-1 1,1-1,-1 1,1 0,0 0,-1-1,1 1,0 0,0 0,0 1,0-1,1 0,51-6,-29 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29,'452'0,"-224"-28,-205 27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24,'33'10,"36"2,15 0,-2-7,-5-4,-6-3,-5-1,-10-4,-4-1,-7 0,-1-3,-3 1,-4 1,-8 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1072 162,'-16'-5,"-2"2,1 0,0 1,0 1,-1 0,1 1,-1 1,1 1,0 0,0 2,0 0,0 0,0 2,1 0,0 1,0 0,1 2,0-1,-10 9,8 2,1 0,0 0,2 2,0 0,1 1,1 0,1 0,1 2,1-1,2 1,0 0,1 1,2 0,0-1,1 1,2 1,1-1,2 17,-1-30,2-1,-1 1,2 0,-1-1,1 0,1 0,0 0,1 0,0-1,1 0,-1 0,2-1,0 0,0 0,0 0,1-1,1-1,-1 1,1-2,0 1,1-1,-1-1,1 0,0 0,1-1,-1-1,4 1,5 0,-1-1,1 0,0-2,0 0,0-1,0-1,0-1,0-1,-1-1,1 0,-1-2,0 0,12-6,16-9,-2-2,-1-1,0-3,31-26,-51 36,0 0,-2-2,0-1,-2 0,0-1,-1-2,-1 0,-1 0,-1-2,-1 0,-2-1,0 0,-2-1,-1-1,3-13,-12 28,0-1,-1 1,0-1,-2 0,1 1,-2-1,0 1,0 0,-1 0,-1 0,0 0,-1 1,0 0,-1 0,0 0,-1 1,-1 0,1 1,-2 0,1 0,-1 1,-1 0,1 1,-2 0,1 1,-1 0,0 0,0 2,-1-1,0 2,0 0,0 0,0 1,-1 1,-2 0,-17-3,1 1,-1 2,0 1,1 2,-1 1,-8 3,-27 5</inkml:trace>
  <inkml:trace contextRef="#ctx0" brushRef="#br0" timeOffset="469.558">0 529,'120'20,"1"-5,0-6,1-5,-1-5,0-5,118-22,-115 16,671-71,-587 78,-180 10,-8 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1182,'-11'137,"7"-126,0 0,1 0,0 0,1 0,0 0,1 1,0-1,1 0,0 1,0-1,2 1,-1-1,1 0,1 0,0 0,1 0,0 0,0-1,1 1,1-1,0 0,0-1,1 0,1 2,-4-7,1-1,-1 1,1-1,0 0,0 0,0-1,0 1,0-1,0 0,1 0,-1-1,1 0,-1 0,1 0,0-1,-1 0,1 0,0 0,-1 0,1-1,-1 0,1 0,-1-1,1 0,-1 0,3-1,29-15,-1-1,-1-2,0-2,-2-1,-1-1,13-15,14-18,-2-2,-3-2,-3-3,-3-2,-3-2,-3-2,-3-2,-3-1,1-12,-13 27,-2 0,-3-2,-2 0,-3-1,-3 0,-2-1,-4 0,-2-1,-3-3,1 59,-1 0,0 1,0-1,-1 0,0 0,-1 0,1 0,-1 1,-1-1,0 1,0-1,0 1,-1 0,0 0,0 1,-1-1,0 0,2 7,-1-1,1 0,-1 1,1 0,0 0,-1 0,1 0,0 0,-1 1,1 0,0-1,-1 1,1 0,0 1,0-1,0 0,0 1,0 0,0 0,0 0,1 0,-1 0,1 0,-1 1,1-1,0 1,0 0,0 0,0 0,1-1,-1 2,1-1,0 0,-1 0,-18 38,2 0,1 1,2 0,2 1,2 1,2 0,2 1,2-1,0 32,3 60,6 1,6-1,18 74,13 207,-36-305,-5 0,-5 0,-5 0,-5-1,-25 93,18-119,-5 0,-3-2,-3-2,-23 37,55-117,1 1,0-1,-1 1,1-1,-1 1,0-1,1 0,-1 1,0-1,0 0,0 1,0-1,0 0,0 0,0 0,0 0,0 0,-1 0,1 0,0 0,-1-1,1 1,-1 0,1-1,-1 1,1-1,-1 1,1-1,-1 0,1 0,-1 0,1 0,-1 0,1 0,-1 0,0 0,1-1,-1 1,1 0,-1-1,1 0,0 1,-1-1,1 0,-1 0,1 1,0-1,0 0,0 0,-1-1,-3-6,0 0,0 0,0-1,1 0,1 0,0 0,0-1,0 1,1 0,0-6,-2-11</inkml:trace>
  <inkml:trace contextRef="#ctx0" brushRef="#br0" timeOffset="247.029">1 109,'0'0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12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0 542,'596'0,"-593"0,-1 1,-1 0,1 0,-1-1,1 1,0-1,-1 1,1-1,0 1,-1-1,1 0,0 0,-1 0,1 0,0 0,0 0,-1-1,1 1,0-1,-1 1,1-1,-1 1,1-1,-1 0,1 0,-1 0,1 0,-1 0,1 0,-1 0,0 0,0 0,0-1,0 1,0-1,0 1,0-1,0 1,0-1,-1 1,1-1,-1 1,1-1,-1 0,0 1,1-1,-1 0,0 0,0 1,0-1,0-1,-84-78,51 55,10 8,0 0,2-2,0-1,1-1,1 0,1-2,1 0,1 0,2-2,0 0,-2-8,15 31,0-1,0 1,0 0,0-1,0 1,1-1,-1 1,1-1,0 1,0-1,0 1,1-1,-1 1,1 0,0-1,0 1,0 0,0-1,1 1,-1 0,1 0,0 0,0 0,0 0,0 1,1-1,-1 0,1 1,-1 0,1 0,0 0,0 0,0 0,0 0,0 1,0-1,0 1,1 0,-1 0,1 0,-1 1,0-1,3 1,19-4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88,'-95'475,"-28"214,76-506,47-183,-1 0,1 1,-1-1,1 0,0 0,-1 1,1-1,0 0,-1 1,1-1,0 0,0 1,0-1,-1 1,1-1,0 0,0 1,0-1,0 1,-1-1,1 1,0-1,0 0,0 1,0-1,0 1,0-1,0 1,1-1,-1 1,0-1,0 0,0 1,0-1,0 1,1-1,-1 0,0 1,0-1,1 1,-1-1,0 0,1 1,-1-1,0 0,1 0,-1 1,0-1,1 0,-1 0,1 1,-1-1,0 0,1 0,-1 0,1 0,-1 0,1 0,-1 0,0 0,1 0,-1 0,1 0,-1 0,10-8</inkml:trace>
  <inkml:trace contextRef="#ctx0" brushRef="#br0" timeOffset="4271.48">243 88,'4'-4,"0"0,0 1,0-1,1 1,-1 0,1 0,0 1,0-1,0 1,0 0,0 0,0 1,1 0,-1 0,0 0,1 0,-1 1,1 0,-1 0,1 0,-1 1,1 0,-1 0,0 0,4 2,25 0,14-3,-1-2,0-2,-1-2,1-2,19-7,-40 8,0 2,1 1,-1 0,1 2,0 1,25 3,-30 3,-4 1</inkml:trace>
  <inkml:trace contextRef="#ctx0" brushRef="#br0" timeOffset="4628.921">46 539,'6'7,"0"-2,0 1,1-1,0 0,0 0,1 0,-1-1,1-1,0 1,0-1,0 0,0-1,0 0,1 0,-1-1,1 0,-1-1,1 1,-1-2,1 1,0-1,4-2,-1 3,386-57,-302 37,-78 15</inkml:trace>
  <inkml:trace contextRef="#ctx0" brushRef="#br0" timeOffset="5667.916">1287 399,'55'10,"1"-3,-1-1,56-3,-65-2,369-1,-332-11,-59 5</inkml:trace>
  <inkml:trace contextRef="#ctx0" brushRef="#br0" timeOffset="5912.178">1344 737,'43'9,"38"-1,16-7,0-8,-7-3,-9-5,-8 0,-8 3,-4-1,-4 1,-7-2,-6 1,-7 3,-9 4</inkml:trace>
  <inkml:trace contextRef="#ctx0" brushRef="#br0" timeOffset="6231.384">3263 229,'-65'23,"1"4,1 2,1 3,2 2,-16 15,54-35,1 2,1 0,1 1,0 1,1 0,-10 15,23-28,1 1,0 0,0 0,1 0,0 0,0 1,0-1,1 1,0 0,0 0,0-1,1 1,0 0,1 1,0-1,0 0,0 0,1 0,0 0,0 0,1 0,-1-1,2 1,-1 0,1-1,1 3,1 0,1-1,1 1,-1-1,1 0,1-1,-1 0,1 0,1 0,-1-1,1-1,0 1,0-1,1-1,-1 0,1 0,7 1,167 27,-139-29,0-2,0-1,-1-3,1-1,-1-3,0-1,0-2,-1-3,0-1,-1-2,-1-1,-1-3,-1-1,0-2,22-18,-49 32,-1 1,0-1,0-1,-1 0,-1-1,1 0,-2 0,1-1,-2 0,0 0,0-1,-1 0,-1 0,0 0,0-1,-2 0,0 0,0 0,-1 0,-1 0,-1 0,0-1,0 1,-1 0,-1 0,-1 0,0 0,-1 0,0 0,-1 1,0 0,-1 0,-1 0,-3-4,-4 3,0 0,-2 1,1 1,-1 0,-1 1,0 1,0 1,-1 0,0 1,-1 1,0 1,0 1,0 0,-1 1,-13 0,-27-5</inkml:trace>
  <inkml:trace contextRef="#ctx0" brushRef="#br0" timeOffset="6477.656">2388 511,'169'14,"0"-7,1-7,-1-7,128-25,-35-2,1 11,46 11,-108 13,-155-11,-30 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5:5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1 994,'35'-7,"-1"-2,0-1,0-2,-1-1,-1-2,0-1,-1-2,-1-1,9-8,35-23,-3-4,-3-2,-1-4,-4-2,-2-3,-3-2,-1-7,16-22,5 3,22-17,-13 55,-85 54,1 0,0 0,0 0,0 0,0 1,0 0,0-1,0 1,0 0,0 0,0 1,0-1,0 1,-1-1,1 1,0 0,0 0,0 0,-1 1,1-1,0 1,-1-1,1 1,-1 0,0 0,0 0,0 0,0 0,0 1,0-1,0 0,0 3,4 11,0 1,-2 1,0-1,-1 0,-1 1,0 0,-2 0,0-1,0 1,-2 0,-3 14,5-32,-5 45,-1-1,-3 0,-1 0,-3-1,-1 0,-2-1,-2-1,-1-1,-3 0,-1-2,-2 0,-1-2,-2-1,-3 1,14-20,-1 0,-1-1,-1-1,0 0,-1-2,0 0,0-2,-1 0,-1-1,0-1,0-2,-1 0,1-1,15-4,1 0,0 0,-1-1,1 0,-1 0,1-1,0 0,-1 0,1 0,0-1,0 0,0-1,0 0,0 0,0 0,1-1,0 0,-1 0,2 0,-1-1,0 0,1 0,0-1,0 1,0-1,1 0,0-1,0 1,1-1,0 1,0-1,0 0,1 0,0 0,0-1,0 0,2-7,0 0,1 0,1 0,0 1,1-1,0 1,1 0,1-1,0 2,1-1,0 1,1 0,1 0,0 1,1 0,8-9,-3 3</inkml:trace>
  <inkml:trace contextRef="#ctx0" brushRef="#br0" timeOffset="346.124">1892 233,'-36'48,"2"2,3 1,2 2,2 1,2 1,-14 50,13 24,26-123,0-1,0 1,0-1,1 1,0 0,0-1,0 0,0 1,1-1,0 0,0 1,1-1,-1-1,1 1,0 0,0 0,1-1,-1 0,1 0,0 0,5 3,1 0,0-2,0 0,1 0,0 0,0-2,1 1,-1-1,1-1,-1 0,1-1,0 0,-1-1,1 0,0-1,-1 0,1-1,0 0,-1-1,8-3,9-3,-1-1,0-1,-1-1,0-2,-1 0,-1-2,12-10,-18 13,0 0,-1-1,-1 0,0-1,-1-1,-1-1,-1 0,0-1,-1 0,-1-1,0 0,-2-1,0 0,-1-1,-2 1,0-1,-1-1,-1 1,0-1,-2 0,-1 1,-1-1,-1-4,-1 14,-2 1,0 0,0 0,-1 1,0-1,-1 1,0 0,-1 0,0 1,0 0,-1 0,0 1,-1 0,0 0,0 1,0 0,-1 1,0 0,0 0,-1 1,0 1,0 0,0 0,0 1,0 0,-1 1,1 0,-1 1,0 1,1-1,-1 2,0 0,1 0,-1 1,1 0,-1 1,1 1,-10 4,-36 19,7 2</inkml:trace>
  <inkml:trace contextRef="#ctx0" brushRef="#br0" timeOffset="23606.108">2908 656,'0'0</inkml:trace>
  <inkml:trace contextRef="#ctx0" brushRef="#br0" timeOffset="23776.358">2908 656,'-24'-41,"23"40,1 1,-1-1,0 1,0-1,1 1,-1-1,0 1,0 0,0 0,0-1,0 1,1 0,-1 0,0 0,0 0,0 0,0 0,0 0,0 0,0 0,1 0,-1 1,0-1,0 0,0 1,0-1,1 0,-1 1,0-1,0 1,1-1,-1 1,0 0,1-1,-1 1,0 0,1-1,-1 1,1 0,-1 0,1-1,0 1,-1 0,1 0,0 0,0 0,-1 0,1-1,0 1,0 1,-88 225,62-183,-2-2,-2-1,-2-1,-1-1,-7 2,12-12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29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565 170,'0'1,"0"-1,0 0,0 1,0-1,0 0,0 1,0-1,-1 0,1 0,0 1,0-1,0 0,0 1,0-1,-1 0,1 0,0 1,0-1,0 0,-1 0,1 1,0-1,-1 0,1 0,0 0,0 0,-1 1,1-1,0 0,-1 0,1 0,0 0,-1 0,1 0,0 0,-1 0,1 0,0 0,-1 0,1 0,0 0,0 0,-1 0,1 0,0 0,-1-1,1 1,0 0,-1 0,1 0,0 0,0-1,-1 1,1 0,0 0,0 0,-1-1,1 1,0 0,0-1,0 1,0 0,-1 0,1-1,4 32,-4-28,23 176,-14-99,-4 0,-3 0,-4 0,-3 0,-4 7,-21 236,2-127,18-127,8-58</inkml:trace>
  <inkml:trace contextRef="#ctx0" brushRef="#br0" timeOffset="261.069">1 932,'462'-136,"-225"72,-223 60,15-2,0-1,-1-2,0 0,-1-2,0-1,-1-2,0 0,-1-2,-1 0,0-2,14-14,15-33,-39 45</inkml:trace>
  <inkml:trace contextRef="#ctx0" brushRef="#br0" timeOffset="669.615">1158 1,'-55'394,"43"-282,2-32,4 0,3 0,3 1,10 64,-8-132,35 139,-35-148,0 0,0 0,0 0,0 0,0 0,1 0,0 0,0-1,0 0,0 1,0-1,1 0,-1-1,1 1,0-1,0 1,0-1,0 0,0-1,0 1,0-1,1 0,-1 0,1 0,-1 0,1-1,-1 0,1 0,-1 0,1 0,-1-1,1 0,6-2,0-2,0 0,0 0,-1-1,0 0,0 0,-1-1,1-1,-2 0,1 0,-1 0,7-10,8-6,136-129,-157 151,-1 0,1 1,-1-1,1 0,-1 1,1 0,0-1,0 1,0 0,0 0,0 0,0 0,0 0,0 1,0-1,0 0,0 1,0 0,1-1,-1 1,0 0,0 0,0 1,1-1,-1 0,0 1,0-1,0 1,0-1,0 1,0 0,0 0,0 0,0 0,0 1,0-1,-1 0,1 1,0-1,0 2,33 117,-26-72,-3-15,-6-26,0 1,1-1,0 1,0-1,0 0,1 1,0-1,0 0,1 0,0 0,0 0,1 0,0-1,0 0,0 0,1 0,0 0,0 0,0-1,1 0,0 0,0-1,0 0,0 0,6 3,23-17,-24-2</inkml:trace>
  <inkml:trace contextRef="#ctx0" brushRef="#br0" timeOffset="984.07">2033 1073,'37'-9,"-1"-1,0-2,0-2,-1-1,-1-1,0-2,24-18,-47 28,-1-1,0 0,0-1,-1 0,0 0,-1-1,0 0,-1-1,0 0,-1 0,2-5,-5 12,-2 1,1 0,0-1,-1 1,0-1,0 1,0-1,-1 1,1-1,-1 0,0 1,-1-1,1 0,-1 1,0-1,0 1,0-1,0 1,-1-1,0 1,0 0,0 0,-1 0,1 0,-1 0,0 0,0 1,0-1,-1 1,1 0,-1 0,1 0,-1 1,-1-1,-1-1,-1 1,0 0,0 0,0 1,-1 0,1 0,0 1,-1 0,1 0,-1 0,1 1,-1 0,1 1,-1 0,1 0,-1 0,1 1,0 0,0 1,0 0,0 0,0 0,1 1,-1 0,1 0,0 1,-10 6,1 0,1 2,0 0,1 0,0 2,1-1,1 2,0-1,-7 16,12-21,0 0,0 0,1 1,1-1,0 1,0 1,1-1,0 0,1 1,1-1,0 1,0 0,1-1,0 1,1 0,1-1,0 1,0-1,1 1,1-1,0 0,0 0,1-1,0 1,1-1,0 0,1-1,0 1,0-1,1 0,0-1,1 0,106 41,-79-41</inkml:trace>
  <inkml:trace contextRef="#ctx0" brushRef="#br0" timeOffset="1349.683">2682 1186,'201'-286,"-200"284,-1 1,0 0,0-1,1 1,-1 0,0-1,1 1,-1 0,1 0,-1-1,1 1,0 0,-1 0,1 0,0 0,0 0,0 0,0 0,0 0,0 0,0 0,0 0,0 1,0-1,0 0,1 1,-1-1,0 1,0-1,1 1,-1 0,0-1,1 1,-1 0,0 0,1 0,-1 0,0 0,1 0,-1 1,0-1,1 0,-1 1,0-1,0 1,1-1,-1 1,0 0,0-1,0 1,0 0,1 0,22 130,-19-122,1 0,0 0,0-1,1 0,-1 0,2-1,-1 1,1-2,0 1,1-1,0 0,-1-1,2 0,-1 0,1-1,-1-1,1 1,0-1,0-1,1 0,-1-1,0 1,1-2,-1 0,1 0,-1-1,0 0,1-1,-1 0,0 0,0-1,0-1,-1 1,1-2,-1 1,0-1,0-1,0 0,-1 0,8-7,4-8,-1 0,-1-1,0 0,-2-2,-1 0,-1-1,-1 0,-1-1,-1 0,-2-1,0-1,2-19,-5 23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81,'-39'-9,"0"2,0 2,0 2,-1 1,1 3,-1 0,1 3,0 1,0 2,15 0,0 0,1 2,0 0,1 2,0 0,1 1,0 2,1 0,0 1,1 1,1 1,0 0,2 1,0 1,1 1,0 0,2 1,1 0,0 1,2 1,1 0,0 0,0 5,6-20,0-1,1 1,0 0,0 0,1 0,0 0,0 1,1-1,0 0,0 0,1 1,0-1,0 0,1 0,0 0,1 0,0 0,0-1,0 1,1-1,0 0,1 0,-1 0,1-1,1 1,-1-1,1-1,0 1,1-1,-1 0,1 0,0-1,0 1,0-2,1 1,0-1,12-2,0-1,0-1,0-1,0-1,0 0,0-2,-1 0,0-1,0-1,-1-1,1 0,-2-2,1 0,-1-1,-1 0,14-13,18-16,-1-1,-2-3,-3-2,-1-1,21-33,-16 15,-3-2,-3-1,7-22,-36 70,1 58,-8 6,2 0,2-1,2 0,2-1,2 0,4 6,-11-34,1 0,0-1,1 0,0 0,1-1,1 0,0 0,1-1,0-1,0 0,1-1,0 0,1-1,2 0,-14-6,1 0,0 0,0 0,0-1,0 1,0-1,0 0,0 0,0 0,1 0,-1-1,0 1,1-1,-1 0,0 0,1 0,-1-1,0 1,0-1,1 1,-1-1,0 0,0 0,0-1,0 1,0-1,0 1,0-1,0 0,-1 0,1 0,-1-1,0 1,1 0,-1-1,0 0,0 1,0-1,-1 0,1 0,-1 0,1-1,5-18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1 450,'139'-19,"271"-21,-138 14,-273 25,1 1,0-1,0 1,0 0,0-1,0 1,0-1,0 1,0-1,0 1,0-1,0 1,0 0,0-1,0 1,0-1,0 1,0-1,0 1,1 0,-1-1,0 1,0-1,0 1,1 0,-1-1,0 1,1 0,-1-1,0 1,1 0,-1 0,0-1,1 1,-1 0,1 0,-1 0,0-1,1 1,-1 0,1 0,-1 0,1 0,-1 0,0 0,1 0,-1 0,1 0,-1 0,1 0,-1 0,0 0,1 0,-1 1,1-1,-1 0,1 0,-40-20,29 15,-26-12,1-1,1-2,0-1,2-2,0-1,2-2,-14-15,4-27,39 66,0 0,1 0,0 0,0 0,0 0,-1 0,2 0,-1 0,0 0,0 0,1-1,-1 1,1 0,0 0,-1 0,1 1,0-1,0 0,0 0,1 0,-1 1,0-1,1 0,-1 1,1-1,-1 1,1 0,0 0,-1-1,1 1,0 0,0 0,0 1,0-1,1 0,51-6,-29 11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29,'452'0,"-224"-28,-205 27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24,'33'10,"36"2,15 0,-2-7,-5-4,-6-3,-5-1,-10-4,-4-1,-7 0,-1-3,-3 1,-4 1,-8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1072 162,'-16'-5,"-2"2,1 0,0 1,0 1,-1 0,1 1,-1 1,1 1,0 0,0 2,0 0,0 0,0 2,1 0,0 1,0 0,1 2,0-1,-10 9,8 2,1 0,0 0,2 2,0 0,1 1,1 0,1 0,1 2,1-1,2 1,0 0,1 1,2 0,0-1,1 1,2 1,1-1,2 17,-1-30,2-1,-1 1,2 0,-1-1,1 0,1 0,0 0,1 0,0-1,1 0,-1 0,2-1,0 0,0 0,0 0,1-1,1-1,-1 1,1-2,0 1,1-1,-1-1,1 0,0 0,1-1,-1-1,4 1,5 0,-1-1,1 0,0-2,0 0,0-1,0-1,0-1,0-1,-1-1,1 0,-1-2,0 0,12-6,16-9,-2-2,-1-1,0-3,31-26,-51 36,0 0,-2-2,0-1,-2 0,0-1,-1-2,-1 0,-1 0,-1-2,-1 0,-2-1,0 0,-2-1,-1-1,3-13,-12 28,0-1,-1 1,0-1,-2 0,1 1,-2-1,0 1,0 0,-1 0,-1 0,0 0,-1 1,0 0,-1 0,0 0,-1 1,-1 0,1 1,-2 0,1 0,-1 1,-1 0,1 1,-2 0,1 1,-1 0,0 0,0 2,-1-1,0 2,0 0,0 0,0 1,-1 1,-2 0,-17-3,1 1,-1 2,0 1,1 2,-1 1,-8 3,-27 5</inkml:trace>
  <inkml:trace contextRef="#ctx0" brushRef="#br0" timeOffset="469.558">0 529,'120'20,"1"-5,0-6,1-5,-1-5,0-5,118-22,-115 16,671-71,-587 78,-180 10,-8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4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838 451,'1'1,"0"-1,0 0,0 0,0 0,0 0,0 0,0 0,0 0,0 0,0 0,0 0,0 0,0-1,0 1,0 0,0-1,0 1,0-1,0 1,-1-1,1 0,0 1,0-1,0 0,-1 1,1-1,0 0,-1 0,1 0,-1 0,1 0,-1 1,1-1,-1 0,0 0,1 0,-1 0,0 0,0 0,0 0,0-1,0 1,0 0,0 0,0 0,0 0,0 0,0 0,-1 0,1 0,0 0,-1 0,1 0,-1 1,1-1,-1 0,0 0,1 0,-1 0,0 1,1-1,-1 0,0 1,0-1,-11-3,0 0,-1 0,1 2,-1 0,0 0,1 1,-1 0,0 1,0 1,-5 1,-15-1,-18-3,0 3,0 1,0 3,1 2,0 2,0 3,1 2,-15 7,61-20,1-1,0 1,-1 0,1 0,0 0,0 1,0-1,0 1,0-1,0 1,0-1,1 1,-1 0,0 0,1 0,0 0,-1 0,1 0,0 0,0 1,0-1,0 0,0 0,1 1,-1-1,1 1,0-1,-1 1,1-1,0 1,1-1,-1 0,0 1,1-1,-1 1,1-1,0 0,-1 1,1-1,0 0,1 0,-1 1,0-1,1 0,-1 0,1-1,0 1,0 0,8 7,1 0,1-1,0-1,0 0,0 0,1-1,0-1,0 0,1-1,-1 0,1-1,0-1,0 0,12 0,-4 1,2 0,44 15,-67-16,-1 0,0 0,-1 1,1-1,0 0,-1 0,1 0,-1 0,1 0,-1 0,0 0,0 0,0 0,0 0,0 0,-1 0,1-1,0 1,-1 0,1-1,-1 0,0 1,0-1,1 0,-1 0,0 0,0 0,0 0,0 0,0 0,-2 0,3-1,-158 82,124-68,0 2,2 2,0 1,1 2,1 0,1 2,-6 8,33-29,-1 0,1 1,0 0,0-1,1 1,-1 0,0 0,1 0,0 1,0-1,0 0,0 1,0 0,1-1,0 1,-1 0,1 0,1 0,-1-1,0 1,1 0,0 0,0 0,0 0,1 0,-1 0,1 0,0 0,0 0,0 0,1-1,-1 1,1-1,0 1,0-1,0 1,0-1,1 0,-1 0,1 0,0 0,2 1,21 10,1-1,1-2,0-1,1-1,0-1,0-1,0-2,1-1,0-2,-1 0,1-2,0-2,11-2,-30 4,3 1,0-2,0 0,0 0,-1-1,1-1,0 0,-1-1,0-1,0 0,0 0,-8 0,-1-1,0 1,0-1,-1 1,1-1,-1 0,-1 0,1-1,-1 1,0-1,-1 1,1-1,-1 1,-1-1,1 0,-1 1,0-1,-1 0,1 1,-1-1,-1 0,0-1,1-14,0-3</inkml:trace>
  <inkml:trace contextRef="#ctx0" brushRef="#br0" timeOffset="298.644">584 0,'-19'24,"0"0,2 1,1 0,1 2,2 0,0 0,2 2,-4 15,-15 60,4 2,5 1,4 1,0 84,-13 73,9-93,7-49,-5-1,-16 43,30-145,-2-1,0 0,-1 0,-1 0,-1-1,0-1,-11 13,8-12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1,'43'95,"-4"28,-7 1,-4 2,5 85,-28-183,11 94,33 152,-50-273,1 0,0 1,0-1,0 0,0 1,0-1,1 0,-1 0,0 0,0 1,1-1,-1 0,1 0,-1 0,1 0,0 1,-1-1,1 0,0 0,0 0,0-1,-1 1,1 0,0 0,0 0,0-1,0 1,1 0,-1-1,0 1,0-1,0 1,0-1,1 0,-1 1,0-1,0 0,1 0,-1 0,0 0,0 0,1 0,-1 0,0-1,0 1,1 0,-1-1,0 1,0-1,0 1,0-1,0 1,0-1,0 0,0 0,0 1,0-1,1-1,8-15,0-1,-1 0,-1 0,-1-1,0 0,-2-1,0 1,1-16,-1 13,23-120,-19 81,4 1,1 0,4 1,22-51,-16 58,2 1,2 1,2 2,11-11,-18 25,-20 28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1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1 228,'54'-15,"1"3,0 2,1 2,21 2,-32 5,-1 1,1 3,0 2,-1 1,25 9,-3-3,166 46,-232-59,0 1,0-1,0 1,0-1,0 1,0 0,0-1,0 1,0-1,0 1,0-1,0 1,1 0,-1-1,0 1,0 0,0-1,1 1,-1 0,0-1,0 1,1 0,-1-1,0 1,1 0,-1-1,0 1,1 0,-1 0,0 0,1-1,-1 1,1 0,-1 0,0 0,1 0,-1 0,1 0,-1 0,0 0,1 0,-1 0,1 0,-1 0,1 0,-1 0,0 0,1 0,-1 0,1 1,-1-1,0 0,1 0,-1 1,-27-31,-195-141,218 168,-31-25,34 28,1-1,-1 1,1-1,-1 1,1-1,-1 1,1-1,0 1,-1-1,1 1,0-1,-1 0,1 1,0-1,0 1,0-1,0 0,-1 1,1-1,0 0,0 1,0-1,0 0,1 1,-1-1,0 0,0 1,0-1,0 0,1 1,-1-1,0 1,1-1,-1 1,0-1,1 0,-1 1,1-1,-1 1,1 0,-1-1,1 1,-1-1,1 1,-1 0,1-1,-1 1,1 0,0 0,-1-1,1 1,0 0,-1 0,1 0,0 0,-1 0,1 0,0 0,19-4,1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2,'39'0,"36"5,10 1,1 0,-10-1,-9-2,-10-1,-10 0,-8-2,-7-5,-3-1,-2 0,-1 1,0 1,1 2,0 0,-4 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25,'43'0,"29"0,11 0,2 0,-9 0,-8 0,-6 0,-9 0,-3-4,-6-3,-5 1,-5 1,-8 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574 705,'-56'9,"1"2,0 2,1 3,0 2,-36 19,77-33,1 1,0 0,0 1,1 0,-1 1,1 0,1 1,-1 0,1 1,1 0,0 1,0-1,1 2,0-1,1 1,0 0,0 1,2 0,-1 0,1 0,1 1,0-1,1 1,1 0,0 0,1 0,2 1,-1-1,2 1,0-1,1 0,0 0,1 0,0 0,1-1,0 0,1 0,0 0,1 0,1-1,0-1,0 1,1-1,0 0,1-1,0 0,0-1,1 0,0 0,1-1,0-1,0 0,0-1,0 0,1 0,0-2,5 1,122 12,-104-16</inkml:trace>
  <inkml:trace contextRef="#ctx0" brushRef="#br0" timeOffset="301.372">1053 959,'-35'31,"0"1,2 2,2 1,-26 38,53-69,0 0,1 0,0 1,0-1,0 1,0 0,1 0,0 0,0 0,0 0,0 0,1 1,0-1,0 1,1-1,-1 1,1-1,0 0,1 1,-1-1,1 1,0-1,1 1,-1-1,1 0,0 0,0 0,0 0,1 0,0 0,0-1,0 0,1 1,-1-1,1 0,0 0,1 0,9 3,-1-1,1-1,0 0,0-1,0-1,1 0,-1-1,1 0,0-1,-1-1,1-1,0 0,-1 0,1-1,-1-1,0-1,1 0,-2-1,1 0,7-5,3 1,-1-1,0-1,-1-1,0-1,-1-1,0 0,-1-2,-1-1,0 0,-1-1,-1-1,-1-1,-1 0,-1-1,0-1,-2 0,0-1,7-23,-17 38,0-1,0 1,-1 0,-1-1,1 1,-2-1,1 1,-1-1,0 1,-1-1,0 1,0 0,-1 0,0 0,0 0,-1 0,0 1,0-1,-1 1,0 0,0 1,0-1,-1 1,0 0,-1 0,1 1,-1 0,0 0,0 1,-1-1,1 1,-1 1,0 0,0 0,0 1,0-1,-3 1,-1 0,-1 0,1 0,-1 1,1 1,-1 0,0 0,1 2,-1-1,1 2,-1 0,1 0,0 1,0 0,0 1,1 1,0 0,0 0,0 1,-1 2,-14 13</inkml:trace>
  <inkml:trace contextRef="#ctx0" brushRef="#br0" timeOffset="765.1">1675 1439,'2'-47,"2"0,3 0,1 0,2 1,2 0,12-25,-17 50,2 0,0 0,1 1,1 0,1 1,1 0,1 1,0 0,2 1,0 0,-15 16,-1-1,1 1,0 0,-1 0,1 0,0 0,0 0,0 0,0 1,-1-1,1 0,0 0,1 1,-1-1,0 0,0 1,0-1,0 1,0-1,0 1,1 0,-1 0,0-1,0 1,1 0,-1 0,0 0,0 0,1 0,-1 1,0-1,0 0,0 1,1-1,-1 0,0 1,0-1,0 1,0 0,0-1,0 1,0 0,0 0,0 0,0 0,0 0,-1-1,1 1,0 1,-1-1,1 0,0 0,-1 0,10 135,-7-122,-1 0,2-1,0 1,0-1,2 1,-1-1,2-1,-1 1,9 10,-12-19,1 1,0-1,0 1,0-1,0-1,1 1,-1 0,1-1,0 0,0 0,0-1,0 1,1-1,-1 0,1 0,-1-1,1 0,-1 0,1 0,0-1,0 1,-1-1,1-1,0 1,3-2,7-3,0-1,0-1,-1 0,0-1,0-1,-1-1,0 0,-1 0,0-1,-1-1,0 0,0-1,-2 0,1-1,4-10,-5 12,0-2,0 0,-1-1,0 0,-2-1,1 1,-2-1,0-1,-1 1,-1-1,1-9,-2 2</inkml:trace>
  <inkml:trace contextRef="#ctx0" brushRef="#br0" timeOffset="1186.099">3142 621,'-43'6,"1"1,0 2,1 2,0 2,-22 11,61-24,0 0,-1 0,1 1,0-1,0 1,0-1,0 1,0 0,0 0,0 0,0 0,0 0,0 0,0 0,0 1,1-1,-1 1,1-1,-1 1,1 0,-1 0,1-1,0 1,0 0,0 0,0 0,0 0,1 0,-1 1,0-1,1 0,0 0,-1 0,1 1,0-1,0 0,0 0,1 0,-1 1,0-1,1 0,-1 0,1 0,0 0,0 0,1 2,140 46,-128-44,-1 1,0 0,-1 0,1 2,-1-1,-1 2,0-1,0 2,-1-1,2 4,-8-9,0-1,-1 2,1-1,-1 0,0 1,-1 0,1-1,-1 1,0 0,-1 0,1 0,-1 1,0-1,-1 0,0 0,0 1,0-1,0 0,-1 0,0 1,-1-1,1 0,-1 0,0 0,-1 0,-10 15,0-1,-2 0,0-1,-1-1,-1-1,-1 0,0-1,-1-1,-1 0,0-2,-1 0,0-1,-12 3,-80 27,96-43</inkml:trace>
  <inkml:trace contextRef="#ctx0" brushRef="#br0" timeOffset="1453.325">3735 424,'-19'48,"-7"39,2 16,4-6,6-10,5-9,5-14,2-8,7-9,2-7,0-7,4-2,0-4,-2 0,-3 0,-2-1,-2-3</inkml:trace>
  <inkml:trace contextRef="#ctx0" brushRef="#br0" timeOffset="1698.291">3340 875,'43'-5,"34"4,8 1,-1 1,-9 0,-13 5,-8 2,-8-2,-6 0,-7-3,-2-1,-3 0,-6-2</inkml:trace>
  <inkml:trace contextRef="#ctx0" brushRef="#br0" timeOffset="1997.56">4525 818,'-41'7,"0"2,1 2,0 1,1 2,0 2,1 2,1 1,1 1,-8 9,37-25,1 0,-1 0,1 1,0-1,0 2,1-1,0 1,0-1,0 1,0 1,1-1,0 1,1 0,-1-1,1 2,1-1,-1 0,1 0,0 1,1-1,0 1,0 0,1-1,0 1,0 0,0-1,2 5,-1-9,-1 1,1-1,1 0,-1 0,0 0,1 0,-1 0,1 0,0 0,0-1,0 1,0-1,0 1,1-1,-1 0,1 0,0 0,-1 0,1 0,0 0,0-1,0 0,0 1,0-1,1 0,-1-1,0 1,0-1,1 1,-1-1,0 0,1 0,-1 0,3-1,115-25,-85 7,-1-2,0-1,-2-1,0-2,-2-1,12-14,93-81,-135 120,0-1,1 1,-1 0,0 0,1 0,-1 0,0 1,1-1,-1 0,1 0,0 1,-1-1,1 1,-1 0,1-1,0 1,-1 0,1 0,0 0,-1 0,1 0,0 0,-1 1,1-1,-1 0,1 1,0 0,-1-1,1 1,-1 0,1-1,-1 1,0 0,1 0,-1 0,0 1,0-1,0 0,0 0,0 1,0-1,0 0,0 1,0-1,0 1,-1-1,1 1,-1-1,1 1,-1 0,0-1,1 1,-1 0,0-1,0 1,0 0,-1 0,4 52,-3-28</inkml:trace>
  <inkml:trace contextRef="#ctx0" brushRef="#br0" timeOffset="2333.11">4836 1270,'36'-59,"-2"1,3 1,2 2,3 2,14-12,-14 35,-41 30,0-1,0 1,0 0,0 0,0 0,0 0,0 0,0 0,0 0,0 0,0 0,0 1,0-1,0 0,0 0,0 1,-1-1,1 1,0-1,0 1,0-1,0 1,-1 0,1-1,0 1,0 0,-1-1,1 1,-1 0,1 0,-1 0,1 0,-1 0,1-1,-1 1,0 0,1 0,-1 0,0 0,0 0,0 0,0 0,0 0,0 0,0 1,6 35,-7-28,1-1,0 1,1-1,0 1,0-1,1 1,0-1,0 0,1 0,0 0,0 0,1 0,0-1,0 0,1 1,0-2,0 1,1 0,0-1,0 0,0-1,1 1,0-1,0 0,0-1,1 0,-1 0,1 0,0-1,5-1,0-1,-1 0,1-1,0 0,0-1,-1-1,1 0,-1 0,1-1,-1-1,0 0,0-1,0 0,-1-1,0 0,0 0,0-2,-1 1,0-1,-1-1,1 0,12-9,0-1,-2-1,0-1,-1 0,8-15,37-55,-48 65</inkml:trace>
  <inkml:trace contextRef="#ctx0" brushRef="#br0" timeOffset="2564.151">6134 0,'-22'312,"15"89,10-343,2-1,3 1,3-1,7 21,-8-22,-8-32</inkml:trace>
  <inkml:trace contextRef="#ctx0" brushRef="#br0" timeOffset="2820.839">5683 649,'38'-20,"47"-5,17 1,2 4,-2 6,-14 5,-18 5,-19 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0,'-30'100,"5"1,5 1,-3 51,17-99,2 0,2 0,2 1,3-1,3 0,1 0,3 0,17 49,-24-94,0 1,1-1,0 0,1 0,0-1,0 1,1-1,0 0,1-1,-1 1,8 5,3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1182,'-11'137,"7"-126,0 0,1 0,0 0,1 0,0 0,1 1,0-1,1 0,0 1,0-1,2 1,-1-1,1 0,1 0,0 0,1 0,0 0,0-1,1 1,1-1,0 0,0-1,1 0,1 2,-4-7,1-1,-1 1,1-1,0 0,0 0,0-1,0 1,0-1,0 0,1 0,-1-1,1 0,-1 0,1 0,0-1,-1 0,1 0,0 0,-1 0,1-1,-1 0,1 0,-1-1,1 0,-1 0,3-1,29-15,-1-1,-1-2,0-2,-2-1,-1-1,13-15,14-18,-2-2,-3-2,-3-3,-3-2,-3-2,-3-2,-3-2,-3-1,1-12,-13 27,-2 0,-3-2,-2 0,-3-1,-3 0,-2-1,-4 0,-2-1,-3-3,1 59,-1 0,0 1,0-1,-1 0,0 0,-1 0,1 0,-1 1,-1-1,0 1,0-1,0 1,-1 0,0 0,0 1,-1-1,0 0,2 7,-1-1,1 0,-1 1,1 0,0 0,-1 0,1 0,0 0,-1 1,1 0,0-1,-1 1,1 0,0 1,0-1,0 0,0 1,0 0,0 0,0 0,1 0,-1 0,1 0,-1 1,1-1,0 1,0 0,0 0,0 0,1-1,-1 2,1-1,0 0,-1 0,-18 38,2 0,1 1,2 0,2 1,2 1,2 0,2 1,2-1,0 32,3 60,6 1,6-1,18 74,13 207,-36-305,-5 0,-5 0,-5 0,-5-1,-25 93,18-119,-5 0,-3-2,-3-2,-23 37,55-117,1 1,0-1,-1 1,1-1,-1 1,0-1,1 0,-1 1,0-1,0 0,0 1,0-1,0 0,0 0,0 0,0 0,0 0,-1 0,1 0,0 0,-1-1,1 1,-1 0,1-1,-1 1,1-1,-1 1,1-1,-1 0,1 0,-1 0,1 0,-1 0,1 0,-1 0,0 0,1-1,-1 1,1 0,-1-1,1 0,0 1,-1-1,1 0,-1 0,1 1,0-1,0 0,0 0,-1-1,-3-6,0 0,0 0,0-1,1 0,1 0,0 0,0-1,0 1,1 0,0-6,-2-11</inkml:trace>
  <inkml:trace contextRef="#ctx0" brushRef="#br0" timeOffset="247.029">1 109,'0'0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12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0 542,'596'0,"-593"0,-1 1,-1 0,1 0,-1-1,1 1,0-1,-1 1,1-1,0 1,-1-1,1 0,0 0,-1 0,1 0,0 0,0 0,-1-1,1 1,0-1,-1 1,1-1,-1 1,1-1,-1 0,1 0,-1 0,1 0,-1 0,1 0,-1 0,0 0,0 0,0-1,0 1,0-1,0 1,0-1,0 1,0-1,-1 1,1-1,-1 1,1-1,-1 0,0 1,1-1,-1 0,0 0,0 1,0-1,0-1,-84-78,51 55,10 8,0 0,2-2,0-1,1-1,1 0,1-2,1 0,1 0,2-2,0 0,-2-8,15 31,0-1,0 1,0 0,0-1,0 1,1-1,-1 1,1-1,0 1,0-1,0 1,1-1,-1 1,1 0,0-1,0 1,0 0,0-1,1 1,-1 0,1 0,0 0,0 0,0 0,0 1,1-1,-1 0,1 1,-1 0,1 0,0 0,0 0,0 0,0 0,0 1,0-1,0 1,1 0,-1 0,1 0,-1 1,0-1,3 1,19-4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88,'-95'475,"-28"214,76-506,47-183,-1 0,1 1,-1-1,1 0,0 0,-1 1,1-1,0 0,-1 1,1-1,0 0,0 1,0-1,-1 1,1-1,0 0,0 1,0-1,0 1,-1-1,1 1,0-1,0 0,0 1,0-1,0 1,0-1,0 1,1-1,-1 1,0-1,0 0,0 1,0-1,0 1,1-1,-1 0,0 1,0-1,1 1,-1-1,0 0,1 1,-1-1,0 0,1 0,-1 1,0-1,1 0,-1 0,1 1,-1-1,0 0,1 0,-1 0,1 0,-1 0,1 0,-1 0,0 0,1 0,-1 0,1 0,-1 0,10-8</inkml:trace>
  <inkml:trace contextRef="#ctx0" brushRef="#br0" timeOffset="4271.48">243 88,'4'-4,"0"0,0 1,0-1,1 1,-1 0,1 0,0 1,0-1,0 1,0 0,0 0,0 1,1 0,-1 0,0 0,1 0,-1 1,1 0,-1 0,1 0,-1 1,1 0,-1 0,0 0,4 2,25 0,14-3,-1-2,0-2,-1-2,1-2,19-7,-40 8,0 2,1 1,-1 0,1 2,0 1,25 3,-30 3,-4 1</inkml:trace>
  <inkml:trace contextRef="#ctx0" brushRef="#br0" timeOffset="4628.921">46 539,'6'7,"0"-2,0 1,1-1,0 0,0 0,1 0,-1-1,1-1,0 1,0-1,0 0,0-1,0 0,1 0,-1-1,1 0,-1-1,1 1,-1-2,1 1,0-1,4-2,-1 3,386-57,-302 37,-78 15</inkml:trace>
  <inkml:trace contextRef="#ctx0" brushRef="#br0" timeOffset="5667.916">1287 399,'55'10,"1"-3,-1-1,56-3,-65-2,369-1,-332-11,-59 5</inkml:trace>
  <inkml:trace contextRef="#ctx0" brushRef="#br0" timeOffset="5912.178">1344 737,'43'9,"38"-1,16-7,0-8,-7-3,-9-5,-8 0,-8 3,-4-1,-4 1,-7-2,-6 1,-7 3,-9 4</inkml:trace>
  <inkml:trace contextRef="#ctx0" brushRef="#br0" timeOffset="6231.384">3263 229,'-65'23,"1"4,1 2,1 3,2 2,-16 15,54-35,1 2,1 0,1 1,0 1,1 0,-10 15,23-28,1 1,0 0,0 0,1 0,0 0,0 1,0-1,1 1,0 0,0 0,0-1,1 1,0 0,1 1,0-1,0 0,0 0,1 0,0 0,0 0,1 0,-1-1,2 1,-1 0,1-1,1 3,1 0,1-1,1 1,-1-1,1 0,1-1,-1 0,1 0,1 0,-1-1,1-1,0 1,0-1,1-1,-1 0,1 0,7 1,167 27,-139-29,0-2,0-1,-1-3,1-1,-1-3,0-1,0-2,-1-3,0-1,-1-2,-1-1,-1-3,-1-1,0-2,22-18,-49 32,-1 1,0-1,0-1,-1 0,-1-1,1 0,-2 0,1-1,-2 0,0 0,0-1,-1 0,-1 0,0 0,0-1,-2 0,0 0,0 0,-1 0,-1 0,-1 0,0-1,0 1,-1 0,-1 0,-1 0,0 0,-1 0,0 0,-1 1,0 0,-1 0,-1 0,-3-4,-4 3,0 0,-2 1,1 1,-1 0,-1 1,0 1,0 1,-1 0,0 1,-1 1,0 1,0 1,0 0,-1 1,-13 0,-27-5</inkml:trace>
  <inkml:trace contextRef="#ctx0" brushRef="#br0" timeOffset="6477.656">2388 511,'169'14,"0"-7,1-7,-1-7,128-25,-35-2,1 11,46 11,-108 13,-155-11,-30 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5:5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1 994,'35'-7,"-1"-2,0-1,0-2,-1-1,-1-2,0-1,-1-2,-1-1,9-8,35-23,-3-4,-3-2,-1-4,-4-2,-2-3,-3-2,-1-7,16-22,5 3,22-17,-13 55,-85 54,1 0,0 0,0 0,0 0,0 1,0 0,0-1,0 1,0 0,0 0,0 1,0-1,0 1,-1-1,1 1,0 0,0 0,0 0,-1 1,1-1,0 1,-1-1,1 1,-1 0,0 0,0 0,0 0,0 0,0 1,0-1,0 0,0 3,4 11,0 1,-2 1,0-1,-1 0,-1 1,0 0,-2 0,0-1,0 1,-2 0,-3 14,5-32,-5 45,-1-1,-3 0,-1 0,-3-1,-1 0,-2-1,-2-1,-1-1,-3 0,-1-2,-2 0,-1-2,-2-1,-3 1,14-20,-1 0,-1-1,-1-1,0 0,-1-2,0 0,0-2,-1 0,-1-1,0-1,0-2,-1 0,1-1,15-4,1 0,0 0,-1-1,1 0,-1 0,1-1,0 0,-1 0,1 0,0-1,0 0,0-1,0 0,0 0,0 0,1-1,0 0,-1 0,2 0,-1-1,0 0,1 0,0-1,0 1,0-1,1 0,0-1,0 1,1-1,0 1,0-1,0 0,1 0,0 0,0-1,0 0,2-7,0 0,1 0,1 0,0 1,1-1,0 1,1 0,1-1,0 2,1-1,0 1,1 0,1 0,0 1,1 0,8-9,-3 3</inkml:trace>
  <inkml:trace contextRef="#ctx0" brushRef="#br0" timeOffset="346.124">1892 233,'-36'48,"2"2,3 1,2 2,2 1,2 1,-14 50,13 24,26-123,0-1,0 1,0-1,1 1,0 0,0-1,0 0,0 1,1-1,0 0,0 1,1-1,-1-1,1 1,0 0,0 0,1-1,-1 0,1 0,0 0,5 3,1 0,0-2,0 0,1 0,0 0,0-2,1 1,-1-1,1-1,-1 0,1-1,0 0,-1-1,1 0,0-1,-1 0,1-1,0 0,-1-1,8-3,9-3,-1-1,0-1,-1-1,0-2,-1 0,-1-2,12-10,-18 13,0 0,-1-1,-1 0,0-1,-1-1,-1-1,-1 0,0-1,-1 0,-1-1,0 0,-2-1,0 0,-1-1,-2 1,0-1,-1-1,-1 1,0-1,-2 0,-1 1,-1-1,-1-4,-1 14,-2 1,0 0,0 0,-1 1,0-1,-1 1,0 0,-1 0,0 1,0 0,-1 0,0 1,-1 0,0 0,0 1,0 0,-1 1,0 0,0 0,-1 1,0 1,0 0,0 0,0 1,0 0,-1 1,1 0,-1 1,0 1,1-1,-1 2,0 0,1 0,-1 1,1 0,-1 1,1 1,-10 4,-36 19,7 2</inkml:trace>
  <inkml:trace contextRef="#ctx0" brushRef="#br0" timeOffset="23606.108">2908 656,'0'0</inkml:trace>
  <inkml:trace contextRef="#ctx0" brushRef="#br0" timeOffset="23776.358">2908 656,'-24'-41,"23"40,1 1,-1-1,0 1,0-1,1 1,-1-1,0 1,0 0,0 0,0-1,0 1,1 0,-1 0,0 0,0 0,0 0,0 0,0 0,0 0,0 0,1 0,-1 1,0-1,0 0,0 1,0-1,1 0,-1 1,0-1,0 1,1-1,-1 1,0 0,1-1,-1 1,0 0,1-1,-1 1,1 0,-1 0,1-1,0 1,-1 0,1 0,0 0,0 0,-1 0,1-1,0 1,0 1,-88 225,62-183,-2-2,-2-1,-2-1,-1-1,-7 2,12-12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29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565 170,'0'1,"0"-1,0 0,0 1,0-1,0 0,0 1,0-1,-1 0,1 0,0 1,0-1,0 0,0 1,0-1,-1 0,1 0,0 1,0-1,0 0,-1 0,1 1,0-1,-1 0,1 0,0 0,0 0,-1 1,1-1,0 0,-1 0,1 0,0 0,-1 0,1 0,0 0,-1 0,1 0,0 0,-1 0,1 0,0 0,0 0,-1 0,1 0,0 0,-1-1,1 1,0 0,-1 0,1 0,0 0,0-1,-1 1,1 0,0 0,0 0,-1-1,1 1,0 0,0-1,0 1,0 0,-1 0,1-1,4 32,-4-28,23 176,-14-99,-4 0,-3 0,-4 0,-3 0,-4 7,-21 236,2-127,18-127,8-58</inkml:trace>
  <inkml:trace contextRef="#ctx0" brushRef="#br0" timeOffset="261.069">1 932,'462'-136,"-225"72,-223 60,15-2,0-1,-1-2,0 0,-1-2,0-1,-1-2,0 0,-1-2,-1 0,0-2,14-14,15-33,-39 45</inkml:trace>
  <inkml:trace contextRef="#ctx0" brushRef="#br0" timeOffset="669.615">1158 1,'-55'394,"43"-282,2-32,4 0,3 0,3 1,10 64,-8-132,35 139,-35-148,0 0,0 0,0 0,0 0,0 0,1 0,0 0,0-1,0 0,0 1,0-1,1 0,-1-1,1 1,0-1,0 1,0-1,0 0,0-1,0 1,0-1,1 0,-1 0,1 0,-1 0,1-1,-1 0,1 0,-1 0,1 0,-1-1,1 0,6-2,0-2,0 0,0 0,-1-1,0 0,0 0,-1-1,1-1,-2 0,1 0,-1 0,7-10,8-6,136-129,-157 151,-1 0,1 1,-1-1,1 0,-1 1,1 0,0-1,0 1,0 0,0 0,0 0,0 0,0 0,0 1,0-1,0 0,0 1,0 0,1-1,-1 1,0 0,0 0,0 1,1-1,-1 0,0 1,0-1,0 1,0-1,0 1,0 0,0 0,0 0,0 0,0 1,0-1,-1 0,1 1,0-1,0 2,33 117,-26-72,-3-15,-6-26,0 1,1-1,0 1,0-1,0 0,1 1,0-1,0 0,1 0,0 0,0 0,1 0,0-1,0 0,0 0,1 0,0 0,0 0,0-1,1 0,0 0,0-1,0 0,0 0,6 3,23-17,-24-2</inkml:trace>
  <inkml:trace contextRef="#ctx0" brushRef="#br0" timeOffset="984.07">2033 1073,'37'-9,"-1"-1,0-2,0-2,-1-1,-1-1,0-2,24-18,-47 28,-1-1,0 0,0-1,-1 0,0 0,-1-1,0 0,-1-1,0 0,-1 0,2-5,-5 12,-2 1,1 0,0-1,-1 1,0-1,0 1,0-1,-1 1,1-1,-1 0,0 1,-1-1,1 0,-1 1,0-1,0 1,0-1,0 1,-1-1,0 1,0 0,0 0,-1 0,1 0,-1 0,0 0,0 1,0-1,-1 1,1 0,-1 0,1 0,-1 1,-1-1,-1-1,-1 1,0 0,0 0,0 1,-1 0,1 0,0 1,-1 0,1 0,-1 0,1 1,-1 0,1 1,-1 0,1 0,-1 0,1 1,0 0,0 1,0 0,0 0,0 0,1 1,-1 0,1 0,0 1,-10 6,1 0,1 2,0 0,1 0,0 2,1-1,1 2,0-1,-7 16,12-21,0 0,0 0,1 1,1-1,0 1,0 1,1-1,0 0,1 1,1-1,0 1,0 0,1-1,0 1,1 0,1-1,0 1,0-1,1 1,1-1,0 0,0 0,1-1,0 1,1-1,0 0,1-1,0 1,0-1,1 0,0-1,1 0,106 41,-79-41</inkml:trace>
  <inkml:trace contextRef="#ctx0" brushRef="#br0" timeOffset="1349.683">2682 1186,'201'-286,"-200"284,-1 1,0 0,0-1,1 1,-1 0,0-1,1 1,-1 0,1 0,-1-1,1 1,0 0,-1 0,1 0,0 0,0 0,0 0,0 0,0 0,0 0,0 0,0 0,0 1,0-1,0 0,1 1,-1-1,0 1,0-1,1 1,-1 0,0-1,1 1,-1 0,0 0,1 0,-1 0,0 0,1 0,-1 1,0-1,1 0,-1 1,0-1,0 1,1-1,-1 1,0 0,0-1,0 1,0 0,1 0,22 130,-19-122,1 0,0 0,0-1,1 0,-1 0,2-1,-1 1,1-2,0 1,1-1,0 0,-1-1,2 0,-1 0,1-1,-1-1,1 1,0-1,0-1,1 0,-1-1,0 1,1-2,-1 0,1 0,-1-1,0 0,1-1,-1 0,0 0,0-1,0-1,-1 1,1-2,-1 1,0-1,0-1,0 0,-1 0,8-7,4-8,-1 0,-1-1,0 0,-2-2,-1 0,-1-1,-1 0,-1-1,-1 0,-2-1,0-1,2-19,-5 23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81,'-39'-9,"0"2,0 2,0 2,-1 1,1 3,-1 0,1 3,0 1,0 2,15 0,0 0,1 2,0 0,1 2,0 0,1 1,0 2,1 0,0 1,1 1,1 1,0 0,2 1,0 1,1 1,0 0,2 1,1 0,0 1,2 1,1 0,0 0,0 5,6-20,0-1,1 1,0 0,0 0,1 0,0 0,0 1,1-1,0 0,0 0,1 1,0-1,0 0,1 0,0 0,1 0,0 0,0-1,0 1,1-1,0 0,1 0,-1 0,1-1,1 1,-1-1,1-1,0 1,1-1,-1 0,1 0,0-1,0 1,0-2,1 1,0-1,12-2,0-1,0-1,0-1,0-1,0 0,0-2,-1 0,0-1,0-1,-1-1,1 0,-2-2,1 0,-1-1,-1 0,14-13,18-16,-1-1,-2-3,-3-2,-1-1,21-33,-16 15,-3-2,-3-1,7-22,-36 70,1 58,-8 6,2 0,2-1,2 0,2-1,2 0,4 6,-11-34,1 0,0-1,1 0,0 0,1-1,1 0,0 0,1-1,0-1,0 0,1-1,0 0,1-1,2 0,-14-6,1 0,0 0,0 0,0-1,0 1,0-1,0 0,0 0,0 0,1 0,-1-1,0 1,1-1,-1 0,0 0,1 0,-1-1,0 1,0-1,1 1,-1-1,0 0,0 0,0-1,0 1,0-1,0 1,0-1,0 0,-1 0,1 0,-1-1,0 1,1 0,-1-1,0 0,0 1,0-1,-1 0,1 0,-1 0,1-1,5-18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1 450,'139'-19,"271"-21,-138 14,-273 25,1 1,0-1,0 1,0 0,0-1,0 1,0-1,0 1,0-1,0 1,0-1,0 1,0 0,0-1,0 1,0-1,0 1,0-1,0 1,1 0,-1-1,0 1,0-1,0 1,1 0,-1-1,0 1,1 0,-1-1,0 1,1 0,-1 0,0-1,1 1,-1 0,1 0,-1 0,0-1,1 1,-1 0,1 0,-1 0,1 0,-1 0,0 0,1 0,-1 0,1 0,-1 0,1 0,-1 0,0 0,1 0,-1 1,1-1,-1 0,1 0,-40-20,29 15,-26-12,1-1,1-2,0-1,2-2,0-1,2-2,-14-15,4-27,39 66,0 0,1 0,0 0,0 0,0 0,-1 0,2 0,-1 0,0 0,0 0,1-1,-1 1,1 0,0 0,-1 0,1 1,0-1,0 0,0 0,1 0,-1 1,0-1,1 0,-1 1,1-1,-1 1,1 0,0 0,-1-1,1 1,0 0,0 0,0 1,0-1,1 0,51-6,-29 11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29,'452'0,"-224"-28,-205 27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24,'33'10,"36"2,15 0,-2-7,-5-4,-6-3,-5-1,-10-4,-4-1,-7 0,-1-3,-3 1,-4 1,-8 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1072 162,'-16'-5,"-2"2,1 0,0 1,0 1,-1 0,1 1,-1 1,1 1,0 0,0 2,0 0,0 0,0 2,1 0,0 1,0 0,1 2,0-1,-10 9,8 2,1 0,0 0,2 2,0 0,1 1,1 0,1 0,1 2,1-1,2 1,0 0,1 1,2 0,0-1,1 1,2 1,1-1,2 17,-1-30,2-1,-1 1,2 0,-1-1,1 0,1 0,0 0,1 0,0-1,1 0,-1 0,2-1,0 0,0 0,0 0,1-1,1-1,-1 1,1-2,0 1,1-1,-1-1,1 0,0 0,1-1,-1-1,4 1,5 0,-1-1,1 0,0-2,0 0,0-1,0-1,0-1,0-1,-1-1,1 0,-1-2,0 0,12-6,16-9,-2-2,-1-1,0-3,31-26,-51 36,0 0,-2-2,0-1,-2 0,0-1,-1-2,-1 0,-1 0,-1-2,-1 0,-2-1,0 0,-2-1,-1-1,3-13,-12 28,0-1,-1 1,0-1,-2 0,1 1,-2-1,0 1,0 0,-1 0,-1 0,0 0,-1 1,0 0,-1 0,0 0,-1 1,-1 0,1 1,-2 0,1 0,-1 1,-1 0,1 1,-2 0,1 1,-1 0,0 0,0 2,-1-1,0 2,0 0,0 0,0 1,-1 1,-2 0,-17-3,1 1,-1 2,0 1,1 2,-1 1,-8 3,-27 5</inkml:trace>
  <inkml:trace contextRef="#ctx0" brushRef="#br0" timeOffset="469.558">0 529,'120'20,"1"-5,0-6,1-5,-1-5,0-5,118-22,-115 16,671-71,-587 78,-180 10,-8 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4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838 451,'1'1,"0"-1,0 0,0 0,0 0,0 0,0 0,0 0,0 0,0 0,0 0,0 0,0 0,0-1,0 1,0 0,0-1,0 1,0-1,0 1,-1-1,1 0,0 1,0-1,0 0,-1 1,1-1,0 0,-1 0,1 0,-1 0,1 0,-1 1,1-1,-1 0,0 0,1 0,-1 0,0 0,0 0,0 0,0-1,0 1,0 0,0 0,0 0,0 0,0 0,0 0,-1 0,1 0,0 0,-1 0,1 0,-1 1,1-1,-1 0,0 0,1 0,-1 0,0 1,1-1,-1 0,0 1,0-1,-11-3,0 0,-1 0,1 2,-1 0,0 0,1 1,-1 0,0 1,0 1,-5 1,-15-1,-18-3,0 3,0 1,0 3,1 2,0 2,0 3,1 2,-15 7,61-20,1-1,0 1,-1 0,1 0,0 0,0 1,0-1,0 1,0-1,0 1,0-1,1 1,-1 0,0 0,1 0,0 0,-1 0,1 0,0 0,0 1,0-1,0 0,0 0,1 1,-1-1,1 1,0-1,-1 1,1-1,0 1,1-1,-1 0,0 1,1-1,-1 1,1-1,0 0,-1 1,1-1,0 0,1 0,-1 1,0-1,1 0,-1 0,1-1,0 1,0 0,8 7,1 0,1-1,0-1,0 0,0 0,1-1,0-1,0 0,1-1,-1 0,1-1,0-1,0 0,12 0,-4 1,2 0,44 15,-67-16,-1 0,0 0,-1 1,1-1,0 0,-1 0,1 0,-1 0,1 0,-1 0,0 0,0 0,0 0,0 0,0 0,-1 0,1-1,0 1,-1 0,1-1,-1 0,0 1,0-1,1 0,-1 0,0 0,0 0,0 0,0 0,0 0,-2 0,3-1,-158 82,124-68,0 2,2 2,0 1,1 2,1 0,1 2,-6 8,33-29,-1 0,1 1,0 0,0-1,1 1,-1 0,0 0,1 0,0 1,0-1,0 0,0 1,0 0,1-1,0 1,-1 0,1 0,1 0,-1-1,0 1,1 0,0 0,0 0,0 0,1 0,-1 0,1 0,0 0,0 0,0 0,1-1,-1 1,1-1,0 1,0-1,0 1,0-1,1 0,-1 0,1 0,0 0,2 1,21 10,1-1,1-2,0-1,1-1,0-1,0-1,0-2,1-1,0-2,-1 0,1-2,0-2,11-2,-30 4,3 1,0-2,0 0,0 0,-1-1,1-1,0 0,-1-1,0-1,0 0,0 0,-8 0,-1-1,0 1,0-1,-1 1,1-1,-1 0,-1 0,1-1,-1 1,0-1,-1 1,1-1,-1 1,-1-1,1 0,-1 1,0-1,-1 0,1 1,-1-1,-1 0,0-1,1-14,0-3</inkml:trace>
  <inkml:trace contextRef="#ctx0" brushRef="#br0" timeOffset="298.644">584 0,'-19'24,"0"0,2 1,1 0,1 2,2 0,0 0,2 2,-4 15,-15 60,4 2,5 1,4 1,0 84,-13 73,9-93,7-49,-5-1,-16 43,30-145,-2-1,0 0,-1 0,-1 0,-1-1,0-1,-11 13,8-12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1,'43'95,"-4"28,-7 1,-4 2,5 85,-28-183,11 94,33 152,-50-273,1 0,0 1,0-1,0 0,0 1,0-1,1 0,-1 0,0 0,0 1,1-1,-1 0,1 0,-1 0,1 0,0 1,-1-1,1 0,0 0,0 0,0-1,-1 1,1 0,0 0,0 0,0-1,0 1,1 0,-1-1,0 1,0-1,0 1,0-1,1 0,-1 1,0-1,0 0,1 0,-1 0,0 0,0 0,1 0,-1 0,0-1,0 1,1 0,-1-1,0 1,0-1,0 1,0-1,0 1,0-1,0 0,0 0,0 1,0-1,1-1,8-15,0-1,-1 0,-1 0,-1-1,0 0,-2-1,0 1,1-16,-1 13,23-120,-19 81,4 1,1 0,4 1,22-51,-16 58,2 1,2 1,2 2,11-11,-18 25,-20 28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1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1 228,'54'-15,"1"3,0 2,1 2,21 2,-32 5,-1 1,1 3,0 2,-1 1,25 9,-3-3,166 46,-232-59,0 1,0-1,0 1,0-1,0 1,0 0,0-1,0 1,0-1,0 1,0-1,0 1,1 0,-1-1,0 1,0 0,0-1,1 1,-1 0,0-1,0 1,1 0,-1-1,0 1,1 0,-1-1,0 1,1 0,-1 0,0 0,1-1,-1 1,1 0,-1 0,0 0,1 0,-1 0,1 0,-1 0,0 0,1 0,-1 0,1 0,-1 0,1 0,-1 0,0 0,1 0,-1 0,1 1,-1-1,0 0,1 0,-1 1,-27-31,-195-141,218 168,-31-25,34 28,1-1,-1 1,1-1,-1 1,1-1,-1 1,1-1,0 1,-1-1,1 1,0-1,-1 0,1 1,0-1,0 1,0-1,0 0,-1 1,1-1,0 0,0 1,0-1,0 0,1 1,-1-1,0 0,0 1,0-1,0 0,1 1,-1-1,0 1,1-1,-1 1,0-1,1 0,-1 1,1-1,-1 1,1 0,-1-1,1 1,-1-1,1 1,-1 0,1-1,-1 1,1 0,0 0,-1-1,1 1,0 0,-1 0,1 0,0 0,-1 0,1 0,0 0,19-4,1 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2,'39'0,"36"5,10 1,1 0,-10-1,-9-2,-10-1,-10 0,-8-2,-7-5,-3-1,-2 0,-1 1,0 1,1 2,0 0,-4 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25,'43'0,"29"0,11 0,2 0,-9 0,-8 0,-6 0,-9 0,-3-4,-6-3,-5 1,-5 1,-8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574 705,'-56'9,"1"2,0 2,1 3,0 2,-36 19,77-33,1 1,0 0,0 1,1 0,-1 1,1 0,1 1,-1 0,1 1,1 0,0 1,0-1,1 2,0-1,1 1,0 0,0 1,2 0,-1 0,1 0,1 1,0-1,1 1,1 0,0 0,1 0,2 1,-1-1,2 1,0-1,1 0,0 0,1 0,0 0,1-1,0 0,1 0,0 0,1 0,1-1,0-1,0 1,1-1,0 0,1-1,0 0,0-1,1 0,0 0,1-1,0-1,0 0,0-1,0 0,1 0,0-2,5 1,122 12,-104-16</inkml:trace>
  <inkml:trace contextRef="#ctx0" brushRef="#br0" timeOffset="301.372">1053 959,'-35'31,"0"1,2 2,2 1,-26 38,53-69,0 0,1 0,0 1,0-1,0 1,0 0,1 0,0 0,0 0,0 0,0 0,1 1,0-1,0 1,1-1,-1 1,1-1,0 0,1 1,-1-1,1 1,0-1,1 1,-1-1,1 0,0 0,0 0,0 0,1 0,0 0,0-1,0 0,1 1,-1-1,1 0,0 0,1 0,9 3,-1-1,1-1,0 0,0-1,0-1,1 0,-1-1,1 0,0-1,-1-1,1-1,0 0,-1 0,1-1,-1-1,0-1,1 0,-2-1,1 0,7-5,3 1,-1-1,0-1,-1-1,0-1,-1-1,0 0,-1-2,-1-1,0 0,-1-1,-1-1,-1-1,-1 0,-1-1,0-1,-2 0,0-1,7-23,-17 38,0-1,0 1,-1 0,-1-1,1 1,-2-1,1 1,-1-1,0 1,-1-1,0 1,0 0,-1 0,0 0,0 0,-1 0,0 1,0-1,-1 1,0 0,0 1,0-1,-1 1,0 0,-1 0,1 1,-1 0,0 0,0 1,-1-1,1 1,-1 1,0 0,0 0,0 1,0-1,-3 1,-1 0,-1 0,1 0,-1 1,1 1,-1 0,0 0,1 2,-1-1,1 2,-1 0,1 0,0 1,0 0,0 1,1 1,0 0,0 0,0 1,-1 2,-14 13</inkml:trace>
  <inkml:trace contextRef="#ctx0" brushRef="#br0" timeOffset="765.1">1675 1439,'2'-47,"2"0,3 0,1 0,2 1,2 0,12-25,-17 50,2 0,0 0,1 1,1 0,1 1,1 0,1 1,0 0,2 1,0 0,-15 16,-1-1,1 1,0 0,-1 0,1 0,0 0,0 0,0 0,0 1,-1-1,1 0,0 0,1 1,-1-1,0 0,0 1,0-1,0 1,0-1,0 1,1 0,-1 0,0-1,0 1,1 0,-1 0,0 0,0 0,1 0,-1 1,0-1,0 0,0 1,1-1,-1 0,0 1,0-1,0 1,0 0,0-1,0 1,0 0,0 0,0 0,0 0,0 0,-1-1,1 1,0 1,-1-1,1 0,0 0,-1 0,10 135,-7-122,-1 0,2-1,0 1,0-1,2 1,-1-1,2-1,-1 1,9 10,-12-19,1 1,0-1,0 1,0-1,0-1,1 1,-1 0,1-1,0 0,0 0,0-1,0 1,1-1,-1 0,1 0,-1-1,1 0,-1 0,1 0,0-1,0 1,-1-1,1-1,0 1,3-2,7-3,0-1,0-1,-1 0,0-1,0-1,-1-1,0 0,-1 0,0-1,-1-1,0 0,0-1,-2 0,1-1,4-10,-5 12,0-2,0 0,-1-1,0 0,-2-1,1 1,-2-1,0-1,-1 1,-1-1,1-9,-2 2</inkml:trace>
  <inkml:trace contextRef="#ctx0" brushRef="#br0" timeOffset="1186.099">3142 621,'-43'6,"1"1,0 2,1 2,0 2,-22 11,61-24,0 0,-1 0,1 1,0-1,0 1,0-1,0 1,0 0,0 0,0 0,0 0,0 0,0 0,0 0,0 1,1-1,-1 1,1-1,-1 1,1 0,-1 0,1-1,0 1,0 0,0 0,0 0,0 0,1 0,-1 1,0-1,1 0,0 0,-1 0,1 1,0-1,0 0,0 0,1 0,-1 1,0-1,1 0,-1 0,1 0,0 0,0 0,1 2,140 46,-128-44,-1 1,0 0,-1 0,1 2,-1-1,-1 2,0-1,0 2,-1-1,2 4,-8-9,0-1,-1 2,1-1,-1 0,0 1,-1 0,1-1,-1 1,0 0,-1 0,1 0,-1 1,0-1,-1 0,0 0,0 1,0-1,0 0,-1 0,0 1,-1-1,1 0,-1 0,0 0,-1 0,-10 15,0-1,-2 0,0-1,-1-1,-1-1,-1 0,0-1,-1-1,-1 0,0-2,-1 0,0-1,-12 3,-80 27,96-43</inkml:trace>
  <inkml:trace contextRef="#ctx0" brushRef="#br0" timeOffset="1453.325">3735 424,'-19'48,"-7"39,2 16,4-6,6-10,5-9,5-14,2-8,7-9,2-7,0-7,4-2,0-4,-2 0,-3 0,-2-1,-2-3</inkml:trace>
  <inkml:trace contextRef="#ctx0" brushRef="#br0" timeOffset="1698.291">3340 875,'43'-5,"34"4,8 1,-1 1,-9 0,-13 5,-8 2,-8-2,-6 0,-7-3,-2-1,-3 0,-6-2</inkml:trace>
  <inkml:trace contextRef="#ctx0" brushRef="#br0" timeOffset="1997.56">4525 818,'-41'7,"0"2,1 2,0 1,1 2,0 2,1 2,1 1,1 1,-8 9,37-25,1 0,-1 0,1 1,0-1,0 2,1-1,0 1,0-1,0 1,0 1,1-1,0 1,1 0,-1-1,1 2,1-1,-1 0,1 0,0 1,1-1,0 1,0 0,1-1,0 1,0 0,0-1,2 5,-1-9,-1 1,1-1,1 0,-1 0,0 0,1 0,-1 0,1 0,0 0,0-1,0 1,0-1,0 1,1-1,-1 0,1 0,0 0,-1 0,1 0,0 0,0-1,0 0,0 1,0-1,1 0,-1-1,0 1,0-1,1 1,-1-1,0 0,1 0,-1 0,3-1,115-25,-85 7,-1-2,0-1,-2-1,0-2,-2-1,12-14,93-81,-135 120,0-1,1 1,-1 0,0 0,1 0,-1 0,0 1,1-1,-1 0,1 0,0 1,-1-1,1 1,-1 0,1-1,0 1,-1 0,1 0,0 0,-1 0,1 0,0 0,-1 1,1-1,-1 0,1 1,0 0,-1-1,1 1,-1 0,1-1,-1 1,0 0,1 0,-1 0,0 1,0-1,0 0,0 0,0 1,0-1,0 0,0 1,0-1,0 1,-1-1,1 1,-1-1,1 1,-1 0,0-1,1 1,-1 0,0-1,0 1,0 0,-1 0,4 52,-3-28</inkml:trace>
  <inkml:trace contextRef="#ctx0" brushRef="#br0" timeOffset="2333.11">4836 1270,'36'-59,"-2"1,3 1,2 2,3 2,14-12,-14 35,-41 30,0-1,0 1,0 0,0 0,0 0,0 0,0 0,0 0,0 0,0 0,0 0,0 1,0-1,0 0,0 0,0 1,-1-1,1 1,0-1,0 1,0-1,0 1,-1 0,1-1,0 1,0 0,-1-1,1 1,-1 0,1 0,-1 0,1 0,-1 0,1-1,-1 1,0 0,1 0,-1 0,0 0,0 0,0 0,0 0,0 0,0 0,0 1,6 35,-7-28,1-1,0 1,1-1,0 1,0-1,1 1,0-1,0 0,1 0,0 0,0 0,1 0,0-1,0 0,1 1,0-2,0 1,1 0,0-1,0 0,0-1,1 1,0-1,0 0,0-1,1 0,-1 0,1 0,0-1,5-1,0-1,-1 0,1-1,0 0,0-1,-1-1,1 0,-1 0,1-1,-1-1,0 0,0-1,0 0,-1-1,0 0,0 0,0-2,-1 1,0-1,-1-1,1 0,12-9,0-1,-2-1,0-1,-1 0,8-15,37-55,-48 65</inkml:trace>
  <inkml:trace contextRef="#ctx0" brushRef="#br0" timeOffset="2564.151">6134 0,'-22'312,"15"89,10-343,2-1,3 1,3-1,7 21,-8-22,-8-32</inkml:trace>
  <inkml:trace contextRef="#ctx0" brushRef="#br0" timeOffset="2820.839">5683 649,'38'-20,"47"-5,17 1,2 4,-2 6,-14 5,-18 5,-19 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5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1 234,'195'65,"-184"-63,1 0,-1-1,1-1,-1 0,1 0,-1-1,0 0,1-1,-1-1,0 0,0 0,0-1,0 0,-1-1,0 0,8-5,-6 1,-1 1,1-1,-2-1,1 0,-1-1,-1 0,0 0,3-6,-9 13,0 0,-1 0,1 0,-1-1,0 1,-1-1,1 1,-1-1,0 0,0 1,0-1,-1 0,0 0,0 0,0 1,0-1,-1 0,1 0,-1 1,-1-1,1 0,-1 1,0-1,1 1,-2 0,-1-4,-2 3,1 1,-1 0,0 0,0 0,0 1,-1 0,1 1,-1-1,0 1,0 0,1 1,-1-1,0 2,0-1,0 1,-1 0,1 0,0 1,0-1,0 2,1-1,-5 2,-6 2,-1 2,1 0,0 0,0 2,1 0,0 1,1 0,0 1,0 1,1 1,1 0,0 0,1 1,1 1,0 0,1 1,0 0,1 0,1 1,1 0,0 1,1-1,1 1,1 0,1 1,0-1,1 1,1 15,2-25,0-1,0 0,1 1,0-1,0 0,1 0,0 0,0-1,1 1,0-1,1 0,-1 0,1 0,1 0,-1-1,1 0,0 0,1-1,-1 1,1-1,0-1,0 1,6 1,13 7,1-2,-1-1,2-1,0-1,0-1,7-1,-5-1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4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1 233,'30'14,"1"0,1-3,0 0,1-2,-1-2,2 0,-1-3,1 0,-1-3,1 0,0-3,19-2,-34-1,-1 0,1-1,-1 0,0-2,-1 0,0-1,0-1,-1-1,0 0,-1-1,0 0,-1-2,0 1,-1-2,-1 0,0 0,-1-1,-1 0,0-1,1-6,11-39,-36 84,-16 93,4 0,6 2,2 34,-3 33,-48 312,54-428,-2 0,-4-2,-2 0,-4-1,-2-2,-7 8,22-46,5-6,0 0,-2-1,0-1,0 0,-2 0,0-1,-1-1,0 0,-2-1,1-1,-2 0,-7 4,22-16,0 1,-1-1,1 0,-1 0,1 0,-1 0,0-1,1 1,-1-1,0 1,0-1,1 0,-1 0,0 0,0-1,1 1,-1-1,0 1,1-1,-1 0,1 0,-1 0,1 0,-1 0,1-1,0 1,-1-1,1 0,0 1,0-1,0 0,0 0,1 0,-1-1,1 1,-1 0,1-1,0 1,-1-1,1-2,-20-112,26 66,3 2,2-1,2 1,2 1,2 0,3 1,1 1,20-31,-10 17,4 1,2 2,2 1,3 2,38-39,-73 86,0 0,0 0,0 1,1 0,0 1,0-1,1 1,-1 1,1-1,0 1,0 1,0-1,1 1,-1 1,1 0,0 0,0 0,0 1,0 1,0-1,9 7</inkml:trace>
  <inkml:trace contextRef="#ctx0" brushRef="#br0" timeOffset="281.815">1186 742,'-34'31,"1"1,2 2,1 1,2 2,1 0,2 2,-15 32,6 28,34-97,-1 1,1-1,0 0,0 1,-1-1,2 1,-1-1,0 1,0-1,1 0,-1 1,1-1,0 1,0-1,0 0,0 0,0 0,0 1,1-1,-1 0,1-1,-1 1,1 0,0 0,0-1,0 1,0-1,0 1,0-1,0 0,0 0,1 0,-1 0,0 0,0 0,1-1,-1 1,1-1,0 0,12 1,1-1,-1-1,0-1,1 0,-1-1,0 0,-1-1,1-1,-1 0,0-1,0-1,0 0,-1-1,0 0,-1-1,0-1,0 0,-1 0,0-1,-1-1,0 1,-1-2,0 1,-1-1,-1-1,0 1,0-1,-2-1,0 1,0-1,-1 1,-1-1,-1-1,0 1,0-4,-2 8,-1-1,0 1,0-1,-1 1,0-1,-1 1,-1 0,0 0,0 1,-1-1,0 1,-1 0,0 0,0 0,-1 1,-1 0,1 1,-2-1,-7-5,-14 7,20 14</inkml:trace>
  <inkml:trace contextRef="#ctx0" brushRef="#br0" timeOffset="529.723">1524 1306,'0'-43,"5"-39,2-14,4 3,0 14,3 11,4 11,0 11,0 8,3 11,-3 6,1 5,-3 11,-4 6</inkml:trace>
  <inkml:trace contextRef="#ctx0" brushRef="#br0" timeOffset="897.557">2258 685,'0'-2,"0"0,1 0,-1 0,0 0,-1 0,1 0,0 0,-1 0,1 0,-1 0,0 0,1 0,-1 0,0 1,0-1,0 0,0 1,-1-1,1 0,0 1,-1-1,1 1,-1 0,1 0,-1-1,0 1,1 0,-1 0,0 0,0 1,0-1,0 0,0 1,0-1,0 1,0 0,0 0,0-1,0 1,0 1,0-1,-1 0,-82 31,68-18,0 0,0 1,1 1,1 0,1 1,0 1,1 0,-3 6,11-15,0 0,0 1,1 0,0-1,1 1,0 1,0-1,1 0,0 1,0-1,1 1,1 0,0-1,0 1,1 0,0-1,0 1,1-1,2 6,2-6,0 0,0-1,1 0,0 0,0 0,1-1,0 0,0-1,1 0,0 0,0-1,0 0,1 0,0-1,0 0,0-1,0 0,0-1,1 0,-1-1,0 0,1 0,0-1,-1-1,1 0,7-1,98-32,-92 24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93,'-73'132,"6"2,-30 91,79-183,-161 395,126-306,50-112</inkml:trace>
  <inkml:trace contextRef="#ctx0" brushRef="#br0" timeOffset="367.342">321 93,'4'117,"6"-1,5 0,8 13,-3-33,4-2,33 86,-16-97,-40-81,0 0,0 0,0 0,0 0,1-1,-1 1,1-1,-1 1,1-1,0 1,-1-1,1 0,0 0,0 0,0 0,0 0,0 0,0-1,0 1,0-1,0 1,1-1,-1 0,0 0,0 1,0-2,0 1,1 0,-1 0,0-1,0 1,0-1,0 0,0 0,0 1,0-1,0 0,0-1,0 1,0-1,14-13,0-2,-1 0,-1 0,-1-1,0-1,-1 0,2-8,-12 24,33-70,-3-2,-3-1,-4-1,-3-1,-3-2,-4 0,-3 0,0-67,-11 138,1 1,-1 0,0 0,-1-1,1 1,-2 0,1-1,-1 1,0 0,-1-1,0 1,0 0,-3-7,-18 44,15-8</inkml:trace>
  <inkml:trace contextRef="#ctx0" brushRef="#br0" timeOffset="686.189">1365 546,'-21'14,"0"2,1 1,1 1,1 0,0 1,2 1,0 1,1 0,1 1,1 1,2 0,-7 16,17-37,0 0,0 0,1 0,-1 0,0 1,1-1,0 0,-1 0,1 0,0 0,0 1,0-1,1 0,-1 0,0 0,1 0,0 1,-1-1,1 0,0 0,0 0,0 0,0-1,0 1,1 0,-1 0,0-1,1 1,0-1,-1 1,1-1,0 1,-1-1,1 0,0 0,0 0,0 0,0 0,0-1,0 1,1-1,-1 1,0-1,0 0,0 1,9-1,0 1,0-1,-1-1,1 0,-1-1,1 0,-1 0,1-1,-1 0,0-1,0 0,-1-1,1 0,-1 0,0-1,0-1,-1 1,0-1,0-1,-1 1,0-1,0 0,0-1,-1 0,4-8,-4 7,1-1,-1 0,-1 0,0 0,-1-1,0 0,-1 1,0-2,-1 1,0 0,-1 0,0-1,-1 1,0 0,-1-1,-1 1,0 0,0 0,-1 0,-1 0,0 0,-1-2,1 8,1 0,-1 1,0-1,0 1,-1 0,1 0,-1 0,0 1,0-1,-1 1,0 0,1 1,-1-1,0 1,-1 1,1-1,0 1,-1 0,1 0,-1 1,0 0,0 0,1 0,-1 1,0 0,0 1,0-1,1 1,-1 1,-3 0,-21 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7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112 368,'14'4,"1"0,0 0,0-2,0 0,0 0,0-1,0-1,0-1,0 0,0-1,0-1,1 0,56-5,150-20,82-3,-303 31,27 11,-33-4</inkml:trace>
  <inkml:trace contextRef="#ctx0" brushRef="#br0" timeOffset="275.72">0 706,'48'-15,"44"-9,17 0,-1 3,-9 1,-12 3,-11 6,-14 3,-8 5,-8 1,-7 2,-5 0,-4 1,-7 5,-3 1,1-1,-4 0</inkml:trace>
  <inkml:trace contextRef="#ctx0" brushRef="#br0" timeOffset="714.66">592 1,'-1'-1,"0"1,-1 0,1 0,0 0,0 0,-1 0,1 1,0-1,0 0,0 0,-1 1,1-1,0 1,0-1,0 1,0-1,0 1,0 0,0 0,0-1,0 1,0 0,0 0,0 0,1 0,-1 0,0 0,1 0,-1 0,1 0,-1 1,1-1,-1 0,1 0,0 0,0 1,-1-1,1 0,0 0,0 1,0-1,0 0,1 0,-1 1,0-1,0 0,1 0,-1 0,1 0,-1 1,1-1,0 0,-1 0,1 0,0 0,0 0,-1 0,1 0,0-1,0 1,0 0,0 0,0-1,0 1,0-1,1 1,-1 0,169 114,-108-75,1-3,2-4,42 16,-22 10,-83-57,-1 0,1 1,-1-1,1 0,-1 1,0-1,0 1,0 0,0-1,0 1,-1 0,1 0,-1-1,0 1,0 0,0 0,0 0,0-1,-1 1,1 0,-1 0,0-1,0 1,0 0,0-1,0 1,0-1,-1 1,1-1,-1 0,0 0,0 0,0 1,0-2,0 2,-158 122,87-72,-3-3,-2-3,-60 25,129-68,-1 0,1 1,1 0,-1 0,1 1,0 0,0 0,0 1,1 0,0 0,1 1,-1 0,0 2,0 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2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9,'-20'-4,"0"2,0 0,0 1,0 1,-1 1,1 1,0 0,0 2,1 0,-1 2,1 0,0 0,1 2,-1 1,1 0,1 1,0 1,-1 1,11-1,0-1,1 0,0 1,1 0,0 1,1-1,0 1,0 0,2 0,-1 0,2 0,0 1,0 11,-1-17,1 1,0-1,1 1,0-1,0 0,1 1,-1-1,2 1,-1-1,1 0,0 0,1 0,-1 0,1 0,1 0,-1-1,1 1,0-1,1 0,-1 0,1-1,1 1,-1-1,1 0,0-1,0 1,0-1,0 0,1-1,5 1,0-1,0 0,0-1,0 0,1-1,-1-1,1 0,-1-1,1 0,-1 0,8-3,9-3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347 102,'-37'28,"0"2,3 1,0 2,2 1,1 1,2 2,2 1,1 1,-13 29,37-63,-1-1,0 1,1-1,0 1,0 0,0 0,1 0,0 0,0 1,0-1,0 0,1 0,0 1,0-1,1 0,-1 0,1 1,0-1,0 0,1 0,0 0,0 0,0 0,0-1,1 1,0-1,0 1,0-1,0 0,1 0,-1 0,3 2,4-1,-1 0,0-1,1 1,0-2,0 0,0 0,1 0,-1-1,0-1,1 0,0-1,-1 1,1-2,-1 0,1 0,-1-1,0 0,1-1,-1 0,0 0,0-1,-1-1,1 0,1-1,4-3,1 0,-2-1,0-1,0 0,-1-1,0 0,-1-1,0-1,-1 0,-1 0,0-1,-1-1,-1 1,1-4,-2 6,-1-1,-1-1,0 1,-1-1,-1 0,0 0,-1 0,0-1,-1 1,-1 0,-1 0,0-1,-1 1,0 0,-1 0,-1 0,0 0,-1 1,-7-14,7 18,0 0,0 1,-1-1,0 1,-1 1,0-1,-1 1,1 0,-1 1,-1-1,1 2,-1-1,0 1,-1 1,0 0,0 0,-7 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0 551,'4'-34,"1"0,1 0,2 1,1 0,2 0,1 1,2 1,2-4,-13 30,-2-1,0 1,1-1,0 1,0 0,1 0,-1 0,1 0,0 0,1 1,-1-1,1 1,0 0,0 0,0 0,0 1,1 0,-1-1,1 1,0 1,0-1,3 0,-5 4,-1 0,1 1,-1 0,1-1,-1 1,0 0,0 0,0 0,0 1,0-1,-1 0,1 1,-1-1,1 1,-1 0,0-1,0 1,0 0,0 0,-1-1,1 1,-1 0,0 0,0 0,0 2,3 8,45 79,-46-89,0-1,0 0,1 0,-1 0,1 0,0 0,-1-1,1 1,0-1,0 0,0 0,0 0,0 0,0 0,1-1,-1 1,0-1,0 0,0 0,1 0,-1 0,0-1,0 1,0-1,0 0,0 0,0 0,0 0,0-1,0 1,2-2,12-9,-1-1,0 0,0-2,-2 1,0-2,0 0,-2-1,0 0,0-1,-2 0,0 0,-2-2,0 1,-1-1,-1 0,1-7,-4-8,-6 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3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1,'-220'106,"163"-49,57-55,1 0,-1 0,1 0,-1 0,1 0,0 0,0 0,-1 0,1-1,1 1,-1 0,0 0,0-1,1 1,-1 0,1-1,-1 0,1 1,0-1,-1 0,1 0,0 0,0 0,0 0,0 0,0-1,0 1,0 0,0-1,0 0,0 1,0-1,0 0,1 0,-1 0,0-1,0 1,0 0,0-1,0 0,0 1,38 0,79 9,-115-8,0 0,0 0,0 0,0 1,0-1,0 1,0 0,-1 0,1 0,-1 1,1-1,-1 1,0 0,0 0,0 0,0 0,-1 0,1 1,-1-1,0 1,0-1,0 1,0 0,-1 0,1 0,-2 2,1-1,-1 0,0 1,0-1,0 1,-1-1,1 1,-1-1,-1 0,1 1,-1-1,0 0,0 0,-1 0,1 0,-1-1,0 1,0-1,-1 1,1-1,-1 0,-3 2,-97 73,-139 38,243-117,0-1,0 1,0 0,0-1,0 1,0 0,0 0,0-1,0 1,0 0,-1-1,1 1,0 0,0 0,0 0,14-8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4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452 199,'-9'13,"1"1,0 1,1-1,0 1,2 0,-1 1,2-1,0 1,1 0,1 0,0 0,1 1,1-1,0 0,2 0,-1 0,3 3,-3 35,0 290,-26-204,25-138,-15 25,9-32</inkml:trace>
  <inkml:trace contextRef="#ctx0" brushRef="#br0" timeOffset="255.194">1 622,'43'5,"38"1,15-5,-4-2,-8-2,-13 1,-15-1,-11 2,-9 0,-6-5,-2-1,-3 1,-4 1</inkml:trace>
  <inkml:trace contextRef="#ctx0" brushRef="#br0" timeOffset="698.698">1157 734,'-13'-3,"-1"1,0 0,1 0,-1 2,0-1,0 2,1 0,-1 1,0 0,1 1,-1 0,1 1,0 1,0 0,1 1,0 0,0 1,0 0,0 1,1 0,1 1,0 0,0 1,0 0,-1 4,2-4,1 1,1 1,0-1,0 1,1 1,1-1,0 1,1 0,0 0,1 0,1 1,0-1,0 1,2-12,0 1,1 0,-1-1,1 1,-1-1,1 1,0-1,0 1,0-1,0 1,0-1,0 0,1 0,-1 1,1-1,0 0,0 0,0-1,0 1,0 0,0-1,0 1,0-1,0 1,1-1,-1 0,1 0,-1 0,1-1,-1 1,1 0,-1-1,1 0,0 1,-1-1,1 0,0-1,-1 1,2 0,104-25,-74 5,-1-2,-1-1,-1-2,-1-1,-1-1,19-24,-16 18,94-106,-126 139,0-1,0 0,1 1,-1-1,0 1,0-1,1 1,-1-1,0 1,1 0,-1-1,0 1,1-1,-1 1,1 0,-1-1,0 1,1 0,-1-1,1 1,-1 0,1 0,-1-1,1 1,0 0,-1 0,1 0,-1 0,1 0,-1 0,1 0,-1 0,1 0,0 0,-1 0,1 0,-1 0,1 0,-1 1,1-1,-1 0,1 0,-1 1,1-1,-1 0,1 1,-1-1,1 0,-1 1,0-1,1 1,-1-1,1 1,8 32,-7-22,48 155,-41-147</inkml:trace>
  <inkml:trace contextRef="#ctx0" brushRef="#br0" timeOffset="1067.064">1580 1101,'121'-279,"-84"225,-36 54,1 0,-1 1,0-1,1 1,-1-1,1 1,-1 0,0 0,0 0,1-1,-1 1,0 0,0 0,0 1,0-1,0 0,0 0,0 0,0 1,-1-1,1 0,0 1,-1-1,1 1,-1-1,0 1,1-1,-1 1,0-1,0 1,0 0,0-1,9 33,-8-25,1 0,-1 0,2 0,-1 0,1-1,0 1,1-1,0 0,1 0,-1 0,1 0,1-1,0 0,0 0,0-1,0 1,1-1,0-1,4 3,-4-5,0-1,-1 0,1 0,0-1,0 1,0-1,0-1,0 0,0 0,0 0,0-1,0 1,0-2,0 1,-1-1,1 0,0-1,-1 1,0-1,1-1,-1 1,0-1,-1 0,1 0,-1-1,1 0,-2 1,5-7,28-27,-3-1,-1-1,-2-2,4-10,-19 27</inkml:trace>
  <inkml:trace contextRef="#ctx0" brushRef="#br0" timeOffset="1319.154">2568 0,'28'484,"2"-94,-30-329,-1-36</inkml:trace>
  <inkml:trace contextRef="#ctx0" brushRef="#br0" timeOffset="1572.881">2201 509,'34'-10,"39"-2,18 0,-2 6,-12 6,-9 1,-11 7,-11 1,-13-1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4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0 678,'4'0,"0"-1,0 2,0-1,0 0,0 1,0 0,0 0,0 0,0 0,-1 1,1-1,-1 1,1 0,-1 0,1 0,-1 1,0-1,0 1,0 0,0-1,-1 2,1-1,-1 0,0 0,0 1,2 3,9 15,-1 1,-2 1,0 0,-1 0,-2 1,0 0,-2 1,0 6,25 88,7-18,-36-102,1-1,-1 1,0 0,1-1,-1 1,1-1,-1 1,0-1,0 1,1-1,-1 0,0 0,0 0,0 0,0 0,0 0,0 0,0 0,0 0,0 0,0-1,-1 1,1 0,0-1,-1 1,1 0,-1-1,0 1,1-1,-1 1,0 0,0-1,0 1,0-1,0 1,0-2,0 2,52-225,-24 113,-18 64,2 1,3 0,1 1,16-27,-18 50,0 6</inkml:trace>
  <inkml:trace contextRef="#ctx0" brushRef="#br0" timeOffset="649.049">678 1101,'37'-26,"-2"-3,0 0,-2-2,-1-2,-2-1,6-10,0-26,-36 68,1 1,-1 0,1-1,-1 1,0-1,0 0,0 1,0-1,0 1,0-1,0 1,0-1,0 1,-1-1,1 1,-1-1,1 1,-1 0,0-1,1 1,-1 0,0-1,0 1,0 0,0 0,0 0,0 0,0 0,0 0,-1 0,1 0,0 0,-1 0,1 1,0-1,-1 0,1 1,-1 0,1-1,-1 1,1 0,-1 0,1-1,-1 1,1 0,-1 1,0-1,-8 1,-1 1,1 0,-1 0,1 2,0-1,0 1,0 0,1 1,0 0,0 1,0 0,0 0,1 1,0 0,0 0,1 1,-3 5,3-3,0 2,2-1,-1 1,1 0,1 0,0 0,1 1,0 0,1-1,0 1,1 0,1 0,0 0,1 0,0 0,2 9,-2-16,0-1,0 1,0-1,1 1,0-1,0 0,0 0,0 0,1 0,0 0,0 0,0-1,1 1,0-1,0 0,0 0,0-1,0 1,1-1,-1 0,1 0,0 0,0-1,0 1,1-1,-1-1,0 1,1-1,-1 0,4 1,11 0,1 0,-1-1,1-1,-1 0,1-2,-1-1,18-4,-2-5,-1-1,0-2,0-1,-2-2,0-1,-1-2,-1-1,-1-1,-1-2,-1-1,-2-1,0-1,-2-2,-1 0,-2-1,0-2,10-24,-15 28,-1 0,-1 0,-2-2,-1 1,-1-2,-2 1,-1-1,-1-1,-2 1,-1-1,-2 1,-1-1,-2 0,-1-2,2 24,-1 0,0 0,-1 0,0 0,-1 1,0 0,-1 0,0 0,0 0,-1 0,0 1,-1 0,0 1,-1-1,1 1,-2 1,1 0,-7-5,12 11,0 0,1-1,-1 2,0-1,0 0,0 0,0 1,0 0,0-1,1 1,-1 0,0 1,0-1,0 0,0 1,0 0,0 0,0 0,1 0,-1 0,0 0,1 1,-1-1,1 1,-1-1,1 1,0 0,0 0,0 0,0 1,-1 0,-45 80,37-43,2 0,2 0,1 1,2 0,2 0,2 0,1 1,3-1,1-1,7 27,7 46,4-1,33 88,-56-195,1-1,-1 1,2 0,-1-1,0 1,1-1,0 0,0 1,0-1,0 0,1 0,0 0,0-1,0 1,0-1,0 1,1-1,-1 0,1 0,0-1,0 1,0-1,0 0,1 0,-1 0,0 0,1-1,-1 0,1 0,15-3</inkml:trace>
  <inkml:trace contextRef="#ctx0" brushRef="#br0" timeOffset="945.021">1976 734,'-15'29,"1"0,1 1,2 0,1 1,1 0,2 1,1 0,1 5,4-34,1 1,-1-1,1 1,-1-1,1 0,1 1,-1-1,0 0,1 1,-1-1,1 0,0 1,0-1,1 0,-1 0,0 0,1 0,0 0,0 0,0 0,0-1,0 1,1-1,-1 1,1-1,-1 0,1 0,0 0,0-1,0 1,0 0,0-1,0 0,0 0,1 0,-1 0,0 0,1-1,-1 0,0 1,1-1,-1 0,1-1,11-3,0-1,-1-1,1-1,-1 0,-1-1,1 0,-1-1,-1 0,1-1,-2 0,1-1,-2-1,1 0,-2 0,2-3,-8 11,6-5,0-2,-1 1,0-1,-1-1,0 1,-1-1,-1 0,1 0,-2-1,0 0,0 0,-1 0,-1 0,0 0,-1 0,0-1,-1 1,-1-1,-1-8,1 18,-1 0,1-1,-1 2,0-1,0 0,0 0,0 0,0 1,-1 0,0-1,0 1,0 0,0 0,0 0,-1 1,1-1,-1 1,1 0,-1 0,0 0,0 0,0 1,0-1,0 1,0 0,-1 1,1-1,0 1,0 0,-1-1,1 2,0-1,-2 1,-140 37,108-20,5-1</inkml:trace>
  <inkml:trace contextRef="#ctx0" brushRef="#br0" timeOffset="1314.054">2653 621,'-31'14,"1"2,0 1,2 1,0 1,1 2,1 0,0 2,-6 10,28-26,1-1,0 2,0-1,0 0,1 0,0 1,1 0,0-1,0 1,0 0,1-1,0 1,1 0,-1-1,2 1,-1 0,1-1,0 1,1-1,-1 0,1 0,1 0,-1 0,1 0,1-1,-1 0,1 0,0 0,1 0,-1-1,1 0,0 0,0 0,1-1,-1 0,8 3,-3 0,1 0,1-1,-1-1,1 0,0-1,0 0,0-1,1 0,-1-1,1-1,0 0,-7-1,1-1,0 0,0 0,-1-1,1 0,-1 0,1-1,-1 0,0 0,0-1,0 0,-1 0,1 0,-1-1,2-1,5-8</inkml:trace>
  <inkml:trace contextRef="#ctx0" brushRef="#br0" timeOffset="1562.164">3048 791,'-10'33,"-3"17,1 4,2-3,3-9</inkml:trace>
  <inkml:trace contextRef="#ctx0" brushRef="#br0" timeOffset="1729.418">3077 283,'0'0</inkml:trace>
  <inkml:trace contextRef="#ctx0" brushRef="#br0" timeOffset="1975.162">3471 0,'11'33,"-3"0,0 1,-2 0,-2 0,0 13,-1-15,13 367,8-197,14-70,-29-114</inkml:trace>
  <inkml:trace contextRef="#ctx0" brushRef="#br0" timeOffset="2180.401">3330 650,'44'0,"27"5,8 1,-5 0,-11 4,-11 0,-9-2,-8-2,-9-2</inkml:trace>
  <inkml:trace contextRef="#ctx0" brushRef="#br0" timeOffset="3062.801">3923 650,'0'42,"-2"-25,2 0,0 0,1 0,0-1,2 1,0 0,1-1,3 11,-6-25,0 0,0 1,0-1,0 0,0 0,1 0,-1 0,1 0,-1 0,1 0,0 0,0-1,0 1,0-1,0 1,0-1,0 0,0 0,0 0,1 0,-1 0,1 0,-1-1,0 1,1-1,-1 0,1 1,-1-1,1 0,-1-1,1 1,-1 0,0-1,1 1,-1-1,1 0,-1 0,0 0,0 0,1 0,-1 0,0-1,0 1,1-2,14-10,0 0,-1-2,0 0,-1-1,-1 0,-1-1,4-7,58-65,-75 88,1 0,0 1,0-1,0 0,0 0,0 0,0 1,0-1,0 1,0-1,0 1,0-1,1 1,-1 0,0-1,0 1,0 0,1 0,-1 0,0 0,0 0,0 0,1 0,-1 0,0 1,0-1,0 0,0 1,1-1,-1 1,0-1,0 1,0-1,0 1,0 0,0 0,0 0,-1-1,1 1,0 0,0 0,-1 0,1 0,0 0,28 56,-24-46,12 26,-2 2,-1 0,-2 1,-2 0,-1 1,-3 0,-1 0,-2 0,-2 29,-2-29,-3 0,-1-1,-2 0,-1 0,-3-1,-1 0,-2 0,-1-2,-2 0,-7 9,-108 110,59-107,71-48,0 0,1 0,-1 0,0-1,0 1,0 0,1-1,-1 0,0 1,0-1,0 0,0 0,0 0,0 0,0 0,0 0,0-1,0 1,1-1,-1 1,0-1,0 0,1 0,-1 0,0 0,1 0,-1 0,0 0,1 0,0-1,-1 1,1 0,0-1,0 0,0 1,0-1,0 1,0-1,0 0,0 0,1 0,-1 1,1-1,-1-7,2 1,-1 0,1-1,0 1,1 0,0-1,0 1,1 0,0 1,0-1,1 0,0 1,0 0,1 0,0 0,1-4,20-35,2 0,2 3,1 0,3 2,1 1,2 2,1 2,2 1,2 3,1 1,27-14,-58 38,1 2,0-1,0 2,0-1,1 2,0 0,-1 1,1 0,3 1,12-1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1182,'-11'137,"7"-126,0 0,1 0,0 0,1 0,0 0,1 1,0-1,1 0,0 1,0-1,2 1,-1-1,1 0,1 0,0 0,1 0,0 0,0-1,1 1,1-1,0 0,0-1,1 0,1 2,-4-7,1-1,-1 1,1-1,0 0,0 0,0-1,0 1,0-1,0 0,1 0,-1-1,1 0,-1 0,1 0,0-1,-1 0,1 0,0 0,-1 0,1-1,-1 0,1 0,-1-1,1 0,-1 0,3-1,29-15,-1-1,-1-2,0-2,-2-1,-1-1,13-15,14-18,-2-2,-3-2,-3-3,-3-2,-3-2,-3-2,-3-2,-3-1,1-12,-13 27,-2 0,-3-2,-2 0,-3-1,-3 0,-2-1,-4 0,-2-1,-3-3,1 59,-1 0,0 1,0-1,-1 0,0 0,-1 0,1 0,-1 1,-1-1,0 1,0-1,0 1,-1 0,0 0,0 1,-1-1,0 0,2 7,-1-1,1 0,-1 1,1 0,0 0,-1 0,1 0,0 0,-1 1,1 0,0-1,-1 1,1 0,0 1,0-1,0 0,0 1,0 0,0 0,0 0,1 0,-1 0,1 0,-1 1,1-1,0 1,0 0,0 0,0 0,1-1,-1 2,1-1,0 0,-1 0,-18 38,2 0,1 1,2 0,2 1,2 1,2 0,2 1,2-1,0 32,3 60,6 1,6-1,18 74,13 207,-36-305,-5 0,-5 0,-5 0,-5-1,-25 93,18-119,-5 0,-3-2,-3-2,-23 37,55-117,1 1,0-1,-1 1,1-1,-1 1,0-1,1 0,-1 1,0-1,0 0,0 1,0-1,0 0,0 0,0 0,0 0,0 0,-1 0,1 0,0 0,-1-1,1 1,-1 0,1-1,-1 1,1-1,-1 1,1-1,-1 0,1 0,-1 0,1 0,-1 0,1 0,-1 0,0 0,1-1,-1 1,1 0,-1-1,1 0,0 1,-1-1,1 0,-1 0,1 1,0-1,0 0,0 0,-1-1,-3-6,0 0,0 0,0-1,1 0,1 0,0 0,0-1,0 1,1 0,0-6,-2-11</inkml:trace>
  <inkml:trace contextRef="#ctx0" brushRef="#br0" timeOffset="247.029">1 109,'0'0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12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0 542,'596'0,"-593"0,-1 1,-1 0,1 0,-1-1,1 1,0-1,-1 1,1-1,0 1,-1-1,1 0,0 0,-1 0,1 0,0 0,0 0,-1-1,1 1,0-1,-1 1,1-1,-1 1,1-1,-1 0,1 0,-1 0,1 0,-1 0,1 0,-1 0,0 0,0 0,0-1,0 1,0-1,0 1,0-1,0 1,0-1,-1 1,1-1,-1 1,1-1,-1 0,0 1,1-1,-1 0,0 0,0 1,0-1,0-1,-84-78,51 55,10 8,0 0,2-2,0-1,1-1,1 0,1-2,1 0,1 0,2-2,0 0,-2-8,15 31,0-1,0 1,0 0,0-1,0 1,1-1,-1 1,1-1,0 1,0-1,0 1,1-1,-1 1,1 0,0-1,0 1,0 0,0-1,1 1,-1 0,1 0,0 0,0 0,0 0,0 1,1-1,-1 0,1 1,-1 0,1 0,0 0,0 0,0 0,0 0,0 1,0-1,0 1,1 0,-1 0,1 0,-1 1,0-1,3 1,19-4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271 88,'-95'475,"-28"214,76-506,47-183,-1 0,1 1,-1-1,1 0,0 0,-1 1,1-1,0 0,-1 1,1-1,0 0,0 1,0-1,-1 1,1-1,0 0,0 1,0-1,0 1,-1-1,1 1,0-1,0 0,0 1,0-1,0 1,0-1,0 1,1-1,-1 1,0-1,0 0,0 1,0-1,0 1,1-1,-1 0,0 1,0-1,1 1,-1-1,0 0,1 1,-1-1,0 0,1 0,-1 1,0-1,1 0,-1 0,1 1,-1-1,0 0,1 0,-1 0,1 0,-1 0,1 0,-1 0,0 0,1 0,-1 0,1 0,-1 0,10-8</inkml:trace>
  <inkml:trace contextRef="#ctx0" brushRef="#br0" timeOffset="4271.48">243 88,'4'-4,"0"0,0 1,0-1,1 1,-1 0,1 0,0 1,0-1,0 1,0 0,0 0,0 1,1 0,-1 0,0 0,1 0,-1 1,1 0,-1 0,1 0,-1 1,1 0,-1 0,0 0,4 2,25 0,14-3,-1-2,0-2,-1-2,1-2,19-7,-40 8,0 2,1 1,-1 0,1 2,0 1,25 3,-30 3,-4 1</inkml:trace>
  <inkml:trace contextRef="#ctx0" brushRef="#br0" timeOffset="4628.921">46 539,'6'7,"0"-2,0 1,1-1,0 0,0 0,1 0,-1-1,1-1,0 1,0-1,0 0,0-1,0 0,1 0,-1-1,1 0,-1-1,1 1,-1-2,1 1,0-1,4-2,-1 3,386-57,-302 37,-78 15</inkml:trace>
  <inkml:trace contextRef="#ctx0" brushRef="#br0" timeOffset="5667.916">1287 399,'55'10,"1"-3,-1-1,56-3,-65-2,369-1,-332-11,-59 5</inkml:trace>
  <inkml:trace contextRef="#ctx0" brushRef="#br0" timeOffset="5912.178">1344 737,'43'9,"38"-1,16-7,0-8,-7-3,-9-5,-8 0,-8 3,-4-1,-4 1,-7-2,-6 1,-7 3,-9 4</inkml:trace>
  <inkml:trace contextRef="#ctx0" brushRef="#br0" timeOffset="6231.384">3263 229,'-65'23,"1"4,1 2,1 3,2 2,-16 15,54-35,1 2,1 0,1 1,0 1,1 0,-10 15,23-28,1 1,0 0,0 0,1 0,0 0,0 1,0-1,1 1,0 0,0 0,0-1,1 1,0 0,1 1,0-1,0 0,0 0,1 0,0 0,0 0,1 0,-1-1,2 1,-1 0,1-1,1 3,1 0,1-1,1 1,-1-1,1 0,1-1,-1 0,1 0,1 0,-1-1,1-1,0 1,0-1,1-1,-1 0,1 0,7 1,167 27,-139-29,0-2,0-1,-1-3,1-1,-1-3,0-1,0-2,-1-3,0-1,-1-2,-1-1,-1-3,-1-1,0-2,22-18,-49 32,-1 1,0-1,0-1,-1 0,-1-1,1 0,-2 0,1-1,-2 0,0 0,0-1,-1 0,-1 0,0 0,0-1,-2 0,0 0,0 0,-1 0,-1 0,-1 0,0-1,0 1,-1 0,-1 0,-1 0,0 0,-1 0,0 0,-1 1,0 0,-1 0,-1 0,-3-4,-4 3,0 0,-2 1,1 1,-1 0,-1 1,0 1,0 1,-1 0,0 1,-1 1,0 1,0 1,0 0,-1 1,-13 0,-27-5</inkml:trace>
  <inkml:trace contextRef="#ctx0" brushRef="#br0" timeOffset="6477.656">2388 511,'169'14,"0"-7,1-7,-1-7,128-25,-35-2,1 11,46 11,-108 13,-155-11,-30 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5:59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1 994,'35'-7,"-1"-2,0-1,0-2,-1-1,-1-2,0-1,-1-2,-1-1,9-8,35-23,-3-4,-3-2,-1-4,-4-2,-2-3,-3-2,-1-7,16-22,5 3,22-17,-13 55,-85 54,1 0,0 0,0 0,0 0,0 1,0 0,0-1,0 1,0 0,0 0,0 1,0-1,0 1,-1-1,1 1,0 0,0 0,0 0,-1 1,1-1,0 1,-1-1,1 1,-1 0,0 0,0 0,0 0,0 0,0 1,0-1,0 0,0 3,4 11,0 1,-2 1,0-1,-1 0,-1 1,0 0,-2 0,0-1,0 1,-2 0,-3 14,5-32,-5 45,-1-1,-3 0,-1 0,-3-1,-1 0,-2-1,-2-1,-1-1,-3 0,-1-2,-2 0,-1-2,-2-1,-3 1,14-20,-1 0,-1-1,-1-1,0 0,-1-2,0 0,0-2,-1 0,-1-1,0-1,0-2,-1 0,1-1,15-4,1 0,0 0,-1-1,1 0,-1 0,1-1,0 0,-1 0,1 0,0-1,0 0,0-1,0 0,0 0,0 0,1-1,0 0,-1 0,2 0,-1-1,0 0,1 0,0-1,0 1,0-1,1 0,0-1,0 1,1-1,0 1,0-1,0 0,1 0,0 0,0-1,0 0,2-7,0 0,1 0,1 0,0 1,1-1,0 1,1 0,1-1,0 2,1-1,0 1,1 0,1 0,0 1,1 0,8-9,-3 3</inkml:trace>
  <inkml:trace contextRef="#ctx0" brushRef="#br0" timeOffset="346.124">1892 233,'-36'48,"2"2,3 1,2 2,2 1,2 1,-14 50,13 24,26-123,0-1,0 1,0-1,1 1,0 0,0-1,0 0,0 1,1-1,0 0,0 1,1-1,-1-1,1 1,0 0,0 0,1-1,-1 0,1 0,0 0,5 3,1 0,0-2,0 0,1 0,0 0,0-2,1 1,-1-1,1-1,-1 0,1-1,0 0,-1-1,1 0,0-1,-1 0,1-1,0 0,-1-1,8-3,9-3,-1-1,0-1,-1-1,0-2,-1 0,-1-2,12-10,-18 13,0 0,-1-1,-1 0,0-1,-1-1,-1-1,-1 0,0-1,-1 0,-1-1,0 0,-2-1,0 0,-1-1,-2 1,0-1,-1-1,-1 1,0-1,-2 0,-1 1,-1-1,-1-4,-1 14,-2 1,0 0,0 0,-1 1,0-1,-1 1,0 0,-1 0,0 1,0 0,-1 0,0 1,-1 0,0 0,0 1,0 0,-1 1,0 0,0 0,-1 1,0 1,0 0,0 0,0 1,0 0,-1 1,1 0,-1 1,0 1,1-1,-1 2,0 0,1 0,-1 1,1 0,-1 1,1 1,-10 4,-36 19,7 2</inkml:trace>
  <inkml:trace contextRef="#ctx0" brushRef="#br0" timeOffset="23606.108">2908 656,'0'0</inkml:trace>
  <inkml:trace contextRef="#ctx0" brushRef="#br0" timeOffset="23776.358">2908 656,'-24'-41,"23"40,1 1,-1-1,0 1,0-1,1 1,-1-1,0 1,0 0,0 0,0-1,0 1,1 0,-1 0,0 0,0 0,0 0,0 0,0 0,0 0,0 0,1 0,-1 1,0-1,0 0,0 1,0-1,1 0,-1 1,0-1,0 1,1-1,-1 1,0 0,1-1,-1 1,0 0,1-1,-1 1,1 0,-1 0,1-1,0 1,-1 0,1 0,0 0,0 0,-1 0,1-1,0 1,0 1,-88 225,62-183,-2-2,-2-1,-2-1,-1-1,-7 2,12-12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29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565 170,'0'1,"0"-1,0 0,0 1,0-1,0 0,0 1,0-1,-1 0,1 0,0 1,0-1,0 0,0 1,0-1,-1 0,1 0,0 1,0-1,0 0,-1 0,1 1,0-1,-1 0,1 0,0 0,0 0,-1 1,1-1,0 0,-1 0,1 0,0 0,-1 0,1 0,0 0,-1 0,1 0,0 0,-1 0,1 0,0 0,0 0,-1 0,1 0,0 0,-1-1,1 1,0 0,-1 0,1 0,0 0,0-1,-1 1,1 0,0 0,0 0,-1-1,1 1,0 0,0-1,0 1,0 0,-1 0,1-1,4 32,-4-28,23 176,-14-99,-4 0,-3 0,-4 0,-3 0,-4 7,-21 236,2-127,18-127,8-58</inkml:trace>
  <inkml:trace contextRef="#ctx0" brushRef="#br0" timeOffset="261.069">1 932,'462'-136,"-225"72,-223 60,15-2,0-1,-1-2,0 0,-1-2,0-1,-1-2,0 0,-1-2,-1 0,0-2,14-14,15-33,-39 45</inkml:trace>
  <inkml:trace contextRef="#ctx0" brushRef="#br0" timeOffset="669.615">1158 1,'-55'394,"43"-282,2-32,4 0,3 0,3 1,10 64,-8-132,35 139,-35-148,0 0,0 0,0 0,0 0,0 0,1 0,0 0,0-1,0 0,0 1,0-1,1 0,-1-1,1 1,0-1,0 1,0-1,0 0,0-1,0 1,0-1,1 0,-1 0,1 0,-1 0,1-1,-1 0,1 0,-1 0,1 0,-1-1,1 0,6-2,0-2,0 0,0 0,-1-1,0 0,0 0,-1-1,1-1,-2 0,1 0,-1 0,7-10,8-6,136-129,-157 151,-1 0,1 1,-1-1,1 0,-1 1,1 0,0-1,0 1,0 0,0 0,0 0,0 0,0 0,0 1,0-1,0 0,0 1,0 0,1-1,-1 1,0 0,0 0,0 1,1-1,-1 0,0 1,0-1,0 1,0-1,0 1,0 0,0 0,0 0,0 0,0 1,0-1,-1 0,1 1,0-1,0 2,33 117,-26-72,-3-15,-6-26,0 1,1-1,0 1,0-1,0 0,1 1,0-1,0 0,1 0,0 0,0 0,1 0,0-1,0 0,0 0,1 0,0 0,0 0,0-1,1 0,0 0,0-1,0 0,0 0,6 3,23-17,-24-2</inkml:trace>
  <inkml:trace contextRef="#ctx0" brushRef="#br0" timeOffset="984.07">2033 1073,'37'-9,"-1"-1,0-2,0-2,-1-1,-1-1,0-2,24-18,-47 28,-1-1,0 0,0-1,-1 0,0 0,-1-1,0 0,-1-1,0 0,-1 0,2-5,-5 12,-2 1,1 0,0-1,-1 1,0-1,0 1,0-1,-1 1,1-1,-1 0,0 1,-1-1,1 0,-1 1,0-1,0 1,0-1,0 1,-1-1,0 1,0 0,0 0,-1 0,1 0,-1 0,0 0,0 1,0-1,-1 1,1 0,-1 0,1 0,-1 1,-1-1,-1-1,-1 1,0 0,0 0,0 1,-1 0,1 0,0 1,-1 0,1 0,-1 0,1 1,-1 0,1 1,-1 0,1 0,-1 0,1 1,0 0,0 1,0 0,0 0,0 0,1 1,-1 0,1 0,0 1,-10 6,1 0,1 2,0 0,1 0,0 2,1-1,1 2,0-1,-7 16,12-21,0 0,0 0,1 1,1-1,0 1,0 1,1-1,0 0,1 1,1-1,0 1,0 0,1-1,0 1,1 0,1-1,0 1,0-1,1 1,1-1,0 0,0 0,1-1,0 1,1-1,0 0,1-1,0 1,0-1,1 0,0-1,1 0,106 41,-79-41</inkml:trace>
  <inkml:trace contextRef="#ctx0" brushRef="#br0" timeOffset="1349.683">2682 1186,'201'-286,"-200"284,-1 1,0 0,0-1,1 1,-1 0,0-1,1 1,-1 0,1 0,-1-1,1 1,0 0,-1 0,1 0,0 0,0 0,0 0,0 0,0 0,0 0,0 0,0 0,0 1,0-1,0 0,1 1,-1-1,0 1,0-1,1 1,-1 0,0-1,1 1,-1 0,0 0,1 0,-1 0,0 0,1 0,-1 1,0-1,1 0,-1 1,0-1,0 1,1-1,-1 1,0 0,0-1,0 1,0 0,1 0,22 130,-19-122,1 0,0 0,0-1,1 0,-1 0,2-1,-1 1,1-2,0 1,1-1,0 0,-1-1,2 0,-1 0,1-1,-1-1,1 1,0-1,0-1,1 0,-1-1,0 1,1-2,-1 0,1 0,-1-1,0 0,1-1,-1 0,0 0,0-1,0-1,-1 1,1-2,-1 1,0-1,0-1,0 0,-1 0,8-7,4-8,-1 0,-1-1,0 0,-2-2,-1 0,-1-1,-1 0,-1-1,-1 0,-2-1,0-1,2-19,-5 23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81,'-39'-9,"0"2,0 2,0 2,-1 1,1 3,-1 0,1 3,0 1,0 2,15 0,0 0,1 2,0 0,1 2,0 0,1 1,0 2,1 0,0 1,1 1,1 1,0 0,2 1,0 1,1 1,0 0,2 1,1 0,0 1,2 1,1 0,0 0,0 5,6-20,0-1,1 1,0 0,0 0,1 0,0 0,0 1,1-1,0 0,0 0,1 1,0-1,0 0,1 0,0 0,1 0,0 0,0-1,0 1,1-1,0 0,1 0,-1 0,1-1,1 1,-1-1,1-1,0 1,1-1,-1 0,1 0,0-1,0 1,0-2,1 1,0-1,12-2,0-1,0-1,0-1,0-1,0 0,0-2,-1 0,0-1,0-1,-1-1,1 0,-2-2,1 0,-1-1,-1 0,14-13,18-16,-1-1,-2-3,-3-2,-1-1,21-33,-16 15,-3-2,-3-1,7-22,-36 70,1 58,-8 6,2 0,2-1,2 0,2-1,2 0,4 6,-11-34,1 0,0-1,1 0,0 0,1-1,1 0,0 0,1-1,0-1,0 0,1-1,0 0,1-1,2 0,-14-6,1 0,0 0,0 0,0-1,0 1,0-1,0 0,0 0,0 0,1 0,-1-1,0 1,1-1,-1 0,0 0,1 0,-1-1,0 1,0-1,1 1,-1-1,0 0,0 0,0-1,0 1,0-1,0 1,0-1,0 0,-1 0,1 0,-1-1,0 1,1 0,-1-1,0 0,0 1,0-1,-1 0,1 0,-1 0,1-1,5-18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2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1 450,'139'-19,"271"-21,-138 14,-273 25,1 1,0-1,0 1,0 0,0-1,0 1,0-1,0 1,0-1,0 1,0-1,0 1,0 0,0-1,0 1,0-1,0 1,0-1,0 1,1 0,-1-1,0 1,0-1,0 1,1 0,-1-1,0 1,1 0,-1-1,0 1,1 0,-1 0,0-1,1 1,-1 0,1 0,-1 0,0-1,1 1,-1 0,1 0,-1 0,1 0,-1 0,0 0,1 0,-1 0,1 0,-1 0,1 0,-1 0,0 0,1 0,-1 1,1-1,-1 0,1 0,-40-20,29 15,-26-12,1-1,1-2,0-1,2-2,0-1,2-2,-14-15,4-27,39 66,0 0,1 0,0 0,0 0,0 0,-1 0,2 0,-1 0,0 0,0 0,1-1,-1 1,1 0,0 0,-1 0,1 1,0-1,0 0,0 0,1 0,-1 1,0-1,1 0,-1 1,1-1,-1 1,1 0,0 0,-1-1,1 1,0 0,0 0,0 1,0-1,1 0,51-6,-29 11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29,'452'0,"-224"-28,-205 27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3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24,'33'10,"36"2,15 0,-2-7,-5-4,-6-3,-5-1,-10-4,-4-1,-7 0,-1-3,-3 1,-4 1,-8 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3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1072 162,'-16'-5,"-2"2,1 0,0 1,0 1,-1 0,1 1,-1 1,1 1,0 0,0 2,0 0,0 0,0 2,1 0,0 1,0 0,1 2,0-1,-10 9,8 2,1 0,0 0,2 2,0 0,1 1,1 0,1 0,1 2,1-1,2 1,0 0,1 1,2 0,0-1,1 1,2 1,1-1,2 17,-1-30,2-1,-1 1,2 0,-1-1,1 0,1 0,0 0,1 0,0-1,1 0,-1 0,2-1,0 0,0 0,0 0,1-1,1-1,-1 1,1-2,0 1,1-1,-1-1,1 0,0 0,1-1,-1-1,4 1,5 0,-1-1,1 0,0-2,0 0,0-1,0-1,0-1,0-1,-1-1,1 0,-1-2,0 0,12-6,16-9,-2-2,-1-1,0-3,31-26,-51 36,0 0,-2-2,0-1,-2 0,0-1,-1-2,-1 0,-1 0,-1-2,-1 0,-2-1,0 0,-2-1,-1-1,3-13,-12 28,0-1,-1 1,0-1,-2 0,1 1,-2-1,0 1,0 0,-1 0,-1 0,0 0,-1 1,0 0,-1 0,0 0,-1 1,-1 0,1 1,-2 0,1 0,-1 1,-1 0,1 1,-2 0,1 1,-1 0,0 0,0 2,-1-1,0 2,0 0,0 0,0 1,-1 1,-2 0,-17-3,1 1,-1 2,0 1,1 2,-1 1,-8 3,-27 5</inkml:trace>
  <inkml:trace contextRef="#ctx0" brushRef="#br0" timeOffset="469.558">0 529,'120'20,"1"-5,0-6,1-5,-1-5,0-5,118-22,-115 16,671-71,-587 78,-180 10,-8 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4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838 451,'1'1,"0"-1,0 0,0 0,0 0,0 0,0 0,0 0,0 0,0 0,0 0,0 0,0 0,0-1,0 1,0 0,0-1,0 1,0-1,0 1,-1-1,1 0,0 1,0-1,0 0,-1 1,1-1,0 0,-1 0,1 0,-1 0,1 0,-1 1,1-1,-1 0,0 0,1 0,-1 0,0 0,0 0,0 0,0-1,0 1,0 0,0 0,0 0,0 0,0 0,0 0,-1 0,1 0,0 0,-1 0,1 0,-1 1,1-1,-1 0,0 0,1 0,-1 0,0 1,1-1,-1 0,0 1,0-1,-11-3,0 0,-1 0,1 2,-1 0,0 0,1 1,-1 0,0 1,0 1,-5 1,-15-1,-18-3,0 3,0 1,0 3,1 2,0 2,0 3,1 2,-15 7,61-20,1-1,0 1,-1 0,1 0,0 0,0 1,0-1,0 1,0-1,0 1,0-1,1 1,-1 0,0 0,1 0,0 0,-1 0,1 0,0 0,0 1,0-1,0 0,0 0,1 1,-1-1,1 1,0-1,-1 1,1-1,0 1,1-1,-1 0,0 1,1-1,-1 1,1-1,0 0,-1 1,1-1,0 0,1 0,-1 1,0-1,1 0,-1 0,1-1,0 1,0 0,8 7,1 0,1-1,0-1,0 0,0 0,1-1,0-1,0 0,1-1,-1 0,1-1,0-1,0 0,12 0,-4 1,2 0,44 15,-67-16,-1 0,0 0,-1 1,1-1,0 0,-1 0,1 0,-1 0,1 0,-1 0,0 0,0 0,0 0,0 0,0 0,-1 0,1-1,0 1,-1 0,1-1,-1 0,0 1,0-1,1 0,-1 0,0 0,0 0,0 0,0 0,0 0,-2 0,3-1,-158 82,124-68,0 2,2 2,0 1,1 2,1 0,1 2,-6 8,33-29,-1 0,1 1,0 0,0-1,1 1,-1 0,0 0,1 0,0 1,0-1,0 0,0 1,0 0,1-1,0 1,-1 0,1 0,1 0,-1-1,0 1,1 0,0 0,0 0,0 0,1 0,-1 0,1 0,0 0,0 0,0 0,1-1,-1 1,1-1,0 1,0-1,0 1,0-1,1 0,-1 0,1 0,0 0,2 1,21 10,1-1,1-2,0-1,1-1,0-1,0-1,0-2,1-1,0-2,-1 0,1-2,0-2,11-2,-30 4,3 1,0-2,0 0,0 0,-1-1,1-1,0 0,-1-1,0-1,0 0,0 0,-8 0,-1-1,0 1,0-1,-1 1,1-1,-1 0,-1 0,1-1,-1 1,0-1,-1 1,1-1,-1 1,-1-1,1 0,-1 1,0-1,-1 0,1 1,-1-1,-1 0,0-1,1-14,0-3</inkml:trace>
  <inkml:trace contextRef="#ctx0" brushRef="#br0" timeOffset="298.644">584 0,'-19'24,"0"0,2 1,1 0,1 2,2 0,0 0,2 2,-4 15,-15 60,4 2,5 1,4 1,0 84,-13 73,9-93,7-49,-5-1,-16 43,30-145,-2-1,0 0,-1 0,-1 0,-1-1,0-1,-11 13,8-12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318 261,'-10'13,"1"0,1 0,0 1,1 0,1 1,0-1,1 1,1 1,-1 5,2-12,-203 610,170-527,31-79</inkml:trace>
  <inkml:trace contextRef="#ctx0" brushRef="#br0" timeOffset="685.618">290 290,'28'226,"37"23,7-39,-71-205,0 0,1 0,0 1,-1-1,2 0,-1 0,1-1,0 1,0 0,0-1,0 0,1 0,0 0,0 0,0 0,0-1,0 0,4 2,-5-6,1-1,-1 0,0 0,0 0,0 0,-1 0,1-1,0 1,-1-1,0 0,0 1,1-1,-2 0,1 0,0-1,0 1,-1 0,0-1,0 1,0-1,0 1,0-1,-1-2,49-257,-21-63,6 24,-23 214,-10 76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1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1,'43'95,"-4"28,-7 1,-4 2,5 85,-28-183,11 94,33 152,-50-273,1 0,0 1,0-1,0 0,0 1,0-1,1 0,-1 0,0 0,0 1,1-1,-1 0,1 0,-1 0,1 0,0 1,-1-1,1 0,0 0,0 0,0-1,-1 1,1 0,0 0,0 0,0-1,0 1,1 0,-1-1,0 1,0-1,0 1,0-1,1 0,-1 1,0-1,0 0,1 0,-1 0,0 0,0 0,1 0,-1 0,0-1,0 1,1 0,-1-1,0 1,0-1,0 1,0-1,0 1,0-1,0 0,0 0,0 1,0-1,1-1,8-15,0-1,-1 0,-1 0,-1-1,0 0,-2-1,0 1,1-16,-1 13,23-120,-19 81,4 1,1 0,4 1,22-51,-16 58,2 1,2 1,2 2,11-11,-18 25,-20 28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1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1 228,'54'-15,"1"3,0 2,1 2,21 2,-32 5,-1 1,1 3,0 2,-1 1,25 9,-3-3,166 46,-232-59,0 1,0-1,0 1,0-1,0 1,0 0,0-1,0 1,0-1,0 1,0-1,0 1,1 0,-1-1,0 1,0 0,0-1,1 1,-1 0,0-1,0 1,1 0,-1-1,0 1,1 0,-1-1,0 1,1 0,-1 0,0 0,1-1,-1 1,1 0,-1 0,0 0,1 0,-1 0,1 0,-1 0,0 0,1 0,-1 0,1 0,-1 0,1 0,-1 0,0 0,1 0,-1 0,1 1,-1-1,0 0,1 0,-1 1,-27-31,-195-141,218 168,-31-25,34 28,1-1,-1 1,1-1,-1 1,1-1,-1 1,1-1,0 1,-1-1,1 1,0-1,-1 0,1 1,0-1,0 1,0-1,0 0,-1 1,1-1,0 0,0 1,0-1,0 0,1 1,-1-1,0 0,0 1,0-1,0 0,1 1,-1-1,0 1,1-1,-1 1,0-1,1 0,-1 1,1-1,-1 1,1 0,-1-1,1 1,-1-1,1 1,-1 0,1-1,-1 1,1 0,0 0,-1-1,1 1,0 0,-1 0,1 0,0 0,-1 0,1 0,0 0,19-4,1 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2,'39'0,"36"5,10 1,1 0,-10-1,-9-2,-10-1,-10 0,-8-2,-7-5,-3-1,-2 0,-1 1,0 1,1 2,0 0,-4 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25,'43'0,"29"0,11 0,2 0,-9 0,-8 0,-6 0,-9 0,-3-4,-6-3,-5 1,-5 1,-8 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6:52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574 705,'-56'9,"1"2,0 2,1 3,0 2,-36 19,77-33,1 1,0 0,0 1,1 0,-1 1,1 0,1 1,-1 0,1 1,1 0,0 1,0-1,1 2,0-1,1 1,0 0,0 1,2 0,-1 0,1 0,1 1,0-1,1 1,1 0,0 0,1 0,2 1,-1-1,2 1,0-1,1 0,0 0,1 0,0 0,1-1,0 0,1 0,0 0,1 0,1-1,0-1,0 1,1-1,0 0,1-1,0 0,0-1,1 0,0 0,1-1,0-1,0 0,0-1,0 0,1 0,0-2,5 1,122 12,-104-16</inkml:trace>
  <inkml:trace contextRef="#ctx0" brushRef="#br0" timeOffset="301.372">1053 959,'-35'31,"0"1,2 2,2 1,-26 38,53-69,0 0,1 0,0 1,0-1,0 1,0 0,1 0,0 0,0 0,0 0,0 0,1 1,0-1,0 1,1-1,-1 1,1-1,0 0,1 1,-1-1,1 1,0-1,1 1,-1-1,1 0,0 0,0 0,0 0,1 0,0 0,0-1,0 0,1 1,-1-1,1 0,0 0,1 0,9 3,-1-1,1-1,0 0,0-1,0-1,1 0,-1-1,1 0,0-1,-1-1,1-1,0 0,-1 0,1-1,-1-1,0-1,1 0,-2-1,1 0,7-5,3 1,-1-1,0-1,-1-1,0-1,-1-1,0 0,-1-2,-1-1,0 0,-1-1,-1-1,-1-1,-1 0,-1-1,0-1,-2 0,0-1,7-23,-17 38,0-1,0 1,-1 0,-1-1,1 1,-2-1,1 1,-1-1,0 1,-1-1,0 1,0 0,-1 0,0 0,0 0,-1 0,0 1,0-1,-1 1,0 0,0 1,0-1,-1 1,0 0,-1 0,1 1,-1 0,0 0,0 1,-1-1,1 1,-1 1,0 0,0 0,0 1,0-1,-3 1,-1 0,-1 0,1 0,-1 1,1 1,-1 0,0 0,1 2,-1-1,1 2,-1 0,1 0,0 1,0 0,0 1,1 1,0 0,0 0,0 1,-1 2,-14 13</inkml:trace>
  <inkml:trace contextRef="#ctx0" brushRef="#br0" timeOffset="765.1">1675 1439,'2'-47,"2"0,3 0,1 0,2 1,2 0,12-25,-17 50,2 0,0 0,1 1,1 0,1 1,1 0,1 1,0 0,2 1,0 0,-15 16,-1-1,1 1,0 0,-1 0,1 0,0 0,0 0,0 0,0 1,-1-1,1 0,0 0,1 1,-1-1,0 0,0 1,0-1,0 1,0-1,0 1,1 0,-1 0,0-1,0 1,1 0,-1 0,0 0,0 0,1 0,-1 1,0-1,0 0,0 1,1-1,-1 0,0 1,0-1,0 1,0 0,0-1,0 1,0 0,0 0,0 0,0 0,0 0,-1-1,1 1,0 1,-1-1,1 0,0 0,-1 0,10 135,-7-122,-1 0,2-1,0 1,0-1,2 1,-1-1,2-1,-1 1,9 10,-12-19,1 1,0-1,0 1,0-1,0-1,1 1,-1 0,1-1,0 0,0 0,0-1,0 1,1-1,-1 0,1 0,-1-1,1 0,-1 0,1 0,0-1,0 1,-1-1,1-1,0 1,3-2,7-3,0-1,0-1,-1 0,0-1,0-1,-1-1,0 0,-1 0,0-1,-1-1,0 0,0-1,-2 0,1-1,4-10,-5 12,0-2,0 0,-1-1,0 0,-2-1,1 1,-2-1,0-1,-1 1,-1-1,1-9,-2 2</inkml:trace>
  <inkml:trace contextRef="#ctx0" brushRef="#br0" timeOffset="1186.099">3142 621,'-43'6,"1"1,0 2,1 2,0 2,-22 11,61-24,0 0,-1 0,1 1,0-1,0 1,0-1,0 1,0 0,0 0,0 0,0 0,0 0,0 0,0 0,0 1,1-1,-1 1,1-1,-1 1,1 0,-1 0,1-1,0 1,0 0,0 0,0 0,0 0,1 0,-1 1,0-1,1 0,0 0,-1 0,1 1,0-1,0 0,0 0,1 0,-1 1,0-1,1 0,-1 0,1 0,0 0,0 0,1 2,140 46,-128-44,-1 1,0 0,-1 0,1 2,-1-1,-1 2,0-1,0 2,-1-1,2 4,-8-9,0-1,-1 2,1-1,-1 0,0 1,-1 0,1-1,-1 1,0 0,-1 0,1 0,-1 1,0-1,-1 0,0 0,0 1,0-1,0 0,-1 0,0 1,-1-1,1 0,-1 0,0 0,-1 0,-10 15,0-1,-2 0,0-1,-1-1,-1-1,-1 0,0-1,-1-1,-1 0,0-2,-1 0,0-1,-12 3,-80 27,96-43</inkml:trace>
  <inkml:trace contextRef="#ctx0" brushRef="#br0" timeOffset="1453.325">3735 424,'-19'48,"-7"39,2 16,4-6,6-10,5-9,5-14,2-8,7-9,2-7,0-7,4-2,0-4,-2 0,-3 0,-2-1,-2-3</inkml:trace>
  <inkml:trace contextRef="#ctx0" brushRef="#br0" timeOffset="1698.291">3340 875,'43'-5,"34"4,8 1,-1 1,-9 0,-13 5,-8 2,-8-2,-6 0,-7-3,-2-1,-3 0,-6-2</inkml:trace>
  <inkml:trace contextRef="#ctx0" brushRef="#br0" timeOffset="1997.56">4525 818,'-41'7,"0"2,1 2,0 1,1 2,0 2,1 2,1 1,1 1,-8 9,37-25,1 0,-1 0,1 1,0-1,0 2,1-1,0 1,0-1,0 1,0 1,1-1,0 1,1 0,-1-1,1 2,1-1,-1 0,1 0,0 1,1-1,0 1,0 0,1-1,0 1,0 0,0-1,2 5,-1-9,-1 1,1-1,1 0,-1 0,0 0,1 0,-1 0,1 0,0 0,0-1,0 1,0-1,0 1,1-1,-1 0,1 0,0 0,-1 0,1 0,0 0,0-1,0 0,0 1,0-1,1 0,-1-1,0 1,0-1,1 1,-1-1,0 0,1 0,-1 0,3-1,115-25,-85 7,-1-2,0-1,-2-1,0-2,-2-1,12-14,93-81,-135 120,0-1,1 1,-1 0,0 0,1 0,-1 0,0 1,1-1,-1 0,1 0,0 1,-1-1,1 1,-1 0,1-1,0 1,-1 0,1 0,0 0,-1 0,1 0,0 0,-1 1,1-1,-1 0,1 1,0 0,-1-1,1 1,-1 0,1-1,-1 1,0 0,1 0,-1 0,0 1,0-1,0 0,0 0,0 1,0-1,0 0,0 1,0-1,0 1,-1-1,1 1,-1-1,1 1,-1 0,0-1,1 1,-1 0,0-1,0 1,0 0,-1 0,4 52,-3-28</inkml:trace>
  <inkml:trace contextRef="#ctx0" brushRef="#br0" timeOffset="2333.11">4836 1270,'36'-59,"-2"1,3 1,2 2,3 2,14-12,-14 35,-41 30,0-1,0 1,0 0,0 0,0 0,0 0,0 0,0 0,0 0,0 0,0 0,0 1,0-1,0 0,0 0,0 1,-1-1,1 1,0-1,0 1,0-1,0 1,-1 0,1-1,0 1,0 0,-1-1,1 1,-1 0,1 0,-1 0,1 0,-1 0,1-1,-1 1,0 0,1 0,-1 0,0 0,0 0,0 0,0 0,0 0,0 0,0 1,6 35,-7-28,1-1,0 1,1-1,0 1,0-1,1 1,0-1,0 0,1 0,0 0,0 0,1 0,0-1,0 0,1 1,0-2,0 1,1 0,0-1,0 0,0-1,1 1,0-1,0 0,0-1,1 0,-1 0,1 0,0-1,5-1,0-1,-1 0,1-1,0 0,0-1,-1-1,1 0,-1 0,1-1,-1-1,0 0,0-1,0 0,-1-1,0 0,0 0,0-2,-1 1,0-1,-1-1,1 0,12-9,0-1,-2-1,0-1,-1 0,8-15,37-55,-48 65</inkml:trace>
  <inkml:trace contextRef="#ctx0" brushRef="#br0" timeOffset="2564.151">6134 0,'-22'312,"15"89,10-343,2-1,3 1,3-1,7 21,-8-22,-8-32</inkml:trace>
  <inkml:trace contextRef="#ctx0" brushRef="#br0" timeOffset="2820.839">5683 649,'38'-20,"47"-5,17 1,2 4,-2 6,-14 5,-18 5,-19 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5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1 234,'195'65,"-184"-63,1 0,-1-1,1-1,-1 0,1 0,-1-1,0 0,1-1,-1-1,0 0,0 0,0-1,0 0,-1-1,0 0,8-5,-6 1,-1 1,1-1,-2-1,1 0,-1-1,-1 0,0 0,3-6,-9 13,0 0,-1 0,1 0,-1-1,0 1,-1-1,1 1,-1-1,0 0,0 1,0-1,-1 0,0 0,0 0,0 1,0-1,-1 0,1 0,-1 1,-1-1,1 0,-1 1,0-1,1 1,-2 0,-1-4,-2 3,1 1,-1 0,0 0,0 0,0 1,-1 0,1 1,-1-1,0 1,0 0,1 1,-1-1,0 2,0-1,0 1,-1 0,1 0,0 1,0-1,0 2,1-1,-5 2,-6 2,-1 2,1 0,0 0,0 2,1 0,0 1,1 0,0 1,0 1,1 1,1 0,0 0,1 1,1 1,0 0,1 1,0 0,1 0,1 1,1 0,0 1,1-1,1 1,1 0,1 1,0-1,1 1,1 15,2-25,0-1,0 0,1 1,0-1,0 0,1 0,0 0,0-1,1 1,0-1,1 0,-1 0,1 0,1 0,-1-1,1 0,0 0,1-1,-1 1,1-1,0-1,0 1,6 1,13 7,1-2,-1-1,2-1,0-1,0-1,7-1,-5-1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4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1 233,'30'14,"1"0,1-3,0 0,1-2,-1-2,2 0,-1-3,1 0,-1-3,1 0,0-3,19-2,-34-1,-1 0,1-1,-1 0,0-2,-1 0,0-1,0-1,-1-1,0 0,-1-1,0 0,-1-2,0 1,-1-2,-1 0,0 0,-1-1,-1 0,0-1,1-6,11-39,-36 84,-16 93,4 0,6 2,2 34,-3 33,-48 312,54-428,-2 0,-4-2,-2 0,-4-1,-2-2,-7 8,22-46,5-6,0 0,-2-1,0-1,0 0,-2 0,0-1,-1-1,0 0,-2-1,1-1,-2 0,-7 4,22-16,0 1,-1-1,1 0,-1 0,1 0,-1 0,0-1,1 1,-1-1,0 1,0-1,1 0,-1 0,0 0,0-1,1 1,-1-1,0 1,1-1,-1 0,1 0,-1 0,1 0,-1 0,1-1,0 1,-1-1,1 0,0 1,0-1,0 0,0 0,1 0,-1-1,1 1,-1 0,1-1,0 1,-1-1,1-2,-20-112,26 66,3 2,2-1,2 1,2 1,2 0,3 1,1 1,20-31,-10 17,4 1,2 2,2 1,3 2,38-39,-73 86,0 0,0 0,0 1,1 0,0 1,0-1,1 1,-1 1,1-1,0 1,0 1,0-1,1 1,-1 1,1 0,0 0,0 0,0 1,0 1,0-1,9 7</inkml:trace>
  <inkml:trace contextRef="#ctx0" brushRef="#br0" timeOffset="281.815">1186 742,'-34'31,"1"1,2 2,1 1,2 2,1 0,2 2,-15 32,6 28,34-97,-1 1,1-1,0 0,0 1,-1-1,2 1,-1-1,0 1,0-1,1 0,-1 1,1-1,0 1,0-1,0 0,0 0,0 0,0 1,1-1,-1 0,1-1,-1 1,1 0,0 0,0-1,0 1,0-1,0 1,0-1,0 0,0 0,1 0,-1 0,0 0,0 0,1-1,-1 1,1-1,0 0,12 1,1-1,-1-1,0-1,1 0,-1-1,0 0,-1-1,1-1,-1 0,0-1,0-1,0 0,-1-1,0 0,-1-1,0-1,0 0,-1 0,0-1,-1-1,0 1,-1-2,0 1,-1-1,-1-1,0 1,0-1,-2-1,0 1,0-1,-1 1,-1-1,-1-1,0 1,0-4,-2 8,-1-1,0 1,0-1,-1 1,0-1,-1 1,-1 0,0 0,0 1,-1-1,0 1,-1 0,0 0,0 0,-1 1,-1 0,1 1,-2-1,-7-5,-14 7,20 14</inkml:trace>
  <inkml:trace contextRef="#ctx0" brushRef="#br0" timeOffset="529.723">1524 1306,'0'-43,"5"-39,2-14,4 3,0 14,3 11,4 11,0 11,0 8,3 11,-3 6,1 5,-3 11,-4 6</inkml:trace>
  <inkml:trace contextRef="#ctx0" brushRef="#br0" timeOffset="897.557">2258 685,'0'-2,"0"0,1 0,-1 0,0 0,-1 0,1 0,0 0,-1 0,1 0,-1 0,0 0,1 0,-1 0,0 1,0-1,0 0,0 1,-1-1,1 0,0 1,-1-1,1 1,-1 0,1 0,-1-1,0 1,1 0,-1 0,0 0,0 1,0-1,0 0,0 1,0-1,0 1,0 0,0 0,0-1,0 1,0 1,0-1,-1 0,-82 31,68-18,0 0,0 1,1 1,1 0,1 1,0 1,1 0,-3 6,11-15,0 0,0 1,1 0,0-1,1 1,0 1,0-1,1 0,0 1,0-1,1 1,1 0,0-1,0 1,1 0,0-1,0 1,1-1,2 6,2-6,0 0,0-1,1 0,0 0,0 0,1-1,0 0,0-1,1 0,0 0,0-1,0 0,1 0,0-1,0 0,0-1,0 0,0-1,1 0,-1-1,0 0,1 0,0-1,-1-1,1 0,7-1,98-32,-92 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93,'-73'132,"6"2,-30 91,79-183,-161 395,126-306,50-112</inkml:trace>
  <inkml:trace contextRef="#ctx0" brushRef="#br0" timeOffset="367.342">321 93,'4'117,"6"-1,5 0,8 13,-3-33,4-2,33 86,-16-97,-40-81,0 0,0 0,0 0,0 0,1-1,-1 1,1-1,-1 1,1-1,0 1,-1-1,1 0,0 0,0 0,0 0,0 0,0 0,0-1,0 1,0-1,0 1,1-1,-1 0,0 0,0 1,0-2,0 1,1 0,-1 0,0-1,0 1,0-1,0 0,0 0,0 1,0-1,0 0,0-1,0 1,0-1,14-13,0-2,-1 0,-1 0,-1-1,0-1,-1 0,2-8,-12 24,33-70,-3-2,-3-1,-4-1,-3-1,-3-2,-4 0,-3 0,0-67,-11 138,1 1,-1 0,0 0,-1-1,1 1,-2 0,1-1,-1 1,0 0,-1-1,0 1,0 0,-3-7,-18 44,15-8</inkml:trace>
  <inkml:trace contextRef="#ctx0" brushRef="#br0" timeOffset="686.189">1365 546,'-21'14,"0"2,1 1,1 1,1 0,0 1,2 1,0 1,1 0,1 1,1 1,2 0,-7 16,17-37,0 0,0 0,1 0,-1 0,0 1,1-1,0 0,-1 0,1 0,0 0,0 1,0-1,1 0,-1 0,0 0,1 0,0 1,-1-1,1 0,0 0,0 0,0 0,0-1,0 1,1 0,-1 0,0-1,1 1,0-1,-1 1,1-1,0 1,-1-1,1 0,0 0,0 0,0 0,0 0,0-1,0 1,1-1,-1 1,0-1,0 0,0 1,9-1,0 1,0-1,-1-1,1 0,-1-1,1 0,-1 0,1-1,-1 0,0-1,0 0,-1-1,1 0,-1 0,0-1,0-1,-1 1,0-1,0-1,-1 1,0-1,0 0,0-1,-1 0,4-8,-4 7,1-1,-1 0,-1 0,0 0,-1-1,0 0,-1 1,0-2,-1 1,0 0,-1 0,0-1,-1 1,0 0,-1-1,-1 1,0 0,0 0,-1 0,-1 0,0 0,-1-2,1 8,1 0,-1 1,0-1,0 1,-1 0,1 0,-1 0,0 1,0-1,-1 1,0 0,1 1,-1-1,0 1,-1 1,1-1,0 1,-1 0,1 0,-1 1,0 0,0 0,1 0,-1 1,0 0,0 1,0-1,1 1,-1 1,-3 0,-21 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27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112 368,'14'4,"1"0,0 0,0-2,0 0,0 0,0-1,0-1,0-1,0 0,0-1,0-1,1 0,56-5,150-20,82-3,-303 31,27 11,-33-4</inkml:trace>
  <inkml:trace contextRef="#ctx0" brushRef="#br0" timeOffset="275.72">0 706,'48'-15,"44"-9,17 0,-1 3,-9 1,-12 3,-11 6,-14 3,-8 5,-8 1,-7 2,-5 0,-4 1,-7 5,-3 1,1-1,-4 0</inkml:trace>
  <inkml:trace contextRef="#ctx0" brushRef="#br0" timeOffset="714.66">592 1,'-1'-1,"0"1,-1 0,1 0,0 0,0 0,-1 0,1 1,0-1,0 0,0 0,-1 1,1-1,0 1,0-1,0 1,0-1,0 1,0 0,0 0,0-1,0 1,0 0,0 0,0 0,1 0,-1 0,0 0,1 0,-1 0,1 0,-1 1,1-1,-1 0,1 0,0 0,0 1,-1-1,1 0,0 0,0 1,0-1,0 0,1 0,-1 1,0-1,0 0,1 0,-1 0,1 0,-1 1,1-1,0 0,-1 0,1 0,0 0,0 0,-1 0,1 0,0-1,0 1,0 0,0 0,0-1,0 1,0-1,1 1,-1 0,169 114,-108-75,1-3,2-4,42 16,-22 10,-83-57,-1 0,1 1,-1-1,1 0,-1 1,0-1,0 1,0 0,0-1,0 1,-1 0,1 0,-1-1,0 1,0 0,0 0,0 0,0-1,-1 1,1 0,-1 0,0-1,0 1,0 0,0-1,0 1,0-1,-1 1,1-1,-1 0,0 0,0 0,0 1,0-2,0 2,-158 122,87-72,-3-3,-2-3,-60 25,129-68,-1 0,1 1,1 0,-1 0,1 1,0 0,0 0,0 1,1 0,0 0,1 1,-1 0,0 2,0 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2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9,'-20'-4,"0"2,0 0,0 1,0 1,-1 1,1 1,0 0,0 2,1 0,-1 2,1 0,0 0,1 2,-1 1,1 0,1 1,0 1,-1 1,11-1,0-1,1 0,0 1,1 0,0 1,1-1,0 1,0 0,2 0,-1 0,2 0,0 1,0 11,-1-17,1 1,0-1,1 1,0-1,0 0,1 1,-1-1,2 1,-1-1,1 0,0 0,1 0,-1 0,1 0,1 0,-1-1,1 1,0-1,1 0,-1 0,1-1,1 1,-1-1,1 0,0-1,0 1,0-1,0 0,1-1,5 1,0-1,0 0,0-1,0 0,1-1,-1-1,1 0,-1-1,1 0,-1 0,8-3,9-3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29,'39'0,"26"-5,8-2,-4 1,-10 1,-9 1,-13 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347 102,'-37'28,"0"2,3 1,0 2,2 1,1 1,2 2,2 1,1 1,-13 29,37-63,-1-1,0 1,1-1,0 1,0 0,0 0,1 0,0 0,0 1,0-1,0 0,1 0,0 1,0-1,1 0,-1 0,1 1,0-1,0 0,1 0,0 0,0 0,0 0,0-1,1 1,0-1,0 1,0-1,0 0,1 0,-1 0,3 2,4-1,-1 0,0-1,1 1,0-2,0 0,0 0,1 0,-1-1,0-1,1 0,0-1,-1 1,1-2,-1 0,1 0,-1-1,0 0,1-1,-1 0,0 0,0-1,-1-1,1 0,1-1,4-3,1 0,-2-1,0-1,0 0,-1-1,0 0,-1-1,0-1,-1 0,-1 0,0-1,-1-1,-1 1,1-4,-2 6,-1-1,-1-1,0 1,-1-1,-1 0,0 0,-1 0,0-1,-1 1,-1 0,-1 0,0-1,-1 1,0 0,-1 0,-1 0,0 0,-1 1,-7-14,7 18,0 0,0 1,-1-1,0 1,-1 1,0-1,-1 1,1 0,-1 1,-1-1,1 2,-1-1,0 1,-1 1,0 0,0 0,-7 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0 551,'4'-34,"1"0,1 0,2 1,1 0,2 0,1 1,2 1,2-4,-13 30,-2-1,0 1,1-1,0 1,0 0,1 0,-1 0,1 0,0 0,1 1,-1-1,1 1,0 0,0 0,0 0,0 1,1 0,-1-1,1 1,0 1,0-1,3 0,-5 4,-1 0,1 1,-1 0,1-1,-1 1,0 0,0 0,0 0,0 1,0-1,-1 0,1 1,-1-1,1 1,-1 0,0-1,0 1,0 0,0 0,-1-1,1 1,-1 0,0 0,0 0,0 2,3 8,45 79,-46-89,0-1,0 0,1 0,-1 0,1 0,0 0,-1-1,1 1,0-1,0 0,0 0,0 0,0 0,0 0,1-1,-1 1,0-1,0 0,0 0,1 0,-1 0,0-1,0 1,0-1,0 0,0 0,0 0,0 0,0-1,0 1,2-2,12-9,-1-1,0 0,0-2,-2 1,0-2,0 0,-2-1,0 0,0-1,-2 0,0 0,-2-2,0 1,-1-1,-1 0,1-7,-4-8,-6 29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33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1,'-220'106,"163"-49,57-55,1 0,-1 0,1 0,-1 0,1 0,0 0,0 0,-1 0,1-1,1 1,-1 0,0 0,0-1,1 1,-1 0,1-1,-1 0,1 1,0-1,-1 0,1 0,0 0,0 0,0 0,0 0,0-1,0 1,0 0,0-1,0 0,0 1,0-1,0 0,1 0,-1 0,0-1,0 1,0 0,0-1,0 0,0 1,38 0,79 9,-115-8,0 0,0 0,0 0,0 1,0-1,0 1,0 0,-1 0,1 0,-1 1,1-1,-1 1,0 0,0 0,0 0,0 0,-1 0,1 1,-1-1,0 1,0-1,0 1,0 0,-1 0,1 0,-2 2,1-1,-1 0,0 1,0-1,0 1,-1-1,1 1,-1-1,-1 0,1 1,-1-1,0 0,0 0,-1 0,1 0,-1-1,0 1,0-1,-1 1,1-1,-1 0,-3 2,-97 73,-139 38,243-117,0-1,0 1,0 0,0-1,0 1,0 0,0 0,0-1,0 1,0 0,-1-1,1 1,0 0,0 0,0 0,14-8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4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452 199,'-9'13,"1"1,0 1,1-1,0 1,2 0,-1 1,2-1,0 1,1 0,1 0,0 0,1 1,1-1,0 0,2 0,-1 0,3 3,-3 35,0 290,-26-204,25-138,-15 25,9-32</inkml:trace>
  <inkml:trace contextRef="#ctx0" brushRef="#br0" timeOffset="255.194">1 622,'43'5,"38"1,15-5,-4-2,-8-2,-13 1,-15-1,-11 2,-9 0,-6-5,-2-1,-3 1,-4 1</inkml:trace>
  <inkml:trace contextRef="#ctx0" brushRef="#br0" timeOffset="698.698">1157 734,'-13'-3,"-1"1,0 0,1 0,-1 2,0-1,0 2,1 0,-1 1,0 0,1 1,-1 0,1 1,0 1,0 0,1 1,0 0,0 1,0 0,0 1,1 0,1 1,0 0,0 1,0 0,-1 4,2-4,1 1,1 1,0-1,0 1,1 1,1-1,0 1,1 0,0 0,1 0,1 1,0-1,0 1,2-12,0 1,1 0,-1-1,1 1,-1-1,1 1,0-1,0 1,0-1,0 1,0-1,0 0,1 0,-1 1,1-1,0 0,0 0,0-1,0 1,0 0,0-1,0 1,0-1,0 1,1-1,-1 0,1 0,-1 0,1-1,-1 1,1 0,-1-1,1 0,0 1,-1-1,1 0,0-1,-1 1,2 0,104-25,-74 5,-1-2,-1-1,-1-2,-1-1,-1-1,19-24,-16 18,94-106,-126 139,0-1,0 0,1 1,-1-1,0 1,0-1,1 1,-1-1,0 1,1 0,-1-1,0 1,1-1,-1 1,1 0,-1-1,0 1,1 0,-1-1,1 1,-1 0,1 0,-1-1,1 1,0 0,-1 0,1 0,-1 0,1 0,-1 0,1 0,-1 0,1 0,0 0,-1 0,1 0,-1 0,1 0,-1 1,1-1,-1 0,1 0,-1 1,1-1,-1 0,1 1,-1-1,1 0,-1 1,0-1,1 1,-1-1,1 1,8 32,-7-22,48 155,-41-147</inkml:trace>
  <inkml:trace contextRef="#ctx0" brushRef="#br0" timeOffset="1067.064">1580 1101,'121'-279,"-84"225,-36 54,1 0,-1 1,0-1,1 1,-1-1,1 1,-1 0,0 0,0 0,1-1,-1 1,0 0,0 0,0 1,0-1,0 0,0 0,0 0,0 1,-1-1,1 0,0 1,-1-1,1 1,-1-1,0 1,1-1,-1 1,0-1,0 1,0 0,0-1,9 33,-8-25,1 0,-1 0,2 0,-1 0,1-1,0 1,1-1,0 0,1 0,-1 0,1 0,1-1,0 0,0 0,0-1,0 1,1-1,0-1,4 3,-4-5,0-1,-1 0,1 0,0-1,0 1,0-1,0-1,0 0,0 0,0 0,0-1,0 1,0-2,0 1,-1-1,1 0,0-1,-1 1,0-1,1-1,-1 1,0-1,-1 0,1 0,-1-1,1 0,-2 1,5-7,28-27,-3-1,-1-1,-2-2,4-10,-19 27</inkml:trace>
  <inkml:trace contextRef="#ctx0" brushRef="#br0" timeOffset="1319.154">2568 0,'28'484,"2"-94,-30-329,-1-36</inkml:trace>
  <inkml:trace contextRef="#ctx0" brushRef="#br0" timeOffset="1572.881">2201 509,'34'-10,"39"-2,18 0,-2 6,-12 6,-9 1,-11 7,-11 1,-13-1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7:4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0 678,'4'0,"0"-1,0 2,0-1,0 0,0 1,0 0,0 0,0 0,0 0,-1 1,1-1,-1 1,1 0,-1 0,1 0,-1 1,0-1,0 1,0 0,0-1,-1 2,1-1,-1 0,0 0,0 1,2 3,9 15,-1 1,-2 1,0 0,-1 0,-2 1,0 0,-2 1,0 6,25 88,7-18,-36-102,1-1,-1 1,0 0,1-1,-1 1,1-1,-1 1,0-1,0 1,1-1,-1 0,0 0,0 0,0 0,0 0,0 0,0 0,0 0,0 0,0 0,0-1,-1 1,1 0,0-1,-1 1,1 0,-1-1,0 1,1-1,-1 1,0 0,0-1,0 1,0-1,0 1,0-2,0 2,52-225,-24 113,-18 64,2 1,3 0,1 1,16-27,-18 50,0 6</inkml:trace>
  <inkml:trace contextRef="#ctx0" brushRef="#br0" timeOffset="649.049">678 1101,'37'-26,"-2"-3,0 0,-2-2,-1-2,-2-1,6-10,0-26,-36 68,1 1,-1 0,1-1,-1 1,0-1,0 0,0 1,0-1,0 1,0-1,0 1,0-1,0 1,-1-1,1 1,-1-1,1 1,-1 0,0-1,1 1,-1 0,0-1,0 1,0 0,0 0,0 0,0 0,0 0,0 0,-1 0,1 0,0 0,-1 0,1 1,0-1,-1 0,1 1,-1 0,1-1,-1 1,1 0,-1 0,1-1,-1 1,1 0,-1 1,0-1,-8 1,-1 1,1 0,-1 0,1 2,0-1,0 1,0 0,1 1,0 0,0 1,0 0,0 0,1 1,0 0,0 0,1 1,-3 5,3-3,0 2,2-1,-1 1,1 0,1 0,0 0,1 1,0 0,1-1,0 1,1 0,1 0,0 0,1 0,0 0,2 9,-2-16,0-1,0 1,0-1,1 1,0-1,0 0,0 0,0 0,1 0,0 0,0 0,0-1,1 1,0-1,0 0,0 0,0-1,0 1,1-1,-1 0,1 0,0 0,0-1,0 1,1-1,-1-1,0 1,1-1,-1 0,4 1,11 0,1 0,-1-1,1-1,-1 0,1-2,-1-1,18-4,-2-5,-1-1,0-2,0-1,-2-2,0-1,-1-2,-1-1,-1-1,-1-2,-1-1,-2-1,0-1,-2-2,-1 0,-2-1,0-2,10-24,-15 28,-1 0,-1 0,-2-2,-1 1,-1-2,-2 1,-1-1,-1-1,-2 1,-1-1,-2 1,-1-1,-2 0,-1-2,2 24,-1 0,0 0,-1 0,0 0,-1 1,0 0,-1 0,0 0,0 0,-1 0,0 1,-1 0,0 1,-1-1,1 1,-2 1,1 0,-7-5,12 11,0 0,1-1,-1 2,0-1,0 0,0 0,0 1,0 0,0-1,1 1,-1 0,0 1,0-1,0 0,0 1,0 0,0 0,0 0,1 0,-1 0,0 0,1 1,-1-1,1 1,-1-1,1 1,0 0,0 0,0 0,0 1,-1 0,-45 80,37-43,2 0,2 0,1 1,2 0,2 0,2 0,1 1,3-1,1-1,7 27,7 46,4-1,33 88,-56-195,1-1,-1 1,2 0,-1-1,0 1,1-1,0 0,0 1,0-1,0 0,1 0,0 0,0-1,0 1,0-1,0 1,1-1,-1 0,1 0,0-1,0 1,0-1,0 0,1 0,-1 0,0 0,1-1,-1 0,1 0,15-3</inkml:trace>
  <inkml:trace contextRef="#ctx0" brushRef="#br0" timeOffset="945.021">1976 734,'-15'29,"1"0,1 1,2 0,1 1,1 0,2 1,1 0,1 5,4-34,1 1,-1-1,1 1,-1-1,1 0,1 1,-1-1,0 0,1 1,-1-1,1 0,0 1,0-1,1 0,-1 0,0 0,1 0,0 0,0 0,0 0,0-1,0 1,1-1,-1 1,1-1,-1 0,1 0,0 0,0-1,0 1,0 0,0-1,0 0,0 0,1 0,-1 0,0 0,1-1,-1 0,0 1,1-1,-1 0,1-1,11-3,0-1,-1-1,1-1,-1 0,-1-1,1 0,-1-1,-1 0,1-1,-2 0,1-1,-2-1,1 0,-2 0,2-3,-8 11,6-5,0-2,-1 1,0-1,-1-1,0 1,-1-1,-1 0,1 0,-2-1,0 0,0 0,-1 0,-1 0,0 0,-1 0,0-1,-1 1,-1-1,-1-8,1 18,-1 0,1-1,-1 2,0-1,0 0,0 0,0 0,0 1,-1 0,0-1,0 1,0 0,0 0,0 0,-1 1,1-1,-1 1,1 0,-1 0,0 0,0 0,0 1,0-1,0 1,0 0,-1 1,1-1,0 1,0 0,-1-1,1 2,0-1,-2 1,-140 37,108-20,5-1</inkml:trace>
  <inkml:trace contextRef="#ctx0" brushRef="#br0" timeOffset="1314.054">2653 621,'-31'14,"1"2,0 1,2 1,0 1,1 2,1 0,0 2,-6 10,28-26,1-1,0 2,0-1,0 0,1 0,0 1,1 0,0-1,0 1,0 0,1-1,0 1,1 0,-1-1,2 1,-1 0,1-1,0 1,1-1,-1 0,1 0,1 0,-1 0,1 0,1-1,-1 0,1 0,0 0,1 0,-1-1,1 0,0 0,0 0,1-1,-1 0,8 3,-3 0,1 0,1-1,-1-1,1 0,0-1,0 0,0-1,1 0,-1-1,1-1,0 0,-7-1,1-1,0 0,0 0,-1-1,1 0,-1 0,1-1,-1 0,0 0,0-1,0 0,-1 0,1 0,-1-1,2-1,5-8</inkml:trace>
  <inkml:trace contextRef="#ctx0" brushRef="#br0" timeOffset="1562.164">3048 791,'-10'33,"-3"17,1 4,2-3,3-9</inkml:trace>
  <inkml:trace contextRef="#ctx0" brushRef="#br0" timeOffset="1729.418">3077 283,'0'0</inkml:trace>
  <inkml:trace contextRef="#ctx0" brushRef="#br0" timeOffset="1975.162">3471 0,'11'33,"-3"0,0 1,-2 0,-2 0,0 13,-1-15,13 367,8-197,14-70,-29-114</inkml:trace>
  <inkml:trace contextRef="#ctx0" brushRef="#br0" timeOffset="2180.401">3330 650,'44'0,"27"5,8 1,-5 0,-11 4,-11 0,-9-2,-8-2,-9-2</inkml:trace>
  <inkml:trace contextRef="#ctx0" brushRef="#br0" timeOffset="3062.801">3923 650,'0'42,"-2"-25,2 0,0 0,1 0,0-1,2 1,0 0,1-1,3 11,-6-25,0 0,0 1,0-1,0 0,0 0,1 0,-1 0,1 0,-1 0,1 0,0 0,0-1,0 1,0-1,0 1,0-1,0 0,0 0,0 0,1 0,-1 0,1 0,-1-1,0 1,1-1,-1 0,1 1,-1-1,1 0,-1-1,1 1,-1 0,0-1,1 1,-1-1,1 0,-1 0,0 0,0 0,1 0,-1 0,0-1,0 1,1-2,14-10,0 0,-1-2,0 0,-1-1,-1 0,-1-1,4-7,58-65,-75 88,1 0,0 1,0-1,0 0,0 0,0 0,0 1,0-1,0 1,0-1,0 1,0-1,1 1,-1 0,0-1,0 1,0 0,1 0,-1 0,0 0,0 0,0 0,1 0,-1 0,0 1,0-1,0 0,0 1,1-1,-1 1,0-1,0 1,0-1,0 1,0 0,0 0,0 0,-1-1,1 1,0 0,0 0,-1 0,1 0,0 0,28 56,-24-46,12 26,-2 2,-1 0,-2 1,-2 0,-1 1,-3 0,-1 0,-2 0,-2 29,-2-29,-3 0,-1-1,-2 0,-1 0,-3-1,-1 0,-2 0,-1-2,-2 0,-7 9,-108 110,59-107,71-48,0 0,1 0,-1 0,0-1,0 1,0 0,1-1,-1 0,0 1,0-1,0 0,0 0,0 0,0 0,0 0,0 0,0-1,0 1,1-1,-1 1,0-1,0 0,1 0,-1 0,0 0,1 0,-1 0,0 0,1 0,0-1,-1 1,1 0,0-1,0 0,0 1,0-1,0 1,0-1,0 0,0 0,1 0,-1 1,1-1,-1-7,2 1,-1 0,1-1,0 1,1 0,0-1,0 1,1 0,0 1,0-1,1 0,0 1,0 0,1 0,0 0,1-4,20-35,2 0,2 3,1 0,3 2,1 1,2 2,1 2,2 1,2 3,1 1,27-14,-58 38,1 2,0-1,0 2,0-1,1 2,0 0,-1 1,1 0,3 1,12-1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8:00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1440 85,'-44'63,"37"-48,-78 182,-45 163,-57 135,166-452,-32 101,53-126</inkml:trace>
  <inkml:trace contextRef="#ctx0" brushRef="#br0" timeOffset="649.922">1412 57,'-14'125,"5"0,6 0,6 0,8 35,53 254,-36-335,-27-79,1 1,-1-1,0 0,0 0,0-1,0 1,0 0,0 0,0 0,0-1,0 1,0 0,0-1,0 1,0-1,0 1,-1-1,1 0,0 1,0-1,0 0,-1 1,1-1,0 0,-1 0,1 0,-1 0,1 0,-1 0,1 0,-1 0,0 0,1 0,-1 0,0 0,0 0,0 0,0 0,0 0,0 0,0 0,0 0,0 0,0 0,0 0,-1 0,93-612,-2 175,-89 423,-1 12</inkml:trace>
  <inkml:trace contextRef="#ctx0" brushRef="#br0" timeOffset="1296.969">2005 1073,'21'-37,"-1"0,-2-1,-1 0,-2-2,2-14,-7-65,-10 116,0 0,-1 1,1-1,-1 0,0 1,1-1,-1 1,0-1,0 1,-1-1,1 1,0-1,-1 1,0 0,1 0,-1 0,0 0,0 0,0 0,0 1,-1-1,1 1,0-1,-1 1,1 0,-1 0,1 0,-1 0,1 0,-1 1,0-1,1 1,-1 0,0 0,1 0,-1 0,0 0,0 0,1 1,-1-1,-1 1,-4 3,-1 0,1 1,-1 0,1 1,0-1,1 1,0 1,0 0,0 0,1 0,0 0,0 1,1 0,0 1,0-1,1 1,0 0,1 0,0 0,-1 5,-1-3,1 0,0 0,1 0,0 1,1-1,1 1,-1 0,2-1,0 1,0 0,1-1,0 1,1 0,1-1,-1 0,2 1,0-1,0 0,1-1,0 1,1-1,0 0,1 0,0-1,0 0,1 0,0-1,1 0,0 0,0-1,2 1,3-1,1 0,0 0,0-1,1-1,0-1,0 0,0-1,0-1,1 0,-1-2,1 1,-1-2,0 0,1-1,-1-1,0-1,0 0,0-1,-1 0,0-1,0-1,0 0,-1-2,0 1,0-2,1-1,5-7,0 0,-2-1,0-1,-1 0,0-2,-2 0,-1-1,4-9,9-16,-3-1,-2-2,-1 0,-4 0,-1-2,-1-11,2-27,-4-1,-5 0,-2-59,-7 126,-17 56,10 30,3 1,2-1,3 1,4 21,6 12,5-1,3 0,5-2,7 11,60 175,-90-267,-3-16</inkml:trace>
  <inkml:trace contextRef="#ctx0" brushRef="#br0" timeOffset="1543.622">2372 452,'43'-10,"53"-12,24-3,1-2,-5 4,-8 1,-8 4,-12 5,-10 0,-15 3,-17 2</inkml:trace>
  <inkml:trace contextRef="#ctx0" brushRef="#br0" timeOffset="1861.967">0 1976,'1567'-311,"-117"37,-951 181,-495 92,27 0,-32 1,1 0,0 1,0-1,-1 0,1 0,0 0,-1 0,1 0,0 0,-1 1,1-1,0 0,0 0,-1 0,1 1,0-1,0 0,-1 0,1 1,0-1,0 0,0 0,0 1,-1-1,1 0,0 1,0-1,0 0,0 1,0-1,0 0,0 1,0-1,0 0,0 1,0-1,0 0,0 1,0-1,0 0,0 1,0-1,1 0,-1 1,0-1,0 0,0 0,0 1,1-1,-1 0,0 0,0 1,1-1,-1 0,0 0,0 0,1 1,-1-1,0 0,1 0,-1 0,0 0,1 0,-1 1,0-1,1 0,-1 0,0 0,1 0,-53 35,22-20</inkml:trace>
  <inkml:trace contextRef="#ctx0" brushRef="#br0" timeOffset="2112.17">29 2371,'398'-101,"1245"-281,-669 170,-909 194</inkml:trace>
  <inkml:trace contextRef="#ctx0" brushRef="#br0" timeOffset="2983.893">3896 706,'78'-28,"-1"-3,-1-4,-2-3,-1-3,19-18,-28 19,-2-3,-2-3,-2-2,37-42,-85 79,1-1,-1-1,-1 0,0-1,-1 1,-1-1,0-1,0 0,0-5,-7 18,1 0,-1-1,0 1,0 0,0-1,0 1,0 0,0-1,-1 1,1 0,-1-1,1 1,-1 0,0 0,0 0,0 0,0 0,-1 0,1 0,0 0,-1 0,0 0,1 1,-1-1,0 1,0-1,0 1,0 0,0-1,0 1,0 0,0 1,0-1,0 0,-1 0,1 1,0 0,-1-1,1 1,0 0,-1 0,1 0,0 0,-1 1,1-1,0 1,0-1,-1 1,1 0,0 0,0 0,0 0,0 0,0 0,0 0,-1 1,-6 8,0 0,1 0,0 1,0 0,1 0,1 0,0 1,1 0,0 1,0-1,1 1,0 6,3-18,-16 69,3 0,3 1,3 0,2 29,2-56,-12 277,16-190,-7 1,-4-1,-7-1,-5-1,-6 0,-5-2,-10 9,32-107,-1 0,-1 0,-2-1,-1-1,-1-1,-1 0,-1-2,-1 0,-1-1,-5 2,23-21,0 0,0-1,-1 1,1-1,-1 0,1 0,-1 0,0-1,0 0,0 0,-1 0,1 0,0-1,-1 0,1 0,-1-1,1 1,-1-1,1 0,-1-1,1 1,-1-1,1 0,-1 0,1-1,0 0,0 0,0 0,0 0,0-1,0 0,1 0,-1 0,1-1,0 1,0-1,0 0,0 0,1-1,-1 1,1-1,0 0,-7-23,0 0,2-1,2 0,0 0,2 0,1-1,2 1,0-1,2 0,1 1,2-1,1 1,3-10,-2 9,1 0,2 1,0 1,2-1,1 2,1 0,2 0,0 1,2 1,1 0,1 2,1 0,0 1,2 1,1 1,0 1,2 1,0 1,1 1,0 2,1 0,29-9,243-47,-259 61,-6 2</inkml:trace>
  <inkml:trace contextRef="#ctx0" brushRef="#br0" timeOffset="3232.823">5250 903,'-41'24,"0"3,2 1,1 1,1 3,-27 29,50-48,0-1,1 2,0 0,1 0,0 1,2 1,-1 0,2 0,0 1,2 0,-1 1,-3 15,10-29,1 0,-1 0,1 1,-1-1,1 0,1 0,-1 1,1-1,-1 0,1 0,0 0,1 0,-1 0,1 0,-1 0,1 0,0-1,1 1,-1-1,1 1,-1-1,1 0,0 0,0 0,1 0,-1-1,0 1,1-1,0 0,-1 0,1 0,0-1,0 1,0-1,0 0,2 0,3 2,1-2,-1 1,1-1,0-1,0 1,-1-2,1 1,0-1,-1-1,1 0,-1 0,0-1,0 0,0-1,6-2,-7-2,1 1,-2-1,1-1,-1 1,0-1,-1 0,0-1,-1 0,1 0,-2 0,0 0,0-1,-1 0,0 1,-1-1,0 0,0 0,-1-1,-1 1,0 0,-1 0,0 0,0 0,-1 0,-1 0,0 0,0 0,-1 1,-1 0,-3-7,-4-7</inkml:trace>
  <inkml:trace contextRef="#ctx0" brushRef="#br0" timeOffset="3500.976">5476 1440,'-10'-15,"-3"-23,6-11,4-1,2-2,6 3,3 0,4 4,0 5,3 4,-1-2,2 2,3 6,3 4,3 1,1 1,2 3,-4 6</inkml:trace>
  <inkml:trace contextRef="#ctx0" brushRef="#br0" timeOffset="3801.088">6096 819,'-26'13,"0"2,1 1,0 0,2 2,0 1,1 1,1 1,0 0,-13 21,30-37,0 0,1-1,0 1,0 0,0 1,1-1,-1 0,1 1,1-1,-1 1,1 0,0-1,0 1,0 0,1 0,0 0,0 0,1-1,0 1,0 0,0 0,0-1,1 1,0-1,0 1,1-1,-1 0,1 0,1 0,-1 0,0 0,1-1,0 1,0-1,1 0,0 0,16 9,0-2,1 0,0-1,1-1,0-2,0 0,1-1,0-1,0-2,0 0,0-2,16 0,-32-1,0 0,1 0,-1-1,0 0,0 0,1-1,-1 0,0 0,-1-1,1 0,0 0,-1-1,0 0,0-1,7-4,3-7</inkml:trace>
  <inkml:trace contextRef="#ctx0" brushRef="#br0" timeOffset="4146.861">6436 1129,'19'6,"1"-1,0-1,0-1,0-1,0-1,1 0,-1-2,0 0,0-1,0-2,0 0,0 0,18-8,-29 9,0-1,0 1,0-2,-1 1,1-1,-1 0,0-1,0 0,-1 0,0-1,0 0,0 0,-1-1,0 1,-1-1,0-1,0 1,-1-1,1 0,-2 0,0 0,0 0,0 0,-1-1,-1 0,1 1,-2-1,1-9,-3 13,-1-1,0 0,0 1,0 0,-1 0,1 0,-1 0,-1 0,1 1,-1 0,0 0,0 0,-1 0,1 1,-1 0,0 0,0 1,-1 0,1 0,-1 0,1 1,-1-1,0 2,0-1,0 1,0 0,0 1,0-1,0 1,0 1,0-1,0 1,0 0,0 1,0 0,1 0,-1 1,-3 1,-6 2,0 1,0 1,1 1,0 0,1 0,0 2,1 0,0 0,0 1,1 1,1 0,0 1,1 0,-1 2,6-8,0 0,1 1,-1 0,2 0,-1 0,1 0,1 1,-1-1,2 1,-1-1,1 1,1 0,0 0,0-1,1 1,0 0,1-1,0 1,0-1,1 1,1-1,-1 0,1 0,1-1,3 6,6 1,2 0,0-1,0-1,1 0,1-1,0-1,1-1,0-1,0 0,1-2,0 0,0-1,1-1,0-1,0 0,19-1,57 10,-59-10</inkml:trace>
  <inkml:trace contextRef="#ctx0" brushRef="#br0" timeOffset="5160.931">7282 875,'302'-22,"42"-31,-169 42,-151 11</inkml:trace>
  <inkml:trace contextRef="#ctx0" brushRef="#br0" timeOffset="5514.659">7536 1129,'39'0,"26"0,8 0,-5-5,-8-1,-10 0,-8 1,-7 2,-5 1,-2 1,-1 0,-1 1,-5 0</inkml:trace>
  <inkml:trace contextRef="#ctx0" brushRef="#br0" timeOffset="6251.341">7847 536,'43'40,"2"-2,2-2,2-1,51 26,-4-13,-73-39,-1 2,0 0,-1 1,0 2,-1 0,4 4,-22-17,-1 1,1-1,-1 0,0 0,0 1,1-1,-1 1,0-1,0 1,0 0,-1-1,1 1,0 0,-1 0,1 0,-1-1,1 1,-1 0,0 0,0 0,0 0,0 0,0-1,0 1,0 0,-1 0,1 0,-1 0,1-1,-1 1,0 0,0 0,0-1,0 1,0-1,0 1,0-1,0 1,0-1,-2 1,-67 50,56-44,-23 13,1 3,1 0,1 2,2 2,0 1,-18 23,-70 84,98-103,18-20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8:30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716 972,'-3'-7,"-1"0,1 0,-1 0,0 1,-1 0,1 0,-1 0,0 0,-1 1,0 0,0 0,0 0,0 1,0 0,-5-2,-8 0,0 2,1 0,-1 1,-1 0,1 2,0 0,0 1,-1 1,1 1,0 1,0 1,0 0,1 1,0 1,0 1,0 1,-6 3,5-2,1 0,0 0,1 2,0 0,1 1,0 1,1 0,0 1,1 1,0 0,2 1,0 1,0 0,2 0,0 1,1 0,1 1,1 0,0 0,1 0,2 1,0 0,1 0,0 0,2 1,1-1,0 0,1 0,4 13,-3-25,0 0,1-1,0 1,0 0,1-1,0 0,0 0,1 0,0 0,0-1,0 0,1 0,0 0,0-1,1 0,-1 0,1 0,0-1,0 0,1-1,-1 1,1-1,0-1,0 0,0 0,0 0,0-1,0 0,1-1,-1 1,0-2,0 1,0-1,1-1,-1 1,5-3,28-10,0-3,0-1,-2-2,0-2,-2-1,0-2,-2-2,-1-1,-1-1,-1-2,20-27,-41 47,0 0,-1-1,-1 0,0-1,0 1,-1-2,-1 1,3-8,-33 43,10-2,1 1,2 0,0 1,0 0,2 0,1 1,-1 10,6-25,1-1,0 0,0 0,1 1,-1-1,2 1,-1-1,1 0,0 0,1 1,0-1,0 0,0 0,1 0,0-1,0 1,1-1,0 1,0-1,1 0,-1-1,1 1,0-1,1 0,-1 0,2 0,3 1,0-1,0-1,0 0,0 0,1-1,0 0,-1-1,1 0,0-1,0 0,0-1,0 0,0-1,0 0,0 0,0-1,0-1,-1 0,1 0,-1-1,0-1,0 0,0 0,-1 0,3-3,12-7</inkml:trace>
  <inkml:trace contextRef="#ctx0" brushRef="#br0" timeOffset="251.983">1731 944,'-29'4,"1"1,-1 1,1 2,1 0,-1 2,2 1,-1 2,2 0,-1 2,2 0,0 2,1 1,1 0,0 2,2 1,0 0,2 1,0 1,-2 6,16-23,0 0,0 1,1-1,0 1,0-1,0 1,1 0,0 0,1 0,0 0,0 1,0-1,1 0,0 0,0 1,1-1,0 0,0 0,0 0,1 0,0 0,1 0,0 0,0-1,0 1,1-1,0 0,0 0,0 0,1 0,0-1,0 0,0 0,1 0,0-1,0 0,0 0,3 1,3 1,1-2,0 1,1-2,-1 0,1 0,-1-2,1 1,0-2,-1 0,1 0,0-1,-1-1,1-1,-1 0,1 0,-1-1,0-1,0 0,-1-1,10-6,5-4,-2 2</inkml:trace>
  <inkml:trace contextRef="#ctx0" brushRef="#br0" timeOffset="550.851">2352 887,'-49'25,"6"-6,0 2,2 1,0 3,2 1,1 2,1 2,-29 29,61-53,-1 1,1-1,-1 1,2 0,-1 0,1 0,0 0,1 1,-1 0,2 0,-1 0,1 0,0 0,1 0,0 1,0-1,1 0,0 1,0-1,1 1,0-1,0 0,1 0,0 0,1 0,0 0,0 0,1 0,-1-1,2 0,1 4,0-5,0 0,1 0,-1-1,1 0,0 0,0 0,1-1,-1 0,1 0,0-1,0 0,0-1,1 0,-1 0,0 0,1-1,-1 0,1-1,-1 0,1-1,0 1,-1-1,0-1,1 0,-1 0,0-1,5-2,157-71,-146 64</inkml:trace>
  <inkml:trace contextRef="#ctx0" brushRef="#br0" timeOffset="1167.507">2578 1282,'14'10,"0"-1,1 0,0-1,0-1,0 0,1-1,0-1,1 0,-1-1,1-1,0-1,0 0,0-1,0-1,0 0,-1-1,1-1,0-1,0-1,-1 0,0-1,0 0,0-2,0 0,-1 0,-1-2,12-7,-6-4,0-1,-2-1,-1-1,0 0,-2-1,-1 0,-1-2,-1 1,1-8,-7 20,-1-1,-1 0,0-1,-1 1,-1 0,0-1,-1 0,-1 1,0-2,0 11,0-1,-1 1,0-1,0 1,0-1,-1 1,1-1,-1 1,0 0,-1 0,0 0,1 0,-1 1,-1-1,1 1,-1-1,0 1,0 1,0-1,0 0,-1 1,1 0,-1 0,0 0,0 1,-1 0,0 0,0 0,0 1,0 0,0 0,0 1,-1 0,1 0,0 0,0 1,0 0,0 0,0 1,0-1,0 1,0 0,0 1,1 0,-1 0,1 0,0 0,0 1,-1 1,-102 101,90-85,1 0,1 1,1 1,1 0,1 1,1 0,1 1,1 1,1 0,-4 23,12-42,0 0,1 0,0 0,1 0,-1 0,2 0,-1 0,0 0,1-1,1 1,-1 0,1-1,0 0,0 1,1-1,0-1,0 1,0 0,1-1,0 0,0 0,0 0,0-1,1 0,0 0,0 0,0-1,0 0,3 1,9 4,0-1,0 0,1-2,0 0,1-1,-1-1,1-1,-1 0,1-2,1 0,20-5,-1-2,1-1,-2-2,1-2,-1-1,-1-2,-1-2,0-2,-1-1,-1-1,-1-2,-1-2,10-10,-8 5,0-1,-3-1,0-2,-2-2,-2 0,-1-2,-2-1,-2-1,-1-1,-2-1,-2 0,-2-2,-2 0,-2 0,-2-2,4-37,-13 66,-1-1,0 1,-1 0,-2-1,1 1,-2 0,0 0,-1 1,-1-1,-1-1,5 12,-1 1,0-1,0 1,0 0,0 0,-1 0,0 0,0 0,0 1,-1 0,1 0,-1 0,0 1,0-1,0 1,-1 0,1 0,-1 1,0 0,0 0,1 0,-1 1,0 0,0 0,-1 0,1 1,0 0,0 0,-6 1,-7 5,0 0,1 2,0 0,0 1,1 1,0 0,0 1,1 1,1 1,0 0,1 1,0 0,1 1,1 1,0 0,1 1,-5 12,-4 1,2 1,1 0,2 2,1 0,2 0,1 1,1 1,2 0,2 0,1 0,2 1,1 0,2 0,1-1,2 1,2 0,1-1,1 0,11 29,-6-37,0 0,2-1,1 0,1-1,2-1,0-1,1 0,1-1,1-1,1-2,1 0,1-1,0-1,1-1,1-1,0-2,1-1,1 0,0-2,0-2,25 5,-21-9</inkml:trace>
  <inkml:trace contextRef="#ctx0" brushRef="#br0" timeOffset="2429.831">3933 1311,'28'5,"1"-2,-1 0,1-2,0-2,-1 0,1-2,-1-1,0-1,0-1,0-2,7-3,-10 3,-1 0,0-2,0 0,-1-2,0 0,-1-2,-1 0,0-2,-1 0,-1-1,0-1,-2-1,6-7,-20 22,0 0,0 0,0-1,0 1,-1-1,0 1,0-1,0 0,-1 0,1 0,-1 0,0 0,0 0,-1 0,0 0,0 0,0 0,0 0,-1 0,0 0,0 0,0 0,-1 0,1 0,-1 0,0 0,-1 1,1-1,-1 1,0 0,0 0,0 0,-1 0,1 0,-1 1,0 0,0-1,0 1,-1 1,1-1,-2 0,-5 0,1 0,0 1,-1 0,1 1,-1 0,0 1,1 0,-1 1,0 0,1 0,-1 1,1 1,0 0,0 0,0 1,0 0,0 1,1 0,0 0,-3 3,-13 9,1 1,1 0,1 2,0 1,2 1,-13 17,21-23,0 0,2 1,0 0,1 0,0 1,2 0,0 1,1-1,1 1,0 4,3-14,1 0,0-1,0 1,1 0,0 0,0 0,1 0,0-1,1 1,0 0,0-1,1 1,0-1,1 0,-1 0,1 0,1-1,0 1,0-1,0 0,1 0,0-1,5 4,8 2,1 0,0-2,1 0,0-2,1 0,0-1,0-2,0 0,1-1,0-1,0-1,0-2,-1 0,1-1,0-1,0-1,-1-1,1-2,10-3,11-6,-1-2,0-2,-1-1,-2-2,0-3,-1 0,17-17,-7 5,-1-1,-2-2,-2-3,-2-1,22-30,-51 56,-1-1,0 0,-1-1,-1 0,-1 0,2-11,-8 24,-1 0,0 0,0 0,0 0,-1 0,0-1,-1 1,0 0,0-1,-1 1,1 0,-1-1,-1 1,0 0,0 0,0 0,-1 0,0 1,0-1,0 1,-2-2,2 5,0 0,0-1,-1 1,1 0,-1 1,0-1,0 1,0-1,0 1,0 0,0 1,-1-1,1 1,-1 0,1 0,-1 0,1 0,-1 1,1 0,-1 0,0 0,1 1,-1-1,1 1,-1 0,0 1,-114 45,104-39,-1 0,1 1,1 1,0 0,0 1,1 0,0 1,1 0,0 1,1 1,0 0,2 0,-1 1,2 0,0 1,1 0,0 0,-2 11,9-21,-1 1,1-1,0 1,1-1,0 0,0 1,0-1,1 0,-1 0,2 0,-1 0,1 0,-1 0,2-1,-1 1,1-1,-1 0,1 0,1 0,-1-1,1 1,0-1,0 0,0-1,0 1,1-1,152 71,-141-68,-5-3,1 0,-1 1,0 0,0 1,-1 0,0 1,0 1,0-1,0 2,-1-1,-1 1,1 1,-1 0,-1 0,1 1,-2 0,2 3,-8-8,0 0,-1 0,0 0,0 0,0 1,0-1,-1 0,0 0,0 0,-1 0,1 0,-1 0,0-1,0 1,-1 0,1-1,-1 1,0-1,0 0,-1 0,1 0,-2 1,-17 20</inkml:trace>
  <inkml:trace contextRef="#ctx0" brushRef="#br0" timeOffset="3331.97">6134 1085,'-27'-4,"0"2,0 1,0 1,-1 1,1 1,0 2,1 1,-1 1,1 1,0 1,0 1,-5 5,20-12,1 1,-1 1,1 0,0 1,1 0,-1 0,1 1,0 0,0 0,1 1,-1 1,2-1,-1 1,1 1,0-1,1 1,0 0,0 0,1 1,1 0,-1 0,1 0,1 1,0-1,1 1,0-1,0 1,0 7,3-13,0 1,1 0,-1-1,1 0,0 1,0-1,1 0,0 0,0 0,0-1,0 1,1-1,-1 0,1 1,0-2,1 1,-1 0,1-1,-1 0,1 0,0 0,0-1,3 2,126 33,-105-37,-1 0,1-2,-1-2,0 0,0-2,0-1,-1-1,0-1,0-2,-1 0,-1-2,11-7,126-96,-162 115,0 0,0 1,0-1,0 1,0-1,0 1,0-1,0 1,1-1,-1 0,0 1,0-1,1 1,-1-1,0 1,1 0,-1-1,1 1,-1-1,0 1,1 0,-1-1,1 1,-1 0,1-1,-1 1,1 0,-1 0,1-1,-1 1,1 0,0 0,-1 0,1 0,-1 0,1 0,-1 0,1 0,0 0,-1 0,1 0,-1 0,1 0,-1 1,1-1,-1 0,1 0,-1 0,1 1,-1-1,1 0,-1 1,1-1,-1 1,1-1,-1 0,0 1,1-1,-1 1,0-1,1 1,-1-1,0 1,0-1,1 1,-1-1,0 1,0 0,0 0,-10 46,5-28,3-14,1 0,0 0,0 0,1 0,0 0,-1 0,2 1,-1-1,1 0,-1 0,1 0,1 0,-1 0,1 0,0-1,0 1,0 0,0-1,1 0,0 1,0-1,0 0,1 0,-1-1,1 1,0-1,0 0,0 0,0 0,1 0,-1-1,1 1,0-1,-1 0,1-1,0 1,0-1,5 0,6-1,-1 0,1-2,0 0,0-1,-1 0,0-2,1 0,-2 0,1-1,0-1,-1 0,-1-1,1-1,-1 0,-1-1,0 0,0-1,-1 0,9-12,-19 22,33-35,-2-1,-2-1,-1-2,-2-1,-2-1,6-15,3-19,-2-1,-5-1,-2-1,-4-1,-3-1,-4-1,-4 0,-3-1,-4 0,-7-74,-11 48,15 109,0-1,-1 0,1 0,0 1,0-1,-1 0,1 0,-1 1,1-1,-1 0,1 1,-1-1,1 1,-1-1,0 0,1 1,-1-1,0 1,1 0,-1-1,0 1,1 0,-1-1,0 1,0 0,0 0,1 0,-1-1,0 1,0 0,0 0,0 0,1 0,-1 0,0 1,0-1,0 0,1 0,-1 1,0-1,0 0,1 1,-1-1,0 0,1 1,-1-1,0 1,1-1,-1 1,1 0,-1 0,-28 36,9 5,1 2,2 0,3 0,1 1,2 1,3 0,1 1,2 0,3 6,-8 453,11-369,2-38,4 0,4-1,8 20,-18-113,32 84,-33-118,-8 12,0 0,-2 1,0 0,0 0,-1 1,-1 0,-1 1,-3-2,-8-10</inkml:trace>
  <inkml:trace contextRef="#ctx0" brushRef="#br0" timeOffset="3579.274">6529 1085,'43'-19,"43"-7,17 2,0 4,-7 6,-11 5,-11 5,-12 7,-12 3,-6 6,-4 0,-5 4,-4-2,-6 2,-4-2,-4-3</inkml:trace>
  <inkml:trace contextRef="#ctx0" brushRef="#br0" timeOffset="3832.006">7771 1113,'-10'43,"-3"24,1 5,2 1,3-8,3-11,2-8,1-9,6-9,1-6,1-6</inkml:trace>
  <inkml:trace contextRef="#ctx0" brushRef="#br0" timeOffset="3833.006">7827 746,'0'0</inkml:trace>
  <inkml:trace contextRef="#ctx0" brushRef="#br0" timeOffset="4101.689">8251 1056,'-23'33,"-4"6,0 0,3 2,2 0,1 2,2 0,-9 33,27-72,0 0,0-1,0 1,1 0,-1 0,1-1,0 1,0 0,0 0,1 0,-1-1,1 1,0 0,0-1,0 1,1 0,-1-1,1 0,0 1,0-1,0 0,0 0,1 0,-1 0,1 0,0-1,0 1,0-1,0 0,0 1,0-2,0 1,1 0,-1-1,1 1,1 0,6 1,0 0,0-1,0 0,0-1,0 0,0-1,0 0,0-1,0 0,0 0,11-4,-8 1,-1 0,1-2,-1 1,0-1,-1-1,0-1,0 0,0 0,-1-1,0 0,0-1,-2 0,1-1,-1 0,0-1,-1 0,-1 0,0 0,0-1,-2 0,1-1,-2 1,0-1,0 0,-1 0,-1-2,-1 8,-1-1,-1 1,1 0,-1 0,-1 0,0 0,0 0,0 0,-1 0,0 0,0 1,-1 0,0-1,-1 1,0 1,0-1,0 1,0 0,-1 0,0 0,-1 1,1 0,-1 0,0 1,0 0,0 0,-1 0,1 1,-1 0,0 1,0-1,0 2,-6-2,-11 2</inkml:trace>
  <inkml:trace contextRef="#ctx0" brushRef="#br0" timeOffset="4478.717">8787 1395,'123'-94,"105"-108,-135 107,-93 96,0-1,0 0,0 0,0 1,1-1,-1 0,0 0,0 1,0-1,0 0,0 0,0 1,0-1,1 0,-1 0,0 0,0 0,0 1,1-1,-1 0,0 0,0 0,0 0,1 0,-1 1,0-1,0 0,1 0,-1 0,0 0,0 0,1 0,-1 0,0 0,0 0,1 0,-1 0,0 0,0 0,1 0,-1 0,0 0,0-1,0 1,1 0,-1 0,0 0,0 0,1 0,-1 0,0-1,0 1,0 0,0 0,1 0,-1-1,-9 30,6-19,-1-2,1 0,0 1,0-1,0 1,1 0,0 0,1 0,0 0,1 0,-1 0,2 0,-1 0,1 1,1-1,0-1,0 1,1 0,0 0,0-1,1 0,0 1,0-1,1-1,0 1,1-1,-1 0,4 3,12 0,0-1,1-1,0 0,0-2,1-1,-1 0,1-2,0-1,0 0,0-2,0-1,0 0,0-2,0-1,0 0,-1-2,19-7,-15 5,-1 0,0-2,-1-1,0-1,0-1,-1-1,-1-1,-1-1,0-1,-1-1,-1 0,0-2,-2 0,0-1,-1-1,-1 0,-2-1,0-1,1-4,-2 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1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234 226,'-14'4,"0"1,1 0,0 1,0 0,0 1,1 1,-1 0,2 1,0 0,0 0,0 1,1 1,1 0,0 0,0 1,-2 5,8-14,-1 1,1-1,0 1,0 0,0 1,0-1,1 0,0 1,0-1,0 1,0-1,1 1,0 0,0 0,0 0,1 0,-1 0,1 0,0 0,0 0,1 0,0 0,0-1,0 1,0 0,1 0,0-1,0 1,0-1,0 1,1-1,0 0,0 0,0 0,0 0,0-1,1 1,0-1,0 0,0 0,0 0,3 1,6-1,0-1,-1-1,1 0,0 0,0-2,0 0,-1 0,1-1,-1 0,1-1,-1-1,0 0,0-1,0 0,0 0,-1-1,0-1,-1 0,1-1,-1 0,0 0,-1-1,4-5,-5 5,0 0,-1-1,0 0,-1 0,0-1,0 0,-1 0,-1 0,0-1,0 0,-1 0,-1 0,0 0,1-12,-4 18,1 0,-1-1,0 1,0 0,-1 0,0 0,0 0,-1 0,1 0,-1 0,0 1,-1 0,1-1,-1 1,0 0,-1 1,1-1,-1 1,0 0,0 0,0 0,0 1,-1 0,0 0,1 0,-1 1,0-1,0 1,0 1,-1-1,1 1,0 0,-1 1,1 0,0 0,-1 0,1 0,0 1,-1 0,1 1,0-1,0 1,0 0,-3 2,-9 8</inkml:trace>
  <inkml:trace contextRef="#ctx0" brushRef="#br0" timeOffset="864.583">827 1,'-256'574,"246"-543,25-39,117-162,68-127,-179 276,-19 39,-7-3,0 1,1 0,1 0,1 0,0 0,1 1,0-1,2 1,0-1,0 0,2 0,0 0,2 5,-1-14,-1 1,1-1,1 0,-1 0,1 0,1 0,-1-1,1 0,0 0,0-1,1 0,0 0,0 0,0-1,0 0,1 0,0-1,-1 0,1 0,0-1,1 0,-1 0,0-1,1 0,-1 0,0-1,1 0,-1-1,0 0,4-1,2-2,0-1,0 0,-1-1,0-1,0 0,-1-1,0 0,0-1,0-1,-2 1,1-2,-1 1,0-2,-1 1,-1-1,0 0,0-1,-2 0,1 0,-1-1,5-10,-1 0,0 0,-2-1,-1-1,-1 1,-1-1,0-18,-4 20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0,'-17'74,"12"-38,2 1,1-1,2 1,2 0,1-1,7 31,-2 1,-3-1,-3 2,-5 54,-4-62,-2 1,-4-1,-10 32,1-39,60-109,-23 32</inkml:trace>
  <inkml:trace contextRef="#ctx0" brushRef="#br0" timeOffset="316.235">414 283,'-306'245,"253"-179,53-64,0 1,0-1,1 0,-1 1,1-1,0 0,0 1,0-1,0 0,0 0,0 0,0 0,1 0,-1 0,1 0,-1 0,1-1,0 1,0-1,0 1,0-1,0 1,0-1,0 0,0 0,0 0,1 0,-1-1,0 1,0-1,1 1,-1-1,1 0,-1 0,0 0,1 0,1 0,0 1,34 7,-25-7,0 0,-1 1,1 0,-1 1,1 1,-1 0,0 1,0 0,-1 0,0 2,0-1,0 1,-1 1,0 0,0 0,-1 1,0 0,0 1,-1 0,5 8,-8-6,-1-1,0 1,-1 0,0 0,-1 1,-1-1,0 0,0 1,-2 11,2 16,-1-39,0 1,0-1,0 0,0 1,0-1,0 1,0-1,0 0,0 1,1-1,-1 1,1-1,-1 0,1 0,-1 1,1-1,0 0,0 0,-1 0,1 1,0-1,0 0,0 0,0-1,0 1,1 0,-1 0,0 0,0-1,1 1,-1 0,0-1,1 0,-1 1,0-1,1 0,-1 1,0-1,1 0,-1 0,1 0,-1 0,0 0,1-1,-1 1,1 0,-1-1,0 1,1-1,-1 1,14-9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493 877,'-41'0,"0"-2,0 2,0 1,0 3,0 1,0 2,1 2,-15 6,49-13,-1 1,1 0,0 0,-1 0,1 1,1 0,-1 0,1 1,-1 0,1 0,0 0,1 0,0 1,-1 0,2-1,-1 2,1-1,0 0,0 1,1-1,-1 1,1 0,1 0,0 0,0 0,0 0,1 0,0 0,0 0,0 0,1 0,0 0,1 0,0-1,1 5,1-3,0 0,1 0,0-1,0 1,1-1,0 0,0 0,0-1,1 0,0 0,0-1,1 0,0 0,0 0,0-1,0 0,0-1,1 0,0 0,0-1,0 0,0-1,0 0,0 0,0 0,0-2,0 1,0-1,0 0,0-1,0 0,0 0,-1-1,1-1,21-8,0-2,-2 0,0-3,-1 0,0-1,-1-2,-2-1,0-1,-1 0,-1-2,-1-1,-1 0,-2-2,0 0,-2-1,8-19,-12 19,0 1,-2-2,-1 0,-1 0,-1 0,-2-1,-1 0,-2 0,0 0,-2 0,-2 0,0 0,-2 0,-2 0,0 1,-2 0,-1 0,-1 0,-5-6,14 32,-1-1,1 1,0 0,-1-1,0 1,0 0,0 0,0 1,-1-1,1 0,-1 1,1-1,-1 1,0 0,0 0,0 0,0 0,0 0,-1 1,1-1,0 1,-1 0,1 0,-1 1,1-1,-1 0,1 1,-1 0,0 0,1 0,-1 1,1-1,-1 1,1-1,-1 1,1 1,-1-1,1 0,0 1,-13 10,1 2,1 0,1 0,0 1,0 1,2 0,0 1,1 0,1 0,0 1,1 1,1-1,1 1,1 0,0 1,0 11,-5 13,1 0,3 1,2 1,1-1,3 0,1 1,4 6,-4-36,1 0,0 0,2-1,0 1,0-1,1 0,1-1,1 1,0-1,1 0,0-1,1 0,1 0,0-1,0 0,2-1,-1 0,1 0,1-2,0 1,0-2,1 0,-1 0,2-1,-1-1,1 0,0-2,1 1,-1-2,1 0,-1-1,1 0,0-1,6-1,-5-3,1-1,-1-1,0 0,0-1,-1-1,1-1,-1 0,-1-1,0-1,0 0,-1-1,0 0,-1-1,0-1,-1 0,-1-1,0 0,-1-1,0 0,-1 0,0-3,-8 18,0-1,-1 0,1 1,0-1,0 0,0 1,-1-1,1 0,-1 0,1 0,0 0,-1 0,0 0,1 1,-1-1,1 0,-1 0,0 0,0 0,0 0,1-1,-1 1,0 0,0 0,0 0,-1 0,1 0,0 0,0 0,-1 0,1 0,0 0,-1 0,1 0,-1 1,1-1,-1 0,1 0,-1 0,0 0,1 1,-1-1,0 0,0 1,0-1,0 0,1 1,-1-1,0 1,0 0,0-1,0 1,0 0,0-1,0 1,0 0,0 0,0 0,0 0,0 0,0 0,0 0,-1 0,1 0,0 1,0-1,0 0,0 1,-3 1,0 1,0-1,1 1,-1 0,1 0,-1 0,1 1,0-1,1 1,-1-1,0 1,1 0,0 0,0 1,0-1,0 0,1 1,0-1,0 1,0-1,0 1,1-1,0 1,0-1,0 1,0 0,1-1,-1 1,1-1,2 4,-1 1,1 0,1 0,0 0,0 0,0 0,1-1,1 0,-1 0,1 0,1-1,0 0,-1 0,2-1,3 3,-1-2,1-1,0-1,0 0,0 0,0-1,1 0,0-1,0-1,0 0,0 0,0-1,0-1,0 0,0 0,0-1,0-1,0 0,0-1,0 0,-1-1,1 0,-1 0,0-2,9-5,12-8,-2-1,-1-1,0-2,-2-1,0-1,-2-1,-1-1,-1-1,-1-2,-2 0,0-2,0-1,0 0,-3-2,0 0,-3-1,-1 0,-1-1,-2 0,-2-1,-1 0,1-37,-8 73,3-20,-1 0,-1-1,-1 1,-1-1,-1 1,0 0,-2-1,-1 1,-1 1,0-1,-9-17,13 36,0 1,1 0,-1 0,0 0,0 0,0 0,0 0,0 1,0-1,0 0,-1 1,1 0,-1 0,1 0,-1 0,1 0,-1 0,0 0,1 1,-1 0,0-1,0 1,1 0,-1 0,0 1,0-1,1 0,-1 1,0 0,1-1,-1 1,1 0,-1 0,1 1,-1-1,1 1,0-1,0 1,0-1,0 1,0 0,0 0,0 0,0 0,1 1,-1-1,1 0,0 1,-1-1,1 2,-14 21,2 0,0 0,2 2,1-1,1 1,1 1,1-1,2 1,1 1,0 11,-8 128,7 0,8 28,0-24,-1-47,3-44,-4-1,-3 1,-3-1,-4 0,-3 0,-4-1,-4-1,-6 12,19-74,0 0,-1 0,0-1,-1 0,-1-1,0 0,-1 0,-1-1,-9 8,21-20,-1-1,0 1,0 0,0-1,0 1,0-1,1 1,-1-1,0 1,0-1,0 0,0 1,0-1,0 0,0 0,0 0,-1 0,1 0,0 0,0 0,0 0,0 0,0 0,0-1,0 1,0 0,0-1,0 1,0-1,1 1,-1-1,0 1,0-1,0 0,0 1,1-1,-1 0,0 0,1 1,-1-1,0 0,1 0,-1 0,1 0,0 0,-1 0,1 0,0 0,-1 0,1 0,0 0,0 0,0 0,0 0,0 0,0 0,0 0,0 0,1 0,-1 0,0 0,1 0,-1 0,0 0,1 0,-1 0,1 0,0 0,-1 0,9-30,1 0,1 0,2 1,1 0,1 1,1 1,2 1,15-18,-5 2,203-323,-17-9,73-197,-266 527,20-43,-4 0,25-91,-54 89,-8 88,0 0,-1 0,1 0,0 0,-1 0,0 0,1 0,-1 0,0 1,0-1,0 0,0 0,0 0,0 1,-1-1,1 1,-1-1,1 1,-1 0,1-1,-1 1,0 0,1 0,-1 0,0 0,0 0,0 1,0-1,0 0,0 1,0 0,0-1,0 1,0 0,0 0,0 0,0 0,0 0,0 1,-2 0,-12 4,1 1,0 1,1 0,-1 1,2 0,-1 1,1 1,0 0,1 1,0 0,1 1,0 1,1-1,0 2,1-1,1 2,-17 26,1 1,3 1,1 1,2 1,3 1,1 0,2 1,3 0,-3 34,0 49,7 0,10 129,7-78,-4-92,-3 1,-5 0,-3 0,-5 7,-2-47,-2 0,-1-1,-3 0,-3-1,-20 40,14-50,23-68,36-188,-30 185</inkml:trace>
  <inkml:trace contextRef="#ctx0" brushRef="#br0" timeOffset="266.079">1170 340,'-14'5,"-1"2,4-1</inkml:trace>
  <inkml:trace contextRef="#ctx0" brushRef="#br0" timeOffset="1081.34">2299 1159,'30'-10,"0"-1,-1-2,0-1,-1-1,-1-1,0-2,16-15,-26 22,0 0,-1-1,-1-1,0-1,-1 0,0-1,-1 0,-1-1,0 0,-2-1,0 0,0-1,-1-3,-8 19,0 0,0 0,0 0,0-1,0 1,-1 0,1-1,-1 1,0-1,0 1,1 0,-2-1,1 1,0-1,0 1,-1-1,1 1,-1 0,0 0,0-1,0 1,0 0,0 0,0 0,-1 0,1 0,-1 0,1 0,-1 0,0 1,0-1,1 0,-1 1,0 0,-1-1,1 1,0 0,0 0,0 0,-1 1,1-1,0 0,-1 1,1 0,-1-1,1 1,0 0,-1 0,-1 1,-9 3,0 0,0 1,0 1,0 1,1-1,0 2,1 0,-1 0,1 1,1 0,0 1,0 0,1 1,0 0,1 0,0 1,1 0,1 1,0-1,0 1,-3 12,2-8,1-1,1 1,0 0,1 0,1 0,1 0,0 1,2-1,0 13,0-24,1 0,-1 1,1-1,0 0,1 0,0 0,0-1,0 1,0 0,1-1,0 1,0-1,1 0,-1 0,1 0,0-1,1 1,-1-1,1 0,-1 0,1 0,1-1,-1 0,0 0,1 0,-1-1,1 1,0-1,0-1,10 3,1-1,-1-1,0-1,1 0,-1-1,1-1,-1-1,1 0,-1-1,0 0,0-2,0 0,-1-1,0 0,0-1,0-1,-1 0,13-10,4-5,-1-1,-1-1,-2-1,0-2,-2-1,-1 0,13-23,-28 41,0 0,-1-1,-1 0,0-1,-1 0,0 0,-1 0,-1-1,0 1,0-1,-2 0,2-12,-4 24,0-1,-1 0,1 1,-1-1,1 1,-1 0,0-1,0 1,0-1,0 1,0 0,-1 0,1 0,-1 0,1 0,-1 0,0 0,1 0,-1 0,0 1,0-1,-1 1,1 0,0-1,0 1,-1 0,1 0,0 1,-1-1,1 0,-1 1,1 0,-1-1,0 1,1 0,-1 0,-1 1,-90 28,89-27,-1 1,1-1,0 1,0 0,0 1,0-1,0 1,1 0,0 1,-1-1,2 0,-1 1,0 0,1 0,0 0,0 1,1-1,0 1,0-1,0 1,0 0,1-1,0 1,0 0,0 0,1 0,0 0,0 0,1 0,0 0,0 0,0 0,0 0,1-1,0 1,2 2,4 0,1-1,0 0,1-1,0 0,0-1,0 0,0-1,1 0,-1 0,1-1,0 0,0-1,1-1,-1 0,0 0,5-1,10 3,83 32,-106-33,0 1,0-1,0 0,0 1,0 0,-1-1,1 1,-1 0,0 0,1 1,-1-1,-1 0,1 1,-1-1,1 1,-1 0,0-1,0 1,0 0,-1 0,1-1,-1 1,0 0,0 0,-1 0,1 0,-1-1,0 2,-34 85,32-73</inkml:trace>
  <inkml:trace contextRef="#ctx0" brushRef="#br0" timeOffset="1401.686">3484 1216,'27'-6,"0"0,0-2,-1-1,0-1,-1-2,0 0,-1-2,-1 0,2-3,-9 7,0-2,-1 1,0-2,-1 0,-1-1,0 0,5-9,-15 19,0 1,-1 0,0-1,1 0,-1 0,-1 0,1 0,0 0,-1 0,0 0,0 0,0 0,-1-1,1 1,-1 0,0 0,0-1,-1 1,1 0,-1-1,0 1,0 0,0 0,-1 0,1 0,-1 0,0 0,0 0,0 1,-1-1,0 1,1 0,-1-1,0 1,-2-1,1 0,-1 1,1-1,-1 1,0 0,0 0,0 1,0-1,-1 1,1 0,-1 1,1 0,-1-1,1 2,-1-1,0 1,0-1,1 1,-1 1,0-1,1 1,-1 0,0 1,1-1,-1 1,1 0,0 1,0-1,0 1,0 0,0 0,0 0,-2 3,-8 6,0 1,0 0,1 1,1 1,0 0,1 0,1 1,1 1,-1 2,4-11,1 1,0 0,1 1,0-1,0 1,1 0,1 0,-1 0,2 1,-1 0,1-1,1 1,0 0,1 0,0-1,0 1,1 0,0 0,1-1,1 1,-1-1,2 1,-1-1,2 0,-1 0,1-1,1 1,5 6,14 7,0-5</inkml:trace>
  <inkml:trace contextRef="#ctx0" brushRef="#br0" timeOffset="1751.725">4077 1159,'33'-11,"-1"-1,-1-2,0-2,-1 0,-1-2,2-3,47-29,-76 50,-1 1,0-1,1 0,-1 0,1 1,-1-1,0 0,0 1,1-1,-1 1,0 0,0 0,0-1,1 1,-1 0,0 0,0 0,0 0,-1 0,1 0,0 0,0 0,0 0,-1 1,1-1,-1 0,1 0,-1 1,1-1,-1 0,0 1,0-1,1 1,-1-1,0 0,0 1,0-1,-1 0,1 1,0-1,0 0,-1 1,1-1,-1 0,1 1,-1-1,0 0,1 0,-1 0,-1 1,2 12,0-9,0-1,1 1,0-1,0 1,0-1,0 0,1 1,0-1,0 0,0 0,0 0,1-1,-1 1,1 0,0-1,0 0,0 0,1 0,-1 0,1 0,0 0,-1-1,1 0,0 0,1 0,-1 0,0-1,0 0,1 0,-1 0,1 0,-1 0,1-1,-1 0,1 0,-1 0,1-1,-1 1,4-2,7-2,-1-1,0 0,0-1,0 0,-1-1,0-1,0 0,-1-1,0 0,0-1,-1 0,0-1,-1 0,-1 0,1-1,-2-1,4-6,9-7,8-9,-19 20</inkml:trace>
  <inkml:trace contextRef="#ctx0" brushRef="#br0" timeOffset="2000.863">5178 256,'-5'43,"-6"29,-2 11,2 2,3-4,2-7,3-6,1-5,2-8,0-4,0-6,1-1,4-3,2-4,-1-3,-1-8</inkml:trace>
  <inkml:trace contextRef="#ctx0" brushRef="#br0" timeOffset="2162.779">4839 792,'38'-14,"37"-5,15 0,2 4,-5 5,-12 3,-15 4,-17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31,'38'-5,"23"-1,10-1,-2 2,-8 2,-9 1,-10 0,-6 2,-5 0,-3 0,-5 5,-8 2</inkml:trace>
  <inkml:trace contextRef="#ctx0" brushRef="#br0" timeOffset="249.919">57 228,'43'0,"34"-5,8-1,-5 0,-12 1,-12 1,-12 2,-7 1,-6 0,-8 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1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273 195,'-1'1,"1"-1,0 0,0 1,-1-1,1 1,0-1,-1 0,1 1,0-1,-1 0,1 1,0-1,-1 0,1 0,-1 1,1-1,-1 0,1 0,0 0,-1 0,1 0,-1 1,1-1,-1 0,1 0,-1 0,1 0,-1 0,1 0,-1-1,1 1,-1 0,1 0,0 0,-1 0,1 0,-1-1,1 1,-1 0,1 0,0-1,-1 1,1 0,0-1,-1 1,1 0,0-1,-1 1,1-1,0 1,0 0,-1-1,1 1,0-1,0 1,0-1,0 1,0-1,0 1,0-1,0 1,0-1,0 1,0-1,0 1,0 0,0-1,-7 40,-21 292,11-215,3-7,-5 0,-4-1,-5-2,-35 86,28-110,35-82,0 0,-1-1,1 1,0 0,0-1,-1 1,1 0,0 0,0-1,-1 1,1 0,0 0,-1-1,1 1,0 0,-1 0,1 0,0 0,-1-1,1 1,-1 0,1 0,0 0,-1 0,1 0,-1 0,1 0,0 0,-1 0,1 0,0 0,-1 1,1-1,-1 0,1 0,0 0,-1 0,1 1,0-1,-1 0,1 0,0 0,-1 1,1-1,0 0,0 1,-1-1,1 0,0 1,0-1,0 0,-1 1,1-1,0 0,0 1,0-1,0 1,1-37,25-105,5 1,7 2,6 2,31-61,-71 184,51-130,57-108,-112 250,0 0,0 0,0 1,1-1,-1 0,0 0,0 0,0 1,1-1,-1 0,0 0,1 0,-1 1,1-1,-1 0,1 1,-1-1,1 0,-1 1,1-1,-1 1,1-1,0 1,0-1,-1 1,1 0,0-1,0 1,-1 0,1-1,0 1,0 0,0 0,-1 0,1 0,0 0,0 0,0 0,0 0,-1 0,1 0,0 0,0 0,0 1,-1-1,1 0,0 1,0-1,-1 0,1 1,0-1,-1 1,1-1,0 1,0 0,17 45,32 383,-23-61,-4-239,-23-128,0-1,0 1,0 0,0-1,0 1,1 0,-1-1,0 1,1-1,-1 1,0-1,1 1,-1-1,1 1,-1-1,1 1,-1-1,1 1,-1-1,1 0,-1 1,1-1,-1 0,1 0,0 1,-1-1,1 0,0 0,-1 0,1 0,-1 0,1 0,0 0,-1 0,1 0,0 0,-1 0,1 0,0 0,-1 0,1-1,0 1,-1 0,1 0,-1-1,1 1,-1 0,1-1,-1 1,1-1,-1 1,1-1,-1 1,1-1,-1 1,0-1,1 1,-1-1,0 1,0-1,1 0,-1 1,0-1,0 0,0 1,0-1,0 0,0 1,25-51,-24 47,89-230,-36 100,-18 39,5 1,4 2,19-24,-57 106,-5 5,0 0,1 0,0 0,0 1,0 0,1-1,-1 1,1 0,0 1,0-1,0 1,1 0,-1 0,1 0,3-1,-7 5,1 0,-1 0,1 0,-1 0,0 0,0 0,1 1,-1-1,0 0,0 1,0-1,0 1,0 0,-1-1,1 1,0 0,-1-1,1 1,-1 0,0 0,1-1,-1 1,0 0,0 0,0-1,0 1,-1 0,1 0,-1 1,1 0,-33 478,33-466,1 0,1 0,0 0,1 0,1 0,0 0,1-1,1 0,0 0,1 0,0-1,1 0,1 1,23 9,-15-16</inkml:trace>
  <inkml:trace contextRef="#ctx0" brushRef="#br0" timeOffset="3056.45">5410 647,'-22'22,"1"0,2 1,0 1,2 1,0 1,-12 26,13 1,16-52,-1 0,1 0,0-1,0 1,-1 0,1 0,0 0,0 0,0 0,0 0,0 0,0 0,0 0,0 0,0 0,0-1,1 1,-1 0,0 0,0 0,1 0,-1 0,1 0,-1-1,1 1,-1 0,1 0,0-1,-1 1,1 0,0-1,-1 1,1-1,0 1,0-1,0 1,0-1,-1 0,1 1,0-1,0 0,0 1,0-1,0 0,0 0,0 0,0 0,0 0,0 0,-1 0,2 0,4-4,0 1,0-1,0 1,-1-2,1 1,-1-1,0 1,0-1,0-1,-1 1,0-1,0 0,0 0,0-2,1 0,-1 0,0 0,-1 0,0-1,0 1,0-1,-1 0,-1 0,0 0,0 0,0 0,-1-6,-1 13,1 0,-1 0,1-1,0 1,0 0,0 0,0 0,0 0,0 0,0 0,1 0,-1 0,1 0,0 0,-1 0,1 0,0 0,0 0,0 0,1 1,-1-1,0 0,0 1,1-1,0 1,-1-1,1 1,-1 0,1 0,0 0,0 0,0 0,0 0,0 0,0 0,0 1,15-4,-7 3,1-1,-1 0,0 0,0-1,0 0,0-1,0-1,-1 1,1-1,-1-1,0 0,-1 0,0-1,0 1,0-2,4-4,0-9,-1 0,-1-1,-1 0,0 0,-2-1,-1 0,0 0,-2-1,-1 0,-1 0,-1 1,0-1,-2 0,-1 0,-5-20,6 31,0 0,-1 0,-1 0,0 0,-1 1,0-1,-1 1,0 0,-1 0,0 1,-1 0,0 0,-1 0,-1 1,-2-3,10 12,1 1,-1-1,1 1,-1 0,1-1,-1 1,0 0,1-1,-1 1,0 0,1 0,-1-1,0 1,1 0,-1 0,0 0,1 0,-1 0,0 0,0 0,1 0,-1 0,0 0,1 1,-1-1,0 0,1 0,-1 1,0-1,1 0,-1 1,1-1,-1 1,1-1,-1 0,1 1,-1-1,1 1,-1 0,1-1,-1 1,1-1,0 1,0 0,-1-1,1 1,0 0,0-1,-1 1,1 0,0-1,0 1,0 0,0-1,0 1,0 0,0 0,1-1,-1 1,-2 47,8-11,2-1,2 1,1-1,1-1,2 0,5 7,8 20,172 434,-166-402,-4 1,-4 1,-5 1,-4 1,-4 0,-2 48,-11-115,-1 0,-1-1,-2 1,-1-1,-1 0,-2 0,-1-1,-1 0,-1 0,-2-2,-1 1,-1-2,-1 0,-1-1,-2-1,0-1,-1 0,-7 3,18-18,1 0,-1 0,-1-2,1 1,-1-1,0-1,0 0,-1 0,-6 1,15-5,0 0,-1 0,1-1,0 1,0-1,-1 0,1 0,0 0,0 0,-1 0,1-1,0 0,0 1,0-1,0 0,0-1,0 1,0 0,0-1,0 0,0 0,1 0,-1 0,1 0,0 0,-1 0,1-1,0 1,0-1,0 0,1 0,-1 1,1-1,0 0,-1 0,1 0,0-3,-3-16,2 0,0-1,2 1,0-1,1 1,2-1,0 1,1 0,2 0,0 1,1-1,1 1,1 1,3-4,41-91,6 2,4 3,22-22,-48 77</inkml:trace>
  <inkml:trace contextRef="#ctx0" brushRef="#br0" timeOffset="1535.461">3378 704,'-5'17,"0"0,2 0,0 1,1-1,0 1,2 0,0-1,1 1,1-1,0 1,2-1,0 0,1 0,2 4,-6-17,1 0,1-1,-1 1,1-1,-1 0,1 0,0 0,0 0,0 0,0-1,1 1,-1-1,1 0,0 0,-1 0,1-1,0 1,0-1,0 0,0 0,0 0,0 0,0-1,1 0,-1 0,0 0,0 0,0-1,0 1,0-1,0 0,0 0,0-1,0 1,0-1,0 0,-1 0,1 0,-1-1,1 1,-1-1,0 1,0-1,0-1,4-2,-1-1,1 0,-2 0,1 0,-1-1,0 0,0 0,-1 0,0-1,-1 1,0-1,0 0,-1 0,0 0,-1 0,0 0,0 0,-1-1,0 1,0 0,-1 0,0-1,-1 1,-1 0,0 1,-1 0,0-1,0 1,-1 1,0-1,0 1,-1 0,1 0,-2 0,1 1,-1 0,0 0,0 1,-1 0,1 0,-1 0,0 1,0 1,-1-1,1 1,-1 1,0-1,0 2,0-1,0 1,0 0,0 1,0 0,0 1,0 0,0 0,0 1,1 0,-1 0,-7 3,-2 2</inkml:trace>
  <inkml:trace contextRef="#ctx0" brushRef="#br0" timeOffset="1907.541">3829 958,'106'-194,"-105"192,-1 0,1 0,-1 0,1 0,0 0,0 0,0 0,0 0,0 0,0 0,1 1,-1-1,1 0,-1 1,1-1,-1 1,1-1,0 1,0 0,0 0,-1 0,1 0,0 0,1 0,-1 1,0-1,0 0,0 1,0 0,0 0,1-1,-1 1,0 0,0 1,0-1,0 0,1 1,-1-1,0 1,0 0,0-1,0 1,0 0,0 0,0 1,-1-1,1 0,0 1,17 28,-17-26,-1 1,1-1,1 0,-1 1,1-1,-1 0,1 0,0-1,1 1,-1 0,1-1,-1 0,1 0,0 0,0 0,0-1,1 0,-1 0,0 0,1 0,0 0,-1-1,1 0,0 0,0 0,-1-1,2 0,3-1,-1-1,1 0,-1 0,1-1,-1 0,0-1,0 0,-1 0,1 0,-1-1,0 0,0-1,-1 0,1 0,-1 0,-1-1,1 1,-1-1,0-1,-1 1,1-1,-2 0,1 0,-1 0,0 0,-1-1,2-6,-1-10</inkml:trace>
  <inkml:trace contextRef="#ctx0" brushRef="#br0" timeOffset="317.14">1486 704,'-13'30,"1"0,1 1,2 0,1 0,1 1,2 1,1-1,2 0,1 19,0-46,1-1,0 1,0 0,0 0,1 0,-1-1,1 1,0 0,1-1,-1 1,1-1,0 1,0-1,0 0,1 0,0 0,-1 0,1 0,1 0,-1-1,0 0,1 0,0 0,0 0,0 0,0-1,0 1,0-1,1 0,-1 0,1-1,-1 0,1 1,0-1,-1-1,1 1,0-1,0 0,0 0,-1 0,2-1,10-4,0 0,-1-1,0-1,0 0,-1-1,0-1,0 0,-1-1,0 0,0-1,-1-1,-1 0,0 0,-1-1,0-1,-1 1,-1-2,0 1,-1-1,0 0,-1-1,-1 1,0-1,-1 0,-1 0,-1-1,1-12,-2 21,-1 1,0-1,0 0,0 1,-1-1,0 1,-1-1,0 1,0 0,0-1,-1 1,0 0,0 1,-1-1,0 0,0 1,-1 0,1 0,-1 0,-1 1,1 0,-1 0,0 0,0 0,0 1,-1 0,1 0,-1 1,0 0,0 0,0 1,-6-2,1 2,0 0,1 1,-1 0,0 1,0 0,0 1,1 0,-1 1,0 0,1 1,0 1,-1-1,1 2,1 0,-1 0,1 0,0 2,0-1,-2 3,-18 12,4-3</inkml:trace>
  <inkml:trace contextRef="#ctx0" brushRef="#br0" timeOffset="651.878">2305 54,'-25'60,"4"2,2-1,3 2,-5 47,18-86,1-1,1 0,1 1,1-1,1 1,1-1,1 0,1 0,1 0,2-1,0 0,9 19,5 18,-4 1,-2 1,-3 1,-2 0,-3 8,-13-36,-3-40</inkml:trace>
  <inkml:trace contextRef="#ctx0" brushRef="#br0" timeOffset="900.393">1966 619,'39'14,"31"5,9 0,0-4,-7-5,-13-3,-10-4,-10-1,-1-2,-3-1,-2 0,-2 0,-1 1,-2-1,0 1,0 0,0 0,-5 0</inkml:trace>
  <inkml:trace contextRef="#ctx0" brushRef="#br0" timeOffset="1087.495">2954 788,'0'43,"0"20,0-2</inkml:trace>
  <inkml:trace contextRef="#ctx0" brushRef="#br0" timeOffset="1287.13">2869 421,'0'0</inkml:trace>
  <inkml:trace contextRef="#ctx0" brushRef="#br0" timeOffset="7891.545">7272 845,'0'0,"-1"1,1-1,0 0,0 1,-1-1,1 0,-1 1,1-1,0 0,-1 0,1 1,-1-1,1 0,0 0,-1 0,1 0,-1 0,1 1,-1-1,1 0,-1 0,1 0,-1 0,1 0,-1 0,1-1,0 1,-1 0,1 0,-1 0,1 0,-1 0,1-1,0 1,-1 0,1 0,-1-1,1 1,0 0,-1-1,1 1,0 0,-1-1,1 1,0 0,0-1,-1 1,1-1,0 1,0-1,0 1,0 0,-1-1,1 1,0-1,0 1,0-1,0 1,0-1,0 1,0-1,0 1,1-1,-1 1,0 0,0-1,0 1,0-1,1 1,-29 30,26-27,-7 12,0 0,0 1,2 0,0 1,0-1,2 1,0 1,1-1,1 1,0-1,2 1,0 0,1 0,0 0,4 17,-4-28,1 1,0-1,0 0,0 1,1-1,0 0,0 0,1 0,0-1,0 1,1 0,0-1,0 0,0 0,1 0,0-1,0 1,0-1,1 0,0-1,0 1,0-1,0-1,1 1,-1-1,1 0,0 0,0-1,0 0,0 0,1-1,-1 1,0-2,1 1,-1-1,0 0,1-1,4 0,2-5,-1 1,0-1,-1-1,1-1,-1 0,-1 0,0-1,0 0,0-1,-1 0,-1-1,0 0,0-1,-1 0,5-11,8-6,7-8,-1-2,-2 0,-2-2,-2-1,-2 0,-1-2,-3 0,-1 0,-2-2,-2 1,-3-1,2-30,-7 32,-2 0,-2 0,-1 1,-3-1,-3-9,7 41,-1-1,-1 1,0-1,-1 1,0 0,-1 1,0 0,0-1,-2 2,1-1,-1 1,-1 0,0 1,0 0,0 0,-2 1,1 1,-1-1,-10-4,15 9,0 0,-1 0,0 1,1 0,-1 0,0 1,0 0,0 0,0 1,0-1,0 1,0 1,0 0,0 0,0 0,0 1,1-1,-1 2,1-1,-1 1,1 0,0 0,0 1,0 0,0 0,1 0,-1 1,1 0,0 0,-3 4,-6 7,0 2,1-1,1 2,1-1,0 2,1-1,2 1,0 1,1 0,0 0,2 0,1 1,1-1,0 1,2 0,0 0,2 0,0 0,2 0,0 0,2-1,0 0,1 0,1 0,1 0,7 11,2 3,3 0,0-2,3 0,0-2,2 0,1-2,2 0,0-2,2-1,1-2,1-1,1-1,1-2,10 4,-17-13,-1-1,1-1,1-1,0-2,0-1,0-1,0-1,1-1,2-2,-25 0,-6-1</inkml:trace>
  <inkml:trace contextRef="#ctx0" brushRef="#br0" timeOffset="8139.773">8373 732,'-10'38,"-7"28,-2 6,8-3,5-9,9-10,9-13,7-14,5-10,-2-7</inkml:trace>
  <inkml:trace contextRef="#ctx0" brushRef="#br0" timeOffset="8289.657">8260 167,'0'0</inkml:trace>
  <inkml:trace contextRef="#ctx0" brushRef="#br0" timeOffset="8638.506">9050 591,'-25'25,"-9"7,1 2,2 1,2 2,-19 30,45-63,1-1,-1 1,1 1,0-1,0 0,1 0,-1 1,1-1,0 1,0-1,1 1,-1 0,1-1,0 1,0 0,1-1,-1 1,1-1,0 1,0-1,1 1,-1-1,1 0,0 1,0-1,1 0,-1 0,1 0,0-1,0 1,0-1,0 0,0 1,1-1,0-1,-1 1,1 0,1-1,35 19,-36-21,1 1,-1 0,0 0,0 0,0 1,0-1,0 1,0 0,0 0,0 1,-1-1,1 1,-1 0,0 0,1 0,-2 0,1 0,0 1,-1-1,1 1,-1 0,0 0,0 0,0 0,-1 0,0 0,1 0,-2 0,1 1,0-1,-1 0,0 1,0-1,0 0,0 1,-1 0,-4 4,-1-1,0 0,0 0,-1 0,0-1,0 0,-1-1,0 1,0-2,-1 1,1-1,-1 0,0-1,-6 2,4 0,-12 7,-1-1,0-1,0-2,-1 0,0-1,-4-1,28-7,-1 1,1-1,-1 1,0-1,1 0,-1 0,0 0,1 0,-1 0,0 0,1 0,-1-1,0 1,1-1,-1 1,1-1,-1 1,1-1,-1 0,1 0,-1 0,1 0,0 0,0 0,-1 0,1 0,0 0,0 0,0-1,0 1,0-2,0-7</inkml:trace>
  <inkml:trace contextRef="#ctx0" brushRef="#br0" timeOffset="20173.374">1994 1776,'-72'21,"0"3,2 4,-51 28,17 8,103-62,1 1,-1-1,0 0,1 1,0-1,-1 1,1-1,0 1,0-1,1 1,-1-1,0 1,1-1,-1 0,1 1,0-1,0 0,0 1,0-1,0 0,1 0,-1 0,1 0,-1 0,1 0,0 0,-1-1,1 1,0-1,0 1,0-1,1 1,-1-1,0 0,0 0,1 0,-1-1,0 1,1 0,-1-1,1 0,-1 1,1-1,11 7,19 11,5 3,-1 1,-1 2,-1 2,8 9,-41-34,1 1,-1-1,0 1,0 0,-1 0,1 0,0 0,-1 0,1 0,-1 0,1 0,-1 1,0-1,0 0,0 1,-1-1,1 1,0-1,-1 1,0 0,1-1,-1 1,0-1,0 1,-1 0,1-1,0 1,-1-1,0 1,1-1,-1 1,0-1,0 0,-1 1,1-1,0 0,-1 0,1 0,-1 0,0 0,-1 2,-21 19,0-1,-2-2,0 0,-1-1,-1-2,0-1,-1-1,-1-1,-1-2,0-1,-25 5,55-15,0 0,0-1,0 1,1 0,-1-1,0 1,0-1,0 0,0 1,0-1,0 0,0 1,0-1,0 0,0 0,0 0,0 0,0 0,0 0,0 0,0 0,0 0,0-1,0 1,0 0,0 0,0-1,0 1,0-1,0 1,0-1,1 0,-1 1,0-1,0 0,1 1,-1-1,0 0,1 0,-1 0,87-49,70-38,-111 65</inkml:trace>
  <inkml:trace contextRef="#ctx0" brushRef="#br0" timeOffset="20422.093">2277 1973,'-14'41,"3"1,1-1,1 2,3-1,2 3,2-40,2 0,-1 0,0 0,1 0,0 0,0 0,0 0,1 0,0 0,0 0,0 0,0 0,1-1,0 1,0 0,0-1,0 0,1 1,0-1,0 0,0 0,0 0,1-1,-1 1,1-1,0 0,0 0,0 0,0-1,1 1,-1-1,1 0,0 0,-1-1,1 1,0-1,0 0,2 0,13-4,0-1,0-1,-1-1,1 0,-2-2,1 0,-1-1,0-1,-1 0,0-1,-1-1,6-7,-3 6,-1-2,-1 0,0-1,-1 0,0-2,-2 0,0 0,-1-2,-1 1,5-14,-3-21,-17 35</inkml:trace>
  <inkml:trace contextRef="#ctx0" brushRef="#br0" timeOffset="20657.002">3067 2482,'5'-43,"11"-29,3-7,2 5,4 6,1 10,2 9,0 9,1 11,-5 5,-2 7,1 7,1 9,-4 5</inkml:trace>
  <inkml:trace contextRef="#ctx0" brushRef="#br0" timeOffset="21325.487">4055 1833,'191'-287,"-161"210,-31 77,1 1,-1-1,1 0,0 0,-1 0,1 0,-1 0,1 0,0 0,-1 0,1 0,-1 0,1 0,0 0,-1 0,1-1,-1 1,1 0,0 0,-1 0,1 0,0-1,-1 1,1 0,0 0,-1-1,1 1,0 0,-1-1,1 1,0 0,0-1,0 1,-1 0,1-1,0 1,0-1,0 1,0 0,0-1,0 1,0-1,0 1,-1 0,1-1,1 1,-1-1,-24 37,14-6,0 1,2 1,1-1,2 1,1 0,1 1,2-1,3 30,-2-36,10 302,21 73,-25-353,-2-1,-3 0,-1 1,-3-1,-2 0,-2 0,-1 0,-3-1,-2 0,-9 19,19-58,1 0,-1 0,-1 0,1-1,-1 0,0 1,-1-1,1-1,-1 1,0-1,-1 0,1 0,-1 0,0-1,0 0,-1 0,1 0,-1-1,0 0,0 0,0-1,0 0,0 0,-1-1,1 1,0-2,-1 1,1-1,-1 0,1-1,0 0,-1 0,1 0,0-1,0 0,-1-1,-4-2,3-1,1 0,0 0,0-1,1 0,0 0,0-1,0 0,1 0,1-1,-1 1,1-1,1-1,0 1,0-1,1 1,0-1,-1-8,-2-10,2 1,2-1,0 0,2 0,3-26,0 29,1 0,2 1,0 0,1 0,2 0,0 1,2 0,0 1,2 0,0 1,1 0,1 2,2-1,-1 2,2 0,0 1,1 1,1 0,1 2,0 0,0 2,2 0,2 0,103-23,-98 28</inkml:trace>
  <inkml:trace contextRef="#ctx0" brushRef="#br0" timeOffset="21645.976">4930 2002,'-68'32,"3"3,0 2,3 4,-51 42,111-81,-10 5,1 1,0 0,0 1,1 0,0 1,1-1,0 2,1 0,0 0,0 0,1 1,1 0,0 0,1 1,0-1,1 1,-2 9,6-18,1 1,-1 0,1-1,0 1,0 0,1-1,-1 1,1-1,0 0,0 1,0-1,1 0,0 0,0-1,0 1,0 0,0-1,1 0,-1 0,1 0,0 0,0-1,0 1,0-1,0 0,4 1,2 1,1 0,0 0,0-1,0-1,0 0,0 0,0-1,1-1,-1 0,10-1,2-4,0-2,0 0,-1-2,0 0,-1-2,0 0,-1-1,0-1,-1-1,0-1,-1-1,0-1,-3 5,-1 0,0-1,-1-1,0 0,-1-1,-1 0,0-1,-1 0,-1-1,-1 0,0 0,1-6,-9 23,-1 0,1 0,0 0,-1 0,1 0,0 0,-1-1,1 1,0 0,-1 0,1 0,0 0,0 0,-1-1,1 1,0 0,0 0,-1 0,1-1,0 1,0 0,0 0,0-1,-1 1,1 0,0-1,0 1,0 0,0 0,0-1,0 1,0 0,0-1,0 1,0 0,0-1,0 1,0 0,0-1,0 1,0 0,0-1,0 1,0 0,0 0,0-1,-17 27,11-16,0 1,1 0,1 0,-1 0,2 1,0 0,0-1,1 1,0 0,1 0,1 2,3 7</inkml:trace>
  <inkml:trace contextRef="#ctx0" brushRef="#br0" timeOffset="21911.613">5635 2030,'-23'0,"1"1,-1 0,1 2,0 1,0 1,0 0,1 2,0 0,0 2,1 0,-13 9,14-9,1 1,0 1,0 1,1 0,1 1,0 1,-8 10,19-19,0 1,1-1,-1 1,1 0,1 0,-1 1,1-1,0 1,0-1,1 1,0 0,0 0,1 0,-1 0,2 0,-1 1,1-1,0 0,0 0,1 1,0-1,1 0,1 6,3-3,0 0,1 0,0 0,1-1,0 0,1-1,-1 0,1 0,1-1,0 0,0 0,0-1,1-1,0 0,0 0,0-1,0 0,1-1,-1 0,1-1,0-1,0 1,0-2,0 0,2 0,25 3,-1-2,1-1,0-2,0-1,-1-2,1-2,-1-2,-1-1,0-2,0-1,-2-2,4-4,-15 6</inkml:trace>
  <inkml:trace contextRef="#ctx0" brushRef="#br0" timeOffset="22356.59">6228 2227,'88'-116,"-86"113,0 0,0 0,-1-1,1 1,-1-1,0 1,0-1,0 1,0-1,-1 0,1 0,-1 1,0-1,0 0,-1 1,1-1,-1 0,1 0,-1 1,-1-1,1 1,0-1,-1 1,1 0,-1-1,0 1,0 0,-1 0,1 0,-1 0,1 1,-1-1,0 1,0 0,0-1,-2 0,-6-1,0 1,0 0,-1 0,1 1,-1 1,1-1,-1 2,0 0,0 0,1 1,-1 1,0 0,1 1,0 0,-1 0,1 1,1 1,-1 0,1 0,-1 1,1 0,1 1,-9 7,4-3,0 1,1 1,0 0,1 1,1 0,0 1,1 0,0 1,1 0,-3 10,9-18,0-1,0 0,1 1,0 0,1-1,-1 1,2 0,-1 0,1 0,0 0,1 0,-1-1,2 1,-1 0,1 0,0-1,1 1,0-1,0 0,0 0,1 0,0 0,1-1,-1 1,4 2,9 5,0 0,2-2,-1 0,1-1,1 0,0-2,1 0,0-2,0 0,0-1,1-2,14 2,-14-2,1-1,0-1,-1-1,1-2,0 0,-1-1,1-1,-1-1,0-1,0-1,0-1,-1-1,0-1,0-1,-1 0,-1-2,19-13,-7 3,-5 4</inkml:trace>
  <inkml:trace contextRef="#ctx0" brushRef="#br0" timeOffset="22688.396">7300 1860,'-77'20,"0"3,2 3,-42 23,105-44,6-3,-1 0,1 0,0 0,0 1,0 0,0 1,0-1,1 1,0 0,0 0,0 1,0 0,0-1,1 2,0-1,0 0,1 1,-1 0,0 2,5-3,1 0,-1 0,1 0,0-1,0 1,1-1,-1 1,1-1,0 0,0 0,0 0,1 0,-1 0,1-1,0 0,0 0,0 0,1 0,-1-1,1 1,-1-1,1 0,0 0,0-1,4 1,1 3,67 26,-64-28,0 1,0 0,0 1,-1 1,1 0,-1 1,-1 0,0 0,0 1,0 1,-1 0,0 0,0 1,-2 0,4 5,-10-11,0-1,-1 1,1 0,-1-1,0 1,0 0,0 0,-1 0,1 0,-1 0,0 0,0 0,0 0,-1 0,0 0,1 0,-1 0,0 0,-1-1,1 1,-1 0,0-1,0 1,0-1,0 1,0-1,-1 0,0 0,1 0,-1-1,0 1,0 0,-1-1,0 1,-125 63,-105-10,227-54,1-1,-1 0,1 0,-1 0,1-1,-1 0,1-1,-1 1,1-1,-1-1,1 1,0-1,0 0,-1 0,1-1,-2-1,-5-7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1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234 226,'-14'4,"0"1,1 0,0 1,0 0,0 1,1 1,-1 0,2 1,0 0,0 0,0 1,1 1,1 0,0 0,0 1,-2 5,8-14,-1 1,1-1,0 1,0 0,0 1,0-1,1 0,0 1,0-1,0 1,0-1,1 1,0 0,0 0,0 0,1 0,-1 0,1 0,0 0,0 0,1 0,0 0,0-1,0 1,0 0,1 0,0-1,0 1,0-1,0 1,1-1,0 0,0 0,0 0,0 0,0-1,1 1,0-1,0 0,0 0,0 0,3 1,6-1,0-1,-1-1,1 0,0 0,0-2,0 0,-1 0,1-1,-1 0,1-1,-1-1,0 0,0-1,0 0,0 0,-1-1,0-1,-1 0,1-1,-1 0,0 0,-1-1,4-5,-5 5,0 0,-1-1,0 0,-1 0,0-1,0 0,-1 0,-1 0,0-1,0 0,-1 0,-1 0,0 0,1-12,-4 18,1 0,-1-1,0 1,0 0,-1 0,0 0,0 0,-1 0,1 0,-1 0,0 1,-1 0,1-1,-1 1,0 0,-1 1,1-1,-1 1,0 0,0 0,0 0,0 1,-1 0,0 0,1 0,-1 1,0-1,0 1,0 1,-1-1,1 1,0 0,-1 1,1 0,0 0,-1 0,1 0,0 1,-1 0,1 1,0-1,0 1,0 0,-3 2,-9 8</inkml:trace>
  <inkml:trace contextRef="#ctx0" brushRef="#br0" timeOffset="864.583">827 1,'-256'574,"246"-543,25-39,117-162,68-127,-179 276,-19 39,-7-3,0 1,1 0,1 0,1 0,0 0,1 1,0-1,2 1,0-1,0 0,2 0,0 0,2 5,-1-14,-1 1,1-1,1 0,-1 0,1 0,1 0,-1-1,1 0,0 0,0-1,1 0,0 0,0 0,0-1,0 0,1 0,0-1,-1 0,1 0,0-1,1 0,-1 0,0-1,1 0,-1 0,0-1,1 0,-1-1,0 0,4-1,2-2,0-1,0 0,-1-1,0-1,0 0,-1-1,0 0,0-1,0-1,-2 1,1-2,-1 1,0-2,-1 1,-1-1,0 0,0-1,-2 0,1 0,-1-1,5-10,-1 0,0 0,-2-1,-1-1,-1 1,-1-1,0-18,-4 20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0,'-17'74,"12"-38,2 1,1-1,2 1,2 0,1-1,7 31,-2 1,-3-1,-3 2,-5 54,-4-62,-2 1,-4-1,-10 32,1-39,60-109,-23 32</inkml:trace>
  <inkml:trace contextRef="#ctx0" brushRef="#br0" timeOffset="316.235">414 283,'-306'245,"253"-179,53-64,0 1,0-1,1 0,-1 1,1-1,0 0,0 1,0-1,0 0,0 0,0 0,0 0,1 0,-1 0,1 0,-1 0,1-1,0 1,0-1,0 1,0-1,0 1,0-1,0 0,0 0,0 0,1 0,-1-1,0 1,0-1,1 1,-1-1,1 0,-1 0,0 0,1 0,1 0,0 1,34 7,-25-7,0 0,-1 1,1 0,-1 1,1 1,-1 0,0 1,0 0,-1 0,0 2,0-1,0 1,-1 1,0 0,0 0,-1 1,0 0,0 1,-1 0,5 8,-8-6,-1-1,0 1,-1 0,0 0,-1 1,-1-1,0 0,0 1,-2 11,2 16,-1-39,0 1,0-1,0 0,0 1,0-1,0 1,0-1,0 0,0 1,1-1,-1 1,1-1,-1 0,1 0,-1 1,1-1,0 0,0 0,-1 0,1 1,0-1,0 0,0 0,0-1,0 1,1 0,-1 0,0 0,0-1,1 1,-1 0,0-1,1 0,-1 1,0-1,1 0,-1 1,0-1,1 0,-1 0,1 0,-1 0,0 0,1-1,-1 1,1 0,-1-1,0 1,1-1,-1 1,14-9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493 877,'-41'0,"0"-2,0 2,0 1,0 3,0 1,0 2,1 2,-15 6,49-13,-1 1,1 0,0 0,-1 0,1 1,1 0,-1 0,1 1,-1 0,1 0,0 0,1 0,0 1,-1 0,2-1,-1 2,1-1,0 0,0 1,1-1,-1 1,1 0,1 0,0 0,0 0,0 0,1 0,0 0,0 0,0 0,1 0,0 0,1 0,0-1,1 5,1-3,0 0,1 0,0-1,0 1,1-1,0 0,0 0,0-1,1 0,0 0,0-1,1 0,0 0,0 0,0-1,0 0,0-1,1 0,0 0,0-1,0 0,0-1,0 0,0 0,0 0,0-2,0 1,0-1,0 0,0-1,0 0,0 0,-1-1,1-1,21-8,0-2,-2 0,0-3,-1 0,0-1,-1-2,-2-1,0-1,-1 0,-1-2,-1-1,-1 0,-2-2,0 0,-2-1,8-19,-12 19,0 1,-2-2,-1 0,-1 0,-1 0,-2-1,-1 0,-2 0,0 0,-2 0,-2 0,0 0,-2 0,-2 0,0 1,-2 0,-1 0,-1 0,-5-6,14 32,-1-1,1 1,0 0,-1-1,0 1,0 0,0 0,0 1,-1-1,1 0,-1 1,1-1,-1 1,0 0,0 0,0 0,0 0,0 0,-1 1,1-1,0 1,-1 0,1 0,-1 1,1-1,-1 0,1 1,-1 0,0 0,1 0,-1 1,1-1,-1 1,1-1,-1 1,1 1,-1-1,1 0,0 1,-13 10,1 2,1 0,1 0,0 1,0 1,2 0,0 1,1 0,1 0,0 1,1 1,1-1,1 1,1 0,0 1,0 11,-5 13,1 0,3 1,2 1,1-1,3 0,1 1,4 6,-4-36,1 0,0 0,2-1,0 1,0-1,1 0,1-1,1 1,0-1,1 0,0-1,1 0,1 0,0-1,0 0,2-1,-1 0,1 0,1-2,0 1,0-2,1 0,-1 0,2-1,-1-1,1 0,0-2,1 1,-1-2,1 0,-1-1,1 0,0-1,6-1,-5-3,1-1,-1-1,0 0,0-1,-1-1,1-1,-1 0,-1-1,0-1,0 0,-1-1,0 0,-1-1,0-1,-1 0,-1-1,0 0,-1-1,0 0,-1 0,0-3,-8 18,0-1,-1 0,1 1,0-1,0 0,0 1,-1-1,1 0,-1 0,1 0,0 0,-1 0,0 0,1 1,-1-1,1 0,-1 0,0 0,0 0,0 0,1-1,-1 1,0 0,0 0,0 0,-1 0,1 0,0 0,0 0,-1 0,1 0,0 0,-1 0,1 0,-1 1,1-1,-1 0,1 0,-1 0,0 0,1 1,-1-1,0 0,0 1,0-1,0 0,1 1,-1-1,0 1,0 0,0-1,0 1,0 0,0-1,0 1,0 0,0 0,0 0,0 0,0 0,0 0,0 0,-1 0,1 0,0 1,0-1,0 0,0 1,-3 1,0 1,0-1,1 1,-1 0,1 0,-1 0,1 1,0-1,1 1,-1-1,0 1,1 0,0 0,0 1,0-1,0 0,1 1,0-1,0 1,0-1,0 1,1-1,0 1,0-1,0 1,0 0,1-1,-1 1,1-1,2 4,-1 1,1 0,1 0,0 0,0 0,0 0,1-1,1 0,-1 0,1 0,1-1,0 0,-1 0,2-1,3 3,-1-2,1-1,0-1,0 0,0 0,0-1,1 0,0-1,0-1,0 0,0 0,0-1,0-1,0 0,0 0,0-1,0-1,0 0,0-1,0 0,-1-1,1 0,-1 0,0-2,9-5,12-8,-2-1,-1-1,0-2,-2-1,0-1,-2-1,-1-1,-1-1,-1-2,-2 0,0-2,0-1,0 0,-3-2,0 0,-3-1,-1 0,-1-1,-2 0,-2-1,-1 0,1-37,-8 73,3-20,-1 0,-1-1,-1 1,-1-1,-1 1,0 0,-2-1,-1 1,-1 1,0-1,-9-17,13 36,0 1,1 0,-1 0,0 0,0 0,0 0,0 0,0 1,0-1,0 0,-1 1,1 0,-1 0,1 0,-1 0,1 0,-1 0,0 0,1 1,-1 0,0-1,0 1,1 0,-1 0,0 1,0-1,1 0,-1 1,0 0,1-1,-1 1,1 0,-1 0,1 1,-1-1,1 1,0-1,0 1,0-1,0 1,0 0,0 0,0 0,0 0,1 1,-1-1,1 0,0 1,-1-1,1 2,-14 21,2 0,0 0,2 2,1-1,1 1,1 1,1-1,2 1,1 1,0 11,-8 128,7 0,8 28,0-24,-1-47,3-44,-4-1,-3 1,-3-1,-4 0,-3 0,-4-1,-4-1,-6 12,19-74,0 0,-1 0,0-1,-1 0,-1-1,0 0,-1 0,-1-1,-9 8,21-20,-1-1,0 1,0 0,0-1,0 1,0-1,1 1,-1-1,0 1,0-1,0 0,0 1,0-1,0 0,0 0,0 0,-1 0,1 0,0 0,0 0,0 0,0 0,0 0,0-1,0 1,0 0,0-1,0 1,0-1,1 1,-1-1,0 1,0-1,0 0,0 1,1-1,-1 0,0 0,1 1,-1-1,0 0,1 0,-1 0,1 0,0 0,-1 0,1 0,0 0,-1 0,1 0,0 0,0 0,0 0,0 0,0 0,0 0,0 0,0 0,1 0,-1 0,0 0,1 0,-1 0,0 0,1 0,-1 0,1 0,0 0,-1 0,9-30,1 0,1 0,2 1,1 0,1 1,1 1,2 1,15-18,-5 2,203-323,-17-9,73-197,-266 527,20-43,-4 0,25-91,-54 89,-8 88,0 0,-1 0,1 0,0 0,-1 0,0 0,1 0,-1 0,0 1,0-1,0 0,0 0,0 0,0 1,-1-1,1 1,-1-1,1 1,-1 0,1-1,-1 1,0 0,1 0,-1 0,0 0,0 0,0 1,0-1,0 0,0 1,0 0,0-1,0 1,0 0,0 0,0 0,0 0,0 0,0 1,-2 0,-12 4,1 1,0 1,1 0,-1 1,2 0,-1 1,1 1,0 0,1 1,0 0,1 1,0 1,1-1,0 2,1-1,1 2,-17 26,1 1,3 1,1 1,2 1,3 1,1 0,2 1,3 0,-3 34,0 49,7 0,10 129,7-78,-4-92,-3 1,-5 0,-3 0,-5 7,-2-47,-2 0,-1-1,-3 0,-3-1,-20 40,14-50,23-68,36-188,-30 185</inkml:trace>
  <inkml:trace contextRef="#ctx0" brushRef="#br0" timeOffset="266.079">1170 340,'-14'5,"-1"2,4-1</inkml:trace>
  <inkml:trace contextRef="#ctx0" brushRef="#br0" timeOffset="1081.34">2299 1159,'30'-10,"0"-1,-1-2,0-1,-1-1,-1-1,0-2,16-15,-26 22,0 0,-1-1,-1-1,0-1,-1 0,0-1,-1 0,-1-1,0 0,-2-1,0 0,0-1,-1-3,-8 19,0 0,0 0,0 0,0-1,0 1,-1 0,1-1,-1 1,0-1,0 1,1 0,-2-1,1 1,0-1,0 1,-1-1,1 1,-1 0,0 0,0-1,0 1,0 0,0 0,0 0,-1 0,1 0,-1 0,1 0,-1 0,0 1,0-1,1 0,-1 1,0 0,-1-1,1 1,0 0,0 0,0 0,-1 1,1-1,0 0,-1 1,1 0,-1-1,1 1,0 0,-1 0,-1 1,-9 3,0 0,0 1,0 1,0 1,1-1,0 2,1 0,-1 0,1 1,1 0,0 1,0 0,1 1,0 0,1 0,0 1,1 0,1 1,0-1,0 1,-3 12,2-8,1-1,1 1,0 0,1 0,1 0,1 0,0 1,2-1,0 13,0-24,1 0,-1 1,1-1,0 0,1 0,0 0,0-1,0 1,0 0,1-1,0 1,0-1,1 0,-1 0,1 0,0-1,1 1,-1-1,1 0,-1 0,1 0,1-1,-1 0,0 0,1 0,-1-1,1 1,0-1,0-1,10 3,1-1,-1-1,0-1,1 0,-1-1,1-1,-1-1,1 0,-1-1,0 0,0-2,0 0,-1-1,0 0,0-1,0-1,-1 0,13-10,4-5,-1-1,-1-1,-2-1,0-2,-2-1,-1 0,13-23,-28 41,0 0,-1-1,-1 0,0-1,-1 0,0 0,-1 0,-1-1,0 1,0-1,-2 0,2-12,-4 24,0-1,-1 0,1 1,-1-1,1 1,-1 0,0-1,0 1,0-1,0 1,0 0,-1 0,1 0,-1 0,1 0,-1 0,0 0,1 0,-1 0,0 1,0-1,-1 1,1 0,0-1,0 1,-1 0,1 0,0 1,-1-1,1 0,-1 1,1 0,-1-1,0 1,1 0,-1 0,-1 1,-90 28,89-27,-1 1,1-1,0 1,0 0,0 1,0-1,0 1,1 0,0 1,-1-1,2 0,-1 1,0 0,1 0,0 0,0 1,1-1,0 1,0-1,0 1,0 0,1-1,0 1,0 0,0 0,1 0,0 0,0 0,1 0,0 0,0 0,0 0,0 0,1-1,0 1,2 2,4 0,1-1,0 0,1-1,0 0,0-1,0 0,0-1,1 0,-1 0,1-1,0 0,0-1,1-1,-1 0,0 0,5-1,10 3,83 32,-106-33,0 1,0-1,0 0,0 1,0 0,-1-1,1 1,-1 0,0 0,1 1,-1-1,-1 0,1 1,-1-1,1 1,-1 0,0-1,0 1,0 0,-1 0,1-1,-1 1,0 0,0 0,-1 0,1 0,-1-1,0 2,-34 85,32-73</inkml:trace>
  <inkml:trace contextRef="#ctx0" brushRef="#br0" timeOffset="1401.686">3484 1216,'27'-6,"0"0,0-2,-1-1,0-1,-1-2,0 0,-1-2,-1 0,2-3,-9 7,0-2,-1 1,0-2,-1 0,-1-1,0 0,5-9,-15 19,0 1,-1 0,0-1,1 0,-1 0,-1 0,1 0,0 0,-1 0,0 0,0 0,0 0,-1-1,1 1,-1 0,0 0,0-1,-1 1,1 0,-1-1,0 1,0 0,0 0,-1 0,1 0,-1 0,0 0,0 0,0 1,-1-1,0 1,1 0,-1-1,0 1,-2-1,1 0,-1 1,1-1,-1 1,0 0,0 0,0 1,0-1,-1 1,1 0,-1 1,1 0,-1-1,1 2,-1-1,0 1,0-1,1 1,-1 1,0-1,1 1,-1 0,0 1,1-1,-1 1,1 0,0 1,0-1,0 1,0 0,0 0,0 0,-2 3,-8 6,0 1,0 0,1 1,1 1,0 0,1 0,1 1,1 1,-1 2,4-11,1 1,0 0,1 1,0-1,0 1,1 0,1 0,-1 0,2 1,-1 0,1-1,1 1,0 0,1 0,0-1,0 1,1 0,0 0,1-1,1 1,-1-1,2 1,-1-1,2 0,-1 0,1-1,1 1,5 6,14 7,0-5</inkml:trace>
  <inkml:trace contextRef="#ctx0" brushRef="#br0" timeOffset="1751.725">4077 1159,'33'-11,"-1"-1,-1-2,0-2,-1 0,-1-2,2-3,47-29,-76 50,-1 1,0-1,1 0,-1 0,1 1,-1-1,0 0,0 1,1-1,-1 1,0 0,0 0,0-1,1 1,-1 0,0 0,0 0,0 0,-1 0,1 0,0 0,0 0,0 0,-1 1,1-1,-1 0,1 0,-1 1,1-1,-1 0,0 1,0-1,1 1,-1-1,0 0,0 1,0-1,-1 0,1 1,0-1,0 0,-1 1,1-1,-1 0,1 1,-1-1,0 0,1 0,-1 0,-1 1,2 12,0-9,0-1,1 1,0-1,0 1,0-1,0 0,1 1,0-1,0 0,0 0,0 0,1-1,-1 1,1 0,0-1,0 0,0 0,1 0,-1 0,1 0,0 0,-1-1,1 0,0 0,1 0,-1 0,0-1,0 0,1 0,-1 0,1 0,-1 0,1-1,-1 0,1 0,-1 0,1-1,-1 1,4-2,7-2,-1-1,0 0,0-1,0 0,-1-1,0-1,0 0,-1-1,0 0,0-1,-1 0,0-1,-1 0,-1 0,1-1,-2-1,4-6,9-7,8-9,-19 20</inkml:trace>
  <inkml:trace contextRef="#ctx0" brushRef="#br0" timeOffset="2000.863">5178 256,'-5'43,"-6"29,-2 11,2 2,3-4,2-7,3-6,1-5,2-8,0-4,0-6,1-1,4-3,2-4,-1-3,-1-8</inkml:trace>
  <inkml:trace contextRef="#ctx0" brushRef="#br0" timeOffset="2162.779">4839 792,'38'-14,"37"-5,15 0,2 4,-5 5,-12 3,-15 4,-17 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1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273 195,'-1'1,"1"-1,0 0,0 1,-1-1,1 1,0-1,-1 0,1 1,0-1,-1 0,1 1,0-1,-1 0,1 0,-1 1,1-1,-1 0,1 0,0 0,-1 0,1 0,-1 1,1-1,-1 0,1 0,-1 0,1 0,-1 0,1 0,-1-1,1 1,-1 0,1 0,0 0,-1 0,1 0,-1-1,1 1,-1 0,1 0,0-1,-1 1,1 0,0-1,-1 1,1 0,0-1,-1 1,1-1,0 1,0 0,-1-1,1 1,0-1,0 1,0-1,0 1,0-1,0 1,0-1,0 1,0-1,0 1,0-1,0 1,0 0,0-1,-7 40,-21 292,11-215,3-7,-5 0,-4-1,-5-2,-35 86,28-110,35-82,0 0,-1-1,1 1,0 0,0-1,-1 1,1 0,0 0,0-1,-1 1,1 0,0 0,-1-1,1 1,0 0,-1 0,1 0,0 0,-1-1,1 1,-1 0,1 0,0 0,-1 0,1 0,-1 0,1 0,0 0,-1 0,1 0,0 0,-1 1,1-1,-1 0,1 0,0 0,-1 0,1 1,0-1,-1 0,1 0,0 0,-1 1,1-1,0 0,0 1,-1-1,1 0,0 1,0-1,0 0,-1 1,1-1,0 0,0 1,0-1,0 1,1-37,25-105,5 1,7 2,6 2,31-61,-71 184,51-130,57-108,-112 250,0 0,0 0,0 1,1-1,-1 0,0 0,0 0,0 1,1-1,-1 0,0 0,1 0,-1 1,1-1,-1 0,1 1,-1-1,1 0,-1 1,1-1,-1 1,1-1,0 1,0-1,-1 1,1 0,0-1,0 1,-1 0,1-1,0 1,0 0,0 0,-1 0,1 0,0 0,0 0,0 0,0 0,-1 0,1 0,0 0,0 0,0 1,-1-1,1 0,0 1,0-1,-1 0,1 1,0-1,-1 1,1-1,0 1,0 0,17 45,32 383,-23-61,-4-239,-23-128,0-1,0 1,0 0,0-1,0 1,1 0,-1-1,0 1,1-1,-1 1,0-1,1 1,-1-1,1 1,-1-1,1 1,-1-1,1 1,-1-1,1 0,-1 1,1-1,-1 0,1 0,0 1,-1-1,1 0,0 0,-1 0,1 0,-1 0,1 0,0 0,-1 0,1 0,0 0,-1 0,1 0,0 0,-1 0,1-1,0 1,-1 0,1 0,-1-1,1 1,-1 0,1-1,-1 1,1-1,-1 1,1-1,-1 1,1-1,-1 1,0-1,1 1,-1-1,0 1,0-1,1 0,-1 1,0-1,0 0,0 1,0-1,0 0,0 1,25-51,-24 47,89-230,-36 100,-18 39,5 1,4 2,19-24,-57 106,-5 5,0 0,1 0,0 0,0 1,0 0,1-1,-1 1,1 0,0 1,0-1,0 1,1 0,-1 0,1 0,3-1,-7 5,1 0,-1 0,1 0,-1 0,0 0,0 0,1 1,-1-1,0 0,0 1,0-1,0 1,0 0,-1-1,1 1,0 0,-1-1,1 1,-1 0,0 0,1-1,-1 1,0 0,0 0,0-1,0 1,-1 0,1 0,-1 1,1 0,-33 478,33-466,1 0,1 0,0 0,1 0,1 0,0 0,1-1,1 0,0 0,1 0,0-1,1 0,1 1,23 9,-15-16</inkml:trace>
  <inkml:trace contextRef="#ctx0" brushRef="#br0" timeOffset="3056.45">5410 647,'-22'22,"1"0,2 1,0 1,2 1,0 1,-12 26,13 1,16-52,-1 0,1 0,0-1,0 1,-1 0,1 0,0 0,0 0,0 0,0 0,0 0,0 0,0 0,0 0,0 0,0-1,1 1,-1 0,0 0,0 0,1 0,-1 0,1 0,-1-1,1 1,-1 0,1 0,0-1,-1 1,1 0,0-1,-1 1,1-1,0 1,0-1,0 1,0-1,-1 0,1 1,0-1,0 0,0 1,0-1,0 0,0 0,0 0,0 0,0 0,0 0,-1 0,2 0,4-4,0 1,0-1,0 1,-1-2,1 1,-1-1,0 1,0-1,0-1,-1 1,0-1,0 0,0 0,0-2,1 0,-1 0,0 0,-1 0,0-1,0 1,0-1,-1 0,-1 0,0 0,0 0,0 0,-1-6,-1 13,1 0,-1 0,1-1,0 1,0 0,0 0,0 0,0 0,0 0,0 0,1 0,-1 0,1 0,0 0,-1 0,1 0,0 0,0 0,0 0,1 1,-1-1,0 0,0 1,1-1,0 1,-1-1,1 1,-1 0,1 0,0 0,0 0,0 0,0 0,0 0,0 0,0 1,15-4,-7 3,1-1,-1 0,0 0,0-1,0 0,0-1,0-1,-1 1,1-1,-1-1,0 0,-1 0,0-1,0 1,0-2,4-4,0-9,-1 0,-1-1,-1 0,0 0,-2-1,-1 0,0 0,-2-1,-1 0,-1 0,-1 1,0-1,-2 0,-1 0,-5-20,6 31,0 0,-1 0,-1 0,0 0,-1 1,0-1,-1 1,0 0,-1 0,0 1,-1 0,0 0,-1 0,-1 1,-2-3,10 12,1 1,-1-1,1 1,-1 0,1-1,-1 1,0 0,1-1,-1 1,0 0,1 0,-1-1,0 1,1 0,-1 0,0 0,1 0,-1 0,0 0,0 0,1 0,-1 0,0 0,1 1,-1-1,0 0,1 0,-1 1,0-1,1 0,-1 1,1-1,-1 1,1-1,-1 0,1 1,-1-1,1 1,-1 0,1-1,-1 1,1-1,0 1,0 0,-1-1,1 1,0 0,0-1,-1 1,1 0,0-1,0 1,0 0,0-1,0 1,0 0,0 0,1-1,-1 1,-2 47,8-11,2-1,2 1,1-1,1-1,2 0,5 7,8 20,172 434,-166-402,-4 1,-4 1,-5 1,-4 1,-4 0,-2 48,-11-115,-1 0,-1-1,-2 1,-1-1,-1 0,-2 0,-1-1,-1 0,-1 0,-2-2,-1 1,-1-2,-1 0,-1-1,-2-1,0-1,-1 0,-7 3,18-18,1 0,-1 0,-1-2,1 1,-1-1,0-1,0 0,-1 0,-6 1,15-5,0 0,-1 0,1-1,0 1,0-1,-1 0,1 0,0 0,0 0,-1 0,1-1,0 0,0 1,0-1,0 0,0-1,0 1,0 0,0-1,0 0,0 0,1 0,-1 0,1 0,0 0,-1 0,1-1,0 1,0-1,0 0,1 0,-1 1,1-1,0 0,-1 0,1 0,0-3,-3-16,2 0,0-1,2 1,0-1,1 1,2-1,0 1,1 0,2 0,0 1,1-1,1 1,1 1,3-4,41-91,6 2,4 3,22-22,-48 77</inkml:trace>
  <inkml:trace contextRef="#ctx0" brushRef="#br0" timeOffset="1535.461">3378 704,'-5'17,"0"0,2 0,0 1,1-1,0 1,2 0,0-1,1 1,1-1,0 1,2-1,0 0,1 0,2 4,-6-17,1 0,1-1,-1 1,1-1,-1 0,1 0,0 0,0 0,0 0,0-1,1 1,-1-1,1 0,0 0,-1 0,1-1,0 1,0-1,0 0,0 0,0 0,0 0,0-1,1 0,-1 0,0 0,0 0,0-1,0 1,0-1,0 0,0 0,0-1,0 1,0-1,0 0,-1 0,1 0,-1-1,1 1,-1-1,0 1,0-1,0-1,4-2,-1-1,1 0,-2 0,1 0,-1-1,0 0,0 0,-1 0,0-1,-1 1,0-1,0 0,-1 0,0 0,-1 0,0 0,0 0,-1-1,0 1,0 0,-1 0,0-1,-1 1,-1 0,0 1,-1 0,0-1,0 1,-1 1,0-1,0 1,-1 0,1 0,-2 0,1 1,-1 0,0 0,0 1,-1 0,1 0,-1 0,0 1,0 1,-1-1,1 1,-1 1,0-1,0 2,0-1,0 1,0 0,0 1,0 0,0 1,0 0,0 0,0 1,1 0,-1 0,-7 3,-2 2</inkml:trace>
  <inkml:trace contextRef="#ctx0" brushRef="#br0" timeOffset="1907.541">3829 958,'106'-194,"-105"192,-1 0,1 0,-1 0,1 0,0 0,0 0,0 0,0 0,0 0,0 0,1 1,-1-1,1 0,-1 1,1-1,-1 1,1-1,0 1,0 0,0 0,-1 0,1 0,0 0,1 0,-1 1,0-1,0 0,0 1,0 0,0 0,1-1,-1 1,0 0,0 1,0-1,0 0,1 1,-1-1,0 1,0 0,0-1,0 1,0 0,0 0,0 1,-1-1,1 0,0 1,17 28,-17-26,-1 1,1-1,1 0,-1 1,1-1,-1 0,1 0,0-1,1 1,-1 0,1-1,-1 0,1 0,0 0,0 0,0-1,1 0,-1 0,0 0,1 0,0 0,-1-1,1 0,0 0,0 0,-1-1,2 0,3-1,-1-1,1 0,-1 0,1-1,-1 0,0-1,0 0,-1 0,1 0,-1-1,0 0,0-1,-1 0,1 0,-1 0,-1-1,1 1,-1-1,0-1,-1 1,1-1,-2 0,1 0,-1 0,0 0,-1-1,2-6,-1-10</inkml:trace>
  <inkml:trace contextRef="#ctx0" brushRef="#br0" timeOffset="317.14">1486 704,'-13'30,"1"0,1 1,2 0,1 0,1 1,2 1,1-1,2 0,1 19,0-46,1-1,0 1,0 0,0 0,1 0,-1-1,1 1,0 0,1-1,-1 1,1-1,0 1,0-1,0 0,1 0,0 0,-1 0,1 0,1 0,-1-1,0 0,1 0,0 0,0 0,0 0,0-1,0 1,0-1,1 0,-1 0,1-1,-1 0,1 1,0-1,-1-1,1 1,0-1,0 0,0 0,-1 0,2-1,10-4,0 0,-1-1,0-1,0 0,-1-1,0-1,0 0,-1-1,0 0,0-1,-1-1,-1 0,0 0,-1-1,0-1,-1 1,-1-2,0 1,-1-1,0 0,-1-1,-1 1,0-1,-1 0,-1 0,-1-1,1-12,-2 21,-1 1,0-1,0 0,0 1,-1-1,0 1,-1-1,0 1,0 0,0-1,-1 1,0 0,0 1,-1-1,0 0,0 1,-1 0,1 0,-1 0,-1 1,1 0,-1 0,0 0,0 0,0 1,-1 0,1 0,-1 1,0 0,0 0,0 1,-6-2,1 2,0 0,1 1,-1 0,0 1,0 0,0 1,1 0,-1 1,0 0,1 1,0 1,-1-1,1 2,1 0,-1 0,1 0,0 2,0-1,-2 3,-18 12,4-3</inkml:trace>
  <inkml:trace contextRef="#ctx0" brushRef="#br0" timeOffset="651.878">2305 54,'-25'60,"4"2,2-1,3 2,-5 47,18-86,1-1,1 0,1 1,1-1,1 1,1-1,1 0,1 0,1 0,2-1,0 0,9 19,5 18,-4 1,-2 1,-3 1,-2 0,-3 8,-13-36,-3-40</inkml:trace>
  <inkml:trace contextRef="#ctx0" brushRef="#br0" timeOffset="900.393">1966 619,'39'14,"31"5,9 0,0-4,-7-5,-13-3,-10-4,-10-1,-1-2,-3-1,-2 0,-2 0,-1 1,-2-1,0 1,0 0,0 0,-5 0</inkml:trace>
  <inkml:trace contextRef="#ctx0" brushRef="#br0" timeOffset="1087.495">2954 788,'0'43,"0"20,0-2</inkml:trace>
  <inkml:trace contextRef="#ctx0" brushRef="#br0" timeOffset="1287.13">2869 421,'0'0</inkml:trace>
  <inkml:trace contextRef="#ctx0" brushRef="#br0" timeOffset="7891.545">7272 845,'0'0,"-1"1,1-1,0 0,0 1,-1-1,1 0,-1 1,1-1,0 0,-1 0,1 1,-1-1,1 0,0 0,-1 0,1 0,-1 0,1 1,-1-1,1 0,-1 0,1 0,-1 0,1 0,-1 0,1-1,0 1,-1 0,1 0,-1 0,1 0,-1 0,1-1,0 1,-1 0,1 0,-1-1,1 1,0 0,-1-1,1 1,0 0,-1-1,1 1,0 0,0-1,-1 1,1-1,0 1,0-1,0 1,0 0,-1-1,1 1,0-1,0 1,0-1,0 1,0-1,0 1,0-1,0 1,1-1,-1 1,0 0,0-1,0 1,0-1,1 1,-29 30,26-27,-7 12,0 0,0 1,2 0,0 1,0-1,2 1,0 1,1-1,1 1,0-1,2 1,0 0,1 0,0 0,4 17,-4-28,1 1,0-1,0 0,0 1,1-1,0 0,0 0,1 0,0-1,0 1,1 0,0-1,0 0,0 0,1 0,0-1,0 1,0-1,1 0,0-1,0 1,0-1,0-1,1 1,-1-1,1 0,0 0,0-1,0 0,0 0,1-1,-1 1,0-2,1 1,-1-1,0 0,1-1,4 0,2-5,-1 1,0-1,-1-1,1-1,-1 0,-1 0,0-1,0 0,0-1,-1 0,-1-1,0 0,0-1,-1 0,5-11,8-6,7-8,-1-2,-2 0,-2-2,-2-1,-2 0,-1-2,-3 0,-1 0,-2-2,-2 1,-3-1,2-30,-7 32,-2 0,-2 0,-1 1,-3-1,-3-9,7 41,-1-1,-1 1,0-1,-1 1,0 0,-1 1,0 0,0-1,-2 2,1-1,-1 1,-1 0,0 1,0 0,0 0,-2 1,1 1,-1-1,-10-4,15 9,0 0,-1 0,0 1,1 0,-1 0,0 1,0 0,0 0,0 1,0-1,0 1,0 1,0 0,0 0,0 0,0 1,1-1,-1 2,1-1,-1 1,1 0,0 0,0 1,0 0,0 0,1 0,-1 1,1 0,0 0,-3 4,-6 7,0 2,1-1,1 2,1-1,0 2,1-1,2 1,0 1,1 0,0 0,2 0,1 1,1-1,0 1,2 0,0 0,2 0,0 0,2 0,0 0,2-1,0 0,1 0,1 0,1 0,7 11,2 3,3 0,0-2,3 0,0-2,2 0,1-2,2 0,0-2,2-1,1-2,1-1,1-1,1-2,10 4,-17-13,-1-1,1-1,1-1,0-2,0-1,0-1,0-1,1-1,2-2,-25 0,-6-1</inkml:trace>
  <inkml:trace contextRef="#ctx0" brushRef="#br0" timeOffset="8139.773">8373 732,'-10'38,"-7"28,-2 6,8-3,5-9,9-10,9-13,7-14,5-10,-2-7</inkml:trace>
  <inkml:trace contextRef="#ctx0" brushRef="#br0" timeOffset="8289.657">8260 167,'0'0</inkml:trace>
  <inkml:trace contextRef="#ctx0" brushRef="#br0" timeOffset="8638.506">9050 591,'-25'25,"-9"7,1 2,2 1,2 2,-19 30,45-63,1-1,-1 1,1 1,0-1,0 0,1 0,-1 1,1-1,0 1,0-1,1 1,-1 0,1-1,0 1,0 0,1-1,-1 1,1-1,0 1,0-1,1 1,-1-1,1 0,0 1,0-1,1 0,-1 0,1 0,0-1,0 1,0-1,0 0,0 1,1-1,0-1,-1 1,1 0,1-1,35 19,-36-21,1 1,-1 0,0 0,0 0,0 1,0-1,0 1,0 0,0 0,0 1,-1-1,1 1,-1 0,0 0,1 0,-2 0,1 0,0 1,-1-1,1 1,-1 0,0 0,0 0,0 0,-1 0,0 0,1 0,-2 0,1 1,0-1,-1 0,0 1,0-1,0 0,0 1,-1 0,-4 4,-1-1,0 0,0 0,-1 0,0-1,0 0,-1-1,0 1,0-2,-1 1,1-1,-1 0,0-1,-6 2,4 0,-12 7,-1-1,0-1,0-2,-1 0,0-1,-4-1,28-7,-1 1,1-1,-1 1,0-1,1 0,-1 0,0 0,1 0,-1 0,0 0,1 0,-1-1,0 1,1-1,-1 1,1-1,-1 1,1-1,-1 0,1 0,-1 0,1 0,0 0,0 0,-1 0,1 0,0 0,0 0,0-1,0 1,0-2,0-7</inkml:trace>
  <inkml:trace contextRef="#ctx0" brushRef="#br0" timeOffset="20173.374">1994 1776,'-72'21,"0"3,2 4,-51 28,17 8,103-62,1 1,-1-1,0 0,1 1,0-1,-1 1,1-1,0 1,0-1,1 1,-1-1,0 1,1-1,-1 0,1 1,0-1,0 0,0 1,0-1,0 0,1 0,-1 0,1 0,-1 0,1 0,0 0,-1-1,1 1,0-1,0 1,0-1,1 1,-1-1,0 0,0 0,1 0,-1-1,0 1,1 0,-1-1,1 0,-1 1,1-1,11 7,19 11,5 3,-1 1,-1 2,-1 2,8 9,-41-34,1 1,-1-1,0 1,0 0,-1 0,1 0,0 0,-1 0,1 0,-1 0,1 0,-1 1,0-1,0 0,0 1,-1-1,1 1,0-1,-1 1,0 0,1-1,-1 1,0-1,0 1,-1 0,1-1,0 1,-1-1,0 1,1-1,-1 1,0-1,0 0,-1 1,1-1,0 0,-1 0,1 0,-1 0,0 0,-1 2,-21 19,0-1,-2-2,0 0,-1-1,-1-2,0-1,-1-1,-1-1,-1-2,0-1,-25 5,55-15,0 0,0-1,0 1,1 0,-1-1,0 1,0-1,0 0,0 1,0-1,0 0,0 1,0-1,0 0,0 0,0 0,0 0,0 0,0 0,0 0,0 0,0 0,0-1,0 1,0 0,0 0,0-1,0 1,0-1,0 1,0-1,1 0,-1 1,0-1,0 0,1 1,-1-1,0 0,1 0,-1 0,87-49,70-38,-111 65</inkml:trace>
  <inkml:trace contextRef="#ctx0" brushRef="#br0" timeOffset="20422.093">2277 1973,'-14'41,"3"1,1-1,1 2,3-1,2 3,2-40,2 0,-1 0,0 0,1 0,0 0,0 0,0 0,1 0,0 0,0 0,0 0,0 0,1-1,0 1,0 0,0-1,0 0,1 1,0-1,0 0,0 0,0 0,1-1,-1 1,1-1,0 0,0 0,0 0,0-1,1 1,-1-1,1 0,0 0,-1-1,1 1,0-1,0 0,2 0,13-4,0-1,0-1,-1-1,1 0,-2-2,1 0,-1-1,0-1,-1 0,0-1,-1-1,6-7,-3 6,-1-2,-1 0,0-1,-1 0,0-2,-2 0,0 0,-1-2,-1 1,5-14,-3-21,-17 35</inkml:trace>
  <inkml:trace contextRef="#ctx0" brushRef="#br0" timeOffset="20657.002">3067 2482,'5'-43,"11"-29,3-7,2 5,4 6,1 10,2 9,0 9,1 11,-5 5,-2 7,1 7,1 9,-4 5</inkml:trace>
  <inkml:trace contextRef="#ctx0" brushRef="#br0" timeOffset="21325.487">4055 1833,'191'-287,"-161"210,-31 77,1 1,-1-1,1 0,0 0,-1 0,1 0,-1 0,1 0,0 0,-1 0,1 0,-1 0,1 0,0 0,-1 0,1-1,-1 1,1 0,0 0,-1 0,1 0,0-1,-1 1,1 0,0 0,-1-1,1 1,0 0,-1-1,1 1,0 0,0-1,0 1,-1 0,1-1,0 1,0-1,0 1,0 0,0-1,0 1,0-1,0 1,-1 0,1-1,1 1,-1-1,-24 37,14-6,0 1,2 1,1-1,2 1,1 0,1 1,2-1,3 30,-2-36,10 302,21 73,-25-353,-2-1,-3 0,-1 1,-3-1,-2 0,-2 0,-1 0,-3-1,-2 0,-9 19,19-58,1 0,-1 0,-1 0,1-1,-1 0,0 1,-1-1,1-1,-1 1,0-1,-1 0,1 0,-1 0,0-1,0 0,-1 0,1 0,-1-1,0 0,0 0,0-1,0 0,0 0,-1-1,1 1,0-2,-1 1,1-1,-1 0,1-1,0 0,-1 0,1 0,0-1,0 0,-1-1,-4-2,3-1,1 0,0 0,0-1,1 0,0 0,0-1,0 0,1 0,1-1,-1 1,1-1,1-1,0 1,0-1,1 1,0-1,-1-8,-2-10,2 1,2-1,0 0,2 0,3-26,0 29,1 0,2 1,0 0,1 0,2 0,0 1,2 0,0 1,2 0,0 1,1 0,1 2,2-1,-1 2,2 0,0 1,1 1,1 0,1 2,0 0,0 2,2 0,2 0,103-23,-98 28</inkml:trace>
  <inkml:trace contextRef="#ctx0" brushRef="#br0" timeOffset="21645.976">4930 2002,'-68'32,"3"3,0 2,3 4,-51 42,111-81,-10 5,1 1,0 0,0 1,1 0,0 1,1-1,0 2,1 0,0 0,0 0,1 1,1 0,0 0,1 1,0-1,1 1,-2 9,6-18,1 1,-1 0,1-1,0 1,0 0,1-1,-1 1,1-1,0 0,0 1,0-1,1 0,0 0,0-1,0 1,0 0,0-1,1 0,-1 0,1 0,0 0,0-1,0 1,0-1,0 0,4 1,2 1,1 0,0 0,0-1,0-1,0 0,0 0,0-1,1-1,-1 0,10-1,2-4,0-2,0 0,-1-2,0 0,-1-2,0 0,-1-1,0-1,-1-1,0-1,-1-1,0-1,-3 5,-1 0,0-1,-1-1,0 0,-1-1,-1 0,0-1,-1 0,-1-1,-1 0,0 0,1-6,-9 23,-1 0,1 0,0 0,-1 0,1 0,0 0,-1-1,1 1,0 0,-1 0,1 0,0 0,0 0,-1-1,1 1,0 0,0 0,-1 0,1-1,0 1,0 0,0 0,0-1,-1 1,1 0,0-1,0 1,0 0,0 0,0-1,0 1,0 0,0-1,0 1,0 0,0-1,0 1,0 0,0-1,0 1,0 0,0-1,0 1,0 0,0 0,0-1,-17 27,11-16,0 1,1 0,1 0,-1 0,2 1,0 0,0-1,1 1,0 0,1 0,1 2,3 7</inkml:trace>
  <inkml:trace contextRef="#ctx0" brushRef="#br0" timeOffset="21911.613">5635 2030,'-23'0,"1"1,-1 0,1 2,0 1,0 1,0 0,1 2,0 0,0 2,1 0,-13 9,14-9,1 1,0 1,0 1,1 0,1 1,0 1,-8 10,19-19,0 1,1-1,-1 1,1 0,1 0,-1 1,1-1,0 1,0-1,1 1,0 0,0 0,1 0,-1 0,2 0,-1 1,1-1,0 0,0 0,1 1,0-1,1 0,1 6,3-3,0 0,1 0,0 0,1-1,0 0,1-1,-1 0,1 0,1-1,0 0,0 0,0-1,1-1,0 0,0 0,0-1,0 0,1-1,-1 0,1-1,0-1,0 1,0-2,0 0,2 0,25 3,-1-2,1-1,0-2,0-1,-1-2,1-2,-1-2,-1-1,0-2,0-1,-2-2,4-4,-15 6</inkml:trace>
  <inkml:trace contextRef="#ctx0" brushRef="#br0" timeOffset="22356.59">6228 2227,'88'-116,"-86"113,0 0,0 0,-1-1,1 1,-1-1,0 1,0-1,0 1,0-1,-1 0,1 0,-1 1,0-1,0 0,-1 1,1-1,-1 0,1 0,-1 1,-1-1,1 1,0-1,-1 1,1 0,-1-1,0 1,0 0,-1 0,1 0,-1 0,1 1,-1-1,0 1,0 0,0-1,-2 0,-6-1,0 1,0 0,-1 0,1 1,-1 1,1-1,-1 2,0 0,0 0,1 1,-1 1,0 0,1 1,0 0,-1 0,1 1,1 1,-1 0,1 0,-1 1,1 0,1 1,-9 7,4-3,0 1,1 1,0 0,1 1,1 0,0 1,1 0,0 1,1 0,-3 10,9-18,0-1,0 0,1 1,0 0,1-1,-1 1,2 0,-1 0,1 0,0 0,1 0,-1-1,2 1,-1 0,1 0,0-1,1 1,0-1,0 0,0 0,1 0,0 0,1-1,-1 1,4 2,9 5,0 0,2-2,-1 0,1-1,1 0,0-2,1 0,0-2,0 0,0-1,1-2,14 2,-14-2,1-1,0-1,-1-1,1-2,0 0,-1-1,1-1,-1-1,0-1,0-1,0-1,-1-1,0-1,0-1,-1 0,-1-2,19-13,-7 3,-5 4</inkml:trace>
  <inkml:trace contextRef="#ctx0" brushRef="#br0" timeOffset="22688.396">7300 1860,'-77'20,"0"3,2 3,-42 23,105-44,6-3,-1 0,1 0,0 0,0 1,0 0,0 1,0-1,1 1,0 0,0 0,0 1,0 0,0-1,1 2,0-1,0 0,1 1,-1 0,0 2,5-3,1 0,-1 0,1 0,0-1,0 1,1-1,-1 1,1-1,0 0,0 0,0 0,1 0,-1 0,1-1,0 0,0 0,0 0,1 0,-1-1,1 1,-1-1,1 0,0 0,0-1,4 1,1 3,67 26,-64-28,0 1,0 0,0 1,-1 1,1 0,-1 1,-1 0,0 0,0 1,0 1,-1 0,0 0,0 1,-2 0,4 5,-10-11,0-1,-1 1,1 0,-1-1,0 1,0 0,0 0,-1 0,1 0,-1 0,0 0,0 0,0 0,-1 0,0 0,1 0,-1 0,0 0,-1-1,1 1,-1 0,0-1,0 1,0-1,0 1,0-1,-1 0,0 0,1 0,-1-1,0 1,0 0,-1-1,0 1,-125 63,-105-10,227-54,1-1,-1 0,1 0,-1 0,1-1,-1 0,1-1,-1 1,1-1,-1-1,1 1,0-1,0 0,-1 0,1-1,-2-1,-5-7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1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234 226,'-14'4,"0"1,1 0,0 1,0 0,0 1,1 1,-1 0,2 1,0 0,0 0,0 1,1 1,1 0,0 0,0 1,-2 5,8-14,-1 1,1-1,0 1,0 0,0 1,0-1,1 0,0 1,0-1,0 1,0-1,1 1,0 0,0 0,0 0,1 0,-1 0,1 0,0 0,0 0,1 0,0 0,0-1,0 1,0 0,1 0,0-1,0 1,0-1,0 1,1-1,0 0,0 0,0 0,0 0,0-1,1 1,0-1,0 0,0 0,0 0,3 1,6-1,0-1,-1-1,1 0,0 0,0-2,0 0,-1 0,1-1,-1 0,1-1,-1-1,0 0,0-1,0 0,0 0,-1-1,0-1,-1 0,1-1,-1 0,0 0,-1-1,4-5,-5 5,0 0,-1-1,0 0,-1 0,0-1,0 0,-1 0,-1 0,0-1,0 0,-1 0,-1 0,0 0,1-12,-4 18,1 0,-1-1,0 1,0 0,-1 0,0 0,0 0,-1 0,1 0,-1 0,0 1,-1 0,1-1,-1 1,0 0,-1 1,1-1,-1 1,0 0,0 0,0 0,0 1,-1 0,0 0,1 0,-1 1,0-1,0 1,0 1,-1-1,1 1,0 0,-1 1,1 0,0 0,-1 0,1 0,0 1,-1 0,1 1,0-1,0 1,0 0,-3 2,-9 8</inkml:trace>
  <inkml:trace contextRef="#ctx0" brushRef="#br0" timeOffset="864.583">827 1,'-256'574,"246"-543,25-39,117-162,68-127,-179 276,-19 39,-7-3,0 1,1 0,1 0,1 0,0 0,1 1,0-1,2 1,0-1,0 0,2 0,0 0,2 5,-1-14,-1 1,1-1,1 0,-1 0,1 0,1 0,-1-1,1 0,0 0,0-1,1 0,0 0,0 0,0-1,0 0,1 0,0-1,-1 0,1 0,0-1,1 0,-1 0,0-1,1 0,-1 0,0-1,1 0,-1-1,0 0,4-1,2-2,0-1,0 0,-1-1,0-1,0 0,-1-1,0 0,0-1,0-1,-2 1,1-2,-1 1,0-2,-1 1,-1-1,0 0,0-1,-2 0,1 0,-1-1,5-10,-1 0,0 0,-2-1,-1-1,-1 1,-1-1,0-18,-4 20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0,'-17'74,"12"-38,2 1,1-1,2 1,2 0,1-1,7 31,-2 1,-3-1,-3 2,-5 54,-4-62,-2 1,-4-1,-10 32,1-39,60-109,-23 32</inkml:trace>
  <inkml:trace contextRef="#ctx0" brushRef="#br0" timeOffset="316.235">414 283,'-306'245,"253"-179,53-64,0 1,0-1,1 0,-1 1,1-1,0 0,0 1,0-1,0 0,0 0,0 0,0 0,1 0,-1 0,1 0,-1 0,1-1,0 1,0-1,0 1,0-1,0 1,0-1,0 0,0 0,0 0,1 0,-1-1,0 1,0-1,1 1,-1-1,1 0,-1 0,0 0,1 0,1 0,0 1,34 7,-25-7,0 0,-1 1,1 0,-1 1,1 1,-1 0,0 1,0 0,-1 0,0 2,0-1,0 1,-1 1,0 0,0 0,-1 1,0 0,0 1,-1 0,5 8,-8-6,-1-1,0 1,-1 0,0 0,-1 1,-1-1,0 0,0 1,-2 11,2 16,-1-39,0 1,0-1,0 0,0 1,0-1,0 1,0-1,0 0,0 1,1-1,-1 1,1-1,-1 0,1 0,-1 1,1-1,0 0,0 0,-1 0,1 1,0-1,0 0,0 0,0-1,0 1,1 0,-1 0,0 0,0-1,1 1,-1 0,0-1,1 0,-1 1,0-1,1 0,-1 1,0-1,1 0,-1 0,1 0,-1 0,0 0,1-1,-1 1,1 0,-1-1,0 1,1-1,-1 1,14-9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493 877,'-41'0,"0"-2,0 2,0 1,0 3,0 1,0 2,1 2,-15 6,49-13,-1 1,1 0,0 0,-1 0,1 1,1 0,-1 0,1 1,-1 0,1 0,0 0,1 0,0 1,-1 0,2-1,-1 2,1-1,0 0,0 1,1-1,-1 1,1 0,1 0,0 0,0 0,0 0,1 0,0 0,0 0,0 0,1 0,0 0,1 0,0-1,1 5,1-3,0 0,1 0,0-1,0 1,1-1,0 0,0 0,0-1,1 0,0 0,0-1,1 0,0 0,0 0,0-1,0 0,0-1,1 0,0 0,0-1,0 0,0-1,0 0,0 0,0 0,0-2,0 1,0-1,0 0,0-1,0 0,0 0,-1-1,1-1,21-8,0-2,-2 0,0-3,-1 0,0-1,-1-2,-2-1,0-1,-1 0,-1-2,-1-1,-1 0,-2-2,0 0,-2-1,8-19,-12 19,0 1,-2-2,-1 0,-1 0,-1 0,-2-1,-1 0,-2 0,0 0,-2 0,-2 0,0 0,-2 0,-2 0,0 1,-2 0,-1 0,-1 0,-5-6,14 32,-1-1,1 1,0 0,-1-1,0 1,0 0,0 0,0 1,-1-1,1 0,-1 1,1-1,-1 1,0 0,0 0,0 0,0 0,0 0,-1 1,1-1,0 1,-1 0,1 0,-1 1,1-1,-1 0,1 1,-1 0,0 0,1 0,-1 1,1-1,-1 1,1-1,-1 1,1 1,-1-1,1 0,0 1,-13 10,1 2,1 0,1 0,0 1,0 1,2 0,0 1,1 0,1 0,0 1,1 1,1-1,1 1,1 0,0 1,0 11,-5 13,1 0,3 1,2 1,1-1,3 0,1 1,4 6,-4-36,1 0,0 0,2-1,0 1,0-1,1 0,1-1,1 1,0-1,1 0,0-1,1 0,1 0,0-1,0 0,2-1,-1 0,1 0,1-2,0 1,0-2,1 0,-1 0,2-1,-1-1,1 0,0-2,1 1,-1-2,1 0,-1-1,1 0,0-1,6-1,-5-3,1-1,-1-1,0 0,0-1,-1-1,1-1,-1 0,-1-1,0-1,0 0,-1-1,0 0,-1-1,0-1,-1 0,-1-1,0 0,-1-1,0 0,-1 0,0-3,-8 18,0-1,-1 0,1 1,0-1,0 0,0 1,-1-1,1 0,-1 0,1 0,0 0,-1 0,0 0,1 1,-1-1,1 0,-1 0,0 0,0 0,0 0,1-1,-1 1,0 0,0 0,0 0,-1 0,1 0,0 0,0 0,-1 0,1 0,0 0,-1 0,1 0,-1 1,1-1,-1 0,1 0,-1 0,0 0,1 1,-1-1,0 0,0 1,0-1,0 0,1 1,-1-1,0 1,0 0,0-1,0 1,0 0,0-1,0 1,0 0,0 0,0 0,0 0,0 0,0 0,0 0,-1 0,1 0,0 1,0-1,0 0,0 1,-3 1,0 1,0-1,1 1,-1 0,1 0,-1 0,1 1,0-1,1 1,-1-1,0 1,1 0,0 0,0 1,0-1,0 0,1 1,0-1,0 1,0-1,0 1,1-1,0 1,0-1,0 1,0 0,1-1,-1 1,1-1,2 4,-1 1,1 0,1 0,0 0,0 0,0 0,1-1,1 0,-1 0,1 0,1-1,0 0,-1 0,2-1,3 3,-1-2,1-1,0-1,0 0,0 0,0-1,1 0,0-1,0-1,0 0,0 0,0-1,0-1,0 0,0 0,0-1,0-1,0 0,0-1,0 0,-1-1,1 0,-1 0,0-2,9-5,12-8,-2-1,-1-1,0-2,-2-1,0-1,-2-1,-1-1,-1-1,-1-2,-2 0,0-2,0-1,0 0,-3-2,0 0,-3-1,-1 0,-1-1,-2 0,-2-1,-1 0,1-37,-8 73,3-20,-1 0,-1-1,-1 1,-1-1,-1 1,0 0,-2-1,-1 1,-1 1,0-1,-9-17,13 36,0 1,1 0,-1 0,0 0,0 0,0 0,0 0,0 1,0-1,0 0,-1 1,1 0,-1 0,1 0,-1 0,1 0,-1 0,0 0,1 1,-1 0,0-1,0 1,1 0,-1 0,0 1,0-1,1 0,-1 1,0 0,1-1,-1 1,1 0,-1 0,1 1,-1-1,1 1,0-1,0 1,0-1,0 1,0 0,0 0,0 0,0 0,1 1,-1-1,1 0,0 1,-1-1,1 2,-14 21,2 0,0 0,2 2,1-1,1 1,1 1,1-1,2 1,1 1,0 11,-8 128,7 0,8 28,0-24,-1-47,3-44,-4-1,-3 1,-3-1,-4 0,-3 0,-4-1,-4-1,-6 12,19-74,0 0,-1 0,0-1,-1 0,-1-1,0 0,-1 0,-1-1,-9 8,21-20,-1-1,0 1,0 0,0-1,0 1,0-1,1 1,-1-1,0 1,0-1,0 0,0 1,0-1,0 0,0 0,0 0,-1 0,1 0,0 0,0 0,0 0,0 0,0 0,0-1,0 1,0 0,0-1,0 1,0-1,1 1,-1-1,0 1,0-1,0 0,0 1,1-1,-1 0,0 0,1 1,-1-1,0 0,1 0,-1 0,1 0,0 0,-1 0,1 0,0 0,-1 0,1 0,0 0,0 0,0 0,0 0,0 0,0 0,0 0,0 0,1 0,-1 0,0 0,1 0,-1 0,0 0,1 0,-1 0,1 0,0 0,-1 0,9-30,1 0,1 0,2 1,1 0,1 1,1 1,2 1,15-18,-5 2,203-323,-17-9,73-197,-266 527,20-43,-4 0,25-91,-54 89,-8 88,0 0,-1 0,1 0,0 0,-1 0,0 0,1 0,-1 0,0 1,0-1,0 0,0 0,0 0,0 1,-1-1,1 1,-1-1,1 1,-1 0,1-1,-1 1,0 0,1 0,-1 0,0 0,0 0,0 1,0-1,0 0,0 1,0 0,0-1,0 1,0 0,0 0,0 0,0 0,0 0,0 1,-2 0,-12 4,1 1,0 1,1 0,-1 1,2 0,-1 1,1 1,0 0,1 1,0 0,1 1,0 1,1-1,0 2,1-1,1 2,-17 26,1 1,3 1,1 1,2 1,3 1,1 0,2 1,3 0,-3 34,0 49,7 0,10 129,7-78,-4-92,-3 1,-5 0,-3 0,-5 7,-2-47,-2 0,-1-1,-3 0,-3-1,-20 40,14-50,23-68,36-188,-30 185</inkml:trace>
  <inkml:trace contextRef="#ctx0" brushRef="#br0" timeOffset="266.079">1170 340,'-14'5,"-1"2,4-1</inkml:trace>
  <inkml:trace contextRef="#ctx0" brushRef="#br0" timeOffset="1081.34">2299 1159,'30'-10,"0"-1,-1-2,0-1,-1-1,-1-1,0-2,16-15,-26 22,0 0,-1-1,-1-1,0-1,-1 0,0-1,-1 0,-1-1,0 0,-2-1,0 0,0-1,-1-3,-8 19,0 0,0 0,0 0,0-1,0 1,-1 0,1-1,-1 1,0-1,0 1,1 0,-2-1,1 1,0-1,0 1,-1-1,1 1,-1 0,0 0,0-1,0 1,0 0,0 0,0 0,-1 0,1 0,-1 0,1 0,-1 0,0 1,0-1,1 0,-1 1,0 0,-1-1,1 1,0 0,0 0,0 0,-1 1,1-1,0 0,-1 1,1 0,-1-1,1 1,0 0,-1 0,-1 1,-9 3,0 0,0 1,0 1,0 1,1-1,0 2,1 0,-1 0,1 1,1 0,0 1,0 0,1 1,0 0,1 0,0 1,1 0,1 1,0-1,0 1,-3 12,2-8,1-1,1 1,0 0,1 0,1 0,1 0,0 1,2-1,0 13,0-24,1 0,-1 1,1-1,0 0,1 0,0 0,0-1,0 1,0 0,1-1,0 1,0-1,1 0,-1 0,1 0,0-1,1 1,-1-1,1 0,-1 0,1 0,1-1,-1 0,0 0,1 0,-1-1,1 1,0-1,0-1,10 3,1-1,-1-1,0-1,1 0,-1-1,1-1,-1-1,1 0,-1-1,0 0,0-2,0 0,-1-1,0 0,0-1,0-1,-1 0,13-10,4-5,-1-1,-1-1,-2-1,0-2,-2-1,-1 0,13-23,-28 41,0 0,-1-1,-1 0,0-1,-1 0,0 0,-1 0,-1-1,0 1,0-1,-2 0,2-12,-4 24,0-1,-1 0,1 1,-1-1,1 1,-1 0,0-1,0 1,0-1,0 1,0 0,-1 0,1 0,-1 0,1 0,-1 0,0 0,1 0,-1 0,0 1,0-1,-1 1,1 0,0-1,0 1,-1 0,1 0,0 1,-1-1,1 0,-1 1,1 0,-1-1,0 1,1 0,-1 0,-1 1,-90 28,89-27,-1 1,1-1,0 1,0 0,0 1,0-1,0 1,1 0,0 1,-1-1,2 0,-1 1,0 0,1 0,0 0,0 1,1-1,0 1,0-1,0 1,0 0,1-1,0 1,0 0,0 0,1 0,0 0,0 0,1 0,0 0,0 0,0 0,0 0,1-1,0 1,2 2,4 0,1-1,0 0,1-1,0 0,0-1,0 0,0-1,1 0,-1 0,1-1,0 0,0-1,1-1,-1 0,0 0,5-1,10 3,83 32,-106-33,0 1,0-1,0 0,0 1,0 0,-1-1,1 1,-1 0,0 0,1 1,-1-1,-1 0,1 1,-1-1,1 1,-1 0,0-1,0 1,0 0,-1 0,1-1,-1 1,0 0,0 0,-1 0,1 0,-1-1,0 2,-34 85,32-73</inkml:trace>
  <inkml:trace contextRef="#ctx0" brushRef="#br0" timeOffset="1401.686">3484 1216,'27'-6,"0"0,0-2,-1-1,0-1,-1-2,0 0,-1-2,-1 0,2-3,-9 7,0-2,-1 1,0-2,-1 0,-1-1,0 0,5-9,-15 19,0 1,-1 0,0-1,1 0,-1 0,-1 0,1 0,0 0,-1 0,0 0,0 0,0 0,-1-1,1 1,-1 0,0 0,0-1,-1 1,1 0,-1-1,0 1,0 0,0 0,-1 0,1 0,-1 0,0 0,0 0,0 1,-1-1,0 1,1 0,-1-1,0 1,-2-1,1 0,-1 1,1-1,-1 1,0 0,0 0,0 1,0-1,-1 1,1 0,-1 1,1 0,-1-1,1 2,-1-1,0 1,0-1,1 1,-1 1,0-1,1 1,-1 0,0 1,1-1,-1 1,1 0,0 1,0-1,0 1,0 0,0 0,0 0,-2 3,-8 6,0 1,0 0,1 1,1 1,0 0,1 0,1 1,1 1,-1 2,4-11,1 1,0 0,1 1,0-1,0 1,1 0,1 0,-1 0,2 1,-1 0,1-1,1 1,0 0,1 0,0-1,0 1,1 0,0 0,1-1,1 1,-1-1,2 1,-1-1,2 0,-1 0,1-1,1 1,5 6,14 7,0-5</inkml:trace>
  <inkml:trace contextRef="#ctx0" brushRef="#br0" timeOffset="1751.725">4077 1159,'33'-11,"-1"-1,-1-2,0-2,-1 0,-1-2,2-3,47-29,-76 50,-1 1,0-1,1 0,-1 0,1 1,-1-1,0 0,0 1,1-1,-1 1,0 0,0 0,0-1,1 1,-1 0,0 0,0 0,0 0,-1 0,1 0,0 0,0 0,0 0,-1 1,1-1,-1 0,1 0,-1 1,1-1,-1 0,0 1,0-1,1 1,-1-1,0 0,0 1,0-1,-1 0,1 1,0-1,0 0,-1 1,1-1,-1 0,1 1,-1-1,0 0,1 0,-1 0,-1 1,2 12,0-9,0-1,1 1,0-1,0 1,0-1,0 0,1 1,0-1,0 0,0 0,0 0,1-1,-1 1,1 0,0-1,0 0,0 0,1 0,-1 0,1 0,0 0,-1-1,1 0,0 0,1 0,-1 0,0-1,0 0,1 0,-1 0,1 0,-1 0,1-1,-1 0,1 0,-1 0,1-1,-1 1,4-2,7-2,-1-1,0 0,0-1,0 0,-1-1,0-1,0 0,-1-1,0 0,0-1,-1 0,0-1,-1 0,-1 0,1-1,-2-1,4-6,9-7,8-9,-19 20</inkml:trace>
  <inkml:trace contextRef="#ctx0" brushRef="#br0" timeOffset="2000.863">5178 256,'-5'43,"-6"29,-2 11,2 2,3-4,2-7,3-6,1-5,2-8,0-4,0-6,1-1,4-3,2-4,-1-3,-1-8</inkml:trace>
  <inkml:trace contextRef="#ctx0" brushRef="#br0" timeOffset="2162.779">4839 792,'38'-14,"37"-5,15 0,2 4,-5 5,-12 3,-15 4,-17 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1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273 195,'-1'1,"1"-1,0 0,0 1,-1-1,1 1,0-1,-1 0,1 1,0-1,-1 0,1 1,0-1,-1 0,1 0,-1 1,1-1,-1 0,1 0,0 0,-1 0,1 0,-1 1,1-1,-1 0,1 0,-1 0,1 0,-1 0,1 0,-1-1,1 1,-1 0,1 0,0 0,-1 0,1 0,-1-1,1 1,-1 0,1 0,0-1,-1 1,1 0,0-1,-1 1,1 0,0-1,-1 1,1-1,0 1,0 0,-1-1,1 1,0-1,0 1,0-1,0 1,0-1,0 1,0-1,0 1,0-1,0 1,0-1,0 1,0 0,0-1,-7 40,-21 292,11-215,3-7,-5 0,-4-1,-5-2,-35 86,28-110,35-82,0 0,-1-1,1 1,0 0,0-1,-1 1,1 0,0 0,0-1,-1 1,1 0,0 0,-1-1,1 1,0 0,-1 0,1 0,0 0,-1-1,1 1,-1 0,1 0,0 0,-1 0,1 0,-1 0,1 0,0 0,-1 0,1 0,0 0,-1 1,1-1,-1 0,1 0,0 0,-1 0,1 1,0-1,-1 0,1 0,0 0,-1 1,1-1,0 0,0 1,-1-1,1 0,0 1,0-1,0 0,-1 1,1-1,0 0,0 1,0-1,0 1,1-37,25-105,5 1,7 2,6 2,31-61,-71 184,51-130,57-108,-112 250,0 0,0 0,0 1,1-1,-1 0,0 0,0 0,0 1,1-1,-1 0,0 0,1 0,-1 1,1-1,-1 0,1 1,-1-1,1 0,-1 1,1-1,-1 1,1-1,0 1,0-1,-1 1,1 0,0-1,0 1,-1 0,1-1,0 1,0 0,0 0,-1 0,1 0,0 0,0 0,0 0,0 0,-1 0,1 0,0 0,0 0,0 1,-1-1,1 0,0 1,0-1,-1 0,1 1,0-1,-1 1,1-1,0 1,0 0,17 45,32 383,-23-61,-4-239,-23-128,0-1,0 1,0 0,0-1,0 1,1 0,-1-1,0 1,1-1,-1 1,0-1,1 1,-1-1,1 1,-1-1,1 1,-1-1,1 1,-1-1,1 0,-1 1,1-1,-1 0,1 0,0 1,-1-1,1 0,0 0,-1 0,1 0,-1 0,1 0,0 0,-1 0,1 0,0 0,-1 0,1 0,0 0,-1 0,1-1,0 1,-1 0,1 0,-1-1,1 1,-1 0,1-1,-1 1,1-1,-1 1,1-1,-1 1,1-1,-1 1,0-1,1 1,-1-1,0 1,0-1,1 0,-1 1,0-1,0 0,0 1,0-1,0 0,0 1,25-51,-24 47,89-230,-36 100,-18 39,5 1,4 2,19-24,-57 106,-5 5,0 0,1 0,0 0,0 1,0 0,1-1,-1 1,1 0,0 1,0-1,0 1,1 0,-1 0,1 0,3-1,-7 5,1 0,-1 0,1 0,-1 0,0 0,0 0,1 1,-1-1,0 0,0 1,0-1,0 1,0 0,-1-1,1 1,0 0,-1-1,1 1,-1 0,0 0,1-1,-1 1,0 0,0 0,0-1,0 1,-1 0,1 0,-1 1,1 0,-33 478,33-466,1 0,1 0,0 0,1 0,1 0,0 0,1-1,1 0,0 0,1 0,0-1,1 0,1 1,23 9,-15-16</inkml:trace>
  <inkml:trace contextRef="#ctx0" brushRef="#br0" timeOffset="3056.45">5410 647,'-22'22,"1"0,2 1,0 1,2 1,0 1,-12 26,13 1,16-52,-1 0,1 0,0-1,0 1,-1 0,1 0,0 0,0 0,0 0,0 0,0 0,0 0,0 0,0 0,0 0,0-1,1 1,-1 0,0 0,0 0,1 0,-1 0,1 0,-1-1,1 1,-1 0,1 0,0-1,-1 1,1 0,0-1,-1 1,1-1,0 1,0-1,0 1,0-1,-1 0,1 1,0-1,0 0,0 1,0-1,0 0,0 0,0 0,0 0,0 0,0 0,-1 0,2 0,4-4,0 1,0-1,0 1,-1-2,1 1,-1-1,0 1,0-1,0-1,-1 1,0-1,0 0,0 0,0-2,1 0,-1 0,0 0,-1 0,0-1,0 1,0-1,-1 0,-1 0,0 0,0 0,0 0,-1-6,-1 13,1 0,-1 0,1-1,0 1,0 0,0 0,0 0,0 0,0 0,0 0,1 0,-1 0,1 0,0 0,-1 0,1 0,0 0,0 0,0 0,1 1,-1-1,0 0,0 1,1-1,0 1,-1-1,1 1,-1 0,1 0,0 0,0 0,0 0,0 0,0 0,0 0,0 1,15-4,-7 3,1-1,-1 0,0 0,0-1,0 0,0-1,0-1,-1 1,1-1,-1-1,0 0,-1 0,0-1,0 1,0-2,4-4,0-9,-1 0,-1-1,-1 0,0 0,-2-1,-1 0,0 0,-2-1,-1 0,-1 0,-1 1,0-1,-2 0,-1 0,-5-20,6 31,0 0,-1 0,-1 0,0 0,-1 1,0-1,-1 1,0 0,-1 0,0 1,-1 0,0 0,-1 0,-1 1,-2-3,10 12,1 1,-1-1,1 1,-1 0,1-1,-1 1,0 0,1-1,-1 1,0 0,1 0,-1-1,0 1,1 0,-1 0,0 0,1 0,-1 0,0 0,0 0,1 0,-1 0,0 0,1 1,-1-1,0 0,1 0,-1 1,0-1,1 0,-1 1,1-1,-1 1,1-1,-1 0,1 1,-1-1,1 1,-1 0,1-1,-1 1,1-1,0 1,0 0,-1-1,1 1,0 0,0-1,-1 1,1 0,0-1,0 1,0 0,0-1,0 1,0 0,0 0,1-1,-1 1,-2 47,8-11,2-1,2 1,1-1,1-1,2 0,5 7,8 20,172 434,-166-402,-4 1,-4 1,-5 1,-4 1,-4 0,-2 48,-11-115,-1 0,-1-1,-2 1,-1-1,-1 0,-2 0,-1-1,-1 0,-1 0,-2-2,-1 1,-1-2,-1 0,-1-1,-2-1,0-1,-1 0,-7 3,18-18,1 0,-1 0,-1-2,1 1,-1-1,0-1,0 0,-1 0,-6 1,15-5,0 0,-1 0,1-1,0 1,0-1,-1 0,1 0,0 0,0 0,-1 0,1-1,0 0,0 1,0-1,0 0,0-1,0 1,0 0,0-1,0 0,0 0,1 0,-1 0,1 0,0 0,-1 0,1-1,0 1,0-1,0 0,1 0,-1 1,1-1,0 0,-1 0,1 0,0-3,-3-16,2 0,0-1,2 1,0-1,1 1,2-1,0 1,1 0,2 0,0 1,1-1,1 1,1 1,3-4,41-91,6 2,4 3,22-22,-48 77</inkml:trace>
  <inkml:trace contextRef="#ctx0" brushRef="#br0" timeOffset="1535.461">3378 704,'-5'17,"0"0,2 0,0 1,1-1,0 1,2 0,0-1,1 1,1-1,0 1,2-1,0 0,1 0,2 4,-6-17,1 0,1-1,-1 1,1-1,-1 0,1 0,0 0,0 0,0 0,0-1,1 1,-1-1,1 0,0 0,-1 0,1-1,0 1,0-1,0 0,0 0,0 0,0 0,0-1,1 0,-1 0,0 0,0 0,0-1,0 1,0-1,0 0,0 0,0-1,0 1,0-1,0 0,-1 0,1 0,-1-1,1 1,-1-1,0 1,0-1,0-1,4-2,-1-1,1 0,-2 0,1 0,-1-1,0 0,0 0,-1 0,0-1,-1 1,0-1,0 0,-1 0,0 0,-1 0,0 0,0 0,-1-1,0 1,0 0,-1 0,0-1,-1 1,-1 0,0 1,-1 0,0-1,0 1,-1 1,0-1,0 1,-1 0,1 0,-2 0,1 1,-1 0,0 0,0 1,-1 0,1 0,-1 0,0 1,0 1,-1-1,1 1,-1 1,0-1,0 2,0-1,0 1,0 0,0 1,0 0,0 1,0 0,0 0,0 1,1 0,-1 0,-7 3,-2 2</inkml:trace>
  <inkml:trace contextRef="#ctx0" brushRef="#br0" timeOffset="1907.541">3829 958,'106'-194,"-105"192,-1 0,1 0,-1 0,1 0,0 0,0 0,0 0,0 0,0 0,0 0,1 1,-1-1,1 0,-1 1,1-1,-1 1,1-1,0 1,0 0,0 0,-1 0,1 0,0 0,1 0,-1 1,0-1,0 0,0 1,0 0,0 0,1-1,-1 1,0 0,0 1,0-1,0 0,1 1,-1-1,0 1,0 0,0-1,0 1,0 0,0 0,0 1,-1-1,1 0,0 1,17 28,-17-26,-1 1,1-1,1 0,-1 1,1-1,-1 0,1 0,0-1,1 1,-1 0,1-1,-1 0,1 0,0 0,0 0,0-1,1 0,-1 0,0 0,1 0,0 0,-1-1,1 0,0 0,0 0,-1-1,2 0,3-1,-1-1,1 0,-1 0,1-1,-1 0,0-1,0 0,-1 0,1 0,-1-1,0 0,0-1,-1 0,1 0,-1 0,-1-1,1 1,-1-1,0-1,-1 1,1-1,-2 0,1 0,-1 0,0 0,-1-1,2-6,-1-10</inkml:trace>
  <inkml:trace contextRef="#ctx0" brushRef="#br0" timeOffset="317.14">1486 704,'-13'30,"1"0,1 1,2 0,1 0,1 1,2 1,1-1,2 0,1 19,0-46,1-1,0 1,0 0,0 0,1 0,-1-1,1 1,0 0,1-1,-1 1,1-1,0 1,0-1,0 0,1 0,0 0,-1 0,1 0,1 0,-1-1,0 0,1 0,0 0,0 0,0 0,0-1,0 1,0-1,1 0,-1 0,1-1,-1 0,1 1,0-1,-1-1,1 1,0-1,0 0,0 0,-1 0,2-1,10-4,0 0,-1-1,0-1,0 0,-1-1,0-1,0 0,-1-1,0 0,0-1,-1-1,-1 0,0 0,-1-1,0-1,-1 1,-1-2,0 1,-1-1,0 0,-1-1,-1 1,0-1,-1 0,-1 0,-1-1,1-12,-2 21,-1 1,0-1,0 0,0 1,-1-1,0 1,-1-1,0 1,0 0,0-1,-1 1,0 0,0 1,-1-1,0 0,0 1,-1 0,1 0,-1 0,-1 1,1 0,-1 0,0 0,0 0,0 1,-1 0,1 0,-1 1,0 0,0 0,0 1,-6-2,1 2,0 0,1 1,-1 0,0 1,0 0,0 1,1 0,-1 1,0 0,1 1,0 1,-1-1,1 2,1 0,-1 0,1 0,0 2,0-1,-2 3,-18 12,4-3</inkml:trace>
  <inkml:trace contextRef="#ctx0" brushRef="#br0" timeOffset="651.878">2305 54,'-25'60,"4"2,2-1,3 2,-5 47,18-86,1-1,1 0,1 1,1-1,1 1,1-1,1 0,1 0,1 0,2-1,0 0,9 19,5 18,-4 1,-2 1,-3 1,-2 0,-3 8,-13-36,-3-40</inkml:trace>
  <inkml:trace contextRef="#ctx0" brushRef="#br0" timeOffset="900.393">1966 619,'39'14,"31"5,9 0,0-4,-7-5,-13-3,-10-4,-10-1,-1-2,-3-1,-2 0,-2 0,-1 1,-2-1,0 1,0 0,0 0,-5 0</inkml:trace>
  <inkml:trace contextRef="#ctx0" brushRef="#br0" timeOffset="1087.495">2954 788,'0'43,"0"20,0-2</inkml:trace>
  <inkml:trace contextRef="#ctx0" brushRef="#br0" timeOffset="1287.13">2869 421,'0'0</inkml:trace>
  <inkml:trace contextRef="#ctx0" brushRef="#br0" timeOffset="7891.545">7272 845,'0'0,"-1"1,1-1,0 0,0 1,-1-1,1 0,-1 1,1-1,0 0,-1 0,1 1,-1-1,1 0,0 0,-1 0,1 0,-1 0,1 1,-1-1,1 0,-1 0,1 0,-1 0,1 0,-1 0,1-1,0 1,-1 0,1 0,-1 0,1 0,-1 0,1-1,0 1,-1 0,1 0,-1-1,1 1,0 0,-1-1,1 1,0 0,-1-1,1 1,0 0,0-1,-1 1,1-1,0 1,0-1,0 1,0 0,-1-1,1 1,0-1,0 1,0-1,0 1,0-1,0 1,0-1,0 1,1-1,-1 1,0 0,0-1,0 1,0-1,1 1,-29 30,26-27,-7 12,0 0,0 1,2 0,0 1,0-1,2 1,0 1,1-1,1 1,0-1,2 1,0 0,1 0,0 0,4 17,-4-28,1 1,0-1,0 0,0 1,1-1,0 0,0 0,1 0,0-1,0 1,1 0,0-1,0 0,0 0,1 0,0-1,0 1,0-1,1 0,0-1,0 1,0-1,0-1,1 1,-1-1,1 0,0 0,0-1,0 0,0 0,1-1,-1 1,0-2,1 1,-1-1,0 0,1-1,4 0,2-5,-1 1,0-1,-1-1,1-1,-1 0,-1 0,0-1,0 0,0-1,-1 0,-1-1,0 0,0-1,-1 0,5-11,8-6,7-8,-1-2,-2 0,-2-2,-2-1,-2 0,-1-2,-3 0,-1 0,-2-2,-2 1,-3-1,2-30,-7 32,-2 0,-2 0,-1 1,-3-1,-3-9,7 41,-1-1,-1 1,0-1,-1 1,0 0,-1 1,0 0,0-1,-2 2,1-1,-1 1,-1 0,0 1,0 0,0 0,-2 1,1 1,-1-1,-10-4,15 9,0 0,-1 0,0 1,1 0,-1 0,0 1,0 0,0 0,0 1,0-1,0 1,0 1,0 0,0 0,0 0,0 1,1-1,-1 2,1-1,-1 1,1 0,0 0,0 1,0 0,0 0,1 0,-1 1,1 0,0 0,-3 4,-6 7,0 2,1-1,1 2,1-1,0 2,1-1,2 1,0 1,1 0,0 0,2 0,1 1,1-1,0 1,2 0,0 0,2 0,0 0,2 0,0 0,2-1,0 0,1 0,1 0,1 0,7 11,2 3,3 0,0-2,3 0,0-2,2 0,1-2,2 0,0-2,2-1,1-2,1-1,1-1,1-2,10 4,-17-13,-1-1,1-1,1-1,0-2,0-1,0-1,0-1,1-1,2-2,-25 0,-6-1</inkml:trace>
  <inkml:trace contextRef="#ctx0" brushRef="#br0" timeOffset="8139.773">8373 732,'-10'38,"-7"28,-2 6,8-3,5-9,9-10,9-13,7-14,5-10,-2-7</inkml:trace>
  <inkml:trace contextRef="#ctx0" brushRef="#br0" timeOffset="8289.657">8260 167,'0'0</inkml:trace>
  <inkml:trace contextRef="#ctx0" brushRef="#br0" timeOffset="8638.506">9050 591,'-25'25,"-9"7,1 2,2 1,2 2,-19 30,45-63,1-1,-1 1,1 1,0-1,0 0,1 0,-1 1,1-1,0 1,0-1,1 1,-1 0,1-1,0 1,0 0,1-1,-1 1,1-1,0 1,0-1,1 1,-1-1,1 0,0 1,0-1,1 0,-1 0,1 0,0-1,0 1,0-1,0 0,0 1,1-1,0-1,-1 1,1 0,1-1,35 19,-36-21,1 1,-1 0,0 0,0 0,0 1,0-1,0 1,0 0,0 0,0 1,-1-1,1 1,-1 0,0 0,1 0,-2 0,1 0,0 1,-1-1,1 1,-1 0,0 0,0 0,0 0,-1 0,0 0,1 0,-2 0,1 1,0-1,-1 0,0 1,0-1,0 0,0 1,-1 0,-4 4,-1-1,0 0,0 0,-1 0,0-1,0 0,-1-1,0 1,0-2,-1 1,1-1,-1 0,0-1,-6 2,4 0,-12 7,-1-1,0-1,0-2,-1 0,0-1,-4-1,28-7,-1 1,1-1,-1 1,0-1,1 0,-1 0,0 0,1 0,-1 0,0 0,1 0,-1-1,0 1,1-1,-1 1,1-1,-1 1,1-1,-1 0,1 0,-1 0,1 0,0 0,0 0,-1 0,1 0,0 0,0 0,0-1,0 1,0-2,0-7</inkml:trace>
  <inkml:trace contextRef="#ctx0" brushRef="#br0" timeOffset="20173.374">1994 1776,'-72'21,"0"3,2 4,-51 28,17 8,103-62,1 1,-1-1,0 0,1 1,0-1,-1 1,1-1,0 1,0-1,1 1,-1-1,0 1,1-1,-1 0,1 1,0-1,0 0,0 1,0-1,0 0,1 0,-1 0,1 0,-1 0,1 0,0 0,-1-1,1 1,0-1,0 1,0-1,1 1,-1-1,0 0,0 0,1 0,-1-1,0 1,1 0,-1-1,1 0,-1 1,1-1,11 7,19 11,5 3,-1 1,-1 2,-1 2,8 9,-41-34,1 1,-1-1,0 1,0 0,-1 0,1 0,0 0,-1 0,1 0,-1 0,1 0,-1 1,0-1,0 0,0 1,-1-1,1 1,0-1,-1 1,0 0,1-1,-1 1,0-1,0 1,-1 0,1-1,0 1,-1-1,0 1,1-1,-1 1,0-1,0 0,-1 1,1-1,0 0,-1 0,1 0,-1 0,0 0,-1 2,-21 19,0-1,-2-2,0 0,-1-1,-1-2,0-1,-1-1,-1-1,-1-2,0-1,-25 5,55-15,0 0,0-1,0 1,1 0,-1-1,0 1,0-1,0 0,0 1,0-1,0 0,0 1,0-1,0 0,0 0,0 0,0 0,0 0,0 0,0 0,0 0,0 0,0-1,0 1,0 0,0 0,0-1,0 1,0-1,0 1,0-1,1 0,-1 1,0-1,0 0,1 1,-1-1,0 0,1 0,-1 0,87-49,70-38,-111 65</inkml:trace>
  <inkml:trace contextRef="#ctx0" brushRef="#br0" timeOffset="20422.093">2277 1973,'-14'41,"3"1,1-1,1 2,3-1,2 3,2-40,2 0,-1 0,0 0,1 0,0 0,0 0,0 0,1 0,0 0,0 0,0 0,0 0,1-1,0 1,0 0,0-1,0 0,1 1,0-1,0 0,0 0,0 0,1-1,-1 1,1-1,0 0,0 0,0 0,0-1,1 1,-1-1,1 0,0 0,-1-1,1 1,0-1,0 0,2 0,13-4,0-1,0-1,-1-1,1 0,-2-2,1 0,-1-1,0-1,-1 0,0-1,-1-1,6-7,-3 6,-1-2,-1 0,0-1,-1 0,0-2,-2 0,0 0,-1-2,-1 1,5-14,-3-21,-17 35</inkml:trace>
  <inkml:trace contextRef="#ctx0" brushRef="#br0" timeOffset="20657.002">3067 2482,'5'-43,"11"-29,3-7,2 5,4 6,1 10,2 9,0 9,1 11,-5 5,-2 7,1 7,1 9,-4 5</inkml:trace>
  <inkml:trace contextRef="#ctx0" brushRef="#br0" timeOffset="21325.487">4055 1833,'191'-287,"-161"210,-31 77,1 1,-1-1,1 0,0 0,-1 0,1 0,-1 0,1 0,0 0,-1 0,1 0,-1 0,1 0,0 0,-1 0,1-1,-1 1,1 0,0 0,-1 0,1 0,0-1,-1 1,1 0,0 0,-1-1,1 1,0 0,-1-1,1 1,0 0,0-1,0 1,-1 0,1-1,0 1,0-1,0 1,0 0,0-1,0 1,0-1,0 1,-1 0,1-1,1 1,-1-1,-24 37,14-6,0 1,2 1,1-1,2 1,1 0,1 1,2-1,3 30,-2-36,10 302,21 73,-25-353,-2-1,-3 0,-1 1,-3-1,-2 0,-2 0,-1 0,-3-1,-2 0,-9 19,19-58,1 0,-1 0,-1 0,1-1,-1 0,0 1,-1-1,1-1,-1 1,0-1,-1 0,1 0,-1 0,0-1,0 0,-1 0,1 0,-1-1,0 0,0 0,0-1,0 0,0 0,-1-1,1 1,0-2,-1 1,1-1,-1 0,1-1,0 0,-1 0,1 0,0-1,0 0,-1-1,-4-2,3-1,1 0,0 0,0-1,1 0,0 0,0-1,0 0,1 0,1-1,-1 1,1-1,1-1,0 1,0-1,1 1,0-1,-1-8,-2-10,2 1,2-1,0 0,2 0,3-26,0 29,1 0,2 1,0 0,1 0,2 0,0 1,2 0,0 1,2 0,0 1,1 0,1 2,2-1,-1 2,2 0,0 1,1 1,1 0,1 2,0 0,0 2,2 0,2 0,103-23,-98 28</inkml:trace>
  <inkml:trace contextRef="#ctx0" brushRef="#br0" timeOffset="21645.976">4930 2002,'-68'32,"3"3,0 2,3 4,-51 42,111-81,-10 5,1 1,0 0,0 1,1 0,0 1,1-1,0 2,1 0,0 0,0 0,1 1,1 0,0 0,1 1,0-1,1 1,-2 9,6-18,1 1,-1 0,1-1,0 1,0 0,1-1,-1 1,1-1,0 0,0 1,0-1,1 0,0 0,0-1,0 1,0 0,0-1,1 0,-1 0,1 0,0 0,0-1,0 1,0-1,0 0,4 1,2 1,1 0,0 0,0-1,0-1,0 0,0 0,0-1,1-1,-1 0,10-1,2-4,0-2,0 0,-1-2,0 0,-1-2,0 0,-1-1,0-1,-1-1,0-1,-1-1,0-1,-3 5,-1 0,0-1,-1-1,0 0,-1-1,-1 0,0-1,-1 0,-1-1,-1 0,0 0,1-6,-9 23,-1 0,1 0,0 0,-1 0,1 0,0 0,-1-1,1 1,0 0,-1 0,1 0,0 0,0 0,-1-1,1 1,0 0,0 0,-1 0,1-1,0 1,0 0,0 0,0-1,-1 1,1 0,0-1,0 1,0 0,0 0,0-1,0 1,0 0,0-1,0 1,0 0,0-1,0 1,0 0,0-1,0 1,0 0,0-1,0 1,0 0,0 0,0-1,-17 27,11-16,0 1,1 0,1 0,-1 0,2 1,0 0,0-1,1 1,0 0,1 0,1 2,3 7</inkml:trace>
  <inkml:trace contextRef="#ctx0" brushRef="#br0" timeOffset="21911.613">5635 2030,'-23'0,"1"1,-1 0,1 2,0 1,0 1,0 0,1 2,0 0,0 2,1 0,-13 9,14-9,1 1,0 1,0 1,1 0,1 1,0 1,-8 10,19-19,0 1,1-1,-1 1,1 0,1 0,-1 1,1-1,0 1,0-1,1 1,0 0,0 0,1 0,-1 0,2 0,-1 1,1-1,0 0,0 0,1 1,0-1,1 0,1 6,3-3,0 0,1 0,0 0,1-1,0 0,1-1,-1 0,1 0,1-1,0 0,0 0,0-1,1-1,0 0,0 0,0-1,0 0,1-1,-1 0,1-1,0-1,0 1,0-2,0 0,2 0,25 3,-1-2,1-1,0-2,0-1,-1-2,1-2,-1-2,-1-1,0-2,0-1,-2-2,4-4,-15 6</inkml:trace>
  <inkml:trace contextRef="#ctx0" brushRef="#br0" timeOffset="22356.59">6228 2227,'88'-116,"-86"113,0 0,0 0,-1-1,1 1,-1-1,0 1,0-1,0 1,0-1,-1 0,1 0,-1 1,0-1,0 0,-1 1,1-1,-1 0,1 0,-1 1,-1-1,1 1,0-1,-1 1,1 0,-1-1,0 1,0 0,-1 0,1 0,-1 0,1 1,-1-1,0 1,0 0,0-1,-2 0,-6-1,0 1,0 0,-1 0,1 1,-1 1,1-1,-1 2,0 0,0 0,1 1,-1 1,0 0,1 1,0 0,-1 0,1 1,1 1,-1 0,1 0,-1 1,1 0,1 1,-9 7,4-3,0 1,1 1,0 0,1 1,1 0,0 1,1 0,0 1,1 0,-3 10,9-18,0-1,0 0,1 1,0 0,1-1,-1 1,2 0,-1 0,1 0,0 0,1 0,-1-1,2 1,-1 0,1 0,0-1,1 1,0-1,0 0,0 0,1 0,0 0,1-1,-1 1,4 2,9 5,0 0,2-2,-1 0,1-1,1 0,0-2,1 0,0-2,0 0,0-1,1-2,14 2,-14-2,1-1,0-1,-1-1,1-2,0 0,-1-1,1-1,-1-1,0-1,0-1,0-1,-1-1,0-1,0-1,-1 0,-1-2,19-13,-7 3,-5 4</inkml:trace>
  <inkml:trace contextRef="#ctx0" brushRef="#br0" timeOffset="22688.396">7300 1860,'-77'20,"0"3,2 3,-42 23,105-44,6-3,-1 0,1 0,0 0,0 1,0 0,0 1,0-1,1 1,0 0,0 0,0 1,0 0,0-1,1 2,0-1,0 0,1 1,-1 0,0 2,5-3,1 0,-1 0,1 0,0-1,0 1,1-1,-1 1,1-1,0 0,0 0,0 0,1 0,-1 0,1-1,0 0,0 0,0 0,1 0,-1-1,1 1,-1-1,1 0,0 0,0-1,4 1,1 3,67 26,-64-28,0 1,0 0,0 1,-1 1,1 0,-1 1,-1 0,0 0,0 1,0 1,-1 0,0 0,0 1,-2 0,4 5,-10-11,0-1,-1 1,1 0,-1-1,0 1,0 0,0 0,-1 0,1 0,-1 0,0 0,0 0,0 0,-1 0,0 0,1 0,-1 0,0 0,-1-1,1 1,-1 0,0-1,0 1,0-1,0 1,0-1,-1 0,0 0,1 0,-1-1,0 1,0 0,-1-1,0 1,-125 63,-105-10,227-54,1-1,-1 0,1 0,-1 0,1-1,-1 0,1-1,-1 1,1-1,-1-1,1 1,0-1,0 0,-1 0,1-1,-2-1,-5-7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1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234 226,'-14'4,"0"1,1 0,0 1,0 0,0 1,1 1,-1 0,2 1,0 0,0 0,0 1,1 1,1 0,0 0,0 1,-2 5,8-14,-1 1,1-1,0 1,0 0,0 1,0-1,1 0,0 1,0-1,0 1,0-1,1 1,0 0,0 0,0 0,1 0,-1 0,1 0,0 0,0 0,1 0,0 0,0-1,0 1,0 0,1 0,0-1,0 1,0-1,0 1,1-1,0 0,0 0,0 0,0 0,0-1,1 1,0-1,0 0,0 0,0 0,3 1,6-1,0-1,-1-1,1 0,0 0,0-2,0 0,-1 0,1-1,-1 0,1-1,-1-1,0 0,0-1,0 0,0 0,-1-1,0-1,-1 0,1-1,-1 0,0 0,-1-1,4-5,-5 5,0 0,-1-1,0 0,-1 0,0-1,0 0,-1 0,-1 0,0-1,0 0,-1 0,-1 0,0 0,1-12,-4 18,1 0,-1-1,0 1,0 0,-1 0,0 0,0 0,-1 0,1 0,-1 0,0 1,-1 0,1-1,-1 1,0 0,-1 1,1-1,-1 1,0 0,0 0,0 0,0 1,-1 0,0 0,1 0,-1 1,0-1,0 1,0 1,-1-1,1 1,0 0,-1 1,1 0,0 0,-1 0,1 0,0 1,-1 0,1 1,0-1,0 1,0 0,-3 2,-9 8</inkml:trace>
  <inkml:trace contextRef="#ctx0" brushRef="#br0" timeOffset="864.583">827 1,'-256'574,"246"-543,25-39,117-162,68-127,-179 276,-19 39,-7-3,0 1,1 0,1 0,1 0,0 0,1 1,0-1,2 1,0-1,0 0,2 0,0 0,2 5,-1-14,-1 1,1-1,1 0,-1 0,1 0,1 0,-1-1,1 0,0 0,0-1,1 0,0 0,0 0,0-1,0 0,1 0,0-1,-1 0,1 0,0-1,1 0,-1 0,0-1,1 0,-1 0,0-1,1 0,-1-1,0 0,4-1,2-2,0-1,0 0,-1-1,0-1,0 0,-1-1,0 0,0-1,0-1,-2 1,1-2,-1 1,0-2,-1 1,-1-1,0 0,0-1,-2 0,1 0,-1-1,5-10,-1 0,0 0,-2-1,-1-1,-1 1,-1-1,0-18,-4 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1,'-33'126,"5"1,6 1,5 1,6 1,6 0,6 13,-1-127,-1-12,1 0,0 0,-1 0,1 0,1 1,-1-1,1 0,0 0,-1 0,2 0,-1 0,0 0,1 0,0 0,0-1,0 1,9-16,-7-3</inkml:trace>
  <inkml:trace contextRef="#ctx0" brushRef="#br0" timeOffset="165.606">1 621,'38'-4,"18"-3,9 1,-2 2,-2 0,-7 2,-3 1,-4 5,-7 2,-10 1</inkml:trace>
  <inkml:trace contextRef="#ctx0" brushRef="#br0" timeOffset="416.532">678 621,'-6'10,"1"1,1-1,0 0,0 1,1 0,0 0,1 0,0 0,1 1,0-1,1 0,0 1,1-1,0 0,1 0,0 0,1 0,0 0,0 0,1 0,1-1,5 9,-8-17,0 0,1 1,0-1,-1 0,1-1,0 1,0 0,0-1,0 0,0 0,0 0,0 0,0 0,1 0,-1-1,0 1,0-1,1 0,-1 0,0-1,0 1,1-1,-1 1,0-1,0 0,0 0,0 0,0-1,0 1,0-1,0 0,0 1,2-3,3-2,0 0,0-1,0 0,-1 0,0 0,0-1,-1 0,0 0,0-1,2-5,-3 5,0 0,0 0,-1 0,0-1,-1 0,0 1,0-1,-1-1,0 1,-1 0,0 0,-1-1,0 1,-1 0,0-1,0 1,-1 0,0 0,-1 0,0 0,-1 0,0 1,-1 0,-3-7,-35-8,21 22</inkml:trace>
  <inkml:trace contextRef="#ctx0" brushRef="#br0" timeOffset="944.491">1074 932,'28'-35,"-2"5,-1 0,-1-2,-2 0,-2-1,-1-2,-1 0,7-24,-26 65,0 0,0 0,0 0,1 1,0-1,0 0,0 0,1 0,0 0,0 0,1 0,0 0,0-1,0 1,0 0,1-1,0 1,0-1,1 0,-1 0,1-1,0 1,1-1,3 4,0-1,0 0,1 0,0-1,0 0,0-1,1 0,-1 0,1-1,0 0,1-1,-1 0,1-1,-1 0,1 0,-1-1,0-1,-1 1,1-1,0-1,0 0,-1 0,1-1,0 0,-1-1,0 0,0 0,0-1,0-1,0 1,-1-1,0-1,0 1,0-1,0-1,-1 1,-1-1,4-4,-6 3,-1 0,0 0,0 0,0-1,-1 1,0-1,-1 0,0 1,0-1,-1 0,0 0,-1-5,1 12,-1-23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0,'-17'74,"12"-38,2 1,1-1,2 1,2 0,1-1,7 31,-2 1,-3-1,-3 2,-5 54,-4-62,-2 1,-4-1,-10 32,1-39,60-109,-23 32</inkml:trace>
  <inkml:trace contextRef="#ctx0" brushRef="#br0" timeOffset="316.235">414 283,'-306'245,"253"-179,53-64,0 1,0-1,1 0,-1 1,1-1,0 0,0 1,0-1,0 0,0 0,0 0,0 0,1 0,-1 0,1 0,-1 0,1-1,0 1,0-1,0 1,0-1,0 1,0-1,0 0,0 0,0 0,1 0,-1-1,0 1,0-1,1 1,-1-1,1 0,-1 0,0 0,1 0,1 0,0 1,34 7,-25-7,0 0,-1 1,1 0,-1 1,1 1,-1 0,0 1,0 0,-1 0,0 2,0-1,0 1,-1 1,0 0,0 0,-1 1,0 0,0 1,-1 0,5 8,-8-6,-1-1,0 1,-1 0,0 0,-1 1,-1-1,0 0,0 1,-2 11,2 16,-1-39,0 1,0-1,0 0,0 1,0-1,0 1,0-1,0 0,0 1,1-1,-1 1,1-1,-1 0,1 0,-1 1,1-1,0 0,0 0,-1 0,1 1,0-1,0 0,0 0,0-1,0 1,1 0,-1 0,0 0,0-1,1 1,-1 0,0-1,1 0,-1 1,0-1,1 0,-1 1,0-1,1 0,-1 0,1 0,-1 0,0 0,1-1,-1 1,1 0,-1-1,0 1,1-1,-1 1,14-9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493 877,'-41'0,"0"-2,0 2,0 1,0 3,0 1,0 2,1 2,-15 6,49-13,-1 1,1 0,0 0,-1 0,1 1,1 0,-1 0,1 1,-1 0,1 0,0 0,1 0,0 1,-1 0,2-1,-1 2,1-1,0 0,0 1,1-1,-1 1,1 0,1 0,0 0,0 0,0 0,1 0,0 0,0 0,0 0,1 0,0 0,1 0,0-1,1 5,1-3,0 0,1 0,0-1,0 1,1-1,0 0,0 0,0-1,1 0,0 0,0-1,1 0,0 0,0 0,0-1,0 0,0-1,1 0,0 0,0-1,0 0,0-1,0 0,0 0,0 0,0-2,0 1,0-1,0 0,0-1,0 0,0 0,-1-1,1-1,21-8,0-2,-2 0,0-3,-1 0,0-1,-1-2,-2-1,0-1,-1 0,-1-2,-1-1,-1 0,-2-2,0 0,-2-1,8-19,-12 19,0 1,-2-2,-1 0,-1 0,-1 0,-2-1,-1 0,-2 0,0 0,-2 0,-2 0,0 0,-2 0,-2 0,0 1,-2 0,-1 0,-1 0,-5-6,14 32,-1-1,1 1,0 0,-1-1,0 1,0 0,0 0,0 1,-1-1,1 0,-1 1,1-1,-1 1,0 0,0 0,0 0,0 0,0 0,-1 1,1-1,0 1,-1 0,1 0,-1 1,1-1,-1 0,1 1,-1 0,0 0,1 0,-1 1,1-1,-1 1,1-1,-1 1,1 1,-1-1,1 0,0 1,-13 10,1 2,1 0,1 0,0 1,0 1,2 0,0 1,1 0,1 0,0 1,1 1,1-1,1 1,1 0,0 1,0 11,-5 13,1 0,3 1,2 1,1-1,3 0,1 1,4 6,-4-36,1 0,0 0,2-1,0 1,0-1,1 0,1-1,1 1,0-1,1 0,0-1,1 0,1 0,0-1,0 0,2-1,-1 0,1 0,1-2,0 1,0-2,1 0,-1 0,2-1,-1-1,1 0,0-2,1 1,-1-2,1 0,-1-1,1 0,0-1,6-1,-5-3,1-1,-1-1,0 0,0-1,-1-1,1-1,-1 0,-1-1,0-1,0 0,-1-1,0 0,-1-1,0-1,-1 0,-1-1,0 0,-1-1,0 0,-1 0,0-3,-8 18,0-1,-1 0,1 1,0-1,0 0,0 1,-1-1,1 0,-1 0,1 0,0 0,-1 0,0 0,1 1,-1-1,1 0,-1 0,0 0,0 0,0 0,1-1,-1 1,0 0,0 0,0 0,-1 0,1 0,0 0,0 0,-1 0,1 0,0 0,-1 0,1 0,-1 1,1-1,-1 0,1 0,-1 0,0 0,1 1,-1-1,0 0,0 1,0-1,0 0,1 1,-1-1,0 1,0 0,0-1,0 1,0 0,0-1,0 1,0 0,0 0,0 0,0 0,0 0,0 0,0 0,-1 0,1 0,0 1,0-1,0 0,0 1,-3 1,0 1,0-1,1 1,-1 0,1 0,-1 0,1 1,0-1,1 1,-1-1,0 1,1 0,0 0,0 1,0-1,0 0,1 1,0-1,0 1,0-1,0 1,1-1,0 1,0-1,0 1,0 0,1-1,-1 1,1-1,2 4,-1 1,1 0,1 0,0 0,0 0,0 0,1-1,1 0,-1 0,1 0,1-1,0 0,-1 0,2-1,3 3,-1-2,1-1,0-1,0 0,0 0,0-1,1 0,0-1,0-1,0 0,0 0,0-1,0-1,0 0,0 0,0-1,0-1,0 0,0-1,0 0,-1-1,1 0,-1 0,0-2,9-5,12-8,-2-1,-1-1,0-2,-2-1,0-1,-2-1,-1-1,-1-1,-1-2,-2 0,0-2,0-1,0 0,-3-2,0 0,-3-1,-1 0,-1-1,-2 0,-2-1,-1 0,1-37,-8 73,3-20,-1 0,-1-1,-1 1,-1-1,-1 1,0 0,-2-1,-1 1,-1 1,0-1,-9-17,13 36,0 1,1 0,-1 0,0 0,0 0,0 0,0 0,0 1,0-1,0 0,-1 1,1 0,-1 0,1 0,-1 0,1 0,-1 0,0 0,1 1,-1 0,0-1,0 1,1 0,-1 0,0 1,0-1,1 0,-1 1,0 0,1-1,-1 1,1 0,-1 0,1 1,-1-1,1 1,0-1,0 1,0-1,0 1,0 0,0 0,0 0,0 0,1 1,-1-1,1 0,0 1,-1-1,1 2,-14 21,2 0,0 0,2 2,1-1,1 1,1 1,1-1,2 1,1 1,0 11,-8 128,7 0,8 28,0-24,-1-47,3-44,-4-1,-3 1,-3-1,-4 0,-3 0,-4-1,-4-1,-6 12,19-74,0 0,-1 0,0-1,-1 0,-1-1,0 0,-1 0,-1-1,-9 8,21-20,-1-1,0 1,0 0,0-1,0 1,0-1,1 1,-1-1,0 1,0-1,0 0,0 1,0-1,0 0,0 0,0 0,-1 0,1 0,0 0,0 0,0 0,0 0,0 0,0-1,0 1,0 0,0-1,0 1,0-1,1 1,-1-1,0 1,0-1,0 0,0 1,1-1,-1 0,0 0,1 1,-1-1,0 0,1 0,-1 0,1 0,0 0,-1 0,1 0,0 0,-1 0,1 0,0 0,0 0,0 0,0 0,0 0,0 0,0 0,0 0,1 0,-1 0,0 0,1 0,-1 0,0 0,1 0,-1 0,1 0,0 0,-1 0,9-30,1 0,1 0,2 1,1 0,1 1,1 1,2 1,15-18,-5 2,203-323,-17-9,73-197,-266 527,20-43,-4 0,25-91,-54 89,-8 88,0 0,-1 0,1 0,0 0,-1 0,0 0,1 0,-1 0,0 1,0-1,0 0,0 0,0 0,0 1,-1-1,1 1,-1-1,1 1,-1 0,1-1,-1 1,0 0,1 0,-1 0,0 0,0 0,0 1,0-1,0 0,0 1,0 0,0-1,0 1,0 0,0 0,0 0,0 0,0 0,0 1,-2 0,-12 4,1 1,0 1,1 0,-1 1,2 0,-1 1,1 1,0 0,1 1,0 0,1 1,0 1,1-1,0 2,1-1,1 2,-17 26,1 1,3 1,1 1,2 1,3 1,1 0,2 1,3 0,-3 34,0 49,7 0,10 129,7-78,-4-92,-3 1,-5 0,-3 0,-5 7,-2-47,-2 0,-1-1,-3 0,-3-1,-20 40,14-50,23-68,36-188,-30 185</inkml:trace>
  <inkml:trace contextRef="#ctx0" brushRef="#br0" timeOffset="266.079">1170 340,'-14'5,"-1"2,4-1</inkml:trace>
  <inkml:trace contextRef="#ctx0" brushRef="#br0" timeOffset="1081.34">2299 1159,'30'-10,"0"-1,-1-2,0-1,-1-1,-1-1,0-2,16-15,-26 22,0 0,-1-1,-1-1,0-1,-1 0,0-1,-1 0,-1-1,0 0,-2-1,0 0,0-1,-1-3,-8 19,0 0,0 0,0 0,0-1,0 1,-1 0,1-1,-1 1,0-1,0 1,1 0,-2-1,1 1,0-1,0 1,-1-1,1 1,-1 0,0 0,0-1,0 1,0 0,0 0,0 0,-1 0,1 0,-1 0,1 0,-1 0,0 1,0-1,1 0,-1 1,0 0,-1-1,1 1,0 0,0 0,0 0,-1 1,1-1,0 0,-1 1,1 0,-1-1,1 1,0 0,-1 0,-1 1,-9 3,0 0,0 1,0 1,0 1,1-1,0 2,1 0,-1 0,1 1,1 0,0 1,0 0,1 1,0 0,1 0,0 1,1 0,1 1,0-1,0 1,-3 12,2-8,1-1,1 1,0 0,1 0,1 0,1 0,0 1,2-1,0 13,0-24,1 0,-1 1,1-1,0 0,1 0,0 0,0-1,0 1,0 0,1-1,0 1,0-1,1 0,-1 0,1 0,0-1,1 1,-1-1,1 0,-1 0,1 0,1-1,-1 0,0 0,1 0,-1-1,1 1,0-1,0-1,10 3,1-1,-1-1,0-1,1 0,-1-1,1-1,-1-1,1 0,-1-1,0 0,0-2,0 0,-1-1,0 0,0-1,0-1,-1 0,13-10,4-5,-1-1,-1-1,-2-1,0-2,-2-1,-1 0,13-23,-28 41,0 0,-1-1,-1 0,0-1,-1 0,0 0,-1 0,-1-1,0 1,0-1,-2 0,2-12,-4 24,0-1,-1 0,1 1,-1-1,1 1,-1 0,0-1,0 1,0-1,0 1,0 0,-1 0,1 0,-1 0,1 0,-1 0,0 0,1 0,-1 0,0 1,0-1,-1 1,1 0,0-1,0 1,-1 0,1 0,0 1,-1-1,1 0,-1 1,1 0,-1-1,0 1,1 0,-1 0,-1 1,-90 28,89-27,-1 1,1-1,0 1,0 0,0 1,0-1,0 1,1 0,0 1,-1-1,2 0,-1 1,0 0,1 0,0 0,0 1,1-1,0 1,0-1,0 1,0 0,1-1,0 1,0 0,0 0,1 0,0 0,0 0,1 0,0 0,0 0,0 0,0 0,1-1,0 1,2 2,4 0,1-1,0 0,1-1,0 0,0-1,0 0,0-1,1 0,-1 0,1-1,0 0,0-1,1-1,-1 0,0 0,5-1,10 3,83 32,-106-33,0 1,0-1,0 0,0 1,0 0,-1-1,1 1,-1 0,0 0,1 1,-1-1,-1 0,1 1,-1-1,1 1,-1 0,0-1,0 1,0 0,-1 0,1-1,-1 1,0 0,0 0,-1 0,1 0,-1-1,0 2,-34 85,32-73</inkml:trace>
  <inkml:trace contextRef="#ctx0" brushRef="#br0" timeOffset="1401.686">3484 1216,'27'-6,"0"0,0-2,-1-1,0-1,-1-2,0 0,-1-2,-1 0,2-3,-9 7,0-2,-1 1,0-2,-1 0,-1-1,0 0,5-9,-15 19,0 1,-1 0,0-1,1 0,-1 0,-1 0,1 0,0 0,-1 0,0 0,0 0,0 0,-1-1,1 1,-1 0,0 0,0-1,-1 1,1 0,-1-1,0 1,0 0,0 0,-1 0,1 0,-1 0,0 0,0 0,0 1,-1-1,0 1,1 0,-1-1,0 1,-2-1,1 0,-1 1,1-1,-1 1,0 0,0 0,0 1,0-1,-1 1,1 0,-1 1,1 0,-1-1,1 2,-1-1,0 1,0-1,1 1,-1 1,0-1,1 1,-1 0,0 1,1-1,-1 1,1 0,0 1,0-1,0 1,0 0,0 0,0 0,-2 3,-8 6,0 1,0 0,1 1,1 1,0 0,1 0,1 1,1 1,-1 2,4-11,1 1,0 0,1 1,0-1,0 1,1 0,1 0,-1 0,2 1,-1 0,1-1,1 1,0 0,1 0,0-1,0 1,1 0,0 0,1-1,1 1,-1-1,2 1,-1-1,2 0,-1 0,1-1,1 1,5 6,14 7,0-5</inkml:trace>
  <inkml:trace contextRef="#ctx0" brushRef="#br0" timeOffset="1751.725">4077 1159,'33'-11,"-1"-1,-1-2,0-2,-1 0,-1-2,2-3,47-29,-76 50,-1 1,0-1,1 0,-1 0,1 1,-1-1,0 0,0 1,1-1,-1 1,0 0,0 0,0-1,1 1,-1 0,0 0,0 0,0 0,-1 0,1 0,0 0,0 0,0 0,-1 1,1-1,-1 0,1 0,-1 1,1-1,-1 0,0 1,0-1,1 1,-1-1,0 0,0 1,0-1,-1 0,1 1,0-1,0 0,-1 1,1-1,-1 0,1 1,-1-1,0 0,1 0,-1 0,-1 1,2 12,0-9,0-1,1 1,0-1,0 1,0-1,0 0,1 1,0-1,0 0,0 0,0 0,1-1,-1 1,1 0,0-1,0 0,0 0,1 0,-1 0,1 0,0 0,-1-1,1 0,0 0,1 0,-1 0,0-1,0 0,1 0,-1 0,1 0,-1 0,1-1,-1 0,1 0,-1 0,1-1,-1 1,4-2,7-2,-1-1,0 0,0-1,0 0,-1-1,0-1,0 0,-1-1,0 0,0-1,-1 0,0-1,-1 0,-1 0,1-1,-2-1,4-6,9-7,8-9,-19 20</inkml:trace>
  <inkml:trace contextRef="#ctx0" brushRef="#br0" timeOffset="2000.863">5178 256,'-5'43,"-6"29,-2 11,2 2,3-4,2-7,3-6,1-5,2-8,0-4,0-6,1-1,4-3,2-4,-1-3,-1-8</inkml:trace>
  <inkml:trace contextRef="#ctx0" brushRef="#br0" timeOffset="2162.779">4839 792,'38'-14,"37"-5,15 0,2 4,-5 5,-12 3,-15 4,-17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1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273 195,'-1'1,"1"-1,0 0,0 1,-1-1,1 1,0-1,-1 0,1 1,0-1,-1 0,1 1,0-1,-1 0,1 0,-1 1,1-1,-1 0,1 0,0 0,-1 0,1 0,-1 1,1-1,-1 0,1 0,-1 0,1 0,-1 0,1 0,-1-1,1 1,-1 0,1 0,0 0,-1 0,1 0,-1-1,1 1,-1 0,1 0,0-1,-1 1,1 0,0-1,-1 1,1 0,0-1,-1 1,1-1,0 1,0 0,-1-1,1 1,0-1,0 1,0-1,0 1,0-1,0 1,0-1,0 1,0-1,0 1,0-1,0 1,0 0,0-1,-7 40,-21 292,11-215,3-7,-5 0,-4-1,-5-2,-35 86,28-110,35-82,0 0,-1-1,1 1,0 0,0-1,-1 1,1 0,0 0,0-1,-1 1,1 0,0 0,-1-1,1 1,0 0,-1 0,1 0,0 0,-1-1,1 1,-1 0,1 0,0 0,-1 0,1 0,-1 0,1 0,0 0,-1 0,1 0,0 0,-1 1,1-1,-1 0,1 0,0 0,-1 0,1 1,0-1,-1 0,1 0,0 0,-1 1,1-1,0 0,0 1,-1-1,1 0,0 1,0-1,0 0,-1 1,1-1,0 0,0 1,0-1,0 1,1-37,25-105,5 1,7 2,6 2,31-61,-71 184,51-130,57-108,-112 250,0 0,0 0,0 1,1-1,-1 0,0 0,0 0,0 1,1-1,-1 0,0 0,1 0,-1 1,1-1,-1 0,1 1,-1-1,1 0,-1 1,1-1,-1 1,1-1,0 1,0-1,-1 1,1 0,0-1,0 1,-1 0,1-1,0 1,0 0,0 0,-1 0,1 0,0 0,0 0,0 0,0 0,-1 0,1 0,0 0,0 0,0 1,-1-1,1 0,0 1,0-1,-1 0,1 1,0-1,-1 1,1-1,0 1,0 0,17 45,32 383,-23-61,-4-239,-23-128,0-1,0 1,0 0,0-1,0 1,1 0,-1-1,0 1,1-1,-1 1,0-1,1 1,-1-1,1 1,-1-1,1 1,-1-1,1 1,-1-1,1 0,-1 1,1-1,-1 0,1 0,0 1,-1-1,1 0,0 0,-1 0,1 0,-1 0,1 0,0 0,-1 0,1 0,0 0,-1 0,1 0,0 0,-1 0,1-1,0 1,-1 0,1 0,-1-1,1 1,-1 0,1-1,-1 1,1-1,-1 1,1-1,-1 1,1-1,-1 1,0-1,1 1,-1-1,0 1,0-1,1 0,-1 1,0-1,0 0,0 1,0-1,0 0,0 1,25-51,-24 47,89-230,-36 100,-18 39,5 1,4 2,19-24,-57 106,-5 5,0 0,1 0,0 0,0 1,0 0,1-1,-1 1,1 0,0 1,0-1,0 1,1 0,-1 0,1 0,3-1,-7 5,1 0,-1 0,1 0,-1 0,0 0,0 0,1 1,-1-1,0 0,0 1,0-1,0 1,0 0,-1-1,1 1,0 0,-1-1,1 1,-1 0,0 0,1-1,-1 1,0 0,0 0,0-1,0 1,-1 0,1 0,-1 1,1 0,-33 478,33-466,1 0,1 0,0 0,1 0,1 0,0 0,1-1,1 0,0 0,1 0,0-1,1 0,1 1,23 9,-15-16</inkml:trace>
  <inkml:trace contextRef="#ctx0" brushRef="#br0" timeOffset="3056.45">5410 647,'-22'22,"1"0,2 1,0 1,2 1,0 1,-12 26,13 1,16-52,-1 0,1 0,0-1,0 1,-1 0,1 0,0 0,0 0,0 0,0 0,0 0,0 0,0 0,0 0,0 0,0-1,1 1,-1 0,0 0,0 0,1 0,-1 0,1 0,-1-1,1 1,-1 0,1 0,0-1,-1 1,1 0,0-1,-1 1,1-1,0 1,0-1,0 1,0-1,-1 0,1 1,0-1,0 0,0 1,0-1,0 0,0 0,0 0,0 0,0 0,0 0,-1 0,2 0,4-4,0 1,0-1,0 1,-1-2,1 1,-1-1,0 1,0-1,0-1,-1 1,0-1,0 0,0 0,0-2,1 0,-1 0,0 0,-1 0,0-1,0 1,0-1,-1 0,-1 0,0 0,0 0,0 0,-1-6,-1 13,1 0,-1 0,1-1,0 1,0 0,0 0,0 0,0 0,0 0,0 0,1 0,-1 0,1 0,0 0,-1 0,1 0,0 0,0 0,0 0,1 1,-1-1,0 0,0 1,1-1,0 1,-1-1,1 1,-1 0,1 0,0 0,0 0,0 0,0 0,0 0,0 0,0 1,15-4,-7 3,1-1,-1 0,0 0,0-1,0 0,0-1,0-1,-1 1,1-1,-1-1,0 0,-1 0,0-1,0 1,0-2,4-4,0-9,-1 0,-1-1,-1 0,0 0,-2-1,-1 0,0 0,-2-1,-1 0,-1 0,-1 1,0-1,-2 0,-1 0,-5-20,6 31,0 0,-1 0,-1 0,0 0,-1 1,0-1,-1 1,0 0,-1 0,0 1,-1 0,0 0,-1 0,-1 1,-2-3,10 12,1 1,-1-1,1 1,-1 0,1-1,-1 1,0 0,1-1,-1 1,0 0,1 0,-1-1,0 1,1 0,-1 0,0 0,1 0,-1 0,0 0,0 0,1 0,-1 0,0 0,1 1,-1-1,0 0,1 0,-1 1,0-1,1 0,-1 1,1-1,-1 1,1-1,-1 0,1 1,-1-1,1 1,-1 0,1-1,-1 1,1-1,0 1,0 0,-1-1,1 1,0 0,0-1,-1 1,1 0,0-1,0 1,0 0,0-1,0 1,0 0,0 0,1-1,-1 1,-2 47,8-11,2-1,2 1,1-1,1-1,2 0,5 7,8 20,172 434,-166-402,-4 1,-4 1,-5 1,-4 1,-4 0,-2 48,-11-115,-1 0,-1-1,-2 1,-1-1,-1 0,-2 0,-1-1,-1 0,-1 0,-2-2,-1 1,-1-2,-1 0,-1-1,-2-1,0-1,-1 0,-7 3,18-18,1 0,-1 0,-1-2,1 1,-1-1,0-1,0 0,-1 0,-6 1,15-5,0 0,-1 0,1-1,0 1,0-1,-1 0,1 0,0 0,0 0,-1 0,1-1,0 0,0 1,0-1,0 0,0-1,0 1,0 0,0-1,0 0,0 0,1 0,-1 0,1 0,0 0,-1 0,1-1,0 1,0-1,0 0,1 0,-1 1,1-1,0 0,-1 0,1 0,0-3,-3-16,2 0,0-1,2 1,0-1,1 1,2-1,0 1,1 0,2 0,0 1,1-1,1 1,1 1,3-4,41-91,6 2,4 3,22-22,-48 77</inkml:trace>
  <inkml:trace contextRef="#ctx0" brushRef="#br0" timeOffset="1535.461">3378 704,'-5'17,"0"0,2 0,0 1,1-1,0 1,2 0,0-1,1 1,1-1,0 1,2-1,0 0,1 0,2 4,-6-17,1 0,1-1,-1 1,1-1,-1 0,1 0,0 0,0 0,0 0,0-1,1 1,-1-1,1 0,0 0,-1 0,1-1,0 1,0-1,0 0,0 0,0 0,0 0,0-1,1 0,-1 0,0 0,0 0,0-1,0 1,0-1,0 0,0 0,0-1,0 1,0-1,0 0,-1 0,1 0,-1-1,1 1,-1-1,0 1,0-1,0-1,4-2,-1-1,1 0,-2 0,1 0,-1-1,0 0,0 0,-1 0,0-1,-1 1,0-1,0 0,-1 0,0 0,-1 0,0 0,0 0,-1-1,0 1,0 0,-1 0,0-1,-1 1,-1 0,0 1,-1 0,0-1,0 1,-1 1,0-1,0 1,-1 0,1 0,-2 0,1 1,-1 0,0 0,0 1,-1 0,1 0,-1 0,0 1,0 1,-1-1,1 1,-1 1,0-1,0 2,0-1,0 1,0 0,0 1,0 0,0 1,0 0,0 0,0 1,1 0,-1 0,-7 3,-2 2</inkml:trace>
  <inkml:trace contextRef="#ctx0" brushRef="#br0" timeOffset="1907.541">3829 958,'106'-194,"-105"192,-1 0,1 0,-1 0,1 0,0 0,0 0,0 0,0 0,0 0,0 0,1 1,-1-1,1 0,-1 1,1-1,-1 1,1-1,0 1,0 0,0 0,-1 0,1 0,0 0,1 0,-1 1,0-1,0 0,0 1,0 0,0 0,1-1,-1 1,0 0,0 1,0-1,0 0,1 1,-1-1,0 1,0 0,0-1,0 1,0 0,0 0,0 1,-1-1,1 0,0 1,17 28,-17-26,-1 1,1-1,1 0,-1 1,1-1,-1 0,1 0,0-1,1 1,-1 0,1-1,-1 0,1 0,0 0,0 0,0-1,1 0,-1 0,0 0,1 0,0 0,-1-1,1 0,0 0,0 0,-1-1,2 0,3-1,-1-1,1 0,-1 0,1-1,-1 0,0-1,0 0,-1 0,1 0,-1-1,0 0,0-1,-1 0,1 0,-1 0,-1-1,1 1,-1-1,0-1,-1 1,1-1,-2 0,1 0,-1 0,0 0,-1-1,2-6,-1-10</inkml:trace>
  <inkml:trace contextRef="#ctx0" brushRef="#br0" timeOffset="317.14">1486 704,'-13'30,"1"0,1 1,2 0,1 0,1 1,2 1,1-1,2 0,1 19,0-46,1-1,0 1,0 0,0 0,1 0,-1-1,1 1,0 0,1-1,-1 1,1-1,0 1,0-1,0 0,1 0,0 0,-1 0,1 0,1 0,-1-1,0 0,1 0,0 0,0 0,0 0,0-1,0 1,0-1,1 0,-1 0,1-1,-1 0,1 1,0-1,-1-1,1 1,0-1,0 0,0 0,-1 0,2-1,10-4,0 0,-1-1,0-1,0 0,-1-1,0-1,0 0,-1-1,0 0,0-1,-1-1,-1 0,0 0,-1-1,0-1,-1 1,-1-2,0 1,-1-1,0 0,-1-1,-1 1,0-1,-1 0,-1 0,-1-1,1-12,-2 21,-1 1,0-1,0 0,0 1,-1-1,0 1,-1-1,0 1,0 0,0-1,-1 1,0 0,0 1,-1-1,0 0,0 1,-1 0,1 0,-1 0,-1 1,1 0,-1 0,0 0,0 0,0 1,-1 0,1 0,-1 1,0 0,0 0,0 1,-6-2,1 2,0 0,1 1,-1 0,0 1,0 0,0 1,1 0,-1 1,0 0,1 1,0 1,-1-1,1 2,1 0,-1 0,1 0,0 2,0-1,-2 3,-18 12,4-3</inkml:trace>
  <inkml:trace contextRef="#ctx0" brushRef="#br0" timeOffset="651.878">2305 54,'-25'60,"4"2,2-1,3 2,-5 47,18-86,1-1,1 0,1 1,1-1,1 1,1-1,1 0,1 0,1 0,2-1,0 0,9 19,5 18,-4 1,-2 1,-3 1,-2 0,-3 8,-13-36,-3-40</inkml:trace>
  <inkml:trace contextRef="#ctx0" brushRef="#br0" timeOffset="900.393">1966 619,'39'14,"31"5,9 0,0-4,-7-5,-13-3,-10-4,-10-1,-1-2,-3-1,-2 0,-2 0,-1 1,-2-1,0 1,0 0,0 0,-5 0</inkml:trace>
  <inkml:trace contextRef="#ctx0" brushRef="#br0" timeOffset="1087.495">2954 788,'0'43,"0"20,0-2</inkml:trace>
  <inkml:trace contextRef="#ctx0" brushRef="#br0" timeOffset="1287.13">2869 421,'0'0</inkml:trace>
  <inkml:trace contextRef="#ctx0" brushRef="#br0" timeOffset="7891.545">7272 845,'0'0,"-1"1,1-1,0 0,0 1,-1-1,1 0,-1 1,1-1,0 0,-1 0,1 1,-1-1,1 0,0 0,-1 0,1 0,-1 0,1 1,-1-1,1 0,-1 0,1 0,-1 0,1 0,-1 0,1-1,0 1,-1 0,1 0,-1 0,1 0,-1 0,1-1,0 1,-1 0,1 0,-1-1,1 1,0 0,-1-1,1 1,0 0,-1-1,1 1,0 0,0-1,-1 1,1-1,0 1,0-1,0 1,0 0,-1-1,1 1,0-1,0 1,0-1,0 1,0-1,0 1,0-1,0 1,1-1,-1 1,0 0,0-1,0 1,0-1,1 1,-29 30,26-27,-7 12,0 0,0 1,2 0,0 1,0-1,2 1,0 1,1-1,1 1,0-1,2 1,0 0,1 0,0 0,4 17,-4-28,1 1,0-1,0 0,0 1,1-1,0 0,0 0,1 0,0-1,0 1,1 0,0-1,0 0,0 0,1 0,0-1,0 1,0-1,1 0,0-1,0 1,0-1,0-1,1 1,-1-1,1 0,0 0,0-1,0 0,0 0,1-1,-1 1,0-2,1 1,-1-1,0 0,1-1,4 0,2-5,-1 1,0-1,-1-1,1-1,-1 0,-1 0,0-1,0 0,0-1,-1 0,-1-1,0 0,0-1,-1 0,5-11,8-6,7-8,-1-2,-2 0,-2-2,-2-1,-2 0,-1-2,-3 0,-1 0,-2-2,-2 1,-3-1,2-30,-7 32,-2 0,-2 0,-1 1,-3-1,-3-9,7 41,-1-1,-1 1,0-1,-1 1,0 0,-1 1,0 0,0-1,-2 2,1-1,-1 1,-1 0,0 1,0 0,0 0,-2 1,1 1,-1-1,-10-4,15 9,0 0,-1 0,0 1,1 0,-1 0,0 1,0 0,0 0,0 1,0-1,0 1,0 1,0 0,0 0,0 0,0 1,1-1,-1 2,1-1,-1 1,1 0,0 0,0 1,0 0,0 0,1 0,-1 1,1 0,0 0,-3 4,-6 7,0 2,1-1,1 2,1-1,0 2,1-1,2 1,0 1,1 0,0 0,2 0,1 1,1-1,0 1,2 0,0 0,2 0,0 0,2 0,0 0,2-1,0 0,1 0,1 0,1 0,7 11,2 3,3 0,0-2,3 0,0-2,2 0,1-2,2 0,0-2,2-1,1-2,1-1,1-1,1-2,10 4,-17-13,-1-1,1-1,1-1,0-2,0-1,0-1,0-1,1-1,2-2,-25 0,-6-1</inkml:trace>
  <inkml:trace contextRef="#ctx0" brushRef="#br0" timeOffset="8139.773">8373 732,'-10'38,"-7"28,-2 6,8-3,5-9,9-10,9-13,7-14,5-10,-2-7</inkml:trace>
  <inkml:trace contextRef="#ctx0" brushRef="#br0" timeOffset="8289.657">8260 167,'0'0</inkml:trace>
  <inkml:trace contextRef="#ctx0" brushRef="#br0" timeOffset="8638.506">9050 591,'-25'25,"-9"7,1 2,2 1,2 2,-19 30,45-63,1-1,-1 1,1 1,0-1,0 0,1 0,-1 1,1-1,0 1,0-1,1 1,-1 0,1-1,0 1,0 0,1-1,-1 1,1-1,0 1,0-1,1 1,-1-1,1 0,0 1,0-1,1 0,-1 0,1 0,0-1,0 1,0-1,0 0,0 1,1-1,0-1,-1 1,1 0,1-1,35 19,-36-21,1 1,-1 0,0 0,0 0,0 1,0-1,0 1,0 0,0 0,0 1,-1-1,1 1,-1 0,0 0,1 0,-2 0,1 0,0 1,-1-1,1 1,-1 0,0 0,0 0,0 0,-1 0,0 0,1 0,-2 0,1 1,0-1,-1 0,0 1,0-1,0 0,0 1,-1 0,-4 4,-1-1,0 0,0 0,-1 0,0-1,0 0,-1-1,0 1,0-2,-1 1,1-1,-1 0,0-1,-6 2,4 0,-12 7,-1-1,0-1,0-2,-1 0,0-1,-4-1,28-7,-1 1,1-1,-1 1,0-1,1 0,-1 0,0 0,1 0,-1 0,0 0,1 0,-1-1,0 1,1-1,-1 1,1-1,-1 1,1-1,-1 0,1 0,-1 0,1 0,0 0,0 0,-1 0,1 0,0 0,0 0,0-1,0 1,0-2,0-7</inkml:trace>
  <inkml:trace contextRef="#ctx0" brushRef="#br0" timeOffset="20173.374">1994 1776,'-72'21,"0"3,2 4,-51 28,17 8,103-62,1 1,-1-1,0 0,1 1,0-1,-1 1,1-1,0 1,0-1,1 1,-1-1,0 1,1-1,-1 0,1 1,0-1,0 0,0 1,0-1,0 0,1 0,-1 0,1 0,-1 0,1 0,0 0,-1-1,1 1,0-1,0 1,0-1,1 1,-1-1,0 0,0 0,1 0,-1-1,0 1,1 0,-1-1,1 0,-1 1,1-1,11 7,19 11,5 3,-1 1,-1 2,-1 2,8 9,-41-34,1 1,-1-1,0 1,0 0,-1 0,1 0,0 0,-1 0,1 0,-1 0,1 0,-1 1,0-1,0 0,0 1,-1-1,1 1,0-1,-1 1,0 0,1-1,-1 1,0-1,0 1,-1 0,1-1,0 1,-1-1,0 1,1-1,-1 1,0-1,0 0,-1 1,1-1,0 0,-1 0,1 0,-1 0,0 0,-1 2,-21 19,0-1,-2-2,0 0,-1-1,-1-2,0-1,-1-1,-1-1,-1-2,0-1,-25 5,55-15,0 0,0-1,0 1,1 0,-1-1,0 1,0-1,0 0,0 1,0-1,0 0,0 1,0-1,0 0,0 0,0 0,0 0,0 0,0 0,0 0,0 0,0 0,0-1,0 1,0 0,0 0,0-1,0 1,0-1,0 1,0-1,1 0,-1 1,0-1,0 0,1 1,-1-1,0 0,1 0,-1 0,87-49,70-38,-111 65</inkml:trace>
  <inkml:trace contextRef="#ctx0" brushRef="#br0" timeOffset="20422.093">2277 1973,'-14'41,"3"1,1-1,1 2,3-1,2 3,2-40,2 0,-1 0,0 0,1 0,0 0,0 0,0 0,1 0,0 0,0 0,0 0,0 0,1-1,0 1,0 0,0-1,0 0,1 1,0-1,0 0,0 0,0 0,1-1,-1 1,1-1,0 0,0 0,0 0,0-1,1 1,-1-1,1 0,0 0,-1-1,1 1,0-1,0 0,2 0,13-4,0-1,0-1,-1-1,1 0,-2-2,1 0,-1-1,0-1,-1 0,0-1,-1-1,6-7,-3 6,-1-2,-1 0,0-1,-1 0,0-2,-2 0,0 0,-1-2,-1 1,5-14,-3-21,-17 35</inkml:trace>
  <inkml:trace contextRef="#ctx0" brushRef="#br0" timeOffset="20657.002">3067 2482,'5'-43,"11"-29,3-7,2 5,4 6,1 10,2 9,0 9,1 11,-5 5,-2 7,1 7,1 9,-4 5</inkml:trace>
  <inkml:trace contextRef="#ctx0" brushRef="#br0" timeOffset="21325.487">4055 1833,'191'-287,"-161"210,-31 77,1 1,-1-1,1 0,0 0,-1 0,1 0,-1 0,1 0,0 0,-1 0,1 0,-1 0,1 0,0 0,-1 0,1-1,-1 1,1 0,0 0,-1 0,1 0,0-1,-1 1,1 0,0 0,-1-1,1 1,0 0,-1-1,1 1,0 0,0-1,0 1,-1 0,1-1,0 1,0-1,0 1,0 0,0-1,0 1,0-1,0 1,-1 0,1-1,1 1,-1-1,-24 37,14-6,0 1,2 1,1-1,2 1,1 0,1 1,2-1,3 30,-2-36,10 302,21 73,-25-353,-2-1,-3 0,-1 1,-3-1,-2 0,-2 0,-1 0,-3-1,-2 0,-9 19,19-58,1 0,-1 0,-1 0,1-1,-1 0,0 1,-1-1,1-1,-1 1,0-1,-1 0,1 0,-1 0,0-1,0 0,-1 0,1 0,-1-1,0 0,0 0,0-1,0 0,0 0,-1-1,1 1,0-2,-1 1,1-1,-1 0,1-1,0 0,-1 0,1 0,0-1,0 0,-1-1,-4-2,3-1,1 0,0 0,0-1,1 0,0 0,0-1,0 0,1 0,1-1,-1 1,1-1,1-1,0 1,0-1,1 1,0-1,-1-8,-2-10,2 1,2-1,0 0,2 0,3-26,0 29,1 0,2 1,0 0,1 0,2 0,0 1,2 0,0 1,2 0,0 1,1 0,1 2,2-1,-1 2,2 0,0 1,1 1,1 0,1 2,0 0,0 2,2 0,2 0,103-23,-98 28</inkml:trace>
  <inkml:trace contextRef="#ctx0" brushRef="#br0" timeOffset="21645.976">4930 2002,'-68'32,"3"3,0 2,3 4,-51 42,111-81,-10 5,1 1,0 0,0 1,1 0,0 1,1-1,0 2,1 0,0 0,0 0,1 1,1 0,0 0,1 1,0-1,1 1,-2 9,6-18,1 1,-1 0,1-1,0 1,0 0,1-1,-1 1,1-1,0 0,0 1,0-1,1 0,0 0,0-1,0 1,0 0,0-1,1 0,-1 0,1 0,0 0,0-1,0 1,0-1,0 0,4 1,2 1,1 0,0 0,0-1,0-1,0 0,0 0,0-1,1-1,-1 0,10-1,2-4,0-2,0 0,-1-2,0 0,-1-2,0 0,-1-1,0-1,-1-1,0-1,-1-1,0-1,-3 5,-1 0,0-1,-1-1,0 0,-1-1,-1 0,0-1,-1 0,-1-1,-1 0,0 0,1-6,-9 23,-1 0,1 0,0 0,-1 0,1 0,0 0,-1-1,1 1,0 0,-1 0,1 0,0 0,0 0,-1-1,1 1,0 0,0 0,-1 0,1-1,0 1,0 0,0 0,0-1,-1 1,1 0,0-1,0 1,0 0,0 0,0-1,0 1,0 0,0-1,0 1,0 0,0-1,0 1,0 0,0-1,0 1,0 0,0-1,0 1,0 0,0 0,0-1,-17 27,11-16,0 1,1 0,1 0,-1 0,2 1,0 0,0-1,1 1,0 0,1 0,1 2,3 7</inkml:trace>
  <inkml:trace contextRef="#ctx0" brushRef="#br0" timeOffset="21911.613">5635 2030,'-23'0,"1"1,-1 0,1 2,0 1,0 1,0 0,1 2,0 0,0 2,1 0,-13 9,14-9,1 1,0 1,0 1,1 0,1 1,0 1,-8 10,19-19,0 1,1-1,-1 1,1 0,1 0,-1 1,1-1,0 1,0-1,1 1,0 0,0 0,1 0,-1 0,2 0,-1 1,1-1,0 0,0 0,1 1,0-1,1 0,1 6,3-3,0 0,1 0,0 0,1-1,0 0,1-1,-1 0,1 0,1-1,0 0,0 0,0-1,1-1,0 0,0 0,0-1,0 0,1-1,-1 0,1-1,0-1,0 1,0-2,0 0,2 0,25 3,-1-2,1-1,0-2,0-1,-1-2,1-2,-1-2,-1-1,0-2,0-1,-2-2,4-4,-15 6</inkml:trace>
  <inkml:trace contextRef="#ctx0" brushRef="#br0" timeOffset="22356.59">6228 2227,'88'-116,"-86"113,0 0,0 0,-1-1,1 1,-1-1,0 1,0-1,0 1,0-1,-1 0,1 0,-1 1,0-1,0 0,-1 1,1-1,-1 0,1 0,-1 1,-1-1,1 1,0-1,-1 1,1 0,-1-1,0 1,0 0,-1 0,1 0,-1 0,1 1,-1-1,0 1,0 0,0-1,-2 0,-6-1,0 1,0 0,-1 0,1 1,-1 1,1-1,-1 2,0 0,0 0,1 1,-1 1,0 0,1 1,0 0,-1 0,1 1,1 1,-1 0,1 0,-1 1,1 0,1 1,-9 7,4-3,0 1,1 1,0 0,1 1,1 0,0 1,1 0,0 1,1 0,-3 10,9-18,0-1,0 0,1 1,0 0,1-1,-1 1,2 0,-1 0,1 0,0 0,1 0,-1-1,2 1,-1 0,1 0,0-1,1 1,0-1,0 0,0 0,1 0,0 0,1-1,-1 1,4 2,9 5,0 0,2-2,-1 0,1-1,1 0,0-2,1 0,0-2,0 0,0-1,1-2,14 2,-14-2,1-1,0-1,-1-1,1-2,0 0,-1-1,1-1,-1-1,0-1,0-1,0-1,-1-1,0-1,0-1,-1 0,-1-2,19-13,-7 3,-5 4</inkml:trace>
  <inkml:trace contextRef="#ctx0" brushRef="#br0" timeOffset="22688.396">7300 1860,'-77'20,"0"3,2 3,-42 23,105-44,6-3,-1 0,1 0,0 0,0 1,0 0,0 1,0-1,1 1,0 0,0 0,0 1,0 0,0-1,1 2,0-1,0 0,1 1,-1 0,0 2,5-3,1 0,-1 0,1 0,0-1,0 1,1-1,-1 1,1-1,0 0,0 0,0 0,1 0,-1 0,1-1,0 0,0 0,0 0,1 0,-1-1,1 1,-1-1,1 0,0 0,0-1,4 1,1 3,67 26,-64-28,0 1,0 0,0 1,-1 1,1 0,-1 1,-1 0,0 0,0 1,0 1,-1 0,0 0,0 1,-2 0,4 5,-10-11,0-1,-1 1,1 0,-1-1,0 1,0 0,0 0,-1 0,1 0,-1 0,0 0,0 0,0 0,-1 0,0 0,1 0,-1 0,0 0,-1-1,1 1,-1 0,0-1,0 1,0-1,0 1,0-1,-1 0,0 0,1 0,-1-1,0 1,0 0,-1-1,0 1,-125 63,-105-10,227-54,1-1,-1 0,1 0,-1 0,1-1,-1 0,1-1,-1 1,1-1,-1-1,1 1,0-1,0 0,-1 0,1-1,-2-1,-5-7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1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234 226,'-14'4,"0"1,1 0,0 1,0 0,0 1,1 1,-1 0,2 1,0 0,0 0,0 1,1 1,1 0,0 0,0 1,-2 5,8-14,-1 1,1-1,0 1,0 0,0 1,0-1,1 0,0 1,0-1,0 1,0-1,1 1,0 0,0 0,0 0,1 0,-1 0,1 0,0 0,0 0,1 0,0 0,0-1,0 1,0 0,1 0,0-1,0 1,0-1,0 1,1-1,0 0,0 0,0 0,0 0,0-1,1 1,0-1,0 0,0 0,0 0,3 1,6-1,0-1,-1-1,1 0,0 0,0-2,0 0,-1 0,1-1,-1 0,1-1,-1-1,0 0,0-1,0 0,0 0,-1-1,0-1,-1 0,1-1,-1 0,0 0,-1-1,4-5,-5 5,0 0,-1-1,0 0,-1 0,0-1,0 0,-1 0,-1 0,0-1,0 0,-1 0,-1 0,0 0,1-12,-4 18,1 0,-1-1,0 1,0 0,-1 0,0 0,0 0,-1 0,1 0,-1 0,0 1,-1 0,1-1,-1 1,0 0,-1 1,1-1,-1 1,0 0,0 0,0 0,0 1,-1 0,0 0,1 0,-1 1,0-1,0 1,0 1,-1-1,1 1,0 0,-1 1,1 0,0 0,-1 0,1 0,0 1,-1 0,1 1,0-1,0 1,0 0,-3 2,-9 8</inkml:trace>
  <inkml:trace contextRef="#ctx0" brushRef="#br0" timeOffset="864.583">827 1,'-256'574,"246"-543,25-39,117-162,68-127,-179 276,-19 39,-7-3,0 1,1 0,1 0,1 0,0 0,1 1,0-1,2 1,0-1,0 0,2 0,0 0,2 5,-1-14,-1 1,1-1,1 0,-1 0,1 0,1 0,-1-1,1 0,0 0,0-1,1 0,0 0,0 0,0-1,0 0,1 0,0-1,-1 0,1 0,0-1,1 0,-1 0,0-1,1 0,-1 0,0-1,1 0,-1-1,0 0,4-1,2-2,0-1,0 0,-1-1,0-1,0 0,-1-1,0 0,0-1,0-1,-2 1,1-2,-1 1,0-2,-1 1,-1-1,0 0,0-1,-2 0,1 0,-1-1,5-10,-1 0,0 0,-2-1,-1-1,-1 1,-1-1,0-18,-4 20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0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0,'-17'74,"12"-38,2 1,1-1,2 1,2 0,1-1,7 31,-2 1,-3-1,-3 2,-5 54,-4-62,-2 1,-4-1,-10 32,1-39,60-109,-23 32</inkml:trace>
  <inkml:trace contextRef="#ctx0" brushRef="#br0" timeOffset="316.235">414 283,'-306'245,"253"-179,53-64,0 1,0-1,1 0,-1 1,1-1,0 0,0 1,0-1,0 0,0 0,0 0,0 0,1 0,-1 0,1 0,-1 0,1-1,0 1,0-1,0 1,0-1,0 1,0-1,0 0,0 0,0 0,1 0,-1-1,0 1,0-1,1 1,-1-1,1 0,-1 0,0 0,1 0,1 0,0 1,34 7,-25-7,0 0,-1 1,1 0,-1 1,1 1,-1 0,0 1,0 0,-1 0,0 2,0-1,0 1,-1 1,0 0,0 0,-1 1,0 0,0 1,-1 0,5 8,-8-6,-1-1,0 1,-1 0,0 0,-1 1,-1-1,0 0,0 1,-2 11,2 16,-1-39,0 1,0-1,0 0,0 1,0-1,0 1,0-1,0 0,0 1,1-1,-1 1,1-1,-1 0,1 0,-1 1,1-1,0 0,0 0,-1 0,1 1,0-1,0 0,0 0,0-1,0 1,1 0,-1 0,0 0,0-1,1 1,-1 0,0-1,1 0,-1 1,0-1,1 0,-1 1,0-1,1 0,-1 0,1 0,-1 0,0 0,1-1,-1 1,1 0,-1-1,0 1,1-1,-1 1,14-9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3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493 877,'-41'0,"0"-2,0 2,0 1,0 3,0 1,0 2,1 2,-15 6,49-13,-1 1,1 0,0 0,-1 0,1 1,1 0,-1 0,1 1,-1 0,1 0,0 0,1 0,0 1,-1 0,2-1,-1 2,1-1,0 0,0 1,1-1,-1 1,1 0,1 0,0 0,0 0,0 0,1 0,0 0,0 0,0 0,1 0,0 0,1 0,0-1,1 5,1-3,0 0,1 0,0-1,0 1,1-1,0 0,0 0,0-1,1 0,0 0,0-1,1 0,0 0,0 0,0-1,0 0,0-1,1 0,0 0,0-1,0 0,0-1,0 0,0 0,0 0,0-2,0 1,0-1,0 0,0-1,0 0,0 0,-1-1,1-1,21-8,0-2,-2 0,0-3,-1 0,0-1,-1-2,-2-1,0-1,-1 0,-1-2,-1-1,-1 0,-2-2,0 0,-2-1,8-19,-12 19,0 1,-2-2,-1 0,-1 0,-1 0,-2-1,-1 0,-2 0,0 0,-2 0,-2 0,0 0,-2 0,-2 0,0 1,-2 0,-1 0,-1 0,-5-6,14 32,-1-1,1 1,0 0,-1-1,0 1,0 0,0 0,0 1,-1-1,1 0,-1 1,1-1,-1 1,0 0,0 0,0 0,0 0,0 0,-1 1,1-1,0 1,-1 0,1 0,-1 1,1-1,-1 0,1 1,-1 0,0 0,1 0,-1 1,1-1,-1 1,1-1,-1 1,1 1,-1-1,1 0,0 1,-13 10,1 2,1 0,1 0,0 1,0 1,2 0,0 1,1 0,1 0,0 1,1 1,1-1,1 1,1 0,0 1,0 11,-5 13,1 0,3 1,2 1,1-1,3 0,1 1,4 6,-4-36,1 0,0 0,2-1,0 1,0-1,1 0,1-1,1 1,0-1,1 0,0-1,1 0,1 0,0-1,0 0,2-1,-1 0,1 0,1-2,0 1,0-2,1 0,-1 0,2-1,-1-1,1 0,0-2,1 1,-1-2,1 0,-1-1,1 0,0-1,6-1,-5-3,1-1,-1-1,0 0,0-1,-1-1,1-1,-1 0,-1-1,0-1,0 0,-1-1,0 0,-1-1,0-1,-1 0,-1-1,0 0,-1-1,0 0,-1 0,0-3,-8 18,0-1,-1 0,1 1,0-1,0 0,0 1,-1-1,1 0,-1 0,1 0,0 0,-1 0,0 0,1 1,-1-1,1 0,-1 0,0 0,0 0,0 0,1-1,-1 1,0 0,0 0,0 0,-1 0,1 0,0 0,0 0,-1 0,1 0,0 0,-1 0,1 0,-1 1,1-1,-1 0,1 0,-1 0,0 0,1 1,-1-1,0 0,0 1,0-1,0 0,1 1,-1-1,0 1,0 0,0-1,0 1,0 0,0-1,0 1,0 0,0 0,0 0,0 0,0 0,0 0,0 0,-1 0,1 0,0 1,0-1,0 0,0 1,-3 1,0 1,0-1,1 1,-1 0,1 0,-1 0,1 1,0-1,1 1,-1-1,0 1,1 0,0 0,0 1,0-1,0 0,1 1,0-1,0 1,0-1,0 1,1-1,0 1,0-1,0 1,0 0,1-1,-1 1,1-1,2 4,-1 1,1 0,1 0,0 0,0 0,0 0,1-1,1 0,-1 0,1 0,1-1,0 0,-1 0,2-1,3 3,-1-2,1-1,0-1,0 0,0 0,0-1,1 0,0-1,0-1,0 0,0 0,0-1,0-1,0 0,0 0,0-1,0-1,0 0,0-1,0 0,-1-1,1 0,-1 0,0-2,9-5,12-8,-2-1,-1-1,0-2,-2-1,0-1,-2-1,-1-1,-1-1,-1-2,-2 0,0-2,0-1,0 0,-3-2,0 0,-3-1,-1 0,-1-1,-2 0,-2-1,-1 0,1-37,-8 73,3-20,-1 0,-1-1,-1 1,-1-1,-1 1,0 0,-2-1,-1 1,-1 1,0-1,-9-17,13 36,0 1,1 0,-1 0,0 0,0 0,0 0,0 0,0 1,0-1,0 0,-1 1,1 0,-1 0,1 0,-1 0,1 0,-1 0,0 0,1 1,-1 0,0-1,0 1,1 0,-1 0,0 1,0-1,1 0,-1 1,0 0,1-1,-1 1,1 0,-1 0,1 1,-1-1,1 1,0-1,0 1,0-1,0 1,0 0,0 0,0 0,0 0,1 1,-1-1,1 0,0 1,-1-1,1 2,-14 21,2 0,0 0,2 2,1-1,1 1,1 1,1-1,2 1,1 1,0 11,-8 128,7 0,8 28,0-24,-1-47,3-44,-4-1,-3 1,-3-1,-4 0,-3 0,-4-1,-4-1,-6 12,19-74,0 0,-1 0,0-1,-1 0,-1-1,0 0,-1 0,-1-1,-9 8,21-20,-1-1,0 1,0 0,0-1,0 1,0-1,1 1,-1-1,0 1,0-1,0 0,0 1,0-1,0 0,0 0,0 0,-1 0,1 0,0 0,0 0,0 0,0 0,0 0,0-1,0 1,0 0,0-1,0 1,0-1,1 1,-1-1,0 1,0-1,0 0,0 1,1-1,-1 0,0 0,1 1,-1-1,0 0,1 0,-1 0,1 0,0 0,-1 0,1 0,0 0,-1 0,1 0,0 0,0 0,0 0,0 0,0 0,0 0,0 0,0 0,1 0,-1 0,0 0,1 0,-1 0,0 0,1 0,-1 0,1 0,0 0,-1 0,9-30,1 0,1 0,2 1,1 0,1 1,1 1,2 1,15-18,-5 2,203-323,-17-9,73-197,-266 527,20-43,-4 0,25-91,-54 89,-8 88,0 0,-1 0,1 0,0 0,-1 0,0 0,1 0,-1 0,0 1,0-1,0 0,0 0,0 0,0 1,-1-1,1 1,-1-1,1 1,-1 0,1-1,-1 1,0 0,1 0,-1 0,0 0,0 0,0 1,0-1,0 0,0 1,0 0,0-1,0 1,0 0,0 0,0 0,0 0,0 0,0 1,-2 0,-12 4,1 1,0 1,1 0,-1 1,2 0,-1 1,1 1,0 0,1 1,0 0,1 1,0 1,1-1,0 2,1-1,1 2,-17 26,1 1,3 1,1 1,2 1,3 1,1 0,2 1,3 0,-3 34,0 49,7 0,10 129,7-78,-4-92,-3 1,-5 0,-3 0,-5 7,-2-47,-2 0,-1-1,-3 0,-3-1,-20 40,14-50,23-68,36-188,-30 185</inkml:trace>
  <inkml:trace contextRef="#ctx0" brushRef="#br0" timeOffset="266.079">1170 340,'-14'5,"-1"2,4-1</inkml:trace>
  <inkml:trace contextRef="#ctx0" brushRef="#br0" timeOffset="1081.34">2299 1159,'30'-10,"0"-1,-1-2,0-1,-1-1,-1-1,0-2,16-15,-26 22,0 0,-1-1,-1-1,0-1,-1 0,0-1,-1 0,-1-1,0 0,-2-1,0 0,0-1,-1-3,-8 19,0 0,0 0,0 0,0-1,0 1,-1 0,1-1,-1 1,0-1,0 1,1 0,-2-1,1 1,0-1,0 1,-1-1,1 1,-1 0,0 0,0-1,0 1,0 0,0 0,0 0,-1 0,1 0,-1 0,1 0,-1 0,0 1,0-1,1 0,-1 1,0 0,-1-1,1 1,0 0,0 0,0 0,-1 1,1-1,0 0,-1 1,1 0,-1-1,1 1,0 0,-1 0,-1 1,-9 3,0 0,0 1,0 1,0 1,1-1,0 2,1 0,-1 0,1 1,1 0,0 1,0 0,1 1,0 0,1 0,0 1,1 0,1 1,0-1,0 1,-3 12,2-8,1-1,1 1,0 0,1 0,1 0,1 0,0 1,2-1,0 13,0-24,1 0,-1 1,1-1,0 0,1 0,0 0,0-1,0 1,0 0,1-1,0 1,0-1,1 0,-1 0,1 0,0-1,1 1,-1-1,1 0,-1 0,1 0,1-1,-1 0,0 0,1 0,-1-1,1 1,0-1,0-1,10 3,1-1,-1-1,0-1,1 0,-1-1,1-1,-1-1,1 0,-1-1,0 0,0-2,0 0,-1-1,0 0,0-1,0-1,-1 0,13-10,4-5,-1-1,-1-1,-2-1,0-2,-2-1,-1 0,13-23,-28 41,0 0,-1-1,-1 0,0-1,-1 0,0 0,-1 0,-1-1,0 1,0-1,-2 0,2-12,-4 24,0-1,-1 0,1 1,-1-1,1 1,-1 0,0-1,0 1,0-1,0 1,0 0,-1 0,1 0,-1 0,1 0,-1 0,0 0,1 0,-1 0,0 1,0-1,-1 1,1 0,0-1,0 1,-1 0,1 0,0 1,-1-1,1 0,-1 1,1 0,-1-1,0 1,1 0,-1 0,-1 1,-90 28,89-27,-1 1,1-1,0 1,0 0,0 1,0-1,0 1,1 0,0 1,-1-1,2 0,-1 1,0 0,1 0,0 0,0 1,1-1,0 1,0-1,0 1,0 0,1-1,0 1,0 0,0 0,1 0,0 0,0 0,1 0,0 0,0 0,0 0,0 0,1-1,0 1,2 2,4 0,1-1,0 0,1-1,0 0,0-1,0 0,0-1,1 0,-1 0,1-1,0 0,0-1,1-1,-1 0,0 0,5-1,10 3,83 32,-106-33,0 1,0-1,0 0,0 1,0 0,-1-1,1 1,-1 0,0 0,1 1,-1-1,-1 0,1 1,-1-1,1 1,-1 0,0-1,0 1,0 0,-1 0,1-1,-1 1,0 0,0 0,-1 0,1 0,-1-1,0 2,-34 85,32-73</inkml:trace>
  <inkml:trace contextRef="#ctx0" brushRef="#br0" timeOffset="1401.686">3484 1216,'27'-6,"0"0,0-2,-1-1,0-1,-1-2,0 0,-1-2,-1 0,2-3,-9 7,0-2,-1 1,0-2,-1 0,-1-1,0 0,5-9,-15 19,0 1,-1 0,0-1,1 0,-1 0,-1 0,1 0,0 0,-1 0,0 0,0 0,0 0,-1-1,1 1,-1 0,0 0,0-1,-1 1,1 0,-1-1,0 1,0 0,0 0,-1 0,1 0,-1 0,0 0,0 0,0 1,-1-1,0 1,1 0,-1-1,0 1,-2-1,1 0,-1 1,1-1,-1 1,0 0,0 0,0 1,0-1,-1 1,1 0,-1 1,1 0,-1-1,1 2,-1-1,0 1,0-1,1 1,-1 1,0-1,1 1,-1 0,0 1,1-1,-1 1,1 0,0 1,0-1,0 1,0 0,0 0,0 0,-2 3,-8 6,0 1,0 0,1 1,1 1,0 0,1 0,1 1,1 1,-1 2,4-11,1 1,0 0,1 1,0-1,0 1,1 0,1 0,-1 0,2 1,-1 0,1-1,1 1,0 0,1 0,0-1,0 1,1 0,0 0,1-1,1 1,-1-1,2 1,-1-1,2 0,-1 0,1-1,1 1,5 6,14 7,0-5</inkml:trace>
  <inkml:trace contextRef="#ctx0" brushRef="#br0" timeOffset="1751.725">4077 1159,'33'-11,"-1"-1,-1-2,0-2,-1 0,-1-2,2-3,47-29,-76 50,-1 1,0-1,1 0,-1 0,1 1,-1-1,0 0,0 1,1-1,-1 1,0 0,0 0,0-1,1 1,-1 0,0 0,0 0,0 0,-1 0,1 0,0 0,0 0,0 0,-1 1,1-1,-1 0,1 0,-1 1,1-1,-1 0,0 1,0-1,1 1,-1-1,0 0,0 1,0-1,-1 0,1 1,0-1,0 0,-1 1,1-1,-1 0,1 1,-1-1,0 0,1 0,-1 0,-1 1,2 12,0-9,0-1,1 1,0-1,0 1,0-1,0 0,1 1,0-1,0 0,0 0,0 0,1-1,-1 1,1 0,0-1,0 0,0 0,1 0,-1 0,1 0,0 0,-1-1,1 0,0 0,1 0,-1 0,0-1,0 0,1 0,-1 0,1 0,-1 0,1-1,-1 0,1 0,-1 0,1-1,-1 1,4-2,7-2,-1-1,0 0,0-1,0 0,-1-1,0-1,0 0,-1-1,0 0,0-1,-1 0,0-1,-1 0,-1 0,1-1,-2-1,4-6,9-7,8-9,-19 20</inkml:trace>
  <inkml:trace contextRef="#ctx0" brushRef="#br0" timeOffset="2000.863">5178 256,'-5'43,"-6"29,-2 11,2 2,3-4,2-7,3-6,1-5,2-8,0-4,0-6,1-1,4-3,2-4,-1-3,-1-8</inkml:trace>
  <inkml:trace contextRef="#ctx0" brushRef="#br0" timeOffset="2162.779">4839 792,'38'-14,"37"-5,15 0,2 4,-5 5,-12 3,-15 4,-17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4:17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273 195,'-1'1,"1"-1,0 0,0 1,-1-1,1 1,0-1,-1 0,1 1,0-1,-1 0,1 1,0-1,-1 0,1 0,-1 1,1-1,-1 0,1 0,0 0,-1 0,1 0,-1 1,1-1,-1 0,1 0,-1 0,1 0,-1 0,1 0,-1-1,1 1,-1 0,1 0,0 0,-1 0,1 0,-1-1,1 1,-1 0,1 0,0-1,-1 1,1 0,0-1,-1 1,1 0,0-1,-1 1,1-1,0 1,0 0,-1-1,1 1,0-1,0 1,0-1,0 1,0-1,0 1,0-1,0 1,0-1,0 1,0-1,0 1,0 0,0-1,-7 40,-21 292,11-215,3-7,-5 0,-4-1,-5-2,-35 86,28-110,35-82,0 0,-1-1,1 1,0 0,0-1,-1 1,1 0,0 0,0-1,-1 1,1 0,0 0,-1-1,1 1,0 0,-1 0,1 0,0 0,-1-1,1 1,-1 0,1 0,0 0,-1 0,1 0,-1 0,1 0,0 0,-1 0,1 0,0 0,-1 1,1-1,-1 0,1 0,0 0,-1 0,1 1,0-1,-1 0,1 0,0 0,-1 1,1-1,0 0,0 1,-1-1,1 0,0 1,0-1,0 0,-1 1,1-1,0 0,0 1,0-1,0 1,1-37,25-105,5 1,7 2,6 2,31-61,-71 184,51-130,57-108,-112 250,0 0,0 0,0 1,1-1,-1 0,0 0,0 0,0 1,1-1,-1 0,0 0,1 0,-1 1,1-1,-1 0,1 1,-1-1,1 0,-1 1,1-1,-1 1,1-1,0 1,0-1,-1 1,1 0,0-1,0 1,-1 0,1-1,0 1,0 0,0 0,-1 0,1 0,0 0,0 0,0 0,0 0,-1 0,1 0,0 0,0 0,0 1,-1-1,1 0,0 1,0-1,-1 0,1 1,0-1,-1 1,1-1,0 1,0 0,17 45,32 383,-23-61,-4-239,-23-128,0-1,0 1,0 0,0-1,0 1,1 0,-1-1,0 1,1-1,-1 1,0-1,1 1,-1-1,1 1,-1-1,1 1,-1-1,1 1,-1-1,1 0,-1 1,1-1,-1 0,1 0,0 1,-1-1,1 0,0 0,-1 0,1 0,-1 0,1 0,0 0,-1 0,1 0,0 0,-1 0,1 0,0 0,-1 0,1-1,0 1,-1 0,1 0,-1-1,1 1,-1 0,1-1,-1 1,1-1,-1 1,1-1,-1 1,1-1,-1 1,0-1,1 1,-1-1,0 1,0-1,1 0,-1 1,0-1,0 0,0 1,0-1,0 0,0 1,25-51,-24 47,89-230,-36 100,-18 39,5 1,4 2,19-24,-57 106,-5 5,0 0,1 0,0 0,0 1,0 0,1-1,-1 1,1 0,0 1,0-1,0 1,1 0,-1 0,1 0,3-1,-7 5,1 0,-1 0,1 0,-1 0,0 0,0 0,1 1,-1-1,0 0,0 1,0-1,0 1,0 0,-1-1,1 1,0 0,-1-1,1 1,-1 0,0 0,1-1,-1 1,0 0,0 0,0-1,0 1,-1 0,1 0,-1 1,1 0,-33 478,33-466,1 0,1 0,0 0,1 0,1 0,0 0,1-1,1 0,0 0,1 0,0-1,1 0,1 1,23 9,-15-16</inkml:trace>
  <inkml:trace contextRef="#ctx0" brushRef="#br0" timeOffset="3056.45">5410 647,'-22'22,"1"0,2 1,0 1,2 1,0 1,-12 26,13 1,16-52,-1 0,1 0,0-1,0 1,-1 0,1 0,0 0,0 0,0 0,0 0,0 0,0 0,0 0,0 0,0 0,0-1,1 1,-1 0,0 0,0 0,1 0,-1 0,1 0,-1-1,1 1,-1 0,1 0,0-1,-1 1,1 0,0-1,-1 1,1-1,0 1,0-1,0 1,0-1,-1 0,1 1,0-1,0 0,0 1,0-1,0 0,0 0,0 0,0 0,0 0,0 0,-1 0,2 0,4-4,0 1,0-1,0 1,-1-2,1 1,-1-1,0 1,0-1,0-1,-1 1,0-1,0 0,0 0,0-2,1 0,-1 0,0 0,-1 0,0-1,0 1,0-1,-1 0,-1 0,0 0,0 0,0 0,-1-6,-1 13,1 0,-1 0,1-1,0 1,0 0,0 0,0 0,0 0,0 0,0 0,1 0,-1 0,1 0,0 0,-1 0,1 0,0 0,0 0,0 0,1 1,-1-1,0 0,0 1,1-1,0 1,-1-1,1 1,-1 0,1 0,0 0,0 0,0 0,0 0,0 0,0 0,0 1,15-4,-7 3,1-1,-1 0,0 0,0-1,0 0,0-1,0-1,-1 1,1-1,-1-1,0 0,-1 0,0-1,0 1,0-2,4-4,0-9,-1 0,-1-1,-1 0,0 0,-2-1,-1 0,0 0,-2-1,-1 0,-1 0,-1 1,0-1,-2 0,-1 0,-5-20,6 31,0 0,-1 0,-1 0,0 0,-1 1,0-1,-1 1,0 0,-1 0,0 1,-1 0,0 0,-1 0,-1 1,-2-3,10 12,1 1,-1-1,1 1,-1 0,1-1,-1 1,0 0,1-1,-1 1,0 0,1 0,-1-1,0 1,1 0,-1 0,0 0,1 0,-1 0,0 0,0 0,1 0,-1 0,0 0,1 1,-1-1,0 0,1 0,-1 1,0-1,1 0,-1 1,1-1,-1 1,1-1,-1 0,1 1,-1-1,1 1,-1 0,1-1,-1 1,1-1,0 1,0 0,-1-1,1 1,0 0,0-1,-1 1,1 0,0-1,0 1,0 0,0-1,0 1,0 0,0 0,1-1,-1 1,-2 47,8-11,2-1,2 1,1-1,1-1,2 0,5 7,8 20,172 434,-166-402,-4 1,-4 1,-5 1,-4 1,-4 0,-2 48,-11-115,-1 0,-1-1,-2 1,-1-1,-1 0,-2 0,-1-1,-1 0,-1 0,-2-2,-1 1,-1-2,-1 0,-1-1,-2-1,0-1,-1 0,-7 3,18-18,1 0,-1 0,-1-2,1 1,-1-1,0-1,0 0,-1 0,-6 1,15-5,0 0,-1 0,1-1,0 1,0-1,-1 0,1 0,0 0,0 0,-1 0,1-1,0 0,0 1,0-1,0 0,0-1,0 1,0 0,0-1,0 0,0 0,1 0,-1 0,1 0,0 0,-1 0,1-1,0 1,0-1,0 0,1 0,-1 1,1-1,0 0,-1 0,1 0,0-3,-3-16,2 0,0-1,2 1,0-1,1 1,2-1,0 1,1 0,2 0,0 1,1-1,1 1,1 1,3-4,41-91,6 2,4 3,22-22,-48 77</inkml:trace>
  <inkml:trace contextRef="#ctx0" brushRef="#br0" timeOffset="1535.461">3378 704,'-5'17,"0"0,2 0,0 1,1-1,0 1,2 0,0-1,1 1,1-1,0 1,2-1,0 0,1 0,2 4,-6-17,1 0,1-1,-1 1,1-1,-1 0,1 0,0 0,0 0,0 0,0-1,1 1,-1-1,1 0,0 0,-1 0,1-1,0 1,0-1,0 0,0 0,0 0,0 0,0-1,1 0,-1 0,0 0,0 0,0-1,0 1,0-1,0 0,0 0,0-1,0 1,0-1,0 0,-1 0,1 0,-1-1,1 1,-1-1,0 1,0-1,0-1,4-2,-1-1,1 0,-2 0,1 0,-1-1,0 0,0 0,-1 0,0-1,-1 1,0-1,0 0,-1 0,0 0,-1 0,0 0,0 0,-1-1,0 1,0 0,-1 0,0-1,-1 1,-1 0,0 1,-1 0,0-1,0 1,-1 1,0-1,0 1,-1 0,1 0,-2 0,1 1,-1 0,0 0,0 1,-1 0,1 0,-1 0,0 1,0 1,-1-1,1 1,-1 1,0-1,0 2,0-1,0 1,0 0,0 1,0 0,0 1,0 0,0 0,0 1,1 0,-1 0,-7 3,-2 2</inkml:trace>
  <inkml:trace contextRef="#ctx0" brushRef="#br0" timeOffset="1907.541">3829 958,'106'-194,"-105"192,-1 0,1 0,-1 0,1 0,0 0,0 0,0 0,0 0,0 0,0 0,1 1,-1-1,1 0,-1 1,1-1,-1 1,1-1,0 1,0 0,0 0,-1 0,1 0,0 0,1 0,-1 1,0-1,0 0,0 1,0 0,0 0,1-1,-1 1,0 0,0 1,0-1,0 0,1 1,-1-1,0 1,0 0,0-1,0 1,0 0,0 0,0 1,-1-1,1 0,0 1,17 28,-17-26,-1 1,1-1,1 0,-1 1,1-1,-1 0,1 0,0-1,1 1,-1 0,1-1,-1 0,1 0,0 0,0 0,0-1,1 0,-1 0,0 0,1 0,0 0,-1-1,1 0,0 0,0 0,-1-1,2 0,3-1,-1-1,1 0,-1 0,1-1,-1 0,0-1,0 0,-1 0,1 0,-1-1,0 0,0-1,-1 0,1 0,-1 0,-1-1,1 1,-1-1,0-1,-1 1,1-1,-2 0,1 0,-1 0,0 0,-1-1,2-6,-1-10</inkml:trace>
  <inkml:trace contextRef="#ctx0" brushRef="#br0" timeOffset="317.14">1486 704,'-13'30,"1"0,1 1,2 0,1 0,1 1,2 1,1-1,2 0,1 19,0-46,1-1,0 1,0 0,0 0,1 0,-1-1,1 1,0 0,1-1,-1 1,1-1,0 1,0-1,0 0,1 0,0 0,-1 0,1 0,1 0,-1-1,0 0,1 0,0 0,0 0,0 0,0-1,0 1,0-1,1 0,-1 0,1-1,-1 0,1 1,0-1,-1-1,1 1,0-1,0 0,0 0,-1 0,2-1,10-4,0 0,-1-1,0-1,0 0,-1-1,0-1,0 0,-1-1,0 0,0-1,-1-1,-1 0,0 0,-1-1,0-1,-1 1,-1-2,0 1,-1-1,0 0,-1-1,-1 1,0-1,-1 0,-1 0,-1-1,1-12,-2 21,-1 1,0-1,0 0,0 1,-1-1,0 1,-1-1,0 1,0 0,0-1,-1 1,0 0,0 1,-1-1,0 0,0 1,-1 0,1 0,-1 0,-1 1,1 0,-1 0,0 0,0 0,0 1,-1 0,1 0,-1 1,0 0,0 0,0 1,-6-2,1 2,0 0,1 1,-1 0,0 1,0 0,0 1,1 0,-1 1,0 0,1 1,0 1,-1-1,1 2,1 0,-1 0,1 0,0 2,0-1,-2 3,-18 12,4-3</inkml:trace>
  <inkml:trace contextRef="#ctx0" brushRef="#br0" timeOffset="651.878">2305 54,'-25'60,"4"2,2-1,3 2,-5 47,18-86,1-1,1 0,1 1,1-1,1 1,1-1,1 0,1 0,1 0,2-1,0 0,9 19,5 18,-4 1,-2 1,-3 1,-2 0,-3 8,-13-36,-3-40</inkml:trace>
  <inkml:trace contextRef="#ctx0" brushRef="#br0" timeOffset="900.393">1966 619,'39'14,"31"5,9 0,0-4,-7-5,-13-3,-10-4,-10-1,-1-2,-3-1,-2 0,-2 0,-1 1,-2-1,0 1,0 0,0 0,-5 0</inkml:trace>
  <inkml:trace contextRef="#ctx0" brushRef="#br0" timeOffset="1087.495">2954 788,'0'43,"0"20,0-2</inkml:trace>
  <inkml:trace contextRef="#ctx0" brushRef="#br0" timeOffset="1287.13">2869 421,'0'0</inkml:trace>
  <inkml:trace contextRef="#ctx0" brushRef="#br0" timeOffset="7891.545">7272 845,'0'0,"-1"1,1-1,0 0,0 1,-1-1,1 0,-1 1,1-1,0 0,-1 0,1 1,-1-1,1 0,0 0,-1 0,1 0,-1 0,1 1,-1-1,1 0,-1 0,1 0,-1 0,1 0,-1 0,1-1,0 1,-1 0,1 0,-1 0,1 0,-1 0,1-1,0 1,-1 0,1 0,-1-1,1 1,0 0,-1-1,1 1,0 0,-1-1,1 1,0 0,0-1,-1 1,1-1,0 1,0-1,0 1,0 0,-1-1,1 1,0-1,0 1,0-1,0 1,0-1,0 1,0-1,0 1,1-1,-1 1,0 0,0-1,0 1,0-1,1 1,-29 30,26-27,-7 12,0 0,0 1,2 0,0 1,0-1,2 1,0 1,1-1,1 1,0-1,2 1,0 0,1 0,0 0,4 17,-4-28,1 1,0-1,0 0,0 1,1-1,0 0,0 0,1 0,0-1,0 1,1 0,0-1,0 0,0 0,1 0,0-1,0 1,0-1,1 0,0-1,0 1,0-1,0-1,1 1,-1-1,1 0,0 0,0-1,0 0,0 0,1-1,-1 1,0-2,1 1,-1-1,0 0,1-1,4 0,2-5,-1 1,0-1,-1-1,1-1,-1 0,-1 0,0-1,0 0,0-1,-1 0,-1-1,0 0,0-1,-1 0,5-11,8-6,7-8,-1-2,-2 0,-2-2,-2-1,-2 0,-1-2,-3 0,-1 0,-2-2,-2 1,-3-1,2-30,-7 32,-2 0,-2 0,-1 1,-3-1,-3-9,7 41,-1-1,-1 1,0-1,-1 1,0 0,-1 1,0 0,0-1,-2 2,1-1,-1 1,-1 0,0 1,0 0,0 0,-2 1,1 1,-1-1,-10-4,15 9,0 0,-1 0,0 1,1 0,-1 0,0 1,0 0,0 0,0 1,0-1,0 1,0 1,0 0,0 0,0 0,0 1,1-1,-1 2,1-1,-1 1,1 0,0 0,0 1,0 0,0 0,1 0,-1 1,1 0,0 0,-3 4,-6 7,0 2,1-1,1 2,1-1,0 2,1-1,2 1,0 1,1 0,0 0,2 0,1 1,1-1,0 1,2 0,0 0,2 0,0 0,2 0,0 0,2-1,0 0,1 0,1 0,1 0,7 11,2 3,3 0,0-2,3 0,0-2,2 0,1-2,2 0,0-2,2-1,1-2,1-1,1-1,1-2,10 4,-17-13,-1-1,1-1,1-1,0-2,0-1,0-1,0-1,1-1,2-2,-25 0,-6-1</inkml:trace>
  <inkml:trace contextRef="#ctx0" brushRef="#br0" timeOffset="8139.773">8373 732,'-10'38,"-7"28,-2 6,8-3,5-9,9-10,9-13,7-14,5-10,-2-7</inkml:trace>
  <inkml:trace contextRef="#ctx0" brushRef="#br0" timeOffset="8289.657">8260 167,'0'0</inkml:trace>
  <inkml:trace contextRef="#ctx0" brushRef="#br0" timeOffset="8638.506">9050 591,'-25'25,"-9"7,1 2,2 1,2 2,-19 30,45-63,1-1,-1 1,1 1,0-1,0 0,1 0,-1 1,1-1,0 1,0-1,1 1,-1 0,1-1,0 1,0 0,1-1,-1 1,1-1,0 1,0-1,1 1,-1-1,1 0,0 1,0-1,1 0,-1 0,1 0,0-1,0 1,0-1,0 0,0 1,1-1,0-1,-1 1,1 0,1-1,35 19,-36-21,1 1,-1 0,0 0,0 0,0 1,0-1,0 1,0 0,0 0,0 1,-1-1,1 1,-1 0,0 0,1 0,-2 0,1 0,0 1,-1-1,1 1,-1 0,0 0,0 0,0 0,-1 0,0 0,1 0,-2 0,1 1,0-1,-1 0,0 1,0-1,0 0,0 1,-1 0,-4 4,-1-1,0 0,0 0,-1 0,0-1,0 0,-1-1,0 1,0-2,-1 1,1-1,-1 0,0-1,-6 2,4 0,-12 7,-1-1,0-1,0-2,-1 0,0-1,-4-1,28-7,-1 1,1-1,-1 1,0-1,1 0,-1 0,0 0,1 0,-1 0,0 0,1 0,-1-1,0 1,1-1,-1 1,1-1,-1 1,1-1,-1 0,1 0,-1 0,1 0,0 0,0 0,-1 0,1 0,0 0,0 0,0-1,0 1,0-2,0-7</inkml:trace>
  <inkml:trace contextRef="#ctx0" brushRef="#br0" timeOffset="20173.374">1994 1776,'-72'21,"0"3,2 4,-51 28,17 8,103-62,1 1,-1-1,0 0,1 1,0-1,-1 1,1-1,0 1,0-1,1 1,-1-1,0 1,1-1,-1 0,1 1,0-1,0 0,0 1,0-1,0 0,1 0,-1 0,1 0,-1 0,1 0,0 0,-1-1,1 1,0-1,0 1,0-1,1 1,-1-1,0 0,0 0,1 0,-1-1,0 1,1 0,-1-1,1 0,-1 1,1-1,11 7,19 11,5 3,-1 1,-1 2,-1 2,8 9,-41-34,1 1,-1-1,0 1,0 0,-1 0,1 0,0 0,-1 0,1 0,-1 0,1 0,-1 1,0-1,0 0,0 1,-1-1,1 1,0-1,-1 1,0 0,1-1,-1 1,0-1,0 1,-1 0,1-1,0 1,-1-1,0 1,1-1,-1 1,0-1,0 0,-1 1,1-1,0 0,-1 0,1 0,-1 0,0 0,-1 2,-21 19,0-1,-2-2,0 0,-1-1,-1-2,0-1,-1-1,-1-1,-1-2,0-1,-25 5,55-15,0 0,0-1,0 1,1 0,-1-1,0 1,0-1,0 0,0 1,0-1,0 0,0 1,0-1,0 0,0 0,0 0,0 0,0 0,0 0,0 0,0 0,0 0,0-1,0 1,0 0,0 0,0-1,0 1,0-1,0 1,0-1,1 0,-1 1,0-1,0 0,1 1,-1-1,0 0,1 0,-1 0,87-49,70-38,-111 65</inkml:trace>
  <inkml:trace contextRef="#ctx0" brushRef="#br0" timeOffset="20422.093">2277 1973,'-14'41,"3"1,1-1,1 2,3-1,2 3,2-40,2 0,-1 0,0 0,1 0,0 0,0 0,0 0,1 0,0 0,0 0,0 0,0 0,1-1,0 1,0 0,0-1,0 0,1 1,0-1,0 0,0 0,0 0,1-1,-1 1,1-1,0 0,0 0,0 0,0-1,1 1,-1-1,1 0,0 0,-1-1,1 1,0-1,0 0,2 0,13-4,0-1,0-1,-1-1,1 0,-2-2,1 0,-1-1,0-1,-1 0,0-1,-1-1,6-7,-3 6,-1-2,-1 0,0-1,-1 0,0-2,-2 0,0 0,-1-2,-1 1,5-14,-3-21,-17 35</inkml:trace>
  <inkml:trace contextRef="#ctx0" brushRef="#br0" timeOffset="20657.002">3067 2482,'5'-43,"11"-29,3-7,2 5,4 6,1 10,2 9,0 9,1 11,-5 5,-2 7,1 7,1 9,-4 5</inkml:trace>
  <inkml:trace contextRef="#ctx0" brushRef="#br0" timeOffset="21325.487">4055 1833,'191'-287,"-161"210,-31 77,1 1,-1-1,1 0,0 0,-1 0,1 0,-1 0,1 0,0 0,-1 0,1 0,-1 0,1 0,0 0,-1 0,1-1,-1 1,1 0,0 0,-1 0,1 0,0-1,-1 1,1 0,0 0,-1-1,1 1,0 0,-1-1,1 1,0 0,0-1,0 1,-1 0,1-1,0 1,0-1,0 1,0 0,0-1,0 1,0-1,0 1,-1 0,1-1,1 1,-1-1,-24 37,14-6,0 1,2 1,1-1,2 1,1 0,1 1,2-1,3 30,-2-36,10 302,21 73,-25-353,-2-1,-3 0,-1 1,-3-1,-2 0,-2 0,-1 0,-3-1,-2 0,-9 19,19-58,1 0,-1 0,-1 0,1-1,-1 0,0 1,-1-1,1-1,-1 1,0-1,-1 0,1 0,-1 0,0-1,0 0,-1 0,1 0,-1-1,0 0,0 0,0-1,0 0,0 0,-1-1,1 1,0-2,-1 1,1-1,-1 0,1-1,0 0,-1 0,1 0,0-1,0 0,-1-1,-4-2,3-1,1 0,0 0,0-1,1 0,0 0,0-1,0 0,1 0,1-1,-1 1,1-1,1-1,0 1,0-1,1 1,0-1,-1-8,-2-10,2 1,2-1,0 0,2 0,3-26,0 29,1 0,2 1,0 0,1 0,2 0,0 1,2 0,0 1,2 0,0 1,1 0,1 2,2-1,-1 2,2 0,0 1,1 1,1 0,1 2,0 0,0 2,2 0,2 0,103-23,-98 28</inkml:trace>
  <inkml:trace contextRef="#ctx0" brushRef="#br0" timeOffset="21645.976">4930 2002,'-68'32,"3"3,0 2,3 4,-51 42,111-81,-10 5,1 1,0 0,0 1,1 0,0 1,1-1,0 2,1 0,0 0,0 0,1 1,1 0,0 0,1 1,0-1,1 1,-2 9,6-18,1 1,-1 0,1-1,0 1,0 0,1-1,-1 1,1-1,0 0,0 1,0-1,1 0,0 0,0-1,0 1,0 0,0-1,1 0,-1 0,1 0,0 0,0-1,0 1,0-1,0 0,4 1,2 1,1 0,0 0,0-1,0-1,0 0,0 0,0-1,1-1,-1 0,10-1,2-4,0-2,0 0,-1-2,0 0,-1-2,0 0,-1-1,0-1,-1-1,0-1,-1-1,0-1,-3 5,-1 0,0-1,-1-1,0 0,-1-1,-1 0,0-1,-1 0,-1-1,-1 0,0 0,1-6,-9 23,-1 0,1 0,0 0,-1 0,1 0,0 0,-1-1,1 1,0 0,-1 0,1 0,0 0,0 0,-1-1,1 1,0 0,0 0,-1 0,1-1,0 1,0 0,0 0,0-1,-1 1,1 0,0-1,0 1,0 0,0 0,0-1,0 1,0 0,0-1,0 1,0 0,0-1,0 1,0 0,0-1,0 1,0 0,0-1,0 1,0 0,0 0,0-1,-17 27,11-16,0 1,1 0,1 0,-1 0,2 1,0 0,0-1,1 1,0 0,1 0,1 2,3 7</inkml:trace>
  <inkml:trace contextRef="#ctx0" brushRef="#br0" timeOffset="21911.613">5635 2030,'-23'0,"1"1,-1 0,1 2,0 1,0 1,0 0,1 2,0 0,0 2,1 0,-13 9,14-9,1 1,0 1,0 1,1 0,1 1,0 1,-8 10,19-19,0 1,1-1,-1 1,1 0,1 0,-1 1,1-1,0 1,0-1,1 1,0 0,0 0,1 0,-1 0,2 0,-1 1,1-1,0 0,0 0,1 1,0-1,1 0,1 6,3-3,0 0,1 0,0 0,1-1,0 0,1-1,-1 0,1 0,1-1,0 0,0 0,0-1,1-1,0 0,0 0,0-1,0 0,1-1,-1 0,1-1,0-1,0 1,0-2,0 0,2 0,25 3,-1-2,1-1,0-2,0-1,-1-2,1-2,-1-2,-1-1,0-2,0-1,-2-2,4-4,-15 6</inkml:trace>
  <inkml:trace contextRef="#ctx0" brushRef="#br0" timeOffset="22356.59">6228 2227,'88'-116,"-86"113,0 0,0 0,-1-1,1 1,-1-1,0 1,0-1,0 1,0-1,-1 0,1 0,-1 1,0-1,0 0,-1 1,1-1,-1 0,1 0,-1 1,-1-1,1 1,0-1,-1 1,1 0,-1-1,0 1,0 0,-1 0,1 0,-1 0,1 1,-1-1,0 1,0 0,0-1,-2 0,-6-1,0 1,0 0,-1 0,1 1,-1 1,1-1,-1 2,0 0,0 0,1 1,-1 1,0 0,1 1,0 0,-1 0,1 1,1 1,-1 0,1 0,-1 1,1 0,1 1,-9 7,4-3,0 1,1 1,0 0,1 1,1 0,0 1,1 0,0 1,1 0,-3 10,9-18,0-1,0 0,1 1,0 0,1-1,-1 1,2 0,-1 0,1 0,0 0,1 0,-1-1,2 1,-1 0,1 0,0-1,1 1,0-1,0 0,0 0,1 0,0 0,1-1,-1 1,4 2,9 5,0 0,2-2,-1 0,1-1,1 0,0-2,1 0,0-2,0 0,0-1,1-2,14 2,-14-2,1-1,0-1,-1-1,1-2,0 0,-1-1,1-1,-1-1,0-1,0-1,0-1,-1-1,0-1,0-1,-1 0,-1-2,19-13,-7 3,-5 4</inkml:trace>
  <inkml:trace contextRef="#ctx0" brushRef="#br0" timeOffset="22688.396">7300 1860,'-77'20,"0"3,2 3,-42 23,105-44,6-3,-1 0,1 0,0 0,0 1,0 0,0 1,0-1,1 1,0 0,0 0,0 1,0 0,0-1,1 2,0-1,0 0,1 1,-1 0,0 2,5-3,1 0,-1 0,1 0,0-1,0 1,1-1,-1 1,1-1,0 0,0 0,0 0,1 0,-1 0,1-1,0 0,0 0,0 0,1 0,-1-1,1 1,-1-1,1 0,0 0,0-1,4 1,1 3,67 26,-64-28,0 1,0 0,0 1,-1 1,1 0,-1 1,-1 0,0 0,0 1,0 1,-1 0,0 0,0 1,-2 0,4 5,-10-11,0-1,-1 1,1 0,-1-1,0 1,0 0,0 0,-1 0,1 0,-1 0,0 0,0 0,0 0,-1 0,0 0,1 0,-1 0,0 0,-1-1,1 1,-1 0,0-1,0 1,0-1,0 1,0-1,-1 0,0 0,1 0,-1-1,0 1,0 0,-1-1,0 1,-125 63,-105-10,227-54,1-1,-1 0,1 0,-1 0,1-1,-1 0,1-1,-1 1,1-1,-1-1,1 1,0-1,0 0,-1 0,1-1,-2-1,-5-7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6:00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346 452,'-20'8,"0"1,0 1,1 0,1 2,-1 0,2 1,0 1,1 0,0 2,1 0,1 0,0 1,-2 6,14-17,0 0,0 1,1-1,0 1,0-1,0 1,1-1,0 1,0-1,1 1,0-1,0 0,0 1,1-1,0 0,0 0,1 0,-1 0,2 0,-1 0,0-1,1 1,0-1,0 0,1 0,-1-1,1 1,0-1,0 0,6 3,27 36,-36-41,0 1,0 0,0-1,-1 1,0 0,1 0,-1 0,0 0,0 0,-1 0,1 0,-1 1,1-1,-1 0,0 0,0 0,0 1,-1-1,1 0,-1 0,0 0,0 0,0 0,0 0,0 0,-1 0,1 0,-1 0,0-1,0 1,0-1,0 1,0-1,-1 0,-1 2,-97 65,28-29,54-30</inkml:trace>
  <inkml:trace contextRef="#ctx0" brushRef="#br0" timeOffset="194.195">684 1,'0'1134,"-17"-1050,12-78</inkml:trace>
  <inkml:trace contextRef="#ctx0" brushRef="#br0" timeOffset="483.005">1221 395,'-557'259,"554"-259,0 1,-1 0,1-1,0 1,0 1,-1-1,1 0,0 1,0 0,0 0,1 0,-1 0,0 0,1 0,-1 1,1-1,0 1,0 0,0 0,0 0,0 0,1 0,-1 0,1 0,0 0,0 0,0 1,0-1,1 1,-1-1,1 0,0 1,0-1,0 1,0-1,1 0,-1 1,1-1,0 1,0-1,0 0,1 2,7 4,1 1,-1-1,1 0,1-1,0-1,0 1,1-2,9 5,-3-1,73 39,-61-36,-1 2,0 0,-1 3,-1 0,-1 1,-1 2,0 1,17 21,-29-27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5:24.8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9061 3545,'-5'34,"3"10,2-1</inkml:trace>
  <inkml:trace contextRef="#ctx0" brushRef="#br0" timeOffset="217.645">9088 3065,'0'0</inkml:trace>
  <inkml:trace contextRef="#ctx0" brushRef="#br0" timeOffset="1388.867">11036 3432,'-23'3,"1"0,0 2,0 0,0 1,1 2,0 0,0 1,1 1,0 1,-9 7,26-16,0 0,0 1,0-1,0 0,1 1,-1 0,1 0,-1 0,1 0,0 0,0 0,1 0,-1 1,1-1,-1 1,1-1,0 1,0 0,1-1,-1 1,1 0,0 0,0-1,0 1,0 0,1 0,-1-1,1 1,0 0,0-1,0 1,1-1,-1 0,1 1,0-1,0 0,0 0,0 0,1 0,-1 0,1 0,0-1,0 1,0-1,0 0,0 0,0 0,2 1,10 1,0-1,0 0,1-1,-1 0,1-1,-1-1,0-1,1 0,-1-1,1 0,-1-1,0-1,0-1,-1 0,1-1,-1 0,0-1,-1-1,11-7,244-160,-269 176,1 0,0-1,0 1,0 0,0 0,0-1,-1 1,2 0,-1 0,0-1,0 1,0 0,0 0,0-1,0 1,1 0,-1-1,0 1,1 0,-1-1,1 1,-1 0,0-1,1 1,-1-1,1 1,0-1,-1 1,1-1,-1 1,1-1,0 1,-1-1,1 0,0 0,-1 1,1-1,0 0,0 0,-1 0,1 0,0 1,0-1,-1 0,1-1,0 1,0 0,-1 0,1 0,0 0,-1 0,1-1,0 1,0 0,-1-1,1 1,-1 0,1-1,0 1,-1-1,1 1,-1-1,1 1,0-1,-26 58,21-49,-1 0,2 0,-1 0,1 0,0 1,0-1,1 1,0 0,1-1,0 1,0 0,1 0,0 0,1 5,2-11,-1 0,1 0,0 0,0 0,0 0,0 0,1-1,-1 0,1 0,-1 0,1 0,0 0,-1-1,1 1,0-1,0 0,0 0,0-1,0 1,1-1,-1 0,0 0,0 0,0-1,0 1,0-1,0 0,0 0,0-1,0 1,-1-1,1 0,0 0,-1 0,1 0,46-23,-1-3,-1-1,-1-2,-2-2,-2-3,-1-1,-1-2,-3-1,-1-3,2-6,-6 3,-2-2,-2 0,-2-2,-2-1,-3-1,-2-1,-2-1,-2 0,0-19,-15 71,5-17,-1 0,-1 0,-1-1,0 1,-1-1,-1 1,-2-1,1 0,-2 1,-1-1,0 1,-1-1,-2 1,0 1,-1-4,4 18,0 1,0-1,0 0,-1 1,1-1,-1 1,0 0,1 0,-1 1,-1-1,1 1,0 0,-1 0,1 0,-1 0,1 1,-1 0,0 0,0 0,1 1,-1-1,0 1,0 0,0 1,0-1,1 1,-1 0,0 0,0 1,1-1,-1 1,1 0,-13 4,1 2,0 0,0 0,1 2,0 0,1 0,0 1,-2 4,0 1,0 2,1 0,1 1,1 0,1 1,0 1,2-1,0 2,2 0,0 0,1 0,1 1,2 0,0 0,1 0,1 1,0 8,2 1,1 0,1-1,2 0,1 0,2 0,1 0,1-1,2 0,1-1,5 8,16 22,3-2,3-2,1-1,4-2,1-2,3-2,37 29,-28-39,-34-28</inkml:trace>
  <inkml:trace contextRef="#ctx0" brushRef="#br0" timeOffset="482.934">9512 3432,'-2'10,"1"0,0 0,1 0,0 1,1-1,0 0,1 0,0 0,0 0,1 0,0-1,1 1,0-1,0 0,1 0,1 0,-1-1,1 0,0 0,1 0,0-1,1 0,0 1,-4-7,1-1,-1 1,0-1,1 0,-1-1,1 1,-1-1,0 1,0-1,1 0,-1-1,0 1,0-1,0 0,0 0,-1 0,1 0,0-1,-1 1,0-1,1 0,-1 0,0-1,-1 1,1 0,-1-1,1 0,-1 1,0-1,0 0,-1 0,1 0,-1 0,0-1,0 1,0 0,0-1,-1 1,0 0,0-1,0 0,1-2,-1 0,1 0,-1 0,0-1,-1 1,1 0,-2 1,1-1,-1 0,0 0,0 0,-1 1,1-1,-2 1,1 0,-1 0,0 0,0 0,0 1,-1 0,0 0,0 0,0 0,-4-2,-50-26,40 27</inkml:trace>
  <inkml:trace contextRef="#ctx0" brushRef="#br0" timeOffset="734.737">9879 3657,'206'-298,"-168"262,-37 55,-3-13,0 1,1-1,0 1,0 0,0-1,1 1,0 0,0 0,0-1,1 1,0 0,1-1,-1 1,1-1,1 1,-1-1,1 0,0 0,0 0,1 0,0-1,0 1,0-1,1 0,-1 0,1 0,0-1,1 0,1 1,0-2,0 1,0-2,0 1,0-1,0 0,1-1,-1 0,1 0,-1-1,1 1,-1-2,1 1,-1-1,1 0,-1-1,0 1,0-1,1-1,-1 0,0 0,-1 0,1-1,-1 0,1 0,-1 0,0-1,-1 0,1 0,-1-1,0 1,-1-1,1 0,-1 0,0-1,0 0,-1 1,0-1,0 0,-1 0,0-1,1-2,4-13</inkml:trace>
  <inkml:trace contextRef="#ctx0" brushRef="#br0" timeOffset="-497.167">8383 2359,'80'737,"-73"-592,-9 132,-29 24,32-318,-1-1</inkml:trace>
  <inkml:trace contextRef="#ctx0" brushRef="#br0" timeOffset="-248.129">8157 3376,'43'-5,"39"-2,9 1,-5 1,-13 1,-14 7,-12 2,-9 6,-7 0,-8 4,-8-1</inkml:trace>
  <inkml:trace contextRef="#ctx0" brushRef="#br0" timeOffset="-1461.794">7141 3657,'9'24,"4"8</inkml:trace>
  <inkml:trace contextRef="#ctx0" brushRef="#br0" timeOffset="-1206.356">7113 3149,'0'0</inkml:trace>
  <inkml:trace contextRef="#ctx0" brushRef="#br0" timeOffset="-961.916">7790 3290,'-33'9,"0"2,1 1,0 1,1 2,1 1,0 2,1 0,-24 21,48-35,0-1,0 1,1-1,-1 1,1 1,-1-1,1 1,0 0,1-1,-1 2,1-1,0 0,1 1,-1-1,1 1,0 0,0 0,1 0,0 0,0 0,0 0,1 0,0 0,0 0,0 0,1 0,0 0,0 0,1 0,-1 0,1 0,1-1,-1 1,1 0,5 4,1-1,0 0,1 0,0-1,0-1,1 1,-1-1,2-1,-1 0,1-1,0 0,0-1,0 0,1-1,-1 0,13 0,77 7,-78-10</inkml:trace>
  <inkml:trace contextRef="#ctx0" brushRef="#br0" timeOffset="-1997.637">5674 2755,'24'-3,"-1"-1,1 0,-1-2,0-1,0 0,0-2,14-8,-9 5,8-3,1-2,-2-1,-1-2,0-2,-1 0,-2-3,0 0,-2-2,-1-1,14-19,-32 35,-1-1,0 1,-1-1,-1-1,0 1,-1-1,0 0,-1-1,-1 1,0-1,0-10,-3 24,-1-1,1 1,-1-1,0 1,0 0,0-1,0 1,0-1,0 1,0-1,0 1,0-1,-1 1,1 0,0-1,-1 1,1-1,-1 1,0 0,0 0,1-1,-1 1,0 0,0 0,0 0,0 0,0 0,0 0,0 0,-1 0,1 0,0 1,0-1,-1 0,1 1,-1-1,1 1,0 0,-1-1,1 1,-1 0,1 0,-1 0,1 0,0 0,-1 0,1 0,-1 0,1 1,-1-1,1 1,0-1,-1 1,1-1,0 1,-1 0,1-1,0 1,-1 1,-12 11,1 1,1 1,0 0,0 0,2 2,0-1,1 1,0 1,2-1,0 1,1 1,0-1,2 1,0 0,2 0,-1 4,-16 104,5 1,4 43,5-87,-6 140,6-47,-9 0,-7-1,-31 115,39-241,-3 0,-2-1,-2-1,-2-1,-2-1,-2-1,-16 19,25-41,0 0,-2 0,-1-2,-1 0,0-2,-2 0,0-2,-1 0,0-1,-2-2,0-1,0 0,-1-2,-1-1,21-8,0 1,-1-2,1 1,0-1,0 0,-1 0,1-1,0 0,-1 0,1-1,0 0,-1 0,1-1,0 0,0 0,0 0,0-1,1 0,-1-1,1 1,-1-1,1-1,1 1,-1-1,0 0,1 0,0-1,1 1,-1-1,1 0,0 0,0-1,1 1,0-1,-3-7,2-8,1-2,0 1,2 0,1 0,1 0,0-1,2 1,1 0,1 1,0-1,2 1,1 0,1 0,0 1,2 0,0 1,11-14,20-28,2 3,3 2,2 1,3 3,2 3,2 1,2 3,2 3,2 2,18-6,-51 29,0 2,1 0,0 2,1 1,1 2,0 1,1 2,-1 0,13 1,25 19,-53-4</inkml:trace>
  <inkml:trace contextRef="#ctx0" brushRef="#br0" timeOffset="-1644.122">6605 3601,'-129'305,"139"-342,159-342,-123 284,20-60,-66 155,0-1,1 0,-1 0,1 1,-1-1,1 0,0 1,-1-1,1 1,0-1,-1 1,1-1,0 1,0-1,-1 1,1 0,0-1,0 1,0 0,0 0,0 0,-1 0,1-1,0 1,0 0,0 0,0 1,0-1,-1 0,1 0,0 0,0 1,0-1,0 0,-1 1,1-1,0 0,0 1,-1-1,1 1,0 0,-1-1,12 8</inkml:trace>
  <inkml:trace contextRef="#ctx0" brushRef="#br0" timeOffset="-5249.142">1271 2698,'144'1,"53"1,-1-7,190-32,-328 28,-1-3,0-2,-1-2,0-3,-2-3,0-1,-2-3,-1-3,-1-1,-1-3,-2-1,7-10,-40 33,0 0,-1-1,0 0,-1-1,-1-1,0 0,-1 0,0-1,-1 0,0-1,-2 1,0-2,-1 1,0-1,-1 0,-1 0,-1-1,0 1,-1-3,-2 17,0 0,-1 0,1 0,0 1,-1-1,1 0,-1 0,0 1,0-1,0 0,0 1,-1-1,1 1,-1 0,1-1,-1 1,0 0,0 0,0 0,0 0,0 0,0 0,-1 1,1-1,0 1,-1 0,1 0,-1-1,0 2,1-1,-1 0,0 0,0 1,0 0,1-1,-1 1,-2 0,-4 1,1 0,0 0,0 1,0 0,0 0,0 1,1 0,-1 0,1 1,0 0,0 0,-5 4,-11 14,0 1,2 1,0 0,2 2,0 0,2 2,1 0,1 0,-3 13,-43 103,6 4,7 1,1 22,17-65,6-17,-4-2,-3-1,-5-2,-3-1,-3-2,-4-1,-52 65,76-116,-2-1,-2-2,0 0,-1-2,-2 0,0-3,-1 0,-2-2,0-1,0-1,-7 0,35-15,0 0,0 0,0-1,0 1,0-1,0 0,-1 0,1 0,0-1,0 1,-1-1,1 0,0-1,-1 1,1-1,0 0,0 0,-1 0,1 0,0-1,0 1,0-1,1 0,-1 0,0-1,1 1,-1-1,1 0,0 0,0 0,0 0,0-1,1 1,-1-1,1 1,0-1,0 0,0 0,1 0,-1 0,1 0,0 0,1-12,1 1,1-1,1 1,0 0,0 0,2 0,0 0,1 1,0 0,1 0,0 0,1 1,1 0,0 1,1 0,0 0,1 1,0 1,1-1,4-1,-5 1,0 1,1 0,0 1,0 0,1 1,1 0,-1 1,1 1,0 0,0 1,1 0,0 1,0 1,0 0,0 1,0 1,1 0,-1 1,0 1,5 1,10 8,0 2,0 1,-2 1,1 1,-2 2,0 0,3 6,88 52,-92-60,1-1,0-1,0-1,1-1,1-2,0-1,0-1,1-1,-1-2,30 1,-39-8,-1 0,0-1,0-1,0 0,-1-2,0 0,0-1,0-1,6-4</inkml:trace>
  <inkml:trace contextRef="#ctx0" brushRef="#br0" timeOffset="-4797.162">3190 3545,'7'-56,"-1"-40,-6 93,-1 1,0-1,0 1,0-1,0 1,0-1,0 1,-1 0,1 0,-1 0,1 0,-1 0,0 0,0 0,0 0,0 1,0-1,-1 1,1-1,0 1,-1 0,1 0,-1 0,1 0,-1 1,1-1,-1 0,1 1,-1 0,0 0,1 0,-1 0,-1 0,-8 2,0 1,0 0,0 0,1 1,0 1,-1 0,2 1,-1-1,1 2,0 0,0 0,1 1,0 0,0 0,1 1,0 1,0-1,1 1,1 0,-1 1,2-1,-5 12,5-15,0 1,1-1,0 1,1 1,0-1,0 0,0 1,1-1,0 1,1 0,0 0,1 0,-1 0,2 0,-1-1,1 1,1 0,-1 0,1-1,1 1,0-1,0 1,1-1,0 0,0 0,5 6,6 0,0 0,1-1,0-1,1-1,0 0,1-1,0-1,1-1,0 0,0-1,1-2,0 0,-1 0,2-2,-1-1,0 0,1-2,-1 0,0-1,1-1,-1-1,0-1,-1-1,2-1,33-18,-36 9</inkml:trace>
  <inkml:trace contextRef="#ctx0" brushRef="#br0" timeOffset="-4381.108">4037 3376,'-35'4,"22"-4,1 1,0 0,-1 1,1 1,0 0,0 0,0 1,1 1,0 0,-1 0,2 1,-9 6,18-10,0 1,-1 0,1 0,0-1,1 1,-1 0,0 0,1 0,0 0,-1 0,1 0,0 0,1 0,-1 0,0 0,1 0,0 0,0 0,-1 0,2 0,-1-1,0 1,1 0,-1-1,1 1,0-1,0 0,-1 1,2-1,-1 0,0 0,0 0,1 0,-1-1,3 2,13 19,-13-16,1 1,-1 0,-1 0,1 1,-1-1,-1 1,1 0,-1 0,-1 0,0 1,0-1,0 0,-1 1,0-1,-1 1,0 0,0-1,-1 1,0-1,0 1,-1-1,0 0,-1 1,0-1,-2 5,-2-2,1 0,-1-1,-1 1,0-1,0-1,-1 0,-1 0,1 0,-1-1,-1-1,1 0,-1 0,0-1,-1 0,0-1,-5 1,-64 22,56-22</inkml:trace>
  <inkml:trace contextRef="#ctx0" brushRef="#br0" timeOffset="-3827.057">3218 3573,'0'-5,"-5"4,-6 1,-6 1,-5 0,1 5,-1 2,-1-2,-1 0,-2-3,-1-1,-1 0,5-7,5-1</inkml:trace>
  <inkml:trace contextRef="#ctx0" brushRef="#br0" timeOffset="-3130.281">4517 3347,'-47'5,"31"-5,-1 2,1 0,-1 1,1 1,0 0,0 1,1 1,-2 1,15-6,1-1,0 0,0 1,0-1,0 1,-1-1,1 1,0 0,0 0,0-1,0 1,0 0,1 0,-1 0,0 0,0 0,0 0,1 0,-1 0,1 0,-1 1,1-1,-1 0,1 0,0 0,-1 1,1-1,0 0,0 0,0 1,0-1,0 0,0 1,0-1,1 0,-1 0,0 1,1-1,-1 0,1 0,-1 0,1 0,0 0,-1 0,1 0,0 0,0 0,0 0,-1 0,1 0,0 0,0 0,0-1,1 1,-1 0,0-1,0 1,0-1,1 1,20 15,-12-12,0 2,-1-1,0 2,0-1,0 1,-1 0,0 1,-1 0,0 0,0 1,0 0,-1 0,-1 0,1 1,-2 0,1 0,-1 0,-1 0,1 3,-6-4,-1-1,0 1,0-1,0 0,-1 0,0 0,-1-1,0 1,0-1,0 0,-1-1,0 1,0-1,-1-1,0 1,0-1,0 0,-1 0,1-1,-1 0,-5 1,7-1,-12 8,0-1,-1-1,0-1,-1-1,0 0,0-1,-1-2,1 0,-1-1,0-1,0-1,-1-1,-14-11,31 3</inkml:trace>
  <inkml:trace contextRef="#ctx0" brushRef="#br0" timeOffset="3039.82">13265 2755,'70'-21,"-1"-3,-2-3,-1-3,-1-2,30-22,-75 43,-1-1,-1-1,0 0,0-2,-1 0,-1 0,-1-2,0 0,-1-1,5-8,-13 16,0 2,-1 1,0-1,0 0,-1 0,0-1,-1 1,0-1,0 0,-1 0,0 0,0-1,-19 44,-18 127,6 2,7 1,8 2,-5 166,17-213,-5 0,-5-1,-5 0,-5-1,-18 47,35-147,-1-1,-1 1,0-1,-1 0,0-1,-2 0,0 0,0-1,-1 0,-1-1,0 0,-1-1,0 0,-1-1,-1-1,1 0,-2-1,1 0,-11 3,2-4,0 0,-1-2,1 0,-1-2,-1-1,1-1,-10-1,26 0,-1-2,0 1,0-1,0-1,1 0,-1 0,1-1,-1 0,1 0,0-1,0-1,1 1,-1-1,1-1,0 0,0 0,1 0,0-1,0 0,-2-3,5 4,1-1,0 1,0-1,0 1,1-1,0 0,0 0,1 0,0 0,0 0,0 0,1 0,0 0,1 0,0 0,0 0,0 0,1 0,0 0,0 0,1 0,73-134,-28 85,3 3,2 2,2 2,3 2,1 3,2 3,2 2,5 2,48-28,3 6,72-23,-159 70</inkml:trace>
  <inkml:trace contextRef="#ctx0" brushRef="#br0" timeOffset="3317.806">14704 3149,'-38'21,"-11"3,2 2,0 2,2 2,1 3,1 0,2 3,2 2,-14 17,49-51,0 0,0 0,1 1,-1-1,1 1,0 0,1 0,-1 0,1 0,0 0,0 1,0-1,1 1,0-1,0 1,0-1,1 1,-1 0,2-1,-1 1,0 0,1-1,0 1,1-1,-1 1,1-1,0 0,0 1,1-1,-1 0,1 0,0-1,1 1,-1-1,2 2,2 0,1 0,0-1,0 0,1 0,0-1,-1 0,1-1,1 0,-1 0,0-1,1 0,-1 0,1-1,-1 0,1-1,0 0,-1-1,1 0,6-2,0 1,1-2,-1 0,0-1,0-1,0 0,-1-1,0-1,0 0,-1-1,13-10,-16 9,-1-1,0 0,0-1,-2 0,1 0,-1-1,-1 0,0 0,-1-1,-1 1,0-2,-1 1,0 0,-1-1,-1 0,0 1,-1-1,-1 0,0 0,-1 0,0 0,-1 1,-1-1,-1 0,0 1,-1 0,0 0,-1 0,-4-7,-43-33,35 46</inkml:trace>
  <inkml:trace contextRef="#ctx0" brushRef="#br0" timeOffset="3601.484">15015 3770,'-3'-30,"1"-1,2 1,1-1,2 1,0 0,3 0,0 0,2 0,1 1,1 0,1 1,2 0,1 1,9-12,-15 31,0 0,0 0,1 1,0 0,1 1,-1 0,1 0,0 1,1 1,-1-1,1 2,0-1,0 1,0 1,0 0,11 0,3 1</inkml:trace>
  <inkml:trace contextRef="#ctx0" brushRef="#br0" timeOffset="4122.819">15946 3149,'-35'11,"0"1,0 2,2 1,0 1,1 2,0 2,2 0,-3 5,25-20,0 0,1 0,0 0,0 1,1 0,0 1,0 0,0 0,0 0,1 0,1 1,-1 0,1 0,0 0,1 0,0 1,1-1,-1 1,2 0,-1 0,1-1,0 1,1 0,0 0,1 0,0 0,1 7,5 0,1 0,0-1,2 0,-1-1,2 1,0-2,0 0,2 0,-1-1,2-1,-1 0,1 0,1-2,0 0,0 0,1-2,0 0,1 0,-1-2,1 0,0-1,8 1,57 6,-70-10</inkml:trace>
  <inkml:trace contextRef="#ctx0" brushRef="#br0" timeOffset="4554.81">16285 3460,'21'5,"54"14,0-3,0-3,1-4,1-3,29-3,-79-5,0-1,-1-2,1-1,-1-1,-1-1,0-1,0-1,0-2,-1 0,-1-1,6-6,-23 16,-1 0,1 0,-1 0,0-1,0 0,0 0,-1 0,1 0,-1-1,0 0,0 0,-1 0,1 0,-1-1,0 1,-1-1,1 0,-1 0,-1 0,1 0,-1 0,0 0,0 0,0 0,-1-1,0 1,0 0,-1 0,0-1,0 1,0 0,-1 0,0 0,0 0,0 1,-1-1,0 0,0 1,-1 0,-2-3,-8-1,0 1,-1 0,-1 1,1 1,-1 1,0 0,0 1,0 1,-1 0,1 1,-1 1,0 0,1 2,-1 0,0 0,-2 2,-16 1,0 2,1 0,0 3,1 0,0 3,0 0,1 3,-12 7,27-13,0 1,0 1,1 0,1 1,0 1,1 0,0 1,1 1,1 0,0 0,1 1,1 1,0 0,1 0,-4 14,10-20,0-1,0 1,1-1,1 1,0 0,0 0,1-1,0 1,1 0,1 0,-1-1,2 1,-1 0,2-1,-1 0,1 0,1 0,0 0,0-1,1 0,0 0,0 0,1-1,5 4,2 3,0-2,1 0,1-1,0 0,1-1,0-1,1-1,0 0,0-1,1-1,0-1,0-1,2 0,177 13,-145-18</inkml:trace>
  <inkml:trace contextRef="#ctx0" brushRef="#br0" timeOffset="6058.125">0 1851,'395'-88,"-257"62,686-99,453 29,-1015 81,586-20,545 24,-893 13,866 14,-232 8,263 10,-368-12,-414-2,1873 33,-298-55,-731-25,-261 28,-923 7,-2 12,267 55,-426-47,-114-28,0 0,0 0,0 1,0-1,-1 0,1 0,0 1,0-1,0 0,0 0,0 1,0-1,0 0,0 0,0 1,0-1,0 0,0 0,1 1,-1-1,-31-5,-28-12,1-3,1-2,1-3,-33-21,-6-1,-238-112,328 156,0 0,1 1,-1-1,0 1,0 0,-1 1,1-1,0 1,-1 0,1 0,-1 1,1-1,0 1,-1 0,1 1,-1-1,1 1,-1 0,1 1,0-1,0 1,0 0,0 0,0 1,0-1,0 1,1 0,-1 1,1-1,0 1,0 0,-1 1,-8 16,1 1,0 0,2 0,1 1,1 0,-3 13,-10 26,-174 448,194-510,0 1,1 0,-1-1,0 1,1 0,-1 0,1-1,-1 1,1 0,-1 0,1 0,-1 0,1 0,0 0,0 0,-1 0,1 0,0 0,0 0,0 0,0 0,0 0,0 0,0 0,1 0,-1 0,0 0,0 0,1-1,-1 1,1 0,-1 0,1 0,-1 0,1 0,-1-1,1 1,0 0,-1 0,1-1,0 1,0-1,0 1,-1 0,1-1,0 0,0 1,0-1,0 1,0-1,0 0,0 0,0 0,106-69,-64 40,64-43,2 6,30-10,-97 57</inkml:trace>
  <inkml:trace contextRef="#ctx0" brushRef="#br0" timeOffset="26177.882">8327 5181,'-20'2,"0"1,1 1,0 0,-1 2,2 0,-1 1,1 0,0 2,1 0,0 1,0 1,1 1,0 0,1 1,-5 6,18-16,0 0,1-1,-1 1,1 0,0 0,0 1,0-1,0 0,0 0,1 0,0 1,-1-1,1 0,0 1,0-1,1 0,-1 0,1 1,0-1,0 0,0 0,0 0,0 0,0 0,1 0,0 0,0 0,-1-1,2 1,-1-1,0 1,0-1,1 0,-1 0,1 0,0 0,-1 0,1-1,0 1,0-1,0 0,0 0,1 0,-1 0,0 0,0-1,1 1,-1-1,0 0,3 0,188 21,-182-19,-1 1,0 1,0 0,0 0,-1 1,0 1,0-1,0 2,-1-1,1 1,-1 1,-1 0,0 0,0 0,-1 1,0 1,0-1,-1 1,0 0,-1 0,0 1,0-1,-1 1,1 8,4 28,-1 1,-3 0,-2 0,-2 1,-4 26,2-22,1-31,-1 0,0-1,-2 1,-1-1,0 1,-6 13,8-29,-1 0,1 0,-1 0,0-1,0 1,-1-1,1 0,-1 0,0 0,-1-1,1 0,-1 1,0-1,0-1,0 1,0-1,-1 0,1 0,-1-1,0 1,0-1,0 0,0-1,0 0,-1 0,-2 2,0-1,0-1,0 0,-1 0,1-1,0 0,-1-1,1 0,0 0,0-1,0 0,0-1,0 0,0 0,1-1,-1 0,1 0,0-1,1 0,-1 0,1-1,0 0,0-1,1 1,-1-1,2-1,-5-5,6 3,1 0,0 1,1-1,0 0,0-1,1 1,1 0,-1 0,2 0,-1 0,2-1,-1 1,1 0,1 0,0 1,0-1,1 0,0 1,0 0,1 0,3-3,11-19,2 1,2 1,0 0,2 2,10-8,80-65,-86 79</inkml:trace>
  <inkml:trace contextRef="#ctx0" brushRef="#br0" timeOffset="8489.215">2766 5097,'-34'38,"1"1,2 2,1 1,3 1,1 2,3 0,-6 17,19-39,1 1,0 0,2 0,1 1,1 0,1 0,3-18,0 1,0-1,1 0,0 0,1 1,-1-1,2 0,-1 0,1 0,0 0,0 0,0 0,1 0,0-1,1 1,0-1,0 0,0 0,0 0,1-1,0 0,5 4,-2-4,1-1,0-1,0 0,0 0,0-1,1 0,-1 0,1-1,-1-1,1 1,-1-1,1-1,-1 0,1 0,-1-1,1 0,-1-1,0 0,0-1,0 1,-1-2,1 1,-1-1,0 0,0-1,-1 0,0 0,0-1,0 0,-1 0,6-8,9-9,-1-1,-1 0,-1-2,-2 0,-1-1,0 0,9-31,-18 43,-1 0,0-1,-1 0,-1 0,0 0,-2 0,0 0,-1-1,0 1,-2 0,0 0,-1 0,0 0,-1 0,-4-7,6 18,0-1,-1 1,1 0,-1-1,-1 1,1 1,-1-1,0 0,0 1,-1 0,1 0,-1 0,0 1,-1 0,1 0,-1 0,0 0,0 1,0 0,0 0,0 1,-1 0,1 0,-1 0,0 1,1 0,-1 0,0 1,0-1,1 2,-1-1,0 1,0 0,1 0,-1 1,0 0,1 0,0 0,-1 1,1 0,0 0,0 1,-1 1,3-1,0 0,0 0,0 0,1 1,-1-1,1 1,0 0,1 0,-1 0,1 0,0 1,0-1,1 0,-1 1,1 0,1-1,-1 1,1 0,0 1,3 18</inkml:trace>
  <inkml:trace contextRef="#ctx0" brushRef="#br0" timeOffset="8940.436">3443 5210,'-31'97,"5"1,-7 55,30-139,-18 110,5 2,6-1,5 2,8 41,-6-72,2-97,1 1,0 0,0 0,-1 0,1-1,0 1,-1 0,1 0,0 0,-1 0,1 0,0-1,-1 1,1 0,0 0,-1 0,1 0,0 0,-1 0,1 0,0 0,-1 0,1 0,0 0,-1 1,1-1,0 0,-1 0,1 0,0 0,0 0,-1 1,1-1,0 0,-1 0,1 0,0 1,0-1,0 0,-1 1,1-1,0 0,0 0,0 1,-1-1,1 0,0 1,-6-36,2-9,3 1,1-1,2 1,2-1,2 1,2 0,2 1,1 0,5-8,3 2,2 1,2 1,3 1,1 2,1 0,3 2,2 1,1 1,2 2,9-5,95-51,-134 90,0 1,0-1,0 1,1 0,-1 0,0 1,1 0,-1 0,1 1,-1-1,1 1,-1 1,1-1,-1 1,1 0,-1 1,0 0,1 0,-1 0,0 0,0 1,0 0,-1 0,2 2,-3 1,0 0,0 1,0-1,-1 1,0 0,0 0,-1 0,0 0,0 1,-1-1,1 0,-2 1,1 0,-1-1,0 1,-1-1,0 1,0-1,0 0,-1 1,0-1,-1 0,0 0,0 0,0 0,-1-1,0 1,-3 4,-8 11,-1-1,-1 0,-1-1,0-1,-1-1,-1 0,-1-1,-1-2,0 0,-1-1,0-2,-1 0,-1-1,1-2,-2 0,1-2,-1-1,-6 0,-28-1,40-10</inkml:trace>
  <inkml:trace contextRef="#ctx0" brushRef="#br0" timeOffset="22896.563">4206 5435,'-6'83,"9"-58,0 298,-30-157,17-138,10-28,0-1,0 1,0 0,0-1,0 1,0-1,0 1,0 0,0-1,0 1,0 0,0-1,0 1,0 0,0-1,-1 1,1 0,0-1,0 1,0 0,-1 0,1-1,0 1,0 0,-1 0,1-1,0 1,0 0,-1 0,1 0,0 0,-1-1,1 1,0 0,-1 0,1 0,0 0,-1 0,1 0,0 0,-1 0,1 0,0 0,-1 0,1 0,-1 0,1 0,0 0,-1 0,1 1,0-1,0 0,-1 0,1 0,0 0,-1 1,1-1,0 0,0 0,-1 1,1-1,0 0,0 1,-1-14,0 1,1 0,1-1,0 1,1 0,0 0,1-1,0 2,1-1,1 0,0 1,3-6,13-22,1 1,2 1,2 1,1 1,2 1,1 2,10-7,12-11,1 2,2 3,3 2,1 2,2 3,1 3,2 3,33-11,-97 43,3-2,0 0,0 0,0 0,0 1,0-1,0 1,1 0,-1 0,0 0,1 0,-1 0,0 1,1-1,-1 1,1 0,-1 0,1 1,-1-1,1 1,-1-1,0 1,1 0,-1 0,0 1,0-1,0 1,0-1,0 1,0 0,0 0,0 0,-1 1,1-1,-1 1,1 0,-1 11,-1-1,-1 0,0 0,-1 0,-1 0,0 0,0 0,-1 0,-1 0,0-1,-1 1,-1-1,1 0,-2-1,0 0,0 0,-1 0,0-1,-1 0,-5 4,-17 26,-1-1,-3-2,0-2,-3-1,-1-2,-1-2,-2-1,-1-2,38-23,1 0,-1-1,-1 0,1 0,0 0,-1-1,0 0,1 0,-1 0,0-1,0 1,0-1,0-1,0 1,0-1,0 0,-1-1,1 1,0-1,0 0,1-1,-1 0,0 0,0 0,1 0,-1-1,1 0,0 0,0 0,0-1,0 0,-1-1,-2-12</inkml:trace>
  <inkml:trace contextRef="#ctx0" brushRef="#br0" timeOffset="23960.379">4150 6085,'0'5,"0"6,-5 6,-2 5,1 4,-4 2,0 1,-3 0,1 0,2 1,3-1,-3-1,2 1,1-1,7-9,3-13,1-8</inkml:trace>
  <inkml:trace contextRef="#ctx0" brushRef="#br0" timeOffset="24593.586">5674 5210,'-42'28,"1"2,1 2,2 2,2 1,1 1,1 2,-9 17,34-42,-1 1,2 0,0 0,0 1,1 0,1 1,-2 10,6-22,1-1,0 1,0-1,1 1,-1-1,1 1,0 0,0-1,0 1,0 0,1-1,0 1,-1-1,1 1,0-1,1 1,-1-1,1 1,-1-1,1 0,0 0,0 0,0 0,1 0,-1-1,1 1,0-1,-1 1,1-1,0 0,0 0,1 0,-1-1,0 1,0-1,4 1,-1 0,0-1,0 0,0 0,0 0,0-1,1 0,-1-1,0 1,0-1,0 0,0-1,0 1,0-1,0 0,0-1,0 1,-1-1,0 0,1-1,-1 1,0-1,0-1,97-102,-93 97,-1-1,0 0,0 0,-1 0,0-1,-1 0,0-1,-1 1,-1-1,0 0,0 0,-2 0,1-1,-2 1,0 0,0-1,-1 0,-1 1,0-1,-1 1,-1 0,0 0,-1-1,0 2,0-1,-7-10,8 20,0-1,0 2,0-1,0 0,0 0,-1 1,0 0,1 0,-1 0,0 0,0 0,0 1,0 0,0 0,0 0,-1 0,1 1,0-1,0 1,-1 0,1 0,0 1,0-1,-1 1,1 0,0 0,0 1,0-1,0 1,0 0,1 0,-1 0,0 0,-14 10</inkml:trace>
  <inkml:trace contextRef="#ctx0" brushRef="#br0" timeOffset="24996.559">6605 5097,'-90'25,"0"5,3 3,-22 14,109-47,-94 55,92-54,0 0,0 1,0-1,1 1,-1-1,0 1,0 0,1 0,-1 0,1 0,0 0,0 0,0 0,0 0,0 1,0-1,0 0,0 1,1-1,0 0,-1 1,1-1,0 1,0-1,0 1,0-1,1 0,-1 1,1-1,-1 0,1 1,0-1,0 0,0 0,0 1,0-1,1 0,-1 0,1 0,1 1,4 3,0 0,0 0,1-1,-1 0,1-1,1 1,-1-2,1 1,-1-1,1 0,0-1,0 0,4 0,57 18,-69-19,1-1,0 1,-1 0,1-1,0 1,-1 0,1 0,-1 0,1 0,-1 0,0 0,1 1,-1-1,0 0,0 1,0-1,0 1,0-1,0 1,0-1,-1 1,1 0,0-1,-1 1,0 0,1-1,-1 1,0 0,0 0,0-1,0 1,0 0,0 0,0 0,-1-1,1 1,-1 0,1-1,-1 1,0 0,1-1,-1 1,0 0,-56 58,6-25,-1-2,-2-3,-1-2,-3-1,58-27,-3 2,0 0,0-1,0 0,-1 1,1-1,0 0,0-1,-1 1,1-1,0 1,-1-1,1 0,0 0,-1 0,1-1,0 1,-4-2,18-22,3 8</inkml:trace>
  <inkml:trace contextRef="#ctx0" brushRef="#br0" timeOffset="25245.709">6774 5351,'-10'34,"-12"24,-3 9,3-3,1-13,3-9,5-13</inkml:trace>
  <inkml:trace contextRef="#ctx0" brushRef="#br0" timeOffset="25413.571">6662 4928,'0'0</inkml:trace>
  <inkml:trace contextRef="#ctx0" brushRef="#br0" timeOffset="25712.092">7056 5718,'40'-107,"5"3,33-53,-76 152,0 0,1 0,-1 0,1 0,0 0,0 1,1 0,0-1,-1 1,1 1,1-1,-1 1,0-1,1 1,0 0,0 1,0-1,0 1,0 0,0 0,1 0,-2 4,-1 1,0-1,-1 0,1 1,0 0,-1-1,1 1,-1 0,0 0,0 1,0-1,-1 0,1 1,-1-1,0 1,1-1,-2 1,1-1,0 1,-1 0,0 0,1-1,-1 1,-1 0,1 0,-1-1,1 1,-2 1,2 0,-1 43,-1-38,1 0,0 0,0 1,1-1,0 0,1 0,0 0,1 0,0 0,0 0,1 0,1 0,-1-1,2 0,-1 0,1 0,1 0,-1-1,2 1,-4-7,-1 0,1-1,0 1,0-1,0 0,1 0,-1 0,0 0,0 0,0-1,1 1,-1-1,0 0,1 0,-1 0,0 0,0-1,1 1,-1-1,0 0,0 0,0 0,0-1,0 1,0-1,0 1,2-3,71-58,-60 39,-1-1,-2 0,0-1,-1 0,-2-1,0 0,0 0,0 2</inkml:trace>
  <inkml:trace contextRef="#ctx0" brushRef="#br0" timeOffset="27177.376">9935 4617,'-14'35,"0"1,3 0,1 0,2 1,0 9,5-33,-82 614,77-582,3 0,1 1,2-1,4 40,3-62,1-6</inkml:trace>
  <inkml:trace contextRef="#ctx0" brushRef="#br0" timeOffset="27708.157">9512 5322,'143'-55,"-2"-6,57-37,-193 96,16-7,0 0,0-2,-1 0,0-1,-1-1,0-1,-2-1,1 0,-2-2,0 1,-1-2,0 0,6-12,15-42,-25 109,-40 396,26-156,2-274,1-1,0 1,-1 0,1 0,0 0,0 0,1 0,-1-1,1 1,-1 0,1 0,0 0,0-1,0 1,0 0,1-1,-1 1,1-1,-1 0,1 1,0-1,0 0,0 0,0 0,1 0,-1-1,0 1,1 0,-1-1,1 0,-1 1,1-1,0 0,0-1,-1 1,1 0,0-1,0 1,0-1,0 0,0 0,-1 0,1-1,0 1,0-1,0 1,0-1,0 0,116-83,-80 52,139-114,-147 125,-30 21,-1-1,1 1,-1 0,1-1,-1 1,1 0,-1 0,1 0,-1-1,1 1,0 0,-1 0,1 0,-1 0,1 0,0 0,-1 0,1 0,-1 0,1 0,-1 0,1 0,-1 1,1-1,0 0,-1 0,1 0,-1 1,1-1,-1 0,1 1,-1-1,0 0,1 1,-1-1,1 1,-1-1,0 1,1-1,-1 1,0-1,0 1,1-1,-1 1,0-1,0 1,0 0,0-1,0 1,1-1,-1 1,0-1,0 1,-1 0,1-1,0 1,0-1,0 1,0-1,-23 195,23-192,1 0,-1 0,1 0,0-1,0 1,0 0,0 0,1 0,-1-1,1 1,-1-1,1 1,0-1,0 0,0 0,0 1,0-1,1-1,-1 1,1 0,-1-1,1 1,-1-1,1 0,0 1,0-2,0 1,0 0,0 0,0-1,0 0,0 1,0-1,0 0,0-1,1 1,20 1</inkml:trace>
  <inkml:trace contextRef="#ctx0" brushRef="#br0" timeOffset="27959.762">10979 5633,'30'-14,"-1"-1,-1-1,-1-2,0 0,-1-2,-1-1,-1-1,-1-1,-1-1,0-2,9-58,-31 82,0 0,1 0,-1 0,0 0,-1 0,1 0,0 0,-1 0,1 0,-1 0,1 0,-1 1,0-1,0 0,0 0,0 1,0-1,0 1,0-1,0 1,-1-1,1 1,-1 0,1-1,-1 1,1 0,-1 0,0 0,1 0,-1 1,0-1,0 0,0 1,0-1,0 1,0 0,1-1,-1 1,0 0,0 0,0 0,0 1,-1-1,-7 3,0-1,1 2,-1 0,1 0,0 0,0 1,0 1,1 0,-1 0,1 0,1 1,-1 0,1 1,1-1,-1 1,1 1,1-1,-1 1,1 0,-3 9,2-5,-1-1,2 2,0-1,0 0,2 1,-1 0,2 0,0 0,0 5,2-14,0 1,0 0,0 0,1 0,-1-1,2 1,-1 0,1-1,-1 1,2-1,-1 1,0-1,1 0,0 0,0 0,1 0,0-1,-1 1,1-1,1 0,-1 0,0 0,5 2,7 1,1 0,0-1,0-1,0-1,0 0,1-1,0-1,0-1,-1 0,1-1,10-2,-12 1,19 1</inkml:trace>
  <inkml:trace contextRef="#ctx0" brushRef="#br0" timeOffset="31415.995">12221 5859,'37'-129,"-20"86,3 1,0 1,3 1,2 1,1 1,15-16,48-34,-86 87,0 1,0 0,0 0,0 1,0-1,-1 0,1 1,0 0,0 0,0 0,-1 0,1 0,0 0,-1 1,1-1,-1 1,0 0,1 0,-1 0,0 0,0 0,0 0,-1 0,1 1,0-1,-1 1,0-1,1 1,-1 0,0-1,0 1,-1 0,1 0,0 0,-1 0,0 2,4 3,1 10,0 0,0 0,-2 1,0-1,-2 1,0 0,0-1,-2 1,-2 11,3 75,9-55,-2 32,-17-50,41-124,46-95,65-20,-139 203,0 0,0 0,1 1,-1-1,1 1,0 0,0 0,0 0,0 1,1 0,-1-1,0 1,1 1,0-1,-1 1,1 0,0 0,0 0,0 0,0 1,0 0,0 0,-1 0,1 1,0 0,0 0,0 0,0 0,-1 1,1 0,-1 0,1 0,-1 0,0 1,0 0,0-1,0 2,0-1,-1 0,1 1,-1-1,0 1,0 0,0 0,-1 1,1-1,6 35,-1 1,-2-1,-2 1,-1 0,-2 15,3 24,2-60</inkml:trace>
  <inkml:trace contextRef="#ctx0" brushRef="#br0" timeOffset="31781.683">13830 5322,'-37'20,"2"1,0 1,2 2,0 2,2 1,1 1,-23 28,49-53,0 0,0 1,0-1,1 1,-1 0,1 0,0 0,0 1,0-1,0 1,1-1,0 1,0 0,0 0,0 0,1 0,0 0,0 1,1-1,-1 0,1 0,0 1,0-1,1 0,0 0,0 0,0 1,0-1,1 0,0 0,0-1,0 1,0 0,1-1,0 1,0-1,0 0,1 0,-1 0,12 4,0-1,0 0,0-2,1 1,-1-2,1 0,0-1,1 0,-1-2,0 0,1 0,-1-2,0 0,1-1,-1 0,0-2,0 0,0 0,-1-2,0 0,15-8,-15 7,0-1,0-1,-1 0,0-1,-1-1,0 0,-1-1,0 0,5-7,-13 14,0 0,0-1,-1 1,0 0,0-1,0 0,-1 0,0 1,0-1,0-1,-1 1,0 0,0 0,-1 0,1-1,-1 1,-1 0,1-1,-1 1,0 0,-1 0,1 0,-1 0,-1 0,1 0,-1 0,0 0,-10-10,-1 0,-1 1,0 1,-1 0,-1 1,0 1,-1 1,0 0,0 1,-1 1,-1 1,0 0,0 2,0 0,0 1,-2 1,-18-6,6 3</inkml:trace>
  <inkml:trace contextRef="#ctx0" brushRef="#br0" timeOffset="32194.34">14591 4533,'18'280,"-8"-147,-5 1,-7 45,0-24,1 69,-21-125,14-93,0-6</inkml:trace>
  <inkml:trace contextRef="#ctx0" brushRef="#br0" timeOffset="32442.43">14224 5294,'83'-10,"0"3,1 3,0 4,16 5,-80-2,-1 0,0 1,-1 1,1 1,-1 0,0 1,-1 1,1 1,14 11,128 75,-137-81,-5 0</inkml:trace>
  <inkml:trace contextRef="#ctx0" brushRef="#br0" timeOffset="32595.33">15410 5435,'-5'39,"4"12,1-2</inkml:trace>
  <inkml:trace contextRef="#ctx0" brushRef="#br0" timeOffset="32763.366">15241 5041,'0'0</inkml:trace>
  <inkml:trace contextRef="#ctx0" brushRef="#br0" timeOffset="33025.973">15862 5266,'-10'27,"1"2,2-1,1 1,1 0,2 1,0-1,2 1,2 12,0-37,-1-1,1 1,0-1,0 0,1 1,-1-1,1 0,0 0,0 0,0 0,1 0,-1-1,1 1,0-1,0 0,0 1,0-1,1-1,-1 1,1 0,0-1,0 0,-1 0,2 0,-1 0,0-1,0 1,0-1,1 0,-1 0,1-1,-1 1,1-1,-1 0,1 0,-1-1,0 1,1-1,-1 0,0 0,1-1,-1 1,0-1,0 0,0 0,0 0,0-1,1 0,3-5,-1 1,1-1,-1 0,-1 0,0-1,0 0,0 0,-1 0,-1-1,0 0,0 0,-1 0,0 0,0 0,-2-1,1 1,-1-1,0 0,-1 1,-1-1,0 1,0-1,-1 0,0 1,0 0,-2-3,3 7,0 1,0-1,-1 0,1 1,-1-1,0 1,-1 0,1 0,-1 0,0 0,0 0,-1 0,0 1,1-1,-1 1,-1 0,1 1,0-1,-1 1,0-1,0 1,0 1,0-1,-3 0,-12-1</inkml:trace>
  <inkml:trace contextRef="#ctx0" brushRef="#br0" timeOffset="33432.639">16342 5633,'166'-236,"-166"237,1 0,-1 0,0 0,0 0,0 0,0-1,1 1,-1 0,1 0,-1 0,0 0,1-1,-1 1,1 0,0 0,-1-1,1 1,-1 0,1-1,0 1,0-1,-1 1,1-1,0 1,0-1,0 1,0-1,0 0,-1 1,1-1,0 0,0 0,0 0,0 0,0 0,0 0,0 0,0 0,0 0,0 0,-1 0,1-1,0 1,0 0,0-1,0 1,0-1,-1 1,1-1,0 1,0-1,-1 1,1-1,0 0,-1 1,1-1,-1 0,1 0,-1 0,1 1,-1-1,1 0,-1 0,0 0,0 0,1 0,-1 0,-1 60,0-51,0 0,0 0,0 0,1 0,0 0,1-1,0 1,0 0,1 0,0 0,0-1,1 1,0-1,0 0,0 0,1 0,1 0,-1 0,3 2,-1-6,0 0,0-1,0 1,0-1,1 0,-1 0,1-1,0 0,-1 0,1-1,0 0,-1 0,1 0,0-1,-1 0,1 0,0-1,-1 0,0 0,1 0,-1-1,0 0,0 0,-1-1,1 1,-1-1,1-1,-1 1,0-1,-1 0,1 0,-1 0,0 0,0-1,-1 0,2-4,29-87,-28 79</inkml:trace>
  <inkml:trace contextRef="#ctx0" brushRef="#br0" timeOffset="34349.73">17837 5322,'-7'17,"1"1,0 0,2 0,0 0,1 1,0-1,2 1,0 0,1-1,1 1,1-1,1 1,0-1,3 7,-5-22,0 0,0 0,0 0,0-1,1 1,-1 0,1 0,0-1,0 1,0-1,0 0,0 0,0 1,1-1,-1-1,1 1,0 0,-1-1,1 1,0-1,0 0,0 0,0 0,0 0,0 0,0-1,0 1,0-1,0 0,0 0,0 0,0 0,1-1,-1 1,0-1,0 0,0 0,0 0,0 0,10-6,-1 0,0 0,0-1,-1-1,0 0,0 0,-1-1,0-1,-1 0,0 0,-1 0,0-1,-1 0,0-1,-1 0,4-13,-8 19,0 0,-1 0,0 1,0-1,-1 0,1 0,-2 0,1 0,-1 0,0 0,0 0,-1 0,0 0,0 1,-1-1,0 1,0-1,0 1,-1 0,0 0,0 1,-1-1,1 1,-1 0,0 0,0 1,-1-1,0 1,-2-1,1 0,0 0,-1 0,0 1,0 0,0 1,-1 0,1 0,-1 1,0 0,1 0,-1 1,0 0,0 1,0 0,0 0,0 1,0 0,0 0,1 1,-1 1,0-1,-6 4,11-5,1 1,0-1,0 1,0-1,0 1,1 0,-1 0,0 0,1 0,-1 1,1-1,0 1,0-1,0 1,0 0,0 0,1 0,-1 0,1 0,0 0,0 0,0 0,0 1,0-1,1 0,0 1,-1-1,1 0,0 1,1-1,-1 0,1 1,-1-1,1 0,0 0,0 1,0-1,1 0,-1 0,1 0,0 0,0-1,0 1,0 0,0-1,0 1,1-1,-1 0,1 0,0 0,0 0,-1 0,1-1,2 2,5-1,0 1,0-1,0-1,0 0,0 0,0-1,0 0,0-1,0 0,0-1,0 0,0 0,-1-1,1 0,-1-1,0 0,5-3,144-98,-131 80,0-1,-2-1,-1-2,-2 0,0-1,-2-1,-1-1,-2-1,-1-1,-2 0,-1-1,-2 0,-1-1,4-31,0-10,-3-1,-4 0,-2-68,-24 323,15-18,7 0,7-1,29 144,-8-65,-8 59,-19-238,-2 0,-3 0,-3 0,-2 0,-2 0,-3-1,-3 1,10-45,-1 0,0 0,-1-1,0 0,-1 0,-1-1,0 1,0-2,-1 1,0-1,-1-1,0 1,-1-2,1 1,-2-2,1 1,-1-2,0 1,-1-2,1 1,-1-2,-7 2,13-6,0 0,0 0,0-1,0 0,1 0,-1 0,0-1,0 0,1-1,0 1,-1-1,1-1,0 1,0-1,1 0,-1 0,1-1,0 1,0-1,0-1,1 1,-1 0,1-1,1 0,-1 0,1 0,0-1,1 1,-1-1,1 1,0-1,1 0,0 0,0 0,0 1,1-1,0 0,0 0,1-2,3-28,2 1,2 0,0 0,3 0,1 2,1-1,2 2,2 0,1 0,1 2,1 0,2 2,2 0,0 1,21-17,-10 9</inkml:trace>
  <inkml:trace contextRef="#ctx0" brushRef="#br0" timeOffset="35113.54">19672 5294,'-18'0,"0"1,1 0,-1 1,1 0,0 2,-1 0,2 1,-1 1,0 0,1 1,0 1,1 1,0 0,0 1,1 0,0 1,0 2,4-4,1 0,0 1,1 0,0 0,0 1,1 0,1 0,0 1,0 1,4-10,0 0,1 1,0-1,-1 0,1 1,1-1,-1 1,0 0,1-1,0 1,0-1,0 1,0 0,0-1,1 1,-1-1,1 1,0-1,0 1,1-1,-1 0,1 1,0-1,-1 0,1 0,1 0,-1 0,0-1,1 1,-1 0,1-1,0 0,0 0,0 1,2-1,0 1,-1-1,1 0,0-1,0 1,0-1,0 0,1 0,-1 0,0-1,0 0,1 0,-1 0,0-1,0 0,0 0,0 0,0 0,0-1,0 0,0 0,0 0,-1-1,5-2,97-86,-73 52,-1-1,-2-2,-2-1,-2-1,-2-1,-2-1,-2-1,-2-2,-2 1,-2-2,-2 0,-3 0,-2-1,0-35,-4 61,-2 0,-1-1,-1 1,-1 0,-2 0,0 0,-1 0,-2 0,-1 1,-5-11,12 31,-1 1,0-1,-1 1,1-1,-1 1,1 0,-1 0,0 0,0 0,0 1,-1-1,1 1,0 0,-1 0,0 0,1 0,-1 1,0 0,0-1,0 1,0 0,0 1,0-1,0 1,0 0,0 0,0 0,0 1,0-1,0 1,0 0,0 0,0 0,0 1,0-1,0 1,1 0,-1 0,1 0,0 1,-1-1,-1 3,-11 11,2 1,0 0,1 1,1 0,1 1,1 1,0 0,1 0,1 0,1 1,1 0,1 1,1-1,1 1,1 0,0 0,2 0,1 9,-3 10,2-1,1 1,2-1,2 1,2-1,1-1,2 1,2-2,2 1,8 15,2-2,3 0,1-2,3-1,3-1,1-2,2-1,27 24,17-14,-78-54,-1 0,1 0,0-1,-1 1,1 0,0-1,0 0,0 0,-1 0,1 0,0 0,0 0,0-1,-1 0,1 1,0-1,-1 0,1 0,0 0,-1-1,1 1,-1-1,0 1,1-1,-1 0,0 0,0 0,0 0,-1 0,1 0,0 0,0-1,7-13</inkml:trace>
  <inkml:trace contextRef="#ctx0" brushRef="#br0" timeOffset="35651.725">20293 4758,'0'0</inkml:trace>
  <inkml:trace contextRef="#ctx0" brushRef="#br0" timeOffset="35384.956">20377 5379,'-5'29,"-1"9</inkml:trace>
  <inkml:trace contextRef="#ctx0" brushRef="#br0" timeOffset="37410.697">20433 5408,'0'4,"-4"7,-3 7,1 4,2 3,0 3,2 1,1 1,0-1,1 0,1-5</inkml:trace>
  <inkml:trace contextRef="#ctx0" brushRef="#br0" timeOffset="52701.251">6125 243,'-17'129,"-7"244,23-365,-7 52,3 0,2 0,4 38,-1-98,0 1,-1-1,1 1,0 0,0-1,-1 1,1 0,0 0,0-1,0 1,0 0,0-1,0 1,0 0,0 0,0-1,1 1,-1 0,0-1,0 1,1 0,-1-1,0 1,1 0,-1-1,0 1,1-1,-1 1,1-1,-1 1,1-1,-1 1,1-1,0 1,-1-1,1 0,-1 1,1-1,0 0,-1 0,1 1,0-1,0 0,-1 0,1 0,0 0,-1 0,1 0,0 0,0 0,-1 0,1 0,0 0,-1-1,1 1,0 0,-1 0,1-1,0 1,32-35,-29 31,35-48,70-74,-108 125,0 0,0 0,0 0,0 1,0-1,0 0,0 1,0-1,0 1,1-1,-1 1,0-1,0 1,0 0,1-1,-1 1,0 0,0 0,1 0,-1 0,0 0,0 0,1 1,-1-1,0 0,0 1,0-1,1 1,-1-1,0 1,0-1,0 1,0 0,0-1,0 1,0 0,0 0,0 0,-1 0,1 0,0 0,0 0,-1 0,1 0,-1 0,1 0,-1 2,19 60,-19-62,4 20,0-1,2 1,0-2,1 1,1-1,1 0,5 7,-12-21,1-1,0 1,0-1,1 1,-1-1,1 0,0 0,0-1,1 1,-1-1,1 0,-1 0,1-1,0 1,0-1,0 0,0 0,1-1,-1 1,0-1,1 0,-1-1,1 1,-1-1,1 0,-1-1,1 1,-1-1,1 0,0-1,1 0,1-1,-1 0,0 0,-1-1,1 1,-1-2,1 1,-1-1,-1 0,1 0,-1 0,0-1,0 0,0 0,-1 0,0 0,0-1,0 0,-1 0,0 0,-1 0,2-6,3-13,-1 0,-1-1,-1 1,-2-1,-1-24,0 0,-3 0,-2-1,-2 1,-3 1,-2-1,-2 2,-6-13,11 40,0 0,-2 0,-1 1,0 0,-2 1,0 0,-1 1,-1 1,-1 0,-1 1,0 1,-1 0,-1 2,0 0,-1 1,-15-8,29 17,-1 0,1 0,-1 1,1 0,-1 0,0 0,0 1,0 0,-1 0,1 1,0 0,-1 0,1 1,-1 0,1 0,-1 1,1-1,0 2,-1-1,1 1,0 0,0 1,0 0,1 0,-1 0,0 1,1 0,0 0,-4 4,-39 104,41-77</inkml:trace>
  <inkml:trace contextRef="#ctx0" brushRef="#br0" timeOffset="53004.463">7423 864,'-14'38,"-5"18,5-1,6-10</inkml:trace>
  <inkml:trace contextRef="#ctx0" brushRef="#br0" timeOffset="53252.326">7367 270,'0'0</inkml:trace>
  <inkml:trace contextRef="#ctx0" brushRef="#br0" timeOffset="53502.303">7677 1061,'34'-108,"-18"62,1 2,3 0,1 1,2 1,2 1,2 1,1 2,16-15,-42 50,1 0,-1 1,1-1,-1 1,1 0,0 0,0 0,0 0,0 0,0 1,0-1,0 1,1 0,-1 0,0 0,1 0,3 0,7 3</inkml:trace>
  <inkml:trace contextRef="#ctx0" brushRef="#br0" timeOffset="53801.956">8327 836,'26'0,"0"-1,0-1,0-1,0-1,0-1,-1-2,0 0,0-2,-1 0,0-2,13-8,-34 17,1 0,0 0,-1 0,1 0,-1-1,0 1,0-1,0 0,0 0,0 0,0-1,-1 1,0-1,0 1,0-1,0 0,0 0,-1 0,1 0,-1 0,0 0,-1 0,1 0,-1 0,1 0,-1-1,-1 1,1 0,0 0,-1 0,0 0,0 0,0-1,-1 2,1-1,-1 0,0 0,0 0,0 1,-1-1,1 1,-1 0,0 0,0 0,0 0,0 0,0 1,-1-1,-4 0,0 0,-1 0,1 1,-1 0,0 0,0 1,1 0,-1 1,0 0,0 0,0 1,0 0,0 1,1 0,-1 0,1 1,-1 0,1 0,0 1,0 0,0 0,-1 2,-12 7,1 2,1-1,1 2,0 1,0 0,2 1,-8 12,15-19,1 0,0 1,1 0,1 0,0 1,0 0,1 0,1 0,0 1,3-10,0 0,0 0,1 0,0 0,0 1,0-1,0 0,0 0,1 0,0 0,0 0,0 0,0 0,1 0,-1 0,1 0,0 0,0-1,1 1,-1-1,1 0,0 0,-1 0,1 0,1 0,-1 0,0-1,1 0,-1 1,1-1,3 1,7 2,0 0,1-1,-1-1,1-1,0 0,0 0,0-2,0 0,13-2,-20 2,17-1</inkml:trace>
  <inkml:trace contextRef="#ctx0" brushRef="#br0" timeOffset="54101.378">9173 694,'-24'1,"0"1,0 1,0 1,1 1,-1 1,1 1,1 1,0 1,0 1,-1 2,18-9,0 0,1 0,-1 0,1 1,0-1,0 1,0 0,1 0,-1 1,1-1,0 1,0 0,1 0,-1 0,1 0,0 0,0 0,1 0,0 1,0-1,0 1,0-1,1 1,0-1,0 1,1-1,-1 1,1-1,0 1,1-1,-1 0,1 0,0 1,1-1,-1 0,1-1,0 1,0 0,0-1,1 0,-1 0,1 0,0 0,2 1,10 5,1-1,1-1,-1-1,1 0,1-1,-1-1,1 0,0-2,0 0,0-1,0-1,0-1,0-1,0-1,1 0,-2-1,1-1,0-1,-1 0,0-2,14-6,79-58,-88 55</inkml:trace>
  <inkml:trace contextRef="#ctx0" brushRef="#br0" timeOffset="54351.685">9906 243,'-4'38,"-7"28,-2 11,2-2,3-9,2-6,3-9,1-8,1-1,2-4,-1-3,1-3,4-2,2-2,-1 0,-1 0,-6-5,-3-6</inkml:trace>
  <inkml:trace contextRef="#ctx0" brushRef="#br0" timeOffset="54607.013">9483 723,'43'-10,"39"-3,9 1,-5 2,-13 8,-13 4,-13 2,-10 4,-5 2,-5-1,-5-2</inkml:trace>
  <inkml:trace contextRef="#ctx0" brushRef="#br0" timeOffset="54852.687">10386 920,'0'34,"10"10,7-1,2-9</inkml:trace>
  <inkml:trace contextRef="#ctx0" brushRef="#br0" timeOffset="55107.587">10386 440,'0'0</inkml:trace>
  <inkml:trace contextRef="#ctx0" brushRef="#br0" timeOffset="55365.614">10669 891,'1'11,"-1"-1,2 0,0 0,0 1,1-1,0-1,0 1,1 0,1-1,0 0,0 0,0 0,1-1,1 1,-1-1,1-1,1 0,-1 0,1 0,1-1,-1 0,1 0,0-1,0 0,-2-6,-1 0,1-1,-1 0,0 0,0 0,1-1,-2 1,1-2,0 1,-1 0,1-1,-1 0,0-1,0 1,-1-1,1 0,-1 0,0 0,-1-1,1 1,-1-1,0 0,0 0,-1 0,0 0,2-7,2-3,-1 0,-1 0,0 0,-1-1,-1 0,0 1,-2-1,0 0,0 0,-2 0,0 1,-4-15,5 26,0 1,0 0,0 0,-1-1,0 1,0 0,0 0,0 1,-1-1,1 0,-1 1,0-1,0 1,-1 0,1 0,0 0,-1 1,0-1,0 1,1 0,-1 0,-1 0,1 1,0-1,0 1,-1 0,1 0,0 0,-1 1,1 0,-1 0,0 0,-19 3</inkml:trace>
  <inkml:trace contextRef="#ctx0" brushRef="#br0" timeOffset="55522.593">11205 977,'13'-28,"1"1,2 0,1 1,1 1,1 1,1 0,1 2,15-12,-36 33,1-1,0 1,0 0,0 0,0 0,0 0,0 0,0 1,1-1,-1 0,0 0,0 1,1-1,-1 1,0-1,1 1,-1-1,0 1,1 0,-1 0,1 0,-1 0,0 0,1 0,-1 0,1 0,-1 0,0 1,1-1,-1 0,0 1,1 0,-1-1,0 1,0 0,1-1,-1 1,0 0,0 0,0 0,0 0,0 0,0 0,0 0,-1 0,1 1,0-1,0 0,-1 0,1 1,-1-1,1 0,-1 1,0-1,0 1,1-1,-1 0,0 1,0-1,0 1,-1-1,1 0,0 1,2 33,-2-28,-1 1,1-1,0 1,1-1,0 1,0-1,0 1,1-1,0 0,1 0,0 0,0 0,0 0,1-1,0 1,0-1,0 0,1 0,0-1,0 1,1-1,-1 0,6 3,-3-4,1-1,-1 1,1-1,-1-1,1 0,0 0,0-1,0 0,-1 0,1-1,0 0,0-1,0 0,0 0,0-1,0 0,-1-1,1 0,-1 0,7-4,0 0,-1 0,0-2,-1 1,1-2,-2 0,1 0,-1-2,-1 1,0-1,-1-1,1-1,-4 4,0 0,0-1,-2 1,1-1,-1-1,0 1,-1-1,-1 0,0 0,-1 0,0 0,0 0,-1 0,-1-1,0 1,-1-5,-6-8</inkml:trace>
  <inkml:trace contextRef="#ctx0" brushRef="#br0" timeOffset="56440.248">13378 836,'-57'13,"1"3,0 2,1 3,-42 22,97-42,-14 4,0 1,0 1,1 0,0 1,0 1,1 0,0 0,1 1,0 1,1 0,-5 6,13-15,1 0,0-1,-1 1,1 0,0 0,0-1,0 1,1 0,-1 0,0 0,1 0,-1 0,1 0,0 0,0 0,0 0,0 1,0-1,0 0,0 0,1 0,-1 0,1 0,-1 0,1 0,0 0,0 0,0-1,0 1,0 0,0 0,0-1,1 1,-1-1,1 1,-1-1,1 0,-1 1,1-1,0 0,1 0,85 19,-62-25,0 0,-1-2,1 0,-2-2,1-1,-1 0,-1-2,0-1,0-1,-1-1,-1-1,-1 0,17-19,-30 30,0 0,-1-1,0 0,0 0,0 0,-1-1,0 0,0 0,-1 0,0 0,0-1,0 0,-1 0,-1 0,1 0,-1 0,-1 0,1-1,-1 1,-1-1,0 1,0-1,0 1,-1-1,0 1,-1 0,0-1,-2-4,-1 9,0 0,0 0,-1 1,0-1,1 1,-1 0,0 1,0 0,-1 0,1 0,0 0,-1 1,1 0,-1 1,1-1,-1 1,1 1,-1-1,1 1,-1 0,1 0,0 1,-1 0,1 0,0 0,0 1,1 0,-1 0,0 1,1 0,0-1,0 2,0-1,0 1,1-1,-1 1,0 3,4-7,0 0,0 0,0 0,1 0,-1 0,0 0,1 1,-1-1,1 0,0 0,-1 1,1-1,0 0,0 0,-1 1,1-1,0 0,0 1,1-1,-1 0,0 1,0-1,1 0,-1 0,0 1,1-1,-1 0,1 0,0 0,-1 1,1-1,0 0,0 0,0 0,0 0,0 0,0-1,0 1,0 0,0 0,0-1,0 1,0 0,1-1,-1 0,0 1,0-1,1 1,0-1,68 3,-26-17,-1-2,-1-2,0-1,-1-2,-2-3,0 0,-1-3,-2-1,25-25,-4 1,-2-2,-3-3,-3-2,-2-2,-3-2,-2-2,-3-2,5-19,-30 61,-14 25,-1 0,1 1,0-1,0 0,0 1,0-1,-1 0,1 1,0-1,0 0,0 1,0-1,0 0,0 1,0-1,0 0,0 1,0-1,0 1,0-1,0 0,0 1,1-1,-1 0,0 1,0-1,0 0,0 0,1 1,-1-1,0 0,0 1,0-1,1 0,-1 0,0 1,1-1,-1 0,0 0,1 0,-1 0,0 1,1-1,-1 0,0 0,1 0,-1 0,0 0,1 0,-1 0,0 0,1 0,-1 0,0 0,1 0,-1 0,0 0,1 0,-1 0,0-1,1 1,-1 0,0 0,1 0,-1 0,0-1,1 1,-1 0,0 0,0-1,3 35,-3 1005,39-500,-38-523,3 6,-2-1,0 1,-2 0,0 0,-1 0,-1 0,-1-1,-2 1,0-1,-1 0,-6 16,7-32,0 0,0 0,0 0,-1-1,1 0,-1 0,0 0,0-1,-1 0,1 0,-1 0,1-1,-1 0,0 0,0-1,0 0,0 0,0-1,0 1,0-2,0 1,0-1,0 0,0 0,0-1,0 0,1 0,-1-1,1 1,-1-1,1-1,0 0,0 1,1-2,-1 1,1-1,-1 0,-19-16,1-1,0-1,2 0,1-2,1-1,1-1,1 0,2-1,0-1,2 0,1-1,2-1,1 0,1 0,2-1,0-3,6 9,2 0,0 1,1-1,2 1,0 0,2 0,1 0,0 1,2 0,1 0,1 1,1 0,1 1,1 0,1 2,0-1,2 2,0 0,1 1,1 1,6-4,28-26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417 114,'-22'13,"-44"138,-110 230,37-95,126-238,13-47,0-1,1 1,-1-1,0 1,1-1,-1 1,1-1,-1 1,1-1,-1 0,1 1,-1-1,1 0,-1 1,1-1,0 0,-1 0,1 1,-1-1,1 0,0 0,-1 0,1 0,0 0,-1 0,1 0,0 0,-1 0,1 0,0 0,-1-1,1 1,-1 0,1 0,0-1,-1 1,1 0,-1-1,1 1,-1 0,1-1,-1 1,1-1,-1 1,0-1,1 1,-1-1,0 1,1-1,-1 1,0-1,1 0,-1 1,0-1,0 1,0-1,0 0,0 1,0-1,103-172,-35 25,-5-3,16-74,-39 102,-31 151,37 179,-12-82,-27-94,1 0,1-1,2 0,1-1,12 19,-23-44,0 1,0-1,1 0,0 0,0-1,0 1,0 0,0-1,1 1,0-1,-1 0,1 0,1 0,-1 0,0 0,1-1,-1 1,1-1,0 0,-1 0,1 0,0-1,0 1,1-1,-1 0,0 0,0-1,1 1,-1-1,0 0,0 0,1 0,-1-1,0 1,0-1,1 0,-1-1,0 1,0-1,0 1,0-1,1-2,11-14,-1-2,0 0,-2-1,-1 0,0-1,-2-1,0 0,-2 0,0 0,-2-1,0 0,-2-1,0-6,6-15,41-272,-40 212,-11 106</inkml:trace>
  <inkml:trace contextRef="#ctx0" brushRef="#br0" timeOffset="400.929">1067 763,'11'-7,"15"-8,0-1,-1-1,0-1,-2-1,0-1,-1-2,-1 0,1-4,-20 24,0 0,0 1,0-1,-1 0,1 0,-1 0,1 0,-1 0,0 0,0-1,0 1,0 0,0-1,0 1,-1-1,1 1,-1-1,0 1,1-1,-1 1,0-1,-1 1,1-1,0 1,-1-1,1 1,-1 0,0-1,0 1,0 0,0-1,0 1,-1 0,1 0,-1 0,1 0,-1 0,0 0,1 0,-1 1,0-1,0 1,0-1,-1 1,1 0,0 0,0 0,-1 0,1 0,-1 0,-8 1,0 0,0 1,0 0,0 0,1 1,-1 1,0 0,1 0,0 1,-1 0,2 1,-1 0,0 1,1 0,0 0,1 1,-1 0,1 1,0-1,1 2,0-1,1 1,-1 0,1 0,1 1,0 0,1 0,-3 7,3-12,1 1,0 0,0 0,0 0,1 0,0 0,0 0,0 1,1-1,0 1,0 0,1-1,0 1,0-1,0 1,1 0,0-1,0 1,1-1,0 1,0-1,0 0,1 0,0 0,0 0,0 0,1-1,0 0,0 1,1-1,0 0,4 1,1-1,0 0,1-1,-1 0,1 0,0-1,0 0,0-1,0 0,0-1,1 0,-1-1,0-1,0 1,1-2,-1 1,0-2,0 1,0-2,1 0,12-3</inkml:trace>
  <inkml:trace contextRef="#ctx0" brushRef="#br0" timeOffset="798.966">1575 566,'-3'5,"0"0,1 1,-1-1,1 1,1-1,-1 1,1 0,0 0,0 0,1 0,0 0,0 0,0 0,0 0,1-1,0 1,1 0,-1 0,1-1,0 1,1-1,-1 1,1-1,0 0,1 1,2-5,0 0,0 0,0-1,1 0,-1 0,0 0,0-1,1 0,-1 0,0-1,0 1,0-1,0 0,-1-1,1 0,0 0,-1 0,0 0,0-1,0 0,1-1,-2 2,158-111,-162 113,1 1,-1-1,1 0,-1 1,1-1,-1 1,1-1,-1 1,1 0,-1-1,1 1,0-1,-1 1,1 0,0 0,-1-1,1 1,0 0,0 0,-1 0,1 0,0 0,-1 0,1 0,0 0,0 0,-1 0,1 0,0 0,0 0,-1 1,1-1,0 0,-1 1,1-1,-1 0,1 1,0-1,-1 1,1-1,-1 1,1-1,-1 1,1-1,-1 1,0 0,1-1,-1 1,1 0,-1-1,0 1,0 0,0-1,1 1,-1 0,0-1,0 1,0 0,0 0,-6 52,2-33,4-16,0-1,-1 1,1-1,1 1,-1-1,0 1,1-1,0 1,0-1,0 0,0 1,0-1,1 0,-1 0,1 0,0 0,0 0,0 0,0-1,1 1,-1 0,1-1,-1 0,1 0,0 0,0 0,0 0,0 0,0-1,1 0,-1 1,0-1,1 0,-1-1,1 1,-1-1,1 1,-1-1,1 0,-1 0,1-1,-1 1,2-1,6-2,0-1,0 0,0-1,0 0,-1-1,0 0,0 0,-1-1,0-1,0 1,0-2,-1 1,-1-1,1 0,-1 0,-1-1,0 0,0 0,-1-1,4-10,1-3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06.3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1672,'185'-12,"930"-156,-947 147,-141 16,-7-1</inkml:trace>
  <inkml:trace contextRef="#ctx0" brushRef="#br0" timeOffset="716.036">72 1728,'101'-222,"63"-73,-148 253,-11 85,42 269,35 24,-69-287,-7-31,-1 1,-1-1,0 1,-1 0,-1 1,-1-1,-1 8,0-26,0 0,0 1,0-1,0 0,0 0,0 0,0 0,0 0,-1 0,1 0,0 0,-1 0,1 0,-1 0,1 0,-1 0,1 0,-1 0,0 0,0-1,1 1,-1 0,0 0,0-1,0 1,0 0,1-1,-1 1,0-1,0 0,0 1,0-1,-1 0,1 1,0-1,0 0,0 0,0 0,0 0,0 0,0 0,0 0,0 0,0 0,0-1,0 1,0 0,-1-1,-46-26,-234-202,140 100,125 111</inkml:trace>
  <inkml:trace contextRef="#ctx0" brushRef="#br0" timeOffset="1969.432">2217 1106,'-27'198,"14"-133,-7 34,-4-2,-5 0,-38 86,66-184,1 1,0 0,-1-1,1 1,0 0,-1 0,1 0,-1-1,1 1,0 0,-1 0,1 0,-1 0,1 0,0 0,-1 0,1 0,-1 0,1 0,-1 0,1 0,-1 0,1 0,0 0,-1 0,1 0,-1 0,1 1,0-1,-1 0,1 0,-1 0,1 1,0-1,-1 0,1 1,0-1,-1 0,1 1,0-1,0 0,-1 1,1-1,0 1,0-1,0 0,0 1,0-1,-1 1,1-1,0 1,0-1,0 0,0 1,0-1,0 1,0-1,0 1,1-1,-1 1,0-1,0 0,0 1,0-1,1 1,-5-38,8-8,1 1,2 0,3 0,1 1,2 0,3-2,-7 17,15-43,4 2,3 0,2 2,4 2,2 1,8-5,6 11,-52 57,0 0,0 0,0 0,0 0,0 0,0 1,0-1,1 0,-1 1,0-1,0 1,1-1,-1 1,0 0,1-1,-1 1,0 0,1 0,-1 0,0 0,1 0,-1 0,0 1,1-1,-1 0,0 1,1-1,-1 0,0 1,0 0,0-1,1 1,-1 0,0 0,0-1,0 1,0 0,0 0,0 0,-1 0,1 0,0 1,0-1,-1 0,1 0,-1 0,1 1,-1-1,1 0,-1 1,0-1,0 0,1 1,-1 0,3 18,0 0,-1 0,-2 0,0 0,0 0,-2 0,-1 0,0 0,-2 1,-6 56,-27 267,47-282,-8-61,-1 0,0 0,1 0,-1 0,0 0,1 0,-1 0,1 0,0 0,-1-1,1 1,0 0,0 0,-1 0,1-1,0 1,0 0,0-1,0 1,0-1,0 1,0-1,0 1,0-1,0 0,0 0,0 1,0-1,0 0,0 0,0 0,1 0,-1 0,0 0,0 0,0-1,0 1,0 0,0-1,0 1,0-1,0 1,0-1,0 1,0-1,0 1,0-1,-1 0,1 0,0 1,0-1,-1 0,1-1,10-10,-1-1,0-1,-1 0,-1 0,0-1,-1 0,-1 0,0-1,2-9,-3 10,27-69,4 2,36-58,34-38,-105 176,0 0,0 1,0-1,0 0,0 1,0-1,0 0,1 1,-1 0,0-1,1 1,0 0,-1 0,1-1,0 1,-1 1,1-1,0 0,0 0,0 1,0-1,0 1,-1-1,1 1,0 0,0 0,0 0,0 0,0 0,0 0,0 1,0-1,0 1,0-1,0 1,0 0,-1-1,1 1,0 0,0 0,-1 0,1 1,-1-1,1 0,-1 1,1-1,-1 1,0-1,0 1,0 0,0-1,0 1,0 0,0 0,0-1,-1 2,5 16,-2 1,0-1,-1 1,-1-1,-1 1,-1 0,-1 8,-1 19,-13 59,12-90,0 0,1 0,1 0,1 0,0 1,1-1,0 0,2 1,0 2,-1-16,-1-1,0 0,1 0,0 1,-1-1,1 0,0 0,0 0,0 0,0 0,1 0,-1 0,0 0,1-1,-1 1,1 0,0-1,0 1,-1-1,1 0,0 0,0 1,0-1,2 0,13 1</inkml:trace>
  <inkml:trace contextRef="#ctx0" brushRef="#br0" timeOffset="2782.712">3458 1135,'-3'-2,"-1"1,0-1,0 1,0 0,0 0,0 0,0 1,0-1,0 1,-1 0,1 0,0 0,0 1,0 0,0-1,0 1,0 1,0-1,0 1,1-1,-1 1,0 0,1 0,-1 1,1-1,0 1,0 0,0-1,0 1,0 1,-1 2,-22 21,2 1,1 1,1 1,1 2,2 0,-6 16,16-33,1 0,0 0,1 1,1 0,1 0,0 1,1-1,1 1,-1 8,4-24,-1 1,1-1,0 0,-1 1,1-1,0 1,0-1,0 1,0-1,0 1,1-1,-1 0,0 1,1-1,-1 1,1-1,-1 0,1 1,-1-1,1 0,0 0,0 1,0-1,0 0,0 0,0 0,0 0,0 0,0 0,0-1,0 1,1 0,-1 0,0-1,1 1,-1-1,0 1,1-1,-1 0,1 0,-1 1,1-1,-1 0,1 0,-1 0,0 0,1-1,-1 1,1 0,-1-1,0 1,1-1,68-36,-27 3,-3-2,0-1,-3-2,6-11,56-56,-99 107,0 0,0 0,0 0,0 0,0 0,0-1,0 1,0 0,0 0,0 0,0 0,0 0,1-1,-1 1,0 0,1 0,-1 0,1-1,-1 1,1 0,-1-1,1 1,-1 0,1-1,0 1,-1 0,1-1,0 1,-1-1,1 0,0 1,0-1,0 0,-1 1,1-1,0 0,0 0,0 1,0-1,0 0,-1 0,1 0,0 0,0 0,0-1,0 1,0 0,-1 0,1 0,0-1,0 1,0 0,-1-1,1 1,0-1,0 1,-1-1,1 1,0-1,-1 0,1 1,-1-1,1 0,-1 1,1-1,-1 0,1 0,-1 1,0-1,1-1,-12 99,8-90,1 0,-1-1,1 1,0 0,1 0,0 0,0 0,0 0,1 1,0-1,1 0,-1 0,1 0,1 0,-1 0,1 0,0 0,1 0,0-1,0 1,0-1,1 0,0 0,0 0,0 0,1-1,0 1,5 3,-3-7,0 1,0-2,0 1,1-1,-1 0,0 0,1-1,-1 0,1-1,-1 1,0-2,1 1,-1-1,0 0,0 0,0-1,0 0,0 0,-1 0,0-1,1 0,-1 0,-1-1,1 0,-1 0,1 0,-1-1,-1 1,4-6,27-36,-2-1,-3-2,-1-1,-3-2,-2 0,4-18,-13 34,16-41,-3-1,-4-2,-4 0,7-66,-24 134,-1 1,0-1,-1 0,-1 0,0 0,-1 0,0 0,-1 0,0 0,-1 1,-1-1,-1-1,4 13,0 0,0-1,-1 1,1 0,-1 0,1 0,-1 0,1 0,-1 1,0-1,1 0,-1 1,0-1,1 1,-1 0,0-1,0 1,1 0,-1 0,0 0,0 1,0-1,1 0,-1 0,0 1,1-1,-1 1,0 0,1-1,-1 1,0 0,1 0,0 0,-1 0,1 0,-1 1,1-1,0 0,0 1,0-1,0 0,0 1,0-1,0 1,0 0,1-1,-1 1,1 0,-1-1,1 1,-1 0,1 0,0-1,0 1,0 0,-19 38,1 1,3 0,1 2,2 0,2 0,2 0,2 1,1 1,3-1,1 1,21 326,-13-307,-5-35,1 0,1 0,2-1,0 1,2-1,6 12,-1-32,-8-31,-4 4</inkml:trace>
  <inkml:trace contextRef="#ctx0" brushRef="#br0" timeOffset="3362.654">3657 1106,'299'-62,"-278"57,10-2,-1 0,-1-2,1-1,-2-2,1-1,-1-1,-1-1,-1-1,0-2,-1 0,-1-2,-1-1,-1 0,16-22,-20 22,-2-2,0 1,-2-2,-1 0,0-1,-2 0,-1-1,-1 0,-1 0,-1-1,-1-3,-32 212,-60 190,76-313,5-43,1 1,0 0,1 1,1-1,0 0,2 1,0-1,1 0,0 1,2-1,0 0,0 0,2 0,0 0,1-1,8 15,-9-27,0 0,0-1,0 1,0-1,1 0,-1 0,1-1,0 1,0-1,0-1,0 1,0-1,0 0,1 0,-1-1,0 0,0 0,1-1,-1 1,0-1,0 0,0-1,0 0,0 0,0 0,0-1,-1 1,1-1,-1-1,0 1,0-1,0 0,0 0,-1 0,1-1,-1 0,1-1,143-165,-148 170,0 0,0-1,0 1,1 0,-1 0,1 0,-1 0,1 0,-1 0,1 0,-1 0,1 0,0 1,-1-1,1 0,0 0,0 1,0-1,0 0,0 1,0-1,0 1,0-1,0 1,0-1,0 1,0 0,0-1,0 1,0 0,0 0,0 0,0 0,1 0,-1 0,0 0,0 0,0 1,0-1,0 0,0 1,0-1,0 0,0 1,0 0,0-1,0 1,0-1,0 1,0 0,-1 0,1 0,0-1,0 1,-1 0,1 0,-1 0,1 0,-1 0,1 0,-1 0,1 1,0 76,-2-70,0 1,0-1,1 1,0-1,1 0,-1 1,2-1,-1 0,1 1,1-1,-1 0,1 0,1 1,-2-7,0 1,0-1,0 0,0 1,0-1,0 0,1-1,-1 1,1 0,-1-1,1 1,0-1,0 0,0 0,-1 0,1 0,0 0,0-1,0 1,0-1,0 0,0 0,0 0,0 0,0 0,0-1,0 0,3 0,12-4</inkml:trace>
  <inkml:trace contextRef="#ctx0" brushRef="#br0" timeOffset="3667.576">5068 1305,'32'-9,"0"0,-1-3,0 0,-1-2,-1-1,0-1,10-9,33-56,-70 78,0 0,0 1,-1-1,1 0,-1-1,0 1,0 0,0 0,0 0,0-1,-1 1,0-1,1 1,-1 0,-1-1,1 1,0 0,-1-1,0 1,1 0,-1 0,0-1,-1 1,1 0,-1 0,1 0,-1 0,0 1,0-1,0 0,-5 0,0-1,-1 1,1 1,-1-1,1 1,-1 1,0-1,1 1,-1 1,0-1,0 1,0 1,0-1,1 1,-1 1,0 0,1 0,-1 0,1 1,-1 0,1 0,0 1,1 0,-1 0,-3 3,-3 4,1 1,0 0,0 0,2 1,0 1,0 0,1 0,1 1,0 0,1 0,1 1,0-1,1 2,1-1,0 0,2 2,-1-11,2 0,-1 0,1 0,0 0,0 0,1 0,0 1,0-1,1 0,0 0,0 0,1 0,0 0,0 0,0 0,1-1,0 1,1-1,-1 0,1 1,0-2,1 1,-1 0,1-1,0 0,1 0,-1-1,1 1,2 0,75 24,-57-24</inkml:trace>
  <inkml:trace contextRef="#ctx0" brushRef="#br0" timeOffset="4518.94">5463 1559,'162'-268,"-149"248,-8 8,2 1,-1 1,1-1,1 1,0 0,0 0,1 1,0 1,1-1,-1 1,9-4,-16 12,0 0,0 1,0-1,0 1,0 0,-1-1,1 1,0 0,0 0,-1 0,1 0,0 1,-1-1,1 0,-1 1,0-1,0 1,1-1,-1 1,0-1,0 1,0 0,0 0,-1 0,1-1,0 1,-1 0,0 0,1 0,-1 0,0 0,0 0,0 0,0 0,0 0,0 0,-1 0,1 0,-1 0,1-1,-1 1,0 0,1 3,0 28,-1-25,0 0,1-1,-1 1,2 0,-1-1,1 1,0-1,1 1,0-1,0 1,1-1,-1 0,2 0,0 2,0-8,0 1,0-1,0 0,0 0,0 0,0-1,0 1,0-1,0 0,0-1,0 1,1 0,-1-1,0 0,0 0,0 0,-1-1,1 1,0-1,0 0,-1 0,1 0,-1-1,0 1,0-1,0 0,0 0,0 0,2-3,168-155,-158 147,-12 10,1 0,-1 0,1 1,0-1,-1 1,2-1,-1 1,0 1,1-1,-1 0,1 1,0 0,0 0,-1 1,1-1,0 1,1 0,-1 0,0 1,3 0,-5 2,0 1,0 0,0 0,0 0,-1 0,0 0,1 1,-1-1,0 1,0 0,-1-1,1 1,-1 0,0 0,0 0,0 0,-1 0,1 0,-1 0,0 1,0-1,0 0,-1 0,1 0,-1 1,1 2,-1-4,0 0,0 0,1 0,-1-1,1 1,0 0,0 1,0-1,0 0,1-1,-1 1,1 0,0 0,0 0,0 0,0 0,0-1,1 1,-1 0,1-1,0 1,-1-1,1 0,0 1,1-1,-1 0,0 0,0-1,1 1,-1 0,1-1,0 1,-1-1,1 0,0 0,0 0,0 0,0-1,0 1,0-1,0 0,0 1,0-1,0-1,0 1,0 0,108-60,-85 40</inkml:trace>
  <inkml:trace contextRef="#ctx0" brushRef="#br0" timeOffset="5098.362">6789 994,'-76'62,"3"3,-48 55,115-113,0-2,1-1,-1 1,1 0,0 0,1 1,-1-1,1 1,1 0,-1 0,1 1,0-1,0 1,0-1,1 1,0 0,1 0,0 0,-1 3,5-7,0-1,-1 0,1 0,0-1,0 1,1 0,-1-1,0 0,0 0,1 0,-1 0,0 0,1-1,-1 1,1-1,-1 0,1 0,-1 0,1-1,-1 1,1-1,-1 0,0 0,1 0,-1 0,0-1,0 1,0-1,1-1,28-10,-1-1,-1-2,0-1,-1-2,-1-1,-1-1,-1-1,-1-1,17-20,-12 14,-30 29,0-1,0 1,0-1,0 1,1-1,-1 1,0-1,0 1,1-1,-1 1,0 0,1-1,-1 1,0 0,1-1,-1 1,1 0,-1-1,1 1,-1 0,1 0,-1 0,0-1,1 1,-1 0,1 0,-1 0,1 0,-1 0,1 0,-1 0,1 0,0 0,-1 0,1 0,-1 0,1 0,-1 0,0 1,1-1,-1 0,1 0,-1 0,1 1,-1-1,1 0,-1 1,0-1,1 0,-1 1,0-1,1 1,-1-1,0 0,0 1,1-1,-1 1,0-1,0 1,0-1,1 1,-1-1,0 1,0-1,0 1,0-1,0 1,0-1,-7 53,5-48,0 0,1 1,-1-1,1 1,0-1,0 1,1 0,-1-1,1 1,1 0,-1-1,1 1,0 0,0-1,0 1,1-1,0 0,0 1,0-1,1 0,0 0,0 0,0-1,1 1,-1-1,1 0,0 0,0 0,1 0,-1-1,1 1,3-3,0 1,1-2,-1 1,0-1,0 0,1-1,-1 0,0 0,0-1,0 0,0-1,0 1,-1-1,1-1,-1 1,0-2,0 1,0-1,0 0,-1 0,0 0,0-1,3-4,4 0,39-35,-3-2,-1-2,-3-3,-2-1,-2-2,-3-2,-2-1,-3-2,-2-2,-4 0,-2-2,-2-1,-4 0,10-64,-25 111,1-4,0-1,-1 1,-2-1,0 0,-1 0,-2 0,0 0,-1-1,2 22,0 1,0 0,-1 0,1 0,0 0,0 0,0 0,-1 0,1 0,0 0,-1 0,1 1,-1-1,1 0,-1 0,0 0,1 0,-1 1,0-1,1 0,-1 0,0 1,0-1,0 1,0-1,0 1,0-1,1 1,-1-1,0 1,0 0,0 0,0-1,0 1,-1 0,1 0,0 0,0 0,0 0,0 0,0 1,0-1,0 0,0 0,0 1,0-1,0 1,0-1,0 1,-41 37,14 4,1 1,3 1,1 1,2 2,-1 11,5-13,2 0,2 2,2 0,3 0,1 1,2-1,3 2,2-1,1 0,5 22,-3-52,0 0,1 0,1 0,1-1,0 1,2-1,-1-1,2 1,0-1,1-1,1 0,0 0,1-1,1-1,0 0,1-1,0 0,0-1,2 0,7 3,-21-12,0-1,0 1,0-1,0 0,0 0,0 0,0 0,1 0,-1 0,0-1,1 1,-1-1,0 0,1 0,-1 1,1-1,-1-1,0 1,1 0,-1-1,0 1,1-1,-1 0,0 1,0-1,1 0,-1 0,0-1,0 1,0 0,0-1,-1 1,1-1,0 0,-1 1,1-1,0-1,5-15</inkml:trace>
  <inkml:trace contextRef="#ctx0" brushRef="#br0" timeOffset="5281.476">7241 740,'38'19,"23"12,10 4,-2-3,-9-2,-8-7,-4-2,-6-4,-5-6,-8-4</inkml:trace>
  <inkml:trace contextRef="#ctx0" brushRef="#br0" timeOffset="8735.932">8115 909,'0'24,"-4"32,-8 11,0-1,1-6,2-10,4-8,1-6,3-4,0-9</inkml:trace>
  <inkml:trace contextRef="#ctx0" brushRef="#br0" timeOffset="8984.497">8228 542,'0'0</inkml:trace>
  <inkml:trace contextRef="#ctx0" brushRef="#br0" timeOffset="9150.465">8821 825,'-43'24,"-29"22,-7 8,11 0,16-4,17-7,14-5,16-5,14-2,9-7,7-8,4-6,2-5,0-3,-4-3</inkml:trace>
  <inkml:trace contextRef="#ctx0" brushRef="#br0" timeOffset="9681.523">9357 712,'-72'55,"3"3,3 3,-46 56,105-108,-1-2,1 0,0 1,1 0,0 0,0 0,1 1,0 0,0 0,1 1,0-1,1 1,0 0,1 0,2-8,0 0,0-1,0 1,1 0,-1-1,1 1,-1 0,1-1,-1 1,1-1,0 1,0-1,0 1,0-1,0 1,0-1,0 0,1 0,-1 0,0 1,1-1,-1 0,1-1,-1 1,1 0,-1 0,1-1,0 1,-1-1,1 1,0-1,-1 0,1 1,0-1,0 0,-1 0,1-1,1 1,68-6,-36-3,0-2,-1-2,-1-1,0-1,0-2,-2-1,0-2,-2-1,0-1,-1-1,-1-2,21-26,-38 41,45-31,-53 85,-13-12,-8 50,19-79,0-1,1 1,-1-1,0 1,1-1,-1 1,1-1,0 1,0-1,0 0,0 1,0-1,1 0,-1 0,1 0,-1 0,1 0,0 0,0 0,-1-1,1 1,1-1,-1 1,0-1,0 0,0 0,1 0,-1 0,0 0,3 0,7 2,1 0,-1-1,1 0,-1-1,1 0,0-1,0-1,-1 0,1 0,-1-1,1-1,-1 0,0-1,0 0,0-1,0-1,-1 1,0-2,0 0,-1 0,0-1,0 0,2-3,18-18,-1-1,-2-1,-1-1,-1-1,-2-1,11-25,-6 5,-3-1,-2-1,-3-1,-2-1,-3-1,-2 0,-3-1,1-49,-14-15,2 121,1 0,-1 1,1-1,-1 0,0 0,0 0,0 1,0-1,0 0,-1 1,1-1,-1 1,0-1,0 1,0 0,0 0,0 0,0 0,0 0,-1 0,1 1,-1-1,1 1,-1 0,0 0,1 0,-1 0,0 0,0 0,0 1,0-1,0 1,0 0,0 0,1 0,-1 0,0 0,0 1,-2 0,-9 5,-1 0,1 1,1 0,-1 1,1 1,1 0,0 0,0 2,1-1,0 2,1-1,-1 2,-15 19,1 2,2 0,1 2,2 0,1 2,2 0,2 0,1 2,2 0,2 0,2 1,-1 14,6-34,1 0,1 0,0 0,2 0,0 0,1 0,2-1,0 1,1-1,1 1,1-2,0 1,2-1,1 3,10 12,-3-5</inkml:trace>
  <inkml:trace contextRef="#ctx0" brushRef="#br0" timeOffset="11336.194">4983 2151,'248'-145,"-229"134,-1 0,0-2,-1 0,-1-1,0-1,-1 0,0-1,10-16,-24 32,0-1,0 0,0 1,-1-1,1 0,0 0,0 1,-1-1,1 0,-1 0,1 0,-1 0,1 0,-1 0,0 0,1 0,-1 0,0 0,0 0,0 0,1 0,-1 0,0-1,-1 1,1 0,0 0,0 0,0 0,-1 0,1 0,0 0,-1 0,1 0,-1 0,1 0,-1 0,0 1,1-1,-1 0,0 0,1 0,-1 1,0-1,0 0,0 1,0-1,0 1,0-1,0 1,0-1,0 1,0 0,0 0,0-1,0 1,0 0,0 0,-57 23,58-23,1 0,0 0,-1 0,1 0,0 0,-1 0,1 1,-1-1,1 0,0 0,-1 0,1 1,-1-1,1 0,-1 1,1-1,-1 0,1 1,-1-1,1 1,-1-1,1 0,-1 1,0-1,1 1,-1 0,0-1,1 1,-1-1,0 1,0-1,0 1,1 0,-1-1,0 1,0 0,0-1,0 1,0-1,0 1,0 0,0-1,-1 1,1 0,0-1,0 1,0-1,-1 1,1-1,0 1,-1 0,1-1,0 1,-1-1,1 0,-1 1,1-1,-1 1,1-1,-1 1,1-1,-1 0,12-4,0 0,0-1,-1-1,1 0,-1 0,-1-1,1 0,-1-1,-1 0,1 0,-1-1,-1 0,0-1,0 1,-1-1,0-1,4-9,-7 16,0 0,-1 0,1 0,-1 0,0-1,0 1,-1 0,1-1,-1 1,0-1,0 0,-1 1,1-1,-1 0,0 0,0 1,-1-1,1 0,-1 1,0-1,0 0,-1 1,1 0,-1-1,0 1,0 0,-1 0,1 0,-1 0,0 0,0 0,0 1,-1 0,1-1,-1 1,1 1,-4-3,-2 5,0 0,0 0,0 1,0 0,0 0,0 1,1 0,-1 1,1 0,-1 1,1-1,0 1,0 1,0 0,1 0,0 0,0 1,0 0,1 0,0 1,0 0,0 0,1 0,0 1,-1 2,-16 22,1 0,2 2,1 0,2 1,1 1,2 0,2 1,1 0,1 1,3 0,1 1,1-1,3 1,1-1,2 1,4 25,67 362,-65-378,-2-27,-1 0,-1 0,-1 1,-1-1,0 1,-2 0,-1 0,-1-1,0 1,-2 0,0-1,-2 0,0 0,-1-1,-5 8,7-16,-1-1,-1 0,0 0,0-1,-1 0,0 0,-1 0,0-2,0 1,-1-1,0 0,0-1,-1 0,0-1,-1 0,1 0,-1-2,0 1,0-2,0 1,-1-2,-11 2,21-4,-1-1,0 1,1-1,-1 0,1 0,-1 0,1 0,-1-1,1 0,0 1,0-1,0 0,0-1,0 1,0 0,0-1,1 1,-1-1,1 0,0 0,0 0,0 0,0-1,1 1,-1 0,1-1,0 1,0-1,0 1,0-3,-9-114,10 115,4-48,2 0,2 1,3 0,2 0,2 1,17-37,-29 80,-1 0,1 1,0 0,1-1,-1 1,2 1,-1-1,1 1,0-1,0 1,0 1,1-1,0 1,0 0,1 0,-1 1,1 0,0 0,0 0,0 1,1 0,143-25,148-34,-251 43,-30 10</inkml:trace>
  <inkml:trace contextRef="#ctx0" brushRef="#br0" timeOffset="11599.694">5829 2264,'-23'29,"1"2,1 1,1 1,2 0,2 1,0 1,3 0,0 5,11-37,1 0,0 0,0 0,0 0,0 0,0-1,1 2,-1-1,1 0,0 0,-1 0,2 0,-1 0,0 0,1 0,-1 0,1 0,0 0,0 0,0 0,0-1,1 1,-1 0,1 0,-1-1,1 1,0-1,0 0,0 0,1 1,-1-1,0 0,1-1,-1 1,1 0,0-1,-1 0,1 1,0-1,0 0,3-1,0 0,0 0,0 0,0-1,0 0,0 0,0-1,-1 1,1-1,0-1,-1 1,0-1,1 0,-1 0,0 0,-1-1,1 1,-1-1,1-1,-1 1,0 0,-1-1,1 0,-1 0,3-4,53-142,-56 141,0-1,-1 0,-1 1,1-1,-1 0,-1 0,0 1,-1-1,0 0,-1 0,0 1,0-1,-1 1,-1 0,1 0,-2 0,1 0,-2 0,-2-3,1 6</inkml:trace>
  <inkml:trace contextRef="#ctx0" brushRef="#br0" timeOffset="11853.973">6253 2687,'-19'-38,"-2"-28,8-6,10 3,7 9,6 15,7 10,6 6,2 9,4 6,-5 7</inkml:trace>
  <inkml:trace contextRef="#ctx0" brushRef="#br0" timeOffset="12352.855">6563 2574,'8'-29,"1"0,2 1,0 0,2 0,1 1,1 1,2 1,0 0,2 1,11-12,-28 33,1 0,-1 0,1 1,-1-1,1 0,0 1,0 0,0-1,0 1,0 1,1-1,-1 0,0 1,1-1,0 1,-1 0,1 0,0 1,-1-1,1 1,0 0,-1 0,1 0,0 0,0 1,-1-1,1 1,0 0,-1 0,1 0,-1 1,1-1,-1 1,0 0,1 0,-1 0,0 0,-1 1,1-1,0 1,-1 0,1-1,-1 2,14 97,-16-100,1 1,-1-1,1 0,0 0,-1 0,1 0,0 1,0-1,0 0,0 0,0-1,0 1,0 0,0 0,0 0,0-1,0 1,1 0,-1-1,0 1,0-1,1 0,-1 1,0-1,1 0,-1 0,0 0,1 0,-1 0,0 0,1 0,-1 0,0-1,1 1,-1 0,0-1,1 1,-1-1,0 1,0-1,1 0,52-34,-49 31,240-167,-225 158,-16 9,0 1,0 0,1 1,-1-1,0 1,1-1,0 2,0-1,-1 0,1 1,0 0,0 0,0 0,5 0,-7 4,0-1,0 1,-1 0,1 0,-1 0,0 0,0 0,0 0,0 0,-1 1,1-1,-1 1,0-1,0 1,0 0,0-1,-1 1,0 0,1 0,-1-1,-1 1,1 0,0 0,-1-1,-1 4,2 2,-1 21,-1-25,1 0,0 0,0 0,0 0,0 0,1 0,0 0,0 0,0 1,1-1,0 0,0 0,0 0,1 0,-1 0,1 0,0-1,1 1,-1-1,1 1,0-1,0 0,0 0,0 0,1 0,0-1,0 1,0-1,0 0,0 0,4 1,42 2,-26-6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1,'0'0,"0"0,-1 1,1-1,0 0,0 0,-1 1,1-1,0 0,0 1,0-1,0 1,-1-1,1 0,0 1,0-1,0 1,0-1,0 0,0 1,0-1,0 0,0 1,0-1,0 1,0-1,0 0,1 1,-1-1,0 1,0-1,0 0,0 1,1-1,-1 0,0 1,0-1,1 0,-1 0,0 1,1-1,-1 0,0 0,1 1,-1-1,0 0,1 0,-1 0,0 0,1 1,-1-1,1 0,-1 0,0 0,1 0,-1 0,1 0,-1 0,0 0,1 0,-1 0,1 0,-1-1,0 1,1 0,-1 0,1 0,-7 38,-26 105,4-24,17-57,-3 56,14-114,0 0,1 1,-1-1,1 0,0 0,1 0,-1 0,1 0,-1 0,1 0,1-1,-1 1,0 0,1-1,0 0,-1 0,1 0,0 0,1 0,-1 0,1-1,-1 0,1 0,0 0,1 1,5-1,1-1,0 0,0 0,0-2,0 1,0-1,0 0,-1-1,1-1,0 0,-1 0,0-1,0 0,0 0,0-1,7-6,-12 9,110-74,-101 59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0,'-27'20,"0"1,1 1,2 1,0 1,1 1,2 1,0 1,2 1,-12 23,24-39,1 0,0 0,1 1,0 0,1 0,1 0,0 1,0-1,1 1,1-1,1 3,0-10,0 0,0 0,1 0,0 0,1 0,-1 0,1-1,0 1,1 0,-1-1,1 0,0 0,0 0,1 0,-1 0,1-1,0 1,1-1,-1 0,1 0,-1-1,1 1,0-1,1 0,-1 0,2 0,7 1,-1-1,1-1,0 0,1 0,-1-1,0-1,0-1,0 0,1 0,-1-2,0 0,-1 0,1-1,-1-1,1 0,-1-1,5-3,-10 5,6-1,-1-2,0 0,0 0,-1-1,0-1,0 0,-1 0,0-2,-1 1,0-1,6-10,-3 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991 282,'-17'-2,"0"0,0 1,-1 0,1 2,0 0,-1 1,1 1,0 0,1 1,-1 1,1 1,-3 1,7-2,0 0,0 0,0 1,1 1,0 0,0 1,1-1,0 2,0 0,1 0,-4 5,10-11,0 1,0-1,1 1,-1 0,1 0,0 0,0 0,0 0,0 0,1 1,0-1,0 0,0 1,0-1,1 1,-1-1,1 1,0 0,1-1,-1 1,1-1,0 1,0-1,0 0,1 1,0-1,-1 0,1 0,1 0,-1 0,1 0,-1 0,3 1,122 98,-64-59,-37-24,-15-15,-2 1,1 0,-1 0,0 1,0 0,-1 1,0 0,0 0,0 0,-2 1,1 1,-1-1,0 1,-1 0,0 0,0 0,-1 1,-1 0,0 0,0 0,-1 0,-1 0,1 9,-3-15,0 1,0 0,0 0,-1-1,0 1,0-1,0 0,-1 0,1 1,-1-2,-1 1,1 0,-1 0,1-1,-1 0,-1 0,1 0,-1 0,1-1,-1 0,0 0,0 0,0 0,0-1,-1 0,1 0,-4 0,-159 23,134-24,-86-9,118 8,1 0,0-1,0 1,0-1,0 1,0-1,0 0,0 1,0-1,0 0,0 0,0 0,0 1,0-1,1 0,-1 0,0 0,1 0,-1-1,1 1,-1 0,1 0,-1 0,1 0,0-1,0 1,-1 0,1 0,0 0,0-1,0 1,0 0,1 0,-1 0,0-1,0 1,1 0,-1 0,1 0,-1 0,1 0,-1-1,1 1,0 0,-1 0,1 1,0-1,0 0,0 0,0 0,0 0,0 1,0-1,0 0,0 1,0-1,16-11</inkml:trace>
  <inkml:trace contextRef="#ctx0" brushRef="#br0" timeOffset="1604.176">540 1,'-42'27,"1"1,1 3,1 1,2 2,2 1,1 2,2 2,1 0,3 2,1 2,2 0,1 2,3 0,-11 37,22-57,0 1,2 1,1 0,2 0,0 1,2-1,1 1,1 0,1-1,2 1,0 0,2-1,1 0,2 1,0-2,2 1,1-1,1-1,1 0,1 0,1-1,1-1,1-1,1 0,1-1,1 0,9 5,2-5,1-1,1-1,1-2,1-1,9 2,0-1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26.5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84 31,'-3'2,"0"-1,0 1,0-1,0 1,1 0,-1 0,1 0,-1 0,1 1,0-1,0 1,0-1,0 1,0 0,1 0,-1 0,1 0,-1 0,1 0,0 0,1 0,-1 0,0 1,1 0,-2 1,-7 28,1 0,2 1,1 0,1-1,2 1,2 1,1-1,2 0,1-1,1 1,2-1,8 23,-9-39,0 0,1-1,1 1,0-1,1-1,1 0,1 0,0-1,0-1,11 10,-16-17,1-1,-1 0,1 0,0 0,1-1,-1 0,1 0,0-1,0 0,0 0,0-1,1 0,-1 0,1-1,-1 0,1-1,-1 0,1 0,-1 0,1-1,-1-1,1 0,2-1,7-3,1-1,-1-1,0-1,-1 0,0-1,0-1,-1-1,-1 0,0-1,-1-1,0 0,-1-1,0-1,-1 0,26-40,-3-1,-3-2,11-30,-24 51,-19 37,0 0,0 0,0 1,0-1,0 0,0 0,0 0,0 0,0 0,0 1,1-1,-1 0,0 0,0 0,1 1,-1-1,1 0,-1 0,0 1,1-1,0 0,-1 1,1-1,-1 0,1 1,0-1,-1 1,1-1,0 1,-1-1,1 1,0 0,0-1,0 1,-1 0,1 0,0-1,0 1,0 0,0 0,0 0,-1 0,1 0,0 0,0 0,0 1,0-1,-1 0,1 0,0 1,0-1,0 0,-1 1,1-1,0 1,-1-1,1 1,0-1,-1 1,1-1,0 1,53 135,-50-126,0-1,1 0,0 0,0 0,1 0,0-1,1 0,0 0,0-1,0 0,1 0,0 0,1-1,-1-1,1 1,0-1,1-1,-1 0,1 0,-1-1,1 0,0-1,1 0,-1 0,0-1,0 0,1-1,-1-1,0 1,10-3,-4-3,0-1,-1 0,1-1,-1-1,-1 0,0-1,0-1,-1 0,-1-1,1 0,-2-1,0 0,0-1,-2 0,1-1,-2 0,0 0,-1-1,0 0,-2 0,0-1,0 1,-2-1,1-10,-2 7,0 0,-2 0,-1 0,0 0,-2 1,0-1,-1 0,-1 1,-1 0,-1 0,-5-11,8 20,6 14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26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202 1,'-21'21,"1"0,1 2,0 0,2 2,1-1,2 2,0 0,1 1,2 0,1 1,1 0,1 0,-1 16,8-35,1 0,0-1,0 1,1 0,0 0,1 0,0 0,0-1,1 1,0-1,0 1,1-1,0 0,1-1,0 1,0-1,0 0,1 0,0 0,0-1,1 0,0 0,0-1,0 0,1 0,0-1,0 0,0 0,0 0,0-1,1-1,0 1,-1-1,1-1,0 0,8 0,-8-3,0-1,0 0,0 0,0-1,-1 0,0 0,0-1,0 0,-1-1,1 0,-1 0,0 0,-1-1,0 0,0 0,0-1,-1 1,0-1,-1-1,0 1,0-1,0 1,-1-1,-1 0,1 0,-2 0,1-1,-1 1,-1 0,1-1,-1 1,-1 0,0-2,-1-7,-1-1,0 1,-1 0,-1 0,-1 1,0-1,-2 1,0 0,0 1,-2 0,0 0,-1 1,0 0,-1 1,-1 1,0 0,-1 0,-3-1,13 11,0 0,0 0,0 0,0 1,-1 0,1 0,-1 0,1 0,-1 0,1 1,-1 0,0 0,0 1,0-1,0 1,1 0,-1 0,0 1,0-1,0 1,0 0,1 0,-1 1,1-1,-1 1,1 0,-1 1,1-1,0 1,0-1,0 1,0 0,1 1,-1-1,1 1,0-1,0 1,0 0,0 0,0 3,-11 25,4-1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27.1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60 613,'-34'51,"32"-52,1 1,0-1,-1 0,1 1,0-1,0 0,-1 0,1 0,0 0,0 0,0 0,0-1,1 1,-1 0,0 0,0-1,1 1,-1 0,1-1,-1 1,1-1,-1 1,1-1,0 1,0-1,0 1,0-1,0 1,0-1,0 1,0-1,0 2,-3-66,3 1,2-1,3 1,7-24,-3 11,17-74,-26 150,0 0,0 0,1 1,-1-1,0 0,0 0,1 1,-1-1,1 0,0 1,-1-1,1 1,0-1,0 1,0-1,0 1,0-1,0 1,0 0,1 0,-1 0,0-1,1 1,-1 0,1 1,-1-1,1 0,-1 0,1 1,0-1,-1 1,1-1,0 1,-1 0,1-1,0 1,0 0,-1 0,1 1,0-1,0 0,-1 0,1 1,0-1,-1 1,1 0,0-1,-1 1,1 0,-1 0,2 0,8 11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27.5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345 599,'-17'-1,"-1"1,0 1,0 1,1 0,-1 1,1 1,-1 1,1 0,1 2,-1 0,1 0,0 1,1 1,0 1,0 0,1 1,-9 9,18-13,1 0,-1 0,1 0,1 1,-1-1,1 1,0 0,1 0,0 0,0 0,1 1,0-1,0 0,1 1,0-1,1 0,0 1,0-1,1 0,-1 0,2 0,-1 0,1 0,1 0,-1-1,1 1,1-1,-1 0,1 0,0-1,1 0,0 0,0 0,0 0,0-1,1 0,0 0,0-1,0 0,7 3,-6-3,1-1,1 1,-1-1,0-1,1 0,-1 0,1-1,-1 0,1-1,0 0,-1 0,1-1,0 0,-1-1,1 0,-1 0,0-1,0-1,0 1,0-2,0 1,-1-1,0 0,0-1,4-3,7-7,0-1,-2 0,0-1,-1-1,-1-1,0 0,-2-1,0 0,4-13,3-13,-2-1,-2-1,-2 0,-2-1,0-19,-8 41,0 0,-2 0,-1 0,-1 0,-2-1,-1 1,-1 0,-5-19,7 37,-1 0,0 1,-1-1,1 1,-2 0,1 0,-1 0,-1 0,0 1,0 0,0 0,-1 1,0 0,-1 0,0 0,0 1,0 0,0 1,-1 0,0 0,0 1,-1 0,1 1,-1 0,-5-1,6 2,0 1,0 0,0 1,0 0,0 0,0 1,0 0,0 0,1 1,-1 0,0 1,1 0,0 0,0 1,0 0,0 1,0-1,1 1,0 1,0 0,0 0,1 0,0 0,0 1,0 0,1 1,0-1,-2 7,-2 2,1-1,1 1,0 1,1 0,1-1,1 2,1-1,0 0,1 1,0-1,2 1,0 0,1-1,2 8,1-9,0 1,1-1,1 0,1-1,0 1,1-1,0 0,2-1,-1 0,2-1,0 0,0 0,1-1,1-1,0 0,1-1,0 0,0-1,1 0,0-2,0 1,1-2,0 0,0-1,1-1,-1 0,17 1,-11-3,0-1,1-1,-1-1,0-1,0-1,0-1,0-1,-1 0,0-2,0-1,5-2,8-6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367 339,'-54'225,"39"-156,-4 0,-3-1,-9 15,12-30,5-24,17-35,4-8</inkml:trace>
  <inkml:trace contextRef="#ctx0" brushRef="#br0" timeOffset="235.303">0 282,'39'-5,"36"-1,15-5,2 0,-5 1,-8 3,-12 3,-9 1,-8 2,-9 0,-6 2,-4 4,-3 7,-6 6,-7 4,-6-1</inkml:trace>
  <inkml:trace contextRef="#ctx0" brushRef="#br0" timeOffset="450.365">0 960,'39'0,"31"-5,9-1,1 0,-9 1,-12 1,-10 2,-10 1,-1 1,-2-5,-8-2</inkml:trace>
  <inkml:trace contextRef="#ctx0" brushRef="#br0" timeOffset="817.02">1101 1,'26'11,"0"2,0 2,-2 0,0 1,-1 1,0 2,-1 0,-2 1,0 1,-1 1,-1 1,-1 0,-1 1,-1 1,8 20,-17-27,0 0,-2 0,0 0,-1 0,-1 0,0 1,-1-1,-2 1,0-1,0 1,-2-1,-1 0,0 0,-5 15,-4 2,0-1,-2-1,-2 0,-1-1,-2 0,-22 27,13-25,-1-2,-2-2,-1 0,-1-3,-22 14,45-33,-21 16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32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1 359,'39'-33,"-1"3,-2-2,-1-1,-1-2,-2-1,7-12,-35 43,-1 0,1 0,-1 0,0-1,-1 1,1-1,-1 0,0 1,0-1,-1 0,0 0,0 0,0 0,-1-6,0 12,0 0,0 1,-1-1,1 1,0-1,0 0,-1 1,1-1,0 0,0 1,-1-1,1 0,0 0,-1 1,1-1,0 0,-1 0,1 0,0 0,-1 1,1-1,-1 0,1 0,0 0,-1 0,1 0,-1 0,1 0,-1 0,1 0,0 0,-1 0,1 0,-1 0,1 0,0-1,-1 1,1 0,0 0,-1 0,1-1,-1 1,1 0,0 0,0-1,-1 1,1 0,0-1,-1 1,1 0,0-1,0 1,-1-1,-4 28,0 1,2-1,1 0,1 1,1 0,3 9,-3-17,43 410,0 22,-41-427,-1-1,-1 0,-1 1,-1-1,-1 0,-2 0,0 0,-1 0,-2-1,0 0,-1-1,-2 0,0 0,-12 16,19-33,-1-1,1 1,-1-1,0 0,0 0,0 0,0-1,-1 0,0 0,1 0,-1-1,0 0,-1 0,1 0,0-1,0 0,-1 0,1-1,0 1,-1-1,1-1,0 1,-1-1,1 0,0-1,0 1,0-1,0-1,0 1,0-1,-4-2,5-3,0 1,0 0,1-1,0 0,0 0,1 0,0 0,1-1,-1 1,2-1,-1 0,1 1,1-1,-1 0,2 0,-1 0,1 1,0-1,1 0,0 1,2-5,8-24,1 0,2 1,2 1,2 0,0 1,3 2,0 0,2 1,27-26,-9 11,2 2,2 2,2 2,33-21,-53 42</inkml:trace>
  <inkml:trace contextRef="#ctx0" brushRef="#br0" timeOffset="264.77">933 415,'-43'43,"2"1,3 2,1 2,-8 17,11 19,33-82,1 0,0 0,-1 1,1-1,0 0,0 1,0-1,0 0,1 1,-1-1,1 0,-1 1,1-1,0 0,0 0,0 0,0 0,0 0,0 0,1 0,-1 0,1 0,-1-1,1 1,0 0,-1-1,1 1,0-1,0 0,0 0,0 0,0 0,1 0,-1 0,1 0,5 1,0 0,-1-1,1 0,0 0,0-1,0 0,-1 0,1 0,0-1,0-1,-1 1,1-1,-1-1,1 1,-1-1,0-1,0 1,0-1,0 0,-1-1,0 1,0-1,0-1,0 1,-1-1,0 0,0 0,-1-1,1 1,-1-1,-1 0,1 0,0-4,1 0,0 0,0 0,-1-1,-1 0,0 0,-1 0,0 0,-1 0,0-1,-1 1,0 0,-1-1,-1 1,0 0,-3-12,-23-60,21 60</inkml:trace>
  <inkml:trace contextRef="#ctx0" brushRef="#br0" timeOffset="512.439">1300 811,'-7'-35,"1"-1,2 1,1-1,2 0,2 0,1 0,1 1,2-1,2 1,1 0,2 0,1 1,11-20,-10 29,-7 13,0 0,0 1,1 0,1 0,0 0,0 1,1 0,0 1,1 0,0 0,1 0,10-2</inkml:trace>
  <inkml:trace contextRef="#ctx0" brushRef="#br0" timeOffset="1030.141">1611 585,'98'-275,"-98"273,0 0,0-1,0 1,1 0,-1-1,1 1,-1 0,1 0,0-1,0 1,0 0,0 0,1 0,-1 0,0 0,1 1,-1-1,1 0,0 1,0-1,0 1,-1-1,1 1,0 0,1 0,-1 0,0 0,0 0,0 0,1 1,-1-1,0 1,1-1,-1 1,0 0,1 0,-1 0,0 0,1 1,-1-1,0 1,1-1,-1 1,0 0,1 0,22 35,-24-34,0 1,-1 0,2-1,-1 1,0-1,0 1,1-1,-1 0,1 1,0-1,0 0,0 0,0 0,0 0,0-1,0 1,1 0,-1-1,1 0,-1 1,1-1,-1 0,1 0,0-1,-1 1,1-1,0 1,0-1,0 0,-1 0,1 0,0 0,0 0,0-1,-1 1,1-1,1 0,12-9,-1 0,0-1,-1 0,0-2,0 1,-1-2,-1 0,-1 0,0-1,0 0,-2-1,0 0,0-1,0-4,40-62,-15 34,-33 49,0 0,0 0,0 0,-1 0,1 0,0 0,0 0,0 0,0 0,0 0,0 1,0-1,0 0,0 1,-1-1,1 1,0-1,0 1,0-1,-1 1,1-1,0 1,-1 0,1-1,-1 1,1 0,0 0,-1 0,0-1,1 1,-1 0,1 0,-1 0,0 0,0 0,0 0,1 0,-1-1,0 1,0 0,0 0,0 0,0 0,-1 0,1 0,0 0,0 0,-1 0,1 0,0-1,-1 1,1 0,-1 0,1 0,-1-1,0 2,1 0,-2 53,0-45,0 0,1 0,1 0,-1 0,2 1,-1-1,1 0,1 0,0 0,0 0,1-1,0 1,1-1,0 1,1-1,0 0,5 7,5-2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8:34.9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788 0,'-102'148,"-79"154,93-155,-102 130,158-235,1 2,3 1,-18 37,46-82,0-1,0 0,-1 1,1-1,0 1,-1 0,1-1,-1 1,1-1,0 1,-1-1,1 1,-1 0,1-1,-1 1,1 0,-1 0,1-1,-1 1,1 0,-1 0,0 0,1 0,-1 0,1 0,-1-1,0 1,1 1,-1-1,1 0,-1 0,1 0,-1 0,0 0,1 0,-1 1,1-1,-1 0,1 0,-1 1,1-1,-1 0,1 1,-1-1,1 1,0-1,-1 1,1-1,0 0,-1 1,1-1,0 1,-1-1,1 1,0 0,0-1,0 1,0-1,-1 1,1-1,0 1,0 0,0-1,0 1,0-1,0 1,1 0,-11-46,-3-101,-26-8,39 153,0 0,-1 0,1 0,0 0,-1 0,1 0,0 0,0 0,0 0,0 0,0 0,0 0,0 0,0 0,1 0,-1 0,0 0,1 0,-1 0,0 0,1 0,-1 0,1 0,-1 0,1 1,0-1,-1 0,1 0,0 1,0-1,0 0,-1 1,1-1,0 1,0-1,0 1,0-1,0 1,0 0,0-1,0 1,0 0,0 0,0 0,0 0,0 0,0 0,0 0,0 0,0 0,0 0,0 0,0 1,0-1,0 1,0-1,0 0,0 1,0 0,0-1,0 1,-1-1,1 1,0 0,7 0,336 37,-294-36,1 1,0 4,-1 1,5 3,-53-11,1 0,-1 0,1 0,-1 0,1 0,0 1,-1-1,1 1,-1-1,1 1,-1 0,0 0,1 0,-1 0,0 1,0-1,0 1,0-1,0 1,0 0,0 0,0-1,-1 1,1 0,-1 1,1-1,-1 0,0 0,0 1,0-1,0 0,0 1,-1-1,1 1,-1-1,1 1,-1 0,0-1,0 1,0-1,-1 1,1-1,0 1,-1-1,0 1,0-1,0 1,-10 9,-1-1,0-1,0 0,-1-1,-1 0,0-1,0 0,0-2,-1 1,0-2,0 0,-3 0,-429 118,408-105,32-12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12:5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4545 942,'-37'40,"2"2,2 1,2 1,-8 19,36-59,0 0,0 0,0 1,1 0,-1-1,1 1,0 0,0 0,1 0,-1 0,1 1,0-1,1 0,-1 0,1 1,0-1,1 0,-1 1,1-1,0 0,0 0,0 0,1 0,0 0,0 0,0 0,1 0,0-1,0 1,0-1,0 0,0 0,1 0,0 0,0 0,3 1,0-1,-1-2,1 1,0-1,0 0,0 0,0 0,0-1,0 0,0-1,1 0,-1 0,0 0,0-1,0 0,1-1,-1 1,-1-1,1-1,0 1,0-1,-1 0,1-1,-1 0,0 0,0 0,-1 0,1-1,-1 0,0 0,1-2,0 0,0 1,0-1,-1 0,0 0,-1-1,1 1,-1-1,-1 0,1 0,-1-1,-1 1,0 0,0-1,-1 0,1 1,-2-1,0 0,0 0,0 1,-1-1,0 0,-1 1,0-1,-3-7,1 5,-1 0,-1 0,0 1,0 0,-1 0,0 1,-1 0,0 0,0 1,-1 0,0 0,0 1,-1 0,0 1,0 0,-1 0,-10-3,-5 2</inkml:trace>
  <inkml:trace contextRef="#ctx0" brushRef="#br0" timeOffset="391.922">4884 1366,'0'-12,"-2"-22,3 0,0 0,2 0,2 1,1-1,1 1,6-11,26-13,-38 56,0 0,0 1,1-1,-1 0,0 0,1 0,-1 1,1-1,-1 1,1-1,-1 1,1 0,-1 0,1-1,-1 1,1 0,-1 0,1 1,0-1,-1 0,1 0,-1 1,1-1,-1 1,0-1,1 1,-1 0,1-1,-1 1,0 0,0 0,1 0,-1 0,0 0,0 0,0 0,0 1,0-1,0 0,-1 1,1-1,0 2,100 185,-98-183,0 0,1-1,-1 0,1 0,0 0,0 0,0 0,1-1,-1 0,1 0,0 0,0-1,0 1,0-1,0 0,0-1,1 1,-1-1,1 0,-1 0,1-1,-1 0,1 0,-1 0,1-1,-1 1,1-1,-1-1,1 1,-1-1,0 0,0 0,0 0,5-3,4-9,-1 0,0-1,-1 0,0-1,-1 0,-1 0,-1-2,-1 1,0-1,-1 0,-1 0,0-1,0-6,1 0,1 1</inkml:trace>
  <inkml:trace contextRef="#ctx0" brushRef="#br0" timeOffset="944.541">6295 773,'-69'16,"1"3,1 4,1 2,-6 6,70-30,-1 0,0-1,1 1,-1 0,1 0,0 0,-1 0,1 1,0-1,0 1,-1-1,1 1,1 0,-1 0,0 0,0 0,1 0,-1 0,1 0,-1 1,1-1,0 0,0 1,0-1,0 1,1 0,-1-1,1 1,0-1,-1 1,1 0,0-1,0 1,1 0,-1-1,0 1,1-1,0 1,0-1,0 1,0-1,0 1,0-1,0 0,1 1,-1-1,3 2,111 72,-109-73,-1 2,0-1,0 0,0 1,-1 0,0 0,0 0,0 1,0-1,-1 1,0 0,0 0,-1 0,0 1,0-1,0 0,-1 1,0-1,0 1,0 0,-1-1,0 1,0 0,-1-1,0 1,-1 3,-1 0,0-1,0 0,-1 0,0 0,-1 0,0-1,0 0,-1 0,0 0,0 0,-1-1,0 0,0-1,-1 1,0-2,0 1,0-1,-1 0,-7 3,-24 3,25-13</inkml:trace>
  <inkml:trace contextRef="#ctx0" brushRef="#br0" timeOffset="1199.779">5928 293,'-38'38,"-18"28,-4 11,8-2,13-9,9-11,8-10,9-13</inkml:trace>
  <inkml:trace contextRef="#ctx0" brushRef="#br0" timeOffset="-1974.123">1130 406,'0'0,"0"1,-1-1,1 0,0 0,-1 1,1-1,0 0,-1 0,1 1,-1-1,1 0,-1 0,1 0,0 0,-1 1,1-1,-1 0,1 0,-1 0,1 0,-1 0,1 0,-1 0,1 0,0 0,-1-1,1 1,-1 0,1 0,-1 0,1 0,0-1,-1 1,1 0,0 0,-1-1,1 1,-1 0,1-1,0 1,0 0,-1-1,1 1,0-1,0 1,-1 0,1-1,0 1,0-1,0 1,0-1,0 1,0 0,0-1,0 0,-24 40,-76 245,58-158,-78 223,-86 161,138-354,63-128,5-28,0 0,1 1,-1-1,0 0,1 1,-1-1,1 0,-1 0,1 1,-1-1,1 0,-1 0,0 0,1 0,-1 0,1 1,-1-1,1 0,-1 0,1 0,-1 0,1-1,-1 1,1 0,-1 0,1 0,-1 0,1 0,-1-1,1 1,-1 0,0 0,1-1,-1 1,1 0,-1-1,0 1,1 0,-1-1,0 1,1 0,-1-1,0 1,0-1,1 1,-1-1,0 1,0-1,0 1,0 0,0-1,0 1,0-1,0 1,0-1,0 1,0-1,0 1,106-185,-80 138</inkml:trace>
  <inkml:trace contextRef="#ctx0" brushRef="#br0" timeOffset="-1517.898">1017 491,'34'53,"-10"6,-2 2,-2 0,-4 0,-2 2,4 47,-18-107,30 200,-16-89,5-1,15 36,-34-146,0 0,0 0,1 0,-1 0,1-1,-1 1,1 0,0-1,0 1,0 0,1-1,-1 1,1-1,-1 0,1 1,0-1,0 0,0 0,0 0,0 0,0 0,0-1,1 1,-1-1,1 1,-1-1,1 0,-1 0,1 0,0 0,0-1,-1 1,1-1,0 0,0 1,0-1,0 0,-1-1,1 1,0 0,1-1,7-11,0 1,-1-1,0-1,-1 0,0 0,-1-1,-1 0,0 0,-1-1,0 0,-2 0,3-12,-4 20,32-123,-6-1,-5-2,-2-41,10-55,-26 185,-5 29,0 0,1 1,1-1,0 1,2-1,-1 1,2 1,4-10,15 7,-12 17</inkml:trace>
  <inkml:trace contextRef="#ctx0" brushRef="#br0" timeOffset="-1084.946">1948 1394,'3'-4,"126"-145,-123 141,-1 0,0 0,0-1,-1 0,-1 0,1 0,-1 0,-1 0,1-1,-2 1,1-1,-1 1,-1-1,0 0,0 1,-1-1,0 0,-1 1,0-1,2 7,-1-1,0 1,0 0,-1 0,1 0,0 1,-1-1,0 0,1 0,-1 1,-1-1,1 1,0 0,0-1,-1 1,1 0,-1 1,0-1,1 0,-1 1,0-1,0 1,0 0,0 0,0 0,-1 0,1 1,0-1,0 1,0 0,-1 0,1 0,0 0,0 1,-3 0,-4 1,0 1,0 0,1 0,-1 1,1 1,0 0,0 0,0 0,1 1,-7 6,3-2,0 1,1 0,0 1,1 0,0 0,1 1,0 0,1 1,1 0,0 0,1 1,0 0,2 0,-1 0,2 0,0 1,1 0,0-1,2 1,-1 0,2 0,0 0,1-1,1 1,0-1,2 2,-2-10,0-1,1 0,-1 0,2 0,-1 0,1-1,-1 1,1-1,1-1,-1 1,1-1,0 0,0 0,0 0,0-1,1 0,-1 0,1-1,0 0,6 2,145 3,-132-7,-14 0,-1-1,0 0,1 0,-1-1,0 0,0-1,0 0,-1-1,1 0,-1-1,0 0,0-1,0 0,-1 0,0-1,0 0,0-1,-1 0,-1 0,1-2,8-9</inkml:trace>
  <inkml:trace contextRef="#ctx0" brushRef="#br0" timeOffset="-669.994">2344 1196,'6'18,"0"-1,1 1,1-1,1-1,0 0,1 0,1-1,1 0,-9-10,1-1,0 0,1 0,-1 0,1 0,-1-1,1 1,0-1,1-1,-1 1,0-1,1 1,-1-2,1 1,0-1,0 1,-1-2,1 1,0-1,0 1,0-2,0 1,0-1,-1 0,1 0,0 0,0-1,12-6,1-2,-2 0,1 0,-1-2,-1 0,0-1,-1-1,0 0,2-5,-9 12,-8 6,0 1,0-1,0 1,1-1,-1 1,0-1,0 1,1 0,-1-1,0 1,1-1,-1 1,0 0,1-1,-1 1,1 0,-1-1,0 1,1 0,-1-1,1 1,-1 0,1 0,-1 0,1 0,-1 0,1-1,-1 1,1 0,-1 0,1 0,-1 0,1 0,0 0,-1 1,1-1,-1 0,1 0,-1 0,1 0,-1 1,0-1,1 0,-1 0,1 1,-1-1,1 0,-1 1,0-1,1 1,-1-1,0 0,1 1,-1 0,3 31,-2-19,-2-7,1 1,0 0,1-1,-1 1,1 0,1-1,-1 1,1-1,0 1,0-1,1 0,0 0,0 0,1 0,-1-1,1 1,1-1,-1 0,1 0,-1-1,1 1,1-1,-1 0,1 0,-1-1,1 0,0 0,0 0,1 0,-1-1,0 0,1-1,-1 1,1-1,0-1,-1 1,1-1,3 0,8-7,0 0,-1-1,0-1,0 0,-1-2,0 0,-1 0,0-2,-1 0,0 0,-1-1,-1-1,0 0,-1-1,-1 0,9-17,6-13,-3 0,-1-2,-2-1,1-10,5 4,-11 36</inkml:trace>
  <inkml:trace contextRef="#ctx0" brushRef="#br0" timeOffset="-403.324">3924 209,'-14'52,"-6"62,7 20,5-3,3-14,8-18,4-15,5-18,0-10,-1-10,-4-8,4-6,-2-3,-1-2,2-1,-1 0,-1 1,-3-5</inkml:trace>
  <inkml:trace contextRef="#ctx0" brushRef="#br0" timeOffset="-154.998">3557 999,'43'-5,"34"-1,13-5,-4-1,-7 3,-17 2</inkml:trace>
  <inkml:trace contextRef="#ctx0" brushRef="#br0" timeOffset="3049.43">7677 349,'37'2,"0"-1,0-3,-1 0,1-3,-1-1,17-6,-32 9,-1-2,1-1,-1 0,0-2,0 0,-1-1,0-1,-1-1,0 0,-1-1,0-1,-1-1,0-1,-1 0,-1-1,-1 0,0-1,-1 0,0-1,-2-1,4-9,-9-10,-5 37,0 1,-1-1,1 1,0-1,0 1,-1-1,1 1,0 0,-1-1,1 1,0-1,-1 1,1 0,-1-1,1 1,-1 0,1-1,0 1,-1 0,1 0,-1 0,1-1,-1 1,1 0,-1 0,0 0,1 0,-1 0,1 0,-1 0,1 0,-1 0,1 0,-1 0,1 0,-1 0,1 1,-1-1,1 0,-1 0,1 1,-1-1,1 0,-1 0,1 1,0-1,-1 0,1 1,-1-1,1 1,0-1,-1 1,1-1,0 1,0-1,-1 1,1-1,0 1,0-1,0 1,0-1,0 1,0-1,0 1,0-1,0 1,0-1,0 1,-13 19,2 1,0 0,2 0,0 1,1 0,2 1,0 0,1 0,1 3,-4 9,-24 145,8 2,6 39,-24 183,38-367,-3 1,0-1,-3-1,-1 1,-1-2,-2 0,-2 0,-1-2,-2 0,-1-1,-1 0,-2-2,-1-1,-24 23,30-35,0 0,0-2,-2 0,0-1,-1-1,0 0,-1-2,0-1,-1-1,0 0,0-2,-1-1,0 0,0-2,-9 0,27-4,0 0,0 0,0-1,0 1,0-1,1-1,-1 1,0-1,0 0,1 0,0-1,-1 1,1-1,0 0,0-1,0 1,1-1,-1 0,1 0,0-1,0 1,1-1,-1 0,1 0,0 0,0 0,0-1,1 1,0-1,0 0,1 1,-1-1,1 0,0 0,1 0,0 0,0 0,0 0,4-16,0 1,2-1,0 1,2 0,0 1,1 0,1 0,1 1,1 0,0 1,2 0,0 1,1 1,0 0,10-7,58-57,4 5,81-56,-135 108,1 0,0 3,2 0,0 3,1 1,1 1,28-6,-61 20,0 0,0 0,1 1,-1 0,0 0,1 0,-1 0,0 1,0 0,1 0,-1 0,0 1,0 0,0 0,-1 0,1 0,0 1,-1 0,1 0,1 2,-2-3,0 1,1 0,0-1,-1 0,1 0,0 0,0-1,0 0,0 0,0 0,0 0,1-1,-1 0,0 0,0 0,0-1,0 1,0-1,4-2,9-2</inkml:trace>
  <inkml:trace contextRef="#ctx0" brushRef="#br0" timeOffset="3212.681">8665 1027,'-14'33,"-5"41,1 11,3-2,5-17</inkml:trace>
  <inkml:trace contextRef="#ctx0" brushRef="#br0" timeOffset="3381.366">8609 689</inkml:trace>
  <inkml:trace contextRef="#ctx0" brushRef="#br0" timeOffset="3599.446">9004 1422,'-4'-30,"2"-1,0 1,2-1,2 1,0-1,2 1,1 0,2 0,8-23,-10 42,0-1,0 1,1 0,0 1,1 0,1 0,-1 0,1 1,1 0,0 0,0 1,1 0,0 1,0 0,1 1,0 0,0 1,0 0,0 0,1 1,12-2,27 6,-28 5</inkml:trace>
  <inkml:trace contextRef="#ctx0" brushRef="#br0" timeOffset="3950.894">9823 802,'-20'2,"1"2,0 1,0 0,0 1,1 2,0-1,0 2,1 0,0 1,1 1,0 1,1 0,0 1,-8 9,22-20,0 1,0-1,0 1,0-1,0 1,0-1,1 1,-1 0,1-1,-1 1,1-1,0 1,0 0,1-1,-1 1,0 0,1-1,0 1,0 0,-1-1,1 1,1-1,-1 0,0 1,1-1,-1 0,1 0,-1 0,1 0,0 0,0 0,0 0,0-1,0 1,1-1,-1 1,1-1,94 49,-94-49,0 0,3 1,1 0,-1 0,1 1,-1-1,0 1,0 1,0-1,-1 1,1 0,-1 0,0 1,0 0,-1 0,1 0,-1 0,0 1,1 1,-6-2,-1-1,0 1,1-1,-1 0,-1 0,1 0,0 0,-1 0,0 0,0-1,0 1,-1-1,1 0,-1 0,0 0,1 0,-1-1,0 0,-1 1,1-1,0-1,-1 1,1-1,-4 1,-4 4,-186 93,180-85</inkml:trace>
  <inkml:trace contextRef="#ctx0" brushRef="#br0" timeOffset="4191.751">10387 462,'-29'44,"-14"42,-5 12,6-2,10-7,11-13,8-16,12-13,6-9,2-7,4-4,1-1,3-1,-1-4</inkml:trace>
  <inkml:trace contextRef="#ctx0" brushRef="#br0" timeOffset="4363.987">9936 858,'43'-14,"28"-6,8 2,0 3,-10 5,-6 3,-4 3,-8 8,-12 2</inkml:trace>
  <inkml:trace contextRef="#ctx0" brushRef="#br0" timeOffset="8378.22">11515 1507,'55'-7,"0"-2,-1-2,-1-3,0-2,-1-2,0-3,-2-2,-1-2,0-2,-2-2,-2-2,0-2,10-13,-23 19,0-1,-2-1,-1-2,-2-1,-1-1,-1-1,-2-1,-2-1,-1-1,-2-1,-1 0,-2-2,-2 0,-2 0,-1-1,-2 0,-1-14,-5 36,-1 0,-1-1,-1 1,0 0,-2-1,0 1,-1 0,-1 1,0-1,-8-14,11 29,0 0,0 0,-1 0,0 1,0-1,0 1,0 0,0-1,-1 2,1-1,-1 0,0 1,0-1,0 1,0 0,0 0,0 1,-1-1,1 1,0 0,-1 0,1 0,-1 1,1 0,-1 0,0 0,1 0,-1 1,1-1,-1 1,0 1,-8 1,-1 1,1 1,0 0,1 1,-1 0,1 1,1 0,-1 1,-8 8,-8 9,3 1,0 1,1 2,2 0,1 1,1 1,2 1,1 1,1 1,2 0,2 0,1 2,2-1,1 1,2 1,1-1,2 1,1 14,4-31,0-1,1 0,1 0,1 0,1 0,0-1,1 0,1 0,1-1,1 0,0 0,1-1,1-1,0 0,1 0,0-1,2-1,-1 0,2-1,0-1,0 0,1-1,0-1,0-1,1 0,0-1,17 3,-25-5,-1-2,1 0,0 0,1-1,-1 0,0 0,1-1,-1-1,1 0,-1 0,0-1,1 0,-1-1,0 0,1-1,-1 0,-1 0,1-1,0-1,-1 0,0 0,4-3,5-6</inkml:trace>
  <inkml:trace contextRef="#ctx0" brushRef="#br0" timeOffset="8895.74">13181 914,'-31'7,"0"2,1 2,0 1,1 1,0 1,1 2,-8 6,9-3,1 1,1 1,0 1,2 1,1 1,1 1,1 1,-1 3,-29 87,48-113,2 0,-1 1,0-1,1 0,-1 0,1 1,0-1,0 0,0 0,0 1,1-1,-1 0,1 0,0 1,0-1,0 0,0 0,1 0,-1 0,1-1,0 1,0 0,0-1,0 1,0-1,1 1,-1-1,1 0,-1 0,1 0,0-1,0 1,-1-1,1 1,1-1,1 1,6-2,1 0,-1-1,1 0,-1-1,1 0,-1 0,0-2,0 1,0-1,-1-1,1 0,-1 0,0-1,0-1,-1 1,0-2,0 1,6-8,8-2,18-18,-2-1,-1-2,-2-2,-2-1,15-25,-45 61,46-51,-49 84,-15 39,11-60,0 1,1 0,-1-1,1 1,1 0,-1 0,1 0,1 0,0 0,0 0,0 0,1 0,0 0,1 0,0 0,0 0,0-1,1 1,0-1,1 1,0-1,0 0,0-1,1 1,0-1,4 4,70 28,-54-34</inkml:trace>
  <inkml:trace contextRef="#ctx0" brushRef="#br0" timeOffset="9315.886">13773 858,'-13'16,"1"1,0 1,1 0,0 0,2 1,0 1,2-1,0 1,1 0,0 1,2 0,1-1,0 8,3-24,0 1,1-1,-1 0,1 0,0 0,1 0,-1 0,0 0,1 0,0 0,0-1,0 1,1-1,-1 1,1-1,0 0,0 0,0 0,0 0,0-1,1 1,-1-1,1 0,-1 0,1 0,0 0,0-1,0 1,0-1,0 0,0-1,0 1,4 0,6 0,-1 0,1-1,-1 0,1-1,-1-1,1 0,-1-1,0 0,12-5,9-7,0-2,-1-2,-1 0,-1-2,-1-2,-1-1,21-22,-4 11,-45 35,0 0,0 0,0 0,0 1,-1-1,1 0,0 0,0 1,-1-1,1 1,0-1,-1 1,1-1,0 1,-1-1,1 1,-1 0,1-1,-1 1,1 0,-1-1,1 1,-1 0,0 0,1-1,-1 1,0 0,0 0,1 0,-1-1,0 1,0 0,0 0,0 0,0 0,0-1,0 1,-1 0,1 0,0 0,0 0,-1-1,1 1,0 0,-1 0,1-1,-1 1,1 0,-1-1,0 2,1-1,-5 21,-10 106,15-123,0-1,1 1,0-1,0 1,0-1,0 0,1 1,0-1,0 0,0 0,0 0,1 0,-1-1,1 1,0-1,0 1,0-1,1 0,-1 0,1 0,-1-1,1 1,0-1,0 0,0 0,4 1,1 0,1 0,-1-1,1 0,0-1,-1 0,1-1,0 0,0 0,0-1,-1 0,1-1,0 0,-1 0,1-1,-1 0,0-1,0 0,0 0,-1-1,0-1,0 1,0-1,0 0,4-6,19-18,-1-2,-1 0,-2-2,21-36,-46 66,22-30,-1-2,-2 0,-2-2,-1 0,7-27,-18 40</inkml:trace>
  <inkml:trace contextRef="#ctx0" brushRef="#br0" timeOffset="10365.881">1 2156,'210'16,"2"-10,144-16,170-14,671 5,-830 21,1004-28,-1-53,1878-109,-1397 75,-1573 101,1643-48,-827 36,-857 19,636-27,-305-27,-505 49,-14 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4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0 441,'199'-22,"210"4,-340 9,-1-3,-1-4,55-19,-101 28,-18 7,0 0,0 0,0 0,0 0,0 0,0-1,0 1,0-1,0 0,0 0,-1 0,1-1,0 1,-1 0,1-1,0 0,-1 0,0 0,0 0,1 0,-1 0,0 0,-1-1,1 1,0-1,-1 1,1-1,-1 0,0 0,0 1,0-1,0 0,0 0,-1 0,1 0,-1 0,0 0,0 0,0-3,-6-3,-1 0,1 1,-1-1,-1 1,0 1,0-1,0 1,-1 1,0-1,0 2,0-1,-1 1,0 1,0-1,-1 2,-34-20,-102-45,146 68,-1-1,0 1,1-1,-1 0,1 0,-1 0,1 0,-1 0,1 0,0 0,-1 0,1 0,0-1,0 1,0-1,0 1,0-1,0 1,0-1,1 1,-1-1,0 0,1 1,-1-1,1 0,0 1,0-1,0-2,4-6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0 126,'187'-23,"55"-11,-48 5,-53 3,-114 20,-3-1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5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12,'39'5,"36"1,10 0,-4-6,-11-3,-13-1,-11 1,-9 0,-5 0,-5-3,-5-1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0 989,'10'-74,"4"2,2 0,4 1,3 1,3 1,2 1,4 1,18-25,127-150,-84 150,-92 92,0 1,1-1,-1 1,1-1,-1 1,0 0,1-1,-1 1,0 0,0 0,1 0,-1 0,0 0,0 0,0 0,0 1,0-1,-1 0,1 0,0 1,-1-1,1 0,0 1,-1-1,0 1,1-1,-1 1,0-1,0 1,0-1,0 1,0-1,0 1,0-1,0 1,-1-1,1 1,0-1,-1 1,1-1,-2 1,2 3,8 245,-1-172,-5-38,1 0,3 0,0 0,3-1,2 0,1-1,5 9,-16-44,-1-1,1 1,0-1,0 1,0-1,0 0,1 1,-1-1,0 0,1 0,0 0,-1 0,1 0,0 0,0-1,0 1,0-1,1 1,-1-1,0 0,1 0,-1 0,0 0,1 0,-1 0,1-1,-1 1,1-1,0 0,-1 0,1 0,-1 0,1 0,0 0,-1-1,1 1,-1-1,1 0,-1 0,1 0,-1 0,0 0,1 0,-1-1,0 1,15-15,0 0,-2 0,0-2,-1 0,-1 0,0-1,-1-1,0-3,25-37,150-202,-171 240,-11 12,1 1,0 0,0 1,1-1,0 1,0 0,1 1,0 0,1 0,-1 1,1 0,1 0,-1 1,-7 4,-1 1,1-1,-1 1,1 0,-1-1,0 1,1 0,-1 0,1 0,-1 0,1 0,-1 0,1 1,-1-1,1 0,-1 1,1-1,-1 1,0-1,1 1,-1 0,0 0,1-1,-1 1,0 0,0 0,0 0,0 0,0 1,0-1,0 0,0 0,-1 1,1-1,0 0,-1 1,1-1,-1 0,1 1,-1-1,0 1,1-1,-1 1,0 0,-1 69,1-70,-38 205,24-144,2 2,3-1,0 43,9-98,-1-5,0 1,0-1,0 0,1 1,-1-1,1 1,0-1,0 1,0 0,0-1,1 1,-1-1,1 0,0 1,0-1,0 1,1-1,-1 0,1 0,0 0,0 0,0 0,0 0,0 0,1-1,-1 1,1-1,-1 0,1 0,0 0,0 0,0 0,0 0,0-1,1 0,-1 1,0-1,2 0,60-21,-44 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6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629 35,'-16'-6,"0"0,-1 0,1 2,-1 0,0 1,-1 0,1 2,0 0,-1 1,1 0,0 2,0 0,-1 1,1 0,1 2,-1 0,1 1,0 0,0 2,0 0,1 0,1 1,-1 1,2 1,-13 10,6 2,0 0,2 1,1 1,1 1,0 0,2 1,2 1,0 0,2 0,1 1,1 0,2 1,0 0,3 0,0 0,2 6,0-29,0 0,1 0,0 0,0 0,0 0,1 0,0-1,1 1,0 0,0 0,0-1,1 1,0-1,0 0,0 0,1 0,0 0,0 0,0-1,1 0,0 0,0 0,0-1,1 1,0-1,-1-1,1 1,1-1,-1 0,0 0,1-1,-1 1,1-2,1 1,10-2,1-1,-1-1,0-1,-1 0,1-2,-1 0,1 0,-1-2,-1 0,1-1,-2-1,1 0,-1-1,0-1,-1 0,0-1,1-2,25-20,-2-1,0-1,-3-3,-1 0,-2-3,-2 0,-2-2,-1-1,-2-3,-10 23,-8 42,-7 29,-1 1,2-1,2 1,2-1,3 3,-5-35,0-1,1 0,1 0,0 0,0-1,2 1,-1-1,2-1,-1 1,1-1,1-1,0 1,1-1,0-1,0 0,2 0,-2-2,1-1,0-1,0 0,1-1,-1 0,1 0,0-2,-1 1,2-1,-1-1,0 0,0-1,0 0,0-1,0 0,0-1,0-1,0 0,9-3,-3-1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7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0 505,'97'-14,"1"4,0 4,46 6,-116 0,358 1,-362-13,-45-14,4 9,-105-130,108 125,1-1,1 0,0-1,2 0,1-1,1 0,1 0,2-1,0-2,3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24:4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170 368,'-18'40,"14"-19,1 1,0 0,2 0,0 0,2 0,0 0,2-1,0 1,3 5,7 79,-12 48,-6 0,-10 31,10-132,-26 336,32-339,-1-51</inkml:trace>
  <inkml:trace contextRef="#ctx0" brushRef="#br0" timeOffset="381.146">0 397,'19'-16,"1"1,1 1,0 1,1 1,0 1,1 0,0 2,0 1,1 0,8 0,58-21,489-165,-538 179,-27 9,1 0,0 1,0 0,0 2,1 0,-1 0,1 1,8 1,-22 1,0 1,0-1,0 0,0 1,0 0,0-1,0 1,0 0,0 0,0 0,-1 0,1 0,-1 1,1-1,0 0,-1 1,0-1,1 1,-1-1,0 1,0 0,0 0,0 0,0-1,0 1,-1 0,1 0,-1 0,1 0,-1 0,0 0,0 0,0 0,0 0,0 0,0 0,0 0,-1 0,1 0,-1 0,1 0,-1 0,0 0,0 0,0 0,0-1,0 1,0 0,0-1,-1 1,1-1,0 1,-1-1,0 0,1 1,-1-1,-1 1,-13 19</inkml:trace>
  <inkml:trace contextRef="#ctx0" brushRef="#br0" timeOffset="634.109">84 1102,'44'0,"28"-4,11-3,-3-4,-6 0,-10-3,-7-5,-9 2,-6-1,-2 2,-3 4,-7-1,-9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35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22 386,'12'-165,"-1"151,-5 45,6 228,2 5,-11 43,-3-282,-1 0,0 0,-2-1,-1 1,-1-1,-1 0,-2 2,8-26,1 1,-1 0,0-1,0 1,0 0,0 0,0-1,0 1,0 0,0-1,0 1,-1 0,1-1,0 1,0 0,0-1,-1 1,1 0,0-1,-1 1,1-1,-1 1,1 0,-1-1,1 1,-1-1,1 0,-1 1,1-1,-1 1,0-1,1 0,-1 1,0-1,1 0,-1 0,0 0,1 1,-1-1,0 0,1 0,-1 0,0 0,0 0,1 0,-1 0,0 0,1-1,-1 1,0 0,1 0,-1-1,0 1,1 0,-1-1,1 1,-1 0,0-1,1 1,-1-1,1 1,-1-1,1 1,0-1,-1 0,1 1,-1-1,-16-47,14 17,2 1,0-1,3 1,0-1,2 1,1 0,1 0,6-14,10-33,3 1,4 1,2 1,4 2,3 2,3 1,3 2,3 3,44-48,-65 84,1 2,1 0,1 2,1 1,0 2,4 0,-32 19,0 0,0 1,1-1,-1 1,1-1,0 1,-1 0,1 0,0 0,0 0,-1 0,1 1,0-1,0 1,0 0,0 0,0 0,0 0,0 1,-1-1,1 1,0-1,0 1,0 0,-1 0,1 0,0 1,-1-1,1 1,-1-1,0 1,1 0,-1 0,0 0,0 0,0 0,-1 1,1-1,0 0,-1 1,1-1,0 4,3 11,-1 1,-1 0,-1 0,0 0,-2 0,0 1,-1-1,0 0,-2 0,0 0,-1 0,-1-1,0 1,-3 2,0 7,-1-1,-1 0,-2-1,0 0,-2-1,-1 0,0-1,-2-1,-1 0,-4 3,4-4,0-1,-1-1,-1-1,-1-1,0 0,-2-2,1 0,-2-2,0 0,0-2,-17 5,16-11</inkml:trace>
  <inkml:trace contextRef="#ctx0" brushRef="#br0" timeOffset="359.518">1010 668,'-43'28,"2"2,0 1,3 2,0 2,2 1,-13 20,46-52,-1 0,0 0,0 0,1 0,-1 0,1 0,0 1,1-1,-1 1,1 0,0-1,0 1,0 0,1 1,0-1,0 0,0 0,0 0,1 1,0-1,0 2,4-4,0 0,0 0,0-1,1 1,-1-1,1 0,-1-1,1 1,-1-1,1 0,0 0,0 0,-1-1,1 0,0 0,0 0,0 0,-1-1,1 0,0 0,0 0,-1 0,5-2,13-5,-1 0,1-1,-1-1,-1-1,0-1,0-1,-2-1,1 0,-2-1,0-1,-1-1,0 0,-1-1,-2-1,5-7,18-73,-36 96,1 1,-1-1,0 0,0 1,0-1,0 1,-1-1,1 0,-1 1,1-1,-1 1,0-1,0 1,0 0,0-1,-1 1,1 0,-1 0,1 0,-1 0,0 0,0 0,1 0,-1 0,-1 1,1-1,0 1,0 0,0-1,-1 1,1 0,-1 0,1 1,-1-1,1 0,-1 1,1 0,-2-1,-5 2,0 0,1 0,-1 1,1 0,0 0,-1 1,1 0,0 0,1 1,-1 0,0 1,1-1,0 1,0 1,1-1,-2 3,-11 12</inkml:trace>
  <inkml:trace contextRef="#ctx0" brushRef="#br0" timeOffset="650.972">1349 780,'-6'14,"0"0,1 0,1 0,0 1,1-1,1 1,0 0,0 0,2 0,0 0,1 0,0 0,1 0,1-1,4 15,-6-27,1 1,-1-1,1 1,-1-1,1 0,0 0,0 0,0 0,0 0,1 0,-1-1,0 1,1-1,-1 1,1-1,-1 0,1 0,0 0,-1 0,1-1,0 1,0-1,0 0,-1 1,1-1,0-1,0 1,0 0,0-1,-1 1,1-1,0 0,-1 0,2 0,88-46,-75 36,-1-1,0 0,0-2,-1 1,-1-2,0 0,-1-1,-1 0,-1-1,0-1,-1 1,-1-2,7-18,-12 8,-4 30,0-1,0 0,0 1,0-1,0 0,0 1,0-1,0 0,0 1,0-1,0 0,0 1,0-1,0 0,-1 0,1 1,0-1,0 0,0 1,-1-1,1 0,0 0,0 0,-1 1,1-1,0 0,-1 0,1 0,0 0,0 1,-1-1,1 0,0 0,-1 0,1 0,0 0,-1 0,1 0,0 0,-1 0,1 0,0 0,-1 0,1 0,0 0,-1 0,1 0,0-1,-1 1,1 0,0 0,-1 0,1 0,0-1,0 1,-1 0,1 0,0-1,0 1,-1 0,1 0,0-1,0 1,0 0,-1-1,-8 15</inkml:trace>
  <inkml:trace contextRef="#ctx0" brushRef="#br0" timeOffset="992.372">1801 1063,'210'-221,"-210"221,0 0,-1 1,1-1,0 0,0 1,0-1,1 0,-1 1,0-1,0 0,0 0,0 1,0-1,0 0,0 0,0 1,1-1,-1 0,0 0,0 1,0-1,0 0,1 0,-1 1,0-1,0 0,1 0,-1 0,0 0,0 1,1-1,-1 0,0 0,1 0,-1 0,0 0,0 0,1 0,-1 0,0 0,1 0,-1 0,0 0,1 0,-1 0,0 0,0 0,1 0,-1 0,0-1,0 1,1 0,-1 0,0 0,0 0,1 0,-1-1,0 1,0 0,-7 40,2-20,5-17,0 0,0 0,0 0,0 0,1-1,-1 1,1 0,0 0,-1 0,1 0,1 0,-1-1,0 1,1 0,-1-1,1 1,0-1,0 0,0 1,0-1,0 0,0 0,0-1,1 1,-1 0,1-1,0 1,-1-1,1 0,0 0,0 0,0 0,-1 0,1-1,0 1,0-1,0 0,0 0,0 0,0 0,0-1,0 1,0-1,0 0,0 1,0-1,0-1,20-7,-1-1,0-1,0-1,-1-1,-1-1,0 0,-1-2,-1 0,0-1,5-8,46-63,-58 77</inkml:trace>
  <inkml:trace contextRef="#ctx0" brushRef="#br0" timeOffset="1401.465">2591 752,'-11'13,"1"1,0 0,1 0,1 1,0 0,1 0,1 1,0 0,1 0,-2 13,6-26,1 0,-1-1,0 1,1 0,0-1,-1 1,1 0,0 0,0-1,1 1,-1 0,1-1,-1 1,1 0,0-1,0 1,0-1,0 1,0-1,1 1,-1-1,1 0,0 0,-1 1,1-1,0-1,0 1,0 0,1 0,-1-1,0 1,1-1,-1 0,0 0,1 0,0 0,-1 0,1 0,0-1,0 1,16-1,-1 0,0-2,0 0,0 0,0-2,0-1,-1 0,0-1,0 0,0-2,-1 0,0-1,0 0,-1-1,-1-1,1-1,-2 0,0 0,0-2,-1 1,-1-2,0 1,-1-2,-1 1,0-1,4-13,-2 9,-2-1,0 0,-2 0,0-1,-1 0,-2 0,0 0,-1-1,-1 1,-2-1,0 1,-1-1,-1 0,-1 1,-1 0,-1 0,-1 0,-1 0,-1 1,-1 0,-1 1,0 0,-9-11,14 25,1 0,-1 0,0 1,-1 0,1 0,-1 0,0 0,-1 1,1 0,-1 1,1-1,-1 1,0 1,0-1,-1 1,1 0,0 1,-1 0,1 0,-1 0,1 1,-1 0,1 1,-1-1,1 2,-1-1,1 1,0 0,0 0,0 1,0 0,0 0,0 1,1 0,0 0,-2 2,-6 6,1 1,0 0,1 1,1 0,0 1,0 0,2 0,0 2,1-1,1 1,0 0,1 0,1 1,1 0,0 0,1 0,1 0,1 0,1 0,0 1,1-1,1 0,1 0,1 0,0 0,1 0,1-1,1 0,0 0,1-1,1 0,2 2,12 10,2-2,1-1,0-1,2-1,1-1,1-1,1-2,0-2,1 0,1-2,1-2,0-1,6 0,-3 1</inkml:trace>
  <inkml:trace contextRef="#ctx0" brushRef="#br0" timeOffset="6329.187">3438 555,'74'-13,"0"3,0 3,1 3,0 4,13 3,46-1,-5-1,-128 0,-1-1,0 1,0-1,1 1,-1-1,0 1,0 0,0-1,0 1,0-1,0 1,0-1,0 1,0 0,0-1,0 1,0-1,0 1,0 0,0-1,-1 1,1-1,0 1,-1-1,1 1,0-1,-1 1,1-1,0 1,-1-1,1 0,-1 1,1-1,-1 0,1 1,-1-1,1 0,-1 1,1-1,-1 0,1 0,-1 0,1 1,-1-1,0 0,1 0,-1 0,1 0,-1 0,0 0,0 1,-17 10</inkml:trace>
  <inkml:trace contextRef="#ctx0" brushRef="#br0" timeOffset="6677.823">3551 752,'7'5,"0"-1,0-1,1 1,-1-1,1-1,0 0,0 0,0 0,0-1,0 0,0 0,0-1,1 0,5-1,1 1,357-1,-322 6,-32 2</inkml:trace>
  <inkml:trace contextRef="#ctx0" brushRef="#br0" timeOffset="6997.119">3381 1119,'44'5,"42"1,12-4,-2-4,-11 0,-12-1,-12 1,-13 0,-9 1,-7 0,-3 1,-3 0,-5 0</inkml:trace>
  <inkml:trace contextRef="#ctx0" brushRef="#br0" timeOffset="8297.155">4566 1430,'461'-412,"-384"333,-3-2,58-86,-93 109,-3-2,-2-2,-3-1,-3-1,13-45,-35 93,1 0,-2-1,0 1,-1-1,-1 0,-1 0,0 0,-1 0,0 0,-2 0,0-3,0 18,1 1,0-1,0 1,0-1,-1 1,1-1,-1 1,1-1,-1 1,1 0,-1-1,0 1,0 0,0 0,0-1,0 1,0 0,0 0,0 0,0 0,0 0,0 0,-1 1,1-1,0 0,-1 0,1 1,-1-1,1 1,-1 0,1-1,-1 1,1 0,-1 0,1 0,-1 0,1 0,-1 0,1 0,-1 1,1-1,-1 0,1 1,0-1,-1 1,1 0,-1-1,1 1,0 0,0 0,-1 0,1 0,0 0,-1 1,-21 20,0 1,1 1,1 1,1 2,2-1,0 2,2 0,-12 31,14-34,-10 23,1 0,3 2,2 0,2 1,3 1,0 6,7-24,1-17,1 0,1 0,1 0,0 1,1-1,1 1,0-1,2 1,0-1,1 0,0 1,2-1,5 15,-6-23,0-1,0 1,1-1,0 0,1 0,0 0,0-1,1 1,-1-2,2 1,-1-1,1 0,-1-1,2 1,-1-2,0 1,1-1,0 0,0-1,0 0,1-1,-1 1,1-2,-1 0,4 0,2 0,1-1,-1-1,0-1,0 0,1-1,-1-1,-1 0,1-1,-1 0,1-1,-2-1,1 0,-1-1,0-1,-1 0,1 0,-1-2,40-32,-2-3,-1-2,-3-2,-2-1,-2-3,12-24,-14 13,-4-3,-2-1,-3-2,-3 0,-4-2,-2-4,-20 71,-1 2,1 1,-1-1,0 0,-1 0,1 0,-1 0,1 0,-1 0,0 0,-1 0,1 0,-1 0,0 0,0 0,0 0,-2-4,2 8,-1-1,0 1,1 0,-1 0,0-1,1 1,-1 0,0 0,1 0,-1 1,0-1,1 0,-1 1,0-1,1 1,-1-1,1 1,-1 0,1 0,-1 0,1 0,-1 0,1 0,0 0,0 0,-1 0,1 1,0-1,0 0,0 1,0 0,0-1,-33 39,2 0,2 3,2 0,2 2,1 0,3 2,-8 18,4 1,2 0,3 2,-1 18,18-73,0-1,0 1,1 0,1 0,0 1,1-1,0 0,1 1,1-1,0 0,0 1,2-1,-1 0,2 0,0 0,0-1,1 1,1-1,0 0,1-1,0 1,0-1,1-1,1 1,2 1,1-3,0 0,0-1,1 0,0-1,1 0,0-2,-1 1,2-1,-1-1,1-1,-1 0,1-1,0 0,0-1,0-1,0-1,0 0,0 0,-1-2,1 0,6-2,0-1,-1-1,0-1,-1 0,0-1,-1-2,13-8,-26 16,1-1,-1-1,0 1,0-1,-1 0,0 0,1 0,-2 0,1-1,-1 0,1 0,-2 0,1 0,-1 0,1 0,-2-1,1 1,-1-1,0 1,0-1,-1 0,0 1,0-2,-1-1,-1 1,0 0,0 0,-1 0,0 0,0 0,-1 0,0 1,0-1,0 1,-1 0,-1 1,1-1,-1 1,0 0,0 0,-1 1,1 0,-1 0,-1 0,1 1,-6-2,-14-7,0 1,0 2,-1 1,0 1,-29-4,-54 12,84 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9:0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60,'-20'227,"10"0,11 73,0-131,-1-184,0-3</inkml:trace>
  <inkml:trace contextRef="#ctx0" brushRef="#br0" timeOffset="283.666">1 117,'203'-33,"125"-1,-316 33,119-11,438-23,-554 34,-1 1,1 0,0 1,-1 0,1 2,-1-1,0 2,1 0,-2 1,14 6,-25-10,-1 1,1 0,-1 0,0 0,0 0,0 0,0 0,0 0,0 0,0 0,-1 0,1 1,-1-1,1 0,-1 1,0-1,0 0,0 0,0 1,0-1,-1 0,1 0,-1 1,0-1,1 0,-1 0,0 0,0 0,0 0,0 0,-1 0,1 0,-1 0,1-1,-1 1,1 0,-1-1,0 1,0-1,0 0,-1 1,-13 13</inkml:trace>
  <inkml:trace contextRef="#ctx0" brushRef="#br0" timeOffset="530.714">1 1359,'48'-19,"59"-31,25-11,6-5,-8 4,-10 8,-12 8,-10 12,-11 7,-12 8,-9 7,-10 6,-10 3,-14 3</inkml:trace>
  <inkml:trace contextRef="#ctx0" brushRef="#br0" timeOffset="915.082">1440 1134,'249'-337,"-108"174,-141 163,0 1,-1 0,1 0,0 0,0 0,0 0,0 0,0 0,0 0,0 0,0 0,0 0,1-1,-1 1,0 0,1 0,-1 0,0 0,1 0,-1-1,1 1,-1 0,1 0,0-1,-1 1,1 0,0-1,-1 1,1-1,0 1,0-1,0 1,-1-1,1 1,0-1,0 0,0 0,0 1,0-1,0 0,0 0,0 0,0 0,-1 0,1 0,0 0,0 0,0 0,0-1,0 1,0 0,0-1,0 1,-1 0,1-1,0 1,0-1,0 1,-1-1,1 0,0 1,-1-1,1 0,-1 1,1-1,0 0,-4 74,1-60,1 0,0 1,1-1,0 0,1 0,1 0,0 0,0 0,1 0,5 11,-5-19,-1-1,1 0,0 0,0 0,0 0,1 0,-1-1,1 0,0 1,0-1,0-1,0 1,1-1,-1 1,1-1,-1 0,1-1,0 1,0-1,0 0,-1 0,1-1,0 1,0-1,0 0,0-1,0 1,0-1,2 0,5-1,1-1,0-1,-1 0,0 0,0-1,-1-1,1 0,-1-1,0 0,9-7,4-10,-1-1,-1-1,-2-1,0-1,-2-1,-1 0,-1-1,-2-1,11-31,-15 38</inkml:trace>
  <inkml:trace contextRef="#ctx0" brushRef="#br0" timeOffset="2783.524">2738 880,'18'-8,"0"0,-1-1,0-1,-1-1,0 0,0-1,-1 0,-1-2,0 1,-1-2,11-15,-23 29,-1 0,1 0,0 0,-1-1,1 1,-1 0,1 0,-1-1,1 1,-1 0,0-1,0 1,0 0,0-1,0 1,0 0,0-1,0 1,0 0,-1-1,1 1,0 0,-1-1,1 1,-1 0,0 0,1 0,-1-1,0 1,0 0,0 0,0 0,0 0,0 0,0 0,0 1,0-1,0 0,0 1,0-1,-1 0,1 1,0-1,0 1,-1 0,1-1,0 1,-1 0,1 0,-1 0,1 0,-1 0,-74 4,60 1,1 0,-1 1,2 1,-1 1,1 0,0 1,0 0,1 1,1 0,0 2,0-1,1 1,0 1,1 0,1 0,0 1,1 0,-5 12,11-22,1 1,0 0,0 0,0 0,1 0,0-1,0 1,0 0,0 0,1 0,0 0,0 0,0 0,1-1,0 1,-1-1,2 1,-1-1,0 0,1 1,0-1,0 0,0-1,0 1,1-1,-1 1,1-1,0 0,0 0,0-1,1 1,-1-1,0 0,1 0,0 0,-1-1,1 0,0 1,1-1,17 4,1-1,-1-1,1-1,-1 0,1-2,0-1,-1-1,1-1,-1-1,0-1,0-1,0-1,11-6,-11 2,-5-1</inkml:trace>
  <inkml:trace contextRef="#ctx0" brushRef="#br0" timeOffset="3145.779">3189 1048,'-39'132,"44"-127,5-23,52-171,-41 117,4 1,2 0,11-14,-2 35,-35 50,0-1,-1 0,1 1,0-1,0 1,0-1,-1 1,1-1,0 1,0 0,0-1,0 1,0 0,0 0,0 0,0-1,0 1,0 0,0 0,-1 1,1-1,0 0,0 0,0 0,0 1,0-1,0 0,0 1,0-1,-1 1,1-1,0 1,0-1,-1 1,1-1,0 1,-1 0,1 0,0-1,-1 1,1 0,-1 0,1 0,-1-1,0 1,1 0,-1 0,0 0,0 0,1 0,-1 0,0 0,0 0,0 0,0 0,0 0,0 0,-1-1,1 2,28 117,-17-104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9:37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232 552,'-5'-3,"-1"0,0 1,0-1,-1 1,1 0,0 1,-1-1,1 1,-1 1,1-1,-1 1,1 0,-1 0,1 1,-1 0,1 0,-1 1,1 0,0 0,0 0,0 1,0 0,0 0,0 0,1 1,0 0,0 0,0 0,0 1,0-1,1 1,0 0,0 1,0-1,1 1,0-1,0 1,0 0,1 0,0 1,0-1,0 0,0 7,0-8,1 0,0 1,0-1,0 1,0 0,1-1,0 1,0 0,1-1,-1 1,1-1,1 1,-1-1,1 1,0-1,0 0,0 0,1 0,-1 0,1 0,1 0,-1-1,1 1,0-1,-1 0,2 0,-1-1,0 1,1-1,0 0,0 0,0-1,0 1,0-1,0 0,1 0,-1-1,1 0,-1 0,2 0,-2 0,0-1,0-1,0 1,1-1,-1 1,0-1,0-1,0 1,-1-1,1 0,0 0,-1 0,1-1,-1 1,0-1,0 0,0-1,0 1,0-1,-1 1,1-1,-1 0,0-1,0 1,1-3,50-127,-46 107,1-6,-2 0,-1-1,-1 0,-3 0,0 0,-2 0,-2 0,-2-7,-9-21,10 55,1 0,0 0,0 0,1-1,0 1,0 0,0-1,1 1,0-1,1 1,-1 0,2-1,-1 1,1 0,0 0,0 0,1-1,57-77,-58 84,0-1,0 0,0 0,0 1,0-1,0 1,1-1,-1 1,1 0,-1 0,1 0,-1 1,1-1,0 0,-1 1,1 0,0 0,-1 0,1 0,0 0,0 0,-1 1,1-1,0 1,-1 0,1-1,-1 1,1 0,-1 1,0-1,1 0,-1 1,0 0,0-1,2 2,7 11,0-1,-2 2,1-1,-2 1,1 1,-2-1,0 1,-2 1,1-1,-2 1,0 0,0 6,0-5,0-2,34 133,-6 2,-5 17,-23-129,8 60,-4 0,-5 55,-4-122,-2-1,0 0,-3 0,0 0,-2-1,-1 0,-2 0,0-1,-3 0,-3 4,12-24,-2 7,-1-1,-1 1,-1-2,0 1,0-2,-2 1,1-1,-2-1,0 0,0-1,-1-1,-3 2,16-11,-1-1,1 1,-1-1,1 0,-1 1,0-1,1 0,-1 0,0 0,1 0,-1 0,1 0,-1-1,1 1,-1 0,0-1,1 1,-1-1,1 0,0 1,-1-1,1 0,-1 0,1 0,0 0,0 0,0 0,0-1,0 1,0 0,0 0,0-1,0 1,0-1,1 1,-1-1,0 1,1-1,-1 1,1-2,-15-65,14 37,2 0,0 0,2 0,2 1,1 0,1 0,1 0,1 1,11-21,2-7,2 0,4 1,1 2,7-6,-12 26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9:5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1,'0'591,"-29"-333,37-230,-9-28,1-1,0 1,0 0,0-1,0 1,0 0,1-1,-1 1,0 0,0-1,0 1,0 0,0-1,0 1,0 0,1-1,-1 1,0 0,0 0,0-1,1 1,-1 0,0 0,0-1,1 1,-1 0,0 0,0 0,1 0,-1-1,0 1,1 0,-1 0,0 0,1 0,-1 0,0 0,1 0,-1 0,0 0,1 0,-1 0,0 0,1 0,-1 0,0 0,1 0,-1 0,0 1,1-1,-1 0,0 0,0 0,1 0,-1 1,0-1,0 0,1 0,-1 1,0-1,0 0,0 0,1 1,-1-1,4-14</inkml:trace>
  <inkml:trace contextRef="#ctx0" brushRef="#br0" timeOffset="251.858">1 452,'38'-5,"32"-6,9-2,-4 2,-11 3,-10 2,-11 3,-7 1,-5 2,-3 0,-1 1,-1-1,-5 1</inkml:trace>
  <inkml:trace contextRef="#ctx0" brushRef="#br0" timeOffset="585.498">734 481,'-6'15,"0"0,1 0,0 1,1 0,1 0,1 0,0 0,1 0,1 1,0-1,1 0,1 0,1 0,0 0,2 4,-4-16,1 0,0-1,0 1,0 0,0-1,0 0,1 1,0-1,0 0,-1 0,2-1,-1 1,0-1,1 1,-1-1,1 0,-1 0,1 0,0-1,0 0,0 1,0-1,0 0,0-1,0 1,0-1,0 0,0 0,1 0,-1-1,0 1,3-2,6-1,0 0,0-1,-1-1,0 0,0-1,0 0,-1 0,0-2,8-6,-1 0,0-1,-1 0,-1-1,-1-1,0-1,8-14,-19 28,-1-1,0 0,0 0,-1 0,1-1,-1 1,0-1,0 1,-1-1,0 1,0-1,0 0,-1 0,0 1,0-1,0 0,-1 0,0 1,0-1,0 0,-1 1,1-1,-2 1,1-1,0 1,-1 0,0 0,-3-4,-3 1,0 0,-1 0,0 1,0 1,0-1,-1 2,0-1,0 2,0-1,0 2,-1-1,0 2,0-1,1 2,-1-1,-1 2,1-1,0 2,0 0,0 0,-6 2,-63 22,49-8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9:57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1 333,'10'-7,"1"-1,-1-1,0 1,0-1,-1-1,-1 0,0 0,0-1,-1 0,0 0,-1-1,0 0,2-5,10-18,44-117,-62 153,0-1,0 0,0 1,1-1,-1 1,0-1,0 1,0-1,1 1,-1-1,0 0,1 1,-1-1,0 0,1 1,-1-1,1 0,-1 1,1-1,-1 0,0 0,1 0,-1 1,1-1,-1 0,1 0,-1 0,1 0,-1 0,1 0,-1 0,1 0,-1 0,1 0,-1 0,1 0,-1 0,1-1,-1 1,1 0,-1 0,1 0,-1-1,0 1,1 0,-1 0,1-1,-1 1,0 0,1-1,-1 1,0-1,1 1,-1 0,0-1,0 1,0-1,1 1,-1-1,0 1,0-1,0 1,0-1,6 44,-32 213,-30 296,22-200,36-482,-2 103</inkml:trace>
  <inkml:trace contextRef="#ctx0" brushRef="#br0" timeOffset="400.808">423 389,'-203'128,"142"-66,59-60,1 0,-1-1,1 1,0 0,0 0,0 0,0 0,0 1,1-1,-1 0,1 0,-1 0,1 1,0-1,0 0,0 0,0 1,0-1,0 0,1 0,-1 1,1-1,-1 0,1 0,0 0,0 0,0 0,0 0,0 0,1 0,-1 0,1 0,-1-1,1 1,0 0,13 10,1-2,0 1,0-2,1 0,0-1,1-1,1 0,-3-2,0 1,-1 1,0 0,0 2,-1-1,0 2,0-1,-1 2,6 6,-15-13,1 1,-1 0,1 0,-1 0,-1 0,1 1,-1 0,0 0,0 0,-1 0,0 0,0 0,0 0,-1 1,0-1,0 1,0-1,-1 1,0 0,0-1,-1 1,0-1,0 1,-1-1,1 0,-1 1,-1-1,0 1,-8 32,11-39,0 1,0 0,0 0,0-1,0 1,0 0,1-1,-1 1,0 0,0-1,1 1,-1 0,0-1,1 1,-1 0,1-1,-1 1,1-1,-1 1,1-1,-1 1,1-1,-1 0,1 1,0-1,-1 1,1-1,0 0,-1 0,1 1,0-1,-1 0,1 0,0 0,-1 0,1 0,0 0,0 0,-1 0,1 0,0 0,-1 0,1-1,0 1,-1 0,1 0,0-1,-1 1,1 0,0-1,-1 1,1-1,-1 1,1-1,16-6,0 0</inkml:trace>
  <inkml:trace contextRef="#ctx0" brushRef="#br0" timeOffset="815.738">790 926,'32'-5,"1"-1,-1-1,-1-2,0-1,0-2,-1-1,0-1,1-2,29-47,-59 62,0-1,0 0,0 1,-1-1,1 0,0 1,-1-1,1 0,-1 0,0 0,0 0,1 1,-1-1,0 0,-1 0,1 0,0 0,0 1,-1-1,1 0,-1 0,0 0,1 1,-1-1,0 0,0 1,0-1,0 1,0-1,0 1,-1 0,1-1,-1 1,1 0,0 0,-1 0,0 0,1 0,-1 0,0 0,1 1,-1-1,0 0,0 1,-11-2,1 0,-1 1,0 0,0 1,0 1,0 0,0 1,0 0,1 1,-1 0,1 1,0 1,0 0,0 0,0 1,1 1,0 0,1 0,-1 1,-3 5,5-7,0 0,0 1,1 0,0 1,1-1,0 2,0-1,1 1,-1 0,2 0,0 0,0 1,0 0,1 0,1 0,0 1,0-1,1 1,0-1,1 1,0 6,2-13,-1 0,1-1,-1 1,1 0,0-1,0 1,1-1,-1 1,1-1,0 1,0-1,0 0,0 0,1 0,-1 0,1-1,-1 1,1 0,0-1,0 0,0 0,1 0,-1 0,0 0,1-1,-1 0,1 1,-1-1,1 0,3 0,121 6,-108-8,185-19,-180 15</inkml:trace>
  <inkml:trace contextRef="#ctx0" brushRef="#br0" timeOffset="1205.779">1355 983,'39'-15,"-2"-2,0-1,-1-2,-1-1,-1-2,6-7,-36 29,-1-1,1 0,-1 0,0 0,1 0,-1-1,-1 1,1-1,0 0,0 0,-1 0,0 0,0 0,0 0,0-1,0 1,0-1,-1 0,0 1,0-1,0 0,0 0,0 1,-1-1,0 0,0 0,0 0,0 0,0 0,-1 0,0 1,0-1,0 0,0 0,-1 1,1-1,-1 1,0-1,0 1,0 0,0 0,-1 0,1 0,-2-2,-1 3,0 0,0 0,-1 0,1 0,0 1,-1 0,1 0,0 0,-1 0,1 1,-1 0,1 1,-1-1,1 1,-1 0,1 0,0 1,-1-1,1 1,0 0,0 1,-1 0,-101 73,97-66,1 1,1-1,0 1,1 1,0 0,0 0,1 0,1 0,0 1,1 0,-3 12,6-19,-1 0,1-1,1 1,-1 0,1 0,0 0,0 0,1 0,-1 0,1 0,1-1,-1 1,1 0,0-1,0 1,1-1,0 0,0 0,0 0,0 0,1 0,0-1,0 1,0-1,0 0,1 0,-1-1,3 2,6 0,0 0,1 0,0-1,0-1,0-1,1 0,-1 0,1-2,-1 0,1 0,-1-1,10-3,3 0,1-1,-1-2,-1-1,0-1,0-1,10-6,-9 3</inkml:trace>
  <inkml:trace contextRef="#ctx0" brushRef="#br0" timeOffset="1652.131">1920 842,'-55'378,"24"-211,19-127,11-39,1-1,-1 0,1 0,-1 0,1 0,-1 0,0 0,1 0,-1 0,1-1,-1 1,1 0,-1 0,1 0,-1 0,1-1,-1 1,1 0,-1-1,1 1,-1 0,1-1,0 1,-1 0,1-1,0 1,-1-1,1 1,0-1,-1 1,1-1,0 1,0-1,0 1,0-1,-1 1,1-1,0 1,0-1,0 1,0-1,0 1,0-1,0 0,0 1,0-1,1 1,-1-1,0 1,0-1,0 1,1-1,-1 0,0-28,1-1,1 0,2 1,1-1,1 1,1 1,2-1,1 1,1 1,1-1,2 2,14-23,-9 16,1 1,2 1,1 1,1 0,1 2,2 1,1 1,1 2,1 0,1 2,1 1,0 2,2 1,5 0,-36 16,0 0,0 0,0 1,0-1,0 1,0-1,0 1,1 0,-1 0,0 1,1-1,-1 1,0-1,1 1,-1 0,1 1,-1-1,0 0,1 1,-1 0,0 0,1 0,-1 0,0 0,0 1,0-1,0 1,0 0,0 0,-1 0,1 0,-1 1,1-1,-1 1,0-1,0 1,0 0,0 0,0 0,-1 0,1 0,-1 0,0 2,-2 7,0 0,-2 0,1 0,-2 0,1-1,-2 0,1 1,-2-1,1-1,-1 1,-1-1,0 0,-7 7,4-2,-12 16,-2 0,0-1,-2-2,-1 0,-2-2,0-1,-23 14,-21-6,71-32,0 0,0-1,0 1,0-1,0 0,0 1,-1-1,1 0,0 0,0-1,0 1,0 0,0-1,-1 1,1-1,0 0,0 1,0-1,1 0,-1 0,0 0,0-1,0 1,1 0,-1-1,1 1,-1-1,1 0,-1 1,1-1,0 0,0 0,0 0,-1-1,-4-19,3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0,'20'230,"-10"1,-11 11,-27 45,2-128,23-148</inkml:trace>
  <inkml:trace contextRef="#ctx0" brushRef="#br0" timeOffset="249.045">1 762,'38'5,"33"1,8 0,-4-1,-6-2,-9-1,-10 0,-9-2,-7 0,-4 0,-2 0,-6-1</inkml:trace>
  <inkml:trace contextRef="#ctx0" brushRef="#br0" timeOffset="514.201">735 903,'0'0</inkml:trace>
  <inkml:trace contextRef="#ctx0" brushRef="#br0" timeOffset="515.201">764 988,'-5'-43,"-2"-34,6-8,2 5,2 12,0 17</inkml:trace>
  <inkml:trace contextRef="#ctx0" brushRef="#br0" timeOffset="929.737">1244 536,'-88'39,"69"-33,0 1,1 1,-1 0,2 1,-1 2,1-1,1 2,0 0,1 1,0 1,1 0,0 1,-2 4,13-14,0-1,0 1,1 0,-1-1,1 1,0 0,0 1,1-1,0 0,0 0,0 1,0-1,1 0,0 1,0-1,0 1,1-1,0 0,0 0,0 1,1-1,0 0,0 0,0 0,0 0,1-1,0 1,0 0,0-1,0 0,1 0,0 0,-1 0,2-1,-1 1,0-1,1 0,-1 0,1-1,0 0,0 1,0-1,4 0,3 1,-1-2,1 0,-1 0,1-1,-1-1,1 0,0 0,-1-1,0-1,1 0,-1 0,0-1,-1-1,1 0,-1 0,0-1,0 0,0-1,-1 0,21-16,-1-2,-1-1,-1-1,-2-1,4-7,6-22,-30 79,-5-17,-2 5,1-1,-1 1,1-1,1 1,0-1,0 1,1-1,0 1,1-1,0 0,1 1,0-1,0 0,0 0,1-1,1 1,0-1,0 0,0 0,1-1,0 1,1-1,-1 0,1-1,1 0,1 1,14 0,0-1,0-1,0-1,1-1,-1-1,1-1,0-1,0-1,-1-1,1-1,-1-2,0 0,3-2,3 1</inkml:trace>
  <inkml:trace contextRef="#ctx0" brushRef="#br0" timeOffset="6280.599">2429 508,'38'0,"28"-5,6-1,-3 0,-9 1,-10 1,-9-3,-6 0,-5 0,-2 2,-1 2,-1 1,1 1,-1 1,2 0,-1 1,-4-1</inkml:trace>
  <inkml:trace contextRef="#ctx0" brushRef="#br0" timeOffset="10788.406">2400 819,'391'-1,"-112"-28,-212 29,-65 0</inkml:trace>
  <inkml:trace contextRef="#ctx0" brushRef="#br0" timeOffset="11266.724">2513 1072,'-66'22,"99"-15,294-25,-86-11,-163 30,-60 4</inkml:trace>
  <inkml:trace contextRef="#ctx0" brushRef="#br0" timeOffset="15850.539">4432 282,'11'211,"0"-118,-4 0,-5 1,-3 10,0-18,-28 139,17-180,6-28</inkml:trace>
  <inkml:trace contextRef="#ctx0" brushRef="#br0" timeOffset="16155.275">4009 423,'58'-29,"28"-9,9-3,-1 5,-8 9,-9 9,-7 3,-12 4,-5 3,-7 4,-7 3,-10 5,-5 3,-2-1,-4 5,-6 4,0 0,-2-2</inkml:trace>
  <inkml:trace contextRef="#ctx0" brushRef="#br0" timeOffset="16571.709">4799 1186,'117'-56,"-50"25,0-2,-3-3,4-6,-67 41,75-64,-74 63,0 1,0-1,-1 0,1 0,0 1,-1-1,0 0,0 0,1 0,-1-1,0 1,-1 0,1 0,0 0,-1-1,1 1,-1 0,1-1,-1 1,0 0,0-1,0 1,-1-1,1 1,0 0,-1-1,0 1,1 0,-1 0,0 0,0-1,0 1,-1 0,1 0,0 0,-1 1,1-1,-3-1,-5-2,0 1,-1 0,0 1,1 0,-1 0,0 1,-1 1,1 0,0 0,0 1,-1 0,1 0,0 1,-8 2,6-1,0-1,0 2,1 0,-1 0,0 1,1 0,0 1,0 0,0 1,1 1,0-1,0 1,1 1,0 0,0 0,0 1,1 0,1 1,-1-1,2 2,-1-1,2 1,-1-1,1 2,1-1,0 0,0 1,0 8,4-14,0 0,0 0,1 0,0 0,0-1,0 1,1 0,0-1,0 1,1-1,-1 1,1-1,0 0,1 0,-1 0,1-1,0 1,0-1,0 0,1 0,-1 0,1-1,0 1,3 0,134 56,-118-54,1-1,-1-1,1-2,0 0,-1-2,1 0,0-2,-1-1,21-5,-19 2</inkml:trace>
  <inkml:trace contextRef="#ctx0" brushRef="#br0" timeOffset="16989.424">5364 1299,'255'-267,"-208"200,-72 105,22-33,0 1,0-1,1 0,0 1,0 0,0 0,0 0,1 0,0 0,0 0,1 0,0 0,0 0,0 0,1 0,-1 0,2 0,-1 0,1 0,0-1,0 1,0 0,1-1,0 1,0-1,0 0,1 0,-1 0,1-1,0 1,1-1,-1 0,1 0,0 0,0-1,0 0,5 3,2-5,0 0,0-1,0-1,0 0,0 0,0-1,-1 0,1-1,-1-1,1 0,-1 0,0-1,-1-1,1 0,-1 0,0-1,-1 0,1 0,-2-1,1-1,-1 0,1-1,6-3,-3 4,-2-1,1 0,-1 0,-1-1,1-1,-2 1,0-2,0 1,-2-1,4-8,-1-3</inkml:trace>
  <inkml:trace contextRef="#ctx0" brushRef="#br0" timeOffset="17637.556">6464 932,'-25'14,"0"0,1 3,0 0,2 1,0 1,1 1,1 0,-13 20,30-37,0 0,1 0,0 0,-1 1,1-1,0 1,1-1,-1 1,1 0,-1-1,1 1,0 0,1 0,-1 0,1 0,-1 0,1 0,0 0,1 0,-1 0,1 0,0 0,0 0,0 0,0-1,1 1,-1 0,1-1,0 1,0-1,0 1,1-1,-1 0,1 0,0 0,0 0,0-1,0 1,0-1,0 0,1 0,-1 0,1 0,0 0,-1-1,2 0,5 2,0-1,0 0,1 0,-1-1,0-1,1 0,-1 0,1-1,-1 0,1-1,-1-1,0 1,0-1,0-1,-1 0,1 0,-1-1,2-1,16-11,0-1,-2-1,0-1,-1-1,7-9,1-3,-1-2,-2-2,-1 0,-2-2,-2-1,-1-1,-3-1,13-34,-26 57,0 0,-1 0,-1 0,-1-1,-1 0,-1 0,0 0,-1 0,-2 0,0 0,-1 0,-1 1,0-1,-2 0,0 1,-2 0,0 0,-8-14,13 29,-1-1,0 1,-1 0,1 0,-1 0,1 0,-1 1,0 0,-1-1,1 2,-1-1,1 0,-1 1,0 0,0 0,0 0,0 0,0 1,0 0,0 0,0 1,-1-1,1 1,0 0,0 0,-1 1,1 0,0 0,0 0,0 0,0 1,0 0,0 0,0 0,0 1,1-1,-3 3,-9 8,0 1,1 0,1 1,0 1,1 0,0 1,2 0,0 1,1 0,1 1,0 0,2 1,0-1,1 1,1 1,1-1,1 1,0-1,2 1,0 0,2 0,0 0,1 0,2-1,0 4,4 5,2 0,0-1,2-1,1 0,1-1,1 0,2-1,0 0,2-2,0 0,2-1,1-1,99 65,-54-47,-50-25,-4-1</inkml:trace>
  <inkml:trace contextRef="#ctx0" brushRef="#br0" timeOffset="19723.553">7170 1129,'41'-13,"-1"-1,0-3,-1-1,-1-2,0-1,-2-2,0-2,38-62,-72 85,-1 0,0 0,1 0,-1-1,0 1,0 0,0-1,0 1,-1-1,1 1,-1-1,0 1,1-1,-1 0,0 1,0-1,-1 1,1-1,0 0,-1 1,0-1,0 1,1-1,-1 1,-1 0,1-1,0 1,-1 0,1 0,-1 0,1 0,-1 0,0 0,0 0,0 1,0-1,0 1,0-1,-1 1,-1-1,-2 0,0 0,0 0,0 1,0 0,-1 0,1 0,0 1,-1 0,1 0,0 1,-1 0,1 0,0 0,0 1,0 0,0 0,0 0,0 1,0 0,1 0,-1 1,-108 83,101-75,1 1,0 0,0 1,2 1,-1-1,2 1,0 1,0 2,6-13,1 1,0 0,0-1,0 1,1 0,0 0,0 0,0 0,1 0,0 0,0 0,0 0,1 0,0 0,0 0,1 0,0 0,0 0,0-1,0 1,1-1,0 0,0 1,1-1,0 1,6 3,0-1,0 0,0-1,1 0,0 0,0-1,1 0,0-1,0-1,0 0,1 0,-1-1,1-1,0 0,-1-1,1 0,0-1,0-1,0 0,0 0,-1-1,1-1,-1 0,1-1,-1 0,0-1,-1 0,1-1,5-4,4-2,-3 1</inkml:trace>
  <inkml:trace contextRef="#ctx0" brushRef="#br0" timeOffset="20139.472">7621 1299,'89'-81,"-4"-3,39-52,-121 133,5-6,0 0,0-1,-1 0,0 0,-1 0,0-1,-1 1,0-2,-1 1,1-2,-5 12,-1 1,1 0,-1-1,1 1,0 0,-1 0,1-1,-1 1,1 0,-1 0,1 0,-1 0,1-1,-1 1,1 0,-1 0,1 0,-1 0,1 0,-1 0,1 0,-1 0,1 1,-1-1,1 0,-1 0,1 0,0 0,-1 1,1-1,-1 0,1 0,-1 1,1-1,0 0,-1 1,1-1,0 0,-1 1,1-1,0 1,0-1,-1 1,1-1,0 0,0 1,0-1,-1 1,1-1,0 1,0-1,0 1,0-1,0 1,0-1,0 1,0-1,0 1,0-1,1 1,-1-1,0 1,0-1,0 1,1-1,-1 1,-7 12,1 0,0 1,1-1,0 1,1 1,1-1,0 0,1 1,1 0,0-1,1 8,1-18,0 0,0 0,0 0,0 0,0 0,1 0,-1-1,1 1,0-1,0 1,1-1,-1 0,1 0,-1 0,1 0,0 0,0-1,1 1,-1-1,0 0,1 0,-1 0,1 0,0-1,-1 1,1-1,0 0,0 0,0 0,0-1,0 0,0 1,0-1,0-1,0 1,0 0,0-1,0 0,0 0,0 0,-1-1,1 1,0-1,-1 0,3-1,12-3,-1-2,1 0,-1 0,-1-2,0 0,0-1,-1-1,0 0,-1-1,0 0,-1-1,-1-1,5-7,-6 6,-1 2</inkml:trace>
  <inkml:trace contextRef="#ctx0" brushRef="#br0" timeOffset="20421.41">8806 790,'-226'119,"210"-109,7-4,-7 2,1 2,0-1,1 2,0 0,0 1,2 0,-8 9,18-19,0 0,1 1,-1-1,1 0,0 1,0-1,0 1,0-1,0 1,0-1,1 1,-1 0,1-1,-1 1,1 0,0-1,0 1,1 0,-1-1,0 1,1 0,0-1,0 1,-1 0,1-1,1 0,-1 1,0-1,1 0,-1 1,1-1,0 0,-1 0,1 0,0 0,0-1,0 1,1 0,95 42,-83-44,0 0,1-1,-1-1,0-1,-1 0,1 0,0-1,-1-1,0-1,0 0,-1-1,1 0,-2-1,1-1,-1 1,0-2,8-8,-2 1</inkml:trace>
  <inkml:trace contextRef="#ctx0" brushRef="#br0" timeOffset="24271.032">9259 846,'-1'1,"1"-1,0 0,0 1,0-1,0 1,0-1,0 0,0 1,0-1,0 1,0-1,0 0,0 1,0-1,0 1,0-1,0 0,0 1,0-1,1 0,-1 1,0-1,0 1,0-1,1 0,-1 0,0 1,0-1,1 0,-1 1,0-1,1 0,-1 0,0 0,1 1,-1-1,0 0,1 0,-1 0,1 0,-1 0,0 0,1 1,-1-1,1 0,-1 0,0 0,1 0,-1-1,1 1,-1 0,0 0,1 0,-1 0,1 0,-1 0,0-1,1 1,-1 0,0 0,1 0,-1-1,0 1,0 0,1-1,-5 42,3-38,-9 198,9-200,1 1,0-1,0 0,0 1,0-1,1 0,-1 1,0-1,1 0,-1 1,0-1,1 0,0 1,-1-1,1 0,0 0,-1 0,1 0,0 0,0 0,0 0,0 0,0 0,0 0,0 0,0-1,1 1,-1 0,0-1,0 1,1-1,-1 1,0-1,1 0,-1 1,0-1,1 0,-1 0,0 0,1 0,-1 0,1 0,-1-1,0 1,1 0,-1-1,0 1,0-1,1 1,-1-1,0 0,0 1,0-1,0 0,1 0,-1 0,-1 0,2-1,26-19,0-2,-2-1,-1-1,-1-1,10-15,11-11,26-49,-71 101,1-1,-1 1,0-1,1 1,-1 0,1-1,-1 1,1-1,-1 1,1 0,0 0,-1-1,1 1,-1 0,1 0,0-1,-1 1,1 0,0 0,-1 0,1 0,-1 0,1 0,0 0,-1 0,1 0,0 1,-1-1,1 0,-1 0,1 1,0-1,-1 0,1 0,-1 1,1-1,-1 1,1-1,-1 0,1 1,-1-1,1 1,-1-1,0 1,1 0,-1-1,0 1,0-1,1 1,-1-1,0 1,0 0,0-1,0 1,1 0,-1-1,0 1,0 0,-1 0,7 42,-6-41,-2 488,3-436,-3 0,-3 0,-2-1,-2 1,-1 0,-3-2,-2 0,-2-1,-2 0,-3-2,-5 5,17-33,-1-1,-2 0,0-1,0-1,-2 0,-1 0,0-2,-1 0,-13 10,28-25,0 1,0-1,0 0,0 0,0 1,0-1,0-1,0 1,0 0,0 0,-1-1,1 1,0-1,0 0,-1 0,1 1,0-2,-1 1,1 0,0 0,0-1,-1 1,1-1,0 0,0 1,0-1,0 0,0 0,0-1,0 1,0 0,0-1,0 1,1-1,-1 0,0 1,1-1,0 0,-1 0,1 0,0 0,0 0,0 0,0 0,0 0,1-1,-1 1,1 0,-1 0,1-1,0 1,0 0,0-1,0 1,1-2,2-17,1 0,1 0,1 1,0 0,2 0,0 0,2 1,0 0,1 1,1 0,7-7,33-50,3 4,56-56,-80 94</inkml:trace>
  <inkml:trace contextRef="#ctx0" brushRef="#br0" timeOffset="66438.178">256 2991,'30'-126,"-18"90,1 0,1 0,2 1,1 1,2 0,1 1,2 2,1 0,1 1,1 1,21-17,19 5,-63 40,-1 1,1-1,-1 1,1-1,0 1,-1 0,1 0,-1 0,1 0,0 0,-1 0,1 1,-1-1,1 0,-1 1,1-1,-1 1,1 0,-1-1,1 1,-1 0,0 0,1 0,-1 0,0 0,0 0,0 0,0 1,0-1,0 0,0 1,0-1,0 0,-1 1,1-1,0 1,-1-1,0 1,1 0,-1-1,0 1,0-1,1 1,-1 0,0-1,-2 233,7-161,-3-72,-1-1,1 1,-1-1,1 1,0-1,-1 0,1 0,-1 1,1-1,0 0,-1-1,1 1,0 0,-1 0,1-1,0 1,-1-1,1 1,-1-1,1 0,-1 1,1-1,-1 0,0 0,1 0,-1 0,0 0,0-1,0 1,0 0,0-1,0 1,1-1,134-138,-109 113,-4 2,2 1,1 1,0 1,2 1,22-12,-49 32,0 0,0 0,0 0,0 1,0-1,0 0,0 1,0-1,1 1,-1-1,0 1,0-1,1 1,-1 0,0 0,1-1,-1 1,0 0,1 0,-1 0,0 1,1-1,-1 0,0 0,0 1,1-1,-1 1,0-1,0 1,0-1,1 1,-1 0,0 0,0-1,0 1,0 0,0 0,0 0,-1 0,1 0,0 0,0 1,-1-1,1 0,-1 0,1 0,-1 1,1-1,-1 0,0 1,0-1,0 0,1 1,-1-1,0 0,-1 1,1-1,0 1,-41 161,5-37,35-124,0 1,0 0,1-1,-1 1,1 0,0-1,-1 1,1 0,1 0,-1-1,0 1,1 0,-1 0,1-1,0 1,0-1,0 1,0 0,0-1,1 0,-1 1,1-1,-1 0,1 0,0 0,0 0,0 0,0 0,0 0,0-1,1 1,15 5</inkml:trace>
  <inkml:trace contextRef="#ctx0" brushRef="#br0" timeOffset="78220.497">2429 2117,'-10'0,"-8"4,0 8,7 0,5-1</inkml:trace>
  <inkml:trace contextRef="#ctx0" brushRef="#br0" timeOffset="66750.27">1525 2484,'-15'20,"0"2,1 0,1 0,1 1,1 1,2 0,0 1,1-1,-1 13,8-35,1 1,-1-1,0 0,1 0,0 0,0 1,-1-1,1 0,0 0,1 0,-1 1,0-1,1 0,-1 0,1 0,0 0,-1 1,1-1,0 0,1-1,-1 1,0 0,0 0,1 0,-1-1,1 1,-1-1,1 1,0-1,0 1,0-1,-1 0,1 0,0 0,0 0,1 0,-1-1,0 1,0-1,0 1,0-1,1 0,-1 0,0 0,2 0,10-3,0-1,-1-1,1 0,-1 0,0-2,-1 0,0 0,0-1,0 0,-1-1,0-1,-1 1,0-2,0 0,-1 0,-1 0,1-3,-4 9,0 0,-1-1,0 1,0-1,0 0,-1 0,0-1,0 1,0-1,-1 1,0-1,0 0,-1 0,0 1,0-1,-1 0,0 0,0 0,0 0,-1 0,0 0,-1 0,1 0,-1 0,-1 1,1-1,-1 1,0 0,-3-5,2 6,-1 0,0 0,-1 0,1 1,-1 0,0 0,0 0,0 0,0 1,-1 0,1 1,-1-1,0 1,0 0,0 1,0 0,0 0,0 1,0-1,0 1,0 1,0 0,0 0,0 0,0 1,0 0,0 0,0 0,1 1,0 0,-1 1,1-1,-5 5,-14 11</inkml:trace>
  <inkml:trace contextRef="#ctx0" brushRef="#br0" timeOffset="67103.471">1864 2398,'23'256,"-23"-246,1 1,0-1,1 0,0 0,0 0,1 0,1-1,-1 1,2-1,-1 0,1 0,1 0,-1 0,2-1,-1 0,1-1,0 1,7 4,-12-11,0 0,1-1,-1 1,0-1,1 1,-1-1,1 0,-1 0,0 0,1 0,-1-1,0 1,1-1,-1 1,0-1,1 0,-1 0,0 0,0 0,0 0,0 0,0-1,0 1,0-1,0 1,0-1,-1 0,1 1,-1-1,1-1,40-64,-28 31,-1-1,-2 0,-2 0,-1-1,0-11,3-35,-5 60</inkml:trace>
  <inkml:trace contextRef="#ctx0" brushRef="#br0" timeOffset="77971.93">2485 2455,'-23'109,"-29"94,48-166,4-37,0 1,0-1,0 1,0-1,0 1,0-1,0 1,0-1,0 1,0-1,0 1,0-1,0 1,0-1,1 1,-1-1,0 1,0-1,0 1,1-1,-1 0,0 1,1-1,-1 1,0-1,1 0,-1 1,0-1,1 0,-1 0,1 1,-1-1,1 0,-1 0,1 0,-1 1,1-1,-1 0,1 0,-1 0,1 0,-1 0,1 0,-1 0,1 0,-1 0,1 0,-1 0,0-1,1 1,-1 0,1 0,-1 0,1-1,-1 1,1 0,-1 0,0-1,1 1,-1 0,0-1,1 1,-1 0,0-1,1 1,-1-1,0 1,1-1,40-63,-31 38</inkml:trace>
  <inkml:trace contextRef="#ctx0" brushRef="#br0" timeOffset="80743.096">2880 2371,'-14'38,"-92"236,66-162,34-88</inkml:trace>
  <inkml:trace contextRef="#ctx0" brushRef="#br0" timeOffset="81221.087">2852 2398,'12'17,"6"12,-1 0,-1 2,-2 0,-1 1,2 12,22 51,-36-91,0 0,0 0,0 0,1 0,0 0,-1 0,1-1,0 1,1 0,-1-1,1 0,0 1,0-1,0 0,0 0,0-1,0 1,1-1,-1 0,1 0,0 0,0 0,0 0,0-1,0 0,0 0,0 0,0 0,0-1,0 1,1-1,-1 0,0 0,0-1,1 1,-1-1,0 0,0 0,0-1,0 1,0-1,0 0,0 0,5-9,0-1,0 0,-1 0,-1-1,0 0,-1 0,-1-1,0 1,0-1,0-5,11-29,4-77,-20 101</inkml:trace>
  <inkml:trace contextRef="#ctx0" brushRef="#br0" timeOffset="82072.834">3670 2455,'-9'-4,"0"1,0 0,0 1,0 0,-1 0,1 1,-1 0,1 1,-1 0,1 0,-1 1,1 1,-1-1,1 1,0 1,0 0,0 0,0 1,0 0,1 0,0 1,0 0,0 1,0 0,1 0,0 0,0 0,0 1,1 0,0 0,0 1,1-1,0 1,0 0,1 1,0-1,0 1,1 0,0 0,1 0,0 0,0 0,1 1,0-1,1 0,0 1,0-1,1 1,0-1,1 0,0 0,2 7,-2-13,-1 0,1 0,0-1,0 1,0-1,1 1,-1-1,0 0,1 0,0 0,-1 0,1 0,0 0,0-1,0 1,0-1,0 0,0 0,1 0,-1 0,0-1,0 1,1-1,-1 0,0 0,1 0,-1-1,0 1,1-1,89-36,-60 12,-2-2,-1-2,-1 0,-2-2,0-2,-26 31,0-1,0 1,0-1,0 1,0-1,1 1,-1 0,1 0,0-1,-1 1,1 0,0 1,0-1,0 0,1 1,-1-1,0 1,1-1,-1 1,1 0,-1 0,1 0,-1 0,1 1,0-1,-1 1,1 0,0 0,-1-1,1 2,0-1,0 0,-1 0,1 1,0 0,-1-1,1 1,-1 0,1 0,-1 1,0-1,1 0,-1 1,2 1,2 10,0 0,-1 0,0 1,-1 0,-1-1,0 2,-1-1,0 3,-1-7,4 24,-1 1,-2-1,-2 0,-1 1,-1-1,-2 0,-2 0,-5 18,-12 33,10-28,-2 0,-2-2,-4 0,-1-1,-3-1,-2-1,-18 24,30-55,8-9,0-1,-1 0,0 0,-1-1,0 0,-1 0,0-1,-1 0,1-1,-1 0,-1-1,0 0,0-1,-2 1,13-7,-1 1,0-1,0 1,1-1,-1 1,0-1,0 0,0 0,1 0,-1 0,0 0,0-1,0 1,1 0,-1-1,0 1,1-1,-1 0,0 1,1-1,-1 0,1 0,-1 0,1 0,-1-1,1 1,0 0,-1 0,1-1,0 1,0-1,0 1,0-1,1 0,-1 1,0-1,1 0,-1 1,1-1,-1 0,1 0,0 1,0-1,-1 0,2 0,6-86,11 46,1 1,2 1,2 1,1 0,2 2,2 1,1 1,1 2,8-4,-22 17,1 1,2 1,-1 0,2 2,0 0,1 1,1 1,0 1,1 1,0 1,4 0,-4 5</inkml:trace>
  <inkml:trace contextRef="#ctx0" brushRef="#br0" timeOffset="84607.465">4968 2484,'-7'-2,"-1"1,0 1,0-1,0 2,1-1,-1 1,0 0,0 0,1 1,-1 0,1 0,-1 1,1 0,0 1,0-1,0 1,1 0,-1 1,1 0,0 0,0 0,1 1,0 0,-1 1,-1-2,2 0,-1 1,0-1,1 1,0 0,1 1,-1-1,1 1,0 0,1 0,0 0,0 1,0-1,1 1,0 0,1-1,-1 1,1 0,1 0,0 0,0 0,0 0,1-1,1 1,0 5,2-6,-1 1,2-1,-1 0,1 0,0 0,0-1,1 0,0 0,0 0,0-1,1 0,-1 0,1 0,1-1,-1 0,1 0,-1-1,1 0,0-1,0 1,0-2,0 1,1-1,6 0,3 1,-1-2,1 0,-1 0,1-2,-1 0,1-1,-1-1,0-1,-1 0,1-1,8-5,-18 8,0 0,-1 0,1-1,-1 0,0-1,0 1,0-1,-1 0,0 0,0-1,0 0,0 1,-1-2,0 1,-1 0,1-1,-1 0,0 0,-1 0,1 0,-2 0,1 0,-1-1,0 1,0 0,-1-1,0 1,0-1,-1 1,0-1,0 1,-1 0,0 0,-2-6,-3 0,-1 1,0-1,-1 2,0-1,-1 1,0 1,0 0,-1 0,-1 1,0 0,0 1,0 1,-1 0,0 0,-1 1,1 1,-15-4,3 5</inkml:trace>
  <inkml:trace contextRef="#ctx0" brushRef="#br0" timeOffset="85276.351">5448 2427,'-194'371,"181"-351,118-212,5 4,-98 181,-19 37,3-15,0 3,1-1,0 1,1 0,1 1,1-1,0 0,2 0,0 0,0 0,2 0,0 0,2-1,0 0,6 13,-10-27,0 0,1 0,-1 0,1 0,0 0,0 0,0-1,0 1,1-1,-1 0,0 0,1 0,0-1,-1 1,1-1,0 0,0 0,0 0,0 0,-1-1,1 0,0 0,0 0,0 0,0 0,0-1,0 0,0 0,0 0,0 0,-1 0,1-1,0 0,-1 0,0 0,1 0,6-4,0 0,0-1,0 0,-1-1,0 0,0 0,-1-1,0 0,-1-1,0 0,3-5,2-6,-2 0,0 0,-2-1,0 0,-1-1,-2 0,3-20,-5 19</inkml:trace>
  <inkml:trace contextRef="#ctx0" brushRef="#br0" timeOffset="85645.287">6210 2427,'-32'6,"0"2,1 1,0 2,0 1,2 1,-1 1,2 2,0 1,-2 3,25-17,1 0,-1 0,1 1,0 0,0 0,0 0,1 0,-1 1,1-1,0 1,1 0,-1 0,1 0,0 0,0 0,0 1,1-1,0 1,0-1,0 1,1-1,0 1,0-1,0 1,1 0,-1-1,1 1,1-1,-1 0,1 1,0-1,0 0,0 0,1 0,0 0,0-1,0 1,1-1,-1 1,1-1,0-1,3 4,5-1,-1 0,1 0,0-1,1-1,-1 0,1-1,-1 0,1-1,0 0,0-1,0-1,0 0,0-1,0 0,0-1,0 0,-1-1,1 0,9-5,33-19,-30 11</inkml:trace>
  <inkml:trace contextRef="#ctx0" brushRef="#br0" timeOffset="86091.997">6436 2710,'15'-11,"16"-10,-1-1,-1-2,0-1,-2-1,7-12,-31 36,0 0,0-1,-1 1,0-1,1 0,-1 0,0 1,0-2,0 1,-1 0,1 0,-1 0,0-1,0 1,0-1,0 1,-1-1,1 1,-1-1,0 1,0-1,0 1,0-1,-1 0,1 1,-1-1,0 1,0 0,-1-1,1 1,0 0,-1 0,0 0,0 0,0 0,0 0,0 0,-1 1,1-1,-1 1,0-1,0 1,0 0,0 0,0 1,0-1,-3-1,-6 2,0 1,-1 0,1 1,0 0,-1 1,1 0,0 1,0 0,0 1,1 0,-1 1,1 1,0-1,0 2,1-1,0 2,0-1,1 1,0 1,0 0,-1 1,4-2,1 0,0 0,0 0,1 0,0 1,0 0,1 0,0 0,0 0,1 0,1 0,-1 1,1-1,1 1,0-1,0 1,1-1,0 1,1-1,0 0,0 1,1-1,1 0,-1-1,1 1,0-1,1 1,0-1,1-1,-1 1,2-1,-1 0,1 0,0-1,7 6,6 1,0-1,1-1,1-1,-1-1,2 0,-1-2,1-1,0 0,1-2,14 1,34-12,-54 1</inkml:trace>
  <inkml:trace contextRef="#ctx0" brushRef="#br0" timeOffset="88557.151">7565 2597,'0'14,"0"15,0 6,0 3,0 0,0-3,-5-6,-1-8</inkml:trace>
  <inkml:trace contextRef="#ctx0" brushRef="#br0" timeOffset="88810.418">7621 2088,'0'5,"0"1</inkml:trace>
  <inkml:trace contextRef="#ctx0" brushRef="#br0" timeOffset="89056.843">8158 1863,'-16'47,"1"0,3 1,3 0,1 1,2 0,3 0,1 1,3-1,3 7,-11 130,-11-102,-5 86,23-169,0 0,-1 0,1 0,0 0,0 1,0-1,0 0,0 0,0 0,0 1,0-1,0 0,0 0,1 0,-1 0,1 0,-1 0,1 1,-1-1,1 0,-1 0,1-1,0 1,0 0,-1 0,1 0,0 0,0 0,0-1,0 1,0 0,0-1,0 1,0-1,0 1,0-1,0 0,1 1,-1-1,0 0,0 0,0 0,0 0,1 0,-1 0,0 0,0 0,0 0,1-1,8-7</inkml:trace>
  <inkml:trace contextRef="#ctx0" brushRef="#br0" timeOffset="89260.75">7819 2427,'43'-5,"38"-1,16-1,0 2,-7 2,-13 1,-11 1,-11 0,-16 1</inkml:trace>
  <inkml:trace contextRef="#ctx0" brushRef="#br0" timeOffset="90646.032">9005 2117,'-10'19,"-3"6</inkml:trace>
  <inkml:trace contextRef="#ctx0" brushRef="#br0" timeOffset="90394.58">8948 2455,'-9'29,"-9"24,-1 7,3-1,9-11,10-14,5-17,6-11,0-12,-1-10,0-1,0-4,-4 3</inkml:trace>
  <inkml:trace contextRef="#ctx0" brushRef="#br0" timeOffset="91040.076">9512 2484,'-4'-5,"0"1,-1-1,1 1,-1 0,0 1,-1-1,1 1,0 0,-1 1,0-1,1 1,-1 0,0 0,0 1,-1 0,1 0,0 0,0 1,0 0,-1 0,1 0,0 1,0 0,0 0,0 1,0 0,0 0,0 0,0 1,1-1,0 2,-1-1,1 0,0 1,0 0,-1 1,5 0,0 0,1 0,-1-1,1 1,0 0,0 0,0 0,1 0,-1-1,1 1,0 0,1 0,-1-1,1 1,0-1,0 0,0 1,1-1,0 0,-1 0,1 0,1-1,-1 1,1-1,-1 0,1 0,0 0,0 0,0-1,2 2,13 14,-15-14,0 0,0 0,0 0,0 1,-1 0,0-1,1 1,-2 1,1-1,-1 0,0 1,0-1,0 1,-1-1,1 1,-1 0,-1 0,1-1,-1 1,0 0,-1 0,1 0,-1 0,0-1,-1 1,1 0,-1-1,0 1,-1-1,1 0,-1 0,0 0,0 0,-1 0,1 0,-5 3,-3 0,-1 0,0-1,0-1,0 0,-1 0,1-1,-2-1,1 0,0-1,-1-1,1 0,-1 0,-10-1,-1-1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0:4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0,'5'0,"1"0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0:4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54,'0'5,"5"11,1 7,1 6,-2 1,-2 1,-1 0,0 0,-7-6,-6-7,-2-6</inkml:trace>
  <inkml:trace contextRef="#ctx0" brushRef="#br0" timeOffset="664.419">283 308,'158'-247,"-106"187,-50 60,-1 1,1 0,-1 0,1-1,-1 1,1 0,-1 0,1 0,-1 1,0-1,0 0,1 0,-1 1,0-1,0 1,-1-1,1 1,0-1,0 1,-1-1,1 1,-1 0,1-1,-1 1,0 0,1 0,-1-1,0 1,0 0,0 0,-1-1,1 1,0 0,-1 0,1-1,-1 1,1 0,-2 0,2 7,0 3,0 0,1 1,0-1,1 0,0 0,1 0,0 0,1 0,0-1,1 0,1 0,-1 0,2 0,-1-7,1-1,0 1,0-1,0-1,0 1,0-1,0 0,1-1,-1 0,1 0,-1-1,1 1,0-2,-1 1,1-1,-1 0,0-1,1 0,-1 0,0 0,0-1,0 0,0-1,5-1,0-1,0-1,-1 0,0 0,-1-1,0 0,0-1,0 0,-1-1,-1 0,0 0,0-1,-1 0,0 0,0-2,13-57,-18 47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39:3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424 622,'-33'9,"1"2,0 1,0 1,1 2,1 1,1 1,0 2,1 1,-10 10,34-27,0 0,0 0,0 0,0 1,1-1,-1 1,1 0,0 0,0 0,0 0,1 1,0-1,0 1,0-1,0 1,0 0,1 0,0 0,0 0,1 0,-1 0,1 0,0 0,0 0,1 0,-1 0,1 0,0 0,1-1,-1 1,1 0,0 0,0-1,1 1,-1-1,1 0,0 0,2 2,-1-2,1 0,0 0,1-1,-1 0,1 0,-1 0,1-1,0 0,0 0,0 0,0-1,0 0,0 0,0-1,1 1,-1-1,0-1,0 1,0-1,0 0,0 0,0-1,0 0,0 0,0-1,4-2,137-89,-146 93,113-93,-113 93,0-1,0 0,0 1,0-1,0 0,1 1,-1-1,0 1,1 0,-1-1,1 1,-1 0,1 0,0 0,-1 0,1 0,0 0,0 0,0 1,0-1,-1 1,1-1,0 1,0 0,0-1,0 1,0 0,0 0,0 1,0-1,0 0,0 1,0-1,0 1,0 0,-1-1,1 1,0 0,0 0,1 1,125 111,-104-100</inkml:trace>
  <inkml:trace contextRef="#ctx0" brushRef="#br0" timeOffset="434.299">819 1074,'176'-298,"-111"223,-44 106,-20-24,1 1,-1-1,2 0,-1 0,1 0,0 0,0 0,1-1,0 0,0 1,0-1,1-1,0 1,0-1,1 0,-1 0,1 0,0-1,0 1,1-2,-1 1,1-1,0 0,0 0,0-1,0 0,0 0,1-1,-1 1,4-1,2-4,0 0,-1-1,1 0,-1 0,1-2,-1 1,-1-2,1 1,-1-2,0 1,-1-2,0 1,0-1,-1-1,8-9,58-72,-56 68</inkml:trace>
  <inkml:trace contextRef="#ctx0" brushRef="#br0" timeOffset="4305.206">2568 678,'-9'1,"1"1,-1 0,0 0,1 1,-1 0,1 0,0 1,0 0,0 0,0 1,1 0,0 1,0-1,0 1,1 1,0-1,0 1,-4 7,3-5,1 1,0 0,1 0,0 0,0 1,1-1,0 1,1 0,1 0,-1 1,2-1,0 0,0 1,1-1,0 1,2 10,-2-14,0 0,0-1,1 1,0 0,0 0,1 0,0-1,1 1,-1-1,1 0,1 0,-1 0,1 0,0 0,1-1,0 0,0 1,0-2,1 1,0-1,0 0,0 0,0-1,5 3,-2-5,0-1,0-1,0 1,0-1,0-1,0 0,-1 0,1-1,0 0,-1 0,1-1,-1 0,0-1,1 1,-2-2,1 1,0-1,-1 0,0-1,0 0,4-4,5-6,0-1,-1 0,0-1,-2-1,0 0,-1-1,8-19,8-67,-27 103,-1-1,-1 0,1 1,0-1,-1 1,0-1,1 1,-2-1,1 1,0 0,-1-1,1 1,-1 0,0 0,0 0,0 0,0 1,-1-1,1 0,-1 1,1 0,-1-1,0 1,0 0,0 1,0-1,-1 0,-2 0,-47-10,28 11</inkml:trace>
  <inkml:trace contextRef="#ctx0" brushRef="#br0" timeOffset="5006.135">3105 1,'-22'300,"-12"10,-23-13,44-224,14-73,1 0,-1 1,0-1,1 0,-1 0,0 1,1-1,-1 0,0-1,1 1,-1 0,0 0,1 0,-1-1,0 1,1-1,-1 1,0-1,0 0,0 1,0-1,1 0,-1 0,0 0,0 1,0-1,-1 0,1 0,0-1,0 1,0 0,2-2,8-6,15-14,1 2,1 0,0 2,2 1,0 1,1 2,0 1,1 1,1 2,30-6,-59 16,0 0,-1 0,1 1,0-1,0 1,0 0,-1 0,1 1,0-1,0 1,-1-1,1 1,0 1,-1-1,1 0,-1 1,1 0,-1-1,0 1,0 1,0-1,0 0,0 1,0 0,-1-1,1 1,-1 0,0 0,0 1,0-1,0 0,0 1,-1-1,0 1,0-1,0 1,0 0,0-1,-1 1,1 1,-3 7,-1 1,0 0,0-1,-1 1,-1-1,0 0,-1-1,0 1,0-1,-2 0,1-1,-1 0,-1 0,0-1,0 0,-1 0,0-1,0 0,-1-1,-2 1,-17 12,-1-3,0 0,-1-2,-1-1,-33 9,63-21,0-1,0 0,0 0,0 0,0 0,-1-1,1 1,0-1,0 0,-1 0,1 0,0 0,0 0,-1-1,1 0,0 1,0-1,0 0,0-1,0 1,0 0,0-1,0 0,1 0,-1 1,0-2,1 1,0 0,-1 0,1-1,0 1,0-1,0 0,1 0,-1 1,0-2,-6-17</inkml:trace>
  <inkml:trace contextRef="#ctx0" brushRef="#br0" timeOffset="7869.455">3782 876,'72'-68,"-51"40,-20 26,1 1,-1-1,1 1,-1-1,1 1,-1 0,1-1,0 1,-1 0,1 0,0 0,0 0,0 1,0-1,0 0,0 1,0-1,0 1,0 0,0 0,0 0,0 0,0 0,0 0,1 0,-1 1,0-1,0 1,0 0,-1-1,1 1,0 0,0 0,0 0,0 0,-1 1,1-1,-1 0,1 1,-1-1,1 1,-1-1,0 1,0 0,1 0,49 85,-42-60,-1 2,-2-1,-1 1,-1 0,-1 0,-2 1,-1-1,-1 0,-2 6,1 37,2-46,-2 0,0 0,-2-1,0 1,-2-1,-1 0,-1 0,-1-1,-1 0,-1-1,-1 0,-2-1,0 0,-1-1,-1 0,0-2,-2 0,-9 8,11-15,-1-1,0-1,0 0,-1-1,0-1,0-1,-1-1,-14 4,32-9,-1 0,0 0,0 0,1 0,-1 0,0-1,0 1,0 0,0-1,0 0,0 1,0-1,0 0,0 0,0 0,0 0,0 0,0-1,0 1,0-1,0 1,0-1,0 0,0 1,0-1,0 0,1 0,-1-1,0 1,1 0,-1 0,1-1,-1 1,1-1,0 0,0 1,-1-1,1 0,0 1,1-1,-1 0,0 0,0 0,1 0,-1 0,1 0,0 0,-1 0,1 0,0 0,0 0,1-1,6-24,2 1,1 1,2 0,0 0,1 1,2 0,0 2,1 0,2 0,12-11,23-34,62-56,-77 106,-18 14</inkml:trace>
  <inkml:trace contextRef="#ctx0" brushRef="#br0" timeOffset="8151.85">3980 255,'-20'19,"-5"12,6-1,5-4</inkml:trace>
  <inkml:trace contextRef="#ctx0" brushRef="#br0" timeOffset="8850.166">4346 820,'27'-6,"-1"-2,0 0,-1-2,0-1,-1-1,0-1,-1-1,0-1,18-16,-39 30,0 0,0 0,0 0,0-1,-1 1,1 0,-1-1,1 1,-1-1,1 1,-1-1,0 0,1 0,-1 0,0 1,0-1,-1 0,1 0,0 0,-1-1,1 1,-1 0,0 0,1 0,-1 0,0 0,0 0,-1-1,1 1,0 0,-1 0,1 0,-1 0,0 0,1 0,-1 0,0 0,0 0,0 0,-1 1,1-1,0 0,-1 1,1-1,-1 1,0-1,1 1,-1 0,0 0,0-1,-10-1,0 1,0 1,1 0,-1 0,0 1,0 1,0 0,0 0,0 1,1 1,-1 0,1 1,0 0,0 0,0 1,0 1,1 0,0 0,0 1,1 0,-1 1,2 0,-1 0,1 1,-5 7,1-2,0 0,0 1,2 0,0 1,1 0,0 1,1 0,-2 8,8-18,0 0,0 0,1 1,0-1,0 0,0 1,1-1,0 1,1-1,0 1,0-1,0 0,1 0,0 0,0 1,1-2,0 1,0 0,1-1,0 1,0-1,3 3,5 2,0-1,1-1,0 0,1-1,0 0,0-1,0-1,1 0,0-1,0 0,1-1,-1-1,1-1,0 0,0-1,-1-1,1 0,0-1,0-1,0 0,12-4,-17 4,0 0,0 0,-1-1,1-1,-1 0,0 0,0-1,0 0,-1 0,0-1,8-7,1 0</inkml:trace>
  <inkml:trace contextRef="#ctx0" brushRef="#br0" timeOffset="9272.099">5193 622,'-44'26,"0"2,2 2,1 1,-20 23,56-51,0 1,1 0,0 1,0-1,0 1,0-1,1 1,0 0,0 0,0 1,1-1,-1 1,1-1,1 1,-1 0,1 0,0 0,0-1,1 1,-1 0,1 0,1 0,-1 0,1 0,0 0,0 0,1 0,0-1,0 1,0-1,1 1,0-1,0 0,0 0,0 0,4 4,5 0,0 0,0-1,0 0,1-1,1 0,-1-1,1 0,0-1,0-1,0 0,1-1,-1-1,1 0,0-1,3-1,-8 1,0 0,0-1,0-1,0 0,0 0,0-1,-1 0,1-1,0 0,-1 0,0-1,0 0,0-1,5-3,10-9</inkml:trace>
  <inkml:trace contextRef="#ctx0" brushRef="#br0" timeOffset="9670.808">5900 255,'-8'6,"2"1,-1-1,1 2,0-1,1 0,-1 1,1 0,1 1,0-1,0 1,1 0,0-1,0 2,1-1,0 0,0 2,-5 35,2 1,2-1,2 1,5 39,-2 11,-3 74,2-170,-1 0,0 0,1 0,-1 1,0-1,0 0,0 0,0 0,0 0,0 1,0-1,0 0,-1 0,1 0,0 0,-1 0,1 0,-1 0,1 0,-1 0,0 0,1 0,-1 0,0 0,1 0,-1 0,0 0,0-1,0 1,0 0,0-1,0 1,0-1,0 1,0-1,0 1,0-1,0 0,-1 0,1 1,0-1,0 0,0 0,0 0,0 0,-1 0,1 0,0-1,-1 1,-8-8</inkml:trace>
  <inkml:trace contextRef="#ctx0" brushRef="#br0" timeOffset="9922.598">5504 594,'43'-5,"38"-1,16-1,-5 2,-8 2,-14 1,-13 0,-12 2,-9 0,-6 0,-8 0</inkml:trace>
  <inkml:trace contextRef="#ctx0" brushRef="#br0" timeOffset="69639.783">1 2739,'243'-255,"-226"235,0 0,1 2,1 0,0 1,1 0,22-12,-40 28,-1 0,1 0,0 0,0 0,-1 0,1 0,0 0,0 1,0-1,0 1,0 0,0-1,0 1,0 0,0 0,0 0,0 0,0 1,0-1,0 0,0 1,0-1,-1 1,1 0,0 0,0 0,0 0,-1 0,1 0,-1 0,1 0,-1 1,1-1,-1 1,1-1,-1 1,0-1,1 2,29 77,-24-55,-7-22,0 0,1 1,0-1,0 0,0 0,0 0,0 0,0 0,1 0,0 0,-1 0,1-1,0 1,1 0,-1-1,0 0,1 1,-1-1,1 0,-1 0,1-1,0 1,0-1,0 1,0-1,0 0,0 0,0 0,1 0,-1-1,0 1,0-1,1 0,-1 0,0 0,1 0,-1-1,0 0,11-4,0 0,-1-1,0-1,0-1,-1 1,0-2,0 0,5-5,4-3,17-12,-14 9,0 1,2 1,0 2,1 0,10-2,-35 17,-1 0,0 0,0 1,1-1,-1 0,0 1,1 0,-1-1,1 1,-1 0,1-1,-1 1,1 0,-1 0,0 0,1 1,-1-1,1 0,-1 0,1 1,-1-1,0 1,1-1,-1 1,0 0,1-1,-1 1,0 0,0 0,0 0,0 0,0 0,0 0,0 0,0 0,0 1,0-1,-1 0,1 0,0 1,-1-1,1 1,-1-1,1 0,-1 1,0-1,0 1,0-1,0 2,-7 73,-9 21,21-80</inkml:trace>
  <inkml:trace contextRef="#ctx0" brushRef="#br0" timeOffset="69926.654">1469 2372,'-9'12,"0"0,2 0,-1 0,2 1,-1 1,2-1,0 1,1 0,0 0,1 0,0 0,1 0,1 1,0-1,1 1,2 11,-1-23,0 0,0 0,0-1,1 1,-1 0,1-1,0 1,-1-1,1 0,0 0,0 1,1-1,-1 0,0-1,1 1,-1 0,1-1,-1 1,1-1,0 0,0 0,0 0,0 0,-1-1,1 1,0-1,0 1,0-1,0 0,0 0,0-1,0 1,0-1,1 1,95-41,-93 37,-1 1,1-1,0 0,-1-1,0 1,0-1,0 0,-1-1,0 1,0-1,0 0,0 0,-1 0,0 0,-1 0,1-1,-1 1,0-1,-1 0,0 1,0-1,0 0,-1 0,0 0,0 0,-1 0,1 0,-2 1,1-1,-1 0,0 1,0-1,-1 1,0-1,0 1,0 0,-1 0,0 1,0-1,-1 1,1 0,-5-4,-1 3,1-1,-1 2,0-1,-1 2,1-1,-1 1,0 1,0 0,-6-1,-8 1</inkml:trace>
  <inkml:trace contextRef="#ctx0" brushRef="#br0" timeOffset="70309.741">2202 1723,'-13'24,"0"2,2-1,1 2,1 0,1 0,1 0,2 1,0 0,2 0,1 0,0 22,3-1,1 0,2 1,9 35,-9-62,-1 1,-2 0,0 0,-2 0,0-1,-2 1,0 0,-2 1,-26 87,26-105</inkml:trace>
  <inkml:trace contextRef="#ctx0" brushRef="#br0" timeOffset="70557.766">1807 2175,'33'5,"41"1,12 0,0-1,-8-2,-14-1,-7-1,-10 0,-7-1,-5 0,-5-1,-2 1,-6 0</inkml:trace>
  <inkml:trace contextRef="#ctx0" brushRef="#br0" timeOffset="70743.785">2738 2400,'0'38,"5"18,1-1</inkml:trace>
  <inkml:trace contextRef="#ctx0" brushRef="#br0" timeOffset="70903.704">2710 2005,'0'0</inkml:trace>
  <inkml:trace contextRef="#ctx0" brushRef="#br0" timeOffset="71194.625">3246 2175,'-10'14,"-3"2,1 0,1 1,0 1,1 0,1 0,1 1,1 0,0 0,1 1,1-1,1 1,1 1,1 4,2-22,0 0,0 0,1 0,0 0,-1 0,1 0,0 0,0 0,1 0,-1 0,1 0,-1-1,1 1,0 0,0-1,0 0,0 1,1-1,-1 0,1 0,-1 0,1-1,-1 1,1-1,0 1,0-1,0 0,0 0,0 0,0 0,0-1,0 1,0-1,1 0,-1 0,0 0,0 0,0 0,0-1,1 0,5 0,-1 0,0-1,1 0,-1 0,0-1,0 0,0-1,-1 0,1 0,-1 0,0-1,0 0,0 0,4-6,-6 3,1-1,-1 0,-1 0,0-1,0 1,-1-1,0 0,-1 0,0 0,0 0,-1 0,0 0,-1-1,0 1,-1 0,0 0,-1-1,0 1,0 0,-1 0,-1 1,1-1,-2 1,1 0,-1 0,0 0,-1 0,0 1,-1 0,-5-6,-2 1</inkml:trace>
  <inkml:trace contextRef="#ctx0" brushRef="#br0" timeOffset="71640.447">3613 2429,'59'-45,"60"-74,-119 117,1 1,0 0,0 0,0 0,1 0,-1 0,0 0,0 0,0 1,1-1,-1 0,0 1,1-1,-1 1,1-1,-1 1,1 0,-1-1,0 1,1 0,-1 0,1 0,-1 0,1 0,-1 0,1 1,-1-1,1 1,-1-1,1 1,-1-1,0 1,1-1,-1 1,0 0,0 0,0 0,1 0,-1 0,0 0,0 0,0 0,-1 0,1 1,0-1,0 0,-1 1,1-1,0 1,5 8,1 0,0-1,1 0,0-1,0 0,1 0,0 0,0-1,1-1,0 1,0-2,0 1,1-2,0 1,0-1,0-1,0 0,1-1,0 0,6 1,0-2,0-1,0 0,0-1,0-1,0 0,0-2,0 0,-1-1,0 0,0-2,0 0,5-4,-12 7,-1 1,1-2,-1 1,0-2,0 1,-1-1,0 0,0-1,0 0,-1 0,0 0,0-1,-1 0,0-1,0 0,-1 1,0-1,-1-1,0 1,0-1,-1 0,-1 0,1 0,-1 0,-1 0,0 0,-1-1,0 1,0 0,-1-4,-6-5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2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678 331,'-11'252,"-7"41,-10-14,28-225,0-31</inkml:trace>
  <inkml:trace contextRef="#ctx0" brushRef="#br0" timeOffset="295.505">114 417,'149'-43,"2"8,125-13,-204 37,497-69,-460 74,-108 6,0 0,0 1,-1-1,1 0,0 0,0 0,0 0,-1 1,1-1,0 0,0 1,-1-1,1 1,0-1,-1 1,1-1,0 1,-1-1,1 1,-1 0,1-1,-1 1,1 0,-1-1,0 1,1 0,-1 0,0 0,1-1,-1 1,0 0,0 0,0 0,0-1,0 1,0 0,0 0,0 0,0 0,0-1,0 1,-1 0,1 0,0 0,0-1,-1 1,1 0,-1 0,1-1,-1 1,1 0,-1-1,1 1,-1-1,1 1,-1-1,0 1,-40 40,37-38,-27 23,1-1</inkml:trace>
  <inkml:trace contextRef="#ctx0" brushRef="#br0" timeOffset="495.538">1 1263,'48'14,"45"0,16-6,-1-6,-5-7,-14-4,-14-4,-9 0,-6 2,-10-2,-7 1,-7 3,-9 3</inkml:trace>
  <inkml:trace contextRef="#ctx0" brushRef="#br0" timeOffset="981.512">1187 1348,'519'-617,"-519"617,1 0,-1 1,0-1,0 0,0 1,1-1,-1 0,0 0,0 1,1-1,-1 0,0 0,1 0,-1 1,0-1,0 0,1 0,-1 0,0 0,1 0,-1 1,1-1,-1 0,0 0,1 0,-1 0,0 0,1 0,-1 0,0 0,1 0,-1-1,0 1,1 0,-1 0,0 0,1 0,-1 0,0-1,1 1,-1 0,0 0,1 0,-1-1,0 1,0 0,1-1,-1 1,0 0,-10 39,8-33,-7 23,3-14,0 1,1-1,0 1,2 0,0 0,0 1,2-1,0 0,1 1,0-1,1 0,1 1,1-1,0 0,2 2,-3-14,0 0,1 0,-1 0,1 0,0-1,0 1,0-1,0 0,1 0,0 0,-1 0,1 0,0-1,0 0,0 0,1 0,-1 0,0-1,1 1,-1-1,1 0,-1-1,1 1,-1-1,1 0,0 0,-1 0,1-1,0 1,1-2,133-51,-82 18,-1-3,-2-2,-2-2,-2-3,-2-2,42-52,-40 14,-44 61</inkml:trace>
  <inkml:trace contextRef="#ctx0" brushRef="#br0" timeOffset="2002.425">2513 924,'6'7,"-1"-1,1-1,1 1,-1-1,1 0,0-1,0 0,1 0,-1 0,1-1,-1 0,1 0,0-1,0 0,1-1,-1 1,0-2,0 1,1-1,-1 0,0-1,1 0,-1 0,0-1,0 0,0-1,0 1,0-1,-1-1,1 0,-1 0,0 0,2-3,1 0,-1-1,0 0,0-1,-1 0,0-1,-1 1,0-1,-1-1,0 1,0-1,-1 0,-1-1,0 1,0-1,-1 1,-1-1,0 0,0 0,-1-1,-1-6,0 16,0 0,0 0,0 0,-1-1,0 1,1 0,-1 0,0 0,-1 0,1 0,0 1,-1-1,0 0,1 0,-1 1,0 0,0-1,-1 1,1 0,0 0,-1 0,1 0,-1 0,0 1,0-1,0 1,1-1,-1 1,0 0,-1 0,1 1,0-1,0 1,-3-1,-3 1,-1 0,1 1,0 0,0 0,0 1,0 0,0 0,0 1,1 1,-1-1,-4 4,-1 0,-1 1,1 1,1 0,-1 0,2 2,-1 0,1 0,1 1,0 0,1 1,0 1,1-1,1 1,0 1,1 0,0 0,1 0,1 1,1-1,0 1,1 1,0-1,2 0,0 1,0-1,2 0,0 1,1-1,2 11,-1-20,0-1,1 0,0 0,-1 0,2 0,-1 0,1-1,0 0,0 0,0 0,1-1,0 0,-1 0,2 0,-1-1,0 0,1 0,-1 0,1-1,0 0,3 0,9 3,0-1,0-2,1 0,-1-1,1 0,-1-2,5-1,7-3,-1-1,0-2,0-1,-1-1,-1-1,1-2,-2 0,0-3,-1 0,0-1,-1-1,-1-2,-1 0,-1-2,-1 0,-1-2,-1 0,-1-1,0-2,-10 16,-1 0,-1 0,0-1,0 1,-1-1,-1 0,0-1,-1 1,0-1,-1 1,0-1,-1 0,0 0,-1 0,-1 0,0-2,0 12,0-1,-1 1,1 0,-1 0,1 0,-1 0,0 0,0 0,-1 0,1 1,-1-1,1 1,-1-1,0 1,0 0,0 0,0 0,0 1,0-1,0 1,-1-1,1 1,0 0,-1 1,1-1,-1 0,1 1,-1 0,1 0,-1 0,0 0,-4 1,-1 0,0 0,0 0,1 1,-1 0,1 1,0 0,0 0,0 1,0 0,0 1,0 0,3-2,0-1,0 1,0 0,1 0,-1 0,1 1,0-1,0 1,0 0,1 1,-1-1,1 0,0 1,0 0,1 0,-1 0,1 0,0 0,0 0,1 1,0-1,0 1,0-1,1 1,-1-1,1 1,0-1,1 1,0-1,-1 1,2-1,-1 0,1 1,-1-1,2 0,-1 0,0 0,3 2,5 2,0-2,1 0,0 0,0-1,1 0,-1-1,1 0,1-1,-1 0,0-1,1 0,0-1,0-1,-1 0,1-1,0 0,4-1,102 14,-114-12,-1 0,1 1,0-1,-1 1,0 0,1 1,-1-1,0 1,0-1,0 1,-1 1,1-1,-1 0,1 1,-1 0,0-1,-1 1,1 1,-1-1,0 0,0 0,0 1,0 0,-1-1,1 1,-1 0,-1-1,1 1,-1 0,1 0,-1 0,-1-1,1 1,-1 0,0 0,0 0,0-1,-1 1,-1 3,-42 74,38-74,1 1,1-1,-1 1,1 0,1 0,0 0,0 1,1 0,0-1,0 1,1 5,2-13,-1 0,1 0,0 0,0 0,0 0,1 0,-1-1,0 1,1 0,-1 0,1 0,0 0,0 0,-1 0,1-1,0 1,1 0,-1-1,0 1,0-1,1 1,-1-1,1 0,-1 1,1-1,0 0,-1 0,1 0,0 0,0-1,-1 1,1 0,0-1,0 1,0-1,0 0,0 1,0-1,0 0,19-2</inkml:trace>
  <inkml:trace contextRef="#ctx0" brushRef="#br0" timeOffset="2362.283">4207 163,'-16'26,"1"1,1 1,2 0,1 1,1 0,1 1,2-1,1 2,-2 26,0 282,11-223,-3 189,11-244,-2-86,-13 7,-1 0</inkml:trace>
  <inkml:trace contextRef="#ctx0" brushRef="#br0" timeOffset="2611.403">3727 840,'43'-5,"43"-6,12-1,-1 1,-13 2,-11 3,-12 3,-13 2,-9 0,-7 1,-3 1,-3-1,-5 6,-1 0,0 0,-3-1</inkml:trace>
  <inkml:trace contextRef="#ctx0" brushRef="#br0" timeOffset="2863.712">4828 1009,'0'33,"4"21,8 2,0-10</inkml:trace>
  <inkml:trace contextRef="#ctx0" brushRef="#br0" timeOffset="3120.397">4771 642,'0'0</inkml:trace>
  <inkml:trace contextRef="#ctx0" brushRef="#br0" timeOffset="3285.458">5363 784,'-41'16,"1"2,1 2,1 2,0 1,2 2,-29 26,5 16,59-65,-1 0,1 0,-1 0,1 0,0 1,0-1,0 0,0 1,0-1,0 1,1-1,-1 1,1 0,0-1,0 1,0-1,0 1,0 0,0-1,1 1,-1-1,1 1,0-1,0 1,0-1,0 0,0 1,0-1,1 0,-1 0,2 2,3-1,1 0,-1 0,1 0,0-1,0 0,0-1,0 1,0-1,0 0,0-1,1 0,-1 0,0-1,0 1,0-2,0 1,0-1,0 0,0 0,0-1,-1 0,5-2,349-180,-358 184,1 0,-1 0,0 1,1-1,-1 1,1 0,-1 0,1 0,-1 0,1 0,-1 0,1 1,-1-1,0 1,1-1,-1 1,0 0,1 0,-1 0,0 0,0 1,0-1,0 1,0-1,0 1,0-1,-1 1,1 0,-1 0,1 0,-1 0,0 0,1 0,-1 1,0-1,0 0,-1 1,1-1,0 0,-1 1,0-1,1 1,-1-1,0 3,8 33,-8-33,0 1,0 0,1-1,-1 1,1 0,0-1,1 1,0-1,-1 1,2-1,-1 0,0 0,1 0,0 0,1 0,-1-1,1 1,-1-1,1 0,1 0,-1 0,0-1,1 1,0-1,0 0,0-1,0 1,0-1,0 0,1 0,-1-1,1 1,0-1,0 0,47-10,-28 2</inkml:trace>
  <inkml:trace contextRef="#ctx0" brushRef="#br0" timeOffset="6801.252">6323 50,'0'-1,"0"0,-1 0,1 1,0-1,0 0,-1 0,1 1,-1-1,1 0,-1 1,1-1,-1 0,1 1,-1-1,1 1,-1-1,0 1,1-1,-1 1,0 0,0-1,1 1,-1 0,0-1,0 1,1 0,-1 0,0 0,0 0,0 0,1 0,-1 0,0 0,0 0,0 0,0 0,1 0,-1 1,0-1,0 0,1 0,-1 1,0-1,1 1,-1-1,0 1,1-1,-1 1,0-1,1 1,-1 0,1-1,-1 1,1-1,0 1,-1 0,1 0,-1-1,1 1,0 0,0 0,0 0,-1-1,1 1,0 0,0 0,0 0,0 0,-6 17,1 0,0 0,2 1,0 0,1 0,1 0,1 0,0 0,3 14,-2 14,0 343,-28-182,21-167,4-35,0 0,0-1,1 1,0 0,1 0,-1-1,1 1,0 0,0 0,1 0,0 0,0-1,0 1,1 0,0-1,2 5,-1-8,1 0,0 0,0 0,0-1,0 1,0-1,0 0,1 0,-1-1,0 1,0-1,1 0,-1 0,0 0,0-1,1 0,-1 0,0 0,0 0,0 0,0-1,0 0,0 0,0 0,0 0,15-9</inkml:trace>
  <inkml:trace contextRef="#ctx0" brushRef="#br0" timeOffset="11852.197">8016 388,'42'-16,"-1"-1,0-3,-2-1,0-2,-1-1,-2-2,-1-2,0-1,8-13,-38 38,-1-1,0 0,0 0,0 0,-1-1,0 1,0-1,0 0,-1 1,0-1,0-1,0 1,-1 0,0 0,0 0,0-1,-1 1,0-1,-1 1,1 0,-1-1,-2-5,3 12,-1 0,1-1,-1 1,0 0,1 0,-1 0,0 0,1 0,-1 0,0 0,1 0,-1 0,0 0,1 0,-1 0,0 1,1-1,-1 0,0 0,1 1,-1-1,1 0,-1 1,1-1,-1 1,1-1,-1 1,1-1,-1 1,1-1,-1 1,1-1,0 1,-1-1,1 1,0 0,0-1,-1 1,1 0,0-1,0 1,0 0,0-1,0 1,0 0,0-1,0 1,0 0,0-1,-14 53,2 0,3 1,-3 53,6-53,-23 418,12 170,16-602,-1 0,-2 0,-2-1,-1 1,-2-1,-2-1,-1 0,-12 21,10-32,-2-1,-1-1,-1-1,-2 0,0-2,-20 18,36-35,-1-1,1 1,-1-1,0-1,0 1,0-1,0 0,0 0,-1 0,1-1,-1 1,0-2,0 1,0 0,0-1,0 0,0-1,0 1,0-1,0-1,0 1,0-1,-1 0,1 0,1 0,-1-1,0 0,0-1,-4-1,-14-12</inkml:trace>
  <inkml:trace contextRef="#ctx0" brushRef="#br0" timeOffset="12133.358">7875 1178,'542'-297,"-435"241,-105 55,0 0,0 1,0-1,1 0,-1 1,0 0,0-1,1 1,-1 0,0 0,1 1,-1-1,0 0,0 1,1-1,-1 1,0 0,0 0,0 0,0 0,0 0,0 0,0 0,0 1,0-1,0 1,-1-1,1 1,-1 0,1 0,-1 0,0-1,1 1,-1 0,0 2,11 11,0-3</inkml:trace>
  <inkml:trace contextRef="#ctx0" brushRef="#br0" timeOffset="12814.731">8835 1122,'0'97,"-6"-130,6 6,1 1,2-1,1 1,0 0,2 0,1 1,2-1,0 1,1 1,1 0,2 1,0 0,2 0,4-3,-8 12,0 1,2 0,-1 1,2 1,-1 0,1 1,1 0,0 1,1 0,13-4,-26 12,-1 0,1 1,0-1,-1 1,1 0,0 0,-1 0,1 0,0 0,-1 1,1-1,-1 1,1-1,-1 1,1 0,-1 0,1 0,-1 1,0-1,0 1,1-1,-1 1,0 0,-1-1,1 1,0 0,0 0,-1 0,2 2,6 12</inkml:trace>
  <inkml:trace contextRef="#ctx0" brushRef="#br0" timeOffset="13318.478">9569 755,'-12'1,"1"2,-1-1,1 1,0 1,0 0,0 1,1 0,-1 1,1 0,0 0,-8 8,-4 0,6-3,0 1,1 0,0 1,1 1,1 0,0 1,1 1,0-1,2 2,-1 0,2 0,1 1,0 0,1 0,1 1,0 1,5-18,0 0,0 1,0-1,1 0,-1 0,1 0,-1 1,1-1,0 0,0 1,0-1,0 0,0 1,0-1,1 0,-1 1,1-1,0 0,0 0,0 0,0 0,0 0,0 0,0 0,0 0,1 0,-1 0,1 0,0-1,-1 1,1-1,0 1,0-1,0 0,0 0,0 0,0 0,0 0,1 0,-1 0,0-1,0 1,1-1,-1 0,0 0,1 1,-1-1,0-1,1 1,-1 0,0-1,0 1,1-1,-1 0,18-6,0 0,-1-2,-1 0,1-1,-2-1,1-1,-2 0,1-2,-2 1,7-9,36-28,78-65,-132 114,-1 0,0 0,1 1,-1-1,1 1,0 0,-1 0,1 0,-1 1,1-1,-1 1,1 0,-1 0,0 0,1 0,-1 0,0 1,0 0,0-1,0 1,0 1,0-1,-1 0,1 0,0 1,-1 0,0-1,0 1,0 0,0 0,0 0,-1 1,1-1,-1 0,0 0,0 1,1 2,18 25,-8-18,1-1,1 0,0-1,0 0,1-2,0 1,1-2,2 1,10 4,-3-3</inkml:trace>
  <inkml:trace contextRef="#ctx0" brushRef="#br0" timeOffset="13867.108">10048 1094,'250'-271,"-239"260,40-28,-50 38,0 1,0-1,0 0,1 1,-1 0,0-1,0 1,1 0,-1-1,0 1,1 0,-1 0,0 0,1 0,-1 1,0-1,1 0,-1 0,0 1,1-1,-1 1,0-1,0 1,0 0,0-1,1 1,-1 0,0 0,0 0,0 0,0 0,-1 0,1 0,0 0,0 0,-1 0,1 0,0 0,-1 1,1-1,-1 1,18 152,-17-152,-1 0,1 0,0 0,0 0,1 0,-1 0,0 0,0-1,1 1,-1 0,1-1,0 1,0-1,-1 0,1 1,0-1,0 0,0 0,0 0,0-1,0 1,0 0,0-1,1 1,-1-1,0 0,0 0,0 0,1 0,-1 0,0 0,0-1,0 1,0-1,1 1,-1-1,0 0,1 0,81-41,-79 39,185-123,-189 125,0-1,1 1,-1 0,1 0,-1 1,1-1,-1 0,1 0,-1 1,1-1,0 1,0-1,-1 1,1 0,0 0,-1 0,1 0,0 0,0 0,-1 0,1 0,0 1,-1-1,1 1,0-1,-1 1,1 0,-1 0,1 0,-1-1,1 1,-1 0,0 1,1-1,-1 0,0 0,0 1,0-1,0 0,0 1,0-1,0 1,0-1,-1 1,1 0,-1-1,1 1,-1 0,1-1,-1 1,0 0,0 0,0-1,0 2,2 45,-3-41,0 0,1 0,0-1,1 1,0 0,0 0,0 0,0-1,1 1,1-1,-1 1,1-1,0 0,2 3,-2-7,1 0,-1 0,1 0,-1-1,1 1,0-1,0 0,0 0,0 0,0-1,0 0,0 1,0-1,0 0,0-1,0 1,-1-1,1 0,0 0,0 0,0 0,0-1,-1 0,1 1,-1-1,1 0,0-2,3 1,18-7</inkml:trace>
  <inkml:trace contextRef="#ctx0" brushRef="#br0" timeOffset="14203.165">11121 896,'41'4,"0"-2,0-1,0-2,0-2,-1-1,1-3,-1-1,0-2,-1-2,0-1,13-8,-42 18,-1-1,0-1,1 1,-2-1,1-1,0 0,-1 0,0-1,-1 1,0-2,0 1,0-1,-1 0,0-1,0 1,-1-1,0 0,-1 0,0-1,-1 0,0 1,0-1,0-5,-2 12,-1 0,0 0,-1 0,1 0,0 0,-1 0,0 0,1 0,-1 0,-1 0,1 0,0 1,0-1,-1 0,0 1,1 0,-1-1,0 1,0 0,-1 0,1 0,0 0,-1 0,1 0,-1 1,1-1,-1 1,0 0,0 0,1 0,-1 0,0 0,0 0,0 1,-1 0,-107 8,90-2,0 2,0 0,0 1,1 1,1 1,-1 1,2 0,0 2,0 0,2 1,-1 1,2 0,0 1,1 1,1 0,1 1,-6 11,15-21,0 0,1 0,0 1,1-1,0 1,0-1,1 1,0 0,1-1,0 1,0-1,1 1,0-1,1 0,0 0,1 0,0 0,0-1,0 1,1-1,1 0,-1 0,1-1,1 0,-1 0,1 0,0-1,1 0,0 0,0-1,0 0,0 0,1-1,0 0,8 2,29 11,0-3,1-2,0-2,1-2,0-2,0-2,0-2,0-3,30-4,-24 0,-8-1</inkml:trace>
  <inkml:trace contextRef="#ctx0" brushRef="#br0" timeOffset="16163.505">86 1658,'-85'-34,"85"34,1 0,-1 0,0 0,1-1,-1 1,1 0,-1 0,1 0,-1-1,0 1,1 0,-1-1,0 1,1 0,-1-1,0 1,1 0,-1-1,0 1,0-1,1 1,-1 0,0-1,0 1,0-1,0 1,0-1,0 1,1-1,-1 1,0-1,0 1,0-1,-1 1,1 0,0-1,0 1,0-1,0 1,0-1,0 1,-1-1,1 1,0 0,0-1,-1 1,1-1,0 1,-1 0,1-1,0 1,-1 0,1 0,0-1,-1 1,1 0,-1 0,1-1,-1 1,1 0,44-4,-42 4,796 2,-313-30,284 0,-28 0,55 0,-168 1,-99-1,311-2,173 0,-536 20,611-8,-745 20,211-30,785 27,-610 12,-211 7,153-29,234-8,-812 19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5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272 142,'-27'31,"2"2,1 0,2 1,1 1,2 1,-15 39,12-19,2 2,2 0,3 1,-5 49,17-80,2-1,0 1,2 0,1-1,1 0,1 1,2-1,1-1,1 1,1-1,1-1,1 1,1-2,2 0,0 0,2-2,0 1,8 5,11 12,1-3,2-1,2-1,1-3,27 17,-40-31,-4-5</inkml:trace>
  <inkml:trace contextRef="#ctx0" brushRef="#br0" timeOffset="3764.369">893 311,'-24'127,"-5"-1,-6-2,-42 100,66-196,1-4,1-1,1 2,2-1,0 1,1 0,-1 21,6-41,0-1,1 1,-1-1,1 1,0-1,0 1,0-1,1 0,-1 0,1 1,0-1,0-1,1 1,-1 0,1 0,0-1,0 1,0-1,0 0,0 0,1 0,-1-1,1 1,0-1,0 0,0 0,0 0,0 0,1-1,-1 0,0 0,1 0,-1 0,1-1,-1 1,1-1,3-1,14-4,0-2,0-1,-1-1,0 0,-1-2,0 0,0-1,-2-1,1-1,-2-1,0 0,-1-1,2-3,17-18,-2-1,-1-1,-2-1,-2-2,-2-1,-1-1,-3-2,-1 0,-3-1,0-4,-10 28,-1-2,-1 1,-2-1,0 1,-1-1,-2 0,0-8,-1 32,1 0,-1 0,0 0,1 0,-1-1,0 1,0 0,0 0,0 0,0 0,0-1,0 1,0 0,0 0,-1 0,1 0,0-1,-1 1,1 0,-1 0,1 0,-1 0,0 0,1 0,-1 0,0 0,0 1,0-1,1 0,-1 0,0 1,0-1,0 0,0 1,0-1,-1 1,1-1,0 1,0 0,0-1,0 1,0 0,-1 0,1 0,0 0,0 0,0 0,0 0,-1 0,1 0,0 1,0-1,0 0,0 1,0-1,0 1,0-1,0 1,0 0,0-1,0 1,0 0,0 0,0 0,-6 9,0 1,0 0,1 1,1 0,0 0,0 0,1 0,1 1,0-1,1 1,0 1,-3 11,-9 48,3 0,3 0,3 1,4 25,4 130,-3-225,0 0,0-1,0 1,1 0,0-1,0 1,0-1,0 1,0-1,1 0,-1 1,1-1,0 0,0 0,0 0,1 0,-1-1,1 1,-1 0,3 1,5-2</inkml:trace>
  <inkml:trace contextRef="#ctx0" brushRef="#br0" timeOffset="4285.084">2218 424,'-16'-8,"-1"1,0 1,0 1,0 0,-1 1,0 1,0 1,0 0,0 2,0 0,0 1,0 0,0 2,0 0,-6 2,21-3,0-1,0 1,0-1,0 1,1 0,-1 0,0 0,1 0,-1 1,1-1,0 1,0-1,0 1,0 0,1 0,-1 0,1 0,-1 0,1 0,0 0,0 0,0 0,1 1,-1-1,1 0,0 1,0-1,0 0,0 1,1-1,-1 0,1 1,0-1,0 0,0 0,0 0,0 0,1 0,0 0,-1 0,1 0,0-1,0 1,1-1,1 3,161 203,-158-195,-1 1,-1-1,0 1,0 0,-1 0,-1 0,-1 1,0-1,-1 1,0-1,-1 1,-1 0,0-1,-1 1,-1-1,0 0,0 0,-2 0,-1 2,3-8,0 0,-1 0,-1 0,1-1,-1 0,0 0,-1 0,1 0,-2-1,1 0,0 0,-1-1,0 1,-1-2,1 1,-1-1,0 0,0-1,0 1,0-2,0 1,-2-1,-13 4,-1-2,1 0,-1-2,0 0,0-2,1 0,-16-3,37 3,-1 1,1-1,0 0,-1 0,1 0,0 0,-1 0,1 0,0 0,0-1,-1 0,1 1,0-1,0 0,0 0,0 0,0 0,0 0,0 0,0-1,0 1,0-1,1 1,-1-1,0 0,1 0,0 1,-1-1,1 0,0 0,0 0,0-1,0 1,1 0,-1 0,0 0,1-1,0 1,-1 0,1-1,0 1,0 0,0 0,1-1,-1 1,0 0,1-2,9-13</inkml:trace>
  <inkml:trace contextRef="#ctx0" brushRef="#br0" timeOffset="4648.588">2445 0,'47'70,"-2"2,-4 2,7 24,-30-64,-2 1,-1 1,-2 1,-1 0,-2 0,-2 1,-2 0,-1 1,-1 0,-3-1,-1 1,-2 0,-1-1,-3 1,-1-1,-1 0,-9 22,11-39,-1 0,-1-1,0 0,-2 0,0 0,-1-1,-1-1,-1 0,-1-1,0 0,-1-1,-1-1,0 0,-1-1,-1-1,0 0,-16 7,-50 3,59-20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57 139,'-10'38,"-3"23,1 5,2-4,3-16,3-17</inkml:trace>
  <inkml:trace contextRef="#ctx0" brushRef="#br0" timeOffset="599.788">254 506,'34'-90,"5"1,30-48,-69 136,0-1,0 1,0 0,0-1,0 1,0 0,1 0,-1 0,0-1,1 1,-1 0,1 0,0 0,-1 0,1 0,0 0,-1 0,1 0,0 0,0 0,0 0,0 0,0 0,0 1,0-1,0 0,0 1,1-1,-1 1,0-1,0 1,0 0,1-1,-1 1,0 0,0 0,1 0,-1 0,0 0,0 0,1 0,-1 1,0-1,0 0,1 1,-1-1,0 1,0-1,0 1,0 0,0-1,0 1,0 0,0 0,0-1,1 2,22 55,-23-50,1 0,0 0,0 0,0 0,1 0,0 0,1-1,-1 1,1-1,0 0,1 0,-1-1,1 1,0-1,1 0,-1 0,1-1,0 0,0 0,1 0,-1-1,1 1,-1-2,1 1,0-1,1 0,-2-2,-1 0,0-1,0 1,0-1,0-1,0 1,0-1,0 0,0 0,0 0,-1-1,1 1,-1-1,0 0,0 0,0-1,0 0,-1 1,1-1,-1 0,0 0,0-1,0 1,1-5,45-119,-46 117,0 0,-1 0,0 0,-1-1,0 1,-1-1,0 1,-1-1,0 1,-1 0,0 0,-1-1,-1-1,-3 7,2 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70,'-4'0,"0"1,0-1,0 1,0 0,0 0,0 0,0 0,0 1,0-1,0 1,1 0,-1 0,1 1,-1-1,1 1,0 0,0 0,0 0,1 0,-1 0,1 0,-1 1,1-1,0 1,0 0,1 0,-1 1,-110 237,-72 148,157-337,-1-1,-3-1,-26 31,36-62,15-41,14-12,1 0,1 1,1 0,3 1,3-6,3-8,42-86,77-120,5 6,-136 230,0 1,1 1,1-1,0 2,1-1,0 1,1 1,0 0,7-4,-17 14,-1 1,0-1,0 1,0 0,1-1,-1 1,0 0,0-1,1 1,-1 0,0 0,0 0,1 0,-1 0,0 1,1-1,-1 0,0 1,0-1,0 1,1-1,-1 1,0-1,0 1,0 0,0-1,0 1,0 0,0 0,0 0,0 0,-1 0,1 0,0 0,0 0,-1 0,1 0,-1 1,1-1,-1 0,0 0,1 0,-1 1,0-1,0 0,16 65,-16-63,19 344,-1-79,8-70,-27-197,0-1,0 1,0 0,0-1,0 1,0-1,0 1,0-1,0 0,0 0,0 1,0-1,-1 0,1 0,0 0,0 0,0 0,0 0,-1-1,1 1,0 0,0 0,0-1,0 1,0-1,0 1,0-1,0 1,0-1,0 0,0 0,0 1,0-1,1 0,-1 0,0 0,1 0,-1 0,0 0,1 0,-1 0,1 0,0 0,-1 0,1 0,0 0,-1 0,1-1,0 1,-221-232,-3 14,196 204,28 16,1-1,-1 0,0 0,1 0,-1 0,0 1,0-1,1 0,-1 0,0 1,0-1,0 0,1 0,-1 1,0-1,0 0,0 1,0-1,1 0,-1 1,0-1,0 0,0 1,0-1,0 0,0 1,0-1,0 0,0 1,0-1,0 0,0 1,0-1,0 0,-1 1,1-1,0 0,0 1,0-1,0 0,0 0,-1 1,1-1,0 0,0 1,-1-1,1 0,0 0,0 0,-1 1,1-1,-1 0,11 10</inkml:trace>
  <inkml:trace contextRef="#ctx0" brushRef="#br0" timeOffset="528.371">837 888,'36'-70,"-4"-1,-3-2,14-55,-22 73,-12 82,-9-27,-1 12,1-1,0 0,0 0,1 0,1 0,0 0,0 0,1 0,0-1,1 1,1-1,-1 0,1 0,1 0,0-1,0 0,1 0,0 0,8 5,-12-11,1 0,0-1,0 0,1 0,-1 0,0-1,1 1,-1-1,1 0,-1-1,1 1,0-1,-1 1,1-1,-1-1,1 1,0-1,-1 0,1 0,-1 0,1 0,-1-1,0 0,0 0,1 0,-1 0,-1-1,1 1,0-1,-1 0,1 0,0-2,10-8,0-2,-1 0,-1 0,-1-1,0-1,8-16,26-62,-28 67,-9 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1 956,'25'-8,"0"-1,0-1,-1-1,0-1,-1-2,-1 0,0-1,-1-1,0-1,1-4,21-45,-42 65,0 0,0-1,0 1,0-1,-1 0,1 1,-1-1,1 0,-1 1,1-1,-1 0,0 0,0 1,0-1,0 0,0 0,0 1,0-1,0 0,-1 0,1 1,-1-1,1 0,-1 1,0-1,0 1,0-1,0 1,0-1,0 1,0 0,0-1,0 1,-1 0,1 0,0 0,-1 0,1 0,-1 0,1 0,-2 0,-6 1,0 0,0 1,0 0,0 0,0 1,0 1,0-1,1 1,0 1,-1-1,1 2,1-1,-1 1,0 0,1 0,0 1,1 0,-1 0,1 1,-3 4,-65 89,72-96,0 0,1 0,0 0,0 0,0-1,0 1,1 1,-1-1,1 0,0 0,0 0,0 0,1 0,0 0,0 0,0 0,0 0,0 0,1-1,-1 1,1 0,0-1,0 1,1-1,-1 0,1 0,0 0,-1 0,2 1,6 2,1 0,0-1,0 0,0-1,0 0,1-1,0 0,-1-1,1 0,0-1,0 0,0-1,0 0,1-1,-2 0,1-1,0 0,0-1,-1-1,1 0,2-1,41-15,-1-3,-1-2,-1-2,1-4,20-10,-61 36,0 0,-1-2,0 1,-1-1,1-1,-1 0,-1 0,1-1,-2 0,1-1,-1 0,-1 0,1-1,-2 0,0 0,0-1,-1 1,0-1,-1 0,0-1,-1 1,-1-1,1-5,-3 14,1 0,-1 0,0 0,0 0,0 0,-1 0,1 1,-1-1,0 0,0 0,-1 0,1 1,-1-1,1 1,-1-1,0 1,0 0,-1 0,1 0,-1 0,0 0,1 0,-1 1,0-1,-1 1,1 0,0 0,-1 0,1 0,-1 0,0 1,1 0,-1 0,0 0,0 0,0 1,1-1,-1 1,0 0,0 0,0 0,0 1,0-1,0 1,-2 1,-2 2,1 0,0 1,1 0,-1 0,1 0,0 1,0 0,1 0,-1 1,1 0,1-1,0 2,0-1,0 0,1 1,0 0,0-1,1 1,0 1,0-1,1 0,0 0,0 0,1 1,1 7,-1-13,0 1,0-1,1 1,0-1,0 1,0-1,0 0,0 1,0-1,1 0,0 0,0 0,0 0,0 0,0 0,0-1,1 1,-1-1,1 1,0-1,0 0,-1 0,2 0,-1-1,0 1,0-1,0 1,2-1,103 14,-58-12,-35-1,-12-3,1 0,0 1,-1 0,1-1,0 1,-1 1,1-1,-1 0,1 1,0 0,-1 0,0 0,1 0,-1 1,1-1,-1 1,0 0,0 0,0 0,0 0,0 1,-1-1,1 1,-1-1,1 1,-1 0,0 0,0 0,0 0,-1 1,1-1,-1 0,0 1,0-1,0 1,0-1,0 1,-1 1,-2 7,-1 1,0 0,-1-1,0 0,-1 0,-1 0,0 0,0-1,-7 9,-21 41,33-60,0 0,1 1,-1-1,1 0,-1 1,1-1,-1 0,1 1,0-1,0 1,0-1,0 1,0-1,0 0,0 1,0-1,0 1,1-1,-1 0,0 1,1-1,-1 1,1-1,0 0,-1 0,1 1,0-1,0 0,0 0,0 0,0 0,0 0,0 0,0 0,0 0,1-1,-1 1,0 0,0-1,1 1,-1-1,0 1,1-1,-1 0,1 1,-1-1,1 0,-1 0,0 0,1 0,-1 0,1 0,-1-1,1 1,-1 0,19-2</inkml:trace>
  <inkml:trace contextRef="#ctx0" brushRef="#br0" timeOffset="416.737">1440 110,'-16'50,"3"2,3 0,1 0,3 1,2 0,3 46,-14 139,-14-38,17-71,24-144,-5-3</inkml:trace>
  <inkml:trace contextRef="#ctx0" brushRef="#br0" timeOffset="667.71">1100 618,'44'5,"28"1,6 0,-4-1,-11-6,-10-3,-11-1,-6 0,-6 2,-2 1,-2 0,-5 6,-6 2</inkml:trace>
  <inkml:trace contextRef="#ctx0" brushRef="#br0" timeOffset="852.69">1920 787,'-5'34,"-2"15,1 0</inkml:trace>
  <inkml:trace contextRef="#ctx0" brushRef="#br0" timeOffset="1014.164">1891 476,'0'0</inkml:trace>
  <inkml:trace contextRef="#ctx0" brushRef="#br0" timeOffset="1634.729">2455 533,'-40'22,"1"3,2 0,0 3,2 1,1 1,-15 20,8 18,40-66,0 0,1-1,-1 1,0 0,1 0,0 0,-1-1,1 1,0 0,0 0,0 0,0 0,0 0,0 0,1-1,-1 1,1 0,-1 0,1 0,0-1,-1 1,1 0,0-1,0 1,0-1,1 1,-1-1,0 1,0-1,1 0,-1 0,1 1,-1-1,1 0,0 0,-1-1,1 1,0 0,0 0,6 1,1 0,-1 0,1-1,0 0,-1-1,1 0,0 0,0-1,0 0,-1 0,1-1,-1 0,1 0,-1-1,0-1,0 1,0-1,0 0,4-4,133-107,-134 104,45-28,-54 41,0-1,-1 0,1 1,0 0,-1-1,1 1,-1 0,0 0,1 0,-1 0,0 0,0 0,0 0,-1 0,1 0,0 0,-1 1,1-1,-1 0,0 0,0 1,0-1,0 0,0 1,0-1,-1 0,1 0,-1 1,1 8,0-6,0 0,0 0,1-1,-1 1,1 0,0 0,0 0,1-1,-1 1,1-1,0 1,1-1,-1 1,1-1,-1 0,1 0,1-1,-1 1,0-1,1 1,0-1,0 0,0 0,0-1,0 1,0-1,1 0,-1 0,1 0,-1-1,1 1,0-1,0-1,0 1,2 0,8-5,0-1,-1 0,1-1,-1-1,0 0,-1-1,0 0,0-1,-1 0,0-1,0-1,3-4,-10 11,33-35,-2-1,-1-2,-3-2,-1 0,-2-3,-2 0,-3-1,-1-2,-3 0,1-10,10-81,-31 136,0 1,1 0,-1-1,-1 1,1 0,-1-1,0 1,0 0,0 0,0-1,-1 1,1 0,-1 0,0 1,-1-1,1 0,-1 1,1-1,-1 1,0 0,0 0,-1 0,1 0,0 0,-1 1,0 0,0 0,1 0,-1 0,0 0,-2 0,-2 2,1 1,0-1,0 1,0 0,0 1,0 0,0 0,0 1,0-1,1 1,-1 1,1-1,0 1,0 1,0-1,1 1,-1 0,1 0,0 0,1 1,-1-1,1 1,0 0,1 1,-2 2,-15 24,1 1,2 0,1 1,2 1,1 1,3-1,0 2,3-1,0 1,3 1,1-1,2 1,2-1,1 0,2 1,3 5,-1-19,1 1,1-1,1-1,1 1,2-2,0 1,1-2,2 0,0 0,1-2,1 1,15 12,-21-23,0-1,1 0,0 0,0-2,1 1,0-1,0-1,1-1,5 2,5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3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20,'-1'0,"1"0,-1 0,1-1,-1 1,1 0,-1 0,1-1,0 1,-1 0,1-1,-1 1,1-1,0 1,-1 0,1-1,0 1,0-1,-1 1,1-1,0 1,0-1,0 1,-1-1,1 1,0-1,0 1,0-1,0 1,0-1,0 1,0-1,0 1,0-1,0 0,1 1,-1-1,0 1,0-1,0 1,1 0,-1-1,0 1,1-1,-1 1,0-1,-23 8,0 0,0 1,1 2,0 0,0 2,1 0,1 1,0 1,1 1,0 1,0 2,-11 8,2 2,0 1,3 1,0 1,2 1,1 1,-16 35,33-59,0 0,1 1,0-1,0 1,1 0,1 0,0 0,0 0,1 0,0 0,0 0,1 0,1 1,0-1,0 0,1 0,0 0,1 0,0 0,1-1,0 3,2-8,-1 0,0 0,1 0,0-1,0 0,0 0,0 0,0-1,1 0,-1 0,1-1,-1 0,1 0,0 0,-1-1,1 0,0 0,-1-1,1 0,0 0,-1-1,1 1,-1-1,0-1,1 1,-1-1,0 0,-1 0,1-1,-1 0,1 0,2-3,25-19,-2 0,-1-2,-1-1,-2-1,-1-1,-1-2,-2-1,-1 0,9-21,20-57,-51 112,0 1,0-1,0 0,0 1,1-1,-1 0,0 0,0 1,1-1,-1 0,0 0,0 1,1-1,-1 0,0 0,1 0,-1 0,0 0,1 1,-1-1,0 0,1 0,-1 0,0 0,1 0,-1 0,0 0,1 0,-1 0,0 0,1 0,-1 0,0-1,1 1,-1 0,0 0,1 0,-1 0,0 0,1-1,-1 1,0 0,0 0,1-1,-1 1,0 0,0 0,1-1,-1 1,0 0,0-1,2 42,-2-36,-2 16,2 0,0 0,2 0,0-1,1 1,1 0,1-1,1 0,1 0,1-1,0 0,1 0,1-1,1 0,1 0,113 99,-106-104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565 414,'64'-24,"-2"-3,-1-2,17-14,-66 39,0-2,0 1,-1-2,0 1,0-2,-1 1,0-1,0-1,-1 0,0 0,0-1,-1 0,0 0,-1-1,-1 0,1-1,-2 1,1-1,-2 0,0 0,0-1,-1 1,0-1,-1-6,-2 17,0 0,0 0,0 1,0-1,-1 0,1 0,-1 0,1 1,-1-1,1 0,-1 0,0 1,0-1,0 1,0-1,0 1,-1-1,1 1,0 0,-1-1,1 1,-1 0,1 0,-1 0,1 0,-1 0,0 1,1-1,-1 0,0 1,0-1,0 1,1 0,-1-1,0 1,0 0,0 0,0 0,1 1,-1-1,0 0,0 1,0-1,1 1,-1-1,0 1,0 0,1 0,-1 0,1 0,-1 0,1 0,-1 0,1 1,0-1,-1 0,1 1,0-1,0 1,0-1,0 1,0 0,-7 13,0 1,0 0,2 0,0 0,1 1,0 0,2 0,0 0,0 6,-1-1,-10 66,4 1,4 1,3-1,4 1,5 1,10 151,-14 224,-4-432,-1 0,-2-1,-1 1,-2-1,-1 0,-2-1,-1 0,-1-1,-2 0,-10 14,24-43,-5 13,-1-1,0 0,-1 0,0-1,-1 0,-1-1,0 0,0 0,-1-1,-1 0,0-1,0-1,-1 0,-1 0,1-1,-1-1,0-1,-1 1,-8 1,18-8,0 0,-1 0,1-1,-1 1,1-1,0 0,0-1,-1 1,1-1,0 0,0 0,1-1,-1 1,0-1,1 0,-1 0,1-1,0 1,0-1,1 0,-1 0,1 0,0-1,0 1,0-1,0 0,-49-133,47 109,1 0,1-1,1 0,2 0,1 1,1-1,2 0,1 1,1 0,1 0,2 0,1 1,1 0,1 1,2 0,0 2,17-23,-13 19,1 2,1 0,1 1,1 2,2 0,0 1,1 1,2 2,0 0,1 2,0 1,5-1,82-17,-93 34</inkml:trace>
  <inkml:trace contextRef="#ctx0" brushRef="#br0" timeOffset="365.869">1299 866,'-18'33,"1"1,2 1,1 1,2 0,2 0,-5 31,12 10,3-77,0 0,0-1,0 1,1 0,-1 0,0-1,0 1,1 0,-1 0,0-1,0 1,1 0,-1 0,0 0,1 0,-1-1,0 1,1 0,-1 0,0 0,1 0,-1 0,0 0,1 0,-1 0,0 0,1 0,-1 0,0 0,1 0,-1 0,0 0,1 1,-1-1,0 0,0 0,1 0,-1 0,0 1,1-1,-1 0,0 0,0 1,1-1,-1 0,0 0,0 1,0-1,0 0,1 0,-1 1,0-1,0 1,13-33,43-199,29 21,-85 208,0 1,1 0,-1-1,0 1,0 0,1-1,-1 1,1 0,-1-1,1 1,0 0,-1 0,1 0,0 0,0-1,0 1,0 0,0 1,0-1,0 0,0 0,0 0,1 1,-1-1,0 0,0 1,1-1,-1 1,0 0,1-1,-1 1,0 0,1 0,-1 0,1 0,-1 0,0 0,1 0,-1 0,0 0,1 1,-1-1,0 1,1-1,-1 1,0-1,0 1,1 0,-1 0,0 0,0-1,0 1,0 0,0 0,0 0,0 1,-1-1,1 0,0 0,0 1,32 50,-19-40</inkml:trace>
  <inkml:trace contextRef="#ctx0" brushRef="#br0" timeOffset="751.243">2033 640,'-17'0,"1"0,-1 2,0 0,1 1,0 1,0 0,0 1,0 1,1 1,0 0,0 0,1 2,0 0,0 0,1 2,0-1,1 2,0 0,1 0,0 1,1 0,1 1,0 0,1 0,-5 12,11-20,0 0,0 0,0 0,1 1,0-1,1 0,-1 1,1-1,0 0,1 1,0-1,0 1,1 4,-1-9,0 1,0-1,0 0,0 1,1-1,-1 0,1 0,-1 0,1 0,0 0,0 0,-1-1,1 1,1 0,-1-1,0 0,0 1,0-1,1 0,-1 0,1 0,-1-1,1 1,-1-1,1 1,-1-1,1 0,0 0,-1 0,1 0,-1 0,1 0,-1-1,3 0,7-3,1 0,-1-1,0-1,0 0,0 0,-1-1,0-1,0 0,-1 0,1-2,8-5,134-108,-152 122,0 0,1 0,-1 0,0 0,0 1,0-1,1 0,-1 1,0-1,1 1,-1 0,0-1,1 1,-1 0,0 0,1 0,-1 0,1 0,-1 0,0 0,1 0,-1 1,1-1,-1 1,0-1,1 1,-1-1,0 1,0 0,0-1,1 1,-1 0,0 0,0 0,0 0,0 0,0 0,-1 0,1 0,0 0,0 1,-1-1,22 64,-16-43,26 65,-24-71</inkml:trace>
  <inkml:trace contextRef="#ctx0" brushRef="#br0" timeOffset="1252.736">2400 979,'84'-77,"64"-67,-147 142,0 1,0 0,0-1,0 1,0 0,0 0,0 0,1 0,-1 0,0 0,1 0,-1 0,1 0,-1 1,1-1,-1 1,1-1,-1 1,1-1,-1 1,1 0,0 0,-1 0,1 0,-1 0,1 0,0 0,-1 0,1 1,-1-1,1 1,0-1,-1 1,1 0,-1-1,0 1,1 0,-1 0,0 0,1 0,-1 0,0 0,0 0,0 1,0-1,0 0,0 1,0-1,-1 1,1-1,0 1,-1-1,1 1,-1-1,0 1,1-1,-1 1,0 0,0-1,0 1,0 0,0 0,-5 39,3-36,1 0,-1 1,1-1,1 1,-1-1,1 1,0 0,0-1,0 1,1-1,0 1,0-1,1 1,-1-1,1 0,0 0,0 1,2 0,0-4,1 0,-1-1,1 1,-1-1,1 0,0 0,-1-1,1 1,0-1,-1 0,1-1,0 1,0-1,-1 0,1 0,-1 0,1-1,-1 1,1-1,-1 0,0 0,0-1,0 1,2-3,213-134,-216 139,-1 0,1 0,-1 0,0 0,1 1,-1-1,1 1,-1-1,0 1,1 0,-1 0,0 0,0 0,1 1,-1-1,0 1,0-1,-1 1,1 0,0-1,0 1,-1 0,1 0,-1 0,0 0,0 1,0-1,0 0,0 0,0 1,0-1,-1 1,1-1,-1 0,0 1,1-1,-1 1,0-1,-1 3,9 18,-6-19,0 0,0 1,1-2,-1 1,1 0,0 0,0-1,0 0,1 1,-1-1,1 0,0-1,0 1,0-1,0 0,0 0,0 0,0 0,1-1,-1 1,1-1,-1 0,1-1,0 1,-1-1,1 0,4 0,14 0</inkml:trace>
  <inkml:trace contextRef="#ctx0" brushRef="#br0" timeOffset="1934.193">3444 922,'8'-3,"27"-11,-2-1,0-2,0-1,-2-2,0 0,-1-3,4-5,2-30,-35 56,-1 1,0-1,0 1,0 0,0-1,0 1,0-1,0 1,0-1,0 1,-1 0,1-1,-1 1,1 0,-1-1,1 1,-1 0,0 0,0-1,1 1,-1 0,0 0,0 0,0 0,0 0,0 0,-1 0,1 1,0-1,0 0,-1 1,1-1,0 0,-1 1,1 0,0-1,-1 1,1 0,-1 0,1 0,0-1,-1 2,1-1,-1 0,1 0,-1 0,-14 1,-1 1,0 0,1 1,0 0,0 2,0 0,0 0,1 2,0 0,0 1,0 0,1 1,1 0,-1 2,2-1,-1 2,2-1,-6 9,13-16,0 0,0 1,1 0,0 0,0 0,0 0,1 0,0 1,0-1,0 1,0 0,1-1,0 1,0 0,1 0,0 0,0-1,0 1,1 0,-1 0,1 0,1-1,-1 1,1 0,0-1,0 0,1 1,-1-1,1 0,1 0,-1 0,1-1,-1 1,1-1,0 0,1 0,2 2,12 7,-1-2,2 0,0-1,0-1,0 0,1-2,1-1,-1 0,1-2,0 0,0-1,0-2,0 0,0-1,21-4,115-28,-134 23</inkml:trace>
  <inkml:trace contextRef="#ctx0" brushRef="#br0" timeOffset="40847.788">1 2502,'181'-30,"-148"21,23-5,-1-3,-1-2,-1-2,28-17,-60 27,-1 0,0-2,-1 0,-1-2,0 0,-1 0,0-2,-1 0,-2-1,1 0,-2-2,8-13,-17 25,-1-1,1 1,-1-1,-1 0,1 0,-2 0,1 0,-1-1,-1 1,1 0,-2 0,0-8,1 13,-1 1,0-1,1 1,-1-1,-1 0,1 1,0-1,-1 1,0 0,0 0,0-1,0 1,0 1,0-1,-1 0,0 0,1 1,-1-1,0 1,0 0,-1 0,1 0,0 1,0-1,-1 1,1-1,-1 1,0 0,1 1,-1-1,0 1,0-1,-1 2,1-1,-1 0,1 1,-1 0,1 0,0 1,-1-1,1 1,0 0,0 0,0 0,0 1,1-1,-1 1,1 0,-1 0,1 0,0 0,0 1,1 0,-1-1,1 1,-1 0,1 0,0 1,-44 107,32-51,3 1,2 1,4 0,2 0,2 0,5 15,25 259,-14-223,-6 0,-4 1,-7 39,2-130,-2-1,0 1,-2-1,0 0,-2 0,0-1,-2 1,0-1,-2-1,0 0,-1 0,-1-1,-1 0,-1-1,-1-1,0 0,-1-1,-1-1,-1 0,-6 3,21-16,-1 0,1-1,-1 1,1-1,-1 0,0 0,0 0,0-1,0 1,0-1,0 0,0 0,-1-1,1 1,0-1,0 0,-1 0,1 0,0 0,-1-1,1 0,0 0,0 0,0 0,0-1,0 1,0-1,0 0,0-1,1 1,-1 0,1-1,0 0,0 0,0 0,0 0,-1-1,-2-11,0 0,1-1,0 0,2 1,0-1,0 0,2-1,0 1,0 0,2 0,0-1,1 1,0 0,2 0,0 0,0 1,2-1,2-6,25-72,4 2,4 2,3 1,5 2,3 3,21-22,-61 88,0 1,2 0,0 1,0 0,2 2,0-1,0 2,1 0,6-2,1 4</inkml:trace>
  <inkml:trace contextRef="#ctx0" brushRef="#br0" timeOffset="41176.977">1074 3038,'-24'18,"16"-11,0-1,0 1,0-2,-1 1,0-1,-1-1,1 1,-1-1,1-1,-1 0,-4 0,12-4,1 0,-1 1,1-2,0 1,-1 0,1 0,0 0,0-1,0 1,0 0,0-1,0 1,0-1,0 1,0-1,1 0,-1 1,1-1,-1 0,1 1,0-1,-1 0,1 0,0 1,0-1,0 0,1 0,-1 1,0-1,1 0,-1 1,1-1,-1 0,1 1,0-1,0 1,0-1,-1 1,2-1,-1 1,0 0,0-1,1 0,-1 2,29-73,-3-1,-3-1,1-20,-17 60,-6 17,1-1,1 1,1 0,1 1,0-1,1 1,1 0,0 1,2 0,0 0,6-7,-15 22,0 0,1 0,-1-1,0 1,1 0,-1 0,1 1,-1-1,1 0,0 0,-1 1,1-1,0 1,-1 0,1-1,0 1,0 0,-1 0,1 0,0 0,0 0,-1 0,1 1,0-1,-1 1,1-1,0 1,-1-1,1 1,0 0,-1 0,1 0,-1 0,0 0,1 0,-1 0,0 0,0 1,1-1,46 64,-37-47,4 2,-2-5</inkml:trace>
  <inkml:trace contextRef="#ctx0" brushRef="#br0" timeOffset="41615.413">1751 2615,'-45'-1,"-1"2,0 2,1 2,0 2,-14 5,49-9,-1 0,1 0,0 1,0 0,0 1,0 0,1 0,0 1,0 1,0-1,1 2,0-1,1 1,-1 0,1 0,1 1,0 0,0 0,1 1,0-1,0 1,1 0,1 1,-3 9,3-14,1 0,0 1,0-1,1 0,-1 1,2-1,-1 1,1 0,0-1,0 1,0-1,1 1,0-1,1 1,-1-1,1 1,1-1,-1 0,1 0,0 0,0-1,1 1,-1-1,1 1,1-1,-1 0,1-1,-1 1,1-1,1 0,-1 0,1 0,-1-1,1 0,2 1,5-4,-1 0,1-1,-1-1,1 0,-1 0,0-1,0-1,0 0,0-1,0 0,-1-1,0 0,0 0,-1-1,0-1,0 0,0 0,-1-1,-1 0,6-8,234-278,-247 294,-1 0,0 0,1 0,-1 0,1 0,-1 0,1 0,0 0,-1 0,1 0,0 0,0 0,0 1,-1-1,1 0,0 0,0 1,0-1,0 1,0-1,1 1,-1-1,0 1,0 0,0-1,0 1,0 0,0 0,1 0,-1 0,0 0,0 0,0 0,0 0,1 1,-1-1,0 0,0 1,0-1,0 1,0-1,0 1,0-1,0 1,0 0,0-1,0 1,0 0,-1 0,1 0,0 0,-1 0,1 0,0 0,-1 0,6 103,-7-78</inkml:trace>
  <inkml:trace contextRef="#ctx0" brushRef="#br0" timeOffset="42080.306">2146 3011,'29'-48,"2"2,2 2,2 0,1 3,26-22,-11 29,-50 34,0-1,0 1,0-1,1 1,-1 0,0 0,0-1,0 1,0 0,1 0,-1 0,0 0,0 0,0 0,1 1,-1-1,0 0,0 1,0-1,0 1,0-1,0 1,0-1,0 1,0 0,0-1,0 1,0 0,0 0,0 0,-1 0,1 0,0 0,-1 0,1 0,-1 0,1 0,-1 0,1 0,-1 0,0 0,1 0,-1 1,0-1,0 0,3 16,-4-15,1 0,-1 0,1 0,0 0,-1 0,1 0,0 0,0 0,0 0,1 0,-1 0,0 0,1 0,0 0,-1 0,1 0,0 0,0 0,0-1,0 1,0 0,0 0,1-1,-1 1,0-1,1 1,-1-1,1 0,0 0,-1 1,1-1,0 0,0-1,0 1,0 0,0 0,0-1,0 1,0-1,0 0,0 1,0-1,0 0,0 0,0-1,1 1,81-80,-75 72,-1-1,0 0,1 0,0 1,0 1,1-1,0 2,0-1,1 1,0 1,5-2,-14 7,1 1,0 0,0-1,-1 1,1 0,0 0,-1 1,1-1,-1 0,0 1,1 0,-1-1,0 1,0 0,0 0,0 0,0 1,-1-1,1 0,-1 1,1-1,-1 1,0-1,0 1,0-1,0 1,0 0,-1 0,1-1,-1 1,0 0,0 0,0 0,0 2,4 10,-4-11,0-1,1 0,-1 0,1 0,0 0,0 0,0 0,0 0,1-1,-1 1,1 0,0-1,-1 1,1-1,0 1,1-1,-1 0,0 0,1 0,-1 0,1 0,-1 0,1-1,0 1,0-1,0 0,0 0,0 0,0 0,0-1,0 1,0-1,2 0,20-3,-2-2</inkml:trace>
  <inkml:trace contextRef="#ctx0" brushRef="#br0" timeOffset="42330.826">2993 2785,'46'-3,"-1"-2,0-1,0-3,0-1,-1-2,19-10,-48 18,0 0,0-2,-1 1,0-2,0 0,-1 0,1-1,-2-1,1 0,-1-1,-1 0,0-1,0 0,-1-1,-1 0,0-1,0 0,-1 0,0-4,-6 14,-1 0,0 0,-1 0,1 0,0-1,-1 1,0 0,0 0,0 0,0-1,0 1,-1 0,1 0,-1 0,0-1,0 1,0 0,0 0,-1 1,1-1,-1 0,1 0,-1 1,0-1,0 1,-1-1,1 1,0 0,-1 0,1 0,-1 0,0 0,0 1,0-1,1 1,-1 0,0 0,-1 0,1 0,0 0,0 1,0-1,0 1,-1 0,1 0,0 0,0 0,-1 1,1 0,0-1,0 1,0 0,-1 1,-18 6,1 2,0 0,0 2,1 0,0 1,1 1,1 1,0 0,1 2,1 0,0 1,2 0,0 1,-6 11,13-21,1-1,0 1,0 0,1 0,0 1,1-1,0 1,0 0,1 0,1 1,0-1,0 1,1-1,0 1,0-1,2 1,-1 0,1-1,1 1,0-1,0 1,1-1,0 0,1 0,0 0,1-1,0 1,6 7,0-6,0 0,1-1,0 0,0-1,1-1,1 0,-1-1,1 0,0-1,1 0,-1-2,2 1,16 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02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225 810,'-1'-1,"0"-1,0 0,0 0,0 1,-1-1,1 1,0-1,-1 1,1 0,-1 0,0-1,1 1,-1 0,0 0,0 1,1-1,-1 0,0 0,0 1,0-1,0 1,0 0,0 0,0 0,0 0,0 0,0 0,0 0,0 0,0 1,0-1,0 1,0 0,0-1,1 1,-1 0,0 0,-1 1,-64 47,58-40,0 0,1 0,0 1,1 0,0 0,1 1,0 0,0 0,1 1,0-1,1 1,1 0,0 0,0 6,2-16,1 0,0 0,0 0,0 0,0-1,1 1,-1 0,0 0,1 0,-1 0,1 0,0-1,-1 1,1 0,0-1,0 1,0 0,0-1,1 1,-1-1,0 0,1 1,-1-1,0 0,1 0,0 0,-1 0,1 0,0 0,-1 0,1-1,0 1,0-1,0 1,-1-1,1 0,0 1,0-1,0 0,0 0,0-1,0 1,1 0,81-25,-67 19,-1-1,0-1,0-1,-1-1,0 0,0 0,-1-2,-1 0,0 0,-1-1,0-1,-1 0,0 0,-1-1,6-13,-10 17,-1 0,0 0,-1 0,0-1,0 1,-1-1,-1 0,0 0,-1 0,0 0,0 0,-2 0,1 0,-2-1,1 1,-2 1,0-1,0 0,-1 1,0-1,-1 1,0 0,-4-5,-69-54,78 69,0-1,0 1,0-1,1 0,-1 1,0-1,1 1,-1-1,1 1,0-1,-1 1,1-1,0 1,0-1,0 1,0 0,0 0,0-1,0 1,0 0,1 0,-1 0,0 0,1 1,-1-1,1 0,-1 0,1 1,-1-1,1 1,0-1,3-2,28-16,-2-2,0-1,-2-1,-1-2,0-1,15-19,-12 9,-15 19,0 0,-1 0,-1-2,-1 1,-1-2,0 0,-2 0,0-1,-1 0,4-16,-16 197,2 24,8 1,8-2,14 44,-11-92,-6-1,-6 2,-7 44,1-164,-1-1,-1 1,0-1,-1 0,-1 0,0 0,-1 0,-1-1,-5 12,8-20,0-1,-1 1,1-1,-1 0,0 0,0 0,-1 0,0-1,1 0,-2 0,1 0,0 0,-1-1,1 0,-1 0,0-1,0 1,0-1,0-1,-1 1,1-1,0 0,-1 0,-4-1,5 0,1-1,-1 1,0-1,1-1,0 1,-1-1,1 0,0 0,0-1,0 1,0-1,0 0,1-1,-1 1,1-1,0 0,0 0,0 0,0 0,1-1,0 1,0-1,0 0,1 0,-1-1,-2-4,1 0,1 0,-1 0,2 0,-1-1,2 1,-1 0,1-1,1 0,0 1,0-1,1 1,1-2,6-14,2 0,1 0,1 2,1-1,1 2,1-1,2 2,0 0,1 2,1-1,0 2,19-13,-8 7,1 2,0 1,2 1,21-9,-24 13,-3 2</inkml:trace>
  <inkml:trace contextRef="#ctx0" brushRef="#br0" timeOffset="2184.149">1693 697,'55'226,"-54"-218,-1 0,0 0,0-1,-1 1,0 0,0 0,0 0,-1-1,-1 1,1-1,-1 1,0-1,-1 0,0 1,4-8,-1 1,1-1,0 1,0-1,-1 1,1-1,0 1,-1-1,1 0,-1 1,1-1,-1 0,1 1,-1-1,1 0,-1 1,1-1,-1 0,1 0,-1 1,1-1,-1 0,1 0,-1 0,0 0,1 0,-1 0,1 0,-1 0,1 0,-1 0,0 0,1 0,-1-1,1 1,-1 0,1 0,-1-1,1 1,-1 0,1-1,-1 1,1 0,-1-1,1 1,0 0,-1-1,1 1,0-1,-1 1,1-1,0 1,0-1,-1 1,1-1,0 1,0-1,0 0,0 1,0-1,-1 1,1-1,0 1,0-1,1 0,-1 1,0-1,-6-42,10 15,0 0,2 0,2 1,0 0,2 0,0 1,8-11,-3 2,100-165,-114 198,0 0,0 0,0 0,0 0,1 0,-1 1,0-1,1 0,0 1,-1-1,1 1,0 0,-1-1,1 1,0 0,0 0,0 0,0 0,0 1,0-1,0 0,1 1,-1 0,0-1,0 1,0 0,1 0,-1 0,0 0,0 1,0-1,0 1,1-1,-1 1,0 0,0-1,0 1,0 0,0 0,-1 1,1-1,0 0,0 1,-1-1,1 1,0 0,35 25,-19-17</inkml:trace>
  <inkml:trace contextRef="#ctx0" brushRef="#br0" timeOffset="3637.611">2229 810,'9'7,"1"0,0-1,-1 0,2 0,-1-1,1-1,0 0,0 0,0-1,0-1,0 1,1-2,-1 0,1 0,-1-1,1 0,-1-1,1-1,-1 0,0 0,1-1,-1 0,0-1,-1 0,8-5,5 0,-14 7,0-1,1 1,-1-2,0 1,-1-1,1-1,-1 0,0 0,0 0,0-1,0 0,-1-1,0 0,-1 0,0 0,0-1,0 0,-1 0,0 0,-1-1,0 0,1-1,-5 7,1-1,-1 0,0 1,0-1,0 0,-1 1,1-1,-1 0,0 1,0-1,0 1,-1-1,1 1,-1 0,0 0,0-1,0 1,0 0,0 1,-1-1,1 0,-1 1,0-1,1 1,-1 0,0 0,-1 0,1 0,0 1,-1-1,-5-2,0 0,-1 1,1 1,-1 0,0 0,1 0,-1 1,0 1,0 0,-7 1,5 1,1 0,-1 1,1 0,-1 1,1 1,0-1,1 2,-1 0,1 0,0 1,1 0,-1 0,1 1,1 0,0 1,0 0,0 0,1 1,-5 9,8-12,-1 1,1-1,1 1,-1-1,1 1,1 0,0 0,0 0,0 1,1-1,0 0,1 1,-1-1,2 0,-1 1,1-1,1 0,-1 1,1-1,1 0,0 0,0 0,0-1,1 1,0-1,0 0,1 0,3 4,4-3,-1 0,1 0,1-1,-1-1,1 0,1-1,-1 0,1-1,0 0,-1-1,2-1,-1 0,0-1,0-1,0 0,1-1,-1 0,0-1,0-1,0 0,-1-1,1 0,-1-1,7-4,176-90,-165 74,0-1,-1-2,-2-1,-1-1,-1-1,-1-1,-3-2,0 0,6-17,-25 47,16-25,-1 0,-2 0,-1-2,-1 0,-2-1,-1 0,-1 0,-2-1,-1-1,-2 1,-1-1,-1-14,-3 44,1-1,-1 1,0-1,0 0,-1 1,1-1,-1 1,0-1,-1 1,1-1,-1 1,1 0,-1 0,0 0,-1 0,1 0,-1 0,0 0,0 1,0-1,0 1,-1 0,1 0,-1 0,0 1,0-1,0 1,0 0,0 0,0 0,0 1,-1-1,1 1,-1 0,1 0,-1 1,0-1,1 1,-1 0,-1 1,-1 0,0 0,-1 1,1 0,0 0,0 1,0 0,1 0,-1 1,1 0,0 0,0 0,0 1,0 0,1 0,0 1,0-1,0 1,1 0,0 0,0 1,0-1,1 1,0 0,0-1,1 2,0-1,0 0,1 0,-1 1,2-1,-1 0,1 6,2 37,2 0,3-1,1 0,3 0,2-1,3 4,12 48,-10-24,-3 1,-4 0,-3 1,-2 72,-8-83,-2 0,-4-1,-3 1,-2-2,-3 0,-3-1,-15 30,-41 48,75-141,0 0,0-1,-1 1,1 0,-1 0,1-1,-1 1,1 0,-1-1,1 1,-1-1,1 1,-1-1,0 1,1-1,-1 1,0-1,0 0,1 1,-1-1,0 0,0 1,1-1,-1 0,0 0,0 0,0 0,1 0,-1 0,0 0,0 0,0 0,1 0,-1-1,0 1,0 0,0 0,1-1,-1 1,0 0,1-1,-1 1,0-1,1 1,-1-1,0 1,1-1,-1 0,1 1,-1-1,1 0,-1 1,1-1,0 0,-1 0,1 1,0-1,0 0,-1 0,1 1,0-1,0 0,-19-59,17 52,-6-33,2 1,2-1,2 0,1 0,4-16,-2 1,-1 42,1 0,1 0,1 0,0 0,0 0,1 0,1 1,1-1,0 2,0-1,1 0,1 1,0 1,1-1,0 1,4-3,16-15,2 2,2 1,0 1,36-20,-49 31,-4 1</inkml:trace>
  <inkml:trace contextRef="#ctx0" brushRef="#br0" timeOffset="4445.686">3414 867,'6'-5,"52"-36,-1-3,-3-2,-2-2,-2-3,12-19,-60 68,0 1,0 0,-1-1,1 1,-1-1,1 1,-1-1,0 1,1-1,-1 0,0 0,0 0,0 0,-1 0,1 0,0 0,-1 0,1 0,-1 0,0 0,0 0,0 0,0 0,0 0,0-1,0 1,-1 0,1 0,-1 0,1 0,-1 0,0 0,0 0,0 0,0 1,0-1,0 0,-1 0,1 1,0-1,-1 1,1-1,-1 1,0 0,0-1,1 1,-2 0,-8 0,1 1,-1 1,1 0,0 0,-1 1,1 0,0 1,0 0,0 1,1 0,-1 0,1 1,0 1,0-1,0 1,1 1,0-1,0 1,-5 7,1-5,0 1,0 0,1 0,1 1,0 0,0 1,1 1,0-1,2 1,-1 0,1 1,1 0,0 0,2 1,-1 2,4-13,1 1,0 0,1-1,-1 1,1 0,0-1,0 1,0 0,1-1,-1 0,1 1,0-1,1 0,-1 0,1 0,-1 0,1 0,0-1,1 1,-1-1,1 0,-1 0,1 0,0-1,0 1,0-1,1 0,-1 0,0 0,2 0,10 4,1-1,0 0,1-1,-1-1,1 0,0-1,8-1,-3-3,0-1,0-1,0-1,0-1,-1-1,0-1,-1-1,20-11,-19 8,-2-1,0-1,0 0,-2-2,0 0,0-1,-2-1,0-1,-1 0,-1-1,-1 0,0-1,-2-1,-1 0,0 0,-2-1,0-1,-1-4,-5 25,0 0,0 0,-1 0,0 0,1 0,-1 0,0 0,-1 0,1 0,0-1,-1 1,0 0,0 0,0-1,0 1,0 0,-1 0,1-1,-1 1,0 0,0 0,0 0,-1 0,1 0,-1 0,1 0,-1 0,0 1,0-1,0 1,-1-1,1 1,0 0,-1 0,0 0,1 0,-1 0,0 1,0-1,0 1,0 0,0-1,-2 1,-7 2,1 0,0 1,0 0,1 1,-1 0,0 1,1 0,0 1,0 0,0 0,1 1,-1 0,2 1,-1 0,-5 6,11-12,1 1,-1 0,1 0,0 0,-1 1,1-1,0 1,0-1,0 1,1 0,-1-1,1 1,-1 0,1 0,0 0,0 0,1 0,-1 0,0 0,1 1,0-1,0 0,0 0,0 0,0 1,1-1,-1 0,1 0,0 0,0 0,0 0,0 0,1 0,-1 0,1-1,0 1,-1 0,1-1,0 1,1-1,-1 0,0 0,2 1,26 7,0-3,1 0,0-2,0-1,0-1,0-2,23-2,-46 1,20-1,-25-1,1 1,0 0,0 0,-1 0,1 0,0 1,0 0,0 0,0 0,0 0,0 0,-1 1,1-1,0 1,0 0,-1 1,1-1,0 0,-1 1,1 0,-1 0,0 0,0 0,0 1,0-1,0 1,0 0,0 0,-1 0,0 0,1 0,-1 0,-1 1,1-1,0 1,-1-1,1 2,-3 7,-1 0,0 1,-1-2,0 1,0 0,-2 0,1-1,-2 0,1 0,-1-1,-1 1,-1 0,-20 39,26-47,-1 0,1 0,-1 0,1 0,0 0,1 0,-1 1,0-1,1 1,0-1,0 1,0-1,0 1,1 0,-1-1,1 1,0 0,0 0,0-1,1 1,-1 0,1-1,0 1,0 0,0-1,0 1,1-1,-1 1,1-1,0 0,0 0,0 0,1 0,-1 0,1 0,0-1,-1 1,1-1,0 0,0 0,1 0,2 2,14 0</inkml:trace>
  <inkml:trace contextRef="#ctx0" brushRef="#br0" timeOffset="6503.312">4628 725,'16'2,"-1"-1,1-1,0 0,0-1,-1-1,1 0,-1-1,0-1,12-4,-26 8,7-1,1 0,-1-1,0 0,0 0,0-1,0 0,-1 0,1-1,-1 0,0 0,0-1,0 0,0 0,-1-1,0 1,0-1,-1-1,0 1,0-1,0 0,-1 0,0 0,0-1,-1 0,0 1,0-1,-1 0,0 0,0-1,-1 1,1-5,-3 7,0 0,0 1,0-1,-1 1,0-1,0 1,0 0,-1 0,0-1,0 2,0-1,0 0,-1 1,0-1,0 1,0 0,0 1,-1-1,0 1,1 0,-1 0,0 0,-1 0,1 1,0 0,-1 0,1 1,-1-1,1 1,-1 0,0 1,0-1,1 1,-1 0,0 1,1 0,-1-1,0 2,1-1,-1 1,1 0,-1 0,-1 1,-7 3,1 2,0-1,0 1,1 1,0 0,1 1,0 1,0-1,1 2,0-1,1 1,1 1,0-1,0 2,1-1,1 1,1 0,0 0,0 0,1 1,1 0,0 5,2-15,1 1,-1-1,1 0,0 1,1-1,-1 1,1-1,0 0,0 1,1-1,0 0,0 0,0 0,0 0,1 0,0-1,0 1,0-1,1 1,-1-1,1 0,0-1,0 1,0-1,1 1,-1-1,1-1,0 1,0-1,0 1,0-1,0-1,0 1,0-1,1 0,-1 0,0 0,1-1,-1 0,2 0,222-3,-138-18,-70 18</inkml:trace>
  <inkml:trace contextRef="#ctx0" brushRef="#br0" timeOffset="6935.363">5108 867,'114'-117,"96"-128,-210 246,1-1,-1 1,0-1,0 0,0 1,1-1,-1 1,0-1,0 0,1 1,-1-1,0 0,1 1,-1-1,0 0,1 0,-1 1,1-1,-1 0,0 0,1 0,-1 1,1-1,-1 0,1 0,-1 0,0 0,1 0,-1 0,1 0,-1 0,1 0,-1 0,1 0,-1 0,1 0,-1 0,0-1,1 1,-1 0,1 0,-1 0,0-1,1 1,-1 0,0-1,1 1,-1 0,0-1,1 1,-1 0,0-1,1 1,-1 0,0-1,0 1,0-1,0 1,1-1,-1 1,0 0,0-1,0 1,0-1,0 1,0-1,0 1,0-1,0 1,0-1,-1 39,1-29,-1 10,5 86,-3-102,0 0,0 0,0 0,0 0,0 0,1-1,-1 1,1 0,0-1,0 1,0-1,0 0,0 0,1 1,-1-2,0 1,1 0,0 0,-1-1,1 1,0-1,0 0,0 0,0 0,0 0,0-1,0 1,0-1,0 0,0 1,3-2,9-2,1 0,-1-2,0 0,0 0,-1-2,0 0,0 0,0-1,-1-1,0 0,-1-1,0 0,-1-1,0-1,0 0,-1 0,-1 0,2-5,19-29,-22 26</inkml:trace>
  <inkml:trace contextRef="#ctx0" brushRef="#br0" timeOffset="7266.961">6180 358,'-19'12,"-5"1,0 2,1 0,1 1,1 2,0 0,1 1,1 1,-12 18,28-34,1 0,-1 1,1-1,1 1,-1-1,1 1,-1 0,2 0,-1 0,0-1,1 1,0 0,0 0,0 0,1 0,-1 0,1 0,0 0,1-1,-1 1,1 0,0-1,0 1,1-1,-1 0,1 0,0 0,0 0,0 0,1-1,-1 1,1-1,0 0,0 0,0 0,0 0,0-1,1 0,-1 0,1 0,-1 0,1-1,0 0,1 0,9 4,1-1,0-1,0 0,0-1,0-1,1-1,-1 0,0-1,0-1,0 0,9-3,42-25,-46 20</inkml:trace>
  <inkml:trace contextRef="#ctx0" brushRef="#br0" timeOffset="7671.402">6547 584,'35'0,"-1"-1,0-3,0 0,0-2,0-2,-1-1,-1-1,1-2,-2-1,1-2,-27 13,0-1,1 1,-1-1,0 0,-1-1,1 1,0-1,-1 0,0 0,0 0,0-1,-1 1,1-1,-1 0,0 0,0 0,-1 0,0-1,0 1,0-1,0 1,-1-1,0 0,0 0,-1 1,1-1,-1 0,-1-5,0 9,-1-1,1 1,-1-1,1 1,-1 0,0 0,0-1,0 1,0 0,-1 1,1-1,0 0,-1 1,1-1,-1 1,0 0,1 0,-1 0,0 0,0 0,0 1,0-1,1 1,-1 0,0 0,0 0,-2 0,-81 11,64-4,1 0,0 2,0 0,1 1,0 1,1 1,0 1,1 0,1 1,0 1,1 1,-7 9,18-21,1 1,0 0,0 0,0 0,1 1,0-1,0 1,0-1,1 1,0 0,0 0,0 1,1-1,-1 0,2 0,-1 1,1-1,0 0,0 1,1-1,-1 0,2 1,-1-1,1 0,-1 0,2 0,-1 0,1 0,0-1,0 1,0-1,1 0,0 1,0-2,0 1,1 0,-1-1,1 0,1 0,20 9,0-2,1-1,1-1,-1-2,2 0,-1-2,0-1,1-2,0 0,-1-2,1-1,0-1,0-2,60 2,-65 1</inkml:trace>
  <inkml:trace contextRef="#ctx0" brushRef="#br0" timeOffset="29639.919">8297 641,'4'33,"3"21,-1 7,-1-4,-1-5,-2-8,-1-6,0-9</inkml:trace>
  <inkml:trace contextRef="#ctx0" brushRef="#br0" timeOffset="29888.6">8240 274,'-5'9,"-1"4</inkml:trace>
  <inkml:trace contextRef="#ctx0" brushRef="#br0" timeOffset="30207.366">9059 556,'-8'3,"1"0,-1 0,1 1,-1 0,1 0,0 1,1-1,-1 2,1-1,0 1,0 0,1 0,0 0,0 1,0 0,1 0,0 0,0 0,1 1,0-1,0 3,5-5,0 1,0-1,1 0,0 0,0 0,0 0,1 0,0-1,0 1,0-1,0 0,0 0,1-1,0 1,0-1,0 0,0 0,0-1,1 0,-1 0,1 0,0 0,1-1,10 6,-16-6,107 63,-105-62,0 0,0 0,-1 1,1-1,-1 1,0 0,1 0,-1 0,-1 0,1 0,0 0,-1 0,1 1,-1-1,0 0,0 1,-1-1,1 1,-1-1,1 1,-1-1,0 1,-1 0,1-1,0 1,-1-1,0 1,0-1,0 1,0-1,-1 0,1 0,-1 1,-8 8,-1-1,0 0,0 0,-1-1,0-1,-1 0,0-1,-1 0,1-1,-2-1,1 0,0 0,-1-2,0 0,-6 1,-121 12,118-17</inkml:trace>
  <inkml:trace contextRef="#ctx0" brushRef="#br0" timeOffset="38795.644">141 2700,'-2'25,"2"0,1 0,1 0,0 0,2-1,1 1,2-1,0 0,1-1,8 17,-14-37,-1 0,1 0,0 0,0 0,0 0,0 0,1 0,-1-1,1 1,0-1,-1 1,1-1,0 0,1 0,-1-1,0 1,0-1,1 1,-1-1,1 0,-1 0,1-1,-1 1,1-1,0 1,-1-1,1-1,-1 1,1 0,0-1,-1 1,1-1,-1 0,1-1,-1 1,0 0,0-1,1 0,-1 0,0 0,0 0,0 0,-1 0,1-1,-1 0,1 0,111-161,-114 162,1 1,0 0,-1 0,1-1,0 1,0 0,0 0,0 0,0 0,0 0,1 0,-1 0,0 1,0-1,1 0,-1 1,0-1,1 1,-1-1,0 1,1-1,-1 1,1 0,-1 0,1 0,-1 0,1 0,-1 0,0 0,1 0,-1 1,1-1,-1 1,0-1,1 1,-1-1,0 1,1 0,-1-1,0 1,0 0,0 0,0 0,1 0,-1 0,-1 0,1 0,0 1,0-1,0 0,0 1,46 138,18-39,-62-98,-1 0,1-1,0 1,1 0,-1-1,0 0,1 0,-1 0,1 0,-1-1,1 1,0-1,0 0,0 0,0 0,0-1,0 1,0-1,0 0,0 0,0-1,-1 1,1-1,0 1,0-1,0-1,0 1,2-2,7-5,-1-1,-1-1,1 0,-2-1,0 0,0 0,-1-1,0 0,-1-1,0 0,-1 0,-1-1,0 0,-1 0,0 0,-1-1,-1 1,0-1,-1 0,-1 0,0 0,-1 0,0 0,-2 0,-1-10,2-3,1 4</inkml:trace>
  <inkml:trace contextRef="#ctx0" brushRef="#br0" timeOffset="39893.73">1185 2080,'-29'137,"5"1,7 1,5 0,7 1,6 13,-1-116,-1-23,0 0,2-1,-1 1,2-1,0 1,0-1,1 1,3 4,-6-17,1 1,0 0,0 0,0 0,0 0,0-1,0 1,1 0,-1-1,0 1,1-1,-1 0,1 1,0-1,-1 0,1 0,0 0,0 0,0 0,0-1,0 1,0 0,0-1,0 0,0 1,0-1,0 0,0 0,0 0,0 0,0 0,0-1,0 1,0-1,0 1,0-1,0 0,0 1,0-2,69-45,50-68,-45 51,-73 62,-1 1,1-1,0 1,0 0,0 0,0 0,-1 0,1 1,0-1,0 1,0 0,1-1,-1 2,0-1,0 0,0 0,0 1,0 0,0-1,-1 1,1 1,0-1,0 0,-1 0,1 1,0 0,-1-1,1 1,-1 0,1 1,38 48,-37-44,1 0,0-1,1 1,-1-1,1 0,0 0,1 0,-1-1,1 0,0 0,0-1,1 0,1 0,5-1,0-1,1 0,-1-1,1-1,-1 0,1-1,-1-1,1 0,-1-1,0 0,0-1,0-1,0 0,-1-1,0 0,0-1,-1-1,0 0,0-1,-1 0,0 0,0-1,-1-1,0 0,-1 0,-1-1,0 0,0 0,-1-1,0-1,10-70,-17 81,0 1,0 0,-1 0,1 0,0-1,-1 1,0 0,1 0,-1 0,0 0,0 0,0 0,0 0,-1 1,1-1,0 0,-1 0,1 1,-1-1,0 1,0 0,1-1,-1 1,0 0,0 0,0 0,0 0,0 1,0-1,0 0,-1 1,1-1,0 1,0 0,0 0,-1 0,1 0,-10 2,1 1,-1 1,1 0,0 1,0 0,0 0,1 1,0 0,0 1,1 0,-1 1,1 0,1 0,0 1,0 0,1 1,0-1,0 1,1 1,1-1,0 1,-2 4,3-10,0 1,0 0,0 0,1 0,-1 0,2 1,-1 0,1-1,0 1,0 0,0 0,1 0,1 0,-1 0,1 0,0 0,0 0,1 0,0 0,0 0,1 0,0 0,0-1,1 1,0 0,0-1,0 0,1 0,0 0,0 0,0-1,1 1,8 1,1-1,-1-1,1 0,0 0,1-2,-1 0,1 0,-1-1,1-1,0-1,-1 0,1-1,0 0,-1-1,1-1,-1 0,10-4,21-6,0-2,0-1,-2-3,0-1,-1-3,-2-1,6-6,-17 11,-1-2,-1-1,0-2,-2 0,-1-2,-1 0,-1-2,-1 0,14-29,-4-23,-30 78,0 0,-1 0,1 0,-1 0,0 0,1 0,-1-1,0 1,0 0,0 0,-1 0,1 0,-1-1,1 1,-1 0,1 0,-1 0,0 0,0 0,0 0,0 0,-1 1,1-1,0 0,-1 1,1-1,-1 1,1-1,-1 1,0-1,0 1,0 0,0 0,0 0,0 0,0 0,-6 1,0 1,0-1,1 1,-1 1,1-1,-1 1,1 0,-1 1,1 0,0 0,0 1,1 0,-1 0,1 0,0 1,-5 4,2-4,0 1,1 0,-1 0,1 1,0 0,1 1,-1 0,2 0,-1 1,1-1,0 1,1 1,0-1,1 1,0 0,0 0,1 0,0 0,1 1,0-1,1 1,0 4,3-10,1 1,1-1,-1 0,1 0,0 0,0 0,0-1,1 0,-1 0,1 0,0 0,0-1,1 0,-1 0,1 0,-1-1,1 0,0 0,0 0,0-1,0 1,0-2,0 1,1-1,-1 0,0 0,0 0,0-1,0 0,0 0,0-1,253-57,-255 58,0 0,-1 0,1 0,0 0,0 1,0-1,0 1,0 0,0 1,0-1,0 1,0-1,-1 1,1 0,0 0,0 1,-1-1,1 1,-1 0,1 0,-1 0,0 0,0 1,0-1,0 1,0 0,0 0,-1 0,1 1,0 1,1 0,0 0,0-1,0 1,0-1,0 0,1 0,0-1,0 1,0-1,0 0,0 0,1-1,0 1,-1-1,1-1,0 1,0-1,0 0,0 0,0-1,2 1,11-4,0-1,-1 0,1-2,-1 0,0-1,0-1,-1 0,0-1,-1-1,0-1,0 0,-1-1,-1-1,0 0,0-1,-2 0,0-1,0-1,-1 0,-1 0,-1-1,3-7,-10 21,1-1,0 0,-1 0,0 0,0 0,0-1,0 1,-1 0,0-1,0 1,0-1,0 1,-1-1,1 0,-1 1,0-1,-1 1,1-1,-1 1,0-1,0 1,-1-1,1 1,-1-1,0 1,0 0,0 0,0 0,-1 0,0 1,0-1,0 1,0-1,0 1,-1 0,0 0,1 1,-1-1,0 1,0 0,-1-1,-7 3,0 1,1 0,-1 0,0 1,1 0,-1 1,1 1,0 0,0 0,0 1,0 1,1 0,0 0,0 1,1 0,0 0,-5 6,-4 4,0 1,1 1,1 1,0 0,2 1,0 0,2 1,0 1,2 0,0 1,2-1,0 2,2-1,-1 13,6-25,1 0,0 0,1 0,0 0,1 0,1 0,-1 0,2 0,0-1,0 0,1 0,1 0,0 0,0-1,1 0,0 0,1-1,0 0,0 0,1-1,0 0,1 0,-1-1,1 0,1-1,0 0,-1-1,2 0,-1-1,9 3,10 4,0-1,0-2,0-1,1-1,0-1,0-2,1-1,-1-2,0-1,1-1,18-5,-13 0</inkml:trace>
  <inkml:trace contextRef="#ctx0" brushRef="#br0" timeOffset="49812.722">5220 2390,'1'78,"1"17,-4-1,-4 0,-4 0,-13 45,-6-8,27-119,3-5</inkml:trace>
  <inkml:trace contextRef="#ctx0" brushRef="#br0" timeOffset="50094.893">5079 2390,'528'-82,"-448"70,106-1,-112 36,-73-22,1 0,-1 0,1 0,-1-1,1 2,-1-1,1 0,-1 0,0 0,0 1,0-1,1 1,-1-1,-1 1,1-1,0 1,0-1,-1 1,1 0,0-1,-1 1,0 0,1 0,-1-1,0 1,0 0,0 0,0-1,0 1,-1 0,1 0,0 0,-1-1,1 1,-1 0,0-1,0 1,1-1,-1 1,-1 0,-8 13,0-1</inkml:trace>
  <inkml:trace contextRef="#ctx0" brushRef="#br0" timeOffset="50332.888">5220 2700,'39'5,"26"-3,8-2,-4-2,-9 1,-6 0,-6 0,-12 0</inkml:trace>
  <inkml:trace contextRef="#ctx0" brushRef="#br0" timeOffset="50813.866">5136 1995,'355'-37,"0"16,-292 11,-96-14,-251-81,174 40,109 65,0 0,1-1,-1 1,0-1,0 1,1-1,-1 1,1-1,-1 0,0 1,1-1,-1 0,1 0,0 1,-1-1,1 0,0 0,-1 1,1-1,0 0,0 0,-1 0,1 0,0 0,0 1,0-1,0 0,0 0,1 0,-1 0,0 0,0 1,0-1,1 0,-1 0,0 0,1 1,-1-1,1 0,-1 1,1-1,-1 0,1 1,0-1,-1 0,1 1,0-1,-1 1,1-1,0 1,0 0,0-1,46-6,-15 11,0 1</inkml:trace>
  <inkml:trace contextRef="#ctx0" brushRef="#br0" timeOffset="51168.281">6293 2503,'34'5,"20"2,11-1,-1-1,-6-2,-9 0,-8-2,-5-1,-5 0,-2 0,-2 0,-5-1</inkml:trace>
  <inkml:trace contextRef="#ctx0" brushRef="#br0" timeOffset="51413.773">6293 2842,'43'-5,"34"-6,8-1,-5 1,-12 2,-12 4,-12 1,-7 3,-6 0,-8 2</inkml:trace>
  <inkml:trace contextRef="#ctx0" brushRef="#br0" timeOffset="51985.072">7027 3067,'29'-58,"-3"-2,2 2,2 1,3 1,3 2,1 1,3 2,3 2,1 2,31-25,-74 71,-1 1,1-1,-1 0,1 1,-1-1,1 0,-1 1,1-1,-1 1,1-1,0 1,-1 0,1-1,0 1,-1-1,1 1,0 0,0 0,-1 0,1-1,0 1,0 0,0 0,-1 0,1 0,0 0,0 0,0 0,-1 0,1 1,0-1,0 0,-1 0,1 1,0-1,-1 0,1 1,0-1,-1 1,1-1,0 1,-1-1,1 1,-1-1,1 1,-1 0,1-1,-1 1,0 0,1-1,-1 1,0 0,1 0,-1-1,0 1,0 0,0 0,0 0,2 53,-3-43,-3 167,4-175,-1 0,1-1,0 1,0 0,1 0,-1-1,1 1,-1 0,1-1,0 1,0-1,0 1,0-1,0 1,0-1,1 1,-1-1,1 0,0 0,0 0,0 0,0 0,0 0,0-1,0 1,1-1,-1 1,0-1,1 0,-1 0,1 0,-1 0,1 0,0-1,-1 1,1-1,0 0,0 0,-1 0,1 0,0 0,0 0,-1-1,1 1,0-1,-1 0,1 0,-1 0,1 0,133-123,-105 92,-15 15,0 0,1 1,1 1,1 1,0 0,14-7,-32 20,0 0,0 0,0 0,0 0,1 1,-1-1,0 1,0-1,0 0,1 1,-1 0,0-1,1 1,-1 0,0 0,1 0,-1 0,0 0,1 0,-1 0,0 0,1 0,-1 1,0-1,1 0,-1 1,0-1,0 1,0 0,1-1,-1 1,0 0,0 0,0 0,0-1,0 1,0 0,0 0,-1 1,1-1,0 0,-1 0,1 0,0 0,-1 1,1-1,-1 0,0 1,1-1,-1 0,-3 70,-19 130,22-197,0-1,1 1,0 0,0-1,0 1,0-1,0 1,1-1,-1 0,1 1,0-1,0 0,0 0,1 0,-1 0,1-1,-1 1,1-1,0 1,0-1,0 0,0 0,1-1,-1 1,2 0,17 6</inkml:trace>
  <inkml:trace contextRef="#ctx0" brushRef="#br0" timeOffset="56149.885">8777 2532,'-5'-5,"0"0,0 0,0 0,0 1,-1 0,0 0,0 1,0-1,0 1,0 1,-1-1,1 1,-1 0,0 0,1 1,-1 0,0 0,0 1,0 0,0 0,0 0,0 1,1 0,-1 1,0-1,1 1,-1 0,1 1,-1 0,-1 1,-10 2,1 1,0 0,0 1,1 1,0 1,0 0,1 1,1 1,0 0,0 1,1 0,1 1,0 1,1 0,1 0,0 1,1 1,1-1,0 1,2 1,-4 12,9-27,0 1,0 0,0-1,0 1,1 0,0-1,0 1,0 0,0-1,1 1,-1 0,1-1,0 1,0 0,0-1,0 0,1 1,0-1,-1 0,1 1,0-1,1 0,-1 0,0-1,1 1,0 0,-1-1,1 0,0 1,0-1,1-1,-1 1,0 0,1-1,-1 1,1-1,-1 0,2 0,10 1,0-1,0 0,0-2,0 1,0-2,0 0,0-1,0 0,0-1,-1-1,0 0,0-1,12-7,163-114,-84 11,-103 114,-2 1,0 0,0 0,0 0,0 0,0-1,0 1,0 0,1 0,-1 0,1 0,-1 0,0 0,1 0,0 0,-1 0,1 0,0 0,-1 1,1-1,0 0,0 0,0 0,0 1,-1-1,1 1,0-1,0 1,0-1,0 1,0-1,1 1,-1 0,0-1,0 1,0 0,0 0,0 0,0 0,0 0,1 0,-1 0,0 1,0-1,0 0,0 1,0-1,0 0,0 1,0-1,0 1,0 0,0-1,0 2,13 60,-13-49,0 0,2-1,0 1,0 0,1-1,1 0,0 0,0 0,1-1,1 0,0 0,0 0,2 0,-6-9,0 1,0-1,1 0,-1 0,1 0,-1 0,1 0,0-1,0 0,0 1,0-2,0 1,0 0,0-1,0 0,0 0,0 0,0 0,0-1,0 1,1-1,13-5</inkml:trace>
  <inkml:trace contextRef="#ctx0" brushRef="#br0" timeOffset="56566.064">8438 2108,'51'-5,"221"38,-119-15,-152-18,0 0,-1 0,1 0,-1 0,1 0,0 0,-1 0,1 0,-1 0,1 0,0 0,-1 0,1-1,-1 1,1 0,-1 0,1-1,-1 1,1 0,-1-1,1 1,-1-1,1 1,-1-1,0 1,1 0,-1-1,0 1,1-1,-1 0,0 1,0-1,0 1,1-1,-1 1,0-1,0 0,0 1,0-1,0 1,0-1,0 0,0 1,0-1,0 1,0-1,-1 0,1 1,0-1,0 1,-1-1,1 1,0-1,0 1,-1-1,1 1,-1-1,1 1,-1-1,-28-33,22 26,-19-20,1-2,1-1,2 0,1-2,2 0,1-2,2 0,-3-11,13 27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0,'10'39,"3"26,4 3,-1-6,-3-8,-4-14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0,'4'34,"3"11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0,'-227'106,"135"-34,89-70,1 0,0 1,1-1,-1 1,0-1,1 1,-1 0,1 0,0 0,0 0,0 0,1 0,-1 0,0 0,1 0,0 0,0 0,0 0,0 0,1 0,-1 0,1 0,-1 0,1 0,0 0,0 0,1 0,-1 0,1 0,-1-1,1 1,0-1,0 1,0-1,1 2,131 87,-54-13,-78-75,0 0,0 1,0-1,-1 1,0 0,0-1,0 1,0 0,0 0,-1 0,0 0,0-1,0 1,0 0,0 0,-1 0,0 0,0-1,0 1,0 0,0-1,-1 1,0-1,1 1,-1-1,-1 0,0 2,-6 4,1 0,-1 0,-1-1,0-1,0 0,0 0,-1-1,0 0,-1-1,1 0,-1-1,1 0,-1-1,-1 0,0-1,-12 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3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1096,'-72'171,"72"-171,0 0,-1-1,1 1,0 0,-1 0,1 0,-1-1,1 1,0 0,-1 0,1 0,-1 0,1 0,0 0,-1 0,1 0,-1 0,1 0,0 0,-1 0,1 0,-1 0,1 0,0 1,-1-1,1 0,-1 0,1 0,0 1,-1-1,1 0,0 0,0 1,-1-1,1 0,0 1,-1-1,1 0,0 1,0-1,0 1,2-43,69-201,-44 169,98-254,-113 298,-12 31,0-1,0 1,0-1,0 0,0 1,0-1,0 0,0 1,0-1,0 0,0 1,1-1,-1 1,0-1,0 0,0 1,0-1,1 0,-1 0,0 1,0-1,0 0,1 1,-1-1,0 0,1 0,-1 0,0 1,1-1,-1 0,0 0,1 0,-1 0,0 0,1 1,-1-1,0 0,1 0,-1 0,0 0,1 0,-1 0,0 0,1 0,-1 0,1 0,-1-1,0 1,1 0,-1 0,0 0,1 0,-1 0,0-1,0 1,1 0,-1 0,0-1,1 1,-1 0,0 0,0-1,1 1,20 105,-16-79</inkml:trace>
  <inkml:trace contextRef="#ctx0" brushRef="#br0" timeOffset="716.825">510 956,'37'-14,"-1"-1,-1-2,0-1,-2-2,0-1,-1-2,-1-1,13-14,-40 36,-1-1,1 1,-1-1,0 1,0-1,0 0,0 0,-1-1,1 1,-1 0,0-1,0 0,0 1,0-1,-1 0,1 0,-1 0,0 0,0 0,-1 0,1 0,-1 0,0-1,0 1,0 0,-1 0,1 0,-1 0,0 0,0 0,0 0,-1 0,0 0,1 0,-1 1,-1-1,1 1,0-1,-1 1,0 0,0 0,1 0,-2 0,1 1,0-1,-2 0,-3 0,0-1,-1 1,0 1,0 0,0 0,0 0,0 1,0 1,0 0,0 0,0 0,0 1,0 1,0-1,0 1,1 1,-1 0,0 0,1 1,0 0,0 0,0 1,-5 4,2-2,0 1,1 1,-1 0,2 0,0 1,0 0,0 0,2 1,-1 0,1 0,1 1,0 0,1 0,0 1,0-1,2 1,0-3,1 1,1-1,0 0,0 0,1 0,0 1,1-1,0 0,1 0,0 0,0 0,1 0,1-1,-1 1,2-1,-1 0,1 0,1 0,-1 0,1-1,1 0,0-1,0 1,0-1,1 0,0-1,0 0,1 0,6 2,2 1,0-1,1 0,0-2,0 0,0-1,1 0,-1-2,1 0,0-2,0 0,0-1,0 0,0-2,0 0,0-1,-1-1,1-1,7-4,3-2,1-1,-2-2,0-1,0-1,-2-1,0-2,-1 0,-1-2,0 0,13-19,-5 4,-2-1,-2-1,-1-1,-2-2,-2-1,-1 0,-3-2,-1 0,-2-1,-3-1,-1 0,-2-1,-3 0,-1 0,-3-10,-2 44,-2 0,0 0,0 0,-1-1,-1 1,0 1,-1-1,-1 0,0 1,0 0,-1 0,-3-4,8 14,0 0,0 1,-1-1,1 0,-1 0,1 1,-1-1,1 1,-1-1,0 1,0 0,0 0,0 0,0 0,0 0,0 0,0 0,0 1,0-1,0 1,0-1,-1 1,1 0,0 0,0 0,-1 0,1 0,0 1,0-1,0 1,0-1,-1 1,1 0,0 0,0 0,0 0,1 0,-3 1,-51 70,47-45,1 1,1 0,2 0,0 1,2-1,2 1,0-1,3 9,-2 9,8 144,9 0,13 26,-13-47,-7 1,-9 110,-3-248,-1 0,-1 0,-2 0,-1 0,-5 13,8-33,-1 0,0-1,-1 0,0 0,-1 0,0 0,-1-1,0 0,0-1,-1 1,0-1,-1-1,0 0,0 0,-10 6,17-13,0 1,0 0,-1 0,1-1,-1 0,1 1,-1-1,0 0,1 0,-1 0,0-1,0 1,0-1,0 1,1-1,-1 0,0 0,0 0,0-1,0 1,0-1,1 1,-1-1,0 0,0 0,1 0,-1-1,1 1,-1-1,1 1,-1-1,1 0,0 0,0 0,0 0,0 0,0 0,1 0,-1-1,0 1,1-1,0 1,0-1,0 0,0 0,0 1,0-3,-4-29,3 1,0-1,2 1,2-1,1 1,1-1,4-7,10-42,4 1,4 0,8-8,-17 41,5-8,-2 9</inkml:trace>
  <inkml:trace contextRef="#ctx0" brushRef="#br0" timeOffset="1437.031">1639 983,'35'-30,"11"-7,-1-2,-3-2,-1-2,28-39,-34 4,-35 76,1 1,0-1,-1 0,1 0,-1 0,0 0,1 0,-1 1,0-1,0 0,0 0,-1 0,1 0,0 0,-1 0,1 1,-1-1,0 0,1 0,-1 0,0 1,0-1,0 1,0-1,0 1,-1-1,1 1,0-1,-1 1,1 0,-1 0,1 0,-1 0,0 0,1 0,-1 0,0 1,0-1,0 0,1 1,-1 0,0-1,-8 3,1 0,0 1,0 0,1 0,-1 1,1 0,-1 0,1 1,0 0,1 1,-1-1,1 2,1-1,-1 1,1 0,0 0,0 0,1 1,0 0,0 0,1 1,0 1,-1-2,-6 7,1 1,1 1,0 0,1 0,1 1,1 0,1 0,0 0,1 1,1-1,1 1,1 0,0 0,1 0,1 0,1 0,2 7,1-17,0 0,0 0,1-1,0 1,0-1,1-1,0 1,1-1,-1-1,1 1,1-1,-1-1,1 0,0 0,0 0,0-1,1-1,0 1,-1-2,1 1,0-1,0-1,1 0,-1 0,0-1,0 0,0-1,0 0,0-1,0 0,0 0,0-1,0-1,-1 1,1-2,3-1,18-15,-1-1,0-2,-2 0,-1-2,-1-1,-1-1,10-17,-20 24,-1 0,-1-1,-1-1,-1 0,-1 0,-1-1,-1 0,-1-1,-1 1,-1-1,-1-1,-2 1,0-1,-2 1,-1-1,-3-17,5 40,-1 0,0 0,0 0,0 0,-1 0,1 0,-1 0,1 0,-1 0,0 0,0 1,0-1,-1 0,1 1,-1-1,1 0,-1 1,0 0,0-1,0 1,0 0,0 0,-1 0,1 0,-1 1,1-1,-1 1,1-1,-1 1,0 0,0 0,0 0,0 0,0 1,0-1,1 1,-1 0,-1 0,1 0,0 0,0 0,1 1,-1-1,0 1,0 0,0 0,0 0,0 0,-1 1,-10 9,0 0,1 1,0 1,0 0,2 1,0 0,0 1,1 0,1 1,1 0,-3 7,10-21,-1 1,1 0,0 0,0 0,0 0,0-1,1 1,-1 0,1 1,0-1,-1 0,1 0,1 0,-1 0,0 0,1 0,0 0,0 0,-1 0,2-1,-1 1,0 0,1 0,-1-1,1 1,0-1,-1 1,1-1,1 0,-1 0,0 0,0 0,1 0,-1 0,1-1,0 1,1 0,7 3,0 0,0-1,0 0,1-1,-1 0,1-1,-1-1,1 0,4 0,158-3,-170 2,0 1,0-1,0 1,0 0,0 0,0 0,-1 1,1 0,0-1,-1 1,1 0,-1 1,0-1,0 1,0-1,0 1,0 0,0 0,-1 0,0 0,1 1,-1-1,0 1,-1-1,1 1,-1 0,1 0,-1 0,0-1,0 1,-1 0,1 0,-1 0,0 0,0 3,0 8,-1 0,0 0,-1-1,-1 1,0-1,-1 1,0-1,-1 0,-3 5,4-11,-16 71,23-63</inkml:trace>
  <inkml:trace contextRef="#ctx0" brushRef="#br0" timeOffset="1784.886">2683 956,'54'-12,"0"-3,-1-2,0-2,-2-2,8-7,-51 25,1-1,-1 0,-1 0,1-1,-1 0,0 0,0-1,0 0,-1 0,0-1,0 1,0-1,-1-1,0 1,0-1,-1 0,0 0,-1 0,0 0,0-1,0 1,-1-1,-1 0,1 1,-2-1,1 0,-1-8,0 15,-1-1,1 0,-1 0,0 1,0-1,0 1,0-1,0 0,-1 1,1 0,-1-1,1 1,-1 0,0 0,0 0,0 0,0 0,0 0,-1 1,1-1,0 1,-1-1,1 1,-1 0,0 0,1 0,-1 0,0 1,1-1,-1 1,0 0,0-1,0 1,1 0,-4 1,-2 0,-1 0,1 0,-1 1,1 0,0 0,0 1,0 0,0 0,1 1,-1 0,-3 3,-6 6,1 0,0 2,1-1,0 2,2 0,-1 1,2 0,0 1,2 0,0 1,0 0,2 1,1 0,0 0,1 0,2 1,0 0,1 0,1 0,0 0,3 21,0-37,-1-1,2 1,-1 0,0 0,1-1,0 1,0-1,0 1,1-1,0 0,-1 0,1 0,1 0,-1-1,0 1,1-1,0 0,0 0,0 0,0 0,0-1,1 0,-1 1,1-2,-1 1,1 0,0-1,0 0,0 0,-1-1,1 1,3-1,49 9,-32-6</inkml:trace>
  <inkml:trace contextRef="#ctx0" brushRef="#br0" timeOffset="2171.715">3220 1096,'211'-334,"-176"298,-33 58,-3-15,-8 107,9-110,1 0,0 0,0 0,0 0,0 0,1 0,-1 0,1-1,0 1,1 0,-1-1,0 0,1 1,0-1,0 0,0 0,0-1,0 1,1-1,-1 1,1-1,-1 0,1 0,0-1,0 1,1-1,0 1,1-1,-1 0,1 0,0-1,0 1,-1-1,1-1,0 1,0-1,-1 0,1 0,-1-1,1 1,-1-1,1-1,-1 1,0-1,0 0,0 0,0 0,-1-1,1 1,-1-1,4-4,81-116,-60 66,-16 33</inkml:trace>
  <inkml:trace contextRef="#ctx0" brushRef="#br0" timeOffset="2435.462">4320 476,'-44'18,"1"2,0 2,2 2,0 1,2 3,1 1,-4 6,37-32,1 0,0 0,-1 0,1 0,0 1,1-1,-1 1,1 0,0 0,0 0,0 1,0-1,1 1,-1 0,1-1,0 1,1 0,-1 0,1 0,0 0,1 1,-1-1,1 0,0 0,0 0,0 1,1-1,0 0,0 0,0 0,1 0,-1 0,1 0,1 0,-1-1,3 4,8 4,0 0,1-1,0-1,1 0,0-2,1 1,0-2,0 0,1-1,-1 0,1-2,1 0,-1 0,0-2,1 0,0-1,-1-1,1-1,-1 0,1-2,-1 1,1-2,-1-1,0 0,-1-1,1 0,-1-2,13-7,8-13,-24 14</inkml:trace>
  <inkml:trace contextRef="#ctx0" brushRef="#br0" timeOffset="2750.588">4405 815,'16'7,"1"0,1 0,-1-2,1 0,0-2,0 0,0 0,0-2,0 0,1-1,-1-1,0-1,0 0,0-2,0 0,0 0,-1-2,13-6,-24 9,-1-1,1 0,-1 0,0-1,0 0,-1 0,1 0,-1 0,0-1,-1 1,1-1,-1 0,0 0,0 0,-1-1,0 1,0-1,-1 1,1-1,-1 0,-1 1,1-1,-1 0,-1 0,1 1,-1-1,0 0,-1 1,1-1,-1 1,0-1,-4-5,4 10,0 0,0 0,0 0,0 0,-1 0,1 1,-1-1,1 1,-1-1,0 1,1 0,-1 0,0 0,0 0,0 1,0-1,0 1,0 0,0 0,1 0,-1 0,0 0,0 0,0 1,0 0,0-1,0 1,0 0,1 1,-1-1,0 1,-82 50,69-38,0 0,2 1,-1 0,2 1,0 1,1 0,1 1,1 0,0 1,1 0,1 0,1 1,1 0,1 0,0 1,-1 18,5-31,0 0,1-1,0 1,0 0,1 0,0-1,1 1,-1 0,1-1,1 0,-1 1,1-1,0 0,1 0,0-1,0 1,1-1,-1 0,1 0,1 0,-1-1,1 1,0-1,0-1,0 1,1-1,-1 0,1-1,0 1,0-1,1-1,-1 1,5 0,21 0,-2-1</inkml:trace>
  <inkml:trace contextRef="#ctx0" brushRef="#br0" timeOffset="26541.87">538 2451,'80'188,"-7"4,13 77,-57-195,-26-74,-1-1,1 1,-1-1,1 1,-1-1,0 0,1 0,-1 0,0-1,0 1,0 0,0-1,0 1,0-1,0 0,0 0,-1 0,1 0,-1 0,1 0,-1 0,0 0,0 0,0-1,0 1,0 0,0-1,-1 1,1-1,1-2,97-249,-67 161,60-172,-91 262,0-1,0 1,1-1,-1 1,1 0,-1-1,1 1,0 0,1 0,-1 0,0 1,1-1,-1 0,1 1,0 0,0 0,0-1,0 2,0-1,1 0,-1 1,1-1,-1 1,1 0,-1 0,1 1,-1-1,1 1,0-1,-1 1,1 0,0 1,-1-1,1 1,-1-1,1 1,0 0,-1 0,0 1,2 0,14 7</inkml:trace>
  <inkml:trace contextRef="#ctx0" brushRef="#br0" timeOffset="27212.097">1780 2592,'-35'5,"1"2,1 1,-1 1,2 2,-1 2,1 0,1 3,1 0,-29 21,52-33,-1 1,1 1,0-1,0 1,1 0,0 0,0 1,0 0,1 0,-1 0,2 1,-1-1,1 1,1 1,-1-1,1 0,1 1,-1-1,2 1,-1 0,1 0,0 0,1-1,0 1,1 0,-1 0,2 0,-1 0,1-1,1 1,1 4,2-7,0-2,0 1,0-1,1 0,-1 0,1 0,0-1,0 0,1-1,-1 0,0 0,1 0,-1-1,1 0,0 0,-1-1,1 0,0-1,-1 1,1-2,-1 1,1-1,-1 0,5-2,17-5,-1-2,0-1,-1-1,0-1,-1-2,-1 0,0-2,-1-1,16-16,143-155,-183 189,1 0,0 0,0 0,-1 0,1 0,0 0,0 0,0 0,0 0,0 1,0-1,0 0,1 1,-1-1,0 1,0-1,0 1,1-1,-1 1,0 0,0 0,1 0,-1-1,0 1,0 1,1-1,-1 0,0 0,1 0,-1 1,0-1,0 0,0 1,1-1,-1 1,0 0,0-1,0 1,0 0,0 0,0 0,0-1,0 1,0 0,-1 0,1 0,0 1,-1-1,1 0,0 0,-1 0,0 0,1 1,-1-1,0 0,1 0,-1 1,0 0,-9 68,7-63,0 0,0-1,1 1,0 0,0 0,1 0,-1 0,2 0,-1 0,1 0,0 0,1 0,1 6,-1-8,1 0,-1 1,1-1,0 0,1-1,-1 1,1 0,0-1,0 0,0 0,1 0,0-1,-1 1,1-1,0 0,1-1,-1 1,0-1,1 0,-1 0,1 0,0-1,-1 0,1 0,0-1,0 0,0 0,0 0,-1 0,1-1,0 0,0 0,-1-1,1 0,4-1,32-19,-1-1,0-2,-2-2,-1-1,-2-2,-1-2,-1-1,27-35,-32 39,-3 4,0-2,-2 0,-1-1,-1-2,-2 0,-1-1,-1-1,-2-1,-1 0,-2-1,-1 0,-1-1,-2-1,-2 1,-1-1,-2-1,-2 1,-1-1,-2-3,2 34,-1 0,0 0,-1 0,0 0,0 0,0 0,0 0,-1 1,0-1,-1 0,1 1,-1 0,0-1,0 1,0 0,-1 0,0 1,0-1,0 1,-1 0,1 0,-1 0,0 1,0 0,0 0,0 0,-1 0,1 1,-1 0,0 0,0 0,0 1,1 0,-1 0,-3 0,-1 4,-1 0,0 0,1 1,0 1,0 0,0 0,0 1,1 0,0 0,0 1,1 0,0 1,0 0,1 0,0 1,-3 4,-6 10,1 1,1 0,1 1,1 0,1 1,1 1,-3 23,2 1,2-1,3 2,1-1,3 1,2-1,6 39,-5-61,2-1,0 0,2 0,1 0,1-1,1 0,2 0,1-1,0 0,2-1,13 17,-20-32,1-1,1 0,-1-1,1 1,1-2,0 1,0-1,0 0,1-1,0 0,0-1,1 0,-1 0,1-1,0-1,0 0,1 0,-1-1,0-1,1 0,-1 0,1-1,0 0,-1-1,1-1,-1 0,0 0,0-1,0 0,4-3,3-6</inkml:trace>
  <inkml:trace contextRef="#ctx0" brushRef="#br0" timeOffset="27457.311">3134 2677,'-9'39,"-4"16,1 5,7-8,10-14,7-12,8-16,0-14,-3-11,0-4,-3-2,-4-4,-3 4</inkml:trace>
  <inkml:trace contextRef="#ctx0" brushRef="#br0" timeOffset="27640.527">3247 2170,'0'0</inkml:trace>
  <inkml:trace contextRef="#ctx0" brushRef="#br0" timeOffset="28022.96">3756 2338,'-13'-1,"-1"1,1 0,-1 1,1 1,-1 0,1 1,0 0,0 1,0 0,1 1,-1 0,1 1,0 1,1 0,0 1,0 0,0 0,1 1,0 0,1 1,0 0,1 1,0 0,0 0,0 4,1-4,1 2,1-1,0 1,1 0,0 0,1 0,0 1,1-1,0 1,2-1,-1 1,2-1,0 1,0 0,1-1,1 0,0 1,1-1,0 0,1-1,1 1,0-1,1 0,0-1,0 1,1-1,1-1,0 1,0-2,1 1,2 0,2-1,0-1,1-1,0 0,1 0,-1-2,1 0,0-1,1 0,-1-1,1-1,-1-1,1 0,0-1,-1-1,1-1,-1 0,1-1,-1-1,0 0,0-1,0-1,-1-1,0 0,0-1,-1 0,4-4,9-6,-1-1,-1-1,-1-1,0-1,-2-1,-1-1,-1-1,7-11,14-23,-2-2,-4-2,-1-1,-4-1,-1-8,-18 43,-1 0,-2-1,-1 0,-1 0,-2 0,-1-1,-2 1,-1-1,-1 0,-2 1,-1-1,-7-24,10 49,-1-1,1 0,-2 1,1-1,-1 1,0 0,-1 0,0 0,0 0,0 1,-1 0,0-1,0 2,-1-1,1 1,-1-1,-1 2,1-1,0 1,-1 0,0 0,0 1,0-1,-1 2,1-1,-1 1,1 0,-1 1,0 0,0 0,0 0,1 1,-1 0,0 1,0 0,0 0,-11 6,0 0,1 1,0 0,0 2,1 0,0 1,1 1,0 0,1 1,1 1,0 0,0 1,2 1,0 0,1 0,0 1,1 1,1 0,1 0,1 1,0 0,1 0,1 0,0 9,-2 0,1 0,1 1,1-1,2 1,1 0,2 0,0 0,2 0,1-1,1 1,2-1,0-1,2 1,1-1,2-1,0 1,16 23,-12-27,1-1,1 0,1-1,0-1,2-1,0 0,1-2,1-1,1 0,0-2,1-1,0-1,1-1,1-1,120 28,-108-32</inkml:trace>
  <inkml:trace contextRef="#ctx0" brushRef="#br0" timeOffset="29806.424">5082 2902,'-5'5,"4"-3,1-7,6-3,2-4,-5 4,-9 9,-2 8,0-1,1-3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2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678 331,'-11'252,"-7"41,-10-14,28-225,0-31</inkml:trace>
  <inkml:trace contextRef="#ctx0" brushRef="#br0" timeOffset="295.505">114 417,'149'-43,"2"8,125-13,-204 37,497-69,-460 74,-108 6,0 0,0 1,-1-1,1 0,0 0,0 0,0 0,-1 1,1-1,0 0,0 1,-1-1,1 1,0-1,-1 1,1-1,0 1,-1-1,1 1,-1 0,1-1,-1 1,1 0,-1-1,0 1,1 0,-1 0,0 0,1-1,-1 1,0 0,0 0,0 0,0-1,0 1,0 0,0 0,0 0,0 0,0-1,0 1,-1 0,1 0,0 0,0-1,-1 1,1 0,-1 0,1-1,-1 1,1 0,-1-1,1 1,-1-1,1 1,-1-1,0 1,-40 40,37-38,-27 23,1-1</inkml:trace>
  <inkml:trace contextRef="#ctx0" brushRef="#br0" timeOffset="495.538">1 1263,'48'14,"45"0,16-6,-1-6,-5-7,-14-4,-14-4,-9 0,-6 2,-10-2,-7 1,-7 3,-9 3</inkml:trace>
  <inkml:trace contextRef="#ctx0" brushRef="#br0" timeOffset="981.512">1187 1348,'519'-617,"-519"617,1 0,-1 1,0-1,0 0,0 1,1-1,-1 0,0 0,0 1,1-1,-1 0,0 0,1 0,-1 1,0-1,0 0,1 0,-1 0,0 0,1 0,-1 1,1-1,-1 0,0 0,1 0,-1 0,0 0,1 0,-1 0,0 0,1 0,-1-1,0 1,1 0,-1 0,0 0,1 0,-1 0,0-1,1 1,-1 0,0 0,1 0,-1-1,0 1,0 0,1-1,-1 1,0 0,-10 39,8-33,-7 23,3-14,0 1,1-1,0 1,2 0,0 0,0 1,2-1,0 0,1 1,0-1,1 0,1 1,1-1,0 0,2 2,-3-14,0 0,1 0,-1 0,1 0,0-1,0 1,0-1,0 0,1 0,0 0,-1 0,1 0,0-1,0 0,0 0,1 0,-1 0,0-1,1 1,-1-1,1 0,-1-1,1 1,-1-1,1 0,0 0,-1 0,1-1,0 1,1-2,133-51,-82 18,-1-3,-2-2,-2-2,-2-3,-2-2,42-52,-40 14,-44 61</inkml:trace>
  <inkml:trace contextRef="#ctx0" brushRef="#br0" timeOffset="2002.425">2513 924,'6'7,"-1"-1,1-1,1 1,-1-1,1 0,0-1,0 0,1 0,-1 0,1-1,-1 0,1 0,0-1,0 0,1-1,-1 1,0-2,0 1,1-1,-1 0,0-1,1 0,-1 0,0-1,0 0,0-1,0 1,0-1,-1-1,1 0,-1 0,0 0,2-3,1 0,-1-1,0 0,0-1,-1 0,0-1,-1 1,0-1,-1-1,0 1,0-1,-1 0,-1-1,0 1,0-1,-1 1,-1-1,0 0,0 0,-1-1,-1-6,0 16,0 0,0 0,0 0,-1-1,0 1,1 0,-1 0,0 0,-1 0,1 0,0 1,-1-1,0 0,1 0,-1 1,0 0,0-1,-1 1,1 0,0 0,-1 0,1 0,-1 0,0 1,0-1,0 1,1-1,-1 1,0 0,-1 0,1 1,0-1,0 1,-3-1,-3 1,-1 0,1 1,0 0,0 0,0 1,0 0,0 0,0 1,1 1,-1-1,-4 4,-1 0,-1 1,1 1,1 0,-1 0,2 2,-1 0,1 0,1 1,0 0,1 1,0 1,1-1,1 1,0 1,1 0,0 0,1 0,1 1,1-1,0 1,1 1,0-1,2 0,0 1,0-1,2 0,0 1,1-1,2 11,-1-20,0-1,1 0,0 0,-1 0,2 0,-1 0,1-1,0 0,0 0,0 0,1-1,0 0,-1 0,2 0,-1-1,0 0,1 0,-1 0,1-1,0 0,3 0,9 3,0-1,0-2,1 0,-1-1,1 0,-1-2,5-1,7-3,-1-1,0-2,0-1,-1-1,-1-1,1-2,-2 0,0-3,-1 0,0-1,-1-1,-1-2,-1 0,-1-2,-1 0,-1-2,-1 0,-1-1,0-2,-10 16,-1 0,-1 0,0-1,0 1,-1-1,-1 0,0-1,-1 1,0-1,-1 1,0-1,-1 0,0 0,-1 0,-1 0,0-2,0 12,0-1,-1 1,1 0,-1 0,1 0,-1 0,0 0,0 0,-1 0,1 1,-1-1,1 1,-1-1,0 1,0 0,0 0,0 0,0 1,0-1,0 1,-1-1,1 1,0 0,-1 1,1-1,-1 0,1 1,-1 0,1 0,-1 0,0 0,-4 1,-1 0,0 0,0 0,1 1,-1 0,1 1,0 0,0 0,0 1,0 0,0 1,0 0,3-2,0-1,0 1,0 0,1 0,-1 0,1 1,0-1,0 1,0 0,1 1,-1-1,1 0,0 1,0 0,1 0,-1 0,1 0,0 0,0 0,1 1,0-1,0 1,0-1,1 1,-1-1,1 1,0-1,1 1,0-1,-1 1,2-1,-1 0,1 1,-1-1,2 0,-1 0,0 0,3 2,5 2,0-2,1 0,0 0,0-1,1 0,-1-1,1 0,1-1,-1 0,0-1,1 0,0-1,0-1,-1 0,1-1,0 0,4-1,102 14,-114-12,-1 0,1 1,0-1,-1 1,0 0,1 1,-1-1,0 1,0-1,0 1,-1 1,1-1,-1 0,1 1,-1 0,0-1,-1 1,1 1,-1-1,0 0,0 0,0 1,0 0,-1-1,1 1,-1 0,-1-1,1 1,-1 0,1 0,-1 0,-1-1,1 1,-1 0,0 0,0 0,0-1,-1 1,-1 3,-42 74,38-74,1 1,1-1,-1 1,1 0,1 0,0 0,0 1,1 0,0-1,0 1,1 5,2-13,-1 0,1 0,0 0,0 0,0 0,1 0,-1-1,0 1,1 0,-1 0,1 0,0 0,0 0,-1 0,1-1,0 1,1 0,-1-1,0 1,0-1,1 1,-1-1,1 0,-1 1,1-1,0 0,-1 0,1 0,0 0,0-1,-1 1,1 0,0-1,0 1,0-1,0 0,0 1,0-1,0 0,19-2</inkml:trace>
  <inkml:trace contextRef="#ctx0" brushRef="#br0" timeOffset="2362.283">4207 163,'-16'26,"1"1,1 1,2 0,1 1,1 0,1 1,2-1,1 2,-2 26,0 282,11-223,-3 189,11-244,-2-86,-13 7,-1 0</inkml:trace>
  <inkml:trace contextRef="#ctx0" brushRef="#br0" timeOffset="2611.403">3727 840,'43'-5,"43"-6,12-1,-1 1,-13 2,-11 3,-12 3,-13 2,-9 0,-7 1,-3 1,-3-1,-5 6,-1 0,0 0,-3-1</inkml:trace>
  <inkml:trace contextRef="#ctx0" brushRef="#br0" timeOffset="2863.712">4828 1009,'0'33,"4"21,8 2,0-10</inkml:trace>
  <inkml:trace contextRef="#ctx0" brushRef="#br0" timeOffset="3120.397">4771 642,'0'0</inkml:trace>
  <inkml:trace contextRef="#ctx0" brushRef="#br0" timeOffset="3285.458">5363 784,'-41'16,"1"2,1 2,1 2,0 1,2 2,-29 26,5 16,59-65,-1 0,1 0,-1 0,1 0,0 1,0-1,0 0,0 1,0-1,0 1,1-1,-1 1,1 0,0-1,0 1,0-1,0 1,0 0,0-1,1 1,-1-1,1 1,0-1,0 1,0-1,0 0,0 1,0-1,1 0,-1 0,2 2,3-1,1 0,-1 0,1 0,0-1,0 0,0-1,0 1,0-1,0 0,0-1,1 0,-1 0,0-1,0 1,0-2,0 1,0-1,0 0,0 0,0-1,-1 0,5-2,349-180,-358 184,1 0,-1 0,0 1,1-1,-1 1,1 0,-1 0,1 0,-1 0,1 0,-1 0,1 1,-1-1,0 1,1-1,-1 1,0 0,1 0,-1 0,0 0,0 1,0-1,0 1,0-1,0 1,0-1,-1 1,1 0,-1 0,1 0,-1 0,0 0,1 0,-1 1,0-1,0 0,-1 1,1-1,0 0,-1 1,0-1,1 1,-1-1,0 3,8 33,-8-33,0 1,0 0,1-1,-1 1,1 0,0-1,1 1,0-1,-1 1,2-1,-1 0,0 0,1 0,0 0,1 0,-1-1,1 1,-1-1,1 0,1 0,-1 0,0-1,1 1,0-1,0 0,0-1,0 1,0-1,0 0,1 0,-1-1,1 1,0-1,0 0,47-10,-28 2</inkml:trace>
  <inkml:trace contextRef="#ctx0" brushRef="#br0" timeOffset="6801.252">6323 50,'0'-1,"0"0,-1 0,1 1,0-1,0 0,-1 0,1 1,-1-1,1 0,-1 1,1-1,-1 0,1 1,-1-1,1 1,-1-1,0 1,1-1,-1 1,0 0,0-1,1 1,-1 0,0-1,0 1,1 0,-1 0,0 0,0 0,0 0,1 0,-1 0,0 0,0 0,0 0,0 0,1 0,-1 1,0-1,0 0,1 0,-1 1,0-1,1 1,-1-1,0 1,1-1,-1 1,0-1,1 1,-1 0,1-1,-1 1,1-1,0 1,-1 0,1 0,-1-1,1 1,0 0,0 0,0 0,-1-1,1 1,0 0,0 0,0 0,0 0,-6 17,1 0,0 0,2 1,0 0,1 0,1 0,1 0,0 0,3 14,-2 14,0 343,-28-182,21-167,4-35,0 0,0-1,1 1,0 0,1 0,-1-1,1 1,0 0,0 0,1 0,0 0,0-1,0 1,1 0,0-1,2 5,-1-8,1 0,0 0,0 0,0-1,0 1,0-1,0 0,1 0,-1-1,0 1,0-1,1 0,-1 0,0 0,0-1,1 0,-1 0,0 0,0 0,0 0,0-1,0 0,0 0,0 0,0 0,15-9</inkml:trace>
  <inkml:trace contextRef="#ctx0" brushRef="#br0" timeOffset="11852.197">8016 388,'42'-16,"-1"-1,0-3,-2-1,0-2,-1-1,-2-2,-1-2,0-1,8-13,-38 38,-1-1,0 0,0 0,0 0,-1-1,0 1,0-1,0 0,-1 1,0-1,0-1,0 1,-1 0,0 0,0 0,0-1,-1 1,0-1,-1 1,1 0,-1-1,-2-5,3 12,-1 0,1-1,-1 1,0 0,1 0,-1 0,0 0,1 0,-1 0,0 0,1 0,-1 0,0 0,1 0,-1 0,0 1,1-1,-1 0,0 0,1 1,-1-1,1 0,-1 1,1-1,-1 1,1-1,-1 1,1-1,-1 1,1-1,-1 1,1-1,0 1,-1-1,1 1,0 0,0-1,-1 1,1 0,0-1,0 1,0 0,0-1,0 1,0 0,0-1,0 1,0 0,0-1,-14 53,2 0,3 1,-3 53,6-53,-23 418,12 170,16-602,-1 0,-2 0,-2-1,-1 1,-2-1,-2-1,-1 0,-12 21,10-32,-2-1,-1-1,-1-1,-2 0,0-2,-20 18,36-35,-1-1,1 1,-1-1,0-1,0 1,0-1,0 0,0 0,-1 0,1-1,-1 1,0-2,0 1,0 0,0-1,0 0,0-1,0 1,0-1,0-1,0 1,0-1,-1 0,1 0,1 0,-1-1,0 0,0-1,-4-1,-14-12</inkml:trace>
  <inkml:trace contextRef="#ctx0" brushRef="#br0" timeOffset="12133.358">7875 1178,'542'-297,"-435"241,-105 55,0 0,0 1,0-1,1 0,-1 1,0 0,0-1,1 1,-1 0,0 0,1 1,-1-1,0 0,0 1,1-1,-1 1,0 0,0 0,0 0,0 0,0 0,0 0,0 0,0 1,0-1,0 1,-1-1,1 1,-1 0,1 0,-1 0,0-1,1 1,-1 0,0 2,11 11,0-3</inkml:trace>
  <inkml:trace contextRef="#ctx0" brushRef="#br0" timeOffset="12814.731">8835 1122,'0'97,"-6"-130,6 6,1 1,2-1,1 1,0 0,2 0,1 1,2-1,0 1,1 1,1 0,2 1,0 0,2 0,4-3,-8 12,0 1,2 0,-1 1,2 1,-1 0,1 1,1 0,0 1,1 0,13-4,-26 12,-1 0,1 1,0-1,-1 1,1 0,0 0,-1 0,1 0,0 0,-1 1,1-1,-1 1,1-1,-1 1,1 0,-1 0,1 0,-1 1,0-1,0 1,1-1,-1 1,0 0,-1-1,1 1,0 0,0 0,-1 0,2 2,6 12</inkml:trace>
  <inkml:trace contextRef="#ctx0" brushRef="#br0" timeOffset="13318.478">9569 755,'-12'1,"1"2,-1-1,1 1,0 1,0 0,0 1,1 0,-1 1,1 0,0 0,-8 8,-4 0,6-3,0 1,1 0,0 1,1 1,1 0,0 1,1 1,0-1,2 2,-1 0,2 0,1 1,0 0,1 0,1 1,0 1,5-18,0 0,0 1,0-1,1 0,-1 0,1 0,-1 1,1-1,0 0,0 1,0-1,0 0,0 1,0-1,1 0,-1 1,1-1,0 0,0 0,0 0,0 0,0 0,0 0,0 0,0 0,1 0,-1 0,1 0,0-1,-1 1,1-1,0 1,0-1,0 0,0 0,0 0,0 0,0 0,1 0,-1 0,0-1,0 1,1-1,-1 0,0 0,1 1,-1-1,0-1,1 1,-1 0,0-1,0 1,1-1,-1 0,18-6,0 0,-1-2,-1 0,1-1,-2-1,1-1,-2 0,1-2,-2 1,7-9,36-28,78-65,-132 114,-1 0,0 0,1 1,-1-1,1 1,0 0,-1 0,1 0,-1 1,1-1,-1 1,1 0,-1 0,0 0,1 0,-1 0,0 1,0 0,0-1,0 1,0 1,0-1,-1 0,1 0,0 1,-1 0,0-1,0 1,0 0,0 0,0 0,-1 1,1-1,-1 0,0 0,0 1,1 2,18 25,-8-18,1-1,1 0,0-1,0 0,1-2,0 1,1-2,2 1,10 4,-3-3</inkml:trace>
  <inkml:trace contextRef="#ctx0" brushRef="#br0" timeOffset="13867.108">10048 1094,'250'-271,"-239"260,40-28,-50 38,0 1,0-1,0 0,1 1,-1 0,0-1,0 1,1 0,-1-1,0 1,1 0,-1 0,0 0,1 0,-1 1,0-1,1 0,-1 0,0 1,1-1,-1 1,0-1,0 1,0 0,0-1,1 1,-1 0,0 0,0 0,0 0,0 0,-1 0,1 0,0 0,0 0,-1 0,1 0,0 0,-1 1,1-1,-1 1,18 152,-17-152,-1 0,1 0,0 0,0 0,1 0,-1 0,0 0,0-1,1 1,-1 0,1-1,0 1,0-1,-1 0,1 1,0-1,0 0,0 0,0 0,0-1,0 1,0 0,0-1,1 1,-1-1,0 0,0 0,0 0,1 0,-1 0,0 0,0-1,0 1,0-1,1 1,-1-1,0 0,1 0,81-41,-79 39,185-123,-189 125,0-1,1 1,-1 0,1 0,-1 1,1-1,-1 0,1 0,-1 1,1-1,0 1,0-1,-1 1,1 0,0 0,-1 0,1 0,0 0,0 0,-1 0,1 0,0 1,-1-1,1 1,0-1,-1 1,1 0,-1 0,1 0,-1-1,1 1,-1 0,0 1,1-1,-1 0,0 0,0 1,0-1,0 0,0 1,0-1,0 1,0-1,-1 1,1 0,-1-1,1 1,-1 0,1-1,-1 1,0 0,0 0,0-1,0 2,2 45,-3-41,0 0,1 0,0-1,1 1,0 0,0 0,0 0,0-1,1 1,1-1,-1 1,1-1,0 0,2 3,-2-7,1 0,-1 0,1 0,-1-1,1 1,0-1,0 0,0 0,0 0,0-1,0 0,0 1,0-1,0 0,0-1,0 1,-1-1,1 0,0 0,0 0,0 0,0-1,-1 0,1 1,-1-1,1 0,0-2,3 1,18-7</inkml:trace>
  <inkml:trace contextRef="#ctx0" brushRef="#br0" timeOffset="14203.165">11121 896,'41'4,"0"-2,0-1,0-2,0-2,-1-1,1-3,-1-1,0-2,-1-2,0-1,13-8,-42 18,-1-1,0-1,1 1,-2-1,1-1,0 0,-1 0,0-1,-1 1,0-2,0 1,0-1,-1 0,0-1,0 1,-1-1,0 0,-1 0,0-1,-1 0,0 1,0-1,0-5,-2 12,-1 0,0 0,-1 0,1 0,0 0,-1 0,0 0,1 0,-1 0,-1 0,1 0,0 1,0-1,-1 0,0 1,1 0,-1-1,0 1,0 0,-1 0,1 0,0 0,-1 0,1 0,-1 1,1-1,-1 1,0 0,0 0,1 0,-1 0,0 0,0 0,0 1,-1 0,-107 8,90-2,0 2,0 0,0 1,1 1,1 1,-1 1,2 0,0 2,0 0,2 1,-1 1,2 0,0 1,1 1,1 0,1 1,-6 11,15-21,0 0,1 0,0 1,1-1,0 1,0-1,1 1,0 0,1-1,0 1,0-1,1 1,0-1,1 0,0 0,1 0,0 0,0-1,0 1,1-1,1 0,-1 0,1-1,1 0,-1 0,1 0,0-1,1 0,0 0,0-1,0 0,0 0,1-1,0 0,8 2,29 11,0-3,1-2,0-2,1-2,0-2,0-2,0-2,0-3,30-4,-24 0,-8-1</inkml:trace>
  <inkml:trace contextRef="#ctx0" brushRef="#br0" timeOffset="16163.505">86 1658,'-85'-34,"85"34,1 0,-1 0,0 0,1-1,-1 1,1 0,-1 0,1 0,-1-1,0 1,1 0,-1-1,0 1,1 0,-1-1,0 1,1 0,-1-1,0 1,0-1,1 1,-1 0,0-1,0 1,0-1,0 1,0-1,0 1,1-1,-1 1,0-1,0 1,0-1,-1 1,1 0,0-1,0 1,0-1,0 1,0-1,0 1,-1-1,1 1,0 0,0-1,-1 1,1-1,0 1,-1 0,1-1,0 1,-1 0,1 0,0-1,-1 1,1 0,-1 0,1-1,-1 1,1 0,44-4,-42 4,796 2,-313-30,284 0,-28 0,55 0,-168 1,-99-1,311-2,173 0,-536 20,611-8,-745 20,211-30,785 27,-610 12,-211 7,153-29,234-8,-812 19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57 139,'-10'38,"-3"23,1 5,2-4,3-16,3-17</inkml:trace>
  <inkml:trace contextRef="#ctx0" brushRef="#br0" timeOffset="599.788">254 506,'34'-90,"5"1,30-48,-69 136,0-1,0 1,0 0,0-1,0 1,0 0,1 0,-1 0,0-1,1 1,-1 0,1 0,0 0,-1 0,1 0,0 0,-1 0,1 0,0 0,0 0,0 0,0 0,0 0,0 1,0-1,0 0,0 1,1-1,-1 1,0-1,0 1,0 0,1-1,-1 1,0 0,0 0,1 0,-1 0,0 0,0 0,1 0,-1 1,0-1,0 0,1 1,-1-1,0 1,0-1,0 1,0 0,0-1,0 1,0 0,0 0,0-1,1 2,22 55,-23-50,1 0,0 0,0 0,0 0,1 0,0 0,1-1,-1 1,1-1,0 0,1 0,-1-1,1 1,0-1,1 0,-1 0,1-1,0 0,0 0,1 0,-1-1,1 1,-1-2,1 1,0-1,1 0,-2-2,-1 0,0-1,0 1,0-1,0-1,0 1,0-1,0 0,0 0,0 0,-1-1,1 1,-1-1,0 0,0 0,0-1,0 0,-1 1,1-1,-1 0,0 0,0-1,0 1,1-5,45-119,-46 117,0 0,-1 0,0 0,-1-1,0 1,-1-1,0 1,-1-1,0 1,-1 0,0 0,-1-1,-1-1,-3 7,2 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70,'-4'0,"0"1,0-1,0 1,0 0,0 0,0 0,0 0,0 1,0-1,0 1,1 0,-1 0,1 1,-1-1,1 1,0 0,0 0,0 0,1 0,-1 0,1 0,-1 1,1-1,0 1,0 0,1 0,-1 1,-110 237,-72 148,157-337,-1-1,-3-1,-26 31,36-62,15-41,14-12,1 0,1 1,1 0,3 1,3-6,3-8,42-86,77-120,5 6,-136 230,0 1,1 1,1-1,0 2,1-1,0 1,1 1,0 0,7-4,-17 14,-1 1,0-1,0 1,0 0,1-1,-1 1,0 0,0-1,1 1,-1 0,0 0,0 0,1 0,-1 0,0 1,1-1,-1 0,0 1,0-1,0 1,1-1,-1 1,0-1,0 1,0 0,0-1,0 1,0 0,0 0,0 0,0 0,-1 0,1 0,0 0,0 0,-1 0,1 0,-1 1,1-1,-1 0,0 0,1 0,-1 1,0-1,0 0,16 65,-16-63,19 344,-1-79,8-70,-27-197,0-1,0 1,0 0,0-1,0 1,0-1,0 1,0-1,0 0,0 0,0 1,0-1,-1 0,1 0,0 0,0 0,0 0,0 0,-1-1,1 1,0 0,0 0,0-1,0 1,0-1,0 1,0-1,0 1,0-1,0 0,0 0,0 1,0-1,1 0,-1 0,0 0,1 0,-1 0,0 0,1 0,-1 0,1 0,0 0,-1 0,1 0,0 0,-1 0,1-1,0 1,-221-232,-3 14,196 204,28 16,1-1,-1 0,0 0,1 0,-1 0,0 1,0-1,1 0,-1 0,0 1,0-1,0 0,1 0,-1 1,0-1,0 0,0 1,0-1,1 0,-1 1,0-1,0 0,0 1,0-1,0 0,0 1,0-1,0 0,0 1,0-1,0 0,0 1,0-1,0 0,-1 1,1-1,0 0,0 1,0-1,0 0,0 0,-1 1,1-1,0 0,0 1,-1-1,1 0,0 0,0 0,-1 1,1-1,-1 0,11 10</inkml:trace>
  <inkml:trace contextRef="#ctx0" brushRef="#br0" timeOffset="528.371">837 888,'36'-70,"-4"-1,-3-2,14-55,-22 73,-12 82,-9-27,-1 12,1-1,0 0,0 0,1 0,1 0,0 0,0 0,1 0,0-1,1 1,1-1,-1 0,1 0,1 0,0-1,0 0,1 0,0 0,8 5,-12-11,1 0,0-1,0 0,1 0,-1 0,0-1,1 1,-1-1,1 0,-1-1,1 1,0-1,-1 1,1-1,-1-1,1 1,0-1,-1 0,1 0,-1 0,1 0,-1-1,0 0,0 0,1 0,-1 0,-1-1,1 1,0-1,-1 0,1 0,0-2,10-8,0-2,-1 0,-1 0,-1-1,0-1,8-16,26-62,-28 67,-9 28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1 956,'25'-8,"0"-1,0-1,-1-1,0-1,-1-2,-1 0,0-1,-1-1,0-1,1-4,21-45,-42 65,0 0,0-1,0 1,0-1,-1 0,1 1,-1-1,1 0,-1 1,1-1,-1 0,0 0,0 1,0-1,0 0,0 0,0 1,0-1,0 0,-1 0,1 1,-1-1,1 0,-1 1,0-1,0 1,0-1,0 1,0-1,0 1,0 0,0-1,0 1,-1 0,1 0,0 0,-1 0,1 0,-1 0,1 0,-2 0,-6 1,0 0,0 1,0 0,0 0,0 1,0 1,0-1,1 1,0 1,-1-1,1 2,1-1,-1 1,0 0,1 0,0 1,1 0,-1 0,1 1,-3 4,-65 89,72-96,0 0,1 0,0 0,0 0,0-1,0 1,1 1,-1-1,1 0,0 0,0 0,0 0,1 0,0 0,0 0,0 0,0 0,0 0,1-1,-1 1,1 0,0-1,0 1,1-1,-1 0,1 0,0 0,-1 0,2 1,6 2,1 0,0-1,0 0,0-1,0 0,1-1,0 0,-1-1,1 0,0-1,0 0,0-1,0 0,1-1,-2 0,1-1,0 0,0-1,-1-1,1 0,2-1,41-15,-1-3,-1-2,-1-2,1-4,20-10,-61 36,0 0,-1-2,0 1,-1-1,1-1,-1 0,-1 0,1-1,-2 0,1-1,-1 0,-1 0,1-1,-2 0,0 0,0-1,-1 1,0-1,-1 0,0-1,-1 1,-1-1,1-5,-3 14,1 0,-1 0,0 0,0 0,0 0,-1 0,1 1,-1-1,0 0,0 0,-1 0,1 1,-1-1,1 1,-1-1,0 1,0 0,-1 0,1 0,-1 0,0 0,1 0,-1 1,0-1,-1 1,1 0,0 0,-1 0,1 0,-1 0,0 1,1 0,-1 0,0 0,0 0,0 1,1-1,-1 1,0 0,0 0,0 0,0 1,0-1,0 1,-2 1,-2 2,1 0,0 1,1 0,-1 0,1 0,0 1,0 0,1 0,-1 1,1 0,1-1,0 2,0-1,0 0,1 1,0 0,0-1,1 1,0 1,0-1,1 0,0 0,0 0,1 1,1 7,-1-13,0 1,0-1,1 1,0-1,0 1,0-1,0 0,0 1,0-1,1 0,0 0,0 0,0 0,0 0,0 0,0-1,1 1,-1-1,1 1,0-1,0 0,-1 0,2 0,-1-1,0 1,0-1,0 1,2-1,103 14,-58-12,-35-1,-12-3,1 0,0 1,-1 0,1-1,0 1,-1 1,1-1,-1 0,1 1,0 0,-1 0,0 0,1 0,-1 1,1-1,-1 1,0 0,0 0,0 0,0 0,0 1,-1-1,1 1,-1-1,1 1,-1 0,0 0,0 0,0 0,-1 1,1-1,-1 0,0 1,0-1,0 1,0-1,0 1,-1 1,-2 7,-1 1,0 0,-1-1,0 0,-1 0,-1 0,0 0,0-1,-7 9,-21 41,33-60,0 0,1 1,-1-1,1 0,-1 1,1-1,-1 0,1 1,0-1,0 1,0-1,0 1,0-1,0 0,0 1,0-1,0 1,1-1,-1 0,0 1,1-1,-1 1,1-1,0 0,-1 0,1 1,0-1,0 0,0 0,0 0,0 0,0 0,0 0,0 0,0 0,1-1,-1 1,0 0,0-1,1 1,-1-1,0 1,1-1,-1 0,1 1,-1-1,1 0,-1 0,0 0,1 0,-1 0,1 0,-1-1,1 1,-1 0,19-2</inkml:trace>
  <inkml:trace contextRef="#ctx0" brushRef="#br0" timeOffset="416.737">1440 110,'-16'50,"3"2,3 0,1 0,3 1,2 0,3 46,-14 139,-14-38,17-71,24-144,-5-3</inkml:trace>
  <inkml:trace contextRef="#ctx0" brushRef="#br0" timeOffset="667.71">1100 618,'44'5,"28"1,6 0,-4-1,-11-6,-10-3,-11-1,-6 0,-6 2,-2 1,-2 0,-5 6,-6 2</inkml:trace>
  <inkml:trace contextRef="#ctx0" brushRef="#br0" timeOffset="852.69">1920 787,'-5'34,"-2"15,1 0</inkml:trace>
  <inkml:trace contextRef="#ctx0" brushRef="#br0" timeOffset="1014.164">1891 476,'0'0</inkml:trace>
  <inkml:trace contextRef="#ctx0" brushRef="#br0" timeOffset="1634.729">2455 533,'-40'22,"1"3,2 0,0 3,2 1,1 1,-15 20,8 18,40-66,0 0,1-1,-1 1,0 0,1 0,0 0,-1-1,1 1,0 0,0 0,0 0,0 0,0 0,0 0,1-1,-1 1,1 0,-1 0,1 0,0-1,-1 1,1 0,0-1,0 1,0-1,1 1,-1-1,0 1,0-1,1 0,-1 0,1 1,-1-1,1 0,0 0,-1-1,1 1,0 0,0 0,6 1,1 0,-1 0,1-1,0 0,-1-1,1 0,0 0,0-1,0 0,-1 0,1-1,-1 0,1 0,-1-1,0-1,0 1,0-1,0 0,4-4,133-107,-134 104,45-28,-54 41,0-1,-1 0,1 1,0 0,-1-1,1 1,-1 0,0 0,1 0,-1 0,0 0,0 0,0 0,-1 0,1 0,0 0,-1 1,1-1,-1 0,0 0,0 1,0-1,0 0,0 1,0-1,-1 0,1 0,-1 1,1 8,0-6,0 0,0 0,1-1,-1 1,1 0,0 0,0 0,1-1,-1 1,1-1,0 1,1-1,-1 1,1-1,-1 0,1 0,1-1,-1 1,0-1,1 1,0-1,0 0,0 0,0-1,0 1,0-1,1 0,-1 0,1 0,-1-1,1 1,0-1,0-1,0 1,2 0,8-5,0-1,-1 0,1-1,-1-1,0 0,-1-1,0 0,0-1,-1 0,0-1,0-1,3-4,-10 11,33-35,-2-1,-1-2,-3-2,-1 0,-2-3,-2 0,-3-1,-1-2,-3 0,1-10,10-81,-31 136,0 1,1 0,-1-1,-1 1,1 0,-1-1,0 1,0 0,0 0,0-1,-1 1,1 0,-1 0,0 1,-1-1,1 0,-1 1,1-1,-1 1,0 0,0 0,-1 0,1 0,0 0,-1 1,0 0,0 0,1 0,-1 0,0 0,-2 0,-2 2,1 1,0-1,0 1,0 0,0 1,0 0,0 0,0 1,0-1,1 1,-1 1,1-1,0 1,0 1,0-1,1 1,-1 0,1 0,0 0,1 1,-1-1,1 1,0 0,1 1,-2 2,-15 24,1 1,2 0,1 1,2 1,1 1,3-1,0 2,3-1,0 1,3 1,1-1,2 1,2-1,1 0,2 1,3 5,-1-19,1 1,1-1,1-1,1 1,2-2,0 1,1-2,2 0,0 0,1-2,1 1,15 12,-21-23,0-1,1 0,0 0,0-2,1 1,0-1,0-1,1-1,5 2,5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3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20,'-1'0,"1"0,-1 0,1-1,-1 1,1 0,-1 0,1-1,0 1,-1 0,1-1,-1 1,1-1,0 1,-1 0,1-1,0 1,0-1,-1 1,1-1,0 1,0-1,0 1,-1-1,1 1,0-1,0 1,0-1,0 1,0-1,0 1,0-1,0 1,0-1,0 0,1 1,-1-1,0 1,0-1,0 1,1 0,-1-1,0 1,1-1,-1 1,0-1,-23 8,0 0,0 1,1 2,0 0,0 2,1 0,1 1,0 1,1 1,0 1,0 2,-11 8,2 2,0 1,3 1,0 1,2 1,1 1,-16 35,33-59,0 0,1 1,0-1,0 1,1 0,1 0,0 0,0 0,1 0,0 0,0 0,1 0,1 1,0-1,0 0,1 0,0 0,1 0,0 0,1-1,0 3,2-8,-1 0,0 0,1 0,0-1,0 0,0 0,0 0,0-1,1 0,-1 0,1-1,-1 0,1 0,0 0,-1-1,1 0,0 0,-1-1,1 0,0 0,-1-1,1 1,-1-1,0-1,1 1,-1-1,0 0,-1 0,1-1,-1 0,1 0,2-3,25-19,-2 0,-1-2,-1-1,-2-1,-1-1,-1-2,-2-1,-1 0,9-21,20-57,-51 112,0 1,0-1,0 0,0 1,1-1,-1 0,0 0,0 1,1-1,-1 0,0 0,0 1,1-1,-1 0,0 0,1 0,-1 0,0 0,1 1,-1-1,0 0,1 0,-1 0,0 0,1 0,-1 0,0 0,1 0,-1 0,0 0,1 0,-1 0,0-1,1 1,-1 0,0 0,1 0,-1 0,0 0,1-1,-1 1,0 0,0 0,1-1,-1 1,0 0,0 0,1-1,-1 1,0 0,0-1,2 42,-2-36,-2 16,2 0,0 0,2 0,0-1,1 1,1 0,1-1,1 0,1 0,1-1,0 0,1 0,1-1,1 0,1 0,113 99,-106-104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565 414,'64'-24,"-2"-3,-1-2,17-14,-66 39,0-2,0 1,-1-2,0 1,0-2,-1 1,0-1,0-1,-1 0,0 0,0-1,-1 0,0 0,-1-1,-1 0,1-1,-2 1,1-1,-2 0,0 0,0-1,-1 1,0-1,-1-6,-2 17,0 0,0 0,0 1,0-1,-1 0,1 0,-1 0,1 1,-1-1,1 0,-1 0,0 1,0-1,0 1,0-1,0 1,-1-1,1 1,0 0,-1-1,1 1,-1 0,1 0,-1 0,1 0,-1 0,0 1,1-1,-1 0,0 1,0-1,0 1,1 0,-1-1,0 1,0 0,0 0,0 0,1 1,-1-1,0 0,0 1,0-1,1 1,-1-1,0 1,0 0,1 0,-1 0,1 0,-1 0,1 0,-1 0,1 1,0-1,-1 0,1 1,0-1,0 1,0-1,0 1,0 0,-7 13,0 1,0 0,2 0,0 0,1 1,0 0,2 0,0 0,0 6,-1-1,-10 66,4 1,4 1,3-1,4 1,5 1,10 151,-14 224,-4-432,-1 0,-2-1,-1 1,-2-1,-1 0,-2-1,-1 0,-1-1,-2 0,-10 14,24-43,-5 13,-1-1,0 0,-1 0,0-1,-1 0,-1-1,0 0,0 0,-1-1,-1 0,0-1,0-1,-1 0,-1 0,1-1,-1-1,0-1,-1 1,-8 1,18-8,0 0,-1 0,1-1,-1 1,1-1,0 0,0-1,-1 1,1-1,0 0,0 0,1-1,-1 1,0-1,1 0,-1 0,1-1,0 1,0-1,1 0,-1 0,1 0,0-1,0 1,0-1,0 0,-49-133,47 109,1 0,1-1,1 0,2 0,1 1,1-1,2 0,1 1,1 0,1 0,2 0,1 1,1 0,1 1,2 0,0 2,17-23,-13 19,1 2,1 0,1 1,1 2,2 0,0 1,1 1,2 2,0 0,1 2,0 1,5-1,82-17,-93 34</inkml:trace>
  <inkml:trace contextRef="#ctx0" brushRef="#br0" timeOffset="365.869">1299 866,'-18'33,"1"1,2 1,1 1,2 0,2 0,-5 31,12 10,3-77,0 0,0-1,0 1,1 0,-1 0,0-1,0 1,1 0,-1 0,0-1,0 1,1 0,-1 0,0 0,1 0,-1-1,0 1,1 0,-1 0,0 0,1 0,-1 0,0 0,1 0,-1 0,0 0,1 0,-1 0,0 0,1 0,-1 0,0 0,1 1,-1-1,0 0,0 0,1 0,-1 0,0 1,1-1,-1 0,0 0,0 1,1-1,-1 0,0 0,0 1,0-1,0 0,1 0,-1 1,0-1,0 1,13-33,43-199,29 21,-85 208,0 1,1 0,-1-1,0 1,0 0,1-1,-1 1,1 0,-1-1,1 1,0 0,-1 0,1 0,0 0,0-1,0 1,0 0,0 1,0-1,0 0,0 0,0 0,1 1,-1-1,0 0,0 1,1-1,-1 1,0 0,1-1,-1 1,0 0,1 0,-1 0,1 0,-1 0,0 0,1 0,-1 0,0 0,1 1,-1-1,0 1,1-1,-1 1,0-1,0 1,1 0,-1 0,0 0,0-1,0 1,0 0,0 0,0 0,0 1,-1-1,1 0,0 0,0 1,32 50,-19-40</inkml:trace>
  <inkml:trace contextRef="#ctx0" brushRef="#br0" timeOffset="751.243">2033 640,'-17'0,"1"0,-1 2,0 0,1 1,0 1,0 0,0 1,0 1,1 1,0 0,0 0,1 2,0 0,0 0,1 2,0-1,1 2,0 0,1 0,0 1,1 0,1 1,0 0,1 0,-5 12,11-20,0 0,0 0,0 0,1 1,0-1,1 0,-1 1,1-1,0 0,1 1,0-1,0 1,1 4,-1-9,0 1,0-1,0 0,0 1,1-1,-1 0,1 0,-1 0,1 0,0 0,0 0,-1-1,1 1,1 0,-1-1,0 0,0 1,0-1,1 0,-1 0,1 0,-1-1,1 1,-1-1,1 1,-1-1,1 0,0 0,-1 0,1 0,-1 0,1 0,-1-1,3 0,7-3,1 0,-1-1,0-1,0 0,0 0,-1-1,0-1,0 0,-1 0,1-2,8-5,134-108,-152 122,0 0,1 0,-1 0,0 0,0 1,0-1,1 0,-1 1,0-1,1 1,-1 0,0-1,1 1,-1 0,0 0,1 0,-1 0,1 0,-1 0,0 0,1 0,-1 1,1-1,-1 1,0-1,1 1,-1-1,0 1,0 0,0-1,1 1,-1 0,0 0,0 0,0 0,0 0,0 0,-1 0,1 0,0 0,0 1,-1-1,22 64,-16-43,26 65,-24-71</inkml:trace>
  <inkml:trace contextRef="#ctx0" brushRef="#br0" timeOffset="1252.736">2400 979,'84'-77,"64"-67,-147 142,0 1,0 0,0-1,0 1,0 0,0 0,0 0,1 0,-1 0,0 0,1 0,-1 0,1 0,-1 1,1-1,-1 1,1-1,-1 1,1-1,-1 1,1 0,0 0,-1 0,1 0,-1 0,1 0,0 0,-1 0,1 1,-1-1,1 1,0-1,-1 1,1 0,-1-1,0 1,1 0,-1 0,0 0,1 0,-1 0,0 0,0 0,0 1,0-1,0 0,0 1,0-1,-1 1,1-1,0 1,-1-1,1 1,-1-1,0 1,1-1,-1 1,0 0,0-1,0 1,0 0,0 0,-5 39,3-36,1 0,-1 1,1-1,1 1,-1-1,1 1,0 0,0-1,0 1,1-1,0 1,0-1,1 1,-1-1,1 0,0 0,0 1,2 0,0-4,1 0,-1-1,1 1,-1-1,1 0,0 0,-1-1,1 1,0-1,-1 0,1-1,0 1,0-1,-1 0,1 0,-1 0,1-1,-1 1,1-1,-1 0,0 0,0-1,0 1,2-3,213-134,-216 139,-1 0,1 0,-1 0,0 0,1 1,-1-1,1 1,-1-1,0 1,1 0,-1 0,0 0,0 0,1 1,-1-1,0 1,0-1,-1 1,1 0,0-1,0 1,-1 0,1 0,-1 0,0 0,0 1,0-1,0 0,0 0,0 1,0-1,-1 1,1-1,-1 0,0 1,1-1,-1 1,0-1,-1 3,9 18,-6-19,0 0,0 1,1-2,-1 1,1 0,0 0,0-1,0 0,1 1,-1-1,1 0,0-1,0 1,0-1,0 0,0 0,0 0,0 0,1-1,-1 1,1-1,-1 0,1-1,0 1,-1-1,1 0,4 0,14 0</inkml:trace>
  <inkml:trace contextRef="#ctx0" brushRef="#br0" timeOffset="1934.193">3444 922,'8'-3,"27"-11,-2-1,0-2,0-1,-2-2,0 0,-1-3,4-5,2-30,-35 56,-1 1,0-1,0 1,0 0,0-1,0 1,0-1,0 1,0-1,0 1,-1 0,1-1,-1 1,1 0,-1-1,1 1,-1 0,0 0,0-1,1 1,-1 0,0 0,0 0,0 0,0 0,0 0,-1 0,1 1,0-1,0 0,-1 1,1-1,0 0,-1 1,1 0,0-1,-1 1,1 0,-1 0,1 0,0-1,-1 2,1-1,-1 0,1 0,-1 0,-14 1,-1 1,0 0,1 1,0 0,0 2,0 0,0 0,1 2,0 0,0 1,0 0,1 1,1 0,-1 2,2-1,-1 2,2-1,-6 9,13-16,0 0,0 1,1 0,0 0,0 0,0 0,1 0,0 1,0-1,0 1,0 0,1-1,0 1,0 0,1 0,0 0,0-1,0 1,1 0,-1 0,1 0,1-1,-1 1,1 0,0-1,0 0,1 1,-1-1,1 0,1 0,-1 0,1-1,-1 1,1-1,0 0,1 0,2 2,12 7,-1-2,2 0,0-1,0-1,0 0,1-2,1-1,-1 0,1-2,0 0,0-1,0-2,0 0,0-1,21-4,115-28,-134 23</inkml:trace>
  <inkml:trace contextRef="#ctx0" brushRef="#br0" timeOffset="40847.788">1 2502,'181'-30,"-148"21,23-5,-1-3,-1-2,-1-2,28-17,-60 27,-1 0,0-2,-1 0,-1-2,0 0,-1 0,0-2,-1 0,-2-1,1 0,-2-2,8-13,-17 25,-1-1,1 1,-1-1,-1 0,1 0,-2 0,1 0,-1-1,-1 1,1 0,-2 0,0-8,1 13,-1 1,0-1,1 1,-1-1,-1 0,1 1,0-1,-1 1,0 0,0 0,0-1,0 1,0 1,0-1,-1 0,0 0,1 1,-1-1,0 1,0 0,-1 0,1 0,0 1,0-1,-1 1,1-1,-1 1,0 0,1 1,-1-1,0 1,0-1,-1 2,1-1,-1 0,1 1,-1 0,1 0,0 1,-1-1,1 1,0 0,0 0,0 0,0 1,1-1,-1 1,1 0,-1 0,1 0,0 0,0 1,1 0,-1-1,1 1,-1 0,1 0,0 1,-44 107,32-51,3 1,2 1,4 0,2 0,2 0,5 15,25 259,-14-223,-6 0,-4 1,-7 39,2-130,-2-1,0 1,-2-1,0 0,-2 0,0-1,-2 1,0-1,-2-1,0 0,-1 0,-1-1,-1 0,-1-1,-1-1,0 0,-1-1,-1-1,-1 0,-6 3,21-16,-1 0,1-1,-1 1,1-1,-1 0,0 0,0 0,0-1,0 1,0-1,0 0,0 0,-1-1,1 1,0-1,0 0,-1 0,1 0,0 0,-1-1,1 0,0 0,0 0,0 0,0-1,0 1,0-1,0 0,0-1,1 1,-1 0,1-1,0 0,0 0,0 0,0 0,-1-1,-2-11,0 0,1-1,0 0,2 1,0-1,0 0,2-1,0 1,0 0,2 0,0-1,1 1,0 0,2 0,0 0,0 1,2-1,2-6,25-72,4 2,4 2,3 1,5 2,3 3,21-22,-61 88,0 1,2 0,0 1,0 0,2 2,0-1,0 2,1 0,6-2,1 4</inkml:trace>
  <inkml:trace contextRef="#ctx0" brushRef="#br0" timeOffset="41176.977">1074 3038,'-24'18,"16"-11,0-1,0 1,0-2,-1 1,0-1,-1-1,1 1,-1-1,1-1,-1 0,-4 0,12-4,1 0,-1 1,1-2,0 1,-1 0,1 0,0 0,0-1,0 1,0 0,0-1,0 1,0-1,0 1,0-1,1 0,-1 1,1-1,-1 0,1 1,0-1,-1 0,1 0,0 1,0-1,0 0,1 0,-1 1,0-1,1 0,-1 1,1-1,-1 0,1 1,0-1,0 1,0-1,-1 1,2-1,-1 1,0 0,0-1,1 0,-1 2,29-73,-3-1,-3-1,1-20,-17 60,-6 17,1-1,1 1,1 0,1 1,0-1,1 1,1 0,0 1,2 0,0 0,6-7,-15 22,0 0,1 0,-1-1,0 1,1 0,-1 0,1 1,-1-1,1 0,0 0,-1 1,1-1,0 1,-1 0,1-1,0 1,0 0,-1 0,1 0,0 0,0 0,-1 0,1 1,0-1,-1 1,1-1,0 1,-1-1,1 1,0 0,-1 0,1 0,-1 0,0 0,1 0,-1 0,0 0,0 1,1-1,46 64,-37-47,4 2,-2-5</inkml:trace>
  <inkml:trace contextRef="#ctx0" brushRef="#br0" timeOffset="41615.413">1751 2615,'-45'-1,"-1"2,0 2,1 2,0 2,-14 5,49-9,-1 0,1 0,0 1,0 0,0 1,0 0,1 0,0 1,0 1,0-1,1 2,0-1,1 1,-1 0,1 0,1 1,0 0,0 0,1 1,0-1,0 1,1 0,1 1,-3 9,3-14,1 0,0 1,0-1,1 0,-1 1,2-1,-1 1,1 0,0-1,0 1,0-1,1 1,0-1,1 1,-1-1,1 1,1-1,-1 0,1 0,0 0,0-1,1 1,-1-1,1 1,1-1,-1 0,1-1,-1 1,1-1,1 0,-1 0,1 0,-1-1,1 0,2 1,5-4,-1 0,1-1,-1-1,1 0,-1 0,0-1,0-1,0 0,0-1,0 0,-1-1,0 0,0 0,-1-1,0-1,0 0,0 0,-1-1,-1 0,6-8,234-278,-247 294,-1 0,0 0,1 0,-1 0,1 0,-1 0,1 0,0 0,-1 0,1 0,0 0,0 0,0 1,-1-1,1 0,0 0,0 1,0-1,0 1,0-1,1 1,-1-1,0 1,0 0,0-1,0 1,0 0,0 0,1 0,-1 0,0 0,0 0,0 0,0 0,1 1,-1-1,0 0,0 1,0-1,0 1,0-1,0 1,0-1,0 1,0 0,0-1,0 1,0 0,-1 0,1 0,0 0,-1 0,1 0,0 0,-1 0,6 103,-7-78</inkml:trace>
  <inkml:trace contextRef="#ctx0" brushRef="#br0" timeOffset="42080.306">2146 3011,'29'-48,"2"2,2 2,2 0,1 3,26-22,-11 29,-50 34,0-1,0 1,0-1,1 1,-1 0,0 0,0-1,0 1,0 0,1 0,-1 0,0 0,0 0,0 0,1 1,-1-1,0 0,0 1,0-1,0 1,0-1,0 1,0-1,0 1,0 0,0-1,0 1,0 0,0 0,0 0,-1 0,1 0,0 0,-1 0,1 0,-1 0,1 0,-1 0,1 0,-1 0,0 0,1 0,-1 1,0-1,0 0,3 16,-4-15,1 0,-1 0,1 0,0 0,-1 0,1 0,0 0,0 0,0 0,1 0,-1 0,0 0,1 0,0 0,-1 0,1 0,0 0,0 0,0-1,0 1,0 0,0 0,1-1,-1 1,0-1,1 1,-1-1,1 0,0 0,-1 1,1-1,0 0,0-1,0 1,0 0,0 0,0-1,0 1,0-1,0 0,0 1,0-1,0 0,0 0,0-1,1 1,81-80,-75 72,-1-1,0 0,1 0,0 1,0 1,1-1,0 2,0-1,1 1,0 1,5-2,-14 7,1 1,0 0,0-1,-1 1,1 0,0 0,-1 1,1-1,-1 0,0 1,1 0,-1-1,0 1,0 0,0 0,0 0,0 1,-1-1,1 0,-1 1,1-1,-1 1,0-1,0 1,0-1,0 1,0 0,-1 0,1-1,-1 1,0 0,0 0,0 0,0 2,4 10,-4-11,0-1,1 0,-1 0,1 0,0 0,0 0,0 0,0 0,1-1,-1 1,1 0,0-1,-1 1,1-1,0 1,1-1,-1 0,0 0,1 0,-1 0,1 0,-1 0,1-1,0 1,0-1,0 0,0 0,0 0,0 0,0-1,0 1,0-1,2 0,20-3,-2-2</inkml:trace>
  <inkml:trace contextRef="#ctx0" brushRef="#br0" timeOffset="42330.826">2993 2785,'46'-3,"-1"-2,0-1,0-3,0-1,-1-2,19-10,-48 18,0 0,0-2,-1 1,0-2,0 0,-1 0,1-1,-2-1,1 0,-1-1,-1 0,0-1,0 0,-1-1,-1 0,0-1,0 0,-1 0,0-4,-6 14,-1 0,0 0,-1 0,1 0,0-1,-1 1,0 0,0 0,0 0,0-1,0 1,-1 0,1 0,-1 0,0-1,0 1,0 0,0 0,-1 1,1-1,-1 0,1 0,-1 1,0-1,0 1,-1-1,1 1,0 0,-1 0,1 0,-1 0,0 0,0 1,0-1,1 1,-1 0,0 0,-1 0,1 0,0 0,0 1,0-1,0 1,-1 0,1 0,0 0,0 0,-1 1,1 0,0-1,0 1,0 0,-1 1,-18 6,1 2,0 0,0 2,1 0,0 1,1 1,1 1,0 0,1 2,1 0,0 1,2 0,0 1,-6 11,13-21,1-1,0 1,0 0,1 0,0 1,1-1,0 1,0 0,1 0,1 1,0-1,0 1,1-1,0 1,0-1,2 1,-1 0,1-1,1 1,0-1,0 1,1-1,0 0,1 0,0 0,1-1,0 1,6 7,0-6,0 0,1-1,0 0,0-1,1-1,1 0,-1-1,1 0,0-1,1 0,-1-2,2 1,16 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02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225 810,'-1'-1,"0"-1,0 0,0 0,0 1,-1-1,1 1,0-1,-1 1,1 0,-1 0,0-1,1 1,-1 0,0 0,0 1,1-1,-1 0,0 0,0 1,0-1,0 1,0 0,0 0,0 0,0 0,0 0,0 0,0 0,0 0,0 1,0-1,0 1,0 0,0-1,1 1,-1 0,0 0,-1 1,-64 47,58-40,0 0,1 0,0 1,1 0,0 0,1 1,0 0,0 0,1 1,0-1,1 1,1 0,0 0,0 6,2-16,1 0,0 0,0 0,0 0,0-1,1 1,-1 0,0 0,1 0,-1 0,1 0,0-1,-1 1,1 0,0-1,0 1,0 0,0-1,1 1,-1-1,0 0,1 1,-1-1,0 0,1 0,0 0,-1 0,1 0,0 0,-1 0,1-1,0 1,0-1,0 1,-1-1,1 0,0 1,0-1,0 0,0 0,0-1,0 1,1 0,81-25,-67 19,-1-1,0-1,0-1,-1-1,0 0,0 0,-1-2,-1 0,0 0,-1-1,0-1,-1 0,0 0,-1-1,6-13,-10 17,-1 0,0 0,-1 0,0-1,0 1,-1-1,-1 0,0 0,-1 0,0 0,0 0,-2 0,1 0,-2-1,1 1,-2 1,0-1,0 0,-1 1,0-1,-1 1,0 0,-4-5,-69-54,78 69,0-1,0 1,0-1,1 0,-1 1,0-1,1 1,-1-1,1 1,0-1,-1 1,1-1,0 1,0-1,0 1,0 0,0 0,0-1,0 1,0 0,1 0,-1 0,0 0,1 1,-1-1,1 0,-1 0,1 1,-1-1,1 1,0-1,3-2,28-16,-2-2,0-1,-2-1,-1-2,0-1,15-19,-12 9,-15 19,0 0,-1 0,-1-2,-1 1,-1-2,0 0,-2 0,0-1,-1 0,4-16,-16 197,2 24,8 1,8-2,14 44,-11-92,-6-1,-6 2,-7 44,1-164,-1-1,-1 1,0-1,-1 0,-1 0,0 0,-1 0,-1-1,-5 12,8-20,0-1,-1 1,1-1,-1 0,0 0,0 0,-1 0,0-1,1 0,-2 0,1 0,0 0,-1-1,1 0,-1 0,0-1,0 1,0-1,0-1,-1 1,1-1,0 0,-1 0,-4-1,5 0,1-1,-1 1,0-1,1-1,0 1,-1-1,1 0,0 0,0-1,0 1,0-1,0 0,1-1,-1 1,1-1,0 0,0 0,0 0,0 0,1-1,0 1,0-1,0 0,1 0,-1-1,-2-4,1 0,1 0,-1 0,2 0,-1-1,2 1,-1 0,1-1,1 0,0 1,0-1,1 1,1-2,6-14,2 0,1 0,1 2,1-1,1 2,1-1,2 2,0 0,1 2,1-1,0 2,19-13,-8 7,1 2,0 1,2 1,21-9,-24 13,-3 2</inkml:trace>
  <inkml:trace contextRef="#ctx0" brushRef="#br0" timeOffset="2184.149">1693 697,'55'226,"-54"-218,-1 0,0 0,0-1,-1 1,0 0,0 0,0 0,-1-1,-1 1,1-1,-1 1,0-1,-1 0,0 1,4-8,-1 1,1-1,0 1,0-1,-1 1,1-1,0 1,-1-1,1 0,-1 1,1-1,-1 0,1 1,-1-1,1 0,-1 1,1-1,-1 0,1 0,-1 1,1-1,-1 0,1 0,-1 0,0 0,1 0,-1 0,1 0,-1 0,1 0,-1 0,0 0,1 0,-1-1,1 1,-1 0,1 0,-1-1,1 1,-1 0,1-1,-1 1,1 0,-1-1,1 1,0 0,-1-1,1 1,0-1,-1 1,1-1,0 1,0-1,-1 1,1-1,0 1,0-1,0 0,0 1,0-1,-1 1,1-1,0 1,0-1,1 0,-1 1,0-1,-6-42,10 15,0 0,2 0,2 1,0 0,2 0,0 1,8-11,-3 2,100-165,-114 198,0 0,0 0,0 0,0 0,1 0,-1 1,0-1,1 0,0 1,-1-1,1 1,0 0,-1-1,1 1,0 0,0 0,0 0,0 0,0 1,0-1,0 0,1 1,-1 0,0-1,0 1,0 0,1 0,-1 0,0 0,0 1,0-1,0 1,1-1,-1 1,0 0,0-1,0 1,0 0,0 0,-1 1,1-1,0 0,0 1,-1-1,1 1,0 0,35 25,-19-17</inkml:trace>
  <inkml:trace contextRef="#ctx0" brushRef="#br0" timeOffset="3637.611">2229 810,'9'7,"1"0,0-1,-1 0,2 0,-1-1,1-1,0 0,0 0,0-1,0-1,0 1,1-2,-1 0,1 0,-1-1,1 0,-1-1,1-1,-1 0,0 0,1-1,-1 0,0-1,-1 0,8-5,5 0,-14 7,0-1,1 1,-1-2,0 1,-1-1,1-1,-1 0,0 0,0 0,0-1,0 0,-1-1,0 0,-1 0,0 0,0-1,0 0,-1 0,0 0,-1-1,0 0,1-1,-5 7,1-1,-1 0,0 1,0-1,0 0,-1 1,1-1,-1 0,0 1,0-1,0 1,-1-1,1 1,-1 0,0 0,0-1,0 1,0 0,0 1,-1-1,1 0,-1 1,0-1,1 1,-1 0,0 0,-1 0,1 0,0 1,-1-1,-5-2,0 0,-1 1,1 1,-1 0,0 0,1 0,-1 1,0 1,0 0,-7 1,5 1,1 0,-1 1,1 0,-1 1,1 1,0-1,1 2,-1 0,1 0,0 1,1 0,-1 0,1 1,1 0,0 1,0 0,0 0,1 1,-5 9,8-12,-1 1,1-1,1 1,-1-1,1 1,1 0,0 0,0 0,0 1,1-1,0 0,1 1,-1-1,2 0,-1 1,1-1,1 0,-1 1,1-1,1 0,0 0,0 0,0-1,1 1,0-1,0 0,1 0,3 4,4-3,-1 0,1 0,1-1,-1-1,1 0,1-1,-1 0,1-1,0 0,-1-1,2-1,-1 0,0-1,0-1,0 0,1-1,-1 0,0-1,0-1,0 0,-1-1,1 0,-1-1,7-4,176-90,-165 74,0-1,-1-2,-2-1,-1-1,-1-1,-1-1,-3-2,0 0,6-17,-25 47,16-25,-1 0,-2 0,-1-2,-1 0,-2-1,-1 0,-1 0,-2-1,-1-1,-2 1,-1-1,-1-14,-3 44,1-1,-1 1,0-1,0 0,-1 1,1-1,-1 1,0-1,-1 1,1-1,-1 1,1 0,-1 0,0 0,-1 0,1 0,-1 0,0 0,0 1,0-1,0 1,-1 0,1 0,-1 0,0 1,0-1,0 1,0 0,0 0,0 0,0 1,-1-1,1 1,-1 0,1 0,-1 1,0-1,1 1,-1 0,-1 1,-1 0,0 0,-1 1,1 0,0 0,0 1,0 0,1 0,-1 1,1 0,0 0,0 0,0 1,0 0,1 0,0 1,0-1,0 1,1 0,0 0,0 1,0-1,1 1,0 0,0-1,1 2,0-1,0 0,1 0,-1 1,2-1,-1 0,1 6,2 37,2 0,3-1,1 0,3 0,2-1,3 4,12 48,-10-24,-3 1,-4 0,-3 1,-2 72,-8-83,-2 0,-4-1,-3 1,-2-2,-3 0,-3-1,-15 30,-41 48,75-141,0 0,0-1,-1 1,1 0,-1 0,1-1,-1 1,1 0,-1-1,1 1,-1-1,1 1,-1-1,0 1,1-1,-1 1,0-1,0 0,1 1,-1-1,0 0,0 1,1-1,-1 0,0 0,0 0,0 0,1 0,-1 0,0 0,0 0,0 0,1 0,-1-1,0 1,0 0,0 0,1-1,-1 1,0 0,1-1,-1 1,0-1,1 1,-1-1,0 1,1-1,-1 0,1 1,-1-1,1 0,-1 1,1-1,0 0,-1 0,1 1,0-1,0 0,-1 0,1 1,0-1,0 0,-19-59,17 52,-6-33,2 1,2-1,2 0,1 0,4-16,-2 1,-1 42,1 0,1 0,1 0,0 0,0 0,1 0,1 1,1-1,0 2,0-1,1 0,1 1,0 1,1-1,0 1,4-3,16-15,2 2,2 1,0 1,36-20,-49 31,-4 1</inkml:trace>
  <inkml:trace contextRef="#ctx0" brushRef="#br0" timeOffset="4445.686">3414 867,'6'-5,"52"-36,-1-3,-3-2,-2-2,-2-3,12-19,-60 68,0 1,0 0,-1-1,1 1,-1-1,1 1,-1-1,0 1,1-1,-1 0,0 0,0 0,0 0,-1 0,1 0,0 0,-1 0,1 0,-1 0,0 0,0 0,0 0,0 0,0 0,0-1,0 1,-1 0,1 0,-1 0,1 0,-1 0,0 0,0 0,0 0,0 1,0-1,0 0,-1 0,1 1,0-1,-1 1,1-1,-1 1,0 0,0-1,1 1,-2 0,-8 0,1 1,-1 1,1 0,0 0,-1 1,1 0,0 1,0 0,0 1,1 0,-1 0,1 1,0 1,0-1,0 1,1 1,0-1,0 1,-5 7,1-5,0 1,0 0,1 0,1 1,0 0,0 1,1 1,0-1,2 1,-1 0,1 1,1 0,0 0,2 1,-1 2,4-13,1 1,0 0,1-1,-1 1,1 0,0-1,0 1,0 0,1-1,-1 0,1 1,0-1,1 0,-1 0,1 0,-1 0,1 0,0-1,1 1,-1-1,1 0,-1 0,1 0,0-1,0 1,0-1,1 0,-1 0,0 0,2 0,10 4,1-1,0 0,1-1,-1-1,1 0,0-1,8-1,-3-3,0-1,0-1,0-1,0-1,-1-1,0-1,-1-1,20-11,-19 8,-2-1,0-1,0 0,-2-2,0 0,0-1,-2-1,0-1,-1 0,-1-1,-1 0,0-1,-2-1,-1 0,0 0,-2-1,0-1,-1-4,-5 25,0 0,0 0,-1 0,0 0,1 0,-1 0,0 0,-1 0,1 0,0-1,-1 1,0 0,0 0,0-1,0 1,0 0,-1 0,1-1,-1 1,0 0,0 0,0 0,-1 0,1 0,-1 0,1 0,-1 0,0 1,0-1,0 1,-1-1,1 1,0 0,-1 0,0 0,1 0,-1 0,0 1,0-1,0 1,0 0,0-1,-2 1,-7 2,1 0,0 1,0 0,1 1,-1 0,0 1,1 0,0 1,0 0,0 0,1 1,-1 0,2 1,-1 0,-5 6,11-12,1 1,-1 0,1 0,0 0,-1 1,1-1,0 1,0-1,0 1,1 0,-1-1,1 1,-1 0,1 0,0 0,0 0,1 0,-1 0,0 0,1 1,0-1,0 0,0 0,0 0,0 1,1-1,-1 0,1 0,0 0,0 0,0 0,0 0,1 0,-1 0,1-1,0 1,-1 0,1-1,0 1,1-1,-1 0,0 0,2 1,26 7,0-3,1 0,0-2,0-1,0-1,0-2,23-2,-46 1,20-1,-25-1,1 1,0 0,0 0,-1 0,1 0,0 1,0 0,0 0,0 0,0 0,0 0,-1 1,1-1,0 1,0 0,-1 1,1-1,0 0,-1 1,1 0,-1 0,0 0,0 0,0 1,0-1,0 1,0 0,0 0,-1 0,0 0,1 0,-1 0,-1 1,1-1,0 1,-1-1,1 2,-3 7,-1 0,0 1,-1-2,0 1,0 0,-2 0,1-1,-2 0,1 0,-1-1,-1 1,-1 0,-20 39,26-47,-1 0,1 0,-1 0,1 0,0 0,1 0,-1 1,0-1,1 1,0-1,0 1,0-1,0 1,1 0,-1-1,1 1,0 0,0 0,0-1,1 1,-1 0,1-1,0 1,0 0,0-1,0 1,1-1,-1 1,1-1,0 0,0 0,0 0,1 0,-1 0,1 0,0-1,-1 1,1-1,0 0,0 0,1 0,2 2,14 0</inkml:trace>
  <inkml:trace contextRef="#ctx0" brushRef="#br0" timeOffset="6503.312">4628 725,'16'2,"-1"-1,1-1,0 0,0-1,-1-1,1 0,-1-1,0-1,12-4,-26 8,7-1,1 0,-1-1,0 0,0 0,0-1,0 0,-1 0,1-1,-1 0,0 0,0-1,0 0,0 0,-1-1,0 1,0-1,-1-1,0 1,0-1,0 0,-1 0,0 0,0-1,-1 0,0 1,0-1,-1 0,0 0,0-1,-1 1,1-5,-3 7,0 0,0 1,0-1,-1 1,0-1,0 1,0 0,-1 0,0-1,0 2,0-1,0 0,-1 1,0-1,0 1,0 0,0 1,-1-1,0 1,1 0,-1 0,0 0,-1 0,1 1,0 0,-1 0,1 1,-1-1,1 1,-1 0,0 1,0-1,1 1,-1 0,0 1,1 0,-1-1,0 2,1-1,-1 1,1 0,-1 0,-1 1,-7 3,1 2,0-1,0 1,1 1,0 0,1 1,0 1,0-1,1 2,0-1,1 1,1 1,0-1,0 2,1-1,1 1,1 0,0 0,0 0,1 1,1 0,0 5,2-15,1 1,-1-1,1 0,0 1,1-1,-1 1,1-1,0 0,0 1,1-1,0 0,0 0,0 0,0 0,1 0,0-1,0 1,0-1,1 1,-1-1,1 0,0-1,0 1,0-1,1 1,-1-1,1-1,0 1,0-1,0 1,0-1,0-1,0 1,0-1,1 0,-1 0,0 0,1-1,-1 0,2 0,222-3,-138-18,-70 18</inkml:trace>
  <inkml:trace contextRef="#ctx0" brushRef="#br0" timeOffset="6935.363">5108 867,'114'-117,"96"-128,-210 246,1-1,-1 1,0-1,0 0,0 1,1-1,-1 1,0-1,0 0,1 1,-1-1,0 0,1 1,-1-1,0 0,1 0,-1 1,1-1,-1 0,0 0,1 0,-1 1,1-1,-1 0,1 0,-1 0,0 0,1 0,-1 0,1 0,-1 0,1 0,-1 0,1 0,-1 0,1 0,-1 0,0-1,1 1,-1 0,1 0,-1 0,0-1,1 1,-1 0,0-1,1 1,-1 0,0-1,1 1,-1 0,0-1,1 1,-1 0,0-1,0 1,0-1,0 1,1-1,-1 1,0 0,0-1,0 1,0-1,0 1,0-1,0 1,0-1,0 1,0-1,-1 39,1-29,-1 10,5 86,-3-102,0 0,0 0,0 0,0 0,0 0,1-1,-1 1,1 0,0-1,0 1,0-1,0 0,0 0,1 1,-1-2,0 1,1 0,0 0,-1-1,1 1,0-1,0 0,0 0,0 0,0 0,0-1,0 1,0-1,0 0,0 1,3-2,9-2,1 0,-1-2,0 0,0 0,-1-2,0 0,0 0,0-1,-1-1,0 0,-1-1,0 0,-1-1,0-1,0 0,-1 0,-1 0,2-5,19-29,-22 26</inkml:trace>
  <inkml:trace contextRef="#ctx0" brushRef="#br0" timeOffset="7266.961">6180 358,'-19'12,"-5"1,0 2,1 0,1 1,1 2,0 0,1 1,1 1,-12 18,28-34,1 0,-1 1,1-1,1 1,-1-1,1 1,-1 0,2 0,-1 0,0-1,1 1,0 0,0 0,0 0,1 0,-1 0,1 0,0 0,1-1,-1 1,1 0,0-1,0 1,1-1,-1 0,1 0,0 0,0 0,0 0,1-1,-1 1,1-1,0 0,0 0,0 0,0 0,0-1,1 0,-1 0,1 0,-1 0,1-1,0 0,1 0,9 4,1-1,0-1,0 0,0-1,0-1,1-1,-1 0,0-1,0-1,0 0,9-3,42-25,-46 20</inkml:trace>
  <inkml:trace contextRef="#ctx0" brushRef="#br0" timeOffset="7671.402">6547 584,'35'0,"-1"-1,0-3,0 0,0-2,0-2,-1-1,-1-1,1-2,-2-1,1-2,-27 13,0-1,1 1,-1-1,0 0,-1-1,1 1,0-1,-1 0,0 0,0 0,0-1,-1 1,1-1,-1 0,0 0,0 0,-1 0,0-1,0 1,0-1,0 1,-1-1,0 0,0 0,-1 1,1-1,-1 0,-1-5,0 9,-1-1,1 1,-1-1,1 1,-1 0,0 0,0-1,0 1,0 0,-1 1,1-1,0 0,-1 1,1-1,-1 1,0 0,1 0,-1 0,0 0,0 0,0 1,0-1,1 1,-1 0,0 0,0 0,-2 0,-81 11,64-4,1 0,0 2,0 0,1 1,0 1,1 1,0 1,1 0,1 1,0 1,1 1,-7 9,18-21,1 1,0 0,0 0,0 0,1 1,0-1,0 1,0-1,1 1,0 0,0 0,0 1,1-1,-1 0,2 0,-1 1,1-1,0 0,0 1,1-1,-1 0,2 1,-1-1,1 0,-1 0,2 0,-1 0,1 0,0-1,0 1,0-1,1 0,0 1,0-2,0 1,1 0,-1-1,1 0,1 0,20 9,0-2,1-1,1-1,-1-2,2 0,-1-2,0-1,1-2,0 0,-1-2,1-1,0-1,0-2,60 2,-65 1</inkml:trace>
  <inkml:trace contextRef="#ctx0" brushRef="#br0" timeOffset="29639.919">8297 641,'4'33,"3"21,-1 7,-1-4,-1-5,-2-8,-1-6,0-9</inkml:trace>
  <inkml:trace contextRef="#ctx0" brushRef="#br0" timeOffset="29888.6">8240 274,'-5'9,"-1"4</inkml:trace>
  <inkml:trace contextRef="#ctx0" brushRef="#br0" timeOffset="30207.366">9059 556,'-8'3,"1"0,-1 0,1 1,-1 0,1 0,0 1,1-1,-1 2,1-1,0 1,0 0,1 0,0 0,0 1,0 0,1 0,0 0,0 0,1 1,0-1,0 3,5-5,0 1,0-1,1 0,0 0,0 0,0 0,1 0,0-1,0 1,0-1,0 0,0 0,1-1,0 1,0-1,0 0,0 0,0-1,1 0,-1 0,1 0,0 0,1-1,10 6,-16-6,107 63,-105-62,0 0,0 0,-1 1,1-1,-1 1,0 0,1 0,-1 0,-1 0,1 0,0 0,-1 0,1 1,-1-1,0 0,0 1,-1-1,1 1,-1-1,1 1,-1-1,0 1,-1 0,1-1,0 1,-1-1,0 1,0-1,0 1,0-1,-1 0,1 0,-1 1,-8 8,-1-1,0 0,0 0,-1-1,0-1,-1 0,0-1,-1 0,1-1,-2-1,1 0,0 0,-1-2,0 0,-6 1,-121 12,118-17</inkml:trace>
  <inkml:trace contextRef="#ctx0" brushRef="#br0" timeOffset="38795.644">141 2700,'-2'25,"2"0,1 0,1 0,0 0,2-1,1 1,2-1,0 0,1-1,8 17,-14-37,-1 0,1 0,0 0,0 0,0 0,0 0,1 0,-1-1,1 1,0-1,-1 1,1-1,0 0,1 0,-1-1,0 1,0-1,1 1,-1-1,1 0,-1 0,1-1,-1 1,1-1,0 1,-1-1,1-1,-1 1,1 0,0-1,-1 1,1-1,-1 0,1-1,-1 1,0 0,0-1,1 0,-1 0,0 0,0 0,0 0,-1 0,1-1,-1 0,1 0,111-161,-114 162,1 1,0 0,-1 0,1-1,0 1,0 0,0 0,0 0,0 0,0 0,1 0,-1 0,0 1,0-1,1 0,-1 1,0-1,1 1,-1-1,0 1,1-1,-1 1,1 0,-1 0,1 0,-1 0,1 0,-1 0,0 0,1 0,-1 1,1-1,-1 1,0-1,1 1,-1-1,0 1,1 0,-1-1,0 1,0 0,0 0,0 0,1 0,-1 0,-1 0,1 0,0 1,0-1,0 0,0 1,46 138,18-39,-62-98,-1 0,1-1,0 1,1 0,-1-1,0 0,1 0,-1 0,1 0,-1-1,1 1,0-1,0 0,0 0,0 0,0-1,0 1,0-1,0 0,0 0,0-1,-1 1,1-1,0 1,0-1,0-1,0 1,2-2,7-5,-1-1,-1-1,1 0,-2-1,0 0,0 0,-1-1,0 0,-1-1,0 0,-1 0,-1-1,0 0,-1 0,0 0,-1-1,-1 1,0-1,-1 0,-1 0,0 0,-1 0,0 0,-2 0,-1-10,2-3,1 4</inkml:trace>
  <inkml:trace contextRef="#ctx0" brushRef="#br0" timeOffset="39893.73">1185 2080,'-29'137,"5"1,7 1,5 0,7 1,6 13,-1-116,-1-23,0 0,2-1,-1 1,2-1,0 1,0-1,1 1,3 4,-6-17,1 1,0 0,0 0,0 0,0 0,0-1,0 1,1 0,-1-1,0 1,1-1,-1 0,1 1,0-1,-1 0,1 0,0 0,0 0,0 0,0-1,0 1,0 0,0-1,0 0,0 1,0-1,0 0,0 0,0 0,0 0,0 0,0-1,0 1,0-1,0 1,0-1,0 0,0 1,0-2,69-45,50-68,-45 51,-73 62,-1 1,1-1,0 1,0 0,0 0,0 0,-1 0,1 1,0-1,0 1,0 0,1-1,-1 2,0-1,0 0,0 0,0 1,0 0,0-1,-1 1,1 1,0-1,0 0,-1 0,1 1,0 0,-1-1,1 1,-1 0,1 1,38 48,-37-44,1 0,0-1,1 1,-1-1,1 0,0 0,1 0,-1-1,1 0,0 0,0-1,1 0,1 0,5-1,0-1,1 0,-1-1,1-1,-1 0,1-1,-1-1,1 0,-1-1,0 0,0-1,0-1,0 0,-1-1,0 0,0-1,-1-1,0 0,0-1,-1 0,0 0,0-1,-1-1,0 0,-1 0,-1-1,0 0,0 0,-1-1,0-1,10-70,-17 81,0 1,0 0,-1 0,1 0,0-1,-1 1,0 0,1 0,-1 0,0 0,0 0,0 0,0 0,-1 1,1-1,0 0,-1 0,1 1,-1-1,0 1,0 0,1-1,-1 1,0 0,0 0,0 0,0 0,0 1,0-1,0 0,-1 1,1-1,0 1,0 0,0 0,-1 0,1 0,-10 2,1 1,-1 1,1 0,0 1,0 0,0 0,1 1,0 0,0 1,1 0,-1 1,1 0,1 0,0 1,0 0,1 1,0-1,0 1,1 1,1-1,0 1,-2 4,3-10,0 1,0 0,0 0,1 0,-1 0,2 1,-1 0,1-1,0 1,0 0,0 0,1 0,1 0,-1 0,1 0,0 0,0 0,1 0,0 0,0 0,1 0,0 0,0-1,1 1,0 0,0-1,0 0,1 0,0 0,0 0,0-1,1 1,8 1,1-1,-1-1,1 0,0 0,1-2,-1 0,1 0,-1-1,1-1,0-1,-1 0,1-1,0 0,-1-1,1-1,-1 0,10-4,21-6,0-2,0-1,-2-3,0-1,-1-3,-2-1,6-6,-17 11,-1-2,-1-1,0-2,-2 0,-1-2,-1 0,-1-2,-1 0,14-29,-4-23,-30 78,0 0,-1 0,1 0,-1 0,0 0,1 0,-1-1,0 1,0 0,0 0,-1 0,1 0,-1-1,1 1,-1 0,1 0,-1 0,0 0,0 0,0 0,0 0,-1 1,1-1,0 0,-1 1,1-1,-1 1,1-1,-1 1,0-1,0 1,0 0,0 0,0 0,0 0,0 0,-6 1,0 1,0-1,1 1,-1 1,1-1,-1 1,1 0,-1 1,1 0,0 0,0 1,1 0,-1 0,1 0,0 1,-5 4,2-4,0 1,1 0,-1 0,1 1,0 0,1 1,-1 0,2 0,-1 1,1-1,0 1,1 1,0-1,1 1,0 0,0 0,1 0,0 0,1 1,0-1,1 1,0 4,3-10,1 1,1-1,-1 0,1 0,0 0,0 0,0-1,1 0,-1 0,1 0,0 0,0-1,1 0,-1 0,1 0,-1-1,1 0,0 0,0 0,0-1,0 1,0-2,0 1,1-1,-1 0,0 0,0 0,0-1,0 0,0 0,0-1,253-57,-255 58,0 0,-1 0,1 0,0 0,0 1,0-1,0 1,0 0,0 1,0-1,0 1,0-1,-1 1,1 0,0 0,0 1,-1-1,1 1,-1 0,1 0,-1 0,0 0,0 1,0-1,0 1,0 0,0 0,-1 0,1 1,0 1,1 0,0 0,0-1,0 1,0-1,0 0,1 0,0-1,0 1,0-1,0 0,0 0,1-1,0 1,-1-1,1-1,0 1,0-1,0 0,0 0,0-1,2 1,11-4,0-1,-1 0,1-2,-1 0,0-1,0-1,-1 0,0-1,-1-1,0-1,0 0,-1-1,-1-1,0 0,0-1,-2 0,0-1,0-1,-1 0,-1 0,-1-1,3-7,-10 21,1-1,0 0,-1 0,0 0,0 0,0-1,0 1,-1 0,0-1,0 1,0-1,0 1,-1-1,1 0,-1 1,0-1,-1 1,1-1,-1 1,0-1,0 1,-1-1,1 1,-1-1,0 1,0 0,0 0,0 0,-1 0,0 1,0-1,0 1,0-1,0 1,-1 0,0 0,1 1,-1-1,0 1,0 0,-1-1,-7 3,0 1,1 0,-1 0,0 1,1 0,-1 1,1 1,0 0,0 0,0 1,0 1,1 0,0 0,0 1,1 0,0 0,-5 6,-4 4,0 1,1 1,1 1,0 0,2 1,0 0,2 1,0 1,2 0,0 1,2-1,0 2,2-1,-1 13,6-25,1 0,0 0,1 0,0 0,1 0,1 0,-1 0,2 0,0-1,0 0,1 0,1 0,0 0,0-1,1 0,0 0,1-1,0 0,0 0,1-1,0 0,1 0,-1-1,1 0,1-1,0 0,-1-1,2 0,-1-1,9 3,10 4,0-1,0-2,0-1,1-1,0-1,0-2,1-1,-1-2,0-1,1-1,18-5,-13 0</inkml:trace>
  <inkml:trace contextRef="#ctx0" brushRef="#br0" timeOffset="49812.722">5220 2390,'1'78,"1"17,-4-1,-4 0,-4 0,-13 45,-6-8,27-119,3-5</inkml:trace>
  <inkml:trace contextRef="#ctx0" brushRef="#br0" timeOffset="50094.893">5079 2390,'528'-82,"-448"70,106-1,-112 36,-73-22,1 0,-1 0,1 0,-1-1,1 2,-1-1,1 0,-1 0,0 0,0 1,0-1,1 1,-1-1,-1 1,1-1,0 1,0-1,-1 1,1 0,0-1,-1 1,0 0,1 0,-1-1,0 1,0 0,0 0,0-1,0 1,-1 0,1 0,0 0,-1-1,1 1,-1 0,0-1,0 1,1-1,-1 1,-1 0,-8 13,0-1</inkml:trace>
  <inkml:trace contextRef="#ctx0" brushRef="#br0" timeOffset="50332.888">5220 2700,'39'5,"26"-3,8-2,-4-2,-9 1,-6 0,-6 0,-12 0</inkml:trace>
  <inkml:trace contextRef="#ctx0" brushRef="#br0" timeOffset="50813.866">5136 1995,'355'-37,"0"16,-292 11,-96-14,-251-81,174 40,109 65,0 0,1-1,-1 1,0-1,0 1,1-1,-1 1,1-1,-1 0,0 1,1-1,-1 0,1 0,0 1,-1-1,1 0,0 0,-1 1,1-1,0 0,0 0,-1 0,1 0,0 0,0 1,0-1,0 0,0 0,1 0,-1 0,0 0,0 1,0-1,1 0,-1 0,0 0,1 1,-1-1,1 0,-1 1,1-1,-1 0,1 1,0-1,-1 0,1 1,0-1,-1 1,1-1,0 1,0 0,0-1,46-6,-15 11,0 1</inkml:trace>
  <inkml:trace contextRef="#ctx0" brushRef="#br0" timeOffset="51168.281">6293 2503,'34'5,"20"2,11-1,-1-1,-6-2,-9 0,-8-2,-5-1,-5 0,-2 0,-2 0,-5-1</inkml:trace>
  <inkml:trace contextRef="#ctx0" brushRef="#br0" timeOffset="51413.773">6293 2842,'43'-5,"34"-6,8-1,-5 1,-12 2,-12 4,-12 1,-7 3,-6 0,-8 2</inkml:trace>
  <inkml:trace contextRef="#ctx0" brushRef="#br0" timeOffset="51985.072">7027 3067,'29'-58,"-3"-2,2 2,2 1,3 1,3 2,1 1,3 2,3 2,1 2,31-25,-74 71,-1 1,1-1,-1 0,1 1,-1-1,1 0,-1 1,1-1,-1 1,1-1,0 1,-1 0,1-1,0 1,-1-1,1 1,0 0,0 0,-1 0,1-1,0 1,0 0,0 0,-1 0,1 0,0 0,0 0,0 0,-1 0,1 1,0-1,0 0,-1 0,1 1,0-1,-1 0,1 1,0-1,-1 1,1-1,0 1,-1-1,1 1,-1-1,1 1,-1 0,1-1,-1 1,0 0,1-1,-1 1,0 0,1 0,-1-1,0 1,0 0,0 0,0 0,2 53,-3-43,-3 167,4-175,-1 0,1-1,0 1,0 0,1 0,-1-1,1 1,-1 0,1-1,0 1,0-1,0 1,0-1,0 1,0-1,1 1,-1-1,1 0,0 0,0 0,0 0,0 0,0 0,0-1,0 1,1-1,-1 1,0-1,1 0,-1 0,1 0,-1 0,1 0,0-1,-1 1,1-1,0 0,0 0,-1 0,1 0,0 0,0 0,-1-1,1 1,0-1,-1 0,1 0,-1 0,1 0,133-123,-105 92,-15 15,0 0,1 1,1 1,1 1,0 0,14-7,-32 20,0 0,0 0,0 0,0 0,1 1,-1-1,0 1,0-1,0 0,1 1,-1 0,0-1,1 1,-1 0,0 0,1 0,-1 0,0 0,1 0,-1 0,0 0,1 0,-1 1,0-1,1 0,-1 1,0-1,0 1,0 0,1-1,-1 1,0 0,0 0,0 0,0-1,0 1,0 0,0 0,-1 1,1-1,0 0,-1 0,1 0,0 0,-1 1,1-1,-1 0,0 1,1-1,-1 0,-3 70,-19 130,22-197,0-1,1 1,0 0,0-1,0 1,0-1,0 1,1-1,-1 0,1 1,0-1,0 0,0 0,1 0,-1 0,1-1,-1 1,1-1,0 1,0-1,0 0,0 0,1-1,-1 1,2 0,17 6</inkml:trace>
  <inkml:trace contextRef="#ctx0" brushRef="#br0" timeOffset="56149.885">8777 2532,'-5'-5,"0"0,0 0,0 0,0 1,-1 0,0 0,0 1,0-1,0 1,0 1,-1-1,1 1,-1 0,0 0,1 1,-1 0,0 0,0 1,0 0,0 0,0 0,0 1,1 0,-1 1,0-1,1 1,-1 0,1 1,-1 0,-1 1,-10 2,1 1,0 0,0 1,1 1,0 1,0 0,1 1,1 1,0 0,0 1,1 0,1 1,0 1,1 0,1 0,0 1,1 1,1-1,0 1,2 1,-4 12,9-27,0 1,0 0,0-1,0 1,1 0,0-1,0 1,0 0,0-1,1 1,-1 0,1-1,0 1,0 0,0-1,0 0,1 1,0-1,-1 0,1 1,0-1,1 0,-1 0,0-1,1 1,0 0,-1-1,1 0,0 1,0-1,1-1,-1 1,0 0,1-1,-1 1,1-1,-1 0,2 0,10 1,0-1,0 0,0-2,0 1,0-2,0 0,0-1,0 0,0-1,-1-1,0 0,0-1,12-7,163-114,-84 11,-103 114,-2 1,0 0,0 0,0 0,0 0,0-1,0 1,0 0,1 0,-1 0,1 0,-1 0,0 0,1 0,0 0,-1 0,1 0,0 0,-1 1,1-1,0 0,0 0,0 0,0 1,-1-1,1 1,0-1,0 1,0-1,0 1,0-1,1 1,-1 0,0-1,0 1,0 0,0 0,0 0,0 0,0 0,1 0,-1 0,0 1,0-1,0 0,0 1,0-1,0 0,0 1,0-1,0 1,0 0,0-1,0 2,13 60,-13-49,0 0,2-1,0 1,0 0,1-1,1 0,0 0,0 0,1-1,1 0,0 0,0 0,2 0,-6-9,0 1,0-1,1 0,-1 0,1 0,-1 0,1 0,0-1,0 0,0 1,0-2,0 1,0 0,0-1,0 0,0 0,0 0,0 0,0-1,0 1,1-1,13-5</inkml:trace>
  <inkml:trace contextRef="#ctx0" brushRef="#br0" timeOffset="56566.064">8438 2108,'51'-5,"221"38,-119-15,-152-18,0 0,-1 0,1 0,-1 0,1 0,0 0,-1 0,1 0,-1 0,1 0,0 0,-1 0,1-1,-1 1,1 0,-1 0,1-1,-1 1,1 0,-1-1,1 1,-1-1,1 1,-1-1,0 1,1 0,-1-1,0 1,1-1,-1 0,0 1,0-1,0 1,1-1,-1 1,0-1,0 0,0 1,0-1,0 1,0-1,0 0,0 1,0-1,0 1,0-1,-1 0,1 1,0-1,0 1,-1-1,1 1,0-1,0 1,-1-1,1 1,-1-1,1 1,-1-1,-28-33,22 26,-19-20,1-2,1-1,2 0,1-2,2 0,1-2,2 0,-3-11,13 27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0,'10'39,"3"26,4 3,-1-6,-3-8,-4-14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0,'4'34,"3"11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0,'-227'106,"135"-34,89-70,1 0,0 1,1-1,-1 1,0-1,1 1,-1 0,1 0,0 0,0 0,0 0,1 0,-1 0,0 0,1 0,0 0,0 0,0 0,0 0,1 0,-1 0,1 0,-1 0,1 0,0 0,0 0,1 0,-1 0,1 0,-1-1,1 1,0-1,0 1,0-1,1 2,131 87,-54-13,-78-75,0 0,0 1,0-1,-1 1,0 0,0-1,0 1,0 0,0 0,-1 0,0 0,0-1,0 1,0 0,0 0,-1 0,0 0,0-1,0 1,0 0,0-1,-1 1,0-1,1 1,-1-1,-1 0,0 2,-6 4,1 0,-1 0,-1-1,0-1,0 0,0 0,-1-1,0 0,-1-1,1 0,-1-1,1 0,-1-1,-1 0,0-1,-12 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3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1096,'-72'171,"72"-171,0 0,-1-1,1 1,0 0,-1 0,1 0,-1-1,1 1,0 0,-1 0,1 0,-1 0,1 0,0 0,-1 0,1 0,-1 0,1 0,0 0,-1 0,1 0,-1 0,1 0,0 1,-1-1,1 0,-1 0,1 0,0 1,-1-1,1 0,0 0,0 1,-1-1,1 0,0 1,-1-1,1 0,0 1,0-1,0 1,2-43,69-201,-44 169,98-254,-113 298,-12 31,0-1,0 1,0-1,0 0,0 1,0-1,0 0,0 1,0-1,0 0,0 1,1-1,-1 1,0-1,0 0,0 1,0-1,1 0,-1 0,0 1,0-1,0 0,1 1,-1-1,0 0,1 0,-1 0,0 1,1-1,-1 0,0 0,1 0,-1 0,0 0,1 1,-1-1,0 0,1 0,-1 0,0 0,1 0,-1 0,0 0,1 0,-1 0,1 0,-1-1,0 1,1 0,-1 0,0 0,1 0,-1 0,0-1,0 1,1 0,-1 0,0-1,1 1,-1 0,0 0,0-1,1 1,20 105,-16-79</inkml:trace>
  <inkml:trace contextRef="#ctx0" brushRef="#br0" timeOffset="716.825">510 956,'37'-14,"-1"-1,-1-2,0-1,-2-2,0-1,-1-2,-1-1,13-14,-40 36,-1-1,1 1,-1-1,0 1,0-1,0 0,0 0,-1-1,1 1,-1 0,0-1,0 0,0 1,0-1,-1 0,1 0,-1 0,0 0,0 0,-1 0,1 0,-1 0,0-1,0 1,0 0,-1 0,1 0,-1 0,0 0,0 0,0 0,-1 0,0 0,1 0,-1 1,-1-1,1 1,0-1,-1 1,0 0,0 0,1 0,-2 0,1 1,0-1,-2 0,-3 0,0-1,-1 1,0 1,0 0,0 0,0 0,0 1,0 1,0 0,0 0,0 0,0 1,0 1,0-1,0 1,1 1,-1 0,0 0,1 1,0 0,0 0,0 1,-5 4,2-2,0 1,1 1,-1 0,2 0,0 1,0 0,0 0,2 1,-1 0,1 0,1 1,0 0,1 0,0 1,0-1,2 1,0-3,1 1,1-1,0 0,0 0,1 0,0 1,1-1,0 0,1 0,0 0,0 0,1 0,1-1,-1 1,2-1,-1 0,1 0,1 0,-1 0,1-1,1 0,0-1,0 1,0-1,1 0,0-1,0 0,1 0,6 2,2 1,0-1,1 0,0-2,0 0,0-1,1 0,-1-2,1 0,0-2,0 0,0-1,0 0,0-2,0 0,0-1,-1-1,1-1,7-4,3-2,1-1,-2-2,0-1,0-1,-2-1,0-2,-1 0,-1-2,0 0,13-19,-5 4,-2-1,-2-1,-1-1,-2-2,-2-1,-1 0,-3-2,-1 0,-2-1,-3-1,-1 0,-2-1,-3 0,-1 0,-3-10,-2 44,-2 0,0 0,0 0,-1-1,-1 1,0 1,-1-1,-1 0,0 1,0 0,-1 0,-3-4,8 14,0 0,0 1,-1-1,1 0,-1 0,1 1,-1-1,1 1,-1-1,0 1,0 0,0 0,0 0,0 0,0 0,0 0,0 0,0 1,0-1,0 1,0-1,-1 1,1 0,0 0,0 0,-1 0,1 0,0 1,0-1,0 1,0-1,-1 1,1 0,0 0,0 0,0 0,1 0,-3 1,-51 70,47-45,1 1,1 0,2 0,0 1,2-1,2 1,0-1,3 9,-2 9,8 144,9 0,13 26,-13-47,-7 1,-9 110,-3-248,-1 0,-1 0,-2 0,-1 0,-5 13,8-33,-1 0,0-1,-1 0,0 0,-1 0,0 0,-1-1,0 0,0-1,-1 1,0-1,-1-1,0 0,0 0,-10 6,17-13,0 1,0 0,-1 0,1-1,-1 0,1 1,-1-1,0 0,1 0,-1 0,0-1,0 1,0-1,0 1,1-1,-1 0,0 0,0 0,0-1,0 1,0-1,1 1,-1-1,0 0,0 0,1 0,-1-1,1 1,-1-1,1 1,-1-1,1 0,0 0,0 0,0 0,0 0,0 0,1 0,-1-1,0 1,1-1,0 1,0-1,0 0,0 0,0 1,0-3,-4-29,3 1,0-1,2 1,2-1,1 1,1-1,4-7,10-42,4 1,4 0,8-8,-17 41,5-8,-2 9</inkml:trace>
  <inkml:trace contextRef="#ctx0" brushRef="#br0" timeOffset="1437.031">1639 983,'35'-30,"11"-7,-1-2,-3-2,-1-2,28-39,-34 4,-35 76,1 1,0-1,-1 0,1 0,-1 0,0 0,1 0,-1 1,0-1,0 0,0 0,-1 0,1 0,0 0,-1 0,1 1,-1-1,0 0,1 0,-1 0,0 1,0-1,0 1,0-1,0 1,-1-1,1 1,0-1,-1 1,1 0,-1 0,1 0,-1 0,0 0,1 0,-1 0,0 1,0-1,0 0,1 1,-1 0,0-1,-8 3,1 0,0 1,0 0,1 0,-1 1,1 0,-1 0,1 1,0 0,1 1,-1-1,1 2,1-1,-1 1,1 0,0 0,0 0,1 1,0 0,0 0,1 1,0 1,-1-2,-6 7,1 1,1 1,0 0,1 0,1 1,1 0,1 0,0 0,1 1,1-1,1 1,1 0,0 0,1 0,1 0,1 0,2 7,1-17,0 0,0 0,1-1,0 1,0-1,1-1,0 1,1-1,-1-1,1 1,1-1,-1-1,1 0,0 0,0 0,0-1,1-1,0 1,-1-2,1 1,0-1,0-1,1 0,-1 0,0-1,0 0,0-1,0 0,0-1,0 0,0 0,0-1,0-1,-1 1,1-2,3-1,18-15,-1-1,0-2,-2 0,-1-2,-1-1,-1-1,10-17,-20 24,-1 0,-1-1,-1-1,-1 0,-1 0,-1-1,-1 0,-1-1,-1 1,-1-1,-1-1,-2 1,0-1,-2 1,-1-1,-3-17,5 40,-1 0,0 0,0 0,0 0,-1 0,1 0,-1 0,1 0,-1 0,0 0,0 1,0-1,-1 0,1 1,-1-1,1 0,-1 1,0 0,0-1,0 1,0 0,0 0,-1 0,1 0,-1 1,1-1,-1 1,1-1,-1 1,0 0,0 0,0 0,0 0,0 1,0-1,1 1,-1 0,-1 0,1 0,0 0,0 0,1 1,-1-1,0 1,0 0,0 0,0 0,0 0,-1 1,-10 9,0 0,1 1,0 1,0 0,2 1,0 0,0 1,1 0,1 1,1 0,-3 7,10-21,-1 1,1 0,0 0,0 0,0 0,0-1,1 1,-1 0,1 1,0-1,-1 0,1 0,1 0,-1 0,0 0,1 0,0 0,0 0,-1 0,2-1,-1 1,0 0,1 0,-1-1,1 1,0-1,-1 1,1-1,1 0,-1 0,0 0,0 0,1 0,-1 0,1-1,0 1,1 0,7 3,0 0,0-1,0 0,1-1,-1 0,1-1,-1-1,1 0,4 0,158-3,-170 2,0 1,0-1,0 1,0 0,0 0,0 0,-1 1,1 0,0-1,-1 1,1 0,-1 1,0-1,0 1,0-1,0 1,0 0,0 0,-1 0,0 0,1 1,-1-1,0 1,-1-1,1 1,-1 0,1 0,-1 0,0-1,0 1,-1 0,1 0,-1 0,0 0,0 3,0 8,-1 0,0 0,-1-1,-1 1,0-1,-1 1,0-1,-1 0,-3 5,4-11,-16 71,23-63</inkml:trace>
  <inkml:trace contextRef="#ctx0" brushRef="#br0" timeOffset="1784.886">2683 956,'54'-12,"0"-3,-1-2,0-2,-2-2,8-7,-51 25,1-1,-1 0,-1 0,1-1,-1 0,0 0,0-1,0 0,-1 0,0-1,0 1,0-1,-1-1,0 1,0-1,-1 0,0 0,-1 0,0 0,0-1,0 1,-1-1,-1 0,1 1,-2-1,1 0,-1-8,0 15,-1-1,1 0,-1 0,0 1,0-1,0 1,0-1,0 0,-1 1,1 0,-1-1,1 1,-1 0,0 0,0 0,0 0,0 0,0 0,-1 1,1-1,0 1,-1-1,1 1,-1 0,0 0,1 0,-1 0,0 1,1-1,-1 1,0 0,0-1,0 1,1 0,-4 1,-2 0,-1 0,1 0,-1 1,1 0,0 0,0 1,0 0,0 0,1 1,-1 0,-3 3,-6 6,1 0,0 2,1-1,0 2,2 0,-1 1,2 0,0 1,2 0,0 1,0 0,2 1,1 0,0 0,1 0,2 1,0 0,1 0,1 0,0 0,3 21,0-37,-1-1,2 1,-1 0,0 0,1-1,0 1,0-1,0 1,1-1,0 0,-1 0,1 0,1 0,-1-1,0 1,1-1,0 0,0 0,0 0,0 0,0-1,1 0,-1 1,1-2,-1 1,1 0,0-1,0 0,0 0,-1-1,1 1,3-1,49 9,-32-6</inkml:trace>
  <inkml:trace contextRef="#ctx0" brushRef="#br0" timeOffset="2171.715">3220 1096,'211'-334,"-176"298,-33 58,-3-15,-8 107,9-110,1 0,0 0,0 0,0 0,0 0,1 0,-1 0,1-1,0 1,1 0,-1-1,0 0,1 1,0-1,0 0,0 0,0-1,0 1,1-1,-1 1,1-1,-1 0,1 0,0-1,0 1,1-1,0 1,1-1,-1 0,1 0,0-1,0 1,-1-1,1-1,0 1,0-1,-1 0,1 0,-1-1,1 1,-1-1,1-1,-1 1,0-1,0 0,0 0,0 0,-1-1,1 1,-1-1,4-4,81-116,-60 66,-16 33</inkml:trace>
  <inkml:trace contextRef="#ctx0" brushRef="#br0" timeOffset="2435.462">4320 476,'-44'18,"1"2,0 2,2 2,0 1,2 3,1 1,-4 6,37-32,1 0,0 0,-1 0,1 0,0 1,1-1,-1 1,1 0,0 0,0 0,0 1,0-1,1 1,-1 0,1-1,0 1,1 0,-1 0,1 0,0 0,1 1,-1-1,1 0,0 0,0 0,0 1,1-1,0 0,0 0,0 0,1 0,-1 0,1 0,1 0,-1-1,3 4,8 4,0 0,1-1,0-1,1 0,0-2,1 1,0-2,0 0,1-1,-1 0,1-2,1 0,-1 0,0-2,1 0,0-1,-1-1,1-1,-1 0,1-2,-1 1,1-2,-1-1,0 0,-1-1,1 0,-1-2,13-7,8-13,-24 14</inkml:trace>
  <inkml:trace contextRef="#ctx0" brushRef="#br0" timeOffset="2750.588">4405 815,'16'7,"1"0,1 0,-1-2,1 0,0-2,0 0,0 0,0-2,0 0,1-1,-1-1,0-1,0 0,0-2,0 0,0 0,-1-2,13-6,-24 9,-1-1,1 0,-1 0,0-1,0 0,-1 0,1 0,-1 0,0-1,-1 1,1-1,-1 0,0 0,0 0,-1-1,0 1,0-1,-1 1,1-1,-1 0,-1 1,1-1,-1 0,-1 0,1 1,-1-1,0 0,-1 1,1-1,-1 1,0-1,-4-5,4 10,0 0,0 0,0 0,0 0,-1 0,1 1,-1-1,1 1,-1-1,0 1,1 0,-1 0,0 0,0 0,0 1,0-1,0 1,0 0,0 0,1 0,-1 0,0 0,0 0,0 1,0 0,0-1,0 1,0 0,1 1,-1-1,0 1,-82 50,69-38,0 0,2 1,-1 0,2 1,0 1,1 0,1 1,1 0,0 1,1 0,1 0,1 1,1 0,1 0,0 1,-1 18,5-31,0 0,1-1,0 1,0 0,1 0,0-1,1 1,-1 0,1-1,1 0,-1 1,1-1,0 0,1 0,0-1,0 1,1-1,-1 0,1 0,1 0,-1-1,1 1,0-1,0-1,0 1,1-1,-1 0,1-1,0 1,0-1,1-1,-1 1,5 0,21 0,-2-1</inkml:trace>
  <inkml:trace contextRef="#ctx0" brushRef="#br0" timeOffset="26541.87">538 2451,'80'188,"-7"4,13 77,-57-195,-26-74,-1-1,1 1,-1-1,1 1,-1-1,0 0,1 0,-1 0,0-1,0 1,0 0,0-1,0 1,0-1,0 0,0 0,-1 0,1 0,-1 0,1 0,-1 0,0 0,0 0,0-1,0 1,0 0,0-1,-1 1,1-1,1-2,97-249,-67 161,60-172,-91 262,0-1,0 1,1-1,-1 1,1 0,-1-1,1 1,0 0,1 0,-1 0,0 1,1-1,-1 0,1 1,0 0,0 0,0-1,0 2,0-1,1 0,-1 1,1-1,-1 1,1 0,-1 0,1 1,-1-1,1 1,0-1,-1 1,1 0,0 1,-1-1,1 1,-1-1,1 1,0 0,-1 0,0 1,2 0,14 7</inkml:trace>
  <inkml:trace contextRef="#ctx0" brushRef="#br0" timeOffset="27212.097">1780 2592,'-35'5,"1"2,1 1,-1 1,2 2,-1 2,1 0,1 3,1 0,-29 21,52-33,-1 1,1 1,0-1,0 1,1 0,0 0,0 1,0 0,1 0,-1 0,2 1,-1-1,1 1,1 1,-1-1,1 0,1 1,-1-1,2 1,-1 0,1 0,0 0,1-1,0 1,1 0,-1 0,2 0,-1 0,1-1,1 1,1 4,2-7,0-2,0 1,0-1,1 0,-1 0,1 0,0-1,0 0,1-1,-1 0,0 0,1 0,-1-1,1 0,0 0,-1-1,1 0,0-1,-1 1,1-2,-1 1,1-1,-1 0,5-2,17-5,-1-2,0-1,-1-1,0-1,-1-2,-1 0,0-2,-1-1,16-16,143-155,-183 189,1 0,0 0,0 0,-1 0,1 0,0 0,0 0,0 0,0 0,0 1,0-1,0 0,1 1,-1-1,0 1,0-1,0 1,1-1,-1 1,0 0,0 0,1 0,-1-1,0 1,0 1,1-1,-1 0,0 0,1 0,-1 1,0-1,0 0,0 1,1-1,-1 1,0 0,0-1,0 1,0 0,0 0,0 0,0-1,0 1,0 0,-1 0,1 0,0 1,-1-1,1 0,0 0,-1 0,0 0,1 1,-1-1,0 0,1 0,-1 1,0 0,-9 68,7-63,0 0,0-1,1 1,0 0,0 0,1 0,-1 0,2 0,-1 0,1 0,0 0,1 0,1 6,-1-8,1 0,-1 1,1-1,0 0,1-1,-1 1,1 0,0-1,0 0,0 0,1 0,0-1,-1 1,1-1,0 0,1-1,-1 1,0-1,1 0,-1 0,1 0,0-1,-1 0,1 0,0-1,0 0,0 0,0 0,-1 0,1-1,0 0,0 0,-1-1,1 0,4-1,32-19,-1-1,0-2,-2-2,-1-1,-2-2,-1-2,-1-1,27-35,-32 39,-3 4,0-2,-2 0,-1-1,-1-2,-2 0,-1-1,-1-1,-2-1,-1 0,-2-1,-1 0,-1-1,-2-1,-2 1,-1-1,-2-1,-2 1,-1-1,-2-3,2 34,-1 0,0 0,-1 0,0 0,0 0,0 0,0 0,-1 1,0-1,-1 0,1 1,-1 0,0-1,0 1,0 0,-1 0,0 1,0-1,0 1,-1 0,1 0,-1 0,0 1,0 0,0 0,0 0,-1 0,1 1,-1 0,0 0,0 0,0 1,1 0,-1 0,-3 0,-1 4,-1 0,0 0,1 1,0 1,0 0,0 0,0 1,1 0,0 0,0 1,1 0,0 1,0 0,1 0,0 1,-3 4,-6 10,1 1,1 0,1 1,1 0,1 1,1 1,-3 23,2 1,2-1,3 2,1-1,3 1,2-1,6 39,-5-61,2-1,0 0,2 0,1 0,1-1,1 0,2 0,1-1,0 0,2-1,13 17,-20-32,1-1,1 0,-1-1,1 1,1-2,0 1,0-1,0 0,1-1,0 0,0-1,1 0,-1 0,1-1,0-1,0 0,1 0,-1-1,0-1,1 0,-1 0,1-1,0 0,-1-1,1-1,-1 0,0 0,0-1,0 0,4-3,3-6</inkml:trace>
  <inkml:trace contextRef="#ctx0" brushRef="#br0" timeOffset="27457.311">3134 2677,'-9'39,"-4"16,1 5,7-8,10-14,7-12,8-16,0-14,-3-11,0-4,-3-2,-4-4,-3 4</inkml:trace>
  <inkml:trace contextRef="#ctx0" brushRef="#br0" timeOffset="27640.527">3247 2170,'0'0</inkml:trace>
  <inkml:trace contextRef="#ctx0" brushRef="#br0" timeOffset="28022.96">3756 2338,'-13'-1,"-1"1,1 0,-1 1,1 1,-1 0,1 1,0 0,0 1,0 0,1 1,-1 0,1 1,0 1,1 0,0 1,0 0,0 0,1 1,0 0,1 1,0 0,1 1,0 0,0 0,0 4,1-4,1 2,1-1,0 1,1 0,0 0,1 0,0 1,1-1,0 1,2-1,-1 1,2-1,0 1,0 0,1-1,1 0,0 1,1-1,0 0,1-1,1 1,0-1,1 0,0-1,0 1,1-1,1-1,0 1,0-2,1 1,2 0,2-1,0-1,1-1,0 0,1 0,-1-2,1 0,0-1,1 0,-1-1,1-1,-1-1,1 0,0-1,-1-1,1-1,-1 0,1-1,-1-1,0 0,0-1,0-1,-1-1,0 0,0-1,-1 0,4-4,9-6,-1-1,-1-1,-1-1,0-1,-2-1,-1-1,-1-1,7-11,14-23,-2-2,-4-2,-1-1,-4-1,-1-8,-18 43,-1 0,-2-1,-1 0,-1 0,-2 0,-1-1,-2 1,-1-1,-1 0,-2 1,-1-1,-7-24,10 49,-1-1,1 0,-2 1,1-1,-1 1,0 0,-1 0,0 0,0 0,0 1,-1 0,0-1,0 2,-1-1,1 1,-1-1,-1 2,1-1,0 1,-1 0,0 0,0 1,0-1,-1 2,1-1,-1 1,1 0,-1 1,0 0,0 0,0 0,1 1,-1 0,0 1,0 0,0 0,-11 6,0 0,1 1,0 0,0 2,1 0,0 1,1 1,0 0,1 1,1 1,0 0,0 1,2 1,0 0,1 0,0 1,1 1,1 0,1 0,1 1,0 0,1 0,1 0,0 9,-2 0,1 0,1 1,1-1,2 1,1 0,2 0,0 0,2 0,1-1,1 1,2-1,0-1,2 1,1-1,2-1,0 1,16 23,-12-27,1-1,1 0,1-1,0-1,2-1,0 0,1-2,1-1,1 0,0-2,1-1,0-1,1-1,1-1,120 28,-108-32</inkml:trace>
  <inkml:trace contextRef="#ctx0" brushRef="#br0" timeOffset="29806.424">5082 2902,'-5'5,"4"-3,1-7,6-3,2-4,-5 4,-9 9,-2 8,0-1,1-3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31.6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3895 626,'-35'26,"1"1,1 1,2 2,1 1,1 2,2 1,1 0,2 2,1 1,-14 34,-134 286,31-50,112-260,24-48,12-19,340-596,-140 252,-131 271,-75 93,-1-1,1 1,-1 0,0 0,1 0,-1 0,1 0,-1 0,0 0,1 1,-1-1,0 0,1 1,-1-1,0 1,1 0,-1-1,0 1,0 0,0 0,0 0,1 0,-1 0,-1 0,1 0,0 0,0 0,0 0,0 0,-1 1,1-1,-1 0,1 1,-1-1,1 0,-1 1,0-1,0 0,1 1,-1-1,0 1,0-1,0 0,-1 1,1-1,0 1,0-1,-1 0,1 1,-1-1,1 0,-1 1,0-1,9 258,-2-177,-3-21,3-1,2 0,3 0,2-1,4 1,48 118,-64-178,-1 0,0 0,1 0,-1 1,0-1,1 0,-1 0,0 1,1-1,-1 0,0 0,0 1,1-1,-1 0,0 1,0-1,1 0,-1 1,0-1,0 0,0 1,0-1,0 0,0 1,1-1,-1 1,0-1,0 0,0 1,0-1,0 1,0-1,-1 0,1 1,0-1,0 0,0 1,0-1,0 1,-1-1,1 0,0 1,0-1,0 0,-1 0,1 1,0-1,-1 0,1 1,0-1,0 0,-1 0,1 0,-1 1,1-1,0 0,-1 0,1 0,0 0,-1 0,1 0,-1 0,1 0,0 0,-1 0,1 0,0 0,-1 0,1 0,-1 0,-27-16,27 15,-330-213,284 187,-2 3,0 1,-2 2,0 3,-23-4,67 20,1 0,-1 0,0 1,0 0,1 0,-1 0,0 1,0 0,0 0,0 1,1 0,-1 0,0 1,-1 0,-12 9</inkml:trace>
  <inkml:trace contextRef="#ctx0" brushRef="#br0" timeOffset="11432.871">1 2941,'39'17,"-25"-16,0-1,0 0,1-1,-1 0,0-1,0-1,0 0,-1-1,1-1,-1 0,0 0,0-1,0-1,-1 0,0-1,-1-1,0 1,0-2,5-5,31-23,-2-3,-2-1,-2-2,13-20,-40 47,0 0,0-1,-2 0,-1-1,0-1,-1 1,-1-2,-1 1,-1-1,2-8,-21 110,3 0,5 1,2-1,7 36,94 677,-97-773,0 0,-1 0,-1-1,-1 1,-1 0,-1-1,-1 1,0-1,-2 0,0 0,-1 0,-1-1,-1 0,-1-1,0 0,-2-1,-9 13,9-21,-1-1,0 1,0-2,-1 0,0-1,0 0,-1-1,1-1,-1 0,0-1,0 0,-1-1,-9-1,13 1,-1 0,0-1,0-1,0 0,-1 0,1-2,0 1,0-2,0 0,0 0,1-1,-1-1,8 3,-1 0,1-1,-1 0,1 0,0 0,0-1,1 0,-1 0,1 0,0 0,0-1,0 1,1-1,-1 0,1 0,0-1,1 1,-1-1,1 1,0-1,0 0,1 0,0 1,-1-7,2-28,1 1,2-1,1 1,2 0,2 0,2 0,6-11,13-67,-22 87</inkml:trace>
  <inkml:trace contextRef="#ctx0" brushRef="#br0" timeOffset="11683.195">481 2037,'-5'-28,"-2"-6,1 9,6 13,3 8</inkml:trace>
  <inkml:trace contextRef="#ctx0" brushRef="#br0" timeOffset="12003.257">1101 2546,'-9'10,"-1"1,1 0,1 1,0 0,0 0,1 0,1 1,0 0,1 0,0 1,1 0,1-1,0 1,1 0,0 1,1-1,1 13,1-22,0 0,1 0,0 0,0 0,0 0,1 0,-1-1,1 1,0-1,0 0,1 0,-1 0,1 0,0-1,0 1,0-1,1 0,-1 0,1-1,-1 1,1-1,0 0,0 0,0-1,0 1,0-1,1 0,3 0,3 0,0 0,0 0,0-1,0 0,0-1,0-1,0 0,-1-1,1 0,-1 0,1-1,2-2,0-2,0 0,-1 0,0-2,-1 1,0-2,0 1,-1-2,0 1,-1-2,-1 1,0-1,0-1,-2 0,1 0,-2 0,0-1,-1 0,0 0,-1 0,-1-1,0 1,-1-1,-1 0,0-2,-6-10,-1 4</inkml:trace>
  <inkml:trace contextRef="#ctx0" brushRef="#br0" timeOffset="12336.69">2230 2377,'-386'110,"310"-72,76-38,-1 1,1-1,-1 1,1 0,-1-1,1 1,-1 0,1-1,-1 1,1 0,0 0,-1 0,1-1,0 1,0 0,0 0,-1 0,1-1,0 1,0 0,0 0,0 0,1 0,-1-1,0 1,0 0,0 0,1 0,-1-1,0 1,1 0,-1 0,1-1,-1 1,1 0,-1-1,1 1,-1 0,1-1,-1 1,1-1,0 1,0-1,-1 1,1-1,0 0,0 1,-1-1,1 0,43 17,-40-15,107 22,68 27,-173-48,0 0,-1 0,1 0,-1 1,0 0,0 0,0 0,0 1,-1-1,0 1,0 0,0 1,0-1,-1 1,0-1,0 1,0 0,-1 0,0 0,0 0,-1 1,0-1,0 0,0 1,-1-1,0 1,0-1,0 1,-1-1,0 0,0 1,-1-1,0 0,0 0,0 0,-1 0,0 0,0 0,0-1,-1 0,0 1,-11 10,-1-2,0 0,-1-1,-1 0,0-2,0 0,-1-1,-1 0,1-2,-2-1,1 0,-1-1,0-1,0-2,0 0,0-1,-1 0,1-2,-9-2,4 0</inkml:trace>
  <inkml:trace contextRef="#ctx0" brushRef="#br0" timeOffset="12614.568">2823 2037,'-10'34,"-7"54,-2 22,4 1,8-12,5-15,4-16,5-10,2-10,5-9,-1-5,-2-5,1-7,0-2,-4-4</inkml:trace>
  <inkml:trace contextRef="#ctx0" brushRef="#br0" timeOffset="12872.08">2400 2517,'38'-9,"27"-4,13 1,2 2,-8 3,-6 3,-5 1,-8 2,-3 6,-6 2,-10 0</inkml:trace>
  <inkml:trace contextRef="#ctx0" brushRef="#br0" timeOffset="9481.468">18261 993,'0'39,"0"21,0 7,5-10,6-13,1-15</inkml:trace>
  <inkml:trace contextRef="#ctx0" brushRef="#br0" timeOffset="9731.967">18289 316,'-5'34,"3"20,3 1</inkml:trace>
  <inkml:trace contextRef="#ctx0" brushRef="#br0" timeOffset="10001.151">19050 852,'-17'9,"-8"2,1 2,1 0,0 1,0 2,2 0,-9 9,28-23,0-1,0 1,0 0,0 0,0 0,1 0,-1 1,1-1,0 0,-1 1,1-1,0 1,0-1,1 1,-1-1,0 1,1-1,0 1,-1 0,1-1,0 1,0 0,1-1,-1 1,0 0,1-1,0 1,0-1,0 1,0-1,0 1,0-1,0 0,1 1,-1-1,1 0,0 0,0 0,0 0,-1 0,2-1,-1 1,1 0,60 38,33 31,-94-68,0-1,0 1,-1-1,1 1,-1 0,0 0,0 0,0 0,0 0,-1 0,1 0,-1 0,0 0,0 0,0 0,0 0,0 1,-1-1,1 0,-1 0,0 0,0 0,0 0,0-1,0 1,-1 0,1 0,-1-1,0 1,0-1,0 0,0 1,0-1,-1 0,1 0,-2 1,-97 65,69-56,0 0,-1-2,0-1,-1-2,-13 0,16-2</inkml:trace>
  <inkml:trace contextRef="#ctx0" brushRef="#br0" timeOffset="2181.308">7988 1163,'-10'33,"-3"21,1 7,2-4,8-10,4-14</inkml:trace>
  <inkml:trace contextRef="#ctx0" brushRef="#br0" timeOffset="2430.102">7903 655,'9'29,"4"9</inkml:trace>
  <inkml:trace contextRef="#ctx0" brushRef="#br0" timeOffset="2716.519">8298 1586,'6'-47,"56"-336,-27 299,-19 115,-2 24,-11-41,-1 0,2-1,0 1,1-1,0 0,1 0,0 0,1-1,3 3,-7-11,-1-1,1 0,0-1,0 1,0-1,0 1,0-1,1 0,-1 0,1 0,0-1,-1 1,1-1,0 0,0 0,0 0,0 0,0-1,0 1,0-1,0 0,-1-1,1 1,0-1,0 1,0-1,0-1,0 1,0 0,-1-1,1 0,-1 1,1-2,-1 1,0 0,0-1,0 1,0-1,0 0,0 0,-1 0,1 0,-1 0,2-4,4-7,0-1,0 0,-2 0,0 0,0-1,-2 0,0 0,0 0,-1-9,-1 12</inkml:trace>
  <inkml:trace contextRef="#ctx0" brushRef="#br0" timeOffset="3399.978">8890 1304,'61'-24,"-30"14,1-1,-2-1,1-2,-2-1,0-1,-1-2,-1-1,0-1,-2-1,20-21,-41 37,0-2,0 1,0 0,-1-1,0 0,0 1,-1-1,0-1,0 1,0 0,-1 0,0-1,0-6,-1 11,0 0,0 1,0-1,0 0,-1 0,1 0,-1 1,0-1,1 0,-1 1,-1-1,1 0,0 1,0 0,-1-1,0 1,1 0,-1-1,0 1,0 0,0 0,0 1,0-1,-1 0,1 1,-1-1,1 1,-1 0,1 0,-1 0,1 0,-1 0,0 1,0-1,0 1,-1-1,-6 3,0 0,0 1,0 0,0 0,1 1,-1 0,1 1,0 0,0 0,1 1,-1 0,1 1,0 0,1 0,0 0,0 1,-2 5,-3-2,2 0,0-1,0 2,1-1,1 1,0 1,0-1,1 1,1 0,0 1,1 0,1 0,0 0,1 0,0 1,1-1,1 1,0-1,1 1,1 0,0 3,1-11,0-1,1 0,0 0,0 0,0 0,0-1,1 1,0-1,0 0,1 0,-1 0,1-1,0 0,0 0,1 0,-1 0,1-1,0 0,0 0,0 0,0-1,0 0,3 0,5 2,0 0,0-2,0 0,1 0,-1-1,0-1,1 0,-1-1,0-1,5-1,13-7,-2-1,1-2,-1-1,-1-1,-1-1,0-2,25-21,-21 15,0-2,-2-1,-1-1,-2-2,0-1,-2-1,-2 0,0-2,-3-1,-1-1,7-19,-22 47,0-2,-1 1,0 0,-1 0,1-1,-2 0,0 1,0-1,0 0,-1 0,-1 1,0-1,0 0,-1-3,-1 10,0 0,0 0,0 1,0-1,0 1,0 0,0 0,-1 0,1 0,-1 1,0-1,1 1,-1 0,0 0,0 0,0 1,0-1,0 1,1 0,-1 0,0 0,0 1,0-1,0 1,0 0,0 0,1 1,-1-1,1 1,-1-1,1 1,-1 0,1 1,0-1,0 0,0 1,0 0,-1 1,-8 3,0 1,1 1,0 0,0 1,1 0,0 0,1 1,0 1,1 0,0 0,0 0,2 1,0 0,-2 6,7-14,0-1,1 1,0-1,0 1,0 0,0-1,1 1,0-1,0 1,0-1,1 1,-1-1,1 0,0 0,0 0,1 0,-1 0,1 0,0 0,0-1,0 0,0 1,0-1,1 0,0-1,2 2,110 51,3 2,-115-54,-1 0,1 0,-1 1,0-1,0 1,0 0,0-1,-1 1,1 0,-1 1,0-1,0 0,-1 1,1-1,-1 1,0-1,0 1,-1 0,1-1,-1 1,0 0,0-1,-1 1,1 0,-1-1,-1 4,-49 87,12-35,31-41</inkml:trace>
  <inkml:trace contextRef="#ctx0" brushRef="#br0" timeOffset="3995.746">10358 62,'-29'212,"10"2,8 40,3 200,2-407,0-8,2 0,1 0,2 0,2 0,1 0,2 0,9 34,-13-71,0-1,0 1,0 0,1-1,-1 1,1-1,-1 1,1-1,-1 1,1-1,0 1,0-1,0 1,0-1,0 0,0 0,0 1,1-1,-1 0,0 0,0 0,1 0,-1-1,1 1,-1 0,1 0,-1-1,1 1,5-7</inkml:trace>
  <inkml:trace contextRef="#ctx0" brushRef="#br0" timeOffset="4248.138">9907 993,'48'0,"44"0,17 0,-1 0,-14 0,-13 0,-12 0,-7 0,-9 0,-9 0,-3 0,-3 0,-3 0,-3 0,-2 0,-7 0</inkml:trace>
  <inkml:trace contextRef="#ctx0" brushRef="#br0" timeOffset="4399.063">10951 1192,'0'33,"0"21,5 2,1-10</inkml:trace>
  <inkml:trace contextRef="#ctx0" brushRef="#br0" timeOffset="4594.103">10838 712,'38'14,"18"10,-1 0</inkml:trace>
  <inkml:trace contextRef="#ctx0" brushRef="#br0" timeOffset="5115.761">11656 1022,'-32'1,"0"1,0 2,0 1,1 1,0 2,0 1,1 2,0 0,1 2,0 2,-10 7,-26 42,64-62,0 1,0-1,0 0,0 0,0 1,0-1,1 1,-1-1,1 0,0 1,0-1,0 1,0-1,0 1,0-1,1 1,-1-1,1 0,0 1,-1-1,1 0,0 1,1-1,-1 0,0 0,1 0,-1 0,1 0,-1 0,1 0,0-1,0 1,0-1,0 1,1 0,9 4,1 0,0-1,0 0,0-1,0-1,1 0,0 0,-1-1,1-1,0-1,0 0,0 0,0-2,0 0,-1 0,1-1,10-4,-6 0,-1-1,0 0,0-1,-1-1,0-1,0 0,-1-1,-1-1,0 0,7-10,-21 24,0 0,0 0,-1 0,1 0,0 0,0 0,0 0,0 0,0 0,0 0,1 0,-1 0,0 0,0 0,1 0,-1-1,1 1,-1 0,1 0,-1 0,1 0,-1-1,1 1,0 0,-1 0,1-1,0 1,0 0,-1-1,1 1,0-1,0 1,0-1,0 0,0 1,0-1,0 0,0 0,0 1,0-1,0 0,0 0,0 0,0 0,0 0,0 0,0-1,-1 1,1 0,0 0,0-1,0 1,0-1,0 1,0-1,0 1,-1-1,1 1,0-1,0 0,-1 1,1-1,0 0,-1 0,1 0,-9 46,5-40,1 1,-1-1,1 1,1-1,-1 1,1 0,0 0,0-1,0 1,1 0,0 0,0 0,1 0,0 0,0-1,0 1,1 0,-1-1,1 1,1-1,-1 1,1-1,0 0,0 0,0 0,1 0,0-1,0 0,0 1,0-2,1 1,1 1,0-3,0 1,1-1,-1-1,1 1,0-1,-1 0,1-1,0 0,0 0,-1 0,1-1,0 0,-1 0,1 0,-1-1,1 0,-1-1,0 1,0-1,0-1,0 1,0-1,2-2,109-115,-100 100,25-37,-3-1,-2-2,-3-1,-3-2,-2-1,-4-2,-2 0,11-60,-23 83,-2-1,-2 0,-2 0,-1 0,-3 0,-2-1,-2 1,-1 0,-6-15,-37-52,45 109,0 0,0 0,-1 1,1-1,0 1,-1-1,0 1,0 0,0 0,1 0,-2 1,1-1,0 1,0-1,0 1,-1 0,1 0,-1 1,1-1,-1 1,1 0,0 0,-1 0,1 0,-1 0,1 1,-1-1,1 1,-1 0,1 0,0 1,0-1,-2 1,-11 10,1-1,1 2,0 0,1 1,0 0,1 1,1 0,0 1,1 0,1 1,0 0,1 0,-5 18,-3 1,2 1,2 0,1 1,1 1,3 0,1 0,2 0,1 0,3 1,1-1,1 1,3-1,1 0,2 0,1-1,2 0,2-1,2 0,1-1,1 0,2-2,8 9,-2-5,2-1,1-2,2-1,2-1,0-2,3-1,0-2,1-1,18 8,-48-31,0 0,1-1,0 0,-1 0,1 0,1-1,-1 0,0 0,0 0,1-1,-1-1,0 1,1-1,1 0,8-5</inkml:trace>
  <inkml:trace contextRef="#ctx0" brushRef="#br0" timeOffset="862.016">5476 1135,'-238'383,"123"-218,132-213,35-46,4 2,5 3,55-64,-71 95,39-65,-83 123,0 0,0 1,-1-1,1 0,0 1,-1-1,1 1,0-1,-1 1,1-1,-1 1,1-1,-1 1,1 0,-1-1,1 1,-1 0,0-1,1 1,-1 0,0 0,0-1,1 1,-1 0,0 0,0-1,0 1,0 0,0 0,0-1,0 1,0 0,0 0,-1 0,1-1,0 1,0 0,-1 0,1-1,0 1,-1 0,1-1,-1 1,1-1,-1 1,1 0,-1 0,-5 16,1 1,1 0,0 0,1 0,2 0,-1 0,2 1,1-1,0 0,1 1,1-1,1 0,0-1,1 1,1-1,1 0,1 0,0 0,1-1,0-1,2 1,-7-10,-1-1,2 1,-1-1,0 0,1 0,0 0,0-1,1 0,-1 0,1 0,0 0,0-1,0 0,0-1,0 1,1-1,-1 0,1-1,0 1,-1-1,1-1,0 1,0-1,-1 0,1-1,0 0,0 0,-1 0,1-1,-1 0,1 0,-1-1,0 1,0-1,5-4,2-7,-1-1,0 0,-2-1,1-1,-2 1,0-2,-1 1,-1-1,-1 0,1-5,-2 9,0-1,-1 0,-1 1,-1-1,0 0,0-1,-2 1,0 0,0 0,-2 0,0 0,0 0,-4-10,-7 16,7 32,4-4</inkml:trace>
  <inkml:trace contextRef="#ctx0" brushRef="#br0" timeOffset="1145.975">6407 1135,'-29'19,"2"1,0 1,1 2,1 1,2 0,0 2,1 1,2 0,-5 11,22-36,0 1,1 0,-1-1,1 1,-1 0,1 1,0-1,0 0,1 1,-1-1,1 1,-1-1,1 1,0 0,0-1,1 1,-1 0,1 0,0 0,0-1,0 1,1 0,-1 0,1 0,0-1,0 1,0 0,0-1,1 1,-1-1,1 1,0-1,0 0,0 0,1 0,-1 0,1 0,0 0,0-1,-1 1,2-1,1 2,6-1,-1-1,1 0,0 0,-1-1,1-1,0 1,-1-2,1 0,0 0,0-1,-1 0,0-1,1 0,-1 0,0-1,0-1,-1 0,1 0,1-2,8-5,-2 0,0-1,-1 0,0-2,-1 0,0 0,-1-1,-1-1,3-6,-11 17,-1-1,1 1,-1-1,0 0,-1-1,1 1,-2-1,1 1,-1-1,0 0,0 0,-1 0,0 1,-1-2,0 1,0 0,0 0,-1 0,-1 0,1 1,-1-1,0 0,-1 0,0 1,0 0,-1-1,0 1,0 1,0-1,-1 0,0 1,0 0,-1 0,0 1,0 0,0 0,-1 0,0 0,1 2,-1 1,1-1,-1 1,1 1,-1-1,0 1,0 1,1-1,-1 1,0 0,0 1,0-1,1 1,-1 1,0-1,1 1,-1 0,1 1,0-1,0 1,0 1,-6 3,-9 10</inkml:trace>
  <inkml:trace contextRef="#ctx0" brushRef="#br0" timeOffset="1668.25">6887 1163,'-29'21,"1"2,1 1,1 1,2 1,0 2,2 0,0 1,-8 18,3 34,28-80,0 0,0-1,-1 1,1-1,0 1,0-1,0 1,0-1,-1 0,1 1,0-1,0 0,0 0,0 1,0-1,0 0,0 0,0 0,0 0,0-1,0 1,0 0,0 0,0 0,0-1,-1 1,1 0,0-1,0 1,0-1,0 1,-1-1,1 0,0 1,0-1,-1 0,1 1,-1-1,1 0,0 0,-1 1,1-1,-1 0,0 0,1 0,-1 0,0 0,0 0,1 0,-1 0,0 0,0 0,0 0,3-2,199-270,-155 203,-19 34,-23 68,-18 29,8-51,2 0,0 0,0 0,1 1,0-1,0 0,2 1,-1 0,1-1,0 1,1-1,1 1,0-1,0 0,1 1,0-1,0 0,1-1,1 1,0-1,0 1,-2-7,0 1,0-1,1-1,-1 1,0 0,1-1,-1 0,1 0,0 0,0 0,0 0,0-1,0 0,0 0,0 0,1 0,-1-1,0 0,0 1,1-1,-1-1,0 1,0-1,1 0,-1 0,0 0,0 0,0-1,0 1,0-1,-1 0,1-1,0 1,-1 0,1-1,6-5,0 0,-1 0,0-1,0 0,-1-1,0 1,-1-2,0 1,-1-1,0 0,3-7,52-181,-58 174</inkml:trace>
  <inkml:trace contextRef="#ctx0" brushRef="#br0" timeOffset="6619.596">13407 514,'79'-92,"-4"-4,30-55,-53 43,-51 179,-1-64,-4 86,4 0,3-1,5 1,5 2,24 108,-9 1,-3 80,-23-248,-2 1,-1-1,-2 0,-1-1,-2 1,-2-1,-1 0,-2 0,-1-1,-1 0,-2-2,-2 1,0-2,-3 0,0-2,-22 25,39-51,-8 11,0 0,-1-1,0 0,-1-1,0 0,-1-1,0-1,-1 0,0-1,-1 0,0-2,0 0,0 0,-1-2,0 0,-8 1,22-6,-1 0,1-1,0 1,-1-1,1 0,0 0,0 0,0 0,0 0,0-1,0 1,0-1,0 0,0 0,1 0,-1 0,1 0,0-1,-1 1,1-1,0 1,0-1,1 0,-1 0,1 0,-1 0,1 0,0 0,0 0,0-3,-12-103,13 106,3-40,1 0,2 1,2-1,2 2,2-1,14-34,100-195,-104 234,0 0,3 2,1 0,1 2,2 1,1 2,13-9,-27 25,92-66,-104 77,-1 1,1 0,0 0,0 1,1-1,-1 1,0 0,1 0,-1 0,0 1,1-1,-1 1,1 0,-1 1,0-1,1 1,-1 0,0 0,1 0,-1 0,0 1,0-1,0 1,0 1,0-1,-1 0,3 2,7 9</inkml:trace>
  <inkml:trace contextRef="#ctx0" brushRef="#br0" timeOffset="6951.191">14168 1417,'-17'51,"12"-73,13-19,1 1,2 0,2 1,2 0,1 1,3 1,0 0,16-20,-30 50,78-91,-79 94,0 1,0-1,0 1,1 1,-1-1,1 0,0 1,0 0,0 0,0 1,0-1,0 1,0 0,1 1,-1-1,0 1,0 0,1 0,-1 1,0 0,0-1,4 3,9 3</inkml:trace>
  <inkml:trace contextRef="#ctx0" brushRef="#br0" timeOffset="7367.109">15185 909,'-34'-2,"1"2,0 1,0 1,0 3,0 0,1 2,0 1,0 2,1 1,-19 10,39-17,1 1,0 1,0 0,1 0,-1 1,2 0,-1 0,1 1,0 0,0 1,1 0,0 0,1 1,0-1,0 1,1 1,1-1,-1 1,2-1,-1 1,2 0,-1 1,2-1,-1 0,2 1,-1 1,2-10,-1 1,1 0,0 0,0-1,1 1,-1-1,1 1,-1-1,1 0,0 1,0-1,1 0,-1 0,1-1,-1 1,1 0,0-1,0 0,0 1,0-1,1 0,-1-1,0 1,1-1,-1 1,1-1,0 0,-1 0,1-1,0 1,0-1,-1 1,1-1,0-1,0 1,0 0,-1-1,1 0,0 0,-1 0,1 0,-1-1,1 1,-1-1,1 0,-1 0,3-2,29-13,0-2,-1-1,-1-1,-2-2,0-2,-1 0,-1-2,-2-1,4-7,131-114,-161 148,0 0,0 0,-1 0,1 0,0 0,1 1,-1-1,0 0,0 1,0-1,0 0,1 1,-1 0,0-1,0 1,1 0,-1-1,0 1,0 0,1 0,-1 0,0 0,1 0,-1 1,0-1,1 0,-1 0,0 1,0-1,1 1,-1-1,0 1,0 0,0-1,0 1,0 0,0 0,0 0,0 0,0 0,0 0,0 0,-1 0,1 0,0 0,-1 0,1 1,-1-1,1 0,-1 0,0 1,1-1,-1 0,0 1,0 0,9 77,6 41,-4-92,0-3</inkml:trace>
  <inkml:trace contextRef="#ctx0" brushRef="#br0" timeOffset="7866.345">15523 1332,'165'-197,"69"-96,-202 240,-30 78,-11 153,9-175,0-1,0 1,0-1,1 1,-1 0,1-1,0 1,0-1,-1 0,2 1,-1-1,0 0,0 1,1-1,-1 0,1 0,0 0,0 0,0-1,-1 1,2 0,-1-1,0 1,0-1,0 0,1 0,-1 0,1 0,-1 0,1 0,-1-1,1 1,-1-1,1 0,-1 1,1-1,0-1,0 1,98-28,78-97,-55 42,-124 82,1 1,-1-1,1 1,-1-1,1 1,-1 0,1-1,-1 1,1 0,-1-1,1 1,-1 0,1 0,0 0,-1-1,1 1,-1 0,1 0,0 0,-1 0,1 0,0 0,-1 0,1 0,-1 1,1-1,0 0,-1 0,1 0,-1 1,1-1,-1 0,1 0,0 1,-1-1,1 1,-1-1,0 0,1 1,-1-1,1 1,-1-1,0 1,1-1,-1 1,0-1,1 1,-1 0,0-1,0 1,0-1,0 1,0 0,1-1,-1 1,0-1,0 1,0 0,-1-1,1 1,0 0,-9 44,7-40,-1 8,-22 127,25-136,0 0,0 1,0-1,1 0,0 0,0 0,0 0,0 0,1 0,-1 0,1 0,0 0,0 0,1-1,-1 1,1-1,-1 0,1 0,0 0,0 0,1 0,-1-1,1 1,-1-1,1 0,0 0,0 0,-1-1,1 0,0 1,3-1,48 1,-30-8</inkml:trace>
  <inkml:trace contextRef="#ctx0" brushRef="#br0" timeOffset="8167.997">16708 1022,'32'2,"1"-2,-1-1,0-1,0-2,0-1,31-9,-42 9,0 0,0-1,-1-1,0-1,0-1,18-11,-32 17,-1-1,0 1,0-1,0 0,-1 0,1-1,-1 1,0-1,-1 0,1 0,-1 0,0 0,0-1,0 0,-1 1,0-1,0 0,0 0,-1 0,0 0,0 0,-1 0,1-1,-1 1,-1 0,1-1,-1 3,1 0,-1 1,1-1,-1 0,-1 1,1-1,0 1,-1-1,0 1,1 0,-1 0,-1 0,1 0,0 0,-1 0,1 0,-1 1,0-1,0 1,0 0,0 0,-1 0,1 0,0 1,-1-1,1 1,-1 0,1 0,-1 0,0 0,0 1,1 0,-2-1,-6 1,0 0,0 0,0 1,0 1,0 0,0 0,0 1,1 0,-1 1,-7 4,2-2,1 1,0 1,0 1,0 0,1 0,0 2,1 0,0 0,1 1,0 0,1 1,0 1,1 0,1 0,0 1,1 0,1 1,0-1,1 1,0 1,2-1,0 1,1 0,-1 12,5-20,0 0,0-1,1 0,0 1,1-1,0 0,0 0,1 0,0 0,0-1,1 0,0 0,0 0,0 0,1-1,0 0,1 0,-1 0,1-1,142 81,-124-75</inkml:trace>
  <inkml:trace contextRef="#ctx0" brushRef="#br0" timeOffset="14920.163">5081 2602,'-37'-7,"0"3,-1 1,0 1,1 3,-1 0,1 3,-1 1,1 2,1 1,-1 2,-29 13,54-16,0 1,1 0,0 1,0 0,0 1,1 0,1 1,0 0,0 0,1 1,1 0,0 0,0 1,1 0,1 0,0 0,-2 14,5-23,0 1,0 0,1 0,-1 0,1 0,1 1,-1-1,1 0,-1 0,1 0,1 1,-1-1,1 0,0 0,0 0,1 0,-1 0,1 0,0 0,1 0,-1-1,1 1,0-1,0 0,0 0,1 0,-1 0,1 0,0-1,0 0,0 1,0-2,1 1,-1 0,1-1,4 2,11-1,0-1,1 0,-1-2,0 0,1-1,-1-2,0 0,0-1,0 0,0-2,-1 0,0-2,0 0,-1-1,0-1,13-9,164-123,-195 141,1-1,0 1,-1 0,1-1,0 1,0 0,0 0,0 0,0 0,0 0,0 0,1 0,-1 0,0 0,0 0,1 0,-1 1,1-1,-1 1,1-1,-1 1,1-1,-1 1,1 0,-1 0,1 0,-1 0,1 0,-1 0,1 0,-1 0,1 1,-1-1,1 1,-1-1,1 1,-1-1,0 1,1 0,-1 0,0-1,0 1,1 0,-1 0,0 1,0-1,0 0,0 0,0 0,-1 1,1-1,23 88,-23-79,0-1,0 1,2 0,-1-1,1 0,0 0,1 0,0 0,0 0,1-1,0 1,1-1,0-1,2 3,4-2,0 0,0 0,1-1,0-1,0 0,1-1,0-1,0 0,0 0,0-2,0 0,1 0,-1-1,1-1,-1-1,13-1,1 1</inkml:trace>
  <inkml:trace contextRef="#ctx0" brushRef="#br0" timeOffset="15871.889">6436 2517,'43'-13,"-1"-2,-1-2,-1-2,0-1,-1-2,-1-2,7-8,-14 14,-1-2,-1-1,0-1,-2-1,-1-1,0-2,-2-1,-2 0,16-25,-35 47,0 0,0 0,0-1,-1 1,0-1,0 0,0 1,-1-1,0 0,0 0,0 0,-1 0,0 0,0 0,0 0,-1 0,0 0,0 0,-1 0,1 0,-1 0,-1 1,1-1,-1 1,0-1,-2-2,3 8,0 0,0 0,0 0,0 0,0 0,0 0,-1 1,1-1,0 1,0-1,1 1,-1 0,0 0,0 0,0 0,0 0,1 0,-1 1,0-1,1 1,0-1,-1 1,1-1,0 1,-1 0,1-1,0 1,0 0,1 0,-1 0,0 0,1 0,-1 0,1 0,-1 0,1 0,0 0,0 2,-8 30,2 0,1 0,2 1,1 0,2-1,1 1,1 0,8 30,14 126,4 23,-3 139,-23-286,-10 235,3-272,-2-1,0 0,-2-1,-1 0,-2 0,0-1,-2-1,-1 0,0 0,-13 12,20-27,-1 0,-1 0,1-1,-2-1,1 1,-1-2,-1 1,0-2,0 1,0-2,-1 0,0 0,0-1,0-1,-1 0,1-1,-1 0,-6 0,15-3,1-1,-1 1,0-1,1 1,-1-2,1 1,-1 0,1-1,-1 0,1 0,0 0,0 0,0-1,0 0,1 0,-1 0,1 0,-1 0,1-1,0 1,0-1,1 0,-1 0,1 0,0 0,0 0,0-1,1 1,-1-1,1 1,0-1,0-4,-3-11,2 0,0-1,1 0,2 1,0-1,3-19,9-22,3 0,3 1,2 1,3 1,2 1,3 1,2 2,8-7,120-166,-157 225,0 0,0 1,0-1,0 1,0 0,1-1,-1 1,1 0,0 0,0 1,0-1,0 1,0-1,0 1,0 0,0 0,0 0,0 0,1 1,-1 0,0-1,1 1,-1 0,0 0,0 1,1-1,-1 1,0 0,0 0,0 0,1 0,-1 0,0 0,2 3,22 11,-4 0</inkml:trace>
  <inkml:trace contextRef="#ctx0" brushRef="#br0" timeOffset="18788.812">12221 2037,'-3'7,"-1"-1,1 0,0 1,1-1,0 1,0 0,0 0,1 0,-1 0,2 0,-1 0,1 1,0-1,-1 6,-13 293,2-151,7 145,34-122,-17-136,-6-24</inkml:trace>
  <inkml:trace contextRef="#ctx0" brushRef="#br0" timeOffset="19037.005">11741 2800,'48'-5,"30"-1,17-5,1-5,-6-1,-8 0,-10-4,-6-3,-5-1,-8-2,-4-1,-5-1,-6 1,-4-1,-3 0,-2-4,-1-2,-6 5</inkml:trace>
  <inkml:trace contextRef="#ctx0" brushRef="#br0" timeOffset="19338.979">12842 2066,'-28'633,"27"-625,0 1,1 0,0-1,1 1,0 0,0-1,1 1,0-1,0 1,1-1,0 0,1 0,0 0,0-1,0 1,1-1,0 0,1 0,-1-1,1 0,1 0,-1 0,1-1,0 1,0-2,1 1,-1-1,1 0,0-1,0 1,2-1,3-2,-1-1,1 0,-1-1,1 0,-1-1,0-1,1 0,-1 0,-1-1,1 0,0-1,-1-1,0 0,0 0,0-2,83-36,-90 43,-1 0,1 1,0 0,0-1,-1 1,1 1,0-1,0 1,-1-1,1 1,0 0,-1 0,1 1,-1-1,0 1,1-1,-1 1,0 0,0 1,0-1,0 0,0 1,-1 0,1-1,-1 1,1 0,-1 0,0 1,0-1,-1 0,1 1,-1-1,0 1,1-1,-2 1,1 0,0-1,-1 1,1 0,-1-1,0 3,23 46,-9-32</inkml:trace>
  <inkml:trace contextRef="#ctx0" brushRef="#br0" timeOffset="19935.629">13999 2546,'-83'56,"4"3,2 4,-29 33,100-89,-2-1,1 0,1 0,0 1,-1 0,2 0,-1 0,1 1,0 0,1 0,0 0,0 1,1-1,0 1,0 1,4-8,0 0,1 0,-1 1,0-1,1 0,-1 0,1 0,0-1,0 1,-1 0,1-1,0 1,1-1,-1 1,0-1,0 0,0 0,1 0,-1 0,1 0,-1-1,1 1,-1-1,1 0,-1 1,1-1,-1 0,1 0,-1-1,1 1,-1-1,1 1,-1-1,1 0,-1 0,0 0,1 0,-1 0,0 0,0-1,32-9,-1-1,0-2,-1-1,-1-2,-1-1,0-1,-1-2,23-21,45-29,-96 69,0 0,1 1,-1-1,1 0,0 1,-1-1,1 1,0 0,0 0,0 0,0 0,0 0,0 0,0 0,0 0,1 1,-1-1,0 1,0 0,0 0,1 0,-1 0,0 0,0 0,1 0,-1 1,0-1,0 1,0 0,1-1,-1 1,0 0,0 0,0 0,-1 1,1-1,0 0,1 2,18 191,-19-188,0-1,1 0,0 0,0-1,0 1,1 0,0-1,0 0,0 0,0 0,0-1,1 1,0-1,-1 0,1 0,0-1,1 1,-1-1,0 0,1-1,-1 1,1-1,-1 0,1-1,0 1,-1-1,1 0,0-1,-1 1,1-1,0 0,-1 0,1-1,-1 0,0 0,4-1,14-10,1 0,-2-1,0-2,0 0,-2-1,0-1,-1-1,-1-1,0-1,-2 0,0-1,-2 0,0-2,2-7,9-21,-3-1,-1-1,-3-1,-2 0,-3-2,-2 1,-3-2,-2 1,-3-1,-3-10,1 53,0 8,-1 1,1 0,-1 0,0 0,-1-1,1 1,-1 0,-1 0,1 0,-1 0,0 0,0 0,-1 1,1-1,-3-1,5 6,-1 0,0 0,0 1,0-1,0 1,0-1,0 1,0-1,-1 1,1-1,0 1,0 0,0 0,0 0,0-1,-1 1,1 0,0 0,0 1,0-1,0 0,0 0,-1 0,1 1,0-1,0 1,0-1,0 1,0-1,0 1,0 0,0-1,0 1,0 0,1 0,-1 0,0 0,0-1,1 1,-1 0,1 0,-1 0,1 1,-1-1,-28 51,14-5,2 1,3 0,1 1,3 0,1 0,3 1,2-1,2 0,3 1,1-1,3-1,1 1,3-1,2-1,7 12,-19-48,0-1,1 1,-1-1,2 0,0-1,0 1,1-1,0 0,0 0,1-1,0 0,1 0,-1-1,2 1,-1-2,3 2,20-11,-21-7</inkml:trace>
  <inkml:trace contextRef="#ctx0" brushRef="#br0" timeOffset="20185.384">14309 2490,'43'-15,"39"-4,14 0,-4 5,-8 3,-13 4,-10 4,-9 2,-15 1</inkml:trace>
  <inkml:trace contextRef="#ctx0" brushRef="#br0" timeOffset="16270.723">7564 3167,'-34'51,"33"-51,-1-1,1 1,0-1,0 1,-1-1,1 1,0-1,0 0,0 1,-1-1,1 0,0 0,0 0,0 0,0 0,1 0,-1 0,0 0,0-1,1 1,-1 0,0 0,1-1,0 1,-1 0,1-1,0 1,-1 0,1-1,0 1,0-1,0 1,0 0,1-1,-1 1,0-1,0 1,1 0,0-2,-1 2,-1-23,1 1,1-1,1 0,1 1,2 0,0-1,1 2,2-1,0 1,1 0,1 0,1 1,1 1,1 0,1 1,0 0,2 1,16-15,-10 11,-18 16,1 0,-1 0,1 1,0 0,0 0,1 0,-1 1,1-1,0 1,0 1,1-1,-1 1,1 0,0 1,-1-1,1 1,0 1,0-1,1 1,-1 1,0-1,0 1,3 0,17 13,-2 2</inkml:trace>
  <inkml:trace contextRef="#ctx0" brushRef="#br0" timeOffset="16633.883">8439 2687,'-58'24,"2"2,1 3,1 2,-15 13,51-32,1 1,0 1,1 0,0 1,2 1,-10 13,19-23,0 0,1 1,0-1,0 1,1 0,0 0,0 0,0 1,1-1,0 1,1 0,0-1,0 1,0 0,1-1,0 1,1 0,0 0,0-1,1 1,-1-4,0 0,0-1,1 0,-1 1,1-1,0 0,0 0,0 0,0 0,1 0,-1 0,1-1,0 1,0-1,0 0,0 1,0-2,0 1,0 0,1-1,-1 1,1-1,-1 0,1 0,0 0,-1-1,1 1,0-1,-1 0,1 0,0 0,0 0,-1-1,1 0,-1 0,1 0,0 0,9-2,0-1,0 0,0-1,0 0,-1-1,0 0,0-1,-1-1,9-6,11-17,0-2,-2 0,-2-2,-1-1,-1-1,-3-1,-1-1,-1-1,-2-3,-18 41,0 1,0 0,0 0,0-1,1 1,-1 0,0 0,1 0,-1 0,1-1,-1 1,1 0,0 0,-1 0,1 0,0 0,0 0,-1 1,1-1,0 0,0 0,0 0,0 1,0-1,0 1,0-1,1 1,-1-1,0 1,0-1,0 1,0 0,1 0,-1 0,0 0,0-1,0 2,1-1,-1 0,0 0,0 0,1 0,-1 1,0-1,0 1,0-1,0 1,0-1,0 1,0 0,0-1,0 1,0 0,0 0,0 0,9 18,-2 1</inkml:trace>
  <inkml:trace contextRef="#ctx0" brushRef="#br0" timeOffset="17084.689">8835 3110,'38'-69,"3"2,3 1,2 2,37-36,-27 54,-55 45,0 0,0 0,1 0,-1 1,0-1,0 0,1 0,-1 1,1-1,-1 1,0 0,1-1,-1 1,1 0,-1 0,1 0,-1 0,1 0,-1 0,1 0,-1 0,1 1,-1-1,0 0,1 1,-1 0,1-1,-1 1,0 0,0-1,1 1,-1 0,0 0,0 0,0 0,0 0,0 0,0 1,0-1,0 0,-1 0,1 1,0-1,0 2,9 163,-10-165,1 1,0 0,-1 0,1-1,0 1,0 0,0-1,0 1,0-1,1 1,-1-1,0 1,1-1,-1 0,1 0,-1 0,1 0,0 0,-1 0,1 0,0 0,0-1,-1 1,1-1,0 1,0-1,0 0,0 0,0 0,0 0,-1 0,1 0,0 0,0 0,0-1,0 1,0-1,0 0,69-33,93-129,-162 161,0 1,1 0,-1 0,0 0,0 0,1 0,-1 0,1 1,-1-1,1 1,-1-1,1 1,-1 0,1 0,-1 0,1 1,-1-1,1 1,-1-1,0 1,1 0,-1 0,0 0,1 0,-1 0,0 0,0 1,0-1,0 1,0-1,0 1,0 0,-1 0,1 0,-1 0,1 0,-1 0,0 0,0 0,0 1,0-1,0 0,0 1,-1-1,1 1,-1-1,1 1,-1-1,0 1,0-1,0 1,-1 0,1 2,0 1,0 0,1 0,-1-1,1 1,0 0,1-1,0 1,-1-1,2 1,-1-1,1 0,-1 0,2 0,-1 0,0 0,1-1,0 0,0 1,0-1,1-1,-1 1,1-1,0 0,0 0,0 0,0 0,0-1,1 0,-1 0,1-1,0 1,2-1,48-8,-31 2</inkml:trace>
  <inkml:trace contextRef="#ctx0" brushRef="#br0" timeOffset="17348.919">9907 2941,'61'-4,"0"-2,0-3,0-3,-2-2,36-14,57-32,-145 56,0 0,0 0,-1-1,1 1,-1-1,0-1,-1 1,0-1,1 0,-2 0,1 0,-1-1,0 0,0 0,-1 0,0 0,0 0,-1-1,1-3,-2 8,0 1,-1-1,0 0,0 0,1 1,-2-1,1 0,0 0,0 1,-1-1,0 0,1 0,-1 1,0-1,-1 1,1-1,0 1,-1-1,1 1,-1 0,0 0,1 0,-1 0,0 0,0 0,-1 0,1 1,0-1,-1 1,1-1,0 1,-1 0,0 0,1 0,-1 0,0 1,-2-1,-4-1,-1 1,0 0,1 1,-1 0,1 0,-1 1,1 0,-1 1,1 0,-7 2,-11 5,1 2,0 0,0 2,1 0,1 2,0 1,1 1,1 0,1 2,0 1,2 0,0 1,1 2,1 0,-10 18,24-36,0 0,0 1,1-1,0 1,-1-1,2 1,-1 0,1 0,0 0,0 0,0 0,1 0,0 0,0 0,1 0,0 0,0-1,0 1,0 0,1 0,8 13</inkml:trace>
  <inkml:trace contextRef="#ctx0" brushRef="#br0" timeOffset="18038.266">8580 2771,'0'5,"0"6,0 7,0 4,5 4,1 2,0 0,4-3,0-2,-2 0,3-4,-1 0,4-3,3-5,-1 1,-3-2</inkml:trace>
  <inkml:trace contextRef="#ctx0" brushRef="#br0" timeOffset="21136.005">10048 3082,'4'0,"3"5,-1 6,4 6,5 5,4-1,0 1,0-4,3-5,2-4,1-4,2-3,-4-1</inkml:trace>
  <inkml:trace contextRef="#ctx0" brushRef="#br0" timeOffset="233404.162">15946 2602,'1'68,"-13"149,8-199,1-9,1 0,0 1,0 0,1-1,0 1,0 0,1 0,1-1,0 1,0 0,1 0,-2-9,1 0,-1 0,1-1,0 1,0 0,-1 0,1 0,0-1,0 1,0 0,0-1,0 1,0-1,0 1,0-1,0 1,0-1,0 0,0 0,0 1,0-1,0 0,1 0,-1 0,0 0,0 0,0-1,0 1,0 0,0 0,0-1,0 1,0 0,0-1,0 1,0-1,0 0,0 1,0-1,0 0,0 1,0-1,-1 0,1 0,0-1,14-12</inkml:trace>
  <inkml:trace contextRef="#ctx0" brushRef="#br0" timeOffset="233652.245">15974 2207,'0'5,"10"6,7 2,2-2</inkml:trace>
  <inkml:trace contextRef="#ctx0" brushRef="#br0" timeOffset="234017.708">16596 2490,'-4'0,"0"0,0 0,1 0,-1 1,0-1,1 1,-1 0,0 0,1 1,-1-1,1 1,-1-1,1 1,0 0,0 1,0-1,0 0,0 1,1 0,-1 0,1-1,-1 1,1 1,0-1,0 0,1 0,-1 1,1-1,-1 1,1 0,0-1,0 1,1 0,-1 0,1-1,0 1,0 0,0 0,0-1,1 1,0 0,-1 0,1-1,1 1,-1-1,0 1,1-1,0 1,0-1,0 0,0 0,0 0,1 0,94 79,-21-25,-71-54,0 2,0-1,0 1,0-1,-1 1,1 0,-1 1,-1-1,1 1,-1 0,0 0,0 0,-1 0,0 0,0 1,0-1,-1 1,0-1,0 1,0 0,-1-1,0 1,-1 0,1-1,-1 1,-1-1,1 1,-1-1,0 1,0-1,-2 1,-3 0,0 0,-1 0,0-1,-1 0,1-1,-1 0,0 0,-1-1,1 0,-1 0,1-1,-1-1,0 0,0 0,0 0,-1-2,1 1,0-1,0-1,0 0,0 0,-8-2,0 2,-34-6,34 1</inkml:trace>
  <inkml:trace contextRef="#ctx0" brushRef="#br0" timeOffset="234669.953">17922 2517,'5'24,"1"23,0 7,-1 0,-1-4,-2-7,-1-5,0-9</inkml:trace>
  <inkml:trace contextRef="#ctx0" brushRef="#br0" timeOffset="234920.237">17978 2179,'-4'0,"2"5,2 1</inkml:trace>
  <inkml:trace contextRef="#ctx0" brushRef="#br0" timeOffset="235257.217">18628 1897,'0'897,"17"-784,-16-113,-1 1,0-1,0 1,0-1,1 1,-1-1,0 1,1-1,-1 1,0-1,1 1,-1-1,1 1,-1-1,1 0,-1 1,1-1,-1 0,1 1,-1-1,1 0,-1 0,1 0,-1 0,1 1,0-1,-1 0,1 0,-1 0,1 0,0 0,-1 0,1 0,-1 0,1-1,0 1,-1 0,1 0,-1 0,1-1,-1 1,1 0,-1-1,1 1,-1 0,1-1,-1 1,0 0,1-1,-1 1,1-1,-1 1,0-1,1 1,-1-1,0 1,0-1,0 0,1 0,5-12</inkml:trace>
  <inkml:trace contextRef="#ctx0" brushRef="#br0" timeOffset="235503.846">18373 2517,'48'-14,"35"-5,8 1,-1 3,-7 5,-13 3,-8 4,-10 1,-10 2,-6 1,-10 0</inkml:trace>
  <inkml:trace contextRef="#ctx0" brushRef="#br0" timeOffset="239908.115">19616 2320,'-35'0,"1"15,1 1,0 2,1 1,1 1,-26 23,54-42,1 0,-1 0,1 1,0-1,-1 0,1 1,0 0,0 0,0 0,0-1,0 2,0-1,1 0,-1 0,1 1,-1-1,1 0,0 1,0-1,0 1,0 0,1-1,-1 1,1 0,-1 0,1-1,0 1,0 0,0 0,0-1,1 1,-1 0,1-1,0 1,0 0,0-1,0 1,0-1,0 1,1-1,-1 0,1 1,0-1,112 47,-14-11,-98-37,-1 0,1 0,0 0,-1 1,1-1,-1 0,0 1,1-1,-1 1,0-1,0 1,0 0,0-1,0 1,0 0,-1 0,1 0,0 0,-1-1,0 1,1 0,-1 0,0 0,0 0,0 0,0 0,0 0,-1 0,1 0,0 0,-1 0,0 0,1-1,-1 1,0 0,0 0,0-1,0 1,0 0,-57 57,33-45,-1-2,0 0,0-2,-1 0,-1-2,1-2,-1 0,-18 1,-18-11,58-1</inkml:trace>
  <inkml:trace contextRef="#ctx0" brushRef="#br0" timeOffset="240590.778">19813 2574,'36'-10,"-1"-2,-1-1,0-1,0-2,-2-2,0-1,-1-1,17-15,3-28,-50 62,-1-1,1 1,0 0,0-1,-1 1,1-1,-1 1,1-1,-1 1,1-1,-1 1,0-1,0 0,0 1,0-1,0 1,0-1,0 1,-1-1,1 1,-1-1,1 1,-1-1,1 1,-1-1,0 1,0-1,1 1,-1 0,0 0,0 0,0-1,-1 1,1 0,0 0,0 0,-1 0,1 1,0-1,-1 0,1 1,-1-1,1 0,-1 1,1 0,-1-1,1 1,-1 0,-9 0,0 1,0 1,0 0,0 0,1 1,-1 0,1 1,0 0,0 1,0 0,0 0,1 1,0 0,0 1,1 0,0 1,0-1,0 1,1 1,-1 2,-2 0,0 1,0 0,2 1,-1 0,2 0,0 1,0 0,1 1,-1 7,5-18,1 0,0 1,0-1,0 0,0 1,1-1,-1 1,1-1,1 1,-1-1,0 0,1 1,0-1,0 0,0 1,1-1,0 0,-1 0,1 0,1 0,-1 0,1-1,-1 1,1-1,0 1,0-1,0 0,1 0,-1-1,1 1,0-1,-1 1,1-1,3 1,11 3,1-1,0-1,0-1,0 0,1-2,-1 0,0-1,1-1,13-2,9-3,0-2,0-1,-1-3,0-1,-1-2,0-1,-1-3,-1-1,-1-2,4-5,17-15,-2-2,-2-3,-2-3,-2-1,14-23,-45 54,-1-1,-2 0,0-1,-1-1,-1-1,-1 0,-2-1,0 0,-2-1,0 0,-2 0,-1-1,-1 1,-1-2,-1-19,-2 41,-1 1,0-1,0 1,-1-1,1 1,-1-1,0 1,-1 0,0-1,1 1,-1 0,-1 0,1 0,-1 1,0-1,0 0,0 1,-1 0,0 0,0 0,0 0,0 1,0-1,-1 1,1 0,-1 0,0 1,0 0,0 0,-4-2,-2 2,0 0,0 1,0 0,-1 1,1 0,0 1,0 0,0 1,0 0,0 1,0 0,0 1,1 0,0 0,-1 1,2 1,-1 0,1 0,0 0,0 1,0 1,1 0,1 0,-1 0,1 1,0 0,1 0,0 1,1 0,0 0,0 0,1 1,1-1,0 1,0 0,0 2,-11 160,28 395,-14-440,5-79,1-32</inkml:trace>
  <inkml:trace contextRef="#ctx0" brushRef="#br0" timeOffset="241535.525">21308 1953,'63'-43,"-1"-3,-3-2,38-42,-85 80,-1-1,0-1,-1 0,0 0,-1-1,-1 0,0 0,0-1,-1 0,-1-1,3-9,-10 24,1 1,-1-1,1 0,-1 0,1 0,0 0,-1 0,1 0,-1 0,1 0,-1 0,1-1,-1 1,1 0,0 0,-1 0,1 0,-1-1,1 1,0 0,-1 0,1-1,0 1,-1 0,1-1,0 1,-1 0,1-1,0 1,0 0,0-1,-1 1,1-1,0 1,0-1,0 1,0 0,0-1,-1 1,1-1,0 1,0-1,0 1,0-1,1 1,-1 0,0-1,0 1,0-1,0 1,0-1,1 1,-28 33,-42 158,58-152,-37 145,7 2,-1 66,21-90,-4 40,-34 116,54-288,-2 0,-1-1,-2 0,-1 0,-1-1,-1-1,-1 0,-2-1,-8 10,19-31,0 0,0-1,-1 0,1 0,-1 0,0-1,0 0,0 0,-1-1,1 1,-1-1,1-1,-1 1,1-1,-1 0,0-1,0 1,0-1,1-1,-1 1,0-1,0-1,1 1,-1-1,1 0,-1 0,1-1,0 0,0 0,0-1,0 1,1-1,-4-4,1 0,1 0,-1-1,2 0,-1-1,2 0,-1 1,1-2,1 1,0-1,0 1,1-1,0 0,1-1,0 1,1 0,0 0,1-1,0 1,2-10,2-10,0 1,2 0,2 0,0 0,2 1,12-22,-10 23,2 2,1 0,1 0,1 1,1 1,1 1,2 1,0 1,1 0,1 2,0 1,2 0,0 2,1 1,1 1,0 1,1 1,0 2,13-3,5 2,0 2,0 3,0 1,1 2,12 2,-51 2,0-2,-1 1,1-1,0 0,-1 0,1-1,-1 0,0 0,1-1,-1 0,0 0,4-4,-19 23,0 1,2 0,-1 0,2 1,1-1,0 1,1 0,1 1,0-1,1 0,2 13,15 10,-3-28</inkml:trace>
  <inkml:trace contextRef="#ctx0" brushRef="#br0" timeOffset="242706.419">932 4436,'-24'-9,"-1"0,1 2,-1 1,-1 1,1 1,-1 1,1 1,-1 1,0 2,0 0,1 2,-1 1,1 1,0 1,0 1,1 1,0 1,0 1,1 2,0 0,-11 9,12-6,12-9,-1 0,2 0,-1 1,1 1,0-1,0 1,1 1,0 0,0 0,1 0,1 1,0 0,0 0,-3 9,9-14,2 0,-1 0,0 0,1 0,0 0,0 0,1-1,-1 1,1-1,0 0,0 0,0 0,1 0,-1-1,1 1,0-1,0 0,0 0,1 0,-1 0,1-1,-1 0,1 0,0 0,0-1,0 1,0-1,0 0,0-1,0 1,0-1,3 0,27 0,-1-2,0-1,1-1,-1-2,-1-1,0-2,0-2,0-1,-2-1,1-1,-2-2,0-1,8-8,15-10,-1-2,-3-2,0-3,27-32,-67 65,7-4,-16 45,-6-2,1 1,1 0,2 0,1 1,2-1,1 0,1 0,2 0,1 3,-3-25,0 0,1-1,0 1,0-1,1 0,0 0,1 0,-1-1,1 0,1 0,-1 0,1-1,0 0,1 0,0-1,0 0,3 2,7-1</inkml:trace>
  <inkml:trace contextRef="#ctx0" brushRef="#br0" timeOffset="242973.604">2033 4211,'-50'18,"1"2,1 2,1 2,1 2,-18 15,46-31,1 0,0 2,1 0,0 1,1 0,0 1,1 1,1 0,0 1,-9 16,21-29,-1 0,1 1,0 0,0-1,0 1,0 0,1-1,-1 1,1 0,0 0,0-1,1 1,-1 0,1 0,0-1,0 1,0-1,0 1,0 0,1-1,0 0,-1 1,1-1,1 0,-1 0,0 0,1 0,-1-1,1 1,0-1,0 1,0-1,0 0,3 1,6 4,0 0,1 0,0-1,0-1,1 0,-1-1,1-1,11 2,174-2,-169-8,-5-1</inkml:trace>
  <inkml:trace contextRef="#ctx0" brushRef="#br0" timeOffset="243241.858">2540 4239,'-33'9,"0"1,0 2,1 1,0 2,1 1,1 1,1 2,0 0,-11 13,34-29,1 0,1 0,-1 1,0 0,1 0,0 0,0 0,0 1,0-1,1 1,-1 0,1 0,1 0,-1 0,1 1,0-1,0 1,0 0,1-1,0 1,0 0,0 0,1 0,0-1,0 1,1 0,-1 0,1 0,0 0,1-1,-1 1,1 0,1-1,-1 0,1 1,0-1,0 0,0 0,0-1,2 2,9 3,1-1,0 0,0-2,0 1,0-2,1 0,0-1,0-1,1 0,-1-1,1-1,-1 0,1-2,-1 0,0 0,5-2,-1 0,-1 0,1-2,-1 0,0-1,-1 0,1-2,-1 0,-1-2,0 1,0-2,8-6</inkml:trace>
  <inkml:trace contextRef="#ctx0" brushRef="#br0" timeOffset="243790.936">2739 4493,'27'8,"1"0,0-2,0-1,1-1,-1-2,1 0,0-2,-1-2,1 0,-1-2,1-1,-1-1,-1-2,1 0,-1-2,-1-1,0-1,0-1,10-9,-26 15,0-1,0 0,0 0,-1-1,0 0,-1-1,0 0,-1 0,0-1,5-10,-9 18,-1-1,0 0,-1-1,1 1,-1 0,0 0,0-1,0 1,0 0,-1-1,0 1,1-1,-2 1,1-1,-1 1,1-1,-1 1,0 0,-1 0,1-1,-1 1,0 0,0 0,0 0,0 0,-1 1,0-1,1 1,-1 0,-1-1,1 1,-1 0,-5-1,0 1,0-1,-1 2,0-1,1 2,-1-1,0 1,0 1,0-1,0 2,0-1,1 2,-1-1,0 1,0 1,1-1,0 2,-1-1,1 1,1 1,-1 0,0 0,1 1,-4 3,-3 0,0 0,0 2,1-1,1 2,-1 0,2 0,0 2,1-1,0 1,1 1,0 0,1 0,1 1,1 0,0 0,1 1,1 0,0 0,1 1,1-1,-1 17,5-28,-1 0,1 0,0 0,0 1,0-1,1-1,0 1,0 0,1 0,0-1,0 1,0-1,0 0,1 0,0 0,0 0,0-1,1 1,-1-1,1 0,0-1,0 1,1-1,-1 0,1 0,-1-1,1 0,0 0,0 0,5 1,11 1,-1 0,1-1,0-1,0-1,1-1,-1-1,0-1,4-1,37-12,0-2,-1-3,-1-2,-1-4,-1-1,-1-4,-2-2,-2-2,0-3,3-6,-5 4,-2-1,-2-3,-1-1,31-42,-61 66,-1-1,0-1,-2 0,0-1,-2-1,-1 0,-1-1,-1 0,-1 0,-1-1,-1 1,0-18,-5 37,0 0,0 0,-1 0,0 0,0 0,0 0,-1 0,0 0,-1 0,0 0,0 1,0-1,-1 1,1-1,-2 1,1 0,-1 0,0 0,0 1,0-1,-1 1,0 0,0 0,0 1,-1 0,0-1,1 2,-2-1,1 1,0 0,0 0,-1 1,0-1,1 2,-1-1,0 1,-3-1,-7 4,0 1,0 0,1 1,-1 0,1 2,0 0,1 1,-1 0,1 1,1 1,-1 0,2 1,-1 1,1 0,1 1,0 0,1 0,0 2,1-1,0 1,-2 6,-4 6,1 1,1 0,2 2,0-1,2 1,1 1,2 0,1 0,1 0,1 1,2-1,1 1,2 0,0 0,3-1,0 1,2-1,1 0,1 0,5 7,-6-21,1 0,0 0,1-1,1 0,0-1,1 0,1-1,0 0,1-1,0 0,1-1,0 0,0-2,1 1,1-2,0 0,0-1,0 0,1-1,0-1,6 0,4-1</inkml:trace>
  <inkml:trace contextRef="#ctx0" brushRef="#br0" timeOffset="244728.728">4488 4522,'40'-7,"-1"-2,0-1,0-2,-1-1,-1-2,8-6,-36 16,-1 0,1 0,-1-1,-1 0,1-1,-1 0,0 0,0 0,-1-1,4-6,-8 11,0 1,-1 0,0-1,1 0,-1 1,0-1,0 0,-1 1,1-1,0 0,-1 0,0 1,0-1,0 0,0 0,0 0,0 0,-1 0,1 1,-1-1,0 0,0 1,0-1,0 0,0 1,-1-1,1 1,-1-1,1 1,-1 0,0 0,0 0,0 0,0 0,-1 0,1 1,0-1,-2 0,-6-2,0 0,-1 1,1 1,-1 0,0 0,0 1,1 0,-1 1,0 0,0 1,0 0,0 0,1 1,-1 1,1 0,-1 1,1-1,0 2,0 0,1 0,0 0,-1 1,-2 4,-6 2,1 1,0 1,1 0,1 2,0-1,1 2,1 0,-7 12,16-24,1 1,-1 0,1-1,0 1,1 1,0-1,0 0,0 1,0-1,1 1,0-1,0 1,1-1,0 1,0 0,1-1,0 1,0-1,0 1,1-1,0 1,0-1,0 0,1 0,0 0,0 0,1 0,0-1,2 3,0-2,1 1,0-1,0-1,0 1,1-1,0-1,0 1,0-1,1-1,-1 1,1-2,0 1,0-1,0 0,0-1,0 0,0-1,0 1,0-2,0 1,6-2,13-2,1-2,-2 0,1-2,-1-1,0-1,8-6,6 0,0-2,-1-2,-2-1,0-3,-1 0,-1-3,-2-1,-1-1,-1-2,-1-1,-2-2,-1 0,20-36,-42 58,-1 1,0-1,-1-1,0 1,-1 0,0-1,-1 0,-1 1,0-1,0 0,-2-12,1 23,0-1,-1 1,1 0,0 0,-1 0,1-1,-1 1,0 0,1 0,-1 0,0 0,0 0,-1 0,1 1,0-1,-1 0,1 0,-1 1,1-1,-1 1,0-1,1 1,-1 0,0 0,0 0,0 0,0 0,0 0,0 0,0 1,-1-1,1 1,0 0,0-1,0 1,-1 0,1 0,0 0,0 1,0-1,-1 1,1-1,0 1,-1 0,-92 40,87-37,0 0,1 0,0 0,0 1,0 0,0 1,1-1,-1 1,2 1,-1-1,1 1,0 0,0 0,1 0,0 1,0-1,0 1,1 0,1 0,-1 1,1-1,1 0,0 1,0-1,0 2,5-3,0-1,0 0,0 0,1 0,0 0,0-1,1 0,-1 0,1 0,0-1,1 1,-1-2,1 1,-1-1,1 0,0 0,0-1,1 0,-1 0,6 1,-7-1,209 43,-212-44,0 1,1 0,-1 0,0 0,0 1,0-1,-1 1,1 0,0 0,-1 0,0 0,0 0,0 0,0 0,0 1,-1-1,1 1,-1-1,0 1,0 0,0 0,-1-1,1 1,-1 0,0 0,0 0,0-1,-1 3,-26 107,-68 30,82-119</inkml:trace>
  <inkml:trace contextRef="#ctx0" brushRef="#br0" timeOffset="245389.54">6125 4211,'-47'14,"1"2,0 1,2 3,0 2,0 2,24-14,1 2,1 0,0 1,0 0,2 2,-1 0,2 1,0 0,1 2,-3 5,15-20,0 0,1 0,-1 0,1 0,0 0,0 0,0 0,0 0,1 1,-1-1,1 0,0 1,0-1,0 0,0 0,1 1,-1-1,1 0,0 0,0 0,0 1,0-1,1 0,-1 0,1-1,0 1,0 0,0-1,0 1,0-1,0 1,1-1,-1 0,1 0,-1 0,1 0,0-1,0 1,0-1,0 0,0 1,0-1,0-1,1 1,-1 0,2-1,15 2,-1-1,0-1,1-1,-1-1,0-1,1 0,-2-2,1 0,0-1,-1-1,0 0,-1-2,17-9,160-118,-137 91,-56 44,0-1,0 1,0-1,0 1,0 0,0 0,1 0,-1 0,1 0,-1 0,1 0,-1 0,1 0,-1 1,1-1,0 0,-1 1,1 0,0-1,-1 1,1 0,0 0,0 0,-1 0,1 0,0 0,0 0,-1 1,1-1,0 1,-1-1,1 1,-1 0,1 0,-1-1,1 1,-1 0,1 0,-1 1,0-1,1 0,-1 0,0 1,12 89,-14-84,0 0,1 0,0 0,1 1,0-1,0 0,0 0,1 0,0 0,0 0,1 0,0-1,0 1,1-1,-1 0,4 4,1-4,1-1,-1 1,1-1,0-1,0 0,0 0,1-1,-1 0,1-1,0 0,0 0,0-1,0 0,0-1,0 0,0-1,0 0,7-1,9 1,-4 0,0-1,0-1,0-1,0-1,-1-1,0 0,0-2,-1 0,1-2,-2 0,0-1,0-1,-1-1,11-10,15-12,-3-2,-1-2,-1-2,-3-1,-1-2,-2-2,-3-1,-1-1,-2-1,-3-1,-2-2,-2 0,-3-1,1-10,-10 24,-1-1,-2 0,-2 0,-2-1,-1 1,-5-31,5 68,0-1,1 1,-1 0,-1 0,1-1,0 1,-1 0,1 0,-1-1,0 1,0 0,-1 0,1 0,0 0,-1 1,0-1,0 0,0 1,0-1,0 1,0-1,-1 1,1 0,-1 0,1 0,-1 0,0 1,0-1,0 1,0 0,0-1,0 1,0 1,0-1,-1 0,1 1,0 0,0-1,-1 1,1 1,0-1,0 0,-1 1,1-1,0 1,0 0,0 0,0 1,-3 0,-4 9,0 1,0 0,1 0,1 0,0 1,0 0,2 1,0 0,0 0,1 0,1 1,0-1,1 1,1 0,-1 10,-6 52,3-1,3 1,4 37,0-51,2 3,3-1,3 0,2 0,3 0,4-2,14 36,-14-45,-23-58</inkml:trace>
  <inkml:trace contextRef="#ctx0" brushRef="#br0" timeOffset="245637.603">6831 4042,'43'-10,"38"-3,15 1,1 2,-7 3,-13 3,-10 2,-13 5,-5 4,-6-1,-6 4,-9 1</inkml:trace>
  <inkml:trace contextRef="#ctx0" brushRef="#br0" timeOffset="245790.239">7791 4182,'-10'34,"-3"30,1 9,7-3,4-9,3-9,5-15,2-12</inkml:trace>
  <inkml:trace contextRef="#ctx0" brushRef="#br0" timeOffset="246059.401">7846 3759,'0'0</inkml:trace>
  <inkml:trace contextRef="#ctx0" brushRef="#br0" timeOffset="246303.02">8101 4549,'183'-374,"-177"363,57-73,-62 84,1 0,0 1,0-1,-1 1,1-1,0 1,-1 0,1-1,-1 1,1 0,-1 0,1 0,-1 1,0-1,1 0,-1 0,0 1,0-1,0 0,0 1,0-1,0 1,-1 0,1-1,0 1,-1 0,1-1,-1 1,0 0,1 0,-1-1,0 1,0 0,0 0,0-1,-1 1,1 0,0 0,-1-1,1 1,-1 0,0 0,2 7,4 19,0-1,3 1,0-2,1 1,2-1,1-1,13 22,-20-39,1-1,1 0,-1-1,1 1,0-1,1 0,-1-1,1 0,0 0,1-1,-1 0,1 0,-1-1,1 0,0-1,0 1,1-2,-1 0,0 0,1 0,-1-1,0 0,1-1,-1 0,0-1,0 0,0 0,0-1,0 0,0-1,-1 0,1 0,-1-1,0 0,0 0,-1-1,0 0,0 0,0 0,-1-1,0 0,3-5,103-144,-94 138</inkml:trace>
  <inkml:trace contextRef="#ctx0" brushRef="#br0" timeOffset="246774.683">9173 4098,'-11'0,"0"0,0 1,1 0,-1 0,0 1,1 1,-1 0,1 0,0 1,0 1,0-1,0 1,1 1,0 0,0 0,1 1,0 0,0 1,0 0,1 0,0 0,0 2,5-7,1 0,0 0,0 0,0 0,0 0,0 0,1 0,0 1,-1-1,1 0,0 0,0 0,1 1,-1-1,1 0,0 0,0 0,0 0,0 0,0 0,0 0,1 0,0-1,-1 1,1 0,0-1,0 0,1 1,-1-1,0 0,1 0,-1 0,4 1,98 41,-76-40,1-2,-1 0,0-2,0-1,1-2,-1 0,24-7,-41 8,-5-1,-1 1,1 0,0 1,0 0,0-1,0 2,0-1,0 1,1 0,-1 0,0 1,0-1,0 1,0 1,0-1,0 1,-1 0,1 1,0-1,-1 1,0 0,1 0,-1 1,-1 0,1 0,0 0,3 13,-1 0,-1 0,-1 1,0-1,-2 1,0 0,-1 0,0 1,-2-1,0 0,-2 16,1 3,-22 373,23-371,3-13,-1 1,-1-1,-2 1,0 0,-2-1,-1 0,-1 0,-2 0,0 0,-2-1,0 0,-2-1,-1 0,0-1,-4 3,9-17,0 0,0 0,0-1,-1 0,-1-1,1 0,-1 0,0-1,-1 0,1 0,-1-1,0-1,-1 1,1-2,-1 1,0-2,1 1,-1-1,0-1,-3 0,11-1,0 0,0 0,0 0,0-1,0 1,0-1,0 0,0 0,0 0,0 0,1 0,-1-1,0 1,1-1,-1 0,1 0,0 0,-1 0,1 0,0 0,0 0,1-1,-1 1,0-1,1 0,-1 1,1-1,0 0,0 0,0 0,0 1,1-1,-1 0,1 0,0-2,19-104,5 56,2 1,3 2,2 0,2 2,2 2,2 1,25-22,-32 35,1 1,1 1,1 2,2 1,1 2,1 1,1 2,0 2,2 2,25-8,-31 16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2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678 331,'-11'252,"-7"41,-10-14,28-225,0-31</inkml:trace>
  <inkml:trace contextRef="#ctx0" brushRef="#br0" timeOffset="295.505">114 417,'149'-43,"2"8,125-13,-204 37,497-69,-460 74,-108 6,0 0,0 1,-1-1,1 0,0 0,0 0,0 0,-1 1,1-1,0 0,0 1,-1-1,1 1,0-1,-1 1,1-1,0 1,-1-1,1 1,-1 0,1-1,-1 1,1 0,-1-1,0 1,1 0,-1 0,0 0,1-1,-1 1,0 0,0 0,0 0,0-1,0 1,0 0,0 0,0 0,0 0,0-1,0 1,-1 0,1 0,0 0,0-1,-1 1,1 0,-1 0,1-1,-1 1,1 0,-1-1,1 1,-1-1,1 1,-1-1,0 1,-40 40,37-38,-27 23,1-1</inkml:trace>
  <inkml:trace contextRef="#ctx0" brushRef="#br0" timeOffset="495.538">1 1263,'48'14,"45"0,16-6,-1-6,-5-7,-14-4,-14-4,-9 0,-6 2,-10-2,-7 1,-7 3,-9 3</inkml:trace>
  <inkml:trace contextRef="#ctx0" brushRef="#br0" timeOffset="981.512">1187 1348,'519'-617,"-519"617,1 0,-1 1,0-1,0 0,0 1,1-1,-1 0,0 0,0 1,1-1,-1 0,0 0,1 0,-1 1,0-1,0 0,1 0,-1 0,0 0,1 0,-1 1,1-1,-1 0,0 0,1 0,-1 0,0 0,1 0,-1 0,0 0,1 0,-1-1,0 1,1 0,-1 0,0 0,1 0,-1 0,0-1,1 1,-1 0,0 0,1 0,-1-1,0 1,0 0,1-1,-1 1,0 0,-10 39,8-33,-7 23,3-14,0 1,1-1,0 1,2 0,0 0,0 1,2-1,0 0,1 1,0-1,1 0,1 1,1-1,0 0,2 2,-3-14,0 0,1 0,-1 0,1 0,0-1,0 1,0-1,0 0,1 0,0 0,-1 0,1 0,0-1,0 0,0 0,1 0,-1 0,0-1,1 1,-1-1,1 0,-1-1,1 1,-1-1,1 0,0 0,-1 0,1-1,0 1,1-2,133-51,-82 18,-1-3,-2-2,-2-2,-2-3,-2-2,42-52,-40 14,-44 61</inkml:trace>
  <inkml:trace contextRef="#ctx0" brushRef="#br0" timeOffset="2002.425">2513 924,'6'7,"-1"-1,1-1,1 1,-1-1,1 0,0-1,0 0,1 0,-1 0,1-1,-1 0,1 0,0-1,0 0,1-1,-1 1,0-2,0 1,1-1,-1 0,0-1,1 0,-1 0,0-1,0 0,0-1,0 1,0-1,-1-1,1 0,-1 0,0 0,2-3,1 0,-1-1,0 0,0-1,-1 0,0-1,-1 1,0-1,-1-1,0 1,0-1,-1 0,-1-1,0 1,0-1,-1 1,-1-1,0 0,0 0,-1-1,-1-6,0 16,0 0,0 0,0 0,-1-1,0 1,1 0,-1 0,0 0,-1 0,1 0,0 1,-1-1,0 0,1 0,-1 1,0 0,0-1,-1 1,1 0,0 0,-1 0,1 0,-1 0,0 1,0-1,0 1,1-1,-1 1,0 0,-1 0,1 1,0-1,0 1,-3-1,-3 1,-1 0,1 1,0 0,0 0,0 1,0 0,0 0,0 1,1 1,-1-1,-4 4,-1 0,-1 1,1 1,1 0,-1 0,2 2,-1 0,1 0,1 1,0 0,1 1,0 1,1-1,1 1,0 1,1 0,0 0,1 0,1 1,1-1,0 1,1 1,0-1,2 0,0 1,0-1,2 0,0 1,1-1,2 11,-1-20,0-1,1 0,0 0,-1 0,2 0,-1 0,1-1,0 0,0 0,0 0,1-1,0 0,-1 0,2 0,-1-1,0 0,1 0,-1 0,1-1,0 0,3 0,9 3,0-1,0-2,1 0,-1-1,1 0,-1-2,5-1,7-3,-1-1,0-2,0-1,-1-1,-1-1,1-2,-2 0,0-3,-1 0,0-1,-1-1,-1-2,-1 0,-1-2,-1 0,-1-2,-1 0,-1-1,0-2,-10 16,-1 0,-1 0,0-1,0 1,-1-1,-1 0,0-1,-1 1,0-1,-1 1,0-1,-1 0,0 0,-1 0,-1 0,0-2,0 12,0-1,-1 1,1 0,-1 0,1 0,-1 0,0 0,0 0,-1 0,1 1,-1-1,1 1,-1-1,0 1,0 0,0 0,0 0,0 1,0-1,0 1,-1-1,1 1,0 0,-1 1,1-1,-1 0,1 1,-1 0,1 0,-1 0,0 0,-4 1,-1 0,0 0,0 0,1 1,-1 0,1 1,0 0,0 0,0 1,0 0,0 1,0 0,3-2,0-1,0 1,0 0,1 0,-1 0,1 1,0-1,0 1,0 0,1 1,-1-1,1 0,0 1,0 0,1 0,-1 0,1 0,0 0,0 0,1 1,0-1,0 1,0-1,1 1,-1-1,1 1,0-1,1 1,0-1,-1 1,2-1,-1 0,1 1,-1-1,2 0,-1 0,0 0,3 2,5 2,0-2,1 0,0 0,0-1,1 0,-1-1,1 0,1-1,-1 0,0-1,1 0,0-1,0-1,-1 0,1-1,0 0,4-1,102 14,-114-12,-1 0,1 1,0-1,-1 1,0 0,1 1,-1-1,0 1,0-1,0 1,-1 1,1-1,-1 0,1 1,-1 0,0-1,-1 1,1 1,-1-1,0 0,0 0,0 1,0 0,-1-1,1 1,-1 0,-1-1,1 1,-1 0,1 0,-1 0,-1-1,1 1,-1 0,0 0,0 0,0-1,-1 1,-1 3,-42 74,38-74,1 1,1-1,-1 1,1 0,1 0,0 0,0 1,1 0,0-1,0 1,1 5,2-13,-1 0,1 0,0 0,0 0,0 0,1 0,-1-1,0 1,1 0,-1 0,1 0,0 0,0 0,-1 0,1-1,0 1,1 0,-1-1,0 1,0-1,1 1,-1-1,1 0,-1 1,1-1,0 0,-1 0,1 0,0 0,0-1,-1 1,1 0,0-1,0 1,0-1,0 0,0 1,0-1,0 0,19-2</inkml:trace>
  <inkml:trace contextRef="#ctx0" brushRef="#br0" timeOffset="2362.283">4207 163,'-16'26,"1"1,1 1,2 0,1 1,1 0,1 1,2-1,1 2,-2 26,0 282,11-223,-3 189,11-244,-2-86,-13 7,-1 0</inkml:trace>
  <inkml:trace contextRef="#ctx0" brushRef="#br0" timeOffset="2611.403">3727 840,'43'-5,"43"-6,12-1,-1 1,-13 2,-11 3,-12 3,-13 2,-9 0,-7 1,-3 1,-3-1,-5 6,-1 0,0 0,-3-1</inkml:trace>
  <inkml:trace contextRef="#ctx0" brushRef="#br0" timeOffset="2863.712">4828 1009,'0'33,"4"21,8 2,0-10</inkml:trace>
  <inkml:trace contextRef="#ctx0" brushRef="#br0" timeOffset="3120.397">4771 642,'0'0</inkml:trace>
  <inkml:trace contextRef="#ctx0" brushRef="#br0" timeOffset="3285.458">5363 784,'-41'16,"1"2,1 2,1 2,0 1,2 2,-29 26,5 16,59-65,-1 0,1 0,-1 0,1 0,0 1,0-1,0 0,0 1,0-1,0 1,1-1,-1 1,1 0,0-1,0 1,0-1,0 1,0 0,0-1,1 1,-1-1,1 1,0-1,0 1,0-1,0 0,0 1,0-1,1 0,-1 0,2 2,3-1,1 0,-1 0,1 0,0-1,0 0,0-1,0 1,0-1,0 0,0-1,1 0,-1 0,0-1,0 1,0-2,0 1,0-1,0 0,0 0,0-1,-1 0,5-2,349-180,-358 184,1 0,-1 0,0 1,1-1,-1 1,1 0,-1 0,1 0,-1 0,1 0,-1 0,1 1,-1-1,0 1,1-1,-1 1,0 0,1 0,-1 0,0 0,0 1,0-1,0 1,0-1,0 1,0-1,-1 1,1 0,-1 0,1 0,-1 0,0 0,1 0,-1 1,0-1,0 0,-1 1,1-1,0 0,-1 1,0-1,1 1,-1-1,0 3,8 33,-8-33,0 1,0 0,1-1,-1 1,1 0,0-1,1 1,0-1,-1 1,2-1,-1 0,0 0,1 0,0 0,1 0,-1-1,1 1,-1-1,1 0,1 0,-1 0,0-1,1 1,0-1,0 0,0-1,0 1,0-1,0 0,1 0,-1-1,1 1,0-1,0 0,47-10,-28 2</inkml:trace>
  <inkml:trace contextRef="#ctx0" brushRef="#br0" timeOffset="6801.252">6323 50,'0'-1,"0"0,-1 0,1 1,0-1,0 0,-1 0,1 1,-1-1,1 0,-1 1,1-1,-1 0,1 1,-1-1,1 1,-1-1,0 1,1-1,-1 1,0 0,0-1,1 1,-1 0,0-1,0 1,1 0,-1 0,0 0,0 0,0 0,1 0,-1 0,0 0,0 0,0 0,0 0,1 0,-1 1,0-1,0 0,1 0,-1 1,0-1,1 1,-1-1,0 1,1-1,-1 1,0-1,1 1,-1 0,1-1,-1 1,1-1,0 1,-1 0,1 0,-1-1,1 1,0 0,0 0,0 0,-1-1,1 1,0 0,0 0,0 0,0 0,-6 17,1 0,0 0,2 1,0 0,1 0,1 0,1 0,0 0,3 14,-2 14,0 343,-28-182,21-167,4-35,0 0,0-1,1 1,0 0,1 0,-1-1,1 1,0 0,0 0,1 0,0 0,0-1,0 1,1 0,0-1,2 5,-1-8,1 0,0 0,0 0,0-1,0 1,0-1,0 0,1 0,-1-1,0 1,0-1,1 0,-1 0,0 0,0-1,1 0,-1 0,0 0,0 0,0 0,0-1,0 0,0 0,0 0,0 0,15-9</inkml:trace>
  <inkml:trace contextRef="#ctx0" brushRef="#br0" timeOffset="11852.197">8016 388,'42'-16,"-1"-1,0-3,-2-1,0-2,-1-1,-2-2,-1-2,0-1,8-13,-38 38,-1-1,0 0,0 0,0 0,-1-1,0 1,0-1,0 0,-1 1,0-1,0-1,0 1,-1 0,0 0,0 0,0-1,-1 1,0-1,-1 1,1 0,-1-1,-2-5,3 12,-1 0,1-1,-1 1,0 0,1 0,-1 0,0 0,1 0,-1 0,0 0,1 0,-1 0,0 0,1 0,-1 0,0 1,1-1,-1 0,0 0,1 1,-1-1,1 0,-1 1,1-1,-1 1,1-1,-1 1,1-1,-1 1,1-1,-1 1,1-1,0 1,-1-1,1 1,0 0,0-1,-1 1,1 0,0-1,0 1,0 0,0-1,0 1,0 0,0-1,0 1,0 0,0-1,-14 53,2 0,3 1,-3 53,6-53,-23 418,12 170,16-602,-1 0,-2 0,-2-1,-1 1,-2-1,-2-1,-1 0,-12 21,10-32,-2-1,-1-1,-1-1,-2 0,0-2,-20 18,36-35,-1-1,1 1,-1-1,0-1,0 1,0-1,0 0,0 0,-1 0,1-1,-1 1,0-2,0 1,0 0,0-1,0 0,0-1,0 1,0-1,0-1,0 1,0-1,-1 0,1 0,1 0,-1-1,0 0,0-1,-4-1,-14-12</inkml:trace>
  <inkml:trace contextRef="#ctx0" brushRef="#br0" timeOffset="12133.358">7875 1178,'542'-297,"-435"241,-105 55,0 0,0 1,0-1,1 0,-1 1,0 0,0-1,1 1,-1 0,0 0,1 1,-1-1,0 0,0 1,1-1,-1 1,0 0,0 0,0 0,0 0,0 0,0 0,0 0,0 1,0-1,0 1,-1-1,1 1,-1 0,1 0,-1 0,0-1,1 1,-1 0,0 2,11 11,0-3</inkml:trace>
  <inkml:trace contextRef="#ctx0" brushRef="#br0" timeOffset="12814.731">8835 1122,'0'97,"-6"-130,6 6,1 1,2-1,1 1,0 0,2 0,1 1,2-1,0 1,1 1,1 0,2 1,0 0,2 0,4-3,-8 12,0 1,2 0,-1 1,2 1,-1 0,1 1,1 0,0 1,1 0,13-4,-26 12,-1 0,1 1,0-1,-1 1,1 0,0 0,-1 0,1 0,0 0,-1 1,1-1,-1 1,1-1,-1 1,1 0,-1 0,1 0,-1 1,0-1,0 1,1-1,-1 1,0 0,-1-1,1 1,0 0,0 0,-1 0,2 2,6 12</inkml:trace>
  <inkml:trace contextRef="#ctx0" brushRef="#br0" timeOffset="13318.478">9569 755,'-12'1,"1"2,-1-1,1 1,0 1,0 0,0 1,1 0,-1 1,1 0,0 0,-8 8,-4 0,6-3,0 1,1 0,0 1,1 1,1 0,0 1,1 1,0-1,2 2,-1 0,2 0,1 1,0 0,1 0,1 1,0 1,5-18,0 0,0 1,0-1,1 0,-1 0,1 0,-1 1,1-1,0 0,0 1,0-1,0 0,0 1,0-1,1 0,-1 1,1-1,0 0,0 0,0 0,0 0,0 0,0 0,0 0,0 0,1 0,-1 0,1 0,0-1,-1 1,1-1,0 1,0-1,0 0,0 0,0 0,0 0,0 0,1 0,-1 0,0-1,0 1,1-1,-1 0,0 0,1 1,-1-1,0-1,1 1,-1 0,0-1,0 1,1-1,-1 0,18-6,0 0,-1-2,-1 0,1-1,-2-1,1-1,-2 0,1-2,-2 1,7-9,36-28,78-65,-132 114,-1 0,0 0,1 1,-1-1,1 1,0 0,-1 0,1 0,-1 1,1-1,-1 1,1 0,-1 0,0 0,1 0,-1 0,0 1,0 0,0-1,0 1,0 1,0-1,-1 0,1 0,0 1,-1 0,0-1,0 1,0 0,0 0,0 0,-1 1,1-1,-1 0,0 0,0 1,1 2,18 25,-8-18,1-1,1 0,0-1,0 0,1-2,0 1,1-2,2 1,10 4,-3-3</inkml:trace>
  <inkml:trace contextRef="#ctx0" brushRef="#br0" timeOffset="13867.108">10048 1094,'250'-271,"-239"260,40-28,-50 38,0 1,0-1,0 0,1 1,-1 0,0-1,0 1,1 0,-1-1,0 1,1 0,-1 0,0 0,1 0,-1 1,0-1,1 0,-1 0,0 1,1-1,-1 1,0-1,0 1,0 0,0-1,1 1,-1 0,0 0,0 0,0 0,0 0,-1 0,1 0,0 0,0 0,-1 0,1 0,0 0,-1 1,1-1,-1 1,18 152,-17-152,-1 0,1 0,0 0,0 0,1 0,-1 0,0 0,0-1,1 1,-1 0,1-1,0 1,0-1,-1 0,1 1,0-1,0 0,0 0,0 0,0-1,0 1,0 0,0-1,1 1,-1-1,0 0,0 0,0 0,1 0,-1 0,0 0,0-1,0 1,0-1,1 1,-1-1,0 0,1 0,81-41,-79 39,185-123,-189 125,0-1,1 1,-1 0,1 0,-1 1,1-1,-1 0,1 0,-1 1,1-1,0 1,0-1,-1 1,1 0,0 0,-1 0,1 0,0 0,0 0,-1 0,1 0,0 1,-1-1,1 1,0-1,-1 1,1 0,-1 0,1 0,-1-1,1 1,-1 0,0 1,1-1,-1 0,0 0,0 1,0-1,0 0,0 1,0-1,0 1,0-1,-1 1,1 0,-1-1,1 1,-1 0,1-1,-1 1,0 0,0 0,0-1,0 2,2 45,-3-41,0 0,1 0,0-1,1 1,0 0,0 0,0 0,0-1,1 1,1-1,-1 1,1-1,0 0,2 3,-2-7,1 0,-1 0,1 0,-1-1,1 1,0-1,0 0,0 0,0 0,0-1,0 0,0 1,0-1,0 0,0-1,0 1,-1-1,1 0,0 0,0 0,0 0,0-1,-1 0,1 1,-1-1,1 0,0-2,3 1,18-7</inkml:trace>
  <inkml:trace contextRef="#ctx0" brushRef="#br0" timeOffset="14203.165">11121 896,'41'4,"0"-2,0-1,0-2,0-2,-1-1,1-3,-1-1,0-2,-1-2,0-1,13-8,-42 18,-1-1,0-1,1 1,-2-1,1-1,0 0,-1 0,0-1,-1 1,0-2,0 1,0-1,-1 0,0-1,0 1,-1-1,0 0,-1 0,0-1,-1 0,0 1,0-1,0-5,-2 12,-1 0,0 0,-1 0,1 0,0 0,-1 0,0 0,1 0,-1 0,-1 0,1 0,0 1,0-1,-1 0,0 1,1 0,-1-1,0 1,0 0,-1 0,1 0,0 0,-1 0,1 0,-1 1,1-1,-1 1,0 0,0 0,1 0,-1 0,0 0,0 0,0 1,-1 0,-107 8,90-2,0 2,0 0,0 1,1 1,1 1,-1 1,2 0,0 2,0 0,2 1,-1 1,2 0,0 1,1 1,1 0,1 1,-6 11,15-21,0 0,1 0,0 1,1-1,0 1,0-1,1 1,0 0,1-1,0 1,0-1,1 1,0-1,1 0,0 0,1 0,0 0,0-1,0 1,1-1,1 0,-1 0,1-1,1 0,-1 0,1 0,0-1,1 0,0 0,0-1,0 0,0 0,1-1,0 0,8 2,29 11,0-3,1-2,0-2,1-2,0-2,0-2,0-2,0-3,30-4,-24 0,-8-1</inkml:trace>
  <inkml:trace contextRef="#ctx0" brushRef="#br0" timeOffset="16163.505">86 1658,'-85'-34,"85"34,1 0,-1 0,0 0,1-1,-1 1,1 0,-1 0,1 0,-1-1,0 1,1 0,-1-1,0 1,1 0,-1-1,0 1,1 0,-1-1,0 1,0-1,1 1,-1 0,0-1,0 1,0-1,0 1,0-1,0 1,1-1,-1 1,0-1,0 1,0-1,-1 1,1 0,0-1,0 1,0-1,0 1,0-1,0 1,-1-1,1 1,0 0,0-1,-1 1,1-1,0 1,-1 0,1-1,0 1,-1 0,1 0,0-1,-1 1,1 0,-1 0,1-1,-1 1,1 0,44-4,-42 4,796 2,-313-30,284 0,-28 0,55 0,-168 1,-99-1,311-2,173 0,-536 20,611-8,-745 20,211-30,785 27,-610 12,-211 7,153-29,234-8,-812 19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57 139,'-10'38,"-3"23,1 5,2-4,3-16,3-17</inkml:trace>
  <inkml:trace contextRef="#ctx0" brushRef="#br0" timeOffset="599.788">254 506,'34'-90,"5"1,30-48,-69 136,0-1,0 1,0 0,0-1,0 1,0 0,1 0,-1 0,0-1,1 1,-1 0,1 0,0 0,-1 0,1 0,0 0,-1 0,1 0,0 0,0 0,0 0,0 0,0 0,0 1,0-1,0 0,0 1,1-1,-1 1,0-1,0 1,0 0,1-1,-1 1,0 0,0 0,1 0,-1 0,0 0,0 0,1 0,-1 1,0-1,0 0,1 1,-1-1,0 1,0-1,0 1,0 0,0-1,0 1,0 0,0 0,0-1,1 2,22 55,-23-50,1 0,0 0,0 0,0 0,1 0,0 0,1-1,-1 1,1-1,0 0,1 0,-1-1,1 1,0-1,1 0,-1 0,1-1,0 0,0 0,1 0,-1-1,1 1,-1-2,1 1,0-1,1 0,-2-2,-1 0,0-1,0 1,0-1,0-1,0 1,0-1,0 0,0 0,0 0,-1-1,1 1,-1-1,0 0,0 0,0-1,0 0,-1 1,1-1,-1 0,0 0,0-1,0 1,1-5,45-119,-46 117,0 0,-1 0,0 0,-1-1,0 1,-1-1,0 1,-1-1,0 1,-1 0,0 0,-1-1,-1-1,-3 7,2 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70,'-4'0,"0"1,0-1,0 1,0 0,0 0,0 0,0 0,0 1,0-1,0 1,1 0,-1 0,1 1,-1-1,1 1,0 0,0 0,0 0,1 0,-1 0,1 0,-1 1,1-1,0 1,0 0,1 0,-1 1,-110 237,-72 148,157-337,-1-1,-3-1,-26 31,36-62,15-41,14-12,1 0,1 1,1 0,3 1,3-6,3-8,42-86,77-120,5 6,-136 230,0 1,1 1,1-1,0 2,1-1,0 1,1 1,0 0,7-4,-17 14,-1 1,0-1,0 1,0 0,1-1,-1 1,0 0,0-1,1 1,-1 0,0 0,0 0,1 0,-1 0,0 1,1-1,-1 0,0 1,0-1,0 1,1-1,-1 1,0-1,0 1,0 0,0-1,0 1,0 0,0 0,0 0,0 0,-1 0,1 0,0 0,0 0,-1 0,1 0,-1 1,1-1,-1 0,0 0,1 0,-1 1,0-1,0 0,16 65,-16-63,19 344,-1-79,8-70,-27-197,0-1,0 1,0 0,0-1,0 1,0-1,0 1,0-1,0 0,0 0,0 1,0-1,-1 0,1 0,0 0,0 0,0 0,0 0,-1-1,1 1,0 0,0 0,0-1,0 1,0-1,0 1,0-1,0 1,0-1,0 0,0 0,0 1,0-1,1 0,-1 0,0 0,1 0,-1 0,0 0,1 0,-1 0,1 0,0 0,-1 0,1 0,0 0,-1 0,1-1,0 1,-221-232,-3 14,196 204,28 16,1-1,-1 0,0 0,1 0,-1 0,0 1,0-1,1 0,-1 0,0 1,0-1,0 0,1 0,-1 1,0-1,0 0,0 1,0-1,1 0,-1 1,0-1,0 0,0 1,0-1,0 0,0 1,0-1,0 0,0 1,0-1,0 0,0 1,0-1,0 0,-1 1,1-1,0 0,0 1,0-1,0 0,0 0,-1 1,1-1,0 0,0 1,-1-1,1 0,0 0,0 0,-1 1,1-1,-1 0,11 10</inkml:trace>
  <inkml:trace contextRef="#ctx0" brushRef="#br0" timeOffset="528.371">837 888,'36'-70,"-4"-1,-3-2,14-55,-22 73,-12 82,-9-27,-1 12,1-1,0 0,0 0,1 0,1 0,0 0,0 0,1 0,0-1,1 1,1-1,-1 0,1 0,1 0,0-1,0 0,1 0,0 0,8 5,-12-11,1 0,0-1,0 0,1 0,-1 0,0-1,1 1,-1-1,1 0,-1-1,1 1,0-1,-1 1,1-1,-1-1,1 1,0-1,-1 0,1 0,-1 0,1 0,-1-1,0 0,0 0,1 0,-1 0,-1-1,1 1,0-1,-1 0,1 0,0-2,10-8,0-2,-1 0,-1 0,-1-1,0-1,8-16,26-62,-28 67,-9 28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3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1 956,'25'-8,"0"-1,0-1,-1-1,0-1,-1-2,-1 0,0-1,-1-1,0-1,1-4,21-45,-42 65,0 0,0-1,0 1,0-1,-1 0,1 1,-1-1,1 0,-1 1,1-1,-1 0,0 0,0 1,0-1,0 0,0 0,0 1,0-1,0 0,-1 0,1 1,-1-1,1 0,-1 1,0-1,0 1,0-1,0 1,0-1,0 1,0 0,0-1,0 1,-1 0,1 0,0 0,-1 0,1 0,-1 0,1 0,-2 0,-6 1,0 0,0 1,0 0,0 0,0 1,0 1,0-1,1 1,0 1,-1-1,1 2,1-1,-1 1,0 0,1 0,0 1,1 0,-1 0,1 1,-3 4,-65 89,72-96,0 0,1 0,0 0,0 0,0-1,0 1,1 1,-1-1,1 0,0 0,0 0,0 0,1 0,0 0,0 0,0 0,0 0,0 0,1-1,-1 1,1 0,0-1,0 1,1-1,-1 0,1 0,0 0,-1 0,2 1,6 2,1 0,0-1,0 0,0-1,0 0,1-1,0 0,-1-1,1 0,0-1,0 0,0-1,0 0,1-1,-2 0,1-1,0 0,0-1,-1-1,1 0,2-1,41-15,-1-3,-1-2,-1-2,1-4,20-10,-61 36,0 0,-1-2,0 1,-1-1,1-1,-1 0,-1 0,1-1,-2 0,1-1,-1 0,-1 0,1-1,-2 0,0 0,0-1,-1 1,0-1,-1 0,0-1,-1 1,-1-1,1-5,-3 14,1 0,-1 0,0 0,0 0,0 0,-1 0,1 1,-1-1,0 0,0 0,-1 0,1 1,-1-1,1 1,-1-1,0 1,0 0,-1 0,1 0,-1 0,0 0,1 0,-1 1,0-1,-1 1,1 0,0 0,-1 0,1 0,-1 0,0 1,1 0,-1 0,0 0,0 0,0 1,1-1,-1 1,0 0,0 0,0 0,0 1,0-1,0 1,-2 1,-2 2,1 0,0 1,1 0,-1 0,1 0,0 1,0 0,1 0,-1 1,1 0,1-1,0 2,0-1,0 0,1 1,0 0,0-1,1 1,0 1,0-1,1 0,0 0,0 0,1 1,1 7,-1-13,0 1,0-1,1 1,0-1,0 1,0-1,0 0,0 1,0-1,1 0,0 0,0 0,0 0,0 0,0 0,0-1,1 1,-1-1,1 1,0-1,0 0,-1 0,2 0,-1-1,0 1,0-1,0 1,2-1,103 14,-58-12,-35-1,-12-3,1 0,0 1,-1 0,1-1,0 1,-1 1,1-1,-1 0,1 1,0 0,-1 0,0 0,1 0,-1 1,1-1,-1 1,0 0,0 0,0 0,0 0,0 1,-1-1,1 1,-1-1,1 1,-1 0,0 0,0 0,0 0,-1 1,1-1,-1 0,0 1,0-1,0 1,0-1,0 1,-1 1,-2 7,-1 1,0 0,-1-1,0 0,-1 0,-1 0,0 0,0-1,-7 9,-21 41,33-60,0 0,1 1,-1-1,1 0,-1 1,1-1,-1 0,1 1,0-1,0 1,0-1,0 1,0-1,0 0,0 1,0-1,0 1,1-1,-1 0,0 1,1-1,-1 1,1-1,0 0,-1 0,1 1,0-1,0 0,0 0,0 0,0 0,0 0,0 0,0 0,0 0,1-1,-1 1,0 0,0-1,1 1,-1-1,0 1,1-1,-1 0,1 1,-1-1,1 0,-1 0,0 0,1 0,-1 0,1 0,-1-1,1 1,-1 0,19-2</inkml:trace>
  <inkml:trace contextRef="#ctx0" brushRef="#br0" timeOffset="416.737">1440 110,'-16'50,"3"2,3 0,1 0,3 1,2 0,3 46,-14 139,-14-38,17-71,24-144,-5-3</inkml:trace>
  <inkml:trace contextRef="#ctx0" brushRef="#br0" timeOffset="667.71">1100 618,'44'5,"28"1,6 0,-4-1,-11-6,-10-3,-11-1,-6 0,-6 2,-2 1,-2 0,-5 6,-6 2</inkml:trace>
  <inkml:trace contextRef="#ctx0" brushRef="#br0" timeOffset="852.69">1920 787,'-5'34,"-2"15,1 0</inkml:trace>
  <inkml:trace contextRef="#ctx0" brushRef="#br0" timeOffset="1014.164">1891 476,'0'0</inkml:trace>
  <inkml:trace contextRef="#ctx0" brushRef="#br0" timeOffset="1634.729">2455 533,'-40'22,"1"3,2 0,0 3,2 1,1 1,-15 20,8 18,40-66,0 0,1-1,-1 1,0 0,1 0,0 0,-1-1,1 1,0 0,0 0,0 0,0 0,0 0,0 0,1-1,-1 1,1 0,-1 0,1 0,0-1,-1 1,1 0,0-1,0 1,0-1,1 1,-1-1,0 1,0-1,1 0,-1 0,1 1,-1-1,1 0,0 0,-1-1,1 1,0 0,0 0,6 1,1 0,-1 0,1-1,0 0,-1-1,1 0,0 0,0-1,0 0,-1 0,1-1,-1 0,1 0,-1-1,0-1,0 1,0-1,0 0,4-4,133-107,-134 104,45-28,-54 41,0-1,-1 0,1 1,0 0,-1-1,1 1,-1 0,0 0,1 0,-1 0,0 0,0 0,0 0,-1 0,1 0,0 0,-1 1,1-1,-1 0,0 0,0 1,0-1,0 0,0 1,0-1,-1 0,1 0,-1 1,1 8,0-6,0 0,0 0,1-1,-1 1,1 0,0 0,0 0,1-1,-1 1,1-1,0 1,1-1,-1 1,1-1,-1 0,1 0,1-1,-1 1,0-1,1 1,0-1,0 0,0 0,0-1,0 1,0-1,1 0,-1 0,1 0,-1-1,1 1,0-1,0-1,0 1,2 0,8-5,0-1,-1 0,1-1,-1-1,0 0,-1-1,0 0,0-1,-1 0,0-1,0-1,3-4,-10 11,33-35,-2-1,-1-2,-3-2,-1 0,-2-3,-2 0,-3-1,-1-2,-3 0,1-10,10-81,-31 136,0 1,1 0,-1-1,-1 1,1 0,-1-1,0 1,0 0,0 0,0-1,-1 1,1 0,-1 0,0 1,-1-1,1 0,-1 1,1-1,-1 1,0 0,0 0,-1 0,1 0,0 0,-1 1,0 0,0 0,1 0,-1 0,0 0,-2 0,-2 2,1 1,0-1,0 1,0 0,0 1,0 0,0 0,0 1,0-1,1 1,-1 1,1-1,0 1,0 1,0-1,1 1,-1 0,1 0,0 0,1 1,-1-1,1 1,0 0,1 1,-2 2,-15 24,1 1,2 0,1 1,2 1,1 1,3-1,0 2,3-1,0 1,3 1,1-1,2 1,2-1,1 0,2 1,3 5,-1-19,1 1,1-1,1-1,1 1,2-2,0 1,1-2,2 0,0 0,1-2,1 1,15 12,-21-23,0-1,1 0,0 0,0-2,1 1,0-1,0-1,1-1,5 2,5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3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20,'-1'0,"1"0,-1 0,1-1,-1 1,1 0,-1 0,1-1,0 1,-1 0,1-1,-1 1,1-1,0 1,-1 0,1-1,0 1,0-1,-1 1,1-1,0 1,0-1,0 1,-1-1,1 1,0-1,0 1,0-1,0 1,0-1,0 1,0-1,0 1,0-1,0 0,1 1,-1-1,0 1,0-1,0 1,1 0,-1-1,0 1,1-1,-1 1,0-1,-23 8,0 0,0 1,1 2,0 0,0 2,1 0,1 1,0 1,1 1,0 1,0 2,-11 8,2 2,0 1,3 1,0 1,2 1,1 1,-16 35,33-59,0 0,1 1,0-1,0 1,1 0,1 0,0 0,0 0,1 0,0 0,0 0,1 0,1 1,0-1,0 0,1 0,0 0,1 0,0 0,1-1,0 3,2-8,-1 0,0 0,1 0,0-1,0 0,0 0,0 0,0-1,1 0,-1 0,1-1,-1 0,1 0,0 0,-1-1,1 0,0 0,-1-1,1 0,0 0,-1-1,1 1,-1-1,0-1,1 1,-1-1,0 0,-1 0,1-1,-1 0,1 0,2-3,25-19,-2 0,-1-2,-1-1,-2-1,-1-1,-1-2,-2-1,-1 0,9-21,20-57,-51 112,0 1,0-1,0 0,0 1,1-1,-1 0,0 0,0 1,1-1,-1 0,0 0,0 1,1-1,-1 0,0 0,1 0,-1 0,0 0,1 1,-1-1,0 0,1 0,-1 0,0 0,1 0,-1 0,0 0,1 0,-1 0,0 0,1 0,-1 0,0-1,1 1,-1 0,0 0,1 0,-1 0,0 0,1-1,-1 1,0 0,0 0,1-1,-1 1,0 0,0 0,1-1,-1 1,0 0,0-1,2 42,-2-36,-2 16,2 0,0 0,2 0,0-1,1 1,1 0,1-1,1 0,1 0,1-1,0 0,1 0,1-1,1 0,1 0,113 99,-106-104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3:5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565 414,'64'-24,"-2"-3,-1-2,17-14,-66 39,0-2,0 1,-1-2,0 1,0-2,-1 1,0-1,0-1,-1 0,0 0,0-1,-1 0,0 0,-1-1,-1 0,1-1,-2 1,1-1,-2 0,0 0,0-1,-1 1,0-1,-1-6,-2 17,0 0,0 0,0 1,0-1,-1 0,1 0,-1 0,1 1,-1-1,1 0,-1 0,0 1,0-1,0 1,0-1,0 1,-1-1,1 1,0 0,-1-1,1 1,-1 0,1 0,-1 0,1 0,-1 0,0 1,1-1,-1 0,0 1,0-1,0 1,1 0,-1-1,0 1,0 0,0 0,0 0,1 1,-1-1,0 0,0 1,0-1,1 1,-1-1,0 1,0 0,1 0,-1 0,1 0,-1 0,1 0,-1 0,1 1,0-1,-1 0,1 1,0-1,0 1,0-1,0 1,0 0,-7 13,0 1,0 0,2 0,0 0,1 1,0 0,2 0,0 0,0 6,-1-1,-10 66,4 1,4 1,3-1,4 1,5 1,10 151,-14 224,-4-432,-1 0,-2-1,-1 1,-2-1,-1 0,-2-1,-1 0,-1-1,-2 0,-10 14,24-43,-5 13,-1-1,0 0,-1 0,0-1,-1 0,-1-1,0 0,0 0,-1-1,-1 0,0-1,0-1,-1 0,-1 0,1-1,-1-1,0-1,-1 1,-8 1,18-8,0 0,-1 0,1-1,-1 1,1-1,0 0,0-1,-1 1,1-1,0 0,0 0,1-1,-1 1,0-1,1 0,-1 0,1-1,0 1,0-1,1 0,-1 0,1 0,0-1,0 1,0-1,0 0,-49-133,47 109,1 0,1-1,1 0,2 0,1 1,1-1,2 0,1 1,1 0,1 0,2 0,1 1,1 0,1 1,2 0,0 2,17-23,-13 19,1 2,1 0,1 1,1 2,2 0,0 1,1 1,2 2,0 0,1 2,0 1,5-1,82-17,-93 34</inkml:trace>
  <inkml:trace contextRef="#ctx0" brushRef="#br0" timeOffset="365.869">1299 866,'-18'33,"1"1,2 1,1 1,2 0,2 0,-5 31,12 10,3-77,0 0,0-1,0 1,1 0,-1 0,0-1,0 1,1 0,-1 0,0-1,0 1,1 0,-1 0,0 0,1 0,-1-1,0 1,1 0,-1 0,0 0,1 0,-1 0,0 0,1 0,-1 0,0 0,1 0,-1 0,0 0,1 0,-1 0,0 0,1 1,-1-1,0 0,0 0,1 0,-1 0,0 1,1-1,-1 0,0 0,0 1,1-1,-1 0,0 0,0 1,0-1,0 0,1 0,-1 1,0-1,0 1,13-33,43-199,29 21,-85 208,0 1,1 0,-1-1,0 1,0 0,1-1,-1 1,1 0,-1-1,1 1,0 0,-1 0,1 0,0 0,0-1,0 1,0 0,0 1,0-1,0 0,0 0,0 0,1 1,-1-1,0 0,0 1,1-1,-1 1,0 0,1-1,-1 1,0 0,1 0,-1 0,1 0,-1 0,0 0,1 0,-1 0,0 0,1 1,-1-1,0 1,1-1,-1 1,0-1,0 1,1 0,-1 0,0 0,0-1,0 1,0 0,0 0,0 0,0 1,-1-1,1 0,0 0,0 1,32 50,-19-40</inkml:trace>
  <inkml:trace contextRef="#ctx0" brushRef="#br0" timeOffset="751.243">2033 640,'-17'0,"1"0,-1 2,0 0,1 1,0 1,0 0,0 1,0 1,1 1,0 0,0 0,1 2,0 0,0 0,1 2,0-1,1 2,0 0,1 0,0 1,1 0,1 1,0 0,1 0,-5 12,11-20,0 0,0 0,0 0,1 1,0-1,1 0,-1 1,1-1,0 0,1 1,0-1,0 1,1 4,-1-9,0 1,0-1,0 0,0 1,1-1,-1 0,1 0,-1 0,1 0,0 0,0 0,-1-1,1 1,1 0,-1-1,0 0,0 1,0-1,1 0,-1 0,1 0,-1-1,1 1,-1-1,1 1,-1-1,1 0,0 0,-1 0,1 0,-1 0,1 0,-1-1,3 0,7-3,1 0,-1-1,0-1,0 0,0 0,-1-1,0-1,0 0,-1 0,1-2,8-5,134-108,-152 122,0 0,1 0,-1 0,0 0,0 1,0-1,1 0,-1 1,0-1,1 1,-1 0,0-1,1 1,-1 0,0 0,1 0,-1 0,1 0,-1 0,0 0,1 0,-1 1,1-1,-1 1,0-1,1 1,-1-1,0 1,0 0,0-1,1 1,-1 0,0 0,0 0,0 0,0 0,0 0,-1 0,1 0,0 0,0 1,-1-1,22 64,-16-43,26 65,-24-71</inkml:trace>
  <inkml:trace contextRef="#ctx0" brushRef="#br0" timeOffset="1252.736">2400 979,'84'-77,"64"-67,-147 142,0 1,0 0,0-1,0 1,0 0,0 0,0 0,1 0,-1 0,0 0,1 0,-1 0,1 0,-1 1,1-1,-1 1,1-1,-1 1,1-1,-1 1,1 0,0 0,-1 0,1 0,-1 0,1 0,0 0,-1 0,1 1,-1-1,1 1,0-1,-1 1,1 0,-1-1,0 1,1 0,-1 0,0 0,1 0,-1 0,0 0,0 0,0 1,0-1,0 0,0 1,0-1,-1 1,1-1,0 1,-1-1,1 1,-1-1,0 1,1-1,-1 1,0 0,0-1,0 1,0 0,0 0,-5 39,3-36,1 0,-1 1,1-1,1 1,-1-1,1 1,0 0,0-1,0 1,1-1,0 1,0-1,1 1,-1-1,1 0,0 0,0 1,2 0,0-4,1 0,-1-1,1 1,-1-1,1 0,0 0,-1-1,1 1,0-1,-1 0,1-1,0 1,0-1,-1 0,1 0,-1 0,1-1,-1 1,1-1,-1 0,0 0,0-1,0 1,2-3,213-134,-216 139,-1 0,1 0,-1 0,0 0,1 1,-1-1,1 1,-1-1,0 1,1 0,-1 0,0 0,0 0,1 1,-1-1,0 1,0-1,-1 1,1 0,0-1,0 1,-1 0,1 0,-1 0,0 0,0 1,0-1,0 0,0 0,0 1,0-1,-1 1,1-1,-1 0,0 1,1-1,-1 1,0-1,-1 3,9 18,-6-19,0 0,0 1,1-2,-1 1,1 0,0 0,0-1,0 0,1 1,-1-1,1 0,0-1,0 1,0-1,0 0,0 0,0 0,0 0,1-1,-1 1,1-1,-1 0,1-1,0 1,-1-1,1 0,4 0,14 0</inkml:trace>
  <inkml:trace contextRef="#ctx0" brushRef="#br0" timeOffset="1934.193">3444 922,'8'-3,"27"-11,-2-1,0-2,0-1,-2-2,0 0,-1-3,4-5,2-30,-35 56,-1 1,0-1,0 1,0 0,0-1,0 1,0-1,0 1,0-1,0 1,-1 0,1-1,-1 1,1 0,-1-1,1 1,-1 0,0 0,0-1,1 1,-1 0,0 0,0 0,0 0,0 0,0 0,-1 0,1 1,0-1,0 0,-1 1,1-1,0 0,-1 1,1 0,0-1,-1 1,1 0,-1 0,1 0,0-1,-1 2,1-1,-1 0,1 0,-1 0,-14 1,-1 1,0 0,1 1,0 0,0 2,0 0,0 0,1 2,0 0,0 1,0 0,1 1,1 0,-1 2,2-1,-1 2,2-1,-6 9,13-16,0 0,0 1,1 0,0 0,0 0,0 0,1 0,0 1,0-1,0 1,0 0,1-1,0 1,0 0,1 0,0 0,0-1,0 1,1 0,-1 0,1 0,1-1,-1 1,1 0,0-1,0 0,1 1,-1-1,1 0,1 0,-1 0,1-1,-1 1,1-1,0 0,1 0,2 2,12 7,-1-2,2 0,0-1,0-1,0 0,1-2,1-1,-1 0,1-2,0 0,0-1,0-2,0 0,0-1,21-4,115-28,-134 23</inkml:trace>
  <inkml:trace contextRef="#ctx0" brushRef="#br0" timeOffset="40847.788">1 2502,'181'-30,"-148"21,23-5,-1-3,-1-2,-1-2,28-17,-60 27,-1 0,0-2,-1 0,-1-2,0 0,-1 0,0-2,-1 0,-2-1,1 0,-2-2,8-13,-17 25,-1-1,1 1,-1-1,-1 0,1 0,-2 0,1 0,-1-1,-1 1,1 0,-2 0,0-8,1 13,-1 1,0-1,1 1,-1-1,-1 0,1 1,0-1,-1 1,0 0,0 0,0-1,0 1,0 1,0-1,-1 0,0 0,1 1,-1-1,0 1,0 0,-1 0,1 0,0 1,0-1,-1 1,1-1,-1 1,0 0,1 1,-1-1,0 1,0-1,-1 2,1-1,-1 0,1 1,-1 0,1 0,0 1,-1-1,1 1,0 0,0 0,0 0,0 1,1-1,-1 1,1 0,-1 0,1 0,0 0,0 1,1 0,-1-1,1 1,-1 0,1 0,0 1,-44 107,32-51,3 1,2 1,4 0,2 0,2 0,5 15,25 259,-14-223,-6 0,-4 1,-7 39,2-130,-2-1,0 1,-2-1,0 0,-2 0,0-1,-2 1,0-1,-2-1,0 0,-1 0,-1-1,-1 0,-1-1,-1-1,0 0,-1-1,-1-1,-1 0,-6 3,21-16,-1 0,1-1,-1 1,1-1,-1 0,0 0,0 0,0-1,0 1,0-1,0 0,0 0,-1-1,1 1,0-1,0 0,-1 0,1 0,0 0,-1-1,1 0,0 0,0 0,0 0,0-1,0 1,0-1,0 0,0-1,1 1,-1 0,1-1,0 0,0 0,0 0,0 0,-1-1,-2-11,0 0,1-1,0 0,2 1,0-1,0 0,2-1,0 1,0 0,2 0,0-1,1 1,0 0,2 0,0 0,0 1,2-1,2-6,25-72,4 2,4 2,3 1,5 2,3 3,21-22,-61 88,0 1,2 0,0 1,0 0,2 2,0-1,0 2,1 0,6-2,1 4</inkml:trace>
  <inkml:trace contextRef="#ctx0" brushRef="#br0" timeOffset="41176.977">1074 3038,'-24'18,"16"-11,0-1,0 1,0-2,-1 1,0-1,-1-1,1 1,-1-1,1-1,-1 0,-4 0,12-4,1 0,-1 1,1-2,0 1,-1 0,1 0,0 0,0-1,0 1,0 0,0-1,0 1,0-1,0 1,0-1,1 0,-1 1,1-1,-1 0,1 1,0-1,-1 0,1 0,0 1,0-1,0 0,1 0,-1 1,0-1,1 0,-1 1,1-1,-1 0,1 1,0-1,0 1,0-1,-1 1,2-1,-1 1,0 0,0-1,1 0,-1 2,29-73,-3-1,-3-1,1-20,-17 60,-6 17,1-1,1 1,1 0,1 1,0-1,1 1,1 0,0 1,2 0,0 0,6-7,-15 22,0 0,1 0,-1-1,0 1,1 0,-1 0,1 1,-1-1,1 0,0 0,-1 1,1-1,0 1,-1 0,1-1,0 1,0 0,-1 0,1 0,0 0,0 0,-1 0,1 1,0-1,-1 1,1-1,0 1,-1-1,1 1,0 0,-1 0,1 0,-1 0,0 0,1 0,-1 0,0 0,0 1,1-1,46 64,-37-47,4 2,-2-5</inkml:trace>
  <inkml:trace contextRef="#ctx0" brushRef="#br0" timeOffset="41615.413">1751 2615,'-45'-1,"-1"2,0 2,1 2,0 2,-14 5,49-9,-1 0,1 0,0 1,0 0,0 1,0 0,1 0,0 1,0 1,0-1,1 2,0-1,1 1,-1 0,1 0,1 1,0 0,0 0,1 1,0-1,0 1,1 0,1 1,-3 9,3-14,1 0,0 1,0-1,1 0,-1 1,2-1,-1 1,1 0,0-1,0 1,0-1,1 1,0-1,1 1,-1-1,1 1,1-1,-1 0,1 0,0 0,0-1,1 1,-1-1,1 1,1-1,-1 0,1-1,-1 1,1-1,1 0,-1 0,1 0,-1-1,1 0,2 1,5-4,-1 0,1-1,-1-1,1 0,-1 0,0-1,0-1,0 0,0-1,0 0,-1-1,0 0,0 0,-1-1,0-1,0 0,0 0,-1-1,-1 0,6-8,234-278,-247 294,-1 0,0 0,1 0,-1 0,1 0,-1 0,1 0,0 0,-1 0,1 0,0 0,0 0,0 1,-1-1,1 0,0 0,0 1,0-1,0 1,0-1,1 1,-1-1,0 1,0 0,0-1,0 1,0 0,0 0,1 0,-1 0,0 0,0 0,0 0,0 0,1 1,-1-1,0 0,0 1,0-1,0 1,0-1,0 1,0-1,0 1,0 0,0-1,0 1,0 0,-1 0,1 0,0 0,-1 0,1 0,0 0,-1 0,6 103,-7-78</inkml:trace>
  <inkml:trace contextRef="#ctx0" brushRef="#br0" timeOffset="42080.306">2146 3011,'29'-48,"2"2,2 2,2 0,1 3,26-22,-11 29,-50 34,0-1,0 1,0-1,1 1,-1 0,0 0,0-1,0 1,0 0,1 0,-1 0,0 0,0 0,0 0,1 1,-1-1,0 0,0 1,0-1,0 1,0-1,0 1,0-1,0 1,0 0,0-1,0 1,0 0,0 0,0 0,-1 0,1 0,0 0,-1 0,1 0,-1 0,1 0,-1 0,1 0,-1 0,0 0,1 0,-1 1,0-1,0 0,3 16,-4-15,1 0,-1 0,1 0,0 0,-1 0,1 0,0 0,0 0,0 0,1 0,-1 0,0 0,1 0,0 0,-1 0,1 0,0 0,0 0,0-1,0 1,0 0,0 0,1-1,-1 1,0-1,1 1,-1-1,1 0,0 0,-1 1,1-1,0 0,0-1,0 1,0 0,0 0,0-1,0 1,0-1,0 0,0 1,0-1,0 0,0 0,0-1,1 1,81-80,-75 72,-1-1,0 0,1 0,0 1,0 1,1-1,0 2,0-1,1 1,0 1,5-2,-14 7,1 1,0 0,0-1,-1 1,1 0,0 0,-1 1,1-1,-1 0,0 1,1 0,-1-1,0 1,0 0,0 0,0 0,0 1,-1-1,1 0,-1 1,1-1,-1 1,0-1,0 1,0-1,0 1,0 0,-1 0,1-1,-1 1,0 0,0 0,0 0,0 2,4 10,-4-11,0-1,1 0,-1 0,1 0,0 0,0 0,0 0,0 0,1-1,-1 1,1 0,0-1,-1 1,1-1,0 1,1-1,-1 0,0 0,1 0,-1 0,1 0,-1 0,1-1,0 1,0-1,0 0,0 0,0 0,0 0,0-1,0 1,0-1,2 0,20-3,-2-2</inkml:trace>
  <inkml:trace contextRef="#ctx0" brushRef="#br0" timeOffset="42330.826">2993 2785,'46'-3,"-1"-2,0-1,0-3,0-1,-1-2,19-10,-48 18,0 0,0-2,-1 1,0-2,0 0,-1 0,1-1,-2-1,1 0,-1-1,-1 0,0-1,0 0,-1-1,-1 0,0-1,0 0,-1 0,0-4,-6 14,-1 0,0 0,-1 0,1 0,0-1,-1 1,0 0,0 0,0 0,0-1,0 1,-1 0,1 0,-1 0,0-1,0 1,0 0,0 0,-1 1,1-1,-1 0,1 0,-1 1,0-1,0 1,-1-1,1 1,0 0,-1 0,1 0,-1 0,0 0,0 1,0-1,1 1,-1 0,0 0,-1 0,1 0,0 0,0 1,0-1,0 1,-1 0,1 0,0 0,0 0,-1 1,1 0,0-1,0 1,0 0,-1 1,-18 6,1 2,0 0,0 2,1 0,0 1,1 1,1 1,0 0,1 2,1 0,0 1,2 0,0 1,-6 11,13-21,1-1,0 1,0 0,1 0,0 1,1-1,0 1,0 0,1 0,1 1,0-1,0 1,1-1,0 1,0-1,2 1,-1 0,1-1,1 1,0-1,0 1,1-1,0 0,1 0,0 0,1-1,0 1,6 7,0-6,0 0,1-1,0 0,0-1,1-1,1 0,-1-1,1 0,0-1,1 0,-1-2,2 1,16 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02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225 810,'-1'-1,"0"-1,0 0,0 0,0 1,-1-1,1 1,0-1,-1 1,1 0,-1 0,0-1,1 1,-1 0,0 0,0 1,1-1,-1 0,0 0,0 1,0-1,0 1,0 0,0 0,0 0,0 0,0 0,0 0,0 0,0 0,0 1,0-1,0 1,0 0,0-1,1 1,-1 0,0 0,-1 1,-64 47,58-40,0 0,1 0,0 1,1 0,0 0,1 1,0 0,0 0,1 1,0-1,1 1,1 0,0 0,0 6,2-16,1 0,0 0,0 0,0 0,0-1,1 1,-1 0,0 0,1 0,-1 0,1 0,0-1,-1 1,1 0,0-1,0 1,0 0,0-1,1 1,-1-1,0 0,1 1,-1-1,0 0,1 0,0 0,-1 0,1 0,0 0,-1 0,1-1,0 1,0-1,0 1,-1-1,1 0,0 1,0-1,0 0,0 0,0-1,0 1,1 0,81-25,-67 19,-1-1,0-1,0-1,-1-1,0 0,0 0,-1-2,-1 0,0 0,-1-1,0-1,-1 0,0 0,-1-1,6-13,-10 17,-1 0,0 0,-1 0,0-1,0 1,-1-1,-1 0,0 0,-1 0,0 0,0 0,-2 0,1 0,-2-1,1 1,-2 1,0-1,0 0,-1 1,0-1,-1 1,0 0,-4-5,-69-54,78 69,0-1,0 1,0-1,1 0,-1 1,0-1,1 1,-1-1,1 1,0-1,-1 1,1-1,0 1,0-1,0 1,0 0,0 0,0-1,0 1,0 0,1 0,-1 0,0 0,1 1,-1-1,1 0,-1 0,1 1,-1-1,1 1,0-1,3-2,28-16,-2-2,0-1,-2-1,-1-2,0-1,15-19,-12 9,-15 19,0 0,-1 0,-1-2,-1 1,-1-2,0 0,-2 0,0-1,-1 0,4-16,-16 197,2 24,8 1,8-2,14 44,-11-92,-6-1,-6 2,-7 44,1-164,-1-1,-1 1,0-1,-1 0,-1 0,0 0,-1 0,-1-1,-5 12,8-20,0-1,-1 1,1-1,-1 0,0 0,0 0,-1 0,0-1,1 0,-2 0,1 0,0 0,-1-1,1 0,-1 0,0-1,0 1,0-1,0-1,-1 1,1-1,0 0,-1 0,-4-1,5 0,1-1,-1 1,0-1,1-1,0 1,-1-1,1 0,0 0,0-1,0 1,0-1,0 0,1-1,-1 1,1-1,0 0,0 0,0 0,0 0,1-1,0 1,0-1,0 0,1 0,-1-1,-2-4,1 0,1 0,-1 0,2 0,-1-1,2 1,-1 0,1-1,1 0,0 1,0-1,1 1,1-2,6-14,2 0,1 0,1 2,1-1,1 2,1-1,2 2,0 0,1 2,1-1,0 2,19-13,-8 7,1 2,0 1,2 1,21-9,-24 13,-3 2</inkml:trace>
  <inkml:trace contextRef="#ctx0" brushRef="#br0" timeOffset="2184.149">1693 697,'55'226,"-54"-218,-1 0,0 0,0-1,-1 1,0 0,0 0,0 0,-1-1,-1 1,1-1,-1 1,0-1,-1 0,0 1,4-8,-1 1,1-1,0 1,0-1,-1 1,1-1,0 1,-1-1,1 0,-1 1,1-1,-1 0,1 1,-1-1,1 0,-1 1,1-1,-1 0,1 0,-1 1,1-1,-1 0,1 0,-1 0,0 0,1 0,-1 0,1 0,-1 0,1 0,-1 0,0 0,1 0,-1-1,1 1,-1 0,1 0,-1-1,1 1,-1 0,1-1,-1 1,1 0,-1-1,1 1,0 0,-1-1,1 1,0-1,-1 1,1-1,0 1,0-1,-1 1,1-1,0 1,0-1,0 0,0 1,0-1,-1 1,1-1,0 1,0-1,1 0,-1 1,0-1,-6-42,10 15,0 0,2 0,2 1,0 0,2 0,0 1,8-11,-3 2,100-165,-114 198,0 0,0 0,0 0,0 0,1 0,-1 1,0-1,1 0,0 1,-1-1,1 1,0 0,-1-1,1 1,0 0,0 0,0 0,0 0,0 1,0-1,0 0,1 1,-1 0,0-1,0 1,0 0,1 0,-1 0,0 0,0 1,0-1,0 1,1-1,-1 1,0 0,0-1,0 1,0 0,0 0,-1 1,1-1,0 0,0 1,-1-1,1 1,0 0,35 25,-19-17</inkml:trace>
  <inkml:trace contextRef="#ctx0" brushRef="#br0" timeOffset="3637.611">2229 810,'9'7,"1"0,0-1,-1 0,2 0,-1-1,1-1,0 0,0 0,0-1,0-1,0 1,1-2,-1 0,1 0,-1-1,1 0,-1-1,1-1,-1 0,0 0,1-1,-1 0,0-1,-1 0,8-5,5 0,-14 7,0-1,1 1,-1-2,0 1,-1-1,1-1,-1 0,0 0,0 0,0-1,0 0,-1-1,0 0,-1 0,0 0,0-1,0 0,-1 0,0 0,-1-1,0 0,1-1,-5 7,1-1,-1 0,0 1,0-1,0 0,-1 1,1-1,-1 0,0 1,0-1,0 1,-1-1,1 1,-1 0,0 0,0-1,0 1,0 0,0 1,-1-1,1 0,-1 1,0-1,1 1,-1 0,0 0,-1 0,1 0,0 1,-1-1,-5-2,0 0,-1 1,1 1,-1 0,0 0,1 0,-1 1,0 1,0 0,-7 1,5 1,1 0,-1 1,1 0,-1 1,1 1,0-1,1 2,-1 0,1 0,0 1,1 0,-1 0,1 1,1 0,0 1,0 0,0 0,1 1,-5 9,8-12,-1 1,1-1,1 1,-1-1,1 1,1 0,0 0,0 0,0 1,1-1,0 0,1 1,-1-1,2 0,-1 1,1-1,1 0,-1 1,1-1,1 0,0 0,0 0,0-1,1 1,0-1,0 0,1 0,3 4,4-3,-1 0,1 0,1-1,-1-1,1 0,1-1,-1 0,1-1,0 0,-1-1,2-1,-1 0,0-1,0-1,0 0,1-1,-1 0,0-1,0-1,0 0,-1-1,1 0,-1-1,7-4,176-90,-165 74,0-1,-1-2,-2-1,-1-1,-1-1,-1-1,-3-2,0 0,6-17,-25 47,16-25,-1 0,-2 0,-1-2,-1 0,-2-1,-1 0,-1 0,-2-1,-1-1,-2 1,-1-1,-1-14,-3 44,1-1,-1 1,0-1,0 0,-1 1,1-1,-1 1,0-1,-1 1,1-1,-1 1,1 0,-1 0,0 0,-1 0,1 0,-1 0,0 0,0 1,0-1,0 1,-1 0,1 0,-1 0,0 1,0-1,0 1,0 0,0 0,0 0,0 1,-1-1,1 1,-1 0,1 0,-1 1,0-1,1 1,-1 0,-1 1,-1 0,0 0,-1 1,1 0,0 0,0 1,0 0,1 0,-1 1,1 0,0 0,0 0,0 1,0 0,1 0,0 1,0-1,0 1,1 0,0 0,0 1,0-1,1 1,0 0,0-1,1 2,0-1,0 0,1 0,-1 1,2-1,-1 0,1 6,2 37,2 0,3-1,1 0,3 0,2-1,3 4,12 48,-10-24,-3 1,-4 0,-3 1,-2 72,-8-83,-2 0,-4-1,-3 1,-2-2,-3 0,-3-1,-15 30,-41 48,75-141,0 0,0-1,-1 1,1 0,-1 0,1-1,-1 1,1 0,-1-1,1 1,-1-1,1 1,-1-1,0 1,1-1,-1 1,0-1,0 0,1 1,-1-1,0 0,0 1,1-1,-1 0,0 0,0 0,0 0,1 0,-1 0,0 0,0 0,0 0,1 0,-1-1,0 1,0 0,0 0,1-1,-1 1,0 0,1-1,-1 1,0-1,1 1,-1-1,0 1,1-1,-1 0,1 1,-1-1,1 0,-1 1,1-1,0 0,-1 0,1 1,0-1,0 0,-1 0,1 1,0-1,0 0,-19-59,17 52,-6-33,2 1,2-1,2 0,1 0,4-16,-2 1,-1 42,1 0,1 0,1 0,0 0,0 0,1 0,1 1,1-1,0 2,0-1,1 0,1 1,0 1,1-1,0 1,4-3,16-15,2 2,2 1,0 1,36-20,-49 31,-4 1</inkml:trace>
  <inkml:trace contextRef="#ctx0" brushRef="#br0" timeOffset="4445.686">3414 867,'6'-5,"52"-36,-1-3,-3-2,-2-2,-2-3,12-19,-60 68,0 1,0 0,-1-1,1 1,-1-1,1 1,-1-1,0 1,1-1,-1 0,0 0,0 0,0 0,-1 0,1 0,0 0,-1 0,1 0,-1 0,0 0,0 0,0 0,0 0,0 0,0-1,0 1,-1 0,1 0,-1 0,1 0,-1 0,0 0,0 0,0 0,0 1,0-1,0 0,-1 0,1 1,0-1,-1 1,1-1,-1 1,0 0,0-1,1 1,-2 0,-8 0,1 1,-1 1,1 0,0 0,-1 1,1 0,0 1,0 0,0 1,1 0,-1 0,1 1,0 1,0-1,0 1,1 1,0-1,0 1,-5 7,1-5,0 1,0 0,1 0,1 1,0 0,0 1,1 1,0-1,2 1,-1 0,1 1,1 0,0 0,2 1,-1 2,4-13,1 1,0 0,1-1,-1 1,1 0,0-1,0 1,0 0,1-1,-1 0,1 1,0-1,1 0,-1 0,1 0,-1 0,1 0,0-1,1 1,-1-1,1 0,-1 0,1 0,0-1,0 1,0-1,1 0,-1 0,0 0,2 0,10 4,1-1,0 0,1-1,-1-1,1 0,0-1,8-1,-3-3,0-1,0-1,0-1,0-1,-1-1,0-1,-1-1,20-11,-19 8,-2-1,0-1,0 0,-2-2,0 0,0-1,-2-1,0-1,-1 0,-1-1,-1 0,0-1,-2-1,-1 0,0 0,-2-1,0-1,-1-4,-5 25,0 0,0 0,-1 0,0 0,1 0,-1 0,0 0,-1 0,1 0,0-1,-1 1,0 0,0 0,0-1,0 1,0 0,-1 0,1-1,-1 1,0 0,0 0,0 0,-1 0,1 0,-1 0,1 0,-1 0,0 1,0-1,0 1,-1-1,1 1,0 0,-1 0,0 0,1 0,-1 0,0 1,0-1,0 1,0 0,0-1,-2 1,-7 2,1 0,0 1,0 0,1 1,-1 0,0 1,1 0,0 1,0 0,0 0,1 1,-1 0,2 1,-1 0,-5 6,11-12,1 1,-1 0,1 0,0 0,-1 1,1-1,0 1,0-1,0 1,1 0,-1-1,1 1,-1 0,1 0,0 0,0 0,1 0,-1 0,0 0,1 1,0-1,0 0,0 0,0 0,0 1,1-1,-1 0,1 0,0 0,0 0,0 0,0 0,1 0,-1 0,1-1,0 1,-1 0,1-1,0 1,1-1,-1 0,0 0,2 1,26 7,0-3,1 0,0-2,0-1,0-1,0-2,23-2,-46 1,20-1,-25-1,1 1,0 0,0 0,-1 0,1 0,0 1,0 0,0 0,0 0,0 0,0 0,-1 1,1-1,0 1,0 0,-1 1,1-1,0 0,-1 1,1 0,-1 0,0 0,0 0,0 1,0-1,0 1,0 0,0 0,-1 0,0 0,1 0,-1 0,-1 1,1-1,0 1,-1-1,1 2,-3 7,-1 0,0 1,-1-2,0 1,0 0,-2 0,1-1,-2 0,1 0,-1-1,-1 1,-1 0,-20 39,26-47,-1 0,1 0,-1 0,1 0,0 0,1 0,-1 1,0-1,1 1,0-1,0 1,0-1,0 1,1 0,-1-1,1 1,0 0,0 0,0-1,1 1,-1 0,1-1,0 1,0 0,0-1,0 1,1-1,-1 1,1-1,0 0,0 0,0 0,1 0,-1 0,1 0,0-1,-1 1,1-1,0 0,0 0,1 0,2 2,14 0</inkml:trace>
  <inkml:trace contextRef="#ctx0" brushRef="#br0" timeOffset="6503.312">4628 725,'16'2,"-1"-1,1-1,0 0,0-1,-1-1,1 0,-1-1,0-1,12-4,-26 8,7-1,1 0,-1-1,0 0,0 0,0-1,0 0,-1 0,1-1,-1 0,0 0,0-1,0 0,0 0,-1-1,0 1,0-1,-1-1,0 1,0-1,0 0,-1 0,0 0,0-1,-1 0,0 1,0-1,-1 0,0 0,0-1,-1 1,1-5,-3 7,0 0,0 1,0-1,-1 1,0-1,0 1,0 0,-1 0,0-1,0 2,0-1,0 0,-1 1,0-1,0 1,0 0,0 1,-1-1,0 1,1 0,-1 0,0 0,-1 0,1 1,0 0,-1 0,1 1,-1-1,1 1,-1 0,0 1,0-1,1 1,-1 0,0 1,1 0,-1-1,0 2,1-1,-1 1,1 0,-1 0,-1 1,-7 3,1 2,0-1,0 1,1 1,0 0,1 1,0 1,0-1,1 2,0-1,1 1,1 1,0-1,0 2,1-1,1 1,1 0,0 0,0 0,1 1,1 0,0 5,2-15,1 1,-1-1,1 0,0 1,1-1,-1 1,1-1,0 0,0 1,1-1,0 0,0 0,0 0,0 0,1 0,0-1,0 1,0-1,1 1,-1-1,1 0,0-1,0 1,0-1,1 1,-1-1,1-1,0 1,0-1,0 1,0-1,0-1,0 1,0-1,1 0,-1 0,0 0,1-1,-1 0,2 0,222-3,-138-18,-70 18</inkml:trace>
  <inkml:trace contextRef="#ctx0" brushRef="#br0" timeOffset="6935.363">5108 867,'114'-117,"96"-128,-210 246,1-1,-1 1,0-1,0 0,0 1,1-1,-1 1,0-1,0 0,1 1,-1-1,0 0,1 1,-1-1,0 0,1 0,-1 1,1-1,-1 0,0 0,1 0,-1 1,1-1,-1 0,1 0,-1 0,0 0,1 0,-1 0,1 0,-1 0,1 0,-1 0,1 0,-1 0,1 0,-1 0,0-1,1 1,-1 0,1 0,-1 0,0-1,1 1,-1 0,0-1,1 1,-1 0,0-1,1 1,-1 0,0-1,1 1,-1 0,0-1,0 1,0-1,0 1,1-1,-1 1,0 0,0-1,0 1,0-1,0 1,0-1,0 1,0-1,0 1,0-1,-1 39,1-29,-1 10,5 86,-3-102,0 0,0 0,0 0,0 0,0 0,1-1,-1 1,1 0,0-1,0 1,0-1,0 0,0 0,1 1,-1-2,0 1,1 0,0 0,-1-1,1 1,0-1,0 0,0 0,0 0,0 0,0-1,0 1,0-1,0 0,0 1,3-2,9-2,1 0,-1-2,0 0,0 0,-1-2,0 0,0 0,0-1,-1-1,0 0,-1-1,0 0,-1-1,0-1,0 0,-1 0,-1 0,2-5,19-29,-22 26</inkml:trace>
  <inkml:trace contextRef="#ctx0" brushRef="#br0" timeOffset="7266.961">6180 358,'-19'12,"-5"1,0 2,1 0,1 1,1 2,0 0,1 1,1 1,-12 18,28-34,1 0,-1 1,1-1,1 1,-1-1,1 1,-1 0,2 0,-1 0,0-1,1 1,0 0,0 0,0 0,1 0,-1 0,1 0,0 0,1-1,-1 1,1 0,0-1,0 1,1-1,-1 0,1 0,0 0,0 0,0 0,1-1,-1 1,1-1,0 0,0 0,0 0,0 0,0-1,1 0,-1 0,1 0,-1 0,1-1,0 0,1 0,9 4,1-1,0-1,0 0,0-1,0-1,1-1,-1 0,0-1,0-1,0 0,9-3,42-25,-46 20</inkml:trace>
  <inkml:trace contextRef="#ctx0" brushRef="#br0" timeOffset="7671.402">6547 584,'35'0,"-1"-1,0-3,0 0,0-2,0-2,-1-1,-1-1,1-2,-2-1,1-2,-27 13,0-1,1 1,-1-1,0 0,-1-1,1 1,0-1,-1 0,0 0,0 0,0-1,-1 1,1-1,-1 0,0 0,0 0,-1 0,0-1,0 1,0-1,0 1,-1-1,0 0,0 0,-1 1,1-1,-1 0,-1-5,0 9,-1-1,1 1,-1-1,1 1,-1 0,0 0,0-1,0 1,0 0,-1 1,1-1,0 0,-1 1,1-1,-1 1,0 0,1 0,-1 0,0 0,0 0,0 1,0-1,1 1,-1 0,0 0,0 0,-2 0,-81 11,64-4,1 0,0 2,0 0,1 1,0 1,1 1,0 1,1 0,1 1,0 1,1 1,-7 9,18-21,1 1,0 0,0 0,0 0,1 1,0-1,0 1,0-1,1 1,0 0,0 0,0 1,1-1,-1 0,2 0,-1 1,1-1,0 0,0 1,1-1,-1 0,2 1,-1-1,1 0,-1 0,2 0,-1 0,1 0,0-1,0 1,0-1,1 0,0 1,0-2,0 1,1 0,-1-1,1 0,1 0,20 9,0-2,1-1,1-1,-1-2,2 0,-1-2,0-1,1-2,0 0,-1-2,1-1,0-1,0-2,60 2,-65 1</inkml:trace>
  <inkml:trace contextRef="#ctx0" brushRef="#br0" timeOffset="29639.919">8297 641,'4'33,"3"21,-1 7,-1-4,-1-5,-2-8,-1-6,0-9</inkml:trace>
  <inkml:trace contextRef="#ctx0" brushRef="#br0" timeOffset="29888.6">8240 274,'-5'9,"-1"4</inkml:trace>
  <inkml:trace contextRef="#ctx0" brushRef="#br0" timeOffset="30207.366">9059 556,'-8'3,"1"0,-1 0,1 1,-1 0,1 0,0 1,1-1,-1 2,1-1,0 1,0 0,1 0,0 0,0 1,0 0,1 0,0 0,0 0,1 1,0-1,0 3,5-5,0 1,0-1,1 0,0 0,0 0,0 0,1 0,0-1,0 1,0-1,0 0,0 0,1-1,0 1,0-1,0 0,0 0,0-1,1 0,-1 0,1 0,0 0,1-1,10 6,-16-6,107 63,-105-62,0 0,0 0,-1 1,1-1,-1 1,0 0,1 0,-1 0,-1 0,1 0,0 0,-1 0,1 1,-1-1,0 0,0 1,-1-1,1 1,-1-1,1 1,-1-1,0 1,-1 0,1-1,0 1,-1-1,0 1,0-1,0 1,0-1,-1 0,1 0,-1 1,-8 8,-1-1,0 0,0 0,-1-1,0-1,-1 0,0-1,-1 0,1-1,-2-1,1 0,0 0,-1-2,0 0,-6 1,-121 12,118-17</inkml:trace>
  <inkml:trace contextRef="#ctx0" brushRef="#br0" timeOffset="38795.644">141 2700,'-2'25,"2"0,1 0,1 0,0 0,2-1,1 1,2-1,0 0,1-1,8 17,-14-37,-1 0,1 0,0 0,0 0,0 0,0 0,1 0,-1-1,1 1,0-1,-1 1,1-1,0 0,1 0,-1-1,0 1,0-1,1 1,-1-1,1 0,-1 0,1-1,-1 1,1-1,0 1,-1-1,1-1,-1 1,1 0,0-1,-1 1,1-1,-1 0,1-1,-1 1,0 0,0-1,1 0,-1 0,0 0,0 0,0 0,-1 0,1-1,-1 0,1 0,111-161,-114 162,1 1,0 0,-1 0,1-1,0 1,0 0,0 0,0 0,0 0,0 0,1 0,-1 0,0 1,0-1,1 0,-1 1,0-1,1 1,-1-1,0 1,1-1,-1 1,1 0,-1 0,1 0,-1 0,1 0,-1 0,0 0,1 0,-1 1,1-1,-1 1,0-1,1 1,-1-1,0 1,1 0,-1-1,0 1,0 0,0 0,0 0,1 0,-1 0,-1 0,1 0,0 1,0-1,0 0,0 1,46 138,18-39,-62-98,-1 0,1-1,0 1,1 0,-1-1,0 0,1 0,-1 0,1 0,-1-1,1 1,0-1,0 0,0 0,0 0,0-1,0 1,0-1,0 0,0 0,0-1,-1 1,1-1,0 1,0-1,0-1,0 1,2-2,7-5,-1-1,-1-1,1 0,-2-1,0 0,0 0,-1-1,0 0,-1-1,0 0,-1 0,-1-1,0 0,-1 0,0 0,-1-1,-1 1,0-1,-1 0,-1 0,0 0,-1 0,0 0,-2 0,-1-10,2-3,1 4</inkml:trace>
  <inkml:trace contextRef="#ctx0" brushRef="#br0" timeOffset="39893.73">1185 2080,'-29'137,"5"1,7 1,5 0,7 1,6 13,-1-116,-1-23,0 0,2-1,-1 1,2-1,0 1,0-1,1 1,3 4,-6-17,1 1,0 0,0 0,0 0,0 0,0-1,0 1,1 0,-1-1,0 1,1-1,-1 0,1 1,0-1,-1 0,1 0,0 0,0 0,0 0,0-1,0 1,0 0,0-1,0 0,0 1,0-1,0 0,0 0,0 0,0 0,0 0,0-1,0 1,0-1,0 1,0-1,0 0,0 1,0-2,69-45,50-68,-45 51,-73 62,-1 1,1-1,0 1,0 0,0 0,0 0,-1 0,1 1,0-1,0 1,0 0,1-1,-1 2,0-1,0 0,0 0,0 1,0 0,0-1,-1 1,1 1,0-1,0 0,-1 0,1 1,0 0,-1-1,1 1,-1 0,1 1,38 48,-37-44,1 0,0-1,1 1,-1-1,1 0,0 0,1 0,-1-1,1 0,0 0,0-1,1 0,1 0,5-1,0-1,1 0,-1-1,1-1,-1 0,1-1,-1-1,1 0,-1-1,0 0,0-1,0-1,0 0,-1-1,0 0,0-1,-1-1,0 0,0-1,-1 0,0 0,0-1,-1-1,0 0,-1 0,-1-1,0 0,0 0,-1-1,0-1,10-70,-17 81,0 1,0 0,-1 0,1 0,0-1,-1 1,0 0,1 0,-1 0,0 0,0 0,0 0,0 0,-1 1,1-1,0 0,-1 0,1 1,-1-1,0 1,0 0,1-1,-1 1,0 0,0 0,0 0,0 0,0 1,0-1,0 0,-1 1,1-1,0 1,0 0,0 0,-1 0,1 0,-10 2,1 1,-1 1,1 0,0 1,0 0,0 0,1 1,0 0,0 1,1 0,-1 1,1 0,1 0,0 1,0 0,1 1,0-1,0 1,1 1,1-1,0 1,-2 4,3-10,0 1,0 0,0 0,1 0,-1 0,2 1,-1 0,1-1,0 1,0 0,0 0,1 0,1 0,-1 0,1 0,0 0,0 0,1 0,0 0,0 0,1 0,0 0,0-1,1 1,0 0,0-1,0 0,1 0,0 0,0 0,0-1,1 1,8 1,1-1,-1-1,1 0,0 0,1-2,-1 0,1 0,-1-1,1-1,0-1,-1 0,1-1,0 0,-1-1,1-1,-1 0,10-4,21-6,0-2,0-1,-2-3,0-1,-1-3,-2-1,6-6,-17 11,-1-2,-1-1,0-2,-2 0,-1-2,-1 0,-1-2,-1 0,14-29,-4-23,-30 78,0 0,-1 0,1 0,-1 0,0 0,1 0,-1-1,0 1,0 0,0 0,-1 0,1 0,-1-1,1 1,-1 0,1 0,-1 0,0 0,0 0,0 0,0 0,-1 1,1-1,0 0,-1 1,1-1,-1 1,1-1,-1 1,0-1,0 1,0 0,0 0,0 0,0 0,0 0,-6 1,0 1,0-1,1 1,-1 1,1-1,-1 1,1 0,-1 1,1 0,0 0,0 1,1 0,-1 0,1 0,0 1,-5 4,2-4,0 1,1 0,-1 0,1 1,0 0,1 1,-1 0,2 0,-1 1,1-1,0 1,1 1,0-1,1 1,0 0,0 0,1 0,0 0,1 1,0-1,1 1,0 4,3-10,1 1,1-1,-1 0,1 0,0 0,0 0,0-1,1 0,-1 0,1 0,0 0,0-1,1 0,-1 0,1 0,-1-1,1 0,0 0,0 0,0-1,0 1,0-2,0 1,1-1,-1 0,0 0,0 0,0-1,0 0,0 0,0-1,253-57,-255 58,0 0,-1 0,1 0,0 0,0 1,0-1,0 1,0 0,0 1,0-1,0 1,0-1,-1 1,1 0,0 0,0 1,-1-1,1 1,-1 0,1 0,-1 0,0 0,0 1,0-1,0 1,0 0,0 0,-1 0,1 1,0 1,1 0,0 0,0-1,0 1,0-1,0 0,1 0,0-1,0 1,0-1,0 0,0 0,1-1,0 1,-1-1,1-1,0 1,0-1,0 0,0 0,0-1,2 1,11-4,0-1,-1 0,1-2,-1 0,0-1,0-1,-1 0,0-1,-1-1,0-1,0 0,-1-1,-1-1,0 0,0-1,-2 0,0-1,0-1,-1 0,-1 0,-1-1,3-7,-10 21,1-1,0 0,-1 0,0 0,0 0,0-1,0 1,-1 0,0-1,0 1,0-1,0 1,-1-1,1 0,-1 1,0-1,-1 1,1-1,-1 1,0-1,0 1,-1-1,1 1,-1-1,0 1,0 0,0 0,0 0,-1 0,0 1,0-1,0 1,0-1,0 1,-1 0,0 0,1 1,-1-1,0 1,0 0,-1-1,-7 3,0 1,1 0,-1 0,0 1,1 0,-1 1,1 1,0 0,0 0,0 1,0 1,1 0,0 0,0 1,1 0,0 0,-5 6,-4 4,0 1,1 1,1 1,0 0,2 1,0 0,2 1,0 1,2 0,0 1,2-1,0 2,2-1,-1 13,6-25,1 0,0 0,1 0,0 0,1 0,1 0,-1 0,2 0,0-1,0 0,1 0,1 0,0 0,0-1,1 0,0 0,1-1,0 0,0 0,1-1,0 0,1 0,-1-1,1 0,1-1,0 0,-1-1,2 0,-1-1,9 3,10 4,0-1,0-2,0-1,1-1,0-1,0-2,1-1,-1-2,0-1,1-1,18-5,-13 0</inkml:trace>
  <inkml:trace contextRef="#ctx0" brushRef="#br0" timeOffset="49812.722">5220 2390,'1'78,"1"17,-4-1,-4 0,-4 0,-13 45,-6-8,27-119,3-5</inkml:trace>
  <inkml:trace contextRef="#ctx0" brushRef="#br0" timeOffset="50094.893">5079 2390,'528'-82,"-448"70,106-1,-112 36,-73-22,1 0,-1 0,1 0,-1-1,1 2,-1-1,1 0,-1 0,0 0,0 1,0-1,1 1,-1-1,-1 1,1-1,0 1,0-1,-1 1,1 0,0-1,-1 1,0 0,1 0,-1-1,0 1,0 0,0 0,0-1,0 1,-1 0,1 0,0 0,-1-1,1 1,-1 0,0-1,0 1,1-1,-1 1,-1 0,-8 13,0-1</inkml:trace>
  <inkml:trace contextRef="#ctx0" brushRef="#br0" timeOffset="50332.888">5220 2700,'39'5,"26"-3,8-2,-4-2,-9 1,-6 0,-6 0,-12 0</inkml:trace>
  <inkml:trace contextRef="#ctx0" brushRef="#br0" timeOffset="50813.866">5136 1995,'355'-37,"0"16,-292 11,-96-14,-251-81,174 40,109 65,0 0,1-1,-1 1,0-1,0 1,1-1,-1 1,1-1,-1 0,0 1,1-1,-1 0,1 0,0 1,-1-1,1 0,0 0,-1 1,1-1,0 0,0 0,-1 0,1 0,0 0,0 1,0-1,0 0,0 0,1 0,-1 0,0 0,0 1,0-1,1 0,-1 0,0 0,1 1,-1-1,1 0,-1 1,1-1,-1 0,1 1,0-1,-1 0,1 1,0-1,-1 1,1-1,0 1,0 0,0-1,46-6,-15 11,0 1</inkml:trace>
  <inkml:trace contextRef="#ctx0" brushRef="#br0" timeOffset="51168.281">6293 2503,'34'5,"20"2,11-1,-1-1,-6-2,-9 0,-8-2,-5-1,-5 0,-2 0,-2 0,-5-1</inkml:trace>
  <inkml:trace contextRef="#ctx0" brushRef="#br0" timeOffset="51413.773">6293 2842,'43'-5,"34"-6,8-1,-5 1,-12 2,-12 4,-12 1,-7 3,-6 0,-8 2</inkml:trace>
  <inkml:trace contextRef="#ctx0" brushRef="#br0" timeOffset="51985.072">7027 3067,'29'-58,"-3"-2,2 2,2 1,3 1,3 2,1 1,3 2,3 2,1 2,31-25,-74 71,-1 1,1-1,-1 0,1 1,-1-1,1 0,-1 1,1-1,-1 1,1-1,0 1,-1 0,1-1,0 1,-1-1,1 1,0 0,0 0,-1 0,1-1,0 1,0 0,0 0,-1 0,1 0,0 0,0 0,0 0,-1 0,1 1,0-1,0 0,-1 0,1 1,0-1,-1 0,1 1,0-1,-1 1,1-1,0 1,-1-1,1 1,-1-1,1 1,-1 0,1-1,-1 1,0 0,1-1,-1 1,0 0,1 0,-1-1,0 1,0 0,0 0,0 0,2 53,-3-43,-3 167,4-175,-1 0,1-1,0 1,0 0,1 0,-1-1,1 1,-1 0,1-1,0 1,0-1,0 1,0-1,0 1,0-1,1 1,-1-1,1 0,0 0,0 0,0 0,0 0,0 0,0-1,0 1,1-1,-1 1,0-1,1 0,-1 0,1 0,-1 0,1 0,0-1,-1 1,1-1,0 0,0 0,-1 0,1 0,0 0,0 0,-1-1,1 1,0-1,-1 0,1 0,-1 0,1 0,133-123,-105 92,-15 15,0 0,1 1,1 1,1 1,0 0,14-7,-32 20,0 0,0 0,0 0,0 0,1 1,-1-1,0 1,0-1,0 0,1 1,-1 0,0-1,1 1,-1 0,0 0,1 0,-1 0,0 0,1 0,-1 0,0 0,1 0,-1 1,0-1,1 0,-1 1,0-1,0 1,0 0,1-1,-1 1,0 0,0 0,0 0,0-1,0 1,0 0,0 0,-1 1,1-1,0 0,-1 0,1 0,0 0,-1 1,1-1,-1 0,0 1,1-1,-1 0,-3 70,-19 130,22-197,0-1,1 1,0 0,0-1,0 1,0-1,0 1,1-1,-1 0,1 1,0-1,0 0,0 0,1 0,-1 0,1-1,-1 1,1-1,0 1,0-1,0 0,0 0,1-1,-1 1,2 0,17 6</inkml:trace>
  <inkml:trace contextRef="#ctx0" brushRef="#br0" timeOffset="56149.885">8777 2532,'-5'-5,"0"0,0 0,0 0,0 1,-1 0,0 0,0 1,0-1,0 1,0 1,-1-1,1 1,-1 0,0 0,1 1,-1 0,0 0,0 1,0 0,0 0,0 0,0 1,1 0,-1 1,0-1,1 1,-1 0,1 1,-1 0,-1 1,-10 2,1 1,0 0,0 1,1 1,0 1,0 0,1 1,1 1,0 0,0 1,1 0,1 1,0 1,1 0,1 0,0 1,1 1,1-1,0 1,2 1,-4 12,9-27,0 1,0 0,0-1,0 1,1 0,0-1,0 1,0 0,0-1,1 1,-1 0,1-1,0 1,0 0,0-1,0 0,1 1,0-1,-1 0,1 1,0-1,1 0,-1 0,0-1,1 1,0 0,-1-1,1 0,0 1,0-1,1-1,-1 1,0 0,1-1,-1 1,1-1,-1 0,2 0,10 1,0-1,0 0,0-2,0 1,0-2,0 0,0-1,0 0,0-1,-1-1,0 0,0-1,12-7,163-114,-84 11,-103 114,-2 1,0 0,0 0,0 0,0 0,0-1,0 1,0 0,1 0,-1 0,1 0,-1 0,0 0,1 0,0 0,-1 0,1 0,0 0,-1 1,1-1,0 0,0 0,0 0,0 1,-1-1,1 1,0-1,0 1,0-1,0 1,0-1,1 1,-1 0,0-1,0 1,0 0,0 0,0 0,0 0,0 0,1 0,-1 0,0 1,0-1,0 0,0 1,0-1,0 0,0 1,0-1,0 1,0 0,0-1,0 2,13 60,-13-49,0 0,2-1,0 1,0 0,1-1,1 0,0 0,0 0,1-1,1 0,0 0,0 0,2 0,-6-9,0 1,0-1,1 0,-1 0,1 0,-1 0,1 0,0-1,0 0,0 1,0-2,0 1,0 0,0-1,0 0,0 0,0 0,0 0,0-1,0 1,1-1,13-5</inkml:trace>
  <inkml:trace contextRef="#ctx0" brushRef="#br0" timeOffset="56566.064">8438 2108,'51'-5,"221"38,-119-15,-152-18,0 0,-1 0,1 0,-1 0,1 0,0 0,-1 0,1 0,-1 0,1 0,0 0,-1 0,1-1,-1 1,1 0,-1 0,1-1,-1 1,1 0,-1-1,1 1,-1-1,1 1,-1-1,0 1,1 0,-1-1,0 1,1-1,-1 0,0 1,0-1,0 1,1-1,-1 1,0-1,0 0,0 1,0-1,0 1,0-1,0 0,0 1,0-1,0 1,0-1,-1 0,1 1,0-1,0 1,-1-1,1 1,0-1,0 1,-1-1,1 1,-1-1,1 1,-1-1,-28-33,22 26,-19-20,1-2,1-1,2 0,1-2,2 0,1-2,2 0,-3-11,13 27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0,'10'39,"3"26,4 3,-1-6,-3-8,-4-14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0,'4'34,"3"11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00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0,'-227'106,"135"-34,89-70,1 0,0 1,1-1,-1 1,0-1,1 1,-1 0,1 0,0 0,0 0,0 0,1 0,-1 0,0 0,1 0,0 0,0 0,0 0,0 0,1 0,-1 0,1 0,-1 0,1 0,0 0,0 0,1 0,-1 0,1 0,-1-1,1 1,0-1,0 1,0-1,1 2,131 87,-54-13,-78-75,0 0,0 1,0-1,-1 1,0 0,0-1,0 1,0 0,0 0,-1 0,0 0,0-1,0 1,0 0,0 0,-1 0,0 0,0-1,0 1,0 0,0-1,-1 1,0-1,1 1,-1-1,-1 0,0 2,-6 4,1 0,-1 0,-1-1,0-1,0 0,0 0,-1-1,0 0,-1-1,1 0,-1-1,1 0,-1-1,-1 0,0-1,-12 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4:3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1096,'-72'171,"72"-171,0 0,-1-1,1 1,0 0,-1 0,1 0,-1-1,1 1,0 0,-1 0,1 0,-1 0,1 0,0 0,-1 0,1 0,-1 0,1 0,0 0,-1 0,1 0,-1 0,1 0,0 1,-1-1,1 0,-1 0,1 0,0 1,-1-1,1 0,0 0,0 1,-1-1,1 0,0 1,-1-1,1 0,0 1,0-1,0 1,2-43,69-201,-44 169,98-254,-113 298,-12 31,0-1,0 1,0-1,0 0,0 1,0-1,0 0,0 1,0-1,0 0,0 1,1-1,-1 1,0-1,0 0,0 1,0-1,1 0,-1 0,0 1,0-1,0 0,1 1,-1-1,0 0,1 0,-1 0,0 1,1-1,-1 0,0 0,1 0,-1 0,0 0,1 1,-1-1,0 0,1 0,-1 0,0 0,1 0,-1 0,0 0,1 0,-1 0,1 0,-1-1,0 1,1 0,-1 0,0 0,1 0,-1 0,0-1,0 1,1 0,-1 0,0-1,1 1,-1 0,0 0,0-1,1 1,20 105,-16-79</inkml:trace>
  <inkml:trace contextRef="#ctx0" brushRef="#br0" timeOffset="716.825">510 956,'37'-14,"-1"-1,-1-2,0-1,-2-2,0-1,-1-2,-1-1,13-14,-40 36,-1-1,1 1,-1-1,0 1,0-1,0 0,0 0,-1-1,1 1,-1 0,0-1,0 0,0 1,0-1,-1 0,1 0,-1 0,0 0,0 0,-1 0,1 0,-1 0,0-1,0 1,0 0,-1 0,1 0,-1 0,0 0,0 0,0 0,-1 0,0 0,1 0,-1 1,-1-1,1 1,0-1,-1 1,0 0,0 0,1 0,-2 0,1 1,0-1,-2 0,-3 0,0-1,-1 1,0 1,0 0,0 0,0 0,0 1,0 1,0 0,0 0,0 0,0 1,0 1,0-1,0 1,1 1,-1 0,0 0,1 1,0 0,0 0,0 1,-5 4,2-2,0 1,1 1,-1 0,2 0,0 1,0 0,0 0,2 1,-1 0,1 0,1 1,0 0,1 0,0 1,0-1,2 1,0-3,1 1,1-1,0 0,0 0,1 0,0 1,1-1,0 0,1 0,0 0,0 0,1 0,1-1,-1 1,2-1,-1 0,1 0,1 0,-1 0,1-1,1 0,0-1,0 1,0-1,1 0,0-1,0 0,1 0,6 2,2 1,0-1,1 0,0-2,0 0,0-1,1 0,-1-2,1 0,0-2,0 0,0-1,0 0,0-2,0 0,0-1,-1-1,1-1,7-4,3-2,1-1,-2-2,0-1,0-1,-2-1,0-2,-1 0,-1-2,0 0,13-19,-5 4,-2-1,-2-1,-1-1,-2-2,-2-1,-1 0,-3-2,-1 0,-2-1,-3-1,-1 0,-2-1,-3 0,-1 0,-3-10,-2 44,-2 0,0 0,0 0,-1-1,-1 1,0 1,-1-1,-1 0,0 1,0 0,-1 0,-3-4,8 14,0 0,0 1,-1-1,1 0,-1 0,1 1,-1-1,1 1,-1-1,0 1,0 0,0 0,0 0,0 0,0 0,0 0,0 0,0 1,0-1,0 1,0-1,-1 1,1 0,0 0,0 0,-1 0,1 0,0 1,0-1,0 1,0-1,-1 1,1 0,0 0,0 0,0 0,1 0,-3 1,-51 70,47-45,1 1,1 0,2 0,0 1,2-1,2 1,0-1,3 9,-2 9,8 144,9 0,13 26,-13-47,-7 1,-9 110,-3-248,-1 0,-1 0,-2 0,-1 0,-5 13,8-33,-1 0,0-1,-1 0,0 0,-1 0,0 0,-1-1,0 0,0-1,-1 1,0-1,-1-1,0 0,0 0,-10 6,17-13,0 1,0 0,-1 0,1-1,-1 0,1 1,-1-1,0 0,1 0,-1 0,0-1,0 1,0-1,0 1,1-1,-1 0,0 0,0 0,0-1,0 1,0-1,1 1,-1-1,0 0,0 0,1 0,-1-1,1 1,-1-1,1 1,-1-1,1 0,0 0,0 0,0 0,0 0,0 0,1 0,-1-1,0 1,1-1,0 1,0-1,0 0,0 0,0 1,0-3,-4-29,3 1,0-1,2 1,2-1,1 1,1-1,4-7,10-42,4 1,4 0,8-8,-17 41,5-8,-2 9</inkml:trace>
  <inkml:trace contextRef="#ctx0" brushRef="#br0" timeOffset="1437.031">1639 983,'35'-30,"11"-7,-1-2,-3-2,-1-2,28-39,-34 4,-35 76,1 1,0-1,-1 0,1 0,-1 0,0 0,1 0,-1 1,0-1,0 0,0 0,-1 0,1 0,0 0,-1 0,1 1,-1-1,0 0,1 0,-1 0,0 1,0-1,0 1,0-1,0 1,-1-1,1 1,0-1,-1 1,1 0,-1 0,1 0,-1 0,0 0,1 0,-1 0,0 1,0-1,0 0,1 1,-1 0,0-1,-8 3,1 0,0 1,0 0,1 0,-1 1,1 0,-1 0,1 1,0 0,1 1,-1-1,1 2,1-1,-1 1,1 0,0 0,0 0,1 1,0 0,0 0,1 1,0 1,-1-2,-6 7,1 1,1 1,0 0,1 0,1 1,1 0,1 0,0 0,1 1,1-1,1 1,1 0,0 0,1 0,1 0,1 0,2 7,1-17,0 0,0 0,1-1,0 1,0-1,1-1,0 1,1-1,-1-1,1 1,1-1,-1-1,1 0,0 0,0 0,0-1,1-1,0 1,-1-2,1 1,0-1,0-1,1 0,-1 0,0-1,0 0,0-1,0 0,0-1,0 0,0 0,0-1,0-1,-1 1,1-2,3-1,18-15,-1-1,0-2,-2 0,-1-2,-1-1,-1-1,10-17,-20 24,-1 0,-1-1,-1-1,-1 0,-1 0,-1-1,-1 0,-1-1,-1 1,-1-1,-1-1,-2 1,0-1,-2 1,-1-1,-3-17,5 40,-1 0,0 0,0 0,0 0,-1 0,1 0,-1 0,1 0,-1 0,0 0,0 1,0-1,-1 0,1 1,-1-1,1 0,-1 1,0 0,0-1,0 1,0 0,0 0,-1 0,1 0,-1 1,1-1,-1 1,1-1,-1 1,0 0,0 0,0 0,0 0,0 1,0-1,1 1,-1 0,-1 0,1 0,0 0,0 0,1 1,-1-1,0 1,0 0,0 0,0 0,0 0,-1 1,-10 9,0 0,1 1,0 1,0 0,2 1,0 0,0 1,1 0,1 1,1 0,-3 7,10-21,-1 1,1 0,0 0,0 0,0 0,0-1,1 1,-1 0,1 1,0-1,-1 0,1 0,1 0,-1 0,0 0,1 0,0 0,0 0,-1 0,2-1,-1 1,0 0,1 0,-1-1,1 1,0-1,-1 1,1-1,1 0,-1 0,0 0,0 0,1 0,-1 0,1-1,0 1,1 0,7 3,0 0,0-1,0 0,1-1,-1 0,1-1,-1-1,1 0,4 0,158-3,-170 2,0 1,0-1,0 1,0 0,0 0,0 0,-1 1,1 0,0-1,-1 1,1 0,-1 1,0-1,0 1,0-1,0 1,0 0,0 0,-1 0,0 0,1 1,-1-1,0 1,-1-1,1 1,-1 0,1 0,-1 0,0-1,0 1,-1 0,1 0,-1 0,0 0,0 3,0 8,-1 0,0 0,-1-1,-1 1,0-1,-1 1,0-1,-1 0,-3 5,4-11,-16 71,23-63</inkml:trace>
  <inkml:trace contextRef="#ctx0" brushRef="#br0" timeOffset="1784.886">2683 956,'54'-12,"0"-3,-1-2,0-2,-2-2,8-7,-51 25,1-1,-1 0,-1 0,1-1,-1 0,0 0,0-1,0 0,-1 0,0-1,0 1,0-1,-1-1,0 1,0-1,-1 0,0 0,-1 0,0 0,0-1,0 1,-1-1,-1 0,1 1,-2-1,1 0,-1-8,0 15,-1-1,1 0,-1 0,0 1,0-1,0 1,0-1,0 0,-1 1,1 0,-1-1,1 1,-1 0,0 0,0 0,0 0,0 0,0 0,-1 1,1-1,0 1,-1-1,1 1,-1 0,0 0,1 0,-1 0,0 1,1-1,-1 1,0 0,0-1,0 1,1 0,-4 1,-2 0,-1 0,1 0,-1 1,1 0,0 0,0 1,0 0,0 0,1 1,-1 0,-3 3,-6 6,1 0,0 2,1-1,0 2,2 0,-1 1,2 0,0 1,2 0,0 1,0 0,2 1,1 0,0 0,1 0,2 1,0 0,1 0,1 0,0 0,3 21,0-37,-1-1,2 1,-1 0,0 0,1-1,0 1,0-1,0 1,1-1,0 0,-1 0,1 0,1 0,-1-1,0 1,1-1,0 0,0 0,0 0,0 0,0-1,1 0,-1 1,1-2,-1 1,1 0,0-1,0 0,0 0,-1-1,1 1,3-1,49 9,-32-6</inkml:trace>
  <inkml:trace contextRef="#ctx0" brushRef="#br0" timeOffset="2171.715">3220 1096,'211'-334,"-176"298,-33 58,-3-15,-8 107,9-110,1 0,0 0,0 0,0 0,0 0,1 0,-1 0,1-1,0 1,1 0,-1-1,0 0,1 1,0-1,0 0,0 0,0-1,0 1,1-1,-1 1,1-1,-1 0,1 0,0-1,0 1,1-1,0 1,1-1,-1 0,1 0,0-1,0 1,-1-1,1-1,0 1,0-1,-1 0,1 0,-1-1,1 1,-1-1,1-1,-1 1,0-1,0 0,0 0,0 0,-1-1,1 1,-1-1,4-4,81-116,-60 66,-16 33</inkml:trace>
  <inkml:trace contextRef="#ctx0" brushRef="#br0" timeOffset="2435.462">4320 476,'-44'18,"1"2,0 2,2 2,0 1,2 3,1 1,-4 6,37-32,1 0,0 0,-1 0,1 0,0 1,1-1,-1 1,1 0,0 0,0 0,0 1,0-1,1 1,-1 0,1-1,0 1,1 0,-1 0,1 0,0 0,1 1,-1-1,1 0,0 0,0 0,0 1,1-1,0 0,0 0,0 0,1 0,-1 0,1 0,1 0,-1-1,3 4,8 4,0 0,1-1,0-1,1 0,0-2,1 1,0-2,0 0,1-1,-1 0,1-2,1 0,-1 0,0-2,1 0,0-1,-1-1,1-1,-1 0,1-2,-1 1,1-2,-1-1,0 0,-1-1,1 0,-1-2,13-7,8-13,-24 14</inkml:trace>
  <inkml:trace contextRef="#ctx0" brushRef="#br0" timeOffset="2750.588">4405 815,'16'7,"1"0,1 0,-1-2,1 0,0-2,0 0,0 0,0-2,0 0,1-1,-1-1,0-1,0 0,0-2,0 0,0 0,-1-2,13-6,-24 9,-1-1,1 0,-1 0,0-1,0 0,-1 0,1 0,-1 0,0-1,-1 1,1-1,-1 0,0 0,0 0,-1-1,0 1,0-1,-1 1,1-1,-1 0,-1 1,1-1,-1 0,-1 0,1 1,-1-1,0 0,-1 1,1-1,-1 1,0-1,-4-5,4 10,0 0,0 0,0 0,0 0,-1 0,1 1,-1-1,1 1,-1-1,0 1,1 0,-1 0,0 0,0 0,0 1,0-1,0 1,0 0,0 0,1 0,-1 0,0 0,0 0,0 1,0 0,0-1,0 1,0 0,1 1,-1-1,0 1,-82 50,69-38,0 0,2 1,-1 0,2 1,0 1,1 0,1 1,1 0,0 1,1 0,1 0,1 1,1 0,1 0,0 1,-1 18,5-31,0 0,1-1,0 1,0 0,1 0,0-1,1 1,-1 0,1-1,1 0,-1 1,1-1,0 0,1 0,0-1,0 1,1-1,-1 0,1 0,1 0,-1-1,1 1,0-1,0-1,0 1,1-1,-1 0,1-1,0 1,0-1,1-1,-1 1,5 0,21 0,-2-1</inkml:trace>
  <inkml:trace contextRef="#ctx0" brushRef="#br0" timeOffset="26541.87">538 2451,'80'188,"-7"4,13 77,-57-195,-26-74,-1-1,1 1,-1-1,1 1,-1-1,0 0,1 0,-1 0,0-1,0 1,0 0,0-1,0 1,0-1,0 0,0 0,-1 0,1 0,-1 0,1 0,-1 0,0 0,0 0,0-1,0 1,0 0,0-1,-1 1,1-1,1-2,97-249,-67 161,60-172,-91 262,0-1,0 1,1-1,-1 1,1 0,-1-1,1 1,0 0,1 0,-1 0,0 1,1-1,-1 0,1 1,0 0,0 0,0-1,0 2,0-1,1 0,-1 1,1-1,-1 1,1 0,-1 0,1 1,-1-1,1 1,0-1,-1 1,1 0,0 1,-1-1,1 1,-1-1,1 1,0 0,-1 0,0 1,2 0,14 7</inkml:trace>
  <inkml:trace contextRef="#ctx0" brushRef="#br0" timeOffset="27212.097">1780 2592,'-35'5,"1"2,1 1,-1 1,2 2,-1 2,1 0,1 3,1 0,-29 21,52-33,-1 1,1 1,0-1,0 1,1 0,0 0,0 1,0 0,1 0,-1 0,2 1,-1-1,1 1,1 1,-1-1,1 0,1 1,-1-1,2 1,-1 0,1 0,0 0,1-1,0 1,1 0,-1 0,2 0,-1 0,1-1,1 1,1 4,2-7,0-2,0 1,0-1,1 0,-1 0,1 0,0-1,0 0,1-1,-1 0,0 0,1 0,-1-1,1 0,0 0,-1-1,1 0,0-1,-1 1,1-2,-1 1,1-1,-1 0,5-2,17-5,-1-2,0-1,-1-1,0-1,-1-2,-1 0,0-2,-1-1,16-16,143-155,-183 189,1 0,0 0,0 0,-1 0,1 0,0 0,0 0,0 0,0 0,0 1,0-1,0 0,1 1,-1-1,0 1,0-1,0 1,1-1,-1 1,0 0,0 0,1 0,-1-1,0 1,0 1,1-1,-1 0,0 0,1 0,-1 1,0-1,0 0,0 1,1-1,-1 1,0 0,0-1,0 1,0 0,0 0,0 0,0-1,0 1,0 0,-1 0,1 0,0 1,-1-1,1 0,0 0,-1 0,0 0,1 1,-1-1,0 0,1 0,-1 1,0 0,-9 68,7-63,0 0,0-1,1 1,0 0,0 0,1 0,-1 0,2 0,-1 0,1 0,0 0,1 0,1 6,-1-8,1 0,-1 1,1-1,0 0,1-1,-1 1,1 0,0-1,0 0,0 0,1 0,0-1,-1 1,1-1,0 0,1-1,-1 1,0-1,1 0,-1 0,1 0,0-1,-1 0,1 0,0-1,0 0,0 0,0 0,-1 0,1-1,0 0,0 0,-1-1,1 0,4-1,32-19,-1-1,0-2,-2-2,-1-1,-2-2,-1-2,-1-1,27-35,-32 39,-3 4,0-2,-2 0,-1-1,-1-2,-2 0,-1-1,-1-1,-2-1,-1 0,-2-1,-1 0,-1-1,-2-1,-2 1,-1-1,-2-1,-2 1,-1-1,-2-3,2 34,-1 0,0 0,-1 0,0 0,0 0,0 0,0 0,-1 1,0-1,-1 0,1 1,-1 0,0-1,0 1,0 0,-1 0,0 1,0-1,0 1,-1 0,1 0,-1 0,0 1,0 0,0 0,0 0,-1 0,1 1,-1 0,0 0,0 0,0 1,1 0,-1 0,-3 0,-1 4,-1 0,0 0,1 1,0 1,0 0,0 0,0 1,1 0,0 0,0 1,1 0,0 1,0 0,1 0,0 1,-3 4,-6 10,1 1,1 0,1 1,1 0,1 1,1 1,-3 23,2 1,2-1,3 2,1-1,3 1,2-1,6 39,-5-61,2-1,0 0,2 0,1 0,1-1,1 0,2 0,1-1,0 0,2-1,13 17,-20-32,1-1,1 0,-1-1,1 1,1-2,0 1,0-1,0 0,1-1,0 0,0-1,1 0,-1 0,1-1,0-1,0 0,1 0,-1-1,0-1,1 0,-1 0,1-1,0 0,-1-1,1-1,-1 0,0 0,0-1,0 0,4-3,3-6</inkml:trace>
  <inkml:trace contextRef="#ctx0" brushRef="#br0" timeOffset="27457.311">3134 2677,'-9'39,"-4"16,1 5,7-8,10-14,7-12,8-16,0-14,-3-11,0-4,-3-2,-4-4,-3 4</inkml:trace>
  <inkml:trace contextRef="#ctx0" brushRef="#br0" timeOffset="27640.527">3247 2170,'0'0</inkml:trace>
  <inkml:trace contextRef="#ctx0" brushRef="#br0" timeOffset="28022.96">3756 2338,'-13'-1,"-1"1,1 0,-1 1,1 1,-1 0,1 1,0 0,0 1,0 0,1 1,-1 0,1 1,0 1,1 0,0 1,0 0,0 0,1 1,0 0,1 1,0 0,1 1,0 0,0 0,0 4,1-4,1 2,1-1,0 1,1 0,0 0,1 0,0 1,1-1,0 1,2-1,-1 1,2-1,0 1,0 0,1-1,1 0,0 1,1-1,0 0,1-1,1 1,0-1,1 0,0-1,0 1,1-1,1-1,0 1,0-2,1 1,2 0,2-1,0-1,1-1,0 0,1 0,-1-2,1 0,0-1,1 0,-1-1,1-1,-1-1,1 0,0-1,-1-1,1-1,-1 0,1-1,-1-1,0 0,0-1,0-1,-1-1,0 0,0-1,-1 0,4-4,9-6,-1-1,-1-1,-1-1,0-1,-2-1,-1-1,-1-1,7-11,14-23,-2-2,-4-2,-1-1,-4-1,-1-8,-18 43,-1 0,-2-1,-1 0,-1 0,-2 0,-1-1,-2 1,-1-1,-1 0,-2 1,-1-1,-7-24,10 49,-1-1,1 0,-2 1,1-1,-1 1,0 0,-1 0,0 0,0 0,0 1,-1 0,0-1,0 2,-1-1,1 1,-1-1,-1 2,1-1,0 1,-1 0,0 0,0 1,0-1,-1 2,1-1,-1 1,1 0,-1 1,0 0,0 0,0 0,1 1,-1 0,0 1,0 0,0 0,-11 6,0 0,1 1,0 0,0 2,1 0,0 1,1 1,0 0,1 1,1 1,0 0,0 1,2 1,0 0,1 0,0 1,1 1,1 0,1 0,1 1,0 0,1 0,1 0,0 9,-2 0,1 0,1 1,1-1,2 1,1 0,2 0,0 0,2 0,1-1,1 1,2-1,0-1,2 1,1-1,2-1,0 1,16 23,-12-27,1-1,1 0,1-1,0-1,2-1,0 0,1-2,1-1,1 0,0-2,1-1,0-1,1-1,1-1,120 28,-108-32</inkml:trace>
  <inkml:trace contextRef="#ctx0" brushRef="#br0" timeOffset="29806.424">5082 2902,'-5'5,"4"-3,1-7,6-3,2-4,-5 4,-9 9,-2 8,0-1,1-3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5:31.6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3895 626,'-35'26,"1"1,1 1,2 2,1 1,1 2,2 1,1 0,2 2,1 1,-14 34,-134 286,31-50,112-260,24-48,12-19,340-596,-140 252,-131 271,-75 93,-1-1,1 1,-1 0,0 0,1 0,-1 0,1 0,-1 0,0 0,1 1,-1-1,0 0,1 1,-1-1,0 1,1 0,-1-1,0 1,0 0,0 0,0 0,1 0,-1 0,-1 0,1 0,0 0,0 0,0 0,0 0,-1 1,1-1,-1 0,1 1,-1-1,1 0,-1 1,0-1,0 0,1 1,-1-1,0 1,0-1,0 0,-1 1,1-1,0 1,0-1,-1 0,1 1,-1-1,1 0,-1 1,0-1,9 258,-2-177,-3-21,3-1,2 0,3 0,2-1,4 1,48 118,-64-178,-1 0,0 0,1 0,-1 1,0-1,1 0,-1 0,0 1,1-1,-1 0,0 0,0 1,1-1,-1 0,0 1,0-1,1 0,-1 1,0-1,0 0,0 1,0-1,0 0,0 1,1-1,-1 1,0-1,0 0,0 1,0-1,0 1,0-1,-1 0,1 1,0-1,0 0,0 1,0-1,0 1,-1-1,1 0,0 1,0-1,0 0,-1 0,1 1,0-1,-1 0,1 1,0-1,0 0,-1 0,1 0,-1 1,1-1,0 0,-1 0,1 0,0 0,-1 0,1 0,-1 0,1 0,0 0,-1 0,1 0,0 0,-1 0,1 0,-1 0,-27-16,27 15,-330-213,284 187,-2 3,0 1,-2 2,0 3,-23-4,67 20,1 0,-1 0,0 1,0 0,1 0,-1 0,0 1,0 0,0 0,0 1,1 0,-1 0,0 1,-1 0,-12 9</inkml:trace>
  <inkml:trace contextRef="#ctx0" brushRef="#br0" timeOffset="11432.871">1 2941,'39'17,"-25"-16,0-1,0 0,1-1,-1 0,0-1,0-1,0 0,-1-1,1-1,-1 0,0 0,0-1,0-1,-1 0,0-1,-1-1,0 1,0-2,5-5,31-23,-2-3,-2-1,-2-2,13-20,-40 47,0 0,0-1,-2 0,-1-1,0-1,-1 1,-1-2,-1 1,-1-1,2-8,-21 110,3 0,5 1,2-1,7 36,94 677,-97-773,0 0,-1 0,-1-1,-1 1,-1 0,-1-1,-1 1,0-1,-2 0,0 0,-1 0,-1-1,-1 0,-1-1,0 0,-2-1,-9 13,9-21,-1-1,0 1,0-2,-1 0,0-1,0 0,-1-1,1-1,-1 0,0-1,0 0,-1-1,-9-1,13 1,-1 0,0-1,0-1,0 0,-1 0,1-2,0 1,0-2,0 0,0 0,1-1,-1-1,8 3,-1 0,1-1,-1 0,1 0,0 0,0-1,1 0,-1 0,1 0,0 0,0-1,0 1,1-1,-1 0,1 0,0-1,1 1,-1-1,1 1,0-1,0 0,1 0,0 1,-1-7,2-28,1 1,2-1,1 1,2 0,2 0,2 0,6-11,13-67,-22 87</inkml:trace>
  <inkml:trace contextRef="#ctx0" brushRef="#br0" timeOffset="11683.195">481 2037,'-5'-28,"-2"-6,1 9,6 13,3 8</inkml:trace>
  <inkml:trace contextRef="#ctx0" brushRef="#br0" timeOffset="12003.257">1101 2546,'-9'10,"-1"1,1 0,1 1,0 0,0 0,1 0,1 1,0 0,1 0,0 1,1 0,1-1,0 1,1 0,0 1,1-1,1 13,1-22,0 0,1 0,0 0,0 0,0 0,1 0,-1-1,1 1,0-1,0 0,1 0,-1 0,1 0,0-1,0 1,0-1,1 0,-1 0,1-1,-1 1,1-1,0 0,0 0,0-1,0 1,0-1,1 0,3 0,3 0,0 0,0 0,0-1,0 0,0-1,0-1,0 0,-1-1,1 0,-1 0,1-1,2-2,0-2,0 0,-1 0,0-2,-1 1,0-2,0 1,-1-2,0 1,-1-2,-1 1,0-1,0-1,-2 0,1 0,-2 0,0-1,-1 0,0 0,-1 0,-1-1,0 1,-1-1,-1 0,0-2,-6-10,-1 4</inkml:trace>
  <inkml:trace contextRef="#ctx0" brushRef="#br0" timeOffset="12336.69">2230 2377,'-386'110,"310"-72,76-38,-1 1,1-1,-1 1,1 0,-1-1,1 1,-1 0,1-1,-1 1,1 0,0 0,-1 0,1-1,0 1,0 0,0 0,-1 0,1-1,0 1,0 0,0 0,0 0,1 0,-1-1,0 1,0 0,0 0,1 0,-1-1,0 1,1 0,-1 0,1-1,-1 1,1 0,-1-1,1 1,-1 0,1-1,-1 1,1-1,0 1,0-1,-1 1,1-1,0 0,0 1,-1-1,1 0,43 17,-40-15,107 22,68 27,-173-48,0 0,-1 0,1 0,-1 1,0 0,0 0,0 0,0 1,-1-1,0 1,0 0,0 1,0-1,-1 1,0-1,0 1,0 0,-1 0,0 0,0 0,-1 1,0-1,0 0,0 1,-1-1,0 1,0-1,0 1,-1-1,0 0,0 1,-1-1,0 0,0 0,0 0,-1 0,0 0,0 0,0-1,-1 0,0 1,-11 10,-1-2,0 0,-1-1,-1 0,0-2,0 0,-1-1,-1 0,1-2,-2-1,1 0,-1-1,0-1,0-2,0 0,0-1,-1 0,1-2,-9-2,4 0</inkml:trace>
  <inkml:trace contextRef="#ctx0" brushRef="#br0" timeOffset="12614.568">2823 2037,'-10'34,"-7"54,-2 22,4 1,8-12,5-15,4-16,5-10,2-10,5-9,-1-5,-2-5,1-7,0-2,-4-4</inkml:trace>
  <inkml:trace contextRef="#ctx0" brushRef="#br0" timeOffset="12872.08">2400 2517,'38'-9,"27"-4,13 1,2 2,-8 3,-6 3,-5 1,-8 2,-3 6,-6 2,-10 0</inkml:trace>
  <inkml:trace contextRef="#ctx0" brushRef="#br0" timeOffset="9481.468">18261 993,'0'39,"0"21,0 7,5-10,6-13,1-15</inkml:trace>
  <inkml:trace contextRef="#ctx0" brushRef="#br0" timeOffset="9731.967">18289 316,'-5'34,"3"20,3 1</inkml:trace>
  <inkml:trace contextRef="#ctx0" brushRef="#br0" timeOffset="10001.151">19050 852,'-17'9,"-8"2,1 2,1 0,0 1,0 2,2 0,-9 9,28-23,0-1,0 1,0 0,0 0,0 0,1 0,-1 1,1-1,0 0,-1 1,1-1,0 1,0-1,1 1,-1-1,0 1,1-1,0 1,-1 0,1-1,0 1,0 0,1-1,-1 1,0 0,1-1,0 1,0-1,0 1,0-1,0 1,0-1,0 0,1 1,-1-1,1 0,0 0,0 0,0 0,-1 0,2-1,-1 1,1 0,60 38,33 31,-94-68,0-1,0 1,-1-1,1 1,-1 0,0 0,0 0,0 0,0 0,-1 0,1 0,-1 0,0 0,0 0,0 0,0 0,0 1,-1-1,1 0,-1 0,0 0,0 0,0 0,0-1,0 1,-1 0,1 0,-1-1,0 1,0-1,0 0,0 1,0-1,-1 0,1 0,-2 1,-97 65,69-56,0 0,-1-2,0-1,-1-2,-13 0,16-2</inkml:trace>
  <inkml:trace contextRef="#ctx0" brushRef="#br0" timeOffset="2181.308">7988 1163,'-10'33,"-3"21,1 7,2-4,8-10,4-14</inkml:trace>
  <inkml:trace contextRef="#ctx0" brushRef="#br0" timeOffset="2430.102">7903 655,'9'29,"4"9</inkml:trace>
  <inkml:trace contextRef="#ctx0" brushRef="#br0" timeOffset="2716.519">8298 1586,'6'-47,"56"-336,-27 299,-19 115,-2 24,-11-41,-1 0,2-1,0 1,1-1,0 0,1 0,0 0,1-1,3 3,-7-11,-1-1,1 0,0-1,0 1,0-1,0 1,0-1,1 0,-1 0,1 0,0-1,-1 1,1-1,0 0,0 0,0 0,0 0,0-1,0 1,0-1,0 0,-1-1,1 1,0-1,0 1,0-1,0-1,0 1,0 0,-1-1,1 0,-1 1,1-2,-1 1,0 0,0-1,0 1,0-1,0 0,0 0,-1 0,1 0,-1 0,2-4,4-7,0-1,0 0,-2 0,0 0,0-1,-2 0,0 0,0 0,-1-9,-1 12</inkml:trace>
  <inkml:trace contextRef="#ctx0" brushRef="#br0" timeOffset="3399.978">8890 1304,'61'-24,"-30"14,1-1,-2-1,1-2,-2-1,0-1,-1-2,-1-1,0-1,-2-1,20-21,-41 37,0-2,0 1,0 0,-1-1,0 0,0 1,-1-1,0-1,0 1,0 0,-1 0,0-1,0-6,-1 11,0 0,0 1,0-1,0 0,-1 0,1 0,-1 1,0-1,1 0,-1 1,-1-1,1 0,0 1,0 0,-1-1,0 1,1 0,-1-1,0 1,0 0,0 0,0 1,0-1,-1 0,1 1,-1-1,1 1,-1 0,1 0,-1 0,1 0,-1 0,0 1,0-1,0 1,-1-1,-6 3,0 0,0 1,0 0,0 0,1 1,-1 0,1 1,0 0,0 0,1 1,-1 0,1 1,0 0,1 0,0 0,0 1,-2 5,-3-2,2 0,0-1,0 2,1-1,1 1,0 1,0-1,1 1,1 0,0 1,1 0,1 0,0 0,1 0,0 1,1-1,1 1,0-1,1 1,1 0,0 3,1-11,0-1,1 0,0 0,0 0,0 0,0-1,1 1,0-1,0 0,1 0,-1 0,1-1,0 0,0 0,1 0,-1 0,1-1,0 0,0 0,0 0,0-1,0 0,3 0,5 2,0 0,0-2,0 0,1 0,-1-1,0-1,1 0,-1-1,0-1,5-1,13-7,-2-1,1-2,-1-1,-1-1,-1-1,0-2,25-21,-21 15,0-2,-2-1,-1-1,-2-2,0-1,-2-1,-2 0,0-2,-3-1,-1-1,7-19,-22 47,0-2,-1 1,0 0,-1 0,1-1,-2 0,0 1,0-1,0 0,-1 0,-1 1,0-1,0 0,-1-3,-1 10,0 0,0 0,0 1,0-1,0 1,0 0,0 0,-1 0,1 0,-1 1,0-1,1 1,-1 0,0 0,0 0,0 1,0-1,0 1,1 0,-1 0,0 0,0 1,0-1,0 1,0 0,0 0,1 1,-1-1,1 1,-1-1,1 1,-1 0,1 1,0-1,0 0,0 1,0 0,-1 1,-8 3,0 1,1 1,0 0,0 1,1 0,0 0,1 1,0 1,1 0,0 0,0 0,2 1,0 0,-2 6,7-14,0-1,1 1,0-1,0 1,0 0,0-1,1 1,0-1,0 1,0-1,1 1,-1-1,1 0,0 0,0 0,1 0,-1 0,1 0,0 0,0-1,0 0,0 1,0-1,1 0,0-1,2 2,110 51,3 2,-115-54,-1 0,1 0,-1 1,0-1,0 1,0 0,0-1,-1 1,1 0,-1 1,0-1,0 0,-1 1,1-1,-1 1,0-1,0 1,-1 0,1-1,-1 1,0 0,0-1,-1 1,1 0,-1-1,-1 4,-49 87,12-35,31-41</inkml:trace>
  <inkml:trace contextRef="#ctx0" brushRef="#br0" timeOffset="3995.746">10358 62,'-29'212,"10"2,8 40,3 200,2-407,0-8,2 0,1 0,2 0,2 0,1 0,2 0,9 34,-13-71,0-1,0 1,0 0,1-1,-1 1,1-1,-1 1,1-1,-1 1,1-1,0 1,0-1,0 1,0-1,0 0,0 0,0 1,1-1,-1 0,0 0,0 0,1 0,-1-1,1 1,-1 0,1 0,-1-1,1 1,5-7</inkml:trace>
  <inkml:trace contextRef="#ctx0" brushRef="#br0" timeOffset="4248.138">9907 993,'48'0,"44"0,17 0,-1 0,-14 0,-13 0,-12 0,-7 0,-9 0,-9 0,-3 0,-3 0,-3 0,-3 0,-2 0,-7 0</inkml:trace>
  <inkml:trace contextRef="#ctx0" brushRef="#br0" timeOffset="4399.063">10951 1192,'0'33,"0"21,5 2,1-10</inkml:trace>
  <inkml:trace contextRef="#ctx0" brushRef="#br0" timeOffset="4594.103">10838 712,'38'14,"18"10,-1 0</inkml:trace>
  <inkml:trace contextRef="#ctx0" brushRef="#br0" timeOffset="5115.761">11656 1022,'-32'1,"0"1,0 2,0 1,1 1,0 2,0 1,1 2,0 0,1 2,0 2,-10 7,-26 42,64-62,0 1,0-1,0 0,0 0,0 1,0-1,1 1,-1-1,1 0,0 1,0-1,0 1,0-1,0 1,0-1,1 1,-1-1,1 0,0 1,-1-1,1 0,0 1,1-1,-1 0,0 0,1 0,-1 0,1 0,-1 0,1 0,0-1,0 1,0-1,0 1,1 0,9 4,1 0,0-1,0 0,0-1,0-1,1 0,0 0,-1-1,1-1,0-1,0 0,0 0,0-2,0 0,-1 0,1-1,10-4,-6 0,-1-1,0 0,0-1,-1-1,0-1,0 0,-1-1,-1-1,0 0,7-10,-21 24,0 0,0 0,-1 0,1 0,0 0,0 0,0 0,0 0,0 0,0 0,1 0,-1 0,0 0,0 0,1 0,-1-1,1 1,-1 0,1 0,-1 0,1 0,-1-1,1 1,0 0,-1 0,1-1,0 1,0 0,-1-1,1 1,0-1,0 1,0-1,0 0,0 1,0-1,0 0,0 0,0 1,0-1,0 0,0 0,0 0,0 0,0 0,0 0,0-1,-1 1,1 0,0 0,0-1,0 1,0-1,0 1,0-1,0 1,-1-1,1 1,0-1,0 0,-1 1,1-1,0 0,-1 0,1 0,-9 46,5-40,1 1,-1-1,1 1,1-1,-1 1,1 0,0 0,0-1,0 1,1 0,0 0,0 0,1 0,0 0,0-1,0 1,1 0,-1-1,1 1,1-1,-1 1,1-1,0 0,0 0,0 0,1 0,0-1,0 0,0 1,0-2,1 1,1 1,0-3,0 1,1-1,-1-1,1 1,0-1,-1 0,1-1,0 0,0 0,-1 0,1-1,0 0,-1 0,1 0,-1-1,1 0,-1-1,0 1,0-1,0-1,0 1,0-1,2-2,109-115,-100 100,25-37,-3-1,-2-2,-3-1,-3-2,-2-1,-4-2,-2 0,11-60,-23 83,-2-1,-2 0,-2 0,-1 0,-3 0,-2-1,-2 1,-1 0,-6-15,-37-52,45 109,0 0,0 0,-1 1,1-1,0 1,-1-1,0 1,0 0,0 0,1 0,-2 1,1-1,0 1,0-1,0 1,-1 0,1 0,-1 1,1-1,-1 1,1 0,0 0,-1 0,1 0,-1 0,1 1,-1-1,1 1,-1 0,1 0,0 1,0-1,-2 1,-11 10,1-1,1 2,0 0,1 1,0 0,1 1,1 0,0 1,1 0,1 1,0 0,1 0,-5 18,-3 1,2 1,2 0,1 1,1 1,3 0,1 0,2 0,1 0,3 1,1-1,1 1,3-1,1 0,2 0,1-1,2 0,2-1,2 0,1-1,1 0,2-2,8 9,-2-5,2-1,1-2,2-1,2-1,0-2,3-1,0-2,1-1,18 8,-48-31,0 0,1-1,0 0,-1 0,1 0,1-1,-1 0,0 0,0 0,1-1,-1-1,0 1,1-1,1 0,8-5</inkml:trace>
  <inkml:trace contextRef="#ctx0" brushRef="#br0" timeOffset="862.016">5476 1135,'-238'383,"123"-218,132-213,35-46,4 2,5 3,55-64,-71 95,39-65,-83 123,0 0,0 1,-1-1,1 0,0 1,-1-1,1 1,0-1,-1 1,1-1,-1 1,1-1,-1 1,1 0,-1-1,1 1,-1 0,0-1,1 1,-1 0,0 0,0-1,1 1,-1 0,0 0,0-1,0 1,0 0,0 0,0-1,0 1,0 0,0 0,-1 0,1-1,0 1,0 0,-1 0,1-1,0 1,-1 0,1-1,-1 1,1-1,-1 1,1 0,-1 0,-5 16,1 1,1 0,0 0,1 0,2 0,-1 0,2 1,1-1,0 0,1 1,1-1,1 0,0-1,1 1,1-1,1 0,1 0,0 0,1-1,0-1,2 1,-7-10,-1-1,2 1,-1-1,0 0,1 0,0 0,0-1,1 0,-1 0,1 0,0 0,0-1,0 0,0-1,0 1,1-1,-1 0,1-1,0 1,-1-1,1-1,0 1,0-1,-1 0,1-1,0 0,0 0,-1 0,1-1,-1 0,1 0,-1-1,0 1,0-1,5-4,2-7,-1-1,0 0,-2-1,1-1,-2 1,0-2,-1 1,-1-1,-1 0,1-5,-2 9,0-1,-1 0,-1 1,-1-1,0 0,0-1,-2 1,0 0,0 0,-2 0,0 0,0 0,-4-10,-7 16,7 32,4-4</inkml:trace>
  <inkml:trace contextRef="#ctx0" brushRef="#br0" timeOffset="1145.975">6407 1135,'-29'19,"2"1,0 1,1 2,1 1,2 0,0 2,1 1,2 0,-5 11,22-36,0 1,1 0,-1-1,1 1,-1 0,1 1,0-1,0 0,1 1,-1-1,1 1,-1-1,1 1,0 0,0-1,1 1,-1 0,1 0,0 0,0-1,0 1,1 0,-1 0,1 0,0-1,0 1,0 0,0-1,1 1,-1-1,1 1,0-1,0 0,0 0,1 0,-1 0,1 0,0 0,0-1,-1 1,2-1,1 2,6-1,-1-1,1 0,0 0,-1-1,1-1,0 1,-1-2,1 0,0 0,0-1,-1 0,0-1,1 0,-1 0,0-1,0-1,-1 0,1 0,1-2,8-5,-2 0,0-1,-1 0,0-2,-1 0,0 0,-1-1,-1-1,3-6,-11 17,-1-1,1 1,-1-1,0 0,-1-1,1 1,-2-1,1 1,-1-1,0 0,0 0,-1 0,0 1,-1-2,0 1,0 0,0 0,-1 0,-1 0,1 1,-1-1,0 0,-1 0,0 1,0 0,-1-1,0 1,0 1,0-1,-1 0,0 1,0 0,-1 0,0 1,0 0,0 0,-1 0,0 0,1 2,-1 1,1-1,-1 1,1 1,-1-1,0 1,0 1,1-1,-1 1,0 0,0 1,0-1,1 1,-1 1,0-1,1 1,-1 0,1 1,0-1,0 1,0 1,-6 3,-9 10</inkml:trace>
  <inkml:trace contextRef="#ctx0" brushRef="#br0" timeOffset="1668.25">6887 1163,'-29'21,"1"2,1 1,1 1,2 1,0 2,2 0,0 1,-8 18,3 34,28-80,0 0,0-1,-1 1,1-1,0 1,0-1,0 1,0-1,-1 0,1 1,0-1,0 0,0 0,0 1,0-1,0 0,0 0,0 0,0 0,0-1,0 1,0 0,0 0,0 0,0-1,-1 1,1 0,0-1,0 1,0-1,0 1,-1-1,1 0,0 1,0-1,-1 0,1 1,-1-1,1 0,0 0,-1 1,1-1,-1 0,0 0,1 0,-1 0,0 0,0 0,1 0,-1 0,0 0,0 0,0 0,3-2,199-270,-155 203,-19 34,-23 68,-18 29,8-51,2 0,0 0,0 0,1 1,0-1,0 0,2 1,-1 0,1-1,0 1,1-1,1 1,0-1,0 0,1 1,0-1,0 0,1-1,1 1,0-1,0 1,-2-7,0 1,0-1,1-1,-1 1,0 0,1-1,-1 0,1 0,0 0,0 0,0 0,0-1,0 0,0 0,0 0,1 0,-1-1,0 0,0 1,1-1,-1-1,0 1,0-1,1 0,-1 0,0 0,0 0,0-1,0 1,0-1,-1 0,1-1,0 1,-1 0,1-1,6-5,0 0,-1 0,0-1,0 0,-1-1,0 1,-1-2,0 1,-1-1,0 0,3-7,52-181,-58 174</inkml:trace>
  <inkml:trace contextRef="#ctx0" brushRef="#br0" timeOffset="6619.596">13407 514,'79'-92,"-4"-4,30-55,-53 43,-51 179,-1-64,-4 86,4 0,3-1,5 1,5 2,24 108,-9 1,-3 80,-23-248,-2 1,-1-1,-2 0,-1-1,-2 1,-2-1,-1 0,-2 0,-1-1,-1 0,-2-2,-2 1,0-2,-3 0,0-2,-22 25,39-51,-8 11,0 0,-1-1,0 0,-1-1,0 0,-1-1,0-1,-1 0,0-1,-1 0,0-2,0 0,0 0,-1-2,0 0,-8 1,22-6,-1 0,1-1,0 1,-1-1,1 0,0 0,0 0,0 0,0 0,0-1,0 1,0-1,0 0,0 0,1 0,-1 0,1 0,0-1,-1 1,1-1,0 1,0-1,1 0,-1 0,1 0,-1 0,1 0,0 0,0 0,0-3,-12-103,13 106,3-40,1 0,2 1,2-1,2 2,2-1,14-34,100-195,-104 234,0 0,3 2,1 0,1 2,2 1,1 2,13-9,-27 25,92-66,-104 77,-1 1,1 0,0 0,0 1,1-1,-1 1,0 0,1 0,-1 0,0 1,1-1,-1 1,1 0,-1 1,0-1,1 1,-1 0,0 0,1 0,-1 0,0 1,0-1,0 1,0 1,0-1,-1 0,3 2,7 9</inkml:trace>
  <inkml:trace contextRef="#ctx0" brushRef="#br0" timeOffset="6951.191">14168 1417,'-17'51,"12"-73,13-19,1 1,2 0,2 1,2 0,1 1,3 1,0 0,16-20,-30 50,78-91,-79 94,0 1,0-1,0 1,1 1,-1-1,1 0,0 1,0 0,0 0,0 1,0-1,0 1,0 0,1 1,-1-1,0 1,0 0,1 0,-1 1,0 0,0-1,4 3,9 3</inkml:trace>
  <inkml:trace contextRef="#ctx0" brushRef="#br0" timeOffset="7367.109">15185 909,'-34'-2,"1"2,0 1,0 1,0 3,0 0,1 2,0 1,0 2,1 1,-19 10,39-17,1 1,0 1,0 0,1 0,-1 1,2 0,-1 0,1 1,0 0,0 1,1 0,0 0,1 1,0-1,0 1,1 1,1-1,-1 1,2-1,-1 1,2 0,-1 1,2-1,-1 0,2 1,-1 1,2-10,-1 1,1 0,0 0,0-1,1 1,-1-1,1 1,-1-1,1 0,0 1,0-1,1 0,-1 0,1-1,-1 1,1 0,0-1,0 0,0 1,0-1,1 0,-1-1,0 1,1-1,-1 1,1-1,0 0,-1 0,1-1,0 1,0-1,-1 1,1-1,0-1,0 1,0 0,-1-1,1 0,0 0,-1 0,1 0,-1-1,1 1,-1-1,1 0,-1 0,3-2,29-13,0-2,-1-1,-1-1,-2-2,0-2,-1 0,-1-2,-2-1,4-7,131-114,-161 148,0 0,0 0,-1 0,1 0,0 0,1 1,-1-1,0 0,0 1,0-1,0 0,1 1,-1 0,0-1,0 1,1 0,-1-1,0 1,0 0,1 0,-1 0,0 0,1 0,-1 1,0-1,1 0,-1 0,0 1,0-1,1 1,-1-1,0 1,0 0,0-1,0 1,0 0,0 0,0 0,0 0,0 0,0 0,0 0,-1 0,1 0,0 0,-1 0,1 1,-1-1,1 0,-1 0,0 1,1-1,-1 0,0 1,0 0,9 77,6 41,-4-92,0-3</inkml:trace>
  <inkml:trace contextRef="#ctx0" brushRef="#br0" timeOffset="7866.345">15523 1332,'165'-197,"69"-96,-202 240,-30 78,-11 153,9-175,0-1,0 1,0-1,1 1,-1 0,1-1,0 1,0-1,-1 0,2 1,-1-1,0 0,0 1,1-1,-1 0,1 0,0 0,0 0,0-1,-1 1,2 0,-1-1,0 1,0-1,0 0,1 0,-1 0,1 0,-1 0,1 0,-1-1,1 1,-1-1,1 0,-1 1,1-1,0-1,0 1,98-28,78-97,-55 42,-124 82,1 1,-1-1,1 1,-1-1,1 1,-1 0,1-1,-1 1,1 0,-1-1,1 1,-1 0,1 0,0 0,-1-1,1 1,-1 0,1 0,0 0,-1 0,1 0,0 0,-1 0,1 0,-1 1,1-1,0 0,-1 0,1 0,-1 1,1-1,-1 0,1 0,0 1,-1-1,1 1,-1-1,0 0,1 1,-1-1,1 1,-1-1,0 1,1-1,-1 1,0-1,1 1,-1 0,0-1,0 1,0-1,0 1,0 0,1-1,-1 1,0-1,0 1,0 0,-1-1,1 1,0 0,-9 44,7-40,-1 8,-22 127,25-136,0 0,0 1,0-1,1 0,0 0,0 0,0 0,0 0,1 0,-1 0,1 0,0 0,0 0,1-1,-1 1,1-1,-1 0,1 0,0 0,0 0,1 0,-1-1,1 1,-1-1,1 0,0 0,0 0,-1-1,1 0,0 1,3-1,48 1,-30-8</inkml:trace>
  <inkml:trace contextRef="#ctx0" brushRef="#br0" timeOffset="8167.997">16708 1022,'32'2,"1"-2,-1-1,0-1,0-2,0-1,31-9,-42 9,0 0,0-1,-1-1,0-1,0-1,18-11,-32 17,-1-1,0 1,0-1,0 0,-1 0,1-1,-1 1,0-1,-1 0,1 0,-1 0,0 0,0-1,0 0,-1 1,0-1,0 0,0 0,-1 0,0 0,0 0,-1 0,1-1,-1 1,-1 0,1-1,-1 3,1 0,-1 1,1-1,-1 0,-1 1,1-1,0 1,-1-1,0 1,1 0,-1 0,-1 0,1 0,0 0,-1 0,1 0,-1 1,0-1,0 1,0 0,0 0,-1 0,1 0,0 1,-1-1,1 1,-1 0,1 0,-1 0,0 0,0 1,1 0,-2-1,-6 1,0 0,0 0,0 1,0 1,0 0,0 0,0 1,1 0,-1 1,-7 4,2-2,1 1,0 1,0 1,0 0,1 0,0 2,1 0,0 0,1 1,0 0,1 1,0 1,1 0,1 0,0 1,1 0,1 1,0-1,1 1,0 1,2-1,0 1,1 0,-1 12,5-20,0 0,0-1,1 0,0 1,1-1,0 0,0 0,1 0,0 0,0-1,1 0,0 0,0 0,0 0,1-1,0 0,1 0,-1 0,1-1,142 81,-124-75</inkml:trace>
  <inkml:trace contextRef="#ctx0" brushRef="#br0" timeOffset="14920.163">5081 2602,'-37'-7,"0"3,-1 1,0 1,1 3,-1 0,1 3,-1 1,1 2,1 1,-1 2,-29 13,54-16,0 1,1 0,0 1,0 0,0 1,1 0,1 1,0 0,0 0,1 1,1 0,0 0,0 1,1 0,1 0,0 0,-2 14,5-23,0 1,0 0,1 0,-1 0,1 0,1 1,-1-1,1 0,-1 0,1 0,1 1,-1-1,1 0,0 0,0 0,1 0,-1 0,1 0,0 0,1 0,-1-1,1 1,0-1,0 0,0 0,1 0,-1 0,1 0,0-1,0 0,0 1,0-2,1 1,-1 0,1-1,4 2,11-1,0-1,1 0,-1-2,0 0,1-1,-1-2,0 0,0-1,0 0,0-2,-1 0,0-2,0 0,-1-1,0-1,13-9,164-123,-195 141,1-1,0 1,-1 0,1-1,0 1,0 0,0 0,0 0,0 0,0 0,0 0,1 0,-1 0,0 0,0 0,1 0,-1 1,1-1,-1 1,1-1,-1 1,1-1,-1 1,1 0,-1 0,1 0,-1 0,1 0,-1 0,1 0,-1 0,1 1,-1-1,1 1,-1-1,1 1,-1-1,0 1,1 0,-1 0,0-1,0 1,1 0,-1 0,0 1,0-1,0 0,0 0,0 0,-1 1,1-1,23 88,-23-79,0-1,0 1,2 0,-1-1,1 0,0 0,1 0,0 0,0 0,1-1,0 1,1-1,0-1,2 3,4-2,0 0,0 0,1-1,0-1,0 0,1-1,0-1,0 0,0 0,0-2,0 0,1 0,-1-1,1-1,-1-1,13-1,1 1</inkml:trace>
  <inkml:trace contextRef="#ctx0" brushRef="#br0" timeOffset="15871.889">6436 2517,'43'-13,"-1"-2,-1-2,-1-2,0-1,-1-2,-1-2,7-8,-14 14,-1-2,-1-1,0-1,-2-1,-1-1,0-2,-2-1,-2 0,16-25,-35 47,0 0,0 0,0-1,-1 1,0-1,0 0,0 1,-1-1,0 0,0 0,0 0,-1 0,0 0,0 0,0 0,-1 0,0 0,0 0,-1 0,1 0,-1 0,-1 1,1-1,-1 1,0-1,-2-2,3 8,0 0,0 0,0 0,0 0,0 0,0 0,-1 1,1-1,0 1,0-1,1 1,-1 0,0 0,0 0,0 0,0 0,1 0,-1 1,0-1,1 1,0-1,-1 1,1-1,0 1,-1 0,1-1,0 1,0 0,1 0,-1 0,0 0,1 0,-1 0,1 0,-1 0,1 0,0 0,0 2,-8 30,2 0,1 0,2 1,1 0,2-1,1 1,1 0,8 30,14 126,4 23,-3 139,-23-286,-10 235,3-272,-2-1,0 0,-2-1,-1 0,-2 0,0-1,-2-1,-1 0,0 0,-13 12,20-27,-1 0,-1 0,1-1,-2-1,1 1,-1-2,-1 1,0-2,0 1,0-2,-1 0,0 0,0-1,0-1,-1 0,1-1,-1 0,-6 0,15-3,1-1,-1 1,0-1,1 1,-1-2,1 1,-1 0,1-1,-1 0,1 0,0 0,0 0,0-1,0 0,1 0,-1 0,1 0,-1 0,1-1,0 1,0-1,1 0,-1 0,1 0,0 0,0 0,0-1,1 1,-1-1,1 1,0-1,0-4,-3-11,2 0,0-1,1 0,2 1,0-1,3-19,9-22,3 0,3 1,2 1,3 1,2 1,3 1,2 2,8-7,120-166,-157 225,0 0,0 1,0-1,0 1,0 0,1-1,-1 1,1 0,0 0,0 1,0-1,0 1,0-1,0 1,0 0,0 0,0 0,0 0,1 1,-1 0,0-1,1 1,-1 0,0 0,0 1,1-1,-1 1,0 0,0 0,0 0,1 0,-1 0,0 0,2 3,22 11,-4 0</inkml:trace>
  <inkml:trace contextRef="#ctx0" brushRef="#br0" timeOffset="18788.812">12221 2037,'-3'7,"-1"-1,1 0,0 1,1-1,0 1,0 0,0 0,1 0,-1 0,2 0,-1 0,1 1,0-1,-1 6,-13 293,2-151,7 145,34-122,-17-136,-6-24</inkml:trace>
  <inkml:trace contextRef="#ctx0" brushRef="#br0" timeOffset="19037.005">11741 2800,'48'-5,"30"-1,17-5,1-5,-6-1,-8 0,-10-4,-6-3,-5-1,-8-2,-4-1,-5-1,-6 1,-4-1,-3 0,-2-4,-1-2,-6 5</inkml:trace>
  <inkml:trace contextRef="#ctx0" brushRef="#br0" timeOffset="19338.979">12842 2066,'-28'633,"27"-625,0 1,1 0,0-1,1 1,0 0,0-1,1 1,0-1,0 1,1-1,0 0,1 0,0 0,0-1,0 1,1-1,0 0,1 0,-1-1,1 0,1 0,-1 0,1-1,0 1,0-2,1 1,-1-1,1 0,0-1,0 1,2-1,3-2,-1-1,1 0,-1-1,1 0,-1-1,0-1,1 0,-1 0,-1-1,1 0,0-1,-1-1,0 0,0 0,0-2,83-36,-90 43,-1 0,1 1,0 0,0-1,-1 1,1 1,0-1,0 1,-1-1,1 1,0 0,-1 0,1 1,-1-1,0 1,1-1,-1 1,0 0,0 1,0-1,0 0,0 1,-1 0,1-1,-1 1,1 0,-1 0,0 1,0-1,-1 0,1 1,-1-1,0 1,1-1,-2 1,1 0,0-1,-1 1,1 0,-1-1,0 3,23 46,-9-32</inkml:trace>
  <inkml:trace contextRef="#ctx0" brushRef="#br0" timeOffset="19935.629">13999 2546,'-83'56,"4"3,2 4,-29 33,100-89,-2-1,1 0,1 0,0 1,-1 0,2 0,-1 0,1 1,0 0,1 0,0 0,0 1,1-1,0 1,0 1,4-8,0 0,1 0,-1 1,0-1,1 0,-1 0,1 0,0-1,0 1,-1 0,1-1,0 1,1-1,-1 1,0-1,0 0,0 0,1 0,-1 0,1 0,-1-1,1 1,-1-1,1 0,-1 1,1-1,-1 0,1 0,-1-1,1 1,-1-1,1 1,-1-1,1 0,-1 0,0 0,1 0,-1 0,0 0,0-1,32-9,-1-1,0-2,-1-1,-1-2,-1-1,0-1,-1-2,23-21,45-29,-96 69,0 0,1 1,-1-1,1 0,0 1,-1-1,1 1,0 0,0 0,0 0,0 0,0 0,0 0,0 0,0 0,1 1,-1-1,0 1,0 0,0 0,1 0,-1 0,0 0,0 0,1 0,-1 1,0-1,0 1,0 0,1-1,-1 1,0 0,0 0,0 0,-1 1,1-1,0 0,1 2,18 191,-19-188,0-1,1 0,0 0,0-1,0 1,1 0,0-1,0 0,0 0,0 0,0-1,1 1,0-1,-1 0,1 0,0-1,1 1,-1-1,0 0,1-1,-1 1,1-1,-1 0,1-1,0 1,-1-1,1 0,0-1,-1 1,1-1,0 0,-1 0,1-1,-1 0,0 0,4-1,14-10,1 0,-2-1,0-2,0 0,-2-1,0-1,-1-1,-1-1,0-1,-2 0,0-1,-2 0,0-2,2-7,9-21,-3-1,-1-1,-3-1,-2 0,-3-2,-2 1,-3-2,-2 1,-3-1,-3-10,1 53,0 8,-1 1,1 0,-1 0,0 0,-1-1,1 1,-1 0,-1 0,1 0,-1 0,0 0,0 0,-1 1,1-1,-3-1,5 6,-1 0,0 0,0 1,0-1,0 1,0-1,0 1,0-1,-1 1,1-1,0 1,0 0,0 0,0 0,0-1,-1 1,1 0,0 0,0 1,0-1,0 0,0 0,-1 0,1 1,0-1,0 1,0-1,0 1,0-1,0 1,0 0,0-1,0 1,0 0,1 0,-1 0,0 0,0-1,1 1,-1 0,1 0,-1 0,1 1,-1-1,-28 51,14-5,2 1,3 0,1 1,3 0,1 0,3 1,2-1,2 0,3 1,1-1,3-1,1 1,3-1,2-1,7 12,-19-48,0-1,1 1,-1-1,2 0,0-1,0 1,1-1,0 0,0 0,1-1,0 0,1 0,-1-1,2 1,-1-2,3 2,20-11,-21-7</inkml:trace>
  <inkml:trace contextRef="#ctx0" brushRef="#br0" timeOffset="20185.384">14309 2490,'43'-15,"39"-4,14 0,-4 5,-8 3,-13 4,-10 4,-9 2,-15 1</inkml:trace>
  <inkml:trace contextRef="#ctx0" brushRef="#br0" timeOffset="16270.723">7564 3167,'-34'51,"33"-51,-1-1,1 1,0-1,0 1,-1-1,1 1,0-1,0 0,0 1,-1-1,1 0,0 0,0 0,0 0,0 0,1 0,-1 0,0 0,0-1,1 1,-1 0,0 0,1-1,0 1,-1 0,1-1,0 1,-1 0,1-1,0 1,0-1,0 1,0 0,1-1,-1 1,0-1,0 1,1 0,0-2,-1 2,-1-23,1 1,1-1,1 0,1 1,2 0,0-1,1 2,2-1,0 1,1 0,1 0,1 1,1 1,1 0,1 1,0 0,2 1,16-15,-10 11,-18 16,1 0,-1 0,1 1,0 0,0 0,1 0,-1 1,1-1,0 1,0 1,1-1,-1 1,1 0,0 1,-1-1,1 1,0 1,0-1,1 1,-1 1,0-1,0 1,3 0,17 13,-2 2</inkml:trace>
  <inkml:trace contextRef="#ctx0" brushRef="#br0" timeOffset="16633.883">8439 2687,'-58'24,"2"2,1 3,1 2,-15 13,51-32,1 1,0 1,1 0,0 1,2 1,-10 13,19-23,0 0,1 1,0-1,0 1,1 0,0 0,0 0,0 1,1-1,0 1,1 0,0-1,0 1,0 0,1-1,0 1,1 0,0 0,0-1,1 1,-1-4,0 0,0-1,1 0,-1 1,1-1,0 0,0 0,0 0,0 0,1 0,-1 0,1-1,0 1,0-1,0 0,0 1,0-2,0 1,0 0,1-1,-1 1,1-1,-1 0,1 0,0 0,-1-1,1 1,0-1,-1 0,1 0,0 0,0 0,-1-1,1 0,-1 0,1 0,0 0,9-2,0-1,0 0,0-1,0 0,-1-1,0 0,0-1,-1-1,9-6,11-17,0-2,-2 0,-2-2,-1-1,-1-1,-3-1,-1-1,-1-1,-2-3,-18 41,0 1,0 0,0 0,0-1,1 1,-1 0,0 0,1 0,-1 0,1-1,-1 1,1 0,0 0,-1 0,1 0,0 0,0 0,-1 1,1-1,0 0,0 0,0 0,0 1,0-1,0 1,0-1,1 1,-1-1,0 1,0-1,0 1,0 0,1 0,-1 0,0 0,0-1,0 2,1-1,-1 0,0 0,0 0,1 0,-1 1,0-1,0 1,0-1,0 1,0-1,0 1,0 0,0-1,0 1,0 0,0 0,0 0,9 18,-2 1</inkml:trace>
  <inkml:trace contextRef="#ctx0" brushRef="#br0" timeOffset="17084.689">8835 3110,'38'-69,"3"2,3 1,2 2,37-36,-27 54,-55 45,0 0,0 0,1 0,-1 1,0-1,0 0,1 0,-1 1,1-1,-1 1,0 0,1-1,-1 1,1 0,-1 0,1 0,-1 0,1 0,-1 0,1 0,-1 0,1 1,-1-1,0 0,1 1,-1 0,1-1,-1 1,0 0,0-1,1 1,-1 0,0 0,0 0,0 0,0 0,0 0,0 1,0-1,0 0,-1 0,1 1,0-1,0 2,9 163,-10-165,1 1,0 0,-1 0,1-1,0 1,0 0,0-1,0 1,0-1,1 1,-1-1,0 1,1-1,-1 0,1 0,-1 0,1 0,0 0,-1 0,1 0,0 0,0-1,-1 1,1-1,0 1,0-1,0 0,0 0,0 0,0 0,-1 0,1 0,0 0,0 0,0-1,0 1,0-1,0 0,69-33,93-129,-162 161,0 1,1 0,-1 0,0 0,0 0,1 0,-1 0,1 1,-1-1,1 1,-1-1,1 1,-1 0,1 0,-1 0,1 1,-1-1,1 1,-1-1,0 1,1 0,-1 0,0 0,1 0,-1 0,0 0,0 1,0-1,0 1,0-1,0 1,0 0,-1 0,1 0,-1 0,1 0,-1 0,0 0,0 0,0 1,0-1,0 0,0 1,-1-1,1 1,-1-1,1 1,-1-1,0 1,0-1,0 1,-1 0,1 2,0 1,0 0,1 0,-1-1,1 1,0 0,1-1,0 1,-1-1,2 1,-1-1,1 0,-1 0,2 0,-1 0,0 0,1-1,0 0,0 1,0-1,1-1,-1 1,1-1,0 0,0 0,0 0,0 0,0-1,1 0,-1 0,1-1,0 1,2-1,48-8,-31 2</inkml:trace>
  <inkml:trace contextRef="#ctx0" brushRef="#br0" timeOffset="17348.919">9907 2941,'61'-4,"0"-2,0-3,0-3,-2-2,36-14,57-32,-145 56,0 0,0 0,-1-1,1 1,-1-1,0-1,-1 1,0-1,1 0,-2 0,1 0,-1-1,0 0,0 0,-1 0,0 0,0 0,-1-1,1-3,-2 8,0 1,-1-1,0 0,0 0,1 1,-2-1,1 0,0 0,0 1,-1-1,0 0,1 0,-1 1,0-1,-1 1,1-1,0 1,-1-1,1 1,-1 0,0 0,1 0,-1 0,0 0,0 0,-1 0,1 1,0-1,-1 1,1-1,0 1,-1 0,0 0,1 0,-1 0,0 1,-2-1,-4-1,-1 1,0 0,1 1,-1 0,1 0,-1 1,1 0,-1 1,1 0,-7 2,-11 5,1 2,0 0,0 2,1 0,1 2,0 1,1 1,1 0,1 2,0 1,2 0,0 1,1 2,1 0,-10 18,24-36,0 0,0 1,1-1,0 1,-1-1,2 1,-1 0,1 0,0 0,0 0,0 0,1 0,0 0,0 0,1 0,0 0,0-1,0 1,0 0,1 0,8 13</inkml:trace>
  <inkml:trace contextRef="#ctx0" brushRef="#br0" timeOffset="18038.266">8580 2771,'0'5,"0"6,0 7,0 4,5 4,1 2,0 0,4-3,0-2,-2 0,3-4,-1 0,4-3,3-5,-1 1,-3-2</inkml:trace>
  <inkml:trace contextRef="#ctx0" brushRef="#br0" timeOffset="21136.005">10048 3082,'4'0,"3"5,-1 6,4 6,5 5,4-1,0 1,0-4,3-5,2-4,1-4,2-3,-4-1</inkml:trace>
  <inkml:trace contextRef="#ctx0" brushRef="#br0" timeOffset="233404.162">15946 2602,'1'68,"-13"149,8-199,1-9,1 0,0 1,0 0,1-1,0 1,0 0,1 0,1-1,0 1,0 0,1 0,-2-9,1 0,-1 0,1-1,0 1,0 0,-1 0,1 0,0-1,0 1,0 0,0-1,0 1,0-1,0 1,0-1,0 1,0-1,0 0,0 0,0 1,0-1,0 0,1 0,-1 0,0 0,0 0,0-1,0 1,0 0,0 0,0-1,0 1,0 0,0-1,0 1,0-1,0 0,0 1,0-1,0 0,0 1,0-1,-1 0,1 0,0-1,14-12</inkml:trace>
  <inkml:trace contextRef="#ctx0" brushRef="#br0" timeOffset="233652.245">15974 2207,'0'5,"10"6,7 2,2-2</inkml:trace>
  <inkml:trace contextRef="#ctx0" brushRef="#br0" timeOffset="234017.708">16596 2490,'-4'0,"0"0,0 0,1 0,-1 1,0-1,1 1,-1 0,0 0,1 1,-1-1,1 1,-1-1,1 1,0 0,0 1,0-1,0 0,0 1,1 0,-1 0,1-1,-1 1,1 1,0-1,0 0,1 0,-1 1,1-1,-1 1,1 0,0-1,0 1,1 0,-1 0,1-1,0 1,0 0,0 0,0-1,1 1,0 0,-1 0,1-1,1 1,-1-1,0 1,1-1,0 1,0-1,0 0,0 0,0 0,1 0,94 79,-21-25,-71-54,0 2,0-1,0 1,0-1,-1 1,1 0,-1 1,-1-1,1 1,-1 0,0 0,0 0,-1 0,0 0,0 1,0-1,-1 1,0-1,0 1,0 0,-1-1,0 1,-1 0,1-1,-1 1,-1-1,1 1,-1-1,0 1,0-1,-2 1,-3 0,0 0,-1 0,0-1,-1 0,1-1,-1 0,0 0,-1-1,1 0,-1 0,1-1,-1-1,0 0,0 0,0 0,-1-2,1 1,0-1,0-1,0 0,0 0,-8-2,0 2,-34-6,34 1</inkml:trace>
  <inkml:trace contextRef="#ctx0" brushRef="#br0" timeOffset="234669.953">17922 2517,'5'24,"1"23,0 7,-1 0,-1-4,-2-7,-1-5,0-9</inkml:trace>
  <inkml:trace contextRef="#ctx0" brushRef="#br0" timeOffset="234920.237">17978 2179,'-4'0,"2"5,2 1</inkml:trace>
  <inkml:trace contextRef="#ctx0" brushRef="#br0" timeOffset="235257.217">18628 1897,'0'897,"17"-784,-16-113,-1 1,0-1,0 1,0-1,1 1,-1-1,0 1,1-1,-1 1,0-1,1 1,-1-1,1 1,-1-1,1 0,-1 1,1-1,-1 0,1 1,-1-1,1 0,-1 0,1 0,-1 0,1 1,0-1,-1 0,1 0,-1 0,1 0,0 0,-1 0,1 0,-1 0,1-1,0 1,-1 0,1 0,-1 0,1-1,-1 1,1 0,-1-1,1 1,-1 0,1-1,-1 1,0 0,1-1,-1 1,1-1,-1 1,0-1,1 1,-1-1,0 1,0-1,0 0,1 0,5-12</inkml:trace>
  <inkml:trace contextRef="#ctx0" brushRef="#br0" timeOffset="235503.846">18373 2517,'48'-14,"35"-5,8 1,-1 3,-7 5,-13 3,-8 4,-10 1,-10 2,-6 1,-10 0</inkml:trace>
  <inkml:trace contextRef="#ctx0" brushRef="#br0" timeOffset="239908.115">19616 2320,'-35'0,"1"15,1 1,0 2,1 1,1 1,-26 23,54-42,1 0,-1 0,1 1,0-1,-1 0,1 1,0 0,0 0,0 0,0-1,0 2,0-1,1 0,-1 0,1 1,-1-1,1 0,0 1,0-1,0 1,0 0,1-1,-1 1,1 0,-1 0,1-1,0 1,0 0,0 0,0-1,1 1,-1 0,1-1,0 1,0 0,0-1,0 1,0-1,0 1,1-1,-1 0,1 1,0-1,112 47,-14-11,-98-37,-1 0,1 0,0 0,-1 1,1-1,-1 0,0 1,1-1,-1 1,0-1,0 1,0 0,0-1,0 1,0 0,-1 0,1 0,0 0,-1-1,0 1,1 0,-1 0,0 0,0 0,0 0,0 0,0 0,-1 0,1 0,0 0,-1 0,0 0,1-1,-1 1,0 0,0 0,0-1,0 1,0 0,-57 57,33-45,-1-2,0 0,0-2,-1 0,-1-2,1-2,-1 0,-18 1,-18-11,58-1</inkml:trace>
  <inkml:trace contextRef="#ctx0" brushRef="#br0" timeOffset="240590.778">19813 2574,'36'-10,"-1"-2,-1-1,0-1,0-2,-2-2,0-1,-1-1,17-15,3-28,-50 62,-1-1,1 1,0 0,0-1,-1 1,1-1,-1 1,1-1,-1 1,1-1,-1 1,0-1,0 0,0 1,0-1,0 1,0-1,0 1,-1-1,1 1,-1-1,1 1,-1-1,1 1,-1-1,0 1,0-1,1 1,-1 0,0 0,0 0,0-1,-1 1,1 0,0 0,0 0,-1 0,1 1,0-1,-1 0,1 1,-1-1,1 0,-1 1,1 0,-1-1,1 1,-1 0,-9 0,0 1,0 1,0 0,0 0,1 1,-1 0,1 1,0 0,0 1,0 0,0 0,1 1,0 0,0 1,1 0,0 1,0-1,0 1,1 1,-1 2,-2 0,0 1,0 0,2 1,-1 0,2 0,0 1,0 0,1 1,-1 7,5-18,1 0,0 1,0-1,0 0,0 1,1-1,-1 1,1-1,1 1,-1-1,0 0,1 1,0-1,0 0,0 1,1-1,0 0,-1 0,1 0,1 0,-1 0,1-1,-1 1,1-1,0 1,0-1,0 0,1 0,-1-1,1 1,0-1,-1 1,1-1,3 1,11 3,1-1,0-1,0-1,0 0,1-2,-1 0,0-1,1-1,13-2,9-3,0-2,0-1,-1-3,0-1,-1-2,0-1,-1-3,-1-1,-1-2,4-5,17-15,-2-2,-2-3,-2-3,-2-1,14-23,-45 54,-1-1,-2 0,0-1,-1-1,-1-1,-1 0,-2-1,0 0,-2-1,0 0,-2 0,-1-1,-1 1,-1-2,-1-19,-2 41,-1 1,0-1,0 1,-1-1,1 1,-1-1,0 1,-1 0,0-1,1 1,-1 0,-1 0,1 0,-1 1,0-1,0 0,0 1,-1 0,0 0,0 0,0 0,0 1,0-1,-1 1,1 0,-1 0,0 1,0 0,0 0,-4-2,-2 2,0 0,0 1,0 0,-1 1,1 0,0 1,0 0,0 1,0 0,0 1,0 0,0 1,1 0,0 0,-1 1,2 1,-1 0,1 0,0 0,0 1,0 1,1 0,1 0,-1 0,1 1,0 0,1 0,0 1,1 0,0 0,0 0,1 1,1-1,0 1,0 0,0 2,-11 160,28 395,-14-440,5-79,1-32</inkml:trace>
  <inkml:trace contextRef="#ctx0" brushRef="#br0" timeOffset="241535.525">21308 1953,'63'-43,"-1"-3,-3-2,38-42,-85 80,-1-1,0-1,-1 0,0 0,-1-1,-1 0,0 0,0-1,-1 0,-1-1,3-9,-10 24,1 1,-1-1,1 0,-1 0,1 0,0 0,-1 0,1 0,-1 0,1 0,-1 0,1-1,-1 1,1 0,0 0,-1 0,1 0,-1-1,1 1,0 0,-1 0,1-1,0 1,-1 0,1-1,0 1,-1 0,1-1,0 1,0 0,0-1,-1 1,1-1,0 1,0-1,0 1,0 0,0-1,-1 1,1-1,0 1,0-1,0 1,0-1,1 1,-1 0,0-1,0 1,0-1,0 1,0-1,1 1,-28 33,-42 158,58-152,-37 145,7 2,-1 66,21-90,-4 40,-34 116,54-288,-2 0,-1-1,-2 0,-1 0,-1-1,-1-1,-1 0,-2-1,-8 10,19-31,0 0,0-1,-1 0,1 0,-1 0,0-1,0 0,0 0,-1-1,1 1,-1-1,1-1,-1 1,1-1,-1 0,0-1,0 1,0-1,1-1,-1 1,0-1,0-1,1 1,-1-1,1 0,-1 0,1-1,0 0,0 0,0-1,0 1,1-1,-4-4,1 0,1 0,-1-1,2 0,-1-1,2 0,-1 1,1-2,1 1,0-1,0 1,1-1,0 0,1-1,0 1,1 0,0 0,1-1,0 1,2-10,2-10,0 1,2 0,2 0,0 0,2 1,12-22,-10 23,2 2,1 0,1 0,1 1,1 1,1 1,2 1,0 1,1 0,1 2,0 1,2 0,0 2,1 1,1 1,0 1,1 1,0 2,13-3,5 2,0 2,0 3,0 1,1 2,12 2,-51 2,0-2,-1 1,1-1,0 0,-1 0,1-1,-1 0,0 0,1-1,-1 0,0 0,4-4,-19 23,0 1,2 0,-1 0,2 1,1-1,0 1,1 0,1 1,0-1,1 0,2 13,15 10,-3-28</inkml:trace>
  <inkml:trace contextRef="#ctx0" brushRef="#br0" timeOffset="242706.419">932 4436,'-24'-9,"-1"0,1 2,-1 1,-1 1,1 1,-1 1,1 1,-1 1,0 2,0 0,1 2,-1 1,1 1,0 1,0 1,1 1,0 1,0 1,1 2,0 0,-11 9,12-6,12-9,-1 0,2 0,-1 1,1 1,0-1,0 1,1 1,0 0,0 0,1 0,1 1,0 0,0 0,-3 9,9-14,2 0,-1 0,0 0,1 0,0 0,0 0,1-1,-1 1,1-1,0 0,0 0,0 0,1 0,-1-1,1 1,0-1,0 0,0 0,1 0,-1 0,1-1,-1 0,1 0,0 0,0-1,0 1,0-1,0 0,0-1,0 1,0-1,3 0,27 0,-1-2,0-1,1-1,-1-2,-1-1,0-2,0-2,0-1,-2-1,1-1,-2-2,0-1,8-8,15-10,-1-2,-3-2,0-3,27-32,-67 65,7-4,-16 45,-6-2,1 1,1 0,2 0,1 1,2-1,1 0,1 0,2 0,1 3,-3-25,0 0,1-1,0 1,0-1,1 0,0 0,1 0,-1-1,1 0,1 0,-1 0,1-1,0 0,1 0,0-1,0 0,3 2,7-1</inkml:trace>
  <inkml:trace contextRef="#ctx0" brushRef="#br0" timeOffset="242973.604">2033 4211,'-50'18,"1"2,1 2,1 2,1 2,-18 15,46-31,1 0,0 2,1 0,0 1,1 0,0 1,1 1,1 0,0 1,-9 16,21-29,-1 0,1 1,0 0,0-1,0 1,0 0,1-1,-1 1,1 0,0 0,0-1,1 1,-1 0,1 0,0-1,0 1,0-1,0 1,0 0,1-1,0 0,-1 1,1-1,1 0,-1 0,0 0,1 0,-1-1,1 1,0-1,0 1,0-1,0 0,3 1,6 4,0 0,1 0,0-1,0-1,1 0,-1-1,1-1,11 2,174-2,-169-8,-5-1</inkml:trace>
  <inkml:trace contextRef="#ctx0" brushRef="#br0" timeOffset="243241.858">2540 4239,'-33'9,"0"1,0 2,1 1,0 2,1 1,1 1,1 2,0 0,-11 13,34-29,1 0,1 0,-1 1,0 0,1 0,0 0,0 0,0 1,0-1,1 1,-1 0,1 0,1 0,-1 0,1 1,0-1,0 1,0 0,1-1,0 1,0 0,0 0,1 0,0-1,0 1,1 0,-1 0,1 0,0 0,1-1,-1 1,1 0,1-1,-1 0,1 1,0-1,0 0,0 0,0-1,2 2,9 3,1-1,0 0,0-2,0 1,0-2,1 0,0-1,0-1,1 0,-1-1,1-1,-1 0,1-2,-1 0,0 0,5-2,-1 0,-1 0,1-2,-1 0,0-1,-1 0,1-2,-1 0,-1-2,0 1,0-2,8-6</inkml:trace>
  <inkml:trace contextRef="#ctx0" brushRef="#br0" timeOffset="243790.936">2739 4493,'27'8,"1"0,0-2,0-1,1-1,-1-2,1 0,0-2,-1-2,1 0,-1-2,1-1,-1-1,-1-2,1 0,-1-2,-1-1,0-1,0-1,10-9,-26 15,0-1,0 0,0 0,-1-1,0 0,-1-1,0 0,-1 0,0-1,5-10,-9 18,-1-1,0 0,-1-1,1 1,-1 0,0 0,0-1,0 1,0 0,-1-1,0 1,1-1,-2 1,1-1,-1 1,1-1,-1 1,0 0,-1 0,1-1,-1 1,0 0,0 0,0 0,0 0,-1 1,0-1,1 1,-1 0,-1-1,1 1,-1 0,-5-1,0 1,0-1,-1 2,0-1,1 2,-1-1,0 1,0 1,0-1,0 2,0-1,1 2,-1-1,0 1,0 1,1-1,0 2,-1-1,1 1,1 1,-1 0,0 0,1 1,-4 3,-3 0,0 0,0 2,1-1,1 2,-1 0,2 0,0 2,1-1,0 1,1 1,0 0,1 0,1 1,1 0,0 0,1 1,1 0,0 0,1 1,1-1,-1 17,5-28,-1 0,1 0,0 0,0 1,0-1,1-1,0 1,0 0,1 0,0-1,0 1,0-1,0 0,1 0,0 0,0 0,0-1,1 1,-1-1,1 0,0-1,0 1,1-1,-1 0,1 0,-1-1,1 0,0 0,0 0,5 1,11 1,-1 0,1-1,0-1,0-1,1-1,-1-1,0-1,4-1,37-12,0-2,-1-3,-1-2,-1-4,-1-1,-1-4,-2-2,-2-2,0-3,3-6,-5 4,-2-1,-2-3,-1-1,31-42,-61 66,-1-1,0-1,-2 0,0-1,-2-1,-1 0,-1-1,-1 0,-1 0,-1-1,-1 1,0-18,-5 37,0 0,0 0,-1 0,0 0,0 0,0 0,-1 0,0 0,-1 0,0 0,0 1,0-1,-1 1,1-1,-2 1,1 0,-1 0,0 0,0 1,0-1,-1 1,0 0,0 0,0 1,-1 0,0-1,1 2,-2-1,1 1,0 0,0 0,-1 1,0-1,1 2,-1-1,0 1,-3-1,-7 4,0 1,0 0,1 1,-1 0,1 2,0 0,1 1,-1 0,1 1,1 1,-1 0,2 1,-1 1,1 0,1 1,0 0,1 0,0 2,1-1,0 1,-2 6,-4 6,1 1,1 0,2 2,0-1,2 1,1 1,2 0,1 0,1 0,1 1,2-1,1 1,2 0,0 0,3-1,0 1,2-1,1 0,1 0,5 7,-6-21,1 0,0 0,1-1,1 0,0-1,1 0,1-1,0 0,1-1,0 0,1-1,0 0,0-2,1 1,1-2,0 0,0-1,0 0,1-1,0-1,6 0,4-1</inkml:trace>
  <inkml:trace contextRef="#ctx0" brushRef="#br0" timeOffset="244728.728">4488 4522,'40'-7,"-1"-2,0-1,0-2,-1-1,-1-2,8-6,-36 16,-1 0,1 0,-1-1,-1 0,1-1,-1 0,0 0,0 0,-1-1,4-6,-8 11,0 1,-1 0,0-1,1 0,-1 1,0-1,0 0,-1 1,1-1,0 0,-1 0,0 1,0-1,0 0,0 0,0 0,0 0,-1 0,1 1,-1-1,0 0,0 1,0-1,0 0,0 1,-1-1,1 1,-1-1,1 1,-1 0,0 0,0 0,0 0,0 0,-1 0,1 1,0-1,-2 0,-6-2,0 0,-1 1,1 1,-1 0,0 0,0 1,1 0,-1 1,0 0,0 1,0 0,0 0,1 1,-1 1,1 0,-1 1,1-1,0 2,0 0,1 0,0 0,-1 1,-2 4,-6 2,1 1,0 1,1 0,1 2,0-1,1 2,1 0,-7 12,16-24,1 1,-1 0,1-1,0 1,1 1,0-1,0 0,0 1,0-1,1 1,0-1,0 1,1-1,0 1,0 0,1-1,0 1,0-1,0 1,1-1,0 1,0-1,0 0,1 0,0 0,0 0,1 0,0-1,2 3,0-2,1 1,0-1,0-1,0 1,1-1,0-1,0 1,0-1,1-1,-1 1,1-2,0 1,0-1,0 0,0-1,0 0,0-1,0 1,0-2,0 1,6-2,13-2,1-2,-2 0,1-2,-1-1,0-1,8-6,6 0,0-2,-1-2,-2-1,0-3,-1 0,-1-3,-2-1,-1-1,-1-2,-1-1,-2-2,-1 0,20-36,-42 58,-1 1,0-1,-1-1,0 1,-1 0,0-1,-1 0,-1 1,0-1,0 0,-2-12,1 23,0-1,-1 1,1 0,0 0,-1 0,1-1,-1 1,0 0,1 0,-1 0,0 0,0 0,-1 0,1 1,0-1,-1 0,1 0,-1 1,1-1,-1 1,0-1,1 1,-1 0,0 0,0 0,0 0,0 0,0 0,0 0,0 1,-1-1,1 1,0 0,0-1,0 1,-1 0,1 0,0 0,0 1,0-1,-1 1,1-1,0 1,-1 0,-92 40,87-37,0 0,1 0,0 0,0 1,0 0,0 1,1-1,-1 1,2 1,-1-1,1 1,0 0,0 0,1 0,0 1,0-1,0 1,1 0,1 0,-1 1,1-1,1 0,0 1,0-1,0 2,5-3,0-1,0 0,0 0,1 0,0 0,0-1,1 0,-1 0,1 0,0-1,1 1,-1-2,1 1,-1-1,1 0,0 0,0-1,1 0,-1 0,6 1,-7-1,209 43,-212-44,0 1,1 0,-1 0,0 0,0 1,0-1,-1 1,1 0,0 0,-1 0,0 0,0 0,0 0,0 0,0 1,-1-1,1 1,-1-1,0 1,0 0,0 0,-1-1,1 1,-1 0,0 0,0 0,0-1,-1 3,-26 107,-68 30,82-119</inkml:trace>
  <inkml:trace contextRef="#ctx0" brushRef="#br0" timeOffset="245389.54">6125 4211,'-47'14,"1"2,0 1,2 3,0 2,0 2,24-14,1 2,1 0,0 1,0 0,2 2,-1 0,2 1,0 0,1 2,-3 5,15-20,0 0,1 0,-1 0,1 0,0 0,0 0,0 0,0 0,1 1,-1-1,1 0,0 1,0-1,0 0,0 0,1 1,-1-1,1 0,0 0,0 0,0 1,0-1,1 0,-1 0,1-1,0 1,0 0,0-1,0 1,0-1,0 1,1-1,-1 0,1 0,-1 0,1 0,0-1,0 1,0-1,0 0,0 1,0-1,0-1,1 1,-1 0,2-1,15 2,-1-1,0-1,1-1,-1-1,0-1,1 0,-2-2,1 0,0-1,-1-1,0 0,-1-2,17-9,160-118,-137 91,-56 44,0-1,0 1,0-1,0 1,0 0,0 0,1 0,-1 0,1 0,-1 0,1 0,-1 0,1 0,-1 1,1-1,0 0,-1 1,1 0,0-1,-1 1,1 0,0 0,0 0,-1 0,1 0,0 0,0 0,-1 1,1-1,0 1,-1-1,1 1,-1 0,1 0,-1-1,1 1,-1 0,1 0,-1 1,0-1,1 0,-1 0,0 1,12 89,-14-84,0 0,1 0,0 0,1 1,0-1,0 0,0 0,1 0,0 0,0 0,1 0,0-1,0 1,1-1,-1 0,4 4,1-4,1-1,-1 1,1-1,0-1,0 0,0 0,1-1,-1 0,1-1,0 0,0 0,0-1,0 0,0-1,0 0,0-1,0 0,7-1,9 1,-4 0,0-1,0-1,0-1,0-1,-1-1,0 0,0-2,-1 0,1-2,-2 0,0-1,0-1,-1-1,11-10,15-12,-3-2,-1-2,-1-2,-3-1,-1-2,-2-2,-3-1,-1-1,-2-1,-3-1,-2-2,-2 0,-3-1,1-10,-10 24,-1-1,-2 0,-2 0,-2-1,-1 1,-5-31,5 68,0-1,1 1,-1 0,-1 0,1-1,0 1,-1 0,1 0,-1-1,0 1,0 0,-1 0,1 0,0 0,-1 1,0-1,0 0,0 1,0-1,0 1,0-1,-1 1,1 0,-1 0,1 0,-1 0,0 1,0-1,0 1,0 0,0-1,0 1,0 1,0-1,-1 0,1 1,0 0,0-1,-1 1,1 1,0-1,0 0,-1 1,1-1,0 1,0 0,0 0,0 1,-3 0,-4 9,0 1,0 0,1 0,1 0,0 1,0 0,2 1,0 0,0 0,1 0,1 1,0-1,1 1,1 0,-1 10,-6 52,3-1,3 1,4 37,0-51,2 3,3-1,3 0,2 0,3 0,4-2,14 36,-14-45,-23-58</inkml:trace>
  <inkml:trace contextRef="#ctx0" brushRef="#br0" timeOffset="245637.603">6831 4042,'43'-10,"38"-3,15 1,1 2,-7 3,-13 3,-10 2,-13 5,-5 4,-6-1,-6 4,-9 1</inkml:trace>
  <inkml:trace contextRef="#ctx0" brushRef="#br0" timeOffset="245790.239">7791 4182,'-10'34,"-3"30,1 9,7-3,4-9,3-9,5-15,2-12</inkml:trace>
  <inkml:trace contextRef="#ctx0" brushRef="#br0" timeOffset="246059.401">7846 3759,'0'0</inkml:trace>
  <inkml:trace contextRef="#ctx0" brushRef="#br0" timeOffset="246303.02">8101 4549,'183'-374,"-177"363,57-73,-62 84,1 0,0 1,0-1,-1 1,1-1,0 1,-1 0,1-1,-1 1,1 0,-1 0,1 0,-1 1,0-1,1 0,-1 0,0 1,0-1,0 0,0 1,0-1,0 1,-1 0,1-1,0 1,-1 0,1-1,-1 1,0 0,1 0,-1-1,0 1,0 0,0 0,0-1,-1 1,1 0,0 0,-1-1,1 1,-1 0,0 0,2 7,4 19,0-1,3 1,0-2,1 1,2-1,1-1,13 22,-20-39,1-1,1 0,-1-1,1 1,0-1,1 0,-1-1,1 0,0 0,1-1,-1 0,1 0,-1-1,1 0,0-1,0 1,1-2,-1 0,0 0,1 0,-1-1,0 0,1-1,-1 0,0-1,0 0,0 0,0-1,0 0,0-1,-1 0,1 0,-1-1,0 0,0 0,-1-1,0 0,0 0,0 0,-1-1,0 0,3-5,103-144,-94 138</inkml:trace>
  <inkml:trace contextRef="#ctx0" brushRef="#br0" timeOffset="246774.683">9173 4098,'-11'0,"0"0,0 1,1 0,-1 0,0 1,1 1,-1 0,1 0,0 1,0 1,0-1,0 1,1 1,0 0,0 0,1 1,0 0,0 1,0 0,1 0,0 0,0 2,5-7,1 0,0 0,0 0,0 0,0 0,0 0,1 0,0 1,-1-1,1 0,0 0,0 0,1 1,-1-1,1 0,0 0,0 0,0 0,0 0,0 0,0 0,1 0,0-1,-1 1,1 0,0-1,0 0,1 1,-1-1,0 0,1 0,-1 0,4 1,98 41,-76-40,1-2,-1 0,0-2,0-1,1-2,-1 0,24-7,-41 8,-5-1,-1 1,1 0,0 1,0 0,0-1,0 2,0-1,0 1,1 0,-1 0,0 1,0-1,0 1,0 1,0-1,0 1,-1 0,1 1,0-1,-1 1,0 0,1 0,-1 1,-1 0,1 0,0 0,3 13,-1 0,-1 0,-1 1,0-1,-2 1,0 0,-1 0,0 1,-2-1,0 0,-2 16,1 3,-22 373,23-371,3-13,-1 1,-1-1,-2 1,0 0,-2-1,-1 0,-1 0,-2 0,0 0,-2-1,0 0,-2-1,-1 0,0-1,-4 3,9-17,0 0,0 0,0-1,-1 0,-1-1,1 0,-1 0,0-1,-1 0,1 0,-1-1,0-1,-1 1,1-2,-1 1,0-2,1 1,-1-1,0-1,-3 0,11-1,0 0,0 0,0 0,0-1,0 1,0-1,0 0,0 0,0 0,0 0,1 0,-1-1,0 1,1-1,-1 0,1 0,0 0,-1 0,1 0,0 0,0 0,1-1,-1 1,0-1,1 0,-1 1,1-1,0 0,0 0,0 0,0 1,1-1,-1 0,1 0,0-2,19-104,5 56,2 1,3 2,2 0,2 2,2 2,2 1,25-22,-32 35,1 1,1 1,1 2,2 1,1 2,1 1,1 2,0 2,2 2,25-8,-31 16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48.73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 32,'-7'13,"1"0,1 0,0 1,0 0,1 0,1 0,1 1,0-1,1 1,0-1,1 1,1 0,0-1,1 1,0-1,1 0,1 0,1 1,-2-10,0 1,0-1,1 0,0 0,0 0,1 0,-1-1,1 0,0 0,0 0,0 0,0-1,1 0,0 0,-1-1,1 1,0-1,0 0,0-1,1 0,-1 0,6 1,142-9,-135 3,0 0,0-1,0-1,-1-1,0 0,0-1,-1-1,0-1,-1-1,6-4,-13 10,1-1,-1 0,0 0,0-1,-1 0,0 0,0-1,-1 0,0 0,0-1,-1 0,0 0,0-1,-1 0,-1 0,0 0,0 0,-1-1,0 1,-1-1,0 0,0 0,-1 0,-1 0,0 1,-1-1,0-2,-5-6,-1 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49.2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87 238,'-12'479,"-34"-4,34-419,11-56,1 0,-1-1,0 1,0-1,0 1,0 0,0-1,1 0,-1 1,0-1,0 1,1-1,-1 0,1 0,-1 1,0-1,1 0,-1 0,1 0,0 1,-1-1,1 0,0 0,-1 0,1 0,0 0,0 0,0 0,0 0,0 0,0 0,0 0,0 0,0 0,1 1,-1-1,0 0,0 0,1 0,-1 0,1 0,-1 0,4-33,0 1,2-1,2 1,1 1,1-1,9-16,-1-3,7-25,4 1,3 1,3 2,4 1,2 2,3 2,4 2,2 2,3 2,3 3,2 2,-47 47,0 0,1 1,0 0,0 1,1 0,0 1,0 1,1 0,0 1,0 0,0 1,0 1,12-2,-22 5,0 0,0 0,0 0,0 1,0 0,0-1,-1 1,1 1,0-1,0 0,-1 1,1 0,-1 0,0 0,1 0,-1 0,0 1,0 0,0-1,-1 1,1 0,-1 0,1 1,-1-1,0 0,0 1,-1-1,1 1,0 2,1 3,0 0,-1 0,0 0,0 0,-1 1,-1-1,1 1,-1-1,-1 1,0-1,-2 8,-8 16,-1 0,-2-2,-1 1,-2-2,-1 0,-1-1,-1-1,-2-1,-1 0,-18 15,23-20,-2 0,0-2,-2 0,0-1,-1-1,-1-1,0-1,-1-2,-1 0,0-2,-1 0,-1-2,-28-6,37-9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44.91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1 338,'694'0,"-315"-29,-359 20,-41-10,14 15,-109-97,-9-26,124 126,-1 1,1-1,0 0,0 0,-1 1,1-1,0 1,-1-1,1 1,0 0,-1-1,1 1,-1 0,1 0,-1 0,1 0,0 0,-1 0,1 1,-1-1,1 0,0 1,-1-1,1 1,0 0,-1-1,1 1,0 0,0 0,-1-1,1 1,0 0,0 0,0 0,0 0,1 1,-1-1,0 0,0 0,1 1,-1-1,-22 58,15-14,2 1,1 0,3 0,2 0,2 3,-1 5,28 254,-29-300,-1-6,0-1,1 1,-1-1,1 1,-1 0,1-1,-1 1,1 0,0 0,0-1,0 1,0 0,0-1,0 1,0 0,1 0,-1-1,1 1,-1 0,1-1,0 1,-1-1,1 1,0-1,0 1,0-1,0 0,0 1,1-1,-1 0,0 0,1 0,-1 0,0 0,1 0,-1 0,1 0,0 0,-1-1,1 1,-1-1,1 1,0-1,0 0,-1 0,1 1,0-1,-1-1,1 1,0 0,79-81,-58 52,231-296,-164 227,-71 83,-3 3</inkml:trace>
  <inkml:trace contextRef="#ctx0" brushRef="#br0" timeOffset="1012.03">1863 170,'-33'68,"2"1,4 1,-1 14,15-47,-2 5,1 0,2 1,2 0,1 1,3 0,0 32,8-62,2-41,-4 27,9-65,3-1,2 1,4 1,2 1,3 0,2 2,4 1,2 1,2 1,37-45,-67 98,0 0,0-1,0 1,1 0,0 0,0 1,0-1,1 1,-1 0,1 0,0 0,0 0,0 1,1 0,-1 0,1 1,0 0,0 0,0 0,3-1,-4 6,-1 0,-1 1,1-1,0 1,-1-1,0 1,0 0,0 1,0-1,0 0,-1 1,0-1,0 1,0 0,-1 0,0-1,1 1,-2 0,1 0,0 5,0-4,3 32,-1 0,-1 0,-3 0,-1 0,-2 0,-1 0,-2-1,-2 0,-3 7,-23 131,34-168,0-4,0 1,0 0,1-1,-1 1,1 0,0 0,0 0,0-1,1 1,-1 0,1 0,0-1,0 1,0 0,1-1,-1 1,1 0,0-4,1-1,-1 1,0-1,1 1,-1-1,0 0,0 0,0 0,1 0,-1 0,0-1,-1 1,1 0,0-1,0 0,-1 1,1-1,0 0,-1 0,0 0,1 0,-1 0,0 0,3-4,54-63,-3-2,-3-3,8-21,77-109,-136 204,27-31,-27 30,-1 0,1 1,-1-1,1 1,-1-1,1 1,-1 0,1-1,-1 1,1 0,0-1,-1 1,1 0,0-1,-1 1,1 0,0 0,-1 0,1 0,0 0,-1 0,1 0,0 0,-1 0,1 0,0 0,-1 0,1 1,0-1,-1 0,1 0,0 1,-1-1,1 0,-1 1,1-1,0 0,-1 1,1-1,-1 1,1-1,-1 1,0 0,1-1,-1 1,0-1,1 1,-1 0,0-1,0 1,1 0,-1-1,0 1,0 0,4 171,-4-153,-2 8,1 1,1 0,1-1,2 1,1-1,1 0,1 0,1 0,4 5,-9-28,-2-1,1 0,0 0,0 0,0 0,1-1,-1 1,0 0,1-1,0 1,0-1,0 0,0 1,0-1,0 0,0 0,1 0,-1-1,1 1,0-1,-1 1,1-1,0 0,0 1,10-3</inkml:trace>
  <inkml:trace contextRef="#ctx0" brushRef="#br0" timeOffset="1415.113">2936 424,'16'3,"-1"0,1-1,-1 0,1-1,0-1,0-1,0 0,-1-1,1-1,-1 0,1-1,-1 0,0-2,-1 0,1 0,-1-1,11-8,-20 12,1 0,-1-1,-1 1,1-1,0 0,-1 0,0 0,0-1,0 1,0-1,-1 0,0 0,0-1,0 1,-1 0,0-1,0 0,0 1,-1-1,1 0,-2 0,1 0,0 0,-1 0,0 0,-1 0,1 0,-1 0,0 0,-1 0,1 1,-1-1,-1 0,1 1,-1-1,1 1,-2 0,1-1,-4 3,0 1,-1-1,1 1,0 0,-1 1,1 0,-1 0,0 1,1-1,-1 2,1-1,-1 1,0 0,1 1,0 0,-1 0,1 0,0 1,0 0,0 1,1-1,-1 1,1 1,-1-1,-15 9,1 1,0 2,1 0,1 0,0 2,1 1,1 0,1 1,1 0,0 2,2 0,1 0,-7 17,16-33,0 1,0-1,1 0,0 1,0 0,0-1,1 1,0 0,1 0,-1-1,1 1,1 0,-1 0,1 0,0-1,1 1,0 0,0-1,0 1,1-1,-1 0,2 0,-1 0,1 0,0 0,0-1,0 0,1 0,0 0,0 0,0-1,0 1,1-2,0 1,0 0,0-1,0 0,0-1,7 3,13-4,0 0,0-2,1 0,-1-2,-1-1,1-1,-1-2,0 0,0-1,0-2,-2 0,1-2,-1-1,4-3,-12 8,93-44,-65 33</inkml:trace>
  <inkml:trace contextRef="#ctx0" brushRef="#br0" timeOffset="1713.975">4008 113,'-60'15,"1"3,1 2,0 3,2 2,1 3,-49 32,47 1,56-59,0 0,0 0,1 0,-1 0,0 0,1 0,0 0,-1 0,1 0,0 0,0 0,0 1,1-1,-1 0,0 0,1 0,-1 0,1 0,0 0,0 0,0 0,0 0,0 0,0-1,0 1,1 0,-1-1,1 1,-1-1,1 1,-1-1,1 1,0-1,0 0,0 0,1 0,15 8,1-1,-1-1,1-1,1-1,-1-1,1 0,19 0,70 6,-108-8,0 0,0-1,0 1,0-1,0 1,0 0,-1 0,1 0,-1-1,1 1,-1 0,1 0,-1 0,0 0,0 0,0 0,0 0,-1 0,1-1,0 1,-1 0,1 0,-1 0,0 0,1-1,-1 1,0 0,0-1,0 1,0-1,-1 1,1-1,0 1,-1-1,1 0,-1 0,1 1,-1-1,1 0,-1 0,0-1,-1 2,-133 71,103-59,27-11,3-1,0-1,-1 1,1 0,-1-1,1 0,-1 0,0 0,0 0,1 0,-1-1,0 0,0 1,0-1,0-1,0 1,1-1,-4 0,-6-7</inkml:trace>
  <inkml:trace contextRef="#ctx0" brushRef="#br0" timeOffset="2095.035">4375 113,'-56'12,"37"-5,2-3,-1 2,1 0,0 1,0 0,0 2,1 0,1 1,0 0,0 1,1 1,0 1,-9 10,21-21,0 1,0-1,0 1,1 0,-1 0,1-1,-1 1,1 0,0 0,0 0,0 1,1-1,-1 0,1 0,0 0,0 0,0 1,0-1,0 0,1 0,-1 0,1 0,0 1,0-1,0 0,0 0,1-1,-1 1,1 0,0 0,-1-1,1 1,1-1,-1 1,0-1,0 0,1 0,0 0,-1 0,1-1,0 1,0-1,0 1,3 0,101 30,37 20,-142-51,-1 0,1 0,-1 0,1 0,-1 1,0-1,1 0,-1 1,0-1,0 1,0-1,0 1,-1 0,1-1,0 1,-1 0,1 0,-1 0,1-1,-1 1,0 0,0 0,0 0,0 0,0 0,0-1,-1 1,1 0,-1 0,1 0,-1-1,1 1,-1 0,0 0,0-1,0 1,0-1,0 1,0-1,-1 1,1-1,0 0,-1 0,1 1,-1-1,0 0,-74 55,50-41,-2-2,0-1,0-1,-1-2,0 0,-1-2,1-2,-2 0,7-3</inkml:trace>
  <inkml:trace contextRef="#ctx0" brushRef="#br0" timeOffset="2833.098">4685 424,'48'-6,"-1"-2,-1-2,0-2,-1-2,0-2,31-17,3-29,-77 60,0 0,0-1,0 1,-1-1,1 1,0-1,-1 0,0 0,0 0,0 0,0 0,0 0,0 0,-1 0,0 0,1 0,-1-1,0 1,-1 0,1 0,0 0,-1 0,0 0,0 0,0 0,0 0,0 0,0 0,-2-1,-2 0,-1-1,1 2,-1-1,0 1,-1-1,1 2,0-1,-1 1,0 0,1 0,-1 1,0 0,0 0,0 0,0 1,0 0,1 1,-1-1,0 1,0 1,0-1,1 1,-4 2,-9 1,1 0,-1 2,2 0,-1 1,1 1,0 0,1 1,0 1,1 1,0 0,0 1,2 0,-1 2,2-1,0 1,1 1,0 0,2 1,-5 10,11-22,0 0,1-1,0 1,0 1,0-1,1 0,-1 0,1 1,0-1,1 1,0-1,-1 0,2 1,-1-1,1 1,-1-1,2 1,-1-1,0 0,1 0,0 0,0 0,1 0,0 0,-1 0,1-1,1 1,-1-1,4 4,3-2,1 0,-1-1,1 0,0-1,0 0,0-1,1 0,-1 0,1-1,0-1,0 0,-1-1,1 0,0 0,0-2,7-1,13-3,-1-2,0-2,-1 0,0-2,16-10,94-57,-113 62</inkml:trace>
  <inkml:trace contextRef="#ctx0" brushRef="#br0" timeOffset="3128.363">5843 0,'-116'66,"72"-42,0 1,2 2,1 2,-20 20,58-48,0 1,0-1,0 1,0 0,1 0,-1 0,1 0,-1 0,1 0,0 1,0-1,0 1,0-1,0 1,1 0,-1 0,1 0,0 0,0 0,0 0,0 0,0 1,1-1,-1 0,1 0,0 1,0-1,0 0,0 0,1 1,-1-1,1 0,0 0,0 0,0 0,1 0,-1 0,0 0,1 0,0 0,0-1,0 1,0-1,0 1,98 41,-88-41,-1 1,1 0,-1 0,0 1,0 0,0 1,-1 0,0 1,0 0,-1 1,0 0,0 0,-1 1,0 0,0 0,5 10,-12-16,1 0,-1 0,0 0,0 0,-1 1,1-1,-1 0,0 1,1-1,-1 0,-1 1,1-1,0 0,-1 1,0-1,0 0,0 0,0 1,0-1,-1 0,1 0,-1 0,0-1,0 1,0 0,0-1,0 1,-1-1,1 0,-1 0,0 1,1-2,-1 1,-3 1,-4 3,0 0,-1-1,0 0,0-1,0 0,0-1,0 0,-1-1,-6 0,-10 0,3-1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59.26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 0,'-9'39,"-4"21,1 6,3-8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59.5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59.76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252 1,'-12'5,"-7"1,1 1,0 1,0 1,1 1,0 0,0 1,-14 13,29-22,0 0,0 0,0 0,0 0,1 0,-1 0,0 0,1 1,0-1,-1 1,1-1,0 1,0-1,1 1,-1 0,0-1,1 1,0 0,-1 0,1-1,0 1,1 0,-1 0,0-1,1 1,-1 0,1-1,0 1,0 0,0-1,0 1,1-1,-1 0,1 1,-1-1,1 0,0 0,0 0,0 0,0 0,0 0,101 63,-101-65,2 1,-1 0,1 0,0 1,0-1,0 1,-1 0,1 0,-1 0,1 0,-1 0,0 1,0 0,0-1,0 1,-1 0,1 1,-1-1,0 0,1 1,-2-1,1 1,0 0,-1-1,1 1,-1 0,0 0,-1 0,1 0,-1 0,1 0,-1 0,0 0,-1 0,1 0,-1 0,0 4,-96 69,74-63,-94 32,92-43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57.0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565 0,'-15'31,"0"1,3 0,0 0,2 1,1 4,5-23,-14 68,4 1,4 0,1 45,-8 63,-26 126,21-193,15-100</inkml:trace>
  <inkml:trace contextRef="#ctx0" brushRef="#br0" timeOffset="571.681">1 875,'88'-27,"-2"-4,0-4,-3-4,-1-3,-2-4,63-48,-109 68,-2-2,-1-2,-1 0,-1-2,-2-2,-2 0,1-4,13-13,-37 58,-7 34,-2 1,-2-2,-2 1,-7 15,3-7,-8 27,4-18,2 0,3 1,3 1,-5 60,16-117,-1 0,0 0,1 0,0-1,0 1,0 0,0 0,0 0,1 0,-1 0,1 0,0-1,0 1,0 0,0-1,0 1,0 0,1-1,-1 1,1-1,0 0,0 0,0 1,0-1,0-1,0 1,0 0,1 0,-1-1,1 1,-1-1,1 0,0 0,-1 0,1 0,0 0,0-1,0 1,0-1,9 0,-1-1,0 0,0-1,0 0,0 0,-1-2,1 1,-1-1,1-1,-1 0,-1 0,1-1,-1 0,0-1,0 0,3-4,-1 2,1 1,0-1,0 2,0 0,1 0,0 1,1 1,-1 0,12-2,-23 7,-1-1,1 1,0 0,0 0,0 0,0 0,0 0,0 0,0 0,0 1,-1-1,1 1,0-1,0 1,0 0,-1 0,1 0,0 0,-1 0,1 0,-1 0,1 0,-1 1,0-1,1 0,-1 1,0 0,0-1,0 1,0-1,0 1,-1 0,1 0,0 0,-1 0,8 77,-5-29,-2-47,-1-1,1 1,-1-1,1 0,0 1,0-1,0 0,0 1,1-1,-1 0,1 0,-1 0,1 0,0 0,-1 0,1-1,0 1,0-1,0 1,0-1,1 0,-1 0,0 0,1 0,-1 0,0 0,1 0,-1-1,1 0,-1 1,1-1,-1 0,1 0,14-3</inkml:trace>
  <inkml:trace contextRef="#ctx0" brushRef="#br0" timeOffset="1566.717">1524 1045,'17'-8,"-1"0,-1-1,1 0,-1-1,-1-1,0 0,0-1,-1-1,-1 0,0-1,0 0,-2-1,0 0,-1 0,0-1,2-6,-10 19,0 1,0-1,0 1,0-1,0 0,0 1,-1-1,1 0,-1 0,0 1,1-1,-2 0,1 0,0 0,0 1,-1-1,0 0,1 0,-1 1,0-1,0 1,-1-1,1 0,0 1,-1 0,1-1,-1 1,0 0,0 0,0 0,0 0,0 0,-1 1,1-1,0 1,-1-1,1 1,-1 0,1 0,-1 0,0 0,1 1,-1-1,0 0,0 1,0 0,1 0,-1 0,0 0,0 0,0 1,1-1,-1 1,-9 4,0 0,1 0,-1 1,1 1,1 0,-1 0,1 1,0 1,1 0,0 0,1 0,0 1,0 1,1-1,0 1,1 0,0 1,1 0,0 0,0 1,0 3,0 1,1-1,0 1,1 0,1 0,1 0,1 0,0 0,2 16,-1-26,0-1,0 1,1-1,-1 0,1 0,1 1,-1-1,1-1,0 1,0 0,1-1,0 1,0-1,0 0,1-1,-1 1,1-1,0 1,0-2,1 1,-1 0,1-1,0 0,0-1,0 1,0-1,1 0,9 0,1 0,-1-2,1 0,0-1,-1 0,1-2,-1 0,0 0,0-2,0 0,0-1,-1 0,0-1,0-1,-1-1,12-8,9-2,12-9,-2-2,-1-2,-2-1,-1-3,22-25,-43 41,-2 0,0-2,-1 0,-2-1,0-1,-1 0,-2-1,8-22,-17 39,-1 0,0 0,0 0,-1 0,0 0,-1 0,1 0,-2 0,1 0,-1 0,0 0,-2-5,2 10,1 0,-1 0,0 0,-1 1,1-1,0 0,-1 0,1 1,-1-1,0 1,0-1,0 1,0 0,-1 0,1 0,0 0,-1 0,0 1,1-1,-1 1,0-1,0 1,0 0,1 0,-1 1,0-1,0 0,-1 1,1 0,0 0,0 0,0 0,0 0,0 0,-9 4,0 0,0 1,0 0,1 0,0 1,0 1,0 0,1 0,0 1,0 1,1 0,0 0,1 0,0 1,0 0,1 1,0 0,1 0,-2 6,5-13,0 0,1 0,0 0,0 0,0 0,0 1,0-1,1 1,0 0,0-1,0 1,1 0,0-1,-1 1,2 0,-1 0,0-1,1 1,0 0,0-1,1 1,-1-1,1 1,0-1,0 0,0 1,1-1,-1 0,1-1,0 1,0 0,0-1,1 0,-1 1,1-1,3 1,7 3,2-1,-1 0,0-1,1 0,0-2,0 0,0-1,1 0,-1-1,0-1,1-1,-1 0,0-1,0-1,5-2,30 2,-50 3,0 0,0 0,0 0,0 0,0 0,0 1,0-1,0 0,0 1,0-1,0 1,0-1,0 1,0-1,0 1,0-1,-1 1,1 0,0 0,0-1,-1 1,1 0,0 0,-1 0,1 0,-1 0,1 0,-1 0,0 0,1 0,-1 0,0 0,0 0,1 0,-1 0,0 0,0 0,0 0,0 0,-1 0,1 0,0 0,0 0,-1 0,1 1,-61 113,20-49,40-65,0 0,0 0,0 0,0 1,1-1,-1 0,0 1,1-1,-1 1,1-1,-1 1,1-1,0 0,-1 1,1 0,0-1,0 1,0-1,0 1,1-1,-1 1,0-1,1 1,-1-1,1 0,-1 1,1-1,-1 1,1-1,0 0,0 0,0 1,0-1,0 0,0 0,0 0,0 0,0 0,1 0,-1 0,0 0,0-1,1 1,-1-1,1 1,-1-1,1 1,-1-1,1 1,-1-1,1 0,129-26,-120 22,79-22,-45 14,0-2,-1-2,0-2,2-3,-24 8,-1 0,0-2,-1 0,-1-2,0 0,-2-1,2-3,-14 16,-1-1,0-1,0 1,0-1,-1 1,0-1,0 0,-1 0,0-1,0 1,-1 0,1-5,-2 9,0 1,1-1,-2 0,1 1,0-1,0 1,-1-1,1 0,-1 1,0-1,0 1,0 0,0-1,0 1,-1 0,1-1,-1 1,1 0,-1 0,0 0,0 0,0 1,0-1,0 1,0-1,0 1,-1-1,1 1,0 0,-1 0,1 0,-1 1,1-1,-1 0,0 1,0 0,-7-1,-1 2,0-1,0 2,0-1,1 1,-1 1,1 0,-1 0,1 1,0 1,0 0,1 0,0 0,-1 1,2 1,-1 0,1 0,0 0,1 1,-1 0,2 1,-1 0,1 0,0 0,1 1,0-1,1 1,0 0,1 1,-1-1,2 1,0-1,0 1,0 5,1-6,0 1,0-1,1 1,1-1,-1 0,2 1,-1-1,2 0,-1 0,1 0,1 0,0 0,0-1,1 1,0-1,0 0,1-1,0 1,1-1,0-1,0 1,1-1,0 0,0-1,1 0,6 4,85 30,-70-30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49:50.09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338 684,'-40'790,"40"-790,-2 32,-1-1,-1 0,-2 0,-2 0,0-1,-2 0,-3 3,13-33,0-1,0 1,0-1,-1 1,1 0,0-1,0 1,-1 0,1 0,0-1,0 1,-1 0,1 0,0-1,-1 1,1 0,-1 0,1 0,0-1,-1 1,1 0,-1 0,1 0,0 0,-1 0,1 0,-1 0,1 0,0 0,-1 0,1 0,-1 0,1 0,0 0,-1 1,1-1,0 0,-1 0,1 0,-1 1,1-1,0 0,0 0,-1 1,1-1,0 0,-1 0,1 1,0-1,0 0,-1 1,1-1,0 1,0-1,0 0,0 1,0-1,0 0,-1 1,1 0,-2-16</inkml:trace>
  <inkml:trace contextRef="#ctx0" brushRef="#br0" timeOffset="249.19">85 655,'715'76,"-526"-64,-154-2,-34-10,-1 1,0-1,1 1,-1-1,0 1,1-1,-1 1,0-1,0 1,0-1,0 1,1 0,-1-1,0 1,0-1,0 1,0 0,0-1,-1 1,1-1,0 1,0 0,0-1,0 1,-1-1,1 1,0-1,0 1,-1-1,1 1,-1-1,1 1,0-1,-1 1,1-1,-1 0,1 1,-1-1,1 0,-1 1,1-1,-1 0,1 0,-1 1,0-1,1 0,-1 0,1 0,-1 0,0 0,1 0,-1 0,0 0,-57 26,28-15</inkml:trace>
  <inkml:trace contextRef="#ctx0" brushRef="#br0" timeOffset="419.159">169 1108,'29'19,"38"6,17 0,5-5,-4-7,-7-9,-2-6,-9-7,-7-2,-3 1,-7-3,-7 1,-7 2,-3-2,-4 2,-6 2</inkml:trace>
  <inkml:trace contextRef="#ctx0" brushRef="#br0" timeOffset="864.918">0 374,'76'-23,"1"4,1 3,0 3,1 4,39 2,-91 6,-1 1,1 1,-1 2,1 1,-1 1,-1 1,20 7,-39-10,-21-5,-24-8,-219-113,251 121,0-1,1 0,-1 0,1-1,0 0,0 0,0 0,1-1,-1 0,1 0,1 0,-1 0,0-1,1 0,0 0,1 0,-1-1,1 1,1-1,-1 0,1 1,0-1,1 0,-1 0,1-1,1 1,-1 0,1 0,1-2,5-9</inkml:trace>
  <inkml:trace contextRef="#ctx0" brushRef="#br0" timeOffset="1364.698">1496 1108,'43'4,"34"3,12-1,-2-2,-8-5,-12-3,-13-1,-10 1,-9 0,-5-3,-7-1</inkml:trace>
  <inkml:trace contextRef="#ctx0" brushRef="#br0" timeOffset="1622.997">1355 1446,'48'0,"44"-5,17-1,-1 0,-9 1,-17 2,-17 0,-20 2</inkml:trace>
  <inkml:trace contextRef="#ctx0" brushRef="#br0" timeOffset="2020.197">2032 1813,'10'-13,"109"-149,8 6,78-72,-78 123,-125 104,-1 0,0 0,1 0,-1 1,0-1,1 1,-1-1,1 1,-1-1,1 1,-1 0,1 0,-1 0,1 0,-1 0,1 0,-1 0,1 0,-1 0,1 1,-1-1,0 1,1-1,-1 1,1 0,-1-1,0 1,0 0,1 0,-1 0,0 0,0 0,0 0,0 0,0 0,0 1,0-1,0 0,-1 0,1 1,0-1,-1 1,1-1,-1 0,0 1,1-1,-1 1,0-1,0 2,3 76,-12-22,2-18,2 0,1 1,2-1,3 26,-1-63,0 0,0 1,0-1,1 1,-1-1,1 0,0 1,0-1,0 0,0 0,0 0,0 1,0-1,1 0,-1-1,1 1,-1 0,1 0,0-1,0 1,0-1,0 1,0-1,0 0,0 0,0 0,1 0,-1 0,0 0,1-1,-1 1,0-1,1 1,-1-1,1 0,-1 0,0 0,1-1,-1 1,3-1,94-35,289-264,-312 268,-74 32,-1-1,1 1,0 0,-1 0,1 0,0 0,-1 0,1 1,-1-1,1 0,0 1,-1-1,1 1,-1 0,1-1,-1 1,1 0,-1 0,0 0,1 0,-1 0,0 0,0 1,0-1,0 0,0 1,0-1,0 0,0 1,0-1,-1 1,1-1,-1 1,1 0,-1-1,0 1,1-1,-1 1,0 0,0-1,0 1,0 0,0-1,-1 1,1 0,0-1,-1 2,-26 103,22-94,0 1,1-1,1 0,0 1,1 0,0 0,1 0,0 0,1 0,1 13,16 12,-6-25</inkml:trace>
  <inkml:trace contextRef="#ctx0" brushRef="#br0" timeOffset="2398.688">4149 1079,'-48'3,"0"3,1 2,0 2,0 1,1 3,1 2,0 2,-10 7,35-18,2 0,-1 2,1 0,1 1,0 1,0 0,1 2,0-1,1 2,1 0,0 1,1 1,0-1,-8 18,19-31,0 1,1 0,0 0,0 1,0-1,0 0,0 0,1 0,-1 1,1-1,0 0,0 1,0-1,0 0,1 1,-1-1,1 0,0 0,0 0,0 1,0-1,1 0,-1 0,1-1,0 1,0 0,0 0,0-1,0 1,1-1,-1 0,1 0,-1 0,1 0,0 0,0 0,0-1,0 0,0 1,0-1,0 0,0 0,0-1,1 1,1-1,24 2,0-1,0-2,0-1,0-1,0-1,0-2,-1-1,0-1,0-2,-1 0,0-2,18-11,146-61,-189 83,0-1,0 0,0 0,0 1,0-1,0 1,1 0,-1 0,0 0,1 0,-1 0,1 0,0 0,-1 1,1-1,-1 1,1 0,0 0,-1 0,1 0,0 1,-1-1,1 1,-1-1,1 1,-1 0,1 0,-1 0,0 0,1 0,-1 1,0-1,0 1,0-1,0 1,0 0,0 0,0 0,-1 0,1 0,-1 0,1 0,-1 1,0-1,0 1,0-1,0 1,2 60,-4-57,0 0,0 0,1 0,0 0,0 1,0-1,1 0,0 0,0 0,0 0,1 0,0 0,0 0,0-1,1 1,0-1,0 1,0-1,1 0,0 0,0-1,0 1,0-1,1 0,0 0,0 0,0-1,0 1,3 0,4 0,0-1,0 0,0-1,0 0,1-1,-1-1,0 0,1 0,-1-1,0-1,0 0,0 0,0-1,0-1,0 0,-1-1,0 0,0-1,0 0,3-3,5-6</inkml:trace>
  <inkml:trace contextRef="#ctx0" brushRef="#br0" timeOffset="2719.475">3697 655,'17'9,"-1"-2,1 0,0-1,0 0,1-2,0 0,0-1,0-1,15 0,-23-1,285 6,-230-27,-64 19,0 0,1 0,-1 0,0 0,0 0,0 0,0 0,0 0,0-1,0 1,0 0,-1-1,1 1,0 0,-1-1,1 1,-1-1,0 1,1-1,-1 0,0 1,0-1,0 1,0-1,0 1,0-1,-1 1,1-1,0 1,-1-1,1 1,-1-1,0 1,1-1,-1 1,0 0,0-1,0 1,0 0,0 0,0 0,0 0,-12-13,-1 0,-1 2,0 0,0 0,-1 1,-1 1,0 1,-1 0,-16-10,-60-32,58 33,1-1,0-2,1-1,2-2,-7-7,22 13</inkml:trace>
  <inkml:trace contextRef="#ctx0" brushRef="#br0" timeOffset="4726.134">6632 599,'38'19,"13"7</inkml:trace>
  <inkml:trace contextRef="#ctx0" brushRef="#br0" timeOffset="4202.477">6491 995,'-21'-7,"0"0,-1 2,0 1,0 1,0 1,0 0,0 2,-1 0,1 2,0 1,0 0,0 1,1 2,-1 0,1 1,1 2,-1 0,1 1,1 0,-18 14,-86 48,122-72,-1 1,1 0,0 0,0 0,0 0,0 0,0 0,0 0,0 0,0 1,1-1,-1 0,0 0,1 1,-1-1,1 0,-1 1,1-1,0 1,0-1,-1 1,1-1,0 1,0-1,0 0,1 1,-1-1,0 1,0-1,1 1,-1-1,1 0,-1 1,1-1,0 0,0 0,-1 1,1-1,0 0,0 0,0 0,0 0,0 0,0 0,1 0,-1 0,1 0,67 37,-64-36,64 25,-52-23,-1 1,0 1,-1 0,0 1,0 1,0 0,-1 1,0 1,-1 0,0 1,7 8,-19-18,0 1,1-1,-1 1,-1-1,1 1,0 0,0-1,-1 1,1 0,0 0,-1-1,0 1,1 0,-1 0,0 0,0 0,0-1,0 1,-1 0,1 0,0 0,-1 0,1-1,-1 1,0 0,1-1,-1 1,0 0,0-1,0 1,0-1,-1 1,1-1,0 0,0 1,-1-1,1 0,-1 0,1 0,-1 0,0 0,1 0,-1-1,0 1,0 0,-85 30,84-31,-190 30,-6-2,180-18,7 1</inkml:trace>
  <inkml:trace contextRef="#ctx0" brushRef="#br0" timeOffset="4452.135">6717 1164,'-14'43,"-10"24,-1 6,4-6,6-8,9-16,12-13,4-18,1-11</inkml:trace>
  <inkml:trace contextRef="#ctx0" brushRef="#br0" timeOffset="4969.083">7028 1587,'166'-336,"-158"321,1 0,1 0,0 1,1 0,0 1,1 0,1 1,10-8,-22 19,0 0,0 0,0 1,1-1,-1 0,0 0,1 1,-1-1,0 1,1-1,-1 1,1 0,-1-1,1 1,-1 0,0 0,1 0,-1 0,1 0,-1 1,1-1,-1 0,1 1,-1-1,0 1,1-1,-1 1,0 0,1-1,-1 1,0 0,0 0,0 0,0 0,0 0,0 0,0 0,0 0,0 1,0-1,0 0,-1 0,1 1,-1-1,1 0,-1 1,1-1,-1 1,0-1,12 74,-12-57,15 118,-14-132,0 0,1 0,-1 0,1 0,0 0,0 0,0 0,1-1,-1 1,1-1,0 1,0-1,0 0,0 0,0 0,1-1,-1 1,1-1,0 0,0 0,0 0,0-1,0 1,0-1,0 0,0 0,1 0,-1-1,1 1,4-3,-1-1,1 1,0-1,-1-1,0 0,0 0,0 0,0-1,-1 0,0-1,0 1,0-1,0-1,-1 1,0-1,-1 0,0-1,0 1,0-1,-1 0,0 0,0-1,-1 1,0-4,10-12,4-8,42-56,-46 77</inkml:trace>
  <inkml:trace contextRef="#ctx0" brushRef="#br0" timeOffset="5170.805">8269 1079,'-36'12,"0"2,1 2,1 1,1 1,0 2,1 2,1 1,-11 11,-12 39,53-70,-1-1,2 1,-1-1,0 1,0-1,1 1,-1-1,1 1,0 0,0-1,0 1,0 0,0-1,1 1,-1 0,1-1,0 1,0-1,0 1,0-1,0 1,0-1,1 0,-1 0,1 1,-1-1,1 0,0 0,0-1,0 1,0 0,0-1,13 7,1-1,0 0,0-1,0-1,1-1,-1 0,1-1,0-1,0-1,0 0,0-1,0-1,15-3,2 3,-16 1,0-2,0 0,0-1,0 0,-1-2,0 0,0-1,14-7,-14 5</inkml:trace>
  <inkml:trace contextRef="#ctx0" brushRef="#br0" timeOffset="5504.018">8523 1389,'43'-5,"-1"-2,1-2,-1-2,-1-2,0-1,-1-2,-1-2,37-23,-62 32,0-1,0 0,-1-1,0-1,-1 0,0-1,7-10,-16 20,-1 0,0 0,0 0,0 0,0 0,0-1,-1 1,1 0,-1-1,0 0,0 1,0-1,-1 0,1 1,-1-1,0 0,0 1,0-1,0 0,-1 0,1 1,-1-1,0 0,0 1,-1-1,1 1,-1 0,0-1,0 1,0 0,0 0,0 0,0 0,-1 0,0 1,1-1,-3-1,-1 0,0 1,1-1,-1 1,0 0,0 1,-1 0,1 0,-1 0,1 0,-1 1,1 0,-1 1,0-1,1 1,-1 1,0-1,1 1,-1 0,0 1,1-1,0 1,-1 1,-3 1,-9 4,0 2,0 0,1 0,1 2,0 0,0 1,0 2,4-4,0 0,1 0,1 1,0 1,0 0,2 1,-1 0,2 0,0 1,0 0,2 0,0 1,0-1,2 1,0 1,1-1,0 1,1-1,1 1,1 0,1-1,0 1,2 10,1-18,0 0,0-1,1 1,0-1,1 0,-1-1,1 1,1-1,0 0,0-1,0 1,1-1,0-1,0 0,0 0,1 0,-1-1,1 0,2 0,18 6,0-1,1-1,0-2,0 0,12-2,-12-1</inkml:trace>
  <inkml:trace contextRef="#ctx0" brushRef="#br0" timeOffset="16654.375">508 2716,'-27'49,"7"-18,2 2,1 0,2 1,1 1,-8 34,22-69,-1 1,1-1,-1 1,1-1,0 1,-1-1,1 1,0-1,-1 1,1-1,0 1,0 0,0-1,-1 1,1-1,0 1,0 0,0-1,0 1,0 0,0-1,0 1,0-1,1 1,-1 0,0-1,0 1,0-1,1 1,-1-1,0 1,0 0,1-1,-1 1,1-1,-1 0,0 1,1-1,-1 1,1-1,-1 0,1 1,-1-1,1 0,-1 1,1-1,0 0,-1 0,1 1,-1-1,1 0,0 0,-1 0,1 0,0 0,-1 0,1 0,0 0,30-21,-15 4,-1 0,0 0,-1-2,-2 0,1 0,-2-1,-1 0,0-1,-2-1,7-21,-14 35,0 0,0 0,0-1,-1 1,0 0,-1 0,0 0,0-1,-1 1,0 0,0 0,-1 1,0-1,0 0,0 1,-1 0,-1 0,1 0,-1 0,0 1,-1 0,0 0,1 0,-2 1,1-1,-1 2,0-1,0 1,0 0,0 0,-1 1,1 0,-5-1,-69 3,79 1,1 0,-1 1,0-1,0 0,0 1,1-1,-1 1,0-1,0 1,1 0,-1 0,1 0,-1 0,1 0,-1 0,1 0,0 1,-1-1,1 0,0 1,0-1,0 1,0-1,0 1,0 0,0-1,1 1,-1 0,1 0,-1-1,1 1,0 0,-1 0,1 0,0-1,0 1,0 0,1 0,-1 0,1 1,2 4,1-1,1 0,-1 0,1 0,0-1,1 1,-1-1,1 0,0-1,0 1,0-1,1-1,0 1,-1-1,1 0,0-1,1 1,-1-1,0-1,1 1,-1-1,1-1,-1 1,1-1,3-1,11 3,1-1,0-1,-1-1,1-1,-1-1,1-1,-1 0,-1-2,1-1,-1-1,0 0,0-2,-1 0,-1-1,16-12,-10 5,-1 0,-1-2,-1-1,-1-1,-1 0,0-2,-2 0,-1-1,-1-1,-1-1,-1 0,-2 0,0-2,-2 1,-1-1,-2-1,-1 0,-1 0,-1 0,-2 0,-1-9,0 34,-1 0,0 0,0-1,0 1,-1 0,0 0,0 0,0 0,-1 0,1 1,-1-1,-1 0,1 1,0-1,-1 1,0 0,0 0,0 0,-1 0,1 0,-3-1,3 5,1 1,0 0,0 0,0 0,0 0,0 0,0 1,0-1,0 1,0-1,0 1,1-1,-1 1,1 0,-1 0,1 0,0 0,0 0,0 0,0 0,0 1,0-1,1 0,-1 0,1 1,-1-1,1 0,0 1,0 1,-6 41,2 1,2 0,2 0,2 0,8 44,-9-86,42 301,41 125,-15-90,-64-314,-1 0,0 1,-2-1,-2 1,0-1,-1 1,-2-1,-3 11,6-33,-1-1,0 1,0 0,0 0,0-1,-1 1,1-1,-1 1,0-1,0 0,0 0,-1 0,1 0,-1 0,1 0,-1-1,0 1,0-1,0 0,0 0,-1 0,1 0,-1 0,1-1,-1 0,0 1,1-1,-1-1,0 1,0 0,1-1,-1 0,0 0,0 0,0 0,1-1,-1 0,0 1,0-1,1-1,-1 1,0 0,1-1,0 0,-1 0,1 0,0 0,0 0,-2-3,-6-5,1 0,0-1,1 0,0-1,1 0,0 0,1-1,0 0,1 0,1 0,0-1,1 0,0 0,1 0,1-1,0 1,1-1,0 1,1-1,1 1,0-1,1 1,1-1,0 1,1 0,5-13,61-115,-50 106</inkml:trace>
  <inkml:trace contextRef="#ctx0" brushRef="#br0" timeOffset="18554.604">4656 2434,'24'15,"-1"-1,2 0,0-2,0-1,1-1,1-1,-1-1,1-2,1-1,-1 0,1-2,0-2,10 0,-24-1,1-1,0 0,-1-1,1-1,-1 0,0-1,0 0,0-2,-1 1,1-1,-1-1,-1-1,1 0,-2 0,1-1,-1 0,0-1,-1-1,0 0,0 0,-2-1,1 0,-1 0,-1-1,0 0,-1 0,1-5,-6 16,1-1,-1 0,0 1,0-1,0 0,0 0,-1 1,1-1,-1 0,0 0,0 0,0 0,0 0,0 1,0-1,-1 0,0 0,1 0,-1 0,0 1,0-1,0 0,-1 1,-1-3,-26 27,16 4,2 0,1 1,1 1,2-1,0 1,2 0,1 1,1 7,-2 2,-15 152,7 125,4-83,5-133,4-34,-2 0,-3 0,-3 0,-3-1,-3 0,-2-1,-4-1,-2 1,16-49,-1 0,0-1,-1 1,0-2,-1 1,0-1,-1 0,-1-1,0 0,0-1,-1 0,0-1,-1 0,0-1,-7 3,17-10,0 1,0-1,-1-1,1 1,-1 0,1-1,0 0,-1 0,1 0,-1 0,1 0,0-1,-1 1,1-1,-1 0,1 0,0 0,0-1,0 1,0-1,0 1,0-1,0 0,0 0,1-1,-1 1,1-1,0 1,-1-1,1 0,0 1,1-1,-1 0,0 0,1 0,-1-2,-3-7,0-1,1 1,0-1,1 0,0 0,1 0,1-1,0 1,0-1,6-34,1 0,3 0,2 0,2 2,1-1,3 2,2 0,2 1,1 1,3 1,1 1,2 2,2 0,16-14,137-128,-164 167,1 2,1 0,0 1,0 1,1 1,1 1,-1 1,1 0,0 2,1 1,18-1,-17 2</inkml:trace>
  <inkml:trace contextRef="#ctx0" brushRef="#br0" timeOffset="18791.315">5729 3365,'-28'0,"-1"-24,10-18,13-5,12-6,10 2,7 0,4 4,3 0,1 4,0 4,-1 4,0 3,-1 7,-1 3,1 5,-1 6,-4 4</inkml:trace>
  <inkml:trace contextRef="#ctx0" brushRef="#br0" timeOffset="19172.396">6407 2914,'-39'10,"1"3,0 1,1 2,1 1,1 2,0 1,1 2,1 2,-71 82,100-100,0-1,0 1,1-1,0 1,0 0,1 0,0 0,0 0,0 1,0-1,1 1,0-1,1 1,-1-1,1 1,1-1,-1 1,1-1,0 1,1-1,0 1,1-1,1 0,-1-1,2 1,-1-1,0 0,1 0,0-1,0 0,1 0,-1 0,1 0,0-1,0 0,0 0,0 0,0-1,1 0,-1 0,1-1,-1 0,1 0,0 0,-1-1,1 0,0 0,0-1,-1 0,1 0,-1 0,1-1,-1 0,1-1,-1 1,0-1,0 0,0-1,-1 1,5-4,18-13,-1-1,-1-1,-1-1,-1-1,-1-2,8-12,-17 22,106-122,-119 137,0 1,0 0,0-1,0 1,0 0,0 0,0 0,0-1,1 1,-1 0,0 1,0-1,0 0,0 0,0 0,0 1,0-1,0 0,0 1,0-1,0 1,0 0,0-1,0 1,0 0,0-1,0 1,-1 0,1 0,0 0,0 0,-1-1,1 1,-1 0,1 0,-1 0,1 0,-1 1,0-1,0 0,1 0,-1 0,0 0,0 0,0 0,0 0,0 0,0 1,0-1,-1 0,1 0,0 0,-1 0,1 0,-1 1,3 8,4 13</inkml:trace>
  <inkml:trace contextRef="#ctx0" brushRef="#br0" timeOffset="19592.031">6801 3308,'63'-83,"-47"57,2 1,1 1,0 1,2 1,0 0,2 2,0 0,1 2,14-8,-37 25,0 0,1-1,-1 1,1 0,0 0,-1 0,1 0,0 0,-1 0,1 1,0-1,0 1,0-1,0 1,0-1,-1 1,1 0,0 0,0 0,0 0,0 0,0 1,0-1,0 0,0 1,-1 0,1-1,0 1,0 0,-1 0,1 0,0 0,-1 0,1 0,-1 0,1 1,-1-1,0 1,1-1,-1 1,0-1,0 1,0 0,0-1,-1 1,1 0,0 0,-1 0,1-1,-1 1,0 0,1 0,-5 38,2 46,3-84,-1 0,1 0,0 0,0 0,-1 0,2 0,-1 0,0 0,0-1,0 1,1-1,-1 1,1-1,0 1,-1-1,1 0,0 0,0 1,-1-1,1-1,0 1,0 0,0 0,0-1,0 1,0-1,0 0,1 1,-1-1,0 0,0 0,0 0,0-1,0 1,0 0,0-1,2 0,9-3,-1-1,0 0,1 0,-2-1,1-1,-1 0,0-1,0 0,-1-1,0 0,3-4,22-17,-28 25,70-47,-75 51,0 0,0 0,1 0,-1 0,0 1,1-1,-1 1,0-1,1 1,-1 0,1 0,-1 0,1 0,-1 0,1 1,-1-1,1 1,-1-1,0 1,1 0,-1 0,0 0,0 0,0 1,0-1,0 0,0 1,0 0,0-1,0 1,-1 0,1 0,-1 0,1 1,21 36,-21-33,1 0,0 0,0 0,0-1,1 1,-1-1,1 0,1 0,-1 0,1-1,0 0,0 0,0 0,0 0,1-1,-1 0,1 0,0 0,0-1,3 1,1-1,0 0,-1-1,1 0,0-1,0 0,-1-1,1 0,0-1,-1 1,7-4,9-2</inkml:trace>
  <inkml:trace contextRef="#ctx0" brushRef="#br0" timeOffset="19889.526">7902 3196,'32'-1,"-1"-1,1-2,-1-1,0-1,0-2,-1-1,0-1,0-2,-1-1,-1-1,11-8,30-39,-68 60,0-1,0 1,1-1,-1 1,0-1,-1 0,1 0,0 0,0 1,-1-1,1 0,-1 0,1 0,-1 0,0 0,0 0,0 0,0 0,0 0,0 0,-1 0,1 0,-1 0,1 0,-1 0,0 1,0-1,0 0,0 0,0 1,0-1,0 1,0-1,-1 1,1-1,0 1,-1 0,0-1,1 1,-1 0,0 0,1 0,-2 0,-2-1,0-1,0 1,0 0,-1 1,1-1,0 1,-1 0,1 0,-1 1,0 0,1 0,-1 0,1 0,-1 1,1 0,-1 0,1 1,0 0,-1 0,1 0,0 0,0 1,0 0,1 0,-1 0,1 0,-1 1,-10 8,0 1,1 1,1 0,0 0,1 1,0 1,-2 5,10-15,0 0,0 1,1 0,0-1,0 1,0 0,1 0,0 1,1-1,-1 0,1 1,1-1,-1 1,1-1,1 1,-1-1,1 0,1 1,-1-1,1 0,1 0,-1 0,1 0,0 0,1 0,0-1,0 0,0 0,0 0,1 0,0 0,1-1,-1 0,2 1,11 2</inkml:trace>
  <inkml:trace contextRef="#ctx0" brushRef="#br0" timeOffset="20506.128">6548 3140,'0'4,"-5"12,-1 8,0 4,1 3,1 0,2 0,6 0,6-6,7-7,6-7,3-4,2-5,-4-1</inkml:trace>
  <inkml:trace contextRef="#ctx0" brushRef="#br0" timeOffset="17142.056">2427 2236,'78'576,"-71"-120,-6-450,-1 0,0 0,0 0,0 0,-1 1,0-1,0 0,0 0,-1 0,0-1,0 1,0 0,-1-1,0 1,0-1,0 0,-1 0,-3 4,-10 3</inkml:trace>
  <inkml:trace contextRef="#ctx0" brushRef="#br0" timeOffset="17736.339">2032 2941,'47'-4,"0"-3,-1-1,0-2,-1-3,0-1,-1-3,-1-1,0-2,-2-2,16-12,194-166,-248 196,-2 3,-1-1,1 1,0-1,0 1,-1-1,1 1,0-1,0 1,0 0,0 0,0-1,1 1,-1 0,0 0,1 0,-1 0,0 1,1-1,-1 0,1 0,-1 1,1-1,0 1,-1 0,1-1,-1 1,1 0,0 0,-1 0,1 0,0 0,-1 0,1 1,-1-1,1 0,0 1,-1-1,1 1,-1 0,1-1,-1 1,1 0,-1 0,1 0,-1 13,0-1,-1 1,0-1,-1 0,0 1,-1-1,-1 0,0 0,-1 0,-1 2,2-5,-10 39,-1-6,3 2,1 0,2 0,3 0,1 1,2 7,1-49,1 0,0 0,0 0,0 0,0 0,1 0,0 0,0 0,0 0,0-1,0 1,1 0,-1-1,1 1,0-1,0 1,1-1,-1 0,1 0,-1 0,1 0,0 0,0-1,0 1,1-1,-1 0,1 0,-1 0,1 0,-1-1,1 1,0-1,0 0,0 0,0-1,0 1,3-1,6-4,-1 0,0-1,0 0,0-1,-1-1,0 0,0 0,0-1,-1 0,0-1,6-8,40-31,-45 40,-9 6,0-1,-1 1,1 0,0-1,1 1,-1 0,0 0,1 1,-1-1,1 0,-1 1,1-1,0 1,0 0,0 0,0 0,0 0,-1 1,1-1,1 1,-1 0,0-1,0 2,0-1,0 0,0 0,0 1,0 0,0 0,-1-1,1 2,0-1,0 0,0 0,-1 1,1 0,-1-1,1 1,1 2,24 43,-25-39,1 0,1-1,-1 1,1-1,1 0,-1 0,1-1,0 1,1-1,-1-1,1 1,0-1,4 2,3-2,-1-1,1-1,0 0,0 0,0-2,0 1,0-2,0 0,1-1,-1 0,0-1,0 0,0-1,-1-1,1-1,-1 1,0-2,0 0,-1-1,1 0,8-7,-11 7,-1 0,-1 0,0-1,0 0,0 0,-1-1,0 0,0 0,-1-1,-1 0,0 0,3-6,-8 13,0 0,1 1,-1-1,0 0,-1 1,1-1,0 1,-1-1,1 1,-1-1,0 1,0-1,0 1,0-1,-1 1,1 0,0 0,-1 0,0 0,1 0,-1 0,0 0,0 0,0 1,0-1,-1 1,1-1,0 1,0 0,-1 0,1 0,-1 0,1 0,-1 1,1-1,-1 1,0 0,1-1,-1 1,0 0,1 1,-1-1,1 0,-1 1,1 0,-1-1,1 1,-1 0,1 0,-1 0,-1 2,-6 1,0 2,0 0,1 0,0 0,0 1,0 0,1 1,0 0,0 1,1-1,0 1,1 1,0-1,0 1,1 0,0 1,1-1,0 1,1-1,0 1,0 1,2-1,-1 0,1 0,1 1,0-1,0 0,3 10,-1-14,0 1,0-1,1 0,1 0,-1 0,1 0,0-1,0 1,1-1,0 0,0 0,0-1,1 1,0-1,0-1,0 1,1-1,-1 0,1 0,0-1,0 0,0 0,1-1,-1 0,1 0,-1 0,1-1,0-1,0 1,19 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0:01.7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475 649,'-17'-3,"1"1,-1 1,1 1,-1 0,0 1,1 1,-1 0,1 1,0 1,0 1,0 0,1 1,-1 1,1 0,-3 6,0 0,1 1,0 1,1 0,1 1,0 1,1 0,1 1,1 1,0 0,2 0,0 1,1 1,1 0,1 0,-1 8,6-25,0 1,0-1,0 1,1-1,0 1,0 0,0 0,1 0,-1 0,1-1,0 1,0 0,1 0,0 0,-1 0,2-1,-1 1,0 0,1-1,0 1,0-1,1 0,-1 1,1-1,0 0,0-1,0 1,0 0,1-1,-1 0,1 0,0 0,0 0,0 0,0-1,1 0,-1 0,1 0,-1 0,5 0,4-1,-1 0,1 0,0-2,-1 1,1-2,-1 0,1 0,-1-1,0 0,0-1,0-1,0 0,-1-1,0 0,0 0,150-120,-119 83,-2-1,-2-3,28-44,-65 90,-1-1,0 1,0 0,1 0,-1 0,0 0,1 0,-1 0,1 0,-1 1,1-1,0 0,-1 0,1 0,0 0,-1 1,1-1,0 0,0 1,0-1,0 0,0 1,0-1,0 1,0 0,0-1,0 1,0 0,0-1,0 1,0 0,0 0,0 0,0 0,0 0,0 0,0 0,0 1,1-1,-1 0,0 1,0-1,0 0,0 1,-1-1,1 1,0 0,0-1,0 1,0 0,0-1,-1 1,1 0,0 0,-1 0,1 0,-1-1,1 1,-1 0,1 0,-1 0,1 0,-1 0,0 0,0 1,37 164,-30-137</inkml:trace>
  <inkml:trace contextRef="#ctx0" brushRef="#br0" timeOffset="283.186">1152 676,'-35'14,"0"2,0 1,2 1,0 2,1 2,1 0,2 2,0 2,1 0,-21 27,45-49,-1-1,1 1,0 0,0 0,0 0,0 1,1-1,0 1,0 0,0 0,0 0,1 0,0 0,0 0,0 1,1-1,-1 1,2 0,-1-1,0 1,1 0,0-1,1 1,-1 0,1-1,0 1,0-1,1 1,0-1,0 1,0-1,0 0,1 0,0 0,0 0,1 1,3-1,0-1,-1 0,1 0,0-1,1 0,-1 0,0-1,1 0,0 0,0-1,-1 1,1-2,0 1,0-1,0-1,0 1,-1-1,8-2,134-46,-111 31,-7 1</inkml:trace>
  <inkml:trace contextRef="#ctx0" brushRef="#br0" timeOffset="532.124">1605 620,'-13'9,"-35"25,1 1,2 3,2 1,2 3,1 1,-18 27,55-67,0 0,0 1,0-1,0 1,1 0,-1-1,1 1,0 0,0 0,0 1,1-1,-1 0,1 1,0-1,1 0,-1 1,1-1,-1 1,2 0,-1-1,0 1,1-1,0 0,0 1,0-1,0 1,1-1,-1 0,1 0,1 0,-1 0,0 0,1-1,0 1,0 0,1 0,7 1,1-1,0 0,0 0,0-1,0-1,1 0,-1-1,1 0,-1-1,1 0,-1-1,1-1,-1 0,7-2,74-26,-68 19</inkml:trace>
  <inkml:trace contextRef="#ctx0" brushRef="#br0" timeOffset="1101.354">1689 959,'24'6,"1"-1,0-1,0-1,0-2,0 0,0-2,1 0,-1-2,0-1,-1-1,1-1,-1-1,1-1,-17 4,-1-1,0 1,0-1,0 0,-1-1,0 0,0 0,0 0,-1-1,1 0,-2 0,1 0,-1 0,0-1,-1 0,1 0,-2 0,1 0,-1 0,0 0,-1-1,0 4,0 0,0-1,-1 1,1 0,-1 0,0-1,-1 1,0 0,1 0,-2 0,1 0,-1 0,1 0,-1 0,-1 0,1 0,-1 1,1-1,-1 1,-1 0,1 0,0 0,-1 0,0 1,0-1,0 1,0 0,-1 0,1 1,-1-1,0 1,0 0,-4-1,3 1,-1 1,1 0,0 1,0-1,-1 1,1 1,0-1,0 1,0 0,-1 0,1 1,0 0,0 0,1 0,-1 1,0-1,1 2,-1-1,1 0,0 1,0 0,1 0,-1 1,1-1,-1 2,-9 10,1 0,1 1,0 0,1 1,1 0,1 1,0 0,1-3,1 0,0 0,1 0,1 1,1 0,0 0,1 0,1 0,1 1,0-1,1 1,2 10,0-23,-1 0,1-1,1 1,-1 0,1-1,0 0,0 1,0-1,0 0,1-1,0 1,-1-1,1 1,1-1,-1 0,0-1,1 1,0-1,-1 0,1 0,0 0,0-1,0 1,0-1,1 0,9 1,0 1,0-2,0 0,1-1,-1-1,0 0,0-1,2-1,19-7,-1-2,-1-1,0-1,0-2,-2-2,0 0,-1-3,-1 0,-1-2,-1-1,-1-2,9-11,6-13,-2-1,-2-2,-2-2,-3-1,-3-1,-2-2,-3-1,-2-1,4-25,-22 73,0 0,-1 1,-1-1,0-1,-1 1,0 0,-1-1,-1 1,0-1,-1 1,0 0,-1-1,0 1,-1 0,-5-13,7 24,-1-1,1 1,-1 0,0 0,0-1,1 1,-1 0,0 1,-1-1,1 0,0 1,0-1,-1 1,1 0,-1-1,1 1,-1 0,0 1,1-1,-1 0,0 1,1 0,-1-1,0 1,0 0,0 0,1 1,-1-1,0 1,1-1,-1 1,0 0,1 0,-1 0,-82 50,54-18,3 2,0 0,3 2,1 1,1 2,3 0,1 0,-7 27,20-55,-7 15,1 1,1 0,1 1,1 0,2 0,1 1,1 0,2 0,1 0,1 0,1 1,2-1,2 0,0 0,2 0,7 19,-10-41,1 0,1-1,-1 1,1-1,1 0,-1-1,1 1,0-1,1 0,0-1,-1 1,2-1,-1-1,1 1,-1-1,1-1,0 1,0-1,1-1,-1 1,1-2,-1 1,5-1,12 2</inkml:trace>
  <inkml:trace contextRef="#ctx0" brushRef="#br0" timeOffset="1952.222">2790 903,'27'3,"1"-1,-1 0,1-2,0-2,-1 0,1-2,-1-1,0-1,0-1,-1-2,1-1,-15 5,-2-2,1 0,-1 0,0 0,0-2,-1 1,0-1,-1 0,0-1,0 0,-1 0,-1-1,1 0,-2 0,3-6,-7 15,0-1,0 1,0-1,0 1,0-1,0 0,-1 1,1-1,-1 1,0-1,0 0,0 1,0-1,0 0,-1 1,1-1,-1 0,0 1,1-1,-1 1,0-1,-1 1,1 0,0-1,-1 1,1 0,-1 0,0 0,0 0,0 0,0 0,0 0,0 1,0-1,0 1,-1 0,1-1,-1 1,1 0,-1 1,1-1,-1 0,1 1,-1-1,0 1,0 0,-9-2,-1 0,1 1,-1 1,0 0,1 1,-1 0,0 1,1 0,-1 1,1 0,0 1,0 1,1 0,-1 0,-8 6,-13 9,1 1,1 2,1 1,-17 17,33-29,0 1,1 0,1 0,0 2,0-1,2 1,0 1,0 0,2 0,0 1,1 0,1 1,0-1,1 1,1 2,3-15,1 0,0-1,0 1,1 0,-1 0,1 0,0 0,1-1,-1 1,1 0,0-1,0 0,0 1,1-1,-1 0,1 0,0 0,0 0,1-1,-1 1,1-1,-1 0,1 0,0 0,0-1,1 1,-1-1,0 0,1 0,2 1,12 3,0 0,1-2,0 0,-1-1,1 0,18-2,13 1,-1-2,1-3,-1-1,0-3,0-2,-1-3,0-1,-1-3,-1-1,0-3,-2-1,0-3,0-2,-30 15,0 0,-1-1,0-1,0 0,-2-1,0 0,0-1,-1 0,-1-1,-1 0,0-1,-1 1,-1-2,0 1,-1-1,-1 0,-1 0,-1-1,0-7,-2 20,0 1,-1 0,0 0,-1-1,1 1,-1 0,0 0,0 0,0 0,-1 0,0 0,0 0,0 0,0 1,-1-1,0 1,0-1,0 1,-1 0,1 0,-1 1,0-1,0 1,0 0,0 0,-1 0,1 0,-1 1,0 0,0 0,0 0,0 0,0 1,0 0,0 0,0 0,0 1,-1 0,1 0,0 0,-3 1,-1 1,-1 1,1 1,0 0,1 0,-1 1,1 0,-1 0,2 1,-1 0,1 0,-1 1,2 0,-1 0,1 0,0 1,1 0,0 0,0 1,0 0,1 0,0 2,2-7,1-1,0 1,0 0,1-1,-1 1,1 0,0 0,0-1,0 1,0 0,1-1,-1 1,1 0,0-1,0 1,0 0,1-1,-1 0,1 1,0-1,0 0,0 0,0 0,0 0,1 0,0 0,-1-1,1 0,0 1,2 0,105 44,61-25,-168-22,0 0,-1 0,1 0,-1 1,1-1,0 1,-1-1,1 1,-1 0,0 0,1 0,-1 1,0-1,1 0,-1 1,0-1,0 1,0 0,-1 0,1 0,0 0,-1 0,1 0,-1 0,1 1,-1-1,0 0,0 1,0-1,-1 1,1-1,0 1,-1 0,0-1,1 1,-1-1,0 1,-1 0,1-1,0 1,-1-1,1 1,-1 0,0-1,0 0,0 1,0-1,0 1,-1-1,1 0,-1 0,-134 149,123-136</inkml:trace>
  <inkml:trace contextRef="#ctx0" brushRef="#br0" timeOffset="2600.158">4455 676,'-52'22,"1"1,2 3,0 1,2 3,2 2,0 2,-26 27,65-57,-1 2,1-1,0 1,1 0,-1 0,1 0,1 1,-1-1,1 1,0 1,0-1,1 0,0 1,0 0,1-1,0 1,1 0,-1 0,2 1,-1-1,1 0,1 8,0-14,1 1,-1-1,1 0,0 0,0 1,0-1,0-1,0 1,0 0,1 0,-1-1,1 1,-1-1,1 0,0 0,-1 0,1 0,0 0,0-1,-1 1,1-1,0 0,0 0,0 0,0 0,-1 0,1-1,2 1,78-22,-24-6,-1-2,-2-2,-1-4,49-40,-101 74,46-29,-48 31,0-1,-1 1,1-1,0 1,0 0,0-1,-1 1,1 0,0 0,0 0,0-1,0 1,-1 0,1 0,0 0,0 0,0 0,0 1,0-1,-1 0,1 0,0 0,0 1,0-1,-1 0,1 1,0-1,0 1,-1-1,1 1,0-1,-1 1,1 0,-1-1,1 1,0 0,-1-1,0 1,1 0,-1 0,1-1,-1 1,0 0,0 0,1 0,-1 0,0-1,0 1,0 0,0 0,0 0,0 0,0 0,0-1,0 1,-1 0,1 0,0 0,-1 0,-9 55,8-52,-1 1,1 0,0 0,1 0,-1 0,1 1,0-1,0 0,0 1,1-1,0 0,0 1,0-1,1 1,0-1,0 0,0 1,1-1,0 0,0 0,0 0,0 0,1-1,0 1,0-1,0 1,0-1,1 0,-1 0,1 0,0-1,1 1,1 0,1-1,1-1,0 0,0-1,0 0,0 0,-1-1,1 1,0-2,0 1,0-1,0 0,0-1,0 0,-1 0,1-1,-1 0,0 0,1-1,-1 1,-1-2,1 1,1-2,130-123,-117 100,-2-1,-1-1,-1 0,-2-1,-1-1,-1-1,-2 0,-2 0,1-11,3-2,14-48,-4-1,-4-1,-5-1,-3-3,-14 21,3 80,0-1,1 1,-1-1,0 1,0-1,-1 1,1-1,0 1,0-1,0 1,0-1,0 1,0 0,-1-1,1 1,0-1,0 1,-1-1,1 1,0 0,-1-1,1 1,0-1,-1 1,1 0,-1 0,1-1,0 1,-1 0,1 0,-1-1,1 1,-1 0,1 0,-1 0,1 0,-1 0,1 0,-1 0,1 0,-1 0,1 0,-1 0,1 0,-1 0,1 0,-1 0,1 0,-1 0,1 1,-1-1,1 0,0 0,-1 1,1-1,-1 0,1 1,0-1,-1 0,1 1,0-1,-1 1,1-1,0 1,-23 31,21-28,-23 50,2 1,3 1,2 1,3 0,2 1,3 1,1 11,2-33,2 1,1 1,2-1,2 0,2 1,1-1,2 0,1 0,2 0,2-1,1-1,8 15,-15-42,0-1,0 1,1-1,1-1,-1 1,1-1,0 0,1 0,0 0,0-1,0 0,1-1,4 3,-11-7,0-1,0 1,1-1,-1 0,0 1,0-1,1 0,-1 0,0 0,0 0,1 0,-1 0,0 0,0 0,1 0,-1-1,0 1,0 0,1-1,-1 1,0-1,0 0,0 1,0-1,0 0,0 0,0 1,0-1,0 0,0 0,0 0,-1 0,1 0,0 0,-1-1,1 1,-1 0,1-1,5-15</inkml:trace>
  <inkml:trace contextRef="#ctx0" brushRef="#br0" timeOffset="2855.187">4681 563,'43'0,"29"0,6 5,-4 2,-11-1,-6-1,-8 3,-8 1,-5-2,-5 3,-7 0</inkml:trace>
  <inkml:trace contextRef="#ctx0" brushRef="#br0" timeOffset="3005.489">5442 874,'-14'34,"-5"25,6 3,9-10,6-13</inkml:trace>
  <inkml:trace contextRef="#ctx0" brushRef="#br0" timeOffset="3166.85">5470 507</inkml:trace>
  <inkml:trace contextRef="#ctx0" brushRef="#br0" timeOffset="3419.571">5696 959,'6'6,"1"-1,-1 0,1-1,0 1,0-1,1-1,-1 1,1-1,0-1,-1 1,1-1,0-1,1 1,-1-1,0-1,0 0,0 0,0 0,1-1,-1 0,0-1,0 0,0 0,0 0,-1-1,1-1,-1 1,0-1,1-1,-1 1,-1 0,0 0,0-1,-1 0,1 0,-1-1,0 1,-1-1,1 0,-1 0,0-1,-1 1,1-1,-1 0,-1 0,1 0,-1 0,0 0,-1-1,0 1,0 0,-1-1,1 1,-2-1,1 1,-1-1,0 1,-1 0,1-1,-2 1,1-1,-1 5,0-1,0 1,0-1,-1 1,1 0,-1 0,1 0,-1 1,0-1,0 1,-1 0,1 0,0 1,-1-1,1 1,-1 0,1 0,-1 0,1 1,-1 0,0-1,1 2,-1-1,-1 1,-18-2</inkml:trace>
  <inkml:trace contextRef="#ctx0" brushRef="#br0" timeOffset="3702.772">6147 1043,'169'-216,"-134"176,-35 39,1 1,0-1,-1 1,1 0,0-1,0 1,-1 0,1 0,0-1,0 1,-1 0,1 0,0 0,0 0,-1 0,1 0,0 0,0 0,-1 0,1 1,0-1,0 0,-1 0,1 1,0-1,0 0,-1 1,1-1,-1 1,1-1,0 1,-1-1,1 1,-1-1,1 1,-1-1,1 1,-1 0,0-1,1 1,-1 0,0 0,1-1,-1 1,0 0,0 0,0-1,0 1,0 0,0 0,0-1,0 1,0 0,0 0,0 0,0-1,0 1,-1 0,1 0,0-1,-1 1,1 0,1 7,-2 0,1-1,-1 0,2 1,-1-1,1 0,0 0,0 0,1 0,0 0,1 0,-1 0,1 0,0-1,1 1,0-1,0 0,0 0,1-1,0 1,0-1,0 0,0 0,1 0,0-1,0 0,2 1,0-4,0 0,0 0,0 0,0-1,0 0,0-1,0 0,0 0,-1-1,1 0,0 0,-1-1,1 1,-1-2,0 1,0-1,0 0,0-1,-1 0,1 0,1-2,4-4,-1 1,-1-2,0 1,0-1,-1-1,-1 0,0 0,-1-1,0 0,3-11,-2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0:19.2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1 327,'147'-22,"-1"-7,-1-7,-1-6,96-44,-216 78,-1-1,0-1,-1-1,0-1,0-1,10-10,-32 23,1 0,0 0,-1 0,1 0,0-1,-1 1,1 0,-1 0,1-1,-1 1,1-1,0 1,-1 0,1-1,-1 1,0-1,1 1,-1-1,1 1,-1-1,0 0,1 1,-1-1,0 1,0-1,1 0,-1 1,0-1,0 0,0 1,0-1,0 0,0 1,0-1,0 0,0 1,0-1,0 1,-1-1,1 0,0 1,0-1,-1 0,1 1,0-1,-1 1,1-1,0 1,-1-1,1 1,-35 3,18 4,1 2,0 0,0 0,1 2,0 0,1 1,1 0,0 1,0 0,1 1,1 0,0 1,1 1,-4 9,-3 7,1 1,1 1,3 0,0 1,2 0,-4 33,3 32,5 1,4-1,4 1,5 0,4 0,-4-19,-4-70,-1 0,0 0,-1 0,0 1,-1-1,0 0,-1 0,-1 0,0 1,0-1,-1-1,-1 1,0 0,-1-1,0 0,0 0,-1 0,-1-1,0 0,0 0,-1 0,0-1,0-1,-1 1,-1-1,1-1,-1 0,0 0,-3 1,0-4,1-1,-1 0,0 0,0-2,0 1,0-2,0 1,0-2,0 0,0 0,0-2,1 1,-1-1,0-1,1-1,0 1,0-2,0 0,1 0,0-1,0 0,1-1,0-1,0 1,1-1,0-1,0 0,1 0,1-1,0 0,0 0,1 0,0-1,1 0,0 0,1-1,1 1,0-1,0 0,2 0,-1 0,2 0,0-11,1 15,0 0,1 0,0 1,0-1,1 1,0-1,0 1,1 0,0 0,1 0,0 1,0 0,0 0,1 0,0 0,1 1,-1 0,1 0,0 1,1 0,2-1,19-11,0 1,0 2,2 1,0 1,6 0,9 1,2 1,-1 3,1 2,0 2,0 2,36 4,-38-2,-25-1,0-2,0 0,0-1,-1-1,1-1,-1-1,0 0,-1-2,1 0,-2-1,1-1,-1-1,-1 0,0-2,0 0,-1 0,-1-2,-1 0,8-10,-6-15,-16 40,0-1,0 1,0-1,0 1,1-1,-1 0,0 1,0-1,0 0,0 1,-1-1,1 1,0-1,0 0,0 1,0-1,-1 1,1-1,0 1,0-1,-1 1,1-1,0 1,-1-1,1 1,-1-1,1 1,-1-1,1 1,-1 0,1-1,-1 1,1 0,-1 0,1-1,-1 1,1 0,-1 0,0 0,1-1,-1 1,1 0,-1 0,0 0,1 0,-1 0,1 0,-1 1,0-1,1 0,-1 0,1 0,-1 0,0 1,1-1,-1 0,1 1,-1-1,1 0,-1 1,1-1,0 1,-1-1,1 0,-1 1,1-1,0 1,-19 12,1 0,0 1,1 1,1 1,0 1,1 0,1 0,1 2,1 0,0 0,-1 5,8-17,1 0,0 0,0 0,1 1,-1-1,2 1,-1 0,1 0,0 0,1 0,0 0,0 0,1 1,0-1,0 0,2 6,0-11,1 0,0 0,0 0,0-1,0 1,0 0,0-1,1 0,-1 0,1 0,0 0,-1-1,1 1,0-1,0 0,0 0,0-1,0 1,0-1,0 0,0 0,0 0,0 0,0-1,0 1,0-1,0 0,0-1,0 1,0-1,-1 1,1-1,-1 0,4-3,2-1,1-1,-1 0,0 0,-1-1,0 0,0-1,-1 0,0 0,0-1,-1 0,-1 0,1 0,-2 0,1-1,-2 0,1 0,-1 0,-1-1,0 1,-1 0,0-1,-1 1,0-1,0 1,-1-1,-2-2,-4-11</inkml:trace>
  <inkml:trace contextRef="#ctx0" brushRef="#br0" timeOffset="250.551">1609 1118,'-8'-19,"1"0,1-1,1 0,0 0,1 0,2 0,0-1,1 1,1-1,1-8,4 4,0 1,2 0,1 1,1-1,0 2,2-1,1 1,0 1,2 0,0 1,2 0,0 1,1 1,7-5,-16 14,0 0,1 0,0 1,1 0,-1 1,2 0,-1 1,1 0,0 0,0 1,0 1,1 0,2 0,10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0:15.65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473 537,'-8'-6,"0"1,0 1,0 0,-1 0,0 1,0 0,0 0,0 1,0 0,0 0,-1 1,1 1,0-1,-1 2,1-1,0 1,-1 1,1 0,0 0,0 0,0 1,0 1,-1 0,-7 3,0 1,0 0,1 1,0 1,1 1,0 0,0 1,2 1,-1 0,1 0,1 2,1-1,0 2,1-1,0 1,1 1,1 0,1 0,-2 9,8-22,1 0,-1 0,1 0,1 1,-1-1,1 0,-1 0,1 0,0 0,1 0,-1 0,1 0,-1 0,1-1,0 1,1 0,-1-1,1 0,-1 0,1 1,0-2,0 1,0 0,1 0,-1-1,1 0,-1 0,1 0,0 0,0 0,0-1,0 0,0 0,0 0,0 0,0-1,0 1,0-1,0 0,1 0,-1-1,0 1,0-1,0 0,0 0,0 0,0-1,0 1,3-3,29-11,0-1,-1-2,-1-2,0-1,-2-1,-1-2,0-1,2-6,-29 28,59-57,-63 59,1 1,-1-1,1 0,-1 1,1-1,-1 1,1-1,-1 0,1 1,-1-1,1 1,0-1,-1 1,1 0,0-1,0 1,-1 0,1-1,0 1,0 0,-1 0,1 0,0 0,0 0,0-1,-1 1,1 1,0-1,0 0,-1 0,1 0,0 0,0 1,0-1,-1 0,1 0,0 1,-1-1,1 1,0-1,-1 1,1-1,-1 1,1-1,0 1,-1-1,1 1,-1 0,0-1,1 1,-1 0,1 0,-1-1,0 1,12 44,-7 45,-5-68,1 1,1 0,1 0,1-1,1 0,1 0,7 17,-12-35,1-1,0 0,-1 1,1-1,1 0,-1 0,0 0,1 0,-1-1,1 1,0-1,0 1,0-1,0 0,1 0,-1-1,0 1,1-1,-1 1,1-1,0 0,-1 0,1-1,0 1,-1-1,1 0,0 0,0 0,-1 0,1-1,0 1,0-1,-1 0,1 0,-1 0,1-1,-1 1,3-2,12-10</inkml:trace>
  <inkml:trace contextRef="#ctx0" brushRef="#br0" timeOffset="249.398">1236 564,'-39'15,"-26"18,-8 10,5 1,8-1,14-4,16-3,12-4,10-2,11-6,4-2,7-5,5-1,9-3,5-3,1-5,0-1,-6-3</inkml:trace>
  <inkml:trace contextRef="#ctx0" brushRef="#br0" timeOffset="466.509">1687 537,'-56'38,"9"-8,2 2,1 2,2 1,1 3,2 1,-3 7,-7 53,48-95,1-1,-1 1,1-1,-1 1,1-1,0 0,0 1,1-1,-1 1,1-1,0 1,-1-1,1 0,1 1,-1-1,0 0,1 0,0 0,0 0,0 0,0-1,0 1,0 0,1-1,-1 0,1 1,0-1,0 0,2 1,12 2,-1-2,1 1,0-2,0 0,0-1,0-1,0-1,0 0,0-1,0-1,0-1,-1 0,1-1,-1-1,-1 0,1-1,11-7,0 3</inkml:trace>
  <inkml:trace contextRef="#ctx0" brushRef="#br0" timeOffset="789.001">2054 650,'-19'19,"0"1,1 1,1 1,2 0,0 2,1-1,1 2,2 0,0 0,-3 14,13-37,0 0,0 0,0 0,0 0,0 0,1 0,-1 1,1-1,0 0,-1 0,1 0,0 0,0 1,0-1,1 0,-1 0,0 0,1 0,-1 0,1 1,0-1,0 0,0 0,0-1,0 1,0 0,1 0,-1 0,0-1,1 1,-1-1,1 1,0-1,0 0,-1 1,1-1,0 0,0 0,0 0,0 0,0-1,0 1,1-1,-1 1,0-1,0 0,0 0,2 0,10-2,0-2,0 0,0-1,0 0,-1-1,0-1,0 0,0-1,-1 0,0-1,-1 0,0-1,-1 0,0-1,0 0,-1 0,3-6,-1 4,-1-2,0 1,-1-1,0-1,-2 0,0 0,0-1,-2 1,0-1,0 0,-2-1,0 1,-1-5,-2 18,-1 1,1-1,-1 0,0 0,0 0,0 0,0 1,-1-1,1 0,-1 1,0 0,0-1,0 1,-1 0,1 0,-1 0,0 0,0 1,0-1,0 1,0-1,0 1,-1 0,1 0,-1 1,1-1,-1 1,0 0,1 0,-1 0,0 0,0 1,0-1,0 1,0 0,0 0,-1 1,-19-2</inkml:trace>
  <inkml:trace contextRef="#ctx0" brushRef="#br0" timeOffset="1070.327">2421 734,'-2'16,"0"0,2 0,0 0,0 0,2 0,0 0,1 0,0 0,1-1,1 0,1 1,2 3,-7-16,1 0,-1 0,1 0,0 0,-1-1,1 1,1 0,-1-1,0 0,1 1,-1-1,1 0,-1 0,1 0,0-1,0 1,0-1,0 1,0-1,0 0,0 0,1-1,-1 1,0-1,1 1,-1-1,0 0,0 0,1-1,-1 1,0-1,1 1,-1-1,0 0,0 0,0 0,0-1,1 0,9-7,0-1,-1 0,0-1,0 0,-2-1,1 0,-1-1,-1 0,-1 0,0-1,0 0,-1 0,-1-1,0-1,42-75,-29 63,-1 4</inkml:trace>
  <inkml:trace contextRef="#ctx0" brushRef="#br0" timeOffset="1422.775">2816 904,'170'-176,"-131"148,-38 27,0 1,0 0,0 0,-1 0,1-1,0 1,0 0,0 0,0 0,-1 1,1-1,0 0,0 0,0 0,-1 0,1 1,0-1,0 0,-1 1,1-1,0 1,0-1,-1 1,1-1,-1 1,1 0,0-1,-1 1,1-1,-1 1,1 0,-1 0,0-1,1 1,-1 0,0 0,0-1,1 1,-1 0,0 0,0 0,0 0,0-1,0 1,0 0,0 0,0 0,0 0,-1 0,2 1,-2 4,1 0,0 0,0 0,0 0,1 0,0 0,0 0,1-1,-1 1,1 0,0-1,1 1,0-1,-1 0,2 0,-1 0,0 0,1 0,0-1,0 1,1-1,-1 0,1-1,0 1,0-1,0 0,0 0,6 2,-5-3,0 0,1 0,-1-1,0 0,1 0,0 0,-1-1,1 0,-1 0,1-1,-1 0,1 0,-1 0,1-1,-1 0,0 0,0-1,0 0,0 0,0 0,-1-1,1 1,-1-1,0-1,0 1,0-1,-1 0,0 0,0 0,1-2,53-98,-45 83</inkml:trace>
  <inkml:trace contextRef="#ctx0" brushRef="#br0" timeOffset="1665.046">3832 0,'-19'34,"-7"35,7 15,5-2,6-5,4-11,3-7,2-9,0-3,0-5,0-4,0-5,-1-3,1-1,-1-1,0-1,0 1,0-6</inkml:trace>
  <inkml:trace contextRef="#ctx0" brushRef="#br0" timeOffset="2433.876">3409 593,'10'-2,"61"-16,2 3,0 3,1 3,0 4,52 3,-118 2,-1 1,0-1,0 1,0 1,1-1,-1 1,0 0,-1 1,1 0,0 0,-1 0,1 1,-1 0,0 0,-1 0,1 1,-1 0,1 0,-2 1,1-1,0 1,-1 0,2 4,-5-7,0 0,0 0,1 0,0 0,-1 0,1-1,0 1,0 0,0-1,0 0,1 1,-1-1,1 0,-1 0,1 0,0-1,0 1,0-1,0 1,0-1,0 0,0 0,0 0,0-1,1 1,-1-1,0 0,0 0,1 0,-1 0,0 0,0-1,1 1,-1-1,0 0,0 0,0 0,0-1,0 1,21-12,0 0,-1-2,-1-1,-1 0,17-17,-35 31,-1 1,0 0,1 0,-1-1,0 0,0 1,0-1,-1 0,1 0,0 0,-1 0,1 0,-1 0,0 0,1-1,-1 1,0-1,0 1,-1 0,1-1,-1 0,1 1,-1-1,0 1,1-1,-1 1,-1-1,1 0,0 1,-1-1,1 1,-1-1,0 1,0-1,0 1,0 0,0-1,0 1,-1 0,1 0,-2-2,-8 1,0 1,0 0,0 0,0 1,0 1,0 0,-1 0,1 1,0 0,0 1,0 1,1 0,-1 0,1 1,-1 0,-7 5,2-2,1 0,0 1,0 1,0 1,1 0,1 0,0 2,0 0,1 0,1 1,0 0,1 1,0 0,1 1,1 0,0 0,-5 16,11-26,1 0,0-1,0 1,1 0,-1-1,1 1,0 0,0-1,1 1,-1 0,1-1,0 1,1 0,-1-1,1 1,-1-1,1 0,1 0,-1 0,1 0,-1 0,1 0,0 0,0-1,1 1,-1-1,1 0,0 0,0-1,-1 1,2-1,-1 0,0 0,0 0,1 0,-1-1,1 0,0 0,-1 0,1 0,4-1,24 2,0-3,-1 0,1-2,-1-2,0 0,0-3,0 0,-1-2,0-2,-1 0,0 1,-1-1,-1 0,0-3,-1 0,-1-1,0-2,-1-1,-1-1,-1 0,6-10,-25 27,-1 0,0 0,0-1,-1 1,1-1,-1 0,0 0,1 0,-2 0,1 0,0 0,-1 0,0-1,0 1,0-1,-1 1,1-1,-1 1,0-1,-1-2,-1 6,0 0,0 0,-1 0,1 1,-1-1,1 1,-1-1,1 1,-1 0,1 0,-1 0,1 0,-1 0,1 1,-1-1,1 1,-1-1,1 1,0 0,-1 0,1 0,0 0,0 1,0-1,0 1,0-1,0 1,0 0,0-1,0 1,1 0,-1 0,1 1,0-3,-119 126,118-122,-1-1,1 1,0-1,0 1,0 0,0-1,1 1,-1 0,1 0,0 0,0 1,1-1,-1 0,1 0,0 0,0 1,0-1,0 0,1 0,0 0,0 0,0 0,0 0,1 0,0 0,-1 0,1 0,1-1,-1 1,0-1,1 0,0 1,0-1,0-1,0 1,0 0,1-1,-1 1,1-1,-1 0,1 0,0 0,0-1,0 0,2 1,4 1,0-1,0-1,1 0,-1 0,0-1,0 0,0-1,0 0,0-1,0 0,0 0,0-1,0 0,-1-1,0 0,0-1,0 0,6-4,141-121,-141 117,0 0,-2-1,1-1,-2-1,0 1,0-2,-2 0,0 0,-1-1,-1 0,-1 0,0-1,-1 0,-1 0,-1 0,-1-1,0 0,-2 1,0-1,-1 0,-1 0,-1 0,-1 1,-1-1,0 1,-2 0,-5-14,8 26,-1 0,0 0,0 0,-1 1,0-1,0 1,0 0,-1 1,0-1,0 1,0 0,-1 0,1 1,-1 0,0 0,-1 1,1 0,-1 0,1 1,-1 0,0 0,0 0,0 1,0 1,0-1,0 1,0 1,0-1,0 1,0 1,1-1,-1 1,-7 4,2 0,0 2,1 0,0 0,0 1,1 1,0 0,0 0,2 1,-1 0,1 1,1 0,0 1,1-1,0 1,1 1,0-1,1 1,1 0,0 0,1 1,0-1,1 1,1 0,1-1,0 1,0 0,2-1,0 1,0-1,2 1,-1-1,2 0,0 0,1-1,1 2,10 24,3-1,1-1,2-1,1-1,2-1,2-1,0-2,2 0,23 16,38 36,-66-60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0:13.13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120 0,'5'12,"-1"1,-1-1,0 0,0 1,-1 0,-1 0,0 0,-1-1,0 4,0 3,-1 65,-3 1,-5-1,-3-1,-3 1,-4-2,-5 2,-33 77,93-208,7-4,1 1,3 3,2 1,44-31,-70 56,2 1,-1 1,2 2,1 0,0 2,1 1,0 1,1 1,0 2,1 1,1 1,-1 2,5 0,-31 6,0 0,0 0,0 0,-1 0,1 1,0-1,0 1,0 0,-1 0,1 1,0-1,-1 1,1-1,-1 1,0 0,1 1,-1-1,0 0,0 1,-1 0,1 0,0 0,-1 0,0 0,0 0,0 1,0-1,0 0,-1 1,1 0,-1-1,0 1,0 0,-1 0,1 0,-1 0,0-1,0 1,0 0,0 0,-1 0,1 0,-1 0,0-1,0 2,-8 15,0-1,-1 0,-1-1,0 0,-2-1,0 0,-1-1,0-1,-1 0,-1-1,-1 0,0-1,0-1,-1-1,-9 4,5 0,-10 7,-1-2,-1-1,0-1,-2-2,0-2,0-1,-1-1,-1-3,-19 3,54-11,1 0,-1-1,1 1,-1 0,0-1,1 0,-1 0,1 1,-1-1,0-1,1 1,-1 0,0-1,1 1,-1-1,1 0,-1 0,1 0,-1 0,1 0,0-1,-1 1,1-1,0 1,0-1,0 0,0 0,1 0,-1 0,0 0,0-2,2-8</inkml:trace>
  <inkml:trace contextRef="#ctx0" brushRef="#br0" timeOffset="354.068">543 734,'35'0,"37"1,-1-3,0-3,59-12,-114 13,0 0,-1-1,1-1,-1 0,0-2,-1 1,11-8,-21 12,0 1,0-1,0 0,0 0,-1-1,1 1,-1-1,0 1,0-1,0 0,0 0,-1-1,0 1,0 0,0-1,0 1,-1-1,1 0,-1 1,0-1,-1 0,1 0,-1 0,0 0,0 0,-1 1,0-4,0 5,0 0,0 0,0 0,0-1,-1 1,1 1,-1-1,0 0,0 0,0 1,0-1,-1 1,1-1,-1 1,1 0,-1 0,0 0,0 1,0-1,0 1,0-1,0 1,0 0,0 0,0 0,-1 1,1-1,0 1,-1 0,1 0,0 0,-1 0,1 0,-108 30,90-16,0 0,2 1,-1 1,2 0,0 2,2 0,0 1,0 1,2 0,1 1,0 1,2 0,-1 2,7-13,0 2,1-1,0 0,0 1,1 0,1-1,0 1,1 0,1 13,0-21,0 0,1-1,0 1,0 0,0-1,0 1,1 0,0-1,0 0,0 1,0-1,1 0,0 0,0 0,0-1,0 1,0-1,1 0,-1 1,1-2,0 1,0 0,0-1,1 0,-1 1,0-2,1 1,0 0,8 1,0 0,0 0,0-1,0-1,0 0,0-1,0-1,0 1,0-2,0 0,0-1,-1 0,1-1,3-2,13-7</inkml:trace>
  <inkml:trace contextRef="#ctx0" brushRef="#br0" timeOffset="755.516">1503 537,'-9'43,"-4"29,1 6,2-4,3-11,3-20,1-18</inkml:trace>
  <inkml:trace contextRef="#ctx0" brushRef="#br0" timeOffset="1024.239">1418 85,'24'33,"13"17,0-1</inkml:trace>
  <inkml:trace contextRef="#ctx0" brushRef="#br0" timeOffset="1266.336">1701 847,'282'-324,"-237"289,-44 34,0 0,0 1,0-1,0 1,0-1,0 1,0 0,0-1,0 1,0 0,0 0,0-1,1 1,-1 0,0 0,0 0,0 1,0-1,0 0,0 0,0 1,0-1,0 0,0 1,0-1,0 1,0-1,0 1,0 0,0-1,0 1,0 0,-1 0,1-1,0 1,-1 0,1 0,0 0,-1 0,1 0,-1 0,0 0,1 0,-1 1,11 59,-12-56,0-1,1 0,0 0,0 1,0-1,0 0,1 0,-1 1,1-1,0 0,0 0,1 0,0 0,-1 0,1 0,0 0,1-1,-1 1,1-1,-1 1,1-1,0 0,0 0,1-1,-1 1,1 0,-1-1,1 0,0 0,-1 0,1 0,0-1,1 0,-1 1,2-3,0-1,0 1,0-1,0 0,-1 0,1-1,-1 1,1-1,-1-1,0 1,0-1,0 0,0 0,-1 0,0 0,0-1,0 0,0 0,-1 0,0 0,2-5,8-7,-2 3,68-64,-62 71</inkml:trace>
  <inkml:trace contextRef="#ctx0" brushRef="#br0" timeOffset="1719.524">2801 395,'-35'14,"1"2,0 1,1 2,1 1,0 2,-7 8,-23 60,61-87,0 1,0-1,0 0,0 0,0 1,1-1,-1 0,1 1,0-1,0 0,0 1,0-1,1 0,-1 1,1-1,0 0,0 1,0-1,1 0,-1 0,1 0,0 0,-1 0,1-1,0 1,1 0,-1-1,0 0,1 1,1 0,1 0,0-1,0 1,-1-1,2-1,-1 1,0-1,0 1,0-1,1-1,-1 1,0-1,1 0,-1 0,0-1,1 1,-1-1,0-1,0 1,0-1,0 1,2-2,103-53,-108 55,265-197,-264 196,-1 0,1 0,-1 1,1-1,0 1,-1 0,1 0,0 0,0 0,0 0,0 1,0-1,0 1,0 0,0 0,0 0,0 0,0 1,0-1,0 1,0-1,-1 1,1 0,0 0,0 1,-1-1,1 0,0 1,-1 0,1 0,-1-1,0 1,0 1,0-1,0 0,0 0,0 1,0-1,-1 1,0 0,1-1,-1 1,0 0,0 0,0 0,0 0,4 21,-1 1,-1 0,0 0,-2 0,-1 0,-2 10,1 3,-4 42,-4-1,-3 0,-3-1,-4-1,-3 0,-22 48,25-72,-2-2,-3 0,-1-2,-3 0,-2-2,-11 12,37-53,0 0,0 0,-1 0,1 0,-1-1,-1 0,1 0,-1 0,0-1,0 0,0 0,0 0,-1-1,0 0,0 0,1-1,-2 1,1-2,0 1,0-1,0 0,-1 0,1-1,-7 0,10-4,0 0,0 1,1-1,-1 0,1-1,0 1,0-1,0 1,1-1,0 0,0 0,0 0,0 0,1 0,0 0,0-1,0 1,1 0,0-1,0 1,0 0,0-1,1 1,0 0,0-1,4-27,2-1,1 1,1 0,2 1,1 0,1 1,2 0,9-13,-16 28,28-50,2 1,3 2,12-11,-25 37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0:11.62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1186,'229'-489,"-184"411,-35 96,-32 150,18-137,1-1,2 1,1-1,1 1,2 0,3 16,-5-44,0 1,0-1,0 1,0-1,0 0,1 1,-1-1,1 0,0 0,0 0,0 0,1 0,-1-1,1 1,-1-1,1 1,0-1,0 0,0 0,0 0,0 0,0-1,1 1,-1-1,1 0,-1 0,1 0,-1-1,1 1,-1-1,1 0,0 0,-1 0,1 0,-1 0,1-1,0 0,-1 0,0 0,1 0,-1 0,1-1,-1 1,0-1,0 0,15-12,0 0,-2-1,1 0,-2-1,0-1,-2-1,1 0,-2-1,-1 0,9-18,-4 4,-1 0,-1-1,-2-1,-1 0,-2 0,4-33,-8 46,2 4</inkml:trace>
  <inkml:trace contextRef="#ctx0" brushRef="#br0" timeOffset="279.584">961 650,'-20'34,"2"1,2 1,1 1,2 0,1 1,1 5,9-38,1-1,-1 0,1 1,0 0,0-1,0 1,0 0,1-1,0 1,0 0,0 0,1-1,0 1,0 0,0-1,0 1,0-1,1 1,0-1,0 0,0 1,1-1,0 0,-1 0,1-1,0 1,1-1,-1 1,1-1,-1 0,1 0,4 1,4-2,1-1,-1-1,1 0,-1-1,1 0,-1-1,0 0,1-1,-1 0,0-1,-1-1,1 1,-1-2,0 0,0 0,-1-1,0 0,0-1,0 0,7-9,-8 9,-1 0,0 0,0-1,0 0,-1 0,-1-1,0 0,0 0,-1-1,0 0,-1 1,0-1,0-1,-2 1,1-1,-1 1,-1-1,0-7,-3 12,0 1,0-1,-1 1,0 0,-1 0,1 0,-1 0,0 1,0-1,-1 1,0 0,0 0,0 1,0-1,-1 1,0 0,0 1,0 0,0 0,0 0,-1 0,1 1,-1 0,1 1,-1-1,0 1,0 0,0 1,0 0,0 0,-3 1,-15-2</inkml:trace>
  <inkml:trace contextRef="#ctx0" brushRef="#br0" timeOffset="546.134">1807 1,'-15'48,"-13"49,-3 23,4 0,7-10,6-14,6-15,5-11,2-12,6-7,3-7,-1-6,0-5,2-4,0-1,-2-1,-1-4</inkml:trace>
  <inkml:trace contextRef="#ctx0" brushRef="#br0" timeOffset="800.283">1215 593,'47'-5,"56"-1,18 0,4 1,-5-3,-9-1,-9 2,-7 1,-10 3,-10 1,-18 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4:39.01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0,'18'39,"-15"-23,0-1,-1 0,-1 1,-1-1,0 1,-1-1,0 1,-1-1,-1 0,-2 6,-6 49,35 100,-23 252,-2-74,-24-142,-6 58,32 360,-27-430,23 340,4-507,0 1,2-1,1 0,2 0,0 0,2 0,2 2,26 122,-8 76,-19-3,-7-54,25-28,-15 55,-15-48,-5-67,-22 197,31 149,28-178,-28 92,25-122,-54 154,-1 100,30 384,28-540,-29 652,0-530,-28-210,-2 133,30-326,12 163,-3-148,-3 1,-1 1,-3-1,-3 1,-4 22,-20 98,-1-37,-8 100,36 197,0-402,1-1,2 0,2 0,0-1,4 5,6 29,-11-38,0-9,-2 1,0-1,-1 1,0 0,-2 0,0 0,-1 0,-1 0,0 0,-2 4,-54 221,19-36,32-156,1 0,3 0,2 0,4 31,25 143,-29 56,-29-84,28 187,-26-174,0-42,-1-27,-2 1,30 337,-11-309,-18 56,20-180,-26 77,25-108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4:41.05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 2464,'-47'-59,"42"34,1 1,1-1,1 0,1 1,1-1,3-18,-1-19,-1-249,-27 142,-6-57,50 29,5 51,12-76,-29 175,-1 0,-2 0,-3 0,-5-46,-23-105,57-56,-29 243,0 1,0-1,1 1,1-1,0 1,0-1,1 1,0 0,0 0,2 1,2-7,4-2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4:51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141 237,'126'875,"-57"-535,-54-280,-8-36</inkml:trace>
  <inkml:trace contextRef="#ctx0" brushRef="#br0" timeOffset="520.828">1 294,'22'-28,"1"2,2 0,1 2,0 1,2 1,1 1,0 1,2 2,29-13,-42 22,0 0,0 2,0 0,1 2,0 0,0 0,0 2,1 1,-1 0,1 1,17 2,-33 0,0 0,0 0,-1 0,1 0,0 1,0-1,-1 1,1 0,-1 0,0 0,0 1,0-1,0 1,0-1,0 1,0 0,-1 0,0 1,0-1,0 0,0 1,0-1,0 1,-1 0,0-1,0 1,0 0,0 0,0 0,-1 0,0 0,0 0,0 3,-18 132,-74 198,91-333,0-1,0 1,0 0,0 0,1-1,0 1,-1 0,1 0,1-1,-1 1,1 0,-1 0,1-1,0 1,0 0,1-1,-1 1,1-1,0 1,0-1,0 0,0 0,0 0,1 0,0 0,-1-1,1 1,0-1,0 0,0 1,1-1,-1-1,0 1,1 0,3 0,160 27,-163-29,1 0,-1 0,0 1,0 0,0 0,0 0,0 0,0 1,0-1,0 1,0 0,-1 0,1 0,-1 1,1-1,-1 1,0 0,0 0,0 0,-1 0,1 1,-1-1,1 1,-1-1,0 1,-1 0,1 0,-1 0,1 0,-1 0,0 0,-1 0,1 0,-1 1,0-1,0 0,0 0,-1 2,-3 13,-1-1,-1 0,-1 0,0-1,-2 0,0 0,0-1,-3 2,-4 10,-111 159,107-163,10-8,-2-1,0-1,0 0,-1-1,-1 0,0-1,-1-1,0 0,-1-1,0-1,-11 5,4-8,5-6</inkml:trace>
  <inkml:trace contextRef="#ctx0" brushRef="#br0" timeOffset="871.153">1609 294,'-151'202,"-30"67,170-250,-58 107,67-120,0-1,0 1,0 0,1-1,0 1,0 0,0 0,1 0,0 0,0 0,1 0,-1 0,1 0,0 0,1 0,0 0,0-1,0 1,0-1,1 1,1 1,-1-3,1 0,-1 0,1 0,0 0,0-1,1 1,-1-1,1 0,-1-1,1 1,0-1,0 0,0 0,0 0,1-1,-1 0,0 0,1 0,-1-1,1 1,-1-1,0-1,1 1,-1-1,0 0,1 0,-1 0,0-1,3-1,144-72,-129 59,-1 0,-1-2,-1 0,0-2,-1 0,-1-1,-1-1,-2 0,0-2,-1 1,-1-2,-1 0,-1 0,-2-1,0 0,-2-1,0-1,-5 21,-1 0,1-1,-1 1,0-1,-1 0,0 1,0-1,-1 0,0 1,0-1,-1 1,0-1,0 1,0 0,-1 0,0 0,-1 0,0 0,0 1,0 0,-1 0,1 0,-1 0,-1 1,1-1,-1 1,0 1,0-1,-1 1,1 0,-1 1,-7-4,2 4,-1-1,0 2,0 0,1 0,-1 1,0 1,0 0,0 1,0 0,0 1,0 0,0 1,1 1,-9 3,-9 5</inkml:trace>
  <inkml:trace contextRef="#ctx0" brushRef="#br0" timeOffset="1121.312">2540 68,'-24'48,"-22"49,-8 13,0-2,9-15,13-14,7-15,7-14,7-11,5-7,-1-4,1-7</inkml:trace>
  <inkml:trace contextRef="#ctx0" brushRef="#br0" timeOffset="1281.649">1976 208,'43'29,"38"34,16 10,0 3,-12-7,-10-10,-13-11,-8-8,-8-6,-2-5,-4-2,-9-5</inkml:trace>
  <inkml:trace contextRef="#ctx0" brushRef="#br0" timeOffset="2000.332">508 3060,'23'-74,"18"-42,5 3,5 2,4 1,13-8,-58 100,1 1,0 0,2 0,0 1,0 1,2 0,1 0,-16 14,1 1,-1-1,1 0,0 1,-1-1,1 1,0-1,0 1,-1-1,1 1,0 0,0-1,0 1,-1 0,1-1,0 1,0 0,0 0,0 0,0 0,0 0,0 0,-1 0,1 0,0 0,0 0,0 1,0-1,0 0,0 1,-1-1,1 0,0 1,0-1,-1 1,1-1,0 1,-1 0,1-1,0 1,-1 0,1-1,-1 1,1 0,-1 0,1-1,-1 1,0 0,1 0,-1 0,0 0,0 0,0-1,1 1,-1 0,0 0,5 58,-5-51,3 199,-3-203,1 0,-1 0,1 0,0 0,0 0,1 0,-1-1,1 1,0 0,0-1,0 1,1-1,-1 0,1 1,0-1,0-1,0 1,0 0,0-1,0 1,1-1,-1 0,1 0,0 0,0-1,0 1,-1-1,1 0,0 0,1-1,-1 1,0-1,0 0,0 0,0 0,0 0,0-1,0 1,0-1,0 0,0-1,3 0,14-11,-1-2,0 0,-1-1,0-1,-1 0,-1-2,-1 0,-1-1,12-20,-17 27,105-136,-113 147,-1 1,1 0,0 0,0 0,0 0,-1 0,1 0,0 0,0 1,0-1,0 0,1 1,-1 0,0 0,0-1,0 1,0 1,0-1,0 0,0 0,0 1,0-1,0 1,0 0,0-1,0 1,0 0,0 0,0 0,0 0,-1 1,1-1,0 1,-1-1,0 1,1-1,0 2,48 74,-39-54,-5-12,0 0,1-1,0 1,1-1,0-1,0 0,1 0,0 0,0-1,1 0,1-1,-1 0,1-1,0 0,3 0,10 2</inkml:trace>
  <inkml:trace contextRef="#ctx0" brushRef="#br0" timeOffset="2299.536">1948 2184,'0'26,"-2"-19,1 1,-1-1,2 0,-1 1,1 0,0-1,0 1,1-1,0 1,1-1,0 0,0 1,0-1,1 0,0 0,0 0,1-1,0 1,0-1,0 0,1 0,0 0,0-1,0 0,1 0,0 0,0 0,0-1,2 1,0-3,-1 1,1-2,0 1,0-1,-1 0,1 0,0-1,0 0,0-1,0 1,0-2,-1 1,1-1,0 0,-1-1,1 1,-1-2,0 1,0-1,0 0,-1 0,1-1,-1 0,0 0,0 0,-1-1,0 0,0 0,0 0,0-1,-1 0,6-8,-1-1,-1 0,0-1,-1 0,-1 0,-1-1,0 1,-1-1,-1 0,-1 0,0-1,-1 1,-1-2,-1 11,1 0,-1 0,-1 0,0 0,0 0,-1 0,0 1,0-1,-1 1,0 0,0 0,-1 1,0-1,-1 1,1 0,-1 0,-1 1,1 0,-1 0,0 0,-1 1,1 0,-1 0,0 1,0 0,-1 1,1 0,-1 0,1 0,-1 1,0 1,0-1,0 2,0-1,0 1,0 0,0 1,-7 1,-19 7,5 3</inkml:trace>
  <inkml:trace contextRef="#ctx0" brushRef="#br0" timeOffset="2836.547">2513 1733,'27'24,"0"1,-1 2,-2 1,-1 0,-1 2,-1 1,-2 0,5 13,21 30,-39-64,-4-6,0 1,0-1,1 0,0 1,0-1,0-1,0 1,1 0,-1-1,1 1,0-1,0 0,0-1,0 1,2 0,-4-4,-1 0,1 0,0 0,0 0,0 0,0-1,-1 1,1 0,-1-1,1 0,-1 1,1-1,-1 0,0 1,0-1,0 0,0 0,0 0,0 0,-1 0,1 0,-1 0,1 0,-1-2,1 3,29-211,-20 110,-8 63,3 1,0-1,3 1,10-32,-8 43</inkml:trace>
  <inkml:trace contextRef="#ctx0" brushRef="#br0" timeOffset="3116.378">3105 1846,'56'-58,"-3"-2,-2-2,-2-2,6-18,-49 75,0-2,0 1,-1-1,0 1,-1-1,0-1,0 1,-1-1,-1 1,1-1,-1 0,-1 0,0 0,0 0,-1 0,0-1,-1 10,1-1,-1 1,0 0,1-1,-1 1,0 0,0 0,0 0,0 0,0 0,0 0,0 0,0 0,0 0,-1 0,1 0,0 1,-1-1,1 1,0-1,-1 1,1-1,-1 1,1 0,0-1,-1 1,1 0,-1 0,1 0,-1 0,1 1,-1-1,1 0,0 1,-1-1,1 1,-1-1,1 1,0-1,0 1,-1 0,1 0,-1 0,-52 40,36-21,2 1,0 0,2 2,0 0,2 0,0 1,2 0,0 1,2 1,1-1,1 1,4-19,-1-1,1 1,1-1,-1 1,1 0,1 0,-1-1,1 1,0 0,1 0,-1 0,1-1,1 1,-1 0,1-1,0 1,1-1,0 0,0 1,0-1,1-1,-1 1,1 0,1-1,-1 0,1 0,0 0,0-1,0 0,1 1,-1-2,1 1,1 0,9-1,-1 0,1-1,0 0,-1-2,1 0,0 0,0-2,-1 0,1 0,-1-2,1 0,-1 0,-1-2,1 0,-1 0,7-5,5-5</inkml:trace>
  <inkml:trace contextRef="#ctx0" brushRef="#br0" timeOffset="3402.732">4065 886,'-56'61,"3"3,4 2,-3 9,7 28,44-100,1 0,-1 0,0 0,1 1,0-1,0 0,0 0,0 0,0 0,1 0,-1 0,1 1,0-1,0 0,0-1,0 1,1 0,-1 0,1 0,0-1,0 1,-1-1,2 1,-1-1,0 0,0 0,1 0,-1 0,1 0,0-1,-1 1,1-1,1 1,97 18,-92-20,1 1,0 0,-1 0,1 0,0 2,-1-1,0 1,1 0,-1 1,-1 0,1 1,0-1,-1 2,0-1,2 3,-7-4,0-1,-1 1,1 0,-1-1,0 1,0 0,0 0,-1 0,1 1,-1-1,0 0,0 1,-1-1,1 0,-1 1,0-1,0 0,0 1,-1-1,0 1,0-1,0 0,0 0,0 1,-1-1,-2 3,-67 94,-4-37,57-56</inkml:trace>
  <inkml:trace contextRef="#ctx0" brushRef="#br0" timeOffset="4786.741">1016 3906,'149'351,"-111"-270,22 83,-60-164,0 1,-1-1,1 1,0-1,0 1,0 0,0-1,0 1,0-1,0 1,0 0,0-1,0 1,0-1,0 1,0 0,0-1,0 1,1-1,-1 1,0-1,0 1,1-1,-1 1,0-1,1 1,-1-1,1 1,-1-1,1 0,-1 1,0-1,1 0,-1 1,1-1,0 0,-1 1,1-1,-1 0,1 0,-1 0,1 0,0 0,-1 1,1-1,-1 0,1 0,0 0,-1-1,1 1,-1 0,1 0,-1 0,1 0,0 0,-1-1,1 1,-1 0,1-1,-1 1,1 0,-1-1,1 1,-1 0,0-1,1 1,-1-1,0 1,1-1,19-41,-9 7,3 0,0 1,3 0,0 1,2 1,2 1,1 1,1 1,1 1,1 1,2 1,1 1,1 1,-27 22,1-1,-1 1,0 0,1 0,0 0,-1 1,1-1,0 1,0-1,0 1,0 0,0 0,0 0,0 0,0 1,0-1,0 1,1 0,-1 0,0 0,0 0,0 1,0-1,1 1,-1 0,0 0,0 0,0 0,0 0,-1 1,1-1,0 1,0 0,-1 0,1 0,-1 0,0 0,0 1,0-1,0 1,0-1,0 1,0 0,0 2,2 13,-1 1,-1-1,0 1,-2 0,0 0,-1 0,-3 17,3-27,-1 14,-1 1,-1-2,-1 1,-1 0,-1-1,-1 0,-1 0,-1-1,-1-1,0 1,-2-2,0 0,-1 0,-1-1,-8 6,3-5,5-4,-1 0,-1 0,-1-1,0-2,0 1,-20 8,36-20,0 0,0 0,-1 0,1 0,0-1,0 1,0-1,-1 1,1-1,0 0,0 0,-1 0,1 0,0 0,0-1,-1 1,1-1,0 0,0 1,0-1,0 0,0 0,0 0,0 0,0-1,0 1,0 0,1-1,-1 1,0-1,1 0,0 0,-1 1,1-1,0 0,0 0,0 0,0 0,-1-3,-6-17</inkml:trace>
  <inkml:trace contextRef="#ctx0" brushRef="#br0" timeOffset="5355.526">1835 4216,'16'1,"1"-1,-1-1,0-1,0 0,0-1,0 0,-1-1,1-1,-1-1,0 0,0-1,-1 0,0-2,0 1,-1-2,0 1,-1-2,1-1,-3 2,-1 0,0-1,-1 1,0-2,0 1,-2-1,1 0,-1-1,-1 1,1-7,-6 18,0 0,1 0,-1 0,0 1,0-1,0 0,1 0,-1 0,0 1,1-1,-1 0,1 1,-1-1,1 0,-1 1,1-1,-1 0,1 1,0-1,-1 1,1-1,0 1,-1 0,1-1,0 1,0 0,0-1,-1 1,1 0,0 0,0-1,0 1,-1 0,1 0,0 0,0 0,0 0,0 1,-1-1,1 0,0 0,0 0,0 1,-1-1,1 0,0 1,-1-1,1 1,0-1,-1 1,1-1,0 1,-1-1,1 1,-1 0,1-1,-1 1,1 0,-1-1,1 1,-1 0,0 0,0 0,1-1,-1 1,0 0,0 0,0 0,5 4,1 1,-1 0,1 0,0-1,0 0,1 0,0-1,-1 1,1-2,1 1,-1-1,0 0,1 0,0-1,0 0,-1 0,1-1,0 0,0-1,0 0,7 0,5-5,-2 0,1-1,0-1,-1 0,-1-2,1 0,-1-1,-1-1,0 0,0-1,-1-1,-1 0,9-11,-3 2,-1 0,0-1,-2 0,-1-2,-1 0,-1-1,-2 0,6-17,-6 10,-2-1,-1 0,-2-1,-1 0,-2 0,-1-1,-2 1,-1-1,-2 1,-2-1,-1 1,-1 0,-2 1,-2 0,-1 0,-1 1,-2 0,-2 1,0 1,-2 0,-11-12,28 41,0 0,0 0,0 0,0 0,0 0,0 0,-1 0,1 0,-1 1,1-1,-1 0,1 1,-1-1,0 1,0 0,0 0,0-1,0 1,0 1,0-1,-1 0,1 0,0 1,0-1,0 1,-1 0,1 0,0 0,-1 0,1 0,0 0,-1 0,1 1,0-1,0 1,0 0,-1 0,1 0,0 0,0 0,0 0,0 0,1 1,-1-1,0 1,0-1,-5 12,1 0,1 0,0 0,0 1,1 0,1 0,1 0,0 0,0 0,2 0,-1 0,2 1,0-1,2 10,5 29,2 0,2 0,2-1,3-1,1 0,4 0,-14-33,1 0,0-1,1 0,1 0,1-1,1 0,0-1,1-1,0 0,1-1,0 0,2-2,2 2,17 19,-29-21</inkml:trace>
  <inkml:trace contextRef="#ctx0" brushRef="#br0" timeOffset="5604.91">2230 3483,'38'-29,"42"-24,17-7,1 6,-6 7,-5 7,-7 11,-7 5,-12 7,-12 6,-13 5</inkml:trace>
  <inkml:trace contextRef="#ctx0" brushRef="#br0" timeOffset="6172.777">2259 5176,'26'88,"2"-7,-4 1,-3 1,-4 1,-4 1,-4 0,-1 49,-7-133,-1 1,1-1,-1 1,1-1,-1 1,0 0,0-1,0 1,0-1,0 1,0-1,0 1,0 0,0-1,-1 1,1-1,-1 1,1-1,-1 1,1-1,-1 1,0-1,0 0,0 1,0-1,0 0,0 0,0 0,0 0,0 0,-1 0,1 0,0 0,-1 0,1 0,-1-1,1 1,-1-1,1 1,-1-1,1 1,-1-1,1 0,-1 0,0 0,1 0,-1 0,0 0,-4-5,0 0,1-1,0 1,0-1,0 0,0 0,1-1,0 1,0-1,1 0,0 0,0-1,1 1,0 0,0-1,1 1,-1-6,-4-33,3-1,1 0,2 0,3 0,1 0,2 1,3-1,1 1,3 1,1 0,3 1,1 1,2 1,2 0,2 1,15-17,-22 30,2 2,1 0,1 1,1 1,1 0,1 2,25-17,-47 36,0 1,1 0,-1 0,1 0,0 0,0 0,-1 0,1 1,1-1,-1 1,0 0,0 0,0 0,0 1,1-1,-1 1,0-1,1 1,-1 0,0 0,1 1,-1-1,0 1,1 0,-1 0,0 0,0 0,0 0,0 1,0-1,0 1,0 0,0 0,-1 0,1 0,-1 0,0 0,1 1,-1 0,1 1,3 12,-1 0,-1 0,0 1,-1-1,-1 1,-1 0,0 0,-1 0,-1-1,0 1,-1 0,-2 3,-7 24,-3-1,-2 0,-1 0,-2-2,-2 0,-2-2,-1 0,-2-2,-27 30,42-52,0-1,-1 0,-1-1,0 0,-1-1,0 0,-12 6,2-4</inkml:trace>
  <inkml:trace contextRef="#ctx0" brushRef="#br0" timeOffset="6801.109">2851 5260,'28'-9,"1"-2,-1-1,-1-1,0-1,-1-2,-1-1,0 0,-2-2,0-1,14-15,-25 24,0 0,-1-1,0 0,-1 0,0-1,-1-1,-1 1,0-2,-1 1,0-1,-1 0,-1 0,0-1,-1 1,-1-1,-1 0,0 0,0-6,-19-66,16 86,0 0,0 0,-1 0,1 0,0 0,-1 0,1 0,-1 0,1 1,-1-1,0 0,0 1,0 0,0-1,0 1,0 0,0 0,0 0,-1 0,1 1,0-1,0 1,-1-1,1 1,-1 0,1-1,0 1,-1 1,1-1,0 0,-1 1,1-1,0 1,-1-1,1 1,0 0,-12 7,1 0,1 0,-1 1,2 1,-1 0,1 0,1 1,0 1,0 0,1 0,1 1,0 0,1 0,0 1,1 0,1 0,0 0,1 1,0 2,-3 2,2 0,1 0,0 1,1-1,1 1,1 0,1 0,1 0,0-1,2 1,0 0,2 0,-4-16,1 0,0-1,0 1,0 0,0-1,0 0,1 1,0-1,0 0,0 0,0-1,0 1,0-1,1 1,-1-1,1 0,0 0,-1-1,1 1,0-1,0 0,0 0,0 0,0 0,1-1,-1 1,2-1,6 0,-1 0,1-1,-1 0,1-1,-1 0,0 0,0-1,0-1,7-3,13-10,-1-2,0-2,-2 0,0-2,-1-1,-2-1,0-2,-2 0,-1-1,-1-1,-1-1,-2-1,-1-1,-2 0,11-34,-11 30,-2 0,-2-1,-1-1,-2 0,-2 0,-1 0,-1-22,-20-3,15 62,0 0,1 0,-1 1,0-1,0 0,0 0,1 0,-1 0,0 1,0-1,0 0,0 1,-1-1,1 1,0-1,0 1,0 0,0 0,0-1,-1 1,1 0,0 0,0 0,0 0,-1 0,1 0,0 0,0 1,0-1,0 0,-1 1,1-1,0 1,0-1,0 1,0-1,0 1,0 0,0 0,0-1,0 1,1 0,-1 0,0 0,0 0,1 0,-1 0,1 0,-1 0,0 1,-9 12,0 2,1-1,1 1,0 0,1 1,1 0,1 0,0 0,1 1,1 0,0-1,2 1,0 0,1 0,1 11,0-26,-1 0,0 0,1 0,0 0,0-1,0 1,0 0,0 0,1 0,-1-1,1 1,0-1,0 1,0-1,0 0,0 0,0 0,0 0,1 0,-1 0,1-1,-1 1,1-1,0 0,0 1,0-1,-1 0,1-1,0 1,0-1,0 1,0-1,0 0,0 0,0 0,0 0,2-1,113-26,-88 13,83-21,-110 35,-1 0,1 1,0-1,-1 1,1 0,-1 0,1 0,-1 0,1 0,-1 0,0 1,0-1,0 1,1-1,-1 1,-1 0,1 0,0 0,0 0,-1 0,1 0,-1 1,0-1,0 0,1 1,-2-1,1 1,0-1,0 1,-1 0,1-1,-1 3,-3 87,-34 42,33-117,5-4</inkml:trace>
  <inkml:trace contextRef="#ctx0" brushRef="#br0" timeOffset="7151.13">4572 3765,'-84'92,"5"5,3 2,-8 24,61-91,14-21,0 1,1 1,0-1,1 1,0 1,1-1,0 1,-3 14,9-26,-1 0,1 0,-1-1,1 1,0 0,0 0,0 0,0-1,0 1,0 0,1 0,-1 0,1-1,-1 1,1 0,-1 0,1-1,0 1,0-1,0 1,0 0,0-1,0 0,0 1,1-1,-1 0,0 0,1 1,-1-1,1 0,-1 0,1-1,0 1,-1 0,1 0,0-1,0 1,-1-1,1 0,0 1,0-1,0 0,-1 0,1 0,0 0,0-1,0 1,1-1,90-19,-29-5,-45 17,0 0,1 1,1 0,-1 2,1 1,12-1,-31 4,-1 1,1 0,-1-1,1 1,-1 0,1 0,0 0,-1 0,1 1,-1-1,1 0,-1 1,1-1,-1 1,1-1,-1 1,1 0,-1-1,0 1,1 0,-1 0,0 0,0 0,0 0,1 0,-1 1,-1-1,1 0,0 1,0-1,0 0,-1 1,1-1,0 1,-1-1,1 1,-1-1,0 1,0-1,0 1,1 0,-1-1,-1 2,-23 65,-6-29,-1-2,-2-1,-2-2,-29 23,64-57,-29 24,5-6</inkml:trace>
  <inkml:trace contextRef="#ctx0" brushRef="#br0" timeOffset="7456.218">4968 3680,'-41'71,"4"1,2 1,4 2,0 10,29-78,-2-1,1 1,1-1,-1 1,1 0,0 0,1 0,0 0,0 0,0 1,1-1,0 0,0 0,1 1,0-1,0 0,1 0,0 0,0 0,2 4,1-9,0 1,0-1,0 0,0 0,1-1,-1 1,0-1,1 0,-1-1,1 1,-1-1,1 0,-1-1,1 1,-1-1,1 0,-1 0,0-1,0 0,1 0,-1 0,0 0,-1-1,1 0,0 0,-1 0,0 0,1-1,-1 0,14-10,-2 0,1-1,-2-1,0 0,-1-1,-1-1,0 0,-2-1,0 0,-1-1,-1 0,0 0,-2-1,-1 0,0-1,-2 1,0-1,-1 0,-1 0,-2-2,2 9,-2 1,0-1,-1 1,0-1,-1 1,0-1,-2 1,1 0,-2 0,0 0,0 1,-2 0,1 0,-3-1,-33-14,21 27</inkml:trace>
  <inkml:trace contextRef="#ctx0" brushRef="#br0" timeOffset="7823.563">5391 3849,'86'-471,"-61"423,-24 47,-1 0,1 0,0 1,0-1,0 0,0 1,0-1,0 1,0 0,0-1,0 1,0 0,0-1,0 1,1 0,-1 0,0 0,0 0,0 0,0 0,0 0,0 0,0 1,0-1,1 0,-1 1,0-1,0 1,0-1,0 1,0-1,-1 1,1 0,0-1,0 1,0 0,-1 0,1 0,0-1,0 1,-1 0,1 0,-1 0,1 0,-1 0,1 1,7 10,-5-4,1 0,0-1,0 1,1-1,0 0,0 0,1-1,0 1,0-1,0-1,1 1,0-1,0 0,0 0,1-1,-1 0,1-1,0 1,0-2,1 1,-1-1,0 0,1-1,-1 0,1 0,0-1,-1 0,8-1,-3-4,-1-1,1-1,-1 0,-1-1,1-1,-1 1,-1-2,0 1,0-1,0-1,-2 0,1 0,-1-1,-1 0,0 0,-1-1,0 0,-1 0,-1 0,0-1,0 1,-1-1,-1 0,0-12,1 5,-2 1,0-1,-1 0,-2 0,0 1,-1-1,-1 1,0 0,-2 0,0 0,-2 1,0 0,-3-4,-3 1</inkml:trace>
  <inkml:trace contextRef="#ctx0" brushRef="#br0" timeOffset="8972.85">2851 6728,'-41'31,"2"2,1 2,2 1,2 2,1 2,-17 27,43-58,-6 7,0 1,0 0,2 1,0 0,1 1,1 0,0 0,2 1,-5 18,12-35,-1 0,1 0,0 0,0-1,0 1,0 0,1 0,-1 0,1 0,0 0,0-1,0 1,0 0,0-1,0 1,1-1,-1 1,1-1,0 0,0 1,0-1,0 0,0 0,0 0,0-1,1 1,-1 0,1-1,-1 0,1 1,0-1,-1 0,1-1,0 1,0 0,-1-1,1 1,0-1,0 0,0 0,0 0,0 0,0-1,0 1,-1-1,1 0,0 0,0 0,-1 0,1 0,1-1,32-13,-1-2,-1-1,-1-2,0-1,-2-2,0-1,-2-1,-1-1,15-19,7-5,-1-2,-3-2,-3-2,33-55,-64 88,-14 26,-13 23,2 1,1 1,1 0,1 1,1 0,2 0,1 1,1 0,2 0,1 2,1-25,0-1,1 1,0 0,0 0,0 0,1-1,0 1,1 0,-1 0,1-1,0 1,1-1,0 0,0 0,0 0,1 0,0 0,0-1,0 1,0-1,1 0,0-1,0 1,1-1,-1 0,1 0,0-1,0 1,0-1,0-1,1 1,-1-1,1 0,2 0,9 0,0-1,0 0,0-2,0 0,0-1,0-1,0 0,0-1,-1-1,0-1,0-1,0 0,-1-1,0-1,0 0,-1-1,2-3,19-15,0-2,-2-1,-1-2,-1-1,-2-1,2-8,-2 5,-2-1,-2-1,-2-1,-1-1,-2-1,-3-1,-1-1,-2-1,-2 0,-2 0,-2-1,-1-13,-4 10,-2 0,-2 0,-2 1,-3-1,-1 1,-3 0,-2 0,-2 1,-2 1,-2 0,-2 1,-2 1,-7-7,24 43,-1 1,0 0,0 0,-1 0,1 1,-2 0,1 0,-1 0,0 1,-1 0,1 0,-1 1,-1 0,1 0,0 1,-1 0,0 1,-9-3,12 8,0 0,0 0,0 0,1 1,-1 0,1 0,-1 0,1 1,0 0,0 0,1 0,-1 0,1 1,0 0,0 0,0 0,1 0,0 0,0 1,0 0,1-1,-1 1,2 0,-1 0,0 1,1 3,-7 29,2 0,2 1,2-1,1 1,2 0,2-1,1 1,9 36,2-22,3 0,1 0,3-2,3-1,1 0,3-2,2-2,36 44,-43-60,1 0,1-2,2-1,30 23,-34-33</inkml:trace>
  <inkml:trace contextRef="#ctx0" brushRef="#br0" timeOffset="9222.095">3246 6304,'58'-28,"61"-25,26-7,2 1,-9 6,-14 7,-14 12,-10 6,-14 9,-16 7,-20 5</inkml:trace>
  <inkml:trace contextRef="#ctx0" brushRef="#br0" timeOffset="9753.191">3641 7998,'122'603,"-113"-556,-3 1,-2 0,-1 0,-4 30,-12-99,6-19,1 0,2-1,1 1,3-1,1-11,0-9,-1-17,4 0,3 0,4 1,3 0,3 0,3 2,28-64,-33 106,-1 6</inkml:trace>
  <inkml:trace contextRef="#ctx0" brushRef="#br0" timeOffset="10050.945">4291 8111,'18'-28,"0"-1,-2-1,-1 0,-1-1,-2-1,-1 0,6-32,-17 62,1-1,-1 1,1-1,-1 1,0-1,0 1,0-1,0 1,-1-1,1 0,-1 1,1-1,-1 1,0 0,0-1,0 1,0 0,0-1,-1 1,1 0,-1 0,1 0,-1 0,0 0,0 1,0-1,0 0,0 1,0-1,0 1,-1 0,1 0,0 0,-1 0,1 0,-1 1,1-1,-1 0,1 1,-1 0,1 0,-1 0,1 0,-1 0,0 0,1 1,-1-1,1 1,-1 0,1 0,0 0,-3 1,-10 6,0 1,0 1,1 1,0 0,1 0,1 2,-1-1,2 2,0 0,0 0,2 1,0 0,-1 2,-3 7,0 1,1 1,2 0,1 0,0 1,2 0,2 0,0 1,2 0,1 0,1 0,1 0,1 0,3 6,-3-27,1-1,0 1,0-1,0 0,1 0,0 0,0 0,0-1,1 1,0-1,0 0,0 0,1 0,-1 0,1-1,1 0,-1 0,0 0,1-1,0 0,0 0,0 0,0-1,0 1,0-2,1 1,-1-1,1 0,-1 0,1 0,-1-1,1 0,3-1,8-1,0 0,-1-1,0-1,0-1,0 0,0-1,-1-1,0 0,-1-1,1-1,-1-1,-1 0,0-1,1-2,173-184,-150 151,-6 9</inkml:trace>
  <inkml:trace contextRef="#ctx0" brushRef="#br0" timeOffset="10324.026">4883 7321,'-3'7,"-8"17,2 1,0 0,2 0,1 0,1 1,1 0,1 0,1 0,2 15,0-36,1 0,0-1,0 1,0 0,1-1,0 1,0-1,0 1,0-1,1 0,0 0,-1 0,2 0,-1-1,0 1,1-1,-1 0,1 0,0 0,0 0,0-1,1 1,-1-1,0 0,1-1,-1 1,1-1,0 0,0 0,-1 0,1 0,0-1,0 0,0 0,0-1,296-7,-299 8,0-1,0 1,0 0,0 0,0 0,0 0,0 1,0-1,0 0,0 1,0 0,-1-1,1 1,0 0,0 0,0 0,-1 0,1 0,-1 0,1 1,-1-1,1 0,-1 1,0-1,1 1,-1 0,0-1,0 1,0 0,-1 0,1 0,0-1,-1 1,1 0,-1 0,1 0,-1 0,0 0,0 0,0 0,0 0,0 0,0 0,-1 0,1 0,-1 0,1 0,-1 0,0-1,0 2,-13 26,-1-1,-2-1,0-1,-2 0,0-1,-2-1,-1-1,-1-1,0-1,-26 16,-98 86,121-104</inkml:trace>
  <inkml:trace contextRef="#ctx0" brushRef="#br0" timeOffset="10570.79">5956 6164,'-24'57,"-18"68,-1 26,6 3,9-12,10-14,13-16,12-16,4-11,6-10,5-8,2-6,4-8,0-9,-3-7,-3-5,2-7,-5-9</inkml:trace>
  <inkml:trace contextRef="#ctx0" brushRef="#br0" timeOffset="10839.345">5278 6982,'53'-34,"75"-34,34-16,10-3,-1 8,-10 9,-18 5,-25 15,-31 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1,'-22'60,"-50"131,-42 183,70-86,43-280,0 0,1 1,0-1,1 0,0 0,0 0,0 0,1 0,0 0,1 0,0 0,0-1,1 1,0-1,0 0,0 0,5 4,6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0,'-24'39,"-8"21,6 2,12-11,9-13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318 261,'-10'13,"1"0,1 0,0 1,1 0,1 1,0-1,1 1,1 1,-1 5,2-12,-203 610,170-527,31-79</inkml:trace>
  <inkml:trace contextRef="#ctx0" brushRef="#br0" timeOffset="685.618">290 290,'28'226,"37"23,7-39,-71-205,0 0,1 0,0 1,-1-1,2 0,-1 0,1-1,0 1,0 0,0-1,0 0,1 0,0 0,0 0,0 0,0-1,0 0,4 2,-5-6,1-1,-1 0,0 0,0 0,0 0,-1 0,1-1,0 1,-1-1,0 0,0 1,1-1,-2 0,1 0,0-1,0 1,-1 0,0-1,0 1,0-1,0 1,0-1,-1-2,49-257,-21-63,6 24,-23 214,-10 76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29,'39'0,"26"-5,8-2,-4 1,-10 1,-9 1,-13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31,'38'-5,"23"-1,10-1,-2 2,-8 2,-9 1,-10 0,-6 2,-5 0,-3 0,-5 5,-8 2</inkml:trace>
  <inkml:trace contextRef="#ctx0" brushRef="#br0" timeOffset="249.919">57 228,'43'0,"34"-5,8-1,-5 0,-12 1,-12 1,-12 2,-7 1,-6 0,-8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1,'-33'126,"5"1,6 1,5 1,6 1,6 0,6 13,-1-127,-1-12,1 0,0 0,-1 0,1 0,1 1,-1-1,1 0,0 0,-1 0,2 0,-1 0,0 0,1 0,0 0,0-1,0 1,9-16,-7-3</inkml:trace>
  <inkml:trace contextRef="#ctx0" brushRef="#br0" timeOffset="165.606">1 621,'38'-4,"18"-3,9 1,-2 2,-2 0,-7 2,-3 1,-4 5,-7 2,-10 1</inkml:trace>
  <inkml:trace contextRef="#ctx0" brushRef="#br0" timeOffset="416.532">678 621,'-6'10,"1"1,1-1,0 0,0 1,1 0,0 0,1 0,0 0,1 1,0-1,1 0,0 1,1-1,0 0,1 0,0 0,1 0,0 0,0 0,1 0,1-1,5 9,-8-17,0 0,1 1,0-1,-1 0,1-1,0 1,0 0,0-1,0 0,0 0,0 0,0 0,0 0,1 0,-1-1,0 1,0-1,1 0,-1 0,0-1,0 1,1-1,-1 1,0-1,0 0,0 0,0 0,0-1,0 1,0-1,0 0,0 1,2-3,3-2,0 0,0-1,0 0,-1 0,0 0,0-1,-1 0,0 0,0-1,2-5,-3 5,0 0,0 0,-1 0,0-1,-1 0,0 1,0-1,-1-1,0 1,-1 0,0 0,-1-1,0 1,-1 0,0-1,0 1,-1 0,0 0,-1 0,0 0,-1 0,0 1,-1 0,-3-7,-35-8,21 22</inkml:trace>
  <inkml:trace contextRef="#ctx0" brushRef="#br0" timeOffset="944.491">1074 932,'28'-35,"-2"5,-1 0,-1-2,-2 0,-2-1,-1-2,-1 0,7-24,-26 65,0 0,0 0,0 0,1 1,0-1,0 0,0 0,1 0,0 0,0 0,1 0,0 0,0-1,0 1,0 0,1-1,0 1,0-1,1 0,-1 0,1-1,0 1,1-1,3 4,0-1,0 0,1 0,0-1,0 0,0-1,1 0,-1 0,1-1,0 0,1-1,-1 0,1-1,-1 0,1 0,-1-1,0-1,-1 1,1-1,0-1,0 0,-1 0,1-1,0 0,-1-1,0 0,0 0,0-1,0-1,0 1,-1-1,0-1,0 1,0-1,0-1,-1 1,-1-1,4-4,-6 3,-1 0,0 0,0 0,0-1,-1 1,0-1,-1 0,0 1,0-1,-1 0,0 0,-1-5,1 12,-1-23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417 114,'-22'13,"-44"138,-110 230,37-95,126-238,13-47,0-1,1 1,-1-1,0 1,1-1,-1 1,1-1,-1 1,1-1,-1 0,1 1,-1-1,1 0,-1 1,1-1,0 0,-1 0,1 1,-1-1,1 0,0 0,-1 0,1 0,0 0,-1 0,1 0,0 0,-1 0,1 0,0 0,-1-1,1 1,-1 0,1 0,0-1,-1 1,1 0,-1-1,1 1,-1 0,1-1,-1 1,1-1,-1 1,0-1,1 1,-1-1,0 1,1-1,-1 1,0-1,1 0,-1 1,0-1,0 1,0-1,0 0,0 1,0-1,103-172,-35 25,-5-3,16-74,-39 102,-31 151,37 179,-12-82,-27-94,1 0,1-1,2 0,1-1,12 19,-23-44,0 1,0-1,1 0,0 0,0-1,0 1,0 0,0-1,1 1,0-1,-1 0,1 0,1 0,-1 0,0 0,1-1,-1 1,1-1,0 0,-1 0,1 0,0-1,0 1,1-1,-1 0,0 0,0-1,1 1,-1-1,0 0,0 0,1 0,-1-1,0 1,0-1,1 0,-1-1,0 1,0-1,0 1,0-1,1-2,11-14,-1-2,0 0,-2-1,-1 0,0-1,-2-1,0 0,-2 0,0 0,-2-1,0 0,-2-1,0-6,6-15,41-272,-40 212,-11 106</inkml:trace>
  <inkml:trace contextRef="#ctx0" brushRef="#br0" timeOffset="400.929">1067 763,'11'-7,"15"-8,0-1,-1-1,0-1,-2-1,0-1,-1-2,-1 0,1-4,-20 24,0 0,0 1,0-1,-1 0,1 0,-1 0,1 0,-1 0,0 0,0-1,0 1,0 0,0-1,0 1,-1-1,1 1,-1-1,0 1,1-1,-1 1,0-1,-1 1,1-1,0 1,-1-1,1 1,-1 0,0-1,0 1,0 0,0-1,0 1,-1 0,1 0,-1 0,1 0,-1 0,0 0,1 0,-1 1,0-1,0 1,0-1,-1 1,1 0,0 0,0 0,-1 0,1 0,-1 0,-8 1,0 0,0 1,0 0,0 0,1 1,-1 1,0 0,1 0,0 1,-1 0,2 1,-1 0,0 1,1 0,0 0,1 1,-1 0,1 1,0-1,1 2,0-1,1 1,-1 0,1 0,1 1,0 0,1 0,-3 7,3-12,1 1,0 0,0 0,0 0,1 0,0 0,0 0,0 1,1-1,0 1,0 0,1-1,0 1,0-1,0 1,1 0,0-1,0 1,1-1,0 1,0-1,0 0,1 0,0 0,0 0,0 0,1-1,0 0,0 1,1-1,0 0,4 1,1-1,0 0,1-1,-1 0,1 0,0-1,0 0,0-1,0 0,0-1,1 0,-1-1,0-1,0 1,1-2,-1 1,0-2,0 1,0-2,1 0,12-3</inkml:trace>
  <inkml:trace contextRef="#ctx0" brushRef="#br0" timeOffset="798.966">1575 566,'-3'5,"0"0,1 1,-1-1,1 1,1-1,-1 1,1 0,0 0,0 0,1 0,0 0,0 0,0 0,0 0,1-1,0 1,1 0,-1 0,1-1,0 1,1-1,-1 1,1-1,0 0,1 1,2-5,0 0,0 0,0-1,1 0,-1 0,0 0,0-1,1 0,-1 0,0-1,0 1,0-1,0 0,-1-1,1 0,0 0,-1 0,0 0,0-1,0 0,1-1,-2 2,158-111,-162 113,1 1,-1-1,1 0,-1 1,1-1,-1 1,1-1,-1 1,1 0,-1-1,1 1,0-1,-1 1,1 0,0 0,-1-1,1 1,0 0,0 0,-1 0,1 0,0 0,-1 0,1 0,0 0,0 0,-1 0,1 0,0 0,0 0,-1 1,1-1,0 0,-1 1,1-1,-1 0,1 1,0-1,-1 1,1-1,-1 1,1-1,-1 1,1-1,-1 1,0 0,1-1,-1 1,1 0,-1-1,0 1,0 0,0-1,1 1,-1 0,0-1,0 1,0 0,0 0,-6 52,2-33,4-16,0-1,-1 1,1-1,1 1,-1-1,0 1,1-1,0 1,0-1,0 0,0 1,0-1,1 0,-1 0,1 0,0 0,0 0,0 0,0-1,1 1,-1 0,1-1,-1 0,1 0,0 0,0 0,0 0,0 0,0-1,1 0,-1 1,0-1,1 0,-1-1,1 1,-1-1,1 1,-1-1,1 0,-1 0,1-1,-1 1,2-1,6-2,0-1,0 0,0-1,0 0,-1-1,0 0,0 0,-1-1,0-1,0 1,0-2,-1 1,-1-1,1 0,-1 0,-1-1,0 0,0 0,-1-1,4-10,1-3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991 282,'-17'-2,"0"0,0 1,-1 0,1 2,0 0,-1 1,1 1,0 0,1 1,-1 1,1 1,-3 1,7-2,0 0,0 0,0 1,1 1,0 0,0 1,1-1,0 2,0 0,1 0,-4 5,10-11,0 1,0-1,1 1,-1 0,1 0,0 0,0 0,0 0,0 0,1 1,0-1,0 0,0 1,0-1,1 1,-1-1,1 1,0 0,1-1,-1 1,1-1,0 1,0-1,0 0,1 1,0-1,-1 0,1 0,1 0,-1 0,1 0,-1 0,3 1,122 98,-64-59,-37-24,-15-15,-2 1,1 0,-1 0,0 1,0 0,-1 1,0 0,0 0,0 0,-2 1,1 1,-1-1,0 1,-1 0,0 0,0 0,-1 1,-1 0,0 0,0 0,-1 0,-1 0,1 9,-3-15,0 1,0 0,0 0,-1-1,0 1,0-1,0 0,-1 0,1 1,-1-2,-1 1,1 0,-1 0,1-1,-1 0,-1 0,1 0,-1 0,1-1,-1 0,0 0,0 0,0 0,0-1,-1 0,1 0,-4 0,-159 23,134-24,-86-9,118 8,1 0,0-1,0 1,0-1,0 1,0-1,0 0,0 1,0-1,0 0,0 0,0 0,0 1,0-1,1 0,-1 0,0 0,1 0,-1-1,1 1,-1 0,1 0,-1 0,1 0,0-1,0 1,-1 0,1 0,0 0,0-1,0 1,0 0,1 0,-1 0,0-1,0 1,1 0,-1 0,1 0,-1 0,1 0,-1-1,1 1,0 0,-1 0,1 1,0-1,0 0,0 0,0 0,0 0,0 1,0-1,0 0,0 1,0-1,16-11</inkml:trace>
  <inkml:trace contextRef="#ctx0" brushRef="#br0" timeOffset="1604.176">540 1,'-42'27,"1"1,1 3,1 1,2 2,2 1,1 2,2 2,1 0,3 2,1 2,2 0,1 2,3 0,-11 37,22-57,0 1,2 1,1 0,2 0,0 1,2-1,1 1,1 0,1-1,2 1,0 0,2-1,1 0,2 1,0-2,2 1,1-1,1-1,1 0,1 0,1-1,1-1,1-1,1 0,1-1,1 0,9 5,2-5,1-1,1-1,1-2,1-1,9 2,0-1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367 339,'-54'225,"39"-156,-4 0,-3-1,-9 15,12-30,5-24,17-35,4-8</inkml:trace>
  <inkml:trace contextRef="#ctx0" brushRef="#br0" timeOffset="235.303">0 282,'39'-5,"36"-1,15-5,2 0,-5 1,-8 3,-12 3,-9 1,-8 2,-9 0,-6 2,-4 4,-3 7,-6 6,-7 4,-6-1</inkml:trace>
  <inkml:trace contextRef="#ctx0" brushRef="#br0" timeOffset="450.365">0 960,'39'0,"31"-5,9-1,1 0,-9 1,-12 1,-10 2,-10 1,-1 1,-2-5,-8-2</inkml:trace>
  <inkml:trace contextRef="#ctx0" brushRef="#br0" timeOffset="817.02">1101 1,'26'11,"0"2,0 2,-2 0,0 1,-1 1,0 2,-1 0,-2 1,0 1,-1 1,-1 1,-1 0,-1 1,-1 1,8 20,-17-27,0 0,-2 0,0 0,-1 0,-1 0,0 1,-1-1,-2 1,0-1,0 1,-2-1,-1 0,0 0,-5 15,-4 2,0-1,-2-1,-2 0,-1-1,-2 0,-22 27,13-25,-1-2,-2-2,-1 0,-1-3,-22 14,45-33,-21 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35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22 386,'12'-165,"-1"151,-5 45,6 228,2 5,-11 43,-3-282,-1 0,0 0,-2-1,-1 1,-1-1,-1 0,-2 2,8-26,1 1,-1 0,0-1,0 1,0 0,0 0,0-1,0 1,0 0,0-1,0 1,-1 0,1-1,0 1,0 0,0-1,-1 1,1 0,0-1,-1 1,1-1,-1 1,1 0,-1-1,1 1,-1-1,1 0,-1 1,1-1,-1 1,0-1,1 0,-1 1,0-1,1 0,-1 0,0 0,1 1,-1-1,0 0,1 0,-1 0,0 0,0 0,1 0,-1 0,0 0,1-1,-1 1,0 0,1 0,-1-1,0 1,1 0,-1-1,1 1,-1 0,0-1,1 1,-1-1,1 1,-1-1,1 1,0-1,-1 0,1 1,-1-1,-16-47,14 17,2 1,0-1,3 1,0-1,2 1,1 0,1 0,6-14,10-33,3 1,4 1,2 1,4 2,3 2,3 1,3 2,3 3,44-48,-65 84,1 2,1 0,1 2,1 1,0 2,4 0,-32 19,0 0,0 1,1-1,-1 1,1-1,0 1,-1 0,1 0,0 0,0 0,-1 0,1 1,0-1,0 1,0 0,0 0,0 0,0 0,0 1,-1-1,1 1,0-1,0 1,0 0,-1 0,1 0,0 1,-1-1,1 1,-1-1,0 1,1 0,-1 0,0 0,0 0,0 0,-1 1,1-1,0 0,-1 1,1-1,0 4,3 11,-1 1,-1 0,-1 0,0 0,-2 0,0 1,-1-1,0 0,-2 0,0 0,-1 0,-1-1,0 1,-3 2,0 7,-1-1,-1 0,-2-1,0 0,-2-1,-1 0,0-1,-2-1,-1 0,-4 3,4-4,0-1,-1-1,-1-1,-1-1,0 0,-2-2,1 0,-2-2,0 0,0-2,-17 5,16-11</inkml:trace>
  <inkml:trace contextRef="#ctx0" brushRef="#br0" timeOffset="359.518">1010 668,'-43'28,"2"2,0 1,3 2,0 2,2 1,-13 20,46-52,-1 0,0 0,0 0,1 0,-1 0,1 0,0 1,1-1,-1 1,1 0,0-1,0 1,0 0,1 1,0-1,0 0,0 0,0 0,1 1,0-1,0 2,4-4,0 0,0 0,0-1,1 1,-1-1,1 0,-1-1,1 1,-1-1,1 0,0 0,0 0,-1-1,1 0,0 0,0 0,0 0,-1-1,1 0,0 0,0 0,-1 0,5-2,13-5,-1 0,1-1,-1-1,-1-1,0-1,0-1,-2-1,1 0,-2-1,0-1,-1-1,0 0,-1-1,-2-1,5-7,18-73,-36 96,1 1,-1-1,0 0,0 1,0-1,0 1,-1-1,1 0,-1 1,1-1,-1 1,0-1,0 1,0 0,0-1,-1 1,1 0,-1 0,1 0,-1 0,0 0,0 0,1 0,-1 0,-1 1,1-1,0 1,0 0,0-1,-1 1,1 0,-1 0,1 1,-1-1,1 0,-1 1,1 0,-2-1,-5 2,0 0,1 0,-1 1,1 0,0 0,-1 1,1 0,0 0,1 1,-1 0,0 1,1-1,0 1,0 1,1-1,-2 3,-11 12</inkml:trace>
  <inkml:trace contextRef="#ctx0" brushRef="#br0" timeOffset="650.972">1349 780,'-6'14,"0"0,1 0,1 0,0 1,1-1,1 1,0 0,0 0,2 0,0 0,1 0,0 0,1 0,1-1,4 15,-6-27,1 1,-1-1,1 1,-1-1,1 0,0 0,0 0,0 0,0 0,1 0,-1-1,0 1,1-1,-1 1,1-1,-1 0,1 0,0 0,-1 0,1-1,0 1,0-1,0 0,-1 1,1-1,0-1,0 1,0 0,0-1,-1 1,1-1,0 0,-1 0,2 0,88-46,-75 36,-1-1,0 0,0-2,-1 1,-1-2,0 0,-1-1,-1 0,-1-1,0-1,-1 1,-1-2,7-18,-12 8,-4 30,0-1,0 0,0 1,0-1,0 0,0 1,0-1,0 0,0 1,0-1,0 0,0 1,0-1,0 0,-1 0,1 1,0-1,0 0,0 1,-1-1,1 0,0 0,0 0,-1 1,1-1,0 0,-1 0,1 0,0 0,0 1,-1-1,1 0,0 0,-1 0,1 0,0 0,-1 0,1 0,0 0,-1 0,1 0,0 0,-1 0,1 0,0 0,-1 0,1 0,0-1,-1 1,1 0,0 0,-1 0,1 0,0-1,0 1,-1 0,1 0,0-1,0 1,-1 0,1 0,0-1,0 1,0 0,-1-1,-8 15</inkml:trace>
  <inkml:trace contextRef="#ctx0" brushRef="#br0" timeOffset="992.372">1801 1063,'210'-221,"-210"221,0 0,-1 1,1-1,0 0,0 1,0-1,1 0,-1 1,0-1,0 0,0 0,0 1,0-1,0 0,0 0,0 1,1-1,-1 0,0 0,0 1,0-1,0 0,1 0,-1 1,0-1,0 0,1 0,-1 0,0 0,0 1,1-1,-1 0,0 0,1 0,-1 0,0 0,0 0,1 0,-1 0,0 0,1 0,-1 0,0 0,1 0,-1 0,0 0,0 0,1 0,-1 0,0-1,0 1,1 0,-1 0,0 0,0 0,1 0,-1-1,0 1,0 0,-7 40,2-20,5-17,0 0,0 0,0 0,0 0,1-1,-1 1,1 0,0 0,-1 0,1 0,1 0,-1-1,0 1,1 0,-1-1,1 1,0-1,0 0,0 1,0-1,0 0,0 0,0-1,1 1,-1 0,1-1,0 1,-1-1,1 0,0 0,0 0,0 0,-1 0,1-1,0 1,0-1,0 0,0 0,0 0,0 0,0-1,0 1,0-1,0 0,0 1,0-1,0-1,20-7,-1-1,0-1,0-1,-1-1,-1-1,0 0,-1-2,-1 0,0-1,5-8,46-63,-58 77</inkml:trace>
  <inkml:trace contextRef="#ctx0" brushRef="#br0" timeOffset="1401.465">2591 752,'-11'13,"1"1,0 0,1 0,1 1,0 0,1 0,1 1,0 0,1 0,-2 13,6-26,1 0,-1-1,0 1,1 0,0-1,-1 1,1 0,0 0,0-1,1 1,-1 0,1-1,-1 1,1 0,0-1,0 1,0-1,0 1,0-1,1 1,-1-1,1 0,0 0,-1 1,1-1,0-1,0 1,0 0,1 0,-1-1,0 1,1-1,-1 0,0 0,1 0,0 0,-1 0,1 0,0-1,0 1,16-1,-1 0,0-2,0 0,0 0,0-2,0-1,-1 0,0-1,0 0,0-2,-1 0,0-1,0 0,-1-1,-1-1,1-1,-2 0,0 0,0-2,-1 1,-1-2,0 1,-1-2,-1 1,0-1,4-13,-2 9,-2-1,0 0,-2 0,0-1,-1 0,-2 0,0 0,-1-1,-1 1,-2-1,0 1,-1-1,-1 0,-1 1,-1 0,-1 0,-1 0,-1 0,-1 1,-1 0,-1 1,0 0,-9-11,14 25,1 0,-1 0,0 1,-1 0,1 0,-1 0,0 0,-1 1,1 0,-1 1,1-1,-1 1,0 1,0-1,-1 1,1 0,0 1,-1 0,1 0,-1 0,1 1,-1 0,1 1,-1-1,1 2,-1-1,1 1,0 0,0 0,0 1,0 0,0 0,0 1,1 0,0 0,-2 2,-6 6,1 1,0 0,1 1,1 0,0 1,0 0,2 0,0 2,1-1,1 1,0 0,1 0,1 1,1 0,0 0,1 0,1 0,1 0,1 0,0 1,1-1,1 0,1 0,1 0,0 0,1 0,1-1,1 0,0 0,1-1,1 0,2 2,12 10,2-2,1-1,0-1,2-1,1-1,1-1,1-2,0-2,1 0,1-2,1-2,0-1,6 0,-3 1</inkml:trace>
  <inkml:trace contextRef="#ctx0" brushRef="#br0" timeOffset="6329.187">3438 555,'74'-13,"0"3,0 3,1 3,0 4,13 3,46-1,-5-1,-128 0,-1-1,0 1,0-1,1 1,-1-1,0 1,0 0,0-1,0 1,0-1,0 1,0-1,0 1,0 0,0-1,0 1,0-1,0 1,0 0,0-1,-1 1,1-1,0 1,-1-1,1 1,0-1,-1 1,1-1,0 1,-1-1,1 0,-1 1,1-1,-1 0,1 1,-1-1,1 0,-1 1,1-1,-1 0,1 0,-1 0,1 1,-1-1,0 0,1 0,-1 0,1 0,-1 0,0 0,0 1,-17 10</inkml:trace>
  <inkml:trace contextRef="#ctx0" brushRef="#br0" timeOffset="6677.823">3551 752,'7'5,"0"-1,0-1,1 1,-1-1,1-1,0 0,0 0,0 0,0-1,0 0,0 0,0-1,1 0,5-1,1 1,357-1,-322 6,-32 2</inkml:trace>
  <inkml:trace contextRef="#ctx0" brushRef="#br0" timeOffset="6997.119">3381 1119,'44'5,"42"1,12-4,-2-4,-11 0,-12-1,-12 1,-13 0,-9 1,-7 0,-3 1,-3 0,-5 0</inkml:trace>
  <inkml:trace contextRef="#ctx0" brushRef="#br0" timeOffset="8297.155">4566 1430,'461'-412,"-384"333,-3-2,58-86,-93 109,-3-2,-2-2,-3-1,-3-1,13-45,-35 93,1 0,-2-1,0 1,-1-1,-1 0,-1 0,0 0,-1 0,0 0,-2 0,0-3,0 18,1 1,0-1,0 1,0-1,-1 1,1-1,-1 1,1-1,-1 1,1 0,-1-1,0 1,0 0,0 0,0-1,0 1,0 0,0 0,0 0,0 0,0 0,0 0,-1 1,1-1,0 0,-1 0,1 1,-1-1,1 1,-1 0,1-1,-1 1,1 0,-1 0,1 0,-1 0,1 0,-1 0,1 0,-1 1,1-1,-1 0,1 1,0-1,-1 1,1 0,-1-1,1 1,0 0,0 0,-1 0,1 0,0 0,-1 1,-21 20,0 1,1 1,1 1,1 2,2-1,0 2,2 0,-12 31,14-34,-10 23,1 0,3 2,2 0,2 1,3 1,0 6,7-24,1-17,1 0,1 0,1 0,0 1,1-1,1 1,0-1,2 1,0-1,1 0,0 1,2-1,5 15,-6-23,0-1,0 1,1-1,0 0,1 0,0 0,0-1,1 1,-1-2,2 1,-1-1,1 0,-1-1,2 1,-1-2,0 1,1-1,0 0,0-1,0 0,1-1,-1 1,1-2,-1 0,4 0,2 0,1-1,-1-1,0-1,0 0,1-1,-1-1,-1 0,1-1,-1 0,1-1,-2-1,1 0,-1-1,0-1,-1 0,1 0,-1-2,40-32,-2-3,-1-2,-3-2,-2-1,-2-3,12-24,-14 13,-4-3,-2-1,-3-2,-3 0,-4-2,-2-4,-20 71,-1 2,1 1,-1-1,0 0,-1 0,1 0,-1 0,1 0,-1 0,0 0,-1 0,1 0,-1 0,0 0,0 0,0 0,-2-4,2 8,-1-1,0 1,1 0,-1 0,0-1,1 1,-1 0,0 0,1 0,-1 1,0-1,1 0,-1 1,0-1,1 1,-1-1,1 1,-1 0,1 0,-1 0,1 0,-1 0,1 0,0 0,0 0,-1 0,1 1,0-1,0 0,0 1,0 0,0-1,-33 39,2 0,2 3,2 0,2 2,1 0,3 2,-8 18,4 1,2 0,3 2,-1 18,18-73,0-1,0 1,1 0,1 0,0 1,1-1,0 0,1 1,1-1,0 0,0 1,2-1,-1 0,2 0,0 0,0-1,1 1,1-1,0 0,1-1,0 1,0-1,1-1,1 1,2 1,1-3,0 0,0-1,1 0,0-1,1 0,0-2,-1 1,2-1,-1-1,1-1,-1 0,1-1,0 0,0-1,0-1,0-1,0 0,0 0,-1-2,1 0,6-2,0-1,-1-1,0-1,-1 0,0-1,-1-2,13-8,-26 16,1-1,-1-1,0 1,0-1,-1 0,0 0,1 0,-2 0,1-1,-1 0,1 0,-2 0,1 0,-1 0,1 0,-2-1,1 1,-1-1,0 1,0-1,-1 0,0 1,0-2,-1-1,-1 1,0 0,0 0,-1 0,0 0,0 0,-1 0,0 1,0-1,0 1,-1 0,-1 1,1-1,-1 1,0 0,0 0,-1 1,1 0,-1 0,-1 0,1 1,-6-2,-14-7,0 1,0 2,-1 1,0 1,-29-4,-54 12,84 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5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272 142,'-27'31,"2"2,1 0,2 1,1 1,2 1,-15 39,12-19,2 2,2 0,3 1,-5 49,17-80,2-1,0 1,2 0,1-1,1 0,1 1,2-1,1-1,1 1,1-1,1-1,1 1,1-2,2 0,0 0,2-2,0 1,8 5,11 12,1-3,2-1,2-1,1-3,27 17,-40-31,-4-5</inkml:trace>
  <inkml:trace contextRef="#ctx0" brushRef="#br0" timeOffset="3764.369">893 311,'-24'127,"-5"-1,-6-2,-42 100,66-196,1-4,1-1,1 2,2-1,0 1,1 0,-1 21,6-41,0-1,1 1,-1-1,1 1,0-1,0 1,0-1,1 0,-1 0,1 1,0-1,0-1,1 1,-1 0,1 0,0-1,0 1,0-1,0 0,0 0,1 0,-1-1,1 1,0-1,0 0,0 0,0 0,0 0,1-1,-1 0,0 0,1 0,-1 0,1-1,-1 1,1-1,3-1,14-4,0-2,0-1,-1-1,0 0,-1-2,0 0,0-1,-2-1,1-1,-2-1,0 0,-1-1,2-3,17-18,-2-1,-1-1,-2-1,-2-2,-2-1,-1-1,-3-2,-1 0,-3-1,0-4,-10 28,-1-2,-1 1,-2-1,0 1,-1-1,-2 0,0-8,-1 32,1 0,-1 0,0 0,1 0,-1-1,0 1,0 0,0 0,0 0,0 0,0-1,0 1,0 0,0 0,-1 0,1 0,0-1,-1 1,1 0,-1 0,1 0,-1 0,0 0,1 0,-1 0,0 0,0 1,0-1,1 0,-1 0,0 1,0-1,0 0,0 1,0-1,-1 1,1-1,0 1,0 0,0-1,0 1,0 0,-1 0,1 0,0 0,0 0,0 0,0 0,-1 0,1 0,0 1,0-1,0 0,0 1,0-1,0 1,0-1,0 1,0 0,0-1,0 1,0 0,0 0,0 0,-6 9,0 1,0 0,1 1,1 0,0 0,0 0,1 0,1 1,0-1,1 1,0 1,-3 11,-9 48,3 0,3 0,3 1,4 25,4 130,-3-225,0 0,0-1,0 1,1 0,0-1,0 1,0-1,0 1,0-1,1 0,-1 1,1-1,0 0,0 0,0 0,1 0,-1-1,1 1,-1 0,3 1,5-2</inkml:trace>
  <inkml:trace contextRef="#ctx0" brushRef="#br0" timeOffset="4285.084">2218 424,'-16'-8,"-1"1,0 1,0 1,0 0,-1 1,0 1,0 1,0 0,0 2,0 0,0 1,0 0,0 2,0 0,-6 2,21-3,0-1,0 1,0-1,0 1,1 0,-1 0,0 0,1 0,-1 1,1-1,0 1,0-1,0 1,0 0,1 0,-1 0,1 0,-1 0,1 0,0 0,0 0,0 0,1 1,-1-1,1 0,0 1,0-1,0 0,0 1,1-1,-1 0,1 1,0-1,0 0,0 0,0 0,0 0,1 0,0 0,-1 0,1 0,0-1,0 1,1-1,1 3,161 203,-158-195,-1 1,-1-1,0 1,0 0,-1 0,-1 0,-1 1,0-1,-1 1,0-1,-1 1,-1 0,0-1,-1 1,-1-1,0 0,0 0,-2 0,-1 2,3-8,0 0,-1 0,-1 0,1-1,-1 0,0 0,-1 0,1 0,-2-1,1 0,0 0,-1-1,0 1,-1-2,1 1,-1-1,0 0,0-1,0 1,0-2,0 1,-2-1,-13 4,-1-2,1 0,-1-2,0 0,0-2,1 0,-16-3,37 3,-1 1,1-1,0 0,-1 0,1 0,0 0,-1 0,1 0,0 0,0-1,-1 0,1 1,0-1,0 0,0 0,0 0,0 0,0 0,0 0,0-1,0 1,0-1,1 1,-1-1,0 0,1 0,0 1,-1-1,1 0,0 0,0 0,0-1,0 1,1 0,-1 0,0 0,1-1,0 1,-1 0,1-1,0 1,0 0,0 0,1-1,-1 1,0 0,1-2,9-13</inkml:trace>
  <inkml:trace contextRef="#ctx0" brushRef="#br0" timeOffset="4648.588">2445 0,'47'70,"-2"2,-4 2,7 24,-30-64,-2 1,-1 1,-2 1,-1 0,-2 0,-2 1,-2 0,-1 1,-1 0,-3-1,-1 1,-2 0,-1-1,-3 1,-1-1,-1 0,-9 22,11-39,-1 0,-1-1,0 0,-2 0,0 0,-1-1,-1-1,-1 0,-1-1,0 0,-1-1,-1-1,0 0,-1-1,-1-1,0 0,-16 7,-50 3,59-20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88,'17'-11,"0"0,0 1,1 1,0 1,0 0,1 1,0 1,1 1,-1 1,1 1,0 0,0 2,0 0,2 1,-19 0,0 0,1 0,-1 0,0 0,0 1,0-1,1 1,-1 0,0 0,0 0,0 0,0 1,-1-1,1 1,0 0,0 0,-1 0,1 0,-1 0,0 0,0 1,0-1,0 1,0-1,0 1,-1 0,1 0,-1 0,0 0,0 0,0 0,0 0,0 0,-1 0,1 1,-1-1,0 0,0 0,0 1,-1-1,1 0,-1 0,1 0,-1 0,0 0,-1 1,-10 22,-2 0,-1-1,-1 0,-1-1,-2-1,-7 7,-15 20,19-23,2 0,1 1,1 1,1 1,2 1,-2 7,15-34,0 1,1 0,0 0,0 0,0 0,0 0,1 0,-1 0,1 0,1 0,-1 0,1 0,0 0,0 0,0 0,1-1,-1 1,1 0,1-1,-1 1,0-1,1 0,0 0,0 0,0 0,1 0,-1 0,1-1,0 0,0 0,0 0,0 0,1-1,-1 1,1-1,-1 0,1-1,0 1,0-1,0 0,0 0,1 0,22 2,1-2,-1-1,1-1,-1-1,0-1,0-2,0-1,0-1,-1-1,13-7,154-49,-171 62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697 185,'-86'133,"6"3,-32 83,-99 168,24-121,171-250,12-33,99-170,-81 164,138-218,11 7,10 7,111-106,-208 253,-76 115,-40 91,6 1,-1 32,31-136,0 0,2 0,0 0,2 1,0-1,2 0,1 0,0 1,2-2,1 1,1 3,63 157,-69-180,1 1,-1-1,0 1,0 0,0 0,-1 0,1-1,-1 1,0 0,0 0,0 0,-1 0,1 0,-1-1,0 1,0 0,0-1,0 1,-1 0,0-1,1 1,-1-1,-1 0,1 0,0 0,-1 0,1 0,-1 0,0-1,0 1,0-1,0 0,-6 4,0-1,0 0,0 0,0-1,0-1,-1 1,0-2,0 1,0-1,0-1,-8 1,4-2,1 0,-1-1,1-1,-1 0,1-1,0 0,0-1,0-1,0 0,1-1,0 0,0 0,0-2,1 1,0-1,1-1,-3-2,-7-9,0-1,1-1,2 0,0-1,1-1,2-1,-9-19,11 20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0,'-49'351,"-12"108,32-302,29-156,-1 1,1-1,0 1,0-1,0 0,0 1,0-1,0 0,0 1,1-1,-1 1,0-1,1 0,-1 1,1-1,-1 0,1 0,0 0,0 1,-1-1,1 0,0 0,0 0,0 0,0 0,0 0,0-1,1 1,-1 0,0 0,0-1,1 1,-1-1,0 1,1-1,-1 0,0 1,1-1,-1 0,0 0,1 0,-1 0,1 0,-1 0,0 0,1-1,-1 1,0 0,1-1,63-31,-13-13,-32 23</inkml:trace>
  <inkml:trace contextRef="#ctx0" brushRef="#br0" timeOffset="363.674">818 424,'-60'24,"1"4,1 1,2 4,-27 20,81-52,0-1,1 0,-1 1,0-1,0 1,0 0,1 0,-1-1,0 1,1 0,-1 0,0 1,1-1,-1 0,1 0,0 1,0-1,-1 1,1-1,0 1,0 0,0-1,0 1,1 0,-1 0,0-1,1 1,0 0,-1 0,1 0,0 0,0 0,0 0,0 0,0-1,0 1,0 0,1 0,-1 0,1 0,-1 0,1-1,0 1,0 0,0 0,0-1,0 1,0-1,0 1,0-1,1 1,-1-1,1 0,0 1,78 26,-69-26,0 0,0 1,-1 1,1 0,-1 0,0 1,0 1,-1-1,1 2,-1-1,2 3,-9-6,1 0,-1 0,1 0,-1 1,0-1,0 1,0 0,-1-1,1 1,-1 0,0 0,0 0,0 0,-1 0,1 0,-1 0,0 0,0 0,-1 0,1 0,-1 0,0 0,0 0,0 0,0 0,-1-1,1 1,-1 0,0-1,0 1,-1-1,1 0,-6 8,0 0,-1-1,0 0,0 0,-1-1,-1 0,1-1,-2-1,0 1,-16 10,-1-2,0-1,-2-2,1-1,-21 5,51-16,-1-1,1 0,-1 1,1-1,-1 1,0-1,1 0,-1 0,0 1,1-1,-1 0,0 0,1 0,-1 0,0 0,0 0,1 0,-1 0,0 0,1 0,-1 0,0 0,1 0,-1-1,0 1,1 0,-1 0,0-1,1 1,-1-1,1 1,-1 0,0-1,1 1,-1-1,1 1,0-1,-1 0,1 1,-1-1,1 1,0-1,-1 0,1 1,0-1,0 0,17-28,2 10,-1 1</inkml:trace>
  <inkml:trace contextRef="#ctx0" brushRef="#br0" timeOffset="661.739">1213 593,'-26'21,"1"1,1 1,2 1,0 1,1 1,2 1,0 0,-2 8,19-31,0-1,0 0,0 1,1 0,-1-1,1 1,0 0,0-1,0 1,1 0,-1 0,1 0,0 0,0 0,0 0,1-1,-1 1,1 0,0 0,0 0,0-1,1 1,-1 0,1-1,0 1,0-1,0 0,0 0,1 0,-1 0,1 0,0 0,0 0,0-1,0 0,0 1,0-1,1-1,-1 1,1 0,-1-1,2 1,6 0,1 0,0-1,0 0,-1-1,1-1,0 1,-1-2,1 0,0 0,-1-1,0 0,0-1,0 0,0-1,0 0,-1-1,0 0,0-1,-1 0,0 0,0-1,-1 0,0-1,0 0,1-2,-6 7,0-1,0 1,0-1,-1 0,0 0,0 0,0 0,0 0,-1 0,0-1,0 1,0 0,-1-1,1 1,-2-1,1 1,0 0,-1-1,0 1,0 0,-1-1,1 1,-1 0,0 0,-1 0,1 0,-1 1,0-1,0 1,-1-1,1 1,-1 0,0 0,0 1,0-1,0 1,-1 0,1 0,-1 0,0 1,0 0,0 0,0 0,0 0,0 1,-1 0,1 0,-5 0,-17 3,2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29,'29'0,"28"0,10-5,3-1,-6 0,-9 1,-8 2,-9 1,-5 0,-3 2,-3 0,0 0,-1 1,1-1,-5 5,-6 6,-10 2,-7-2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1,'48'0,"25"0,6 0,-2 0,-9 0,-11 0,-10 0,-9 0,-6 0,1 0,1 0,-7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8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450 280,'33'-8,"-1"-2,0-1,-1-2,-1-1,0-1,0-2,-2-1,0-1,-2-1,0-1,2-5,40-61,-87 134,2 30,3 0,3 0,0 77,9-128,-10 741,15-481,-3-47,-5-214,-7-32,0-46,12 48,0 1,-1-1,1 0,-1 0,0 0,0 1,-1-1,0 1,1-1,-1 1,-1-1,1 1,-1 0,0 0,0 0,0 1,0-1,0 1,-1-1,0 1,0 0,0 1,-3-3,-9-2,0 1,0 0,-1 1,0 1,0 0,0 1,0 1,0 1,0 1,0 0,-1 1,1 1,-4 1,-218 62,209-54,1 1,0 2,0 1,2 1,0 1,-4 5,29-21,1-1,0 1,0-1,0 1,0 0,0-1,-1 1,1 0,0 0,1 0,-1-1,0 1,0 0,0 0,0 0,1 1,-1-1,1 0,-1 0,1 0,-1 0,1 1,-1-1,1 0,0 0,0 1,0-1,0 0,0 0,0 1,0-1,0 0,0 1,0-1,1 0,-1 0,1 0,-1 1,1-1,11 5</inkml:trace>
  <inkml:trace contextRef="#ctx0" brushRef="#br0" timeOffset="441.13">281 1071,'264'-105,"271"-68,-347 119,-226 105,17-22,2 0,0 2,2 0,1 1,-2 11,13-28,0 1,2-1,0 1,0 0,2 0,0 0,1 0,0 0,1 0,1-1,1 1,0 0,3 7,4 34,-7-33</inkml:trace>
  <inkml:trace contextRef="#ctx0" brushRef="#br0" timeOffset="750.301">1579 1239,'-22'26,"1"0,2 2,0 0,2 1,1 1,2 0,-10 29,22-57,1 1,-1 0,1 0,0 0,0 0,0 0,0 0,1 0,-1 0,1 0,0 0,0 1,0-1,0 0,0 0,1 0,0 0,-1 0,1 0,0 0,0 0,1 0,-1 0,1 0,-1 0,1-1,0 1,0-1,0 1,0-1,0 0,1 0,-1 0,1 0,0 0,-1-1,1 1,0-1,0 0,0 1,0-1,0 0,0-1,0 1,0-1,3 1,8-5,0 0,0-1,-1 0,1-1,-1 0,-1-1,1-1,-1 0,0-1,-1 0,0-1,-1 0,0 0,0-1,-1-1,0 1,-1-2,-1 1,0-1,0 0,-2 0,3-6,-4 12,0 1,0-1,0-1,-1 1,1 0,-2-1,1 1,-1-1,-1 0,1 0,-1 0,0 0,-1 0,0 0,0 0,-1 0,0 0,-1 0,1 0,-1 1,-1-1,0 0,0 1,0 0,-1 0,0 0,0 0,-1 0,0 1,-5-6,6 9,0 0,-1 0,1 1,-1-1,1 1,-1 0,0 0,0 1,0 0,0-1,0 1,0 1,0-1,0 1,-1 0,1 0,0 1,0-1,0 1,0 0,0 1,0-1,0 1,0 0,1 0,-1 1,-2 1,-7 8</inkml:trace>
  <inkml:trace contextRef="#ctx0" brushRef="#br0" timeOffset="1017.884">2030 1579,'-14'-25,"0"-21,2-13,8-2,5 6,7 11,6 9,2 6,3 2,2 6,-2 2,1 4,1 5,-2 9,-6 9,-3 3</inkml:trace>
  <inkml:trace contextRef="#ctx0" brushRef="#br0" timeOffset="1286.23">2538 1155,'-49'30,"1"2,1 2,2 1,-21 25,14 10,51-68,0 0,0 1,1-1,-1 0,1 0,-1 0,1 0,0 1,0-1,-1 0,2 0,-1 1,0-1,0 0,1 0,-1 1,1-1,0 0,0 0,-1 0,1 0,1 0,-1 0,0 0,0 0,1-1,-1 1,1 0,-1-1,1 1,0-1,0 0,0 1,0-1,0 0,1 1,15 4,0 1,0-2,0-1,1 0,0-1,-1-1,1-1,0 0,0-2,0 0,0-1,0-1,-1 0,1-2,-1 0,0-1,4-3,5 0</inkml:trace>
  <inkml:trace contextRef="#ctx0" brushRef="#br0" timeOffset="1650.063">2708 1325,'3'5,"0"-1,1 1,0-1,0 1,0-1,0 0,1 0,0-1,-1 0,1 1,1-2,-1 1,0-1,1 1,-1-1,1-1,0 1,-1-1,1 0,0 0,0-1,0 0,0 0,0 0,-1-1,1 0,0 0,0 0,0-1,-1 1,1-1,-1-1,0 1,1-1,-1 0,0-1,3 1,-1-1,0 0,-1-1,1 1,-1-1,0 0,0-1,0 0,-1 0,0 0,0 0,0-1,-1 0,0 0,0 0,-1 0,0-1,0 1,-1-1,0 0,0 0,-1 1,0-1,0 0,-1-4,-1 10,-1-1,1 0,-1 0,1 1,-1-1,0 1,0 0,0 0,0-1,0 1,-1 1,1-1,-1 0,1 0,-1 1,0 0,1-1,-1 1,0 0,0 0,0 1,0-1,0 0,0 1,0 0,0 0,0 0,0 0,0 0,-2 1,-92 20,74-9,1 1,0 1,1 1,1 1,0 1,1 0,1 2,1 0,0 1,1 1,-10 18,18-28,1-1,1 1,0 0,0 0,1 1,1 0,0 0,0 0,0 5,3-13,1 0,-1 0,1 0,0 0,0 0,0 0,1 0,-1 0,1 0,0 0,0 0,0 0,1-1,-1 1,1 0,0-1,0 1,0-1,1 0,-1 1,1-1,0 0,-1 0,1-1,1 1,-1-1,0 0,1 1,-1-1,3 1,11 2,1 0,-1-1,1-1,-1-1,1 0,0-2,0 0,0 0,-1-2,1 0,0-1,16-6,115-29,-108 24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508 225,'0'43,"5"49,2 12,-1-1,-1-9,-1-11,-2-14,-1-10,-1-10,0-8,0-2,0-3,0-2,-5-2,-2-3,1 0,-4-6,0-6</inkml:trace>
  <inkml:trace contextRef="#ctx0" brushRef="#br0" timeOffset="250.229">1 311,'43'-20,"48"-15,23-7,6-1,-2 7,-13 4,-13 4,-14 6,-10 6,-7 2,-9 3,-9 4,-6 2,-11 8,-8 7,-9 3</inkml:trace>
  <inkml:trace contextRef="#ctx0" brushRef="#br0" timeOffset="596.85">1215 649,'-18'16,"1"0,1 2,1 0,0 1,2 0,0 1,1 0,1 1,1 1,1 0,1 0,-2 8,9-26,0 0,0 0,0 0,1 0,-1 0,1 0,0 0,0 0,0 0,1 0,-1 1,1-1,0-1,0 1,1 0,-1 0,1 0,0-1,0 1,0-1,0 1,1-1,-1 0,1 0,0 0,0 0,0 0,0-1,0 1,1-1,-1 0,1 0,-1 0,1-1,0 1,0-1,0 0,0 0,0 0,0 0,0-1,0 0,0 0,0 0,0 0,0 0,0-1,2 0,-1-1,1 0,-1-1,1 1,-1-1,0-1,0 1,0 0,0-1,-1 0,1 0,-1-1,0 1,0-1,-1 0,1 0,-1 0,0 0,-1-1,1 1,-1-1,0 0,-1 1,1-2,3-9,-2 0,0-1,0 1,-2-1,0 1,-1-1,-1-15,0 18,-1-1,-1 1,0 0,-1 0,0 0,-1 1,0-1,-1 1,-1 0,0 1,-1-1,0 2,-1-1,0 1,-1 0,0 1,-2-1,-9-2</inkml:trace>
  <inkml:trace contextRef="#ctx0" brushRef="#br0" timeOffset="1002.522">1807 536,'-27'20,"2"2,1 0,1 2,1 1,1 1,1 0,1 1,2 2,1 0,-12 29,24-53,1 0,0 1,1 0,-1 0,1 0,1 0,-1 0,1 0,0 0,0 0,0 1,1-1,0 0,1 1,-1-1,1 0,0 0,1 1,-1-1,1 0,1 0,-1-1,1 1,0 0,0-1,1 0,-1 1,1-2,0 1,1 0,-1-1,1 1,2 0,1-1,1-1,0 0,0-1,0 0,0-1,0 1,0-2,1 1,-1-1,0-1,1 1,-1-2,0 1,0-1,0-1,0 0,-1 0,1 0,-1-1,1-1,-1 1,0-1,4-4,4-4,1 0,-2-1,1 0,-2-1,0-1,-1 0,-1-1,0-1,-2 0,1-2,8-17,-2 0,-2-2,-1 0,-2 0,-2-1,-2-1,-1 0,-2 0,-2 0,-2 0,-2 0,-1-1,-2 1,-2 0,-2 1,-3-8,10 41,-1 0,1 0,-1 0,0 0,-1 0,0 0,0 0,0 1,-1 0,0 0,0 0,-1 0,0 0,0 1,0 0,0 0,-1 0,0 1,0 0,0 0,0 1,-1-1,1 1,-1 0,0 1,0 0,0 0,0 1,0-1,-1 1,1 1,0 0,0 0,-1 0,1 1,0 0,0 0,0 1,-3 1,-4 5,1 1,-1 0,2 1,-1 1,1 0,1 0,0 2,1-1,0 1,1 1,0-1,1 2,1-1,0 1,1 0,1 0,0 1,1 0,0 0,1 3,0 2,1-1,1 1,1 0,1-1,0 1,2-1,0 1,2-1,0 0,5 13,3 2</inkml:trace>
  <inkml:trace contextRef="#ctx0" brushRef="#br0" timeOffset="1936.251">2653 479,'-20'-1,"-1"2,0 0,0 1,1 1,-1 1,1 0,0 2,0 0,0 2,1 0,0 1,1 1,0 0,1 2,0 0,0 1,1 0,-1 3,12-10,1 1,0-1,0 0,1 1,0 0,0 0,0 0,1 0,0 0,1 1,-1-1,1 1,1-1,0 1,0-1,0 1,1-1,0 1,0-1,1 0,0 1,0-1,1 0,-1 0,2 0,-1-1,1 1,0-1,0 0,1 0,0 0,0-1,0 1,3 0,-4-1,1-1,0 0,0 0,0-1,0 1,1-1,-1 0,1-1,0 1,0-1,0 0,0-1,0 1,1-1,-1-1,0 1,1-1,-1 0,0 0,1-1,-1 0,0 0,0 0,0-1,0 0,0 0,0-1,0 0,19-13,-1-1,0-1,-2-2,0 0,-2-1,0-1,-1-1,-1-1,12-22,2 2,36-49,-68 93,0 0,0-1,0 1,0-1,0 1,1 0,-1-1,0 1,0 0,0-1,1 1,-1 0,0-1,0 1,1 0,-1-1,0 1,1 0,-1 0,0-1,1 1,-1 0,1 0,-1 0,0 0,1 0,-1 0,0-1,1 1,-1 0,1 0,-1 0,1 0,-1 0,0 0,1 0,-1 1,1-1,-1 0,0 0,1 0,-1 0,0 0,1 1,-1-1,0 0,1 0,-1 1,0-1,1 0,-1 0,0 1,0-1,1 0,-1 1,0-1,0 0,1 1,-1-1,0 1,0-1,0 0,0 1,0-1,0 1,3 31,-4-29,-33 262,34-261,1-1,-1 0,0 0,1 0,0 0,0 0,0 0,0 0,0 0,1 0,-1-1,1 1,0 0,0-1,0 0,0 1,0-1,0 0,1 0,-1 0,1 0,-1 0,1-1,0 1,0-1,0 0,-1 0,1 0,1 0,-1 0,0-1,0 1,0-1,0 0,0 0,0 0,0 0,1 0,-1-1,0 0,0 1,0-1,0 0,0-1,-1 1,1 0,0-1,1-1,25-19,-2-1,-1-2,-1 0,-1-2,-2 0,0-2,-2 0,-1-2,11-25,-17 35,30-30,-30 95,-11-2,-4-30,1 0,1 1,0-1,1 0,0 0,1 0,0 0,1 0,0 0,1 0,0-1,1 0,0 0,1 0,1 0,-1-1,1 0,1-1,1 2,-8-10,1 0,0 1,0-1,-1 0,1 0,0 0,0 0,0-1,0 1,0 0,0-1,1 1,-1-1,0 0,0 0,0 0,0 0,0 0,0 0,1 0,-1-1,0 1,0-1,0 0,0 0,0 1,0-1,0 0,-1-1,1 1,0 0,0 0,-1-1,1 1,-1-1,1 1,-1-1,0 0,1 0,42-78,51-148,-82 205,-10 15,0 0,1 0,0 1,1-1,0 1,0 0,1 1,-1-1,1 1,1 0,-1 1,1-1,3 0,-7 6,1 0,-1 1,0-1,1 1,-1 0,0 0,0 0,0 0,0 1,0-1,0 1,0 0,0 0,-1 0,1 0,-1 0,1 1,-1-1,0 1,0-1,0 1,0 0,-1 0,1 0,-1 0,1 0,-1 0,0 0,-1 1,1-1,0 0,-1 1,1 2,52 266,-37-183,10 39,-5 1,-7 1,-1 127,-14-231,-1 0,0-1,-2 1,-1-1,-1 0,-1 0,-2-1,0 0,-1-1,-2 0,0 0,-1-1,-2-1,0 0,-1-1,-1 0,-1-2,0 0,-1-1,-1-1,-1-1,-15 8,28-18,4-1,0 0,0-1,0 0,0 0,0 0,-1-1,1 1,-1-1,0 0,1 0,-1-1,0 1,0-1,0 0,0-1,0 1,0-1,-1 0,1 0,0 0,0-1,0 0,0 0,0 0,0-1,0 1,1-1,-1-1,0 1,1 0,-2-2,1-7,-1-1,2 0,0 0,0 0,1-1,0 1,1-1,1 0,0 1,0-1,1 0,1 0,1 0,-1 1,2-1,0 1,0-1,2-1,22-77,3 0,5 2,4 2,40-67,79-107,-115 201</inkml:trace>
  <inkml:trace contextRef="#ctx0" brushRef="#br0" timeOffset="3853.618">1695 479,'-1'2,"1"-1,-1 0,1 1,0-1,0 1,0-1,0 1,0-1,0 0,0 1,1-1,-1 1,0-1,1 0,-1 1,1-1,0 0,-1 1,1-1,0 0,0 0,-1 0,1 0,0 0,0 0,0 0,1 0,-1 0,0 0,0 0,0-1,1 1,-1 0,1-1,9 10,191 245,-169-231,-16-16</inkml:trace>
  <inkml:trace contextRef="#ctx0" brushRef="#br0" timeOffset="12786.518">4319 254,'-10'10,"-3"7,1 7,7-2,9-4,4-5</inkml:trace>
  <inkml:trace contextRef="#ctx0" brushRef="#br0" timeOffset="13055.926">4404 705,'0'5,"0"2</inkml:trace>
  <inkml:trace contextRef="#ctx0" brushRef="#br0" timeOffset="19185.328">227 1355,'59'7,"0"-2,1-3,0-3,-1-2,30-7,563-80,102-8,-469 77,1 13,79 15,-75 24,13 15,172 21,-300-56,122-11,-139-2,132-27,-66 1,-118 33,-105-5,0 1,0-1,0 1,0-1,0 1,0-1,-1 1,1 0,0-1,0 1,-1 0,1 0,0-1,-1 1,1 0,-1 0,1 0,-1 0,1 0,-1 0,1 0,-1 0,0 0,0 0,0 0,1 0,-1 0,0 0,0 0,-1 0,1 0,0 0,0 0,0 0,-1 0,1 0,0 0,-1 0,1 0,-1 0,1 0,-1 0,0 0,1-1,-1 1,0 0,1 0,-1-1,0 1,0 0,0-1,-8 14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15.4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0 196,'39'34,"21"30,4-2,1-4,4-2,1-4,-35-32,0-2,0-1,2-2,0-1,0-2,1-2,1-1,0-2,0-2,0-1,0-2,1-2,13-3,-29 3,0-1,0-2,0 0,-1-1,1-2,-1 0,0-2,-1 0,0-1,0-2,-1 0,0-1,-1-1,-1-1,0-1,-1 0,0-2,-1 0,-1 0,-1-2,-1 0,10-17,-13 11,-1-1,-1-1,-1 1,-1-1,-2-1,-1 1,-1-1,-1 0,-1 0,-2 0,-3-23,4 39,-1-14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318 261,'-10'13,"1"0,1 0,0 1,1 0,1 1,0-1,1 1,1 1,-1 5,2-12,-203 610,170-527,31-79</inkml:trace>
  <inkml:trace contextRef="#ctx0" brushRef="#br0" timeOffset="685.618">290 290,'28'226,"37"23,7-39,-71-205,0 0,1 0,0 1,-1-1,2 0,-1 0,1-1,0 1,0 0,0-1,0 0,1 0,0 0,0 0,0 0,0-1,0 0,4 2,-5-6,1-1,-1 0,0 0,0 0,0 0,-1 0,1-1,0 1,-1-1,0 0,0 1,1-1,-2 0,1 0,0-1,0 1,-1 0,0-1,0 1,0-1,0 1,0-1,-1-2,49-257,-21-63,6 24,-23 214,-10 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29,'39'0,"26"-5,8-2,-4 1,-10 1,-9 1,-13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31,'38'-5,"23"-1,10-1,-2 2,-8 2,-9 1,-10 0,-6 2,-5 0,-3 0,-5 5,-8 2</inkml:trace>
  <inkml:trace contextRef="#ctx0" brushRef="#br0" timeOffset="249.919">57 228,'43'0,"34"-5,8-1,-5 0,-12 1,-12 1,-12 2,-7 1,-6 0,-8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1,'-33'126,"5"1,6 1,5 1,6 1,6 0,6 13,-1-127,-1-12,1 0,0 0,-1 0,1 0,1 1,-1-1,1 0,0 0,-1 0,2 0,-1 0,0 0,1 0,0 0,0-1,0 1,9-16,-7-3</inkml:trace>
  <inkml:trace contextRef="#ctx0" brushRef="#br0" timeOffset="165.606">1 621,'38'-4,"18"-3,9 1,-2 2,-2 0,-7 2,-3 1,-4 5,-7 2,-10 1</inkml:trace>
  <inkml:trace contextRef="#ctx0" brushRef="#br0" timeOffset="416.532">678 621,'-6'10,"1"1,1-1,0 0,0 1,1 0,0 0,1 0,0 0,1 1,0-1,1 0,0 1,1-1,0 0,1 0,0 0,1 0,0 0,0 0,1 0,1-1,5 9,-8-17,0 0,1 1,0-1,-1 0,1-1,0 1,0 0,0-1,0 0,0 0,0 0,0 0,0 0,1 0,-1-1,0 1,0-1,1 0,-1 0,0-1,0 1,1-1,-1 1,0-1,0 0,0 0,0 0,0-1,0 1,0-1,0 0,0 1,2-3,3-2,0 0,0-1,0 0,-1 0,0 0,0-1,-1 0,0 0,0-1,2-5,-3 5,0 0,0 0,-1 0,0-1,-1 0,0 1,0-1,-1-1,0 1,-1 0,0 0,-1-1,0 1,-1 0,0-1,0 1,-1 0,0 0,-1 0,0 0,-1 0,0 1,-1 0,-3-7,-35-8,21 22</inkml:trace>
  <inkml:trace contextRef="#ctx0" brushRef="#br0" timeOffset="944.491">1074 932,'28'-35,"-2"5,-1 0,-1-2,-2 0,-2-1,-1-2,-1 0,7-24,-26 65,0 0,0 0,0 0,1 1,0-1,0 0,0 0,1 0,0 0,0 0,1 0,0 0,0-1,0 1,0 0,1-1,0 1,0-1,1 0,-1 0,1-1,0 1,1-1,3 4,0-1,0 0,1 0,0-1,0 0,0-1,1 0,-1 0,1-1,0 0,1-1,-1 0,1-1,-1 0,1 0,-1-1,0-1,-1 1,1-1,0-1,0 0,-1 0,1-1,0 0,-1-1,0 0,0 0,0-1,0-1,0 1,-1-1,0-1,0 1,0-1,0-1,-1 1,-1-1,4-4,-6 3,-1 0,0 0,0 0,0-1,-1 1,0-1,-1 0,0 1,0-1,-1 0,0 0,-1-5,1 12,-1-23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417 114,'-22'13,"-44"138,-110 230,37-95,126-238,13-47,0-1,1 1,-1-1,0 1,1-1,-1 1,1-1,-1 1,1-1,-1 0,1 1,-1-1,1 0,-1 1,1-1,0 0,-1 0,1 1,-1-1,1 0,0 0,-1 0,1 0,0 0,-1 0,1 0,0 0,-1 0,1 0,0 0,-1-1,1 1,-1 0,1 0,0-1,-1 1,1 0,-1-1,1 1,-1 0,1-1,-1 1,1-1,-1 1,0-1,1 1,-1-1,0 1,1-1,-1 1,0-1,1 0,-1 1,0-1,0 1,0-1,0 0,0 1,0-1,103-172,-35 25,-5-3,16-74,-39 102,-31 151,37 179,-12-82,-27-94,1 0,1-1,2 0,1-1,12 19,-23-44,0 1,0-1,1 0,0 0,0-1,0 1,0 0,0-1,1 1,0-1,-1 0,1 0,1 0,-1 0,0 0,1-1,-1 1,1-1,0 0,-1 0,1 0,0-1,0 1,1-1,-1 0,0 0,0-1,1 1,-1-1,0 0,0 0,1 0,-1-1,0 1,0-1,1 0,-1-1,0 1,0-1,0 1,0-1,1-2,11-14,-1-2,0 0,-2-1,-1 0,0-1,-2-1,0 0,-2 0,0 0,-2-1,0 0,-2-1,0-6,6-15,41-272,-40 212,-11 106</inkml:trace>
  <inkml:trace contextRef="#ctx0" brushRef="#br0" timeOffset="400.929">1067 763,'11'-7,"15"-8,0-1,-1-1,0-1,-2-1,0-1,-1-2,-1 0,1-4,-20 24,0 0,0 1,0-1,-1 0,1 0,-1 0,1 0,-1 0,0 0,0-1,0 1,0 0,0-1,0 1,-1-1,1 1,-1-1,0 1,1-1,-1 1,0-1,-1 1,1-1,0 1,-1-1,1 1,-1 0,0-1,0 1,0 0,0-1,0 1,-1 0,1 0,-1 0,1 0,-1 0,0 0,1 0,-1 1,0-1,0 1,0-1,-1 1,1 0,0 0,0 0,-1 0,1 0,-1 0,-8 1,0 0,0 1,0 0,0 0,1 1,-1 1,0 0,1 0,0 1,-1 0,2 1,-1 0,0 1,1 0,0 0,1 1,-1 0,1 1,0-1,1 2,0-1,1 1,-1 0,1 0,1 1,0 0,1 0,-3 7,3-12,1 1,0 0,0 0,0 0,1 0,0 0,0 0,0 1,1-1,0 1,0 0,1-1,0 1,0-1,0 1,1 0,0-1,0 1,1-1,0 1,0-1,0 0,1 0,0 0,0 0,0 0,1-1,0 0,0 1,1-1,0 0,4 1,1-1,0 0,1-1,-1 0,1 0,0-1,0 0,0-1,0 0,0-1,1 0,-1-1,0-1,0 1,1-2,-1 1,0-2,0 1,0-2,1 0,12-3</inkml:trace>
  <inkml:trace contextRef="#ctx0" brushRef="#br0" timeOffset="798.966">1575 566,'-3'5,"0"0,1 1,-1-1,1 1,1-1,-1 1,1 0,0 0,0 0,1 0,0 0,0 0,0 0,0 0,1-1,0 1,1 0,-1 0,1-1,0 1,1-1,-1 1,1-1,0 0,1 1,2-5,0 0,0 0,0-1,1 0,-1 0,0 0,0-1,1 0,-1 0,0-1,0 1,0-1,0 0,-1-1,1 0,0 0,-1 0,0 0,0-1,0 0,1-1,-2 2,158-111,-162 113,1 1,-1-1,1 0,-1 1,1-1,-1 1,1-1,-1 1,1 0,-1-1,1 1,0-1,-1 1,1 0,0 0,-1-1,1 1,0 0,0 0,-1 0,1 0,0 0,-1 0,1 0,0 0,0 0,-1 0,1 0,0 0,0 0,-1 1,1-1,0 0,-1 1,1-1,-1 0,1 1,0-1,-1 1,1-1,-1 1,1-1,-1 1,1-1,-1 1,0 0,1-1,-1 1,1 0,-1-1,0 1,0 0,0-1,1 1,-1 0,0-1,0 1,0 0,0 0,-6 52,2-33,4-16,0-1,-1 1,1-1,1 1,-1-1,0 1,1-1,0 1,0-1,0 0,0 1,0-1,1 0,-1 0,1 0,0 0,0 0,0 0,0-1,1 1,-1 0,1-1,-1 0,1 0,0 0,0 0,0 0,0 0,0-1,1 0,-1 1,0-1,1 0,-1-1,1 1,-1-1,1 1,-1-1,1 0,-1 0,1-1,-1 1,2-1,6-2,0-1,0 0,0-1,0 0,-1-1,0 0,0 0,-1-1,0-1,0 1,0-2,-1 1,-1-1,1 0,-1 0,-1-1,0 0,0 0,-1-1,4-10,1-3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991 282,'-17'-2,"0"0,0 1,-1 0,1 2,0 0,-1 1,1 1,0 0,1 1,-1 1,1 1,-3 1,7-2,0 0,0 0,0 1,1 1,0 0,0 1,1-1,0 2,0 0,1 0,-4 5,10-11,0 1,0-1,1 1,-1 0,1 0,0 0,0 0,0 0,0 0,1 1,0-1,0 0,0 1,0-1,1 1,-1-1,1 1,0 0,1-1,-1 1,1-1,0 1,0-1,0 0,1 1,0-1,-1 0,1 0,1 0,-1 0,1 0,-1 0,3 1,122 98,-64-59,-37-24,-15-15,-2 1,1 0,-1 0,0 1,0 0,-1 1,0 0,0 0,0 0,-2 1,1 1,-1-1,0 1,-1 0,0 0,0 0,-1 1,-1 0,0 0,0 0,-1 0,-1 0,1 9,-3-15,0 1,0 0,0 0,-1-1,0 1,0-1,0 0,-1 0,1 1,-1-2,-1 1,1 0,-1 0,1-1,-1 0,-1 0,1 0,-1 0,1-1,-1 0,0 0,0 0,0 0,0-1,-1 0,1 0,-4 0,-159 23,134-24,-86-9,118 8,1 0,0-1,0 1,0-1,0 1,0-1,0 0,0 1,0-1,0 0,0 0,0 0,0 1,0-1,1 0,-1 0,0 0,1 0,-1-1,1 1,-1 0,1 0,-1 0,1 0,0-1,0 1,-1 0,1 0,0 0,0-1,0 1,0 0,1 0,-1 0,0-1,0 1,1 0,-1 0,1 0,-1 0,1 0,-1-1,1 1,0 0,-1 0,1 1,0-1,0 0,0 0,0 0,0 0,0 1,0-1,0 0,0 1,0-1,16-11</inkml:trace>
  <inkml:trace contextRef="#ctx0" brushRef="#br0" timeOffset="1604.176">540 1,'-42'27,"1"1,1 3,1 1,2 2,2 1,1 2,2 2,1 0,3 2,1 2,2 0,1 2,3 0,-11 37,22-57,0 1,2 1,1 0,2 0,0 1,2-1,1 1,1 0,1-1,2 1,0 0,2-1,1 0,2 1,0-2,2 1,1-1,1-1,1 0,1 0,1-1,1-1,1-1,1 0,1-1,1 0,9 5,2-5,1-1,1-1,1-2,1-1,9 2,0-1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367 339,'-54'225,"39"-156,-4 0,-3-1,-9 15,12-30,5-24,17-35,4-8</inkml:trace>
  <inkml:trace contextRef="#ctx0" brushRef="#br0" timeOffset="235.303">0 282,'39'-5,"36"-1,15-5,2 0,-5 1,-8 3,-12 3,-9 1,-8 2,-9 0,-6 2,-4 4,-3 7,-6 6,-7 4,-6-1</inkml:trace>
  <inkml:trace contextRef="#ctx0" brushRef="#br0" timeOffset="450.365">0 960,'39'0,"31"-5,9-1,1 0,-9 1,-12 1,-10 2,-10 1,-1 1,-2-5,-8-2</inkml:trace>
  <inkml:trace contextRef="#ctx0" brushRef="#br0" timeOffset="817.02">1101 1,'26'11,"0"2,0 2,-2 0,0 1,-1 1,0 2,-1 0,-2 1,0 1,-1 1,-1 1,-1 0,-1 1,-1 1,8 20,-17-27,0 0,-2 0,0 0,-1 0,-1 0,0 1,-1-1,-2 1,0-1,0 1,-2-1,-1 0,0 0,-5 15,-4 2,0-1,-2-1,-2 0,-1-1,-2 0,-22 27,13-25,-1-2,-2-2,-1 0,-1-3,-22 14,45-33,-21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35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22 386,'12'-165,"-1"151,-5 45,6 228,2 5,-11 43,-3-282,-1 0,0 0,-2-1,-1 1,-1-1,-1 0,-2 2,8-26,1 1,-1 0,0-1,0 1,0 0,0 0,0-1,0 1,0 0,0-1,0 1,-1 0,1-1,0 1,0 0,0-1,-1 1,1 0,0-1,-1 1,1-1,-1 1,1 0,-1-1,1 1,-1-1,1 0,-1 1,1-1,-1 1,0-1,1 0,-1 1,0-1,1 0,-1 0,0 0,1 1,-1-1,0 0,1 0,-1 0,0 0,0 0,1 0,-1 0,0 0,1-1,-1 1,0 0,1 0,-1-1,0 1,1 0,-1-1,1 1,-1 0,0-1,1 1,-1-1,1 1,-1-1,1 1,0-1,-1 0,1 1,-1-1,-16-47,14 17,2 1,0-1,3 1,0-1,2 1,1 0,1 0,6-14,10-33,3 1,4 1,2 1,4 2,3 2,3 1,3 2,3 3,44-48,-65 84,1 2,1 0,1 2,1 1,0 2,4 0,-32 19,0 0,0 1,1-1,-1 1,1-1,0 1,-1 0,1 0,0 0,0 0,-1 0,1 1,0-1,0 1,0 0,0 0,0 0,0 0,0 1,-1-1,1 1,0-1,0 1,0 0,-1 0,1 0,0 1,-1-1,1 1,-1-1,0 1,1 0,-1 0,0 0,0 0,0 0,-1 1,1-1,0 0,-1 1,1-1,0 4,3 11,-1 1,-1 0,-1 0,0 0,-2 0,0 1,-1-1,0 0,-2 0,0 0,-1 0,-1-1,0 1,-3 2,0 7,-1-1,-1 0,-2-1,0 0,-2-1,-1 0,0-1,-2-1,-1 0,-4 3,4-4,0-1,-1-1,-1-1,-1-1,0 0,-2-2,1 0,-2-2,0 0,0-2,-17 5,16-11</inkml:trace>
  <inkml:trace contextRef="#ctx0" brushRef="#br0" timeOffset="359.518">1010 668,'-43'28,"2"2,0 1,3 2,0 2,2 1,-13 20,46-52,-1 0,0 0,0 0,1 0,-1 0,1 0,0 1,1-1,-1 1,1 0,0-1,0 1,0 0,1 1,0-1,0 0,0 0,0 0,1 1,0-1,0 2,4-4,0 0,0 0,0-1,1 1,-1-1,1 0,-1-1,1 1,-1-1,1 0,0 0,0 0,-1-1,1 0,0 0,0 0,0 0,-1-1,1 0,0 0,0 0,-1 0,5-2,13-5,-1 0,1-1,-1-1,-1-1,0-1,0-1,-2-1,1 0,-2-1,0-1,-1-1,0 0,-1-1,-2-1,5-7,18-73,-36 96,1 1,-1-1,0 0,0 1,0-1,0 1,-1-1,1 0,-1 1,1-1,-1 1,0-1,0 1,0 0,0-1,-1 1,1 0,-1 0,1 0,-1 0,0 0,0 0,1 0,-1 0,-1 1,1-1,0 1,0 0,0-1,-1 1,1 0,-1 0,1 1,-1-1,1 0,-1 1,1 0,-2-1,-5 2,0 0,1 0,-1 1,1 0,0 0,-1 1,1 0,0 0,1 1,-1 0,0 1,1-1,0 1,0 1,1-1,-2 3,-11 12</inkml:trace>
  <inkml:trace contextRef="#ctx0" brushRef="#br0" timeOffset="650.972">1349 780,'-6'14,"0"0,1 0,1 0,0 1,1-1,1 1,0 0,0 0,2 0,0 0,1 0,0 0,1 0,1-1,4 15,-6-27,1 1,-1-1,1 1,-1-1,1 0,0 0,0 0,0 0,0 0,1 0,-1-1,0 1,1-1,-1 1,1-1,-1 0,1 0,0 0,-1 0,1-1,0 1,0-1,0 0,-1 1,1-1,0-1,0 1,0 0,0-1,-1 1,1-1,0 0,-1 0,2 0,88-46,-75 36,-1-1,0 0,0-2,-1 1,-1-2,0 0,-1-1,-1 0,-1-1,0-1,-1 1,-1-2,7-18,-12 8,-4 30,0-1,0 0,0 1,0-1,0 0,0 1,0-1,0 0,0 1,0-1,0 0,0 1,0-1,0 0,-1 0,1 1,0-1,0 0,0 1,-1-1,1 0,0 0,0 0,-1 1,1-1,0 0,-1 0,1 0,0 0,0 1,-1-1,1 0,0 0,-1 0,1 0,0 0,-1 0,1 0,0 0,-1 0,1 0,0 0,-1 0,1 0,0 0,-1 0,1 0,0-1,-1 1,1 0,0 0,-1 0,1 0,0-1,0 1,-1 0,1 0,0-1,0 1,-1 0,1 0,0-1,0 1,0 0,-1-1,-8 15</inkml:trace>
  <inkml:trace contextRef="#ctx0" brushRef="#br0" timeOffset="992.372">1801 1063,'210'-221,"-210"221,0 0,-1 1,1-1,0 0,0 1,0-1,1 0,-1 1,0-1,0 0,0 0,0 1,0-1,0 0,0 0,0 1,1-1,-1 0,0 0,0 1,0-1,0 0,1 0,-1 1,0-1,0 0,1 0,-1 0,0 0,0 1,1-1,-1 0,0 0,1 0,-1 0,0 0,0 0,1 0,-1 0,0 0,1 0,-1 0,0 0,1 0,-1 0,0 0,0 0,1 0,-1 0,0-1,0 1,1 0,-1 0,0 0,0 0,1 0,-1-1,0 1,0 0,-7 40,2-20,5-17,0 0,0 0,0 0,0 0,1-1,-1 1,1 0,0 0,-1 0,1 0,1 0,-1-1,0 1,1 0,-1-1,1 1,0-1,0 0,0 1,0-1,0 0,0 0,0-1,1 1,-1 0,1-1,0 1,-1-1,1 0,0 0,0 0,0 0,-1 0,1-1,0 1,0-1,0 0,0 0,0 0,0 0,0-1,0 1,0-1,0 0,0 1,0-1,0-1,20-7,-1-1,0-1,0-1,-1-1,-1-1,0 0,-1-2,-1 0,0-1,5-8,46-63,-58 77</inkml:trace>
  <inkml:trace contextRef="#ctx0" brushRef="#br0" timeOffset="1401.465">2591 752,'-11'13,"1"1,0 0,1 0,1 1,0 0,1 0,1 1,0 0,1 0,-2 13,6-26,1 0,-1-1,0 1,1 0,0-1,-1 1,1 0,0 0,0-1,1 1,-1 0,1-1,-1 1,1 0,0-1,0 1,0-1,0 1,0-1,1 1,-1-1,1 0,0 0,-1 1,1-1,0-1,0 1,0 0,1 0,-1-1,0 1,1-1,-1 0,0 0,1 0,0 0,-1 0,1 0,0-1,0 1,16-1,-1 0,0-2,0 0,0 0,0-2,0-1,-1 0,0-1,0 0,0-2,-1 0,0-1,0 0,-1-1,-1-1,1-1,-2 0,0 0,0-2,-1 1,-1-2,0 1,-1-2,-1 1,0-1,4-13,-2 9,-2-1,0 0,-2 0,0-1,-1 0,-2 0,0 0,-1-1,-1 1,-2-1,0 1,-1-1,-1 0,-1 1,-1 0,-1 0,-1 0,-1 0,-1 1,-1 0,-1 1,0 0,-9-11,14 25,1 0,-1 0,0 1,-1 0,1 0,-1 0,0 0,-1 1,1 0,-1 1,1-1,-1 1,0 1,0-1,-1 1,1 0,0 1,-1 0,1 0,-1 0,1 1,-1 0,1 1,-1-1,1 2,-1-1,1 1,0 0,0 0,0 1,0 0,0 0,0 1,1 0,0 0,-2 2,-6 6,1 1,0 0,1 1,1 0,0 1,0 0,2 0,0 2,1-1,1 1,0 0,1 0,1 1,1 0,0 0,1 0,1 0,1 0,1 0,0 1,1-1,1 0,1 0,1 0,0 0,1 0,1-1,1 0,0 0,1-1,1 0,2 2,12 10,2-2,1-1,0-1,2-1,1-1,1-1,1-2,0-2,1 0,1-2,1-2,0-1,6 0,-3 1</inkml:trace>
  <inkml:trace contextRef="#ctx0" brushRef="#br0" timeOffset="6329.187">3438 555,'74'-13,"0"3,0 3,1 3,0 4,13 3,46-1,-5-1,-128 0,-1-1,0 1,0-1,1 1,-1-1,0 1,0 0,0-1,0 1,0-1,0 1,0-1,0 1,0 0,0-1,0 1,0-1,0 1,0 0,0-1,-1 1,1-1,0 1,-1-1,1 1,0-1,-1 1,1-1,0 1,-1-1,1 0,-1 1,1-1,-1 0,1 1,-1-1,1 0,-1 1,1-1,-1 0,1 0,-1 0,1 1,-1-1,0 0,1 0,-1 0,1 0,-1 0,0 0,0 1,-17 10</inkml:trace>
  <inkml:trace contextRef="#ctx0" brushRef="#br0" timeOffset="6677.823">3551 752,'7'5,"0"-1,0-1,1 1,-1-1,1-1,0 0,0 0,0 0,0-1,0 0,0 0,0-1,1 0,5-1,1 1,357-1,-322 6,-32 2</inkml:trace>
  <inkml:trace contextRef="#ctx0" brushRef="#br0" timeOffset="6997.119">3381 1119,'44'5,"42"1,12-4,-2-4,-11 0,-12-1,-12 1,-13 0,-9 1,-7 0,-3 1,-3 0,-5 0</inkml:trace>
  <inkml:trace contextRef="#ctx0" brushRef="#br0" timeOffset="8297.155">4566 1430,'461'-412,"-384"333,-3-2,58-86,-93 109,-3-2,-2-2,-3-1,-3-1,13-45,-35 93,1 0,-2-1,0 1,-1-1,-1 0,-1 0,0 0,-1 0,0 0,-2 0,0-3,0 18,1 1,0-1,0 1,0-1,-1 1,1-1,-1 1,1-1,-1 1,1 0,-1-1,0 1,0 0,0 0,0-1,0 1,0 0,0 0,0 0,0 0,0 0,0 0,-1 1,1-1,0 0,-1 0,1 1,-1-1,1 1,-1 0,1-1,-1 1,1 0,-1 0,1 0,-1 0,1 0,-1 0,1 0,-1 1,1-1,-1 0,1 1,0-1,-1 1,1 0,-1-1,1 1,0 0,0 0,-1 0,1 0,0 0,-1 1,-21 20,0 1,1 1,1 1,1 2,2-1,0 2,2 0,-12 31,14-34,-10 23,1 0,3 2,2 0,2 1,3 1,0 6,7-24,1-17,1 0,1 0,1 0,0 1,1-1,1 1,0-1,2 1,0-1,1 0,0 1,2-1,5 15,-6-23,0-1,0 1,1-1,0 0,1 0,0 0,0-1,1 1,-1-2,2 1,-1-1,1 0,-1-1,2 1,-1-2,0 1,1-1,0 0,0-1,0 0,1-1,-1 1,1-2,-1 0,4 0,2 0,1-1,-1-1,0-1,0 0,1-1,-1-1,-1 0,1-1,-1 0,1-1,-2-1,1 0,-1-1,0-1,-1 0,1 0,-1-2,40-32,-2-3,-1-2,-3-2,-2-1,-2-3,12-24,-14 13,-4-3,-2-1,-3-2,-3 0,-4-2,-2-4,-20 71,-1 2,1 1,-1-1,0 0,-1 0,1 0,-1 0,1 0,-1 0,0 0,-1 0,1 0,-1 0,0 0,0 0,0 0,-2-4,2 8,-1-1,0 1,1 0,-1 0,0-1,1 1,-1 0,0 0,1 0,-1 1,0-1,1 0,-1 1,0-1,1 1,-1-1,1 1,-1 0,1 0,-1 0,1 0,-1 0,1 0,0 0,0 0,-1 0,1 1,0-1,0 0,0 1,0 0,0-1,-33 39,2 0,2 3,2 0,2 2,1 0,3 2,-8 18,4 1,2 0,3 2,-1 18,18-73,0-1,0 1,1 0,1 0,0 1,1-1,0 0,1 1,1-1,0 0,0 1,2-1,-1 0,2 0,0 0,0-1,1 1,1-1,0 0,1-1,0 1,0-1,1-1,1 1,2 1,1-3,0 0,0-1,1 0,0-1,1 0,0-2,-1 1,2-1,-1-1,1-1,-1 0,1-1,0 0,0-1,0-1,0-1,0 0,0 0,-1-2,1 0,6-2,0-1,-1-1,0-1,-1 0,0-1,-1-2,13-8,-26 16,1-1,-1-1,0 1,0-1,-1 0,0 0,1 0,-2 0,1-1,-1 0,1 0,-2 0,1 0,-1 0,1 0,-2-1,1 1,-1-1,0 1,0-1,-1 0,0 1,0-2,-1-1,-1 1,0 0,0 0,-1 0,0 0,0 0,-1 0,0 1,0-1,0 1,-1 0,-1 1,1-1,-1 1,0 0,0 0,-1 1,1 0,-1 0,-1 0,1 1,-6-2,-14-7,0 1,0 2,-1 1,0 1,-29-4,-54 12,84 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17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107 253,'12'-21,"-1"-1,-1 0,-1 0,-2-1,0 0,-1-1,-1 0,-1-4,-3 27,0 0,-1 0,1-1,-1 1,1 0,-1 0,0 0,0 0,1-1,-1 1,0 0,0 0,0 0,0-1,0 1,0 0,-1 0,1 0,0-1,-1 1,1 0,0 0,-1 0,0 0,1 0,-1 0,0 0,1 0,-1 0,0 0,0 0,0 0,0 0,0 1,0-1,0 0,0 1,0-1,0 1,0-1,0 1,0-1,0 1,-1 0,1 0,0-1,0 1,-1 0,1 0,0 0,-10 10,0 0,0 0,1 1,1 0,-1 1,2 0,0 0,-6 12,8-14,-2 3,1 0,0 1,1 0,0 0,1 0,1 0,0 1,1 0,-1 13,3-23,1 0,0 1,0-1,1 0,-1 1,1-1,0 0,1 1,-1-1,1 0,0 0,0 0,1-1,0 1,-1 0,1-1,1 0,-1 1,1-1,0-1,-1 1,2-1,-1 1,0-1,1 0,-1 0,1-1,4 2,21 6,0-1,1-1,0-2,0-1,0-2,9 0,-15-2,-20-2,1 1,-1-1,0 1,0 0,0 1,1-1,-1 1,0 0,0 0,0 1,0-1,0 1,0 0,-1 1,1-1,0 1,-1 0,0 0,0 0,0 1,0-1,2 4,-6-4,0 1,0-1,0 0,-1 1,1-1,-1 0,0 1,0-1,0 0,0 0,-1 0,1 0,-1 0,0 0,1 0,-2-1,1 1,0-1,0 1,-1-1,1 0,-1 0,0 0,0 0,-3 5,-20 18,-1-2,0 0,-2-2,0 0,-24 10,-2 0,34-20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5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272 142,'-27'31,"2"2,1 0,2 1,1 1,2 1,-15 39,12-19,2 2,2 0,3 1,-5 49,17-80,2-1,0 1,2 0,1-1,1 0,1 1,2-1,1-1,1 1,1-1,1-1,1 1,1-2,2 0,0 0,2-2,0 1,8 5,11 12,1-3,2-1,2-1,1-3,27 17,-40-31,-4-5</inkml:trace>
  <inkml:trace contextRef="#ctx0" brushRef="#br0" timeOffset="3764.369">893 311,'-24'127,"-5"-1,-6-2,-42 100,66-196,1-4,1-1,1 2,2-1,0 1,1 0,-1 21,6-41,0-1,1 1,-1-1,1 1,0-1,0 1,0-1,1 0,-1 0,1 1,0-1,0-1,1 1,-1 0,1 0,0-1,0 1,0-1,0 0,0 0,1 0,-1-1,1 1,0-1,0 0,0 0,0 0,0 0,1-1,-1 0,0 0,1 0,-1 0,1-1,-1 1,1-1,3-1,14-4,0-2,0-1,-1-1,0 0,-1-2,0 0,0-1,-2-1,1-1,-2-1,0 0,-1-1,2-3,17-18,-2-1,-1-1,-2-1,-2-2,-2-1,-1-1,-3-2,-1 0,-3-1,0-4,-10 28,-1-2,-1 1,-2-1,0 1,-1-1,-2 0,0-8,-1 32,1 0,-1 0,0 0,1 0,-1-1,0 1,0 0,0 0,0 0,0 0,0-1,0 1,0 0,0 0,-1 0,1 0,0-1,-1 1,1 0,-1 0,1 0,-1 0,0 0,1 0,-1 0,0 0,0 1,0-1,1 0,-1 0,0 1,0-1,0 0,0 1,0-1,-1 1,1-1,0 1,0 0,0-1,0 1,0 0,-1 0,1 0,0 0,0 0,0 0,0 0,-1 0,1 0,0 1,0-1,0 0,0 1,0-1,0 1,0-1,0 1,0 0,0-1,0 1,0 0,0 0,0 0,-6 9,0 1,0 0,1 1,1 0,0 0,0 0,1 0,1 1,0-1,1 1,0 1,-3 11,-9 48,3 0,3 0,3 1,4 25,4 130,-3-225,0 0,0-1,0 1,1 0,0-1,0 1,0-1,0 1,0-1,1 0,-1 1,1-1,0 0,0 0,0 0,1 0,-1-1,1 1,-1 0,3 1,5-2</inkml:trace>
  <inkml:trace contextRef="#ctx0" brushRef="#br0" timeOffset="4285.084">2218 424,'-16'-8,"-1"1,0 1,0 1,0 0,-1 1,0 1,0 1,0 0,0 2,0 0,0 1,0 0,0 2,0 0,-6 2,21-3,0-1,0 1,0-1,0 1,1 0,-1 0,0 0,1 0,-1 1,1-1,0 1,0-1,0 1,0 0,1 0,-1 0,1 0,-1 0,1 0,0 0,0 0,0 0,1 1,-1-1,1 0,0 1,0-1,0 0,0 1,1-1,-1 0,1 1,0-1,0 0,0 0,0 0,0 0,1 0,0 0,-1 0,1 0,0-1,0 1,1-1,1 3,161 203,-158-195,-1 1,-1-1,0 1,0 0,-1 0,-1 0,-1 1,0-1,-1 1,0-1,-1 1,-1 0,0-1,-1 1,-1-1,0 0,0 0,-2 0,-1 2,3-8,0 0,-1 0,-1 0,1-1,-1 0,0 0,-1 0,1 0,-2-1,1 0,0 0,-1-1,0 1,-1-2,1 1,-1-1,0 0,0-1,0 1,0-2,0 1,-2-1,-13 4,-1-2,1 0,-1-2,0 0,0-2,1 0,-16-3,37 3,-1 1,1-1,0 0,-1 0,1 0,0 0,-1 0,1 0,0 0,0-1,-1 0,1 1,0-1,0 0,0 0,0 0,0 0,0 0,0 0,0-1,0 1,0-1,1 1,-1-1,0 0,1 0,0 1,-1-1,1 0,0 0,0 0,0-1,0 1,1 0,-1 0,0 0,1-1,0 1,-1 0,1-1,0 1,0 0,0 0,1-1,-1 1,0 0,1-2,9-13</inkml:trace>
  <inkml:trace contextRef="#ctx0" brushRef="#br0" timeOffset="4648.588">2445 0,'47'70,"-2"2,-4 2,7 24,-30-64,-2 1,-1 1,-2 1,-1 0,-2 0,-2 1,-2 0,-1 1,-1 0,-3-1,-1 1,-2 0,-1-1,-3 1,-1-1,-1 0,-9 22,11-39,-1 0,-1-1,0 0,-2 0,0 0,-1-1,-1-1,-1 0,-1-1,0 0,-1-1,-1-1,0 0,-1-1,-1-1,0 0,-16 7,-50 3,59-20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697 185,'-86'133,"6"3,-32 83,-99 168,24-121,171-250,12-33,99-170,-81 164,138-218,11 7,10 7,111-106,-208 253,-76 115,-40 91,6 1,-1 32,31-136,0 0,2 0,0 0,2 1,0-1,2 0,1 0,0 1,2-2,1 1,1 3,63 157,-69-180,1 1,-1-1,0 1,0 0,0 0,-1 0,1-1,-1 1,0 0,0 0,0 0,-1 0,1 0,-1-1,0 1,0 0,0-1,0 1,-1 0,0-1,1 1,-1-1,-1 0,1 0,0 0,-1 0,1 0,-1 0,0-1,0 1,0-1,0 0,-6 4,0-1,0 0,0 0,0-1,0-1,-1 1,0-2,0 1,0-1,0-1,-8 1,4-2,1 0,-1-1,1-1,-1 0,1-1,0 0,0-1,0-1,0 0,1-1,0 0,0 0,0-2,1 1,0-1,1-1,-3-2,-7-9,0-1,1-1,2 0,0-1,1-1,2-1,-9-19,11 20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0,'-49'351,"-12"108,32-302,29-156,-1 1,1-1,0 1,0-1,0 0,0 1,0-1,0 0,0 1,1-1,-1 1,0-1,1 0,-1 1,1-1,-1 0,1 0,0 0,0 1,-1-1,1 0,0 0,0 0,0 0,0 0,0 0,0-1,1 1,-1 0,0 0,0-1,1 1,-1-1,0 1,1-1,-1 0,0 1,1-1,-1 0,0 0,1 0,-1 0,1 0,-1 0,0 0,1-1,-1 1,0 0,1-1,63-31,-13-13,-32 23</inkml:trace>
  <inkml:trace contextRef="#ctx0" brushRef="#br0" timeOffset="363.674">818 424,'-60'24,"1"4,1 1,2 4,-27 20,81-52,0-1,1 0,-1 1,0-1,0 1,0 0,1 0,-1-1,0 1,1 0,-1 0,0 1,1-1,-1 0,1 0,0 1,0-1,-1 1,1-1,0 1,0 0,0-1,0 1,1 0,-1 0,0-1,1 1,0 0,-1 0,1 0,0 0,0 0,0 0,0 0,0-1,0 1,0 0,1 0,-1 0,1 0,-1 0,1-1,0 1,0 0,0 0,0-1,0 1,0-1,0 1,0-1,1 1,-1-1,1 0,0 1,78 26,-69-26,0 0,0 1,-1 1,1 0,-1 0,0 1,0 1,-1-1,1 2,-1-1,2 3,-9-6,1 0,-1 0,1 0,-1 1,0-1,0 1,0 0,-1-1,1 1,-1 0,0 0,0 0,0 0,-1 0,1 0,-1 0,0 0,0 0,-1 0,1 0,-1 0,0 0,0 0,0 0,0 0,-1-1,1 1,-1 0,0-1,0 1,-1-1,1 0,-6 8,0 0,-1-1,0 0,0 0,-1-1,-1 0,1-1,-2-1,0 1,-16 10,-1-2,0-1,-2-2,1-1,-21 5,51-16,-1-1,1 0,-1 1,1-1,-1 1,0-1,1 0,-1 0,0 1,1-1,-1 0,0 0,1 0,-1 0,0 0,0 0,1 0,-1 0,0 0,1 0,-1 0,0 0,1 0,-1-1,0 1,1 0,-1 0,0-1,1 1,-1-1,1 1,-1 0,0-1,1 1,-1-1,1 1,0-1,-1 0,1 1,-1-1,1 1,0-1,-1 0,1 1,0-1,0 0,17-28,2 10,-1 1</inkml:trace>
  <inkml:trace contextRef="#ctx0" brushRef="#br0" timeOffset="661.739">1213 593,'-26'21,"1"1,1 1,2 1,0 1,1 1,2 1,0 0,-2 8,19-31,0-1,0 0,0 1,1 0,-1-1,1 1,0 0,0-1,0 1,1 0,-1 0,1 0,0 0,0 0,0 0,1-1,-1 1,1 0,0 0,0 0,0-1,1 1,-1 0,1-1,0 1,0-1,0 0,0 0,1 0,-1 0,1 0,0 0,0 0,0-1,0 0,0 1,0-1,1-1,-1 1,1 0,-1-1,2 1,6 0,1 0,0-1,0 0,-1-1,1-1,0 1,-1-2,1 0,0 0,-1-1,0 0,0-1,0 0,0-1,0 0,-1-1,0 0,0-1,-1 0,0 0,0-1,-1 0,0-1,0 0,1-2,-6 7,0-1,0 1,0-1,-1 0,0 0,0 0,0 0,0 0,-1 0,0-1,0 1,0 0,-1-1,1 1,-2-1,1 1,0 0,-1-1,0 1,0 0,-1-1,1 1,-1 0,0 0,-1 0,1 0,-1 1,0-1,0 1,-1-1,1 1,-1 0,0 0,0 1,0-1,0 1,-1 0,1 0,-1 0,0 1,0 0,0 0,0 0,0 0,0 1,-1 0,1 0,-5 0,-17 3,2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29,'29'0,"28"0,10-5,3-1,-6 0,-9 1,-8 2,-9 1,-5 0,-3 2,-3 0,0 0,-1 1,1-1,-5 5,-6 6,-10 2,-7-2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1,'48'0,"25"0,6 0,-2 0,-9 0,-11 0,-10 0,-9 0,-6 0,1 0,1 0,-7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8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450 280,'33'-8,"-1"-2,0-1,-1-2,-1-1,0-1,0-2,-2-1,0-1,-2-1,0-1,2-5,40-61,-87 134,2 30,3 0,3 0,0 77,9-128,-10 741,15-481,-3-47,-5-214,-7-32,0-46,12 48,0 1,-1-1,1 0,-1 0,0 0,0 1,-1-1,0 1,1-1,-1 1,-1-1,1 1,-1 0,0 0,0 0,0 1,0-1,0 1,-1-1,0 1,0 0,0 1,-3-3,-9-2,0 1,0 0,-1 1,0 1,0 0,0 1,0 1,0 1,0 1,0 0,-1 1,1 1,-4 1,-218 62,209-54,1 1,0 2,0 1,2 1,0 1,-4 5,29-21,1-1,0 1,0-1,0 1,0 0,0-1,-1 1,1 0,0 0,1 0,-1-1,0 1,0 0,0 0,0 0,1 1,-1-1,1 0,-1 0,1 0,-1 0,1 1,-1-1,1 0,0 0,0 1,0-1,0 0,0 0,0 1,0-1,0 0,0 1,0-1,1 0,-1 0,1 0,-1 1,1-1,11 5</inkml:trace>
  <inkml:trace contextRef="#ctx0" brushRef="#br0" timeOffset="441.13">281 1071,'264'-105,"271"-68,-347 119,-226 105,17-22,2 0,0 2,2 0,1 1,-2 11,13-28,0 1,2-1,0 1,0 0,2 0,0 0,1 0,0 0,1 0,1-1,1 1,0 0,3 7,4 34,-7-33</inkml:trace>
  <inkml:trace contextRef="#ctx0" brushRef="#br0" timeOffset="750.301">1579 1239,'-22'26,"1"0,2 2,0 0,2 1,1 1,2 0,-10 29,22-57,1 1,-1 0,1 0,0 0,0 0,0 0,0 0,1 0,-1 0,1 0,0 0,0 1,0-1,0 0,0 0,1 0,0 0,-1 0,1 0,0 0,0 0,1 0,-1 0,1 0,-1 0,1-1,0 1,0-1,0 1,0-1,0 0,1 0,-1 0,1 0,0 0,-1-1,1 1,0-1,0 0,0 1,0-1,0 0,0-1,0 1,0-1,3 1,8-5,0 0,0-1,-1 0,1-1,-1 0,-1-1,1-1,-1 0,0-1,-1 0,0-1,-1 0,0 0,0-1,-1-1,0 1,-1-2,-1 1,0-1,0 0,-2 0,3-6,-4 12,0 1,0-1,0-1,-1 1,1 0,-2-1,1 1,-1-1,-1 0,1 0,-1 0,0 0,-1 0,0 0,0 0,-1 0,0 0,-1 0,1 0,-1 1,-1-1,0 0,0 1,0 0,-1 0,0 0,0 0,-1 0,0 1,-5-6,6 9,0 0,-1 0,1 1,-1-1,1 1,-1 0,0 0,0 1,0 0,0-1,0 1,0 1,0-1,0 1,-1 0,1 0,0 1,0-1,0 1,0 0,0 1,0-1,0 1,0 0,1 0,-1 1,-2 1,-7 8</inkml:trace>
  <inkml:trace contextRef="#ctx0" brushRef="#br0" timeOffset="1017.884">2030 1579,'-14'-25,"0"-21,2-13,8-2,5 6,7 11,6 9,2 6,3 2,2 6,-2 2,1 4,1 5,-2 9,-6 9,-3 3</inkml:trace>
  <inkml:trace contextRef="#ctx0" brushRef="#br0" timeOffset="1286.23">2538 1155,'-49'30,"1"2,1 2,2 1,-21 25,14 10,51-68,0 0,0 1,1-1,-1 0,1 0,-1 0,1 0,0 1,0-1,-1 0,2 0,-1 1,0-1,0 0,1 0,-1 1,1-1,0 0,0 0,-1 0,1 0,1 0,-1 0,0 0,0 0,1-1,-1 1,1 0,-1-1,1 1,0-1,0 0,0 1,0-1,0 0,1 1,15 4,0 1,0-2,0-1,1 0,0-1,-1-1,1-1,0 0,0-2,0 0,0-1,0-1,-1 0,1-2,-1 0,0-1,4-3,5 0</inkml:trace>
  <inkml:trace contextRef="#ctx0" brushRef="#br0" timeOffset="1650.063">2708 1325,'3'5,"0"-1,1 1,0-1,0 1,0-1,0 0,1 0,0-1,-1 0,1 1,1-2,-1 1,0-1,1 1,-1-1,1-1,0 1,-1-1,1 0,0 0,0-1,0 0,0 0,0 0,-1-1,1 0,0 0,0 0,0-1,-1 1,1-1,-1-1,0 1,1-1,-1 0,0-1,3 1,-1-1,0 0,-1-1,1 1,-1-1,0 0,0-1,0 0,-1 0,0 0,0 0,0-1,-1 0,0 0,0 0,-1 0,0-1,0 1,-1-1,0 0,0 0,-1 1,0-1,0 0,-1-4,-1 10,-1-1,1 0,-1 0,1 1,-1-1,0 1,0 0,0 0,0-1,0 1,-1 1,1-1,-1 0,1 0,-1 1,0 0,1-1,-1 1,0 0,0 0,0 1,0-1,0 0,0 1,0 0,0 0,0 0,0 0,0 0,-2 1,-92 20,74-9,1 1,0 1,1 1,1 1,0 1,1 0,1 2,1 0,0 1,1 1,-10 18,18-28,1-1,1 1,0 0,0 0,1 1,1 0,0 0,0 0,0 5,3-13,1 0,-1 0,1 0,0 0,0 0,0 0,1 0,-1 0,1 0,0 0,0 0,0 0,1-1,-1 1,1 0,0-1,0 1,0-1,1 0,-1 1,1-1,0 0,-1 0,1-1,1 1,-1-1,0 0,1 1,-1-1,3 1,11 2,1 0,-1-1,1-1,-1-1,1 0,0-2,0 0,0 0,-1-2,1 0,0-1,16-6,115-29,-108 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2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1384,'3'-33,"2"0,1 1,1 0,2 0,1 1,2 0,0 1,2 0,10-13,4-5,2 2,3 0,1 2,2 2,23-20,-35 36,-23 24,0 1,0-1,0 0,0 1,0-1,0 1,0-1,0 1,1-1,-1 1,1 0,-1 0,1 0,-1 0,1 0,0 0,0 0,-1 1,1-1,0 0,0 1,0 0,0-1,-1 1,1 0,0 0,0 0,0 0,0 0,0 0,0 1,0-1,-1 1,1-1,0 1,0 0,-1 0,1 0,0 0,-1 0,1 0,-1 0,1 0,-1 0,1 1,-1-1,0 1,0-1,0 1,5 10,-1 0,0 0,-1 0,0 1,-1 0,-1-1,0 1,0 0,-1 8,7 42,8 107,-16-169,0 0,-1 0,1 0,0 1,0-1,0 0,0 0,0 0,0 0,0 0,0 0,1 0,-1 0,0 0,1 0,-1 0,1 0,-1 0,1 0,-1 0,1 0,0 0,0 0,-1 0,1-1,0 1,0 0,0 0,0-1,0 1,-1-1,1 1,1-1,-1 1,0-1,0 0,0 1,0-1,0 0,0 0,0 0,0 0,0 0,0 0,1 0,-1 0,0 0,0-1,0 1,0 0,0-1,0 1,0-1,0 1,0-1,0 1,0-1,0 0,-1 1,1-1,0 0,0 0,179-166,-169 157,2-4,0 0,2 1,-1 1,1 1,1 0,0 1,1 0,0 2,7-3,-23 10,1 0,-1 1,1-1,0 1,-1-1,1 1,0 0,-1 0,1 0,0 0,0 0,-1 0,1 0,0 0,-1 1,1-1,0 1,-1-1,1 1,-1 0,1-1,-1 1,1 0,-1 0,1 0,-1 0,0 0,0 0,0 1,1-1,-1 0,0 1,0-1,-1 1,1-1,0 1,0-1,-1 1,1 0,-1-1,1 1,-1 0,5 79,-6-71,-25 137,26-146,-1 1,1 0,0 0,0 0,0 0,0 0,0-1,0 1,0 0,1 0,-1 0,1-1,-1 1,1 0,0 0,0-1,-1 1,1-1,0 1,1-1,-1 1,0-1,0 1,1-1,-1 0,0 0,1 0,-1 0,1 0,0 0,-1 0,1 0,0-1,-1 1,1-1,0 1,0-1,0 0,0 1,-1-1,2 0,12-3</inkml:trace>
  <inkml:trace contextRef="#ctx0" brushRef="#br0" timeOffset="401.079">1838 706,'-58'32,"2"1,1 4,2 1,2 3,1 2,-16 21,12 8,52-70,1 0,0 0,0 0,0 0,0 1,0-1,1 0,-1 0,1 1,-1-1,1 0,0 1,0-1,0 0,0 1,0-1,0 0,1 0,-1 1,1-1,0 0,0 0,0 1,0-1,0 0,0 0,0 0,0 0,1-1,-1 1,1 0,0 0,-1-1,1 1,1 0,4 0,1 0,-1 0,1 0,-1-1,1 0,0 0,-1-1,1 0,0 0,-1-1,1 0,-1 0,1-1,-1 0,1 0,-1-1,0 0,0 0,0-1,0 0,-1 0,41-24,-2-2,-1-2,-2-1,-1-3,15-18,-37 36,30-29,-52 75,-5 2,5-25,0-1,1 1,0 0,0 0,0 0,1 0,0 0,0 0,0 0,0 1,1-1,0 0,0 1,0-1,1 0,0 0,0 0,0 1,0-1,1 0,0 0,0-1,1 1,-1 0,1-1,0 1,0-1,0 0,1 0,-1 0,1 0,3 1,15 3,-1-3</inkml:trace>
  <inkml:trace contextRef="#ctx0" brushRef="#br0" timeOffset="735.137">2600 650,'-62'27,"0"4,2 2,-54 40,96-62,-57 54,74-64,1 0,-1-1,1 1,-1 0,1 0,-1 0,1 0,0 0,-1 0,1 0,0 0,0 0,0 0,0 0,0 1,0-1,0 0,0 0,0 0,0 0,1 0,-1 0,0 0,1 0,-1 0,1 0,-1-1,1 1,-1 0,1 0,0 0,-1 0,1-1,0 1,0 0,0-1,-1 1,1 0,0-1,0 1,0-1,0 0,0 1,0-1,0 0,0 1,0-1,1 0,51 7,-53-7,24 0,-18-1,-1 0,0 0,0 0,0 1,0 0,1 0,-1 1,0 0,0-1,0 2,0-1,0 1,0-1,0 1,0 0,-1 1,1-1,-1 1,0 0,1 0,-1 1,-1-1,3 3,-6 0,0 0,-1 0,0 0,0 0,-1-1,1 1,-1 0,0-1,-1 1,1-1,-1 0,0 0,-1 0,1 0,-1-1,0 1,0-1,0 0,-1 0,1 0,-1-1,0 1,0-1,0-1,-1 1,-112 52,98-49</inkml:trace>
  <inkml:trace contextRef="#ctx0" brushRef="#br0" timeOffset="1148.658">3051 565,'-7'4,"-12"6,1 1,0 1,1 0,1 1,0 1,0 0,2 1,-10 12,22-22,-1 0,1 1,1-1,-1 0,1 1,0-1,0 1,0 0,1-1,0 1,0-1,0 1,1 0,0-1,0 1,0-1,1 1,0-1,0 0,0 0,1 0,-1 0,1 0,0 0,1-1,-1 1,1-1,0 0,0 0,0-1,1 1,3 1,-4-2,0 0,1 0,-1 1,-1-1,1 1,0 0,-1-1,0 2,0-1,0 0,0 1,-1-1,0 1,0 0,0 0,0 0,-1 0,0 0,0 0,0 0,-1 0,1 0,-1 0,0 1,-1-1,1 0,-1 0,0 0,-1 0,1 0,-1 0,0 0,0 0,0-1,-1 1,0-1,-2 3,-1-2,0 0,0-1,0 0,-1 0,0-1,0 0,0 0,0 0,0-1,-1 0,1 0,-1-1,1 0,-4 0,-19 4,-27 5,32-7</inkml:trace>
  <inkml:trace contextRef="#ctx0" brushRef="#br0" timeOffset="1801.66">3192 311,'30'29,"-2"1,-1 1,-1 2,-2 1,-1 0,-2 2,-1 1,-2 0,4 14,-18-30,0-1,-2 1,0 0,-2-1,0 1,-1 0,-1-1,-1 1,-1-1,-1 1,0-1,-2-1,0 1,-1-1,-1 0,-1-1,-1 0,0-1,-1 0,-1-1,-1 0,0-1,-1 0,0-2,-1 1,-7 2,-188 123,183-125</inkml:trace>
  <inkml:trace contextRef="#ctx0" brushRef="#br0" timeOffset="2450.699">399 424,'-19'5,"0"2,1 0,0 1,0 0,1 2,0 0,1 1,0 1,1 0,0 1,1 0,1 2,0-1,0 2,2 0,0 0,1 1,0 0,2 0,0 1,1 1,0-1,2 1,0 3,-14 40,2 1,4 0,2 1,3 0,3 1,2 0,5 28,-1-86,0 1,1-1,-1 0,2 0,-1 0,1 0,0-1,1 1,-1-1,1 1,0-1,1-1,0 1,0 0,0-1,0 0,1-1,0 1,0-1,0 0,1 0,-1-1,1 0,2 1,173 42,-146-41</inkml:trace>
  <inkml:trace contextRef="#ctx0" brushRef="#br0" timeOffset="44563.396">4010 593,'-4'2,"0"0,0 0,0 1,0-1,0 1,0 0,0 0,1 0,0 0,0 1,0-1,0 1,0 0,0 0,1 0,-2 4,2-5,-129 220,5-26,82-116,38-86,5-7</inkml:trace>
  <inkml:trace contextRef="#ctx0" brushRef="#br0" timeOffset="45027.058">3644 706,'-4'-6,"17"20,155 289,-101-204,-66-98,-1 0,0 0,1 0,-1 0,0 0,1 0,0 0,-1 0,1 0,-1 0,1 0,0 0,0 0,0-1,-1 1,1 0,0-1,0 1,0 0,0-1,0 1,0-1,0 0,0 1,0-1,1 0,-1 0,0 1,0-1,0 0,0 0,0 0,1-1,4-5</inkml:trace>
  <inkml:trace contextRef="#ctx0" brushRef="#br0" timeOffset="45538.825">4010 904,'-4'0,"-7"0,-2 4,-2 3,-5-1,-3-1,2 3,1 1,-3-2,-1 3,-1 0,-2-2,-1 3,0-1,5-2</inkml:trace>
  <inkml:trace contextRef="#ctx0" brushRef="#br0" timeOffset="46139.107">3785 480,'4'7,"0"0,0 1,-1-1,0 1,0 0,-1-1,0 1,0 0,-1 1,0-1,-1 0,1 0,-2 0,0 5,2 3,-2 525,18-439,-11-90</inkml:trace>
  <inkml:trace contextRef="#ctx0" brushRef="#br0" timeOffset="46758.66">3813 1017,'-5'0,"-6"0,-6 5,-5 1,-4 0,-2-1,4 3,1 0,5-1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16.1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254 470,'-5'407,"11"-182,11 0,31 145,-10-146,-33-202</inkml:trace>
  <inkml:trace contextRef="#ctx0" brushRef="#br0" timeOffset="250.154">0 499,'43'-15,"43"-14,22-7,6-2,-6-4,-8 0,-6 2,-9 4,-10-2,-7 0,-7 3,-8 2,-9 6,-6 4,-6 5,-8 10,-8 8</inkml:trace>
  <inkml:trace contextRef="#ctx0" brushRef="#br0" timeOffset="420.22">141 1401,'43'-14,"53"-29,19-17,6-7,-10 2,-8 3,-13 7,-12 9,-14 6,-18 11</inkml:trace>
  <inkml:trace contextRef="#ctx0" brushRef="#br0" timeOffset="655.233">1439 612,'-41'87,"4"1,4 2,4 1,-2 27,25-95,0 1,2-1,1 1,0 0,2 0,1 0,2 14,-2-34,0-1,1 0,0 0,0 0,0 1,0-1,0 0,1 0,-1-1,1 1,0 0,0 0,0-1,0 1,0-1,0 1,1-1,-1 0,1 0,0 0,0-1,-1 1,1-1,0 1,0-1,1 0,-1 0,0 0,0 0,0-1,1 0,-1 1,0-1,0 0,1 0,-1-1,0 1,1-1,-1 0,0 0,0 0,0 0,2-1,11-5,1-1,-1-1,0-1,-1 0,0-1,-1 0,0-1,-1-1,0 0,-1-1,-1-1,0 1,-1-2,0 1,-1-2,-1 1,-1-1,0 0,-1 0,-1-1,-1 0,0 0,-2 0,0 0,0-1,-2 1,-1 0,0-1,-2-5,3 13,-2 0,1 0,-2 0,1 0,-1 0,-1 0,0 1,-1 0,0 0,0 0,-1 0,0 1,-1 0,0 0,0 1,-1-1,0 2,-1-1,1 1,-2 1,1-1,-1 2,1-1,-1 1,-1 1,1 0,-1 0,-6-1,-8 3</inkml:trace>
  <inkml:trace contextRef="#ctx0" brushRef="#br0" timeOffset="898.932">1834 1147,'-5'-43,"-1"-38,0-15,1-1,6 6,3 15,6 10,1 11,3 11,0 7,2 6,-2 3,2 6,3 8,-2 5</inkml:trace>
  <inkml:trace contextRef="#ctx0" brushRef="#br0" timeOffset="1152.663">2370 132,'-33'39,"2"1,1 1,2 2,3 1,-19 43,6 39,37-121,0 0,1 0,0-1,0 1,0 0,1 0,0 0,0 0,0 0,0 0,1-1,0 1,0-1,0 1,0-1,1 0,0 1,-1-1,2-1,-1 1,0 0,1-1,0 0,3 3,2-1,0 0,0-1,0 0,1 0,-1-1,1 0,0-1,0 0,0-1,0 0,0 0,0-1,0 0,0-1,0-1,0 1,0-1,0-1,0 0,-1 0,1-1,7-4,11-7,-1 0,0-1,-1-2,-1-1,-1-1,18-19,21-27,-47 46</inkml:trace>
  <inkml:trace contextRef="#ctx0" brushRef="#br0" timeOffset="1482.084">2624 386,'12'3,"-1"-1,1 0,-1 0,1-1,0 0,-1-1,1-1,0 0,0 0,-1-1,1 0,-1-1,0-1,0 0,0 0,0-1,0-1,-1 1,0-2,-1 1,1-1,-1-1,0 0,-1 0,0-1,0 0,-1 0,0-1,-1 0,0 0,-1 0,0-1,0 0,-1 0,0 0,0-4,-3-85,-2 98,1-1,0 0,-1 0,0 1,1-1,-1 0,0 1,0-1,-1 1,1-1,0 1,-1 0,0-1,1 1,-1 0,0 0,0 0,0 0,0 1,-1-1,1 0,0 1,-1 0,1-1,-1 1,0 0,1 0,-1 1,0-1,1 0,-1 1,0 0,0-1,-5 2,1 0,-1 0,1 1,0 0,-1 0,1 0,0 1,1 0,-1 0,0 1,1 0,0 0,0 1,0 0,0 0,1 0,0 0,0 1,0 0,1 0,-1 2,-73 143,72-136,1 0,0 0,1 1,1 0,0 0,1 0,0 12,2-23,0-1,0 0,1 0,0 0,-1 0,1 0,1 0,-1 0,1 0,-1 0,1-1,0 1,0 0,1-1,-1 0,1 1,0-1,-1 0,1 0,1-1,-1 1,0-1,1 1,-1-1,1 0,0 0,-1-1,1 1,0-1,0 0,0 0,1 0,7 1,0-1,0 0,0-1,0-1,0 1,0-2,0 0,0 0,0-1,-1-1,6-2,17-6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0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568 454,'0'0,"0"1,0-1,1 1,-1-1,0 1,1-1,-1 1,0-1,1 0,-1 1,0-1,1 0,-1 1,1-1,-1 0,1 1,-1-1,1 0,-1 0,1 0,-1 1,1-1,-1 0,1 0,-1 0,1 0,-1 0,1 0,-1 0,1 0,0 0,-1 0,1 0,-1 0,1-1,-1 1,1 0,-1 0,1 0,-1-1,1 1,-1 0,0-1,1 1,-1 0,1-1,-1 1,0-1,1 1,-1-1,0 1,1 0,-1-1,0 1,0-1,5 53,-7-16,-2-1,-2 0,-1-1,-1 1,-2-1,-2-1,-1 0,-1-1,-4 5,-41 108,57-142,1 0,0 0,0-1,0 1,0 0,0 0,1 0,0 0,-1 0,1 0,0 0,0 1,1-1,-1 0,0 0,1 0,0 0,0-1,0 1,0 0,0 0,1 0,-1-1,1 1,0-1,0 1,-1-1,2 0,-1 1,0-1,0 0,1 0,-1-1,1 1,-1-1,1 1,0-1,1 1,12 2,0-1,0 0,0-1,0-1,0 0,1-1,-1-1,0-1,0 0,0-1,0-1,5-1,81-12,16-11,-98 19</inkml:trace>
  <inkml:trace contextRef="#ctx0" brushRef="#br0" timeOffset="360.78">1386 397,'-11'241,"2"-178,2 0,3 1,4 0,4 36,12-65,-11-41</inkml:trace>
  <inkml:trace contextRef="#ctx0" brushRef="#br0" timeOffset="610.761">1725 229,'-14'48,"-10"39,-1 16,-1-2,4-12,6-11,5-11,5-10,4-12,1-2,2-5,0-4,0-2,5-3,1-1,4-5,1-6</inkml:trace>
  <inkml:trace contextRef="#ctx0" brushRef="#br0" timeOffset="1546.681">1979 143,'17'74,"50"256,-40-117,1-24,-1-4,-29-181,0 1,0-1,0 1,-1-1,1 0,-1 0,0 0,0 0,-1-1,1 1,-1-1,1 0,-1 0,0 0,0-1,-1 1,1-1,0 0,-1 0,1-1,-1 1,0-1,0 0,1 0,-1 0,0-1,0 0,0 0,0 0,1 0,-5-2,-16 6,-726 142,501-101,5 0,-127 3,105-43,263-6,-1 1,0-1,1 0,-1 0,1 0,-1-1,1 0,-1 0,1 0,0 0,0-1,0 1,1-1,-1 0,0 0,1-1,0 1,0-1,0 1,0-1,1 0,-1 0,1 0,0 0,0-1,1 1,-1-1,1 1,-1-3,-6-143,9 119,5-100,5 1,6 0,6 1,23-69,43-170,-52 254,-35 112,1 1,0 0,-1-1,1 1,0 0,0 0,0 1,0-1,-1 1,1-1,0 1,0 0,0 0,0 0,0 1,0-1,0 1,0-1,0 1,0 0,-1 0,1 0,0 1,-1-1,1 0,-1 1,1 0,-1 0,0 0,1 0,-1 0,0 0,0 0,17 10,7 0,1-2,0-1,0-1,0-2,1-1,0 0,0-2,1-2,12 0,121-2,0-7,6-7,462-55,-438 54,147 9,-302 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318 261,'-10'13,"1"0,1 0,0 1,1 0,1 1,0-1,1 1,1 1,-1 5,2-12,-203 610,170-527,31-79</inkml:trace>
  <inkml:trace contextRef="#ctx0" brushRef="#br0" timeOffset="685.618">290 290,'28'226,"37"23,7-39,-71-205,0 0,1 0,0 1,-1-1,2 0,-1 0,1-1,0 1,0 0,0-1,0 0,1 0,0 0,0 0,0 0,0-1,0 0,4 2,-5-6,1-1,-1 0,0 0,0 0,0 0,-1 0,1-1,0 1,-1-1,0 0,0 1,1-1,-2 0,1 0,0-1,0 1,-1 0,0-1,0 1,0-1,0 1,0-1,-1-2,49-257,-21-63,6 24,-23 214,-10 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29,'39'0,"26"-5,8-2,-4 1,-10 1,-9 1,-13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31,'38'-5,"23"-1,10-1,-2 2,-8 2,-9 1,-10 0,-6 2,-5 0,-3 0,-5 5,-8 2</inkml:trace>
  <inkml:trace contextRef="#ctx0" brushRef="#br0" timeOffset="249.919">57 228,'43'0,"34"-5,8-1,-5 0,-12 1,-12 1,-12 2,-7 1,-6 0,-8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1,'-33'126,"5"1,6 1,5 1,6 1,6 0,6 13,-1-127,-1-12,1 0,0 0,-1 0,1 0,1 1,-1-1,1 0,0 0,-1 0,2 0,-1 0,0 0,1 0,0 0,0-1,0 1,9-16,-7-3</inkml:trace>
  <inkml:trace contextRef="#ctx0" brushRef="#br0" timeOffset="165.606">1 621,'38'-4,"18"-3,9 1,-2 2,-2 0,-7 2,-3 1,-4 5,-7 2,-10 1</inkml:trace>
  <inkml:trace contextRef="#ctx0" brushRef="#br0" timeOffset="416.532">678 621,'-6'10,"1"1,1-1,0 0,0 1,1 0,0 0,1 0,0 0,1 1,0-1,1 0,0 1,1-1,0 0,1 0,0 0,1 0,0 0,0 0,1 0,1-1,5 9,-8-17,0 0,1 1,0-1,-1 0,1-1,0 1,0 0,0-1,0 0,0 0,0 0,0 0,0 0,1 0,-1-1,0 1,0-1,1 0,-1 0,0-1,0 1,1-1,-1 1,0-1,0 0,0 0,0 0,0-1,0 1,0-1,0 0,0 1,2-3,3-2,0 0,0-1,0 0,-1 0,0 0,0-1,-1 0,0 0,0-1,2-5,-3 5,0 0,0 0,-1 0,0-1,-1 0,0 1,0-1,-1-1,0 1,-1 0,0 0,-1-1,0 1,-1 0,0-1,0 1,-1 0,0 0,-1 0,0 0,-1 0,0 1,-1 0,-3-7,-35-8,21 22</inkml:trace>
  <inkml:trace contextRef="#ctx0" brushRef="#br0" timeOffset="944.491">1074 932,'28'-35,"-2"5,-1 0,-1-2,-2 0,-2-1,-1-2,-1 0,7-24,-26 65,0 0,0 0,0 0,1 1,0-1,0 0,0 0,1 0,0 0,0 0,1 0,0 0,0-1,0 1,0 0,1-1,0 1,0-1,1 0,-1 0,1-1,0 1,1-1,3 4,0-1,0 0,1 0,0-1,0 0,0-1,1 0,-1 0,1-1,0 0,1-1,-1 0,1-1,-1 0,1 0,-1-1,0-1,-1 1,1-1,0-1,0 0,-1 0,1-1,0 0,-1-1,0 0,0 0,0-1,0-1,0 1,-1-1,0-1,0 1,0-1,0-1,-1 1,-1-1,4-4,-6 3,-1 0,0 0,0 0,0-1,-1 1,0-1,-1 0,0 1,0-1,-1 0,0 0,-1-5,1 12,-1-23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417 114,'-22'13,"-44"138,-110 230,37-95,126-238,13-47,0-1,1 1,-1-1,0 1,1-1,-1 1,1-1,-1 1,1-1,-1 0,1 1,-1-1,1 0,-1 1,1-1,0 0,-1 0,1 1,-1-1,1 0,0 0,-1 0,1 0,0 0,-1 0,1 0,0 0,-1 0,1 0,0 0,-1-1,1 1,-1 0,1 0,0-1,-1 1,1 0,-1-1,1 1,-1 0,1-1,-1 1,1-1,-1 1,0-1,1 1,-1-1,0 1,1-1,-1 1,0-1,1 0,-1 1,0-1,0 1,0-1,0 0,0 1,0-1,103-172,-35 25,-5-3,16-74,-39 102,-31 151,37 179,-12-82,-27-94,1 0,1-1,2 0,1-1,12 19,-23-44,0 1,0-1,1 0,0 0,0-1,0 1,0 0,0-1,1 1,0-1,-1 0,1 0,1 0,-1 0,0 0,1-1,-1 1,1-1,0 0,-1 0,1 0,0-1,0 1,1-1,-1 0,0 0,0-1,1 1,-1-1,0 0,0 0,1 0,-1-1,0 1,0-1,1 0,-1-1,0 1,0-1,0 1,0-1,1-2,11-14,-1-2,0 0,-2-1,-1 0,0-1,-2-1,0 0,-2 0,0 0,-2-1,0 0,-2-1,0-6,6-15,41-272,-40 212,-11 106</inkml:trace>
  <inkml:trace contextRef="#ctx0" brushRef="#br0" timeOffset="400.929">1067 763,'11'-7,"15"-8,0-1,-1-1,0-1,-2-1,0-1,-1-2,-1 0,1-4,-20 24,0 0,0 1,0-1,-1 0,1 0,-1 0,1 0,-1 0,0 0,0-1,0 1,0 0,0-1,0 1,-1-1,1 1,-1-1,0 1,1-1,-1 1,0-1,-1 1,1-1,0 1,-1-1,1 1,-1 0,0-1,0 1,0 0,0-1,0 1,-1 0,1 0,-1 0,1 0,-1 0,0 0,1 0,-1 1,0-1,0 1,0-1,-1 1,1 0,0 0,0 0,-1 0,1 0,-1 0,-8 1,0 0,0 1,0 0,0 0,1 1,-1 1,0 0,1 0,0 1,-1 0,2 1,-1 0,0 1,1 0,0 0,1 1,-1 0,1 1,0-1,1 2,0-1,1 1,-1 0,1 0,1 1,0 0,1 0,-3 7,3-12,1 1,0 0,0 0,0 0,1 0,0 0,0 0,0 1,1-1,0 1,0 0,1-1,0 1,0-1,0 1,1 0,0-1,0 1,1-1,0 1,0-1,0 0,1 0,0 0,0 0,0 0,1-1,0 0,0 1,1-1,0 0,4 1,1-1,0 0,1-1,-1 0,1 0,0-1,0 0,0-1,0 0,0-1,1 0,-1-1,0-1,0 1,1-2,-1 1,0-2,0 1,0-2,1 0,12-3</inkml:trace>
  <inkml:trace contextRef="#ctx0" brushRef="#br0" timeOffset="798.966">1575 566,'-3'5,"0"0,1 1,-1-1,1 1,1-1,-1 1,1 0,0 0,0 0,1 0,0 0,0 0,0 0,0 0,1-1,0 1,1 0,-1 0,1-1,0 1,1-1,-1 1,1-1,0 0,1 1,2-5,0 0,0 0,0-1,1 0,-1 0,0 0,0-1,1 0,-1 0,0-1,0 1,0-1,0 0,-1-1,1 0,0 0,-1 0,0 0,0-1,0 0,1-1,-2 2,158-111,-162 113,1 1,-1-1,1 0,-1 1,1-1,-1 1,1-1,-1 1,1 0,-1-1,1 1,0-1,-1 1,1 0,0 0,-1-1,1 1,0 0,0 0,-1 0,1 0,0 0,-1 0,1 0,0 0,0 0,-1 0,1 0,0 0,0 0,-1 1,1-1,0 0,-1 1,1-1,-1 0,1 1,0-1,-1 1,1-1,-1 1,1-1,-1 1,1-1,-1 1,0 0,1-1,-1 1,1 0,-1-1,0 1,0 0,0-1,1 1,-1 0,0-1,0 1,0 0,0 0,-6 52,2-33,4-16,0-1,-1 1,1-1,1 1,-1-1,0 1,1-1,0 1,0-1,0 0,0 1,0-1,1 0,-1 0,1 0,0 0,0 0,0 0,0-1,1 1,-1 0,1-1,-1 0,1 0,0 0,0 0,0 0,0 0,0-1,1 0,-1 1,0-1,1 0,-1-1,1 1,-1-1,1 1,-1-1,1 0,-1 0,1-1,-1 1,2-1,6-2,0-1,0 0,0-1,0 0,-1-1,0 0,0 0,-1-1,0-1,0 1,0-2,-1 1,-1-1,1 0,-1 0,-1-1,0 0,0 0,-1-1,4-10,1-3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991 282,'-17'-2,"0"0,0 1,-1 0,1 2,0 0,-1 1,1 1,0 0,1 1,-1 1,1 1,-3 1,7-2,0 0,0 0,0 1,1 1,0 0,0 1,1-1,0 2,0 0,1 0,-4 5,10-11,0 1,0-1,1 1,-1 0,1 0,0 0,0 0,0 0,0 0,1 1,0-1,0 0,0 1,0-1,1 1,-1-1,1 1,0 0,1-1,-1 1,1-1,0 1,0-1,0 0,1 1,0-1,-1 0,1 0,1 0,-1 0,1 0,-1 0,3 1,122 98,-64-59,-37-24,-15-15,-2 1,1 0,-1 0,0 1,0 0,-1 1,0 0,0 0,0 0,-2 1,1 1,-1-1,0 1,-1 0,0 0,0 0,-1 1,-1 0,0 0,0 0,-1 0,-1 0,1 9,-3-15,0 1,0 0,0 0,-1-1,0 1,0-1,0 0,-1 0,1 1,-1-2,-1 1,1 0,-1 0,1-1,-1 0,-1 0,1 0,-1 0,1-1,-1 0,0 0,0 0,0 0,0-1,-1 0,1 0,-4 0,-159 23,134-24,-86-9,118 8,1 0,0-1,0 1,0-1,0 1,0-1,0 0,0 1,0-1,0 0,0 0,0 0,0 1,0-1,1 0,-1 0,0 0,1 0,-1-1,1 1,-1 0,1 0,-1 0,1 0,0-1,0 1,-1 0,1 0,0 0,0-1,0 1,0 0,1 0,-1 0,0-1,0 1,1 0,-1 0,1 0,-1 0,1 0,-1-1,1 1,0 0,-1 0,1 1,0-1,0 0,0 0,0 0,0 0,0 1,0-1,0 0,0 1,0-1,16-11</inkml:trace>
  <inkml:trace contextRef="#ctx0" brushRef="#br0" timeOffset="1604.176">540 1,'-42'27,"1"1,1 3,1 1,2 2,2 1,1 2,2 2,1 0,3 2,1 2,2 0,1 2,3 0,-11 37,22-57,0 1,2 1,1 0,2 0,0 1,2-1,1 1,1 0,1-1,2 1,0 0,2-1,1 0,2 1,0-2,2 1,1-1,1-1,1 0,1 0,1-1,1-1,1-1,1 0,1-1,1 0,9 5,2-5,1-1,1-1,1-2,1-1,9 2,0-1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1,'0'0,"0"0,-1 1,1-1,0 0,0 0,-1 1,1-1,0 0,0 1,0-1,0 1,-1-1,1 0,0 1,0-1,0 1,0-1,0 0,0 1,0-1,0 0,0 1,0-1,0 1,0-1,0 0,1 1,-1-1,0 1,0-1,0 0,0 1,1-1,-1 0,0 1,0-1,1 0,-1 0,0 1,1-1,-1 0,0 0,1 1,-1-1,0 0,1 0,-1 0,0 0,1 1,-1-1,1 0,-1 0,0 0,1 0,-1 0,1 0,-1 0,0 0,1 0,-1 0,1 0,-1-1,0 1,1 0,-1 0,1 0,-7 38,-26 105,4-24,17-57,-3 56,14-114,0 0,1 1,-1-1,1 0,0 0,1 0,-1 0,1 0,-1 0,1 0,1-1,-1 1,0 0,1-1,0 0,-1 0,1 0,0 0,1 0,-1 0,1-1,-1 0,1 0,0 0,1 1,5-1,1-1,0 0,0 0,0-2,0 1,0-1,0 0,-1-1,1-1,0 0,-1 0,0-1,0 0,0 0,0-1,7-6,-12 9,110-74,-101 59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367 339,'-54'225,"39"-156,-4 0,-3-1,-9 15,12-30,5-24,17-35,4-8</inkml:trace>
  <inkml:trace contextRef="#ctx0" brushRef="#br0" timeOffset="235.303">0 282,'39'-5,"36"-1,15-5,2 0,-5 1,-8 3,-12 3,-9 1,-8 2,-9 0,-6 2,-4 4,-3 7,-6 6,-7 4,-6-1</inkml:trace>
  <inkml:trace contextRef="#ctx0" brushRef="#br0" timeOffset="450.365">0 960,'39'0,"31"-5,9-1,1 0,-9 1,-12 1,-10 2,-10 1,-1 1,-2-5,-8-2</inkml:trace>
  <inkml:trace contextRef="#ctx0" brushRef="#br0" timeOffset="817.02">1101 1,'26'11,"0"2,0 2,-2 0,0 1,-1 1,0 2,-1 0,-2 1,0 1,-1 1,-1 1,-1 0,-1 1,-1 1,8 20,-17-27,0 0,-2 0,0 0,-1 0,-1 0,0 1,-1-1,-2 1,0-1,0 1,-2-1,-1 0,0 0,-5 15,-4 2,0-1,-2-1,-2 0,-1-1,-2 0,-22 27,13-25,-1-2,-2-2,-1 0,-1-3,-22 14,45-33,-21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35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22 386,'12'-165,"-1"151,-5 45,6 228,2 5,-11 43,-3-282,-1 0,0 0,-2-1,-1 1,-1-1,-1 0,-2 2,8-26,1 1,-1 0,0-1,0 1,0 0,0 0,0-1,0 1,0 0,0-1,0 1,-1 0,1-1,0 1,0 0,0-1,-1 1,1 0,0-1,-1 1,1-1,-1 1,1 0,-1-1,1 1,-1-1,1 0,-1 1,1-1,-1 1,0-1,1 0,-1 1,0-1,1 0,-1 0,0 0,1 1,-1-1,0 0,1 0,-1 0,0 0,0 0,1 0,-1 0,0 0,1-1,-1 1,0 0,1 0,-1-1,0 1,1 0,-1-1,1 1,-1 0,0-1,1 1,-1-1,1 1,-1-1,1 1,0-1,-1 0,1 1,-1-1,-16-47,14 17,2 1,0-1,3 1,0-1,2 1,1 0,1 0,6-14,10-33,3 1,4 1,2 1,4 2,3 2,3 1,3 2,3 3,44-48,-65 84,1 2,1 0,1 2,1 1,0 2,4 0,-32 19,0 0,0 1,1-1,-1 1,1-1,0 1,-1 0,1 0,0 0,0 0,-1 0,1 1,0-1,0 1,0 0,0 0,0 0,0 0,0 1,-1-1,1 1,0-1,0 1,0 0,-1 0,1 0,0 1,-1-1,1 1,-1-1,0 1,1 0,-1 0,0 0,0 0,0 0,-1 1,1-1,0 0,-1 1,1-1,0 4,3 11,-1 1,-1 0,-1 0,0 0,-2 0,0 1,-1-1,0 0,-2 0,0 0,-1 0,-1-1,0 1,-3 2,0 7,-1-1,-1 0,-2-1,0 0,-2-1,-1 0,0-1,-2-1,-1 0,-4 3,4-4,0-1,-1-1,-1-1,-1-1,0 0,-2-2,1 0,-2-2,0 0,0-2,-17 5,16-11</inkml:trace>
  <inkml:trace contextRef="#ctx0" brushRef="#br0" timeOffset="359.518">1010 668,'-43'28,"2"2,0 1,3 2,0 2,2 1,-13 20,46-52,-1 0,0 0,0 0,1 0,-1 0,1 0,0 1,1-1,-1 1,1 0,0-1,0 1,0 0,1 1,0-1,0 0,0 0,0 0,1 1,0-1,0 2,4-4,0 0,0 0,0-1,1 1,-1-1,1 0,-1-1,1 1,-1-1,1 0,0 0,0 0,-1-1,1 0,0 0,0 0,0 0,-1-1,1 0,0 0,0 0,-1 0,5-2,13-5,-1 0,1-1,-1-1,-1-1,0-1,0-1,-2-1,1 0,-2-1,0-1,-1-1,0 0,-1-1,-2-1,5-7,18-73,-36 96,1 1,-1-1,0 0,0 1,0-1,0 1,-1-1,1 0,-1 1,1-1,-1 1,0-1,0 1,0 0,0-1,-1 1,1 0,-1 0,1 0,-1 0,0 0,0 0,1 0,-1 0,-1 1,1-1,0 1,0 0,0-1,-1 1,1 0,-1 0,1 1,-1-1,1 0,-1 1,1 0,-2-1,-5 2,0 0,1 0,-1 1,1 0,0 0,-1 1,1 0,0 0,1 1,-1 0,0 1,1-1,0 1,0 1,1-1,-2 3,-11 12</inkml:trace>
  <inkml:trace contextRef="#ctx0" brushRef="#br0" timeOffset="650.972">1349 780,'-6'14,"0"0,1 0,1 0,0 1,1-1,1 1,0 0,0 0,2 0,0 0,1 0,0 0,1 0,1-1,4 15,-6-27,1 1,-1-1,1 1,-1-1,1 0,0 0,0 0,0 0,0 0,1 0,-1-1,0 1,1-1,-1 1,1-1,-1 0,1 0,0 0,-1 0,1-1,0 1,0-1,0 0,-1 1,1-1,0-1,0 1,0 0,0-1,-1 1,1-1,0 0,-1 0,2 0,88-46,-75 36,-1-1,0 0,0-2,-1 1,-1-2,0 0,-1-1,-1 0,-1-1,0-1,-1 1,-1-2,7-18,-12 8,-4 30,0-1,0 0,0 1,0-1,0 0,0 1,0-1,0 0,0 1,0-1,0 0,0 1,0-1,0 0,-1 0,1 1,0-1,0 0,0 1,-1-1,1 0,0 0,0 0,-1 1,1-1,0 0,-1 0,1 0,0 0,0 1,-1-1,1 0,0 0,-1 0,1 0,0 0,-1 0,1 0,0 0,-1 0,1 0,0 0,-1 0,1 0,0 0,-1 0,1 0,0-1,-1 1,1 0,0 0,-1 0,1 0,0-1,0 1,-1 0,1 0,0-1,0 1,-1 0,1 0,0-1,0 1,0 0,-1-1,-8 15</inkml:trace>
  <inkml:trace contextRef="#ctx0" brushRef="#br0" timeOffset="992.372">1801 1063,'210'-221,"-210"221,0 0,-1 1,1-1,0 0,0 1,0-1,1 0,-1 1,0-1,0 0,0 0,0 1,0-1,0 0,0 0,0 1,1-1,-1 0,0 0,0 1,0-1,0 0,1 0,-1 1,0-1,0 0,1 0,-1 0,0 0,0 1,1-1,-1 0,0 0,1 0,-1 0,0 0,0 0,1 0,-1 0,0 0,1 0,-1 0,0 0,1 0,-1 0,0 0,0 0,1 0,-1 0,0-1,0 1,1 0,-1 0,0 0,0 0,1 0,-1-1,0 1,0 0,-7 40,2-20,5-17,0 0,0 0,0 0,0 0,1-1,-1 1,1 0,0 0,-1 0,1 0,1 0,-1-1,0 1,1 0,-1-1,1 1,0-1,0 0,0 1,0-1,0 0,0 0,0-1,1 1,-1 0,1-1,0 1,-1-1,1 0,0 0,0 0,0 0,-1 0,1-1,0 1,0-1,0 0,0 0,0 0,0 0,0-1,0 1,0-1,0 0,0 1,0-1,0-1,20-7,-1-1,0-1,0-1,-1-1,-1-1,0 0,-1-2,-1 0,0-1,5-8,46-63,-58 77</inkml:trace>
  <inkml:trace contextRef="#ctx0" brushRef="#br0" timeOffset="1401.465">2591 752,'-11'13,"1"1,0 0,1 0,1 1,0 0,1 0,1 1,0 0,1 0,-2 13,6-26,1 0,-1-1,0 1,1 0,0-1,-1 1,1 0,0 0,0-1,1 1,-1 0,1-1,-1 1,1 0,0-1,0 1,0-1,0 1,0-1,1 1,-1-1,1 0,0 0,-1 1,1-1,0-1,0 1,0 0,1 0,-1-1,0 1,1-1,-1 0,0 0,1 0,0 0,-1 0,1 0,0-1,0 1,16-1,-1 0,0-2,0 0,0 0,0-2,0-1,-1 0,0-1,0 0,0-2,-1 0,0-1,0 0,-1-1,-1-1,1-1,-2 0,0 0,0-2,-1 1,-1-2,0 1,-1-2,-1 1,0-1,4-13,-2 9,-2-1,0 0,-2 0,0-1,-1 0,-2 0,0 0,-1-1,-1 1,-2-1,0 1,-1-1,-1 0,-1 1,-1 0,-1 0,-1 0,-1 0,-1 1,-1 0,-1 1,0 0,-9-11,14 25,1 0,-1 0,0 1,-1 0,1 0,-1 0,0 0,-1 1,1 0,-1 1,1-1,-1 1,0 1,0-1,-1 1,1 0,0 1,-1 0,1 0,-1 0,1 1,-1 0,1 1,-1-1,1 2,-1-1,1 1,0 0,0 0,0 1,0 0,0 0,0 1,1 0,0 0,-2 2,-6 6,1 1,0 0,1 1,1 0,0 1,0 0,2 0,0 2,1-1,1 1,0 0,1 0,1 1,1 0,0 0,1 0,1 0,1 0,1 0,0 1,1-1,1 0,1 0,1 0,0 0,1 0,1-1,1 0,0 0,1-1,1 0,2 2,12 10,2-2,1-1,0-1,2-1,1-1,1-1,1-2,0-2,1 0,1-2,1-2,0-1,6 0,-3 1</inkml:trace>
  <inkml:trace contextRef="#ctx0" brushRef="#br0" timeOffset="6329.187">3438 555,'74'-13,"0"3,0 3,1 3,0 4,13 3,46-1,-5-1,-128 0,-1-1,0 1,0-1,1 1,-1-1,0 1,0 0,0-1,0 1,0-1,0 1,0-1,0 1,0 0,0-1,0 1,0-1,0 1,0 0,0-1,-1 1,1-1,0 1,-1-1,1 1,0-1,-1 1,1-1,0 1,-1-1,1 0,-1 1,1-1,-1 0,1 1,-1-1,1 0,-1 1,1-1,-1 0,1 0,-1 0,1 1,-1-1,0 0,1 0,-1 0,1 0,-1 0,0 0,0 1,-17 10</inkml:trace>
  <inkml:trace contextRef="#ctx0" brushRef="#br0" timeOffset="6677.823">3551 752,'7'5,"0"-1,0-1,1 1,-1-1,1-1,0 0,0 0,0 0,0-1,0 0,0 0,0-1,1 0,5-1,1 1,357-1,-322 6,-32 2</inkml:trace>
  <inkml:trace contextRef="#ctx0" brushRef="#br0" timeOffset="6997.119">3381 1119,'44'5,"42"1,12-4,-2-4,-11 0,-12-1,-12 1,-13 0,-9 1,-7 0,-3 1,-3 0,-5 0</inkml:trace>
  <inkml:trace contextRef="#ctx0" brushRef="#br0" timeOffset="8297.155">4566 1430,'461'-412,"-384"333,-3-2,58-86,-93 109,-3-2,-2-2,-3-1,-3-1,13-45,-35 93,1 0,-2-1,0 1,-1-1,-1 0,-1 0,0 0,-1 0,0 0,-2 0,0-3,0 18,1 1,0-1,0 1,0-1,-1 1,1-1,-1 1,1-1,-1 1,1 0,-1-1,0 1,0 0,0 0,0-1,0 1,0 0,0 0,0 0,0 0,0 0,0 0,-1 1,1-1,0 0,-1 0,1 1,-1-1,1 1,-1 0,1-1,-1 1,1 0,-1 0,1 0,-1 0,1 0,-1 0,1 0,-1 1,1-1,-1 0,1 1,0-1,-1 1,1 0,-1-1,1 1,0 0,0 0,-1 0,1 0,0 0,-1 1,-21 20,0 1,1 1,1 1,1 2,2-1,0 2,2 0,-12 31,14-34,-10 23,1 0,3 2,2 0,2 1,3 1,0 6,7-24,1-17,1 0,1 0,1 0,0 1,1-1,1 1,0-1,2 1,0-1,1 0,0 1,2-1,5 15,-6-23,0-1,0 1,1-1,0 0,1 0,0 0,0-1,1 1,-1-2,2 1,-1-1,1 0,-1-1,2 1,-1-2,0 1,1-1,0 0,0-1,0 0,1-1,-1 1,1-2,-1 0,4 0,2 0,1-1,-1-1,0-1,0 0,1-1,-1-1,-1 0,1-1,-1 0,1-1,-2-1,1 0,-1-1,0-1,-1 0,1 0,-1-2,40-32,-2-3,-1-2,-3-2,-2-1,-2-3,12-24,-14 13,-4-3,-2-1,-3-2,-3 0,-4-2,-2-4,-20 71,-1 2,1 1,-1-1,0 0,-1 0,1 0,-1 0,1 0,-1 0,0 0,-1 0,1 0,-1 0,0 0,0 0,0 0,-2-4,2 8,-1-1,0 1,1 0,-1 0,0-1,1 1,-1 0,0 0,1 0,-1 1,0-1,1 0,-1 1,0-1,1 1,-1-1,1 1,-1 0,1 0,-1 0,1 0,-1 0,1 0,0 0,0 0,-1 0,1 1,0-1,0 0,0 1,0 0,0-1,-33 39,2 0,2 3,2 0,2 2,1 0,3 2,-8 18,4 1,2 0,3 2,-1 18,18-73,0-1,0 1,1 0,1 0,0 1,1-1,0 0,1 1,1-1,0 0,0 1,2-1,-1 0,2 0,0 0,0-1,1 1,1-1,0 0,1-1,0 1,0-1,1-1,1 1,2 1,1-3,0 0,0-1,1 0,0-1,1 0,0-2,-1 1,2-1,-1-1,1-1,-1 0,1-1,0 0,0-1,0-1,0-1,0 0,0 0,-1-2,1 0,6-2,0-1,-1-1,0-1,-1 0,0-1,-1-2,13-8,-26 16,1-1,-1-1,0 1,0-1,-1 0,0 0,1 0,-2 0,1-1,-1 0,1 0,-2 0,1 0,-1 0,1 0,-2-1,1 1,-1-1,0 1,0-1,-1 0,0 1,0-2,-1-1,-1 1,0 0,0 0,-1 0,0 0,0 0,-1 0,0 1,0-1,0 1,-1 0,-1 1,1-1,-1 1,0 0,0 0,-1 1,1 0,-1 0,-1 0,1 1,-6-2,-14-7,0 1,0 2,-1 1,0 1,-29-4,-54 12,84 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5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272 142,'-27'31,"2"2,1 0,2 1,1 1,2 1,-15 39,12-19,2 2,2 0,3 1,-5 49,17-80,2-1,0 1,2 0,1-1,1 0,1 1,2-1,1-1,1 1,1-1,1-1,1 1,1-2,2 0,0 0,2-2,0 1,8 5,11 12,1-3,2-1,2-1,1-3,27 17,-40-31,-4-5</inkml:trace>
  <inkml:trace contextRef="#ctx0" brushRef="#br0" timeOffset="3764.369">893 311,'-24'127,"-5"-1,-6-2,-42 100,66-196,1-4,1-1,1 2,2-1,0 1,1 0,-1 21,6-41,0-1,1 1,-1-1,1 1,0-1,0 1,0-1,1 0,-1 0,1 1,0-1,0-1,1 1,-1 0,1 0,0-1,0 1,0-1,0 0,0 0,1 0,-1-1,1 1,0-1,0 0,0 0,0 0,0 0,1-1,-1 0,0 0,1 0,-1 0,1-1,-1 1,1-1,3-1,14-4,0-2,0-1,-1-1,0 0,-1-2,0 0,0-1,-2-1,1-1,-2-1,0 0,-1-1,2-3,17-18,-2-1,-1-1,-2-1,-2-2,-2-1,-1-1,-3-2,-1 0,-3-1,0-4,-10 28,-1-2,-1 1,-2-1,0 1,-1-1,-2 0,0-8,-1 32,1 0,-1 0,0 0,1 0,-1-1,0 1,0 0,0 0,0 0,0 0,0-1,0 1,0 0,0 0,-1 0,1 0,0-1,-1 1,1 0,-1 0,1 0,-1 0,0 0,1 0,-1 0,0 0,0 1,0-1,1 0,-1 0,0 1,0-1,0 0,0 1,0-1,-1 1,1-1,0 1,0 0,0-1,0 1,0 0,-1 0,1 0,0 0,0 0,0 0,0 0,-1 0,1 0,0 1,0-1,0 0,0 1,0-1,0 1,0-1,0 1,0 0,0-1,0 1,0 0,0 0,0 0,-6 9,0 1,0 0,1 1,1 0,0 0,0 0,1 0,1 1,0-1,1 1,0 1,-3 11,-9 48,3 0,3 0,3 1,4 25,4 130,-3-225,0 0,0-1,0 1,1 0,0-1,0 1,0-1,0 1,0-1,1 0,-1 1,1-1,0 0,0 0,0 0,1 0,-1-1,1 1,-1 0,3 1,5-2</inkml:trace>
  <inkml:trace contextRef="#ctx0" brushRef="#br0" timeOffset="4285.084">2218 424,'-16'-8,"-1"1,0 1,0 1,0 0,-1 1,0 1,0 1,0 0,0 2,0 0,0 1,0 0,0 2,0 0,-6 2,21-3,0-1,0 1,0-1,0 1,1 0,-1 0,0 0,1 0,-1 1,1-1,0 1,0-1,0 1,0 0,1 0,-1 0,1 0,-1 0,1 0,0 0,0 0,0 0,1 1,-1-1,1 0,0 1,0-1,0 0,0 1,1-1,-1 0,1 1,0-1,0 0,0 0,0 0,0 0,1 0,0 0,-1 0,1 0,0-1,0 1,1-1,1 3,161 203,-158-195,-1 1,-1-1,0 1,0 0,-1 0,-1 0,-1 1,0-1,-1 1,0-1,-1 1,-1 0,0-1,-1 1,-1-1,0 0,0 0,-2 0,-1 2,3-8,0 0,-1 0,-1 0,1-1,-1 0,0 0,-1 0,1 0,-2-1,1 0,0 0,-1-1,0 1,-1-2,1 1,-1-1,0 0,0-1,0 1,0-2,0 1,-2-1,-13 4,-1-2,1 0,-1-2,0 0,0-2,1 0,-16-3,37 3,-1 1,1-1,0 0,-1 0,1 0,0 0,-1 0,1 0,0 0,0-1,-1 0,1 1,0-1,0 0,0 0,0 0,0 0,0 0,0 0,0-1,0 1,0-1,1 1,-1-1,0 0,1 0,0 1,-1-1,1 0,0 0,0 0,0-1,0 1,1 0,-1 0,0 0,1-1,0 1,-1 0,1-1,0 1,0 0,0 0,1-1,-1 1,0 0,1-2,9-13</inkml:trace>
  <inkml:trace contextRef="#ctx0" brushRef="#br0" timeOffset="4648.588">2445 0,'47'70,"-2"2,-4 2,7 24,-30-64,-2 1,-1 1,-2 1,-1 0,-2 0,-2 1,-2 0,-1 1,-1 0,-3-1,-1 1,-2 0,-1-1,-3 1,-1-1,-1 0,-9 22,11-39,-1 0,-1-1,0 0,-2 0,0 0,-1-1,-1-1,-1 0,-1-1,0 0,-1-1,-1-1,0 0,-1-1,-1-1,0 0,-16 7,-50 3,59-20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697 185,'-86'133,"6"3,-32 83,-99 168,24-121,171-250,12-33,99-170,-81 164,138-218,11 7,10 7,111-106,-208 253,-76 115,-40 91,6 1,-1 32,31-136,0 0,2 0,0 0,2 1,0-1,2 0,1 0,0 1,2-2,1 1,1 3,63 157,-69-180,1 1,-1-1,0 1,0 0,0 0,-1 0,1-1,-1 1,0 0,0 0,0 0,-1 0,1 0,-1-1,0 1,0 0,0-1,0 1,-1 0,0-1,1 1,-1-1,-1 0,1 0,0 0,-1 0,1 0,-1 0,0-1,0 1,0-1,0 0,-6 4,0-1,0 0,0 0,0-1,0-1,-1 1,0-2,0 1,0-1,0-1,-8 1,4-2,1 0,-1-1,1-1,-1 0,1-1,0 0,0-1,0-1,0 0,1-1,0 0,0 0,0-2,1 1,0-1,1-1,-3-2,-7-9,0-1,1-1,2 0,0-1,1-1,2-1,-9-19,11 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0,'-49'351,"-12"108,32-302,29-156,-1 1,1-1,0 1,0-1,0 0,0 1,0-1,0 0,0 1,1-1,-1 1,0-1,1 0,-1 1,1-1,-1 0,1 0,0 0,0 1,-1-1,1 0,0 0,0 0,0 0,0 0,0 0,0-1,1 1,-1 0,0 0,0-1,1 1,-1-1,0 1,1-1,-1 0,0 1,1-1,-1 0,0 0,1 0,-1 0,1 0,-1 0,0 0,1-1,-1 1,0 0,1-1,63-31,-13-13,-32 23</inkml:trace>
  <inkml:trace contextRef="#ctx0" brushRef="#br0" timeOffset="363.674">818 424,'-60'24,"1"4,1 1,2 4,-27 20,81-52,0-1,1 0,-1 1,0-1,0 1,0 0,1 0,-1-1,0 1,1 0,-1 0,0 1,1-1,-1 0,1 0,0 1,0-1,-1 1,1-1,0 1,0 0,0-1,0 1,1 0,-1 0,0-1,1 1,0 0,-1 0,1 0,0 0,0 0,0 0,0 0,0-1,0 1,0 0,1 0,-1 0,1 0,-1 0,1-1,0 1,0 0,0 0,0-1,0 1,0-1,0 1,0-1,1 1,-1-1,1 0,0 1,78 26,-69-26,0 0,0 1,-1 1,1 0,-1 0,0 1,0 1,-1-1,1 2,-1-1,2 3,-9-6,1 0,-1 0,1 0,-1 1,0-1,0 1,0 0,-1-1,1 1,-1 0,0 0,0 0,0 0,-1 0,1 0,-1 0,0 0,0 0,-1 0,1 0,-1 0,0 0,0 0,0 0,0 0,-1-1,1 1,-1 0,0-1,0 1,-1-1,1 0,-6 8,0 0,-1-1,0 0,0 0,-1-1,-1 0,1-1,-2-1,0 1,-16 10,-1-2,0-1,-2-2,1-1,-21 5,51-16,-1-1,1 0,-1 1,1-1,-1 1,0-1,1 0,-1 0,0 1,1-1,-1 0,0 0,1 0,-1 0,0 0,0 0,1 0,-1 0,0 0,1 0,-1 0,0 0,1 0,-1-1,0 1,1 0,-1 0,0-1,1 1,-1-1,1 1,-1 0,0-1,1 1,-1-1,1 1,0-1,-1 0,1 1,-1-1,1 1,0-1,-1 0,1 1,0-1,0 0,17-28,2 10,-1 1</inkml:trace>
  <inkml:trace contextRef="#ctx0" brushRef="#br0" timeOffset="661.739">1213 593,'-26'21,"1"1,1 1,2 1,0 1,1 1,2 1,0 0,-2 8,19-31,0-1,0 0,0 1,1 0,-1-1,1 1,0 0,0-1,0 1,1 0,-1 0,1 0,0 0,0 0,0 0,1-1,-1 1,1 0,0 0,0 0,0-1,1 1,-1 0,1-1,0 1,0-1,0 0,0 0,1 0,-1 0,1 0,0 0,0 0,0-1,0 0,0 1,0-1,1-1,-1 1,1 0,-1-1,2 1,6 0,1 0,0-1,0 0,-1-1,1-1,0 1,-1-2,1 0,0 0,-1-1,0 0,0-1,0 0,0-1,0 0,-1-1,0 0,0-1,-1 0,0 0,0-1,-1 0,0-1,0 0,1-2,-6 7,0-1,0 1,0-1,-1 0,0 0,0 0,0 0,0 0,-1 0,0-1,0 1,0 0,-1-1,1 1,-2-1,1 1,0 0,-1-1,0 1,0 0,-1-1,1 1,-1 0,0 0,-1 0,1 0,-1 1,0-1,0 1,-1-1,1 1,-1 0,0 0,0 1,0-1,0 1,-1 0,1 0,-1 0,0 1,0 0,0 0,0 0,0 0,0 1,-1 0,1 0,-5 0,-17 3,2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29,'29'0,"28"0,10-5,3-1,-6 0,-9 1,-8 2,-9 1,-5 0,-3 2,-3 0,0 0,-1 1,1-1,-5 5,-6 6,-10 2,-7-2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1,'48'0,"25"0,6 0,-2 0,-9 0,-11 0,-10 0,-9 0,-6 0,1 0,1 0,-7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8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450 280,'33'-8,"-1"-2,0-1,-1-2,-1-1,0-1,0-2,-2-1,0-1,-2-1,0-1,2-5,40-61,-87 134,2 30,3 0,3 0,0 77,9-128,-10 741,15-481,-3-47,-5-214,-7-32,0-46,12 48,0 1,-1-1,1 0,-1 0,0 0,0 1,-1-1,0 1,1-1,-1 1,-1-1,1 1,-1 0,0 0,0 0,0 1,0-1,0 1,-1-1,0 1,0 0,0 1,-3-3,-9-2,0 1,0 0,-1 1,0 1,0 0,0 1,0 1,0 1,0 1,0 0,-1 1,1 1,-4 1,-218 62,209-54,1 1,0 2,0 1,2 1,0 1,-4 5,29-21,1-1,0 1,0-1,0 1,0 0,0-1,-1 1,1 0,0 0,1 0,-1-1,0 1,0 0,0 0,0 0,1 1,-1-1,1 0,-1 0,1 0,-1 0,1 1,-1-1,1 0,0 0,0 1,0-1,0 0,0 0,0 1,0-1,0 0,0 1,0-1,1 0,-1 0,1 0,-1 1,1-1,11 5</inkml:trace>
  <inkml:trace contextRef="#ctx0" brushRef="#br0" timeOffset="441.13">281 1071,'264'-105,"271"-68,-347 119,-226 105,17-22,2 0,0 2,2 0,1 1,-2 11,13-28,0 1,2-1,0 1,0 0,2 0,0 0,1 0,0 0,1 0,1-1,1 1,0 0,3 7,4 34,-7-33</inkml:trace>
  <inkml:trace contextRef="#ctx0" brushRef="#br0" timeOffset="750.301">1579 1239,'-22'26,"1"0,2 2,0 0,2 1,1 1,2 0,-10 29,22-57,1 1,-1 0,1 0,0 0,0 0,0 0,0 0,1 0,-1 0,1 0,0 0,0 1,0-1,0 0,0 0,1 0,0 0,-1 0,1 0,0 0,0 0,1 0,-1 0,1 0,-1 0,1-1,0 1,0-1,0 1,0-1,0 0,1 0,-1 0,1 0,0 0,-1-1,1 1,0-1,0 0,0 1,0-1,0 0,0-1,0 1,0-1,3 1,8-5,0 0,0-1,-1 0,1-1,-1 0,-1-1,1-1,-1 0,0-1,-1 0,0-1,-1 0,0 0,0-1,-1-1,0 1,-1-2,-1 1,0-1,0 0,-2 0,3-6,-4 12,0 1,0-1,0-1,-1 1,1 0,-2-1,1 1,-1-1,-1 0,1 0,-1 0,0 0,-1 0,0 0,0 0,-1 0,0 0,-1 0,1 0,-1 1,-1-1,0 0,0 1,0 0,-1 0,0 0,0 0,-1 0,0 1,-5-6,6 9,0 0,-1 0,1 1,-1-1,1 1,-1 0,0 0,0 1,0 0,0-1,0 1,0 1,0-1,0 1,-1 0,1 0,0 1,0-1,0 1,0 0,0 1,0-1,0 1,0 0,1 0,-1 1,-2 1,-7 8</inkml:trace>
  <inkml:trace contextRef="#ctx0" brushRef="#br0" timeOffset="1017.884">2030 1579,'-14'-25,"0"-21,2-13,8-2,5 6,7 11,6 9,2 6,3 2,2 6,-2 2,1 4,1 5,-2 9,-6 9,-3 3</inkml:trace>
  <inkml:trace contextRef="#ctx0" brushRef="#br0" timeOffset="1286.23">2538 1155,'-49'30,"1"2,1 2,2 1,-21 25,14 10,51-68,0 0,0 1,1-1,-1 0,1 0,-1 0,1 0,0 1,0-1,-1 0,2 0,-1 1,0-1,0 0,1 0,-1 1,1-1,0 0,0 0,-1 0,1 0,1 0,-1 0,0 0,0 0,1-1,-1 1,1 0,-1-1,1 1,0-1,0 0,0 1,0-1,0 0,1 1,15 4,0 1,0-2,0-1,1 0,0-1,-1-1,1-1,0 0,0-2,0 0,0-1,0-1,-1 0,1-2,-1 0,0-1,4-3,5 0</inkml:trace>
  <inkml:trace contextRef="#ctx0" brushRef="#br0" timeOffset="1650.063">2708 1325,'3'5,"0"-1,1 1,0-1,0 1,0-1,0 0,1 0,0-1,-1 0,1 1,1-2,-1 1,0-1,1 1,-1-1,1-1,0 1,-1-1,1 0,0 0,0-1,0 0,0 0,0 0,-1-1,1 0,0 0,0 0,0-1,-1 1,1-1,-1-1,0 1,1-1,-1 0,0-1,3 1,-1-1,0 0,-1-1,1 1,-1-1,0 0,0-1,0 0,-1 0,0 0,0 0,0-1,-1 0,0 0,0 0,-1 0,0-1,0 1,-1-1,0 0,0 0,-1 1,0-1,0 0,-1-4,-1 10,-1-1,1 0,-1 0,1 1,-1-1,0 1,0 0,0 0,0-1,0 1,-1 1,1-1,-1 0,1 0,-1 1,0 0,1-1,-1 1,0 0,0 0,0 1,0-1,0 0,0 1,0 0,0 0,0 0,0 0,0 0,-2 1,-92 20,74-9,1 1,0 1,1 1,1 1,0 1,1 0,1 2,1 0,0 1,1 1,-10 18,18-28,1-1,1 1,0 0,0 0,1 1,1 0,0 0,0 0,0 5,3-13,1 0,-1 0,1 0,0 0,0 0,0 0,1 0,-1 0,1 0,0 0,0 0,0 0,1-1,-1 1,1 0,0-1,0 1,0-1,1 0,-1 1,1-1,0 0,-1 0,1-1,1 1,-1-1,0 0,1 1,-1-1,3 1,11 2,1 0,-1-1,1-1,-1-1,1 0,0-2,0 0,0 0,-1-2,1 0,0-1,16-6,115-29,-108 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2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1384,'3'-33,"2"0,1 1,1 0,2 0,1 1,2 0,0 1,2 0,10-13,4-5,2 2,3 0,1 2,2 2,23-20,-35 36,-23 24,0 1,0-1,0 0,0 1,0-1,0 1,0-1,0 1,1-1,-1 1,1 0,-1 0,1 0,-1 0,1 0,0 0,0 0,-1 1,1-1,0 0,0 1,0 0,0-1,-1 1,1 0,0 0,0 0,0 0,0 0,0 0,0 1,0-1,-1 1,1-1,0 1,0 0,-1 0,1 0,0 0,-1 0,1 0,-1 0,1 0,-1 0,1 1,-1-1,0 1,0-1,0 1,5 10,-1 0,0 0,-1 0,0 1,-1 0,-1-1,0 1,0 0,-1 8,7 42,8 107,-16-169,0 0,-1 0,1 0,0 1,0-1,0 0,0 0,0 0,0 0,0 0,0 0,1 0,-1 0,0 0,1 0,-1 0,1 0,-1 0,1 0,-1 0,1 0,0 0,0 0,-1 0,1-1,0 1,0 0,0 0,0-1,0 1,-1-1,1 1,1-1,-1 1,0-1,0 0,0 1,0-1,0 0,0 0,0 0,0 0,0 0,0 0,1 0,-1 0,0 0,0-1,0 1,0 0,0-1,0 1,0-1,0 1,0-1,0 1,0-1,0 0,-1 1,1-1,0 0,0 0,179-166,-169 157,2-4,0 0,2 1,-1 1,1 1,1 0,0 1,1 0,0 2,7-3,-23 10,1 0,-1 1,1-1,0 1,-1-1,1 1,0 0,-1 0,1 0,0 0,0 0,-1 0,1 0,0 0,-1 1,1-1,0 1,-1-1,1 1,-1 0,1-1,-1 1,1 0,-1 0,1 0,-1 0,0 0,0 0,0 1,1-1,-1 0,0 1,0-1,-1 1,1-1,0 1,0-1,-1 1,1 0,-1-1,1 1,-1 0,5 79,-6-71,-25 137,26-146,-1 1,1 0,0 0,0 0,0 0,0 0,0-1,0 1,0 0,1 0,-1 0,1-1,-1 1,1 0,0 0,0-1,-1 1,1-1,0 1,1-1,-1 1,0-1,0 1,1-1,-1 0,0 0,1 0,-1 0,1 0,0 0,-1 0,1 0,0-1,-1 1,1-1,0 1,0-1,0 0,0 1,-1-1,2 0,12-3</inkml:trace>
  <inkml:trace contextRef="#ctx0" brushRef="#br0" timeOffset="401.079">1838 706,'-58'32,"2"1,1 4,2 1,2 3,1 2,-16 21,12 8,52-70,1 0,0 0,0 0,0 0,0 1,0-1,1 0,-1 0,1 1,-1-1,1 0,0 1,0-1,0 0,0 1,0-1,0 0,1 0,-1 1,1-1,0 0,0 0,0 1,0-1,0 0,0 0,0 0,0 0,1-1,-1 1,1 0,0 0,-1-1,1 1,1 0,4 0,1 0,-1 0,1 0,-1-1,1 0,0 0,-1-1,1 0,0 0,-1-1,1 0,-1 0,1-1,-1 0,1 0,-1-1,0 0,0 0,0-1,0 0,-1 0,41-24,-2-2,-1-2,-2-1,-1-3,15-18,-37 36,30-29,-52 75,-5 2,5-25,0-1,1 1,0 0,0 0,0 0,1 0,0 0,0 0,0 0,0 1,1-1,0 0,0 1,0-1,1 0,0 0,0 0,0 1,0-1,1 0,0 0,0-1,1 1,-1 0,1-1,0 1,0-1,0 0,1 0,-1 0,1 0,3 1,15 3,-1-3</inkml:trace>
  <inkml:trace contextRef="#ctx0" brushRef="#br0" timeOffset="735.137">2600 650,'-62'27,"0"4,2 2,-54 40,96-62,-57 54,74-64,1 0,-1-1,1 1,-1 0,1 0,-1 0,1 0,0 0,-1 0,1 0,0 0,0 0,0 0,0 0,0 1,0-1,0 0,0 0,0 0,0 0,1 0,-1 0,0 0,1 0,-1 0,1 0,-1-1,1 1,-1 0,1 0,0 0,-1 0,1-1,0 1,0 0,0-1,-1 1,1 0,0-1,0 1,0-1,0 0,0 1,0-1,0 0,0 1,0-1,1 0,51 7,-53-7,24 0,-18-1,-1 0,0 0,0 0,0 1,0 0,1 0,-1 1,0 0,0-1,0 2,0-1,0 1,0-1,0 1,0 0,-1 1,1-1,-1 1,0 0,1 0,-1 1,-1-1,3 3,-6 0,0 0,-1 0,0 0,0 0,-1-1,1 1,-1 0,0-1,-1 1,1-1,-1 0,0 0,-1 0,1 0,-1-1,0 1,0-1,0 0,-1 0,1 0,-1-1,0 1,0-1,0-1,-1 1,-112 52,98-49</inkml:trace>
  <inkml:trace contextRef="#ctx0" brushRef="#br0" timeOffset="1148.658">3051 565,'-7'4,"-12"6,1 1,0 1,1 0,1 1,0 1,0 0,2 1,-10 12,22-22,-1 0,1 1,1-1,-1 0,1 1,0-1,0 1,0 0,1-1,0 1,0-1,0 1,1 0,0-1,0 1,0-1,1 1,0-1,0 0,0 0,1 0,-1 0,1 0,0 0,1-1,-1 1,1-1,0 0,0 0,0-1,1 1,3 1,-4-2,0 0,1 0,-1 1,-1-1,1 1,0 0,-1-1,0 2,0-1,0 0,0 1,-1-1,0 1,0 0,0 0,0 0,-1 0,0 0,0 0,0 0,-1 0,1 0,-1 0,0 1,-1-1,1 0,-1 0,0 0,-1 0,1 0,-1 0,0 0,0 0,0-1,-1 1,0-1,-2 3,-1-2,0 0,0-1,0 0,-1 0,0-1,0 0,0 0,0 0,0-1,-1 0,1 0,-1-1,1 0,-4 0,-19 4,-27 5,32-7</inkml:trace>
  <inkml:trace contextRef="#ctx0" brushRef="#br0" timeOffset="1801.66">3192 311,'30'29,"-2"1,-1 1,-1 2,-2 1,-1 0,-2 2,-1 1,-2 0,4 14,-18-30,0-1,-2 1,0 0,-2-1,0 1,-1 0,-1-1,-1 1,-1-1,-1 1,0-1,-2-1,0 1,-1-1,-1 0,-1-1,-1 0,0-1,-1 0,-1-1,-1 0,0-1,-1 0,0-2,-1 1,-7 2,-188 123,183-125</inkml:trace>
  <inkml:trace contextRef="#ctx0" brushRef="#br0" timeOffset="2450.699">399 424,'-19'5,"0"2,1 0,0 1,0 0,1 2,0 0,1 1,0 1,1 0,0 1,1 0,1 2,0-1,0 2,2 0,0 0,1 1,0 0,2 0,0 1,1 1,0-1,2 1,0 3,-14 40,2 1,4 0,2 1,3 0,3 1,2 0,5 28,-1-86,0 1,1-1,-1 0,2 0,-1 0,1 0,0-1,1 1,-1-1,1 1,0-1,1-1,0 1,0 0,0-1,0 0,1-1,0 1,0-1,0 0,1 0,-1-1,1 0,2 1,173 42,-146-41</inkml:trace>
  <inkml:trace contextRef="#ctx0" brushRef="#br0" timeOffset="8486.059">4463 283,'-9'2,"1"0,0 1,0 0,0 1,0 0,1 0,-1 0,1 1,0 0,0 1,0 0,-14 13,1 1,1 0,1 1,0 2,2-1,1 2,0 0,2 1,1 0,1 1,1 0,-1 11,-2-2,2 1,2 0,1 0,2 0,1 5,3-30,2 1,0-1,0 0,1 1,0-1,1 0,0 0,1 0,0 0,1 0,0-1,1 0,0 0,1 0,0 0,0-1,1 0,5 6,73 42,-11-29,-65-25</inkml:trace>
  <inkml:trace contextRef="#ctx0" brushRef="#br0" timeOffset="9868.908">5027 734,'-14'-2,"0"1,0 0,0 1,0 1,1 0,-1 1,0 0,0 1,1 1,0 0,-1 1,2 0,-1 1,1 0,-1 1,2 0,-1 1,1 1,0 0,1 0,0 1,1 0,0 1,0 0,-1 3,4-6,0 1,1-1,0 1,0 1,0-1,1 1,1-1,0 1,0 0,1 0,0 1,1-1,0 0,1 0,0 1,0-1,1 0,0 1,1-1,0 0,2 2,-3-9,1 0,0-1,0 1,0 0,0-1,1 1,-1-1,0 0,1 1,0-1,0-1,0 1,-1 0,2-1,-1 1,0-1,0 0,0 0,0 0,1-1,-1 1,0-1,1 1,-1-1,1 0,-1-1,0 1,3-1,91-31,-55 7,-2-2,-1-1,-1-2,-1-2,-2-1,-1-2,-2-1,-2-2,21-33,-34 48,-2-1,0-1,-2-1,-1 0,-1 0,-1-1,4-17,-9 21,-1 0,0 0,-2-1,-1 1,-1-1,-2-21,1 37,0 0,0 0,-1 0,-1 0,1 0,-1 0,0 1,-1-1,0 1,0 0,0 0,-1 1,0-1,-1 1,1 0,-1 0,0 1,-1-1,1 2,-1-1,-3-1,5 4,0 0,0 0,1 0,-1 1,0 0,0 0,0 1,0-1,0 1,0 0,-1 1,1-1,0 1,0 0,1 0,-1 0,0 1,0 0,0 0,1 0,-1 0,1 1,0-1,0 1,0 1,-2 1,-88 104,84-89,0 1,1 0,1 0,1 1,1 0,1 0,1 0,1 1,1-1,1 1,1 0,0 0,2-1,1 1,1-1,1 1,1-1,0-1,2 1,0-1,2 0,0-1,2 0,0-1,1 0,0-1,2-1,0 0,16 14,101 61,-130-90,0-1,0 0,0 1,0 0,0-1,-1 1,1 0,-1 0,1 0,-1 0,0 0,0 0,0 0,0 1,0-1,-1 0,1 1,0-1,-1 0,0 1,0-1,1 0,-1 1,-1-1,1 1,0-1,-1 0,1 1,-4 13</inkml:trace>
  <inkml:trace contextRef="#ctx0" brushRef="#br0" timeOffset="10122.051">5704 791,'-5'33,"-1"17,0-1</inkml:trace>
  <inkml:trace contextRef="#ctx0" brushRef="#br0" timeOffset="10268.735">5732 395,'0'0</inkml:trace>
  <inkml:trace contextRef="#ctx0" brushRef="#br0" timeOffset="10638.208">6184 593,'-16'3,"-1"0,1 1,0 0,0 1,0 1,1 1,0 0,0 1,1 0,0 1,0 1,-7 7,19-16,1 0,0 0,0 1,0-1,0 0,0 0,0 1,0-1,0 0,1 1,-1-1,0 1,1-1,-1 1,1-1,0 1,0-1,-1 1,1-1,0 1,0-1,0 1,0 0,1-1,-1 1,0-1,1 1,-1-1,1 1,-1-1,1 1,0-1,0 0,0 1,-1-1,1 0,0 0,1 1,-1-1,0 0,0 0,0 0,1 0,66 27,-52-23,-12-4,0 0,1 0,-1 0,0 1,0-1,0 1,-1 0,1 0,0 0,-1 1,1-1,-1 1,0 0,0 0,0 0,0 0,0 0,-1 1,1-1,-1 1,0 0,0 0,-1 0,1 0,-1 0,1 0,-1 0,-1 0,1 0,-1 1,1-1,-1 0,0 1,-1-1,0 2,-1 2,-1-1,0 1,0-1,-1 0,0 0,-1-1,1 1,-1-1,0 0,-1 0,1-1,-1 1,-1-1,1-1,0 1,-1-1,0 0,0-1,-1 1,1-1,0-1,-7 2,-10 1</inkml:trace>
  <inkml:trace contextRef="#ctx0" brushRef="#br0" timeOffset="10950.707">6551 283,'-10'38,"-2"28,0 11,2-2,3-9,2-11,3-10,1-8,1-6,1-2,-1-3,1 0,-1 1,0-1,5-3,2-7</inkml:trace>
  <inkml:trace contextRef="#ctx0" brushRef="#br0" timeOffset="11187.487">6409 678,'39'-15,"26"-4,8 6,-4 4,-9 5,-15 7,-15 4</inkml:trace>
  <inkml:trace contextRef="#ctx0" brushRef="#br0" timeOffset="11453.969">7059 650,'-36'16,"0"2,2 1,0 2,-26 22,48-35,1 1,1 0,-1 0,1 1,1 1,0 0,0 0,-5 10,13-20,0 0,1 0,-1 0,0 1,1-1,-1 0,0 0,1 1,0-1,-1 0,1 1,0-1,-1 0,1 1,0-1,0 0,0 1,0-1,1 0,-1 1,0-1,1 0,-1 1,0-1,1 0,-1 1,1-1,0 0,0 0,-1 0,1 0,0 0,0 0,0 0,0 0,0 0,0 0,0 0,0-1,0 1,1 0,-1-1,0 1,0-1,1 1,-1-1,0 0,1 1,-1-1,69-5,-44-6,-1 0,-1-2,0-1,0-2,-2 0,0-1,17-17,23-19,-61 53,0 0,0 0,0 0,1 0,-1 1,0-1,-1 0,1 1,0-1,0 0,0 1,0-1,0 1,0-1,0 1,-1 0,1-1,0 1,0 0,-1 0,1 0,0-1,-1 1,1 0,-1 0,1 0,-1 0,0 0,1 0,-1 0,0 0,0 0,0 0,1 0,-1 0,0 0,0 0,-1 0,1 0,0 0,0 0,2 19</inkml:trace>
  <inkml:trace contextRef="#ctx0" brushRef="#br0" timeOffset="11782.458">7228 960,'34'-29,"11"-4,-3 7,-8 14,-9 13,-5 7,-1 2,1-1,3-2,1-7,2-3,1-6,1-7,0 0,-4-2,-6-3,-7 2</inkml:trace>
  <inkml:trace contextRef="#ctx0" brushRef="#br0" timeOffset="12035.857">8019 706,'-29'19,"-14"16,5 7,13 1,17-2,13-8,12-4,7-8,4-8,3-5,0-4,0-3,0-2,-6 0</inkml:trace>
  <inkml:trace contextRef="#ctx0" brushRef="#br0" timeOffset="12672.786">8357 847,'3'-1,"22"-8,-2-1,1-1,-2-2,1 0,-2-1,0-1,0 0,7-10,-27 24,0 1,0-1,0 1,-1-1,1 1,0-1,0 1,-1-1,1 0,0 0,-1 1,1-1,-1 0,1 0,-1 0,1 1,-1-1,0 0,1 0,-1 0,0 0,0 0,0 0,0 0,1 0,-1 0,0 0,-1 0,1 0,0 1,0-1,0 0,0 0,-1 0,1 0,-1 0,1 0,0 0,-1 1,1-1,-1 0,0 0,1 1,-1-1,0 0,1 1,-1-1,0 0,0 1,0-1,1 1,-1 0,0-1,0 1,0-1,-54-1,34 7,-1 1,1 0,1 2,-1 1,2 0,-1 2,1 0,0 1,2 1,-13 10,27-20,-1 0,1 0,0 1,0-1,1 1,-1-1,1 1,-1 0,1 0,1 0,-1 0,0 0,1 1,0-1,0 0,0 1,1-1,-1 1,1-1,0 1,0-1,1 1,-1-1,1 0,0 1,0-1,0 0,1 1,0-1,0 0,0 0,0 0,0-1,1 1,0 0,0-1,0 0,0 0,0 0,0 0,1 0,0 0,-1-1,2 0,15 9,0-2,1 0,1-2,-1 0,1-1,1-2,-1 0,0-1,1-1,0-2,-1 0,1-1,5-2,2 3,-5-1</inkml:trace>
  <inkml:trace contextRef="#ctx0" brushRef="#br0" timeOffset="13036.298">8808 0,'63'82,"-4"2,-3 3,40 86,-81-142,-1 0,-1 1,-2 0,-1 1,-2 0,-1 0,-2 1,-1 0,-2 0,-1 0,-1 0,-5 26,1-40,-2-1,0 1,-1-1,-1 0,0-1,-2 0,0 0,-1-1,-1 0,0-1,-2-1,1 0,-2 0,0-2,-1 0,0 0,-3 0,-30 18,-1-2,-2-2,0-3,-2-2,-24 6,55-20</inkml:trace>
  <inkml:trace contextRef="#ctx0" brushRef="#br0" timeOffset="14406.137">172 1665,'509'29,"-340"-29,0-6,61-15,380-28,234 38,-526 13,141-3,-122-25,379 24,-382-26,-25 17,119-7,-88-10,184 0,-82 0,-48 17,-225-3,0 7,55 10,-41-1,4-13,105-25,-255 32,-4 0</inkml:trace>
  <inkml:trace contextRef="#ctx0" brushRef="#br0" timeOffset="44563.396">4010 593,'-4'2,"0"0,0 0,0 1,0-1,0 1,0 0,0 0,1 0,0 0,0 1,0-1,0 1,0 0,0 0,1 0,-2 4,2-5,-129 220,5-26,82-116,38-86,5-7</inkml:trace>
  <inkml:trace contextRef="#ctx0" brushRef="#br0" timeOffset="45027.058">3644 706,'-4'-6,"17"20,155 289,-101-204,-66-98,-1 0,0 0,1 0,-1 0,0 0,1 0,0 0,-1 0,1 0,-1 0,1 0,0 0,0 0,0-1,-1 1,1 0,0-1,0 1,0 0,0-1,0 1,0-1,0 0,0 1,0-1,1 0,-1 0,0 1,0-1,0 0,0 0,0 0,1-1,4-5</inkml:trace>
  <inkml:trace contextRef="#ctx0" brushRef="#br0" timeOffset="45538.825">4010 904,'-4'0,"-7"0,-2 4,-2 3,-5-1,-3-1,2 3,1 1,-3-2,-1 3,-1 0,-2-2,-1 3,0-1,5-2</inkml:trace>
  <inkml:trace contextRef="#ctx0" brushRef="#br0" timeOffset="46139.107">3785 480,'4'7,"0"0,0 1,-1-1,0 1,0 0,-1-1,0 1,0 0,-1 1,0-1,-1 0,1 0,-2 0,0 5,2 3,-2 525,18-439,-11-90</inkml:trace>
  <inkml:trace contextRef="#ctx0" brushRef="#br0" timeOffset="46758.66">3813 1017,'-5'0,"-6"0,-6 5,-5 1,-4 0,-2-1,4 3,1 0,5-1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1,'2'1,"-1"0,1 0,-1 0,0 1,0-1,1 0,-1 1,0-1,0 1,0-1,0 1,-1 0,1-1,0 1,-1 0,1-1,-1 1,0 0,1 0,-1 0,0-1,0 1,0 0,0 0,0 0,-1-1,1 1,-1 0,1 0,-1-1,1 1,-1 0,0-1,0 1,0-1,0 7,-36 265,22-17,3-111,7 0,7 42,-2-187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1,'2'1,"-1"0,1 0,-1 0,0 1,0-1,1 0,-1 1,0-1,0 1,0-1,0 1,-1 0,1-1,0 1,-1 0,1-1,-1 1,0 0,1 0,-1 0,0-1,0 1,0 0,0 0,0 0,-1-1,1 1,-1 0,1 0,-1-1,1 1,-1 0,0-1,0 1,0-1,0 7,-36 265,22-17,3-111,7 0,7 42,-2-187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1 374,'109'37,"-87"-31,0 0,1-2,0 0,0-2,0-1,0 0,0-2,0 0,0-2,0 0,11-5,-18 2,0-2,-1 0,0-1,-1 0,0-2,0 1,-1-2,0 1,-1-2,-1 0,0 0,0-1,2-6,-6 9,-1-1,-1 0,0 0,0 0,-1 0,-1-1,0 0,0 1,-2-1,1 0,-2 0,0 0,0 0,-3-13,4 24,-1 0,1 0,-1 0,0 0,0 0,0 0,0 0,0 0,0 0,0 0,-1 0,1 0,-1 0,0 0,1 0,-1 0,0 0,0 0,0 0,0 1,-1-1,1 0,0 1,-1-1,1 1,-1 0,0-1,1 1,-1 0,0 0,0 0,1 0,-1 0,0 1,0-1,0 0,0 1,0-1,0 1,0 0,0 0,0 0,-1 0,1 0,0 0,0 1,0-1,0 1,0-1,0 1,0 0,1-1,-1 1,0 0,0 0,0 1,1-1,-1 0,0 1,-7 13,0 1,0 0,1 0,1 1,1 0,1 0,-1 3,-1 3,-23 86,6 2,-7 81,-35 155,55-298,-1-1,-3 0,-2-1,-2-1,-2 0,-2-1,-2-2,-18 23,34-54,5-6,-1 1,1-1,-1 1,-1-1,1-1,-1 1,0-1,0 0,-1 0,1-1,-1 0,0 0,0 0,-1-1,-6 2,12-5,1-1,-1 0,0 0,1 0,-1 0,1 0,-1-1,1 1,-1 0,1-1,0 1,0-1,0 1,0-1,0 0,0 1,0-1,0 0,1 0,-1 1,0-1,1 0,0 0,-1 0,1 0,0 0,0 0,0 1,0-1,1 0,-1 0,0 0,1 0,0 0,-1 0,1 1,0-1,0 0,0 1,0-1,0 0,0 1,0-1,12-25,1 1,1 0,1 0,2 2,0 0,12-10,-17 20,0 0,2 0,0 1,0 1,1 1,1 0,2 0,-14 8,1 0,-1 0,1 0,0 1,0 0,0 0,1 0,-1 1,0 0,1 0,-1 1,0 0,1 0,-1 0,1 1,-1 0,0 0,0 1,1-1,-1 1,0 1,0-1,1 2,18 13,0 2,-2 0,0 2,-2 0,0 2,-1 0,5 11,-17-24,0 0,1-1,0 0,0-1,1 0,0 0,1-1,0 0,0-1,0 0,0-1,1 0,0-1,0 0,1-1,-1 0,0-1,1-1,0 0,-1 0,1-2,0 1,-1-1,1-1,-1 0,1-1,-1-1,0 0,0 0,0-1,-1-1,6-3,0-3,-2 0,1-1,-2 0,0-1,-1-1,0 0,-1-1,0-1,-2 1,0-2,-1 1,-1-2,0 1,-1-1,3-15,-7 22,0 0,0-1,-2 1,1 0,-1-1,-1 1,0-1,-1 1,0-1,-1 1,-3-9,4 17,1 0,-1 1,-1-1,1 1,-1-1,1 1,-1-1,0 1,0 0,0 0,-1 0,1 0,-1 0,1 1,-1-1,0 1,0-1,0 1,-1 0,1 0,0 1,-1-1,1 1,-1 0,0-1,1 2,-1-1,0 0,0 1,1-1,-1 1,0 0,0 1,0-1,1 1,-1-1,0 1,1 0,-2 1,-2 0,0 1,0-1,1 2,-1-1,1 1,0 0,0 0,0 0,1 1,-1 0,1 0,0 0,1 1,-1 0,1 0,0 0,1 0,-1 1,1-1,0 1,1 0,0 0,0 0,0 0,1 0,0 0,1 1,-1 2,1 3,-1-1,2 1,-1-1,2 0,0 1,0-1,1 0,1 0,0 0,0-1,1 0,1 1,0-1,0-1,1 0,4 5,5-1,0-2,1 0,1 0,0-2,1 0,0-1,0-1,0-1,1-1,1 0,-1-1,0-2,1 0,0-1,0-1,0-1,0-1,-1-1,8-1,-4 0,1-2,-1 0,0-1,-1-2,0 0,0-2,0 0,-1-1,-1-2,0 0,-1-1,0-1,-1-1,-1-1,0 0,-2-1,0-1,-1-1,12-20,-2 1,-3-1,-2-1,-1 0,-2-2,-2 0,-2-1,-2 0,-1-1,-3 0,0-28,25-316,-15 447,-8 34,-4 1,-6 72,9 151,56 31,-46-257,-33-111,-51-105,50 101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1 111,'81'-10,"42"-3,14-4,-2 1,-9 3,-12 4,-11-1,-13 0,-18 3,-20 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2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16 329,'-1'0,"0"-1,0 1,0-1,0 0,0 1,0-1,0 0,1 0,-1 0,0 0,0 0,1 0,-1 0,0 0,1 0,-1 0,1 0,0 0,-1 0,1 0,0-1,-1 1,1 0,0 0,0 0,0-1,0 1,0 0,1 0,-1 0,0 0,0-1,1 1,-1 0,1 0,-1 0,1 0,-1 0,1 0,0 0,-1 0,1 0,0 0,0 0,0 1,0-1,0 0,0 0,0 1,0-1,0 1,0-1,0 1,0-1,0 1,1 0,29-10,1 1,1 2,-1 1,1 2,0 1,0 2,0 1,0 1,4 3,52-2,267-2,-377-18,-24-6,0-2,1-1,2-3,-22-20,0-9,50 49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19,'-39'-18,"63"18,9 7,1-1,0-1,0-2,0-2,1 0,19-4,15 1,214 1,-249-9,-42 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23,'206'19,"154"-8,-334-12,0-2,-1 0,1-2,-1-1,0-1,0-1,13-6,-26 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1,'28'24,"35"8,10-1,3-7,-3-6,-8-12,-5-7,-9-3,-3-1,-5 1,-5-4,0-1,-1 1,3 3,-1-4,-2 0,-7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47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0,'-21'259,"-10"73,-18 25,19-154,2 1,19-127,25-144,-11 41</inkml:trace>
  <inkml:trace contextRef="#ctx0" brushRef="#br0" timeOffset="4378.438">198 84,'7'-4,"0"0,0 1,1-1,-1 1,1 1,0-1,0 1,0 1,0 0,0 0,0 0,0 1,0 0,6 1,1-1,556 1,-549 0,0 1,0 1,0 1,0 0,-1 2,0 1,0 1,2 2,-51-15,9 8</inkml:trace>
  <inkml:trace contextRef="#ctx0" brushRef="#br0" timeOffset="4796.166">0 649,'121'17,"-80"-10,0-2,1-2,-1-2,40-4,-1 2,96-26,-148 20,-4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6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1 593,'66'225,"-37"-119,5 0,31 63,-59-156,-5-9,0 0,1 0,-1 1,1-1,0 0,0-1,1 1,-1 0,1-1,0 1,0-1,0 0,0 0,0 0,1 0,-1 0,1-1,0 0,-1-2,-1-1,0 0,1 0,-1-1,0 1,0 0,0-1,0 1,0-1,0 0,0 0,0 0,-1 0,1 0,-1 0,1 0,-1 0,0 0,0-1,0 1,0 0,0-1,-1 1,1-1,-1 0,4-6,133-303,-135 309,0-5,1 0,1 1,0 0,0 0,0 0,1 0,-1 0,2 1,-1 0,1 0,0 1,0-1,0 1,4-1,3 2</inkml:trace>
  <inkml:trace contextRef="#ctx0" brushRef="#br0" timeOffset="336.147">621 1044,'49'-9,"0"-3,-1-2,0-1,-1-3,-2-2,28-17,66-47,-132 80,-1-1,-1 1,1-1,-1-1,0 1,0-1,-1 0,1 0,-1 0,-1-1,1 1,-1-1,0 0,0 0,-1 0,0 0,-1 0,1-1,-1 1,-1-2,0 7,0-1,-1 0,1 1,-1-1,0 1,0-1,0 1,0 0,0-1,0 1,-1 0,1 0,-1-1,1 1,-1 0,0 1,0-1,0 0,0 1,0-1,0 1,-1-1,1 1,0 0,-1 0,1 0,-1 0,1 1,-1-1,1 0,-1 1,-2 0,-88 2,75 2,0 1,0 1,1 0,-1 1,2 1,-1 1,1 0,0 1,1 1,0 0,1 1,0 1,1 0,0 1,1 0,1 1,0 0,1 1,1 0,0 1,1 0,1 0,1 1,0-1,2 1,0 1,0-1,2 1,0 3,2-16,1 0,0 0,0-1,0 1,1 0,0 0,0-1,0 0,1 1,0-1,0 0,0 0,0 0,1-1,0 1,0-1,0 0,1 0,-1 0,1-1,0 1,0-1,0 0,0-1,1 1,-1-1,1 0,0-1,4 2,18 3,-1-1,1-2,1-1,-1-1,16-2,-42 1,46-3,1-2,-1-3,-1-2,1-1,-2-3,0-2,-1-1,25-16,-35 16,-9 1</inkml:trace>
  <inkml:trace contextRef="#ctx0" brushRef="#br0" timeOffset="573.202">1892 734,'-25'5,"1"1,-1 2,2 0,-1 2,1 0,1 2,0 0,0 1,-11 11,20-16,0 0,1 1,1 1,-1 0,1 0,1 1,0 0,1 1,0 0,1 1,0 0,1 0,0 1,1-1,0 1,0 6,5-15,1-1,0 1,0-1,0 1,1-1,0 1,-1-1,1 1,1-1,-1 0,1 1,0-1,0 0,0 0,0 0,1-1,-1 1,1 0,0-1,0 0,0 1,1-1,-1-1,1 1,0 0,0-1,0 0,0 0,0 0,1 0,11 5,0-2,0 0,0 0,1-2,0 0,-1-1,9 0,10-1,0-2,0-1,0-2,0-1,-1-2,0-1,0-2,-1-1,0-2,-1-1,0-1,18-14,-15 8</inkml:trace>
  <inkml:trace contextRef="#ctx0" brushRef="#br0" timeOffset="851.542">2795 0,'-29'73,"2"1,4 1,3 1,4 0,2 2,5 0,2 0,4 0,4 10,-1-50,2 1,2 0,1-1,2 0,2 0,1-1,2 1,31 66,-43-104,0 0,-1 0,1 0,0 0,-1 0,1 0,0 0,-1 0,1 0,0 0,-1 0,1 0,0 0,0 0,-1 0,1 1,0-1,0 0,-1 0,1 0,0 1,0-1,-1 0,1 0,0 1,0-1,0 0,0 0,-1 1,1-1,0 0,0 0,0 1,0-1,0 0,0 1,0-1,0 0,0 1,0-1,0 0,0 1,0-1,0 0,0 0,0 1,0-1,0 0,0 1,0-1,1 0,-1 0,0 1,-8-10</inkml:trace>
  <inkml:trace contextRef="#ctx0" brushRef="#br0" timeOffset="1001.032">2343 791,'43'-20,"29"-5,12 0,1 6,-9 5,-8 5,-11 4,-5 8,-7 4,-6-1,-10 0</inkml:trace>
  <inkml:trace contextRef="#ctx0" brushRef="#br0" timeOffset="1291.617">3331 677,'-23'10,"2"1,-1 0,2 2,-1 0,2 1,0 1,1 1,0 1,1 0,1 1,1 1,-3 6,14-21,1 0,0 1,0-1,0 1,1 0,0 0,0 0,0 0,0 0,1 0,0 0,0 1,0-1,1 1,-1-1,1 0,1 1,-1-1,1 1,0-1,0 0,1 0,-1 1,1-1,0 0,1 0,-1-1,1 1,0 0,0-1,0 0,1 0,-1 0,3 2,2 1,0-1,0 0,1 0,0-1,0 0,0-1,0 0,1 0,0-1,0 0,-1-1,1 0,1-1,-1 0,0 0,0-1,0 0,1-1,-1 0,0-1,0 0,0-1,-1 0,1 0,0-1,-1 0,0-1,0 0,-1 0,1-1,-1 0,0 0,4-6,-5 5,-1-1,0 0,-1 0,0-1,0 1,-1-1,0 0,0-1,-1 1,-1 0,1-1,-1 0,-1 1,0-1,0 0,-1 0,-1 0,1 0,-1 1,-1-1,0 0,0 1,-1-1,0 1,-1 0,0 0,-1 0,1 0,-1 1,-1 0,0 0,-6-6,-51-37,44 43</inkml:trace>
  <inkml:trace contextRef="#ctx0" brushRef="#br0" timeOffset="1637.414">3698 1016,'1'2,"-1"0,0 0,0-1,0 1,0 0,0 0,1 0,-1 0,1-1,-1 1,1 0,0-1,0 1,-1 0,1-1,0 1,1-1,-1 1,0-1,0 0,1 1,-1-1,0 0,1 0,-1 0,1 0,0 0,-1 0,1-1,0 1,-1 0,1-1,0 1,0-1,0 0,-1 0,1 0,0 0,0 0,0 0,0 0,-1 0,1-1,0 1,0-1,-1 1,1-1,0 0,-1 1,1-1,0-1,30-102,-24 70,1 1,2 0,1 0,1 1,2 1,1 0,2 1,1 1,1 1,1 0,1 2,2 0,1 2,1 1,0 0,24-13,-49 35,9-6,-1 1,1 0,0 1,1 0,-1 1,1 0,0 0,0 1,1 1,-1 0,5-1,10 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29:5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170 590,'51'-22,"-2"-2,0-2,-1-3,-2-1,-1-2,-2-3,-1-1,4-8,42-77,-85 115,0 0,0 0,0 0,-1-1,0 1,0-1,-1 0,0 0,0 1,-1-1,0 0,0 0,0 0,-1 0,0 1,0-1,-1 0,0 1,0-1,-1-1,2 4,-1 1,0 0,1 0,-1 0,0 1,0-1,-1 0,1 1,-1-1,1 1,-1 0,0 0,1 0,-1 0,0 0,0 1,-1-1,1 1,0 0,0 0,-1 0,1 0,-1 0,1 1,0 0,-1 0,1 0,-1 0,1 0,-1 1,1-1,-1 1,-2 1,-1 0,0 1,1 0,-1 1,1-1,-1 1,1 0,0 1,0-1,1 1,0 1,-1-1,2 1,-1-1,1 1,-3 5,-5 17,0 1,2 0,2 1,0 0,2 0,2 1,0-1,2 1,1 2,1 89,5 0,5 0,14 57,14 161,-30-269,-4 0,-3 0,-3 0,-3-1,-3 1,-3-1,-3-1,-17 50,25-102,-1 0,0 0,-1-1,0 0,-1 0,-1-1,-1-1,0 1,-1-2,0 0,-1 0,-1-1,0-1,0 0,-1-1,0 0,-1-1,0-1,-1-1,-13 5,23-11,1-1,-1 0,1 0,-1 0,1-1,0 0,-1 0,1-1,0 1,0-1,0-1,0 1,0-1,0 0,1 0,-1-1,1 0,0 0,0 0,0 0,1-1,0 0,0 0,0 0,0 0,1-1,0 1,0-1,0 0,1 0,-1 0,2 0,-1 0,1-1,0 0,-3-12,1 0,0-1,2 1,1-1,0 1,1-1,1 1,1-1,1 1,1 0,0 0,1 1,1 0,3-5,16-29,1 2,3 1,1 1,12-10,-8 11,3 1,1 3,2 1,1 2,3 1,1 3,6-1,-43 31,0 1,1 0,-1 1,1 0,0 1,0 0,0 0,0 1,1 0,5 1,7 0</inkml:trace>
  <inkml:trace contextRef="#ctx0" brushRef="#br0" timeOffset="256.909">1129 1041,'-57'59,"4"3,2 1,2 3,-21 43,62-97,1 1,0 0,2 0,-1 1,1-1,1 1,1 0,-1 5,3-15,1 0,0 0,0 0,0 0,0 0,0 0,1 0,0 0,0 0,0 0,0 0,1-1,-1 1,1 0,0-1,0 1,0-1,1 0,-1 0,1 0,-1 0,1 0,0 0,0-1,1 1,-1-1,0 0,1 0,0 0,-1-1,4 2,-2-2,0 1,1-1,-1 0,1 0,-1-1,1 1,-1-1,1-1,-1 1,1-1,-1 0,1 0,-1 0,0-1,1 0,-1 0,0 0,0-1,0 1,-1-1,1-1,-1 1,1 0,-1-1,0 0,1-2,86-121,-82 103,-1 0,-1-1,-1 0,-1 0,-1 0,-1-1,-2 0,0 1,-2-1,-3-24,3 38</inkml:trace>
  <inkml:trace contextRef="#ctx0" brushRef="#br0" timeOffset="491.763">1496 1578,'-4'-129,"8"92,2 0,2 0,1 1,2 0,2 1,0 0,3 1,1 0,2 1,-18 30,0 0,1 0,0 0,-1 0,1 0,0 0,1 1,-1-1,0 1,1 0,-1 0,1 0,0 0,-1 0,1 0,0 1,0-1,0 1,1 0,-1 0,0 0,0 0,0 1,1-1,-1 1,0 0,1 0,-1 0,0 0,1 1,-1-1,0 1,1 0,-1 0,2 1,13 10</inkml:trace>
  <inkml:trace contextRef="#ctx0" brushRef="#br0" timeOffset="841.894">2258 957,'-18'10,"1"1,0 1,0 1,1 0,1 1,0 1,1 0,1 1,0 1,1 0,-8 16,9-17,2 0,0 1,1 0,1 1,0 0,2 0,-2 9,5-22,1 1,0-1,0 0,1 1,-1-1,1 1,1-1,-1 1,1-1,0 1,0-1,0 0,1 0,0 1,0-1,0 0,0 0,1-1,0 1,0-1,0 1,1-1,0 0,-1 0,2 0,-1-1,3 3,8 1,1-1,0 0,0-1,0-1,1-1,-1 0,1-1,0-1,0 0,-1-1,1-1,0-1,0 0,-1-1,1-1,-1 0,0-2,0 1,-1-2,0 0,13-9,11-8,-27 11</inkml:trace>
  <inkml:trace contextRef="#ctx0" brushRef="#br0" timeOffset="1207.869">2597 1239,'9'7,"1"1,0-1,0-1,0 0,1 0,0-1,1 0,-1-1,1 0,-1-1,1-1,0 0,0 0,1-1,-1 0,0-2,0 1,0-1,0-1,5-1,-10 1,1-1,-1-1,1 1,-1-1,0 0,0-1,-1 0,0 0,1 0,-2-1,1 0,-1 0,1 0,-2-1,1 1,-1-1,0 0,0-1,-1 1,0-1,0 1,-1-1,0 0,-1 0,1 0,-1 0,-1 0,0 0,0-1,0 1,-1 0,0 0,-1 0,-1-5,1 9,0 0,0 0,0 1,0-1,0 1,-1 0,1-1,-1 1,0 0,0 0,0 1,0-1,-1 1,1-1,-1 1,1 0,-1 0,0 1,0-1,0 1,0 0,0 0,0 0,0 0,0 1,0 0,0-1,-1 2,1-1,0 0,0 1,-9 0,0 1,1 1,-1-1,1 2,-1 0,1 0,1 2,-1-1,-7 5,6 0,1-1,-1 2,2 0,-1 0,2 1,0 0,0 1,1 0,0 0,1 1,1 0,0 1,1-1,1 1,0 1,1-1,1 1,0-1,1 1,1 0,0 5,2-13,0-1,1 1,0 0,0 0,0-1,1 1,0-1,1 0,0 0,0 0,0 0,1-1,0 0,0 0,1 0,0 0,0-1,0 0,0 0,1-1,5 3,2 1,1 0,1-1,-1 0,1-2,0 0,1 0,-1-2,1 0,14 1,122-4,-124-1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1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0,'67'12,"-1"-3,2-3,33-3,195 23,632-25,1877-1,-2037 27,557 80,-348-21,43-23,-867-58,1223 7,-456-48,542-21,-568 20,-792 31,-19-1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0,'-10'19,"2"11,7 1,4-5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8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78 678,'-14'39,"-5"21,0 7,4-5,5-12</inkml:trace>
  <inkml:trace contextRef="#ctx0" brushRef="#br0" timeOffset="231.639">50 1,'0'0</inkml:trace>
  <inkml:trace contextRef="#ctx0" brushRef="#br0" timeOffset="400.663">502 1,'-5'67,"-2"32,1 8,1-8,7-12,2-16,1-11,-1-10,0-9,3-2,1-3,-1-3,-2-1,-2-3,-6-5,-2-7</inkml:trace>
  <inkml:trace contextRef="#ctx0" brushRef="#br0" timeOffset="566.681">247 537,'29'-14,"24"-1,12 8,0 5,-6 2,-8 7,-9 2,-10-1</inkml:trace>
  <inkml:trace contextRef="#ctx0" brushRef="#br0" timeOffset="782.611">1066 565,'-24'5,"-1"1,1 0,1 2,0 1,0 1,0 1,1 1,1 1,-2 2,22-15,0 1,0 0,0-1,0 1,0 0,1-1,-1 1,0 0,0 0,0 0,1 0,-1 0,0 0,1 0,-1 0,1 0,-1 0,1 0,-1 0,1 0,0 1,0-1,0 0,-1 0,1 0,0 0,1 1,-1-1,0 0,0 0,0 0,1 0,-1 1,0-1,1 0,-1 0,1 0,-1 0,1 0,0 0,0 0,-1 0,1 0,0-1,0 1,0 0,0 0,0-1,0 1,0 0,0-1,0 1,0-1,0 0,1 1,67 20,-64-20,-1 0,119 38,-119-38,-1 1,0-1,0 1,1 0,-1 0,0 0,-1 1,1-1,0 1,-1-1,1 1,-1 0,0 0,0 0,0 0,0 1,0-1,-1 0,0 1,1-1,-1 1,-1-1,1 1,0 0,-1-1,0 1,0 0,0-1,0 1,-1 0,1-1,-1 4,-2-1,1 0,-1 0,1 0,-2-1,1 1,0-1,-1 1,0-1,-1 0,1-1,-1 1,0-1,0 0,0 0,0 0,-1-1,0 0,0 0,0 0,0-1,0 1,0-2,0 1,-2-1,-156 14,139-16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37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120 260,'-23'52,"3"1,2 1,2 1,3 1,2 0,2 0,4 1,1 0,3 0,3 0,2 7,-4-47,1 0,1 0,0-1,1 1,1-1,0 1,1-1,1 0,0-1,1 1,1-1,1-1,2 4,-8-15,-1 0,1-1,0 1,0-1,0 0,0 0,0 0,0 0,1-1,-1 1,1-1,-1 0,1 0,-1 0,1 0,-1-1,1 1,0-1,0 0,-1 0,1 0,0-1,-1 1,1-1,-1 0,1 0,-1 0,1-1,-1 1,3-2,4-3,-1 0,0-1,0 0,-1 0,0-1,0 0,-1 0,0-1,5-7,47-81,-4-2,-5-2,16-51,-48 110,7-10,-2-1,-2-2,-3 0,-2-1,-3 0,-2-1,-3 0,1-48,-17 44,-15 98,-3 57,5 2,4 1,5 0,3 1,5 0,5 29,0-90,1 1,2-1,1 0,2-1,2 1,1-1,2 0,44 104,-56-139,-1-1,1 1,0 0,0 0,0-1,0 1,0 0,0 0,1-1,-1 1,0 0,0 0,0-1,1 1,-1 0,0-1,1 1,-1 0,0-1,1 1,-1 0,1-1,-1 1,1-1,0 1,-1-1,1 1,-1-1,1 0,0 1,-1-1,1 0,0 1,0-1,-1 0,1 0,0 0,-1 0,1 1,0-1,0 0,0 0,-1 0,1-1,0 1,-1 0,1 0,0 0,0-1,-1 1,1 0,0 0,-1-1,1 1,0-1,-1 1,1-1,-1 1,1-1,-1 1,1-1,-1 1,1-1,-1 0,1 1,-1-1,0 0,1 0,3-14</inkml:trace>
  <inkml:trace contextRef="#ctx0" brushRef="#br0" timeOffset="496.158">825 1191,'77'-119,"-28"46,-3-2,-3-2,13-39,-47 99,-8 20,-7 12,1 0,1 0,0 1,1-1,1 1,0 0,1 0,1 0,1 0,0 0,1 0,1-1,0 1,1-1,0 1,2-1,0-1,1 2,-5-12,0 0,1 0,-1 0,1-1,0 1,0-1,0 0,0 0,1 0,-1 0,1-1,0 1,0-1,0 0,0 0,0 0,0-1,0 0,1 1,-1-1,1-1,-1 1,0-1,1 0,-1 0,1 0,-1 0,1-1,-1 1,1-1,-1-1,0 1,1-1,-1 1,0-1,0 0,0 0,-1-1,1 1,0-1,0-1,9-12,0 0,-2-1,0 0,0 0,-2-1,0-1,2-10,8-13,39-105,-58 147,0 0,-1 0,1 0,0 0,-1-1,1 1,0 0,-1 0,1 0,0 0,0 0,-1-1,1 1,0 0,0 0,-1-1,1 1,0 0,0 0,0-1,-1 1,1 0,0 0,0-1,0 1,0 0,0-1,0 1,0 0,-1-1,1 1,0 0,0-1,0 1,0 0,1-1,-1 1,0 0,0-1,0 1,0 0,0 0,0-1,0 1,0 0,1-1,-1 1,-6 11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1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126 754,'-21'39,"0"2,3 0,1 0,3 2,1 0,-5 33,16-69,2 1,-1-1,1 1,0-1,0 1,1-1,0 1,0-1,1 0,0 1,0-1,1 0,-2-5,0 1,0-1,1 0,-1 1,1-1,0 0,0 0,0 0,0 0,0 0,0-1,0 1,1 0,-1-1,0 0,1 0,-1 0,1 0,0 0,-1 0,1 0,0-1,-1 1,1-1,0 0,0 0,-1 0,1 0,0-1,0 1,-1-1,1 1,1-2,7-4,0 0,-1-1,1 0,-1-1,0 0,-1-1,0 0,-1-1,1 1,-2-2,0 1,0-1,0 0,-2 0,1-1,-2 0,1 0,-2 0,1 0,-1-5,10-27,-2 1,-2-1,-2-1,-2 0,-2 0,-2-15,-1 46,1 8,0 0,-1 0,0-1,0 1,0 0,-1 0,0 0,0-1,-1 1,1 0,-1 0,-1 1,1-1,-1 0,0 1,0-1,-1 1,1 0,-5-4,6 8,0 0,0 0,0 1,0-1,0 1,0 0,-1-1,1 1,0 0,0 0,0 0,0 1,0-1,-1 0,1 1,0-1,0 1,0 0,0 0,0 0,0 0,1 0,-1 0,0 0,0 1,1-1,-1 1,1-1,-1 1,1-1,0 1,0 0,-1 0,1 0,0 0,1 0,-1 0,0 0,0 0,1 0,0 0,-1 0,1 0,0 0,0 0,0 1,0-1,0 0,1 0,-1 0,0 0,1 0,0 0,-1 0,1 0,0 0,1 1,1 2,0-1,0 0,0 1,1-1,-1 0,1-1,0 1,1-1,-1 0,0 0,1 0,0 0,0-1,-1 0,1 0,1 0,-1-1,0 1,0-1,0-1,1 1,-1-1,1 0,-1 0,0 0,1-1,-1 0,0 0,0 0,0 0,1-1,-1 0,-1 0,1-1,0 1,0-1,-1 0,4-3,13-11,0-1,-1-1,0-1,-2 0,0-1,-2-2,0 1,-1-2,-2 0,0-1,-2 0,-1 0,-1-2,4-15,-12 38,18-50,-2-1,-2 0,-4-1,-1-3,-3 55,-1 25,9 255,-15-208,16 533,-4 275,-43-482,29-381,2-1,-2 0,1-1,-2 1,1 0,-2-1,1 0,-1 0,-1 0,0-1,-1 1,-3 4,8-15,1 1,0-1,-1 1,1-1,-1 1,1-1,-1 0,1 1,-1-1,1 0,-1 1,1-1,-1 0,0 0,1 1,-1-1,0 0,1 0,-1 0,1 0,-1 0,0 0,1 0,-1 0,0 0,1 0,-1 0,1 0,-1-1,0 1,1 0,-1 0,1-1,-1 1,1 0,-1-1,0 1,1 0,0-1,-1 1,1-1,-1 1,1-1,-1 1,1-1,0 1,0-1,-1 0,1 1,0-1,0 1,-1-1,1 0,0 1,0-1,0 1,0-1,-8-40,7-317,5 291,4 1,2 0,3 1,3 0,24-62,-20 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2,'-5'5,"-1"-3,5-7,7 2,3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5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0,'-14'5,"-5"7,5 0,11-6,5-4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194 450,'225'-300,"-217"288,0 1,0-1,-1 0,-1-1,0 0,0 0,-1 0,-1-1,-1 1,2-11,-24 43,3 47,3 0,3 1,3 0,3 1,2-1,6 27,-4-17,1 99,2 35,-9 0,-28 170,29-345,-1 0,-2 0,-1 0,-3-1,0-1,-2 0,-2-1,-1 0,-17 24,25-46,1-1,-1 1,-1-2,0 1,-1-1,1-1,-2 0,1-1,-1 0,0 0,-1-1,0-1,11-4,-1 0,0-1,0 0,1 1,-1-1,0 0,0-1,0 1,1 0,-1-1,0 1,1-1,-1 0,0 0,1 0,-1 0,1-1,-1 1,1 0,0-1,0 0,-1 0,1 0,0 0,1 0,-1 0,0 0,0 0,1-1,0 1,-1-1,1 1,-1-3,-26-92,26 66,2-1,1 1,1 0,1-1,2 1,2 0,0 1,10-23,5-13,3 2,3 1,3 1,2 1,3 2,25-31,-50 76,0 0,1 0,0 1,1 0,1 1,0 1,0 0,1 1,0 1,1 0,7-2,1 1</inkml:trace>
  <inkml:trace contextRef="#ctx0" brushRef="#br0" timeOffset="272.129">955 788,'-53'58,"16"-20,2 2,1 1,2 2,2 2,2 0,2 39,26-82,0 0,0 0,0 1,0-1,0 0,0 0,0 1,1-1,-1 0,1 0,-1 0,1 1,0-1,0 0,0 0,0 0,0 0,1-1,-1 1,0 0,1 0,0-1,-1 1,1-1,0 0,0 1,0-1,-1 0,1 0,1 0,-1 0,0 0,0-1,0 1,2 0,1-1,0 0,0 0,0 0,-1-1,1 0,0 0,0 0,0 0,0-1,-1 0,1 0,-1 0,0 0,1-1,-1 1,0-1,0-1,-1 1,1 0,-1-1,1 0,-1 0,65-91,-53 66,-2-1,-1-1,-1 0,-2 0,4-28,-8 38,1-31,-9 34</inkml:trace>
  <inkml:trace contextRef="#ctx0" brushRef="#br0" timeOffset="517.27">1154 1353,'4'-43,"17"-43,9-12,0 6,-1 9,-1 14,-4 13,-2 13,-5 7,0 11,-3 5,0 5,-1 6</inkml:trace>
  <inkml:trace contextRef="#ctx0" brushRef="#br0" timeOffset="801.018">1943 647,'-31'14,"0"1,1 2,1 1,0 1,2 2,-16 15,-37 56,78-88,0 0,0-1,1 1,0 0,-1 0,2 0,-1 0,0 0,1 1,0-1,-1 0,2 0,-1 0,0 0,1 0,0 0,0 0,0 0,1 0,-1 0,1 0,0 0,0-1,0 1,0-1,1 0,1 3,7 3,0 0,0-1,1 0,0 0,0-2,1 1,-1-2,2 1,-1-2,0 0,1 0,0-2,0 1,0-2,0 0,0 0,0-2,0 0,1 0,90-38,-90 31</inkml:trace>
  <inkml:trace contextRef="#ctx0" brushRef="#br0" timeOffset="1155.824">2254 901,'20'4,"1"-1,0 0,1-2,-1-1,0 0,0-2,1 0,-1-1,-1-1,1-1,-1-1,11-5,-23 8,0-1,0 0,0 0,0-1,-1 0,1-1,-2 1,1-1,0 0,-1-1,0 0,-1 0,3-3,-6 6,1 0,-1 1,0-1,0 0,0 0,-1 0,1 0,-1-1,0 1,0 0,-1 0,1-1,-1 1,0-1,0 1,0 0,-1-1,1 1,-1 0,0 0,-1-1,1 1,-1 0,1 0,-1 0,-1 0,1 1,0-1,-1 1,0 0,0-1,0 2,0-1,0 0,-1 1,1-1,-1 1,0 0,1 0,-1 1,0-1,0 1,0-1,0 1,-1 1,1-1,0 1,0-1,0 1,-1 0,1 1,0-1,0 1,0 0,-1 0,1 0,-6 2,0 0,1 0,-1 1,1 1,0-1,0 2,0-1,1 1,-1 0,-3 5,-6 8,1 0,1 1,1 0,1 1,1 1,0 0,2 1,1 1,1-1,0 1,2 1,1 0,0 7,4-19,1-1,0 1,1 0,1-1,-1 1,2-1,0 1,1-1,0 0,1 1,0-1,1-1,0 1,1-1,0 0,0 0,2-1,-1 0,1 0,1 0,0-1,0-1,1 0,-1 0,2 0,-1-1,1-1,0 0,1-1,6 3,93 26,-82-29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4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318 261,'-10'13,"1"0,1 0,0 1,1 0,1 1,0-1,1 1,1 1,-1 5,2-12,-203 610,170-527,31-79</inkml:trace>
  <inkml:trace contextRef="#ctx0" brushRef="#br0" timeOffset="685.618">290 290,'28'226,"37"23,7-39,-71-205,0 0,1 0,0 1,-1-1,2 0,-1 0,1-1,0 1,0 0,0-1,0 0,1 0,0 0,0 0,0 0,0-1,0 0,4 2,-5-6,1-1,-1 0,0 0,0 0,0 0,-1 0,1-1,0 1,-1-1,0 0,0 1,1-1,-2 0,1 0,0-1,0 1,-1 0,0-1,0 1,0-1,0 1,0-1,-1-2,49-257,-21-63,6 24,-23 214,-10 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29,'39'0,"26"-5,8-2,-4 1,-10 1,-9 1,-13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1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31,'38'-5,"23"-1,10-1,-2 2,-8 2,-9 1,-10 0,-6 2,-5 0,-3 0,-5 5,-8 2</inkml:trace>
  <inkml:trace contextRef="#ctx0" brushRef="#br0" timeOffset="249.919">57 228,'43'0,"34"-5,8-1,-5 0,-12 1,-12 1,-12 2,-7 1,-6 0,-8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0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1,'-33'126,"5"1,6 1,5 1,6 1,6 0,6 13,-1-127,-1-12,1 0,0 0,-1 0,1 0,1 1,-1-1,1 0,0 0,-1 0,2 0,-1 0,0 0,1 0,0 0,0-1,0 1,9-16,-7-3</inkml:trace>
  <inkml:trace contextRef="#ctx0" brushRef="#br0" timeOffset="165.606">1 621,'38'-4,"18"-3,9 1,-2 2,-2 0,-7 2,-3 1,-4 5,-7 2,-10 1</inkml:trace>
  <inkml:trace contextRef="#ctx0" brushRef="#br0" timeOffset="416.532">678 621,'-6'10,"1"1,1-1,0 0,0 1,1 0,0 0,1 0,0 0,1 1,0-1,1 0,0 1,1-1,0 0,1 0,0 0,1 0,0 0,0 0,1 0,1-1,5 9,-8-17,0 0,1 1,0-1,-1 0,1-1,0 1,0 0,0-1,0 0,0 0,0 0,0 0,0 0,1 0,-1-1,0 1,0-1,1 0,-1 0,0-1,0 1,1-1,-1 1,0-1,0 0,0 0,0 0,0-1,0 1,0-1,0 0,0 1,2-3,3-2,0 0,0-1,0 0,-1 0,0 0,0-1,-1 0,0 0,0-1,2-5,-3 5,0 0,0 0,-1 0,0-1,-1 0,0 1,0-1,-1-1,0 1,-1 0,0 0,-1-1,0 1,-1 0,0-1,0 1,-1 0,0 0,-1 0,0 0,-1 0,0 1,-1 0,-3-7,-35-8,21 22</inkml:trace>
  <inkml:trace contextRef="#ctx0" brushRef="#br0" timeOffset="944.491">1074 932,'28'-35,"-2"5,-1 0,-1-2,-2 0,-2-1,-1-2,-1 0,7-24,-26 65,0 0,0 0,0 0,1 1,0-1,0 0,0 0,1 0,0 0,0 0,1 0,0 0,0-1,0 1,0 0,1-1,0 1,0-1,1 0,-1 0,1-1,0 1,1-1,3 4,0-1,0 0,1 0,0-1,0 0,0-1,1 0,-1 0,1-1,0 0,1-1,-1 0,1-1,-1 0,1 0,-1-1,0-1,-1 1,1-1,0-1,0 0,-1 0,1-1,0 0,-1-1,0 0,0 0,0-1,0-1,0 1,-1-1,0-1,0 1,0-1,0-1,-1 1,-1-1,4-4,-6 3,-1 0,0 0,0 0,0-1,-1 1,0-1,-1 0,0 1,0-1,-1 0,0 0,-1-5,1 12,-1-23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3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1,'-19'51,"1"2,3 0,3 0,1 2,3-1,3 1,2 0,2 0,2 0,4 9,-3 51,-31 186,34-224,2-59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0:5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417 114,'-22'13,"-44"138,-110 230,37-95,126-238,13-47,0-1,1 1,-1-1,0 1,1-1,-1 1,1-1,-1 1,1-1,-1 0,1 1,-1-1,1 0,-1 1,1-1,0 0,-1 0,1 1,-1-1,1 0,0 0,-1 0,1 0,0 0,-1 0,1 0,0 0,-1 0,1 0,0 0,-1-1,1 1,-1 0,1 0,0-1,-1 1,1 0,-1-1,1 1,-1 0,1-1,-1 1,1-1,-1 1,0-1,1 1,-1-1,0 1,1-1,-1 1,0-1,1 0,-1 1,0-1,0 1,0-1,0 0,0 1,0-1,103-172,-35 25,-5-3,16-74,-39 102,-31 151,37 179,-12-82,-27-94,1 0,1-1,2 0,1-1,12 19,-23-44,0 1,0-1,1 0,0 0,0-1,0 1,0 0,0-1,1 1,0-1,-1 0,1 0,1 0,-1 0,0 0,1-1,-1 1,1-1,0 0,-1 0,1 0,0-1,0 1,1-1,-1 0,0 0,0-1,1 1,-1-1,0 0,0 0,1 0,-1-1,0 1,0-1,1 0,-1-1,0 1,0-1,0 1,0-1,1-2,11-14,-1-2,0 0,-2-1,-1 0,0-1,-2-1,0 0,-2 0,0 0,-2-1,0 0,-2-1,0-6,6-15,41-272,-40 212,-11 106</inkml:trace>
  <inkml:trace contextRef="#ctx0" brushRef="#br0" timeOffset="400.929">1067 763,'11'-7,"15"-8,0-1,-1-1,0-1,-2-1,0-1,-1-2,-1 0,1-4,-20 24,0 0,0 1,0-1,-1 0,1 0,-1 0,1 0,-1 0,0 0,0-1,0 1,0 0,0-1,0 1,-1-1,1 1,-1-1,0 1,1-1,-1 1,0-1,-1 1,1-1,0 1,-1-1,1 1,-1 0,0-1,0 1,0 0,0-1,0 1,-1 0,1 0,-1 0,1 0,-1 0,0 0,1 0,-1 1,0-1,0 1,0-1,-1 1,1 0,0 0,0 0,-1 0,1 0,-1 0,-8 1,0 0,0 1,0 0,0 0,1 1,-1 1,0 0,1 0,0 1,-1 0,2 1,-1 0,0 1,1 0,0 0,1 1,-1 0,1 1,0-1,1 2,0-1,1 1,-1 0,1 0,1 1,0 0,1 0,-3 7,3-12,1 1,0 0,0 0,0 0,1 0,0 0,0 0,0 1,1-1,0 1,0 0,1-1,0 1,0-1,0 1,1 0,0-1,0 1,1-1,0 1,0-1,0 0,1 0,0 0,0 0,0 0,1-1,0 0,0 1,1-1,0 0,4 1,1-1,0 0,1-1,-1 0,1 0,0-1,0 0,0-1,0 0,0-1,1 0,-1-1,0-1,0 1,1-2,-1 1,0-2,0 1,0-2,1 0,12-3</inkml:trace>
  <inkml:trace contextRef="#ctx0" brushRef="#br0" timeOffset="798.966">1575 566,'-3'5,"0"0,1 1,-1-1,1 1,1-1,-1 1,1 0,0 0,0 0,1 0,0 0,0 0,0 0,0 0,1-1,0 1,1 0,-1 0,1-1,0 1,1-1,-1 1,1-1,0 0,1 1,2-5,0 0,0 0,0-1,1 0,-1 0,0 0,0-1,1 0,-1 0,0-1,0 1,0-1,0 0,-1-1,1 0,0 0,-1 0,0 0,0-1,0 0,1-1,-2 2,158-111,-162 113,1 1,-1-1,1 0,-1 1,1-1,-1 1,1-1,-1 1,1 0,-1-1,1 1,0-1,-1 1,1 0,0 0,-1-1,1 1,0 0,0 0,-1 0,1 0,0 0,-1 0,1 0,0 0,0 0,-1 0,1 0,0 0,0 0,-1 1,1-1,0 0,-1 1,1-1,-1 0,1 1,0-1,-1 1,1-1,-1 1,1-1,-1 1,1-1,-1 1,0 0,1-1,-1 1,1 0,-1-1,0 1,0 0,0-1,1 1,-1 0,0-1,0 1,0 0,0 0,-6 52,2-33,4-16,0-1,-1 1,1-1,1 1,-1-1,0 1,1-1,0 1,0-1,0 0,0 1,0-1,1 0,-1 0,1 0,0 0,0 0,0 0,0-1,1 1,-1 0,1-1,-1 0,1 0,0 0,0 0,0 0,0 0,0-1,1 0,-1 1,0-1,1 0,-1-1,1 1,-1-1,1 1,-1-1,1 0,-1 0,1-1,-1 1,2-1,6-2,0-1,0 0,0-1,0 0,-1-1,0 0,0 0,-1-1,0-1,0 1,0-2,-1 1,-1-1,1 0,-1 0,-1-1,0 0,0 0,-1-1,4-10,1-3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991 282,'-17'-2,"0"0,0 1,-1 0,1 2,0 0,-1 1,1 1,0 0,1 1,-1 1,1 1,-3 1,7-2,0 0,0 0,0 1,1 1,0 0,0 1,1-1,0 2,0 0,1 0,-4 5,10-11,0 1,0-1,1 1,-1 0,1 0,0 0,0 0,0 0,0 0,1 1,0-1,0 0,0 1,0-1,1 1,-1-1,1 1,0 0,1-1,-1 1,1-1,0 1,0-1,0 0,1 1,0-1,-1 0,1 0,1 0,-1 0,1 0,-1 0,3 1,122 98,-64-59,-37-24,-15-15,-2 1,1 0,-1 0,0 1,0 0,-1 1,0 0,0 0,0 0,-2 1,1 1,-1-1,0 1,-1 0,0 0,0 0,-1 1,-1 0,0 0,0 0,-1 0,-1 0,1 9,-3-15,0 1,0 0,0 0,-1-1,0 1,0-1,0 0,-1 0,1 1,-1-2,-1 1,1 0,-1 0,1-1,-1 0,-1 0,1 0,-1 0,1-1,-1 0,0 0,0 0,0 0,0-1,-1 0,1 0,-4 0,-159 23,134-24,-86-9,118 8,1 0,0-1,0 1,0-1,0 1,0-1,0 0,0 1,0-1,0 0,0 0,0 0,0 1,0-1,1 0,-1 0,0 0,1 0,-1-1,1 1,-1 0,1 0,-1 0,1 0,0-1,0 1,-1 0,1 0,0 0,0-1,0 1,0 0,1 0,-1 0,0-1,0 1,1 0,-1 0,1 0,-1 0,1 0,-1-1,1 1,0 0,-1 0,1 1,0-1,0 0,0 0,0 0,0 0,0 1,0-1,0 0,0 1,0-1,16-11</inkml:trace>
  <inkml:trace contextRef="#ctx0" brushRef="#br0" timeOffset="1604.176">540 1,'-42'27,"1"1,1 3,1 1,2 2,2 1,1 2,2 2,1 0,3 2,1 2,2 0,1 2,3 0,-11 37,22-57,0 1,2 1,1 0,2 0,0 1,2-1,1 1,1 0,1-1,2 1,0 0,2-1,1 0,2 1,0-2,2 1,1-1,1-1,1 0,1 0,1-1,1-1,1-1,1 0,1-1,1 0,9 5,2-5,1-1,1-1,1-2,1-1,9 2,0-1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02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367 339,'-54'225,"39"-156,-4 0,-3-1,-9 15,12-30,5-24,17-35,4-8</inkml:trace>
  <inkml:trace contextRef="#ctx0" brushRef="#br0" timeOffset="235.303">0 282,'39'-5,"36"-1,15-5,2 0,-5 1,-8 3,-12 3,-9 1,-8 2,-9 0,-6 2,-4 4,-3 7,-6 6,-7 4,-6-1</inkml:trace>
  <inkml:trace contextRef="#ctx0" brushRef="#br0" timeOffset="450.365">0 960,'39'0,"31"-5,9-1,1 0,-9 1,-12 1,-10 2,-10 1,-1 1,-2-5,-8-2</inkml:trace>
  <inkml:trace contextRef="#ctx0" brushRef="#br0" timeOffset="817.02">1101 1,'26'11,"0"2,0 2,-2 0,0 1,-1 1,0 2,-1 0,-2 1,0 1,-1 1,-1 1,-1 0,-1 1,-1 1,8 20,-17-27,0 0,-2 0,0 0,-1 0,-1 0,0 1,-1-1,-2 1,0-1,0 1,-2-1,-1 0,0 0,-5 15,-4 2,0-1,-2-1,-2 0,-1-1,-2 0,-22 27,13-25,-1-2,-2-2,-1 0,-1-3,-22 14,45-33,-21 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35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22 386,'12'-165,"-1"151,-5 45,6 228,2 5,-11 43,-3-282,-1 0,0 0,-2-1,-1 1,-1-1,-1 0,-2 2,8-26,1 1,-1 0,0-1,0 1,0 0,0 0,0-1,0 1,0 0,0-1,0 1,-1 0,1-1,0 1,0 0,0-1,-1 1,1 0,0-1,-1 1,1-1,-1 1,1 0,-1-1,1 1,-1-1,1 0,-1 1,1-1,-1 1,0-1,1 0,-1 1,0-1,1 0,-1 0,0 0,1 1,-1-1,0 0,1 0,-1 0,0 0,0 0,1 0,-1 0,0 0,1-1,-1 1,0 0,1 0,-1-1,0 1,1 0,-1-1,1 1,-1 0,0-1,1 1,-1-1,1 1,-1-1,1 1,0-1,-1 0,1 1,-1-1,-16-47,14 17,2 1,0-1,3 1,0-1,2 1,1 0,1 0,6-14,10-33,3 1,4 1,2 1,4 2,3 2,3 1,3 2,3 3,44-48,-65 84,1 2,1 0,1 2,1 1,0 2,4 0,-32 19,0 0,0 1,1-1,-1 1,1-1,0 1,-1 0,1 0,0 0,0 0,-1 0,1 1,0-1,0 1,0 0,0 0,0 0,0 0,0 1,-1-1,1 1,0-1,0 1,0 0,-1 0,1 0,0 1,-1-1,1 1,-1-1,0 1,1 0,-1 0,0 0,0 0,0 0,-1 1,1-1,0 0,-1 1,1-1,0 4,3 11,-1 1,-1 0,-1 0,0 0,-2 0,0 1,-1-1,0 0,-2 0,0 0,-1 0,-1-1,0 1,-3 2,0 7,-1-1,-1 0,-2-1,0 0,-2-1,-1 0,0-1,-2-1,-1 0,-4 3,4-4,0-1,-1-1,-1-1,-1-1,0 0,-2-2,1 0,-2-2,0 0,0-2,-17 5,16-11</inkml:trace>
  <inkml:trace contextRef="#ctx0" brushRef="#br0" timeOffset="359.518">1010 668,'-43'28,"2"2,0 1,3 2,0 2,2 1,-13 20,46-52,-1 0,0 0,0 0,1 0,-1 0,1 0,0 1,1-1,-1 1,1 0,0-1,0 1,0 0,1 1,0-1,0 0,0 0,0 0,1 1,0-1,0 2,4-4,0 0,0 0,0-1,1 1,-1-1,1 0,-1-1,1 1,-1-1,1 0,0 0,0 0,-1-1,1 0,0 0,0 0,0 0,-1-1,1 0,0 0,0 0,-1 0,5-2,13-5,-1 0,1-1,-1-1,-1-1,0-1,0-1,-2-1,1 0,-2-1,0-1,-1-1,0 0,-1-1,-2-1,5-7,18-73,-36 96,1 1,-1-1,0 0,0 1,0-1,0 1,-1-1,1 0,-1 1,1-1,-1 1,0-1,0 1,0 0,0-1,-1 1,1 0,-1 0,1 0,-1 0,0 0,0 0,1 0,-1 0,-1 1,1-1,0 1,0 0,0-1,-1 1,1 0,-1 0,1 1,-1-1,1 0,-1 1,1 0,-2-1,-5 2,0 0,1 0,-1 1,1 0,0 0,-1 1,1 0,0 0,1 1,-1 0,0 1,1-1,0 1,0 1,1-1,-2 3,-11 12</inkml:trace>
  <inkml:trace contextRef="#ctx0" brushRef="#br0" timeOffset="650.972">1349 780,'-6'14,"0"0,1 0,1 0,0 1,1-1,1 1,0 0,0 0,2 0,0 0,1 0,0 0,1 0,1-1,4 15,-6-27,1 1,-1-1,1 1,-1-1,1 0,0 0,0 0,0 0,0 0,1 0,-1-1,0 1,1-1,-1 1,1-1,-1 0,1 0,0 0,-1 0,1-1,0 1,0-1,0 0,-1 1,1-1,0-1,0 1,0 0,0-1,-1 1,1-1,0 0,-1 0,2 0,88-46,-75 36,-1-1,0 0,0-2,-1 1,-1-2,0 0,-1-1,-1 0,-1-1,0-1,-1 1,-1-2,7-18,-12 8,-4 30,0-1,0 0,0 1,0-1,0 0,0 1,0-1,0 0,0 1,0-1,0 0,0 1,0-1,0 0,-1 0,1 1,0-1,0 0,0 1,-1-1,1 0,0 0,0 0,-1 1,1-1,0 0,-1 0,1 0,0 0,0 1,-1-1,1 0,0 0,-1 0,1 0,0 0,-1 0,1 0,0 0,-1 0,1 0,0 0,-1 0,1 0,0 0,-1 0,1 0,0-1,-1 1,1 0,0 0,-1 0,1 0,0-1,0 1,-1 0,1 0,0-1,0 1,-1 0,1 0,0-1,0 1,0 0,-1-1,-8 15</inkml:trace>
  <inkml:trace contextRef="#ctx0" brushRef="#br0" timeOffset="992.372">1801 1063,'210'-221,"-210"221,0 0,-1 1,1-1,0 0,0 1,0-1,1 0,-1 1,0-1,0 0,0 0,0 1,0-1,0 0,0 0,0 1,1-1,-1 0,0 0,0 1,0-1,0 0,1 0,-1 1,0-1,0 0,1 0,-1 0,0 0,0 1,1-1,-1 0,0 0,1 0,-1 0,0 0,0 0,1 0,-1 0,0 0,1 0,-1 0,0 0,1 0,-1 0,0 0,0 0,1 0,-1 0,0-1,0 1,1 0,-1 0,0 0,0 0,1 0,-1-1,0 1,0 0,-7 40,2-20,5-17,0 0,0 0,0 0,0 0,1-1,-1 1,1 0,0 0,-1 0,1 0,1 0,-1-1,0 1,1 0,-1-1,1 1,0-1,0 0,0 1,0-1,0 0,0 0,0-1,1 1,-1 0,1-1,0 1,-1-1,1 0,0 0,0 0,0 0,-1 0,1-1,0 1,0-1,0 0,0 0,0 0,0 0,0-1,0 1,0-1,0 0,0 1,0-1,0-1,20-7,-1-1,0-1,0-1,-1-1,-1-1,0 0,-1-2,-1 0,0-1,5-8,46-63,-58 77</inkml:trace>
  <inkml:trace contextRef="#ctx0" brushRef="#br0" timeOffset="1401.465">2591 752,'-11'13,"1"1,0 0,1 0,1 1,0 0,1 0,1 1,0 0,1 0,-2 13,6-26,1 0,-1-1,0 1,1 0,0-1,-1 1,1 0,0 0,0-1,1 1,-1 0,1-1,-1 1,1 0,0-1,0 1,0-1,0 1,0-1,1 1,-1-1,1 0,0 0,-1 1,1-1,0-1,0 1,0 0,1 0,-1-1,0 1,1-1,-1 0,0 0,1 0,0 0,-1 0,1 0,0-1,0 1,16-1,-1 0,0-2,0 0,0 0,0-2,0-1,-1 0,0-1,0 0,0-2,-1 0,0-1,0 0,-1-1,-1-1,1-1,-2 0,0 0,0-2,-1 1,-1-2,0 1,-1-2,-1 1,0-1,4-13,-2 9,-2-1,0 0,-2 0,0-1,-1 0,-2 0,0 0,-1-1,-1 1,-2-1,0 1,-1-1,-1 0,-1 1,-1 0,-1 0,-1 0,-1 0,-1 1,-1 0,-1 1,0 0,-9-11,14 25,1 0,-1 0,0 1,-1 0,1 0,-1 0,0 0,-1 1,1 0,-1 1,1-1,-1 1,0 1,0-1,-1 1,1 0,0 1,-1 0,1 0,-1 0,1 1,-1 0,1 1,-1-1,1 2,-1-1,1 1,0 0,0 0,0 1,0 0,0 0,0 1,1 0,0 0,-2 2,-6 6,1 1,0 0,1 1,1 0,0 1,0 0,2 0,0 2,1-1,1 1,0 0,1 0,1 1,1 0,0 0,1 0,1 0,1 0,1 0,0 1,1-1,1 0,1 0,1 0,0 0,1 0,1-1,1 0,0 0,1-1,1 0,2 2,12 10,2-2,1-1,0-1,2-1,1-1,1-1,1-2,0-2,1 0,1-2,1-2,0-1,6 0,-3 1</inkml:trace>
  <inkml:trace contextRef="#ctx0" brushRef="#br0" timeOffset="6329.187">3438 555,'74'-13,"0"3,0 3,1 3,0 4,13 3,46-1,-5-1,-128 0,-1-1,0 1,0-1,1 1,-1-1,0 1,0 0,0-1,0 1,0-1,0 1,0-1,0 1,0 0,0-1,0 1,0-1,0 1,0 0,0-1,-1 1,1-1,0 1,-1-1,1 1,0-1,-1 1,1-1,0 1,-1-1,1 0,-1 1,1-1,-1 0,1 1,-1-1,1 0,-1 1,1-1,-1 0,1 0,-1 0,1 1,-1-1,0 0,1 0,-1 0,1 0,-1 0,0 0,0 1,-17 10</inkml:trace>
  <inkml:trace contextRef="#ctx0" brushRef="#br0" timeOffset="6677.823">3551 752,'7'5,"0"-1,0-1,1 1,-1-1,1-1,0 0,0 0,0 0,0-1,0 0,0 0,0-1,1 0,5-1,1 1,357-1,-322 6,-32 2</inkml:trace>
  <inkml:trace contextRef="#ctx0" brushRef="#br0" timeOffset="6997.119">3381 1119,'44'5,"42"1,12-4,-2-4,-11 0,-12-1,-12 1,-13 0,-9 1,-7 0,-3 1,-3 0,-5 0</inkml:trace>
  <inkml:trace contextRef="#ctx0" brushRef="#br0" timeOffset="8297.155">4566 1430,'461'-412,"-384"333,-3-2,58-86,-93 109,-3-2,-2-2,-3-1,-3-1,13-45,-35 93,1 0,-2-1,0 1,-1-1,-1 0,-1 0,0 0,-1 0,0 0,-2 0,0-3,0 18,1 1,0-1,0 1,0-1,-1 1,1-1,-1 1,1-1,-1 1,1 0,-1-1,0 1,0 0,0 0,0-1,0 1,0 0,0 0,0 0,0 0,0 0,0 0,-1 1,1-1,0 0,-1 0,1 1,-1-1,1 1,-1 0,1-1,-1 1,1 0,-1 0,1 0,-1 0,1 0,-1 0,1 0,-1 1,1-1,-1 0,1 1,0-1,-1 1,1 0,-1-1,1 1,0 0,0 0,-1 0,1 0,0 0,-1 1,-21 20,0 1,1 1,1 1,1 2,2-1,0 2,2 0,-12 31,14-34,-10 23,1 0,3 2,2 0,2 1,3 1,0 6,7-24,1-17,1 0,1 0,1 0,0 1,1-1,1 1,0-1,2 1,0-1,1 0,0 1,2-1,5 15,-6-23,0-1,0 1,1-1,0 0,1 0,0 0,0-1,1 1,-1-2,2 1,-1-1,1 0,-1-1,2 1,-1-2,0 1,1-1,0 0,0-1,0 0,1-1,-1 1,1-2,-1 0,4 0,2 0,1-1,-1-1,0-1,0 0,1-1,-1-1,-1 0,1-1,-1 0,1-1,-2-1,1 0,-1-1,0-1,-1 0,1 0,-1-2,40-32,-2-3,-1-2,-3-2,-2-1,-2-3,12-24,-14 13,-4-3,-2-1,-3-2,-3 0,-4-2,-2-4,-20 71,-1 2,1 1,-1-1,0 0,-1 0,1 0,-1 0,1 0,-1 0,0 0,-1 0,1 0,-1 0,0 0,0 0,0 0,-2-4,2 8,-1-1,0 1,1 0,-1 0,0-1,1 1,-1 0,0 0,1 0,-1 1,0-1,1 0,-1 1,0-1,1 1,-1-1,1 1,-1 0,1 0,-1 0,1 0,-1 0,1 0,0 0,0 0,-1 0,1 1,0-1,0 0,0 1,0 0,0-1,-33 39,2 0,2 3,2 0,2 2,1 0,3 2,-8 18,4 1,2 0,3 2,-1 18,18-73,0-1,0 1,1 0,1 0,0 1,1-1,0 0,1 1,1-1,0 0,0 1,2-1,-1 0,2 0,0 0,0-1,1 1,1-1,0 0,1-1,0 1,0-1,1-1,1 1,2 1,1-3,0 0,0-1,1 0,0-1,1 0,0-2,-1 1,2-1,-1-1,1-1,-1 0,1-1,0 0,0-1,0-1,0-1,0 0,0 0,-1-2,1 0,6-2,0-1,-1-1,0-1,-1 0,0-1,-1-2,13-8,-26 16,1-1,-1-1,0 1,0-1,-1 0,0 0,1 0,-2 0,1-1,-1 0,1 0,-2 0,1 0,-1 0,1 0,-2-1,1 1,-1-1,0 1,0-1,-1 0,0 1,0-2,-1-1,-1 1,0 0,0 0,-1 0,0 0,0 0,-1 0,0 1,0-1,0 1,-1 0,-1 1,1-1,-1 1,0 0,0 0,-1 1,1 0,-1 0,-1 0,1 1,-6-2,-14-7,0 1,0 2,-1 1,0 1,-29-4,-54 12,84 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1:5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272 142,'-27'31,"2"2,1 0,2 1,1 1,2 1,-15 39,12-19,2 2,2 0,3 1,-5 49,17-80,2-1,0 1,2 0,1-1,1 0,1 1,2-1,1-1,1 1,1-1,1-1,1 1,1-2,2 0,0 0,2-2,0 1,8 5,11 12,1-3,2-1,2-1,1-3,27 17,-40-31,-4-5</inkml:trace>
  <inkml:trace contextRef="#ctx0" brushRef="#br0" timeOffset="3764.369">893 311,'-24'127,"-5"-1,-6-2,-42 100,66-196,1-4,1-1,1 2,2-1,0 1,1 0,-1 21,6-41,0-1,1 1,-1-1,1 1,0-1,0 1,0-1,1 0,-1 0,1 1,0-1,0-1,1 1,-1 0,1 0,0-1,0 1,0-1,0 0,0 0,1 0,-1-1,1 1,0-1,0 0,0 0,0 0,0 0,1-1,-1 0,0 0,1 0,-1 0,1-1,-1 1,1-1,3-1,14-4,0-2,0-1,-1-1,0 0,-1-2,0 0,0-1,-2-1,1-1,-2-1,0 0,-1-1,2-3,17-18,-2-1,-1-1,-2-1,-2-2,-2-1,-1-1,-3-2,-1 0,-3-1,0-4,-10 28,-1-2,-1 1,-2-1,0 1,-1-1,-2 0,0-8,-1 32,1 0,-1 0,0 0,1 0,-1-1,0 1,0 0,0 0,0 0,0 0,0-1,0 1,0 0,0 0,-1 0,1 0,0-1,-1 1,1 0,-1 0,1 0,-1 0,0 0,1 0,-1 0,0 0,0 1,0-1,1 0,-1 0,0 1,0-1,0 0,0 1,0-1,-1 1,1-1,0 1,0 0,0-1,0 1,0 0,-1 0,1 0,0 0,0 0,0 0,0 0,-1 0,1 0,0 1,0-1,0 0,0 1,0-1,0 1,0-1,0 1,0 0,0-1,0 1,0 0,0 0,0 0,-6 9,0 1,0 0,1 1,1 0,0 0,0 0,1 0,1 1,0-1,1 1,0 1,-3 11,-9 48,3 0,3 0,3 1,4 25,4 130,-3-225,0 0,0-1,0 1,1 0,0-1,0 1,0-1,0 1,0-1,1 0,-1 1,1-1,0 0,0 0,0 0,1 0,-1-1,1 1,-1 0,3 1,5-2</inkml:trace>
  <inkml:trace contextRef="#ctx0" brushRef="#br0" timeOffset="4285.084">2218 424,'-16'-8,"-1"1,0 1,0 1,0 0,-1 1,0 1,0 1,0 0,0 2,0 0,0 1,0 0,0 2,0 0,-6 2,21-3,0-1,0 1,0-1,0 1,1 0,-1 0,0 0,1 0,-1 1,1-1,0 1,0-1,0 1,0 0,1 0,-1 0,1 0,-1 0,1 0,0 0,0 0,0 0,1 1,-1-1,1 0,0 1,0-1,0 0,0 1,1-1,-1 0,1 1,0-1,0 0,0 0,0 0,0 0,1 0,0 0,-1 0,1 0,0-1,0 1,1-1,1 3,161 203,-158-195,-1 1,-1-1,0 1,0 0,-1 0,-1 0,-1 1,0-1,-1 1,0-1,-1 1,-1 0,0-1,-1 1,-1-1,0 0,0 0,-2 0,-1 2,3-8,0 0,-1 0,-1 0,1-1,-1 0,0 0,-1 0,1 0,-2-1,1 0,0 0,-1-1,0 1,-1-2,1 1,-1-1,0 0,0-1,0 1,0-2,0 1,-2-1,-13 4,-1-2,1 0,-1-2,0 0,0-2,1 0,-16-3,37 3,-1 1,1-1,0 0,-1 0,1 0,0 0,-1 0,1 0,0 0,0-1,-1 0,1 1,0-1,0 0,0 0,0 0,0 0,0 0,0 0,0-1,0 1,0-1,1 1,-1-1,0 0,1 0,0 1,-1-1,1 0,0 0,0 0,0-1,0 1,1 0,-1 0,0 0,1-1,0 1,-1 0,1-1,0 1,0 0,0 0,1-1,-1 1,0 0,1-2,9-13</inkml:trace>
  <inkml:trace contextRef="#ctx0" brushRef="#br0" timeOffset="4648.588">2445 0,'47'70,"-2"2,-4 2,7 24,-30-64,-2 1,-1 1,-2 1,-1 0,-2 0,-2 1,-2 0,-1 1,-1 0,-3-1,-1 1,-2 0,-1-1,-3 1,-1-1,-1 0,-9 22,11-39,-1 0,-1-1,0 0,-2 0,0 0,-1-1,-1-1,-1 0,-1-1,0 0,-1-1,-1-1,0 0,-1-1,-1-1,0 0,-16 7,-50 3,59-20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697 185,'-86'133,"6"3,-32 83,-99 168,24-121,171-250,12-33,99-170,-81 164,138-218,11 7,10 7,111-106,-208 253,-76 115,-40 91,6 1,-1 32,31-136,0 0,2 0,0 0,2 1,0-1,2 0,1 0,0 1,2-2,1 1,1 3,63 157,-69-180,1 1,-1-1,0 1,0 0,0 0,-1 0,1-1,-1 1,0 0,0 0,0 0,-1 0,1 0,-1-1,0 1,0 0,0-1,0 1,-1 0,0-1,1 1,-1-1,-1 0,1 0,0 0,-1 0,1 0,-1 0,0-1,0 1,0-1,0 0,-6 4,0-1,0 0,0 0,0-1,0-1,-1 1,0-2,0 1,0-1,0-1,-8 1,4-2,1 0,-1-1,1-1,-1 0,1-1,0 0,0-1,0-1,0 0,1-1,0 0,0 0,0-2,1 1,0-1,1-1,-3-2,-7-9,0-1,1-1,2 0,0-1,1-1,2-1,-9-19,11 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0,'-49'351,"-12"108,32-302,29-156,-1 1,1-1,0 1,0-1,0 0,0 1,0-1,0 0,0 1,1-1,-1 1,0-1,1 0,-1 1,1-1,-1 0,1 0,0 0,0 1,-1-1,1 0,0 0,0 0,0 0,0 0,0 0,0-1,1 1,-1 0,0 0,0-1,1 1,-1-1,0 1,1-1,-1 0,0 1,1-1,-1 0,0 0,1 0,-1 0,1 0,-1 0,0 0,1-1,-1 1,0 0,1-1,63-31,-13-13,-32 23</inkml:trace>
  <inkml:trace contextRef="#ctx0" brushRef="#br0" timeOffset="363.674">818 424,'-60'24,"1"4,1 1,2 4,-27 20,81-52,0-1,1 0,-1 1,0-1,0 1,0 0,1 0,-1-1,0 1,1 0,-1 0,0 1,1-1,-1 0,1 0,0 1,0-1,-1 1,1-1,0 1,0 0,0-1,0 1,1 0,-1 0,0-1,1 1,0 0,-1 0,1 0,0 0,0 0,0 0,0 0,0-1,0 1,0 0,1 0,-1 0,1 0,-1 0,1-1,0 1,0 0,0 0,0-1,0 1,0-1,0 1,0-1,1 1,-1-1,1 0,0 1,78 26,-69-26,0 0,0 1,-1 1,1 0,-1 0,0 1,0 1,-1-1,1 2,-1-1,2 3,-9-6,1 0,-1 0,1 0,-1 1,0-1,0 1,0 0,-1-1,1 1,-1 0,0 0,0 0,0 0,-1 0,1 0,-1 0,0 0,0 0,-1 0,1 0,-1 0,0 0,0 0,0 0,0 0,-1-1,1 1,-1 0,0-1,0 1,-1-1,1 0,-6 8,0 0,-1-1,0 0,0 0,-1-1,-1 0,1-1,-2-1,0 1,-16 10,-1-2,0-1,-2-2,1-1,-21 5,51-16,-1-1,1 0,-1 1,1-1,-1 1,0-1,1 0,-1 0,0 1,1-1,-1 0,0 0,1 0,-1 0,0 0,0 0,1 0,-1 0,0 0,1 0,-1 0,0 0,1 0,-1-1,0 1,1 0,-1 0,0-1,1 1,-1-1,1 1,-1 0,0-1,1 1,-1-1,1 1,0-1,-1 0,1 1,-1-1,1 1,0-1,-1 0,1 1,0-1,0 0,17-28,2 10,-1 1</inkml:trace>
  <inkml:trace contextRef="#ctx0" brushRef="#br0" timeOffset="661.739">1213 593,'-26'21,"1"1,1 1,2 1,0 1,1 1,2 1,0 0,-2 8,19-31,0-1,0 0,0 1,1 0,-1-1,1 1,0 0,0-1,0 1,1 0,-1 0,1 0,0 0,0 0,0 0,1-1,-1 1,1 0,0 0,0 0,0-1,1 1,-1 0,1-1,0 1,0-1,0 0,0 0,1 0,-1 0,1 0,0 0,0 0,0-1,0 0,0 1,0-1,1-1,-1 1,1 0,-1-1,2 1,6 0,1 0,0-1,0 0,-1-1,1-1,0 1,-1-2,1 0,0 0,-1-1,0 0,0-1,0 0,0-1,0 0,-1-1,0 0,0-1,-1 0,0 0,0-1,-1 0,0-1,0 0,1-2,-6 7,0-1,0 1,0-1,-1 0,0 0,0 0,0 0,0 0,-1 0,0-1,0 1,0 0,-1-1,1 1,-2-1,1 1,0 0,-1-1,0 1,0 0,-1-1,1 1,-1 0,0 0,-1 0,1 0,-1 1,0-1,0 1,-1-1,1 1,-1 0,0 0,0 1,0-1,0 1,-1 0,1 0,-1 0,0 1,0 0,0 0,0 0,0 0,0 1,-1 0,1 0,-5 0,-17 3,2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29,'29'0,"28"0,10-5,3-1,-6 0,-9 1,-8 2,-9 1,-5 0,-3 2,-3 0,0 0,-1 1,1-1,-5 5,-6 6,-10 2,-7-2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1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1,'48'0,"25"0,6 0,-2 0,-9 0,-11 0,-10 0,-9 0,-6 0,1 0,1 0,-7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38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450 280,'33'-8,"-1"-2,0-1,-1-2,-1-1,0-1,0-2,-2-1,0-1,-2-1,0-1,2-5,40-61,-87 134,2 30,3 0,3 0,0 77,9-128,-10 741,15-481,-3-47,-5-214,-7-32,0-46,12 48,0 1,-1-1,1 0,-1 0,0 0,0 1,-1-1,0 1,1-1,-1 1,-1-1,1 1,-1 0,0 0,0 0,0 1,0-1,0 1,-1-1,0 1,0 0,0 1,-3-3,-9-2,0 1,0 0,-1 1,0 1,0 0,0 1,0 1,0 1,0 1,0 0,-1 1,1 1,-4 1,-218 62,209-54,1 1,0 2,0 1,2 1,0 1,-4 5,29-21,1-1,0 1,0-1,0 1,0 0,0-1,-1 1,1 0,0 0,1 0,-1-1,0 1,0 0,0 0,0 0,1 1,-1-1,1 0,-1 0,1 0,-1 0,1 1,-1-1,1 0,0 0,0 1,0-1,0 0,0 0,0 1,0-1,0 0,0 1,0-1,1 0,-1 0,1 0,-1 1,1-1,11 5</inkml:trace>
  <inkml:trace contextRef="#ctx0" brushRef="#br0" timeOffset="441.13">281 1071,'264'-105,"271"-68,-347 119,-226 105,17-22,2 0,0 2,2 0,1 1,-2 11,13-28,0 1,2-1,0 1,0 0,2 0,0 0,1 0,0 0,1 0,1-1,1 1,0 0,3 7,4 34,-7-33</inkml:trace>
  <inkml:trace contextRef="#ctx0" brushRef="#br0" timeOffset="750.301">1579 1239,'-22'26,"1"0,2 2,0 0,2 1,1 1,2 0,-10 29,22-57,1 1,-1 0,1 0,0 0,0 0,0 0,0 0,1 0,-1 0,1 0,0 0,0 1,0-1,0 0,0 0,1 0,0 0,-1 0,1 0,0 0,0 0,1 0,-1 0,1 0,-1 0,1-1,0 1,0-1,0 1,0-1,0 0,1 0,-1 0,1 0,0 0,-1-1,1 1,0-1,0 0,0 1,0-1,0 0,0-1,0 1,0-1,3 1,8-5,0 0,0-1,-1 0,1-1,-1 0,-1-1,1-1,-1 0,0-1,-1 0,0-1,-1 0,0 0,0-1,-1-1,0 1,-1-2,-1 1,0-1,0 0,-2 0,3-6,-4 12,0 1,0-1,0-1,-1 1,1 0,-2-1,1 1,-1-1,-1 0,1 0,-1 0,0 0,-1 0,0 0,0 0,-1 0,0 0,-1 0,1 0,-1 1,-1-1,0 0,0 1,0 0,-1 0,0 0,0 0,-1 0,0 1,-5-6,6 9,0 0,-1 0,1 1,-1-1,1 1,-1 0,0 0,0 1,0 0,0-1,0 1,0 1,0-1,0 1,-1 0,1 0,0 1,0-1,0 1,0 0,0 1,0-1,0 1,0 0,1 0,-1 1,-2 1,-7 8</inkml:trace>
  <inkml:trace contextRef="#ctx0" brushRef="#br0" timeOffset="1017.884">2030 1579,'-14'-25,"0"-21,2-13,8-2,5 6,7 11,6 9,2 6,3 2,2 6,-2 2,1 4,1 5,-2 9,-6 9,-3 3</inkml:trace>
  <inkml:trace contextRef="#ctx0" brushRef="#br0" timeOffset="1286.23">2538 1155,'-49'30,"1"2,1 2,2 1,-21 25,14 10,51-68,0 0,0 1,1-1,-1 0,1 0,-1 0,1 0,0 1,0-1,-1 0,2 0,-1 1,0-1,0 0,1 0,-1 1,1-1,0 0,0 0,-1 0,1 0,1 0,-1 0,0 0,0 0,1-1,-1 1,1 0,-1-1,1 1,0-1,0 0,0 1,0-1,0 0,1 1,15 4,0 1,0-2,0-1,1 0,0-1,-1-1,1-1,0 0,0-2,0 0,0-1,0-1,-1 0,1-2,-1 0,0-1,4-3,5 0</inkml:trace>
  <inkml:trace contextRef="#ctx0" brushRef="#br0" timeOffset="1650.063">2708 1325,'3'5,"0"-1,1 1,0-1,0 1,0-1,0 0,1 0,0-1,-1 0,1 1,1-2,-1 1,0-1,1 1,-1-1,1-1,0 1,-1-1,1 0,0 0,0-1,0 0,0 0,0 0,-1-1,1 0,0 0,0 0,0-1,-1 1,1-1,-1-1,0 1,1-1,-1 0,0-1,3 1,-1-1,0 0,-1-1,1 1,-1-1,0 0,0-1,0 0,-1 0,0 0,0 0,0-1,-1 0,0 0,0 0,-1 0,0-1,0 1,-1-1,0 0,0 0,-1 1,0-1,0 0,-1-4,-1 10,-1-1,1 0,-1 0,1 1,-1-1,0 1,0 0,0 0,0-1,0 1,-1 1,1-1,-1 0,1 0,-1 1,0 0,1-1,-1 1,0 0,0 0,0 1,0-1,0 0,0 1,0 0,0 0,0 0,0 0,0 0,-2 1,-92 20,74-9,1 1,0 1,1 1,1 1,0 1,1 0,1 2,1 0,0 1,1 1,-10 18,18-28,1-1,1 1,0 0,0 0,1 1,1 0,0 0,0 0,0 5,3-13,1 0,-1 0,1 0,0 0,0 0,0 0,1 0,-1 0,1 0,0 0,0 0,0 0,1-1,-1 1,1 0,0-1,0 1,0-1,1 0,-1 1,1-1,0 0,-1 0,1-1,1 1,-1-1,0 0,1 1,-1-1,3 1,11 2,1 0,-1-1,1-1,-1-1,1 0,0-2,0 0,0 0,-1-2,1 0,0-1,16-6,115-29,-108 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6,'-38'-4,"0"2,0 2,0 2,1 1,-1 1,1 3,-25 7,56-12,-1-2,1 1,-1 1,1-1,0 1,-1 0,1 1,0-1,0 1,1 0,-1 1,0-1,1 1,0 0,0 1,0-1,1 1,-4 4,7-7,1-1,-1 1,1-1,0 1,-1-1,1 1,0-1,0 1,0-1,0 1,0-1,1 1,-1 0,0-1,1 0,-1 1,1-1,-1 1,1-1,0 1,-1-1,1 0,0 0,0 1,0-1,0 0,0 0,0 0,1 0,-1 0,0 0,0-1,1 1,-1 0,1 0,-1-1,0 1,62 20,-54-19,103 20,-110-21,-1-1,0 1,1 0,-1 0,0 0,0 0,0 0,0 0,0 0,0 0,0 0,0 0,-1 0,1 1,0-1,-1 0,1 1,-1-1,1 0,-1 1,1-1,-1 1,0-1,0 0,0 1,0-1,0 1,0-1,0 1,0-1,-1 1,1-1,-1 0,1 1,-1-1,1 0,-1 1,0-1,0 0,1 0,-1 0,0 1,0-1,0 0,0 0,-1 0,-48 50,50-51,-164 118,162-117,0 0,0 0,0 0,0 0,1 0,-1 1,0-1,1 1,-1-1,1 1,0 0,-1-1,1 1,0 0,0 0,0 0,0 0,0 0,1 0,-1 0,1 0,-1 0,1 0,0 1,0-1,0 0,0 0,0 0,0 0,1 0,-1 1,0-1,1 0,0 0,0 0,0 0,0 0,0 0,0-1,0 1,0 0,1 0,-1-1,1 1,-1-1,1 1,-1-1,1 0,0 0,0 0,0 0,0 0,0 0,0 0,0 0,0-1,0 1,1-1,15 5,1-1,0 0,0-2,0 0,0-1,1-1,-1-1,1-1,22 1,-21 1,0-1,-1 0,1-2,-1 0,1-1,-1-2,17-5,-22 1,-9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2:42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1384,'3'-33,"2"0,1 1,1 0,2 0,1 1,2 0,0 1,2 0,10-13,4-5,2 2,3 0,1 2,2 2,23-20,-35 36,-23 24,0 1,0-1,0 0,0 1,0-1,0 1,0-1,0 1,1-1,-1 1,1 0,-1 0,1 0,-1 0,1 0,0 0,0 0,-1 1,1-1,0 0,0 1,0 0,0-1,-1 1,1 0,0 0,0 0,0 0,0 0,0 0,0 1,0-1,-1 1,1-1,0 1,0 0,-1 0,1 0,0 0,-1 0,1 0,-1 0,1 0,-1 0,1 1,-1-1,0 1,0-1,0 1,5 10,-1 0,0 0,-1 0,0 1,-1 0,-1-1,0 1,0 0,-1 8,7 42,8 107,-16-169,0 0,-1 0,1 0,0 1,0-1,0 0,0 0,0 0,0 0,0 0,0 0,1 0,-1 0,0 0,1 0,-1 0,1 0,-1 0,1 0,-1 0,1 0,0 0,0 0,-1 0,1-1,0 1,0 0,0 0,0-1,0 1,-1-1,1 1,1-1,-1 1,0-1,0 0,0 1,0-1,0 0,0 0,0 0,0 0,0 0,0 0,1 0,-1 0,0 0,0-1,0 1,0 0,0-1,0 1,0-1,0 1,0-1,0 1,0-1,0 0,-1 1,1-1,0 0,0 0,179-166,-169 157,2-4,0 0,2 1,-1 1,1 1,1 0,0 1,1 0,0 2,7-3,-23 10,1 0,-1 1,1-1,0 1,-1-1,1 1,0 0,-1 0,1 0,0 0,0 0,-1 0,1 0,0 0,-1 1,1-1,0 1,-1-1,1 1,-1 0,1-1,-1 1,1 0,-1 0,1 0,-1 0,0 0,0 0,0 1,1-1,-1 0,0 1,0-1,-1 1,1-1,0 1,0-1,-1 1,1 0,-1-1,1 1,-1 0,5 79,-6-71,-25 137,26-146,-1 1,1 0,0 0,0 0,0 0,0 0,0-1,0 1,0 0,1 0,-1 0,1-1,-1 1,1 0,0 0,0-1,-1 1,1-1,0 1,1-1,-1 1,0-1,0 1,1-1,-1 0,0 0,1 0,-1 0,1 0,0 0,-1 0,1 0,0-1,-1 1,1-1,0 1,0-1,0 0,0 1,-1-1,2 0,12-3</inkml:trace>
  <inkml:trace contextRef="#ctx0" brushRef="#br0" timeOffset="401.079">1838 706,'-58'32,"2"1,1 4,2 1,2 3,1 2,-16 21,12 8,52-70,1 0,0 0,0 0,0 0,0 1,0-1,1 0,-1 0,1 1,-1-1,1 0,0 1,0-1,0 0,0 1,0-1,0 0,1 0,-1 1,1-1,0 0,0 0,0 1,0-1,0 0,0 0,0 0,0 0,1-1,-1 1,1 0,0 0,-1-1,1 1,1 0,4 0,1 0,-1 0,1 0,-1-1,1 0,0 0,-1-1,1 0,0 0,-1-1,1 0,-1 0,1-1,-1 0,1 0,-1-1,0 0,0 0,0-1,0 0,-1 0,41-24,-2-2,-1-2,-2-1,-1-3,15-18,-37 36,30-29,-52 75,-5 2,5-25,0-1,1 1,0 0,0 0,0 0,1 0,0 0,0 0,0 0,0 1,1-1,0 0,0 1,0-1,1 0,0 0,0 0,0 1,0-1,1 0,0 0,0-1,1 1,-1 0,1-1,0 1,0-1,0 0,1 0,-1 0,1 0,3 1,15 3,-1-3</inkml:trace>
  <inkml:trace contextRef="#ctx0" brushRef="#br0" timeOffset="735.137">2600 650,'-62'27,"0"4,2 2,-54 40,96-62,-57 54,74-64,1 0,-1-1,1 1,-1 0,1 0,-1 0,1 0,0 0,-1 0,1 0,0 0,0 0,0 0,0 0,0 1,0-1,0 0,0 0,0 0,0 0,1 0,-1 0,0 0,1 0,-1 0,1 0,-1-1,1 1,-1 0,1 0,0 0,-1 0,1-1,0 1,0 0,0-1,-1 1,1 0,0-1,0 1,0-1,0 0,0 1,0-1,0 0,0 1,0-1,1 0,51 7,-53-7,24 0,-18-1,-1 0,0 0,0 0,0 1,0 0,1 0,-1 1,0 0,0-1,0 2,0-1,0 1,0-1,0 1,0 0,-1 1,1-1,-1 1,0 0,1 0,-1 1,-1-1,3 3,-6 0,0 0,-1 0,0 0,0 0,-1-1,1 1,-1 0,0-1,-1 1,1-1,-1 0,0 0,-1 0,1 0,-1-1,0 1,0-1,0 0,-1 0,1 0,-1-1,0 1,0-1,0-1,-1 1,-112 52,98-49</inkml:trace>
  <inkml:trace contextRef="#ctx0" brushRef="#br0" timeOffset="1148.658">3051 565,'-7'4,"-12"6,1 1,0 1,1 0,1 1,0 1,0 0,2 1,-10 12,22-22,-1 0,1 1,1-1,-1 0,1 1,0-1,0 1,0 0,1-1,0 1,0-1,0 1,1 0,0-1,0 1,0-1,1 1,0-1,0 0,0 0,1 0,-1 0,1 0,0 0,1-1,-1 1,1-1,0 0,0 0,0-1,1 1,3 1,-4-2,0 0,1 0,-1 1,-1-1,1 1,0 0,-1-1,0 2,0-1,0 0,0 1,-1-1,0 1,0 0,0 0,0 0,-1 0,0 0,0 0,0 0,-1 0,1 0,-1 0,0 1,-1-1,1 0,-1 0,0 0,-1 0,1 0,-1 0,0 0,0 0,0-1,-1 1,0-1,-2 3,-1-2,0 0,0-1,0 0,-1 0,0-1,0 0,0 0,0 0,0-1,-1 0,1 0,-1-1,1 0,-4 0,-19 4,-27 5,32-7</inkml:trace>
  <inkml:trace contextRef="#ctx0" brushRef="#br0" timeOffset="1801.66">3192 311,'30'29,"-2"1,-1 1,-1 2,-2 1,-1 0,-2 2,-1 1,-2 0,4 14,-18-30,0-1,-2 1,0 0,-2-1,0 1,-1 0,-1-1,-1 1,-1-1,-1 1,0-1,-2-1,0 1,-1-1,-1 0,-1-1,-1 0,0-1,-1 0,-1-1,-1 0,0-1,-1 0,0-2,-1 1,-7 2,-188 123,183-125</inkml:trace>
  <inkml:trace contextRef="#ctx0" brushRef="#br0" timeOffset="2450.699">399 424,'-19'5,"0"2,1 0,0 1,0 0,1 2,0 0,1 1,0 1,1 0,0 1,1 0,1 2,0-1,0 2,2 0,0 0,1 1,0 0,2 0,0 1,1 1,0-1,2 1,0 3,-14 40,2 1,4 0,2 1,3 0,3 1,2 0,5 28,-1-86,0 1,1-1,-1 0,2 0,-1 0,1 0,0-1,1 1,-1-1,1 1,0-1,1-1,0 1,0 0,0-1,0 0,1-1,0 1,0-1,0 0,1 0,-1-1,1 0,2 1,173 42,-146-41</inkml:trace>
  <inkml:trace contextRef="#ctx0" brushRef="#br0" timeOffset="8486.059">4463 283,'-9'2,"1"0,0 1,0 0,0 1,0 0,1 0,-1 0,1 1,0 0,0 1,0 0,-14 13,1 1,1 0,1 1,0 2,2-1,1 2,0 0,2 1,1 0,1 1,1 0,-1 11,-2-2,2 1,2 0,1 0,2 0,1 5,3-30,2 1,0-1,0 0,1 1,0-1,1 0,0 0,1 0,0 0,1 0,0-1,1 0,0 0,1 0,0 0,0-1,1 0,5 6,73 42,-11-29,-65-25</inkml:trace>
  <inkml:trace contextRef="#ctx0" brushRef="#br0" timeOffset="9868.908">5027 734,'-14'-2,"0"1,0 0,0 1,0 1,1 0,-1 1,0 0,0 1,1 1,0 0,-1 1,2 0,-1 1,1 0,-1 1,2 0,-1 1,1 1,0 0,1 0,0 1,1 0,0 1,0 0,-1 3,4-6,0 1,1-1,0 1,0 1,0-1,1 1,1-1,0 1,0 0,1 0,0 1,1-1,0 0,1 0,0 1,0-1,1 0,0 1,1-1,0 0,2 2,-3-9,1 0,0-1,0 1,0 0,0-1,1 1,-1-1,0 0,1 1,0-1,0-1,0 1,-1 0,2-1,-1 1,0-1,0 0,0 0,0 0,1-1,-1 1,0-1,1 1,-1-1,1 0,-1-1,0 1,3-1,91-31,-55 7,-2-2,-1-1,-1-2,-1-2,-2-1,-1-2,-2-1,-2-2,21-33,-34 48,-2-1,0-1,-2-1,-1 0,-1 0,-1-1,4-17,-9 21,-1 0,0 0,-2-1,-1 1,-1-1,-2-21,1 37,0 0,0 0,-1 0,-1 0,1 0,-1 0,0 1,-1-1,0 1,0 0,0 0,-1 1,0-1,-1 1,1 0,-1 0,0 1,-1-1,1 2,-1-1,-3-1,5 4,0 0,0 0,1 0,-1 1,0 0,0 0,0 1,0-1,0 1,0 0,-1 1,1-1,0 1,0 0,1 0,-1 0,0 1,0 0,0 0,1 0,-1 0,1 1,0-1,0 1,0 1,-2 1,-88 104,84-89,0 1,1 0,1 0,1 1,1 0,1 0,1 0,1 1,1-1,1 1,1 0,0 0,2-1,1 1,1-1,1 1,1-1,0-1,2 1,0-1,2 0,0-1,2 0,0-1,1 0,0-1,2-1,0 0,16 14,101 61,-130-90,0-1,0 0,0 1,0 0,0-1,-1 1,1 0,-1 0,1 0,-1 0,0 0,0 0,0 0,0 1,0-1,-1 0,1 1,0-1,-1 0,0 1,0-1,1 0,-1 1,-1-1,1 1,0-1,-1 0,1 1,-4 13</inkml:trace>
  <inkml:trace contextRef="#ctx0" brushRef="#br0" timeOffset="10122.051">5704 791,'-5'33,"-1"17,0-1</inkml:trace>
  <inkml:trace contextRef="#ctx0" brushRef="#br0" timeOffset="10268.735">5732 395,'0'0</inkml:trace>
  <inkml:trace contextRef="#ctx0" brushRef="#br0" timeOffset="10638.208">6184 593,'-16'3,"-1"0,1 1,0 0,0 1,0 1,1 1,0 0,0 1,1 0,0 1,0 1,-7 7,19-16,1 0,0 0,0 1,0-1,0 0,0 0,0 1,0-1,0 0,1 1,-1-1,0 1,1-1,-1 1,1-1,0 1,0-1,-1 1,1-1,0 1,0-1,0 1,0 0,1-1,-1 1,0-1,1 1,-1-1,1 1,-1-1,1 1,0-1,0 0,0 1,-1-1,1 0,0 0,1 1,-1-1,0 0,0 0,0 0,1 0,66 27,-52-23,-12-4,0 0,1 0,-1 0,0 1,0-1,0 1,-1 0,1 0,0 0,-1 1,1-1,-1 1,0 0,0 0,0 0,0 0,0 0,-1 1,1-1,-1 1,0 0,0 0,-1 0,1 0,-1 0,1 0,-1 0,-1 0,1 0,-1 1,1-1,-1 0,0 1,-1-1,0 2,-1 2,-1-1,0 1,0-1,-1 0,0 0,-1-1,1 1,-1-1,0 0,-1 0,1-1,-1 1,-1-1,1-1,0 1,-1-1,0 0,0-1,-1 1,1-1,0-1,-7 2,-10 1</inkml:trace>
  <inkml:trace contextRef="#ctx0" brushRef="#br0" timeOffset="10950.707">6551 283,'-10'38,"-2"28,0 11,2-2,3-9,2-11,3-10,1-8,1-6,1-2,-1-3,1 0,-1 1,0-1,5-3,2-7</inkml:trace>
  <inkml:trace contextRef="#ctx0" brushRef="#br0" timeOffset="11187.487">6409 678,'39'-15,"26"-4,8 6,-4 4,-9 5,-15 7,-15 4</inkml:trace>
  <inkml:trace contextRef="#ctx0" brushRef="#br0" timeOffset="11453.969">7059 650,'-36'16,"0"2,2 1,0 2,-26 22,48-35,1 1,1 0,-1 0,1 1,1 1,0 0,0 0,-5 10,13-20,0 0,1 0,-1 0,0 1,1-1,-1 0,0 0,1 1,0-1,-1 0,1 1,0-1,-1 0,1 1,0-1,0 0,0 1,0-1,1 0,-1 1,0-1,1 0,-1 1,0-1,1 0,-1 1,1-1,0 0,0 0,-1 0,1 0,0 0,0 0,0 0,0 0,0 0,0 0,0 0,0-1,0 1,1 0,-1-1,0 1,0-1,1 1,-1-1,0 0,1 1,-1-1,69-5,-44-6,-1 0,-1-2,0-1,0-2,-2 0,0-1,17-17,23-19,-61 53,0 0,0 0,0 0,1 0,-1 1,0-1,-1 0,1 1,0-1,0 0,0 1,0-1,0 1,0-1,0 1,-1 0,1-1,0 1,0 0,-1 0,1 0,0-1,-1 1,1 0,-1 0,1 0,-1 0,0 0,1 0,-1 0,0 0,0 0,0 0,1 0,-1 0,0 0,0 0,-1 0,1 0,0 0,0 0,2 19</inkml:trace>
  <inkml:trace contextRef="#ctx0" brushRef="#br0" timeOffset="11782.458">7228 960,'34'-29,"11"-4,-3 7,-8 14,-9 13,-5 7,-1 2,1-1,3-2,1-7,2-3,1-6,1-7,0 0,-4-2,-6-3,-7 2</inkml:trace>
  <inkml:trace contextRef="#ctx0" brushRef="#br0" timeOffset="12035.857">8019 706,'-29'19,"-14"16,5 7,13 1,17-2,13-8,12-4,7-8,4-8,3-5,0-4,0-3,0-2,-6 0</inkml:trace>
  <inkml:trace contextRef="#ctx0" brushRef="#br0" timeOffset="12672.786">8357 847,'3'-1,"22"-8,-2-1,1-1,-2-2,1 0,-2-1,0-1,0 0,7-10,-27 24,0 1,0-1,0 1,-1-1,1 1,0-1,0 1,-1-1,1 0,0 0,-1 1,1-1,-1 0,1 0,-1 0,1 1,-1-1,0 0,1 0,-1 0,0 0,0 0,0 0,0 0,1 0,-1 0,0 0,-1 0,1 0,0 1,0-1,0 0,0 0,-1 0,1 0,-1 0,1 0,0 0,-1 1,1-1,-1 0,0 0,1 1,-1-1,0 0,1 1,-1-1,0 0,0 1,0-1,1 1,-1 0,0-1,0 1,0-1,-54-1,34 7,-1 1,1 0,1 2,-1 1,2 0,-1 2,1 0,0 1,2 1,-13 10,27-20,-1 0,1 0,0 1,0-1,1 1,-1-1,1 1,-1 0,1 0,1 0,-1 0,0 0,1 1,0-1,0 0,0 1,1-1,-1 1,1-1,0 1,0-1,1 1,-1-1,1 0,0 1,0-1,0 0,1 1,0-1,0 0,0 0,0 0,0-1,1 1,0 0,0-1,0 0,0 0,0 0,0 0,1 0,0 0,-1-1,2 0,15 9,0-2,1 0,1-2,-1 0,1-1,1-2,-1 0,0-1,1-1,0-2,-1 0,1-1,5-2,2 3,-5-1</inkml:trace>
  <inkml:trace contextRef="#ctx0" brushRef="#br0" timeOffset="13036.298">8808 0,'63'82,"-4"2,-3 3,40 86,-81-142,-1 0,-1 1,-2 0,-1 1,-2 0,-1 0,-2 1,-1 0,-2 0,-1 0,-1 0,-5 26,1-40,-2-1,0 1,-1-1,-1 0,0-1,-2 0,0 0,-1-1,-1 0,0-1,-2-1,1 0,-2 0,0-2,-1 0,0 0,-3 0,-30 18,-1-2,-2-2,0-3,-2-2,-24 6,55-20</inkml:trace>
  <inkml:trace contextRef="#ctx0" brushRef="#br0" timeOffset="14406.137">172 1665,'509'29,"-340"-29,0-6,61-15,380-28,234 38,-526 13,141-3,-122-25,379 24,-382-26,-25 17,119-7,-88-10,184 0,-82 0,-48 17,-225-3,0 7,55 10,-41-1,4-13,105-25,-255 32,-4 0</inkml:trace>
  <inkml:trace contextRef="#ctx0" brushRef="#br0" timeOffset="16485.642">4547 2569,'6'-13,"6"-13,1 2,0 0,2 0,1 1,0 1,18-17,-12 18,1 1,2 2,0 0,0 1,2 2,0 1,-26 12,1 1,-1 0,1 0,-1 0,1 0,-1 1,1-1,0 0,-1 1,1-1,0 1,0-1,-1 1,1 0,0 0,0 0,0 0,-1 0,1 0,0 0,0 1,0-1,-1 1,1-1,0 1,-1 0,1-1,0 1,-1 0,1 0,-1 0,0 0,1 1,-1-1,0 0,1 1,-1-1,0 0,0 1,0-1,0 1,-1 0,1-1,0 1,-1 0,1-1,-1 1,1 0,-1 0,0 0,0-1,0 1,0 0,7 135,-7-135,1 1,0-1,0 0,0 0,0 0,0 0,0 0,1-1,-1 1,0 0,1-1,0 1,-1-1,1 1,0-1,0 0,0 1,0-1,0 0,0 0,0-1,0 1,0 0,0-1,0 1,1-1,-1 0,0 1,0-1,1 0,-1-1,0 1,0 0,0-1,1 1,-1-1,1 0,82-37,-75 32,54-36,-49 31,0 0,1 1,0 1,0 1,1 0,0 1,3 0,-18 6,1 1,-1-1,0 1,1-1,-1 1,1 0,-1 0,0 0,1 1,-1-1,1 0,-1 1,0-1,1 1,-1 0,0 0,0 0,0 0,1 0,-1 1,0-1,-1 0,1 1,0 0,0-1,-1 1,1 0,-1 0,1 0,-1 0,0 0,1 1,22 82,-16-45,17 3,-10-30</inkml:trace>
  <inkml:trace contextRef="#ctx0" brushRef="#br0" timeOffset="16935.688">5704 2456,'36'0,"0"-1,0-1,0-3,-1 0,0-3,0 0,-1-3,27-11,-55 19,1 0,-1-1,0 0,0-1,0 1,0-1,-1 0,0 0,0-1,0 1,-1-1,2-3,-5 7,0-1,1 1,-1 0,-1-1,1 1,0 0,-1-1,1 1,-1-1,1 1,-1-1,0 1,0-1,0 1,-1-1,1 1,-1-1,1 1,-1 0,0-1,0 1,0 0,0-1,0 1,0 0,-1 0,1 0,-1 0,0 0,1 0,-1 1,0-1,0 1,0-1,0 1,0-1,-1 1,-7-3,-1 0,0 0,1 1,-1 1,0 0,0 1,0 0,-1 0,1 1,0 0,0 1,0 1,0 0,0 0,0 1,1 0,-1 1,-4 2,-2 1,1 0,-1 0,1 2,0 0,1 1,0 0,0 1,2 1,-1 0,1 1,1 1,0-1,1 2,1 0,0 0,1 1,1 0,0 1,-5 16,12-28,0-1,0 1,0-1,1 1,-1-1,1 1,0 0,1-1,-1 1,1-1,0 1,0-1,1 1,-1-1,1 0,0 0,0 1,0-1,0-1,1 1,0 0,0-1,0 1,0-1,0 0,1 0,0 0,-1 0,1-1,0 1,0-1,0 0,1 0,-1-1,2 1,27 9,1-2,0-1,0-1,0-2,1-2,0-1,-1-2,30-3,-57 3,20-1</inkml:trace>
  <inkml:trace contextRef="#ctx0" brushRef="#br0" timeOffset="17285.007">6495 1948,'114'106,"91"110,-201-212,7 6,0 1,-1 0,-1 0,0 1,0 1,-1 0,0 0,-2 0,1 1,-2 0,0 0,0 0,-1 1,1 11,-5-15,0-1,-1 1,0 0,-1 0,0-1,-1 1,0-1,0 0,-1 0,0 0,-1 0,-1-1,1 0,-1 0,-1 0,1-1,-1 0,-1 0,0-1,0 1,0-2,-1 1,0-1,-10 4,-22 13,0-2,-2-1,-1-3,-13 3,21-10</inkml:trace>
  <inkml:trace contextRef="#ctx0" brushRef="#br0" timeOffset="15351.461">3644 1863,'-53'55,"1"2,4 2,1 3,-34 62,49-71,-48 103,80-155,-4 6,1 0,-1 0,2 0,-1 0,1 0,0 0,1 1,-1-1,1 1,1-1,0 1,0-1,0 1,1-1,0 1,0-1,1 0,0 1,0-1,1 0,0 0,0 0,1-1,0 1,0-1,0 0,3 3,3-4,-1-1,1 1,1-2,-1 1,1-1,-1-1,1 0,0-1,0 0,0 0,0-1,-1-1,1 0,0 0,9-3,123-24,-63-2,-71 20</inkml:trace>
  <inkml:trace contextRef="#ctx0" brushRef="#br0" timeOffset="15590.77">2967 2286,'43'0,"43"5,12 2,-1-1,-8-1,-14-2,-10 0,-12-2,-9-1,-8 0,-10 5,-5 1,0-1,-5 0</inkml:trace>
  <inkml:trace contextRef="#ctx0" brushRef="#br0" timeOffset="15838.599">4096 2372,'-5'38,"-6"18,-2 3,2-7</inkml:trace>
  <inkml:trace contextRef="#ctx0" brushRef="#br0" timeOffset="16005.54">4123 2061,'0'0</inkml:trace>
  <inkml:trace contextRef="#ctx0" brushRef="#br0" timeOffset="17829.067">2825 2005,'-30'43,"2"1,1 2,3 1,2 0,2 2,2 1,2 0,2 2,8-35,1 0,1 1,1-1,0 1,1 0,1 0,1 0,1 0,0 0,1 0,1 0,1 0,0-1,1 1,1-1,1 0,0-1,1 0,1 0,1-1,8 11,3-4,1 0,0-2,2-1,1 0,0-2,1-1,1-1,0-1,1-1,1-2,0-1,0-1,1-1,21 2,-7-4</inkml:trace>
  <inkml:trace contextRef="#ctx0" brushRef="#br0" timeOffset="18623.693">6975 1778,'242'-28,"-172"37,-69-9,0 1,1-1,-1 1,0-1,0 1,0 0,0-1,1 1,-1 0,0 0,0 0,0 0,-1 0,1 0,0 0,0 0,-1 1,1-1,0 0,-1 0,1 1,-1-1,0 0,1 1,-1-1,0 0,0 1,0-1,0 0,0 1,0-1,0 0,0 1,-1-1,1 0,0 1,-1-1,1 0,-1 0,0 1,1-1,-1 0,0 0,0 0,1 0,-1 0,0 0,0 0,0 0,-81 81,57-60,20-19,0 1,0-1,0 1,1 0,-1 0,1 0,0 0,0 1,0 0,1 0,0 0,0 0,0 0,0 0,1 1,0 0,0-1,1 1,0 0,-1 0,1 5,4-8,-1 1,1-1,0 0,0 0,0-1,0 1,0 0,1-1,-1 0,1 0,0 0,0 0,-1-1,1 1,0-1,0 0,0 0,0-1,1 1,-1-1,0 0,0 0,0 0,0 0,0-1,0 0,2 0,3 1,186-22,-139 13,-32 6</inkml:trace>
  <inkml:trace contextRef="#ctx0" brushRef="#br0" timeOffset="44563.396">4010 593,'-4'2,"0"0,0 0,0 1,0-1,0 1,0 0,0 0,1 0,0 0,0 1,0-1,0 1,0 0,0 0,1 0,-2 4,2-5,-129 220,5-26,82-116,38-86,5-7</inkml:trace>
  <inkml:trace contextRef="#ctx0" brushRef="#br0" timeOffset="45027.058">3644 706,'-4'-6,"17"20,155 289,-101-204,-66-98,-1 0,0 0,1 0,-1 0,0 0,1 0,0 0,-1 0,1 0,-1 0,1 0,0 0,0 0,0-1,-1 1,1 0,0-1,0 1,0 0,0-1,0 1,0-1,0 0,0 1,0-1,1 0,-1 0,0 1,0-1,0 0,0 0,0 0,1-1,4-5</inkml:trace>
  <inkml:trace contextRef="#ctx0" brushRef="#br0" timeOffset="45538.825">4010 904,'-4'0,"-7"0,-2 4,-2 3,-5-1,-3-1,2 3,1 1,-3-2,-1 3,-1 0,-2-2,-1 3,0-1,5-2</inkml:trace>
  <inkml:trace contextRef="#ctx0" brushRef="#br0" timeOffset="46139.107">3785 480,'4'7,"0"0,0 1,-1-1,0 1,0 0,-1-1,0 1,0 0,-1 1,0-1,-1 0,1 0,-2 0,0 5,2 3,-2 525,18-439,-11-90</inkml:trace>
  <inkml:trace contextRef="#ctx0" brushRef="#br0" timeOffset="46758.66">3813 1017,'-5'0,"-6"0,-6 5,-5 1,-4 0,-2-1,4 3,1 0,5-1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7:15.5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7:20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173 238,'-49'-145,"46"53,-22 180,17 163,9-160,4-8,4-1,3 0,8 21,3 4,-9-46,-2 1,-3 0,1 56,-13-63,-2 1,-2-1,-3-1,-6 13,9-35,7-32,-2 7,0 0,0 0,0 0,1 0,0 0,0 0,0 0,1 0,1 1,-1-1,1 0,0 0,1 0,-1 0,1 0,1-1,-1 1,1 0,1-1,-1 1,2-5,0 0,1-1,-1 1,0-1,1 0,-1 0,1-1,-1 1,0-1,1 0,-1-1,1 1,-1-1,1 0,-1-1,3 0,16-2,283-32,225-43,-379 61,130 1,2223 19,-2008 25,761-26,171-1,-968-26,-62-4,58 1,128 0,23 2,46-2,79 25,-225 3,-231 8,343-25,150 4,-499 16,1154-2,-1218 9,172 31,-169-15,103-1,-245-17,0-3,1-3,66-8,-18-5,-1 5,99 8,87 28,-104-18,-161-6,0-1,1-1,-1-3,0-1,23-4,99-9,1 6,84 10,-61 0,3052-2,-2953-30,-2 3,141 28,-422-1,1 1,0-1,0 0,0 1,0-1,0 0,0 0,0 0,-1 0,1 0,0 0,0 0,0 0,0 0,0 0,0-1,0 1,0 0,-1 0,1-1,0 1,0-1,0 1,0-1,-1 1,1-1,0 1,-1-1,1 0,0 1,-1-1,1 0,-1 0,1 0,-1 1,1-1,-1 0,0 0,1 0,-1 0,0 0,0 1,0-1,0 0,0 0,0 0,0 0,0 0,0 0,0 0,0 0,0 0,-1 0,1 1,0-1,-1 0,1 0,0 0,-1 0,1 1,-1-1,0 0,0 0,-74-162,-7-149,-31-27,112 324,0 1,1-1,1 1,0 0,1-1,0 1,1 0,2-5,2-17,0 9,-5 26,-1-1,0 0,1 0,-1 0,0 1,0-1,0 0,0 0,-1-1,1 1,0 0,-1 0,0 0,1 0,-1 0,0-1,0 1,0 0,-1 0,1 0,0 0,-1-1,1 1,-1 0,0 0,0 0,0 0,0 0,0 0,0 1,0-1,-1 0,1 0,-1 1,1-1,-1 1,1-1,-1 1,0 0,0 0,0 0,0 0,0 0,0 0,0 0,0 1,0-1,0 1,0-1,-2 1,-137 23,-136-6,-50 2,68 6,-219 4,-828-30,730-26,-931 27,-394 0,948 28,-891-29,1063-27,559 29,-287-12,394 1,0 6,0 4,-12 7,-236 12,-30 8,-86-16,8 8,9 7,-244-26,193-29,319 30,-232-12,-12-5,211 13,-184-23,-834 26,346 0,330 28,-6-29,121-27,155 17,-70-7,54-10,-75 29,124 29,86-48,153 12,-1 2,1 1,-1 1,1 1,-1 1,-19 4,47-4,1 1,-1-1,1 1,-1-1,0 1,1-1,-1 1,0-1,0 1,1-1,-1 1,0-1,0 1,0-1,1 1,-1-1,0 1,0 0,0-1,0 1,0-1,0 1,0 0,0-1,-1 1,1-1,0 1,0-1,0 1,0-1,-1 1,1-1,0 1,-1-1,1 1,0-1,-1 1,1-1,-1 1,1-1,-1 0,1 1,-1-1,1 0,-1 0,1 1,-1-1,1 0,38 16,-18-8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7:15.5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7:20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173 238,'-49'-145,"46"53,-22 180,17 163,9-160,4-8,4-1,3 0,8 21,3 4,-9-46,-2 1,-3 0,1 56,-13-63,-2 1,-2-1,-3-1,-6 13,9-35,7-32,-2 7,0 0,0 0,0 0,1 0,0 0,0 0,0 0,1 0,1 1,-1-1,1 0,0 0,1 0,-1 0,1 0,1-1,-1 1,1 0,1-1,-1 1,2-5,0 0,1-1,-1 1,0-1,1 0,-1 0,1-1,-1 1,0-1,1 0,-1-1,1 1,-1-1,1 0,-1-1,3 0,16-2,283-32,225-43,-379 61,130 1,2223 19,-2008 25,761-26,171-1,-968-26,-62-4,58 1,128 0,23 2,46-2,79 25,-225 3,-231 8,343-25,150 4,-499 16,1154-2,-1218 9,172 31,-169-15,103-1,-245-17,0-3,1-3,66-8,-18-5,-1 5,99 8,87 28,-104-18,-161-6,0-1,1-1,-1-3,0-1,23-4,99-9,1 6,84 10,-61 0,3052-2,-2953-30,-2 3,141 28,-422-1,1 1,0-1,0 0,0 1,0-1,0 0,0 0,0 0,-1 0,1 0,0 0,0 0,0 0,0 0,0 0,0-1,0 1,0 0,-1 0,1-1,0 1,0-1,0 1,0-1,-1 1,1-1,0 1,-1-1,1 0,0 1,-1-1,1 0,-1 0,1 0,-1 1,1-1,-1 0,0 0,1 0,-1 0,0 0,0 1,0-1,0 0,0 0,0 0,0 0,0 0,0 0,0 0,0 0,0 0,-1 0,1 1,0-1,-1 0,1 0,0 0,-1 0,1 1,-1-1,0 0,0 0,-74-162,-7-149,-31-27,112 324,0 1,1-1,1 1,0 0,1-1,0 1,1 0,2-5,2-17,0 9,-5 26,-1-1,0 0,1 0,-1 0,0 1,0-1,0 0,0 0,-1-1,1 1,0 0,-1 0,0 0,1 0,-1 0,0-1,0 1,0 0,-1 0,1 0,0 0,-1-1,1 1,-1 0,0 0,0 0,0 0,0 0,0 0,0 1,0-1,-1 0,1 0,-1 1,1-1,-1 1,1-1,-1 1,0 0,0 0,0 0,0 0,0 0,0 0,0 0,0 1,0-1,0 1,0-1,-2 1,-137 23,-136-6,-50 2,68 6,-219 4,-828-30,730-26,-931 27,-394 0,948 28,-891-29,1063-27,559 29,-287-12,394 1,0 6,0 4,-12 7,-236 12,-30 8,-86-16,8 8,9 7,-244-26,193-29,319 30,-232-12,-12-5,211 13,-184-23,-834 26,346 0,330 28,-6-29,121-27,155 17,-70-7,54-10,-75 29,124 29,86-48,153 12,-1 2,1 1,-1 1,1 1,-1 1,-19 4,47-4,1 1,-1-1,1 1,-1-1,0 1,1-1,-1 1,0-1,0 1,1-1,-1 1,0-1,0 1,0-1,1 1,-1-1,0 1,0 0,0-1,0 1,0-1,0 1,0 0,0-1,-1 1,1-1,0 1,0-1,0 1,0-1,-1 1,1-1,0 1,-1-1,1 1,0-1,-1 1,1-1,-1 1,1-1,-1 0,1 1,-1-1,1 0,-1 0,1 1,-1-1,1 0,38 16,-18-8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1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0,'20'59,"-1"0,-4 2,-2 0,-3 0,-2 1,-4 0,-2 0,-2 0,-7 36,-13 43,21-140,0 0,0-1,0 1,0 0,0-1,0 1,0-1,0 1,0-1,0 0,0 1,1-1,-1 0,0 0,0 0,0 0,1 0,-1 0,0 0,0 0,0 0,1 0,-1-1,0 1,0 0,0-1,0 1,0-1,0 0,0 1,0-1,0 0,0 1,0-1,0 0,0 0,-1 0,1 0,0 0,0 0,-1 0,1 0,-1 0,1 0,-1 0,0-1,1 1,-1-1,4-2,16-16</inkml:trace>
  <inkml:trace contextRef="#ctx0" brushRef="#br0" timeOffset="369.382">622 170,'-32'31,"4"-5,2 0,1 2,1 1,1 1,1 1,2 1,18-30,1 0,-1 0,1 1,-1-1,1 0,0 1,0-1,0 1,0 0,0-1,0 1,1 0,-1-1,1 1,0 0,0 0,0-1,0 1,1 0,-1 0,1-1,-1 1,1 0,0-1,0 1,0-1,0 1,1-1,-1 0,1 1,-1-1,1 0,0 0,0 0,0 0,0 0,0-1,0 1,1 0,-1-1,0 0,1 0,-1 1,1-1,1 0,10-1,0 0,0-1,0 0,-1-1,1-1,0 0,-1-1,0 0,5-3,11-3,-28 10,0-1,0 0,1 0,-1 0,0 0,1 0,-1 0,1 0,-1 1,1-1,-1 1,1-1,-1 1,1-1,0 1,-1 0,1 0,0 0,-1 0,1 0,0 0,-1 0,1 0,0 1,-1-1,1 1,-1-1,1 1,-1 0,1 0,-1-1,1 1,-1 0,0 0,0 0,1 1,-1-1,0 0,0 0,0 1,0-1,0 0,-1 1,1-1,0 1,0 0,-7 11,0 0,-1-1,0 1,-1-2,-1 1,0-1,0 0,-1-1,0 0,-1-1,0 0,-1-1,1 0,-8 3,18-10,-161 97,149-94,7-4</inkml:trace>
  <inkml:trace contextRef="#ctx0" brushRef="#br0" timeOffset="650.229">1186 170,'-40'25,"2"1,0 2,2 1,1 2,2 2,-20 25,50-56,1 0,-1 0,1 0,-1 1,1-1,0 1,0-1,0 1,0 0,0 0,1-1,-1 2,1-1,0 0,0 0,0 0,0 0,0 1,1-1,0 0,-1 1,1-1,0 0,1 1,-1-1,1 0,-1 0,1 1,0-1,0 0,0 0,1 0,-1 0,1 0,0 0,0 0,0-1,0 1,0-1,0 1,1-1,-1 0,1 0,-1 0,1 0,0 0,0-1,13 3,1-1,-1 0,1-2,-1 0,1 0,0-2,-1 0,1-1,-1-1,0 0,1-1,-2-1,1-1,0 0,7-5,-16 8,0-1,0 0,0 0,0 0,-1-1,1 0,-1-1,0 0,-1 0,0 0,0 0,0-1,0 0,-1 0,0 0,-1 0,0-1,3-7,-6 11,-1-1,1 1,-1 0,0-1,0 1,0 0,-1 0,1 0,-1 0,0 0,0 0,-1 0,1 1,-1-1,0 1,0-1,0 1,0 0,0 0,-1 1,1-1,-1 1,0-1,0 1,0 0,0 1,0-1,0 1,0-1,0 1,-1 1,0-1,-11-2,1 0,0 2,-1 0,1 0,-1 2,1 0,-16 2,-1 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4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1401,'131'-232,"41"-112,-77 151,-63 128,-3-2,-3-1,-3-2,-3 0,-3-1,0-18,-17 59,-18 40,-3 27,1 0,2 0,2 2,-3 15,3-13,-5 14,3 1,2 0,2 1,3 1,3 0,2 0,2 45,7 74,-2-169,1 1,0-1,0 1,1-1,0 0,1 0,0 0,0 0,0-1,1 1,0-1,1-1,0 1,0-1,0 0,1 0,-1 0,1-1,7 4,-10-7,0-1,-1 0,1 1,0-1,0 0,0-1,0 1,0-1,0 0,0 0,0 0,0 0,0-1,0 1,0-1,0 0,0 0,0-1,-1 1,1-1,0 0,-1 0,0 0,1 0,-1-1,0 1,0-1,1-1,75-91,-75 89,148-232,2-31,-138 240,211-410,-204 371,-23 67,0 1,0-1,1 1,-1-1,0 0,-1 1,1-1,0 0,0 1,0-1,0 1,0-1,-1 0,1 1,0-1,0 1,-1-1,1 1,0-1,-1 1,1-1,-1 1,1-1,-1 1,1 0,-1-1,1 1,-1 0,1-1,-1 1,1 0,-1-1,1 1,-1 0,0 0,1 0,-1 0,1 0,-1 0,0 0,1 0,-1 0,0 0,1 0,-1 0,1 0,-1 0,0 0,1 1,-1-1,1 0,-1 1,1-1,-1 0,1 1,-1-1,1 0,-1 1,1-1,-1 1,1-1,0 1,-1-1,1 1,0-1,-1 1,1 0,-37 30,-3 19,3 0,1 3,-28 56,49-86,1 0,2 1,0 0,1 1,2 0,0 1,2 0,0 1,2-1,1 1,2 0,0 0,2 0,1 0,1 0,1 0,1 0,3 3,-3-13,1 0,1 0,0-1,2 0,-1 0,2 0,0-1,1-1,1 0,0 0,1-1,0 0,1-1,0-1,1 0,1 0,-1-2,1 0,1 0,0-2,0 0,4 1,-11-7,0 0,1-1,-1 0,0-1,0 0,0 0,0-1,-1 0,1-1,0 0,-1 0,0 0,1-1,-1-1,-1 0,1 0,-1 0,0-1,0 0,0 0,-1 0,0-1,2-3,2-2,0-2,-1 1,0-1,-1 0,0-1,-2 0,1 0,-2 0,0-1,-1 0,-1 0,1-10,-3 18,0-1,-1 1,0 0,-1 0,0 0,0 0,0 0,-1 1,-1-1,1 0,-1 1,0-1,-1 1,0 0,0 0,0 0,-1 1,0 0,-1-1,1 2,-1-1,-2-1,1 1,0 0,0 1,0 0,-1 0,1 0,-1 1,0 1,-1-1,1 1,-1 0,1 1,-1 0,0 1,0 0,0 0,0 1,0 0,0 0,1 1,-1 0,0 1,0 0,0 0,1 1,0 0,-1 0,1 1,0 0,1 1,-1-1,1 2,0-1,0 1,-4 4,0 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0,'-30'100,"5"1,5 1,-3 51,17-99,2 0,2 0,2 1,3-1,3 0,1 0,3 0,17 49,-24-94,0 1,1-1,0 0,1 0,0-1,0 1,1-1,0 0,1-1,-1 1,8 5,3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1 132,'10'0,"12"-4,7-3,4 1,1 1,0-3,-2-1,-1 2,-1 2,-5-4,-3 1,0-4,1 1,2 1,-4-1,-1 0,-3 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6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1 131,'38'-9,"32"-14,9-2,1 3,-9 1,-11 3,-17 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86,'5'134,"-6"-118,-51 219,48-221,-4 11,6-22,0 1,0-1,1 1,-1-1,1 1,0 0,0-1,0 1,0 0,1 0,0 0,0 0,0-1,0 1,0 0,1 0,-1 0,1 0,0-1,1 1,-1 0,0-1,1 1,0-1,0 1,0-1,0 0,1 0,-1 0,3 2,-2-3,0 1,1-1,-1 1,1-1,0-1,0 1,0 0,0-1,0 0,0 0,0 0,0 0,0-1,0 1,0-1,1 0,-1-1,0 1,0-1,0 1,0-1,0-1,0 1,0 0,0-1,0 0,0 0,-1 0,1 0,-1-1,0 1,1-1,-1 0,0-1,10-8,0-1,-1 0,-1-1,-1 0,0-1,0 0,4-11,-5 5,-2 1</inkml:trace>
  <inkml:trace contextRef="#ctx0" brushRef="#br0" timeOffset="268.153">442 0,'-47'84,"5"1,2 2,-2 21,17-40,3 0,3 2,3 0,3 1,-2 65,15 91,4-203,2-5</inkml:trace>
  <inkml:trace contextRef="#ctx0" brushRef="#br0" timeOffset="554.152">498 904,'-4'19,"-3"7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1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374 288,'-31'81,"-34"143,-65 185,38-189,76-199,14-41,21-48,2 1,4 1,27-52,31-85,110-236,-56 178,-137 262,0 0,0 0,0 0,0 0,0 0,0 0,0-1,0 1,1 0,-1 0,0 0,1 0,-1 0,1 0,-1-1,1 1,-1 0,1 0,0-1,-1 1,1 0,0-1,-1 1,1 0,0-1,0 1,0-1,0 0,-1 1,1-1,0 0,0 1,0-1,0 0,0 0,0 0,0 0,0 0,0 0,0 0,0 0,0 0,0 0,0-1,-1 1,1 0,0-1,0 1,0 0,0-1,0 1,-1-1,1 0,0 1,0-1,-1 1,1-1,0 0,-1 0,1 1,-1-1,1 0,-1 0,1 0,-1 0,0 0,1 1,-1-1,0-1,68 277,44 60,-54-203,-58-130,0-1,1 1,-1-1,0 1,-1-1,1 1,0-1,0 1,-1-1,1 0,0 1,-1-1,0 1,1-1,-1 0,0 1,0-1,0 0,1 0,-1 0,-1 1,1-1,0 0,0 0,0-1,0 1,-1 0,1 0,0-1,-1 1,1 0,-1-1,1 1,0-1,-1 0,1 0,-1 1,1-1,-1 0,1 0,-1 0,0-1,1 1,0 0,-1 0,0-1,-74-15,-151-83,180 74,-2 2,0 2,-1 2,-1 3,-47-9,89 23,4 0,0 0,0 1,0 0,0-1,0 1,0 1,0-1,-1 1,1 0,0 0,0 1,0-1,0 1,0 0,0 0,0 1,0 0,0 0,0 0,1 0,-1 1,1-1,0 1,-1 1,1-1,1 0,-1 1,-1 2,-1 16,4-1</inkml:trace>
  <inkml:trace contextRef="#ctx0" brushRef="#br0" timeOffset="4299.01">599 1389,'-59'92,"-44"81,94-152,9-21,0 0,0 0,0 0,1 0,-1 0,0 0,0-1,0 1,1 0,-1 0,0 0,0 0,0 0,1 0,-1 0,0 0,0 0,1 0,-1 0,0 0,0 0,1 0,-1 0,0 0,0 0,0 1,1-1,-1 0,0 0,0 0,0 0,1 0,-1 0,0 1,0-1,0 0,0 0,0 0,1 0,-1 1,0-1,0 0,193-251,-148 191,-53 75,1 0,1 1,0-1,1 1,1 0,1 1,0-1,1 1,0 0,2 5,-13 74,-5 102,-8-1,26 56,0-229</inkml:trace>
  <inkml:trace contextRef="#ctx0" brushRef="#br0" timeOffset="4573.034">232 2461,'58'-24,"23"-8,4 1,-9 2,-12 5,-12 7,-11 6,-6 1,-1 1,0-2,-2 1,-6 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8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171 383,'-54'112,"-52"202,104-310,1 1,-1-1,1 1,-1 0,2-1,-1 1,0 0,1 0,0-1,0 1,0 0,1 0,-1-1,1 1,0 0,1-1,-1 1,1-1,0 1,0-1,0 0,1 0,-1 0,1 0,0 0,0 0,1-1,-1 0,1 1,-1-1,1-1,0 1,0 0,1-1,-1 0,0 0,1 0,-1-1,1 1,9-4,0 0,0 0,0-1,-1-1,0-1,0 0,0 0,0-1,-1-1,0 0,0-1,0 0,-1-1,-1 0,1 0,-2-1,1-1,2-4,-11 14,70-76,-53 58</inkml:trace>
  <inkml:trace contextRef="#ctx0" brushRef="#br0" timeOffset="429.847">510 355,'-52'109,"5"3,6 1,4 2,0 22,-50 240,60-209,27-162,2-4</inkml:trace>
  <inkml:trace contextRef="#ctx0" brushRef="#br0" timeOffset="3848.114">1243 355,'-16'0,"1"-1,-1 1,1 0,0 1,0 0,0 1,0 1,1 1,-1 0,1 0,-1 2,-7 4,-2 2,2 1,-1 1,2 1,0 1,1 1,1 0,0 2,-12 16,28-32,1 1,0 0,0 0,0-1,0 1,1 0,-1 0,1 1,0-1,0 0,0 0,1 1,0-1,0 0,0 1,0-1,0 0,1 0,0 1,0-1,0 0,1 0,-1 0,1 0,0 0,0 0,0-1,1 1,-1-1,1 1,0-1,0 0,0 0,0 0,113 56,-104-55,0 0,0 1,-1 0,0 0,0 1,0 1,-1 0,1 0,-2 1,1 0,-1 1,-1 0,1 0,-1 1,3 7,-7-8,-1 1,0-1,-1 1,0 0,-1 0,0 0,0 0,-1 0,0 0,-1 0,0 0,-1 0,0 0,0-1,-1 1,0-1,-1 1,0-1,-1 0,0 0,0-1,-1 0,0 0,0 0,-1 0,0-1,0 0,-1-1,1 0,-7 4,6-2,0 1,-1-1,0-1,0 0,-1 0,0-1,0 0,0 0,-1-1,0-1,0 0,0 0,0-1,-1-1,1 0,-1 0,0-1,0-1,1 0,-1 0,0-1,-8-2,2-4</inkml:trace>
  <inkml:trace contextRef="#ctx0" brushRef="#br0" timeOffset="4182.016">990 383,'23'-10,"19"-7,6-2,0 4,-4 3,-4 4,-4 4,-3 1,-3 3,-6-5,-3 0,-5-1</inkml:trace>
  <inkml:trace contextRef="#ctx0" brushRef="#br0" timeOffset="4600.314">1950 186,'-15'48,"-14"39,-2 11,-1-3,1-12,5-10,2-14,6-6,1-9,3-5,4-6,-1-3,1-3,3 1,-3-6,1-2,-4-4,1-4</inkml:trace>
  <inkml:trace contextRef="#ctx0" brushRef="#br0" timeOffset="5064.539">1667 779,'215'-504,"-177"413,-55 138,14-34,0 1,1 0,1-1,0 1,1 0,0 0,1 0,1-1,0 1,1 0,0-1,1 0,1 0,3 7,198 323,-205-341,0 1,0-1,0 0,0 0,1 0,-1 0,0 0,1 0,0 0,-1-1,1 1,0 0,0-1,0 1,0-1,0 0,0 0,0 0,0 0,1 0,-1 0,0 0,1-1,-1 0,0 1,1-1,-1 0,1 0,-1 0,0 0,1 0,-1-1,1 1,-1-1,0 0,1 1,-1-1,0 0,0 0,0-1,0 1,0 0,0-1,0 1,0-1,0 0,-1 1,2-3,57-129,-38 68,-4-1,-2-2,-3 1,-3-4,-2 8,-5 30,1 0,1 1,2-1,2 1,1 0,9-20,-8 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7:15.5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7:20.6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173 238,'-49'-145,"46"53,-22 180,17 163,9-160,4-8,4-1,3 0,8 21,3 4,-9-46,-2 1,-3 0,1 56,-13-63,-2 1,-2-1,-3-1,-6 13,9-35,7-32,-2 7,0 0,0 0,0 0,1 0,0 0,0 0,0 0,1 0,1 1,-1-1,1 0,0 0,1 0,-1 0,1 0,1-1,-1 1,1 0,1-1,-1 1,2-5,0 0,1-1,-1 1,0-1,1 0,-1 0,1-1,-1 1,0-1,1 0,-1-1,1 1,-1-1,1 0,-1-1,3 0,16-2,283-32,225-43,-379 61,130 1,2223 19,-2008 25,761-26,171-1,-968-26,-62-4,58 1,128 0,23 2,46-2,79 25,-225 3,-231 8,343-25,150 4,-499 16,1154-2,-1218 9,172 31,-169-15,103-1,-245-17,0-3,1-3,66-8,-18-5,-1 5,99 8,87 28,-104-18,-161-6,0-1,1-1,-1-3,0-1,23-4,99-9,1 6,84 10,-61 0,3052-2,-2953-30,-2 3,141 28,-422-1,1 1,0-1,0 0,0 1,0-1,0 0,0 0,0 0,-1 0,1 0,0 0,0 0,0 0,0 0,0 0,0-1,0 1,0 0,-1 0,1-1,0 1,0-1,0 1,0-1,-1 1,1-1,0 1,-1-1,1 0,0 1,-1-1,1 0,-1 0,1 0,-1 1,1-1,-1 0,0 0,1 0,-1 0,0 0,0 1,0-1,0 0,0 0,0 0,0 0,0 0,0 0,0 0,0 0,0 0,-1 0,1 1,0-1,-1 0,1 0,0 0,-1 0,1 1,-1-1,0 0,0 0,-74-162,-7-149,-31-27,112 324,0 1,1-1,1 1,0 0,1-1,0 1,1 0,2-5,2-17,0 9,-5 26,-1-1,0 0,1 0,-1 0,0 1,0-1,0 0,0 0,-1-1,1 1,0 0,-1 0,0 0,1 0,-1 0,0-1,0 1,0 0,-1 0,1 0,0 0,-1-1,1 1,-1 0,0 0,0 0,0 0,0 0,0 0,0 1,0-1,-1 0,1 0,-1 1,1-1,-1 1,1-1,-1 1,0 0,0 0,0 0,0 0,0 0,0 0,0 0,0 1,0-1,0 1,0-1,-2 1,-137 23,-136-6,-50 2,68 6,-219 4,-828-30,730-26,-931 27,-394 0,948 28,-891-29,1063-27,559 29,-287-12,394 1,0 6,0 4,-12 7,-236 12,-30 8,-86-16,8 8,9 7,-244-26,193-29,319 30,-232-12,-12-5,211 13,-184-23,-834 26,346 0,330 28,-6-29,121-27,155 17,-70-7,54-10,-75 29,124 29,86-48,153 12,-1 2,1 1,-1 1,1 1,-1 1,-19 4,47-4,1 1,-1-1,1 1,-1-1,0 1,1-1,-1 1,0-1,0 1,1-1,-1 1,0-1,0 1,0-1,1 1,-1-1,0 1,0 0,0-1,0 1,0-1,0 1,0 0,0-1,-1 1,1-1,0 1,0-1,0 1,0-1,-1 1,1-1,0 1,-1-1,1 1,0-1,-1 1,1-1,-1 1,1-1,-1 0,1 1,-1-1,1 0,-1 0,1 1,-1-1,1 0,38 16,-18-8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1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0,'20'59,"-1"0,-4 2,-2 0,-3 0,-2 1,-4 0,-2 0,-2 0,-7 36,-13 43,21-140,0 0,0-1,0 1,0 0,0-1,0 1,0-1,0 1,0-1,0 0,0 1,1-1,-1 0,0 0,0 0,0 0,1 0,-1 0,0 0,0 0,0 0,1 0,-1-1,0 1,0 0,0-1,0 1,0-1,0 0,0 1,0-1,0 0,0 1,0-1,0 0,0 0,-1 0,1 0,0 0,0 0,-1 0,1 0,-1 0,1 0,-1 0,0-1,1 1,-1-1,4-2,16-16</inkml:trace>
  <inkml:trace contextRef="#ctx0" brushRef="#br0" timeOffset="369.382">622 170,'-32'31,"4"-5,2 0,1 2,1 1,1 1,1 1,2 1,18-30,1 0,-1 0,1 1,-1-1,1 0,0 1,0-1,0 1,0 0,0-1,0 1,1 0,-1-1,1 1,0 0,0 0,0-1,0 1,1 0,-1 0,1-1,-1 1,1 0,0-1,0 1,0-1,0 1,1-1,-1 0,1 1,-1-1,1 0,0 0,0 0,0 0,0 0,0-1,0 1,1 0,-1-1,0 0,1 0,-1 1,1-1,1 0,10-1,0 0,0-1,0 0,-1-1,1-1,0 0,-1-1,0 0,5-3,11-3,-28 10,0-1,0 0,1 0,-1 0,0 0,1 0,-1 0,1 0,-1 1,1-1,-1 1,1-1,-1 1,1-1,0 1,-1 0,1 0,0 0,-1 0,1 0,0 0,-1 0,1 0,0 1,-1-1,1 1,-1-1,1 1,-1 0,1 0,-1-1,1 1,-1 0,0 0,0 0,1 1,-1-1,0 0,0 0,0 1,0-1,0 0,-1 1,1-1,0 1,0 0,-7 11,0 0,-1-1,0 1,-1-2,-1 1,0-1,0 0,-1-1,0 0,-1-1,0 0,-1-1,1 0,-8 3,18-10,-161 97,149-94,7-4</inkml:trace>
  <inkml:trace contextRef="#ctx0" brushRef="#br0" timeOffset="650.229">1186 170,'-40'25,"2"1,0 2,2 1,1 2,2 2,-20 25,50-56,1 0,-1 0,1 0,-1 1,1-1,0 1,0-1,0 1,0 0,0 0,1-1,-1 2,1-1,0 0,0 0,0 0,0 0,0 1,1-1,0 0,-1 1,1-1,0 0,1 1,-1-1,1 0,-1 0,1 1,0-1,0 0,0 0,1 0,-1 0,1 0,0 0,0 0,0-1,0 1,0-1,0 1,1-1,-1 0,1 0,-1 0,1 0,0 0,0-1,13 3,1-1,-1 0,1-2,-1 0,1 0,0-2,-1 0,1-1,-1-1,0 0,1-1,-2-1,1-1,0 0,7-5,-16 8,0-1,0 0,0 0,0 0,-1-1,1 0,-1-1,0 0,-1 0,0 0,0 0,0-1,0 0,-1 0,0 0,-1 0,0-1,3-7,-6 11,-1-1,1 1,-1 0,0-1,0 1,0 0,-1 0,1 0,-1 0,0 0,0 0,-1 0,1 1,-1-1,0 1,0-1,0 1,0 0,0 0,-1 1,1-1,-1 1,0-1,0 1,0 0,0 1,0-1,0 1,0-1,0 1,-1 1,0-1,-11-2,1 0,0 2,-1 0,1 0,-1 2,1 0,-16 2,-1 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4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1401,'131'-232,"41"-112,-77 151,-63 128,-3-2,-3-1,-3-2,-3 0,-3-1,0-18,-17 59,-18 40,-3 27,1 0,2 0,2 2,-3 15,3-13,-5 14,3 1,2 0,2 1,3 1,3 0,2 0,2 45,7 74,-2-169,1 1,0-1,0 1,1-1,0 0,1 0,0 0,0 0,0-1,1 1,0-1,1-1,0 1,0-1,0 0,1 0,-1 0,1-1,7 4,-10-7,0-1,-1 0,1 1,0-1,0 0,0-1,0 1,0-1,0 0,0 0,0 0,0 0,0-1,0 1,0-1,0 0,0 0,0-1,-1 1,1-1,0 0,-1 0,0 0,1 0,-1-1,0 1,0-1,1-1,75-91,-75 89,148-232,2-31,-138 240,211-410,-204 371,-23 67,0 1,0-1,1 1,-1-1,0 0,-1 1,1-1,0 0,0 1,0-1,0 1,0-1,-1 0,1 1,0-1,0 1,-1-1,1 1,0-1,-1 1,1-1,-1 1,1-1,-1 1,1 0,-1-1,1 1,-1 0,1-1,-1 1,1 0,-1-1,1 1,-1 0,0 0,1 0,-1 0,1 0,-1 0,0 0,1 0,-1 0,0 0,1 0,-1 0,1 0,-1 0,0 0,1 1,-1-1,1 0,-1 1,1-1,-1 0,1 1,-1-1,1 0,-1 1,1-1,-1 1,1-1,0 1,-1-1,1 1,0-1,-1 1,1 0,-37 30,-3 19,3 0,1 3,-28 56,49-86,1 0,2 1,0 0,1 1,2 0,0 1,2 0,0 1,2-1,1 1,2 0,0 0,2 0,1 0,1 0,1 0,1 0,3 3,-3-13,1 0,1 0,0-1,2 0,-1 0,2 0,0-1,1-1,1 0,0 0,1-1,0 0,1-1,0-1,1 0,1 0,-1-2,1 0,1 0,0-2,0 0,4 1,-11-7,0 0,1-1,-1 0,0-1,0 0,0 0,0-1,-1 0,1-1,0 0,-1 0,0 0,1-1,-1-1,-1 0,1 0,-1 0,0-1,0 0,0 0,-1 0,0-1,2-3,2-2,0-2,-1 1,0-1,-1 0,0-1,-2 0,1 0,-2 0,0-1,-1 0,-1 0,1-10,-3 18,0-1,-1 1,0 0,-1 0,0 0,0 0,0 0,-1 1,-1-1,1 0,-1 1,0-1,-1 1,0 0,0 0,0 0,-1 1,0 0,-1-1,1 2,-1-1,-2-1,1 1,0 0,0 1,0 0,-1 0,1 0,-1 1,0 1,-1-1,1 1,-1 0,1 1,-1 0,0 1,0 0,0 0,0 1,0 0,0 0,1 1,-1 0,0 1,0 0,0 0,1 1,0 0,-1 0,1 1,0 0,1 1,-1-1,1 2,0-1,0 1,-4 4,0 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0,'-27'20,"0"1,1 1,2 1,0 1,1 1,2 1,0 1,2 1,-12 23,24-39,1 0,0 0,1 1,0 0,1 0,1 0,0 1,0-1,1 1,1-1,1 3,0-10,0 0,0 0,1 0,0 0,1 0,-1 0,1-1,0 1,1 0,-1-1,1 0,0 0,0 0,1 0,-1 0,1-1,0 1,1-1,-1 0,1 0,-1-1,1 1,0-1,1 0,-1 0,2 0,7 1,-1-1,1-1,0 0,1 0,-1-1,0-1,0-1,0 0,1 0,-1-2,0 0,-1 0,1-1,-1-1,1 0,-1-1,5-3,-10 5,6-1,-1-2,0 0,0 0,-1-1,0-1,0 0,-1 0,0-2,-1 1,0-1,6-10,-3 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6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1 132,'10'0,"12"-4,7-3,4 1,1 1,0-3,-2-1,-1 2,-1 2,-5-4,-3 1,0-4,1 1,2 1,-4-1,-1 0,-3 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6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1 131,'38'-9,"32"-14,9-2,1 3,-9 1,-11 3,-17 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86,'5'134,"-6"-118,-51 219,48-221,-4 11,6-22,0 1,0-1,1 1,-1-1,1 1,0 0,0-1,0 1,0 0,1 0,0 0,0 0,0-1,0 1,0 0,1 0,-1 0,1 0,0-1,1 1,-1 0,0-1,1 1,0-1,0 1,0-1,0 0,1 0,-1 0,3 2,-2-3,0 1,1-1,-1 1,1-1,0-1,0 1,0 0,0-1,0 0,0 0,0 0,0 0,0-1,0 1,0-1,1 0,-1-1,0 1,0-1,0 1,0-1,0-1,0 1,0 0,0-1,0 0,0 0,-1 0,1 0,-1-1,0 1,1-1,-1 0,0-1,10-8,0-1,-1 0,-1-1,-1 0,0-1,0 0,4-11,-5 5,-2 1</inkml:trace>
  <inkml:trace contextRef="#ctx0" brushRef="#br0" timeOffset="268.153">442 0,'-47'84,"5"1,2 2,-2 21,17-40,3 0,3 2,3 0,3 1,-2 65,15 91,4-203,2-5</inkml:trace>
  <inkml:trace contextRef="#ctx0" brushRef="#br0" timeOffset="554.152">498 904,'-4'19,"-3"7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1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374 288,'-31'81,"-34"143,-65 185,38-189,76-199,14-41,21-48,2 1,4 1,27-52,31-85,110-236,-56 178,-137 262,0 0,0 0,0 0,0 0,0 0,0 0,0-1,0 1,1 0,-1 0,0 0,1 0,-1 0,1 0,-1-1,1 1,-1 0,1 0,0-1,-1 1,1 0,0-1,-1 1,1 0,0-1,0 1,0-1,0 0,-1 1,1-1,0 0,0 1,0-1,0 0,0 0,0 0,0 0,0 0,0 0,0 0,0 0,0 0,0 0,0-1,-1 1,1 0,0-1,0 1,0 0,0-1,0 1,-1-1,1 0,0 1,0-1,-1 1,1-1,0 0,-1 0,1 1,-1-1,1 0,-1 0,1 0,-1 0,0 0,1 1,-1-1,0-1,68 277,44 60,-54-203,-58-130,0-1,1 1,-1-1,0 1,-1-1,1 1,0-1,0 1,-1-1,1 0,0 1,-1-1,0 1,1-1,-1 0,0 1,0-1,0 0,1 0,-1 0,-1 1,1-1,0 0,0 0,0-1,0 1,-1 0,1 0,0-1,-1 1,1 0,-1-1,1 1,0-1,-1 0,1 0,-1 1,1-1,-1 0,1 0,-1 0,0-1,1 1,0 0,-1 0,0-1,-74-15,-151-83,180 74,-2 2,0 2,-1 2,-1 3,-47-9,89 23,4 0,0 0,0 1,0 0,0-1,0 1,0 1,0-1,-1 1,1 0,0 0,0 1,0-1,0 1,0 0,0 0,0 1,0 0,0 0,0 0,1 0,-1 1,1-1,0 1,-1 1,1-1,1 0,-1 1,-1 2,-1 16,4-1</inkml:trace>
  <inkml:trace contextRef="#ctx0" brushRef="#br0" timeOffset="4299.01">599 1389,'-59'92,"-44"81,94-152,9-21,0 0,0 0,0 0,1 0,-1 0,0 0,0-1,0 1,1 0,-1 0,0 0,0 0,0 0,1 0,-1 0,0 0,0 0,1 0,-1 0,0 0,0 0,1 0,-1 0,0 0,0 0,0 1,1-1,-1 0,0 0,0 0,0 0,1 0,-1 0,0 1,0-1,0 0,0 0,0 0,1 0,-1 1,0-1,0 0,193-251,-148 191,-53 75,1 0,1 1,0-1,1 1,1 0,1 1,0-1,1 1,0 0,2 5,-13 74,-5 102,-8-1,26 56,0-229</inkml:trace>
  <inkml:trace contextRef="#ctx0" brushRef="#br0" timeOffset="4573.034">232 2461,'58'-24,"23"-8,4 1,-9 2,-12 5,-12 7,-11 6,-6 1,-1 1,0-2,-2 1,-6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28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171 383,'-54'112,"-52"202,104-310,1 1,-1-1,1 1,-1 0,2-1,-1 1,0 0,1 0,0-1,0 1,0 0,1 0,-1-1,1 1,0 0,1-1,-1 1,1-1,0 1,0-1,0 0,1 0,-1 0,1 0,0 0,0 0,1-1,-1 0,1 1,-1-1,1-1,0 1,0 0,1-1,-1 0,0 0,1 0,-1-1,1 1,9-4,0 0,0 0,0-1,-1-1,0-1,0 0,0 0,0-1,-1-1,0 0,0-1,0 0,-1-1,-1 0,1 0,-2-1,1-1,2-4,-11 14,70-76,-53 58</inkml:trace>
  <inkml:trace contextRef="#ctx0" brushRef="#br0" timeOffset="429.847">510 355,'-52'109,"5"3,6 1,4 2,0 22,-50 240,60-209,27-162,2-4</inkml:trace>
  <inkml:trace contextRef="#ctx0" brushRef="#br0" timeOffset="3848.114">1243 355,'-16'0,"1"-1,-1 1,1 0,0 1,0 0,0 1,0 1,1 1,-1 0,1 0,-1 2,-7 4,-2 2,2 1,-1 1,2 1,0 1,1 1,1 0,0 2,-12 16,28-32,1 1,0 0,0 0,0-1,0 1,1 0,-1 0,1 1,0-1,0 0,0 0,1 1,0-1,0 0,0 1,0-1,0 0,1 0,0 1,0-1,0 0,1 0,-1 0,1 0,0 0,0 0,0-1,1 1,-1-1,1 1,0-1,0 0,0 0,0 0,113 56,-104-55,0 0,0 1,-1 0,0 0,0 1,0 1,-1 0,1 0,-2 1,1 0,-1 1,-1 0,1 0,-1 1,3 7,-7-8,-1 1,0-1,-1 1,0 0,-1 0,0 0,0 0,-1 0,0 0,-1 0,0 0,-1 0,0 0,0-1,-1 1,0-1,-1 1,0-1,-1 0,0 0,0-1,-1 0,0 0,0 0,-1 0,0-1,0 0,-1-1,1 0,-7 4,6-2,0 1,-1-1,0-1,0 0,-1 0,0-1,0 0,0 0,-1-1,0-1,0 0,0 0,0-1,-1-1,1 0,-1 0,0-1,0-1,1 0,-1 0,0-1,-8-2,2-4</inkml:trace>
  <inkml:trace contextRef="#ctx0" brushRef="#br0" timeOffset="4182.016">990 383,'23'-10,"19"-7,6-2,0 4,-4 3,-4 4,-4 4,-3 1,-3 3,-6-5,-3 0,-5-1</inkml:trace>
  <inkml:trace contextRef="#ctx0" brushRef="#br0" timeOffset="4600.314">1950 186,'-15'48,"-14"39,-2 11,-1-3,1-12,5-10,2-14,6-6,1-9,3-5,4-6,-1-3,1-3,3 1,-3-6,1-2,-4-4,1-4</inkml:trace>
  <inkml:trace contextRef="#ctx0" brushRef="#br0" timeOffset="5064.539">1667 779,'215'-504,"-177"413,-55 138,14-34,0 1,1 0,1-1,0 1,1 0,0 0,1 0,1-1,0 1,1 0,0-1,1 0,1 0,3 7,198 323,-205-341,0 1,0-1,0 0,0 0,1 0,-1 0,0 0,1 0,0 0,-1-1,1 1,0 0,0-1,0 1,0-1,0 0,0 0,0 0,0 0,1 0,-1 0,0 0,1-1,-1 0,0 1,1-1,-1 0,1 0,-1 0,0 0,1 0,-1-1,1 1,-1-1,0 0,1 1,-1-1,0 0,0 0,0-1,0 1,0 0,0-1,0 1,0-1,0 0,-1 1,2-3,57-129,-38 68,-4-1,-2-2,-3 1,-3-4,-2 8,-5 30,1 0,1 1,2-1,2 1,1 0,9-20,-8 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4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1 188,'48'0,"59"-9,26-9,4 0,-6-3,-11 3,-12-1,-15 3,-13 0,-10 2,-9-1,-9 1,-13 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4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232 242,'-21'6,"1"1,1 0,-1 1,1 2,0 0,1 0,-9 9,21-15,1 0,0 0,0 1,0 0,0 0,1 0,0 1,0 0,0-1,1 1,0 1,0-1,0 0,1 1,0-1,0 1,1 0,0 0,0-1,0 1,1 0,0 0,0 0,2 5,1 1,0 0,1 0,0-1,1 0,1 0,0 0,0 0,1-1,1 0,0-1,5 6,-10-12,0 0,1 0,0-1,0 1,0-1,0 0,0 0,0 0,1 0,0-1,-1 1,1-1,0-1,0 1,0-1,0 0,0 0,1 0,-1-1,0 1,0-1,0-1,1 1,-1-1,0 0,0 0,0 0,0-1,0 0,0 0,-2 0,1 0,-1-1,0 1,0-1,0 0,0 0,0 0,-1-1,0 1,1-1,-1 1,0-1,-1 0,1 0,-1 1,1-1,-1 0,-1 0,1-1,0 1,-1 0,0 0,0 0,0-1,-15-102,12 93,-1-1,0 1,-1 0,-1 0,0 0,-1 1,-1 0,0 0,0 1,-1 0,-1 0,0 1,-1 0,0 1,0 0,-1 1,-1 1,-2-2,13 9,-1 0,1 0,-1 0,0 0,0 0,0 1,1-1,-1 1,0 0,0 0,0 0,0 0,0 1,0-1,1 1,-1-1,0 1,0 0,1 0,-3 1,-8 8</inkml:trace>
  <inkml:trace contextRef="#ctx0" brushRef="#br0" timeOffset="302.945">627 467,'-83'154,"176"-409,-77 215,-1-1,2 1,1 1,2 0,2 2,1 0,16-17,9 20,-26 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48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83 177,'0'516,"-1"-481,-2-1,-1 0,-1 0,-2 0,-1-1,-10 22,18-55,0-1,-1 1,1-1,0 1,-1-1,1 1,-1 0,1-1,-1 1,1-1,0 1,-1 0,1-1,-1 1,0 0,1 0,-1 0,1-1,-1 1,1 0,-1 0,0 0,1 0,-1 0,1 0,-1 0,1 0,-1 0,0 0,1 0,-1 0,1 1,-1-1,1 0,-1 0,0 1,1-1,-1 0,1 1,0-1,-1 0,1 1,-1-1,1 1,-1-1,1 0,0 1,-1-1,1 1,0 0,0-1,-1 1,1-1,0 1,0-1,0 1,0-1,0 1,0 0,0-1,0 1,0-1,0 1,0 0,0 0,-11-47,13 14,2 0,2 0,1 0,1 1,2 0,1-1,52-254,-37 147,-25 160,0 0,2 0,0-1,2 1,0-1,1 0,5 10,-1 2,107 264,-116-296,25 54,-25-53,-1 0,1 0,0 0,-1 0,1-1,0 1,0 0,0 0,-1-1,1 1,0-1,0 1,0-1,0 1,0-1,0 1,0-1,1 0,-1 0,0 1,0-1,0 0,0 0,0 0,0 0,0 0,1-1,-1 1,0 0,0 0,0-1,0 1,0-1,0 1,0-1,0 1,0-1,0 0,-1 1,1-1,0 0,0 0,0 1,-1-1,1 0,0 0,-1 0,1 0,-1 0,14-19,-2-1,0 0,-1-1,-2 0,0 0,-1-1,-1 0,-1-1,-2 1,1-7,3-52,-3-1,-3 1,-6-24,2-18,2 42,0 70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48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0 109,'5'0,"11"0,8-5,9-1,4-5,0 0,-1 1,-2-2,-2 1,-1-3,-2 2,0 2,-6 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48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45,'43'-10,"24"-3,5 1,-9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1,'-22'60,"-50"131,-42 183,70-86,43-280,0 0,1 1,0-1,1 0,0 0,0 0,0 0,1 0,0 0,1 0,0 0,0-1,1 1,0-1,0 0,0 0,5 4,6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4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226 105,'-81'112,"83"-135,103-148,-85 148,-7 40,-43 218,2 42,55-78,-20-149,-7-32</inkml:trace>
  <inkml:trace contextRef="#ctx0" brushRef="#br0" timeOffset="252.205">0 980,'39'-15,"26"-4,8 1,-5 3,-8 5,-10 3,-8 4,-12-3,-6 0,-2 0,-5-3,-1 0,-2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38:50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380 672,'-28'15,"1"1,1 1,0 1,1 2,1 1,2 0,0 2,1 0,-1 5,7-12,1 2,0-1,2 2,0 0,2 0,0 1,1 1,0-1,2 1,1 1,0-1,2 1,0 0,2 0,0 1,2 0,19 114,-17-133,0 1,0-1,0 1,1-1,-1 1,1-1,0 0,1-1,-1 1,0 0,1-1,0 0,0 0,0 0,0 0,0 0,1-1,-1 0,1 0,0 0,-1-1,1 1,0-1,0 0,0-1,3 1,7-3,1 0,0-1,-1-1,0 0,0-2,0 1,0-2,-1 0,0 0,0-2,-1 1,0-2,0 0,25-18,-2 0,0-3,-2 0,-2-3,0 0,-3-2,-1-2,-18 23,-1 0,-1 0,0-1,-1 0,-1-1,-1 0,0 0,-1 0,-1 0,0 0,-2-1,0 0,0 1,-1 7,-1 1,1 0,-2 0,1 0,-1 0,0 0,-1 0,0 1,-1-1,1 1,-2 0,1 0,-1 0,0 1,-1-1,0 1,0 1,0-1,-1 1,0 0,0 0,-1 1,1 0,-1 0,-5-1,2 2,1 0,-1 1,0 1,0-1,0 2,0 0,0 0,0 1,-1 0,1 1,0 0,0 1,0 0,0 1,0 0,1 0,-1 1,1 1,0 0,0 0,1 1,-4 3,-2 1,1 0,1 1,0 0,0 1,1 1,1 0,0 1,1 0,0 0,1 1,1 0,0 1,1 0,0 2,-1 10</inkml:trace>
  <inkml:trace contextRef="#ctx0" brushRef="#br0" timeOffset="305.811">945 1152,'-9'14,"-4"10,1 5,2-7,7-7,5-6</inkml:trace>
  <inkml:trace contextRef="#ctx0" brushRef="#br0" timeOffset="736.627">1029 756,'18'-17,"-1"1,2 1,0 0,1 1,0 2,1 0,1 1,0 1,0 1,0 0,3 2,-23 6,0 0,0 1,1-1,-1 1,0-1,0 1,1 0,-1 0,0 0,1 0,-1 0,0 0,1 1,-1-1,0 1,0 0,0 0,1-1,-1 1,0 1,0-1,0 0,-1 0,1 1,0-1,0 1,-1-1,1 1,-1 0,1 0,-1 0,0 0,0 0,0 0,0 0,0 0,0 0,0 0,-1 1,1-1,-1 0,0 0,1 1,-1-1,0 2,-2 11,-1 0,0-1,0 1,-2-1,0 0,0 0,-1 0,-1-1,-1 0,-1 3,-21 42,5-6,14-33,1 1,1-1,1 2,0-1,2 1,0 0,2 0,0 1,0 19,4-38,1 0,-1 0,1 0,0-1,-1 1,1 0,1-1,-1 1,0-1,1 1,-1-1,1 0,0 1,0-1,0 0,0 0,0 0,0 0,0-1,1 1,-1-1,1 1,-1-1,1 0,-1 0,1 0,0 0,0 0,-1-1,1 1,0-1,0 0,1 0,99-6,-95 4,13-2,-1-1,0 0,0-1,-1-1,0-1,0-1,-1-1,16-10,-18 6</inkml:trace>
  <inkml:trace contextRef="#ctx0" brushRef="#br0" timeOffset="1384.943">1566 559,'16'-14,"0"2,1 0,0 2,1-1,0 2,0 0,1 2,0 0,1 1,11-2,-29 6,0 1,1 0,-1-1,0 1,1 0,0 0,-1 1,1-1,-1 1,1-1,0 1,-1 0,1 0,0 0,0 0,-1 0,1 1,0-1,-1 1,1-1,-1 1,1 0,-1 0,1 1,-1-1,1 0,-1 1,0-1,0 1,0 0,0 0,0 0,0 0,0 0,-1 0,1 0,-1 1,0-1,1 0,-1 1,0-1,0 1,-1 0,1-1,-1 1,1 0,-1 0,-3 14,-2 0,0-1,0 0,-2 0,0 0,0-1,-2 0,0 0,-1-1,0-1,-3 3,-15 24,18-27,1 1,0 0,1 1,1-1,0 2,1-1,0 1,1 0,1 0,1 0,0 0,1 5,1-15,0 0,0 0,1 0,-1 1,2-1,-1 0,1 1,0-1,0 0,0 0,1 0,0 0,0 0,1 0,0-1,0 1,0-1,1 0,-1 0,1 0,0 0,1 0,-1-1,1 0,0 0,0 0,0-1,1 0,-1 0,1 0,4 2,6-4,0 0,0-1,-1 0,1-1,0-1,-1 0,1-1,-1-1,0-1,0 0,-1-1,1 0,-1-1,0-1,-1 0,0-1,0 0,-1-1,0 0,6-9,7-3</inkml:trace>
  <inkml:trace contextRef="#ctx0" brushRef="#br0" timeOffset="1720.519">2441 332,'-33'19,"1"0,0 2,2 2,1 0,-8 11,34-33,1 1,-1-1,1 1,-1 0,1 0,0-1,0 2,0-1,0 0,1 0,-1 1,0-1,1 1,0-1,-1 1,1-1,0 1,0 0,1 0,-1 0,1-1,-1 1,1 0,0 0,0 0,0 0,0 0,1 0,-1-1,1 1,0 0,-1 0,1 0,1-1,-1 1,0-1,1 1,-1-1,1 1,0-1,-1 0,3 2,7 0,0-1,0 0,0 0,1-1,-1 0,0-1,1-1,-1 0,1 0,-1-1,4-1,12 0,104 13,-128-11,1 1,0 0,0 0,-1 1,1-1,0 1,-1 0,0 0,1 0,-1 0,0 1,0-1,0 1,-1 0,1-1,0 1,-1 1,0-1,0 0,0 1,0-1,0 1,-1-1,0 1,0 0,0-1,0 1,0 0,-1 0,1 0,-1 3,-3 2,1 0,-2-1,1 0,-1 0,0 0,-1 0,0-1,0 0,-1 0,1 0,-2 0,1-1,-1 0,0 0,0-1,0 0,-1 0,0-1,0 0,0 0,-3 0,7-2,-19 12</inkml:trace>
  <inkml:trace contextRef="#ctx0" brushRef="#br0" timeOffset="1973.351">2384 418,'38'-29,"23"-14,5 0,-3 8,-8 9,-14 9</inkml:trace>
  <inkml:trace contextRef="#ctx0" brushRef="#br0" timeOffset="7336.907">2864 1152,'135'-202,"52"-118,-169 285,20-37,-3-1,-4-1,-3-2,6-31,-13-5,-21 111,-1 1,1-1,0 0,-1 0,1 1,0-1,-1 0,1 1,-1-1,1 1,-1-1,1 0,-1 1,1-1,-1 1,1 0,-1-1,0 1,1-1,-1 1,0 0,0-1,1 1,-1 0,0 0,1 0,-1 0,0-1,0 1,0 0,1 0,-1 0,0 1,0-1,1 0,-1 0,0 0,0 0,1 1,-1-1,0 0,1 1,-1-1,0 1,1-1,-1 1,1-1,-1 1,1-1,-1 1,1-1,-1 1,1 0,-1 0,-32 32,19-16,0 0,2 2,0-1,1 2,1-1,1 2,0-1,2 1,0 0,1 1,2-1,0 1,1 0,1 1,1 11,-8 232,5-244,1-11,0 0,0-1,1 1,0 0,1 0,1 1,-1-1,2 0,-1 0,2 0,-1 0,2 0,-1 0,2-1,-1 1,1-1,1 0,0 0,5 7,-7-12,0-1,1 0,0 0,0-1,0 1,1-1,-1 0,1 0,-1 0,1 0,0-1,0 0,0 0,1 0,-1-1,0 0,1 0,-1 0,1-1,-1 1,0-1,1-1,-1 1,1-1,-1 0,1 0,-1 0,0-1,0 0,0 0,0 0,4-3,36-29,-2-3,-2-1,-2-2,13-17,66-87,-95 115,-1-2,-1-1,-2 0,-1-2,-2 0,-1-1,-2 0,-1-1,-2-1,-2 1,-1-2,-2 1,-1-1,-2 1,-2-2,-6-18,6 56,0 0,0 0,0 0,0 0,-1 0,1 0,-1 0,1 0,0 0,-1 0,0 0,1 0,-1 0,1 0,-1 1,0-1,0 0,1 0,-1 1,0-1,0 0,0 1,0-1,0 1,0 0,0-1,0 1,0-1,0 1,0 0,0 0,0 0,0 0,0 0,0 0,-1 0,1 0,0 0,0 0,0 1,0-1,0 0,0 1,0-1,0 0,0 1,0 0,0-1,0 1,-11 10,0-1,1 1,0 1,1 0,1 1,0 0,0 0,1 1,1 0,0 0,1 1,-2 8,-7 12,6-17,1 1,1 1,0-1,2 1,0 0,1 0,2 1,0-1,0 12,6 206,-2-214,1 0,2 0,0 0,1 0,2-1,0 0,2-1,0 0,4 5,-11-20,0-1,1 1,-1-1,1 0,1 0,-1 0,1-1,0 1,1-1,-1 0,1-1,0 1,0-1,0 0,1-1,-1 1,1-1,0-1,0 1,0-1,0 0,0-1,1 0,-1 0,0 0,1-1,-1 0,0-1,1 0,-1 0,0 0,1-1,7-9,-1 0,-1-2,0 1,0-2,-1 1,-1-2,0 0,-1 0,-1 0,-1-2,0 1,0-1,-2 0,0 0,1-8,-4 18,-1 1,1-1,-1 1,0-1,0 0,-1 0,0 0,0 0,-1 0,1 0,-2 0,1 0,-1 0,0 0,0 0,-1 1,0-1,0 0,-1 1,0-1,0 1,0 0,-1 0,0 0,0 0,0 1,-1 0,0 0,0 0,0 0,-1 1,1 0,-1 0,-4-2,2 3,0 0,1 1,-1 1,0-1,0 1,0 0,0 1,0 0,0 0,0 1,0 0,-5 2,-6 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0,'-24'39,"-8"21,6 2,12-11,9-13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88,'17'-11,"0"0,0 1,1 1,0 1,0 0,1 1,0 1,1 1,-1 1,1 1,0 0,0 2,0 0,2 1,-19 0,0 0,1 0,-1 0,0 0,0 1,0-1,1 1,-1 0,0 0,0 0,0 0,0 1,-1-1,1 1,0 0,0 0,-1 0,1 0,-1 0,0 0,0 1,0-1,0 1,0-1,0 1,-1 0,1 0,-1 0,0 0,0 0,0 0,0 0,0 0,-1 0,1 1,-1-1,0 0,0 0,0 1,-1-1,1 0,-1 0,1 0,-1 0,0 0,-1 1,-10 22,-2 0,-1-1,-1 0,-1-1,-2-1,-7 7,-15 20,19-23,2 0,1 1,1 1,1 1,2 1,-2 7,15-34,0 1,1 0,0 0,0 0,0 0,0 0,1 0,-1 0,1 0,1 0,-1 0,1 0,0 0,0 0,0 0,1-1,-1 1,1 0,1-1,-1 1,0-1,1 0,0 0,0 0,0 0,1 0,-1 0,1-1,0 0,0 0,0 0,0 0,1-1,-1 1,1-1,-1 0,1-1,0 1,0-1,0 0,0 0,1 0,22 2,1-2,-1-1,1-1,-1-1,0-1,0-2,0-1,0-1,-1-1,13-7,154-49,-171 62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508 225,'0'43,"5"49,2 12,-1-1,-1-9,-1-11,-2-14,-1-10,-1-10,0-8,0-2,0-3,0-2,-5-2,-2-3,1 0,-4-6,0-6</inkml:trace>
  <inkml:trace contextRef="#ctx0" brushRef="#br0" timeOffset="250.229">1 311,'43'-20,"48"-15,23-7,6-1,-2 7,-13 4,-13 4,-14 6,-10 6,-7 2,-9 3,-9 4,-6 2,-11 8,-8 7,-9 3</inkml:trace>
  <inkml:trace contextRef="#ctx0" brushRef="#br0" timeOffset="596.85">1215 649,'-18'16,"1"0,1 2,1 0,0 1,2 0,0 1,1 0,1 1,1 1,1 0,1 0,-2 8,9-26,0 0,0 0,0 0,1 0,-1 0,1 0,0 0,0 0,0 0,1 0,-1 1,1-1,0-1,0 1,1 0,-1 0,1 0,0-1,0 1,0-1,0 1,1-1,-1 0,1 0,0 0,0 0,0 0,0-1,0 1,1-1,-1 0,1 0,-1 0,1-1,0 1,0-1,0 0,0 0,0 0,0 0,0-1,0 0,0 0,0 0,0 0,0 0,0-1,2 0,-1-1,1 0,-1-1,1 1,-1-1,0-1,0 1,0 0,0-1,-1 0,1 0,-1-1,0 1,0-1,-1 0,1 0,-1 0,0 0,-1-1,1 1,-1-1,0 0,-1 1,1-2,3-9,-2 0,0-1,0 1,-2-1,0 1,-1-1,-1-15,0 18,-1-1,-1 1,0 0,-1 0,0 0,-1 1,0-1,-1 1,-1 0,0 1,-1-1,0 2,-1-1,0 1,-1 0,0 1,-2-1,-9-2</inkml:trace>
  <inkml:trace contextRef="#ctx0" brushRef="#br0" timeOffset="1002.522">1807 536,'-27'20,"2"2,1 0,1 2,1 1,1 1,1 0,1 1,2 2,1 0,-12 29,24-53,1 0,0 1,1 0,-1 0,1 0,1 0,-1 0,1 0,0 0,0 0,0 1,1-1,0 0,1 1,-1-1,1 0,0 0,1 1,-1-1,1 0,1 0,-1-1,1 1,0 0,0-1,1 0,-1 1,1-2,0 1,1 0,-1-1,1 1,2 0,1-1,1-1,0 0,0-1,0 0,0-1,0 1,0-2,1 1,-1-1,0-1,1 1,-1-2,0 1,0-1,0-1,0 0,-1 0,1 0,-1-1,1-1,-1 1,0-1,4-4,4-4,1 0,-2-1,1 0,-2-1,0-1,-1 0,-1-1,0-1,-2 0,1-2,8-17,-2 0,-2-2,-1 0,-2 0,-2-1,-2-1,-1 0,-2 0,-2 0,-2 0,-2 0,-1-1,-2 1,-2 0,-2 1,-3-8,10 41,-1 0,1 0,-1 0,0 0,-1 0,0 0,0 0,0 1,-1 0,0 0,0 0,-1 0,0 0,0 1,0 0,0 0,-1 0,0 1,0 0,0 0,0 1,-1-1,1 1,-1 0,0 1,0 0,0 0,0 1,0-1,-1 1,1 1,0 0,0 0,-1 0,1 1,0 0,0 0,0 1,-3 1,-4 5,1 1,-1 0,2 1,-1 1,1 0,1 0,0 2,1-1,0 1,1 1,0-1,1 2,1-1,0 1,1 0,1 0,0 1,1 0,0 0,1 3,0 2,1-1,1 1,1 0,1-1,0 1,2-1,0 1,2-1,0 0,5 13,3 2</inkml:trace>
  <inkml:trace contextRef="#ctx0" brushRef="#br0" timeOffset="1936.251">2653 479,'-20'-1,"-1"2,0 0,0 1,1 1,-1 1,1 0,0 2,0 0,0 2,1 0,0 1,1 1,0 0,1 2,0 0,0 1,1 0,-1 3,12-10,1 1,0-1,0 0,1 1,0 0,0 0,0 0,1 0,0 0,1 1,-1-1,1 1,1-1,0 1,0-1,0 1,1-1,0 1,0-1,1 0,0 1,0-1,1 0,-1 0,2 0,-1-1,1 1,0-1,0 0,1 0,0 0,0-1,0 1,3 0,-4-1,1-1,0 0,0 0,0-1,0 1,1-1,-1 0,1-1,0 1,0-1,0 0,0-1,0 1,1-1,-1-1,0 1,1-1,-1 0,0 0,1-1,-1 0,0 0,0 0,0-1,0 0,0 0,0-1,0 0,19-13,-1-1,0-1,-2-2,0 0,-2-1,0-1,-1-1,-1-1,12-22,2 2,36-49,-68 93,0 0,0-1,0 1,0-1,0 1,1 0,-1-1,0 1,0 0,0-1,1 1,-1 0,0-1,0 1,1 0,-1-1,0 1,1 0,-1 0,0-1,1 1,-1 0,1 0,-1 0,0 0,1 0,-1 0,0-1,1 1,-1 0,1 0,-1 0,1 0,-1 0,0 0,1 0,-1 1,1-1,-1 0,0 0,1 0,-1 0,0 0,1 1,-1-1,0 0,1 0,-1 1,0-1,1 0,-1 0,0 1,0-1,1 0,-1 1,0-1,0 0,1 1,-1-1,0 1,0-1,0 0,0 1,0-1,0 1,3 31,-4-29,-33 262,34-261,1-1,-1 0,0 0,1 0,0 0,0 0,0 0,0 0,0 0,1 0,-1-1,1 1,0 0,0-1,0 0,0 1,0-1,0 0,1 0,-1 0,1 0,-1 0,1-1,0 1,0-1,0 0,-1 0,1 0,1 0,-1 0,0-1,0 1,0-1,0 0,0 0,0 0,0 0,1 0,-1-1,0 0,0 1,0-1,0 0,0-1,-1 1,1 0,0-1,1-1,25-19,-2-1,-1-2,-1 0,-1-2,-2 0,0-2,-2 0,-1-2,11-25,-17 35,30-30,-30 95,-11-2,-4-30,1 0,1 1,0-1,1 0,0 0,1 0,0 0,1 0,0 0,1 0,0-1,1 0,0 0,1 0,1 0,-1-1,1 0,1-1,1 2,-8-10,1 0,0 1,0-1,-1 0,1 0,0 0,0 0,0-1,0 1,0 0,0-1,1 1,-1-1,0 0,0 0,0 0,0 0,0 0,0 0,1 0,-1-1,0 1,0-1,0 0,0 0,0 1,0-1,0 0,-1-1,1 1,0 0,0 0,-1-1,1 1,-1-1,1 1,-1-1,0 0,1 0,42-78,51-148,-82 205,-10 15,0 0,1 0,0 1,1-1,0 1,0 0,1 1,-1-1,1 1,1 0,-1 1,1-1,3 0,-7 6,1 0,-1 1,0-1,1 1,-1 0,0 0,0 0,0 0,0 1,0-1,0 1,0 0,0 0,-1 0,1 0,-1 0,1 1,-1-1,0 1,0-1,0 1,0 0,-1 0,1 0,-1 0,1 0,-1 0,0 0,-1 1,1-1,0 0,-1 1,1 2,52 266,-37-183,10 39,-5 1,-7 1,-1 127,-14-231,-1 0,0-1,-2 1,-1-1,-1 0,-1 0,-2-1,0 0,-1-1,-2 0,0 0,-1-1,-2-1,0 0,-1-1,-1 0,-1-2,0 0,-1-1,-1-1,-1-1,-15 8,28-18,4-1,0 0,0-1,0 0,0 0,0 0,-1-1,1 1,-1-1,0 0,1 0,-1-1,0 1,0-1,0 0,0-1,0 1,0-1,-1 0,1 0,0 0,0-1,0 0,0 0,0 0,0-1,0 1,1-1,-1-1,0 1,1 0,-2-2,1-7,-1-1,2 0,0 0,0 0,1-1,0 1,1-1,1 0,0 1,0-1,1 0,1 0,1 0,-1 1,2-1,0 1,0-1,2-1,22-77,3 0,5 2,4 2,40-67,79-107,-115 201</inkml:trace>
  <inkml:trace contextRef="#ctx0" brushRef="#br0" timeOffset="3853.618">1695 479,'-1'2,"1"-1,-1 0,1 1,0-1,0 1,0-1,0 1,0-1,0 0,0 1,1-1,-1 1,0-1,1 0,-1 1,1-1,0 0,-1 1,1-1,0 0,0 0,-1 0,1 0,0 0,0 0,0 0,1 0,-1 0,0 0,0 0,0-1,1 1,-1 0,1-1,9 10,191 245,-169-231,-16-16</inkml:trace>
  <inkml:trace contextRef="#ctx0" brushRef="#br0" timeOffset="12786.518">4319 254,'-10'10,"-3"7,1 7,7-2,9-4,4-5</inkml:trace>
  <inkml:trace contextRef="#ctx0" brushRef="#br0" timeOffset="13055.926">4404 705,'0'5,"0"2</inkml:trace>
  <inkml:trace contextRef="#ctx0" brushRef="#br0" timeOffset="19185.328">227 1355,'59'7,"0"-2,1-3,0-3,-1-2,30-7,563-80,102-8,-469 77,1 13,79 15,-75 24,13 15,172 21,-300-56,122-11,-139-2,132-27,-66 1,-118 33,-105-5,0 1,0-1,0 1,0-1,0 1,0-1,-1 1,1 0,0-1,0 1,-1 0,1 0,0-1,-1 1,1 0,-1 0,1 0,-1 0,1 0,-1 0,1 0,-1 0,0 0,0 0,0 0,1 0,-1 0,0 0,0 0,-1 0,1 0,0 0,0 0,0 0,-1 0,1 0,0 0,-1 0,1 0,-1 0,1 0,-1 0,0 0,1-1,-1 1,0 0,1 0,-1-1,0 1,0 0,0-1,-8 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0,'-10'19,"2"11,7 1,4-5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32.0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29 314,'-23'-63,"18"57,4 20,7 14,1-1,1-1,1 1,2-1,0-1,2 0,1 0,-10-18,10 18,2 0,1-1,1 0,0-2,2 0,1-1,0-1,2-1,0-1,1-2,0 0,2-1,0-1,0-2,4 1,6 1,1-2,0-1,1-2,-1-1,2-3,-1 0,1-3,-1-1,1-2,0-2,9-2,-10 1,0-2,-1-1,0-2,0-1,-1-2,0-2,-1-1,-1-2,0-1,-1-2,-2-1,0-1,-1-2,-1-1,-1-1,-2-2,0 0,-2-2,20-31,-18 9,-3 0,-1-1,-3-2,-3 0,6-32,-13 24,-8 39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34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210 1355,'-37'430,"31"-369,-4 61,-6 0,-4-1,-26 74,-19 23,55-200</inkml:trace>
  <inkml:trace contextRef="#ctx0" brushRef="#br0" timeOffset="420.196">68 1384,'30'138,"6"-1,7-1,18 31,-46-134,1-1,1 0,2-2,1 0,1-1,2-1,23 22,-45-48,0-1,0 0,0 0,0 1,0-1,1 0,-1 0,0 0,1-1,-1 1,0 0,1 0,-1-1,1 1,-1-1,1 1,0-1,-1 0,1 0,-1 1,1-1,0 0,-1 0,1-1,-1 1,1 0,0 0,-1-1,1 1,-1-1,1 0,-1 1,1-1,-1 0,0 0,1 0,-1 0,0 0,0 0,1 0,-1 0,0 0,0-1,36-68,-34 62,48-210,-41 153,6-61,-6 1,-5-1,-8-58,3 176,-1 8</inkml:trace>
  <inkml:trace contextRef="#ctx0" brushRef="#br0" timeOffset="818.458">944 2032,'48'-101,"51"-133,-90 131,-9 100,-1 0,0 1,1-1,-1 0,0 0,0 0,-1 0,1 1,0-1,-1 0,0 1,1-1,-1 1,0 0,0 0,-1 0,1 0,0 0,-1 0,1 0,-1 1,0-1,1 1,-1 0,0 0,0 0,0 0,0 0,0 1,0-1,0 1,0 0,-6 1,-1 1,0 1,1 0,0 0,0 1,0 0,0 0,0 1,1 1,0-1,0 1,0 0,1 1,0 0,0 0,1 1,0-1,0 2,1-1,0 0,0 1,-1 3,-3 4,1 0,0 0,1 1,1 0,0 0,2 0,0 1,0-1,2 1,0 0,1 0,1 0,0-9,0-1,1 0,-1 1,2-1,-1 1,1-1,1 0,-1 0,1 0,1-1,-1 1,1 0,1-1,-1 0,1 0,0-1,1 1,0-1,0 0,0-1,1 1,-1-1,1-1,1 1,-1-1,3 1,6-2,1 0,0 0,0-2,1 0,-1-1,0-1,0-1,0 0,0-1,-1-1,1 0,-1-1,0-1,0-1,0 0,-1-1,0 0,-1-2,2-1,12-7,-1-1,-1-2,-1 0,0-2,-2-1,13-16,-11 11</inkml:trace>
  <inkml:trace contextRef="#ctx0" brushRef="#br0" timeOffset="1199.719">1536 1525,'-5'12,"-10"30,2 0,2 0,1 1,2 0,-1 34,9-75,-1 1,1-1,0 1,-1-1,1 1,1 0,-1-1,0 1,0-1,1 1,0-1,-1 1,1-1,0 1,0-1,0 0,1 1,-1-1,0 0,1 0,0 0,-1 0,1 0,0 0,0-1,0 1,0-1,0 1,0-1,1 0,-1 1,0-1,1-1,-1 1,1 0,-1 0,1-1,-1 0,1 1,0-1,-1 0,1 0,0 0,14-6,-1 0,0-1,-1-1,1 0,-1-1,-1-1,0 0,0-1,-1 0,0-1,-1-1,-1 0,0 0,8-13,-12 17,107-178,-115 186,1 0,0 1,0-1,0 0,0 0,0 0,0 1,0-1,0 0,0 0,0 1,1-1,-1 0,0 0,0 1,1-1,-1 0,0 1,1-1,-1 0,1 1,-1-1,1 0,-1 1,1-1,0 1,-1-1,1 1,-1-1,1 1,0 0,0-1,-1 1,1 0,0 0,-1-1,1 1,0 0,0 0,0 0,-1 0,1 0,0 0,0 0,-1 0,1 0,0 0,0 0,0 1,-1-1,1 0,0 1,-1-1,1 0,0 1,-1-1,1 1,0-1,-1 1,1-1,-1 1,1-1,-1 1,1 0,-1-1,1 1,-1 0,0-1,7 74,-9-69,1 1,0-1,1 0,-1 1,1-1,0 0,0 1,1-1,0 0,0 1,0-1,0 0,1 0,0 0,0 0,0 0,1 0,-1 0,1-1,0 0,1 1,-1-1,1 0,0-1,0 1,0 0,0-1,1 0,-1 0,1-1,0 1,-1-1,1 0,1 0,3-1,-1 0,0-1,1 0,-1-1,0 0,1 0,-1-1,0 0,0 0,0-1,0 0,-1 0,1-1,-1 0,0 0,0-1,0 0,0 0,-1-1,0 1,0-1,-1-1,1 1,1-4,13-18,-1-1,-2 0,0-1,-3-1,5-14,78-193,-77 192,-12 29</inkml:trace>
  <inkml:trace contextRef="#ctx0" brushRef="#br0" timeOffset="1485.991">2749 311,'-24'93,"3"1,5 0,4 2,4 0,4 52,3-110,3-1,0 1,3 0,1-1,2 0,1 0,2-1,1 0,2-1,2-1,13 23,21 18,-35-58</inkml:trace>
  <inkml:trace contextRef="#ctx0" brushRef="#br0" timeOffset="1872.717">2410 1186,'821'-264,"-711"221,-110 43,1 0,-1 1,1-1,-1 1,1-1,-1 0,0 1,1-1,-1 1,1-1,-1 1,0-1,1 1,-1 0,0-1,0 1,0-1,1 1,-1 0,0-1,0 1,0-1,0 1,0 0,0-1,0 1,0 0,0-1,0 1,-1-1,1 1,0 0,0-1,0 1,-1-1,1 1,0-1,-1 1,1-1,0 1,-1-1,1 1,-1-1,1 1,-1-1,1 0,-1 1,1-1,-1 0,0 1,1-1,-1 0,1 0,-1 1,-1 0,-24 36,14-22,-1 0,2 1,0 1,2 0,-1 0,2 1,0 0,1 0,1 1,1 0,1 0,-1 11,5-25,-1-1,2 1,-1 0,0-1,1 1,0 0,0-1,1 1,-1-1,1 1,0-1,0 0,0 0,1 0,-1 0,1 0,0 0,0-1,1 1,-1-1,1 0,-1 0,1 0,0-1,0 1,0-1,1 0,-1 0,0 0,1-1,0 1,2-1,5 2,0-1,0-1,-1 0,1 0,0-2,0 1,0-1,0-1,-1 0,1-1,-1 0,9-4,-11 4,0-1,0-1,-1 1,0-1,0-1,0 0,0 0,-1 0,0-1,0 0,-1 0,0-1,0 0,-1 0,0 0,0-1,-1 0,0 0,0 0,-1 0,-1 0,1-1,-2 1,1-1,-1 0,-1 1,1-1,-2 0,1 1,-1-1,-1 0,0 1,0-1,-1 1,0 0,-2-3,2 6,-1 0,0 1,0 0,0 0,-1 0,0 0,0 1,0-1,0 1,-1 0,1 1,-1 0,0 0,0 0,-1 0,1 1,0 0,-1 0,1 1,-1 0,-6 0,-9 3</inkml:trace>
  <inkml:trace contextRef="#ctx0" brushRef="#br0" timeOffset="2250.203">3850 1186,'107'-325,"-103"312,-2 8,-1-1,1 0,0 1,0 0,0-1,1 1,0 0,0 0,0 0,1 1,-1-1,1 1,0 0,1 0,-1 0,1 0,3-1,-5 5,1 1,-1 0,0 1,0-1,1 0,-1 1,0 0,-1 0,1 0,0 0,0 0,-1 0,1 1,-1 0,0-1,0 1,0 0,0 0,0 0,-1 0,1 0,-1 0,0 0,0 2,8 9,-3-5,0 0,1 0,-1-1,2 0,-1 0,1-1,1 0,-1-1,1 1,8 3,-13-8,-1 0,1-1,0 1,1-1,-1 0,0 0,0 0,0-1,1 1,-1-1,0 0,0 0,1-1,-1 1,0-1,0 0,1 0,-1 0,0-1,0 1,0-1,-1 0,1 0,0-1,-1 1,1-1,-1 0,1-1,5-6,-1-1,0 0,-1 0,0-1,-1 0,0 0,-1-1,0 1,-1-1,0 0,-2 0,1-1,-1 1,-1-2,3-9,0 1,-1 2</inkml:trace>
  <inkml:trace contextRef="#ctx0" brushRef="#br0" timeOffset="4802.207">4866 0,'-10'15,"-7"19,-7 8,2 2,4-2,5-3,5-3,4-8</inkml:trace>
  <inkml:trace contextRef="#ctx0" brushRef="#br0" timeOffset="5201.293">5233 254,'-27'21,"7"-6,1 0,0 1,1 1,1 1,1 0,-14 20,28-35,1 0,-1-1,0 1,1 0,0 0,-1 0,1 0,1 0,-1 0,0 1,1-1,-1 0,1 0,0 0,0 1,0-1,1 0,-1 0,1 1,0-1,0 0,0 0,0 0,0 0,0 0,1 0,0-1,0 1,-1 0,1-1,1 1,-1-1,0 0,1 0,1 1,22 17,-23-19,1 0,-1 0,0 0,0 1,0-1,0 1,0 0,0 0,-1 0,1 0,-1 0,1 1,-1-1,0 1,0 0,0 0,0-1,-1 1,1 0,-1 1,1-1,-1 0,0 0,0 0,-1 1,1-1,-1 0,0 1,1-1,-2 1,1-1,0 0,-1 1,1-1,-1 0,0 1,0 0,-9 7,-1 0,0 0,0-1,-1-1,0 0,0 0,-1-1,-1-1,1 0,-1-1,-8 2,-6 5,-1 0,4-3</inkml:trace>
  <inkml:trace contextRef="#ctx0" brushRef="#br0" timeOffset="6038.961">2269 2823,'-5'31,"1"0,1 0,2 1,1-1,2 9,-1-6,33 415,-14-238,-6 113,-9-272,-4-52,1 0,-1 0,1-1,-1 1,1-1,-1 1,1-1,-1 0,0 1,1-1,-1 0,0 0,1 0,-1 0,0 0,0 0,0 0,0 0,0-1,0 1,-1 0,1-1,0 1,0-1,-1 1,1-1,-1 1,0-1,1 0,27-71,-18 37</inkml:trace>
  <inkml:trace contextRef="#ctx0" brushRef="#br0" timeOffset="6391.172">3116 2372,'-30'24,"2"2,0 1,1 1,2 2,1 0,2 1,-11 20,32-49,-1-1,0 1,1 0,-1 0,1 1,-1-1,1 0,0 0,0 1,0-1,0 1,0-1,1 1,-1-1,1 1,0-1,-1 1,1-1,0 1,1 0,-1-1,0 1,1-1,-1 1,1-1,0 1,0-1,0 0,0 1,0-1,1 0,-1 0,1 0,-1 0,1 0,0 0,0 0,0 0,0-1,0 1,0-1,1 1,67 5,-65-8,1 1,-1-1,0 1,1 0,-1 1,0-1,1 1,-1 0,0 0,0 1,0 0,1 0,-2 0,1 0,0 1,0 0,-1 0,0 0,1 0,-1 1,0-1,-1 1,4 4,-4-3,-1-1,0 1,0 0,0 0,-1 0,1 0,-1 0,0 0,-1 1,1-1,-1 0,0 0,0 1,-1-1,1 0,-1 0,-1 0,1 0,-1 0,1 0,-1 0,-1 0,1 0,-1-1,0 1,0-1,-2 3,-102 105,105-111,-70 56,72-57,0 0,1-1,-1 1,0 0,0-1,1 1,-1 0,0-1,0 1,0 0,0-1,1 1,-1 0,0-1,0 1,0-1,0 1,0 0,0-1,0 1,0-1,0 1,0 0,0-1,-1 1,1 0,0-1,0 1,0 0,0-1,-1 1,1 0,0-1,0 1,0 0,-1-1,1 1,0 0,-1 0,1-1,0 1,-1 0,1 0,0 0,-1-1,1 1,0 0,-1 0,1 0,-1 0,1 0,0 0,-1 0,1 0,0 0,-1 0,1 0,-1 0,1 0,0 0,-1 0,1 0,0 0,-1 0,1 1,-1-1,7-13</inkml:trace>
  <inkml:trace contextRef="#ctx0" brushRef="#br0" timeOffset="6640.267">3596 2032,'-9'34,"-14"44,-2 19,3-2,6-8,4-14,6-15,7-16,4-12,7-5,0-7</inkml:trace>
  <inkml:trace contextRef="#ctx0" brushRef="#br0" timeOffset="6883.599">3314 2146,'43'-29,"38"-14,15 0,1 7,-6 11,-15 8,-9 8,-17 5</inkml:trace>
  <inkml:trace contextRef="#ctx0" brushRef="#br0" timeOffset="7035.113">2777 3500,'43'-29,"58"-28,26-15,5 1,-4 2,-11 9,-10 9,-14 9,-13 6,-20 10</inkml:trace>
  <inkml:trace contextRef="#ctx0" brushRef="#br0" timeOffset="7989.239">3708 5222,'138'-181,"-7"-5,-9-6,60-137,-150 270,-3-1,-2-1,-4-2,-1 0,-4-1,-3-1,-2-1,-3 0,-4-1,-1-65,-4 115,-1 0,-1 1,-1-1,0 1,-2-1,1 1,-2 0,0 1,-1-1,-1 1,0 0,-1 0,0 1,-4-4,10 16,-1 0,1-1,-1 1,1 0,-1 0,0 0,0 1,0-1,0 1,0-1,0 1,0 0,0 0,-1 1,1-1,0 1,-1-1,1 1,0 0,-1 0,1 1,0-1,-1 1,1-1,0 1,0 0,0 0,-1 1,1-1,0 1,1-1,-1 1,0 0,0 0,1 0,-1 0,1 1,-2 1,-75 110,46-31,3 2,4 1,4 1,4 0,4 2,3 0,3 52,3-111,1 1,2 0,1 0,2-1,1 1,1 0,2-1,0 1,3-1,0-1,2 0,1 0,1 0,11 15,-19-38,1-1,0 1,1-1,-1 0,1 0,0-1,0 0,1 0,-1 0,1-1,0 0,-1 0,2-1,-1 1,0-2,0 1,1-1,-1 0,0-1,1 1,-1-2,1 1,-1-1,0 0,1 0,3-2,13-3,-1-2,0-1,0 0,0-2,-1 0,-1-2,6-5,51-39,-47 32</inkml:trace>
  <inkml:trace contextRef="#ctx0" brushRef="#br0" timeOffset="8856.923">5120 3924,'-35'13,"0"2,2 2,0 1,1 1,1 2,0 1,2 2,1 0,-13 17,25-26,1 2,1-1,0 2,2 0,0 1,1 0,0 0,2 1,0 1,2-1,0 1,1 1,1-1,1 1,1 0,1 15,1-34,1 1,0 0,1 0,-1-1,1 1,-1 0,1-1,0 1,0-1,1 1,-1-1,1 1,0-1,0 0,0 0,0 0,0 0,1 0,-1 0,1-1,0 1,0-1,0 0,0 0,0 0,0 0,0 0,1-1,-1 1,1-1,-1 0,1 0,0 0,-1-1,1 1,0-1,0 0,-1 0,1 0,0-1,-1 1,1-1,0 0,-1 0,3-1,15-7,0-1,-1-1,0 0,-1-2,0 0,-1-1,0-1,-1-1,-1 0,-1-1,0-1,-1-1,24-24,-3-2,-2-2,-2-1,-2-1,7-19,-18 21,-13 99,-4-30,0 0,1 1,2-1,0-1,1 1,1 0,1-1,9 17,-13-34,0 0,1-1,-1 1,1-1,-1 0,1 0,0 0,1-1,-1 1,0-1,1 0,-1 0,1-1,-1 1,1-1,0 0,0 0,0-1,-1 1,1-1,0 0,0-1,0 1,0-1,-1 0,1 0,0 0,0-1,-1 1,1-1,-1 0,0-1,0 1,1-1,-1 0,-1 0,1 0,0 0,-1-1,1-1,39-39,-2-2,-1-1,-4-3,-1-1,-2-1,-3-2,-2-1,5-20,-19 54,-7 25,-4 41,-3-27,-1-13,1-1,-1 1,1 0,0 0,1-1,-1 1,1 0,0-1,0 1,0-1,1 1,-1-1,1 1,0-1,0 0,1 0,-1 0,1 0,0-1,0 1,0-1,1 1,-1-1,1 0,0 0,0-1,0 1,0-1,0 0,0 0,1 0,-1-1,1 1,-1-1,1 0,0-1,-1 1,1-1,1 0,6-2,0-1,0 0,0-1,0-1,0 0,-1 0,0-1,0-1,-1 0,0 0,0-1,0 0,-1-1,0 0,5-8,67-52,15-6,-94 74,1 0,-1 0,1 0,-1 0,1 0,0 1,-1-1,1 1,0 0,-1 0,1 0,0 0,-1 0,1 1,0-1,-1 1,1 0,-1 0,1 0,-1 0,1 0,-1 0,0 1,1-1,-1 1,0-1,0 1,0 0,0 0,-1 0,1 0,0 0,-1 1,1-1,51 34,-49-36,1 0,-1 1,0-2,1 1,-1-1,1 1,-1-1,0 0,0-1,1 1,-1-1,0 0,0 0,0 0,-1 0,1-1,0 1,-1-1,0 0,0 0,0-1,3-2,57-88,-59 85,133-253,-123 241,-3 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0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568 454,'0'0,"0"1,0-1,1 1,-1-1,0 1,1-1,-1 1,0-1,1 0,-1 1,0-1,1 0,-1 1,1-1,-1 0,1 1,-1-1,1 0,-1 0,1 0,-1 1,1-1,-1 0,1 0,-1 0,1 0,-1 0,1 0,-1 0,1 0,0 0,-1 0,1 0,-1 0,1-1,-1 1,1 0,-1 0,1 0,-1-1,1 1,-1 0,0-1,1 1,-1 0,1-1,-1 1,0-1,1 1,-1-1,0 1,1 0,-1-1,0 1,0-1,5 53,-7-16,-2-1,-2 0,-1-1,-1 1,-2-1,-2-1,-1 0,-1-1,-4 5,-41 108,57-142,1 0,0 0,0-1,0 1,0 0,0 0,1 0,0 0,-1 0,1 0,0 0,0 1,1-1,-1 0,0 0,1 0,0 0,0-1,0 1,0 0,0 0,1 0,-1-1,1 1,0-1,0 1,-1-1,2 0,-1 1,0-1,0 0,1 0,-1-1,1 1,-1-1,1 1,0-1,1 1,12 2,0-1,0 0,0-1,0-1,0 0,1-1,-1-1,0-1,0 0,0-1,0-1,5-1,81-12,16-11,-98 19</inkml:trace>
  <inkml:trace contextRef="#ctx0" brushRef="#br0" timeOffset="360.78">1386 397,'-11'241,"2"-178,2 0,3 1,4 0,4 36,12-65,-11-41</inkml:trace>
  <inkml:trace contextRef="#ctx0" brushRef="#br0" timeOffset="610.761">1725 229,'-14'48,"-10"39,-1 16,-1-2,4-12,6-11,5-11,5-10,4-12,1-2,2-5,0-4,0-2,5-3,1-1,4-5,1-6</inkml:trace>
  <inkml:trace contextRef="#ctx0" brushRef="#br0" timeOffset="1546.681">1979 143,'17'74,"50"256,-40-117,1-24,-1-4,-29-181,0 1,0-1,0 1,-1-1,1 0,-1 0,0 0,0 0,-1-1,1 1,-1-1,1 0,-1 0,0 0,0-1,-1 1,1-1,0 0,-1 0,1-1,-1 1,0-1,0 0,1 0,-1 0,0-1,0 0,0 0,0 0,1 0,-5-2,-16 6,-726 142,501-101,5 0,-127 3,105-43,263-6,-1 1,0-1,1 0,-1 0,1 0,-1-1,1 0,-1 0,1 0,0 0,0-1,0 1,1-1,-1 0,0 0,1-1,0 1,0-1,0 1,0-1,1 0,-1 0,1 0,0 0,0-1,1 1,-1-1,1 1,-1-3,-6-143,9 119,5-100,5 1,6 0,6 1,23-69,43-170,-52 254,-35 112,1 1,0 0,-1-1,1 1,0 0,0 0,0 1,0-1,-1 1,1-1,0 1,0 0,0 0,0 0,0 1,0-1,0 1,0-1,0 1,0 0,-1 0,1 0,0 1,-1-1,1 0,-1 1,1 0,-1 0,0 0,1 0,-1 0,0 0,0 0,17 10,7 0,1-2,0-1,0-1,0-2,1-1,0 0,0-2,1-2,12 0,121-2,0-7,6-7,462-55,-438 54,147 9,-302 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1,'0'0,"0"0,-1 1,1-1,0 0,0 0,-1 1,1-1,0 0,0 1,0-1,0 1,-1-1,1 0,0 1,0-1,0 1,0-1,0 0,0 1,0-1,0 0,0 1,0-1,0 1,0-1,0 0,1 1,-1-1,0 1,0-1,0 0,0 1,1-1,-1 0,0 1,0-1,1 0,-1 0,0 1,1-1,-1 0,0 0,1 1,-1-1,0 0,1 0,-1 0,0 0,1 1,-1-1,1 0,-1 0,0 0,1 0,-1 0,1 0,-1 0,0 0,1 0,-1 0,1 0,-1-1,0 1,1 0,-1 0,1 0,-7 38,-26 105,4-24,17-57,-3 56,14-114,0 0,1 1,-1-1,1 0,0 0,1 0,-1 0,1 0,-1 0,1 0,1-1,-1 1,0 0,1-1,0 0,-1 0,1 0,0 0,1 0,-1 0,1-1,-1 0,1 0,0 0,1 1,5-1,1-1,0 0,0 0,0-2,0 1,0-1,0 0,-1-1,1-1,0 0,-1 0,0-1,0 0,0 0,0-1,7-6,-12 9,110-74,-101 59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1,'2'1,"-1"0,1 0,-1 0,0 1,0-1,1 0,-1 1,0-1,0 1,0-1,0 1,-1 0,1-1,0 1,-1 0,1-1,-1 1,0 0,1 0,-1 0,0-1,0 1,0 0,0 0,0 0,-1-1,1 1,-1 0,1 0,-1-1,1 1,-1 0,0-1,0 1,0-1,0 7,-36 265,22-17,3-111,7 0,7 42,-2-187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0,'-10'19,"2"11,7 1,4-5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3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1,'-19'51,"1"2,3 0,3 0,1 2,3-1,3 1,2 0,2 0,2 0,4 9,-3 51,-31 186,34-224,2-59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  <inkml:trace contextRef="#ctx0" brushRef="#br0" timeOffset="-12823.41">282 5653,'679'0,"-509"28,-133-27,-1-1,0-2,1-1,-1-2,7-3,183-21,-164 22,1 2,-1 3,43 4,-2 0,78-20,-52-5,-74 14,1 3,1 2,-1 2,39 6,10-3,234-1,-142-28,56 28,-253-1,0 1,0-1,-1 1,1-1,0 1,0-1,0 0,-1 1,1-1,0 1,0-1,0 1,0-1,0 0,0 1,0-1,1 1,-1-1,0 1,0-1,0 1,0-1,1 1,-1-1,0 1,1-1,-1 1,0-1,1 1,-1-1,0 1,1 0,-1-1,1 1,-1 0,1-1,-1 1,1 0,-1-1,1 1,-1 0,1 0,-1 0,1 0,0 0,-1-1,1 1,-1 0,1 0,-1 0,1 1,-1-1,1 0,0 0,-1 0,1 0,-1 0,1 1,-1-1,1 0,-1 0,1 1,-170-147,168 145,0 0,0-1,0 1,0 0,0 0,-1 0,1 0,-1 0,1 0,-1 0,1 0,-1 0,1 1,-1-1,1 0,-1 1,0 0,0-1,1 1,-1 0,0 0,1 0,-1 0,0 0,0 0,1 1,-1-1,0 1,1-1,-1 1,1-1,-1 1,1 0,-1 0,1 0,-1 0,1 0,0 0,-1 0,1 0,0 0,0 1,0-1,0 1,0-1,0 1,0-1,0 1,1-1,-1 1,1-1,-1 1,1 0,0 0,-1-1,1 1,0 1,-16 195,-18 57,22-126,59-239,66-82,-106 179,-3 6,0 0,-1 0,1-1,-1 1,-1-1,1 1,-1-1,-1 0,1 0,-1 0,-1 0,1 0,-1 0,-1-7,-5-2</inkml:trace>
  <inkml:trace contextRef="#ctx0" brushRef="#br0" timeOffset="7635.589">678 6076,'-12'166,"-32"62,15-109,11-66,20-51,2-8</inkml:trace>
  <inkml:trace contextRef="#ctx0" brushRef="#br0" timeOffset="8035.61">592 6076,'74'-17,"-16"5,-20 3,1 2,0 1,0 2,0 2,32 2,-70 0,0-1,1 1,-1 0,0 0,0 0,0 0,0 0,1 0,-1 0,0 0,0 0,0 0,1 0,-1 1,0-1,0 1,0-1,0 1,0-1,0 1,0 0,0-1,0 1,0 0,0 0,-1 0,1-1,0 1,0 0,-1 0,1 0,-1 0,1 0,-1 1,1-1,-1 0,1 0,-1 0,0 0,0 0,0 1,0-1,0 0,0 0,0 0,0 1,0-1,0 0,-1 0,-7 9</inkml:trace>
  <inkml:trace contextRef="#ctx0" brushRef="#br0" timeOffset="8299.327">592 6387,'20'4,"20"2,8 0,1-5,-3-4,-5-1,-4 0,-8 1</inkml:trace>
  <inkml:trace contextRef="#ctx0" brushRef="#br0" timeOffset="11638.428">1580 6217,'-5'-3,"-1"0,0 0,0 1,0 0,0 0,0 0,0 1,-1 0,1 0,0 1,-1-1,1 1,0 1,-1-1,1 1,0 0,0 1,-1 0,1 0,0 0,1 0,-1 1,0 0,1 0,-1 1,1-1,0 1,-2 2,-1 2,1-1,0 1,0 0,1 1,0-1,0 1,1 0,1 1,-1-1,1 1,1 0,0 0,0 0,1 1,0-1,1 1,0-1,1 1,0-1,0 1,1-1,1 1,0-1,0 0,1 0,0 0,1 0,0 0,1-1,0 1,1 1,-2-6,-1 0,1 0,0-1,0 1,1-1,-1 0,1 0,0 0,0-1,1 1,-1-1,0-1,1 1,5 1,11 3</inkml:trace>
  <inkml:trace contextRef="#ctx0" brushRef="#br0" timeOffset="12151.843">2004 6246,'-16'1,"1"1,0 1,0 0,0 1,0 1,1 0,0 1,0 0,0 1,1 1,0 0,0 1,1 1,0 0,1 0,0 1,0 0,2 1,-9 12,14-16,1 0,1-1,-1 1,2 0,-1 0,1 0,0 0,0 0,1 1,0-1,1 0,0 0,0 0,1 0,0 0,0 0,0 0,1-1,1 2,-2-4,1 0,-1-1,1 1,0 0,0-1,0 0,0 0,1 0,0 0,0-1,0 1,0-1,0 0,1 0,-1 0,1-1,0 0,0 0,0 0,0 0,0-1,0 0,0 0,1 0,-1-1,0 1,0-1,1-1,2 0,7-1,0 0,0-2,0 0,0 0,-1-2,0 0,0 0,0-1,-1-1,0-1,-1 1,0-2,0 0,-1 0,0-1,0 0,-2-1,1-1,-2 1,1-1,-2 0,0-1,0 0,-2 0,1-1,-2 1,0-1,-1 0,0 0,-1-1,-1 1,0 0,-2-6,1 18,0 0,-1-1,1 1,-1 0,0 0,0 0,-1-1,1 1,0 1,-1-1,0 0,0 0,0 0,0 1,0-1,0 1,-1 0,1 0,-1 0,0 0,1 0,-1 0,0 1,0-1,0 1,0 0,0 0,-1 0,1 0,0 0,0 1,-1 0,1-1,-4 1,-112 22,62 9,32-14</inkml:trace>
  <inkml:trace contextRef="#ctx0" brushRef="#br0" timeOffset="12637.565">2568 6104,'-16'8,"0"-1,1 0,0 2,0 0,1 0,0 1,1 1,-8 8,19-18,1 0,0 0,0 0,0 1,1-1,-1 0,0 0,0 0,1 1,-1-1,0 0,1 1,0-1,-1 1,1-1,0 0,-1 1,1-1,0 1,0-1,0 1,1-1,-1 1,0-1,0 1,1-1,-1 0,1 1,-1-1,1 0,0 1,-1-1,1 0,0 0,0 1,0-1,0 0,0 0,0 0,0 0,0 0,0-1,1 1,-1 0,1 0,71 29,-50-23,-18-6,-1 0,1 0,-1 0,1 1,-1-1,0 1,0 0,0 0,0 1,0-1,-1 1,1 0,-1 0,1 0,-1 0,0 1,-1 0,1-1,0 1,-1 0,0 0,0 0,0 0,0 1,-1-1,0 0,0 1,0-1,0 1,-1-1,1 1,-5 8,0-1,0 0,-1 0,0-1,-1 1,0-1,-1 0,-1-1,1 0,-2 0,1-1,-1 0,-1 0,1-1,-2 0,1-1,-1 0,0 0,0-1,-1-1,1 0,-10 2,-32 1,29-12</inkml:trace>
  <inkml:trace contextRef="#ctx0" brushRef="#br0" timeOffset="13854.286">2935 6133,'1'-4,"0"1,1 0,-1 0,1 0,0 0,0 0,0 0,1 1,-1-1,0 1,1-1,0 1,-1 0,1 0,0 0,0 0,0 1,1-1,-1 1,0 0,0 0,1 0,2-1,10-4,-8 2,0 0,1 0,-1 1,1 1,0-1,0 1,0 1,0-1,0 2,1-1,-1 1,0 1,0-1,0 2,0-1,0 1,0 1,0-1,0 2,-1-1,1 1,1 1,-9-3,1 0,0 0,-1 0,1 0,-1 0,1 0,-1 0,0 0,0 1,0-1,0 0,-1 1,1-1,-1 0,1 1,-1-1,0 1,0-1,0 1,0-1,0 1,-1-1,1 1,-1-1,1 1,-1-1,0 0,0 1,0-1,0 0,-1 0,1 0,0 0,-2 1,-58 65,-68 18,128-86,1 0,-1 0,1 0,-1 0,1 0,-1 0,1 1,-1-1,1 0,-1 0,1 0,0 0,-1 1,1-1,-1 0,1 0,-1 1,1-1,0 0,-1 1,1-1,0 0,-1 1,1-1,0 1,-1-1,1 1,0-1,0 0,0 1,-1-1,1 1,0-1,0 1,0-1,0 1,0-1,0 1,0-1,0 1,0-1,0 1,0-1,0 1,0-1,1 1,-1-1,0 1,0-1,1 1,-1-1,0 0,0 1,1-1,-1 1,0-1,1 0,-1 1,1-1,32 5,-22-5,1 0,0 1,1 1,-1 0,0 0,0 1,0 1,-1 0,1 0,-1 1,0 1,0 0,2 2,-11-6,-1-1,1 1,-1 0,1 0,-1 0,0 0,0 0,0 0,0 0,0 1,-1-1,1 0,-1 0,1 1,-1-1,0 0,0 1,0-1,0 0,0 1,0-1,-1 0,1 1,-1-1,0 0,1 0,-1 0,0 0,-1 1,1-1,0-1,0 1,-2 1,-56 58,-174 66,210-115,26-17,15-5,1 0</inkml:trace>
  <inkml:trace contextRef="#ctx0" brushRef="#br0" timeOffset="14189.083">3782 6160,'-79'53,"3"3,3 3,-22 26,21 22,72-105,1 1,0-1,0 1,0-1,1 1,-1 0,1-1,-1 1,1 0,0 0,0-1,0 1,0 0,1-1,-1 1,1 0,0-1,-1 1,1 0,0-1,0 1,1-1,-1 0,1 1,-1-1,1 0,0 0,-1 0,1 0,0 0,0 0,1-1,-1 1,0-1,1 1,-1-1,0 0,1 0,0 0,-1 0,1 0,-1-1,1 1,1-1,17 4,1-2,-1 0,0-1,1-1,-1-1,19-4,-23 3,1-2,0 0,-1-1,0 0,0-2,-1 0,0-1,0 0,0-2,-1 0,-1 0,10-10,-15 13,0-1,-1-1,0 1,0-2,-1 1,0-1,0 0,-1 0,-1-1,0 1,0-1,-1-1,0 1,-1-1,-1 1,0-1,0 0,-1 0,0-7,-2 13,0 0,0 1,-1-1,1 1,-1-1,0 1,-1 0,1 0,-1 0,0 0,0 1,-1-1,1 1,-1-1,0 1,0 0,0 1,-1-1,0 1,1 0,-1 0,0 0,0 1,-1 0,1 0,0 0,-1 0,1 1,-1 0,1 0,-1 1,0-1,1 1,-1 0,0 1,1 0,-1-1,0 2,1-1,-1 1,-51 11,32-7</inkml:trace>
  <inkml:trace contextRef="#ctx0" brushRef="#br0" timeOffset="14661.046">4178 5963,'-25'23,"12"-11,0 0,1 1,0 0,0 0,2 1,0 1,0 0,2 0,-5 11,12-23,0-1,0 1,1-1,-1 1,1-1,-1 1,1 0,0-1,0 1,0-1,0 1,1 0,-1-1,1 1,0-1,-1 1,1-1,0 1,0-1,1 0,-1 0,0 1,1-1,0 0,-1 0,1 0,0 0,0-1,0 1,0 0,0-1,0 0,1 1,-1-1,0 0,1 0,-1 0,1 0,-1-1,3 1,3 1,1 0,-1-1,0 0,1 0,-1-1,1 0,-1 0,0-1,1 0,-1-1,0 0,4-1,-4-1,0-1,0 1,0-1,0 0,-1-1,0 0,0 0,-1-1,1 0,-2 0,1 0,-1-1,0 1,0-1,-1-1,0 1,2-7,-4 10,0-1,0 1,0-1,-1 0,0 0,0 0,0 0,-1 0,0 0,0 0,-1 0,1 1,-1-1,0 0,-1 0,0 0,0 1,0-1,0 1,-1-1,0 1,0 0,0 0,-1 0,0 0,0 1,-3-3,-64-22,47 27</inkml:trace>
  <inkml:trace contextRef="#ctx0" brushRef="#br0" timeOffset="16909.572">4459 5793,'1'0,"0"-1,0 0,0 0,0 0,0 0,0 1,0-1,0 1,0-1,1 1,-1-1,0 1,0 0,1-1,-1 1,0 0,0 0,1 0,-1 0,0 0,0 0,1 0,-1 0,0 1,0-1,1 0,-1 1,0-1,0 1,0 0,0-1,0 1,0 0,0-1,0 1,0 0,0 0,0 0,0 0,0 0,-1 0,1 0,0 1,6 4,-1 1,0 0,0 0,-1 0,1 1,-2 0,1 0,-1 0,0 1,-1-1,0 1,0 0,-1 0,0 0,-1 0,0 0,0 0,-1 4,1 10,-2 0,-1-1,-1 1,0-1,-2 0,0 0,-2 0,-12 25,-2-1,-2 0,-2-2,-2-1,-2-1,-2-1,-1-2,-2-1,-38 32,59-56,3-1</inkml:trace>
  <inkml:trace contextRef="#ctx0" brushRef="#br0" timeOffset="18003.129">1439 5850,'-21'12,"0"1,1 1,0 1,1 1,0 0,2 2,0 0,1 1,1 0,-3 7,-68 156,70-140,1 1,3 0,1 1,2 0,2 0,2 1,2 0,2 1,0-36,1 0,0-1,1 1,0 0,0 0,1-1,0 1,1-1,0 1,0-1,1 0,0 0,1-1,0 1,0-1,1 0,0 0,0-1,2 1,79 54,-67-54</inkml:trace>
  <inkml:trace contextRef="#ctx0" brushRef="#br0" timeOffset="18786.142">5052 6330,'-15'11,"0"1,1 0,1 1,0 1,0 0,2 1,0 0,0 0,1 2,1-1,1 1,1 0,0 1,1-1,-3 15,8-27,0-1,0 1,0 0,1 0,-1 0,1 0,0 0,1-1,-1 1,1 0,0 0,0 0,1-1,0 1,-1-1,1 1,1-1,-1 0,1 0,-1 1,1-2,0 1,1 0,-1-1,1 1,-1-1,1 0,0 0,0-1,0 1,1-1,-1 0,1 0,-1 0,1-1,-1 1,1-1,0 0,0-1,0 1,0-1,3 0,-2-1,0 1,0-2,0 1,0-1,0 1,-1-2,1 1,0-1,-1 0,0 0,0 0,0 0,0-1,0 0,-1 0,1-1,0-1,6-8</inkml:trace>
  <inkml:trace contextRef="#ctx0" brushRef="#br0" timeOffset="19220.728">4798 6104,'316'-246,"-315"245,-1-1,1 1,0 0,0 0,-1 0,1 0,0 0,0 0,0 1,0-1,1 0,-1 0,0 1,0-1,0 1,1-1,-1 1,0-1,0 1,1 0,-1 0,0-1,1 1,-1 0,0 0,1 0,-1 0,0 1,1-1,-1 0,0 1,0-1,1 1,-1-1,0 1,0-1,0 1,1 0,-1-1,0 1,0 0,0 0,0 0,-1 0,1 0,0 0,0 0,0 0,-1 1,1-1,-1 0,1 0,-1 0,1 1,-1-1,0 0,0 1,1-1,-1 1,11 23,1-1,1-1,2 1,0-2,1 0,1-1,2-1,2 2,-1-6</inkml:trace>
  <inkml:trace contextRef="#ctx0" brushRef="#br0" timeOffset="42631.232">0 4411,'15'-14,"13"-10,8-1,2 0,0 3,-3 1,-1 4,-3 0,-1 3,-1-1,-5 2</inkml:trace>
  <inkml:trace contextRef="#ctx0" brushRef="#br0" timeOffset="42882.272">57 4637,'43'-24,"29"-18,2-1</inkml:trace>
  <inkml:trace contextRef="#ctx0" brushRef="#br0" timeOffset="43647.67">592 3593,'36'113,"5"-2,4-2,39 65,-72-151,53 172,-63-189,-2-7</inkml:trace>
  <inkml:trace contextRef="#ctx0" brushRef="#br0" timeOffset="43915.956">565 3649,'43'-38,"19"-18,4-4,-5 8,-12 8,-10 12,-12 16,-10 10</inkml:trace>
  <inkml:trace contextRef="#ctx0" brushRef="#br0" timeOffset="44177.509">621 3903,'39'-29,"26"-14,7-5,-3 6,-9 11,-15 4,-15 9</inkml:trace>
  <inkml:trace contextRef="#ctx0" brushRef="#br0" timeOffset="44430.547">1299 3790,'-10'39,"2"16,2 5,2-3,2-7,1-7,1-11</inkml:trace>
  <inkml:trace contextRef="#ctx0" brushRef="#br0" timeOffset="44682.926">1158 3790,'14'24,"15"13,6 5,3-6,0-2,-2-9,-3-8,-6-6</inkml:trace>
  <inkml:trace contextRef="#ctx0" brushRef="#br0" timeOffset="45492.874">1637 3508,'-17'90,"8"63,9-148,0 1,1-1,-1 0,1 0,1 0,-1 0,0-1,1 1,0 0,0 0,1-1,-1 0,1 1,0-1,0 0,1 0,-1 0,1-1,0 1,-1-1,2 0,-1 0,0-1,1 1,-1-1,1 0,-1 0,4 1,2-3,0-1,-1 0,1 0,0-1,0 0,0-1,-1 0,0-1,1 0,-1 0,-1-1,1 0,-1 0,1-1,-2 0,1-1,0 0,-2 3,58-58,-61 50</inkml:trace>
  <inkml:trace contextRef="#ctx0" brushRef="#br0" timeOffset="45912.315">1326 3338,'136'-216,"-91"88,-45 127,0-1,0 1,0 0,0 0,1-1,-1 1,0 0,0 0,1 0,-1 0,1-1,-1 1,1 0,0 0,-1 0,1 0,0 0,0 0,0 0,0 1,-1-1,1 0,0 0,0 1,1-1,-1 0,0 1,0-1,0 1,0 0,0-1,1 1,-1 0,0 0,0-1,1 1,-1 0,0 0,0 1,0-1,1 0,-1 0,0 0,0 1,0-1,1 1,-1-1,0 1,0-1,0 1,0 0,0-1,0 1,0 0,0 0,0 0,0 0,57 82,-51-69,1-1,1 0,0 0,0-1,1 0,1-1,0 0,1-1,8 6,-15-12,-1 0,1-1,0 0,1 0,-1 0,0 0,1-1,0 0,-1 0,1 0,0-1,0 0,0 0,0 0,0-1,0 0,0 0,0-1,0 1,0-1,6-2,6-8</inkml:trace>
  <inkml:trace contextRef="#ctx0" brushRef="#br0" timeOffset="47182.917">2117 3283,'24'-15,"17"-9,7-6,0 3,-3 1,-5 5,-4 5,-9 2,-8 2</inkml:trace>
  <inkml:trace contextRef="#ctx0" brushRef="#br0" timeOffset="47448.119">2173 3084,'5'39,"6"21,6 2,1-6,1-12,-2-9,1-10,-3-4,1-7,-2-5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4:40.7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1663 142,'-9'-11,"0"1,0 0,-1 1,0 0,0 1,-1 0,0 0,-1 1,0 1,0 0,0 0,-1 2,1-1,-1 1,0 1,0 1,-1 0,1 0,-1 1,1 1,-1 0,1 1,0 0,-1 1,0 1,-127 25,86-18,0 3,2 2,-1 3,2 2,1 2,0 2,2 3,0 2,-215 163,105-51,120-91,2 2,2 2,2 1,3 1,-16 44,2 41,15 85,29 113,-11-266,8-62,0 0,1 0,0 0,1 0,0 0,1 0,0 0,1 0,0 0,1 0,0 0,0 0,1 0,1-1,3 8,8 3,1 1,1-2,0 0,2-2,0 0,1 0,1-2,22 13,21 19,-42-30,-3-2,0-1,0 0,2-2,0-1,0 0,11 3,140 32,25-18,-158-28,1-2,-1-2,0-1,0-2,0-1,8-5,36-8,-60 15,0 0,0-2,0 0,-1-1,0-2,9-5,80-54,16 3,-97 53,0-2,-1-1,0-1,-2-1,0-2,-5-1,-2-1,0-1,-2-1,0-1,-2 0,0-1,-1-4,4-3,83-138,-31 21,-40 36,-4-67,-23 166,0-1,-1 0,-1 0,-1-1,0 1,-1 0,0 0,-2 0,0-1,-3-9,-48-125,3-22,43 149,-2 1,0 0,-2 0,0 1,-1 0,-2 1,0 0,-1 1,-1 1,-1 0,-167-188,184 207,-9-14,-2 0,0 0,-1 1,0 0,0 1,-2 1,1 0,-1 1,-1 0,0 1,0 1,-1 0,0 1,-1 1,1 0,-14-2,-165 9,171-1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5:14.0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50 170,'-2'-2,"-3"-1,1-1,1 1,-1-1,0 0,1 0,0 0,0 0,0 0,1-1,-1 1,1-1,0 0,0 0,1 0,-1 0,1-2,2 6,0 0,0 0,0 0,0 1,0-1,0 0,1 1,-1-1,0 1,0-1,1 1,-1-1,0 1,1 0,-1 0,0 0,1 0,-1 0,0 0,1 0,-1 0,0 0,1 1,-1-1,0 0,1 1,-1-1,0 1,0 0,0-1,1 1,-1 0,0 0,1 1,7 1,30 5,0-2,0-1,1-2,0-2,0-1,9-3,34 1,226-24,-29-3,162-2,-98 32,356-12,-305-7,98 20,-15 26,-86 1,96-30,-166-28,-143 30,-34 49,-125-45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6,'-38'-4,"0"2,0 2,0 2,1 1,-1 1,1 3,-25 7,56-12,-1-2,1 1,-1 1,1-1,0 1,-1 0,1 1,0-1,0 1,1 0,-1 1,0-1,1 1,0 0,0 1,0-1,1 1,-4 4,7-7,1-1,-1 1,1-1,0 1,-1-1,1 1,0-1,0 1,0-1,0 1,0-1,1 1,-1 0,0-1,1 0,-1 1,1-1,-1 1,1-1,0 1,-1-1,1 0,0 0,0 1,0-1,0 0,0 0,0 0,1 0,-1 0,0 0,0-1,1 1,-1 0,1 0,-1-1,0 1,62 20,-54-19,103 20,-110-21,-1-1,0 1,1 0,-1 0,0 0,0 0,0 0,0 0,0 0,0 0,0 0,0 0,-1 0,1 1,0-1,-1 0,1 1,-1-1,1 0,-1 1,1-1,-1 1,0-1,0 0,0 1,0-1,0 1,0-1,0 1,0-1,-1 1,1-1,-1 0,1 1,-1-1,1 0,-1 1,0-1,0 0,1 0,-1 0,0 1,0-1,0 0,0 0,-1 0,-48 50,50-51,-164 118,162-117,0 0,0 0,0 0,0 0,1 0,-1 1,0-1,1 1,-1-1,1 1,0 0,-1-1,1 1,0 0,0 0,0 0,0 0,0 0,1 0,-1 0,1 0,-1 0,1 0,0 1,0-1,0 0,0 0,0 0,0 0,1 0,-1 1,0-1,1 0,0 0,0 0,0 0,0 0,0 0,0-1,0 1,0 0,1 0,-1-1,1 1,-1-1,1 1,-1-1,1 0,0 0,0 0,0 0,0 0,0 0,0 0,0 0,0-1,0 1,1-1,15 5,1-1,0 0,0-2,0 0,0-1,1-1,-1-1,1-1,22 1,-21 1,0-1,-1 0,1-2,-1 0,1-1,-1-2,17-5,-22 1,-9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0,'-30'100,"5"1,5 1,-3 51,17-99,2 0,2 0,2 1,3-1,3 0,1 0,3 0,17 49,-24-94,0 1,1-1,0 0,1 0,0-1,0 1,1-1,0 0,1-1,-1 1,8 5,3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  <inkml:trace contextRef="#ctx0" brushRef="#br0" timeOffset="-12823.41">282 5653,'679'0,"-509"28,-133-27,-1-1,0-2,1-1,-1-2,7-3,183-21,-164 22,1 2,-1 3,43 4,-2 0,78-20,-52-5,-74 14,1 3,1 2,-1 2,39 6,10-3,234-1,-142-28,56 28,-253-1,0 1,0-1,-1 1,1-1,0 1,0-1,0 0,-1 1,1-1,0 1,0-1,0 1,0-1,0 0,0 1,0-1,1 1,-1-1,0 1,0-1,0 1,0-1,1 1,-1-1,0 1,1-1,-1 1,0-1,1 1,-1-1,0 1,1 0,-1-1,1 1,-1 0,1-1,-1 1,1 0,-1-1,1 1,-1 0,1 0,-1 0,1 0,0 0,-1-1,1 1,-1 0,1 0,-1 0,1 1,-1-1,1 0,0 0,-1 0,1 0,-1 0,1 1,-1-1,1 0,-1 0,1 1,-170-147,168 145,0 0,0-1,0 1,0 0,0 0,-1 0,1 0,-1 0,1 0,-1 0,1 0,-1 0,1 1,-1-1,1 0,-1 1,0 0,0-1,1 1,-1 0,0 0,1 0,-1 0,0 0,0 0,1 1,-1-1,0 1,1-1,-1 1,1-1,-1 1,1 0,-1 0,1 0,-1 0,1 0,0 0,-1 0,1 0,0 0,0 1,0-1,0 1,0-1,0 1,0-1,0 1,1-1,-1 1,1-1,-1 1,1 0,0 0,-1-1,1 1,0 1,-16 195,-18 57,22-126,59-239,66-82,-106 179,-3 6,0 0,-1 0,1-1,-1 1,-1-1,1 1,-1-1,-1 0,1 0,-1 0,-1 0,1 0,-1 0,-1-7,-5-2</inkml:trace>
  <inkml:trace contextRef="#ctx0" brushRef="#br0" timeOffset="-10835.935">3584 3960,'0'509,"13"-424,-10-74,-1 0,0 0,0 0,-1 0,0 0,-1 1,0-1,-1 0,-1 0,-1 6,-27 153,2-1,21-137,2-1,2 1,1 0,1-1,3 26,-3 78,-20-54,18-73</inkml:trace>
  <inkml:trace contextRef="#ctx0" brushRef="#br0" timeOffset="-9537.172">3612 4015,'6'-2,"18"-4,-33 22,-256 186,175-134,89-68,0 1,0-1,0 1,0 0,0-1,0 1,0 0,1 0,-1-1,0 1,1 0,-1 0,0 0,1 0,-1 0,1 0,-1 0,1 0,0 0,-1 0,1 0,0 1,0-1,0 0,0 0,0 0,0 0,0 0,0 0,0 1,0-1,1 0,-1 0,0 0,1 0,-1 0,1 0,-1 0,1 0,0 0,-1 0,1 0,0-1,0 1,0 0,0 0,51 17,249-19,-31 1,-269 0,0 0,0 0,0 0,0 0,0 0,0-1,0 1,0 0,0 0,0-1,-1 1,1-1,0 1,0 0,0-1,0 0,0 1,-1-1,1 0,0 1,0-1,-1 0,1 0,-1 1,1-1,-1 0,1 0,-1 0,1 0,-1 0,0 0,1 0,-1 0,0 0,0 0,0 0,0 0,0 0,0 0,0 0,0 0,0 0,0 0,-1 0,1 0,0 0,-1 0,1 1,-1-1,1 0,-1 0,1 0,-1 0,-33-47,13 24,2-1,1-1,1 0,1-1,-5-14,-34-62,47 87</inkml:trace>
  <inkml:trace contextRef="#ctx0" brushRef="#br0" timeOffset="7635.589">678 6076,'-12'166,"-32"62,15-109,11-66,20-51,2-8</inkml:trace>
  <inkml:trace contextRef="#ctx0" brushRef="#br0" timeOffset="8035.61">592 6076,'74'-17,"-16"5,-20 3,1 2,0 1,0 2,0 2,32 2,-70 0,0-1,1 1,-1 0,0 0,0 0,0 0,0 0,1 0,-1 0,0 0,0 0,0 0,1 0,-1 1,0-1,0 1,0-1,0 1,0-1,0 1,0 0,0-1,0 1,0 0,0 0,-1 0,1-1,0 1,0 0,-1 0,1 0,-1 0,1 0,-1 1,1-1,-1 0,1 0,-1 0,0 0,0 0,0 1,0-1,0 0,0 0,0 0,0 1,0-1,0 0,-1 0,-7 9</inkml:trace>
  <inkml:trace contextRef="#ctx0" brushRef="#br0" timeOffset="8299.327">592 6387,'20'4,"20"2,8 0,1-5,-3-4,-5-1,-4 0,-8 1</inkml:trace>
  <inkml:trace contextRef="#ctx0" brushRef="#br0" timeOffset="11638.428">1580 6217,'-5'-3,"-1"0,0 0,0 1,0 0,0 0,0 0,0 1,-1 0,1 0,0 1,-1-1,1 1,0 1,-1-1,1 1,0 0,0 1,-1 0,1 0,0 0,1 0,-1 1,0 0,1 0,-1 1,1-1,0 1,-2 2,-1 2,1-1,0 1,0 0,1 1,0-1,0 1,1 0,1 1,-1-1,1 1,1 0,0 0,0 0,1 1,0-1,1 1,0-1,1 1,0-1,0 1,1-1,1 1,0-1,0 0,1 0,0 0,1 0,0 0,1-1,0 1,1 1,-2-6,-1 0,1 0,0-1,0 1,1-1,-1 0,1 0,0 0,0-1,1 1,-1-1,0-1,1 1,5 1,11 3</inkml:trace>
  <inkml:trace contextRef="#ctx0" brushRef="#br0" timeOffset="12151.843">2004 6246,'-16'1,"1"1,0 1,0 0,0 1,0 1,1 0,0 1,0 0,0 1,1 1,0 0,0 1,1 1,0 0,1 0,0 1,0 0,2 1,-9 12,14-16,1 0,1-1,-1 1,2 0,-1 0,1 0,0 0,0 0,1 1,0-1,1 0,0 0,0 0,1 0,0 0,0 0,0 0,1-1,1 2,-2-4,1 0,-1-1,1 1,0 0,0-1,0 0,0 0,1 0,0 0,0-1,0 1,0-1,0 0,1 0,-1 0,1-1,0 0,0 0,0 0,0 0,0-1,0 0,0 0,1 0,-1-1,0 1,0-1,1-1,2 0,7-1,0 0,0-2,0 0,0 0,-1-2,0 0,0 0,0-1,-1-1,0-1,-1 1,0-2,0 0,-1 0,0-1,0 0,-2-1,1-1,-2 1,1-1,-2 0,0-1,0 0,-2 0,1-1,-2 1,0-1,-1 0,0 0,-1-1,-1 1,0 0,-2-6,1 18,0 0,-1-1,1 1,-1 0,0 0,0 0,-1-1,1 1,0 1,-1-1,0 0,0 0,0 0,0 1,0-1,0 1,-1 0,1 0,-1 0,0 0,1 0,-1 0,0 1,0-1,0 1,0 0,0 0,-1 0,1 0,0 0,0 1,-1 0,1-1,-4 1,-112 22,62 9,32-14</inkml:trace>
  <inkml:trace contextRef="#ctx0" brushRef="#br0" timeOffset="12637.565">2568 6104,'-16'8,"0"-1,1 0,0 2,0 0,1 0,0 1,1 1,-8 8,19-18,1 0,0 0,0 0,0 1,1-1,-1 0,0 0,0 0,1 1,-1-1,0 0,1 1,0-1,-1 1,1-1,0 0,-1 1,1-1,0 1,0-1,0 1,1-1,-1 1,0-1,0 1,1-1,-1 0,1 1,-1-1,1 0,0 1,-1-1,1 0,0 0,0 1,0-1,0 0,0 0,0 0,0 0,0 0,0-1,1 1,-1 0,1 0,71 29,-50-23,-18-6,-1 0,1 0,-1 0,1 1,-1-1,0 1,0 0,0 0,0 1,0-1,-1 1,1 0,-1 0,1 0,-1 0,0 1,-1 0,1-1,0 1,-1 0,0 0,0 0,0 0,0 1,-1-1,0 0,0 1,0-1,0 1,-1-1,1 1,-5 8,0-1,0 0,-1 0,0-1,-1 1,0-1,-1 0,-1-1,1 0,-2 0,1-1,-1 0,-1 0,1-1,-2 0,1-1,-1 0,0 0,0-1,-1-1,1 0,-10 2,-32 1,29-12</inkml:trace>
  <inkml:trace contextRef="#ctx0" brushRef="#br0" timeOffset="13854.286">2935 6133,'1'-4,"0"1,1 0,-1 0,1 0,0 0,0 0,0 0,1 1,-1-1,0 1,1-1,0 1,-1 0,1 0,0 0,0 0,0 1,1-1,-1 1,0 0,0 0,1 0,2-1,10-4,-8 2,0 0,1 0,-1 1,1 1,0-1,0 1,0 1,0-1,0 2,1-1,-1 1,0 1,0-1,0 2,0-1,0 1,0 1,0-1,0 2,-1-1,1 1,1 1,-9-3,1 0,0 0,-1 0,1 0,-1 0,1 0,-1 0,0 0,0 1,0-1,0 0,-1 1,1-1,-1 0,1 1,-1-1,0 1,0-1,0 1,0-1,0 1,-1-1,1 1,-1-1,1 1,-1-1,0 0,0 1,0-1,0 0,-1 0,1 0,0 0,-2 1,-58 65,-68 18,128-86,1 0,-1 0,1 0,-1 0,1 0,-1 0,1 1,-1-1,1 0,-1 0,1 0,0 0,-1 1,1-1,-1 0,1 0,-1 1,1-1,0 0,-1 1,1-1,0 0,-1 1,1-1,0 1,-1-1,1 1,0-1,0 0,0 1,-1-1,1 1,0-1,0 1,0-1,0 1,0-1,0 1,0-1,0 1,0-1,0 1,0-1,0 1,0-1,1 1,-1-1,0 1,0-1,1 1,-1-1,0 0,0 1,1-1,-1 1,0-1,1 0,-1 1,1-1,32 5,-22-5,1 0,0 1,1 1,-1 0,0 0,0 1,0 1,-1 0,1 0,-1 1,0 1,0 0,2 2,-11-6,-1-1,1 1,-1 0,1 0,-1 0,0 0,0 0,0 0,0 0,0 1,-1-1,1 0,-1 0,1 1,-1-1,0 0,0 1,0-1,0 0,0 1,0-1,-1 0,1 1,-1-1,0 0,1 0,-1 0,0 0,-1 1,1-1,0-1,0 1,-2 1,-56 58,-174 66,210-115,26-17,15-5,1 0</inkml:trace>
  <inkml:trace contextRef="#ctx0" brushRef="#br0" timeOffset="14189.083">3782 6160,'-79'53,"3"3,3 3,-22 26,21 22,72-105,1 1,0-1,0 1,0-1,1 1,-1 0,1-1,-1 1,1 0,0 0,0-1,0 1,0 0,1-1,-1 1,1 0,0-1,-1 1,1 0,0-1,0 1,1-1,-1 0,1 1,-1-1,1 0,0 0,-1 0,1 0,0 0,0 0,1-1,-1 1,0-1,1 1,-1-1,0 0,1 0,0 0,-1 0,1 0,-1-1,1 1,1-1,17 4,1-2,-1 0,0-1,1-1,-1-1,19-4,-23 3,1-2,0 0,-1-1,0 0,0-2,-1 0,0-1,0 0,0-2,-1 0,-1 0,10-10,-15 13,0-1,-1-1,0 1,0-2,-1 1,0-1,0 0,-1 0,-1-1,0 1,0-1,-1-1,0 1,-1-1,-1 1,0-1,0 0,-1 0,0-7,-2 13,0 0,0 1,-1-1,1 1,-1-1,0 1,-1 0,1 0,-1 0,0 0,0 1,-1-1,1 1,-1-1,0 1,0 0,0 1,-1-1,0 1,1 0,-1 0,0 0,0 1,-1 0,1 0,0 0,-1 0,1 1,-1 0,1 0,-1 1,0-1,1 1,-1 0,0 1,1 0,-1-1,0 2,1-1,-1 1,-51 11,32-7</inkml:trace>
  <inkml:trace contextRef="#ctx0" brushRef="#br0" timeOffset="14661.046">4178 5963,'-25'23,"12"-11,0 0,1 1,0 0,0 0,2 1,0 1,0 0,2 0,-5 11,12-23,0-1,0 1,1-1,-1 1,1-1,-1 1,1 0,0-1,0 1,0-1,0 1,1 0,-1-1,1 1,0-1,-1 1,1-1,0 1,0-1,1 0,-1 0,0 1,1-1,0 0,-1 0,1 0,0 0,0-1,0 1,0 0,0-1,0 0,1 1,-1-1,0 0,1 0,-1 0,1 0,-1-1,3 1,3 1,1 0,-1-1,0 0,1 0,-1-1,1 0,-1 0,0-1,1 0,-1-1,0 0,4-1,-4-1,0-1,0 1,0-1,0 0,-1-1,0 0,0 0,-1-1,1 0,-2 0,1 0,-1-1,0 1,0-1,-1-1,0 1,2-7,-4 10,0-1,0 1,0-1,-1 0,0 0,0 0,0 0,-1 0,0 0,0 0,-1 0,1 1,-1-1,0 0,-1 0,0 0,0 1,0-1,0 1,-1-1,0 1,0 0,0 0,-1 0,0 0,0 1,-3-3,-64-22,47 27</inkml:trace>
  <inkml:trace contextRef="#ctx0" brushRef="#br0" timeOffset="16909.572">4459 5793,'1'0,"0"-1,0 0,0 0,0 0,0 0,0 1,0-1,0 1,0-1,1 1,-1-1,0 1,0 0,1-1,-1 1,0 0,0 0,1 0,-1 0,0 0,0 0,1 0,-1 0,0 1,0-1,1 0,-1 1,0-1,0 1,0 0,0-1,0 1,0 0,0-1,0 1,0 0,0 0,0 0,0 0,0 0,-1 0,1 0,0 1,6 4,-1 1,0 0,0 0,-1 0,1 1,-2 0,1 0,-1 0,0 1,-1-1,0 1,0 0,-1 0,0 0,-1 0,0 0,0 0,-1 4,1 10,-2 0,-1-1,-1 1,0-1,-2 0,0 0,-2 0,-12 25,-2-1,-2 0,-2-2,-2-1,-2-1,-2-1,-1-2,-2-1,-38 32,59-56,3-1</inkml:trace>
  <inkml:trace contextRef="#ctx0" brushRef="#br0" timeOffset="18003.129">1439 5850,'-21'12,"0"1,1 1,0 1,1 1,0 0,2 2,0 0,1 1,1 0,-3 7,-68 156,70-140,1 1,3 0,1 1,2 0,2 0,2 1,2 0,2 1,0-36,1 0,0-1,1 1,0 0,0 0,1-1,0 1,1-1,0 1,0-1,1 0,0 0,1-1,0 1,0-1,1 0,0 0,0-1,2 1,79 54,-67-54</inkml:trace>
  <inkml:trace contextRef="#ctx0" brushRef="#br0" timeOffset="18786.142">5052 6330,'-15'11,"0"1,1 0,1 1,0 1,0 0,2 1,0 0,0 0,1 2,1-1,1 1,1 0,0 1,1-1,-3 15,8-27,0-1,0 1,0 0,1 0,-1 0,1 0,0 0,1-1,-1 1,1 0,0 0,0 0,1-1,0 1,-1-1,1 1,1-1,-1 0,1 0,-1 1,1-2,0 1,1 0,-1-1,1 1,-1-1,1 0,0 0,0-1,0 1,1-1,-1 0,1 0,-1 0,1-1,-1 1,1-1,0 0,0-1,0 1,0-1,3 0,-2-1,0 1,0-2,0 1,0-1,0 1,-1-2,1 1,0-1,-1 0,0 0,0 0,0 0,0-1,0 0,-1 0,1-1,0-1,6-8</inkml:trace>
  <inkml:trace contextRef="#ctx0" brushRef="#br0" timeOffset="19220.728">4798 6104,'316'-246,"-315"245,-1-1,1 1,0 0,0 0,-1 0,1 0,0 0,0 0,0 1,0-1,1 0,-1 0,0 1,0-1,0 1,1-1,-1 1,0-1,0 1,1 0,-1 0,0-1,1 1,-1 0,0 0,1 0,-1 0,0 1,1-1,-1 0,0 1,0-1,1 1,-1-1,0 1,0-1,0 1,1 0,-1-1,0 1,0 0,0 0,0 0,-1 0,1 0,0 0,0 0,0 0,-1 1,1-1,-1 0,1 0,-1 0,1 1,-1-1,0 0,0 1,1-1,-1 1,11 23,1-1,1-1,2 1,0-2,1 0,1-1,2-1,2 2,-1-6</inkml:trace>
  <inkml:trace contextRef="#ctx0" brushRef="#br0" timeOffset="21107.046">4318 4439,'-11'168,"-24"33,24-14,11-175</inkml:trace>
  <inkml:trace contextRef="#ctx0" brushRef="#br0" timeOffset="21427.014">4290 4411,'14'0,"25"-5,9-1,3-1,-4 2,-4-3,-6 0,-3 0,-3 3,-2 2,-1 1,-1 1,-5 6,-10 1,-8 5,-5 1</inkml:trace>
  <inkml:trace contextRef="#ctx0" brushRef="#br0" timeOffset="21672.416">4290 4749,'43'0,"34"-5,8-1,-6 0,-10 1,-18 2</inkml:trace>
  <inkml:trace contextRef="#ctx0" brushRef="#br0" timeOffset="22487.189">5419 4241,'-13'1,"-1"1,1-1,-1 2,1 0,0 1,0 0,1 1,-1 0,1 1,0 0,0 1,1 1,0-1,0 2,1 0,0 0,1 1,0 0,0 0,1 1,0 0,1 1,0-1,1 2,-3 7,-5 7,1 0,0 1,3 0,0 1,2 0,1 1,1-1,1 1,0 27,5-46,0 0,0 0,1 1,0-1,1 0,0 0,1-1,0 1,1 0,0-1,1 0,0 0,0 0,1-1,0 1,1-1,0-1,1 1,3 2,-2-3,0-1,1 1,0-2,1 1,-1-1,1-1,1 0,-1-1,1 0,-1 0,1-1,3-1,-7-3,-4-3</inkml:trace>
  <inkml:trace contextRef="#ctx0" brushRef="#br0" timeOffset="24939.892">6830 4298,'2'-2,"-1"0,0 0,1 1,0-1,-1 0,1 1,0-1,0 1,0-1,0 1,0 0,0 0,0 0,0 0,0 0,1 1,-1-1,0 1,1-1,-1 1,0 0,1 0,-1 0,0 0,1 0,0 0,3-1,7-1,0 0,0 1,0 1,1 0,-1 0,0 2,0-1,11 4,-22-4,1 0,-1 1,0-1,1 0,-1 1,0 0,0-1,0 1,0 0,0 0,-1 0,1 0,-1 1,1-1,-1 0,0 1,0-1,0 1,0-1,0 1,0-1,-1 1,1 0,-1-1,0 1,0 0,0 0,0-1,0 1,0 0,-1-1,0 1,1 0,-1-1,0 1,-43 85,-31-7,76-78,0-1,0 1,0-1,0 0,1 0,-1 0,1 0,0 0,-1 0,1 0,0 0,0-1,0 1,0-1,1 1,-1-1,0 0,0 0,1 0,-1 0,1 0,-1-1,1 1,-1-1,1 0,0 1,0 0,86 38,-87-37,0-1,0 1,0 0,0 0,0 0,0 0,-1 0,1 1,0-1,-1 0,0 1,0-1,0 1,0-1,0 1,0 0,-1-1,1 1,-1 0,1-1,-1 1,0 0,0 0,-1-1,1 1,-1 0,1 0,-1-1,0 1,0-1,0 1,0-1,-1 3,-4 3,1-1,-1 1,0-1,-1 0,0-1,0 1,0-2,-1 1,0-1,0 0,0 0,-1-1,1 0,-1-1,-3 1,-21 11,-79 28,94-34</inkml:trace>
  <inkml:trace contextRef="#ctx0" brushRef="#br0" timeOffset="25320.672">7451 4355,'-29'27,"0"3,2 0,1 1,2 2,1 1,2 0,1 2,17-32,1-1,0 1,1-1,-1 1,0 0,1-1,0 1,0 0,0 0,1 0,-1 0,1 0,0 0,0 0,0 0,0 0,1 0,0 0,0 0,0 0,0 0,1-1,-1 1,1 0,0-1,0 1,0-1,0 0,1 0,0 0,-1 0,1 0,0 0,0-1,1 1,-1-1,0 0,1 0,-1 0,1-1,3 2,6 0,1-1,-1-1,1 0,-1 0,1-1,0-1,-1-1,1 0,-1 0,0-1,0-1,0 0,0-1,-1 0,1-1,-1-1,-1 0,1 0,-1-1,-1-1,1 0,-1 0,-1-1,0 0,0 0,-1-1,3-7,-6 14,-1-1,0 1,-1-1,1 0,-1-1,0 1,0-1,-1 1,1-1,-1 0,-1 0,1 0,-1 0,0 0,0 0,-1 0,1 0,-2-1,1 1,0 0,-1 0,-1 0,1 0,-1 0,0 0,0 0,0 1,-1-1,0 1,0-1,0 1,-1 0,0 0,0 1,0-1,-1 1,-3-3,-2 3,0 0,-1 0,1 2,-1-1,0 1,0 1,0 0,0 0,0 1,0 1,0 0,0 0,0 1,0 0,1 1,-1 0,1 1,-1 0,-8 6,0 1</inkml:trace>
  <inkml:trace contextRef="#ctx0" brushRef="#br0" timeOffset="25745.155">7705 4241,'-3'5,"1"0,0 0,0 0,1 0,-1 0,1 0,0 0,0 1,1-1,-1 0,1 1,1-1,-1 0,1 0,0 1,0-1,0 0,1 0,-1 0,1 0,0 0,1 0,0-1,-1 1,1-1,1 0,-1 0,0 0,1 0,0 0,0-1,0 1,1-1,-1 0,1-1,0 1,7-2,0-1,1 0,-1-1,0 0,0-1,-1 0,1-1,0-1,-1 0,0 0,0-1,0 0,0-1,-1 0,0-1,0 0,-1-1,0 0,0 0,-1-1,2-2,-7 10,-1-1,1 1,-1-1,0 1,1-1,-1 0,0 0,0 0,0 0,0-1,0 1,-1 0,1-1,-1 0,0 1,1-1,-1 1,0-1,-1 0,1 0,0 0,-1 0,1 1,-1-1,0 0,0 0,0 0,-1 0,1 0,-1 0,1 0,-1 1,0-1,0 0,0 0,0 1,-1-1,1 1,-1-1,0 1,0 0,1-1,-1 1,-1 0,1 0,0 0,-9-2,0 1,0 0,-1 1,1 0,-1 1,1 0,-1 0,1 1,-1 1,1 0,-1 1,1 0,-1 1,-14 4</inkml:trace>
  <inkml:trace contextRef="#ctx0" brushRef="#br0" timeOffset="26173.463">8128 4044,'45'91,"-4"1,21 76,-56-151,0 1,-2 0,0 0,-1 1,-1-1,-1 1,-1-1,0 1,-1 0,-1-1,-1 0,-1 1,0-1,-1 0,-1-1,-1 1,-3 4,2-7,-2 1,0-1,-1-1,0 0,-1 0,0-1,-1-1,-1 0,0-1,-1 0,0-1,0-1,-12 5,2-4</inkml:trace>
  <inkml:trace contextRef="#ctx0" brushRef="#br0" timeOffset="27428.477">8552 4608,'97'-32,"-1"-5,69-39,-159 72,-5 3,0 0,1-1,-1 1,0 0,0 0,1-1,-1 1,0 0,1 1,-1-1,1 0,-1 0,1 1,0-1,-1 0,1 1,0 0,-1-1,1 1,0 0,0 0,-1 0,1 0,0 0,-1 0,1 1,0-1,0 1,-1-1,1 1,-1-1,1 1,0 0,-1 0,0 0,1 0,-1 0,1 0,-1 0,0 0,0 1,0-1,0 0,0 1,0-1,0 1,0 0,8 45,-2 0,-3 1,-1 0,-3-1,-3 19,2 17,2-38,-2 1,-2 0,-2-1,-2 0,-2 0,-1-1,-7 13,11-42,4-6,-1 0,0 0,0 0,-1 0,-1-1,1 0,-1 0,-1 0,1 0,-1-1,-1 0,1 0,-1-1,0 0,-7 5,-89 20,100-30,0-1,0 0,0 0,0 0,0 0,0 0,0-1,0 1,1-1,-1 0,0 0,0 0,0 0,1 0,-1-1,1 1,-1-1,1 0,0 0,-1 0,1 0,0 0,0 0,0 0,1-1,-1 1,1-1,-1 1,1-1,0 1,0-1,0 0,0 0,0-2,1-6,1 0,0 0,0 0,1 1,1-1,0 1,1-1,0 1,0 0,1 0,0 1,1-1,0 1,0 0,1 1,0 0,3-2,7-12,71-97,-72 96</inkml:trace>
  <inkml:trace contextRef="#ctx0" brushRef="#br0" timeOffset="27894.774">8636 4185,'110'-79,"-66"51,-1-2,-1-2,-2-2,-2-1,-1-2,23-32,-52 59,-8 8,0 1,0-1,0 1,1-1,-1 1,1-1,-1 1,1-1,-1 1,1 0,0-1,0 1,0 0,0 0,0-1,0 1,0 0,0 0,0 0,0 0,1 0,-1 1,0-1,1 0,-1 1,0-1,1 1,-1-1,1 1,-1-1,1 1,-1 0,1 0,-1 0,1 0,-1 0,1 0,0 0,-1 1,1-1,-1 0,0 1,1-1,-1 1,1 0,-1-1,0 1,1 0,-1 0,0 0,0 0,0 0,0 0,1 1,42 128,-8-24,-30-85,2-3</inkml:trace>
  <inkml:trace contextRef="#ctx0" brushRef="#br0" timeOffset="42631.232">0 4411,'15'-14,"13"-10,8-1,2 0,0 3,-3 1,-1 4,-3 0,-1 3,-1-1,-5 2</inkml:trace>
  <inkml:trace contextRef="#ctx0" brushRef="#br0" timeOffset="42882.272">57 4637,'43'-24,"29"-18,2-1</inkml:trace>
  <inkml:trace contextRef="#ctx0" brushRef="#br0" timeOffset="43647.67">592 3593,'36'113,"5"-2,4-2,39 65,-72-151,53 172,-63-189,-2-7</inkml:trace>
  <inkml:trace contextRef="#ctx0" brushRef="#br0" timeOffset="43915.956">565 3649,'43'-38,"19"-18,4-4,-5 8,-12 8,-10 12,-12 16,-10 10</inkml:trace>
  <inkml:trace contextRef="#ctx0" brushRef="#br0" timeOffset="44177.509">621 3903,'39'-29,"26"-14,7-5,-3 6,-9 11,-15 4,-15 9</inkml:trace>
  <inkml:trace contextRef="#ctx0" brushRef="#br0" timeOffset="44430.547">1299 3790,'-10'39,"2"16,2 5,2-3,2-7,1-7,1-11</inkml:trace>
  <inkml:trace contextRef="#ctx0" brushRef="#br0" timeOffset="44682.926">1158 3790,'14'24,"15"13,6 5,3-6,0-2,-2-9,-3-8,-6-6</inkml:trace>
  <inkml:trace contextRef="#ctx0" brushRef="#br0" timeOffset="45492.874">1637 3508,'-17'90,"8"63,9-148,0 1,1-1,-1 0,1 0,1 0,-1 0,0-1,1 1,0 0,0 0,1-1,-1 0,1 1,0-1,0 0,1 0,-1 0,1-1,0 1,-1-1,2 0,-1 0,0-1,1 1,-1-1,1 0,-1 0,4 1,2-3,0-1,-1 0,1 0,0-1,0 0,0-1,-1 0,0-1,1 0,-1 0,-1-1,1 0,-1 0,1-1,-2 0,1-1,0 0,-2 3,58-58,-61 50</inkml:trace>
  <inkml:trace contextRef="#ctx0" brushRef="#br0" timeOffset="45912.315">1326 3338,'136'-216,"-91"88,-45 127,0-1,0 1,0 0,0 0,1-1,-1 1,0 0,0 0,1 0,-1 0,1-1,-1 1,1 0,0 0,-1 0,1 0,0 0,0 0,0 0,0 1,-1-1,1 0,0 0,0 1,1-1,-1 0,0 1,0-1,0 1,0 0,0-1,1 1,-1 0,0 0,0-1,1 1,-1 0,0 0,0 1,0-1,1 0,-1 0,0 0,0 1,0-1,1 1,-1-1,0 1,0-1,0 1,0 0,0-1,0 1,0 0,0 0,0 0,0 0,57 82,-51-69,1-1,1 0,0 0,0-1,1 0,1-1,0 0,1-1,8 6,-15-12,-1 0,1-1,0 0,1 0,-1 0,0 0,1-1,0 0,-1 0,1 0,0-1,0 0,0 0,0 0,0-1,0 0,0 0,0-1,0 1,0-1,6-2,6-8</inkml:trace>
  <inkml:trace contextRef="#ctx0" brushRef="#br0" timeOffset="47182.917">2117 3283,'24'-15,"17"-9,7-6,0 3,-3 1,-5 5,-4 5,-9 2,-8 2</inkml:trace>
  <inkml:trace contextRef="#ctx0" brushRef="#br0" timeOffset="47448.119">2173 3084,'5'39,"6"21,6 2,1-6,1-12,-2-9,1-10,-3-4,1-7,-2-5</inkml:trace>
  <inkml:trace contextRef="#ctx0" brushRef="#br0" timeOffset="48246.169">2512 2492,'10'34,"7"29,2 15,1-2,-2-3,1-6,-3-9,0-9,-2-4,2-4,-3-5,-3-3,1-3,-1-2,3 0,-1-10,-3-13,-2-8</inkml:trace>
  <inkml:trace contextRef="#ctx0" brushRef="#br0" timeOffset="48536.212">2512 2436,'15'-15,"13"-14,8-11,2-5,0 2,2 7,0 5,-7 4,-5 5,-2 8,-5 10,-7 6</inkml:trace>
  <inkml:trace contextRef="#ctx0" brushRef="#br0" timeOffset="48781.919">2653 2717,'34'-24,"20"-17,1-2</inkml:trace>
  <inkml:trace contextRef="#ctx0" brushRef="#br0" timeOffset="49928.674">3048 3056,'23'-86,"-22"82,-1 2,0 1,0-1,-1 0,1 0,0 0,1 1,-1-1,0 0,0 0,1 1,-1-1,1 0,0 1,-1-1,1 0,0 1,0-1,0 1,0-1,0 1,1 0,-1-1,0 1,0 0,1 0,-1 0,1 0,-1 0,1 0,0 0,-1 1,1-1,0 0,-1 1,1 0,0-1,0 1,-1 0,1 0,0 0,0 0,-1 0,1 0,0 0,0 1,-1-1,1 1,0 0,83 115,-67-92,-1 0,-1 1,-1 0,-2 2,0 0,-2 0,-1 1,-1 0,-1 0,-2 1,-1 0,-1 1,0 8,-17 58,13-94,-1 0,1 0,-1-1,0 1,0 0,0 0,0 0,0-1,0 1,0 0,0-1,-1 1,1-1,0 1,-1-1,0 0,1 0,-1 1,0-1,1-1,-1 1,0 0,0 0,0 0,0-1,0 1,0-1,0 0,0 0,0 1,0-1,0 0,0-1,0 1,0 0,0-1,0 1,0-1,0 1,1-1,-1 0,0 0,0 0,0 0,1 0,-7-5,1-1,-1 0,2 0,-1 0,1-1,0 0,1 0,0 0,0-1,1 0,0 0,0 0,1 0,1-1,-1 1,1-1,1 0,0 0,0 1,1-4,-1-7,1 0,0 0,1 0,2 0,0 1,1-1,1 1,0-1,3-2,2-2</inkml:trace>
  <inkml:trace contextRef="#ctx0" brushRef="#br0" timeOffset="50653.191">3387 2633,'262'-298,"-262"296,1 1,-1 0,1-1,-1 1,1-1,0 1,-1 0,1 0,0-1,0 1,0 0,0 0,0 0,0 0,0 0,1 0,-1 0,0 0,0 1,1-1,-1 0,0 1,1-1,-1 1,1 0,-1-1,1 1,-1 0,1 0,-1 0,0 0,1 0,-1 0,1 0,-1 0,1 1,-1-1,1 1,-1-1,0 1,1-1,-1 1,0 0,1 0,-1-1,0 1,0 0,0 0,0 0,0 0,1 2,10 18,0 1,-2 1,0 0,-2 0,0 1,2 20,0-10,89 403,-87-393,1-4,-2 0,-2 1,-2 0,-2 0,1 42,-7-71,0 0,0 0,-2 0,1 0,-2 0,1-1,-2 1,1-1,-4 4,8-14,0 0,-1 0,1 0,-1-1,1 1,-1 0,1 0,-1 0,0 0,1 0,-1-1,0 1,0 0,0-1,1 1,-1 0,0-1,0 1,0-1,0 1,0-1,0 0,0 1,0-1,0 0,0 0,0 0,0 0,0 0,-1 0,1 0,0 0,0 0,0 0,0-1,0 1,0 0,0-1,0 1,0-1,0 1,0-1,1 1,-1-1,0 0,0 1,0-1,1 0,-1 0,0 0,1 1,-1-1,1 0,-1 0,0 0,-25-57,16 25,1 0,2-1,1 0,-1-33,0 1,5 57,0-1,0 1,1 0,0 0,1 0,0-1,1 1,0 0,0 0,1 0,0 0,0 0,1 0,0 0,1 1,3-7,6 0,0 0,2 1,-1 0,1 2,1 0,0 0,1 1,0 1,1 1,0 1,0 0,8-1,-1-1</inkml:trace>
  <inkml:trace contextRef="#ctx0" brushRef="#br0" timeOffset="51369.436">3415 2153,'40'-129,"-21"78,-7 22,-1 0,-2-1,-1 0,-1 0,0-11,-7 33,0 6,-1 1,1-1,-1 0,1 1,0-1,0 0,0 1,0-1,0 0,0 0,0 1,0-1,1 0,-1 1,1-1,-1 0,1 1,0-1,0 1,0-1,-1 1,1-1,1 1,-1 0,0-1,0 1,0 0,1 0,-1 0,0 0,1 0,-1 0,1 0,-1 1,1-1,0 1,-1-1,1 1,0-1,-1 1,1 0,1 0,6 4,1 1,-1 0,0 1,0 0,0 0,-1 1,0 0,0 0,-1 1,1 0,-2 0,1 1,3 7,30 34,-26-36</inkml:trace>
  <inkml:trace contextRef="#ctx0" brushRef="#br0" timeOffset="52366.271">2907 3000,'0'-5,"0"4,5 6,6 2,6 5,5 1,4-7,-3-10,0-3,-5-6,-4-5,-1 0,-2-1,-8 2,-4 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4:52.4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2258 455,'-131'-169,"116"159,0 2,0 0,0 1,-1 0,0 1,0 1,0 1,-1 0,0 1,0 1,0 1,0 0,0 1,0 1,0 0,-12 3,-32-2,16 2,1 1,0 2,1 2,-8 4,13-3,-375 122,121-61,250-62,1 1,0 3,1 1,1 2,1 1,-21 14,32-12,1 1,0 1,2 2,1 0,-11 15,14-16,-111 161,100-134,3 1,1 1,3 1,-17 54,-3 92,46-175,0 1,2-1,1 0,1-1,0 1,2-1,1 0,0-1,2 0,0 0,2-1,0-1,1 0,1-1,16 15,13 25,-20-28,0-2,2-1,1-1,1-1,2-2,0-1,1-1,1-1,1-2,15 5,0-5,1-2,1-3,0-1,1-3,0-2,17-1,386-2,-275-29,-122 17,0-3,0-2,-1-3,-1-2,-1-2,-1-3,0-2,30-21,-47 26,-1-2,-1-1,-1-1,-1-2,-1-1,-2-2,-1 0,-1-3,-1 0,2-7,9-17,-2-2,-3-1,-3-2,-1-4,-25 58,19-43,-2-1,-2-1,-3-1,-2 0,-2 0,-3-2,-2 1,-1-44,-13 60,0 0,-3 0,-1 0,-1 2,-2-1,-2 2,-1 0,-10-11,16 25,-9-19,-2 2,-2 0,-2 2,-1 1,-1 1,-2 1,-2 2,0 1,-2 2,-2 1,0 2,-1 1,-9-1,-121-35,136 55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5:06.7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65,'11'-65,"-14"93,4-23,1 0,0 0,-1 0,2 0,-1-1,0 1,1-1,0 0,0 1,0-1,1 0,-1-1,1 1,0-1,0 1,0-1,0 0,1-1,-1 1,1-1,0 0,-1 0,1 0,0-1,0 1,0-1,1-1,145 3,77-33,38 1,26 31,-65 25,-58-15,78 22,-167-26,1-3,-1-3,16-5,21 1,276-26,-356 28,1 2,-2 2,1 1,0 2,-1 2,5 3,131 24,348-15,-320-5,1-10,29-9,-20 1,694 2,-665-25,-195 37,-31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30,'-87'-21,"82"20,2 0,0-1,0 1,0 0,0 1,0-1,0 0,0 1,-1 0,1-1,0 1,0 1,0-1,-1 0,1 1,0 0,0-1,0 1,0 0,0 1,0-1,0 1,0-1,1 1,-1 0,0 0,1 0,0 0,-1 0,1 1,0-1,0 1,-1 1,1 6,1-1,0 1,0-1,1 1,1 0,-1-1,2 1,-1-1,1 1,1-1,-1 0,2 0,-1 0,1 0,0 0,1-1,0 0,1 0,-1 0,2-1,-1 1,1-2,0 1,0-1,1 0,3 2,-9-7,0 1,0 0,-1-1,1 1,0 0,-1 0,1 0,-1 0,1 0,-1 0,0 0,0 0,0 0,0 1,-1-1,1 0,0 1,-1-1,0 1,1-1,-1 0,0 1,0-1,-1 1,1-1,0 1,-1-1,0 0,1 1,-1-1,0 0,0 0,0 1,0-1,-1 0,1 0,-1 0,1 0,-1-1,0 1,1 0,-1-1,-2 2,-2 2,0 0,-1-1,0 0,1-1,-1 1,0-1,-1-1,1 1,0-1,-1 0,0-1,1 0,-1 0,0-1,1 1,-1-2,0 1,1-1,-6-1,13 1,-1 0,1 1,0-1,-1 0,1 0,0 1,0-1,-1 0,1 0,0 0,0 1,0-1,0 0,0 0,0 0,0 0,0 1,0-1,1 0,-1 0,0 1,0-1,1 0,-1 0,0 1,1-1,-1 0,1 1,-1-1,1 0,-1 1,1-1,0 1,-1-1,1 1,0-1,-1 1,1-1,0 1,0 0,-1 0,1-1,0 1,0 0,-1 0,2 0,15-11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0,'-5'29,"4"9,6-1,3-8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0,'-5'0,"-1"5,0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0,'-27'20,"0"1,1 1,2 1,0 1,1 1,2 1,0 1,2 1,-12 23,24-39,1 0,0 0,1 1,0 0,1 0,1 0,0 1,0-1,1 1,1-1,1 3,0-10,0 0,0 0,1 0,0 0,1 0,-1 0,1-1,0 1,1 0,-1-1,1 0,0 0,0 0,1 0,-1 0,1-1,0 1,1-1,-1 0,1 0,-1-1,1 1,0-1,1 0,-1 0,2 0,7 1,-1-1,1-1,0 0,1 0,-1-1,0-1,0-1,0 0,1 0,-1-2,0 0,-1 0,1-1,-1-1,1 0,-1-1,5-3,-10 5,6-1,-1-2,0 0,0 0,-1-1,0-1,0 0,-1 0,0-2,-1 1,0-1,6-10,-3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0 307,'37'-45,"35"-124,-66 206,-5-21,1 0,0-1,1 1,0-1,2 0,-1 0,2 0,0 0,6 8,-11-20,0-1,1 1,-1-1,1 0,0 1,-1-1,1 0,0 0,1 0,-1 0,0 0,0-1,1 1,-1-1,1 1,0-1,-1 0,1 0,0 0,0 0,-1-1,1 1,0-1,0 0,0 0,0 0,0 0,0 0,-1 0,1-1,0 1,0-1,0 0,-1 0,1 0,0 0,-1-1,1 1,-1-1,0 1,1-1,-1 0,0 0,0 0,0 0,0 0,0-1,0 0,112-190,-113 191,2-2,-1 1,0-1,1 0,-1 0,-1 0,1 0,-1 0,1 0,-1-1,0 1,-1 0,1-1,-1 1,0 0,0-1,0 1,-1-1,1 1,-1 0,-1-5,-8-3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3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1,'-19'51,"1"2,3 0,3 0,1 2,3-1,3 1,2 0,2 0,2 0,4 9,-3 51,-31 186,34-224,2-59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1,'-22'60,"-50"131,-42 183,70-86,43-280,0 0,1 1,0-1,1 0,0 0,0 0,0 0,1 0,0 0,1 0,0 0,0-1,1 1,0-1,0 0,0 0,5 4,6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0,'-24'39,"-8"21,6 2,12-11,9-13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  <inkml:trace contextRef="#ctx0" brushRef="#br0" timeOffset="-12823.41">282 5653,'679'0,"-509"28,-133-27,-1-1,0-2,1-1,-1-2,7-3,183-21,-164 22,1 2,-1 3,43 4,-2 0,78-20,-52-5,-74 14,1 3,1 2,-1 2,39 6,10-3,234-1,-142-28,56 28,-253-1,0 1,0-1,-1 1,1-1,0 1,0-1,0 0,-1 1,1-1,0 1,0-1,0 1,0-1,0 0,0 1,0-1,1 1,-1-1,0 1,0-1,0 1,0-1,1 1,-1-1,0 1,1-1,-1 1,0-1,1 1,-1-1,0 1,1 0,-1-1,1 1,-1 0,1-1,-1 1,1 0,-1-1,1 1,-1 0,1 0,-1 0,1 0,0 0,-1-1,1 1,-1 0,1 0,-1 0,1 1,-1-1,1 0,0 0,-1 0,1 0,-1 0,1 1,-1-1,1 0,-1 0,1 1,-170-147,168 145,0 0,0-1,0 1,0 0,0 0,-1 0,1 0,-1 0,1 0,-1 0,1 0,-1 0,1 1,-1-1,1 0,-1 1,0 0,0-1,1 1,-1 0,0 0,1 0,-1 0,0 0,0 0,1 1,-1-1,0 1,1-1,-1 1,1-1,-1 1,1 0,-1 0,1 0,-1 0,1 0,0 0,-1 0,1 0,0 0,0 1,0-1,0 1,0-1,0 1,0-1,0 1,1-1,-1 1,1-1,-1 1,1 0,0 0,-1-1,1 1,0 1,-16 195,-18 57,22-126,59-239,66-82,-106 179,-3 6,0 0,-1 0,1-1,-1 1,-1-1,1 1,-1-1,-1 0,1 0,-1 0,-1 0,1 0,-1 0,-1-7,-5-2</inkml:trace>
  <inkml:trace contextRef="#ctx0" brushRef="#br0" timeOffset="-10835.935">3584 3960,'0'509,"13"-424,-10-74,-1 0,0 0,0 0,-1 0,0 0,-1 1,0-1,-1 0,-1 0,-1 6,-27 153,2-1,21-137,2-1,2 1,1 0,1-1,3 26,-3 78,-20-54,18-73</inkml:trace>
  <inkml:trace contextRef="#ctx0" brushRef="#br0" timeOffset="-9537.172">3612 4015,'6'-2,"18"-4,-33 22,-256 186,175-134,89-68,0 1,0-1,0 1,0 0,0-1,0 1,0 0,1 0,-1-1,0 1,1 0,-1 0,0 0,1 0,-1 0,1 0,-1 0,1 0,0 0,-1 0,1 0,0 1,0-1,0 0,0 0,0 0,0 0,0 0,0 0,0 1,0-1,1 0,-1 0,0 0,1 0,-1 0,1 0,-1 0,1 0,0 0,-1 0,1 0,0-1,0 1,0 0,0 0,51 17,249-19,-31 1,-269 0,0 0,0 0,0 0,0 0,0 0,0-1,0 1,0 0,0 0,0-1,-1 1,1-1,0 1,0 0,0-1,0 0,0 1,-1-1,1 0,0 1,0-1,-1 0,1 0,-1 1,1-1,-1 0,1 0,-1 0,1 0,-1 0,0 0,1 0,-1 0,0 0,0 0,0 0,0 0,0 0,0 0,0 0,0 0,0 0,0 0,-1 0,1 0,0 0,-1 0,1 1,-1-1,1 0,-1 0,1 0,-1 0,-33-47,13 24,2-1,1-1,1 0,1-1,-5-14,-34-62,47 87</inkml:trace>
  <inkml:trace contextRef="#ctx0" brushRef="#br0" timeOffset="7635.589">678 6076,'-12'166,"-32"62,15-109,11-66,20-51,2-8</inkml:trace>
  <inkml:trace contextRef="#ctx0" brushRef="#br0" timeOffset="8035.61">592 6076,'74'-17,"-16"5,-20 3,1 2,0 1,0 2,0 2,32 2,-70 0,0-1,1 1,-1 0,0 0,0 0,0 0,0 0,1 0,-1 0,0 0,0 0,0 0,1 0,-1 1,0-1,0 1,0-1,0 1,0-1,0 1,0 0,0-1,0 1,0 0,0 0,-1 0,1-1,0 1,0 0,-1 0,1 0,-1 0,1 0,-1 1,1-1,-1 0,1 0,-1 0,0 0,0 0,0 1,0-1,0 0,0 0,0 0,0 1,0-1,0 0,-1 0,-7 9</inkml:trace>
  <inkml:trace contextRef="#ctx0" brushRef="#br0" timeOffset="8299.327">592 6387,'20'4,"20"2,8 0,1-5,-3-4,-5-1,-4 0,-8 1</inkml:trace>
  <inkml:trace contextRef="#ctx0" brushRef="#br0" timeOffset="11638.428">1580 6217,'-5'-3,"-1"0,0 0,0 1,0 0,0 0,0 0,0 1,-1 0,1 0,0 1,-1-1,1 1,0 1,-1-1,1 1,0 0,0 1,-1 0,1 0,0 0,1 0,-1 1,0 0,1 0,-1 1,1-1,0 1,-2 2,-1 2,1-1,0 1,0 0,1 1,0-1,0 1,1 0,1 1,-1-1,1 1,1 0,0 0,0 0,1 1,0-1,1 1,0-1,1 1,0-1,0 1,1-1,1 1,0-1,0 0,1 0,0 0,1 0,0 0,1-1,0 1,1 1,-2-6,-1 0,1 0,0-1,0 1,1-1,-1 0,1 0,0 0,0-1,1 1,-1-1,0-1,1 1,5 1,11 3</inkml:trace>
  <inkml:trace contextRef="#ctx0" brushRef="#br0" timeOffset="12151.843">2004 6246,'-16'1,"1"1,0 1,0 0,0 1,0 1,1 0,0 1,0 0,0 1,1 1,0 0,0 1,1 1,0 0,1 0,0 1,0 0,2 1,-9 12,14-16,1 0,1-1,-1 1,2 0,-1 0,1 0,0 0,0 0,1 1,0-1,1 0,0 0,0 0,1 0,0 0,0 0,0 0,1-1,1 2,-2-4,1 0,-1-1,1 1,0 0,0-1,0 0,0 0,1 0,0 0,0-1,0 1,0-1,0 0,1 0,-1 0,1-1,0 0,0 0,0 0,0 0,0-1,0 0,0 0,1 0,-1-1,0 1,0-1,1-1,2 0,7-1,0 0,0-2,0 0,0 0,-1-2,0 0,0 0,0-1,-1-1,0-1,-1 1,0-2,0 0,-1 0,0-1,0 0,-2-1,1-1,-2 1,1-1,-2 0,0-1,0 0,-2 0,1-1,-2 1,0-1,-1 0,0 0,-1-1,-1 1,0 0,-2-6,1 18,0 0,-1-1,1 1,-1 0,0 0,0 0,-1-1,1 1,0 1,-1-1,0 0,0 0,0 0,0 1,0-1,0 1,-1 0,1 0,-1 0,0 0,1 0,-1 0,0 1,0-1,0 1,0 0,0 0,-1 0,1 0,0 0,0 1,-1 0,1-1,-4 1,-112 22,62 9,32-14</inkml:trace>
  <inkml:trace contextRef="#ctx0" brushRef="#br0" timeOffset="12637.565">2568 6104,'-16'8,"0"-1,1 0,0 2,0 0,1 0,0 1,1 1,-8 8,19-18,1 0,0 0,0 0,0 1,1-1,-1 0,0 0,0 0,1 1,-1-1,0 0,1 1,0-1,-1 1,1-1,0 0,-1 1,1-1,0 1,0-1,0 1,1-1,-1 1,0-1,0 1,1-1,-1 0,1 1,-1-1,1 0,0 1,-1-1,1 0,0 0,0 1,0-1,0 0,0 0,0 0,0 0,0 0,0-1,1 1,-1 0,1 0,71 29,-50-23,-18-6,-1 0,1 0,-1 0,1 1,-1-1,0 1,0 0,0 0,0 1,0-1,-1 1,1 0,-1 0,1 0,-1 0,0 1,-1 0,1-1,0 1,-1 0,0 0,0 0,0 0,0 1,-1-1,0 0,0 1,0-1,0 1,-1-1,1 1,-5 8,0-1,0 0,-1 0,0-1,-1 1,0-1,-1 0,-1-1,1 0,-2 0,1-1,-1 0,-1 0,1-1,-2 0,1-1,-1 0,0 0,0-1,-1-1,1 0,-10 2,-32 1,29-12</inkml:trace>
  <inkml:trace contextRef="#ctx0" brushRef="#br0" timeOffset="13854.286">2935 6133,'1'-4,"0"1,1 0,-1 0,1 0,0 0,0 0,0 0,1 1,-1-1,0 1,1-1,0 1,-1 0,1 0,0 0,0 0,0 1,1-1,-1 1,0 0,0 0,1 0,2-1,10-4,-8 2,0 0,1 0,-1 1,1 1,0-1,0 1,0 1,0-1,0 2,1-1,-1 1,0 1,0-1,0 2,0-1,0 1,0 1,0-1,0 2,-1-1,1 1,1 1,-9-3,1 0,0 0,-1 0,1 0,-1 0,1 0,-1 0,0 0,0 1,0-1,0 0,-1 1,1-1,-1 0,1 1,-1-1,0 1,0-1,0 1,0-1,0 1,-1-1,1 1,-1-1,1 1,-1-1,0 0,0 1,0-1,0 0,-1 0,1 0,0 0,-2 1,-58 65,-68 18,128-86,1 0,-1 0,1 0,-1 0,1 0,-1 0,1 1,-1-1,1 0,-1 0,1 0,0 0,-1 1,1-1,-1 0,1 0,-1 1,1-1,0 0,-1 1,1-1,0 0,-1 1,1-1,0 1,-1-1,1 1,0-1,0 0,0 1,-1-1,1 1,0-1,0 1,0-1,0 1,0-1,0 1,0-1,0 1,0-1,0 1,0-1,0 1,0-1,1 1,-1-1,0 1,0-1,1 1,-1-1,0 0,0 1,1-1,-1 1,0-1,1 0,-1 1,1-1,32 5,-22-5,1 0,0 1,1 1,-1 0,0 0,0 1,0 1,-1 0,1 0,-1 1,0 1,0 0,2 2,-11-6,-1-1,1 1,-1 0,1 0,-1 0,0 0,0 0,0 0,0 0,0 1,-1-1,1 0,-1 0,1 1,-1-1,0 0,0 1,0-1,0 0,0 1,0-1,-1 0,1 1,-1-1,0 0,1 0,-1 0,0 0,-1 1,1-1,0-1,0 1,-2 1,-56 58,-174 66,210-115,26-17,15-5,1 0</inkml:trace>
  <inkml:trace contextRef="#ctx0" brushRef="#br0" timeOffset="14189.083">3782 6160,'-79'53,"3"3,3 3,-22 26,21 22,72-105,1 1,0-1,0 1,0-1,1 1,-1 0,1-1,-1 1,1 0,0 0,0-1,0 1,0 0,1-1,-1 1,1 0,0-1,-1 1,1 0,0-1,0 1,1-1,-1 0,1 1,-1-1,1 0,0 0,-1 0,1 0,0 0,0 0,1-1,-1 1,0-1,1 1,-1-1,0 0,1 0,0 0,-1 0,1 0,-1-1,1 1,1-1,17 4,1-2,-1 0,0-1,1-1,-1-1,19-4,-23 3,1-2,0 0,-1-1,0 0,0-2,-1 0,0-1,0 0,0-2,-1 0,-1 0,10-10,-15 13,0-1,-1-1,0 1,0-2,-1 1,0-1,0 0,-1 0,-1-1,0 1,0-1,-1-1,0 1,-1-1,-1 1,0-1,0 0,-1 0,0-7,-2 13,0 0,0 1,-1-1,1 1,-1-1,0 1,-1 0,1 0,-1 0,0 0,0 1,-1-1,1 1,-1-1,0 1,0 0,0 1,-1-1,0 1,1 0,-1 0,0 0,0 1,-1 0,1 0,0 0,-1 0,1 1,-1 0,1 0,-1 1,0-1,1 1,-1 0,0 1,1 0,-1-1,0 2,1-1,-1 1,-51 11,32-7</inkml:trace>
  <inkml:trace contextRef="#ctx0" brushRef="#br0" timeOffset="14661.046">4178 5963,'-25'23,"12"-11,0 0,1 1,0 0,0 0,2 1,0 1,0 0,2 0,-5 11,12-23,0-1,0 1,1-1,-1 1,1-1,-1 1,1 0,0-1,0 1,0-1,0 1,1 0,-1-1,1 1,0-1,-1 1,1-1,0 1,0-1,1 0,-1 0,0 1,1-1,0 0,-1 0,1 0,0 0,0-1,0 1,0 0,0-1,0 0,1 1,-1-1,0 0,1 0,-1 0,1 0,-1-1,3 1,3 1,1 0,-1-1,0 0,1 0,-1-1,1 0,-1 0,0-1,1 0,-1-1,0 0,4-1,-4-1,0-1,0 1,0-1,0 0,-1-1,0 0,0 0,-1-1,1 0,-2 0,1 0,-1-1,0 1,0-1,-1-1,0 1,2-7,-4 10,0-1,0 1,0-1,-1 0,0 0,0 0,0 0,-1 0,0 0,0 0,-1 0,1 1,-1-1,0 0,-1 0,0 0,0 1,0-1,0 1,-1-1,0 1,0 0,0 0,-1 0,0 0,0 1,-3-3,-64-22,47 27</inkml:trace>
  <inkml:trace contextRef="#ctx0" brushRef="#br0" timeOffset="16909.572">4459 5793,'1'0,"0"-1,0 0,0 0,0 0,0 0,0 1,0-1,0 1,0-1,1 1,-1-1,0 1,0 0,1-1,-1 1,0 0,0 0,1 0,-1 0,0 0,0 0,1 0,-1 0,0 1,0-1,1 0,-1 1,0-1,0 1,0 0,0-1,0 1,0 0,0-1,0 1,0 0,0 0,0 0,0 0,0 0,-1 0,1 0,0 1,6 4,-1 1,0 0,0 0,-1 0,1 1,-2 0,1 0,-1 0,0 1,-1-1,0 1,0 0,-1 0,0 0,-1 0,0 0,0 0,-1 4,1 10,-2 0,-1-1,-1 1,0-1,-2 0,0 0,-2 0,-12 25,-2-1,-2 0,-2-2,-2-1,-2-1,-2-1,-1-2,-2-1,-38 32,59-56,3-1</inkml:trace>
  <inkml:trace contextRef="#ctx0" brushRef="#br0" timeOffset="18003.129">1439 5850,'-21'12,"0"1,1 1,0 1,1 1,0 0,2 2,0 0,1 1,1 0,-3 7,-68 156,70-140,1 1,3 0,1 1,2 0,2 0,2 1,2 0,2 1,0-36,1 0,0-1,1 1,0 0,0 0,1-1,0 1,1-1,0 1,0-1,1 0,0 0,1-1,0 1,0-1,1 0,0 0,0-1,2 1,79 54,-67-54</inkml:trace>
  <inkml:trace contextRef="#ctx0" brushRef="#br0" timeOffset="18786.142">5052 6330,'-15'11,"0"1,1 0,1 1,0 1,0 0,2 1,0 0,0 0,1 2,1-1,1 1,1 0,0 1,1-1,-3 15,8-27,0-1,0 1,0 0,1 0,-1 0,1 0,0 0,1-1,-1 1,1 0,0 0,0 0,1-1,0 1,-1-1,1 1,1-1,-1 0,1 0,-1 1,1-2,0 1,1 0,-1-1,1 1,-1-1,1 0,0 0,0-1,0 1,1-1,-1 0,1 0,-1 0,1-1,-1 1,1-1,0 0,0-1,0 1,0-1,3 0,-2-1,0 1,0-2,0 1,0-1,0 1,-1-2,1 1,0-1,-1 0,0 0,0 0,0 0,0-1,0 0,-1 0,1-1,0-1,6-8</inkml:trace>
  <inkml:trace contextRef="#ctx0" brushRef="#br0" timeOffset="19220.728">4798 6104,'316'-246,"-315"245,-1-1,1 1,0 0,0 0,-1 0,1 0,0 0,0 0,0 1,0-1,1 0,-1 0,0 1,0-1,0 1,1-1,-1 1,0-1,0 1,1 0,-1 0,0-1,1 1,-1 0,0 0,1 0,-1 0,0 1,1-1,-1 0,0 1,0-1,1 1,-1-1,0 1,0-1,0 1,1 0,-1-1,0 1,0 0,0 0,0 0,-1 0,1 0,0 0,0 0,0 0,-1 1,1-1,-1 0,1 0,-1 0,1 1,-1-1,0 0,0 1,1-1,-1 1,11 23,1-1,1-1,2 1,0-2,1 0,1-1,2-1,2 2,-1-6</inkml:trace>
  <inkml:trace contextRef="#ctx0" brushRef="#br0" timeOffset="21107.046">4318 4439,'-11'168,"-24"33,24-14,11-175</inkml:trace>
  <inkml:trace contextRef="#ctx0" brushRef="#br0" timeOffset="21427.014">4290 4411,'14'0,"25"-5,9-1,3-1,-4 2,-4-3,-6 0,-3 0,-3 3,-2 2,-1 1,-1 1,-5 6,-10 1,-8 5,-5 1</inkml:trace>
  <inkml:trace contextRef="#ctx0" brushRef="#br0" timeOffset="21672.416">4290 4749,'43'0,"34"-5,8-1,-6 0,-10 1,-18 2</inkml:trace>
  <inkml:trace contextRef="#ctx0" brushRef="#br0" timeOffset="22487.189">5419 4241,'-13'1,"-1"1,1-1,-1 2,1 0,0 1,0 0,1 1,-1 0,1 1,0 0,0 1,1 1,0-1,0 2,1 0,0 0,1 1,0 0,0 0,1 1,0 0,1 1,0-1,1 2,-3 7,-5 7,1 0,0 1,3 0,0 1,2 0,1 1,1-1,1 1,0 27,5-46,0 0,0 0,1 1,0-1,1 0,0 0,1-1,0 1,1 0,0-1,1 0,0 0,0 0,1-1,0 1,1-1,0-1,1 1,3 2,-2-3,0-1,1 1,0-2,1 1,-1-1,1-1,1 0,-1-1,1 0,-1 0,1-1,3-1,-7-3,-4-3</inkml:trace>
  <inkml:trace contextRef="#ctx0" brushRef="#br0" timeOffset="24939.892">6830 4298,'2'-2,"-1"0,0 0,1 1,0-1,-1 0,1 1,0-1,0 1,0-1,0 1,0 0,0 0,0 0,0 0,0 0,1 1,-1-1,0 1,1-1,-1 1,0 0,1 0,-1 0,0 0,1 0,0 0,3-1,7-1,0 0,0 1,0 1,1 0,-1 0,0 2,0-1,11 4,-22-4,1 0,-1 1,0-1,1 0,-1 1,0 0,0-1,0 1,0 0,0 0,-1 0,1 0,-1 1,1-1,-1 0,0 1,0-1,0 1,0-1,0 1,0-1,-1 1,1 0,-1-1,0 1,0 0,0 0,0-1,0 1,0 0,-1-1,0 1,1 0,-1-1,0 1,-43 85,-31-7,76-78,0-1,0 1,0-1,0 0,1 0,-1 0,1 0,0 0,-1 0,1 0,0 0,0-1,0 1,0-1,1 1,-1-1,0 0,0 0,1 0,-1 0,1 0,-1-1,1 1,-1-1,1 0,0 1,0 0,86 38,-87-37,0-1,0 1,0 0,0 0,0 0,0 0,-1 0,1 1,0-1,-1 0,0 1,0-1,0 1,0-1,0 1,0 0,-1-1,1 1,-1 0,1-1,-1 1,0 0,0 0,-1-1,1 1,-1 0,1 0,-1-1,0 1,0-1,0 1,0-1,-1 3,-4 3,1-1,-1 1,0-1,-1 0,0-1,0 1,0-2,-1 1,0-1,0 0,0 0,-1-1,1 0,-1-1,-3 1,-21 11,-79 28,94-34</inkml:trace>
  <inkml:trace contextRef="#ctx0" brushRef="#br0" timeOffset="25320.672">7451 4355,'-29'27,"0"3,2 0,1 1,2 2,1 1,2 0,1 2,17-32,1-1,0 1,1-1,-1 1,0 0,1-1,0 1,0 0,0 0,1 0,-1 0,1 0,0 0,0 0,0 0,0 0,1 0,0 0,0 0,0 0,0 0,1-1,-1 1,1 0,0-1,0 1,0-1,0 0,1 0,0 0,-1 0,1 0,0 0,0-1,1 1,-1-1,0 0,1 0,-1 0,1-1,3 2,6 0,1-1,-1-1,1 0,-1 0,1-1,0-1,-1-1,1 0,-1 0,0-1,0-1,0 0,0-1,-1 0,1-1,-1-1,-1 0,1 0,-1-1,-1-1,1 0,-1 0,-1-1,0 0,0 0,-1-1,3-7,-6 14,-1-1,0 1,-1-1,1 0,-1-1,0 1,0-1,-1 1,1-1,-1 0,-1 0,1 0,-1 0,0 0,0 0,-1 0,1 0,-2-1,1 1,0 0,-1 0,-1 0,1 0,-1 0,0 0,0 0,0 1,-1-1,0 1,0-1,0 1,-1 0,0 0,0 1,0-1,-1 1,-3-3,-2 3,0 0,-1 0,1 2,-1-1,0 1,0 1,0 0,0 0,0 1,0 1,0 0,0 0,0 1,0 0,1 1,-1 0,1 1,-1 0,-8 6,0 1</inkml:trace>
  <inkml:trace contextRef="#ctx0" brushRef="#br0" timeOffset="25745.155">7705 4241,'-3'5,"1"0,0 0,0 0,1 0,-1 0,1 0,0 0,0 1,1-1,-1 0,1 1,1-1,-1 0,1 0,0 1,0-1,0 0,1 0,-1 0,1 0,0 0,1 0,0-1,-1 1,1-1,1 0,-1 0,0 0,1 0,0 0,0-1,0 1,1-1,-1 0,1-1,0 1,7-2,0-1,1 0,-1-1,0 0,0-1,-1 0,1-1,0-1,-1 0,0 0,0-1,0 0,0-1,-1 0,0-1,0 0,-1-1,0 0,0 0,-1-1,2-2,-7 10,-1-1,1 1,-1-1,0 1,1-1,-1 0,0 0,0 0,0 0,0-1,0 1,-1 0,1-1,-1 0,0 1,1-1,-1 1,0-1,-1 0,1 0,0 0,-1 0,1 1,-1-1,0 0,0 0,0 0,-1 0,1 0,-1 0,1 0,-1 1,0-1,0 0,0 0,0 1,-1-1,1 1,-1-1,0 1,0 0,1-1,-1 1,-1 0,1 0,0 0,-9-2,0 1,0 0,-1 1,1 0,-1 1,1 0,-1 0,1 1,-1 1,1 0,-1 1,1 0,-1 1,-14 4</inkml:trace>
  <inkml:trace contextRef="#ctx0" brushRef="#br0" timeOffset="26173.463">8128 4044,'45'91,"-4"1,21 76,-56-151,0 1,-2 0,0 0,-1 1,-1-1,-1 1,-1-1,0 1,-1 0,-1-1,-1 0,-1 1,0-1,-1 0,-1-1,-1 1,-3 4,2-7,-2 1,0-1,-1-1,0 0,-1 0,0-1,-1-1,-1 0,0-1,-1 0,0-1,0-1,-12 5,2-4</inkml:trace>
  <inkml:trace contextRef="#ctx0" brushRef="#br0" timeOffset="27428.477">8552 4608,'97'-32,"-1"-5,69-39,-159 72,-5 3,0 0,1-1,-1 1,0 0,0 0,1-1,-1 1,0 0,1 1,-1-1,1 0,-1 0,1 1,0-1,-1 0,1 1,0 0,-1-1,1 1,0 0,0 0,-1 0,1 0,0 0,-1 0,1 1,0-1,0 1,-1-1,1 1,-1-1,1 1,0 0,-1 0,0 0,1 0,-1 0,1 0,-1 0,0 0,0 1,0-1,0 0,0 1,0-1,0 1,0 0,8 45,-2 0,-3 1,-1 0,-3-1,-3 19,2 17,2-38,-2 1,-2 0,-2-1,-2 0,-2 0,-1-1,-7 13,11-42,4-6,-1 0,0 0,0 0,-1 0,-1-1,1 0,-1 0,-1 0,1 0,-1-1,-1 0,1 0,-1-1,0 0,-7 5,-89 20,100-30,0-1,0 0,0 0,0 0,0 0,0 0,0-1,0 1,1-1,-1 0,0 0,0 0,0 0,1 0,-1-1,1 1,-1-1,1 0,0 0,-1 0,1 0,0 0,0 0,0 0,1-1,-1 1,1-1,-1 1,1-1,0 1,0-1,0 0,0 0,0-2,1-6,1 0,0 0,0 0,1 1,1-1,0 1,1-1,0 1,0 0,1 0,0 1,1-1,0 1,0 0,1 1,0 0,3-2,7-12,71-97,-72 96</inkml:trace>
  <inkml:trace contextRef="#ctx0" brushRef="#br0" timeOffset="27894.774">8636 4185,'110'-79,"-66"51,-1-2,-1-2,-2-2,-2-1,-1-2,23-32,-52 59,-8 8,0 1,0-1,0 1,1-1,-1 1,1-1,-1 1,1-1,-1 1,1 0,0-1,0 1,0 0,0 0,0-1,0 1,0 0,0 0,0 0,0 0,1 0,-1 1,0-1,1 0,-1 1,0-1,1 1,-1-1,1 1,-1-1,1 1,-1 0,1 0,-1 0,1 0,-1 0,1 0,0 0,-1 1,1-1,-1 0,0 1,1-1,-1 1,1 0,-1-1,0 1,1 0,-1 0,0 0,0 0,0 0,0 0,1 1,42 128,-8-24,-30-85,2-3</inkml:trace>
  <inkml:trace contextRef="#ctx0" brushRef="#br0" timeOffset="42631.232">0 4411,'15'-14,"13"-10,8-1,2 0,0 3,-3 1,-1 4,-3 0,-1 3,-1-1,-5 2</inkml:trace>
  <inkml:trace contextRef="#ctx0" brushRef="#br0" timeOffset="42882.272">57 4637,'43'-24,"29"-18,2-1</inkml:trace>
  <inkml:trace contextRef="#ctx0" brushRef="#br0" timeOffset="43647.67">592 3593,'36'113,"5"-2,4-2,39 65,-72-151,53 172,-63-189,-2-7</inkml:trace>
  <inkml:trace contextRef="#ctx0" brushRef="#br0" timeOffset="43915.956">565 3649,'43'-38,"19"-18,4-4,-5 8,-12 8,-10 12,-12 16,-10 10</inkml:trace>
  <inkml:trace contextRef="#ctx0" brushRef="#br0" timeOffset="44177.509">621 3903,'39'-29,"26"-14,7-5,-3 6,-9 11,-15 4,-15 9</inkml:trace>
  <inkml:trace contextRef="#ctx0" brushRef="#br0" timeOffset="44430.547">1299 3790,'-10'39,"2"16,2 5,2-3,2-7,1-7,1-11</inkml:trace>
  <inkml:trace contextRef="#ctx0" brushRef="#br0" timeOffset="44682.926">1158 3790,'14'24,"15"13,6 5,3-6,0-2,-2-9,-3-8,-6-6</inkml:trace>
  <inkml:trace contextRef="#ctx0" brushRef="#br0" timeOffset="45492.874">1637 3508,'-17'90,"8"63,9-148,0 1,1-1,-1 0,1 0,1 0,-1 0,0-1,1 1,0 0,0 0,1-1,-1 0,1 1,0-1,0 0,1 0,-1 0,1-1,0 1,-1-1,2 0,-1 0,0-1,1 1,-1-1,1 0,-1 0,4 1,2-3,0-1,-1 0,1 0,0-1,0 0,0-1,-1 0,0-1,1 0,-1 0,-1-1,1 0,-1 0,1-1,-2 0,1-1,0 0,-2 3,58-58,-61 50</inkml:trace>
  <inkml:trace contextRef="#ctx0" brushRef="#br0" timeOffset="45912.315">1326 3338,'136'-216,"-91"88,-45 127,0-1,0 1,0 0,0 0,1-1,-1 1,0 0,0 0,1 0,-1 0,1-1,-1 1,1 0,0 0,-1 0,1 0,0 0,0 0,0 0,0 1,-1-1,1 0,0 0,0 1,1-1,-1 0,0 1,0-1,0 1,0 0,0-1,1 1,-1 0,0 0,0-1,1 1,-1 0,0 0,0 1,0-1,1 0,-1 0,0 0,0 1,0-1,1 1,-1-1,0 1,0-1,0 1,0 0,0-1,0 1,0 0,0 0,0 0,0 0,57 82,-51-69,1-1,1 0,0 0,0-1,1 0,1-1,0 0,1-1,8 6,-15-12,-1 0,1-1,0 0,1 0,-1 0,0 0,1-1,0 0,-1 0,1 0,0-1,0 0,0 0,0 0,0-1,0 0,0 0,0-1,0 1,0-1,6-2,6-8</inkml:trace>
  <inkml:trace contextRef="#ctx0" brushRef="#br0" timeOffset="47182.917">2117 3283,'24'-15,"17"-9,7-6,0 3,-3 1,-5 5,-4 5,-9 2,-8 2</inkml:trace>
  <inkml:trace contextRef="#ctx0" brushRef="#br0" timeOffset="47448.119">2173 3084,'5'39,"6"21,6 2,1-6,1-12,-2-9,1-10,-3-4,1-7,-2-5</inkml:trace>
  <inkml:trace contextRef="#ctx0" brushRef="#br0" timeOffset="48246.169">2512 2492,'10'34,"7"29,2 15,1-2,-2-3,1-6,-3-9,0-9,-2-4,2-4,-3-5,-3-3,1-3,-1-2,3 0,-1-10,-3-13,-2-8</inkml:trace>
  <inkml:trace contextRef="#ctx0" brushRef="#br0" timeOffset="48536.212">2512 2436,'15'-15,"13"-14,8-11,2-5,0 2,2 7,0 5,-7 4,-5 5,-2 8,-5 10,-7 6</inkml:trace>
  <inkml:trace contextRef="#ctx0" brushRef="#br0" timeOffset="48781.919">2653 2717,'34'-24,"20"-17,1-2</inkml:trace>
  <inkml:trace contextRef="#ctx0" brushRef="#br0" timeOffset="49928.674">3048 3056,'23'-86,"-22"82,-1 2,0 1,0-1,-1 0,1 0,0 0,1 1,-1-1,0 0,0 0,1 1,-1-1,1 0,0 1,-1-1,1 0,0 1,0-1,0 1,0-1,0 1,1 0,-1-1,0 1,0 0,1 0,-1 0,1 0,-1 0,1 0,0 0,-1 1,1-1,0 0,-1 1,1 0,0-1,0 1,-1 0,1 0,0 0,0 0,-1 0,1 0,0 0,0 1,-1-1,1 1,0 0,83 115,-67-92,-1 0,-1 1,-1 0,-2 2,0 0,-2 0,-1 1,-1 0,-1 0,-2 1,-1 0,-1 1,0 8,-17 58,13-94,-1 0,1 0,-1-1,0 1,0 0,0 0,0 0,0-1,0 1,0 0,0-1,-1 1,1-1,0 1,-1-1,0 0,1 0,-1 1,0-1,1-1,-1 1,0 0,0 0,0 0,0-1,0 1,0-1,0 0,0 0,0 1,0-1,0 0,0-1,0 1,0 0,0-1,0 1,0-1,0 1,1-1,-1 0,0 0,0 0,0 0,1 0,-7-5,1-1,-1 0,2 0,-1 0,1-1,0 0,1 0,0 0,0-1,1 0,0 0,0 0,1 0,1-1,-1 1,1-1,1 0,0 0,0 1,1-4,-1-7,1 0,0 0,1 0,2 0,0 1,1-1,1 1,0-1,3-2,2-2</inkml:trace>
  <inkml:trace contextRef="#ctx0" brushRef="#br0" timeOffset="50653.191">3387 2633,'262'-298,"-262"296,1 1,-1 0,1-1,-1 1,1-1,0 1,-1 0,1 0,0-1,0 1,0 0,0 0,0 0,0 0,0 0,1 0,-1 0,0 0,0 1,1-1,-1 0,0 1,1-1,-1 1,1 0,-1-1,1 1,-1 0,1 0,-1 0,0 0,1 0,-1 0,1 0,-1 0,1 1,-1-1,1 1,-1-1,0 1,1-1,-1 1,0 0,1 0,-1-1,0 1,0 0,0 0,0 0,0 0,1 2,10 18,0 1,-2 1,0 0,-2 0,0 1,2 20,0-10,89 403,-87-393,1-4,-2 0,-2 1,-2 0,-2 0,1 42,-7-71,0 0,0 0,-2 0,1 0,-2 0,1-1,-2 1,1-1,-4 4,8-14,0 0,-1 0,1 0,-1-1,1 1,-1 0,1 0,-1 0,0 0,1 0,-1-1,0 1,0 0,0-1,1 1,-1 0,0-1,0 1,0-1,0 1,0-1,0 0,0 1,0-1,0 0,0 0,0 0,0 0,0 0,-1 0,1 0,0 0,0 0,0 0,0-1,0 1,0 0,0-1,0 1,0-1,0 1,0-1,1 1,-1-1,0 0,0 1,0-1,1 0,-1 0,0 0,1 1,-1-1,1 0,-1 0,0 0,-25-57,16 25,1 0,2-1,1 0,-1-33,0 1,5 57,0-1,0 1,1 0,0 0,1 0,0-1,1 1,0 0,0 0,1 0,0 0,0 0,1 0,0 0,1 1,3-7,6 0,0 0,2 1,-1 0,1 2,1 0,0 0,1 1,0 1,1 1,0 1,0 0,8-1,-1-1</inkml:trace>
  <inkml:trace contextRef="#ctx0" brushRef="#br0" timeOffset="51369.436">3415 2153,'40'-129,"-21"78,-7 22,-1 0,-2-1,-1 0,-1 0,0-11,-7 33,0 6,-1 1,1-1,-1 0,1 1,0-1,0 0,0 1,0-1,0 0,0 0,0 1,0-1,1 0,-1 1,1-1,-1 0,1 1,0-1,0 1,0-1,-1 1,1-1,1 1,-1 0,0-1,0 1,0 0,1 0,-1 0,0 0,1 0,-1 0,1 0,-1 1,1-1,0 1,-1-1,1 1,0-1,-1 1,1 0,1 0,6 4,1 1,-1 0,0 1,0 0,0 0,-1 1,0 0,0 0,-1 1,1 0,-2 0,1 1,3 7,30 34,-26-36</inkml:trace>
  <inkml:trace contextRef="#ctx0" brushRef="#br0" timeOffset="52366.271">2907 3000,'0'-5,"0"4,5 6,6 2,6 5,5 1,4-7,-3-10,0-3,-5-6,-4-5,-1 0,-2-1,-8 2,-4 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3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0 398,'2'-2,"-1"0,0 0,1 1,0-1,-1 0,1 1,0-1,0 1,0-1,0 1,0 0,0 0,0 0,0 0,0 0,1 1,-1-1,0 1,1-1,-1 1,0 0,1 0,-1 0,0 0,1 0,0 0,51-3,1 2,-1 3,0 2,34 8,-86-12,114 8,0-5,0-4,72-13,-102 8,297-13,144 1,-100-8,566 25,-572-27,-183 28,178-11,115-18,-219 13,42 15,-224 1,309-27,-110 15,-61-3,57 12,202-24,-5-2,-152 18,-161-2,92 9,2-23,7-3,570 31,-654-29,-211 27,0 0,0 1,0 1,0 0,0 1,0 1,-1 1,1 0,-1 0,0 1,10 6,-6-1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30,'-87'-21,"82"20,2 0,0-1,0 1,0 0,0 1,0-1,0 0,0 1,-1 0,1-1,0 1,0 1,0-1,-1 0,1 1,0 0,0-1,0 1,0 0,0 1,0-1,0 1,0-1,1 1,-1 0,0 0,1 0,0 0,-1 0,1 1,0-1,0 1,-1 1,1 6,1-1,0 1,0-1,1 1,1 0,-1-1,2 1,-1-1,1 1,1-1,-1 0,2 0,-1 0,1 0,0 0,1-1,0 0,1 0,-1 0,2-1,-1 1,1-2,0 1,0-1,1 0,3 2,-9-7,0 1,0 0,-1-1,1 1,0 0,-1 0,1 0,-1 0,1 0,-1 0,0 0,0 0,0 0,0 1,-1-1,1 0,0 1,-1-1,0 1,1-1,-1 0,0 1,0-1,-1 1,1-1,0 1,-1-1,0 0,1 1,-1-1,0 0,0 0,0 1,0-1,-1 0,1 0,-1 0,1 0,-1-1,0 1,1 0,-1-1,-2 2,-2 2,0 0,-1-1,0 0,1-1,-1 1,0-1,-1-1,1 1,0-1,-1 0,0-1,1 0,-1 0,0-1,1 1,-1-2,0 1,1-1,-6-1,13 1,-1 0,1 1,0-1,-1 0,1 0,0 1,0-1,-1 0,1 0,0 0,0 1,0-1,0 0,0 0,0 0,0 0,0 1,0-1,1 0,-1 0,0 1,0-1,1 0,-1 0,0 1,1-1,-1 0,1 1,-1-1,1 0,-1 1,1-1,0 1,-1-1,1 1,0-1,-1 1,1-1,0 1,0 0,-1 0,1-1,0 1,0 0,-1 0,2 0,15-11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0,'-5'29,"4"9,6-1,3-8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0,'-5'0,"-1"5,0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0 307,'37'-45,"35"-124,-66 206,-5-21,1 0,0-1,1 1,0-1,2 0,-1 0,2 0,0 0,6 8,-11-20,0-1,1 1,-1-1,1 0,0 1,-1-1,1 0,0 0,1 0,-1 0,0 0,0-1,1 1,-1-1,1 1,0-1,-1 0,1 0,0 0,0 0,-1-1,1 1,0-1,0 0,0 0,0 0,0 0,0 0,-1 0,1-1,0 1,0-1,0 0,-1 0,1 0,0 0,-1-1,1 1,-1-1,0 1,1-1,-1 0,0 0,0 0,0 0,0 0,0-1,0 0,112-190,-113 191,2-2,-1 1,0-1,1 0,-1 0,-1 0,1 0,-1 0,1 0,-1-1,0 1,-1 0,1-1,-1 1,0 0,0-1,0 1,-1-1,1 1,-1 0,-1-5,-8-3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88,'17'-11,"0"0,0 1,1 1,0 1,0 0,1 1,0 1,1 1,-1 1,1 1,0 0,0 2,0 0,2 1,-19 0,0 0,1 0,-1 0,0 0,0 1,0-1,1 1,-1 0,0 0,0 0,0 0,0 1,-1-1,1 1,0 0,0 0,-1 0,1 0,-1 0,0 0,0 1,0-1,0 1,0-1,0 1,-1 0,1 0,-1 0,0 0,0 0,0 0,0 0,0 0,-1 0,1 1,-1-1,0 0,0 0,0 1,-1-1,1 0,-1 0,1 0,-1 0,0 0,-1 1,-10 22,-2 0,-1-1,-1 0,-1-1,-2-1,-7 7,-15 20,19-23,2 0,1 1,1 1,1 1,2 1,-2 7,15-34,0 1,1 0,0 0,0 0,0 0,0 0,1 0,-1 0,1 0,1 0,-1 0,1 0,0 0,0 0,0 0,1-1,-1 1,1 0,1-1,-1 1,0-1,1 0,0 0,0 0,0 0,1 0,-1 0,1-1,0 0,0 0,0 0,0 0,1-1,-1 1,1-1,-1 0,1-1,0 1,0-1,0 0,0 0,1 0,22 2,1-2,-1-1,1-1,-1-1,0-1,0-2,0-1,0-1,-1-1,13-7,154-49,-171 62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508 225,'0'43,"5"49,2 12,-1-1,-1-9,-1-11,-2-14,-1-10,-1-10,0-8,0-2,0-3,0-2,-5-2,-2-3,1 0,-4-6,0-6</inkml:trace>
  <inkml:trace contextRef="#ctx0" brushRef="#br0" timeOffset="250.229">1 311,'43'-20,"48"-15,23-7,6-1,-2 7,-13 4,-13 4,-14 6,-10 6,-7 2,-9 3,-9 4,-6 2,-11 8,-8 7,-9 3</inkml:trace>
  <inkml:trace contextRef="#ctx0" brushRef="#br0" timeOffset="596.85">1215 649,'-18'16,"1"0,1 2,1 0,0 1,2 0,0 1,1 0,1 1,1 1,1 0,1 0,-2 8,9-26,0 0,0 0,0 0,1 0,-1 0,1 0,0 0,0 0,0 0,1 0,-1 1,1-1,0-1,0 1,1 0,-1 0,1 0,0-1,0 1,0-1,0 1,1-1,-1 0,1 0,0 0,0 0,0 0,0-1,0 1,1-1,-1 0,1 0,-1 0,1-1,0 1,0-1,0 0,0 0,0 0,0 0,0-1,0 0,0 0,0 0,0 0,0 0,0-1,2 0,-1-1,1 0,-1-1,1 1,-1-1,0-1,0 1,0 0,0-1,-1 0,1 0,-1-1,0 1,0-1,-1 0,1 0,-1 0,0 0,-1-1,1 1,-1-1,0 0,-1 1,1-2,3-9,-2 0,0-1,0 1,-2-1,0 1,-1-1,-1-15,0 18,-1-1,-1 1,0 0,-1 0,0 0,-1 1,0-1,-1 1,-1 0,0 1,-1-1,0 2,-1-1,0 1,-1 0,0 1,-2-1,-9-2</inkml:trace>
  <inkml:trace contextRef="#ctx0" brushRef="#br0" timeOffset="1002.522">1807 536,'-27'20,"2"2,1 0,1 2,1 1,1 1,1 0,1 1,2 2,1 0,-12 29,24-53,1 0,0 1,1 0,-1 0,1 0,1 0,-1 0,1 0,0 0,0 0,0 1,1-1,0 0,1 1,-1-1,1 0,0 0,1 1,-1-1,1 0,1 0,-1-1,1 1,0 0,0-1,1 0,-1 1,1-2,0 1,1 0,-1-1,1 1,2 0,1-1,1-1,0 0,0-1,0 0,0-1,0 1,0-2,1 1,-1-1,0-1,1 1,-1-2,0 1,0-1,0-1,0 0,-1 0,1 0,-1-1,1-1,-1 1,0-1,4-4,4-4,1 0,-2-1,1 0,-2-1,0-1,-1 0,-1-1,0-1,-2 0,1-2,8-17,-2 0,-2-2,-1 0,-2 0,-2-1,-2-1,-1 0,-2 0,-2 0,-2 0,-2 0,-1-1,-2 1,-2 0,-2 1,-3-8,10 41,-1 0,1 0,-1 0,0 0,-1 0,0 0,0 0,0 1,-1 0,0 0,0 0,-1 0,0 0,0 1,0 0,0 0,-1 0,0 1,0 0,0 0,0 1,-1-1,1 1,-1 0,0 1,0 0,0 0,0 1,0-1,-1 1,1 1,0 0,0 0,-1 0,1 1,0 0,0 0,0 1,-3 1,-4 5,1 1,-1 0,2 1,-1 1,1 0,1 0,0 2,1-1,0 1,1 1,0-1,1 2,1-1,0 1,1 0,1 0,0 1,1 0,0 0,1 3,0 2,1-1,1 1,1 0,1-1,0 1,2-1,0 1,2-1,0 0,5 13,3 2</inkml:trace>
  <inkml:trace contextRef="#ctx0" brushRef="#br0" timeOffset="1936.251">2653 479,'-20'-1,"-1"2,0 0,0 1,1 1,-1 1,1 0,0 2,0 0,0 2,1 0,0 1,1 1,0 0,1 2,0 0,0 1,1 0,-1 3,12-10,1 1,0-1,0 0,1 1,0 0,0 0,0 0,1 0,0 0,1 1,-1-1,1 1,1-1,0 1,0-1,0 1,1-1,0 1,0-1,1 0,0 1,0-1,1 0,-1 0,2 0,-1-1,1 1,0-1,0 0,1 0,0 0,0-1,0 1,3 0,-4-1,1-1,0 0,0 0,0-1,0 1,1-1,-1 0,1-1,0 1,0-1,0 0,0-1,0 1,1-1,-1-1,0 1,1-1,-1 0,0 0,1-1,-1 0,0 0,0 0,0-1,0 0,0 0,0-1,0 0,19-13,-1-1,0-1,-2-2,0 0,-2-1,0-1,-1-1,-1-1,12-22,2 2,36-49,-68 93,0 0,0-1,0 1,0-1,0 1,1 0,-1-1,0 1,0 0,0-1,1 1,-1 0,0-1,0 1,1 0,-1-1,0 1,1 0,-1 0,0-1,1 1,-1 0,1 0,-1 0,0 0,1 0,-1 0,0-1,1 1,-1 0,1 0,-1 0,1 0,-1 0,0 0,1 0,-1 1,1-1,-1 0,0 0,1 0,-1 0,0 0,1 1,-1-1,0 0,1 0,-1 1,0-1,1 0,-1 0,0 1,0-1,1 0,-1 1,0-1,0 0,1 1,-1-1,0 1,0-1,0 0,0 1,0-1,0 1,3 31,-4-29,-33 262,34-261,1-1,-1 0,0 0,1 0,0 0,0 0,0 0,0 0,0 0,1 0,-1-1,1 1,0 0,0-1,0 0,0 1,0-1,0 0,1 0,-1 0,1 0,-1 0,1-1,0 1,0-1,0 0,-1 0,1 0,1 0,-1 0,0-1,0 1,0-1,0 0,0 0,0 0,0 0,1 0,-1-1,0 0,0 1,0-1,0 0,0-1,-1 1,1 0,0-1,1-1,25-19,-2-1,-1-2,-1 0,-1-2,-2 0,0-2,-2 0,-1-2,11-25,-17 35,30-30,-30 95,-11-2,-4-30,1 0,1 1,0-1,1 0,0 0,1 0,0 0,1 0,0 0,1 0,0-1,1 0,0 0,1 0,1 0,-1-1,1 0,1-1,1 2,-8-10,1 0,0 1,0-1,-1 0,1 0,0 0,0 0,0-1,0 1,0 0,0-1,1 1,-1-1,0 0,0 0,0 0,0 0,0 0,0 0,1 0,-1-1,0 1,0-1,0 0,0 0,0 1,0-1,0 0,-1-1,1 1,0 0,0 0,-1-1,1 1,-1-1,1 1,-1-1,0 0,1 0,42-78,51-148,-82 205,-10 15,0 0,1 0,0 1,1-1,0 1,0 0,1 1,-1-1,1 1,1 0,-1 1,1-1,3 0,-7 6,1 0,-1 1,0-1,1 1,-1 0,0 0,0 0,0 0,0 1,0-1,0 1,0 0,0 0,-1 0,1 0,-1 0,1 1,-1-1,0 1,0-1,0 1,0 0,-1 0,1 0,-1 0,1 0,-1 0,0 0,-1 1,1-1,0 0,-1 1,1 2,52 266,-37-183,10 39,-5 1,-7 1,-1 127,-14-231,-1 0,0-1,-2 1,-1-1,-1 0,-1 0,-2-1,0 0,-1-1,-2 0,0 0,-1-1,-2-1,0 0,-1-1,-1 0,-1-2,0 0,-1-1,-1-1,-1-1,-15 8,28-18,4-1,0 0,0-1,0 0,0 0,0 0,-1-1,1 1,-1-1,0 0,1 0,-1-1,0 1,0-1,0 0,0-1,0 1,0-1,-1 0,1 0,0 0,0-1,0 0,0 0,0 0,0-1,0 1,1-1,-1-1,0 1,1 0,-2-2,1-7,-1-1,2 0,0 0,0 0,1-1,0 1,1-1,1 0,0 1,0-1,1 0,1 0,1 0,-1 1,2-1,0 1,0-1,2-1,22-77,3 0,5 2,4 2,40-67,79-107,-115 201</inkml:trace>
  <inkml:trace contextRef="#ctx0" brushRef="#br0" timeOffset="3853.618">1695 479,'-1'2,"1"-1,-1 0,1 1,0-1,0 1,0-1,0 1,0-1,0 0,0 1,1-1,-1 1,0-1,1 0,-1 1,1-1,0 0,-1 1,1-1,0 0,0 0,-1 0,1 0,0 0,0 0,0 0,1 0,-1 0,0 0,0 0,0-1,1 1,-1 0,1-1,9 10,191 245,-169-231,-16-16</inkml:trace>
  <inkml:trace contextRef="#ctx0" brushRef="#br0" timeOffset="12786.518">4319 254,'-10'10,"-3"7,1 7,7-2,9-4,4-5</inkml:trace>
  <inkml:trace contextRef="#ctx0" brushRef="#br0" timeOffset="13055.926">4404 705,'0'5,"0"2</inkml:trace>
  <inkml:trace contextRef="#ctx0" brushRef="#br0" timeOffset="19185.328">227 1355,'59'7,"0"-2,1-3,0-3,-1-2,30-7,563-80,102-8,-469 77,1 13,79 15,-75 24,13 15,172 21,-300-56,122-11,-139-2,132-27,-66 1,-118 33,-105-5,0 1,0-1,0 1,0-1,0 1,0-1,-1 1,1 0,0-1,0 1,-1 0,1 0,0-1,-1 1,1 0,-1 0,1 0,-1 0,1 0,-1 0,1 0,-1 0,0 0,0 0,0 0,1 0,-1 0,0 0,0 0,-1 0,1 0,0 0,0 0,0 0,-1 0,1 0,0 0,-1 0,1 0,-1 0,1 0,-1 0,0 0,1-1,-1 1,0 0,1 0,-1-1,0 1,0 0,0-1,-8 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  <inkml:trace contextRef="#ctx0" brushRef="#br0" timeOffset="-12823.41">282 5653,'679'0,"-509"28,-133-27,-1-1,0-2,1-1,-1-2,7-3,183-21,-164 22,1 2,-1 3,43 4,-2 0,78-20,-52-5,-74 14,1 3,1 2,-1 2,39 6,10-3,234-1,-142-28,56 28,-253-1,0 1,0-1,-1 1,1-1,0 1,0-1,0 0,-1 1,1-1,0 1,0-1,0 1,0-1,0 0,0 1,0-1,1 1,-1-1,0 1,0-1,0 1,0-1,1 1,-1-1,0 1,1-1,-1 1,0-1,1 1,-1-1,0 1,1 0,-1-1,1 1,-1 0,1-1,-1 1,1 0,-1-1,1 1,-1 0,1 0,-1 0,1 0,0 0,-1-1,1 1,-1 0,1 0,-1 0,1 1,-1-1,1 0,0 0,-1 0,1 0,-1 0,1 1,-1-1,1 0,-1 0,1 1,-170-147,168 145,0 0,0-1,0 1,0 0,0 0,-1 0,1 0,-1 0,1 0,-1 0,1 0,-1 0,1 1,-1-1,1 0,-1 1,0 0,0-1,1 1,-1 0,0 0,1 0,-1 0,0 0,0 0,1 1,-1-1,0 1,1-1,-1 1,1-1,-1 1,1 0,-1 0,1 0,-1 0,1 0,0 0,-1 0,1 0,0 0,0 1,0-1,0 1,0-1,0 1,0-1,0 1,1-1,-1 1,1-1,-1 1,1 0,0 0,-1-1,1 1,0 1,-16 195,-18 57,22-126,59-239,66-82,-106 179,-3 6,0 0,-1 0,1-1,-1 1,-1-1,1 1,-1-1,-1 0,1 0,-1 0,-1 0,1 0,-1 0,-1-7,-5-2</inkml:trace>
  <inkml:trace contextRef="#ctx0" brushRef="#br0" timeOffset="-10835.935">3584 3960,'0'509,"13"-424,-10-74,-1 0,0 0,0 0,-1 0,0 0,-1 1,0-1,-1 0,-1 0,-1 6,-27 153,2-1,21-137,2-1,2 1,1 0,1-1,3 26,-3 78,-20-54,18-73</inkml:trace>
  <inkml:trace contextRef="#ctx0" brushRef="#br0" timeOffset="-9537.172">3612 4015,'6'-2,"18"-4,-33 22,-256 186,175-134,89-68,0 1,0-1,0 1,0 0,0-1,0 1,0 0,1 0,-1-1,0 1,1 0,-1 0,0 0,1 0,-1 0,1 0,-1 0,1 0,0 0,-1 0,1 0,0 1,0-1,0 0,0 0,0 0,0 0,0 0,0 0,0 1,0-1,1 0,-1 0,0 0,1 0,-1 0,1 0,-1 0,1 0,0 0,-1 0,1 0,0-1,0 1,0 0,0 0,51 17,249-19,-31 1,-269 0,0 0,0 0,0 0,0 0,0 0,0-1,0 1,0 0,0 0,0-1,-1 1,1-1,0 1,0 0,0-1,0 0,0 1,-1-1,1 0,0 1,0-1,-1 0,1 0,-1 1,1-1,-1 0,1 0,-1 0,1 0,-1 0,0 0,1 0,-1 0,0 0,0 0,0 0,0 0,0 0,0 0,0 0,0 0,0 0,0 0,-1 0,1 0,0 0,-1 0,1 1,-1-1,1 0,-1 0,1 0,-1 0,-33-47,13 24,2-1,1-1,1 0,1-1,-5-14,-34-62,47 87</inkml:trace>
  <inkml:trace contextRef="#ctx0" brushRef="#br0" timeOffset="7635.589">678 6076,'-12'166,"-32"62,15-109,11-66,20-51,2-8</inkml:trace>
  <inkml:trace contextRef="#ctx0" brushRef="#br0" timeOffset="8035.61">592 6076,'74'-17,"-16"5,-20 3,1 2,0 1,0 2,0 2,32 2,-70 0,0-1,1 1,-1 0,0 0,0 0,0 0,0 0,1 0,-1 0,0 0,0 0,0 0,1 0,-1 1,0-1,0 1,0-1,0 1,0-1,0 1,0 0,0-1,0 1,0 0,0 0,-1 0,1-1,0 1,0 0,-1 0,1 0,-1 0,1 0,-1 1,1-1,-1 0,1 0,-1 0,0 0,0 0,0 1,0-1,0 0,0 0,0 0,0 1,0-1,0 0,-1 0,-7 9</inkml:trace>
  <inkml:trace contextRef="#ctx0" brushRef="#br0" timeOffset="8299.327">592 6387,'20'4,"20"2,8 0,1-5,-3-4,-5-1,-4 0,-8 1</inkml:trace>
  <inkml:trace contextRef="#ctx0" brushRef="#br0" timeOffset="11638.428">1580 6217,'-5'-3,"-1"0,0 0,0 1,0 0,0 0,0 0,0 1,-1 0,1 0,0 1,-1-1,1 1,0 1,-1-1,1 1,0 0,0 1,-1 0,1 0,0 0,1 0,-1 1,0 0,1 0,-1 1,1-1,0 1,-2 2,-1 2,1-1,0 1,0 0,1 1,0-1,0 1,1 0,1 1,-1-1,1 1,1 0,0 0,0 0,1 1,0-1,1 1,0-1,1 1,0-1,0 1,1-1,1 1,0-1,0 0,1 0,0 0,1 0,0 0,1-1,0 1,1 1,-2-6,-1 0,1 0,0-1,0 1,1-1,-1 0,1 0,0 0,0-1,1 1,-1-1,0-1,1 1,5 1,11 3</inkml:trace>
  <inkml:trace contextRef="#ctx0" brushRef="#br0" timeOffset="12151.843">2004 6246,'-16'1,"1"1,0 1,0 0,0 1,0 1,1 0,0 1,0 0,0 1,1 1,0 0,0 1,1 1,0 0,1 0,0 1,0 0,2 1,-9 12,14-16,1 0,1-1,-1 1,2 0,-1 0,1 0,0 0,0 0,1 1,0-1,1 0,0 0,0 0,1 0,0 0,0 0,0 0,1-1,1 2,-2-4,1 0,-1-1,1 1,0 0,0-1,0 0,0 0,1 0,0 0,0-1,0 1,0-1,0 0,1 0,-1 0,1-1,0 0,0 0,0 0,0 0,0-1,0 0,0 0,1 0,-1-1,0 1,0-1,1-1,2 0,7-1,0 0,0-2,0 0,0 0,-1-2,0 0,0 0,0-1,-1-1,0-1,-1 1,0-2,0 0,-1 0,0-1,0 0,-2-1,1-1,-2 1,1-1,-2 0,0-1,0 0,-2 0,1-1,-2 1,0-1,-1 0,0 0,-1-1,-1 1,0 0,-2-6,1 18,0 0,-1-1,1 1,-1 0,0 0,0 0,-1-1,1 1,0 1,-1-1,0 0,0 0,0 0,0 1,0-1,0 1,-1 0,1 0,-1 0,0 0,1 0,-1 0,0 1,0-1,0 1,0 0,0 0,-1 0,1 0,0 0,0 1,-1 0,1-1,-4 1,-112 22,62 9,32-14</inkml:trace>
  <inkml:trace contextRef="#ctx0" brushRef="#br0" timeOffset="12637.565">2568 6104,'-16'8,"0"-1,1 0,0 2,0 0,1 0,0 1,1 1,-8 8,19-18,1 0,0 0,0 0,0 1,1-1,-1 0,0 0,0 0,1 1,-1-1,0 0,1 1,0-1,-1 1,1-1,0 0,-1 1,1-1,0 1,0-1,0 1,1-1,-1 1,0-1,0 1,1-1,-1 0,1 1,-1-1,1 0,0 1,-1-1,1 0,0 0,0 1,0-1,0 0,0 0,0 0,0 0,0 0,0-1,1 1,-1 0,1 0,71 29,-50-23,-18-6,-1 0,1 0,-1 0,1 1,-1-1,0 1,0 0,0 0,0 1,0-1,-1 1,1 0,-1 0,1 0,-1 0,0 1,-1 0,1-1,0 1,-1 0,0 0,0 0,0 0,0 1,-1-1,0 0,0 1,0-1,0 1,-1-1,1 1,-5 8,0-1,0 0,-1 0,0-1,-1 1,0-1,-1 0,-1-1,1 0,-2 0,1-1,-1 0,-1 0,1-1,-2 0,1-1,-1 0,0 0,0-1,-1-1,1 0,-10 2,-32 1,29-12</inkml:trace>
  <inkml:trace contextRef="#ctx0" brushRef="#br0" timeOffset="13854.286">2935 6133,'1'-4,"0"1,1 0,-1 0,1 0,0 0,0 0,0 0,1 1,-1-1,0 1,1-1,0 1,-1 0,1 0,0 0,0 0,0 1,1-1,-1 1,0 0,0 0,1 0,2-1,10-4,-8 2,0 0,1 0,-1 1,1 1,0-1,0 1,0 1,0-1,0 2,1-1,-1 1,0 1,0-1,0 2,0-1,0 1,0 1,0-1,0 2,-1-1,1 1,1 1,-9-3,1 0,0 0,-1 0,1 0,-1 0,1 0,-1 0,0 0,0 1,0-1,0 0,-1 1,1-1,-1 0,1 1,-1-1,0 1,0-1,0 1,0-1,0 1,-1-1,1 1,-1-1,1 1,-1-1,0 0,0 1,0-1,0 0,-1 0,1 0,0 0,-2 1,-58 65,-68 18,128-86,1 0,-1 0,1 0,-1 0,1 0,-1 0,1 1,-1-1,1 0,-1 0,1 0,0 0,-1 1,1-1,-1 0,1 0,-1 1,1-1,0 0,-1 1,1-1,0 0,-1 1,1-1,0 1,-1-1,1 1,0-1,0 0,0 1,-1-1,1 1,0-1,0 1,0-1,0 1,0-1,0 1,0-1,0 1,0-1,0 1,0-1,0 1,0-1,1 1,-1-1,0 1,0-1,1 1,-1-1,0 0,0 1,1-1,-1 1,0-1,1 0,-1 1,1-1,32 5,-22-5,1 0,0 1,1 1,-1 0,0 0,0 1,0 1,-1 0,1 0,-1 1,0 1,0 0,2 2,-11-6,-1-1,1 1,-1 0,1 0,-1 0,0 0,0 0,0 0,0 0,0 1,-1-1,1 0,-1 0,1 1,-1-1,0 0,0 1,0-1,0 0,0 1,0-1,-1 0,1 1,-1-1,0 0,1 0,-1 0,0 0,-1 1,1-1,0-1,0 1,-2 1,-56 58,-174 66,210-115,26-17,15-5,1 0</inkml:trace>
  <inkml:trace contextRef="#ctx0" brushRef="#br0" timeOffset="14189.083">3782 6160,'-79'53,"3"3,3 3,-22 26,21 22,72-105,1 1,0-1,0 1,0-1,1 1,-1 0,1-1,-1 1,1 0,0 0,0-1,0 1,0 0,1-1,-1 1,1 0,0-1,-1 1,1 0,0-1,0 1,1-1,-1 0,1 1,-1-1,1 0,0 0,-1 0,1 0,0 0,0 0,1-1,-1 1,0-1,1 1,-1-1,0 0,1 0,0 0,-1 0,1 0,-1-1,1 1,1-1,17 4,1-2,-1 0,0-1,1-1,-1-1,19-4,-23 3,1-2,0 0,-1-1,0 0,0-2,-1 0,0-1,0 0,0-2,-1 0,-1 0,10-10,-15 13,0-1,-1-1,0 1,0-2,-1 1,0-1,0 0,-1 0,-1-1,0 1,0-1,-1-1,0 1,-1-1,-1 1,0-1,0 0,-1 0,0-7,-2 13,0 0,0 1,-1-1,1 1,-1-1,0 1,-1 0,1 0,-1 0,0 0,0 1,-1-1,1 1,-1-1,0 1,0 0,0 1,-1-1,0 1,1 0,-1 0,0 0,0 1,-1 0,1 0,0 0,-1 0,1 1,-1 0,1 0,-1 1,0-1,1 1,-1 0,0 1,1 0,-1-1,0 2,1-1,-1 1,-51 11,32-7</inkml:trace>
  <inkml:trace contextRef="#ctx0" brushRef="#br0" timeOffset="14661.046">4178 5963,'-25'23,"12"-11,0 0,1 1,0 0,0 0,2 1,0 1,0 0,2 0,-5 11,12-23,0-1,0 1,1-1,-1 1,1-1,-1 1,1 0,0-1,0 1,0-1,0 1,1 0,-1-1,1 1,0-1,-1 1,1-1,0 1,0-1,1 0,-1 0,0 1,1-1,0 0,-1 0,1 0,0 0,0-1,0 1,0 0,0-1,0 0,1 1,-1-1,0 0,1 0,-1 0,1 0,-1-1,3 1,3 1,1 0,-1-1,0 0,1 0,-1-1,1 0,-1 0,0-1,1 0,-1-1,0 0,4-1,-4-1,0-1,0 1,0-1,0 0,-1-1,0 0,0 0,-1-1,1 0,-2 0,1 0,-1-1,0 1,0-1,-1-1,0 1,2-7,-4 10,0-1,0 1,0-1,-1 0,0 0,0 0,0 0,-1 0,0 0,0 0,-1 0,1 1,-1-1,0 0,-1 0,0 0,0 1,0-1,0 1,-1-1,0 1,0 0,0 0,-1 0,0 0,0 1,-3-3,-64-22,47 27</inkml:trace>
  <inkml:trace contextRef="#ctx0" brushRef="#br0" timeOffset="16909.572">4459 5793,'1'0,"0"-1,0 0,0 0,0 0,0 0,0 1,0-1,0 1,0-1,1 1,-1-1,0 1,0 0,1-1,-1 1,0 0,0 0,1 0,-1 0,0 0,0 0,1 0,-1 0,0 1,0-1,1 0,-1 1,0-1,0 1,0 0,0-1,0 1,0 0,0-1,0 1,0 0,0 0,0 0,0 0,0 0,-1 0,1 0,0 1,6 4,-1 1,0 0,0 0,-1 0,1 1,-2 0,1 0,-1 0,0 1,-1-1,0 1,0 0,-1 0,0 0,-1 0,0 0,0 0,-1 4,1 10,-2 0,-1-1,-1 1,0-1,-2 0,0 0,-2 0,-12 25,-2-1,-2 0,-2-2,-2-1,-2-1,-2-1,-1-2,-2-1,-38 32,59-56,3-1</inkml:trace>
  <inkml:trace contextRef="#ctx0" brushRef="#br0" timeOffset="18003.129">1439 5850,'-21'12,"0"1,1 1,0 1,1 1,0 0,2 2,0 0,1 1,1 0,-3 7,-68 156,70-140,1 1,3 0,1 1,2 0,2 0,2 1,2 0,2 1,0-36,1 0,0-1,1 1,0 0,0 0,1-1,0 1,1-1,0 1,0-1,1 0,0 0,1-1,0 1,0-1,1 0,0 0,0-1,2 1,79 54,-67-54</inkml:trace>
  <inkml:trace contextRef="#ctx0" brushRef="#br0" timeOffset="18786.142">5052 6330,'-15'11,"0"1,1 0,1 1,0 1,0 0,2 1,0 0,0 0,1 2,1-1,1 1,1 0,0 1,1-1,-3 15,8-27,0-1,0 1,0 0,1 0,-1 0,1 0,0 0,1-1,-1 1,1 0,0 0,0 0,1-1,0 1,-1-1,1 1,1-1,-1 0,1 0,-1 1,1-2,0 1,1 0,-1-1,1 1,-1-1,1 0,0 0,0-1,0 1,1-1,-1 0,1 0,-1 0,1-1,-1 1,1-1,0 0,0-1,0 1,0-1,3 0,-2-1,0 1,0-2,0 1,0-1,0 1,-1-2,1 1,0-1,-1 0,0 0,0 0,0 0,0-1,0 0,-1 0,1-1,0-1,6-8</inkml:trace>
  <inkml:trace contextRef="#ctx0" brushRef="#br0" timeOffset="19220.728">4798 6104,'316'-246,"-315"245,-1-1,1 1,0 0,0 0,-1 0,1 0,0 0,0 0,0 1,0-1,1 0,-1 0,0 1,0-1,0 1,1-1,-1 1,0-1,0 1,1 0,-1 0,0-1,1 1,-1 0,0 0,1 0,-1 0,0 1,1-1,-1 0,0 1,0-1,1 1,-1-1,0 1,0-1,0 1,1 0,-1-1,0 1,0 0,0 0,0 0,-1 0,1 0,0 0,0 0,0 0,-1 1,1-1,-1 0,1 0,-1 0,1 1,-1-1,0 0,0 1,1-1,-1 1,11 23,1-1,1-1,2 1,0-2,1 0,1-1,2-1,2 2,-1-6</inkml:trace>
  <inkml:trace contextRef="#ctx0" brushRef="#br0" timeOffset="21107.046">4318 4439,'-11'168,"-24"33,24-14,11-175</inkml:trace>
  <inkml:trace contextRef="#ctx0" brushRef="#br0" timeOffset="21427.014">4290 4411,'14'0,"25"-5,9-1,3-1,-4 2,-4-3,-6 0,-3 0,-3 3,-2 2,-1 1,-1 1,-5 6,-10 1,-8 5,-5 1</inkml:trace>
  <inkml:trace contextRef="#ctx0" brushRef="#br0" timeOffset="21672.416">4290 4749,'43'0,"34"-5,8-1,-6 0,-10 1,-18 2</inkml:trace>
  <inkml:trace contextRef="#ctx0" brushRef="#br0" timeOffset="22487.189">5419 4241,'-13'1,"-1"1,1-1,-1 2,1 0,0 1,0 0,1 1,-1 0,1 1,0 0,0 1,1 1,0-1,0 2,1 0,0 0,1 1,0 0,0 0,1 1,0 0,1 1,0-1,1 2,-3 7,-5 7,1 0,0 1,3 0,0 1,2 0,1 1,1-1,1 1,0 27,5-46,0 0,0 0,1 1,0-1,1 0,0 0,1-1,0 1,1 0,0-1,1 0,0 0,0 0,1-1,0 1,1-1,0-1,1 1,3 2,-2-3,0-1,1 1,0-2,1 1,-1-1,1-1,1 0,-1-1,1 0,-1 0,1-1,3-1,-7-3,-4-3</inkml:trace>
  <inkml:trace contextRef="#ctx0" brushRef="#br0" timeOffset="24939.892">6830 4298,'2'-2,"-1"0,0 0,1 1,0-1,-1 0,1 1,0-1,0 1,0-1,0 1,0 0,0 0,0 0,0 0,0 0,1 1,-1-1,0 1,1-1,-1 1,0 0,1 0,-1 0,0 0,1 0,0 0,3-1,7-1,0 0,0 1,0 1,1 0,-1 0,0 2,0-1,11 4,-22-4,1 0,-1 1,0-1,1 0,-1 1,0 0,0-1,0 1,0 0,0 0,-1 0,1 0,-1 1,1-1,-1 0,0 1,0-1,0 1,0-1,0 1,0-1,-1 1,1 0,-1-1,0 1,0 0,0 0,0-1,0 1,0 0,-1-1,0 1,1 0,-1-1,0 1,-43 85,-31-7,76-78,0-1,0 1,0-1,0 0,1 0,-1 0,1 0,0 0,-1 0,1 0,0 0,0-1,0 1,0-1,1 1,-1-1,0 0,0 0,1 0,-1 0,1 0,-1-1,1 1,-1-1,1 0,0 1,0 0,86 38,-87-37,0-1,0 1,0 0,0 0,0 0,0 0,-1 0,1 1,0-1,-1 0,0 1,0-1,0 1,0-1,0 1,0 0,-1-1,1 1,-1 0,1-1,-1 1,0 0,0 0,-1-1,1 1,-1 0,1 0,-1-1,0 1,0-1,0 1,0-1,-1 3,-4 3,1-1,-1 1,0-1,-1 0,0-1,0 1,0-2,-1 1,0-1,0 0,0 0,-1-1,1 0,-1-1,-3 1,-21 11,-79 28,94-34</inkml:trace>
  <inkml:trace contextRef="#ctx0" brushRef="#br0" timeOffset="25320.672">7451 4355,'-29'27,"0"3,2 0,1 1,2 2,1 1,2 0,1 2,17-32,1-1,0 1,1-1,-1 1,0 0,1-1,0 1,0 0,0 0,1 0,-1 0,1 0,0 0,0 0,0 0,0 0,1 0,0 0,0 0,0 0,0 0,1-1,-1 1,1 0,0-1,0 1,0-1,0 0,1 0,0 0,-1 0,1 0,0 0,0-1,1 1,-1-1,0 0,1 0,-1 0,1-1,3 2,6 0,1-1,-1-1,1 0,-1 0,1-1,0-1,-1-1,1 0,-1 0,0-1,0-1,0 0,0-1,-1 0,1-1,-1-1,-1 0,1 0,-1-1,-1-1,1 0,-1 0,-1-1,0 0,0 0,-1-1,3-7,-6 14,-1-1,0 1,-1-1,1 0,-1-1,0 1,0-1,-1 1,1-1,-1 0,-1 0,1 0,-1 0,0 0,0 0,-1 0,1 0,-2-1,1 1,0 0,-1 0,-1 0,1 0,-1 0,0 0,0 0,0 1,-1-1,0 1,0-1,0 1,-1 0,0 0,0 1,0-1,-1 1,-3-3,-2 3,0 0,-1 0,1 2,-1-1,0 1,0 1,0 0,0 0,0 1,0 1,0 0,0 0,0 1,0 0,1 1,-1 0,1 1,-1 0,-8 6,0 1</inkml:trace>
  <inkml:trace contextRef="#ctx0" brushRef="#br0" timeOffset="25745.155">7705 4241,'-3'5,"1"0,0 0,0 0,1 0,-1 0,1 0,0 0,0 1,1-1,-1 0,1 1,1-1,-1 0,1 0,0 1,0-1,0 0,1 0,-1 0,1 0,0 0,1 0,0-1,-1 1,1-1,1 0,-1 0,0 0,1 0,0 0,0-1,0 1,1-1,-1 0,1-1,0 1,7-2,0-1,1 0,-1-1,0 0,0-1,-1 0,1-1,0-1,-1 0,0 0,0-1,0 0,0-1,-1 0,0-1,0 0,-1-1,0 0,0 0,-1-1,2-2,-7 10,-1-1,1 1,-1-1,0 1,1-1,-1 0,0 0,0 0,0 0,0-1,0 1,-1 0,1-1,-1 0,0 1,1-1,-1 1,0-1,-1 0,1 0,0 0,-1 0,1 1,-1-1,0 0,0 0,0 0,-1 0,1 0,-1 0,1 0,-1 1,0-1,0 0,0 0,0 1,-1-1,1 1,-1-1,0 1,0 0,1-1,-1 1,-1 0,1 0,0 0,-9-2,0 1,0 0,-1 1,1 0,-1 1,1 0,-1 0,1 1,-1 1,1 0,-1 1,1 0,-1 1,-14 4</inkml:trace>
  <inkml:trace contextRef="#ctx0" brushRef="#br0" timeOffset="26173.463">8128 4044,'45'91,"-4"1,21 76,-56-151,0 1,-2 0,0 0,-1 1,-1-1,-1 1,-1-1,0 1,-1 0,-1-1,-1 0,-1 1,0-1,-1 0,-1-1,-1 1,-3 4,2-7,-2 1,0-1,-1-1,0 0,-1 0,0-1,-1-1,-1 0,0-1,-1 0,0-1,0-1,-12 5,2-4</inkml:trace>
  <inkml:trace contextRef="#ctx0" brushRef="#br0" timeOffset="27428.477">8552 4608,'97'-32,"-1"-5,69-39,-159 72,-5 3,0 0,1-1,-1 1,0 0,0 0,1-1,-1 1,0 0,1 1,-1-1,1 0,-1 0,1 1,0-1,-1 0,1 1,0 0,-1-1,1 1,0 0,0 0,-1 0,1 0,0 0,-1 0,1 1,0-1,0 1,-1-1,1 1,-1-1,1 1,0 0,-1 0,0 0,1 0,-1 0,1 0,-1 0,0 0,0 1,0-1,0 0,0 1,0-1,0 1,0 0,8 45,-2 0,-3 1,-1 0,-3-1,-3 19,2 17,2-38,-2 1,-2 0,-2-1,-2 0,-2 0,-1-1,-7 13,11-42,4-6,-1 0,0 0,0 0,-1 0,-1-1,1 0,-1 0,-1 0,1 0,-1-1,-1 0,1 0,-1-1,0 0,-7 5,-89 20,100-30,0-1,0 0,0 0,0 0,0 0,0 0,0-1,0 1,1-1,-1 0,0 0,0 0,0 0,1 0,-1-1,1 1,-1-1,1 0,0 0,-1 0,1 0,0 0,0 0,0 0,1-1,-1 1,1-1,-1 1,1-1,0 1,0-1,0 0,0 0,0-2,1-6,1 0,0 0,0 0,1 1,1-1,0 1,1-1,0 1,0 0,1 0,0 1,1-1,0 1,0 0,1 1,0 0,3-2,7-12,71-97,-72 96</inkml:trace>
  <inkml:trace contextRef="#ctx0" brushRef="#br0" timeOffset="27894.774">8636 4185,'110'-79,"-66"51,-1-2,-1-2,-2-2,-2-1,-1-2,23-32,-52 59,-8 8,0 1,0-1,0 1,1-1,-1 1,1-1,-1 1,1-1,-1 1,1 0,0-1,0 1,0 0,0 0,0-1,0 1,0 0,0 0,0 0,0 0,1 0,-1 1,0-1,1 0,-1 1,0-1,1 1,-1-1,1 1,-1-1,1 1,-1 0,1 0,-1 0,1 0,-1 0,1 0,0 0,-1 1,1-1,-1 0,0 1,1-1,-1 1,1 0,-1-1,0 1,1 0,-1 0,0 0,0 0,0 0,0 0,1 1,42 128,-8-24,-30-85,2-3</inkml:trace>
  <inkml:trace contextRef="#ctx0" brushRef="#br0" timeOffset="42631.232">0 4411,'15'-14,"13"-10,8-1,2 0,0 3,-3 1,-1 4,-3 0,-1 3,-1-1,-5 2</inkml:trace>
  <inkml:trace contextRef="#ctx0" brushRef="#br0" timeOffset="42882.272">57 4637,'43'-24,"29"-18,2-1</inkml:trace>
  <inkml:trace contextRef="#ctx0" brushRef="#br0" timeOffset="43647.67">592 3593,'36'113,"5"-2,4-2,39 65,-72-151,53 172,-63-189,-2-7</inkml:trace>
  <inkml:trace contextRef="#ctx0" brushRef="#br0" timeOffset="43915.956">565 3649,'43'-38,"19"-18,4-4,-5 8,-12 8,-10 12,-12 16,-10 10</inkml:trace>
  <inkml:trace contextRef="#ctx0" brushRef="#br0" timeOffset="44177.509">621 3903,'39'-29,"26"-14,7-5,-3 6,-9 11,-15 4,-15 9</inkml:trace>
  <inkml:trace contextRef="#ctx0" brushRef="#br0" timeOffset="44430.547">1299 3790,'-10'39,"2"16,2 5,2-3,2-7,1-7,1-11</inkml:trace>
  <inkml:trace contextRef="#ctx0" brushRef="#br0" timeOffset="44682.926">1158 3790,'14'24,"15"13,6 5,3-6,0-2,-2-9,-3-8,-6-6</inkml:trace>
  <inkml:trace contextRef="#ctx0" brushRef="#br0" timeOffset="45492.874">1637 3508,'-17'90,"8"63,9-148,0 1,1-1,-1 0,1 0,1 0,-1 0,0-1,1 1,0 0,0 0,1-1,-1 0,1 1,0-1,0 0,1 0,-1 0,1-1,0 1,-1-1,2 0,-1 0,0-1,1 1,-1-1,1 0,-1 0,4 1,2-3,0-1,-1 0,1 0,0-1,0 0,0-1,-1 0,0-1,1 0,-1 0,-1-1,1 0,-1 0,1-1,-2 0,1-1,0 0,-2 3,58-58,-61 50</inkml:trace>
  <inkml:trace contextRef="#ctx0" brushRef="#br0" timeOffset="45912.315">1326 3338,'136'-216,"-91"88,-45 127,0-1,0 1,0 0,0 0,1-1,-1 1,0 0,0 0,1 0,-1 0,1-1,-1 1,1 0,0 0,-1 0,1 0,0 0,0 0,0 0,0 1,-1-1,1 0,0 0,0 1,1-1,-1 0,0 1,0-1,0 1,0 0,0-1,1 1,-1 0,0 0,0-1,1 1,-1 0,0 0,0 1,0-1,1 0,-1 0,0 0,0 1,0-1,1 1,-1-1,0 1,0-1,0 1,0 0,0-1,0 1,0 0,0 0,0 0,0 0,57 82,-51-69,1-1,1 0,0 0,0-1,1 0,1-1,0 0,1-1,8 6,-15-12,-1 0,1-1,0 0,1 0,-1 0,0 0,1-1,0 0,-1 0,1 0,0-1,0 0,0 0,0 0,0-1,0 0,0 0,0-1,0 1,0-1,6-2,6-8</inkml:trace>
  <inkml:trace contextRef="#ctx0" brushRef="#br0" timeOffset="47182.917">2117 3283,'24'-15,"17"-9,7-6,0 3,-3 1,-5 5,-4 5,-9 2,-8 2</inkml:trace>
  <inkml:trace contextRef="#ctx0" brushRef="#br0" timeOffset="47448.119">2173 3084,'5'39,"6"21,6 2,1-6,1-12,-2-9,1-10,-3-4,1-7,-2-5</inkml:trace>
  <inkml:trace contextRef="#ctx0" brushRef="#br0" timeOffset="48246.169">2512 2492,'10'34,"7"29,2 15,1-2,-2-3,1-6,-3-9,0-9,-2-4,2-4,-3-5,-3-3,1-3,-1-2,3 0,-1-10,-3-13,-2-8</inkml:trace>
  <inkml:trace contextRef="#ctx0" brushRef="#br0" timeOffset="48536.212">2512 2436,'15'-15,"13"-14,8-11,2-5,0 2,2 7,0 5,-7 4,-5 5,-2 8,-5 10,-7 6</inkml:trace>
  <inkml:trace contextRef="#ctx0" brushRef="#br0" timeOffset="48781.919">2653 2717,'34'-24,"20"-17,1-2</inkml:trace>
  <inkml:trace contextRef="#ctx0" brushRef="#br0" timeOffset="49928.674">3048 3056,'23'-86,"-22"82,-1 2,0 1,0-1,-1 0,1 0,0 0,1 1,-1-1,0 0,0 0,1 1,-1-1,1 0,0 1,-1-1,1 0,0 1,0-1,0 1,0-1,0 1,1 0,-1-1,0 1,0 0,1 0,-1 0,1 0,-1 0,1 0,0 0,-1 1,1-1,0 0,-1 1,1 0,0-1,0 1,-1 0,1 0,0 0,0 0,-1 0,1 0,0 0,0 1,-1-1,1 1,0 0,83 115,-67-92,-1 0,-1 1,-1 0,-2 2,0 0,-2 0,-1 1,-1 0,-1 0,-2 1,-1 0,-1 1,0 8,-17 58,13-94,-1 0,1 0,-1-1,0 1,0 0,0 0,0 0,0-1,0 1,0 0,0-1,-1 1,1-1,0 1,-1-1,0 0,1 0,-1 1,0-1,1-1,-1 1,0 0,0 0,0 0,0-1,0 1,0-1,0 0,0 0,0 1,0-1,0 0,0-1,0 1,0 0,0-1,0 1,0-1,0 1,1-1,-1 0,0 0,0 0,0 0,1 0,-7-5,1-1,-1 0,2 0,-1 0,1-1,0 0,1 0,0 0,0-1,1 0,0 0,0 0,1 0,1-1,-1 1,1-1,1 0,0 0,0 1,1-4,-1-7,1 0,0 0,1 0,2 0,0 1,1-1,1 1,0-1,3-2,2-2</inkml:trace>
  <inkml:trace contextRef="#ctx0" brushRef="#br0" timeOffset="50653.191">3387 2633,'262'-298,"-262"296,1 1,-1 0,1-1,-1 1,1-1,0 1,-1 0,1 0,0-1,0 1,0 0,0 0,0 0,0 0,0 0,1 0,-1 0,0 0,0 1,1-1,-1 0,0 1,1-1,-1 1,1 0,-1-1,1 1,-1 0,1 0,-1 0,0 0,1 0,-1 0,1 0,-1 0,1 1,-1-1,1 1,-1-1,0 1,1-1,-1 1,0 0,1 0,-1-1,0 1,0 0,0 0,0 0,0 0,1 2,10 18,0 1,-2 1,0 0,-2 0,0 1,2 20,0-10,89 403,-87-393,1-4,-2 0,-2 1,-2 0,-2 0,1 42,-7-71,0 0,0 0,-2 0,1 0,-2 0,1-1,-2 1,1-1,-4 4,8-14,0 0,-1 0,1 0,-1-1,1 1,-1 0,1 0,-1 0,0 0,1 0,-1-1,0 1,0 0,0-1,1 1,-1 0,0-1,0 1,0-1,0 1,0-1,0 0,0 1,0-1,0 0,0 0,0 0,0 0,0 0,-1 0,1 0,0 0,0 0,0 0,0-1,0 1,0 0,0-1,0 1,0-1,0 1,0-1,1 1,-1-1,0 0,0 1,0-1,1 0,-1 0,0 0,1 1,-1-1,1 0,-1 0,0 0,-25-57,16 25,1 0,2-1,1 0,-1-33,0 1,5 57,0-1,0 1,1 0,0 0,1 0,0-1,1 1,0 0,0 0,1 0,0 0,0 0,1 0,0 0,1 1,3-7,6 0,0 0,2 1,-1 0,1 2,1 0,0 0,1 1,0 1,1 1,0 1,0 0,8-1,-1-1</inkml:trace>
  <inkml:trace contextRef="#ctx0" brushRef="#br0" timeOffset="51369.436">3415 2153,'40'-129,"-21"78,-7 22,-1 0,-2-1,-1 0,-1 0,0-11,-7 33,0 6,-1 1,1-1,-1 0,1 1,0-1,0 0,0 1,0-1,0 0,0 0,0 1,0-1,1 0,-1 1,1-1,-1 0,1 1,0-1,0 1,0-1,-1 1,1-1,1 1,-1 0,0-1,0 1,0 0,1 0,-1 0,0 0,1 0,-1 0,1 0,-1 1,1-1,0 1,-1-1,1 1,0-1,-1 1,1 0,1 0,6 4,1 1,-1 0,0 1,0 0,0 0,-1 1,0 0,0 0,-1 1,1 0,-2 0,1 1,3 7,30 34,-26-36</inkml:trace>
  <inkml:trace contextRef="#ctx0" brushRef="#br0" timeOffset="52366.271">2907 3000,'0'-5,"0"4,5 6,6 2,6 5,5 1,4-7,-3-10,0-3,-5-6,-4-5,-1 0,-2-1,-8 2,-4 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3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0 398,'2'-2,"-1"0,0 0,1 1,0-1,-1 0,1 1,0-1,0 1,0-1,0 1,0 0,0 0,0 0,0 0,0 0,1 1,-1-1,0 1,1-1,-1 1,0 0,1 0,-1 0,0 0,1 0,0 0,51-3,1 2,-1 3,0 2,34 8,-86-12,114 8,0-5,0-4,72-13,-102 8,297-13,144 1,-100-8,566 25,-572-27,-183 28,178-11,115-18,-219 13,42 15,-224 1,309-27,-110 15,-61-3,57 12,202-24,-5-2,-152 18,-161-2,92 9,2-23,7-3,570 31,-654-29,-211 27,0 0,0 1,0 1,0 0,0 1,0 1,-1 1,1 0,-1 0,0 1,10 6,-6-1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30,'-87'-21,"82"20,2 0,0-1,0 1,0 0,0 1,0-1,0 0,0 1,-1 0,1-1,0 1,0 1,0-1,-1 0,1 1,0 0,0-1,0 1,0 0,0 1,0-1,0 1,0-1,1 1,-1 0,0 0,1 0,0 0,-1 0,1 1,0-1,0 1,-1 1,1 6,1-1,0 1,0-1,1 1,1 0,-1-1,2 1,-1-1,1 1,1-1,-1 0,2 0,-1 0,1 0,0 0,1-1,0 0,1 0,-1 0,2-1,-1 1,1-2,0 1,0-1,1 0,3 2,-9-7,0 1,0 0,-1-1,1 1,0 0,-1 0,1 0,-1 0,1 0,-1 0,0 0,0 0,0 0,0 1,-1-1,1 0,0 1,-1-1,0 1,1-1,-1 0,0 1,0-1,-1 1,1-1,0 1,-1-1,0 0,1 1,-1-1,0 0,0 0,0 1,0-1,-1 0,1 0,-1 0,1 0,-1-1,0 1,1 0,-1-1,-2 2,-2 2,0 0,-1-1,0 0,1-1,-1 1,0-1,-1-1,1 1,0-1,-1 0,0-1,1 0,-1 0,0-1,1 1,-1-2,0 1,1-1,-6-1,13 1,-1 0,1 1,0-1,-1 0,1 0,0 1,0-1,-1 0,1 0,0 0,0 1,0-1,0 0,0 0,0 0,0 0,0 1,0-1,1 0,-1 0,0 1,0-1,1 0,-1 0,0 1,1-1,-1 0,1 1,-1-1,1 0,-1 1,1-1,0 1,-1-1,1 1,0-1,-1 1,1-1,0 1,0 0,-1 0,1-1,0 1,0 0,-1 0,2 0,15-11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58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508 276,'-167'502,"115"-309,28-98,-3-1,-34 74,19-78,41-104,52-125,218-536,-122 316,-116 309,-15 70,-12 217,-5 159,56-24,-36-314,-18-57,-1 0,0 0,1 0,-1 0,1 0,0-1,-1 1,1 0,0 0,-1-1,1 1,0 0,0-1,-1 1,1-1,0 1,0-1,0 1,0-1,0 0,0 0,0 1,0-1,0 0,0 0,0 0,0 0,0 0,0 0,-1 0,1 0,0 0,0-1,0 1,0 0,0-1,0 1,0 0,0-1,0 1,-1-1,1 0,0 1,0-1,-1 0,1 1,0-1,-1 0,1 0,0 1,-1-1,0 0,1 0,-1 0,1 0,-1 0,0-1,11-16,-2 0,-1-1,0 0,-1-1,-1 0,-1 0,0-4,10-33,159-421,-42 191,-128 280,-2 3,-1 0,1 0,0 0,0 1,0-1,1 1,-1-1,1 1,0 0,0 0,0 0,0 0,0 1,1-1,-1 1,1 0,1-1,-3 5,-1 0,1 0,-1-1,1 1,-1 0,0 0,0 1,0-1,0 0,0 0,0 0,0 1,-1-1,1 0,-1 1,0-1,0 1,0-1,0 0,0 1,0-1,-1 0,0 2,-40 287,26-202,-19 190,34-254,-2-17,1 0,0 0,0 1,1-1,0 0,1 1,0-1,0 0,0 0,1 0,1 0,-1 0,1 0,1 0,-1-1,1 0,0 1,1-2,0 1,0 0,1-1,-1 0,3 1,13 4</inkml:trace>
  <inkml:trace contextRef="#ctx0" brushRef="#br0" timeOffset="333.966">1750 841,'-28'27,"2"1,1 1,1 2,2 0,1 1,1 2,2 0,-14 36,30-67,0 0,1-1,-1 1,1 0,-1 1,1-1,0 0,0 0,1 0,-1 1,1-1,-1 0,1 1,0-1,0 0,1 1,-1-1,1 0,-1 1,1-1,0 0,0 0,0 0,1 0,-1 0,1 0,0 0,0 0,0-1,0 1,0-1,1 1,-1-1,1 0,-1 0,1 0,0 0,0 0,0-1,0 1,0-1,9-2,-1-1,1 0,-1 0,1-1,-1-1,0 0,0-1,-1 0,1 0,-1-1,0-1,-1 1,1-2,-1 1,-1-1,8-8,5-3,0-1,0 0,-2-2,-1 0,-1-1,0-1,-2 0,-1-2,-1 1,-1-2,-1 1,-2-1,0-1,-2-2,-6 27,1-1,-1 1,0-1,-1 1,1-1,-1 0,1 1,-1-1,0 0,0 1,-1-1,1 0,-1 1,0-1,0 0,0 1,0-1,-1 1,1 0,-1-1,0 1,0 0,0 0,0 0,-1 0,1 1,-1-1,0 1,0-1,0 1,0 0,0 0,0 0,0 0,-1 1,1 0,-1-1,-2 1,-62 30,49-12</inkml:trace>
  <inkml:trace contextRef="#ctx0" brushRef="#br0" timeOffset="5230.022">2400 785,'-22'27,"1"0,2 2,1 0,1 1,1 1,2 1,-8 28,7-25,-29 78,44-114,0 1,0 0,1 0,-1 0,0 0,1 0,-1 0,0 0,1 0,-1 0,0 0,0 0,1 0,-1 0,0 0,1 0,-1 0,0 1,1-1,-1 0,0 0,0 0,1 0,-1 1,0-1,0 0,1 0,-1 0,0 1,0-1,0 0,0 0,1 1,-1-1,0 0,0 1,0-1,0 0,0 0,0 1,0-1,25-27,131-190,0-15,-132 211,-14 45,-25 73,11-82,0 0,1 1,1-1,1 1,0-1,1 1,1-1,0 1,1 0,-1-12,0-1,0 1,0-1,1 0,-1 0,1 0,0 1,0-1,0-1,0 1,1 0,-1-1,1 1,-1-1,1 0,0 1,0-1,0-1,0 1,0 0,1-1,-1 0,0 1,1-1,-1-1,1 1,-1 0,1-1,-1 0,1 0,0 0,-1 0,1 0,2-2,8 1,-1-2,0 0,0 0,0-1,0-1,-1 0,0-1,9-5,-9 4,1 0,-1 0,0-2,-1 1,0-2,0 1,-1-1,0-1,-1 0,0 0,3-7,-5 1</inkml:trace>
  <inkml:trace contextRef="#ctx0" brushRef="#br0" timeOffset="5948.955">3698 616,'-33'15,"1"1,1 2,0 2,2 0,0 2,1 1,-19 22,-75 99,116-134,0-1,1 1,0-1,1 1,0 1,1-1,0 0,0 1,1 0,1 0,0-1,0 1,1 0,0 0,1 0,1 0,-2-7,1 0,0 0,0 0,1 0,-1-1,1 1,0 0,-1-1,2 1,-1-1,0 0,1 0,0 0,-1 0,1 0,0 0,1-1,-1 1,0-1,1 0,-1 0,1 0,0-1,-1 1,1-1,0 0,0 0,0 0,4 0,1-1,1 0,0 0,0 0,0-1,0-1,0 0,-1 0,1-1,-1 0,0 0,7-5,37-21,-2-3,-2-1,-1-3,-1-2,-2-2,-2-2,-2-2,-2-1,-2-3,7-13,-21 27,0 0,-2-2,-2-1,-2 0,-1-1,-1-1,1-15,-11 38,-2 0,0 0,-1-1,0 1,-2 0,0-1,-1 1,0-1,-1 1,-1 0,-1 0,0 0,-1 0,0 1,-2 0,0 0,0 0,-2 1,-6-10,9 17,0-1,0 1,0 1,-1-1,0 1,-1 1,1-1,-1 1,0 0,0 1,0 0,-1 0,0 1,1 0,-1 0,0 1,-1 1,1-1,0 1,0 1,0 0,-1 0,1 1,0 0,0 0,-1 1,1 0,1 1,-1 0,0 1,1-1,-1 2,1-1,0 1,1 0,-4 4,-10 10,0 1,1 1,2 1,0 0,1 2,2 0,0 1,2 0,0 1,2 0,1 1,1 1,-3 16,6-28,1 2,1-1,0 0,1 1,1 0,0 0,2-1,0 1,1 0,1 0,0 0,1-1,1 1,1-1,1 0,0 0,1-1,1 0,0 0,1-1,1 0,0 0,1-1,1 0,0-1,1-1,0 0,7 5,6-3,1-2,0 0,1-1,0-2,1-1,0-1,0-2,0-1,1-1,-1-1,1-2,29-3,-17 2</inkml:trace>
  <inkml:trace contextRef="#ctx0" brushRef="#br0" timeOffset="6935.001">4742 616,'-38'2,"1"3,-1 1,1 2,0 1,1 2,0 2,1 1,1 2,-28 16,47-25,-1 0,1 1,1 1,0 0,0 1,0 0,1 1,1 1,0 0,1 1,0 0,1 0,0 1,1 1,0-1,2 1,0 1,0 0,-2 11,8-24,1 1,-1 0,1-1,0 1,0 0,0-1,0 1,1-1,0 1,-1 0,1-1,0 1,1-1,-1 0,1 1,-1-1,1 0,0 0,0 0,1 0,-1 0,0-1,1 1,0-1,0 1,-1-1,1 0,1 0,-1 0,0-1,0 1,1-1,-1 0,1 0,-1 0,1 0,6 1,1 0,0 0,0-2,0 1,-1-1,1-1,0 0,0 0,0-1,-1-1,8-2,15-9,-1-2,-1 0,0-3,-2 0,0-2,-1-1,-1-1,-2-2,0 0,-1-2,-2 0,-1-2,5-9,12-11,-37 49,-1 0,0 0,1 0,-1 0,1-1,-1 1,0 0,1 0,-1 0,1 0,-1 0,1 0,-1 0,0 0,1 1,-1-1,1 0,-1 0,1 0,-1 0,0 1,1-1,-1 0,0 0,1 1,-1-1,0 0,1 0,-1 1,0-1,0 0,1 1,-1-1,0 1,0-1,0 0,1 1,-1-1,0 0,0 1,0-1,0 1,0-1,0 1,0-1,0 0,0 1,0-1,0 1,0-1,0 1,0-1,0 0,0 1,-1-1,1 1,0-1,0 0,0 1,-1-1,1 0,0 1,-1-1,1 0,0 1,-1-1,1 0,-4 39,-6 5,7-37,0 0,0 0,1 0,0 1,1-1,-1 1,1-1,1 1,0 0,0-1,0 1,1-1,0 1,0 0,1-1,0 0,0 1,1-1,0 0,0 0,1-1,0 1,0-1,2 2,-3-5,1 0,-1-1,1 1,0-1,0 0,0 0,0 0,0-1,0 0,0 1,1-1,-1-1,0 1,1-1,-1 1,0-1,1 0,-1-1,1 1,-1-1,0 0,1 0,-1 0,0-1,0 0,0 1,0-2,7-2,0-1,0-1,0 0,-1 0,-1-1,1-1,-1 1,7-10,1-3,-1-1,0-1,-2 0,-1-1,-1 0,-1-1,-1 0,-1-1,-2 0,4-20,11-36,-43 107,14-3,0 1,1-1,1 1,1 0,1 0,1 1,2-1,0 1,1-1,1 1,-1-13,1-1,0 1,1 0,0 0,0-1,1 0,1 1,-1-2,2 1,1 2,-5-9,0 1,0-1,1 0,0 0,0 0,-1 0,2 0,-1 0,0-1,0 0,1 1,0-1,-1-1,1 1,0 0,0-1,0 0,0 0,0 0,0 0,0-1,0 0,0 1,0-1,0-1,0 1,0-1,2 0,7-5,0 0,-1-1,1-1,-1 0,-1-1,1 0,-2-1,1 0,-1-1,-1 0,0 0,-1-1,0 0,5-11,-10 18,86-175,-56 104,-33 75,0 0,0-1,0 1,0 0,1-1,-1 1,1 0,-1 0,1-1,-1 1,1 0,0 0,-1 0,1 0,0 0,0 0,0 0,0 0,0 0,0 0,0 1,0-1,0 0,0 1,1-1,-1 0,0 1,0 0,1-1,-1 1,0 0,1 0,-1-1,0 1,1 0,-1 0,0 0,0 1,1-1,-1 0,0 0,1 1,-1-1,0 1,0-1,1 1,-1 0,0-1,0 1,0 0,0 0,0 0,0 0,0 0,0 0,-1 0,1 0,0 0,0 0,35 41,-2 1,-1 1,-3 2,-1 1,-3 2,-1 0,-3 2,-2 0,-3 1,-1 1,-3 1,-3 0,-1 8,-3-21,-3 1,-1 0,-3 0,-1 0,-2 0,-1 0,-3-1,-1 0,-3 0,0-1,-3-1,-1 0,-2-1,-2-1,-2 1,10-21,-2-1,1 0,-2 0,0-1,-1-1,-1-1,0 0,0-1,-1-1,-1-1,0 0,0-1,-10 2,26-10,0 0,0 0,0 0,-1-1,1 1,0-1,0 0,0 0,0 0,-1 0,1 0,0-1,0 1,0-1,0 0,0 0,0 0,0 0,0-1,0 1,1-1,-1 0,1 0,-1 0,1 0,-1 0,1 0,0-1,0 1,0-1,1 1,-1-1,0 0,1 0,0 1,0-1,0 0,0 0,0-1,0 1,1 0,-1 0,1 0,0 0,0-1,3-20,0 1,1 0,2 0,0 0,2 0,0 1,1 1,2-1,0 2,6-8,-8 11,42-70,3 2,4 3,4 3,3 2,49-43,-79 85,1 2,1 2,2 1,2 2,0 2,34-15,3 14,-49 22</inkml:trace>
  <inkml:trace contextRef="#ctx0" brushRef="#br0" timeOffset="7584.734">1 1716,'201'-30,"-154"26,415-19,99 22,119-2,132-31,722-14,-1493 48,1266 32,-822 13,-417-38,0-2,1-4,30-4,-4-20,-76 20</inkml:trace>
  <inkml:trace contextRef="#ctx0" brushRef="#br0" timeOffset="8321.757">7000 672,'-5'-10,"-6"2,-6 2,-1 7,-1 4,2 5,-1 1,3 4,4-6,8-5,5-7,-2-3,-2 4,0 2</inkml:trace>
  <inkml:trace contextRef="#ctx0" brushRef="#br0" timeOffset="8585.581">6803 1123,'-5'15,"-2"-1,1-2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0,'-5'29,"4"9,6-1,3-8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0,'-5'0,"-1"5,0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0 307,'37'-45,"35"-124,-66 206,-5-21,1 0,0-1,1 1,0-1,2 0,-1 0,2 0,0 0,6 8,-11-20,0-1,1 1,-1-1,1 0,0 1,-1-1,1 0,0 0,1 0,-1 0,0 0,0-1,1 1,-1-1,1 1,0-1,-1 0,1 0,0 0,0 0,-1-1,1 1,0-1,0 0,0 0,0 0,0 0,0 0,-1 0,1-1,0 1,0-1,0 0,-1 0,1 0,0 0,-1-1,1 1,-1-1,0 1,1-1,-1 0,0 0,0 0,0 0,0 0,0-1,0 0,112-190,-113 191,2-2,-1 1,0-1,1 0,-1 0,-1 0,1 0,-1 0,1 0,-1-1,0 1,-1 0,1-1,-1 1,0 0,0-1,0 1,-1-1,1 1,-1 0,-1-5,-8-3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2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0,'8'1,"0"1,0 0,-1 1,1-1,-1 1,0 1,1-1,-1 1,-1 1,1-1,-1 1,0 0,0 1,1 1,29 21,101 99,-116-103,2-1,0 0,1-2,1-1,9 4,194 151,-14-10,-41-60,43 36,-52-10,-1 13,11-31,-151-97,-1 1,0 1,-1 1,-2 1,0 1,9 13,154 160,-58-116,-123-78,0 0,0-1,0 1,0-1,0 1,0-1,0 0,0 1,-1-1,1 0,0 1,0-1,-1 0,1 0,0 0,-1 0,1 0,-1 0,1 0,-1 0,0 0,1 0,-1 0,0 0,0 0,1 0,-1 0,0 0,0 0,0 0,-1-1,1 1,0 0,0 0,-1 0,1 0,0 0,-1 0,1 0,-1 0,1 0,-1 0,1 0,-1 1,0-1,0 0,-9-46,2 0,1-1,3 0,2 1,3-31,-1 57,2 10,-2 1,1 0,-1-1,-1 1,0-1,-1 1,0 0,0-1,-1 1,0 0,-1 1,0-1,-4-6,7 14,-1 0,0 0,0 0,0 1,0-1,0 0,0 1,0 0,-1-1,1 1,0 0,-1 0,1 0,-1 1,1-1,-1 0,1 1,-1 0,1-1,-1 1,0 0,1 1,-1-1,0 0,1 1,-1-1,1 1,-1 0,1 0,0 0,-1 0,1 0,0 0,-1 1,1-1,-78 64,71-57,-288 325,143-215,50-67,125-45,123-34,-4-2,2 3,83-4,-201 31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58,'-43'108,"-50"107,21-68,59-136,9-15</inkml:trace>
  <inkml:trace contextRef="#ctx0" brushRef="#br0" timeOffset="315.646">141 29,'9'0,"23"0,11 0,2-5,-1-1,-3 0,-5 1,-2 2,-4 1,-1 0,-1 2,0 0,-10 5,-13 1,-7 6,-3-1</inkml:trace>
  <inkml:trace contextRef="#ctx0" brushRef="#br0" timeOffset="570.442">28 339,'48'-9,"25"-4,11 1,-5-3,-12 2,-11 3,-11 3,-8 2,-11 8,-9 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1 424,'127'-11,"-86"3,1 2,1 1,-1 2,1 3,32 3,11-1,-75-2</inkml:trace>
  <inkml:trace contextRef="#ctx0" brushRef="#br0" timeOffset="7114.435">57 396,'425'0,"-358"6,-144-61,-164-187,203 215,-30-34,60 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127 259,'2'5,"0"1,0-1,0 0,0 0,-1 1,0-1,0 1,0-1,-1 1,0-1,0 1,0-1,-1 1,0-1,0 1,-1 4,0 5,-5 25,-1-2,-1 1,-3-1,-1-1,-1 0,-2 0,-2-2,-6 7,23-41,0-1,0 1,0 0,0 0,0 0,0 0,1 0,-1 0,0 1,1-1,-1 0,0 0,1 0,0 1,-1-1,1 0,0 0,-1 1,1-1,0 0,0 1,0-1,0 0,0 1,1-1,-1 0,0 1,0-1,1 0,-1 0,1 1,-1-1,1 0,0 0,0 0,-1 0,1 0,0 0,0 0,0 0,0 0,0 0,0 0,0-1,0 1,0 0,1-1,-1 1,18 1,0-1,1 0,-1-2,0 0,0-2,0 0,0 0,-1-2,1-1,-1 0,0-1,2-2,-1 2,-4 2,22-7,-1-2,-1-1,0-2,-2-1,8-7,-10-4,-18 13</inkml:trace>
  <inkml:trace contextRef="#ctx0" brushRef="#br0" timeOffset="250.759">747 33,'-89'230,"-55"224,120-356,4 0,4 2,1 48,29-27,-9-99</inkml:trace>
  <inkml:trace contextRef="#ctx0" brushRef="#br0" timeOffset="487.384">1058 1050,'-14'14,"-1"5,3-1</inkml:trace>
  <inkml:trace contextRef="#ctx0" brushRef="#br0" timeOffset="887.754">1397 231,'29'-28,"1"2,1 1,2 2,0 1,1 1,1 2,1 2,1 1,6 0,59-2,-99 19,0-1,0 0,0 0,0 1,-1 0,1 0,0 0,0 0,-1 0,1 0,0 0,-1 1,1 0,-1-1,0 1,1 0,-1 0,0 0,0 1,-1-1,1 0,0 1,-1-1,1 1,-1-1,0 1,0 0,0 0,0-1,0 1,-1 0,1 0,-1 1,1 9,0 0,-1 0,-1 0,0 0,-1 0,0 0,-1 0,-1-1,0 1,0-1,-1 0,-1 0,0-1,-4 6,-115 150,99-136,6-8,14-19,1 1,0 0,0 0,0 1,1 0,-1-1,1 1,1 1,-1-1,1 0,0 1,1 0,0 0,0 0,-1 6,5-8,0 0,1 0,-1-1,1 0,0 1,1-1,-1 0,1-1,-1 1,1 0,1-1,-1 0,0 0,1 0,-1-1,1 1,0-1,-1 0,1-1,0 1,1-1,-1 0,0 0,1 0,4 2,36 10,-30-10,0 1,0 1,0 0,-1 0,0 2,0 0,-1 1,0 0,0 1,-1 1,0 0,0 0,9 13,-18-19,-1 1,0 0,0 1,-1-1,1 0,-1 1,0-1,-1 1,1 0,-1-1,0 1,-1 0,1 0,-1 0,0 0,-1-1,0 1,1 0,-2 0,1-1,-1 1,0 0,0-1,0 0,-1 1,0-1,0 0,0 0,-1-1,-2 4,-7 8,-1-2,0 1,-1-2,0 0,-1-1,-1 0,0-2,-7 4,3-3,0-1,-1-1,0-1,-1-1,1-1,-1-1,0-1,-1-1,1-1,0-1,-1-1,-17-3,13-2,4-2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178 114,'-23'29,"2"1,1 1,1 1,2 0,1 1,2 1,1 1,-8 33,18-61,1 1,0 0,0-1,0 1,1 0,0 0,1 1,0-1,0 0,0 0,1 0,1 0,-1 0,1 0,1-1,-1 1,1-1,0 1,1-1,0 0,0 0,1 0,0-1,0 1,7 3,1-1,0 0,0-1,0-1,1 0,0-1,1 0,-1-1,1-1,0 0,0-1,1-1,-1 0,1-1,-1-1,1 0,-1-1,0-1,1 0,-1-1,0-1,0 0,-1-1,1-1,9-5,33-38,-44 35</inkml:trace>
  <inkml:trace contextRef="#ctx0" brushRef="#br0" timeOffset="237.389">686 1,'-244'654,"66"-80,169-545,-2 0,2 2,0-1,2 1,2 1,1-1,1 1,1 0,2 0,3 15,15 7,-5-37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  <inkml:trace contextRef="#ctx0" brushRef="#br0" timeOffset="-12823.41">282 5653,'679'0,"-509"28,-133-27,-1-1,0-2,1-1,-1-2,7-3,183-21,-164 22,1 2,-1 3,43 4,-2 0,78-20,-52-5,-74 14,1 3,1 2,-1 2,39 6,10-3,234-1,-142-28,56 28,-253-1,0 1,0-1,-1 1,1-1,0 1,0-1,0 0,-1 1,1-1,0 1,0-1,0 1,0-1,0 0,0 1,0-1,1 1,-1-1,0 1,0-1,0 1,0-1,1 1,-1-1,0 1,1-1,-1 1,0-1,1 1,-1-1,0 1,1 0,-1-1,1 1,-1 0,1-1,-1 1,1 0,-1-1,1 1,-1 0,1 0,-1 0,1 0,0 0,-1-1,1 1,-1 0,1 0,-1 0,1 1,-1-1,1 0,0 0,-1 0,1 0,-1 0,1 1,-1-1,1 0,-1 0,1 1,-170-147,168 145,0 0,0-1,0 1,0 0,0 0,-1 0,1 0,-1 0,1 0,-1 0,1 0,-1 0,1 1,-1-1,1 0,-1 1,0 0,0-1,1 1,-1 0,0 0,1 0,-1 0,0 0,0 0,1 1,-1-1,0 1,1-1,-1 1,1-1,-1 1,1 0,-1 0,1 0,-1 0,1 0,0 0,-1 0,1 0,0 0,0 1,0-1,0 1,0-1,0 1,0-1,0 1,1-1,-1 1,1-1,-1 1,1 0,0 0,-1-1,1 1,0 1,-16 195,-18 57,22-126,59-239,66-82,-106 179,-3 6,0 0,-1 0,1-1,-1 1,-1-1,1 1,-1-1,-1 0,1 0,-1 0,-1 0,1 0,-1 0,-1-7,-5-2</inkml:trace>
  <inkml:trace contextRef="#ctx0" brushRef="#br0" timeOffset="-10835.935">3584 3960,'0'509,"13"-424,-10-74,-1 0,0 0,0 0,-1 0,0 0,-1 1,0-1,-1 0,-1 0,-1 6,-27 153,2-1,21-137,2-1,2 1,1 0,1-1,3 26,-3 78,-20-54,18-73</inkml:trace>
  <inkml:trace contextRef="#ctx0" brushRef="#br0" timeOffset="-9537.172">3612 4015,'6'-2,"18"-4,-33 22,-256 186,175-134,89-68,0 1,0-1,0 1,0 0,0-1,0 1,0 0,1 0,-1-1,0 1,1 0,-1 0,0 0,1 0,-1 0,1 0,-1 0,1 0,0 0,-1 0,1 0,0 1,0-1,0 0,0 0,0 0,0 0,0 0,0 0,0 1,0-1,1 0,-1 0,0 0,1 0,-1 0,1 0,-1 0,1 0,0 0,-1 0,1 0,0-1,0 1,0 0,0 0,51 17,249-19,-31 1,-269 0,0 0,0 0,0 0,0 0,0 0,0-1,0 1,0 0,0 0,0-1,-1 1,1-1,0 1,0 0,0-1,0 0,0 1,-1-1,1 0,0 1,0-1,-1 0,1 0,-1 1,1-1,-1 0,1 0,-1 0,1 0,-1 0,0 0,1 0,-1 0,0 0,0 0,0 0,0 0,0 0,0 0,0 0,0 0,0 0,0 0,-1 0,1 0,0 0,-1 0,1 1,-1-1,1 0,-1 0,1 0,-1 0,-33-47,13 24,2-1,1-1,1 0,1-1,-5-14,-34-62,47 87</inkml:trace>
  <inkml:trace contextRef="#ctx0" brushRef="#br0" timeOffset="7635.589">678 6076,'-12'166,"-32"62,15-109,11-66,20-51,2-8</inkml:trace>
  <inkml:trace contextRef="#ctx0" brushRef="#br0" timeOffset="8035.61">592 6076,'74'-17,"-16"5,-20 3,1 2,0 1,0 2,0 2,32 2,-70 0,0-1,1 1,-1 0,0 0,0 0,0 0,0 0,1 0,-1 0,0 0,0 0,0 0,1 0,-1 1,0-1,0 1,0-1,0 1,0-1,0 1,0 0,0-1,0 1,0 0,0 0,-1 0,1-1,0 1,0 0,-1 0,1 0,-1 0,1 0,-1 1,1-1,-1 0,1 0,-1 0,0 0,0 0,0 1,0-1,0 0,0 0,0 0,0 1,0-1,0 0,-1 0,-7 9</inkml:trace>
  <inkml:trace contextRef="#ctx0" brushRef="#br0" timeOffset="8299.327">592 6387,'20'4,"20"2,8 0,1-5,-3-4,-5-1,-4 0,-8 1</inkml:trace>
  <inkml:trace contextRef="#ctx0" brushRef="#br0" timeOffset="11638.428">1580 6217,'-5'-3,"-1"0,0 0,0 1,0 0,0 0,0 0,0 1,-1 0,1 0,0 1,-1-1,1 1,0 1,-1-1,1 1,0 0,0 1,-1 0,1 0,0 0,1 0,-1 1,0 0,1 0,-1 1,1-1,0 1,-2 2,-1 2,1-1,0 1,0 0,1 1,0-1,0 1,1 0,1 1,-1-1,1 1,1 0,0 0,0 0,1 1,0-1,1 1,0-1,1 1,0-1,0 1,1-1,1 1,0-1,0 0,1 0,0 0,1 0,0 0,1-1,0 1,1 1,-2-6,-1 0,1 0,0-1,0 1,1-1,-1 0,1 0,0 0,0-1,1 1,-1-1,0-1,1 1,5 1,11 3</inkml:trace>
  <inkml:trace contextRef="#ctx0" brushRef="#br0" timeOffset="12151.843">2004 6246,'-16'1,"1"1,0 1,0 0,0 1,0 1,1 0,0 1,0 0,0 1,1 1,0 0,0 1,1 1,0 0,1 0,0 1,0 0,2 1,-9 12,14-16,1 0,1-1,-1 1,2 0,-1 0,1 0,0 0,0 0,1 1,0-1,1 0,0 0,0 0,1 0,0 0,0 0,0 0,1-1,1 2,-2-4,1 0,-1-1,1 1,0 0,0-1,0 0,0 0,1 0,0 0,0-1,0 1,0-1,0 0,1 0,-1 0,1-1,0 0,0 0,0 0,0 0,0-1,0 0,0 0,1 0,-1-1,0 1,0-1,1-1,2 0,7-1,0 0,0-2,0 0,0 0,-1-2,0 0,0 0,0-1,-1-1,0-1,-1 1,0-2,0 0,-1 0,0-1,0 0,-2-1,1-1,-2 1,1-1,-2 0,0-1,0 0,-2 0,1-1,-2 1,0-1,-1 0,0 0,-1-1,-1 1,0 0,-2-6,1 18,0 0,-1-1,1 1,-1 0,0 0,0 0,-1-1,1 1,0 1,-1-1,0 0,0 0,0 0,0 1,0-1,0 1,-1 0,1 0,-1 0,0 0,1 0,-1 0,0 1,0-1,0 1,0 0,0 0,-1 0,1 0,0 0,0 1,-1 0,1-1,-4 1,-112 22,62 9,32-14</inkml:trace>
  <inkml:trace contextRef="#ctx0" brushRef="#br0" timeOffset="12637.565">2568 6104,'-16'8,"0"-1,1 0,0 2,0 0,1 0,0 1,1 1,-8 8,19-18,1 0,0 0,0 0,0 1,1-1,-1 0,0 0,0 0,1 1,-1-1,0 0,1 1,0-1,-1 1,1-1,0 0,-1 1,1-1,0 1,0-1,0 1,1-1,-1 1,0-1,0 1,1-1,-1 0,1 1,-1-1,1 0,0 1,-1-1,1 0,0 0,0 1,0-1,0 0,0 0,0 0,0 0,0 0,0-1,1 1,-1 0,1 0,71 29,-50-23,-18-6,-1 0,1 0,-1 0,1 1,-1-1,0 1,0 0,0 0,0 1,0-1,-1 1,1 0,-1 0,1 0,-1 0,0 1,-1 0,1-1,0 1,-1 0,0 0,0 0,0 0,0 1,-1-1,0 0,0 1,0-1,0 1,-1-1,1 1,-5 8,0-1,0 0,-1 0,0-1,-1 1,0-1,-1 0,-1-1,1 0,-2 0,1-1,-1 0,-1 0,1-1,-2 0,1-1,-1 0,0 0,0-1,-1-1,1 0,-10 2,-32 1,29-12</inkml:trace>
  <inkml:trace contextRef="#ctx0" brushRef="#br0" timeOffset="13854.286">2935 6133,'1'-4,"0"1,1 0,-1 0,1 0,0 0,0 0,0 0,1 1,-1-1,0 1,1-1,0 1,-1 0,1 0,0 0,0 0,0 1,1-1,-1 1,0 0,0 0,1 0,2-1,10-4,-8 2,0 0,1 0,-1 1,1 1,0-1,0 1,0 1,0-1,0 2,1-1,-1 1,0 1,0-1,0 2,0-1,0 1,0 1,0-1,0 2,-1-1,1 1,1 1,-9-3,1 0,0 0,-1 0,1 0,-1 0,1 0,-1 0,0 0,0 1,0-1,0 0,-1 1,1-1,-1 0,1 1,-1-1,0 1,0-1,0 1,0-1,0 1,-1-1,1 1,-1-1,1 1,-1-1,0 0,0 1,0-1,0 0,-1 0,1 0,0 0,-2 1,-58 65,-68 18,128-86,1 0,-1 0,1 0,-1 0,1 0,-1 0,1 1,-1-1,1 0,-1 0,1 0,0 0,-1 1,1-1,-1 0,1 0,-1 1,1-1,0 0,-1 1,1-1,0 0,-1 1,1-1,0 1,-1-1,1 1,0-1,0 0,0 1,-1-1,1 1,0-1,0 1,0-1,0 1,0-1,0 1,0-1,0 1,0-1,0 1,0-1,0 1,0-1,1 1,-1-1,0 1,0-1,1 1,-1-1,0 0,0 1,1-1,-1 1,0-1,1 0,-1 1,1-1,32 5,-22-5,1 0,0 1,1 1,-1 0,0 0,0 1,0 1,-1 0,1 0,-1 1,0 1,0 0,2 2,-11-6,-1-1,1 1,-1 0,1 0,-1 0,0 0,0 0,0 0,0 0,0 1,-1-1,1 0,-1 0,1 1,-1-1,0 0,0 1,0-1,0 0,0 1,0-1,-1 0,1 1,-1-1,0 0,1 0,-1 0,0 0,-1 1,1-1,0-1,0 1,-2 1,-56 58,-174 66,210-115,26-17,15-5,1 0</inkml:trace>
  <inkml:trace contextRef="#ctx0" brushRef="#br0" timeOffset="14189.083">3782 6160,'-79'53,"3"3,3 3,-22 26,21 22,72-105,1 1,0-1,0 1,0-1,1 1,-1 0,1-1,-1 1,1 0,0 0,0-1,0 1,0 0,1-1,-1 1,1 0,0-1,-1 1,1 0,0-1,0 1,1-1,-1 0,1 1,-1-1,1 0,0 0,-1 0,1 0,0 0,0 0,1-1,-1 1,0-1,1 1,-1-1,0 0,1 0,0 0,-1 0,1 0,-1-1,1 1,1-1,17 4,1-2,-1 0,0-1,1-1,-1-1,19-4,-23 3,1-2,0 0,-1-1,0 0,0-2,-1 0,0-1,0 0,0-2,-1 0,-1 0,10-10,-15 13,0-1,-1-1,0 1,0-2,-1 1,0-1,0 0,-1 0,-1-1,0 1,0-1,-1-1,0 1,-1-1,-1 1,0-1,0 0,-1 0,0-7,-2 13,0 0,0 1,-1-1,1 1,-1-1,0 1,-1 0,1 0,-1 0,0 0,0 1,-1-1,1 1,-1-1,0 1,0 0,0 1,-1-1,0 1,1 0,-1 0,0 0,0 1,-1 0,1 0,0 0,-1 0,1 1,-1 0,1 0,-1 1,0-1,1 1,-1 0,0 1,1 0,-1-1,0 2,1-1,-1 1,-51 11,32-7</inkml:trace>
  <inkml:trace contextRef="#ctx0" brushRef="#br0" timeOffset="14661.046">4178 5963,'-25'23,"12"-11,0 0,1 1,0 0,0 0,2 1,0 1,0 0,2 0,-5 11,12-23,0-1,0 1,1-1,-1 1,1-1,-1 1,1 0,0-1,0 1,0-1,0 1,1 0,-1-1,1 1,0-1,-1 1,1-1,0 1,0-1,1 0,-1 0,0 1,1-1,0 0,-1 0,1 0,0 0,0-1,0 1,0 0,0-1,0 0,1 1,-1-1,0 0,1 0,-1 0,1 0,-1-1,3 1,3 1,1 0,-1-1,0 0,1 0,-1-1,1 0,-1 0,0-1,1 0,-1-1,0 0,4-1,-4-1,0-1,0 1,0-1,0 0,-1-1,0 0,0 0,-1-1,1 0,-2 0,1 0,-1-1,0 1,0-1,-1-1,0 1,2-7,-4 10,0-1,0 1,0-1,-1 0,0 0,0 0,0 0,-1 0,0 0,0 0,-1 0,1 1,-1-1,0 0,-1 0,0 0,0 1,0-1,0 1,-1-1,0 1,0 0,0 0,-1 0,0 0,0 1,-3-3,-64-22,47 27</inkml:trace>
  <inkml:trace contextRef="#ctx0" brushRef="#br0" timeOffset="16909.572">4459 5793,'1'0,"0"-1,0 0,0 0,0 0,0 0,0 1,0-1,0 1,0-1,1 1,-1-1,0 1,0 0,1-1,-1 1,0 0,0 0,1 0,-1 0,0 0,0 0,1 0,-1 0,0 1,0-1,1 0,-1 1,0-1,0 1,0 0,0-1,0 1,0 0,0-1,0 1,0 0,0 0,0 0,0 0,0 0,-1 0,1 0,0 1,6 4,-1 1,0 0,0 0,-1 0,1 1,-2 0,1 0,-1 0,0 1,-1-1,0 1,0 0,-1 0,0 0,-1 0,0 0,0 0,-1 4,1 10,-2 0,-1-1,-1 1,0-1,-2 0,0 0,-2 0,-12 25,-2-1,-2 0,-2-2,-2-1,-2-1,-2-1,-1-2,-2-1,-38 32,59-56,3-1</inkml:trace>
  <inkml:trace contextRef="#ctx0" brushRef="#br0" timeOffset="18003.129">1439 5850,'-21'12,"0"1,1 1,0 1,1 1,0 0,2 2,0 0,1 1,1 0,-3 7,-68 156,70-140,1 1,3 0,1 1,2 0,2 0,2 1,2 0,2 1,0-36,1 0,0-1,1 1,0 0,0 0,1-1,0 1,1-1,0 1,0-1,1 0,0 0,1-1,0 1,0-1,1 0,0 0,0-1,2 1,79 54,-67-54</inkml:trace>
  <inkml:trace contextRef="#ctx0" brushRef="#br0" timeOffset="18786.142">5052 6330,'-15'11,"0"1,1 0,1 1,0 1,0 0,2 1,0 0,0 0,1 2,1-1,1 1,1 0,0 1,1-1,-3 15,8-27,0-1,0 1,0 0,1 0,-1 0,1 0,0 0,1-1,-1 1,1 0,0 0,0 0,1-1,0 1,-1-1,1 1,1-1,-1 0,1 0,-1 1,1-2,0 1,1 0,-1-1,1 1,-1-1,1 0,0 0,0-1,0 1,1-1,-1 0,1 0,-1 0,1-1,-1 1,1-1,0 0,0-1,0 1,0-1,3 0,-2-1,0 1,0-2,0 1,0-1,0 1,-1-2,1 1,0-1,-1 0,0 0,0 0,0 0,0-1,0 0,-1 0,1-1,0-1,6-8</inkml:trace>
  <inkml:trace contextRef="#ctx0" brushRef="#br0" timeOffset="19220.728">4798 6104,'316'-246,"-315"245,-1-1,1 1,0 0,0 0,-1 0,1 0,0 0,0 0,0 1,0-1,1 0,-1 0,0 1,0-1,0 1,1-1,-1 1,0-1,0 1,1 0,-1 0,0-1,1 1,-1 0,0 0,1 0,-1 0,0 1,1-1,-1 0,0 1,0-1,1 1,-1-1,0 1,0-1,0 1,1 0,-1-1,0 1,0 0,0 0,0 0,-1 0,1 0,0 0,0 0,0 0,-1 1,1-1,-1 0,1 0,-1 0,1 1,-1-1,0 0,0 1,1-1,-1 1,11 23,1-1,1-1,2 1,0-2,1 0,1-1,2-1,2 2,-1-6</inkml:trace>
  <inkml:trace contextRef="#ctx0" brushRef="#br0" timeOffset="21107.046">4318 4439,'-11'168,"-24"33,24-14,11-175</inkml:trace>
  <inkml:trace contextRef="#ctx0" brushRef="#br0" timeOffset="21427.014">4290 4411,'14'0,"25"-5,9-1,3-1,-4 2,-4-3,-6 0,-3 0,-3 3,-2 2,-1 1,-1 1,-5 6,-10 1,-8 5,-5 1</inkml:trace>
  <inkml:trace contextRef="#ctx0" brushRef="#br0" timeOffset="21672.416">4290 4749,'43'0,"34"-5,8-1,-6 0,-10 1,-18 2</inkml:trace>
  <inkml:trace contextRef="#ctx0" brushRef="#br0" timeOffset="22487.189">5419 4241,'-13'1,"-1"1,1-1,-1 2,1 0,0 1,0 0,1 1,-1 0,1 1,0 0,0 1,1 1,0-1,0 2,1 0,0 0,1 1,0 0,0 0,1 1,0 0,1 1,0-1,1 2,-3 7,-5 7,1 0,0 1,3 0,0 1,2 0,1 1,1-1,1 1,0 27,5-46,0 0,0 0,1 1,0-1,1 0,0 0,1-1,0 1,1 0,0-1,1 0,0 0,0 0,1-1,0 1,1-1,0-1,1 1,3 2,-2-3,0-1,1 1,0-2,1 1,-1-1,1-1,1 0,-1-1,1 0,-1 0,1-1,3-1,-7-3,-4-3</inkml:trace>
  <inkml:trace contextRef="#ctx0" brushRef="#br0" timeOffset="24939.892">6830 4298,'2'-2,"-1"0,0 0,1 1,0-1,-1 0,1 1,0-1,0 1,0-1,0 1,0 0,0 0,0 0,0 0,0 0,1 1,-1-1,0 1,1-1,-1 1,0 0,1 0,-1 0,0 0,1 0,0 0,3-1,7-1,0 0,0 1,0 1,1 0,-1 0,0 2,0-1,11 4,-22-4,1 0,-1 1,0-1,1 0,-1 1,0 0,0-1,0 1,0 0,0 0,-1 0,1 0,-1 1,1-1,-1 0,0 1,0-1,0 1,0-1,0 1,0-1,-1 1,1 0,-1-1,0 1,0 0,0 0,0-1,0 1,0 0,-1-1,0 1,1 0,-1-1,0 1,-43 85,-31-7,76-78,0-1,0 1,0-1,0 0,1 0,-1 0,1 0,0 0,-1 0,1 0,0 0,0-1,0 1,0-1,1 1,-1-1,0 0,0 0,1 0,-1 0,1 0,-1-1,1 1,-1-1,1 0,0 1,0 0,86 38,-87-37,0-1,0 1,0 0,0 0,0 0,0 0,-1 0,1 1,0-1,-1 0,0 1,0-1,0 1,0-1,0 1,0 0,-1-1,1 1,-1 0,1-1,-1 1,0 0,0 0,-1-1,1 1,-1 0,1 0,-1-1,0 1,0-1,0 1,0-1,-1 3,-4 3,1-1,-1 1,0-1,-1 0,0-1,0 1,0-2,-1 1,0-1,0 0,0 0,-1-1,1 0,-1-1,-3 1,-21 11,-79 28,94-34</inkml:trace>
  <inkml:trace contextRef="#ctx0" brushRef="#br0" timeOffset="25320.672">7451 4355,'-29'27,"0"3,2 0,1 1,2 2,1 1,2 0,1 2,17-32,1-1,0 1,1-1,-1 1,0 0,1-1,0 1,0 0,0 0,1 0,-1 0,1 0,0 0,0 0,0 0,0 0,1 0,0 0,0 0,0 0,0 0,1-1,-1 1,1 0,0-1,0 1,0-1,0 0,1 0,0 0,-1 0,1 0,0 0,0-1,1 1,-1-1,0 0,1 0,-1 0,1-1,3 2,6 0,1-1,-1-1,1 0,-1 0,1-1,0-1,-1-1,1 0,-1 0,0-1,0-1,0 0,0-1,-1 0,1-1,-1-1,-1 0,1 0,-1-1,-1-1,1 0,-1 0,-1-1,0 0,0 0,-1-1,3-7,-6 14,-1-1,0 1,-1-1,1 0,-1-1,0 1,0-1,-1 1,1-1,-1 0,-1 0,1 0,-1 0,0 0,0 0,-1 0,1 0,-2-1,1 1,0 0,-1 0,-1 0,1 0,-1 0,0 0,0 0,0 1,-1-1,0 1,0-1,0 1,-1 0,0 0,0 1,0-1,-1 1,-3-3,-2 3,0 0,-1 0,1 2,-1-1,0 1,0 1,0 0,0 0,0 1,0 1,0 0,0 0,0 1,0 0,1 1,-1 0,1 1,-1 0,-8 6,0 1</inkml:trace>
  <inkml:trace contextRef="#ctx0" brushRef="#br0" timeOffset="25745.155">7705 4241,'-3'5,"1"0,0 0,0 0,1 0,-1 0,1 0,0 0,0 1,1-1,-1 0,1 1,1-1,-1 0,1 0,0 1,0-1,0 0,1 0,-1 0,1 0,0 0,1 0,0-1,-1 1,1-1,1 0,-1 0,0 0,1 0,0 0,0-1,0 1,1-1,-1 0,1-1,0 1,7-2,0-1,1 0,-1-1,0 0,0-1,-1 0,1-1,0-1,-1 0,0 0,0-1,0 0,0-1,-1 0,0-1,0 0,-1-1,0 0,0 0,-1-1,2-2,-7 10,-1-1,1 1,-1-1,0 1,1-1,-1 0,0 0,0 0,0 0,0-1,0 1,-1 0,1-1,-1 0,0 1,1-1,-1 1,0-1,-1 0,1 0,0 0,-1 0,1 1,-1-1,0 0,0 0,0 0,-1 0,1 0,-1 0,1 0,-1 1,0-1,0 0,0 0,0 1,-1-1,1 1,-1-1,0 1,0 0,1-1,-1 1,-1 0,1 0,0 0,-9-2,0 1,0 0,-1 1,1 0,-1 1,1 0,-1 0,1 1,-1 1,1 0,-1 1,1 0,-1 1,-14 4</inkml:trace>
  <inkml:trace contextRef="#ctx0" brushRef="#br0" timeOffset="26173.463">8128 4044,'45'91,"-4"1,21 76,-56-151,0 1,-2 0,0 0,-1 1,-1-1,-1 1,-1-1,0 1,-1 0,-1-1,-1 0,-1 1,0-1,-1 0,-1-1,-1 1,-3 4,2-7,-2 1,0-1,-1-1,0 0,-1 0,0-1,-1-1,-1 0,0-1,-1 0,0-1,0-1,-12 5,2-4</inkml:trace>
  <inkml:trace contextRef="#ctx0" brushRef="#br0" timeOffset="27428.477">8552 4608,'97'-32,"-1"-5,69-39,-159 72,-5 3,0 0,1-1,-1 1,0 0,0 0,1-1,-1 1,0 0,1 1,-1-1,1 0,-1 0,1 1,0-1,-1 0,1 1,0 0,-1-1,1 1,0 0,0 0,-1 0,1 0,0 0,-1 0,1 1,0-1,0 1,-1-1,1 1,-1-1,1 1,0 0,-1 0,0 0,1 0,-1 0,1 0,-1 0,0 0,0 1,0-1,0 0,0 1,0-1,0 1,0 0,8 45,-2 0,-3 1,-1 0,-3-1,-3 19,2 17,2-38,-2 1,-2 0,-2-1,-2 0,-2 0,-1-1,-7 13,11-42,4-6,-1 0,0 0,0 0,-1 0,-1-1,1 0,-1 0,-1 0,1 0,-1-1,-1 0,1 0,-1-1,0 0,-7 5,-89 20,100-30,0-1,0 0,0 0,0 0,0 0,0 0,0-1,0 1,1-1,-1 0,0 0,0 0,0 0,1 0,-1-1,1 1,-1-1,1 0,0 0,-1 0,1 0,0 0,0 0,0 0,1-1,-1 1,1-1,-1 1,1-1,0 1,0-1,0 0,0 0,0-2,1-6,1 0,0 0,0 0,1 1,1-1,0 1,1-1,0 1,0 0,1 0,0 1,1-1,0 1,0 0,1 1,0 0,3-2,7-12,71-97,-72 96</inkml:trace>
  <inkml:trace contextRef="#ctx0" brushRef="#br0" timeOffset="27894.774">8636 4185,'110'-79,"-66"51,-1-2,-1-2,-2-2,-2-1,-1-2,23-32,-52 59,-8 8,0 1,0-1,0 1,1-1,-1 1,1-1,-1 1,1-1,-1 1,1 0,0-1,0 1,0 0,0 0,0-1,0 1,0 0,0 0,0 0,0 0,1 0,-1 1,0-1,1 0,-1 1,0-1,1 1,-1-1,1 1,-1-1,1 1,-1 0,1 0,-1 0,1 0,-1 0,1 0,0 0,-1 1,1-1,-1 0,0 1,1-1,-1 1,1 0,-1-1,0 1,1 0,-1 0,0 0,0 0,0 0,0 0,1 1,42 128,-8-24,-30-85,2-3</inkml:trace>
  <inkml:trace contextRef="#ctx0" brushRef="#br0" timeOffset="42631.232">0 4411,'15'-14,"13"-10,8-1,2 0,0 3,-3 1,-1 4,-3 0,-1 3,-1-1,-5 2</inkml:trace>
  <inkml:trace contextRef="#ctx0" brushRef="#br0" timeOffset="42882.272">57 4637,'43'-24,"29"-18,2-1</inkml:trace>
  <inkml:trace contextRef="#ctx0" brushRef="#br0" timeOffset="43647.67">592 3593,'36'113,"5"-2,4-2,39 65,-72-151,53 172,-63-189,-2-7</inkml:trace>
  <inkml:trace contextRef="#ctx0" brushRef="#br0" timeOffset="43915.956">565 3649,'43'-38,"19"-18,4-4,-5 8,-12 8,-10 12,-12 16,-10 10</inkml:trace>
  <inkml:trace contextRef="#ctx0" brushRef="#br0" timeOffset="44177.509">621 3903,'39'-29,"26"-14,7-5,-3 6,-9 11,-15 4,-15 9</inkml:trace>
  <inkml:trace contextRef="#ctx0" brushRef="#br0" timeOffset="44430.547">1299 3790,'-10'39,"2"16,2 5,2-3,2-7,1-7,1-11</inkml:trace>
  <inkml:trace contextRef="#ctx0" brushRef="#br0" timeOffset="44682.926">1158 3790,'14'24,"15"13,6 5,3-6,0-2,-2-9,-3-8,-6-6</inkml:trace>
  <inkml:trace contextRef="#ctx0" brushRef="#br0" timeOffset="45492.874">1637 3508,'-17'90,"8"63,9-148,0 1,1-1,-1 0,1 0,1 0,-1 0,0-1,1 1,0 0,0 0,1-1,-1 0,1 1,0-1,0 0,1 0,-1 0,1-1,0 1,-1-1,2 0,-1 0,0-1,1 1,-1-1,1 0,-1 0,4 1,2-3,0-1,-1 0,1 0,0-1,0 0,0-1,-1 0,0-1,1 0,-1 0,-1-1,1 0,-1 0,1-1,-2 0,1-1,0 0,-2 3,58-58,-61 50</inkml:trace>
  <inkml:trace contextRef="#ctx0" brushRef="#br0" timeOffset="45912.315">1326 3338,'136'-216,"-91"88,-45 127,0-1,0 1,0 0,0 0,1-1,-1 1,0 0,0 0,1 0,-1 0,1-1,-1 1,1 0,0 0,-1 0,1 0,0 0,0 0,0 0,0 1,-1-1,1 0,0 0,0 1,1-1,-1 0,0 1,0-1,0 1,0 0,0-1,1 1,-1 0,0 0,0-1,1 1,-1 0,0 0,0 1,0-1,1 0,-1 0,0 0,0 1,0-1,1 1,-1-1,0 1,0-1,0 1,0 0,0-1,0 1,0 0,0 0,0 0,0 0,57 82,-51-69,1-1,1 0,0 0,0-1,1 0,1-1,0 0,1-1,8 6,-15-12,-1 0,1-1,0 0,1 0,-1 0,0 0,1-1,0 0,-1 0,1 0,0-1,0 0,0 0,0 0,0-1,0 0,0 0,0-1,0 1,0-1,6-2,6-8</inkml:trace>
  <inkml:trace contextRef="#ctx0" brushRef="#br0" timeOffset="47182.917">2117 3283,'24'-15,"17"-9,7-6,0 3,-3 1,-5 5,-4 5,-9 2,-8 2</inkml:trace>
  <inkml:trace contextRef="#ctx0" brushRef="#br0" timeOffset="47448.119">2173 3084,'5'39,"6"21,6 2,1-6,1-12,-2-9,1-10,-3-4,1-7,-2-5</inkml:trace>
  <inkml:trace contextRef="#ctx0" brushRef="#br0" timeOffset="48246.169">2512 2492,'10'34,"7"29,2 15,1-2,-2-3,1-6,-3-9,0-9,-2-4,2-4,-3-5,-3-3,1-3,-1-2,3 0,-1-10,-3-13,-2-8</inkml:trace>
  <inkml:trace contextRef="#ctx0" brushRef="#br0" timeOffset="48536.212">2512 2436,'15'-15,"13"-14,8-11,2-5,0 2,2 7,0 5,-7 4,-5 5,-2 8,-5 10,-7 6</inkml:trace>
  <inkml:trace contextRef="#ctx0" brushRef="#br0" timeOffset="48781.919">2653 2717,'34'-24,"20"-17,1-2</inkml:trace>
  <inkml:trace contextRef="#ctx0" brushRef="#br0" timeOffset="49928.674">3048 3056,'23'-86,"-22"82,-1 2,0 1,0-1,-1 0,1 0,0 0,1 1,-1-1,0 0,0 0,1 1,-1-1,1 0,0 1,-1-1,1 0,0 1,0-1,0 1,0-1,0 1,1 0,-1-1,0 1,0 0,1 0,-1 0,1 0,-1 0,1 0,0 0,-1 1,1-1,0 0,-1 1,1 0,0-1,0 1,-1 0,1 0,0 0,0 0,-1 0,1 0,0 0,0 1,-1-1,1 1,0 0,83 115,-67-92,-1 0,-1 1,-1 0,-2 2,0 0,-2 0,-1 1,-1 0,-1 0,-2 1,-1 0,-1 1,0 8,-17 58,13-94,-1 0,1 0,-1-1,0 1,0 0,0 0,0 0,0-1,0 1,0 0,0-1,-1 1,1-1,0 1,-1-1,0 0,1 0,-1 1,0-1,1-1,-1 1,0 0,0 0,0 0,0-1,0 1,0-1,0 0,0 0,0 1,0-1,0 0,0-1,0 1,0 0,0-1,0 1,0-1,0 1,1-1,-1 0,0 0,0 0,0 0,1 0,-7-5,1-1,-1 0,2 0,-1 0,1-1,0 0,1 0,0 0,0-1,1 0,0 0,0 0,1 0,1-1,-1 1,1-1,1 0,0 0,0 1,1-4,-1-7,1 0,0 0,1 0,2 0,0 1,1-1,1 1,0-1,3-2,2-2</inkml:trace>
  <inkml:trace contextRef="#ctx0" brushRef="#br0" timeOffset="50653.191">3387 2633,'262'-298,"-262"296,1 1,-1 0,1-1,-1 1,1-1,0 1,-1 0,1 0,0-1,0 1,0 0,0 0,0 0,0 0,0 0,1 0,-1 0,0 0,0 1,1-1,-1 0,0 1,1-1,-1 1,1 0,-1-1,1 1,-1 0,1 0,-1 0,0 0,1 0,-1 0,1 0,-1 0,1 1,-1-1,1 1,-1-1,0 1,1-1,-1 1,0 0,1 0,-1-1,0 1,0 0,0 0,0 0,0 0,1 2,10 18,0 1,-2 1,0 0,-2 0,0 1,2 20,0-10,89 403,-87-393,1-4,-2 0,-2 1,-2 0,-2 0,1 42,-7-71,0 0,0 0,-2 0,1 0,-2 0,1-1,-2 1,1-1,-4 4,8-14,0 0,-1 0,1 0,-1-1,1 1,-1 0,1 0,-1 0,0 0,1 0,-1-1,0 1,0 0,0-1,1 1,-1 0,0-1,0 1,0-1,0 1,0-1,0 0,0 1,0-1,0 0,0 0,0 0,0 0,0 0,-1 0,1 0,0 0,0 0,0 0,0-1,0 1,0 0,0-1,0 1,0-1,0 1,0-1,1 1,-1-1,0 0,0 1,0-1,1 0,-1 0,0 0,1 1,-1-1,1 0,-1 0,0 0,-25-57,16 25,1 0,2-1,1 0,-1-33,0 1,5 57,0-1,0 1,1 0,0 0,1 0,0-1,1 1,0 0,0 0,1 0,0 0,0 0,1 0,0 0,1 1,3-7,6 0,0 0,2 1,-1 0,1 2,1 0,0 0,1 1,0 1,1 1,0 1,0 0,8-1,-1-1</inkml:trace>
  <inkml:trace contextRef="#ctx0" brushRef="#br0" timeOffset="51369.436">3415 2153,'40'-129,"-21"78,-7 22,-1 0,-2-1,-1 0,-1 0,0-11,-7 33,0 6,-1 1,1-1,-1 0,1 1,0-1,0 0,0 1,0-1,0 0,0 0,0 1,0-1,1 0,-1 1,1-1,-1 0,1 1,0-1,0 1,0-1,-1 1,1-1,1 1,-1 0,0-1,0 1,0 0,1 0,-1 0,0 0,1 0,-1 0,1 0,-1 1,1-1,0 1,-1-1,1 1,0-1,-1 1,1 0,1 0,6 4,1 1,-1 0,0 1,0 0,0 0,-1 1,0 0,0 0,-1 1,1 0,-2 0,1 1,3 7,30 34,-26-36</inkml:trace>
  <inkml:trace contextRef="#ctx0" brushRef="#br0" timeOffset="52366.271">2907 3000,'0'-5,"0"4,5 6,6 2,6 5,5 1,4-7,-3-10,0-3,-5-6,-4-5,-1 0,-2-1,-8 2,-4 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3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0 398,'2'-2,"-1"0,0 0,1 1,0-1,-1 0,1 1,0-1,0 1,0-1,0 1,0 0,0 0,0 0,0 0,0 0,1 1,-1-1,0 1,1-1,-1 1,0 0,1 0,-1 0,0 0,1 0,0 0,51-3,1 2,-1 3,0 2,34 8,-86-12,114 8,0-5,0-4,72-13,-102 8,297-13,144 1,-100-8,566 25,-572-27,-183 28,178-11,115-18,-219 13,42 15,-224 1,309-27,-110 15,-61-3,57 12,202-24,-5-2,-152 18,-161-2,92 9,2-23,7-3,570 31,-654-29,-211 27,0 0,0 1,0 1,0 0,0 1,0 1,-1 1,1 0,-1 0,0 1,10 6,-6-1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30,'-87'-21,"82"20,2 0,0-1,0 1,0 0,0 1,0-1,0 0,0 1,-1 0,1-1,0 1,0 1,0-1,-1 0,1 1,0 0,0-1,0 1,0 0,0 1,0-1,0 1,0-1,1 1,-1 0,0 0,1 0,0 0,-1 0,1 1,0-1,0 1,-1 1,1 6,1-1,0 1,0-1,1 1,1 0,-1-1,2 1,-1-1,1 1,1-1,-1 0,2 0,-1 0,1 0,0 0,1-1,0 0,1 0,-1 0,2-1,-1 1,1-2,0 1,0-1,1 0,3 2,-9-7,0 1,0 0,-1-1,1 1,0 0,-1 0,1 0,-1 0,1 0,-1 0,0 0,0 0,0 0,0 1,-1-1,1 0,0 1,-1-1,0 1,1-1,-1 0,0 1,0-1,-1 1,1-1,0 1,-1-1,0 0,1 1,-1-1,0 0,0 0,0 1,0-1,-1 0,1 0,-1 0,1 0,-1-1,0 1,1 0,-1-1,-2 2,-2 2,0 0,-1-1,0 0,1-1,-1 1,0-1,-1-1,1 1,0-1,-1 0,0-1,1 0,-1 0,0-1,1 1,-1-2,0 1,1-1,-6-1,13 1,-1 0,1 1,0-1,-1 0,1 0,0 1,0-1,-1 0,1 0,0 0,0 1,0-1,0 0,0 0,0 0,0 0,0 1,0-1,1 0,-1 0,0 1,0-1,1 0,-1 0,0 1,1-1,-1 0,1 1,-1-1,1 0,-1 1,1-1,0 1,-1-1,1 1,0-1,-1 1,1-1,0 1,0 0,-1 0,1-1,0 1,0 0,-1 0,2 0,15-11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0,'-5'29,"4"9,6-1,3-8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4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29 254,'-27'300,"26"-296,1 0,-1-1,1 1,0 0,0-1,0 1,1 0,-1-1,1 1,0 0,0-1,0 1,1-1,-1 0,1 1,0-1,0 0,0 0,0 0,0 0,1 0,-1 0,1-1,0 0,0 1,0-1,0 0,0 0,0 0,0-1,1 1,-1-1,1 0,126 5,-118-3,1-2,0 0,0 0,0-1,-1 0,1-1,0-1,0 0,-1-1,1 0,-1-1,0 0,0-1,0 0,-1-1,0-1,0 0,9-7,-7 0</inkml:trace>
  <inkml:trace contextRef="#ctx0" brushRef="#br0" timeOffset="246.985">536 1,'-46'94,"3"3,-24 87,64-174,-44 134,7 3,6 1,7 2,2 31,23-159,-1-12,1 1,1 0,0-1,1 1,0 0,0 0,1-1,1 1,-1 0,2-1,-1 1,2-1,0 3,9 4</inkml:trace>
  <inkml:trace contextRef="#ctx0" brushRef="#br0" timeOffset="496.491">791 1016,'-14'34,"-6"15,2 5,8-7,6-16,4-14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0,'-5'0,"-1"5,0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0 307,'37'-45,"35"-124,-66 206,-5-21,1 0,0-1,1 1,0-1,2 0,-1 0,2 0,0 0,6 8,-11-20,0-1,1 1,-1-1,1 0,0 1,-1-1,1 0,0 0,1 0,-1 0,0 0,0-1,1 1,-1-1,1 1,0-1,-1 0,1 0,0 0,0 0,-1-1,1 1,0-1,0 0,0 0,0 0,0 0,0 0,-1 0,1-1,0 1,0-1,0 0,-1 0,1 0,0 0,-1-1,1 1,-1-1,0 1,1-1,-1 0,0 0,0 0,0 0,0 0,0-1,0 0,112-190,-113 191,2-2,-1 1,0-1,1 0,-1 0,-1 0,1 0,-1 0,1 0,-1-1,0 1,-1 0,1-1,-1 1,0 0,0-1,0 1,-1-1,1 1,-1 0,-1-5,-8-3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2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0,'8'1,"0"1,0 0,-1 1,1-1,-1 1,0 1,1-1,-1 1,-1 1,1-1,-1 1,0 0,0 1,1 1,29 21,101 99,-116-103,2-1,0 0,1-2,1-1,9 4,194 151,-14-10,-41-60,43 36,-52-10,-1 13,11-31,-151-97,-1 1,0 1,-1 1,-2 1,0 1,9 13,154 160,-58-116,-123-78,0 0,0-1,0 1,0-1,0 1,0-1,0 0,0 1,-1-1,1 0,0 1,0-1,-1 0,1 0,0 0,-1 0,1 0,-1 0,1 0,-1 0,0 0,1 0,-1 0,0 0,0 0,1 0,-1 0,0 0,0 0,0 0,-1-1,1 1,0 0,0 0,-1 0,1 0,0 0,-1 0,1 0,-1 0,1 0,-1 0,1 0,-1 1,0-1,0 0,-9-46,2 0,1-1,3 0,2 1,3-31,-1 57,2 10,-2 1,1 0,-1-1,-1 1,0-1,-1 1,0 0,0-1,-1 1,0 0,-1 1,0-1,-4-6,7 14,-1 0,0 0,0 0,0 1,0-1,0 0,0 1,0 0,-1-1,1 1,0 0,-1 0,1 0,-1 1,1-1,-1 0,1 1,-1 0,1-1,-1 1,0 0,1 1,-1-1,0 0,1 1,-1-1,1 1,-1 0,1 0,0 0,-1 0,1 0,0 0,-1 1,1-1,-78 64,71-57,-288 325,143-215,50-67,125-45,123-34,-4-2,2 3,83-4,-201 31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58,'-43'108,"-50"107,21-68,59-136,9-15</inkml:trace>
  <inkml:trace contextRef="#ctx0" brushRef="#br0" timeOffset="315.646">141 29,'9'0,"23"0,11 0,2-5,-1-1,-3 0,-5 1,-2 2,-4 1,-1 0,-1 2,0 0,-10 5,-13 1,-7 6,-3-1</inkml:trace>
  <inkml:trace contextRef="#ctx0" brushRef="#br0" timeOffset="570.442">28 339,'48'-9,"25"-4,11 1,-5-3,-12 2,-11 3,-11 3,-8 2,-11 8,-9 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1 424,'127'-11,"-86"3,1 2,1 1,-1 2,1 3,32 3,11-1,-75-2</inkml:trace>
  <inkml:trace contextRef="#ctx0" brushRef="#br0" timeOffset="7114.435">57 396,'425'0,"-358"6,-144-61,-164-187,203 215,-30-34,60 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1 125,'37'-26,"-24"22,219-62,-119 39,-89 25,-24 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0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57,'9'0,"14"-5,6-1,4 0,1 1,0 1,-2 2,-1 1,-1-5,-1 0,0 0,-1 2,0 1,-5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3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0,'-26'54,"1"1,3 2,-7 32,26-79,0 0,1 1,0-1,0 1,1 0,1 0,0-1,0 1,1 0,0 0,3 10,1-17,0 0,-1-1,2 1,-1-1,0 0,0 0,1 0,0-1,-1 0,1 0,0 0,0-1,0 0,0 0,0 0,0-1,1 0,-1 0,0-1,0 0,0 0,0 0,0-1,0 1,0-1,-1-1,5-2,-1 3,0-1,-1 0,0 0,1-1,-1 0,-1-1,1 0,-1 0,0-1,0 1,6-7,-1-6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1 341,'139'-99,"-70"52,-1-3,-3-4,27-29,-91 82,-1 1,0 0,0-1,0 1,0-1,1 1,-1 0,0-1,0 1,1 0,-1-1,0 1,1 0,-1 0,0-1,1 1,-1 0,0 0,1 0,-1-1,0 1,1 0,-1 0,1 0,-1 0,0 0,1 0,-1 0,1 0,-1 0,0 0,1 0,-1 0,1 0,-1 0,1 0,-1 0,0 0,1 1,-1-1,0 0,1 0,-1 0,0 1,1-1,-1 0,0 0,1 1,-1-1,0 0,0 1,1-1,-1 0,0 1,0-1,0 1,1-1,-1 0,0 1,0-1,0 1,0-1,0 0,3 34,-2-24,2 5,1 0,1 0,1-1,0 0,0 0,2 0,0-1,0 0,1 0,1-1,0 1,-6-8,6 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0 395,'34'-14,"25"-6,8 2,-4 4,-6 3,-10 5,-6 2,-7 3,-3 1,-3-4,-6-2</inkml:trace>
  <inkml:trace contextRef="#ctx0" brushRef="#br0" timeOffset="247.097">339 0,'-15'39,"-4"26,1 8,3-5,5-8,3-10,9-9,3-6,1-4,0-3,-2-2,-1 1,-1-5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472 424,'-1'-2,"-1"0,1 1,-1-1,1 0,-1 0,0 1,1-1,-1 1,0 0,0-1,0 1,0 0,-1 0,1 0,0 1,0-1,0 0,-1 1,1 0,0-1,-1 1,1 0,0 0,-1 0,1 1,-2-2,-16 2,0 0,-1 1,1 1,0 1,0 1,0 1,1 0,0 2,0 0,-3 3,-22 7,12-7,-47 26,79-36,0 0,1 0,-1 0,0 0,1 0,-1 0,1-1,-1 1,1 0,-1 0,1 0,-1-1,1 1,0 0,-1-1,1 1,0-1,0 1,-1-1,1 1,0-1,0 1,0-1,0 0,0 1,0-1,-1 0,1 0,0 0,0 1,0-1,0 0,0-1,0 1,0 0,0 0,0 0,1-1,-2 1,290 1,-288-1,-1 0,0 0,1 0,-1 0,0 0,1 0,-1 0,0 0,1 1,-1-1,0 0,1 1,-1-1,0 1,0 0,1-1,-1 1,0 0,0 0,0 0,0-1,0 1,0 0,0 1,-1-1,1 0,0 0,0 0,-1 0,1 1,-1-1,1 0,-1 0,0 1,1-1,-1 0,0 1,0-1,0 0,0 1,0-1,0 1,0-1,0 0,-1 1,1-1,0 0,-1 0,0 1,1-1,-1 0,1 0,-1 0,0 1,0-1,0 0,0 0,0 0,-1 0,-15 21,-2-1,0-1,-1 0,-1-2,-1-1,0 0,-20 10,-49 39,78-56,5-5,1 0,-1 0,1 1,0 0,1 0,-1 1,1 0,1 0,-1 0,1 1,0 0,1 0,0 0,0 0,1 1,0 0,0 3,3-9,1 0,0 0,0 0,0 0,0 0,0 0,1 0,-1 0,1 0,0 0,0-1,0 1,0-1,0 1,0-1,1 0,-1 0,1 0,0 0,0-1,-1 1,1-1,0 1,0-1,0 0,2 0,86 18,-70-20,0 0,0-2,0 0,-1-2,1 0,-1-1,0-1,11-6,15-26,-35 26</inkml:trace>
  <inkml:trace contextRef="#ctx0" brushRef="#br0" timeOffset="279.179">388 1,'-32'115,"5"2,4 0,7 2,4 0,5 27,2 21,-26 153,-8-126,44-147,0-29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0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75,'246'-29,"-108"7,-29-1,-109 23,0 1,0-1,0 0,0 0,-1 1,1-1,0 0,0 1,0-1,0 1,0-1,0 0,0 1,0-1,0 0,0 1,0-1,0 0,0 1,0-1,0 0,1 1,-1-1,0 0,0 1,0-1,0 0,1 1,-1-1,0 0,0 0,1 1,-1-1,0 0,0 0,1 0,-1 1,0-1,1 0,-1 0,0 0,1 0,-1 0,0 0,1 1,-1-1,0 0,1 0,-1 0,0 0,1 0,-1 0,1 0,-1-1,0 1,1 0,-1 0,0 0,1 0,-1 0,0-1,-22 23,3-8</inkml:trace>
  <inkml:trace contextRef="#ctx0" brushRef="#br0" timeOffset="-300.078">113 160,'-30'129,"-19"165,48-286,-2 10,1 0,0 0,2-1,0 1,0 0,2 0,3 14,-4-30,0-1,0-1,0 1,0 0,0 0,1 0,-1 0,0-1,0 1,1-1,-1 1,0-1,1 1,-1-1,0 0,1 0,-1 1,0-1,1 0,-1 0,1-1,-1 1,0 0,1 0,-1-1,0 1,1 0,-1-1,0 0,1 1,-1-1,0 0,0 1,0-1,0 0,0 0,0 0,0 0,0 0,0 0,0 0,0-1,-1 1,1 0,0 0,-1-1,1 1,-1 0,1-1,-1 1,0 0,0-1,0 1,1-1,10-19</inkml:trace>
  <inkml:trace contextRef="#ctx0" brushRef="#br0" timeOffset="186.453">0 583,'39'-10,"31"-7,9-2,-4-1,-10 2,-12 4,-14 5</inkml:trace>
  <inkml:trace contextRef="#ctx0" brushRef="#br0" timeOffset="1481.585">706 668,'-14'29,"-10"14,-1 5,4-2,1-7,4-7,-1-8,3-4,-1-5,-2-5,1 1,-2-2,4-3</inkml:trace>
  <inkml:trace contextRef="#ctx0" brushRef="#br0" timeOffset="1750.827">480 752,'0'-4,"0"2,5 2,1 7,5 5,5 7,0 4,2 3,3 3,2-5,-2-1,0-5,-4-5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0 212,'1413'0,"-1215"28,140-27,-168-30,-99 28,-82-1,-1 0,1-1,0 0,0-1,0 0,0-1,1 0,-1-1,2 0,-1 0,0-1,1-1,1 1,-1-1,1-1,0 1,-2-6,2 4,2 1,-1 0,0 0,-1 0,1 1,-1 1,-1-1,0 1,0 1,0 0,-1 0,-2-1,11 7,0-1,0 1,0 0,0-1,0 1,0 0,-1 0,1 0,0 0,0 0,0 0,0 0,0 0,-1 1,1-1,0 0,0 1,0-1,0 1,0-1,0 1,0-1,0 1,0 0,0-1,0 1,1 0,-1 0,0 0,0-1,1 1,-1 0,1 0,-1 0,1 0,-1 0,1 1,-1-1,1 0,0 0,0 0,-1 0,1 0,0 1,-5 58,5-54,-7 171,-50 38,27-103,31-112,0 0,0 0,0 0,0 1,0-1,0 0,0 0,0 0,1-1,-1 1,0 0,0 0,0-1,0 1,0 0,0-1,0 1,0-1,0 1,0-1,-1 0,1 1,0-1,0 0,0 0,-1 0,1 1,0-1,-1 0,1 0,-1 0,1 0,-1 0,1 0,-1 0,182-176,8-21,-170 163,-22 34</inkml:trace>
  <inkml:trace contextRef="#ctx0" brushRef="#br0" timeOffset="1613.455">226 776,'0'10,"5"7,1 7,0 3,-1 2,-1 1,-2 1,-6-2,-2 1,0-1,1-1,-3 1,-1-1,1 0,-2 0,0 1,2-1,2-5</inkml:trace>
  <inkml:trace contextRef="#ctx0" brushRef="#br0" timeOffset="1993.773">170 805,'29'-10,"18"-2,7-1,-1-1,-5 0,-6 4,-5 2,-4 4,2-3,0 0,-2 1,-1 2,-11 1,-9 6,-11 3,-11 4,-4 2</inkml:trace>
  <inkml:trace contextRef="#ctx0" brushRef="#br0" timeOffset="2249.796">198 1087,'14'4,"20"-2,8-2,2-6,-2-2,-2 1,-5 1,-2 2,-7 1</inkml:trace>
  <inkml:trace contextRef="#ctx0" brushRef="#br0" timeOffset="3564.674">1101 918,'0'-2,"0"-1,-1 1,1-1,-1 1,0 0,1-1,-1 1,0 0,-1 0,1 0,0 0,0 0,-1 0,1 0,-1 0,0 0,1 1,-1-1,0 1,0-1,0 1,0 0,0 0,-1 0,1 0,0 0,0 0,-1 0,1 1,-1-1,1 1,0 0,-1 0,-1 0,-83 15,78-9,0 1,1-1,0 2,0-1,0 1,1 0,1 1,-1 0,1 0,1 0,0 1,0-1,1 1,0 1,0-1,1 0,1 1,0 0,0-1,1 1,1 0,0 0,0 0,1-1,0 1,1 0,0 0,1-1,2 6,-3-11,0 0,0 0,1 0,0-1,0 1,0-1,0 1,1-1,0 0,0-1,0 1,0-1,1 0,-1 0,1 0,0 0,0-1,0 0,0 0,0 0,0 0,0-1,1 0,-1 0,1-1,-1 1,0-1,4-1,8-4</inkml:trace>
  <inkml:trace contextRef="#ctx0" brushRef="#br0" timeOffset="4163.08">1525 861,'-14'3,"1"1,0-1,0 2,1 0,-1 0,1 1,0 1,1 0,0 1,0 0,0 1,1 0,0 0,1 1,0 0,1 1,0 0,0 0,1 1,0 1,2-5,1 0,-1 0,2 1,-1-1,1 1,1-1,-1 1,2 0,-1 0,1 0,0 0,1 0,0 1,1-1,1 8,-2-13,1 0,0-1,0 1,0 0,0 0,1-1,0 1,-1 0,1-1,1 0,-1 1,0-1,1 0,0 0,-1-1,1 1,0 0,1-1,-1 0,0 0,1 0,-1 0,1 0,-1-1,1 1,0-1,0 0,0 0,0-1,0 1,0-1,-1 0,1 0,0 0,0 0,3-1,16-5,1 0,-2-2,1 0,-1-2,-1 0,1-2,-2 0,0-1,14-12,-22 16,-1 1,0-2,-1 0,0 0,0 0,-1-1,0-1,-1 0,0 0,-1 0,-1-1,0 0,1-3,-6 12,0 1,0 0,0-1,-1 1,1-1,-1 1,0-1,0 1,0-1,0 0,-1 1,1-1,-1 1,0 0,0-1,0 1,-1 0,1-1,-1 1,1 0,-1 0,0 0,0 1,-1-1,1 0,-1 1,1-1,-1 1,0 0,0 0,1 0,-2 0,1 1,0-1,0 1,-1-1,-4-1,0 0,0 1,-1-1,0 1,1 1,-1 0,0 0,1 1,-1 0,0 0,0 1,1 0,-1 1,-1 0,-88 47,67-28</inkml:trace>
  <inkml:trace contextRef="#ctx0" brushRef="#br0" timeOffset="4682.707">2258 776,'-39'9,"19"-5,0 0,0 1,0 1,0 1,1 1,0 0,1 2,0 0,0 1,-8 7,24-15,1 0,-1 0,0 0,1 1,0-1,0 0,0 1,0-1,1 1,-1-1,1 1,0-1,0 1,0 0,0-1,1 1,-1-1,1 1,0-1,0 0,0 1,1-1,-1 0,1 0,0 0,0 0,0 0,0 0,0 0,1-1,-1 1,1-1,0 1,-1-1,1 0,0 0,0-1,4 3,17 22,-20-22,-1 0,1 1,-1-1,0 1,-1 0,1 0,-1 0,0 1,0-1,-1 0,0 1,0-1,0 1,0-1,-1 1,0 0,0-1,0 1,-1-1,0 1,0-1,0 1,-1-1,0 0,0 1,0-1,-1 0,0 0,1-1,-2 1,1 0,-1-1,1 0,-1 0,0 0,-1 0,1-1,0 0,-1 0,-4 2,-19 4,-1-1,1-2,-1 0,-1-3,-16 1,21-3</inkml:trace>
  <inkml:trace contextRef="#ctx0" brushRef="#br0" timeOffset="5094.948">2710 692,'-41'23,"2"3,0 1,2 1,2 3,0 0,2 3,-8 11,36-39,0 1,0 0,0 0,1 0,0 1,0-1,1 1,0 0,0 0,0 0,2 0,-1 0,1 1,0-1,0 0,1 1,0-1,1 1,0-1,0 0,1 1,0-1,0 0,1 0,0 0,0 0,1-1,0 0,1 1,-1-1,1-1,1 1,-1-1,1 0,0 0,1 0,-1-1,1 0,0 0,0-1,1 0,-1 0,5 1,5-3,0 0,1 0,-1-2,1 0,-1-1,1-1,-1-1,0 0,0-1,0-1,-1-1,1 0,-1-1,-1-1,1 0,-1-1,-1-1,0 0,0-1,-1 0,0-1,-1-1,0 0,-1-1,-1 0,6-10,-8 15,-1 0,-1-1,0 0,0 0,0 0,-1-1,-1 0,0 1,-1-2,0 1,0 0,-1-1,-1 1,0-1,0 1,-1-1,-1 0,0 1,0-1,-1 1,-1-1,0 1,0 0,-4-6,3 13,-1 0,1 0,-1 0,0 1,0 0,0 0,-1 1,1-1,-1 1,1 0,-1 1,1-1,-1 1,0 0,0 1,0-1,0 1,0 0,1 1,-5 0,-15 0</inkml:trace>
  <inkml:trace contextRef="#ctx0" brushRef="#br0" timeOffset="5532.623">2399 1059,'7'-10,"0"1,1 0,0 1,0 0,1 0,0 0,0 1,0 1,9-5,-10 5,1 0,-1 0,1 1,0 0,0 1,1 0,-1 0,1 1,0 1,0-1,0 2,0-1,0 1,0 1,6 0,-12 2,0 0,0 1,-1-1,1 1,-1 0,0 0,0 0,0 0,0 1,0-1,-1 1,1 0,-1 0,0 0,0 0,-1 0,1 0,-1 0,0 0,0 2,24 45,-17-45,-1-1,1 0,0 0,1-1,-1 0,1-1,-1 1,1-2,0 1,0-1,1-1,-1 1,0-2,0 1,1-1,-1-1,0 1,0-2,4 0,23-10,-29 6</inkml:trace>
  <inkml:trace contextRef="#ctx0" brushRef="#br0" timeOffset="8564.163">3274 579,'1'-1,"0"0,0 0,0 0,0 0,1 1,-1-1,0 0,0 1,1-1,-1 1,0 0,1-1,-1 1,0 0,1 0,-1 0,1 0,-1 0,0 0,1 0,-1 0,1 0,-1 1,0-1,1 1,-1-1,0 1,0-1,1 1,-1 0,0 0,0-1,0 1,0 0,0 0,0 0,0 0,0 0,0 1,0-1,-1 0,1 1,10 11,-1 1,-1 0,0 1,-1 0,-1 0,0 0,-1 1,-1 0,0 1,-1-1,-1 1,0 0,-2 0,1 12,-3 4,-1 1,-2-1,-1 0,-1-1,-2 1,-1-1,-2-1,0 0,-11 16,14-31,0 0,-1 0,-1-1,-1 0,0-1,-1 0,0-1,-1-1,-1 0,0 0,0-2,-1 1,-10 4,3-2</inkml:trace>
  <inkml:trace contextRef="#ctx0" brushRef="#br0" timeOffset="9835.043">1072 522,'4'-9,"-21"16,-10 16,1 1,1 2,1 0,2 1,0 2,2 0,1 1,2 1,0 1,1 5,5-17,2 0,0 0,1 1,1 1,2-1,0 1,1 0,1 0,0 14,3-14,-3-3,1 0,1 0,1 0,1 1,1-1,0 0,1 0,1-1,1 1,1-1,0 0,2 0,0-1,0 0,2 0,0-1,1 0,1 0,-6-10,0 0,1-1,-1 1,1-1,0 0,0-1,1 0,-1 0,1-1,0 0,1 1,12 0</inkml:trace>
  <inkml:trace contextRef="#ctx0" brushRef="#br0" timeOffset="10952.443">3923 1030,'-34'21,"-135"202,166-220,1 0,0 0,0 0,0 0,0 0,0 0,1 1,-1-1,1 0,0 1,0-1,1 1,-1 0,1-1,-1 1,1-1,0 1,0 0,1-1,-1 1,1 0,0-1,0 1,0-1,0 0,1 1,-1-1,1 0,0 0,0 1,0-2,0 1,0 0,1 0,0-1,-1 1,1-1,0 0,0 0,0 0,0 0,1 0,2 0,-2 1,0-1,0 0,0 1,1-2,-1 1,1-1,-1 1,1-1,-1 0,1-1,0 1,-1-1,1 0,0 0,0-1,-1 1,1-1,0 0,-1 0,1-1,-1 1,0-1,1 0,-1 0,0 0,0-1,0 0,0 1,-1-1,1-1,-1 1,5-15</inkml:trace>
  <inkml:trace contextRef="#ctx0" brushRef="#br0" timeOffset="12432.402">3670 833,'55'-29,"229"-158,-194 115,-87 73,-1 0,1 0,0 1,-1-1,1 1,-1-1,0 1,0 0,0 0,0 0,0 0,0 1,0-1,0 0,-1 1,0-1,1 1,-1 0,0-1,0 1,0 0,0 0,-1 0,1 1,3 7,6 9,0-1,2 0,0 0,1-1,1-1,1 0,0-1,14 10,-29-26,1 0,-1 1,1-1,-1 0,1 0,-1 0,1 0,-1 1,1-1,-1 0,1 0,-1 1,1-1,-1 0,1 1,-1-1,0 1,1-1,-1 1,0-1,1 0,-1 1,0-1,1 1,-1-1,0 1,0 0,0-1,0 1,0-1,1 1,-1-1,0 1,0-1,0 1,0 0,-1-1,1 1,0-1,0 1,0-1,0 1,0-1,-1 1,1-1,0 1,-1-1,1 1,0-1,-1 1,1-1,0 0,-1 1,1-1,-1 1,1-1,-1 0,1 1,-13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15.8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107 171,'200'-10,"-1"-8,119-30,-128 19,38-3,0 11,17 8,267 16,-462 2,-50-4,0 0,0-1,0 1,0 0,0 0,0 0,0 0,-1 0,1-1,0 1,-1 0,1 0,0 0,-1-1,1 1,-1 0,1 0,-1-1,0 1,1 0,-1-1,0 1,1-1,-1 1,0-1,0 1,1-1,-1 0,0 1,0-1,0 0,0 0,1 1,-1-1,0 0,0 0,0 0,0 0,0 0,0 0,1 0,-2-1,2 1,-58 16,-1-4,0-2,-1-2,-20-2,54-4,-1216 72,1133-69,-449 5,1162-41,-27-18,-258 25,-241 19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16.9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1 283,'83'-22,"0"3,2 3,24 2,-67 9,802-63,-471 47,1258-78,-728 80,-656 38,-207-4,-39-15,0 1,-1-1,1 1,-1-1,1 1,-1-1,1 1,-1-1,0 1,1 0,-1-1,0 1,1 0,-1-1,0 1,0 0,1-1,-1 1,0 0,0 0,0-1,0 1,0 0,0 0,0-1,-1 1,1 0,0-1,0 1,0 0,-1 0,1-1,0 1,-1 0,1-1,-1 1,1-1,0 1,-1-1,0 1,1-1,-1 1,1-1,-1 1,1-1,-1 1,0-1,1 0,-1 0,0 1,0-1,-15 9,-1 0,0-1,-1-1,0 0,0-2,0 0,0-1,-16 2,28-5,-384 30,-717-5,-314-8,1106-19,742-21,-343 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0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435 162,'33'-18,"0"1,1 1,1 2,1 1,9-1,24-9,89-16,-157 38,1 0,-1 0,1 0,-1 0,1 1,-1-1,1 1,0-1,0 1,-1 0,1 0,0 0,-1 0,1 0,0 0,0 0,-1 0,1 1,0-1,-1 1,1-1,0 1,-1 0,1-1,-1 1,1 0,-1 0,1 0,-1 0,0 0,1 1,-1-1,0 0,0 1,0-1,0 0,0 1,0-1,-1 1,1 0,0-1,-1 1,1 0,-1-1,0 1,1 0,-1-1,0 1,0 0,0 0,0-1,-1 3,-21 177,17-137,-6 59,4 1,4 0,8 50,32 206,-8-139,-23-171,20 67,-25-136,-8-4,-1 0,-1 1,-1 0,-1 1,-1 0,-1 0,0 2,-13-13,12 15,-1 1,-1 1,0 0,-1 2,-1-1,0 2,-1 1,0 0,-1 1,0 1,0 1,-1 1,0 1,0 1,-1 0,0 2,0 0,1 2,-1 0,0 2,0 0,0 1,0 2,1 0,-11 4,-1 5,0 1,1 2,1 1,0 1,2 2,0 1,1 1,2 2,-21 23,9 6,37-52,1 0,-1 0,1 0,0 0,-1 1,1-1,0 0,0 0,0 1,0-1,0 0,0 0,0 1,0-1,1 0,-1 0,0 0,1 1,-1-1,1 0,-1 0,1 0,-1 0,1 0,0 0,0 0,-1 0,1 0,0 0,0 0,0 0,0-1,0 1,0 0,0-1,1 1,-1-1,0 1,0-1,0 1,0-1,1 0,-1 0,0 0,0 0,1 0,-1 0,21 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1 197,'196'22,"-156"-29,0-2,-1-2,-1-2,0-1,0-2,-2-1,0-2,-1-2,-1-1,17-15,-13 4,-64 109,23-66,1 0,0 0,0 0,1 0,1 0,-1 0,2 0,-1 0,1 0,1 0,0 0,1 0,-1-1,2 1,-1-1,1 0,1 0,0 0,0 0,3 2,59 98,-62-92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60 151,'-12'27,"2"1,1 0,1 1,1 0,2 0,1 1,1-1,2 1,1 9,0-36,0 0,0 0,0 0,1 0,-1 0,1 0,0-1,0 1,0 0,0 0,0 0,1-1,-1 1,1-1,0 1,0-1,0 1,0-1,0 0,0 0,1 0,-1 0,1-1,-1 1,1-1,-1 1,1-1,0 0,0 0,0 0,0 0,0-1,0 1,0-1,0 0,0 0,0 0,0 0,0 0,0-1,0 1,0-1,0 0,0 0,-1 0,1 0,0 0,0-1,-1 1,1-1,11-8,-1 0,0 0,-1-2,0 1,0-1,-1-1,-1 0,-1-1,1 0,-2 0,0-1,-1 0,4-11,35-146,-45 164,0 0,-1 0,0 0,0 0,-1 0,0 0,-1 0,0 0,0 0,0 1,-1-1,0 1,-1-1,0 1,0 0,0 1,-1-1,-1-1,2 7,0 1,1-1,-1 1,0 0,0 0,1 0,-1 0,0 1,0-1,1 1,-1 0,0 0,1 0,-1 1,1-1,0 1,-1 0,1 0,0 0,0 1,0-1,0 0,1 1,-1 0,1 0,-1 0,1 0,0 0,0 0,1 1,-1-1,-1 4,-35 80,32-60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4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41 525,'-4'-5,"-1"-1,1 0,0 0,1-1,-1 1,1-1,1 0,-1 1,1-1,0 0,1-1,0 1,0 0,0 0,1-1,0 1,0 0,1 0,0-1,0 1,1 0,2-5,4-14,2 1,1 0,1 0,1 1,1 1,1 0,1 1,1 1,1 1,0 0,10-6,10-16,-37 39,1 1,0-1,-1 1,1-1,0 1,0-1,0 1,0 0,1 0,-1 0,1 0,-1 1,1-1,0 1,-1-1,1 1,0 0,0 0,0 0,0 1,0-1,0 1,0-1,0 1,0 0,0 0,0 0,0 1,0-1,0 1,0 0,0-1,0 1,0 1,0-1,0 0,-1 1,1-1,-1 1,2 1,7 13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0,'-32'8,"1"2,1 1,-1 1,2 1,0 2,1 1,-25 19,38-26,2 1,-1 0,1 0,1 2,0 0,0 0,1 1,0 2,8-12,0 1,1-1,0 1,0-1,0 1,0 0,1-1,0 1,-1 0,1 0,1 0,-1 0,0 0,1 1,0-1,0 0,0 0,1 0,-1 0,1 0,0 0,0 0,0 0,1 0,-1 0,1-1,0 1,0 0,1-1,-1 0,1 1,-1-1,1 0,3 2,6 2,1 0,0-1,0-1,0 0,1-1,-1 0,1-1,0 0,0-2,0 1,1-2,-1 0,0 0,0-2,0 0,0 0,0-1,0-1,0 0,14-2,-1-1,0-1,0-1,0-2,-2-1,1 0,-1-2,-1-1,0-2,-9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0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568 454,'0'0,"0"1,0-1,1 1,-1-1,0 1,1-1,-1 1,0-1,1 0,-1 1,0-1,1 0,-1 1,1-1,-1 0,1 1,-1-1,1 0,-1 0,1 0,-1 1,1-1,-1 0,1 0,-1 0,1 0,-1 0,1 0,-1 0,1 0,0 0,-1 0,1 0,-1 0,1-1,-1 1,1 0,-1 0,1 0,-1-1,1 1,-1 0,0-1,1 1,-1 0,1-1,-1 1,0-1,1 1,-1-1,0 1,1 0,-1-1,0 1,0-1,5 53,-7-16,-2-1,-2 0,-1-1,-1 1,-2-1,-2-1,-1 0,-1-1,-4 5,-41 108,57-142,1 0,0 0,0-1,0 1,0 0,0 0,1 0,0 0,-1 0,1 0,0 0,0 1,1-1,-1 0,0 0,1 0,0 0,0-1,0 1,0 0,0 0,1 0,-1-1,1 1,0-1,0 1,-1-1,2 0,-1 1,0-1,0 0,1 0,-1-1,1 1,-1-1,1 1,0-1,1 1,12 2,0-1,0 0,0-1,0-1,0 0,1-1,-1-1,0-1,0 0,0-1,0-1,5-1,81-12,16-11,-98 19</inkml:trace>
  <inkml:trace contextRef="#ctx0" brushRef="#br0" timeOffset="360.78">1386 397,'-11'241,"2"-178,2 0,3 1,4 0,4 36,12-65,-11-41</inkml:trace>
  <inkml:trace contextRef="#ctx0" brushRef="#br0" timeOffset="610.761">1725 229,'-14'48,"-10"39,-1 16,-1-2,4-12,6-11,5-11,5-10,4-12,1-2,2-5,0-4,0-2,5-3,1-1,4-5,1-6</inkml:trace>
  <inkml:trace contextRef="#ctx0" brushRef="#br0" timeOffset="1546.681">1979 143,'17'74,"50"256,-40-117,1-24,-1-4,-29-181,0 1,0-1,0 1,-1-1,1 0,-1 0,0 0,0 0,-1-1,1 1,-1-1,1 0,-1 0,0 0,0-1,-1 1,1-1,0 0,-1 0,1-1,-1 1,0-1,0 0,1 0,-1 0,0-1,0 0,0 0,0 0,1 0,-5-2,-16 6,-726 142,501-101,5 0,-127 3,105-43,263-6,-1 1,0-1,1 0,-1 0,1 0,-1-1,1 0,-1 0,1 0,0 0,0-1,0 1,1-1,-1 0,0 0,1-1,0 1,0-1,0 1,0-1,1 0,-1 0,1 0,0 0,0-1,1 1,-1-1,1 1,-1-3,-6-143,9 119,5-100,5 1,6 0,6 1,23-69,43-170,-52 254,-35 112,1 1,0 0,-1-1,1 1,0 0,0 0,0 1,0-1,-1 1,1-1,0 1,0 0,0 0,0 0,0 1,0-1,0 1,0-1,0 1,0 0,-1 0,1 0,0 1,-1-1,1 0,-1 1,1 0,-1 0,0 0,1 0,-1 0,0 0,0 0,17 10,7 0,1-2,0-1,0-1,0-2,1-1,0 0,0-2,1-2,12 0,121-2,0-7,6-7,462-55,-438 54,147 9,-302 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5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84 278,'31'-4,"0"-2,0-1,0-2,-1 0,0-2,-1-2,0 0,-1-2,0-2,41-59,-67 73,-1 1,0 0,0-1,0 1,0-1,0 0,-1 1,1-1,-1 0,0 1,1-1,-1 0,0 0,-1 1,1-1,0 0,-1 1,0-1,0 0,1 1,-1-1,-1 1,1 0,0-1,-1 1,1 0,-1-1,0 1,1 0,-1 0,0 1,0-1,-1 0,1 1,0-1,-1 1,-5-2,-1 1,0 0,0 0,0 1,0 1,0-1,0 2,0-1,-1 1,1 0,1 1,-1 0,0 1,0-1,1 2,0-1,-1 1,1 1,1-1,-1 1,1 1,-5 3,-6 3,0 1,1 0,1 1,0 1,1 0,1 2,0-1,1 2,1-1,1 2,0 0,2 0,0 1,1 0,1 0,1 1,0 0,-1 16,7-30,0 1,1-1,-1 0,1 1,1-1,-1 0,1 0,1 0,-1 0,1 0,0-1,1 1,0-1,0 0,0 0,0 0,1-1,0 1,1-1,-1 0,1-1,0 1,0-1,0 0,0-1,1 1,-1-1,8 2,14 5,0-1,1-1,0-1,0-1,1-2,17 0,165 0,-175-5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0,'-9'39,"-4"26,1 8,2-4,3-10,7-14,4-14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1,'14'29,"15"14,2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6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0,'-35'25,"8"-7,1 0,1 2,0 1,2 1,0 1,-9 14,29-33,1-1,0 1,0 0,0 0,0 0,1 0,-1 1,1-1,0 0,1 0,-1 1,1-1,0 1,0-1,0 0,0 1,1-1,0 0,0 1,0-1,0 0,1 0,0 0,-1 0,1 0,1 0,-1 0,1-1,-1 1,1-1,0 0,0 0,1 0,-1 0,1 0,-1-1,1 1,0-1,0 0,0 0,0 0,19 11,73 54,-93-64,-1 0,1 0,-1 0,0 1,0-1,0 0,0 1,-1 0,1-1,-1 1,0 0,0-1,0 1,-1 0,1 0,-1 0,0 0,0 0,0 0,-1 0,1-1,-1 1,0 0,0 0,0 0,-1-1,1 1,-1 0,-5 5,0-1,0-1,0 1,-1-1,0 0,0-1,-1 0,0 0,0-1,0 0,-1-1,0 0,1 0,-1-1,-1 0,1-1,0 0,-1-1,1 0,-1 0,-99-5,92-3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7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38,'-24'-5,"0"1,0 2,0 0,-1 2,1 0,0 2,0 0,0 2,0 1,0 1,1 1,0 1,0 0,1 2,-2 2,17-9,0 1,0 1,1-1,-1 1,1 0,0 0,0 1,1-1,0 1,0 1,0-1,1 1,0 0,0 0,0 0,1 0,0 1,1-1,0 1,0 0,0 0,1-1,0 1,1 0,0 0,0 0,0 0,1 0,2 5,-2-10,0 0,0 0,1 1,0-1,-1 0,1-1,0 1,1 0,-1-1,0 1,1-1,-1 1,1-1,0 0,0 0,0 0,0-1,0 1,0-1,0 0,0 0,1 0,-1 0,1 0,-1-1,0 1,1-1,-1 0,1 0,-1 0,1-1,-1 1,0-1,1 0,1 0,114-51,93-113,-93 52,-118 112,-1 0,1 0,0 0,0 1,-1-1,1 0,0 0,0 1,0-1,0 1,-1-1,1 0,0 1,0 0,0-1,0 1,0 0,1-1,-1 1,0 0,0 0,0 0,0 0,0 0,0 0,0 0,0 0,0 0,0 1,0-1,0 0,0 1,0-1,0 1,0-1,0 1,0-1,0 1,0 0,0 0,-1-1,1 1,0 0,-1 0,1 0,0 0,-1-1,1 1,-1 0,1 0,-1 0,0 0,1 0,-1 1,0-1,0 0,0 0,0 0,0 0,0 0,0 0,0 0,0 0,0 1,3 29,-4-23,2-1,-1 0,0 0,1 1,1-1,-1 0,1 0,0 0,1 0,0-1,0 1,0-1,1 1,0-1,0 0,0 0,1-1,0 1,0-1,4 3,7 1,1-1,-1 0,1-1,0-1,1 0,0-2,0 0,0-1,0-1,18 1,-7-2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08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1 121,'193'537,"-190"-529,0 1,0 0,1-1,0 1,0-1,1 0,0 0,0-1,1 1,0-1,3 2,-7-9,0 1,1-1,-1 1,1-1,-1 0,0 0,1 0,-1-1,0 1,1-1,-1 1,0-1,1 0,-1 1,0-1,0 0,0-1,0 1,0 0,0-1,0 1,0-1,0 1,-1-1,1 0,-1 0,1 0,-1 0,0 0,0 0,0 0,0 0,0 0,0-1,0 1,-1 0,1-2,4-5,162-288,31-75,-188 351,-3 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90 366,'277'-121,"-171"44,-103 74,0 0,0 0,0 0,0 0,0-1,-1 0,0 1,1-1,-2 0,1 0,0 0,-1 0,1 0,-1 0,-1-1,1 1,0 0,-1 0,0-1,0 1,0 0,-1-1,1 1,-1 0,0-1,0 1,-2-3,1 3,-1 0,1 0,-1 1,0-1,0 1,-1-1,1 1,0 0,-1 0,0 1,0-1,0 1,0 0,0 0,0 0,-1 1,1-1,-1 1,1 0,-1 0,1 1,-1-1,0 1,1 0,-1 0,-3 1,-119 31,102-20,-1 1,1 2,1 0,1 1,0 2,-11 11,26-22,1 0,-1 1,1 0,1 1,-1-1,2 1,-1 0,1 0,0 1,1 0,0 0,1 0,0 0,1 0,-1 1,2-1,0 1,0-1,1 2,1-7,-1 0,1 0,1 0,-1 0,1 0,0 0,0-1,0 1,0-1,1 1,0-1,0 0,0 0,0 0,1-1,0 1,0-1,-1 0,2 0,-1 0,0 0,1-1,1 1,115 34,-90-35,1-2,0-1,-1-2,1-1,-1-1,0-1,0-2,-1-1,26-12,-20 6,-5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0,'-48'25,"0"2,1 2,2 2,1 2,2 2,-8 9,50-43,-83 91,80-89,1-1,1 1,-1 0,0 0,1 0,-1 0,1 1,0-1,0 0,0 0,1 1,-1-1,1 1,-1-1,1 0,0 1,1-1,-1 1,1-1,-1 0,1 1,0-1,0 0,0 0,1 0,-1 0,1 0,0 0,0 0,0 0,0 0,0-1,2 2,10 5,1-1,-1 0,1-1,1-1,-1-1,1 0,0-1,0 0,1-1,-1-1,0-1,1 0,-1-2,1 1,-1-2,1 0,2-2,110-14,-96 14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0,'-30'48,"2"2,2 1,3 0,1 2,3 1,3 0,1 1,3 5,6-36,2 1,0-1,2 1,1 0,0-1,2 1,1 0,1-1,1 1,7 23,-8-42,-1 0,1 0,0 1,0-2,1 1,0 0,0-1,0 1,1-1,0-1,-1 1,2 0,-1-1,1 0,-1-1,1 1,3 1,2-5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0,'62'0,"31"0,8 0,-7 0,-11 0,-10 0,-12 0,-7 0,-8 0,-2 0,-4 0,-3 0,-9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6,'-38'-4,"0"2,0 2,0 2,1 1,-1 1,1 3,-25 7,56-12,-1-2,1 1,-1 1,1-1,0 1,-1 0,1 1,0-1,0 1,1 0,-1 1,0-1,1 1,0 0,0 1,0-1,1 1,-4 4,7-7,1-1,-1 1,1-1,0 1,-1-1,1 1,0-1,0 1,0-1,0 1,0-1,1 1,-1 0,0-1,1 0,-1 1,1-1,-1 1,1-1,0 1,-1-1,1 0,0 0,0 1,0-1,0 0,0 0,0 0,1 0,-1 0,0 0,0-1,1 1,-1 0,1 0,-1-1,0 1,62 20,-54-19,103 20,-110-21,-1-1,0 1,1 0,-1 0,0 0,0 0,0 0,0 0,0 0,0 0,0 0,0 0,-1 0,1 1,0-1,-1 0,1 1,-1-1,1 0,-1 1,1-1,-1 1,0-1,0 0,0 1,0-1,0 1,0-1,0 1,0-1,-1 1,1-1,-1 0,1 1,-1-1,1 0,-1 1,0-1,0 0,1 0,-1 0,0 1,0-1,0 0,0 0,-1 0,-48 50,50-51,-164 118,162-117,0 0,0 0,0 0,0 0,1 0,-1 1,0-1,1 1,-1-1,1 1,0 0,-1-1,1 1,0 0,0 0,0 0,0 0,0 0,1 0,-1 0,1 0,-1 0,1 0,0 1,0-1,0 0,0 0,0 0,0 0,1 0,-1 1,0-1,1 0,0 0,0 0,0 0,0 0,0 0,0-1,0 1,0 0,1 0,-1-1,1 1,-1-1,1 1,-1-1,1 0,0 0,0 0,0 0,0 0,0 0,0 0,0 0,0-1,0 1,1-1,15 5,1-1,0 0,0-2,0 0,0-1,1-1,-1-1,1-1,22 1,-21 1,0-1,-1 0,1-2,-1 0,1-1,-1-2,17-5,-22 1,-9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1,'0'0,"0"0,-1 1,1-1,0 0,0 0,-1 1,1-1,0 0,0 1,0-1,0 1,-1-1,1 0,0 1,0-1,0 1,0-1,0 0,0 1,0-1,0 0,0 1,0-1,0 1,0-1,0 0,1 1,-1-1,0 1,0-1,0 0,0 1,1-1,-1 0,0 1,0-1,1 0,-1 0,0 1,1-1,-1 0,0 0,1 1,-1-1,0 0,1 0,-1 0,0 0,1 1,-1-1,1 0,-1 0,0 0,1 0,-1 0,1 0,-1 0,0 0,1 0,-1 0,1 0,-1-1,0 1,1 0,-1 0,1 0,-7 38,-26 105,4-24,17-57,-3 56,14-114,0 0,1 1,-1-1,1 0,0 0,1 0,-1 0,1 0,-1 0,1 0,1-1,-1 1,0 0,1-1,0 0,-1 0,1 0,0 0,1 0,-1 0,1-1,-1 0,1 0,0 0,1 1,5-1,1-1,0 0,0 0,0-2,0 1,0-1,0 0,-1-1,1-1,0 0,-1 0,0-1,0 0,0 0,0-1,7-6,-12 9,110-74,-101 59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84,'-19'10,"1"0,0 2,0 0,1 1,1 1,0 1,1 0,1 1,0 0,1 1,1 1,0 0,-5 14,15-28,0 0,1 0,0 0,-1 0,2 1,-1-1,0 1,1-1,0 0,0 1,0-1,1 1,-1-1,1 0,0 1,1-1,-1 0,1 0,-1 0,1 0,0 0,1 0,-1-1,1 1,-1-1,1 1,0-1,0 0,1 0,-1 0,1-1,-1 1,1-1,0 0,0 0,0 0,0 0,0-1,1 0,0 1,2-1,-1 0,1-1,-1 1,0-1,1-1,-1 1,1-1,-1 0,0 0,0-1,0 0,0 0,0-1,0 1,0-1,-1 0,1-1,-1 1,0-1,0 0,0-1,-1 1,1-1,-1 0,0 0,0 0,-1-1,0 1,0-1,0 0,-1 0,1 0,-1 0,-1 0,1 0,-1-1,0-3,-1 8,6-11,-1-1,-1 0,-1 0,0 0,0 0,-1 0,-1-1,-1 1,0 0,-1-1,0 1,-1 0,-1 0,0 0,-1 0,0 0,-1 1,-6-11,-19-2,13 19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13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3 543,'-2'-27,"1"1,1-1,1 1,1-1,2 1,1 0,0 0,2 1,8-19,-8 27,2 0,0 1,1 0,0 0,1 1,1 1,1-1,0 2,0 0,1 1,1 0,0 1,1 0,0 2,1 0,0 0,0 2,18-6,-25 10,0-1,0 1,1 1,-1 0,0 1,1-1,0 2,-1 0,1 0,-1 1,1 0,9 3,-2 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48:22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509 456,'160'-33,"154"-11,123 12,379 24,-577 10,-194-2,1585-28,-1393 11,130-30,-288 27,-78 20,0-1,-1 0,1 1,-1-1,1 0,-1 0,0 0,1 0,-1 1,0-1,1 0,-1 0,0 0,0 0,0 0,0 0,0 0,0 0,0 0,0 1,0-1,0 0,-1 0,1 0,0 0,-1 0,1 0,0 1,-1-1,1 0,-1 0,0 1,1-1,-1 0,1 1,-1-1,0 0,0 1,1-1,-1 1,0-1,0 1,0-1,1 1,-1 0,0 0,0-1,0 1,0 0,0 0,0 0,0 0,0 0,1 0,-1 0,0 0,0 0,0 0,0 1,0-1,-52-12,-1 2,1 2,-1 3,-19 1,60 3,-512-8,-289 40,710-26,-2349 214,1896-140,499-60,91 3,55-6,0-4,0-3,1-5,0-3,51-8,927-91,-849 72,2041-275,-2145 285,103-16,42-8,240-3,-451 43,-30 4,-28 4,-199 27,-803 85,930-112,-1916 141,924-128,965-27,109 6,0-1,0 1,1 0,-1-1,0 1,0 0,0-1,0 1,0 0,0-1,1 1,-1-1,0 1,0 0,0-1,0 1,0-1,-1 1,1 0,0-1,0 1,0 0,0-1,0 1,0-1,-1 1,1 0,0-1,0 1,0 0,-1-1,1 1,0 0,-1 0,1-1,0 1,0 0,-1 0,173-28,-106 22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03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284 661,'-6'100,"7"-88,64 264,0-41,-33-184,-32-50,1 0,0 0,0 0,0 0,0 0,0 0,0 0,0-1,0 1,0 0,0-1,0 1,0-1,0 1,1-1,-1 1,0-1,0 0,1 0,-1 0,0 0,0 0,1 0,-1 0,0 0,1 0,-1 0,0-1,0 1,0 0,1-1,-1 1,0-1,0 0,0 1,0-1,0 0,0 0,0 0,0 1,0-1,0 0,0 0,-1-1,7-30,-9 14</inkml:trace>
  <inkml:trace contextRef="#ctx0" brushRef="#br0" timeOffset="303.757">171 746,'43'-43,"19"-15,4-1,-5 3,-7 13,-9 12,-12 17,-11 11</inkml:trace>
  <inkml:trace contextRef="#ctx0" brushRef="#br0" timeOffset="554.26">198 1056,'44'-28,"32"-25,9-3,-5 4,-12 5,-12 11,-11 7,-13 8</inkml:trace>
  <inkml:trace contextRef="#ctx0" brushRef="#br0" timeOffset="1569.697">1 407,'39'-33,"252"-131,-253 143,-76-1,18 13,1 0,-1-2,2 0,-1-1,2 0,-1-2,2 0,0-1,-3-5,5-2,8 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1:22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5447 827,'1'-1,"-1"1,1-1,0 1,-1 0,1-1,0 1,0-1,0 1,-1 0,1 0,0 0,0-1,0 1,0 0,0 0,0 0,-1 0,1 0,0 0,0 1,0-1,0 0,0 0,-1 1,1-1,0 0,0 1,-1-1,1 1,0-1,0 1,-1-1,1 1,-1-1,1 1,0 0,-1-1,1 1,-1 0,1 0,-1-1,0 1,1 0,-1 0,0 0,0 0,1 0,16 41,-12-7,-1 1,-2 0,-1 1,-2-1,-1 1,-1 43,3 784,0-861,-1 0,1 0,0 0,0 1,0-1,0 0,1 0,-1 0,1 0,0 1,0-1,0 0,0 0,0-1,1 1,-1 0,1 0,0-1,0 1,0-1,0 1,0-1,0 0,1 0,-1 0,1 0,0 0,-1 0,1-1,0 0,0 1,0-1,0 0,0 0,0-1,0 1,0-1,1 1,-1-1,0 0,0 0,3-1,167-30,252 29,-245-14,-149 10,1 2,0 2,0 1,0 1,4 2,96-3,-51-21,-74 14,-3-1</inkml:trace>
  <inkml:trace contextRef="#ctx0" brushRef="#br0" timeOffset="384.239">7508 1786,'-3'14,"0"0,0 0,-1 0,-1-1,0 1,-1-1,-1 0,0-1,0 0,-1 0,-1 0,0-1,-1 0,0-1,0 0,-9 5,-19 26,-156 185,194-224,4-8</inkml:trace>
  <inkml:trace contextRef="#ctx0" brushRef="#br0" timeOffset="685.439">7141 1786,'302'238,"-158"-72,-82-133,-40-32</inkml:trace>
  <inkml:trace contextRef="#ctx0" brushRef="#br0" timeOffset="2004.437">5757 37,'-36'44,"26"-20,1 0,1 1,2-1,0 1,2 1,0-1,2 1,1-1,1 18,-1-41,1-1,-1 1,0-1,1 1,-1-1,1 1,-1 0,1-1,0 1,0 0,0-1,0 1,0 0,0-1,0 1,0 0,1-1,-1 1,1 0,-1-1,1 1,0-1,-1 1,1-1,0 1,0-1,0 0,0 1,0-1,1 0,-1 0,0 0,0 0,1 0,-1 0,1 0,-1 0,1 0,-1-1,1 1,-1-1,1 1,0-1,-1 1,1-1,0 0,-1 0,1 0,0 0,-1 0,1 0,0-1,-1 1,1-1,1 1,9-9,0 0,0-1,-1 0,0-1,-1 0,0-1,-1 0,3-5,19-22,-2 4,-1-2,-2-1,-2-1,-1 0,4-14,-27 52,0 0,0 0,0 0,0 0,0 0,0 0,1 0,-1 0,0 0,1 0,-1 1,1-1,-1 0,1 0,-1 0,1 0,0 1,-1-1,1 0,0 1,0-1,-1 0,1 1,0-1,0 1,0-1,0 1,0 0,0-1,0 1,0 0,0 0,0-1,0 1,0 0,0 0,0 0,0 0,0 0,0 1,0-1,0 0,0 0,0 1,-1-1,1 0,0 1,0-1,0 1,0-1,0 1,-1 0,1-1,0 1,0 0,-1 0,1-1,0 1,-1 0,1 1,12 19,-2 1,0 0,-1 1,-1 0,-1 0,-2 1,0 0,1 15,-1-11,7 25,6 25,-3 0,-4 0,-2 1,-4 33,-4-101,-2-1,0 0,0 1,-1-1,0 0,-1 0,0 0,0 0,-1 0,0 0,-1 0,-1-1,1 0,-1 0,-1 0,1 0,-1-1,-1 0,0 0,0-1,-1 0,1 0,-1-1,-1 0,1 0,-4 1,9-5,-1 0,0 0,0 0,0-1,0 1,0-1,0 0,-1 0,1 0,0-1,-1 0,1 0,0 0,0 0,-1 0,1-1,0 0,0 0,-1 0,1 0,0-1,0 0,1 0,-1 0,0 0,0 0,1-1,0 1,-1-1,1 0,0 0,0-1,1 1,-1 0,1-1,-1 0,1 1,0-1,1 0,-1 0,1 0,-1-4,3-7,0 1,2-1,0 1,0-1,1 1,1 0,1 1,0-1,0 1,2 0,-1 0,2 1,-1 0,2 1,-1 0,2 0,-1 1,2 0,-12 10,35-36,2 2,1 2,2 1,1 2,37-19,54-21,-106 59</inkml:trace>
  <inkml:trace contextRef="#ctx0" brushRef="#br0" timeOffset="-43792.653">226 5653,'168'-113,"219"-113,-138 81,78-29,-103 48,116-44,-159 86,146-93,-78 36,-13 22,-16-5,-67 35,-25 26,-128 63,-1 0,1 0,-1 0,1 0,-1 0,1 0,-1 0,1 0,-1 0,1 0,-1 0,1 0,-1-1,1 1,-1 0,1 0,-1 0,1-1,-1 1,1 0,-1-1,1 1,0 0,-1-1,1 1,-1 0,1-1,0 1,0-1,-1 1,1-1,0 1,0-1,-1 1,1-1,0 1,0-1,0 1,0-1,0 1,0-1,0 1,0-1,0 1,0-1,0 1,0-1,0 1,0-1,1 1,-1-1,0 1,0-1,0 1,1-1,-1 1,0 0,1-1,-1 1,0-1,1 1,-1 0,1-1,-1 1,0 0,1 0,-1-1,1 1,-1 0,1 0,-43-6,-6 4,1-2,0-2,0-3,0-1,-31-13,77 23,0-1,0 1,0-1,0 1,0 0,0 0,0-1,0 1,0 0,-1 0,1 0,0 0,0 0,0 0,0 1,0-1,0 0,0 1,0-1,0 0,0 1,0-1,0 1,0 0,0-1,0 1,0 0,0-1,0 1,1 0,-1 0,0 0,1 0,-1 0,1 0,-1 0,1 0,-1 0,1 0,0 0,-1 0,1 0,0 0,0 0,0 0,0 0,0 1,0 64,2-49,12 164,5 13,-19-189,0 0,0 1,1-1,-1 0,1 1,1-1,-1 0,1 0,0 0,0 0,0 0,1-1,-1 1,1 0,1-1,-1 0,2 1,-2-5,-1-1,1 1,0-1,0 0,0 0,0 0,-1-1,1 1,0-1,-1 1,1-1,-1 0,0 0,0 0,1 0,-1 0,-1-1,1 1,0-1,0 1,-1-1,0 0,1 0,-1 1,163-261,-59 99,-95 146,-1 4</inkml:trace>
  <inkml:trace contextRef="#ctx0" brushRef="#br0" timeOffset="-12823.41">282 5653,'679'0,"-509"28,-133-27,-1-1,0-2,1-1,-1-2,7-3,183-21,-164 22,1 2,-1 3,43 4,-2 0,78-20,-52-5,-74 14,1 3,1 2,-1 2,39 6,10-3,234-1,-142-28,56 28,-253-1,0 1,0-1,-1 1,1-1,0 1,0-1,0 0,-1 1,1-1,0 1,0-1,0 1,0-1,0 0,0 1,0-1,1 1,-1-1,0 1,0-1,0 1,0-1,1 1,-1-1,0 1,1-1,-1 1,0-1,1 1,-1-1,0 1,1 0,-1-1,1 1,-1 0,1-1,-1 1,1 0,-1-1,1 1,-1 0,1 0,-1 0,1 0,0 0,-1-1,1 1,-1 0,1 0,-1 0,1 1,-1-1,1 0,0 0,-1 0,1 0,-1 0,1 1,-1-1,1 0,-1 0,1 1,-170-147,168 145,0 0,0-1,0 1,0 0,0 0,-1 0,1 0,-1 0,1 0,-1 0,1 0,-1 0,1 1,-1-1,1 0,-1 1,0 0,0-1,1 1,-1 0,0 0,1 0,-1 0,0 0,0 0,1 1,-1-1,0 1,1-1,-1 1,1-1,-1 1,1 0,-1 0,1 0,-1 0,1 0,0 0,-1 0,1 0,0 0,0 1,0-1,0 1,0-1,0 1,0-1,0 1,1-1,-1 1,1-1,-1 1,1 0,0 0,-1-1,1 1,0 1,-16 195,-18 57,22-126,59-239,66-82,-106 179,-3 6,0 0,-1 0,1-1,-1 1,-1-1,1 1,-1-1,-1 0,1 0,-1 0,-1 0,1 0,-1 0,-1-7,-5-2</inkml:trace>
  <inkml:trace contextRef="#ctx0" brushRef="#br0" timeOffset="-10835.935">3584 3960,'0'509,"13"-424,-10-74,-1 0,0 0,0 0,-1 0,0 0,-1 1,0-1,-1 0,-1 0,-1 6,-27 153,2-1,21-137,2-1,2 1,1 0,1-1,3 26,-3 78,-20-54,18-73</inkml:trace>
  <inkml:trace contextRef="#ctx0" brushRef="#br0" timeOffset="-9537.172">3612 4015,'6'-2,"18"-4,-33 22,-256 186,175-134,89-68,0 1,0-1,0 1,0 0,0-1,0 1,0 0,1 0,-1-1,0 1,1 0,-1 0,0 0,1 0,-1 0,1 0,-1 0,1 0,0 0,-1 0,1 0,0 1,0-1,0 0,0 0,0 0,0 0,0 0,0 0,0 1,0-1,1 0,-1 0,0 0,1 0,-1 0,1 0,-1 0,1 0,0 0,-1 0,1 0,0-1,0 1,0 0,0 0,51 17,249-19,-31 1,-269 0,0 0,0 0,0 0,0 0,0 0,0-1,0 1,0 0,0 0,0-1,-1 1,1-1,0 1,0 0,0-1,0 0,0 1,-1-1,1 0,0 1,0-1,-1 0,1 0,-1 1,1-1,-1 0,1 0,-1 0,1 0,-1 0,0 0,1 0,-1 0,0 0,0 0,0 0,0 0,0 0,0 0,0 0,0 0,0 0,0 0,-1 0,1 0,0 0,-1 0,1 1,-1-1,1 0,-1 0,1 0,-1 0,-33-47,13 24,2-1,1-1,1 0,1-1,-5-14,-34-62,47 87</inkml:trace>
  <inkml:trace contextRef="#ctx0" brushRef="#br0" timeOffset="7635.589">678 6076,'-12'166,"-32"62,15-109,11-66,20-51,2-8</inkml:trace>
  <inkml:trace contextRef="#ctx0" brushRef="#br0" timeOffset="8035.61">592 6076,'74'-17,"-16"5,-20 3,1 2,0 1,0 2,0 2,32 2,-70 0,0-1,1 1,-1 0,0 0,0 0,0 0,0 0,1 0,-1 0,0 0,0 0,0 0,1 0,-1 1,0-1,0 1,0-1,0 1,0-1,0 1,0 0,0-1,0 1,0 0,0 0,-1 0,1-1,0 1,0 0,-1 0,1 0,-1 0,1 0,-1 1,1-1,-1 0,1 0,-1 0,0 0,0 0,0 1,0-1,0 0,0 0,0 0,0 1,0-1,0 0,-1 0,-7 9</inkml:trace>
  <inkml:trace contextRef="#ctx0" brushRef="#br0" timeOffset="8299.327">592 6387,'20'4,"20"2,8 0,1-5,-3-4,-5-1,-4 0,-8 1</inkml:trace>
  <inkml:trace contextRef="#ctx0" brushRef="#br0" timeOffset="11638.428">1580 6217,'-5'-3,"-1"0,0 0,0 1,0 0,0 0,0 0,0 1,-1 0,1 0,0 1,-1-1,1 1,0 1,-1-1,1 1,0 0,0 1,-1 0,1 0,0 0,1 0,-1 1,0 0,1 0,-1 1,1-1,0 1,-2 2,-1 2,1-1,0 1,0 0,1 1,0-1,0 1,1 0,1 1,-1-1,1 1,1 0,0 0,0 0,1 1,0-1,1 1,0-1,1 1,0-1,0 1,1-1,1 1,0-1,0 0,1 0,0 0,1 0,0 0,1-1,0 1,1 1,-2-6,-1 0,1 0,0-1,0 1,1-1,-1 0,1 0,0 0,0-1,1 1,-1-1,0-1,1 1,5 1,11 3</inkml:trace>
  <inkml:trace contextRef="#ctx0" brushRef="#br0" timeOffset="12151.843">2004 6246,'-16'1,"1"1,0 1,0 0,0 1,0 1,1 0,0 1,0 0,0 1,1 1,0 0,0 1,1 1,0 0,1 0,0 1,0 0,2 1,-9 12,14-16,1 0,1-1,-1 1,2 0,-1 0,1 0,0 0,0 0,1 1,0-1,1 0,0 0,0 0,1 0,0 0,0 0,0 0,1-1,1 2,-2-4,1 0,-1-1,1 1,0 0,0-1,0 0,0 0,1 0,0 0,0-1,0 1,0-1,0 0,1 0,-1 0,1-1,0 0,0 0,0 0,0 0,0-1,0 0,0 0,1 0,-1-1,0 1,0-1,1-1,2 0,7-1,0 0,0-2,0 0,0 0,-1-2,0 0,0 0,0-1,-1-1,0-1,-1 1,0-2,0 0,-1 0,0-1,0 0,-2-1,1-1,-2 1,1-1,-2 0,0-1,0 0,-2 0,1-1,-2 1,0-1,-1 0,0 0,-1-1,-1 1,0 0,-2-6,1 18,0 0,-1-1,1 1,-1 0,0 0,0 0,-1-1,1 1,0 1,-1-1,0 0,0 0,0 0,0 1,0-1,0 1,-1 0,1 0,-1 0,0 0,1 0,-1 0,0 1,0-1,0 1,0 0,0 0,-1 0,1 0,0 0,0 1,-1 0,1-1,-4 1,-112 22,62 9,32-14</inkml:trace>
  <inkml:trace contextRef="#ctx0" brushRef="#br0" timeOffset="12637.565">2568 6104,'-16'8,"0"-1,1 0,0 2,0 0,1 0,0 1,1 1,-8 8,19-18,1 0,0 0,0 0,0 1,1-1,-1 0,0 0,0 0,1 1,-1-1,0 0,1 1,0-1,-1 1,1-1,0 0,-1 1,1-1,0 1,0-1,0 1,1-1,-1 1,0-1,0 1,1-1,-1 0,1 1,-1-1,1 0,0 1,-1-1,1 0,0 0,0 1,0-1,0 0,0 0,0 0,0 0,0 0,0-1,1 1,-1 0,1 0,71 29,-50-23,-18-6,-1 0,1 0,-1 0,1 1,-1-1,0 1,0 0,0 0,0 1,0-1,-1 1,1 0,-1 0,1 0,-1 0,0 1,-1 0,1-1,0 1,-1 0,0 0,0 0,0 0,0 1,-1-1,0 0,0 1,0-1,0 1,-1-1,1 1,-5 8,0-1,0 0,-1 0,0-1,-1 1,0-1,-1 0,-1-1,1 0,-2 0,1-1,-1 0,-1 0,1-1,-2 0,1-1,-1 0,0 0,0-1,-1-1,1 0,-10 2,-32 1,29-12</inkml:trace>
  <inkml:trace contextRef="#ctx0" brushRef="#br0" timeOffset="13854.286">2935 6133,'1'-4,"0"1,1 0,-1 0,1 0,0 0,0 0,0 0,1 1,-1-1,0 1,1-1,0 1,-1 0,1 0,0 0,0 0,0 1,1-1,-1 1,0 0,0 0,1 0,2-1,10-4,-8 2,0 0,1 0,-1 1,1 1,0-1,0 1,0 1,0-1,0 2,1-1,-1 1,0 1,0-1,0 2,0-1,0 1,0 1,0-1,0 2,-1-1,1 1,1 1,-9-3,1 0,0 0,-1 0,1 0,-1 0,1 0,-1 0,0 0,0 1,0-1,0 0,-1 1,1-1,-1 0,1 1,-1-1,0 1,0-1,0 1,0-1,0 1,-1-1,1 1,-1-1,1 1,-1-1,0 0,0 1,0-1,0 0,-1 0,1 0,0 0,-2 1,-58 65,-68 18,128-86,1 0,-1 0,1 0,-1 0,1 0,-1 0,1 1,-1-1,1 0,-1 0,1 0,0 0,-1 1,1-1,-1 0,1 0,-1 1,1-1,0 0,-1 1,1-1,0 0,-1 1,1-1,0 1,-1-1,1 1,0-1,0 0,0 1,-1-1,1 1,0-1,0 1,0-1,0 1,0-1,0 1,0-1,0 1,0-1,0 1,0-1,0 1,0-1,1 1,-1-1,0 1,0-1,1 1,-1-1,0 0,0 1,1-1,-1 1,0-1,1 0,-1 1,1-1,32 5,-22-5,1 0,0 1,1 1,-1 0,0 0,0 1,0 1,-1 0,1 0,-1 1,0 1,0 0,2 2,-11-6,-1-1,1 1,-1 0,1 0,-1 0,0 0,0 0,0 0,0 0,0 1,-1-1,1 0,-1 0,1 1,-1-1,0 0,0 1,0-1,0 0,0 1,0-1,-1 0,1 1,-1-1,0 0,1 0,-1 0,0 0,-1 1,1-1,0-1,0 1,-2 1,-56 58,-174 66,210-115,26-17,15-5,1 0</inkml:trace>
  <inkml:trace contextRef="#ctx0" brushRef="#br0" timeOffset="14189.083">3782 6160,'-79'53,"3"3,3 3,-22 26,21 22,72-105,1 1,0-1,0 1,0-1,1 1,-1 0,1-1,-1 1,1 0,0 0,0-1,0 1,0 0,1-1,-1 1,1 0,0-1,-1 1,1 0,0-1,0 1,1-1,-1 0,1 1,-1-1,1 0,0 0,-1 0,1 0,0 0,0 0,1-1,-1 1,0-1,1 1,-1-1,0 0,1 0,0 0,-1 0,1 0,-1-1,1 1,1-1,17 4,1-2,-1 0,0-1,1-1,-1-1,19-4,-23 3,1-2,0 0,-1-1,0 0,0-2,-1 0,0-1,0 0,0-2,-1 0,-1 0,10-10,-15 13,0-1,-1-1,0 1,0-2,-1 1,0-1,0 0,-1 0,-1-1,0 1,0-1,-1-1,0 1,-1-1,-1 1,0-1,0 0,-1 0,0-7,-2 13,0 0,0 1,-1-1,1 1,-1-1,0 1,-1 0,1 0,-1 0,0 0,0 1,-1-1,1 1,-1-1,0 1,0 0,0 1,-1-1,0 1,1 0,-1 0,0 0,0 1,-1 0,1 0,0 0,-1 0,1 1,-1 0,1 0,-1 1,0-1,1 1,-1 0,0 1,1 0,-1-1,0 2,1-1,-1 1,-51 11,32-7</inkml:trace>
  <inkml:trace contextRef="#ctx0" brushRef="#br0" timeOffset="14661.046">4178 5963,'-25'23,"12"-11,0 0,1 1,0 0,0 0,2 1,0 1,0 0,2 0,-5 11,12-23,0-1,0 1,1-1,-1 1,1-1,-1 1,1 0,0-1,0 1,0-1,0 1,1 0,-1-1,1 1,0-1,-1 1,1-1,0 1,0-1,1 0,-1 0,0 1,1-1,0 0,-1 0,1 0,0 0,0-1,0 1,0 0,0-1,0 0,1 1,-1-1,0 0,1 0,-1 0,1 0,-1-1,3 1,3 1,1 0,-1-1,0 0,1 0,-1-1,1 0,-1 0,0-1,1 0,-1-1,0 0,4-1,-4-1,0-1,0 1,0-1,0 0,-1-1,0 0,0 0,-1-1,1 0,-2 0,1 0,-1-1,0 1,0-1,-1-1,0 1,2-7,-4 10,0-1,0 1,0-1,-1 0,0 0,0 0,0 0,-1 0,0 0,0 0,-1 0,1 1,-1-1,0 0,-1 0,0 0,0 1,0-1,0 1,-1-1,0 1,0 0,0 0,-1 0,0 0,0 1,-3-3,-64-22,47 27</inkml:trace>
  <inkml:trace contextRef="#ctx0" brushRef="#br0" timeOffset="16909.572">4459 5793,'1'0,"0"-1,0 0,0 0,0 0,0 0,0 1,0-1,0 1,0-1,1 1,-1-1,0 1,0 0,1-1,-1 1,0 0,0 0,1 0,-1 0,0 0,0 0,1 0,-1 0,0 1,0-1,1 0,-1 1,0-1,0 1,0 0,0-1,0 1,0 0,0-1,0 1,0 0,0 0,0 0,0 0,0 0,-1 0,1 0,0 1,6 4,-1 1,0 0,0 0,-1 0,1 1,-2 0,1 0,-1 0,0 1,-1-1,0 1,0 0,-1 0,0 0,-1 0,0 0,0 0,-1 4,1 10,-2 0,-1-1,-1 1,0-1,-2 0,0 0,-2 0,-12 25,-2-1,-2 0,-2-2,-2-1,-2-1,-2-1,-1-2,-2-1,-38 32,59-56,3-1</inkml:trace>
  <inkml:trace contextRef="#ctx0" brushRef="#br0" timeOffset="18003.129">1439 5850,'-21'12,"0"1,1 1,0 1,1 1,0 0,2 2,0 0,1 1,1 0,-3 7,-68 156,70-140,1 1,3 0,1 1,2 0,2 0,2 1,2 0,2 1,0-36,1 0,0-1,1 1,0 0,0 0,1-1,0 1,1-1,0 1,0-1,1 0,0 0,1-1,0 1,0-1,1 0,0 0,0-1,2 1,79 54,-67-54</inkml:trace>
  <inkml:trace contextRef="#ctx0" brushRef="#br0" timeOffset="18786.142">5052 6330,'-15'11,"0"1,1 0,1 1,0 1,0 0,2 1,0 0,0 0,1 2,1-1,1 1,1 0,0 1,1-1,-3 15,8-27,0-1,0 1,0 0,1 0,-1 0,1 0,0 0,1-1,-1 1,1 0,0 0,0 0,1-1,0 1,-1-1,1 1,1-1,-1 0,1 0,-1 1,1-2,0 1,1 0,-1-1,1 1,-1-1,1 0,0 0,0-1,0 1,1-1,-1 0,1 0,-1 0,1-1,-1 1,1-1,0 0,0-1,0 1,0-1,3 0,-2-1,0 1,0-2,0 1,0-1,0 1,-1-2,1 1,0-1,-1 0,0 0,0 0,0 0,0-1,0 0,-1 0,1-1,0-1,6-8</inkml:trace>
  <inkml:trace contextRef="#ctx0" brushRef="#br0" timeOffset="19220.728">4798 6104,'316'-246,"-315"245,-1-1,1 1,0 0,0 0,-1 0,1 0,0 0,0 0,0 1,0-1,1 0,-1 0,0 1,0-1,0 1,1-1,-1 1,0-1,0 1,1 0,-1 0,0-1,1 1,-1 0,0 0,1 0,-1 0,0 1,1-1,-1 0,0 1,0-1,1 1,-1-1,0 1,0-1,0 1,1 0,-1-1,0 1,0 0,0 0,0 0,-1 0,1 0,0 0,0 0,0 0,-1 1,1-1,-1 0,1 0,-1 0,1 1,-1-1,0 0,0 1,1-1,-1 1,11 23,1-1,1-1,2 1,0-2,1 0,1-1,2-1,2 2,-1-6</inkml:trace>
  <inkml:trace contextRef="#ctx0" brushRef="#br0" timeOffset="21107.046">4318 4439,'-11'168,"-24"33,24-14,11-175</inkml:trace>
  <inkml:trace contextRef="#ctx0" brushRef="#br0" timeOffset="21427.014">4290 4411,'14'0,"25"-5,9-1,3-1,-4 2,-4-3,-6 0,-3 0,-3 3,-2 2,-1 1,-1 1,-5 6,-10 1,-8 5,-5 1</inkml:trace>
  <inkml:trace contextRef="#ctx0" brushRef="#br0" timeOffset="21672.416">4290 4749,'43'0,"34"-5,8-1,-6 0,-10 1,-18 2</inkml:trace>
  <inkml:trace contextRef="#ctx0" brushRef="#br0" timeOffset="22487.189">5419 4241,'-13'1,"-1"1,1-1,-1 2,1 0,0 1,0 0,1 1,-1 0,1 1,0 0,0 1,1 1,0-1,0 2,1 0,0 0,1 1,0 0,0 0,1 1,0 0,1 1,0-1,1 2,-3 7,-5 7,1 0,0 1,3 0,0 1,2 0,1 1,1-1,1 1,0 27,5-46,0 0,0 0,1 1,0-1,1 0,0 0,1-1,0 1,1 0,0-1,1 0,0 0,0 0,1-1,0 1,1-1,0-1,1 1,3 2,-2-3,0-1,1 1,0-2,1 1,-1-1,1-1,1 0,-1-1,1 0,-1 0,1-1,3-1,-7-3,-4-3</inkml:trace>
  <inkml:trace contextRef="#ctx0" brushRef="#br0" timeOffset="24939.892">6830 4298,'2'-2,"-1"0,0 0,1 1,0-1,-1 0,1 1,0-1,0 1,0-1,0 1,0 0,0 0,0 0,0 0,0 0,1 1,-1-1,0 1,1-1,-1 1,0 0,1 0,-1 0,0 0,1 0,0 0,3-1,7-1,0 0,0 1,0 1,1 0,-1 0,0 2,0-1,11 4,-22-4,1 0,-1 1,0-1,1 0,-1 1,0 0,0-1,0 1,0 0,0 0,-1 0,1 0,-1 1,1-1,-1 0,0 1,0-1,0 1,0-1,0 1,0-1,-1 1,1 0,-1-1,0 1,0 0,0 0,0-1,0 1,0 0,-1-1,0 1,1 0,-1-1,0 1,-43 85,-31-7,76-78,0-1,0 1,0-1,0 0,1 0,-1 0,1 0,0 0,-1 0,1 0,0 0,0-1,0 1,0-1,1 1,-1-1,0 0,0 0,1 0,-1 0,1 0,-1-1,1 1,-1-1,1 0,0 1,0 0,86 38,-87-37,0-1,0 1,0 0,0 0,0 0,0 0,-1 0,1 1,0-1,-1 0,0 1,0-1,0 1,0-1,0 1,0 0,-1-1,1 1,-1 0,1-1,-1 1,0 0,0 0,-1-1,1 1,-1 0,1 0,-1-1,0 1,0-1,0 1,0-1,-1 3,-4 3,1-1,-1 1,0-1,-1 0,0-1,0 1,0-2,-1 1,0-1,0 0,0 0,-1-1,1 0,-1-1,-3 1,-21 11,-79 28,94-34</inkml:trace>
  <inkml:trace contextRef="#ctx0" brushRef="#br0" timeOffset="25320.672">7451 4355,'-29'27,"0"3,2 0,1 1,2 2,1 1,2 0,1 2,17-32,1-1,0 1,1-1,-1 1,0 0,1-1,0 1,0 0,0 0,1 0,-1 0,1 0,0 0,0 0,0 0,0 0,1 0,0 0,0 0,0 0,0 0,1-1,-1 1,1 0,0-1,0 1,0-1,0 0,1 0,0 0,-1 0,1 0,0 0,0-1,1 1,-1-1,0 0,1 0,-1 0,1-1,3 2,6 0,1-1,-1-1,1 0,-1 0,1-1,0-1,-1-1,1 0,-1 0,0-1,0-1,0 0,0-1,-1 0,1-1,-1-1,-1 0,1 0,-1-1,-1-1,1 0,-1 0,-1-1,0 0,0 0,-1-1,3-7,-6 14,-1-1,0 1,-1-1,1 0,-1-1,0 1,0-1,-1 1,1-1,-1 0,-1 0,1 0,-1 0,0 0,0 0,-1 0,1 0,-2-1,1 1,0 0,-1 0,-1 0,1 0,-1 0,0 0,0 0,0 1,-1-1,0 1,0-1,0 1,-1 0,0 0,0 1,0-1,-1 1,-3-3,-2 3,0 0,-1 0,1 2,-1-1,0 1,0 1,0 0,0 0,0 1,0 1,0 0,0 0,0 1,0 0,1 1,-1 0,1 1,-1 0,-8 6,0 1</inkml:trace>
  <inkml:trace contextRef="#ctx0" brushRef="#br0" timeOffset="25745.155">7705 4241,'-3'5,"1"0,0 0,0 0,1 0,-1 0,1 0,0 0,0 1,1-1,-1 0,1 1,1-1,-1 0,1 0,0 1,0-1,0 0,1 0,-1 0,1 0,0 0,1 0,0-1,-1 1,1-1,1 0,-1 0,0 0,1 0,0 0,0-1,0 1,1-1,-1 0,1-1,0 1,7-2,0-1,1 0,-1-1,0 0,0-1,-1 0,1-1,0-1,-1 0,0 0,0-1,0 0,0-1,-1 0,0-1,0 0,-1-1,0 0,0 0,-1-1,2-2,-7 10,-1-1,1 1,-1-1,0 1,1-1,-1 0,0 0,0 0,0 0,0-1,0 1,-1 0,1-1,-1 0,0 1,1-1,-1 1,0-1,-1 0,1 0,0 0,-1 0,1 1,-1-1,0 0,0 0,0 0,-1 0,1 0,-1 0,1 0,-1 1,0-1,0 0,0 0,0 1,-1-1,1 1,-1-1,0 1,0 0,1-1,-1 1,-1 0,1 0,0 0,-9-2,0 1,0 0,-1 1,1 0,-1 1,1 0,-1 0,1 1,-1 1,1 0,-1 1,1 0,-1 1,-14 4</inkml:trace>
  <inkml:trace contextRef="#ctx0" brushRef="#br0" timeOffset="26173.463">8128 4044,'45'91,"-4"1,21 76,-56-151,0 1,-2 0,0 0,-1 1,-1-1,-1 1,-1-1,0 1,-1 0,-1-1,-1 0,-1 1,0-1,-1 0,-1-1,-1 1,-3 4,2-7,-2 1,0-1,-1-1,0 0,-1 0,0-1,-1-1,-1 0,0-1,-1 0,0-1,0-1,-12 5,2-4</inkml:trace>
  <inkml:trace contextRef="#ctx0" brushRef="#br0" timeOffset="27428.477">8552 4608,'97'-32,"-1"-5,69-39,-159 72,-5 3,0 0,1-1,-1 1,0 0,0 0,1-1,-1 1,0 0,1 1,-1-1,1 0,-1 0,1 1,0-1,-1 0,1 1,0 0,-1-1,1 1,0 0,0 0,-1 0,1 0,0 0,-1 0,1 1,0-1,0 1,-1-1,1 1,-1-1,1 1,0 0,-1 0,0 0,1 0,-1 0,1 0,-1 0,0 0,0 1,0-1,0 0,0 1,0-1,0 1,0 0,8 45,-2 0,-3 1,-1 0,-3-1,-3 19,2 17,2-38,-2 1,-2 0,-2-1,-2 0,-2 0,-1-1,-7 13,11-42,4-6,-1 0,0 0,0 0,-1 0,-1-1,1 0,-1 0,-1 0,1 0,-1-1,-1 0,1 0,-1-1,0 0,-7 5,-89 20,100-30,0-1,0 0,0 0,0 0,0 0,0 0,0-1,0 1,1-1,-1 0,0 0,0 0,0 0,1 0,-1-1,1 1,-1-1,1 0,0 0,-1 0,1 0,0 0,0 0,0 0,1-1,-1 1,1-1,-1 1,1-1,0 1,0-1,0 0,0 0,0-2,1-6,1 0,0 0,0 0,1 1,1-1,0 1,1-1,0 1,0 0,1 0,0 1,1-1,0 1,0 0,1 1,0 0,3-2,7-12,71-97,-72 96</inkml:trace>
  <inkml:trace contextRef="#ctx0" brushRef="#br0" timeOffset="27894.774">8636 4185,'110'-79,"-66"51,-1-2,-1-2,-2-2,-2-1,-1-2,23-32,-52 59,-8 8,0 1,0-1,0 1,1-1,-1 1,1-1,-1 1,1-1,-1 1,1 0,0-1,0 1,0 0,0 0,0-1,0 1,0 0,0 0,0 0,0 0,1 0,-1 1,0-1,1 0,-1 1,0-1,1 1,-1-1,1 1,-1-1,1 1,-1 0,1 0,-1 0,1 0,-1 0,1 0,0 0,-1 1,1-1,-1 0,0 1,1-1,-1 1,1 0,-1-1,0 1,1 0,-1 0,0 0,0 0,0 0,0 0,1 1,42 128,-8-24,-30-85,2-3</inkml:trace>
  <inkml:trace contextRef="#ctx0" brushRef="#br0" timeOffset="42631.232">0 4411,'15'-14,"13"-10,8-1,2 0,0 3,-3 1,-1 4,-3 0,-1 3,-1-1,-5 2</inkml:trace>
  <inkml:trace contextRef="#ctx0" brushRef="#br0" timeOffset="42882.272">57 4637,'43'-24,"29"-18,2-1</inkml:trace>
  <inkml:trace contextRef="#ctx0" brushRef="#br0" timeOffset="43647.67">592 3593,'36'113,"5"-2,4-2,39 65,-72-151,53 172,-63-189,-2-7</inkml:trace>
  <inkml:trace contextRef="#ctx0" brushRef="#br0" timeOffset="43915.956">565 3649,'43'-38,"19"-18,4-4,-5 8,-12 8,-10 12,-12 16,-10 10</inkml:trace>
  <inkml:trace contextRef="#ctx0" brushRef="#br0" timeOffset="44177.509">621 3903,'39'-29,"26"-14,7-5,-3 6,-9 11,-15 4,-15 9</inkml:trace>
  <inkml:trace contextRef="#ctx0" brushRef="#br0" timeOffset="44430.547">1299 3790,'-10'39,"2"16,2 5,2-3,2-7,1-7,1-11</inkml:trace>
  <inkml:trace contextRef="#ctx0" brushRef="#br0" timeOffset="44682.926">1158 3790,'14'24,"15"13,6 5,3-6,0-2,-2-9,-3-8,-6-6</inkml:trace>
  <inkml:trace contextRef="#ctx0" brushRef="#br0" timeOffset="45492.874">1637 3508,'-17'90,"8"63,9-148,0 1,1-1,-1 0,1 0,1 0,-1 0,0-1,1 1,0 0,0 0,1-1,-1 0,1 1,0-1,0 0,1 0,-1 0,1-1,0 1,-1-1,2 0,-1 0,0-1,1 1,-1-1,1 0,-1 0,4 1,2-3,0-1,-1 0,1 0,0-1,0 0,0-1,-1 0,0-1,1 0,-1 0,-1-1,1 0,-1 0,1-1,-2 0,1-1,0 0,-2 3,58-58,-61 50</inkml:trace>
  <inkml:trace contextRef="#ctx0" brushRef="#br0" timeOffset="45912.315">1326 3338,'136'-216,"-91"88,-45 127,0-1,0 1,0 0,0 0,1-1,-1 1,0 0,0 0,1 0,-1 0,1-1,-1 1,1 0,0 0,-1 0,1 0,0 0,0 0,0 0,0 1,-1-1,1 0,0 0,0 1,1-1,-1 0,0 1,0-1,0 1,0 0,0-1,1 1,-1 0,0 0,0-1,1 1,-1 0,0 0,0 1,0-1,1 0,-1 0,0 0,0 1,0-1,1 1,-1-1,0 1,0-1,0 1,0 0,0-1,0 1,0 0,0 0,0 0,0 0,57 82,-51-69,1-1,1 0,0 0,0-1,1 0,1-1,0 0,1-1,8 6,-15-12,-1 0,1-1,0 0,1 0,-1 0,0 0,1-1,0 0,-1 0,1 0,0-1,0 0,0 0,0 0,0-1,0 0,0 0,0-1,0 1,0-1,6-2,6-8</inkml:trace>
  <inkml:trace contextRef="#ctx0" brushRef="#br0" timeOffset="47182.917">2117 3283,'24'-15,"17"-9,7-6,0 3,-3 1,-5 5,-4 5,-9 2,-8 2</inkml:trace>
  <inkml:trace contextRef="#ctx0" brushRef="#br0" timeOffset="47448.119">2173 3084,'5'39,"6"21,6 2,1-6,1-12,-2-9,1-10,-3-4,1-7,-2-5</inkml:trace>
  <inkml:trace contextRef="#ctx0" brushRef="#br0" timeOffset="48246.169">2512 2492,'10'34,"7"29,2 15,1-2,-2-3,1-6,-3-9,0-9,-2-4,2-4,-3-5,-3-3,1-3,-1-2,3 0,-1-10,-3-13,-2-8</inkml:trace>
  <inkml:trace contextRef="#ctx0" brushRef="#br0" timeOffset="48536.212">2512 2436,'15'-15,"13"-14,8-11,2-5,0 2,2 7,0 5,-7 4,-5 5,-2 8,-5 10,-7 6</inkml:trace>
  <inkml:trace contextRef="#ctx0" brushRef="#br0" timeOffset="48781.919">2653 2717,'34'-24,"20"-17,1-2</inkml:trace>
  <inkml:trace contextRef="#ctx0" brushRef="#br0" timeOffset="49928.674">3048 3056,'23'-86,"-22"82,-1 2,0 1,0-1,-1 0,1 0,0 0,1 1,-1-1,0 0,0 0,1 1,-1-1,1 0,0 1,-1-1,1 0,0 1,0-1,0 1,0-1,0 1,1 0,-1-1,0 1,0 0,1 0,-1 0,1 0,-1 0,1 0,0 0,-1 1,1-1,0 0,-1 1,1 0,0-1,0 1,-1 0,1 0,0 0,0 0,-1 0,1 0,0 0,0 1,-1-1,1 1,0 0,83 115,-67-92,-1 0,-1 1,-1 0,-2 2,0 0,-2 0,-1 1,-1 0,-1 0,-2 1,-1 0,-1 1,0 8,-17 58,13-94,-1 0,1 0,-1-1,0 1,0 0,0 0,0 0,0-1,0 1,0 0,0-1,-1 1,1-1,0 1,-1-1,0 0,1 0,-1 1,0-1,1-1,-1 1,0 0,0 0,0 0,0-1,0 1,0-1,0 0,0 0,0 1,0-1,0 0,0-1,0 1,0 0,0-1,0 1,0-1,0 1,1-1,-1 0,0 0,0 0,0 0,1 0,-7-5,1-1,-1 0,2 0,-1 0,1-1,0 0,1 0,0 0,0-1,1 0,0 0,0 0,1 0,1-1,-1 1,1-1,1 0,0 0,0 1,1-4,-1-7,1 0,0 0,1 0,2 0,0 1,1-1,1 1,0-1,3-2,2-2</inkml:trace>
  <inkml:trace contextRef="#ctx0" brushRef="#br0" timeOffset="50653.191">3387 2633,'262'-298,"-262"296,1 1,-1 0,1-1,-1 1,1-1,0 1,-1 0,1 0,0-1,0 1,0 0,0 0,0 0,0 0,0 0,1 0,-1 0,0 0,0 1,1-1,-1 0,0 1,1-1,-1 1,1 0,-1-1,1 1,-1 0,1 0,-1 0,0 0,1 0,-1 0,1 0,-1 0,1 1,-1-1,1 1,-1-1,0 1,1-1,-1 1,0 0,1 0,-1-1,0 1,0 0,0 0,0 0,0 0,1 2,10 18,0 1,-2 1,0 0,-2 0,0 1,2 20,0-10,89 403,-87-393,1-4,-2 0,-2 1,-2 0,-2 0,1 42,-7-71,0 0,0 0,-2 0,1 0,-2 0,1-1,-2 1,1-1,-4 4,8-14,0 0,-1 0,1 0,-1-1,1 1,-1 0,1 0,-1 0,0 0,1 0,-1-1,0 1,0 0,0-1,1 1,-1 0,0-1,0 1,0-1,0 1,0-1,0 0,0 1,0-1,0 0,0 0,0 0,0 0,0 0,-1 0,1 0,0 0,0 0,0 0,0-1,0 1,0 0,0-1,0 1,0-1,0 1,0-1,1 1,-1-1,0 0,0 1,0-1,1 0,-1 0,0 0,1 1,-1-1,1 0,-1 0,0 0,-25-57,16 25,1 0,2-1,1 0,-1-33,0 1,5 57,0-1,0 1,1 0,0 0,1 0,0-1,1 1,0 0,0 0,1 0,0 0,0 0,1 0,0 0,1 1,3-7,6 0,0 0,2 1,-1 0,1 2,1 0,0 0,1 1,0 1,1 1,0 1,0 0,8-1,-1-1</inkml:trace>
  <inkml:trace contextRef="#ctx0" brushRef="#br0" timeOffset="51369.436">3415 2153,'40'-129,"-21"78,-7 22,-1 0,-2-1,-1 0,-1 0,0-11,-7 33,0 6,-1 1,1-1,-1 0,1 1,0-1,0 0,0 1,0-1,0 0,0 0,0 1,0-1,1 0,-1 1,1-1,-1 0,1 1,0-1,0 1,0-1,-1 1,1-1,1 1,-1 0,0-1,0 1,0 0,1 0,-1 0,0 0,1 0,-1 0,1 0,-1 1,1-1,0 1,-1-1,1 1,0-1,-1 1,1 0,1 0,6 4,1 1,-1 0,0 1,0 0,0 0,-1 1,0 0,0 0,-1 1,1 0,-2 0,1 1,3 7,30 34,-26-36</inkml:trace>
  <inkml:trace contextRef="#ctx0" brushRef="#br0" timeOffset="52366.271">2907 3000,'0'-5,"0"4,5 6,6 2,6 5,5 1,4-7,-3-10,0-3,-5-6,-4-5,-1 0,-2-1,-8 2,-4 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2:3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0 398,'2'-2,"-1"0,0 0,1 1,0-1,-1 0,1 1,0-1,0 1,0-1,0 1,0 0,0 0,0 0,0 0,0 0,1 1,-1-1,0 1,1-1,-1 1,0 0,1 0,-1 0,0 0,1 0,0 0,51-3,1 2,-1 3,0 2,34 8,-86-12,114 8,0-5,0-4,72-13,-102 8,297-13,144 1,-100-8,566 25,-572-27,-183 28,178-11,115-18,-219 13,42 15,-224 1,309-27,-110 15,-61-3,57 12,202-24,-5-2,-152 18,-161-2,92 9,2-23,7-3,570 31,-654-29,-211 27,0 0,0 1,0 1,0 0,0 1,0 1,-1 1,1 0,-1 0,0 1,10 6,-6-1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30,'-87'-21,"82"20,2 0,0-1,0 1,0 0,0 1,0-1,0 0,0 1,-1 0,1-1,0 1,0 1,0-1,-1 0,1 1,0 0,0-1,0 1,0 0,0 1,0-1,0 1,0-1,1 1,-1 0,0 0,1 0,0 0,-1 0,1 1,0-1,0 1,-1 1,1 6,1-1,0 1,0-1,1 1,1 0,-1-1,2 1,-1-1,1 1,1-1,-1 0,2 0,-1 0,1 0,0 0,1-1,0 0,1 0,-1 0,2-1,-1 1,1-2,0 1,0-1,1 0,3 2,-9-7,0 1,0 0,-1-1,1 1,0 0,-1 0,1 0,-1 0,1 0,-1 0,0 0,0 0,0 0,0 1,-1-1,1 0,0 1,-1-1,0 1,1-1,-1 0,0 1,0-1,-1 1,1-1,0 1,-1-1,0 0,1 1,-1-1,0 0,0 0,0 1,0-1,-1 0,1 0,-1 0,1 0,-1-1,0 1,1 0,-1-1,-2 2,-2 2,0 0,-1-1,0 0,1-1,-1 1,0-1,-1-1,1 1,0-1,-1 0,0-1,1 0,-1 0,0-1,1 1,-1-2,0 1,1-1,-6-1,13 1,-1 0,1 1,0-1,-1 0,1 0,0 1,0-1,-1 0,1 0,0 0,0 1,0-1,0 0,0 0,0 0,0 0,0 1,0-1,1 0,-1 0,0 1,0-1,1 0,-1 0,0 1,1-1,-1 0,1 1,-1-1,1 0,-1 1,1-1,0 1,-1-1,1 1,0-1,-1 1,1-1,0 1,0 0,-1 0,1-1,0 1,0 0,-1 0,2 0,15-11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0,'-5'29,"4"9,6-1,3-8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0,'-5'0,"-1"5,0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6:04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0 307,'37'-45,"35"-124,-66 206,-5-21,1 0,0-1,1 1,0-1,2 0,-1 0,2 0,0 0,6 8,-11-20,0-1,1 1,-1-1,1 0,0 1,-1-1,1 0,0 0,1 0,-1 0,0 0,0-1,1 1,-1-1,1 1,0-1,-1 0,1 0,0 0,0 0,-1-1,1 1,0-1,0 0,0 0,0 0,0 0,0 0,-1 0,1-1,0 1,0-1,0 0,-1 0,1 0,0 0,-1-1,1 1,-1-1,0 1,1-1,-1 0,0 0,0 0,0 0,0 0,0-1,0 0,112-190,-113 191,2-2,-1 1,0-1,1 0,-1 0,-1 0,1 0,-1 0,1 0,-1-1,0 1,-1 0,1-1,-1 1,0 0,0-1,0 1,-1-1,1 1,-1 0,-1-5,-8-3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1,'2'1,"-1"0,1 0,-1 0,0 1,0-1,1 0,-1 1,0-1,0 1,0-1,0 1,-1 0,1-1,0 1,-1 0,1-1,-1 1,0 0,1 0,-1 0,0-1,0 1,0 0,0 0,0 0,-1-1,1 1,-1 0,1 0,-1-1,1 1,-1 0,0-1,0 1,0-1,0 7,-36 265,22-17,3-111,7 0,7 42,-2-187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2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0,'8'1,"0"1,0 0,-1 1,1-1,-1 1,0 1,1-1,-1 1,-1 1,1-1,-1 1,0 0,0 1,1 1,29 21,101 99,-116-103,2-1,0 0,1-2,1-1,9 4,194 151,-14-10,-41-60,43 36,-52-10,-1 13,11-31,-151-97,-1 1,0 1,-1 1,-2 1,0 1,9 13,154 160,-58-116,-123-78,0 0,0-1,0 1,0-1,0 1,0-1,0 0,0 1,-1-1,1 0,0 1,0-1,-1 0,1 0,0 0,-1 0,1 0,-1 0,1 0,-1 0,0 0,1 0,-1 0,0 0,0 0,1 0,-1 0,0 0,0 0,0 0,-1-1,1 1,0 0,0 0,-1 0,1 0,0 0,-1 0,1 0,-1 0,1 0,-1 0,1 0,-1 1,0-1,0 0,-9-46,2 0,1-1,3 0,2 1,3-31,-1 57,2 10,-2 1,1 0,-1-1,-1 1,0-1,-1 1,0 0,0-1,-1 1,0 0,-1 1,0-1,-4-6,7 14,-1 0,0 0,0 0,0 1,0-1,0 0,0 1,0 0,-1-1,1 1,0 0,-1 0,1 0,-1 1,1-1,-1 0,1 1,-1 0,1-1,-1 1,0 0,1 1,-1-1,0 0,1 1,-1-1,1 1,-1 0,1 0,0 0,-1 0,1 0,0 0,-1 1,1-1,-78 64,71-57,-288 325,143-215,50-67,125-45,123-34,-4-2,2 3,83-4,-201 31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7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58,'-43'108,"-50"107,21-68,59-136,9-15</inkml:trace>
  <inkml:trace contextRef="#ctx0" brushRef="#br0" timeOffset="315.646">141 29,'9'0,"23"0,11 0,2-5,-1-1,-3 0,-5 1,-2 2,-4 1,-1 0,-1 2,0 0,-10 5,-13 1,-7 6,-3-1</inkml:trace>
  <inkml:trace contextRef="#ctx0" brushRef="#br0" timeOffset="570.442">28 339,'48'-9,"25"-4,11 1,-5-3,-12 2,-11 3,-11 3,-8 2,-11 8,-9 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7:5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1 424,'127'-11,"-86"3,1 2,1 1,-1 2,1 3,32 3,11-1,-75-2</inkml:trace>
  <inkml:trace contextRef="#ctx0" brushRef="#br0" timeOffset="7114.435">57 396,'425'0,"-358"6,-144-61,-164-187,203 215,-30-34,60 44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49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1 125,'37'-26,"-24"22,219-62,-119 39,-89 25,-24 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0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57,'9'0,"14"-5,6-1,4 0,1 1,0 1,-2 2,-1 1,-1-5,-1 0,0 0,-1 2,0 1,-5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3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0,'-26'54,"1"1,3 2,-7 32,26-79,0 0,1 1,0-1,0 1,1 0,1 0,0-1,0 1,1 0,0 0,3 10,1-17,0 0,-1-1,2 1,-1-1,0 0,0 0,1 0,0-1,-1 0,1 0,0 0,0-1,0 0,0 0,0 0,0-1,1 0,-1 0,0-1,0 0,0 0,0 0,0-1,0 1,0-1,-1-1,5-2,-1 3,0-1,-1 0,0 0,1-1,-1 0,-1-1,1 0,-1 0,0-1,0 1,6-7,-1-6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1 341,'139'-99,"-70"52,-1-3,-3-4,27-29,-91 82,-1 1,0 0,0-1,0 1,0-1,1 1,-1 0,0-1,0 1,1 0,-1-1,0 1,1 0,-1 0,0-1,1 1,-1 0,0 0,1 0,-1-1,0 1,1 0,-1 0,1 0,-1 0,0 0,1 0,-1 0,1 0,-1 0,0 0,1 0,-1 0,1 0,-1 0,1 0,-1 0,0 0,1 1,-1-1,0 0,1 0,-1 0,0 1,1-1,-1 0,0 0,1 1,-1-1,0 0,0 1,1-1,-1 0,0 1,0-1,0 1,1-1,-1 0,0 1,0-1,0 1,0-1,0 0,3 34,-2-24,2 5,1 0,1 0,1-1,0 0,0 0,2 0,0-1,0 0,1 0,1-1,0 1,-6-8,6 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0 395,'34'-14,"25"-6,8 2,-4 4,-6 3,-10 5,-6 2,-7 3,-3 1,-3-4,-6-2</inkml:trace>
  <inkml:trace contextRef="#ctx0" brushRef="#br0" timeOffset="247.097">339 0,'-15'39,"-4"26,1 8,3-5,5-8,3-10,9-9,3-6,1-4,0-3,-2-2,-1 1,-1-5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0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75,'246'-29,"-108"7,-29-1,-109 23,0 1,0-1,0 0,0 0,-1 1,1-1,0 0,0 1,0-1,0 1,0-1,0 0,0 1,0-1,0 0,0 1,0-1,0 0,0 1,0-1,0 0,1 1,-1-1,0 0,0 1,0-1,0 0,1 1,-1-1,0 0,0 0,1 1,-1-1,0 0,0 0,1 0,-1 1,0-1,1 0,-1 0,0 0,1 0,-1 0,0 0,1 1,-1-1,0 0,1 0,-1 0,0 0,1 0,-1 0,1 0,-1-1,0 1,1 0,-1 0,0 0,1 0,-1 0,0-1,-22 23,3-8</inkml:trace>
  <inkml:trace contextRef="#ctx0" brushRef="#br0" timeOffset="-300.078">113 160,'-30'129,"-19"165,48-286,-2 10,1 0,0 0,2-1,0 1,0 0,2 0,3 14,-4-30,0-1,0-1,0 1,0 0,0 0,1 0,-1 0,0-1,0 1,1-1,-1 1,0-1,1 1,-1-1,0 0,1 0,-1 1,0-1,1 0,-1 0,1-1,-1 1,0 0,1 0,-1-1,0 1,1 0,-1-1,0 0,1 1,-1-1,0 0,0 1,0-1,0 0,0 0,0 0,0 0,0 0,0 0,0 0,0-1,-1 1,1 0,0 0,-1-1,1 1,-1 0,1-1,-1 1,0 0,0-1,0 1,1-1,10-19</inkml:trace>
  <inkml:trace contextRef="#ctx0" brushRef="#br0" timeOffset="186.453">0 583,'39'-10,"31"-7,9-2,-4-1,-10 2,-12 4,-14 5</inkml:trace>
  <inkml:trace contextRef="#ctx0" brushRef="#br0" timeOffset="1481.585">706 668,'-14'29,"-10"14,-1 5,4-2,1-7,4-7,-1-8,3-4,-1-5,-2-5,1 1,-2-2,4-3</inkml:trace>
  <inkml:trace contextRef="#ctx0" brushRef="#br0" timeOffset="1750.827">480 752,'0'-4,"0"2,5 2,1 7,5 5,5 7,0 4,2 3,3 3,2-5,-2-1,0-5,-4-5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8:59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0 212,'1413'0,"-1215"28,140-27,-168-30,-99 28,-82-1,-1 0,1-1,0 0,0-1,0 0,0-1,1 0,-1-1,2 0,-1 0,0-1,1-1,1 1,-1-1,1-1,0 1,-2-6,2 4,2 1,-1 0,0 0,-1 0,1 1,-1 1,-1-1,0 1,0 1,0 0,-1 0,-2-1,11 7,0-1,0 1,0 0,0-1,0 1,0 0,-1 0,1 0,0 0,0 0,0 0,0 0,0 0,-1 1,1-1,0 0,0 1,0-1,0 1,0-1,0 1,0-1,0 1,0 0,0-1,0 1,1 0,-1 0,0 0,0-1,1 1,-1 0,1 0,-1 0,1 0,-1 0,1 1,-1-1,1 0,0 0,0 0,-1 0,1 0,0 1,-5 58,5-54,-7 171,-50 38,27-103,31-112,0 0,0 0,0 0,0 1,0-1,0 0,0 0,0 0,1-1,-1 1,0 0,0 0,0-1,0 1,0 0,0-1,0 1,0-1,0 1,0-1,-1 0,1 1,0-1,0 0,0 0,-1 0,1 1,0-1,-1 0,1 0,-1 0,1 0,-1 0,1 0,-1 0,182-176,8-21,-170 163,-22 34</inkml:trace>
  <inkml:trace contextRef="#ctx0" brushRef="#br0" timeOffset="1613.455">226 776,'0'10,"5"7,1 7,0 3,-1 2,-1 1,-2 1,-6-2,-2 1,0-1,1-1,-3 1,-1-1,1 0,-2 0,0 1,2-1,2-5</inkml:trace>
  <inkml:trace contextRef="#ctx0" brushRef="#br0" timeOffset="1993.773">170 805,'29'-10,"18"-2,7-1,-1-1,-5 0,-6 4,-5 2,-4 4,2-3,0 0,-2 1,-1 2,-11 1,-9 6,-11 3,-11 4,-4 2</inkml:trace>
  <inkml:trace contextRef="#ctx0" brushRef="#br0" timeOffset="2249.796">198 1087,'14'4,"20"-2,8-2,2-6,-2-2,-2 1,-5 1,-2 2,-7 1</inkml:trace>
  <inkml:trace contextRef="#ctx0" brushRef="#br0" timeOffset="3564.674">1101 918,'0'-2,"0"-1,-1 1,1-1,-1 1,0 0,1-1,-1 1,0 0,-1 0,1 0,0 0,0 0,-1 0,1 0,-1 0,0 0,1 1,-1-1,0 1,0-1,0 1,0 0,0 0,-1 0,1 0,0 0,0 0,-1 0,1 1,-1-1,1 1,0 0,-1 0,-1 0,-83 15,78-9,0 1,1-1,0 2,0-1,0 1,1 0,1 1,-1 0,1 0,1 0,0 1,0-1,1 1,0 1,0-1,1 0,1 1,0 0,0-1,1 1,1 0,0 0,0 0,1-1,0 1,1 0,0 0,1-1,2 6,-3-11,0 0,0 0,1 0,0-1,0 1,0-1,0 1,1-1,0 0,0-1,0 1,0-1,1 0,-1 0,1 0,0 0,0-1,0 0,0 0,0 0,0 0,0-1,1 0,-1 0,1-1,-1 1,0-1,4-1,8-4</inkml:trace>
  <inkml:trace contextRef="#ctx0" brushRef="#br0" timeOffset="4163.08">1525 861,'-14'3,"1"1,0-1,0 2,1 0,-1 0,1 1,0 1,1 0,0 1,0 0,0 1,1 0,0 0,1 1,0 0,1 1,0 0,0 0,1 1,0 1,2-5,1 0,-1 0,2 1,-1-1,1 1,1-1,-1 1,2 0,-1 0,1 0,0 0,1 0,0 1,1-1,1 8,-2-13,1 0,0-1,0 1,0 0,0 0,1-1,0 1,-1 0,1-1,1 0,-1 1,0-1,1 0,0 0,-1-1,1 1,0 0,1-1,-1 0,0 0,1 0,-1 0,1 0,-1-1,1 1,0-1,0 0,0 0,0-1,0 1,0-1,-1 0,1 0,0 0,0 0,3-1,16-5,1 0,-2-2,1 0,-1-2,-1 0,1-2,-2 0,0-1,14-12,-22 16,-1 1,0-2,-1 0,0 0,0 0,-1-1,0-1,-1 0,0 0,-1 0,-1-1,0 0,1-3,-6 12,0 1,0 0,0-1,-1 1,1-1,-1 1,0-1,0 1,0-1,0 0,-1 1,1-1,-1 1,0 0,0-1,0 1,-1 0,1-1,-1 1,1 0,-1 0,0 0,0 1,-1-1,1 0,-1 1,1-1,-1 1,0 0,0 0,1 0,-2 0,1 1,0-1,0 1,-1-1,-4-1,0 0,0 1,-1-1,0 1,1 1,-1 0,0 0,1 1,-1 0,0 0,0 1,1 0,-1 1,-1 0,-88 47,67-28</inkml:trace>
  <inkml:trace contextRef="#ctx0" brushRef="#br0" timeOffset="4682.707">2258 776,'-39'9,"19"-5,0 0,0 1,0 1,0 1,1 1,0 0,1 2,0 0,0 1,-8 7,24-15,1 0,-1 0,0 0,1 1,0-1,0 0,0 1,0-1,1 1,-1-1,1 1,0-1,0 1,0 0,0-1,1 1,-1-1,1 1,0-1,0 0,0 1,1-1,-1 0,1 0,0 0,0 0,0 0,0 0,0 0,1-1,-1 1,1-1,0 1,-1-1,1 0,0 0,0-1,4 3,17 22,-20-22,-1 0,1 1,-1-1,0 1,-1 0,1 0,-1 0,0 1,0-1,-1 0,0 1,0-1,0 1,0-1,-1 1,0 0,0-1,0 1,-1-1,0 1,0-1,0 1,-1-1,0 0,0 1,0-1,-1 0,0 0,1-1,-2 1,1 0,-1-1,1 0,-1 0,0 0,-1 0,1-1,0 0,-1 0,-4 2,-19 4,-1-1,1-2,-1 0,-1-3,-16 1,21-3</inkml:trace>
  <inkml:trace contextRef="#ctx0" brushRef="#br0" timeOffset="5094.948">2710 692,'-41'23,"2"3,0 1,2 1,2 3,0 0,2 3,-8 11,36-39,0 1,0 0,0 0,1 0,0 1,0-1,1 1,0 0,0 0,0 0,2 0,-1 0,1 1,0-1,0 0,1 1,0-1,1 1,0-1,0 0,1 1,0-1,0 0,1 0,0 0,0 0,1-1,0 0,1 1,-1-1,1-1,1 1,-1-1,1 0,0 0,1 0,-1-1,1 0,0 0,0-1,1 0,-1 0,5 1,5-3,0 0,1 0,-1-2,1 0,-1-1,1-1,-1-1,0 0,0-1,0-1,-1-1,1 0,-1-1,-1-1,1 0,-1-1,-1-1,0 0,0-1,-1 0,0-1,-1-1,0 0,-1-1,-1 0,6-10,-8 15,-1 0,-1-1,0 0,0 0,0 0,-1-1,-1 0,0 1,-1-2,0 1,0 0,-1-1,-1 1,0-1,0 1,-1-1,-1 0,0 1,0-1,-1 1,-1-1,0 1,0 0,-4-6,3 13,-1 0,1 0,-1 0,0 1,0 0,0 0,-1 1,1-1,-1 1,1 0,-1 1,1-1,-1 1,0 0,0 1,0-1,0 1,0 0,1 1,-5 0,-15 0</inkml:trace>
  <inkml:trace contextRef="#ctx0" brushRef="#br0" timeOffset="5532.623">2399 1059,'7'-10,"0"1,1 0,0 1,0 0,1 0,0 0,0 1,0 1,9-5,-10 5,1 0,-1 0,1 1,0 0,0 1,1 0,-1 0,1 1,0 1,0-1,0 2,0-1,0 1,0 1,6 0,-12 2,0 0,0 1,-1-1,1 1,-1 0,0 0,0 0,0 0,0 1,0-1,-1 1,1 0,-1 0,0 0,0 0,-1 0,1 0,-1 0,0 0,0 2,24 45,-17-45,-1-1,1 0,0 0,1-1,-1 0,1-1,-1 1,1-2,0 1,0-1,1-1,-1 1,0-2,0 1,1-1,-1-1,0 1,0-2,4 0,23-10,-29 6</inkml:trace>
  <inkml:trace contextRef="#ctx0" brushRef="#br0" timeOffset="8564.163">3274 579,'1'-1,"0"0,0 0,0 0,0 0,1 1,-1-1,0 0,0 1,1-1,-1 1,0 0,1-1,-1 1,0 0,1 0,-1 0,1 0,-1 0,0 0,1 0,-1 0,1 0,-1 1,0-1,1 1,-1-1,0 1,0-1,1 1,-1 0,0 0,0-1,0 1,0 0,0 0,0 0,0 0,0 0,0 1,0-1,-1 0,1 1,10 11,-1 1,-1 0,0 1,-1 0,-1 0,0 0,-1 1,-1 0,0 1,-1-1,-1 1,0 0,-2 0,1 12,-3 4,-1 1,-2-1,-1 0,-1-1,-2 1,-1-1,-2-1,0 0,-11 16,14-31,0 0,-1 0,-1-1,-1 0,0-1,-1 0,0-1,-1-1,-1 0,0 0,0-2,-1 1,-10 4,3-2</inkml:trace>
  <inkml:trace contextRef="#ctx0" brushRef="#br0" timeOffset="9835.043">1072 522,'4'-9,"-21"16,-10 16,1 1,1 2,1 0,2 1,0 2,2 0,1 1,2 1,0 1,1 5,5-17,2 0,0 0,1 1,1 1,2-1,0 1,1 0,1 0,0 14,3-14,-3-3,1 0,1 0,1 0,1 1,1-1,0 0,1 0,1-1,1 1,1-1,0 0,2 0,0-1,0 0,2 0,0-1,1 0,1 0,-6-10,0 0,1-1,-1 1,1-1,0 0,0-1,1 0,-1 0,1-1,0 0,1 1,12 0</inkml:trace>
  <inkml:trace contextRef="#ctx0" brushRef="#br0" timeOffset="10952.443">3923 1030,'-34'21,"-135"202,166-220,1 0,0 0,0 0,0 0,0 0,0 0,1 1,-1-1,1 0,0 1,0-1,1 1,-1 0,1-1,-1 1,1-1,0 1,0 0,1-1,-1 1,1 0,0-1,0 1,0-1,0 0,1 1,-1-1,1 0,0 0,0 1,0-2,0 1,0 0,1 0,0-1,-1 1,1-1,0 0,0 0,0 0,0 0,1 0,2 0,-2 1,0-1,0 0,0 1,1-2,-1 1,1-1,-1 1,1-1,-1 0,1-1,0 1,-1-1,1 0,0 0,0-1,-1 1,1-1,0 0,-1 0,1-1,-1 1,0-1,1 0,-1 0,0 0,0-1,0 0,0 1,-1-1,1-1,-1 1,5-15</inkml:trace>
  <inkml:trace contextRef="#ctx0" brushRef="#br0" timeOffset="12432.402">3670 833,'55'-29,"229"-158,-194 115,-87 73,-1 0,1 0,0 1,-1-1,1 1,-1-1,0 1,0 0,0 0,0 0,0 0,0 1,0-1,0 0,-1 1,0-1,1 1,-1 0,0-1,0 1,0 0,0 0,-1 0,1 1,3 7,6 9,0-1,2 0,0 0,1-1,1-1,1 0,0-1,14 10,-29-26,1 0,-1 1,1-1,-1 0,1 0,-1 0,1 0,-1 1,1-1,-1 0,1 0,-1 1,1-1,-1 0,1 1,-1-1,0 1,1-1,-1 1,0-1,1 0,-1 1,0-1,1 1,-1-1,0 1,0 0,0-1,0 1,0-1,1 1,-1-1,0 1,0-1,0 1,0 0,-1-1,1 1,0-1,0 1,0-1,0 1,0-1,-1 1,1-1,0 1,-1-1,1 1,0-1,-1 1,1-1,0 0,-1 1,1-1,-1 1,1-1,-1 0,1 1,-13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0,'-10'19,"2"11,7 1,4-5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30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2 146,'0'1,"-1"1,1 0,0 0,0 0,0 0,0 0,0 0,0 0,1 0,-1 0,1-1,-1 1,1 0,0 0,-1 0,1-1,0 1,0 0,0-1,1 1,-1-1,0 1,1-1,-1 0,0 1,1-1,0 0,-1 0,1 0,0 0,-1 0,1-1,0 1,0 0,0-1,-1 1,1-1,0 0,0 0,0 0,0 0,0 0,0 0,0 0,0 0,0-1,0 1,-1-1,1 0,0 1,0-1,-1 0,1 0,0 0,0 0,12-6,0 0,0-1,-1 0,0-1,0 0,-1-1,0-1,-1 0,-1 0,1-1,5-10,34-33,-50 54,1 0,-1 0,1 0,0 1,-1-1,1 0,0 1,-1-1,1 0,0 1,0-1,0 1,0-1,-1 1,1 0,0-1,0 1,0 0,0-1,0 1,0 0,0 0,0 0,0 0,0 0,0 0,0 0,0 0,0 1,0-1,0 0,0 1,0-1,0 0,0 1,-1-1,1 1,0-1,0 1,0 0,-1-1,1 1,0 0,-1 0,1-1,0 1,-1 0,1 0,-1 0,0 0,1 0,-1 0,1 0,15 58,-15-54,6 50,-3 1,-2 0,-5 48,1-8,2-31,3-38,-1 0,-2 1,0-1,-2 0,-1 1,-2-1,0 0,-2-1,0 0,-2 0,-1 0,-1-1,-1 0,-13 18,22-40,0 1,0-1,0-1,0 1,-1 0,1-1,0 1,-1-1,0 0,0 0,0-1,0 1,0-1,0 0,0 0,0 0,0 0,0-1,-1 0,1 1,0-2,0 1,0 0,-1-1,1 0,0 0,0 0,0-1,0 1,0-1,0 0,1 0,-1 0,1 0,-1-1,1 0,0 1,0-1,0 0,-1-3,-3-5,1-2,0 1,1-1,0 0,1 0,0 0,1-1,1 1,0-1,1 0,1 0,0 1,0-1,3-13,-1-9,-1 22,1-1,0 1,1 0,1-1,0 2,1-1,0 0,3-3,2-5,-3 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31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1 253,'77'-51,"-2"-3,-2-3,26-30,-78 83,-17 35,-3-14,2 8,34 110,-26-115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28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18,'2'1,"0"0,-1 1,1-1,0 1,0 0,-1 0,1-1,-1 1,0 0,1 0,-1 1,0-1,0 0,0 0,-1 0,1 1,0-1,-1 0,0 1,1-1,-1 0,0 1,0-1,-1 3,2-2,-25 201,11 18,-1-148,11-63</inkml:trace>
  <inkml:trace contextRef="#ctx0" brushRef="#br0" timeOffset="317.874">28 74,'5'-9,"11"-4,8 1,4 2,3 3,0 2,0 3,0 1,-1 1,-1 1,0-1,-1 1,0-6,0-1,-9 1,-9 5,-10 3,-5 0</inkml:trace>
  <inkml:trace contextRef="#ctx0" brushRef="#br0" timeOffset="554.409">0 385,'39'-5,"21"-6,7-2,-10 2</inkml:trace>
  <inkml:trace contextRef="#ctx0" brushRef="#br0" timeOffset="1183.1">451 357,'0'42,"-1"-11,1 1,1-1,2 0,1 0,8 25,-12-54,0-1,0 1,1 0,-1-1,0 1,1-1,0 1,-1-1,1 1,0-1,0 1,0-1,0 0,0 1,0-1,0 0,0 0,0 0,1 0,-1 0,0 0,1 0,-1 0,1 0,-1-1,1 1,-1-1,1 1,0-1,-1 0,1 1,0-1,-1 0,1 0,0 0,-1 0,1 0,-1-1,1 1,0 0,-1-1,1 0,-1 1,1-1,-1 0,1 1,-1-1,1 0,-1 0,0 0,0 0,1 0,-1-1,0 1,0 0,0-1,0 0,70-116,-25 32,-45 84,0 0,0 0,0 0,1 1,-1-1,0 0,1 1,-1-1,1 1,-1-1,1 1,-1 0,1 0,0 0,0 0,0 0,0 0,0 0,0 0,0 1,0-1,0 1,0 0,0-1,0 1,0 0,0 0,0 0,1 1,-1-1,0 0,0 1,0-1,0 1,0 0,0 0,0 0,-1 0,1 0,0 0,0 0,-1 0,1 1,-1-1,1 1,-1-1,1 1,-1 0,0 0,0-1,0 1,0 0,0 0,0 0,-1 0,1 0,-1 0,1 2,4 16,0 0,-2 0,0 0,-1 1,-2-1,0 1,-1-1,0 1,-2 0,2-6,-1 0,0-1,-1 1,0 0,-1-1,-1 0,-1 0,0 0,0-1,-1 0,-1 0,0 0,-1-1,0-1,-1 1,0-1,-5 2,13-11,1-1,-1 1,0-1,0 0,0 0,0 0,0 0,0 0,0-1,0 1,0 0,0-1,0 0,0 1,-1-1,1 0,0 0,0 0,0-1,0 1,-1 0,1-1,0 1,0-1,0 0,0 0,0 0,0 0,0 0,0 0,1 0,-1-1,0 1,1-1,-1 1,1-1,-1 0,1 1,0-1,0 0,0 0,0 0,0 0,0 0,0 0,1 0,-1 0,1 0,-1-1,1 1,0 0,0-1,0-8,1 1,1 0,-1 1,2-1,-1 0,1 0,1 1,0 0,0 0,1 0,0 0,0 1,1-1,0 1,1 1,0-1,0 1,0 0,1 1,5-4,4-2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35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85,'-1'-1,"0"0,0 0,0 1,0-1,0 0,0 0,0 1,0-1,0 0,-1 1,1-1,0 1,0 0,0-1,-1 1,1 0,0 0,-1 0,1 0,0 0,0 0,-1 0,1 0,0 0,0 0,-1 1,1-1,0 1,0-1,0 1,0-1,-1 1,1 0,0-1,0 1,0 0,0 0,1 0,-1 0,0 0,0 0,0 0,1 0,-1 0,0 0,1 0,-1 1,1-1,0 0,-1 1,-23 65,2 146,12-110,4 0,6 68,18-193,-13 4</inkml:trace>
  <inkml:trace contextRef="#ctx0" brushRef="#br0" timeOffset="340.279">0 85,'31'5,"0"-1,1-2,-1-1,0-1,0-2,0-1,7-3,121-22,-158 29,-1-1,1 1,0-1,-1 0,1 1,-1-1,1 1,-1-1,1 1,-1-1,1 1,-1 0,0-1,1 1,-1-1,0 1,0 0,1-1,-1 1,0 0,0-1,0 1,0 0,0-1,0 1,0 0,0 0,0-1,0 1,0 0,0-1,0 1,-1 0,1-1,0 1,-1 0,1-1,0 1,-1-1,1 1,-1-1,1 1,-1-1,1 1,-1-1,1 1,-1-1,1 1,-1-1,0 0,1 1,-1-1,1 0,-1 0,0 1,1-1,-1 0,0 0,-12 10</inkml:trace>
  <inkml:trace contextRef="#ctx0" brushRef="#br0" timeOffset="585.408">29 536,'34'-9,"15"-4,5 1,-7 2</inkml:trace>
  <inkml:trace contextRef="#ctx0" brushRef="#br0" timeOffset="2557.997">847 311,'-3'-2,"0"-1,-1 1,1-1,-1 1,0 0,0 1,0-1,0 1,0-1,0 1,0 0,0 1,-1-1,1 1,0 0,0 0,-1 0,1 0,0 1,0 0,0 0,-1 0,1 0,0 1,0-1,0 1,-96 59,97-59,1-1,-1 1,1 0,-1 0,1-1,0 1,0 1,0-1,0 0,0 1,0-1,0 1,1-1,0 1,-1 0,1-1,0 1,0 0,0 0,1 0,-1 0,1 0,-1 0,1 0,0 0,0 0,1 0,-1 0,0 0,1 0,0 0,0 0,0 0,0-1,0 1,1 0,-1-1,1 1,-1-1,1 1,0-1,0 0,2 2,30 9,-30-13,-1 0,1 1,0-1,-1 1,1-1,-1 1,1 0,-1 1,1-1,-1 1,0-1,1 1,-1 0,0 0,0 1,-1-1,1 0,0 1,-1 0,1-1,-1 1,0 0,0 0,0 1,-1-1,1 0,-1 1,1-1,-1 1,0-1,0 1,-1-1,1 1,-1 0,0-1,0 1,0 0,0-1,-1 4,-6 8,0 0,-1-1,-1 0,0-1,-1 0,0-1,-1 0,0 0,-1-1,0 0,-1-1,-11 6,22-14,0-1,1 1,-1-1,1 1,-1-1,0 0,1 1,-1-1,0 0,0 0,0-1,0 1,0 0,0-1,0 1,0-1,0 1,0-1,0 0,0 0,0 0,0 0,-1 0,1-1,-1 1,-6-8</inkml:trace>
  <inkml:trace contextRef="#ctx0" brushRef="#br0" timeOffset="2805.281">988 565,'-9'24,"-4"8</inkml:trace>
  <inkml:trace contextRef="#ctx0" brushRef="#br0" timeOffset="3033.634">1045 113,'0'0</inkml:trace>
  <inkml:trace contextRef="#ctx0" brushRef="#br0" timeOffset="3389.24">1129 735,'12'-45,"-8"26,0 0,2 1,0 0,1 0,1 1,0-1,2 2,4-8,-13 23,-1 0,0 0,1 0,-1 0,1 0,-1 0,1 0,0 1,-1-1,1 0,0 0,0 1,-1-1,1 0,0 1,0-1,0 1,0-1,0 1,0-1,0 1,0 0,0-1,0 1,0 0,0 0,0 0,0 0,0 0,0 0,0 0,0 0,0 0,0 0,0 1,0-1,0 0,0 1,0-1,0 1,0-1,0 1,0 0,0-1,0 1,-1 0,1-1,0 1,-1 0,1 0,0 0,-1 0,1-1,-1 1,1 0,-1 0,1 1,16 58,-16-58,-1 1,0 1,0 0,0 0,1 0,-1 0,1 0,0-1,1 1,-1 0,1-1,-1 1,1-1,0 1,0-1,0 0,1 0,-1 0,1 0,0 0,0-1,0 1,0-1,0 0,0 0,1 0,-1 0,1 0,-1-1,1 0,0 0,0 0,-1 0,1 0,0-1,0 1,0-1,0 0,0-1,3 1,1-3,-1-1,1 1,-1-1,0-1,0 1,-1-1,1 0,-1-1,0 1,-1-1,1 0,-1-1,-1 1,1-1,-1 0,0 0,0-1,-1 1,0-1,-1 1,1-1,-1 0,-1 0,0 0,0 0,0 0,-1-1,0 1,-1 0,0 0,0 0,-1-3,-4-7</inkml:trace>
  <inkml:trace contextRef="#ctx0" brushRef="#br0" timeOffset="5490.68">734 1,'-9'2,"0"0,0 0,0 1,0 0,0 1,0 0,1 0,0 1,0 0,0 1,-3 2,-7 11,0 0,1 1,1 1,1 0,1 1,1 1,0 0,2 1,1 0,1 1,1 0,1 0,-2 22,6-37,-3 10,1 0,0 1,2-1,0 1,2 0,0-1,1 1,1 0,1 0,1-1,1 1,1-1,0 0,2 0,0-1,1 1,1-2,1 1,0-1,2-1,0 0,1-1,0 0,1-1,1 0,10 7,77 58,-88-58,-12-11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34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1440 0,'0'538,"28"-340,-28 282,6-188,-74-380,-71-77,138 164,1 0,-1 1,0-1,1 0,-1 0,1 0,-1 0,1 0,0 0,-1 1,1-1,0 0,-1 0,1 0,0 0,0 0,0 0,0-1,0 1,0 0,0 0,0 0,0 0,1 0,-1 0,0 0,1 1,-1-1,1 0,-1 0,1 0,-1 0,1 0,0 0,-1 1,1-1,0 0,0 1,-1-1,1 0,0 1,0-1,0 1,0-1,0 1,0 0,0-1,0 1,0 0,0 0,0-1,59-3,-53 4,142-8,134-55,-278 62,3-1,0 0,0 0,0 1,1 0,-1 0,0 1,1 0,-1 0,0 1,1 0,1 1,-8-1,-1-1,0 1,0 0,0-1,0 1,0 0,0 0,0 0,0-1,0 1,0 0,0 0,0 1,-1-1,1 0,0 0,-1 0,1 0,-1 0,1 1,-1-1,0 0,1 1,-1-1,0 0,0 0,0 1,0-1,0 0,0 1,0-1,-1 0,1 1,0-1,-1 0,1 0,-1 1,1-1,-1 0,0 0,1 0,-1 0,0 0,0 0,0 0,0 0,0 0,0 0,-47 46,-127 65,93-62,66-41</inkml:trace>
  <inkml:trace contextRef="#ctx0" brushRef="#br0" timeOffset="5298.474">85 565,'-15'35,"2"1,2 0,1 1,2 0,2 0,-1 21,6-54,1 0,0 0,0 0,1 0,-1 0,1-1,-1 1,1 0,1 0,-1-1,0 1,1 0,0-1,0 0,0 1,0-1,0 0,1 0,-1 0,1 0,0-1,0 1,0-1,0 1,0-1,1 0,-1 0,1-1,-1 1,1-1,0 0,-1 0,1 0,0 0,0 0,0-1,0 0,2 0,6-2,1 0,0-1,-1-1,0 0,0-1,0 0,0-1,-1 0,0-1,0 0,0-1,-1 0,0 0,-1-1,0 0,-1-1,1 0,-2-1,1 1,-2-2,1 1,-2-1,1 1,-2-1,0-1,0 1,0-7,-2 15,0 0,0 0,-1 0,0 0,0 0,0-1,0 1,-1 0,1-1,-1 1,0-1,-1 1,1 0,-1-1,0 1,0 0,0-1,-1 1,1 0,-1 0,0 0,0 0,0 0,-1 1,0-1,1 1,-1 0,0-1,0 1,-1 0,1 1,-1-1,0 1,1-1,-2 1,-17-5</inkml:trace>
  <inkml:trace contextRef="#ctx0" brushRef="#br0" timeOffset="5618.745">1 818,'28'-14,"11"0,2 7,-5 9,-4 10,-3 3,-2-2,1-3,-1-2,-5-9,-1-3,0-2,2 1,-3 1</inkml:trace>
  <inkml:trace contextRef="#ctx0" brushRef="#br0" timeOffset="6137.973">481 311,'141'199,"-133"-187,-1-1,0 1,-1 1,0-1,-1 1,0 0,-1 0,-1 1,0-1,-1 1,0-1,-1 1,-1 0,0-1,-1 1,0 0,-1 0,-1-1,0 0,-1 1,0-1,-1 0,0-1,-1 1,-1 0,-181 229,68-123,97-101</inkml:trace>
  <inkml:trace contextRef="#ctx0" brushRef="#br0" timeOffset="7916.165">819 875,'-1'-10,"1"1,1-1,-1 0,1 1,1-1,0 1,1-1,-1 1,2 0,-1 0,2-2,-4 11,1-1,-1 0,0 1,0-1,1 0,-1 1,1 0,-1-1,0 1,1 0,-1-1,1 1,-1 0,1 0,-1 0,0 1,1-1,-1 0,1 0,-1 1,1-1,-1 1,0-1,1 1,-1 0,0-1,0 1,0 0,1 0,-1 0,0 0,0 0,0 0,0 0,0 0,-1 0,1 1,0-1,-1 0,1 1,0-1,-1 0,0 1,1-1,-1 1,0-1,1 0,-1 1,0-1,0 1,0-1,-1 2,25 202,-18-170,0 0,-3 1,-1-1,-1 0,-2 1,-2-1,-1 0,-1 0,-3 0,0-1,-2 0,-2 0,-1-2,-2 1,-4 6,11-27,3 0,-1-1,0-1,-1 1,0-1,0 0,-1 0,0-1,-1 0,0-1,-1 0,0 0,0-1,0 0,-1-1,0 0,-5 1,14-6,0-1,1 1,-1-1,0 0,0 0,0 0,0 0,0 0,0 0,0 0,0-1,0 1,0 0,1-1,-1 0,0 1,0-1,1 0,-1 0,0 0,1 0,-1-1,1 1,-1 0,1-1,0 1,-1 0,1-1,0 0,0 1,0-1,0 0,0 1,1-1,-1 0,0 0,1 0,-1 0,1 0,0 1,0-1,0 0,0 0,8-87,80-131,-80 202</inkml:trace>
  <inkml:trace contextRef="#ctx0" brushRef="#br0" timeOffset="8369.391">734 480,'16'-15,"17"-15,-2-2,0-1,-3-2,0 0,-3-2,-1-1,8-19,-31 58,-1-1,0 1,0 0,1-1,-1 1,1 0,-1-1,0 1,1-1,-1 1,1-1,-1 1,1-1,0 1,-1-1,1 1,-1-1,1 0,0 1,-1-1,1 0,0 0,-1 0,1 1,0-1,0 0,-1 0,1 0,0 0,-1 0,1 0,0 0,0 0,-1-1,1 1,0 0,-1 0,1-1,0 1,-1 0,1-1,0 1,-1 0,1-1,-1 1,1-1,-1 1,1-1,-1 1,1-1,-1 0,1 1,-1-1,0 1,1-1,-1 0,0 0,0 1,1-1,14 142,-11-116,2 1,1-1,1-1,1 1,1-1,1-1,5 8,-5-17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51.3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 62,'30'-17,"61"0,1 4,1 4,0 4,1 4,3 5,11-3,1235 0,-1303-2,-1 3,0 1,0 2,0 1,7 5,-88-2,-285 23,-757 43,351-20,717-54,3 0,0 0,-1 0,1-1,0-1,0-1,0 1,0-2,0 0,0-1,-2-1,16 4,-1 0,1-1,-1 1,1 0,0 0,-1 0,1-1,0 1,0 0,0 0,0 0,0 0,0 0,0 0,0 1,0-1,1 0,-1 1,0-1,0 0,1 1,-1 0,0-1,1 1,-1 0,1 0,-1-1,0 1,2 0,283-36,-111 25,0 7,80 13,-47 20,-160-19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59:52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187 197,'-23'-13,"-108"-79,130 92,1-1,-1 1,0-1,1 1,-1-1,0 1,1-1,-1 1,1-1,-1 1,1-1,-1 0,1 1,-1-1,1 0,0 1,-1-1,1 0,0 0,0 1,0-1,-1 0,1 0,0 0,0 1,0-1,0 0,0 0,0 0,1 1,-1-1,0 0,0 0,0 1,1-1,-1 0,0 0,1 1,-1-1,1 0,-1 1,1-1,-1 1,1-1,-1 0,1 1,0-1,-1 1,1 0,0-1,-1 1,1-1,0 1,0 0,-1 0,1-1,0 1,0 0,52-7,-49 7,70 1,0 3,-1 4,3 3,59 6,83-2,0-9,0-10,91-18,414-55,-644 68,-70 15,-30 3,-181 38,-1-8,-45-4,126-18,-1281 130,1319-133,83-14,0 0,0 1,1-1,-1 0,0 0,1 0,-1 0,0 1,1-1,-1 0,0 0,1 1,-1-1,0 1,1-1,-1 1,1-1,-1 1,1-1,-1 1,1-1,-1 1,1-1,0 1,-1 0,1-1,0 1,0 0,-1-1,1 1,0 0,0-1,0 1,0 0,0 0,0-1,0 1,0 0,0 0,0-1,0 1,0 0,1-1,-1 1,0 0,0-1,1 1,-1 0,0-1,1 1,-1-1,1 1,-1 0,1-1,-1 1,1-1,-1 0,1 1,0-1,-1 1,1-1,0 0,-1 1,1-1,0 0,-1 0,1 0,0 1,52 21,3-11,0-3,0-2,1-3,0-2,7-2,1 0,1014-38,-570 17,-418 27,-76 2,-14-1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2:07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5870 0,'0'850,"11"-833,9-44,-12 14,150-177,-72 116,-83 72,1-1,0 0,0 1,0 0,1 0,-1 0,0 0,1 1,-1-1,1 1,0 0,-1 1,1-1,0 1,0 0,-1 0,1 0,0 1,-1 0,1 0,0 0,0 1,-3-1,1 1,0-1,-1 1,1 0,-1 0,0 0,0 0,0 0,0 1,0-1,0 1,-1-1,1 1,-1-1,0 1,1 0,-1 0,0 0,-1 0,1 0,-1 0,1 0,-1 0,0 0,0 0,0 0,0 0,-1 0,1 0,-1 0,0 0,0 0,-1 2,-44 93,33-80,-1 0,0-1,-2 0,1-1,-2-1,0-1,-1 0,-1-1,1-1,-2-1,0 0,-9 2,-40 17,50-24</inkml:trace>
  <inkml:trace contextRef="#ctx0" brushRef="#br0" timeOffset="676.249">6350 734,'18'-3,"-1"-1,1 0,-1-2,-1 0,1 0,-1-2,0 0,-1-1,9-7,-17 12,0-1,-1 0,0 0,0 0,0-1,-1 0,0 0,0-1,0 1,-1-1,0 0,0 0,-1-1,0 1,0-1,-1 0,0 1,0-1,-1 0,0 0,0 0,-1-1,0 6,-1 0,0 0,0 0,0 0,0 0,-1 0,1 1,-1-1,1 1,-1-1,0 1,0-1,0 1,-1 0,1 0,0 0,-1 0,1 0,-1 1,0-1,1 1,-1 0,0 0,0 0,0 0,0 0,0 0,0 1,0 0,0-1,0 1,0 0,-1 1,1-1,0 0,0 1,0 0,0 0,0 0,1 0,-1 0,0 0,0 1,1-1,-1 1,1 0,-1 0,1 0,0 0,-1 0,1 1,0-1,0 1,-5 4,-1 1,2-1,-1 1,1 1,0-1,1 1,0 0,0 0,1 1,0-1,0 1,1 0,1 0,0 0,0 0,1 0,0 1,1-1,0 0,0 1,2-1,-1 0,1 0,2 8,3-11,-1 0,1-1,1 1,-1-1,1-1,0 0,0 0,0 0,1-1,0-1,-1 1,1-1,1-1,-1 1,0-2,1 1,-1-1,1-1,-1 0,1 0,-1-1,0 0,1 0,7-3,5-1,0-1,0 0,0-2,-1 0,0-1,-1-2,0 0,-1-1,0-1,0 0,-2-2,1 0,-2-1,2-3,-2 1,0-2,-1 0,-1-1,-1-1,-1 0,-1 0,-1-1,0 0,-2-1,-1 0,3-23,-9 45,0 0,1 0,-2 0,1 0,0-1,0 1,-1 0,1-1,-1 1,0 0,0-1,0 1,0 0,0-1,0 1,-1-1,1 1,-1 0,1-1,-1 1,0 0,0 0,0 0,0 0,-1 0,1 0,0 0,-1 0,0 0,1 0,-1 1,0-1,0 1,0-1,0 1,0 0,0 0,0 0,0 0,0 0,-1 0,1 1,0-1,-1 1,1-1,0 1,-2 0,-2 2,0-1,0 1,0 1,0 0,0-1,1 2,-1-1,1 1,0-1,0 1,0 1,0-1,1 1,0 0,0 0,0 0,1 0,-1 1,1-1,1 1,-1 0,1 0,0 0,0 0,1 1,-1-1,1 0,1 1,-1-1,1 0,1 1,-1-1,1 1,0-1,0 0,1 1,3 3,1-1,1 0,-1 0,1-1,1 0,-1 0,1-1,1 1,6 3,48 50,-59-52,1 0,-2 0,1 0,-1 1,-1-1,0 1,0 0,-1 0,0 0,-1 0,0 0,0 0,-1 0,-1 0,2 47,14-16,-2-28</inkml:trace>
  <inkml:trace contextRef="#ctx0" brushRef="#br0" timeOffset="-1405.626">4092 621,'-163'384,"143"-344,19-40,1 0,-1 0,0-1,1 1,-1 0,0 0,1 0,-1-1,0 1,1 0,-1-1,0 1,1 0,-1-1,1 1,-1-1,1 1,-1-1,1 1,-1-1,1 1,0-1,-1 0,1 1,0-1,-1 0,1 1,0-1,0 0,-1 1,1-1,0 0,0 1,0-1,0 0,0 0,0 1,0-1,0 0,0 1,1-1,-1 0,0 1,0-1,1 0,-1 1,1-22,2 1,1 0,0 0,2 0,0 0,1 1,1 0,1 0,1 1,1 0,0 1,1 0,4-2,34-44,-49 65,0 0,1 0,-1 0,0 0,1 0,-1 0,0 1,0-1,0 0,0 1,0-1,-1 1,1-1,0 1,-1-1,1 1,-1 0,1-1,-1 1,0 0,0-1,1 1,-1 0,-1-1,1 1,0 0,0-1,-1 1,1 0,0-1,-1 2,1-1,-2 51,0-38,1 0,0 0,1-1,0 1,1 0,1 0,0-1,1 1,1-1,0 0,1 0,1 0,0 0,0-1,5 5,-8-15,0-1,0 1,0 0,1-1,-1 0,1 0,0 0,0 0,0 0,0-1,0 0,0 0,0 0,0 0,0-1,1 1,-1-1,0 0,0-1,0 1,1-1,-1 1,0-1,0 0,0-1,0 1,0-1,0 0,-1 0,1 0,0 0,-1-1,0 1,0-1,1 0,-1 0,-1 0,1 0,0-1,-1 1,0-1,0 0,0 1,0-1,-1 0,1 0,-1 0,1-2,59-197,-51 127,1 65,-5 16</inkml:trace>
  <inkml:trace contextRef="#ctx0" brushRef="#br0" timeOffset="-1051.726">4572 621,'-3'18,"0"0,1 1,1-1,1 0,0 1,1-1,1 0,1 0,1 0,0 0,2 0,0-1,0 0,2 0,0 0,7 9,-14-24,1 0,-1 0,1-1,-1 1,1 0,0 0,0-1,0 1,0-1,0 0,0 1,0-1,0 0,0 0,1 0,-1-1,0 1,1 0,-1-1,0 0,1 1,-1-1,1 0,-1 0,1-1,-1 1,0 0,1-1,-1 1,0-1,1 0,-1 0,0 0,0 0,0 0,1-1,-1 1,-1 0,1-1,0 0,0 1,-1-1,2-1,7-9,-1-1,1-1,-2 1,0-2,-1 1,0-1,-1 0,-1 0,0-1,-2 1,1-1,26-99,-22 100</inkml:trace>
  <inkml:trace contextRef="#ctx0" brushRef="#br0" timeOffset="-490.134">5080 904,'94'-166,"-68"128,-26 37,0-1,1 0,-1 0,1 1,-1-1,1 0,0 1,0-1,0 1,0-1,0 1,0-1,0 1,0 0,0-1,1 1,-1 0,0 0,1 0,-1 0,1 0,0 0,-1 1,1-1,0 0,-1 1,1 0,0-1,-1 1,1 0,0 0,0-1,0 1,-1 1,1-1,0 0,0 0,-1 1,1-1,0 1,-1-1,1 1,0 0,-1 0,1 0,-1 0,1 0,-1 0,0 0,1 0,-1 0,1 1,4 43,-7-41,1 0,0 0,0 0,0 0,1 0,-1 0,1 0,0 0,0 0,0 0,1-1,-1 1,1 0,0-1,0 1,1-1,0 2,1-5,0 1,-1-1,1 0,-1 0,1-1,0 1,-1-1,1 0,-1 1,1-2,-1 1,1 0,-1-1,0 1,1-1,-1 0,0 0,0 0,-1-1,1 1,0-1,-1 1,1-1,-1 0,0 0,0 0,0 0,-1-1,1 1,0-2,98-142,-100 146,0 0,1 0,0 1,-1-1,1 0,-1 1,1-1,0 1,-1-1,1 1,0-1,0 1,-1-1,1 1,0 0,0-1,0 1,0 0,-1 0,1 0,0-1,0 1,0 0,0 0,0 0,0 0,-1 1,1-1,0 0,0 0,0 0,0 1,0-1,-1 0,1 1,0-1,0 1,-1-1,1 1,0-1,-1 1,1 0,0-1,-1 1,1 0,-1-1,1 1,-1 0,0 0,1 0,-1-1,0 1,1 0,-1 0,0 1,9 56,-9-46,34 137,-26-124</inkml:trace>
  <inkml:trace contextRef="#ctx0" brushRef="#br0" timeOffset="44342.149">4346 2371,'-18'6,"1"0,-1 1,1 1,1 0,-1 2,1 0,1 0,0 1,0 1,2 1,-12 12,21-18,0 1,0-1,0 1,1 0,1 0,-1 0,1 0,1 1,-1-1,1 1,1-1,0 1,0-1,0 1,1-1,1 1,-1-1,1 0,1 0,0 0,0 0,0 0,2 1,-4-5,1 0,1 0,-1-1,0 1,1 0,0-1,0 0,0 0,0 0,1 0,-1 0,1 0,-1-1,1 0,0 0,0 0,0 0,0-1,0 1,1-1,-1 0,0 0,1-1,-1 1,0-1,1 0,-1 0,4-1,2 0,-1 0,0-1,0 0,-1-1,1 0,0 0,-1 0,0-2,0 1,0-1,0 0,-1 0,4-4,0 0,0-1,0-1,-1 0,-1 0,0-1,-1 0,0 0,0-1,-1 0,-1 0,-1-1,0 0,0 0,-1 0,-1 0,-1-1,0 0,0 1,-2-1,0-5,-1 15,0 0,0 0,0-1,-1 1,0 1,0-1,0 0,0 0,-1 1,0-1,0 1,0 0,0 0,-1 0,0 0,0 1,0-1,0 1,0 0,-1 0,1 1,-1-1,0 1,1 0,-1 0,0 1,0-1,-1 1,1 0,0 1,0-1,0 1,-1 0,1 0,0 1,0 0,-1 0,1 0,0 0,0 1,0-1,0 2,1-1,-1 0,0 1,1 0,0 0,0 0,0 0,-3 3,-6 10</inkml:trace>
  <inkml:trace contextRef="#ctx0" brushRef="#br0" timeOffset="44890.56">4657 2738,'131'-226,"-64"63,-62 258,-3-87,0 1,1-1,0 0,1 0,-1 0,2-1,-1 1,1-1,0 0,0 0,1-1,0 1,0-1,1-1,0 1,0-1,0 0,0-1,1 1,0-1,-1-1,2 0,-1 0,0-1,1 1,-1-2,1 1,-1-1,1-1,0 0,-1 0,1 0,0-1,-1-1,1 1,-1-1,0-1,4-1,-2-4,0 0,0-1,-1 0,0-1,-1 0,0 0,0-1,-1 0,-1 0,0 0,0-1,-2 0,2-5,-5 16,15-67,-14 46</inkml:trace>
  <inkml:trace contextRef="#ctx0" brushRef="#br0" timeOffset="45846.18">6378 2230,'-18'0,"0"2,0 0,0 1,0 1,0 1,1 0,0 1,0 1,0 1,1 0,0 1,1 1,0 0,0 1,-11 12,17-13,0 0,1 2,0-1,0 1,1 0,1 0,0 1,1 0,0 0,1 0,-2 9,5-19,1 0,-1 0,1 0,0 0,-1 0,1 1,0-1,1 0,-1 0,1 0,-1 0,1 0,0 0,0 0,0-1,0 1,1 0,-1 0,1-1,0 1,0-1,0 1,0-1,0 0,0 0,0 0,1 0,-1 0,1 0,-1-1,1 1,0-1,0 0,0 0,0 0,0 0,0 0,0-1,0 1,0-1,0 0,0 0,0 0,0 0,0-1,0 1,0-1,0 0,0 1,0-2,0 1,0 0,1-1,17-10,0 0,0-1,-1-1,-1-1,-1 0,17-19,24-18,-58 50,0 1,0-1,0 1,0-1,1 1,-1 0,0 0,1-1,-1 1,1 0,-1 0,1 0,-1 1,1-1,0 0,0 1,-1-1,1 1,0-1,0 1,0 0,-1 0,1-1,0 2,0-1,0 0,0 0,0 0,-1 1,1-1,0 1,0 0,-1-1,1 1,0 0,-1 0,1 0,-1 0,1 0,-1 0,0 1,1-1,59 195,-56-185,1 0,0-1,1 0,0 0,1 0,0-1,0 0,1-1,0 0,1 0,0-1,0 0,7 3,3-1</inkml:trace>
  <inkml:trace contextRef="#ctx0" brushRef="#br0" timeOffset="46446.229">6717 2682,'19'-69,"3"2,3 1,2 0,30-47,-8 18,-49 95,0 0,1 1,-1-1,0 0,0 1,1-1,-1 0,0 1,0-1,1 0,-1 0,1 1,-1-1,0 0,1 0,-1 0,0 0,1 0,-1 1,1-1,-1 0,0 0,1 0,-1 0,1 0,-1 0,0 0,1 0,-1 0,1-1,-1 1,0 0,1 0,-1 0,0 0,1 0,-1-1,0 1,1 0,-1 0,0-1,1 1,-1 0,0 0,0-1,1 1,-1 0,0-1,0 1,-4 41,3-38,-8 165,9-161,1 0,0 0,0 0,1 1,0-1,0 0,1-1,0 1,0 0,0-1,1 0,0 1,0-2,1 1,-1 0,1-1,1 0,-1 0,1 0,-1-1,6 3,-7-5,1 0,0 0,0 0,0-1,0 1,0-1,0-1,0 1,0-1,0 0,1 0,-1 0,0-1,0 1,0-1,0-1,0 1,0-1,0 0,-1 0,1 0,0 0,-1-1,0 0,0 0,0 0,0-1,0 1,0-1,10-11,0 0,-1-1,-1 0,0 0,-2-1,8-16,60-163,-68 178</inkml:trace>
  <inkml:trace contextRef="#ctx0" brushRef="#br0" timeOffset="-7019.526">1609 283,'-195'399,"139"-266,34-77,-3-1,-2-1,-22 32,-126 174,129-193,215-365,50-175,-160 271,-59 201,0 0,0 0,-1 0,1 0,0 0,0 0,0 0,0 0,0 0,0 0,0 0,1 0,-1 0,0 0,1-1,-1 2,0-1,1 0,-1 0,1 0,0 0,-1 0,1 0,0 0,-1 1,1-1,0 0,0 1,0-1,0 0,-1 1,1-1,0 1,0-1,0 1,0 0,0-1,0 1,1 0,-1 0,0 0,0 0,0 0,0 0,0 0,0 0,0 0,0 0,0 1,0-1,0 0,0 1,0-1,0 1,0-1,0 1,0-1,0 1,0 0,-1-1,1 1,0 0,0 0,14 22,-1 2,-1-1,-1 2,-1 0,-2 0,3 11,3 6,1 7,-2 1,-2 1,-2-1,-1 16,4 14,2 101,-15-181,0 0,1 0,-1 0,0 0,0 0,0 0,0 0,0 0,0 0,0 0,0 0,-1 0,1 0,0 0,-1 0,1 0,-1 0,1 0,-1 0,1 0,-1 0,1 0,-1-1,0 1,0 0,1 0,-1-1,0 1,0 0,0-1,0 1,0-1,0 1,0-1,0 0,0 1,0-1,0 0,0 0,0 0,0 0,0 0,0 0,0 0,0 0,0 0,0 0,0 0,0-1,-1 1,-42-36,-80-131,104 142,-10-14,-2 2,-2 1,-1 1,-7-2,32 28,-1 1,0 0,-1 1,0 0,0 0,0 2,-1 0,0 0,0 1,0 0,-1 1,1 1,-1 0,0 1,1 1,-1 0,-3 1,13-1,0 1,0-1,1 1,-1 0,0 0,1 0,-1 1,1-1,-1 1,1 0,0 0,-1 0,1 1,0-1,1 1,-1-1,0 1,1 0,-1 0,1 0,0 0,0 1,0-1,1 1,-2 2,-3 15</inkml:trace>
  <inkml:trace contextRef="#ctx0" brushRef="#br0" timeOffset="-6524.2">1834 1158,'41'-60,"5"-7,-3-2,30-66,-53 75,-37 87,-19 121,35-141,1 0,-1 0,1 0,1 1,0-1,0 0,0 0,1 0,0 0,0-1,0 1,1 0,0-1,1 0,-1 0,1 0,1 0,-1 0,1-1,1 2,0-4,-1 1,1-2,0 1,0-1,-1 1,2-2,-1 1,0-1,0 0,0 0,1 0,-1-1,0 0,1-1,-1 1,0-1,0 0,1-1,-1 1,0-1,0 0,0-1,-1 0,1 0,-1 0,1 0,-1-1,0 0,0 0,-1 0,1-1,-1 0,2-2,10-14,0-1,-2 0,0-1,-2 0,0-1,-2-1,-1 0,5-19,17-19,-19 50</inkml:trace>
  <inkml:trace contextRef="#ctx0" brushRef="#br0" timeOffset="-2402.617">2681 791,'-33'54,"28"-42,0 0,1 1,1 0,0 0,0 0,1 0,1 1,0-1,1 0,1 1,0-1,0 0,1 1,1-1,3 9,-5-21,-1 0,0 1,1-1,-1 0,1 1,0-1,-1 0,1 0,0 0,0 0,0 0,0 0,0 0,0 0,0 0,0 0,0 0,0 0,0-1,0 1,1-1,-1 1,0-1,1 1,-1-1,0 0,1 1,-1-1,0 0,1 0,-1 0,1 0,-1 0,0 0,1-1,-1 1,0 0,1-1,-1 1,0-1,1 1,-1-1,0 0,0 1,0-1,0 0,0 0,0 0,1 0,46-56,83-174,-101 174,-9 88,7 249,6 32,-28-259,-2 1,-3-1,-2 1,-2-1,-3 1,-2-2,-2 1,-2-1,-12 27,20-69,0 0,0 1,-1-1,-1-1,0 1,0-1,-1 0,0-1,0 1,-1-1,0-1,0 0,-7 5,13-11,0 0,0 0,-1-1,1 1,0 0,-1-1,1 1,-1-1,1 0,0 0,-1 0,1 0,-1 0,1-1,0 1,-1-1,1 1,-1-1,1 0,0 0,0 0,0 0,0 0,0-1,0 1,0 0,0-1,0 0,0 1,1-1,-1 0,1 0,-1 0,0-2,-37-78,35 56,0 0,2-1,1 1,1-1,1 1,1 0,2-1,0 1,2 0,1 1,1 0,1 0,3-5,2-6</inkml:trace>
  <inkml:trace contextRef="#ctx0" brushRef="#br0" timeOffset="38389.809">28 2540,'6'5,"0"-1,0 0,1 0,-1 0,1-1,0 0,0-1,0 1,0-1,0 0,1-1,-1 0,0 0,1-1,-1 0,1 0,-1 0,1-1,-1 0,0-1,1 0,-1 0,0 0,0-1,-1 0,1 0,0-1,-1 0,0 0,0 0,0-1,0 0,-1 0,0-1,0 1,0-1,-1 0,0 0,0-1,3-6,36-101,-42 115,-1-1,1 1,-1-1,1 1,-1-1,1 1,-1-1,1 0,-1 1,1-1,0 0,-1 1,1-1,0 0,-1 0,1 1,0-1,-1 0,1 0,0 0,-1 0,1 0,0 0,-1 0,1 0,0 0,0 0,-1-1,1 1,0 0,-1 0,1-1,-1 1,1 0,0-1,-1 1,1-1,-1 1,1-1,-1 1,1-1,-1 1,1-1,-1 1,0-1,1 1,-1-1,0 0,1 1,-1-1,0 0,0 1,0-1,1 0,-1 1,0-1,0 0,0 0,0 1,0-1,0 0,-1 1,1-1,0 0,0 1,0-1,-1 0,1 1,0-1,-1 0,51 345,-39 95,-11-408,-2 0,0 1,-2-1,-2 0,0 0,-2-1,-10 23,-21-7,38-46,0 1,0 0,0 0,0-1,0 1,0 0,0-1,0 0,-1 1,1-1,0 1,0-1,0 0,-1 0,1 0,0 0,0 0,-1 0,1 0,0 0,0 0,-1-1,1 1,0 0,0-1,0 1,0-1,0 1,-1-1,1 0,0 1,0-1,0 0,1 0,-1 0,0 0,0 0,0 0,1 0,-1 0,0 0,1 0,-1 0,1 0,-1-1,-2-13,0-1,0 1,2-1,0 0,0 0,2 0,0 1,1-1,0 0,2 1,0-1,0 1,1 0,24-80,3 1,26-46,-31 83,3 1,2 1,2 2,3 1,2 2,2 2,3 1,1 3,17-12,-57 51,0 0,0 0,1 1,-1-1,1 1,0 1,0-1,0 1,1 0,-1 0,1 1,0 0,-1 0,1 0,0 1,0 0,0 0,0 1,-5 1,0 0,0 0,0 0,-1 0,1 0,0 0,-1 0,1 1,-1-1,0 0,1 1,-1-1,0 1,0 0,0-1,0 1,0 0,0 0,0 0,-1 0,1 0,-1 0,1-1,-1 1,0 0,0 0,0 0,0 0,0 0,0 0,-1 0,1 0,-1 1,-15 65,1-32,-3-1,0 0,-3-2,0 0,-3-1,0-2,-2 0,-1-2,-1-1,-2-1,-7 4,-45 21,83-51,-1-1,0 1,1 0,-1-1,0 1,0-1,1 1,-1-1,0 1,0-1,0 1,0-1,0 1,1-1,-1 1,0-1,0 1,0-1,0 0,-1 1,1-1,0 1,0-1,0 1,0-1,0 1,-1-1,1 1,0-1,0 1,-1 0,1-1,0 1,-1-1,1 1,0 0,-1-1,1 1,-1 0,1-1,-1 1,1 0,-1 0,1-1,-1 1,1 0,-1 0,1 0,-1 0,1 0,-1 0,1 0,-1 0,1 0,-1 0,1 0,-1 0,1 0,-1 0,1 0,-1 0,1 1,-1-1,1 0,-1 0,1 1,-1-1,1 0,-1 0,1 1,8-17</inkml:trace>
  <inkml:trace contextRef="#ctx0" brushRef="#br0" timeOffset="38774.139">1299 2343,'-18'12,"0"2,1 0,1 1,0 0,1 2,1 0,0 0,2 1,0 1,0 0,2 1,1 0,-3 8,10-24,1 0,-1 0,1 1,0-1,0 0,1 1,-1-1,1 1,0-1,0 1,0-1,1 1,0-1,-1 0,1 1,1-1,-1 0,1 0,0 0,0 0,0 0,0 0,1 0,-1-1,1 1,0-1,0 0,0 1,1-2,-1 1,1 0,0-1,-1 1,1-1,0 0,0-1,1 1,-1-1,0 1,1-1,2 0,-1-4,1 0,-1 0,0 0,0-1,0 0,-1-1,0 1,0-1,0 0,0 0,-1 0,1-1,-1 0,-1 0,1 0,-1 0,0 0,0-1,-1 1,0-1,0 0,-1 1,0-1,1-5,5-11,30-124,-36 131,0 10,0 0,0 0,-1 0,0 0,0 0,0 0,-1 0,0 0,0 0,0 1,-1-1,1 0,-2 1,1-1,0 1,-1 0,-2-3,2 7,-1 1,0-1,1 1,-1 0,0 0,1 0,-1 0,0 1,1-1,-1 1,0 0,1 0,-1 0,1 1,0-1,-1 1,1 0,0 0,0 0,0 0,0 1,1-1,-1 1,0-1,1 1,-1 2,-8 3,-69 73,66-66</inkml:trace>
  <inkml:trace contextRef="#ctx0" brushRef="#br0" timeOffset="39106.144">1609 2315,'-9'38,"-4"23,1 5,2-4,3-7,7-13,4-14</inkml:trace>
  <inkml:trace contextRef="#ctx0" brushRef="#br0" timeOffset="39258.02">1609 1948,'0'0</inkml:trace>
  <inkml:trace contextRef="#ctx0" brushRef="#br0" timeOffset="39725.845">1806 2653,'20'-50,"2"0,1 1,3 2,3-1,13 5,-41 42,0 1,0-1,0 1,0 0,0-1,0 1,0 0,0-1,0 1,0 0,0 0,0 0,0 0,0 0,0 0,0 0,0 0,0 0,0 1,0-1,0 0,0 1,0-1,0 0,0 1,0 0,-1-1,1 1,0-1,0 1,0 0,-1-1,1 1,0 0,-1 0,1 0,-1 0,1 0,-1-1,1 1,-1 0,0 0,1 0,-1 0,0 0,0 0,0 0,0 0,0 0,0 0,0 1,0-1,0 0,0 0,6 59,-7-53,1-1,-1 1,1-1,1 0,-1 1,1-1,0 1,1-1,-1 0,1 0,0 0,1 0,0 0,0 0,0-1,0 1,1-1,0 0,0 0,0 0,1-1,0 1,0-1,0 0,0-1,0 1,3 0,-4-3,0 0,1 0,-1 0,0-1,1 1,-1-1,1 0,-1-1,1 1,-1-1,0 1,1-2,-1 1,0 0,0-1,1 0,-1 1,-1-2,1 1,0 0,0-1,-1 0,0 0,3-2,66-87,8-144,-63 177,-12 40</inkml:trace>
  <inkml:trace contextRef="#ctx0" brushRef="#br0" timeOffset="40109.301">2878 1891,'-68'385,"60"-339,2 1,1 0,3 0,2 0,6 43,-5-78,0 0,2-1,-1 1,2 0,0-1,0 0,1 0,0 0,0 0,8 8,-14-19,1-1,0 0,0 0,0 1,0-1,0 0,0 0,0 1,0-1,0 0,1 1,-1-1,0 0,0 1,0-1,1 0,-1 1,0-1,1 0,-1 1,1-1,-1 1,1-1,-1 1,1-1,-1 1,1-1,0 1,-1-1,1 1,-1 0,1-1,0 1,-1 0,1 0,0-1,0 1,-1 0,1 0,0 0,-1 0,1 0,0 0,0 0,-1 0,1 0,0 0,-1 1,1-1,0 0,0 0,-1 1,1-1,-1 0,1 1,0-1,-1 1,1-1,-1 1,1-1,-1 1,1-1,-1 1,1-1,-1 1,1 0,-5-15</inkml:trace>
  <inkml:trace contextRef="#ctx0" brushRef="#br0" timeOffset="40305.973">2597 2258,'33'0,"31"0,9 0,-3 0,-4 0,-8 0,-10 0,-7 0,-7 0,-4 0,-2 0,-6 0</inkml:trace>
  <inkml:trace contextRef="#ctx0" brushRef="#br0" timeOffset="68884.238">480 3951,'6'5,"1"0,-1 0,1-1,1 0,-1 0,1 0,-1-1,1-1,0 1,0-1,0-1,0 1,1-1,-1-1,0 1,0-2,1 1,-1-1,0 0,0-1,0 1,0-2,0 1,0-1,0-1,-1 1,0-1,0 0,0-1,0 0,0 0,4-5,-4 5,0 0,-1 0,1-1,-1 0,0 0,-1 0,1-1,-2 0,1 0,-1 0,1-1,-2 1,1-1,-1 0,-1 0,1 0,-1-1,-1 1,0 0,0-1,0 1,-1-1,0 1,-1-1,0 1,0-1,-1 1,0 0,-1 0,-1-4,0 8,-1-1,0 1,0 0,0 1,-1-1,1 1,-1 0,0 1,0-1,0 1,0 0,0 1,0-1,-1 1,1 0,0 1,-1 0,1 0,-1 0,1 1,0 0,-1 0,1 0,0 1,0 0,0 0,0 1,0-1,1 1,-1 1,0 0,-9 4,0 2,1 0,1 0,0 1,0 1,1 0,0 1,1 0,1 1,0 0,1 1,0 0,1 0,1 1,0 0,2 0,-1 0,2 1,0 0,1 0,1 0,1 0,0 0,1 1,1-1,1 0,0 0,1 0,3 10,-2-18,0 0,0-1,0 0,1 1,0-2,1 1,0-1,0 1,0-2,1 1,0-1,0 0,1 0,0-1,0 0,0 0,0-1,1 0,0-1,0 0,0 0,7 1,2 0,0-1,0 0,0-1,0-1,0-1,1-1,-1 0,0-1,0-1,0-1,6-3,28-15,-1-3,-1-1,-1-3,-2-3,-1-1,-1-2,-2-2,-2-2,-1-1,30-42,-47 53,0-2,-2 0,-2-1,0-1,-2-1,-2-1,-1 0,-2-1,-1 0,-2-1,-2 0,-1 0,-2-1,-1-1,-12-54,9 91,0 0,-1 0,1 0,-1 0,0 0,1 0,-1 0,0 0,0 0,0 1,0-1,-1 0,1 1,0-1,-1 1,1-1,-1 1,0-1,1 1,-1 0,0 0,0 0,0 0,0 0,1 1,-1-1,0 0,0 1,-1 0,1-1,0 1,0 0,0 0,0 0,0 0,0 0,0 1,0-1,0 1,0-1,-2 2,-6 4,-1 1,2 1,-1-1,1 2,0-1,1 1,0 0,0 1,1 0,1 0,-1 1,2 0,-1 0,2 0,-2 5,3-10,-14 30,2 0,2 2,1 0,1 0,-3 32,-69 493,69-448,-4-1,-21 58,34-153,-1 0,-1 0,0-1,-2 0,0 0,-1-1,-1-1,0 1,-1-2,-1 1,0-2,-1 0,-1 0,0-2,-2 1,16-12,0-1,0 1,0-1,0 1,-1-1,1 0,0 1,0-1,0 0,-1 0,1 0,0 0,0 0,-1 0,1 0,0-1,0 1,0 0,-1-1,1 1,0 0,0-1,0 0,0 1,0-1,0 0,0 1,0-1,0 0,0 0,0 0,1 0,-1 0,0 0,1 0,-1 0,1 0,-1 0,1 0,-1-1,1 1,0 0,-1 0,1 0,0-1,0 1,0 0,0 0,0 0,0-1,0 1,1 0,-1 0,0 0,1-1,-1 1,0 0,1 0,0 0,-1 0,1 0,0 0,-1 0,1 0,0 0,0 0,62-106,328-487,-265 395,-8-7,70-174,-183 369,23-71,-28 80,1-1,0 0,-1 1,0-1,1 1,-1-1,0 0,-1 1,1-1,0 0,-1 1,1-1,-1 1,0-1,0 1,0-1,0 1,0-1,-1 1,1 0,-1 0,1 0,-1 0,0 0,0 0,0 0,0 1,0-1,-2 1,1 1,-1 0,1-1,0 1,-1 1,1-1,-1 1,1-1,-1 1,1 0,0 0,-1 0,1 1,0-1,0 1,0 0,0 0,0 0,1 0,-1 0,1 0,-1 1,1 0,0-1,0 1,-1 1,-2 1,-22 28,1 2,1 1,2 1,2 1,1 1,2 0,2 2,2 0,1 0,3 1,1 1,2 0,1 0,3 13,0-5,3-1,2 0,3 1,1-1,3-1,2 0,2 0,6 11,6 35,-19-73,2 2,-1 1,-1 0,-1 1,-1 0,-1-1,-1 1,-2 0,-1 0,0 0,-2 0,-3 9,0-23,0-1,0 1,-2-1,1-1,-1 0,0 0,-1 0,-1-1,1-1,-1 1,0-1,-1-1,0 0,0-1,-1 0,0 0,0-2,-9 4,18-7,0 0,0 0,-1-1,1 1,0 0,-1-1,1 0,-1 0,1 0,0 0,-1-1,1 1,0-1,-1 0,1 0,0 0,0 0,0 0,0-1,0 0,0 1,0-1,0 0,1 0,-1-1,1 1,-1 0,1-1,0 0,0 1,0-1,0 0,1 0,-1 0,1 0,0-1,0 1,0 0,0 0,0-1,1 1,0 0,-1-1,1-12,1-1,0 1,1 0,1 0,1 0,0 0,1 0,0 1,1 0,1 0,5-7,-4 3,254-509,-229 469,-27 53</inkml:trace>
  <inkml:trace contextRef="#ctx0" brushRef="#br0" timeOffset="69350.669">1863 3980,'25'-6,"0"-1,-1 0,0-2,0-1,-1-1,0-1,-1-1,-1-1,0-1,-1-1,0-1,7-8,-24 22,-1 1,1-1,-1 1,1-1,-1 0,0 0,0 0,0 0,-1 0,1 0,-1-1,1 1,-1 0,0-1,-1 1,1-1,0 0,-1 1,0-1,0 1,0-1,0 0,-1 1,0-1,1 1,-1-1,0 1,-1-1,1 1,0 0,-1 0,0 0,0 0,0 0,0 0,0 0,-1 0,1 1,-1-1,0 1,0 0,1 0,-2 0,1 0,-2-1,-1 3,-1 0,1 0,-1 1,1-1,-1 1,1 1,0-1,0 1,0 0,0 1,0-1,0 1,0 1,1-1,-1 1,1 0,0 0,1 0,-1 1,0-1,1 1,0 0,0 1,-4 1,-2 3,-1 0,1 0,1 1,0 1,0-1,1 1,1 1,0-1,1 1,0 0,1 1,0 0,1-1,0 1,2 1,0-1,-1 6,2-11,0-1,1 1,-1-1,2 1,-1-1,1 1,0-1,1 1,0-1,0 0,1 0,0 0,1 0,-1 0,1-1,1 0,-1 0,1 0,1 0,-1-1,1 1,0-1,1-1,-1 0,1 1,0-2,1 1,-1-1,1 0,0-1,3 1,1-1,-1-1,1 0,0-1,-1 0,1 0,0-1,0-1,-1 0,1-1,0 0,-1-1,1 0,6-3,12-7</inkml:trace>
  <inkml:trace contextRef="#ctx0" brushRef="#br0" timeOffset="69733.122">2710 3726,'-42'11,"0"3,2 1,0 1,0 3,2 1,-2 3,35-21,0 0,0 1,-1-1,1 1,1 1,-1-1,0 1,1 0,0 0,0 0,0 0,0 1,1-1,0 1,0 0,0 0,1 1,-1-1,1 0,0 1,1-1,-1 1,1 0,0-1,1 1,-1 0,1 0,0 0,1-1,-1 1,1 0,0 0,1-1,-1 1,1-1,0 1,1-1,1 3,6 3,1 0,1 0,0-1,1 0,0-1,0-1,1 0,0-1,0 0,1-1,0-1,0 0,0-1,0-1,1 0,-1-1,1-1,0 0,0-1,-1-1,15-2,71-31,-83 24</inkml:trace>
  <inkml:trace contextRef="#ctx0" brushRef="#br0" timeOffset="69986.141">3218 3387,'-5'38,"-6"37,-2 11,2 0,3-10,2-8,3-11,1-11,2-7,0-7,0-3,1-2,4-5,-3-7,-2-6</inkml:trace>
  <inkml:trace contextRef="#ctx0" brushRef="#br0" timeOffset="70222.951">2794 3726,'43'0,"34"0,13 0,-4 0,-12 0,-13 0,-13 0,-9 0,-12 0</inkml:trace>
  <inkml:trace contextRef="#ctx0" brushRef="#br0" timeOffset="72418.111">4600 3810,'-41'2,"0"2,0 2,1 1,-1 2,2 2,-1 2,-1 2,28-10,0 1,0 0,1 1,0 0,1 1,0 1,0 0,0 0,-5 7,12-12,0 1,1-1,-1 1,1 0,0 0,0 0,0 0,1 1,0-1,0 1,0-1,1 1,0 0,0 0,0-1,1 1,0 0,0 0,0 0,1 0,0-1,0 1,2 4,-2-7,0 0,0 1,1-1,-1 0,1 0,0 0,0 0,0-1,0 1,0 0,1-1,-1 0,1 1,0-1,-1 0,1 0,0-1,0 1,1-1,-1 1,0-1,0 0,1 0,-1 0,0-1,1 1,-1-1,1 0,-1 0,1 0,101-30,-41-10,-1-4,-3-2,49-48,-108 93,0 0,0-1,0 1,0-1,0 1,0-1,1 1,-1 0,0-1,1 1,-1 0,1 0,0 0,-1 0,1 0,0 0,-1 1,1-1,0 1,0-1,0 1,0 0,-1-1,1 1,0 0,0 0,0 0,0 1,0-1,0 0,-1 1,1-1,0 1,0 0,0-1,-1 1,1 0,0 0,-1 0,1 0,-1 0,1 1,-1-1,0 0,0 1,1-1,0 2,19 58,-19-51,1-1,0 0,0 0,1 0,0 0,0-1,1 1,0-1,1-1,-1 1,6 4,0-4,0 0,0-1,1 0,0-1,1 0,-1-1,1 0,0-1,0-1,0 0,1-1,-1 0,1-1,-1-1,1 0,-1 0,14-4,-2 4</inkml:trace>
  <inkml:trace contextRef="#ctx0" brushRef="#br0" timeOffset="72805.677">5531 3726,'-23'6,"0"0,1 2,0 0,0 2,0 0,2 2,-1 0,-12 11,30-21,0-1,0 1,0 0,0 0,1 0,-1 1,1-1,0 0,-1 1,1 0,0-1,0 1,1 0,-1 0,1 0,-1 1,1-1,0 0,0 0,0 1,1-1,-1 0,1 1,0-1,0 1,0-1,0 0,1 1,-1-1,1 1,0-1,0 0,0 0,0 0,1 1,-1-1,1 0,0-1,1 3,73 51,-70-54,0 0,0 1,0 0,-1 0,1 0,-1 1,1 0,-1 0,0 0,-1 0,1 1,-1 0,0 0,0 0,0 1,-1-1,0 1,0 0,0 0,-1 0,0 0,0 0,-1 1,1-1,-1 0,-1 1,1-1,-1 1,0 5,-2-5,0-1,0 0,-1 1,0-1,0 0,0-1,-1 1,1-1,-1 1,-1-1,1 0,-1 0,0-1,0 0,0 1,0-2,-1 1,0-1,0 1,0-2,0 1,0-1,0 0,-1 0,1 0,-1-1,0 0,1-1,-1 1,0-1,1-1,-1 1,1-1,-1 0,0 0,1-1,0 0,-1 0,1-1,-4-2,-9-8</inkml:trace>
  <inkml:trace contextRef="#ctx0" brushRef="#br0" timeOffset="73687.706">6971 3867,'-18'-5,"0"2,0 0,-1 1,1 1,-1 0,1 2,-1 0,1 1,0 1,0 0,0 2,-15 5,21-7,0 2,1-1,0 2,0-1,0 1,1 1,0 0,0 0,0 1,1 1,1-1,-1 1,1 1,1-1,0 2,0-1,1 1,0-1,1 2,0-1,1 1,0-1,1 1,0 0,1 0,1 0,0 1,0 9,1-17,1-1,-1 1,1 0,0-1,1 1,-1-1,1 1,0-1,0 0,0 1,0-1,1 0,0 0,0-1,0 1,0-1,0 1,1-1,-1 0,1 0,0-1,0 1,0-1,1 0,-1 0,0 0,1 0,-1-1,1 0,0 0,-1 0,1-1,0 1,-1-1,1 0,0 0,0-1,-1 0,5 0,18-8,-1-1,0 0,0-2,-1-1,-1-1,0-2,-1 0,-1-1,0-1,-2-1,0-1,12-15,28-26,-58 61,-1 0,1 1,-1-1,1 1,-1 0,0-1,1 1,-1 0,0 0,0 0,1 0,-1 0,0 0,0 0,0 1,0-1,0 0,0 0,-1 1,1-1,0 1,-1-1,1 1,-1-1,1 1,-1-1,0 1,0-1,0 1,0-1,0 1,0-1,0 1,0 1,1 4,1 6,0 0,0-1,1 1,1-1,0 1,1-1,0-1,1 1,0-1,1 0,0 0,1-1,0 0,1 0,0-1,0 0,1-1,0 1,1-2,-1 0,2 0,-1-1,1 0,-1-1,1-1,1 0,4 1,11-3,-3-1</inkml:trace>
  <inkml:trace contextRef="#ctx0" brushRef="#br0" timeOffset="100442.9">423 5278,'-17'30,"-6"146,14-102,3-1,3 1,4-1,3 1,4 9,27 162,-30-217,-1 0,-2-1,0 1,-2 0,-1 0,-2 0,0 0,-2-1,-7 26,6-53,4-11</inkml:trace>
  <inkml:trace contextRef="#ctx0" brushRef="#br0" timeOffset="100746.549">1 5983,'125'-76,"-98"61,1 1,1 2,0 0,1 2,0 1,1 2,0 1,0 1,0 1,2 2,24 4,98-12,-133 4,-3 1</inkml:trace>
  <inkml:trace contextRef="#ctx0" brushRef="#br0" timeOffset="101247.138">819 5306,'26'248,"28"47,-20-72,-4-89,-29-133,1 0,0 0,0 1,-1-1,1 0,0 0,0-1,0 1,0 0,0-1,0 1,0-1,1 0,-1 1,0-1,0 0,0 0,0-1,0 1,0 0,1-1,-1 1,0-1,0 0,0 1,0-1,-1 0,1 0,0-1,0 1,0 0,-1 0,1-1,-1 1,1-1,-1 0,0 1,1-1,-1 0,0 0,0 0,0-1,3 0,88-89,-66 63,0 2,2 1,1 1,1 2,24-14,-53 35,0 1,1-1,0 1,-1-1,1 1,0 0,0 0,0 0,-1 0,1 0,0 0,0 1,1-1,-1 1,0-1,0 1,0 0,0 0,0 0,0 0,0 0,1 0,-1 1,0-1,0 1,0-1,0 1,0 0,0 0,0 0,0 0,-1 0,1 0,0 0,-1 1,1-1,0 1,-1-1,0 1,1 0,-1-1,0 1,0 0,0 0,0 0,0 0,0 0,-1 0,1 0,-1 0,1 1,-15 111,1-53,12-50,-2 1,2 0,-1 0,2 0,-1 0,2-1,-1 1,2 0,0 0,2 7,-3-17,1 0,-1 0,1 0,0 0,0 0,0 0,0-1,0 1,0-1,0 1,1-1,-1 0,1 0,-1 0,1 0,-1 0,1-1,-1 1,1-1,-1 1,1-1,0 0,-1 0,1 0,0-1,-1 1,1-1,-1 1,1-1,-1 0,1 0,-1 0,1 0,-1 0,0-1,0 1,1-1,-1 1,0-1,0 0,-1 0,1 0,0 0,14-9</inkml:trace>
  <inkml:trace contextRef="#ctx0" brushRef="#br0" timeOffset="101662.881">1750 6040,'21'-7,"13"-2,-2-2,1-1,-1-1,-1-2,0-1,-1-1,-1-2,-1-1,6-6,-31 23,1 1,-2-1,1 0,0 0,0 0,-1 0,0 0,1 0,-1-1,0 1,-1-1,1 0,-1 1,1-1,-1 0,0 0,-1 0,1 0,-1 0,0 0,0 0,0 0,0 0,0 0,-1 0,0 0,0 0,0 0,0 1,-1-1,0 0,1 1,-1-1,-1 1,1 0,0-1,-1 1,1 0,-1 0,0 1,0-1,0 1,-1-1,1 1,0 0,-1 0,0 0,1 1,-1-1,0 1,0 0,0 0,0 1,-1-1,-9 4,-1 0,1 1,0 1,0 0,1 1,0 0,0 1,0 1,1 0,0 0,0 1,1 1,0 0,1 1,0 0,1 0,0 1,-7 12,5-9,1 0,0 1,1 0,1 1,1 0,0 0,1 1,-1 7,5-19,1 0,0 0,1 0,-1 0,1 1,0-1,1 0,-1 0,1 0,1 0,-1 0,1 0,0 0,0 0,1-1,0 1,0-1,0 0,0 0,1 0,0 0,0 0,0-1,1 0,-1 0,6 3,4 0,0-1,1 0,-1-1,1-1,1 0,-1-1,0-1,1 0,-1-1,1-1,0 0,-1-1,9-2,14 1,91 0,-103 2</inkml:trace>
  <inkml:trace contextRef="#ctx0" brushRef="#br0" timeOffset="102675.487">3218 5504,'76'381,"34"2,-110-381,0-1,0 0,0 0,0 0,0 0,0 1,0-1,0 0,1 0,-1 0,0 0,1 0,-1 0,1 1,-1-1,1 0,-1 0,1 0,0-1,0 1,-1 0,1 0,0 0,0 0,0-1,0 1,0-1,0 1,0 0,0-1,0 0,0 1,0-1,1 1,-1-1,0 0,0 0,0 0,0 0,1 0,-1 0,0 0,0 0,0 0,0-1,1 1,-1 0,0-1,0 1,0-1,0 1,0-1,0 0,0 1,0-1,0 0,0 0,0 0,8-17,0 0,0-1,-2 0,0 0,-2-1,0 0,1-12,16-54,118-256,-116 290,-12 35</inkml:trace>
  <inkml:trace contextRef="#ctx0" brushRef="#br0" timeOffset="103763.213">3923 5927,'56'-28,"-1"-2,-1-2,-1-2,-3-3,0-2,-1-4,-41 35,-1 0,0 0,0-1,-1 0,0 0,0-1,-1 0,-1 1,3-9,-6 15,0 0,0 0,0 0,0-1,-1 1,1 0,-1-1,0 1,0 0,0-1,-1 1,1 0,-1-1,1 1,-1 0,0 0,-1 0,1-1,0 1,-1 0,0 1,1-1,-1 0,0 0,-1 1,1-1,0 1,-1 0,1 0,-1 0,0 0,-2-1,1 1,-1 0,0 0,0 0,0 1,0 0,0 0,0 0,-1 0,1 1,0 0,0 0,-1 1,1-1,0 1,0 0,0 1,0-1,0 1,0 0,0 0,1 0,-1 1,1 0,-4 3,-92 88,87-78,0 1,2 0,0 1,0 0,2 0,0 1,2 1,0-1,1 1,1 1,1-1,0 1,2-1,0 1,2 0,0 0,3 15,-1-27,1-1,0 0,0 0,1 0,0-1,1 0,0 1,0-1,0-1,1 1,0-1,0 0,0 0,1-1,0 0,0 0,1-1,-1 1,1-2,0 1,2 0,4 1,1 0,-1-1,1 0,0-2,0 1,0-2,0 0,0-1,0 0,0-1,13-3,6-4,-1-3,0 0,-1-2,0-1,-1-2,-1-1,0-2,-2 0,13-12,234-243,-128 145,-146 128,-1 0,1 1,0-1,-1 0,1 1,0-1,-1 1,1-1,0 1,0-1,0 1,0 0,-1-1,1 1,0 0,0 0,0 0,0-1,0 1,0 0,0 0,-1 0,1 0,0 1,0-1,0 0,0 0,0 1,0-1,0 0,-1 1,1-1,0 1,0-1,-1 1,1-1,0 1,-1-1,1 1,0 0,-1-1,1 1,-1 0,1 0,-1 0,1-1,-1 1,0 0,1 0,-1 0,0 0,0 0,0-1,1 1,-1 0,0 0,0 0,0 0,-1 1,-5 55,6-54,-1-1,1 1,0-1,-1 0,1 1,-1-1,0 1,0-1,0 0,0 0,0 0,0 0,-1 1,1-2,-1 1,1 0,-1 0,0 0,1-1,-1 1,0-1,0 1,0-1,-1 0,1 0,0 0,0 0,-1 0,1 0,0-1,-1 1,1-1,-1 0,1 0,-1 0,1 0,0 0,-1 0,1 0,-1-1,-1 0,-18-7,17 5,-1 0,1 0,-1 0,0 1,0-1,0 1,0 1,-1-1,1 1,0 1,-1-1,1 1,-1 0,1 0,-1 1,1-1,0 2,-1-1,1 1,0 0,0 0,0 0,0 1,1 0,-1 0,1 1,-1-1,-1 3,2-1,0 1,0-1,0 1,1 0,0 1,0-1,0 0,1 1,0 0,1 0,-1 0,1 0,1 0,-1 1,1-1,0 0,1 1,0-1,0 1,1-1,0 1,0-1,0 0,1 0,0 0,1 0,-1 0,1 0,1 0,-1-1,1 1,1-1,-1 0,1-1,0 1,9 4,-1 0,2-1,0-1,0-1,0 0,1-1,0 0,0-1,0-1,1-1,-1 0,1-1,0-1,0-1,18-1,-1-1,0-2,-1-2,1-1,-1-1,-1-2,1-2,-2 0,1-2,-2-2,0 0,15-13,-24 16,0-1,-2-1,1-1,-2-1,0 0,-1-1,-1-1,4-8,31-43,-3-3,-4-2,-3-2,-3-2,21-67,-51 125,-1 0,0-1,-2 0,-1 0,0 0,-2-1,-1 1,0-1,-2 1,-1-6,2 26,0 0,0 0,-1 0,1 0,0 0,-1 0,0 1,1-1,-1 0,0 0,0 1,0-1,0 0,0 1,0-1,-1 1,1 0,0-1,-1 1,1 0,-1 0,1 0,-1 0,0 0,0 0,1 0,-1 0,0 1,0-1,0 1,1 0,-1-1,0 1,0 0,0 0,0 0,0 0,0 0,0 1,0-1,0 1,1-1,-1 1,0-1,0 1,1 0,-1 0,0 0,1 0,-1 0,1 0,-1 1,1-1,0 0,-1 1,-9 8,1 0,0 0,1 1,0 0,0 1,2 0,-1 0,1 1,1 0,0 0,1 1,1-1,0 1,1 0,0 0,1 2,-7 238,11-185,-1-52,-1 63,4-1,3 1,11 38,49 131,-50-177,-17-71,0-1,0 0,0 1,0-1,0 1,0-1,-1 1,1-1,0 0,0 1,0-1,0 1,-1-1,1 0,0 1,0-1,-1 1,1-1,0 0,-1 0,1 1,0-1,-1 0,1 0,0 1,-1-1,1 0,-1 0,1 0,0 1,-1-1,1 0,-1 0,1 0,-1 0,1 0,0 0,-1 0,1 0,-1 0,1 0,-1 0,1 0,0-1,-1 1,1 0,-1 0,1 0,0 0,-1-1,1 1,-1 0,1 0,0-1,-1 1,1 0,0-1,0 1,-1 0,1-1,0 1,0-1,-1 1,1 0,0-1,0 1,0-1,0 1,0-1,0 1,-25-27,-18-37,31 45</inkml:trace>
  <inkml:trace contextRef="#ctx0" brushRef="#br0" timeOffset="103966.891">5363 5475,'38'-9,"42"-9,16-5,2 1,-6 4,-9 5,-14 0,-10 3,-9 2,-8 3,-8 7,-3 3,-3 1,-2 4,-4 1</inkml:trace>
  <inkml:trace contextRef="#ctx0" brushRef="#br0" timeOffset="104544.129">6632 5475,'-32'22,"1"0,2 2,0 1,1 1,2 2,0 0,2 2,-15 26,30-43,1 1,0 1,2-1,-1 1,2 1,0-1,1 1,0 0,3-13,0 1,1 0,-1 0,1-1,0 1,0 0,0 0,0 0,1-1,0 1,-1 0,1 0,1-1,-1 1,0-1,1 1,0-1,0 0,0 1,0-1,0 0,1 0,0-1,-1 1,1 0,0-1,0 0,0 1,0-1,1-1,-1 1,1 0,-1-1,1 0,1 1,4 0,0 0,0-1,1 0,-1 0,0-1,1 0,-1-1,0 0,0 0,0-1,1 0,-2-1,1 0,0-1,-1 1,1-2,-1 1,0-1,3-2,4-4,-1 0,0-1,0 0,-1-1,-1 0,0-1,-1-1,-1 0,5-8,-6 4,0 0,-1 0,-2-1,0 0,-1 0,0-1,-2 0,0-4,-3 16,0 1,0-1,-1 1,0-1,-1 1,0 0,0 0,0 0,-1 0,-1 0,1 0,-1 1,-1-1,1 1,-1 0,3 4,-1 0,1 0,-1 0,1 0,-1 1,0-1,0 1,0 0,-1 0,1 0,0 0,-1 0,1 1,-1-1,0 1,1 0,-1 0,0 1,0-1,1 1,-1-1,0 1,0 1,0-1,0 0,1 1,-1 0,0 0,0 0,1 0,-1 1,1-1,-3 2,-1 3,1 1,-1 0,1 0,1 0,-1 1,1-1,1 1,-1 0,1 1,1-1,0 1,0 0,0 0,1 0,1 0,-1 0,2 0,-1 0,1 1,0-1,1 0,0 0,1 3,-1 16</inkml:trace>
  <inkml:trace contextRef="#ctx0" brushRef="#br0" timeOffset="104799.228">7028 6040,'-2'-7,"-15"-40,2-1,3-1,1 0,1-14,9 49,-1 0,2 0,0 0,1 0,1 0,0 0,0 0,1 1,1-1,1 1,0 0,0 0,1 0,1 1,0-1,1 2,6-8,-5 7,0 0,1 1,1 0,0 0,0 1,1 1,0 0,1 0,0 1,0 1,1 0,0 1,0 0,1 2,0-1,-11 5,0 0,0 0,0 0,0 0,0 1,0 0,0-1,0 1,0 1,0-1,-1 1,1-1,0 1,-1 0,0 1,1-1,-1 0,0 1,0 0,0 0,0 0,12 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3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1,'-19'51,"1"2,3 0,3 0,1 2,3-1,3 1,2 0,2 0,2 0,4 9,-3 51,-31 186,34-224,2-59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2:33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11337 672,'-37'0,"0"2,1 1,-1 2,1 2,0 1,-26 11,52-15,1 0,-1 1,1 0,0 1,1 0,-1 0,1 1,1 0,-1 0,-1 3,7-8,0 1,0-1,0 1,0-1,0 1,0 0,0 0,1 0,0 0,0 0,-1 0,2 0,-1 1,0-1,1 0,-1 0,1 1,0-1,0 0,0 1,1-1,-1 0,1 0,0 1,0-1,0 0,0 0,0 0,1 0,-1 0,1 0,0 0,1 0,0 1,0-1,1 1,-1-1,1 0,0 0,0 0,1 0,-1-1,0 0,1 0,-1 0,1 0,0-1,0 0,-1 0,1 0,0 0,0-1,0 0,0 0,0 0,0 0,0-1,0 0,0 0,1-1,116-57,27-70,-148 128,-1 0,0 0,1 1,-1-1,1 0,-1 1,1-1,-1 0,1 1,-1-1,1 0,0 1,-1-1,1 1,0-1,-1 1,1 0,0-1,0 1,0 0,-1 0,1-1,0 1,0 0,0 0,0 0,-1 0,1 0,0 0,0 0,0 0,0 0,-1 0,1 1,0-1,0 0,0 1,-1-1,1 0,0 1,0-1,-1 1,1-1,0 1,-1-1,1 1,-1 0,1-1,-1 1,1 0,-1-1,1 1,-1 0,0 0,1-1,-1 1,0 0,1 0,-1 0,0 0,9 52,-8-36,1 0,1 0,0 0,1-1,1 1,0-1,1 0,5 7,-9-18,0-1,1 0,0 0,-1 0,1 0,1 0,-1-1,1 1,-1-1,1 0,0 0,0 0,0 0,1-1,-1 0,1 0,-1 0,1 0,0-1,-1 0,1 0,0 0,0 0,0-1,0 0,0 0,0 0,0-1,0 0,-1 1,4-2,17-8,0-1,-1-1,0-2,-1 0,0-1,-1-1,-1-1,-1-1,0-1,-1-1,-2 0,0-1,-1-1,-1-1,7-15,-19 34,21-33,-2-1,-2-1,-1 0,-2-2,-2 0,-2-1,-1-1,-3 0,-1 0,-2-1,-2 0,-2 1,-3-32,2 68,-1 0,0 0,-1 0,1 0,-1 0,-1 0,1 0,-1 1,0-1,-1 0,0 1,0 0,0-1,-1 0,2 7,1 0,0 0,-1 0,1 0,0 0,-1 0,1 1,0-1,-1 0,1 1,0-1,0 1,0-1,-1 1,1 0,0-1,0 1,0 0,0 0,0 0,0 0,0 0,0 0,1 0,-1 0,0 0,1 0,-1 1,1-1,-1 0,1 0,-1 1,1-1,0 0,-1 0,1 1,0-1,0 0,0 1,0-1,0 0,1 1,-1-1,0 0,1 2,-33 275,33 235,1-483,2 0,0 0,2-1,1 0,5 11,-1-3,-11-37,-1 0,1 0,0 0,0-1,-1 1,1 0,0 1,0-1,0 0,-1 0,1 0,0 0,0 0,-1 0,1 0,0 0,0 0,0 0,-1 0,1 1,0-1,0 0,0 0,0 0,-1 0,1 1,0-1,0 0,0 0,0 0,0 1,0-1,0 0,0 0,-1 1,-13-22,5 2</inkml:trace>
  <inkml:trace contextRef="#ctx0" brushRef="#br0" timeOffset="255.264">11562 417,'43'0,"48"-5,19-1,-1 0,-4-4,-10 0,-12 2,-11 2,-12 2,-7-3,-8 0,-6 1,-6 1,-8 2</inkml:trace>
  <inkml:trace contextRef="#ctx0" brushRef="#br0" timeOffset="9422.086">13425 643,'-12'-5,"0"0,-1 1,1 1,-1 0,0 0,0 2,0 0,0 0,0 1,0 0,0 1,0 1,0 0,0 1,1 0,-1 1,1 1,0 0,-9 5,8-3,1 2,1-1,0 1,0 1,1 0,0 1,1 0,0 0,1 1,0 0,1 0,0 1,1 0,0 0,1 0,1 1,0 0,0 0,2 0,0 0,0 0,2 1,0-1,0 0,1 1,1-1,-1-9,1 0,0 0,0 0,0-1,1 1,-1-1,1 1,0-1,0 0,1 0,-1 0,1-1,0 1,0-1,0 0,0 0,1 0,-1-1,1 0,-1 1,1-2,0 1,0 0,0-1,0 0,0 0,0-1,1 1,-1-1,0 0,0-1,0 1,0-1,12-1,-1-1,-1 0,1-1,0-1,-1 0,0-1,0-1,-1-1,0 0,2-2,7-4,-1-1,-1-2,0 0,-1-1,-1-1,0-1,-2 0,0-2,-2 0,11-19,-25 38,-1 2,0 0,0 0,0 0,-1 0,1 0,0 0,0 0,1 1,-1-1,0 0,0 0,0 0,1 0,-1 0,0 0,1 0,-1 1,0-1,1 0,0 0,-1 0,1 1,-1-1,1 0,0 1,-1-1,1 1,0-1,0 1,0-1,-1 1,1-1,0 1,0 0,0-1,0 1,0 0,0 0,-1 0,1 0,0-1,0 1,0 1,0-1,0 0,0 0,0 0,0 0,0 1,0-1,-1 0,1 1,0-1,0 1,0-1,-1 1,1-1,0 1,0 0,22 64,-20-52,1 1,0-1,1 0,0-1,1 1,1-1,0 0,1-1,0 0,0 0,1-1,1 0,0 0,4 3,1-2,1 0,0 0,0-2,1 0,0-1,0-1,1 0,0-1,1-1,-1-1,3 0,4-2</inkml:trace>
  <inkml:trace contextRef="#ctx0" brushRef="#br0" timeOffset="38946.259">10998 2195,'-72'9,"1"3,1 3,-32 13,100-28,1 0,0 0,0 0,0-1,0 1,0 0,0 0,0 1,-1-1,1 0,0 0,0 1,0-1,0 0,0 1,0-1,0 1,0-1,0 1,0 0,0-1,1 1,-1 0,0 0,0-1,1 1,-1 0,0 0,1 0,-1 0,1 0,-1 0,1 0,-1 0,1 0,0 0,0 0,-1 1,1-1,0 0,0 0,0 0,0 0,0 0,1 0,-1 0,0 0,0 1,1-1,-1 0,1 0,-1 0,1 0,-1 0,1 0,-1-1,1 1,0 0,0 0,-1 0,1-1,0 1,120 62,-54-35,-53-20,1 0,-1 0,0 1,0 1,-1 1,-1 0,0 0,0 1,-10-9,1 0,0 0,-1 0,0 1,0-1,0 1,0-1,0 1,-1 0,0 0,1-1,-2 1,1 0,0 0,-1 0,1 0,-1 0,0 0,-1 0,1 0,-1 0,0 0,1 0,-2 0,1 0,0-1,-1 1,0 0,0-1,0 1,0-1,0 0,-1 0,-2 3,-8 6,-1-1,0-1,-1 0,0-1,-1-1,1 0,-1-1,-1-1,0 0,1-2,-2 1,-9 0,15-2,-95 7,106-10,0 0,1 0,-1 0,0 0,1 0,-1-1,0 1,0 0,1 0,-1-1,0 1,1 0,-1-1,1 1,-1-1,0 1,1-1,-1 1,1-1,-1 1,1-1,0 0,-1 1,1-1,0 0,-1 1,1-1,0 0,0 1,-1-1,1 0,0 0,0 1,0-1,0 0,0 1,0-1,0 0,0 0,0 1,1-1,-1 0,0 0,0 1,1-1,-1 0,0 1,1-1,-1 1,1-1,7-10</inkml:trace>
  <inkml:trace contextRef="#ctx0" brushRef="#br0" timeOffset="39496.042">11675 2251,'-13'-1,"0"0,0 1,0 0,0 1,0 0,0 1,1 1,-1 0,0 1,4-2,-6 2,1 1,-1 1,1 0,1 1,-1 0,1 1,0 1,1 0,0 1,1 0,0 0,0 1,1 1,1 0,-1 0,2 1,0 0,1 1,0 0,1 0,0 0,2 1,-1-1,2 1,0 0,1 0,0 1,1 0,1-14,0 1,0-1,1 1,-1-1,1 1,-1-1,1 1,0-1,0 1,0-1,0 0,0 0,1 1,-1-1,1 0,-1 0,1 0,0-1,0 1,0 0,0-1,0 1,0-1,0 0,0 1,1-1,-1 0,0 0,1-1,-1 1,1 0,-1-1,1 0,-1 1,1-1,-1 0,1 0,0 0,0-1,98-27,-70 8,-1 0,-1-2,-1-1,-1-1,12-16,23-19,-53 51,-8 6,-1 1,0 0,1 0,0-1,-1 1,1 0,0 0,-1 0,1 0,0 0,0 0,0 0,0 0,0 0,0 0,0 0,0 0,0 1,1-1,-1 1,0-1,0 1,1-1,-1 1,0 0,1-1,-1 1,0 0,1 0,-1 0,0 0,1 0,-1 0,0 0,1 1,-1-1,0 0,0 1,1-1,-1 1,0 0,0-1,0 1,1 0,-1 0,0-1,0 1,0 0,0 0,-1 0,1 0,0 1,0-1,91 210,-30-130,-45-70</inkml:trace>
  <inkml:trace contextRef="#ctx0" brushRef="#br0" timeOffset="40194.791">12127 2647,'12'-43,"1"1,2 0,2 1,2 0,1 2,12-16,-28 48,0 0,0 0,0 1,1 0,0 0,0 0,1 0,-1 1,1-1,1 1,-1 1,0 0,1-1,0 2,3-2,-8 5,-1 0,1-1,-1 1,0 1,1-1,-1 0,1 0,-1 0,0 1,1-1,-1 1,0-1,0 1,1-1,-1 1,0 0,0 0,0-1,0 1,0 0,0 0,0 0,0 0,0 0,0 0,0 1,-1-1,1 0,0 0,-1 1,1-1,-1 0,0 1,1-1,-1 0,0 1,0-1,0 2,4 58,-4-56,1 112,-1-116,0-1,0 1,0 0,0 0,1 0,-1 0,0 0,1-1,-1 1,0 0,1 0,-1-1,1 1,-1 0,1-1,0 1,-1 0,1-1,0 1,-1-1,1 1,0-1,0 1,-1-1,1 0,0 1,0-1,0 0,0 0,-1 1,1-1,0 0,0 0,0 0,0 0,0 0,0 0,-1-1,1 1,0 0,0 0,0 0,0-1,-1 1,1-1,0 1,0 0,0-1,0 0,39-29,-37 27,151-157,-153 158,1 0,-1 0,1-1,-1 1,1 1,0-1,0 0,0 0,0 1,0-1,0 1,0 0,1-1,-1 1,0 0,1 0,-1 1,1-1,-1 0,1 1,-1 0,1-1,-1 1,1 0,0 0,-1 1,1-1,-1 0,1 1,-1-1,1 1,-1 0,1 0,-1 0,0 0,0 1,1-1,-1 0,0 1,0 0,0-1,1 3,17 162,-19-161,0-1,0 1,0-1,1 1,0-1,0 0,0 0,1 0,-1 0,1 0,0 0,0 0,0-1,1 0,-1 0,1 0,0 0,0 0,0-1,0 1,0-1,0 0,1-1,-1 1,1-1,-1 1,1-2,0 1,0 0,18 1</inkml:trace>
  <inkml:trace contextRef="#ctx0" brushRef="#br0" timeOffset="40563.895">12973 2421,'30'7,"1"-2,-1 0,1-2,0-2,0-1,0-1,0-1,-1-2,1-1,-1-2,0 0,28-12,-48 13,1 1,-1-1,0 0,0-1,-1 0,0-1,0 0,-1-1,0 1,0-1,-1-1,0 0,-1 0,0 0,-1 0,0-1,0 0,2-11,-5 19,-1-1,-1 1,1 0,0 0,-1-1,1 1,-1 0,0-1,0 1,-1-1,1 1,-1 0,1 0,-1-1,0 1,0 0,-1 0,1 0,-1 0,1 0,-1 0,0 0,0 1,0-1,0 1,-1-1,1 1,-1 0,1 0,-1 0,0 0,0 0,0 1,-1-1,-3-1,1 1,-1 0,0 0,0 1,0 0,0 0,0 0,0 1,0 0,0 0,0 1,0 0,1 0,-1 1,0 0,-2 1,-5 1,1 0,-1 1,1 1,0 0,0 1,1 1,0-1,1 2,-1 0,1 0,1 1,0 0,0 1,1 0,1 1,0 0,0 0,1 1,1-1,0 2,1-1,0 0,1 1,0 0,1 0,1 0,1 1,0-1,0 0,2 10,1-14,1-1,1 1,0-1,0 0,1 0,0-1,0 1,1-1,0 0,0-1,1 1,0-1,0-1,1 1,0-1,0-1,0 1,7 2,14 7,0-1,1-1,1-2,0 0,4-2,-1-1,0-2,0-2,1-1,0-1,5-2,-4-1</inkml:trace>
  <inkml:trace contextRef="#ctx0" brushRef="#br0" timeOffset="-23802.17">302 643,'-11'12,"1"1,1 0,-1 0,2 1,0 0,1 1,0-1,1 2,1-1,1 0,-3 12,7-24,-1-1,0 1,1-1,0 1,-1-1,1 1,0 0,1-1,-1 1,0-1,1 1,-1-1,1 1,0-1,0 0,0 1,0-1,0 0,0 1,1-1,-1 0,1 0,-1 0,1 0,0-1,0 1,0 0,0-1,0 1,0-1,0 0,1 0,-1 0,0 0,1 0,-1 0,1 0,-1-1,1 1,-1-1,1 0,-1 0,1 0,-1 0,1 0,0-1,-1 1,1-1,-1 1,0-1,1 0,1-1,4-1,-1 0,0-1,0 0,0 0,0 0,-1-1,0 0,0 0,0-1,0 0,-1 0,0 0,0 0,-1-1,0 0,0 0,0 0,-1 0,0-1,0 1,-1-1,0 0,0-3,1-2,-1 0,0 0,-1 0,-1-1,0 1,-1 0,0 0,-1-1,0 1,-1 0,-1 1,0-1,-5-11,-56-78,64 99,1 0,0 0,0 0,0 0,0 0,0 0,0 0,1-1,0 1,-1 0,1 0,0 0,1 1,-1-1,0 0,1 0,-1 1,1-1,0 1,0-1,0 1,0 0,1 0,-1 0,1 0,-1 0,1 0,-1 1,1-1,0 1,0 0,0 0,0 0,0 0,28-23,93-133,-43 47,-79 109,-1 0,0 0,0 0,1 0,-1 0,1 1,-1-1,0 0,1 1,-1-1,1 1,0 0,-1-1,1 1,-1 0,1 0,-1 0,1 0,0 0,-1 0,1 1,-1-1,1 0,-1 1,1-1,-1 1,1 0,-1-1,1 1,-1 0,0 0,1 0,-1 0,0 0,0 0,0 0,0 0,0 1,0-1,0 1,30 59,52 242,-3-20,40 266,-113-512,0 1,-3-1,-1 1,-2-1,-1 1,-2 0,-2-1,-1 1,-2-1,-2 0,-1-1,-3 3,9-31,0 0,-1 0,0-1,0 1,-1-1,0-1,-1 1,1-1,-1 0,0 0,0-1,-1 0,0-1,-4 3,9-6,-1 1,1-1,-1 0,1 0,-1 0,1 0,-1 0,0-1,0 0,1 1,-1-2,0 1,1 0,-1-1,0 1,0-1,1 0,-1 0,1-1,-1 1,1-1,0 0,0 0,-1 0,1 0,0 0,1-1,-1 1,0-1,1 0,-1 0,1 0,0 0,0 0,0-1,-7-16,1-1,0 0,2 0,0-1,2 1,0-1,2 0,0-1,1 1,2 0,0 0,1 0,1 0,5-15,2-9,3 1,1 0,2 1,3 1,1 0,2 1,6-7,-19 35,0 0,1 1,1 0,0 0,0 1,1 0,1 1,0 1,13-8,-3 3</inkml:trace>
  <inkml:trace contextRef="#ctx0" brushRef="#br0" timeOffset="-21337.659">4732 643,'1'-1,"0"0,-1 1,1-1,0 0,-1 0,1 0,-1 0,1 0,-1 0,1 0,-1 1,1-1,-1 0,0-1,0 1,1 0,-1 0,0 0,0 0,0 0,0 0,0 0,-1 0,1 0,0 0,0 0,-1 0,1 0,0 0,-1 0,1 0,-1 0,0 0,1 0,-1 1,1-1,-1 0,0 0,0 1,0-1,1 0,-1 1,0-1,0 1,0-1,0 1,0-1,0 1,0 0,0 0,0-1,0 1,0 0,0 0,0 0,0 0,0 0,0 0,0 0,0 0,-1 1,1-1,-1 0,0 0,0 0,1 1,-1-1,0 1,0-1,1 1,-1-1,0 1,1 0,-1 0,0 0,1 0,-1 0,1 0,0 0,-1 0,1 0,0 1,0-1,-1 1,1-1,0 1,1-1,-1 1,0 0,0-1,1 1,-1 0,1 0,-1-1,1 1,0 0,0 0,0 0,0-1,0 1,0 0,0 0,1 0,31 69,-19-55,54 88,-66-100,1-1,-1 1,0-1,0 1,0-1,-1 1,1 0,-1 0,0-1,0 1,0 0,0-1,-1 1,1 0,-1-1,0 1,0 0,-1-1,1 1,-1-1,1 0,-1 1,0-1,0 0,-1 0,1 0,-1-1,1 1,-1-1,-2 3,-3 1,0 0,-1 0,1-1,-1 0,-1 0,1-1,0 0,-1-1,0 0,0-1,0 0,0 0,0-1,0 0,-6-1,-3-4</inkml:trace>
  <inkml:trace contextRef="#ctx0" brushRef="#br0" timeOffset="-22886.635">2023 417,'248'-173,"-232"162,0-1,0-1,-2-1,1 0,-2 0,0-2,-1 1,0-2,-1 0,-1-1,-19 50,1-1,2 2,1-1,1 1,2-1,1 3,-6 50,-10 442,16-492,-2-1,-1 0,-2-1,-1 1,-2-1,-8 18,12-37,-1 0,-1 0,0 0,-1-1,0 0,-1 0,-1-1,0 0,0-1,-1 0,-1 0,0-1,0-1,-1 0,-6 2,0 0,-2-2,1 0,-1-2,0 0,-1-1,-15 2,32-7,0-1,0 0,0 0,0 0,0 0,0-1,0 0,1 0,-1 0,0-1,0 1,1-1,-1 0,1-1,-1 1,1-1,0 0,0 0,0 0,1 0,-1-1,1 1,0-1,0 0,0 0,0 0,0-1,1 1,0-1,0 1,0-1,0-1,-1-4,1 1,0 0,0-1,1 1,0-1,0 1,1-1,0 1,1-1,0 1,1-1,0 1,0 0,1-1,0 1,3-5,120-156,-105 151,1 1,0 1,1 1,0 1,2 1,-1 1,2 1,0 2,14-5,-18 9,1 1,-1 0,1 2,0 1,0 0,0 2,0 0,0 2,-3-1,4-1</inkml:trace>
  <inkml:trace contextRef="#ctx0" brushRef="#br0" timeOffset="-22607.703">2842 672,'-20'11,"1"2,0 1,1 0,1 1,0 1,1 0,0 2,2 0,0 0,1 1,-4 9,15-26,0 0,1 1,-1-1,0 0,1 1,-1 0,1-1,0 1,-1 0,2 0,-1 0,0-1,0 1,1 0,0 0,-1 0,1 0,0 0,1 0,-1 0,0 0,1 0,0 0,-1 0,1 0,1-1,-1 1,0 0,0-1,1 1,0-1,-1 1,1-1,0 0,0 1,0-1,1 0,-1-1,0 1,1 0,-1-1,1 1,0-1,2 1,5 0,-1-1,1 0,0-1,-1 0,1-1,0 0,-1 0,1-1,-1 0,1-1,-1 0,0 0,0-1,0-1,-1 1,1-1,-1 0,0-1,-1 0,1-1,-1 1,-1-1,1-1,-1 1,0-1,-1 0,0 0,0-1,-1 1,0-1,0 0,-1 0,0-1,-1 1,0-1,0 1,-1-3,-1-102,-1 90</inkml:trace>
  <inkml:trace contextRef="#ctx0" brushRef="#br0" timeOffset="-22359.886">3180 1010,'5'-29,"6"-24,2-7,2 5,0 9,2 11,2 12,-1 5,0 6,3 5,-3 3</inkml:trace>
  <inkml:trace contextRef="#ctx0" brushRef="#br0" timeOffset="-22019.238">3744 615,'-33'17,"0"2,1 2,1 0,1 2,-18 19,45-41,0 1,1-1,-1 1,0 0,1 0,-1 1,1-1,0 0,0 1,0-1,0 1,0 0,0 0,1 0,-1 0,1 0,0 0,0 0,0 0,0 0,1 0,-1 1,1-1,0 0,0 0,0 1,0-1,1 0,-1 0,1 1,0-1,0 0,0 0,0 0,1 0,-1 0,1 0,0 0,-1-1,1 1,3 2,7 0,0 0,1-1,0 0,0-1,0 0,0-1,1 0,-1-2,1 1,-1-1,1-1,-1-1,3 0,28-1,-16 2,-4 1</inkml:trace>
  <inkml:trace contextRef="#ctx0" brushRef="#br0" timeOffset="-21652.754">3999 812,'21'-3,"0"-2,0-1,-1 0,0-1,0-2,-1 0,0-1,-1 0,0-2,0 0,-1-1,9-10,15-36,-40 58,-1 0,1-1,-1 1,1 0,-1-1,0 1,0 0,0-1,0 1,0 0,0-1,0 1,0 0,0-1,-1 1,1 0,0-1,-1 1,1 0,-1 0,0-1,1 1,-1 0,0 0,0 0,0 0,0 0,1 0,-2 0,1 0,0 0,0 1,0-1,0 0,0 1,-1-1,1 0,0 1,0 0,-1-1,1 1,0 0,-1 0,1 0,0-1,-1 1,1 1,-1-1,0 0,-10 1,-1 1,1 1,0 0,0 0,0 1,0 1,0 0,1 0,0 1,0 1,0 0,1 0,0 1,1 0,0 1,0 0,0 0,1 1,1 0,0 1,0 0,1 0,-2 5,4-8,-1 1,1 0,1 0,0 0,0 0,1 1,0-1,0 1,1 0,0-1,1 1,0 0,1-1,0 1,0 0,3 7,-1-13,0 1,0-1,1 0,0-1,-1 1,1 0,0-1,1 0,-1 0,0 0,1-1,0 0,0 0,0 0,-1 0,2 0,-1-1,0 0,0 0,0-1,0 0,1 1,-1-2,0 1,0 0,1-1,-1 0,0-1,0 1,4-2,12-3</inkml:trace>
  <inkml:trace contextRef="#ctx0" brushRef="#br0" timeOffset="-10771.107">6510 784,'-15'-6,"0"0,-1 2,0 0,1 1,-1 0,-1 1,1 1,0 1,0 0,0 1,0 1,0 0,0 2,0-1,0 2,1 0,0 1,0 0,-1 2,-4 6,10-9,0 0,0 0,1 2,-1-1,1 1,1 0,0 1,0 0,0 0,1 1,0 0,1 0,0 1,0 0,1 0,0 0,1 0,0 1,-2 8,6-15,0-1,0 0,0 0,1 0,-1 0,1 0,0 0,-1 0,1 0,0 0,1 0,-1-1,1 1,-1 0,1-1,0 1,0-1,0 1,0-1,0 0,0 0,1 0,-1 0,1 0,0-1,-1 1,1-1,0 0,0 1,0-1,0-1,0 1,0 0,1-1,5 2,0-2,0 1,0-1,0-1,0 1,0-2,0 1,0-1,0-1,0 1,3-3,12-5,0-2,-1 0,-1-1,0-2,-1 0,0-1,-1-1,-1-1,-1-1,0 0,-2-1,0-1,-1-1,-2 0,9-19,-21 20,-19 45,12-5,1 0,1 0,1 1,1-1,0 1,2 0,0 0,2 11,-1 6,-1-34,-1 0,1-1,-1 1,1 0,0 0,0 0,0 0,1 0,-1 0,1 0,0 0,-1 0,1-1,0 1,1 0,-1 0,0-1,1 1,0-1,-1 1,1-1,0 0,0 0,1 0,-1 0,0 0,1 0,-1-1,1 1,-1-1,1 0,0 1,-1-1,1 0,0-1,0 1,0 0,0-1,0 0,0 1,0-1,0 0,-1-1,1 1,0-1,2 0,6-2,1-1,-1-1,0 0,0 0,0-1,-1-1,0 0,0 0,-1-1,0 0,0 0,0-1,-2-1,8-9,81-151,-95 169,21-44,-22 45,0 1,0-1,0 0,0 0,0 1,0-1,0 0,0 1,0-1,0 0,0 1,0-1,0 0,0 0,0 1,0-1,0 0,1 0,-1 1,0-1,0 0,0 0,0 1,1-1,-1 0,0 0,0 1,1-1,-1 0,0 0,0 0,1 0,-1 1,0-1,0 0,1 0,-1 0,0 0,1 0,-1 0,0 0,0 0,1 0,-1 0,0 0,1 0,-1 0,0 0,0 0,1 0,-1 0,0 0,1-1,-1 1,0 0,0 0,1 0,-1 0,0 0,0-1,1 1,-1 0,0 0,0-1,2 31,-2-28,-20 379,-38 92,24-301,35-171,-1 0,0 0,1-1,-1 1,0 0,0 0,0 0,0 0,1-1,-1 1,0 0,-1 0,1 0,0 0,0 0,0-1,0 1,-1 0,1 0,0 0,-1-1,1 1,0 0,-1 0,1-1,-1 1,0 0,1-1,-1 1,1-1,-1 1,0-1,1 1,-1-1,0 1,0-1,0 0,1 1,-1-1,0 0,0 0,0 1,1-1,-1 0,0 0,0 0,0 0,0 0,0 0,1 0,-1-1,0 1,0 0,0 0,0-1,1 1,-1 0,0-1,0 1,1-1,-1 1,0-1,1 1,-1-1,0 0,-3-10,0-1,1 1,1-1,-1 0,2 0,0 0,0 0,1 0,1 0,0 0,0 0,1 0,1 1,0-1,3-8,0-7,26-96,5 1,5 2,11-11,-33 84,2 1,3 0,1 2,2 1,2 2,2 0,32-31,-20 37,-43 34,0 0,0 0,0 1,0-1,0 1,1-1,-1 1,0-1,0 1,0 0,0-1,1 1,-1 0,0 0,0 0,0 0,1 0,-1 0,0 0,0 1,1-1,-1 0,0 1,0-1,0 1,0-1,0 1,0-1,0 1,0 0,0 0,0-1,0 1,0 0,0 0,-1 0,1 0,0 0,0 0,-1 0,1 0,-1 0,1 1,2 13,0-1,-1 1,-1 0,0 0,-1-1,0 1,-1 0,-1 0,0-1,-1 1,-5 11,2 3,-2-1,-1 0,-1-1,-2 0,0-1,-2 0,-1-1,-1 0,-1-2,-1 0,0 0,-17 12,30-29,0-1,-1 0,0-1,0 1,-1-1,1 0,-1-1,1 1,-1-1,0-1,-1 1,1-1,0 0,-1-1,1 0,-1 0,1-1,-6 0,11 0,1-1,-1 0,1 1,-1-1,1 0,0 0,-1 0,1 0,0 0,0 0,0 0,0-1,0 1,0 0,0-1,0 1,0-1,1 1,-1 0,0-1,1 0,-1 1,1-1,0 1,0-1,-1 0,1 1,0-1,0 1,1-1,-1 0,0 1,0-1,1 1,-1-1,1 1,0-1,-1 1,1-1,0 1,0-1,0 0,38-62,-37 58,1 1,0-1,1 1,-1 0,1 0,0 0,0 1,1 0,-1-1,1 1,0 1,0-1,0 1,1 0,-1 0,1 0,-1 1,1 0,0 0,0 1,0-1,0 1,1 0,-1 1,0 0,0 0,0 0,0 1,1 0,-1 0,0 0,0 1,5 2,11 11,-20-12,1-1,-1 1,1-1,0 0,-1 0,1 0,0 0,1-1,-1 1,0-1,0 0,0 0,1 0,-1 0,1 0,-1-1,1 0,-1 0,1 0,-1 0,0 0,1 0,-1-1,1 0,1 0,13-9,-1-2,0 1,-1-2,-1 0,0-1,0 0,-1-1,-1-1,-1 0,10-16,133-191,-135 172,-28 82,-25 143,-49 275,26-220,43-200,13-30,0 1,0-1,0 1,0 0,0-1,0 1,0 0,0-1,0 1,0 0,0 0,-1-1,1 1,0 0,0-1,0 1,-1 0,1 0,0-1,0 1,-1 0,1 0,0-1,0 1,-1 0,1 0,0 0,-1 0,1 0,0-1,-1 1,1 0,0 0,-1 0,1 0,0 0,-1 0,1 0,0 0,-1 0,1 0,0 0,-1 0,1 1,0-1,-1 0,1 0,0 0,0 0,-1 0,1 1,0-1,-1 0,1 0,0 0,0 1,20-142,2 56,4 1,3 1,4 1,11-14,-27 55,3 1,2 1,1 0,1 2,3 1,1 0,1 3,2 0,1 2,14-9,-43 37,-1 1,0 0,1-1,-1 1,1 0,0 0,0 0,0 1,0-1,0 1,0-1,0 1,1 0,-1 0,0 1,0-1,1 1,-1-1,1 1,-1 0,0 0,1 1,-1-1,1 1,-1-1,0 1,0 0,1 1,-1-1,0 0,0 1,0 0,0-1,-1 1,1 0,0 1,-1-1,3 11,0 0,-1 0,0 0,-2 0,1 1,-2-1,0 1,0-1,-1 1,-1-1,0 1,-1-1,0 1,-1-1,-1 0,0 0,-3 5,3-3,-2 4,-1-1,-1 0,0 0,-1-1,-1 0,-1 0,-1-1,0-1,-1 0,0 0,-1-2,-1 1,0-2,-1 0,0-1,0-1,-2 0,-16 7,-53 4,85-21,-1 0,1 0,0 0,0-1,-1 1,1-1,0 1,0-1,0 0,-1 0,1 1,0-2,0 1,0 0,1 0,-1-1,0 1,0-1,1 1,-1-1,1 0,-1 1,1-1,0 0,0 0,0 0,0 0,0 0,0-1,0 1,1 0,-1 0,1 0,-1-1,1 1,0 0,0-1,2-9,1 1,0-1,0 0,1 1,1 0,0 0,0 0,1 0,0 1,1 0,1 1,-1-1,1 1,2 0,-1-3,12-13</inkml:trace>
  <inkml:trace contextRef="#ctx0" brushRef="#br0" timeOffset="-4485.3">8119 1123,'125'-104,"-92"71,121-168,-131 172,-1-1,-2-1,-1-1,-1-1,-2 0,-1-1,-2-1,2-12,-5 15,-5 21,-1 0,0 0,-1 0,0-1,0 1,-1-1,-1 0,0 0,-1 1,0-1,0 0,-2 0,1 0,-2 1,1-1,-1 1,-1-1,-3-6,6 16,-1 0,1 0,-1 0,0 0,1 0,-1 0,0 1,0-1,0 0,0 1,0 0,0-1,-1 1,1 0,0 0,-1 0,1 0,-1 1,1-1,-1 1,1-1,-1 1,1 0,-1 0,1 0,-1 0,0 1,1-1,-1 1,1-1,0 1,-1 0,1 0,-1 0,1 0,0 1,0-1,-1 1,-67 71,54-49,2 1,0 1,2 0,0 1,2 0,1 0,2 1,0 3,0 0,1-6,0 1,2-1,1 1,1 0,1 0,1 0,1 0,1 0,3 6,-5-22,1 1,0-1,1 0,0 0,0 0,1 0,1 0,-1-1,2 1,-1-1,1 0,0-1,1 1,0-1,1 0,0 0,0-1,0 0,1 0,0 0,0-1,1-1,0 1,0-2,0 1,1-1,1 0,-2-3,0 0,0-1,0 0,0 0,0-1,0 0,0-1,-1 0,1 0,0-1,-1 0,1-1,-1 0,0 0,0 0,-1-1,1 0,-1-1,0 0,120-128,-120 125,26-28,-26 30,1 0,-1 0,-1-1,1 0,-1 0,-1-1,1 1,-2-1,1-1,-1 1,0-1,-1 1,2-11,-5 21,-1-1,1 0,0 0,0 1,-1-1,1 0,0 0,-1 0,1 0,0 0,-1 1,1-1,0 0,0 0,-1 0,1 0,0 0,-1 0,1 0,0 0,-1 0,1 0,0 0,-1 0,1 0,0-1,-1 1,1 0,0 0,-1 0,1 0,0 0,0-1,-1 1,1 0,0 0,0 0,-1-1,1 1,0 0,0-1,0 1,0 0,-1 0,1-1,0 1,0 0,0-1,0 1,0 0,0-1,0 1,0 0,0-1,0 1,0 0,0-1,0 1,-20 25,14-15,1 0,0 1,0-1,1 1,0 1,1-1,0 0,1 1,0 0,1-1,0 1,1 0,0 0,1-1,0 1,1 0,0-1,1 1,0-1,1 0,0 0,1 0,4 7,-3-13,1 0,-1-1,1 0,-1 0,1 0,0-1,0 0,1-1,-1 1,1-1,-1-1,1 1,0-1,0-1,-1 0,1 0,0 0,0-1,-1 0,1 0,0-1,-1 0,1 0,-1-1,0 0,0 0,0-1,0 0,-1 0,5-4,6-4,-1-1,-1-1,0-1,-1 0,-1 0,0-1,-1-1,-1 0,4-10,43-57,-16 0,-42 82,1 0,-1 0,1 0,-1 0,0 0,0 0,0 0,0 0,0 0,0 0,0 0,-1 0,1 0,-1 0,1 1,-1-1,0 0,0 0,0 0,0 1,0-1,0 0,-1 1,1-1,0 1,-1-1,1 1,-1 0,1 0,-1-1,0 1,0 0,1 1,-1-1,0 0,0 0,0 1,0-1,0 1,0 0,0 0,0-1,-2 1,0 0,-1 0,0 0,1 1,-1-1,1 1,-1 0,1 0,-1 0,1 1,0-1,0 1,0 0,0 1,0-1,0 1,0-1,1 1,-1 0,1 0,0 1,0-1,0 1,1 0,-1-1,-1 5,-37 110,40-111,1 0,-1 1,1-1,1 0,-1 1,1-1,1 0,-1 0,1 0,0 0,1 0,0 0,0-1,0 1,1-1,0 0,0 0,0 0,1 0,0-1,0 0,1 0,-1 0,1-1,0 1,0-1,1-1,-1 1,1-1,0-1,0 1,-1-1,2 0,2 0,8-2,1 0,0-2,-1 0,1-1,-1-1,0 0,0-2,-1 0,1-1,-1-1,-1 0,0-1,0-1,0-1,-1 0,-1-1,0 0,3-5,29-18,53-41,-76 56,-61 40,27-15,0 1,0 0,0 1,1 1,0 0,0 0,1 1,0 0,0 0,1 1,1 0,-1 1,2-1,-1 1,2 1,-1-1,2 1,-1 0,2 0,0 1,0-1,1 1,0 8,2-18,0-1,1 1,-1 0,1 0,0-1,0 1,0 0,0-1,1 1,-1-1,1 1,-1-1,1 0,0 0,0 0,0 0,0 0,0 0,0 0,1 0,-1-1,1 0,-1 1,1-1,-1 0,1 0,0 0,-1 0,1-1,0 1,0-1,0 0,2 0,97-11,-83 2,-1 1,0-2,-1-1,0 0,-1-1,0 0,2-4,-1 2,23-22,-2-1,-1-3,-2-1,-1-1,-2-3,-13 16,-1-1,-2 0,-1-1,-1-1,-1-1,-2 0,-2 0,-1-1,-1 0,-1-7,-4 34,-1-1,1 1,-1 0,-1 0,1-1,-1 1,-1-1,1 1,-1 0,-1 0,1-1,-1 1,0 0,-1 0,1 1,-2-1,1 0,-1 1,0 0,0 0,0 0,-1 0,0 1,0 0,0 0,-1 0,0 1,0-1,0 1,0 1,-1-1,0 1,1 0,-1 1,0 0,0 0,0 0,-1 1,0 1,1 1,0-1,0 2,0-1,1 1,-1 0,0 0,1 1,-1 0,1 0,0 1,0-1,0 1,0 1,1-1,0 1,0 0,0 0,0 0,1 1,0 0,0 0,0 0,1 0,0 0,0 1,0 2,-2 4,1 1,1 0,0 0,0 0,1 0,1 0,1 1,0-1,1 0,0 0,1 1,0-1,2 3,20 57,3-1,3-1,4-2,2-1,3-1,9 6,-24-42,-27-58,-9 6</inkml:trace>
  <inkml:trace contextRef="#ctx0" brushRef="#br0" timeOffset="-3917.829">8994 248,'10'-5,"3"4,-6 1,-4 6,-2 1</inkml:trace>
  <inkml:trace contextRef="#ctx0" brushRef="#br0" timeOffset="22025.222">584 2505,'-25'4,"1"2,0 0,1 1,-1 1,1 2,1 0,0 1,0 2,1 0,1 1,-11 10,27-22,1 0,-1 1,0-1,1 1,-1 0,1 0,0 1,0-1,0 0,0 1,1 0,-1 0,1 0,0 0,0 0,1 0,-1 0,1 0,0 1,0-1,0 1,1-1,-1 1,1-1,0 1,0-1,1 1,-1-1,1 1,0-1,1 0,-1 1,1-1,-1 0,1 0,0 0,1 0,1 2,3-1,0-1,1 0,-1 0,1-1,0 1,0-2,0 1,0-1,1-1,-1 0,0 0,1 0,-1-1,1 0,-1-1,0 0,1 0,-1-1,0 0,0 0,0-1,0 0,0 0,-1-1,1 0,-1 0,0-1,0 0,-1 0,1-1,-1 0,0 0,4-6,-1 1,0 0,0 0,-1-1,-1 0,0-1,-1 0,0 0,-1 0,0-1,-1 1,-1-1,0 0,-1 0,0-1,-1 1,-1 0,0-1,-1 1,-1 0,-3-14,5 26,0-1,-1 0,0 1,0-1,1 1,-2-1,1 1,0-1,0 1,-1-1,1 1,-1 0,0 0,0 0,0 0,0 0,0 0,0 1,0-1,0 1,-1-1,1 1,-1 0,1 0,-1 0,1 0,-1 0,0 1,1-1,-1 1,0 0,0 0,1 0,-1 0,0 0,0 0,1 1,-1-1,0 1,1 0,-1 0,1 0,-1 0,1 0,-1 1,1-1,0 1,0 0,0-1,0 1,0 0,0 0,0 0,0 0,0 1,-1 1,0-1,1 0,0 1,0-1,0 1,0 0,1 0,-1-1,1 1,0 0,0 0,0 1,1-1,-1 0,1 0,0 0,0 0,1 0,-1 0,1 0,0 0,0 0,0 0,1 0,-1 0,1 0,0-1,0 1,0 0,0-1,1 0,0 0,-1 0,1 0,0 0,1 0,-1-1,0 1,1-1,-1 0,3 1,5 1,1-1,-1 0,1 0,0-2,0 1,0-1,0-1,0 0,0-1,0 0,0-1,0 0,-1-1,1 0,-1-1,0 0,0-1,9-5,7-4,-1-2,-1 0,0-2,-2 0,0-2,-1-1,0-2,15-11,-3-3,-1 0,-2-2,-1-2,-3 0,-1-2,-2-1,-2-1,-2-1,-2 0,-2-2,6-30,-21 76,0 0,0 0,0 1,-1-1,1 0,0 0,-1 0,0 0,1 1,-1-1,0 0,0 0,0 0,0 0,0 0,0 0,-1 0,1 0,0 0,-1 1,0-1,1 0,-1 0,0 0,0 1,0-1,0 0,0 1,-1-1,1 1,0 0,-1-1,1 1,-1 0,1 0,-1 0,0 0,1 0,-1 0,0 0,0 1,0-1,1 1,-3-1,-4 6,0 0,0 1,1 1,-1-1,1 1,1 0,-1 0,1 1,0 0,1 0,0 1,1-1,-1 1,1 0,1 0,-2 6,5-14,-25 64,2 1,3 2,4 0,2 1,3 0,-1 69,11-118,0 1,2-1,0 0,1 1,1-1,1 0,1 0,1-1,0 0,1 0,2 0,0-1,0 0,5 4,-11-16,1-1,0 0,-1 0,2 0,-1 0,1-1,-1 0,1 0,0 0,1 0,-1-1,1 0,-1 0,1-1,0 1,0-1,0 0,0-1,1 0,-1 0,0 0,1 0,-1-1,0 0,1-1,-1 1,0-1,0-1,1 1,-1-1,0 0,0 0,0-1,-1 1,1-1,-1-1,5-3,1-3,0-1,-1 0,0-1,-1 0,-1 0,0-1,0 0,-1 0,-1-1,0 0,-1 0,3-13,-7 20,1 0,-1 0,0 1,0-1,-1 0,0 0,0 0,-1 0,0 0,0 0,-1 0,1 1,-2-1,1 1,-1-1,1 1,-2 0,1 0,-1 0,0 0,0 1,-1-1,1 1,-1 0,0 1,-1-1,1 1,-4-2,0-1,0 1,-1 0,1 0,-1 1,0 1,0 0,-1 0,1 0,-1 2,0-1,0 1,0 1,0 0,0 1,0 0,0 0,0 1,0 1,0 0,1 0,-1 1,-2 1,-12 8</inkml:trace>
  <inkml:trace contextRef="#ctx0" brushRef="#br0" timeOffset="22923.256">1544 2647,'153'-203,"-152"200,1 0,-1 0,1 1,-1-1,1 0,0 1,0-1,0 1,0 0,1 0,-1 0,1 0,-1 0,1 0,0 1,-1-1,1 1,0 0,0 0,0 0,0 0,0 0,0 1,0-1,0 1,1 0,-1 0,0 0,0 0,0 1,0-1,0 1,0 0,0 0,0 0,0 0,0 0,0 1,0-1,-1 1,1 0,11 16,-2 0,0 0,-1 2,0-1,-2 1,0 1,-2 0,2 7,-8-24,12 39,-3 1,-1 0,-2 0,-1 26,0-11,-2-25,-2 0,-2 0,-1 0,-1 0,-2 0,-2 0,0 0,-3-1,-1 0,-1-1,-9 18,14-38,0-1,-1 1,0-1,0-1,-1 0,-1 0,0 0,0-1,-1 0,0-1,0 0,-1-1,0 0,0-1,-1 0,0 0,0-1,0-1,-1 0,0-1,10-2,1-1,-1 1,0-1,0 0,1 0,-1 0,0 0,0-1,0 1,1-1,-1 1,0-1,1 0,-1 0,1 0,-1 0,1-1,-1 1,1-1,0 0,0 1,0-1,0 0,0 0,0 0,0-1,1 1,-1 0,1 0,-1-1,1 1,0-1,0 0,0 1,1-1,-1 0,1 1,-1-1,1 0,0 0,0 1,0-1,0 0,0 0,1 0,-1 1,1-2,5-22,2 1,0-1,1 1,2 1,0 0,2 0,1 1,0 1,15-17,103-96,-117 122,-2 2</inkml:trace>
  <inkml:trace contextRef="#ctx0" brushRef="#br0" timeOffset="23221.733">1798 2026,'4'0,"3"5,-1 1</inkml:trace>
  <inkml:trace contextRef="#ctx0" brushRef="#br0" timeOffset="23655.234">2334 2534,'4'-3,"9"-5,0 0,0 0,-1-1,-1-1,1 0,-2 0,1-1,-2-1,1 0,-2 0,1-1,-2 0,0 0,5-13,-12 25,1 0,-1 0,0 0,1 0,-1 0,0-1,0 1,0 0,0 0,0-1,0 1,0 0,0 0,0 0,-1 0,1-1,0 1,-1 0,1 0,-1 0,1 0,-1 0,0 0,1 0,-1 0,0 0,0 0,0 0,0 0,0 1,0-1,0 0,0 1,0-1,0 0,0 1,0 0,0-1,0 1,0 0,-1-1,1 1,0 0,0 0,0 0,-1 0,1 0,0 0,0 0,-1 1,1-1,-61 20,46-11,1 1,0 1,1 0,0 1,0 0,1 1,1 1,0 0,1 0,1 1,-3 6,9-15,0 1,0 1,1-1,0 0,0 1,1 0,0 0,0-1,1 1,0 0,0 0,1 1,0-1,0 0,1 0,0 0,1 0,-1-1,1 1,1 0,0-1,0 1,0-1,1 0,0 0,1 0,-1 0,1-1,1 0,-1 0,1 0,0-1,0 0,0 0,1 0,1 0,11-2,0 0,1-1,-1-1,0 0,1-2,-1 0,0-2,0 0,0-1,0 0,0-2,6 0</inkml:trace>
  <inkml:trace contextRef="#ctx0" brushRef="#br0" timeOffset="26827.135">3265 2337,'0'-2,"0"0,0 0,0 0,0 0,-1 0,1 0,-1 0,1 0,-1 1,0-1,0 0,0 0,0 1,0-1,0 0,0 1,0-1,-1 1,1 0,-1-1,1 1,-1 0,1 0,-1 0,0 0,1 0,-1 0,0 1,0-1,0 0,0 1,0 0,0-1,1 1,-1 0,0 0,0 0,0 0,0 0,0 1,0-1,-1 1,-82 22,-84 82,164-101,-1-1,1 1,0 0,0 1,1-1,-1 1,1 0,0 0,0 0,1 1,-1-1,1 1,0 0,1 0,0 0,0 0,0 1,0-1,1 0,0 1,1-1,-1 1,1-1,0 1,1-1,0 1,0-1,0 1,1-1,0 0,0 1,5 2,1 0,0-1,1 1,0-2,0 1,0-1,1-1,0 1,1-2,-1 0,1 0,0 0,0-2,1 1,-1-1,1-1,-1 0,1-1,0 0,0-1,-1 0,1-1,0 0,0-1,-1 0,1-1,-1 0,0-1,0 0,0-1,2-2,26-27,-26 15</inkml:trace>
  <inkml:trace contextRef="#ctx0" brushRef="#br0" timeOffset="27259.45">3999 1828,'-31'176,"-23"138,7-95,37-146,10-169,0 69</inkml:trace>
  <inkml:trace contextRef="#ctx0" brushRef="#br0" timeOffset="27493.864">3632 2224,'24'4,"27"2,10 0,-1 4,-1 0,-6-6,-7-5,-1-1,-5-1,-3 1,-3 0,-4 0,-1-3,-1-2,0 1,0 1,-1 2,-4 1</inkml:trace>
  <inkml:trace contextRef="#ctx0" brushRef="#br0" timeOffset="32944.852">5071 1828,'-12'17,"1"1,0 0,1 1,2 0,-1 1,2 0,1 0,1 0,0 1,1 0,2 0,0 0,1 0,1 0,1 0,1 0,2 7,-4 6,30 268,-25-134,-5-168,0 0,1 0,-1-1,0 1,0 0,0-1,1 1,-1 0,0 0,0-1,1 1,-1 0,0 0,1 0,-1-1,0 1,1 0,-1 0,0 0,1 0,-1 0,0 0,1 0,-1 0,0 0,1 0,-1 0,0 0,1 0,-1 0,0 0,1 0,-1 0,0 0,1 0,-1 1,0-1,1 0,-1 0,0 0,0 0,1 1,-1-1,0 0,0 0,1 1,-1-1,0 0,0 1,0-1,1 0,-1 1,0-1,0 0,0 1,0-1,0 0,11-38,-9 30,5-12,2 0,0 0,2 1,0 0,0 0,2 2,1-1,0 2,1 0,0 0,1 2,1 0,1 0,5-2,-20 14,0-1,0 1,0 0,0 0,1 0,-1 0,0 0,1 1,0 0,-1-1,1 1,0 1,-1-1,1 0,0 1,0 0,0 0,-1 0,1 0,0 1,0-1,-1 1,1 0,0 0,-1 1,1-1,-1 1,1-1,-1 1,0 0,1 1,-1-1,0 0,-1 1,1 0,0-1,-1 1,0 0,1 0,-1 1,1 2,21 109,-9-21,-15-92,1 0,0 0,0 0,-1 0,1 0,0 0,0-1,1 1,-1 0,0 0,1-1,-1 1,1-1,-1 0,1 1,-1-1,1 0,0 0,0 0,0 0,0 0,0 0,0-1,0 1,0-1,10 0</inkml:trace>
  <inkml:trace contextRef="#ctx0" brushRef="#br0" timeOffset="33542.138">6143 2364,'-5'-4,"-1"0,0 0,1 1,-1-1,-1 1,1 1,0-1,-1 1,0 0,1 0,-1 1,0 0,0 0,0 1,1 0,-1 0,0 1,0-1,0 1,0 1,1 0,-1-1,1 2,-1-1,1 1,0 0,0 0,0 1,0 0,1 0,-1 0,1 1,0 0,1 0,-4 4,-5 1,2-1,-1 2,2-1,-1 1,1 1,1 0,0 1,1-1,1 2,-1-1,2 1,0 0,1 0,0 1,1-1,1 1,0 0,1 0,1 0,0 13,1-25,0-1,0 0,0 0,1 0,-1 1,1-1,-1 0,1 0,0 0,0 0,0 0,0 0,0 0,0 0,0-1,1 1,-1 0,1-1,-1 1,1-1,0 1,0-1,-1 0,1 0,0 0,0 0,0 0,0 0,0 0,0-1,1 1,-1-1,0 0,0 1,0-1,1 0,-1 0,0 0,0-1,0 1,0 0,1-1,-1 0,0 1,0-1,1-1,94-49,-58 17,-2-1,-1-2,-2-2,-1 0,14-27,-47 67,1 0,-1-1,0 1,0 0,1 0,-1 0,0-1,1 1,-1 0,0 0,1-1,-1 1,1 0,-1-1,1 1,0-1,-1 1,1-1,0 1,-1-1,1 1,0-1,0 0,-1 1,1-1,0 0,0 1,0-1,-1 0,1 0,0 0,0 0,0 0,0 0,-1 0,1 0,0 0,0 0,0-1,-1 1,1 0,0 0,0-1,-1 1,1 0,0-1,0 1,-1-1,1 1,0-1,-1 0,1 1,-1-1,1 1,-1-1,1 0,-1 0,1 1,-1-1,0 0,1 0,-1 1,0-1,0 0,0 0,0 0,1 0,-1 1,0-2,18 62,-15-48,-1 0,2-1,0 1,0-1,1 1,0-1,1-1,1 1,-1-1,2 0,-1-1,1 1,2-1,4 2</inkml:trace>
  <inkml:trace contextRef="#ctx0" brushRef="#br0" timeOffset="33908.663">6510 2364,'0'1,"0"-1,1 1,-1-1,0 0,0 1,0-1,0 1,0-1,0 1,0-1,0 0,0 1,0-1,0 1,0-1,-1 1,1-1,0 0,0 1,0-1,-1 1,1-1,0 0,0 1,-1-1,1 0,0 1,-1-1,1 0,0 0,-1 1,1-1,0 0,-1 0,1 0,-1 1,1-1,0 0,-1 0,1 0,-1 0,1 0,0 0,-1 0,1 0,-1 0,1 0,-1 0,1 0,-1 0,1 0,0 0,-1 0,1-1,-1 1,1 0,0 0,-1 0,1-1,0 1,-1 0,1-1,0 1,-1 0,1-1,0 1,0 0,-1-1,1 1,0-1,2 36,1-21,2 13,1-1,0 0,2 0,2 0,0-1,1-1,2 0,0 0,1-2,6 6,-19-26,1-1,0 1,0 0,0-1,0 1,0-1,0 0,0 0,0 0,1 0,-1 0,0 0,1-1,-1 1,1-1,-1 1,0-1,1 0,-1 0,1 0,-1 0,1-1,-1 1,1-1,-1 1,0-1,1 0,-1 0,0 0,0 0,0 0,0-1,0 1,0 0,0-1,0 0,0 1,-1-1,1 0,-1 0,1 0,-1 0,0 0,1 0,-1-1,0 0,12-21,0-1,-2-1,-1 0,-1 0,-1-1,4-24,-7 9,17-41,-10 72</inkml:trace>
  <inkml:trace contextRef="#ctx0" brushRef="#br0" timeOffset="34215.296">7019 2477,'29'-21,"-1"-1,0-1,-2-2,-1-1,-1-1,-1-1,18-30,-39 57,0 0,-1-1,1 1,-1-1,0 0,1 1,-1-1,0 0,0 0,0 0,0 0,0 0,-1 0,1 0,-1 0,1 0,-1 0,0 0,1-1,-1 1,0 0,-1 0,1 0,0 0,-1 0,1 0,-1-1,1 1,-1 0,0 0,0 1,0-1,0 0,0 0,-1 0,1 1,0-1,-1 0,1 1,-1 0,0-1,1 1,-1 0,0 0,0 0,0 0,0 0,0 0,-1 0,-8 2,1 0,-1 1,1 0,-1 1,1 0,0 1,0 0,0 1,0 0,1 0,0 1,0 0,0 1,1 0,0 0,0 0,1 1,0 1,1-1,-1 1,2 0,-1 0,1 1,1 0,-2 4,0-5,0 0,1 0,1 1,-1-1,2 1,-1 0,1 0,1 1,0-1,0 0,1 1,0-1,1 1,1-1,-1 1,1-1,1 1,0-1,1 0,0 0,0 0,1 0,0 0,1-1,0 0,0 0,1 0,0-1,2 1,8 5,1-2,1 0,0-1,0 0,1-2,0 0,1-2,0 0,0-1,1-1,0 0,0-2,0-1,15 0,-7 0,-4-2</inkml:trace>
  <inkml:trace contextRef="#ctx0" brushRef="#br0" timeOffset="37178.61">8401 1744,'-21'47,"21"-43,-12 448,-11-232,-5-10,38-187,-4-23</inkml:trace>
  <inkml:trace contextRef="#ctx0" brushRef="#br0" timeOffset="37449.079">8063 2308,'29'-5,"28"-6,10-6,3-1,-6 4,-9-1,-9 1,-7 4,-6-1,-4 1,-1-3,-2 1,-4-2,-2 2,1-3,-3-3,-5 1</inkml:trace>
  <inkml:trace contextRef="#ctx0" brushRef="#br0" timeOffset="37866.016">8853 1744,'-23'364,"6"-230,9-82,2-1,3 1,1 0,3 6,-1-54,0 0,0 0,0 1,1-1,-1 0,1 0,0 0,1 0,-1 0,0 0,1-1,0 1,0 0,0-1,1 1,-1-1,1 0,0 0,-1 0,1 0,1 0,-1 0,0-1,1 0,-1 0,1 0,0 0,0 0,-1-1,1 1,0-1,0 0,1-1,-1 1,0-1,0 1,0-1,0 0,0-1,1 1,-1-1,0 0,0 0,0 0,0 0,0-1,-1 0,1 1,2-3,160-129,-164 132,0-1,0 1,-1 0,1 0,0-1,0 1,0 1,0-1,1 0,-1 0,0 1,0-1,0 1,0 0,1 0,-1-1,0 1,0 1,1-1,-1 0,0 1,0-1,0 1,0-1,0 1,0 0,0 0,0 0,0 0,0 0,0 1,0-1,-1 1,1-1,0 1,-1-1,1 1,-1 0,0 0,0 0,0 0,0 0,0 0,0 0,0 0,0 0,-1 0,1 0,-1 0,0 1,0 0,2 8,-2-7,-1 0,1 0,1 0,-1 1,0-1,1 0,0 0,0 0,0 0,0 0,1-1,-1 1,1 0,0-1,0 1,1-1,-1 1,1-1,-1 0,1 0,0 0,0-1,1 1,-1-1,0 1,1-1,-1 0,1 0,0-1,0 1,0-1,0 0,0 0,1 0,17-3</inkml:trace>
  <inkml:trace contextRef="#ctx0" brushRef="#br0" timeOffset="38164.223">9418 2505,'22'-1,"0"-1,0-2,0 0,0-1,-1-1,0-1,0-1,-1-1,0-1,0 0,-1-2,-1 0,0-1,0-1,7-8,-22 19,1 0,-1 0,0 0,-1 0,1-1,0 1,-1-1,0 0,0 0,0 0,0 0,-1 0,1 0,-1 0,0-1,-1 1,1 0,-1 0,1-1,-1 1,-1-1,1 1,-1 0,1-1,-1 1,0 0,-1 0,1 0,-1 0,0 0,0 0,0 0,0 0,-1 1,1-1,-1 1,0 0,0 0,0 0,-1 0,1 0,-1 1,1-1,-3 0,-1 1,0 0,0 1,0 0,0 0,0 0,0 1,0 0,0 1,0-1,0 1,0 1,1-1,-1 1,0 0,1 1,-1 0,1 0,0 0,0 1,0 0,0 0,1 0,-1 1,1-1,0 1,1 1,-1-1,1 1,0-1,-2 6,0-3,1 1,1-1,0 1,0 0,0 0,1 0,1 0,0 1,0-1,0 1,1-1,1 1,0 0,0-1,1 1,0 0,0-1,1 1,1-1,0 0,0 0,2 3,0-3,0 0,1 0,0 0,1-1,0 0,0 0,1-1,0 0,0 0,0-1,1 0,0-1,0 0,1 0,-1-1,1 0,0 0,0-1,1-1,-1 0,1 0,-1-1,4 0,41-1,-31-1</inkml:trace>
  <inkml:trace contextRef="#ctx0" brushRef="#br0" timeOffset="49130.738">471 4002,'-7'-1,"-21"-6,0 1,-1 2,0 1,0 1,0 2,0 1,0 1,0 1,0 2,-14 4,41-9,0 0,0 0,1 1,-1-1,0 0,0 1,0-1,1 1,-1 0,0-1,1 1,-1 0,1 0,-1 0,1 0,-1 1,1-1,0 0,-1 0,1 1,0-1,0 1,0-1,0 1,0 0,0-1,1 1,-1 0,0 0,1-1,0 1,-1 0,1 0,0 0,0-1,0 1,0 0,0 0,0 0,1 0,-1-1,1 1,-1 0,1 0,-1-1,1 1,0 0,0-1,0 1,0-1,0 1,0-1,1 1,-1-1,1 1,104 52,-98-53,-1 1,0 0,1 0,-1 0,0 1,0 0,-1 0,1 1,-1 0,1 0,-1 1,0-1,-1 1,1 0,-1 1,0 0,0-1,-1 2,0-1,0 0,0 1,-1 0,0-1,0 1,1 7,-6-4,1-1,-2 1,1 0,-1-1,-1 0,0 0,0 0,-1 0,0 0,-1-1,1 0,-1 0,-1-1,0 1,0-2,0 1,-1-1,0 0,0 0,-1-1,1 0,-1-1,0 0,0 0,-9 2,14-4,-6 3,-1 0,1-1,-1 0,0 0,0-1,-1-1,1 0,0 0,-1-1,1-1,-1 0,1 0,-9-2,19 2,-1-1,1 1,0-1,0 0,0 1,0-1,-1 0,1 1,0-1,0 0,0 0,1 0,-1 0,0 0,0 0,0 0,1 0,-1-1,0 1,1 0,-1 0,1 0,0-1,-1 1,1 0,0-1,0 1,0 0,0-1,0 1,0 0,0-1,0 1,0 0,1-1,-1 1,1 0,-1 0,1 0,0-2,8-12</inkml:trace>
  <inkml:trace contextRef="#ctx0" brushRef="#br0" timeOffset="49330.38">725 4199,'-10'38,"-3"18,1 4,7-8,5-18,6-20,3-11</inkml:trace>
  <inkml:trace contextRef="#ctx0" brushRef="#br0" timeOffset="49482.365">753 3606,'0'0</inkml:trace>
  <inkml:trace contextRef="#ctx0" brushRef="#br0" timeOffset="49850.948">979 4425,'138'-315,"-98"264,-38 51,-1 0,0 1,1-1,-1 1,0-1,1 1,-1-1,0 1,0 0,0-1,0 1,0 0,0 0,0 0,0 0,0 0,0 0,0 0,0 1,-1-1,1 0,0 0,-1 0,1 1,-1-1,0 0,1 1,-1-1,0 0,0 1,0-1,0 1,0-1,0 0,1 4,7 22,37 94,-43-117,1 0,-1-1,1 1,-1-1,1 0,0 1,1-1,-1-1,0 1,1 0,-1-1,1 0,0 0,0 0,0 0,0-1,0 1,0-1,0 0,1 0,-1-1,0 1,1-1,-1 0,0 0,0-1,5 0,-1-2,0-1,1 0,-1-1,-1 1,1-1,-1-1,0 0,0 0,-1 0,0-1,0 0,0 0,-1 0,0-1,0 0,-1 0,0 0,2-6,24-35,51-21,-62 60</inkml:trace>
  <inkml:trace contextRef="#ctx0" brushRef="#br0" timeOffset="50684.177">1995 3945,'-24'3,"1"2,-1 0,1 1,0 2,1 0,0 1,0 2,1 0,0 1,1 1,1 1,-7 6,23-18,-1 0,1 1,-1-1,1 1,0 0,0 0,0 0,0 0,0 1,1-1,0 1,-1-1,1 1,0 0,1 0,-1 0,1 0,0 0,0 0,0 0,1 1,-1-1,1 0,0 0,0 1,0-1,1 0,0 0,-1 0,1 1,1-1,-1 0,1 0,-1-1,1 1,0 0,1 0,-1-1,1 1,-1-1,1 0,0 0,0 0,1 0,-1-1,0 1,3 1,6-3,0 0,-1 0,1-2,0 1,0-1,-1-1,1 0,-1 0,1-1,-1-1,0 0,0 0,-1-1,1-1,-1 0,0 0,-1-1,1 0,-1-1,-1 0,1 0,-7 6,185-161,-186 162,1-1,0 0,0 1,-1-1,1 1,0-1,0 1,0 0,1 0,-1 0,0 0,0 0,1 0,-1 1,0-1,1 1,-1 0,0 0,1-1,-1 1,1 1,-1-1,0 0,1 1,-1-1,0 1,1 0,-1-1,0 1,0 0,0 1,0-1,0 0,0 1,0-1,0 1,0-1,0 1,-1 0,1 0,-1 0,0 0,1 0,6 21,-2 1,0 0,-2 1,0-1,-2 1,0 0,-2-1,-1 1,-1 0,-1-1,-1 1,-1 1,-1 18,-7 53,-5 0,-4-2,-5 0,-31 74,49-146,4-8,-1 1,-1 0,0-1,-1-1,0 1,-1-1,-1-1,-1 2,10-14,0 0,0 1,0-1,0 0,0 0,0 0,0 0,0 0,0 0,0 0,0 0,-1 0,1 0,0-1,-1 1,1 0,-1-1,1 1,-1-1,1 0,-1 1,1-1,-1 0,1 0,-1 0,1 0,-1 0,1-1,-1 1,1 0,-1-1,1 1,-1-1,1 1,0-1,-1 1,1-1,0 0,-1 0,1 0,0 0,0 0,0 0,0 0,0 0,0-1,0 1,0 0,1 0,-1-1,0 1,1-1,-1 1,1 0,-1-1,1 1,0-1,-1 1,1-1,0 1,0-1,0 1,1-1,-1 0,0 1,4-18,0 0,1 1,1-1,1 1,1 1,0-1,1 1,1 1,0 0,12-13,0-5,451-683,-262 398,-210 317,8-10,-1-1,0 0,-1-1,0 0,-1 0,0 0,-1-1,-1 0,0 0,-2 0,1 0,-1-10,-2 24,0-1,-1 0,1 1,0-1,-1 1,1-1,-1 0,0 1,1-1,-1 1,0-1,0 1,0 0,0-1,0 1,0 0,-1 0,1 0,0 0,0 0,-1 0,1 0,-1 0,1 0,-1 1,1-1,-1 1,0-1,1 1,-1-1,0 1,1 0,-1 0,0 0,1 0,-1 0,0 0,1 0,-1 1,1-1,-1 1,0-1,0 1,-68 31,44-14,0 1,1 1,1 1,1 1,0 1,2 1,1 1,1 1,1 0,2 2,0 0,2 0,1 2,2 0,0 0,2 1,2 0,-4 30,10-51,0 0,1 0,1 1,0-1,0 0,1 0,0 0,1 0,0 0,0 0,1 0,1-1,-1 0,1 0,1 0,0-1,0 0,1 0,0 0,0-1,1 0,0 0,0-1,0 0,1-1,0 1,0-2,8 4,6-1,1 0,0-1,1-2,-1-1,1 0,0-2,0-1,-1-1,13-3,-17 3,-1-1,1-2,-1 0,0-1,0 0,-1-2,0 0,0-2,-1 1,1-2,-2-1,0 0,0 0,-1-2,0 0,8-11,-19 19,0-1,-1 0,0 0,0 1,0-2,-1 1,0 0,0 0,0-1,-1 1,0-1,0-5,-1 10,0 0,0-1,0 1,-1 0,1 0,-1-1,1 1,-1 0,0 0,0 0,1-1,-2 1,1 0,0 0,0 1,-1-1,1 0,-1 0,1 1,-1-1,0 1,0-1,1 1,-1 0,0-1,0 1,0 0,-1 0,1 1,0-1,0 0,0 1,-1-1,1 1,0 0,-1 0,-1 0,-8 1,-1 1,1 1,-1 0,1 1,0 0,0 1,0 1,1-1,0 2,0-1,0 2,1-1,0 2,0-1,1 1,0 1,-1 1,3-2,-1 0,1 1,0 0,1 0,0 0,0 1,1 0,1 0,0 0,0 1,1-1,1 1,0 0,0 8,1-13,1 0,0 0,0 0,1 0,0 0,0 0,0-1,1 1,0 0,1-1,-1 1,1-1,1 0,-1 0,1 0,0 0,0-1,1 1,-1-1,1 0,0 0,1-1,-1 0,1 0,3 2,12 4,0-2,0 0,0-2,1 0,0-1,0-1,0-1,0-2,1 0,-1-1,2-1,8 1</inkml:trace>
  <inkml:trace contextRef="#ctx0" brushRef="#br0" timeOffset="56167.941">4253 3776,'52'-12,"-1"-2,-1-3,-1-1,0-3,-1-1,-2-3,0-2,13-12,-51 35,0-1,-1 0,0 0,0-1,-1 0,1 0,-1-1,0 1,-1-1,0-1,0 1,-1-1,1 0,-2 0,1 0,-1 0,0 0,-1-1,0 0,0 1,-1-1,0 0,-1 0,0 0,0 0,0 8,0 0,0 0,0 0,0 0,-1 0,1 0,0 0,0 0,-1 0,1 0,-1 1,1-1,-1 0,1 0,-1 0,0 0,1 1,-1-1,0 0,1 1,-1-1,0 0,0 1,0-1,0 1,1 0,-1-1,0 1,0-1,0 1,0 0,0 0,0 0,0 0,0-1,0 1,0 1,0-1,0 0,0 0,0 0,0 0,0 1,0-1,0 0,0 1,0-1,0 1,1-1,-1 1,0-1,0 1,0 0,1-1,-1 1,0 0,0 0,-29 53,18-4,3 1,1-1,3 2,3-1,2 34,-4 66,-7 25,-7 0,-7-2,-18 41,35-179,-1 1,-2-2,-2 1,-1-2,-2 1,-1-2,-2-1,-1 0,-1-1,-2-1,-1-1,-1-2,-1 0,-2-1,-20 13,46-37,-1 1,0-1,1 1,-1-1,0 0,0 0,-1 0,1-1,0 1,-1-1,1 0,-1 0,1 0,-1 0,1 0,-1-1,1 0,-1 0,0 0,1 0,-1 0,0-1,1 0,-1 1,1-1,-1-1,1 1,-1 0,1-1,0 0,0 1,0-1,0-1,0 1,0 0,1-1,-2 0,-1-11,1 0,0 0,1 0,0 0,1 0,1-1,0 1,1-1,1 1,0-1,1 1,3-13,5-13,1 0,3 1,1 1,1 0,3 1,0 1,3 1,1 1,12-14,-9 17,2 1,0 1,2 2,1 1,1 1,23-13,-32 25,-1 1,1 2,1 0,0 2,0 0,1 2,0 1,0 0,0 2,1 1,-1 1,1 1,6 2,80-17,-88 10</inkml:trace>
  <inkml:trace contextRef="#ctx0" brushRef="#br0" timeOffset="56448.746">5297 4142,'-26'13,"1"0,0 1,1 2,1 1,0 0,1 2,1 0,1 1,1 2,0 0,2 1,1 0,-1 4,14-24,1 0,0 0,0 1,0-1,1 0,-1 1,1-1,0 1,0 0,0-1,0 1,1 0,-1-1,1 1,0 0,0 0,0-1,1 1,-1 0,1 0,0-1,0 1,0-1,1 1,-1-1,1 1,0-1,0 0,0 0,0 0,0 0,1 0,-1 0,1-1,0 1,2 1,8-1,0 0,0-1,0 0,0-1,0-1,0 0,0-1,0 0,-1-1,1 0,0-1,-1-1,1 0,-1 0,4-3,1-2,0 0,0-1,-1-1,0-1,-1 0,-1-1,0 0,0-1,-2-1,0 0,0 0,-1-2,-1 1,-1-1,7-18,4-54,-20 86,0 0,0 1,0-1,0 0,-1 1,1-1,-1 1,0-1,0 0,1 1,-2-1,1 1,0 0,0-1,-1 1,1 0,-1 0,0 0,0 0,0 0,0 0,0 1,0-1,0 0,0 1,-1 0,1-1,-1 1,1 0,-1 1,1-1,-2 0,-2 1,0 0,0 1,0-1,0 1,0 1,0-1,0 1,0 0,1 0,-1 1,1 0,-1 0,1 0,0 0,0 1,-3 3,-1-1,-9 6</inkml:trace>
  <inkml:trace contextRef="#ctx0" brushRef="#br0" timeOffset="56772.014">5692 4537,'-3'2,"1"-1,-1 0,1 0,-1 0,0 0,1 0,-1-1,0 1,0-1,0 0,0 0,1 0,-1 0,0 0,0-1,0 1,0-1,1 1,-1-1,0 0,1 0,-1-1,1 1,-1 0,1-1,-1 0,1 1,0-1,0 0,0 0,0 0,0-1,1 1,-1 0,0-1,1 1,0-1,0 1,-1-1,2 0,-1 1,0-1,0 0,1 0,0 1,-1-2,5-17,2 1,-1 0,2 0,1 1,0 0,2 0,3-3,5-12,2 1,1 1,2 1,1 1,23-21,-4 22,-25 23</inkml:trace>
  <inkml:trace contextRef="#ctx0" brushRef="#br0" timeOffset="57115.174">6398 4002,'-30'7,"0"3,1 0,0 2,1 1,0 1,1 1,0 2,2 1,0 0,-7 9,27-23,1 0,0-1,0 1,0 1,1-1,0 1,-1-1,2 1,-1 0,0 0,1 0,0 0,0 1,1-1,-1 0,1 1,0 0,1-1,-1 1,1-1,0 1,1 0,-1-1,1 1,0-1,0 1,1-1,0 0,0 1,0-1,1 0,-1 0,1 0,2 2,5 3,1-1,0 0,1-1,-1 0,2-1,-1 0,1-1,0 0,0-1,0-1,1 0,0 0,0-2,0 0,0 0,0-1,0-1,0 0,0-1,0-1,0 0,9-3,62-23,-70 18</inkml:trace>
  <inkml:trace contextRef="#ctx0" brushRef="#br0" timeOffset="57469.484">6567 4340,'46'-6,"0"-2,0-2,-1-2,0-2,-1-2,-1-1,9-8,-44 21,-1-1,0 0,0 0,0 0,-1-1,1 0,-1-1,-1 1,1-1,-1-1,-1 1,1-1,-3 5,-1 0,1 0,-1 0,0-1,1 1,-2 0,1-1,0 1,-1-1,1 1,-1-1,0 1,0-1,0 1,-1-1,1 1,-1-1,0 1,0-1,0 1,-1 0,1-1,-1 1,1 0,-1 0,0 0,0 0,-1 1,1-1,-1 0,-4-1,-1 0,1 0,-1 1,1 0,-1 0,0 1,-1 0,1 0,0 1,0 0,-1 1,1-1,0 2,-1-1,1 1,0 0,0 1,0 0,-1 1,-4 1,0 1,0 0,1 1,0 0,0 1,1 0,0 1,0 1,0 0,1 0,1 1,0 0,0 0,1 1,0 0,1 1,0 0,1 0,-4 11,6-14,0 0,1 1,0-1,0 1,1 0,1 0,-1 0,2 0,-1 0,1 0,1 0,0 0,0 0,1 0,1-1,-1 1,2 0,-1-1,1 0,0 0,1 0,0 0,1-1,0 0,0 0,1 0,0 0,10 4,0-1,1 0,0-1,0-1,1-1,0-1,1 0,0-2,0 0,0-1,0-1,1-1,-1-1,1-1,-1 0,1-2,11-2,-4 3</inkml:trace>
  <inkml:trace contextRef="#ctx0" brushRef="#br0" timeOffset="58601.396">8317 4256,'59'-27,"-1"-1,-2-3,0-3,-3-2,27-24,-1-31,-77 88,-1 0,1 1,-1-1,0 0,0 0,-1 0,1 0,-1 0,1 0,-1 0,0 0,0 0,0 0,-1 0,1 0,-1 0,1 0,-1 0,0 0,0 0,0 0,-1 0,1 1,-1-1,1 1,-1-1,0 1,0-1,0 1,0 0,-1 0,1 0,0 0,-1 1,0-1,1 1,-3-2,-7 0,0 0,-1 1,1 0,-1 1,0 0,1 1,-1 1,0 0,1 0,-1 1,1 1,0 0,0 1,0 0,0 1,1 0,-1 1,1 0,-6 5,-3 0,1 1,0 0,0 1,2 1,0 1,0 1,2 0,0 1,0 0,2 1,0 1,1 0,1 1,1 0,1 1,1 0,0 0,2 1,0 0,-2 21,8-35,0 0,0 0,1 0,0 0,0 0,1 0,0-1,0 1,1 0,0-1,0 0,1 0,-1 0,2 0,-1 0,1-1,0 0,0 0,1 0,0-1,0 0,0 0,1 0,-1-1,1 0,0 0,0 0,1-1,-1 0,1-1,0 0,-1 0,2 0,23 2,0 0,0-2,1-1,-1-2,0-1,1-2,-1-1,-1-1,1-2,-1-1,-1-2,1-1,-2-1,0-1,23-16,27-14,-48 26</inkml:trace>
  <inkml:trace contextRef="#ctx0" brushRef="#br0" timeOffset="59284.869">9559 3832,'-67'33,"2"4,2 2,1 3,2 2,3 3,-5 8,59-53,-1 1,1-1,-1 1,1 0,0 0,0 0,0 0,0 1,1-1,-1 1,1 0,0 0,0 0,0 0,1 0,-1 0,1 0,0 0,0 1,1-1,-1 0,1 1,0-1,0 0,1 1,-1-1,1 0,0 1,0-1,0 0,0 0,1 0,0 0,0 0,0 0,0 0,1-1,-1 1,1-1,0 0,0 0,0 0,3 2,0-1,0-1,1-1,-1 1,1-1,-1 0,1 0,0-1,-1 0,1 0,0-1,0 1,0-1,0-1,0 0,0 0,-1 0,1-1,0 0,-1 0,1 0,-1-1,5-3,127-87,-97 59,-3 5,-1-2,-2-2,-1 0,-2-3,18-25,-35 41,-9 16,-10 15,-131 313,93-235,-1-4,4 1,4 2,3 1,5 2,1 12,22-87,1 0,0 0,1 0,1 1,1-1,0 1,1-1,0 0,2 1,0-1,1 0,0 0,1-1,1 1,1-1,0-1,1 1,0-1,1 0,1-1,0 0,1-1,0 0,3 2,30 4,-43-17,-1-1,1 0,0 1,0-1,-1 0,1 0,0 0,0 0,0 0,-1 0,1 0,0 0,0 0,0 0,-1 0,1-1,0 1,0 0,0 0,-1-1,1 1,0-1,-1 1,1 0,0-1,-1 1,1-1,-1 0,1 1,-1-1,1 1,-1-1,1 0,-1 1,1-1,-1 0,0 0,0 1,1-1,-1 0,0 0,0 0,0 1,0-1,0 0,0 0,0 0,0 1,0-1,0 0,0 0,0 1,-1-1,1 0,0 0,-1 0,-7-18,-1 1,0 0,-2 0,0 1,0 1,-2-1,0 2,-1 0,-1 1,0 0,-1 1,0 1,-1 0,0 2,-5-3,-147-75,163 86,5 2,-1 0,1 0,-1 0,1 0,-1 0,1 0,-1 0,1-1,0 1,-1 0,1-1,-1 1,1-1,0 0,-1 1,1-1,0 0,0 0,-1 0,1 0,0 0,0 0,0 0,0 0,0-1,1 1,-1 0,0-1,0 1,1 0,-1-1,1 1,-1-1,1 1,0 0,0-1,-1 1,1-1,0 1,0-1,0 1,1-1,-1 1,0-1,1 1,-1-2,12-5,1 0,0 1,0 0,0 1,1 0,0 1,0 0,4 1,20-9,219-91,-221 89</inkml:trace>
  <inkml:trace contextRef="#ctx0" brushRef="#br0" timeOffset="59568.902">9982 4170,'3'18,"1"0,1-1,0 0,2 0,0 0,0-1,2 0,0 0,0-1,2 0,0-1,1 0,0-1,2 1,-9-9,1-1,-1 0,1-1,0 1,0-1,0 0,1-1,-1 1,1-1,-1 0,1-1,0 0,-1 0,1 0,0-1,0 0,0 0,0-1,-1 0,1 0,0-1,-1 1,1-1,-1-1,1 1,-1-1,0-1,0 1,-1-1,4-2,19-13,-1 0,-1-2,-1-1,-1-1,-1-1,-1-1,-1-1,-1-1,-1-1,10-22,-6 3,-16 25</inkml:trace>
  <inkml:trace contextRef="#ctx0" brushRef="#br0" timeOffset="60372.823">11111 4086,'-4'2,"-47"35,32-26,1 0,0 1,1 1,1 1,0 1,0 0,2 0,0 2,1 0,0 0,1 1,2 1,0 0,-5 13,14-29,0 0,0 1,0-1,1 1,-1-1,1 1,0-1,0 1,0-1,1 1,-1-1,1 1,0-1,0 1,0-1,0 0,0 0,1 1,-1-1,1 0,0 0,0 0,0-1,1 1,-1 0,1-1,-1 0,1 1,0-1,0 0,0-1,0 1,0 0,0-1,1 1,-1-1,0 0,1 0,-1-1,1 1,-1-1,2 1,4-1,0 0,0-1,-1 0,1 0,0-1,0 0,0 0,-1-1,1 0,-1-1,0 0,0 0,-1-1,1 0,-1 0,5-5,102-103,6-38,-120 150,0 0,1 0,-1 0,0 0,0-1,1 1,-1 0,0 0,1 0,-1 0,1 0,0 0,-1 0,1 1,0-1,-1 0,1 0,0 0,0 1,0-1,0 0,0 1,0-1,0 1,0-1,0 1,0-1,0 1,0 0,0-1,0 1,0 0,0 0,0 0,1 0,-1 0,0 0,0 0,0 0,0 1,0-1,0 0,0 1,0-1,0 1,0-1,0 1,0-1,0 1,0 0,0-1,0 1,0 0,0 0,6 95,-8-89,0-1,0 1,1 0,0-1,0 1,0 0,1-1,0 1,0-1,0 1,1-1,0 1,1-1,-1 0,1 0,0 0,1-1,-1 1,1-1,1 1,-1-1,0 0,1-1,5 5,-3-6,0 1,0-1,0 0,0 0,1-1,-1 0,1 0,-1-1,1 0,0 0,0-1,-1 0,1 0,0-1,0 0,-1 0,1-1,-1 0,1 0,3-3,142-77,-129 67,7-6,0-1,-1-2,-1-1,25-27,-24 16,-1-1,-1-1,-3-1,-1-2,-2 0,-1-2,-3 0,-1-1,-3-1,-1 0,-3-1,-1 0,-2 0,-3-1,-1 0,-3-16,1 50,0-1,-1 1,0-1,-1 1,0-1,-1 1,-1 0,0-1,-1 1,0 1,-1-1,-1 1,0-1,0 2,-1-1,-5-5,8 14,0 0,-1 0,1 0,-1 1,0 0,1 0,-1 0,0 0,0 1,0-1,-1 2,1-1,0 0,0 1,0 0,-1 0,1 1,0-1,0 1,0 0,0 0,0 1,0 0,0 0,0 0,0 0,1 1,-7 3,0 0,1 1,0 0,1 0,0 1,0 1,0-1,1 1,0 1,1 0,-1 1,-8 21,1 0,2 1,1 0,2 1,1 0,2 0,1 1,2 0,1 1,2-1,3 31,0-29,2-1,2 0,1 0,2 0,1-1,2 0,1-1,2 0,1-1,2-1,1-1,2 0,9 8,-28-36,14 21,2 0,1-2,1 0,1-1,1-1,0-1,2-1,13 8,-30-23,0 2,1 0,0 0,0-1,0 0,0 0,1-1,0 0,0-1,-1 0,1 0,1-1,-1 0,0-1,0 0,0 0,1-1,6-5</inkml:trace>
  <inkml:trace contextRef="#ctx0" brushRef="#br0" timeOffset="61066.868">13453 3239,'-10'33,"1"1,1 0,3 0,0 0,2 1,2 0,2 32,4 5,3 0,4-1,2 0,12 32,-13-52,29 139,-41-187,0-1,0 1,-1 0,1 0,-1 0,0-1,0 1,0 0,0 0,-1 0,1-1,-1 1,1 0,-1-1,0 1,0 0,0-1,-1 1,1-1,0 1,-1-1,0 0,1 0,-1 1,0-1,0-1,0 1,-1 0,1 0,-1 0,-14 4</inkml:trace>
  <inkml:trace contextRef="#ctx0" brushRef="#br0" timeOffset="61289.048">13086 3916,'39'-19,"36"-11,15-6,-3 5,-7 6,-7 8,-6 2,-5 3,-9 4,-8 4,-12 1</inkml:trace>
  <inkml:trace contextRef="#ctx0" brushRef="#br0" timeOffset="61470.287">14130 3860,'-8'23,"0"0,1 1,1 0,1 0,2 0,0 1,1-1,2 1,0 0,2-1,1 2,-2-20,1 0,-1 0,1-1,0 1,1-1,-1 0,1 1,0-1,1-1,-1 1,1 0,0-1,0 0,0 1,0-2,1 1,0 0,0-1,0 0,0 0,0-1,1 1,-1-1,1 0,-1-1,1 1,0-1,0 0,0-1,-1 1,2-1,9 0,-1 0,1-2,-1 1,1-2,-1 0,0-1,0-1,0 0,-1 0,0-2,5-2,-9 3,0 0,-1 0,1-1,-1 0,-1-1,1 0,-1 0,-1-1,0 0,0 0,0-1,-1 1,-1-1,0-1,0 1,-1-1,0 0,-1 0,0 0,-1 0,0-1,-1 1,0-1,-1 1,0-1,-1 1,0-1,-1 1,0 0,-1-1,0 5,0 0,-1 0,0 0,-1 0,0 0,0 1,0 0,0 0,-1 1,0-1,0 1,-1 1,0-1,1 1,-1 0,-1 0,1 1,0 0,-1 1,0-1,0 1,1 1,-1-1,0 2,0-1,0 1,0 0,0 0,0 1,0 0,0 1,0 0,0 0,1 1,-3 0,-17 3</inkml:trace>
  <inkml:trace contextRef="#ctx0" brushRef="#br0" timeOffset="80044.794">640 5525,'-350'143,"346"-143,0 1,0 0,0 0,1 1,-1-1,0 1,1-1,0 1,-1 0,1 1,0-1,0 1,0-1,0 1,0 0,1 0,-1 0,1 0,0 0,0 1,0-1,0 1,1 0,-1-1,1 1,0 0,0 0,0-1,1 1,-1 0,1 0,0 0,0 0,1 0,-1 0,1 0,0 0,0 0,0-1,0 1,0 0,1-1,0 1,0-1,0 1,0-1,1 1,120 81,-87-59,-25-20,-1 1,1 0,-1 1,0 0,-1 1,0-1,0 2,-1 0,0 0,-1 0,0 1,-1 0,0 0,0 1,-6-5,0 0,-1 1,1-1,-1 0,-1 0,1 0,-1 0,0 0,-1 0,0 0,0-1,0 0,-1 1,0-1,0 0,-1-1,1 1,-1-1,0 0,-1 0,1 0,-1-1,0 0,0 0,-1 0,1-1,-1 0,1 0,-1-1,0 0,-1 0,-5 4,1-2,-1 1,0-2,0 0,0 0,0-1,0-1,-1 0,1-1,0 0,-1-1,1-1,0 0,0-1,-9-2,19 3,1 0,0 1,0-1,0 0,0 0,1 0,-1 0,0-1,1 1,0 0,-1-1,1 1,0-1,0 1,0-1,1 1,-1-1,1 0,-1 0,1 1,0-1,0 0,0 1,0-1,1 0,-1 0,1 1,-1-1,1 1,0-1,0 1,0-1,1 1,-1-1,0 1,1 0,0 0,-1-1,1 1,0 1,0-1,0 0,0 0,1 1,-1-1,0 1,1 0,-1 0,1-1,19-17</inkml:trace>
  <inkml:trace contextRef="#ctx0" brushRef="#br0" timeOffset="80372.686">810 5694,'-7'29,"2"0,1 1,1-1,2 1,1 0,1-1,1 1,2-1,3 9,-4-27,1-1,0 0,1 0,0 0,0-1,1 0,0 0,1 0,0-1,1 0,-1 0,1-1,1 0,-1 0,1-1,1 0,-1-1,1 0,0 0,0-1,0 0,1-1,-1 0,1-1,0 0,-1-1,1 0,0 0,0-1,0-1,0 0,10-2,-11 1,-1-1,0 0,-1 0,1-1,0 0,-1 0,0-1,0 0,0-1,-1 1,0-1,0-1,0 0,-1 0,0 0,0 0,-1-1,0 0,0 0,-1-1,0 0,11-26,-2-1,-2 0,-1 0,3-28,0 9,8-54,-19 97</inkml:trace>
  <inkml:trace contextRef="#ctx0" brushRef="#br0" timeOffset="80822.775">1487 6118,'38'-89,"-22"45,2 2,2 0,2 1,1 1,2 2,2 0,8-7,-26 35,1 1,-1 0,1 1,1 0,0 0,0 1,0 1,1 0,1 0,-12 5,1 1,0-1,0 1,0-1,0 1,0 0,0 0,0 0,0 0,0 0,0 1,0-1,-1 0,1 1,0-1,0 1,0 0,0 0,-1 0,1 0,0 0,-1 0,1 0,-1 0,1 1,-1-1,0 0,1 1,-1-1,0 1,0 0,0-1,0 1,0 0,-1 0,1 0,0-1,-1 1,0 0,1 0,-1 1,7 83,-36 89,28-173,1-1,0 1,-1-1,1 1,0-1,0 0,0 1,0-1,0 1,0-1,1 1,-1-1,0 0,1 1,-1-1,1 1,0-1,-1 0,1 0,0 1,0-1,0 0,0 0,0 0,0 0,0 0,0 0,0 0,0 0,0-1,1 1,-1 0,0-1,1 1,-1-1,0 1,1-1,-1 0,1 1,-1-1,1 0,-1 0,1 0,-1 0,0 0,1 0,-1-1,2 1,62-38,17-40,68-49,-148 125,-1 1,1-1,-1 1,1 0,0-1,-1 1,1 0,0 0,0 0,0 0,0 1,0-1,0 0,0 1,0 0,0-1,0 1,0 0,0 0,0 0,0 0,0 0,1 1,-1-1,0 1,0-1,0 1,0 0,-1 0,1-1,0 1,0 1,0-1,-1 0,1 0,0 1,-1-1,0 1,1-1,-1 1,0 0,1-1,-1 3,11 134,-8-27,34-21,-26-77</inkml:trace>
  <inkml:trace contextRef="#ctx0" brushRef="#br0" timeOffset="84063.747">3689 5780,'-17'-2,"0"1,0 0,0 2,1 0,-1 0,0 2,0 0,1 1,0 1,0 0,-13 7,20-9,1 2,-1-1,1 1,0 0,0 1,1 0,0 0,0 1,0-1,1 2,0-1,0 1,1-1,0 2,0-1,1 0,0 1,0 0,1 0,0 0,0 5,0 1,1 1,0-1,2 1,-1-1,2 1,0-1,1 1,0-1,2 0,-1 0,6 12,-6-23,-1 0,1 0,0 0,0 0,0 0,1-1,-1 1,1-1,0 0,0 0,0 0,0-1,1 0,-1 1,1-2,-1 1,1 0,0-1,0 0,-1 0,1 0,0-1,0 1,0-1,0-1,0 1,0 0,0-1,-1 0,1 0,0-1,0 0,-1 1,1-1,-1-1,0 1,1-1,-1 1,0-1,2-3,7-7,-1 0,0-1,-1 0,0-1,-1 0,-1 0,-1-1,0-1,-1 1,-1-1,0-1,-1 1,-1-1,-1 1,0-1,-2 0,0-1,0 1,-2 0,-2-11,2 13,0 1,-1 0,-1 0,-1 0,0 1,-1-1,0 1,-1 0,-1 0,0 1,-1-1,-9-10,15 21,1 1,-1 0,-1-1,1 1,0 0,0 0,-1 1,1-1,-1 0,0 1,1 0,-1-1,0 1,0 0,0 1,0-1,0 0,0 1,0 0,0-1,0 1,0 0,0 1,0-1,0 1,0-1,0 1,0 0,0 0,1 0,-1 0,0 1,0-1,1 1,-1-1,1 1,0 0,-1 0,1 0,0 0,0 1,0-1,0 1,1-1,-1 1,1-1,-1 1,1 0,0 0,0 0,0-1,1 1,-1 0,1 0,-1 0,1 0,0 1,0-1,1 1,-1 0,2-1,-1 0,0 1,0-1,1 0,0 0,-1 0,1 0,1 0,-1-1,0 1,1-1,-1 1,1-1,-1 0,1 0,0 0,0 0,0 0,0-1,1 1,-1-1,0 0,1 0,-1 0,0-1,1 1,-1-1,1 0,2 0,1 1,0-1,0-1,0 1,0-1,-1 0,1-1,0 1,-1-2,1 1,-1-1,1 1,-1-2,0 1,0-1,1-1,9-14,-1 0,0-1,-2-1,0 0,-2 0,0-1,-1-1,-1 0,-2 0,0-1,-2 0,0 0,-1 0,-2-1,7-19,0-6,-1-1,-3 0,-3 0,-1-9,2 227,130 745,-131-887,11 94,-5 1,-5 0,-5 0,-6 5,5-85,-2-1,-1 0,-2 0,-2-1,-2 0,-1-1,-1 0,-3-1,0-1,-9 9,26-42,-1 0,1-1,-1 1,0-1,0 1,1-1,-1 1,0-1,0 1,-1-1,1 0,0 0,0 0,-1 1,1-1,0 0,-1-1,1 1,-1 0,1 0,-1-1,0 1,1-1,-1 1,0-1,1 1,-1-1,0 0,1 0,-1 0,0 0,0 0,1-1,-1 1,0 0,1-1,-1 1,1-1,-1 0,0 1,1-1,-1 0,1 0,0 0,-1 0,1 0,0 0,-1-1,1 1,0 0,0-1,0 1,0 0,0-1,1 0,-4-17,0 0,2 0,0-1,2 1,0-1,1 1,1-1,2-11,-3 24,73-582,-74 578,2 0,-1 1,1-1,1 1,0 0,0 0,1 0,1 0,-1 0,1 1,1 0,0 0,0 0,1 1,5-5,8 0</inkml:trace>
  <inkml:trace contextRef="#ctx0" brushRef="#br0" timeOffset="84524.179">5155 5214,'-25'353,"-5"-6,0-26,31-243,-1-79</inkml:trace>
  <inkml:trace contextRef="#ctx0" brushRef="#br0" timeOffset="85075.592">4789 5835,'76'-25,"30"-7,-1-5,-2-5,-2-4,35-25,-125 64,-1 0,0-1,-1 0,1 0,-1-1,-1 0,0-1,0 0,-1 0,0-1,-1 0,0 0,-1 0,0-1,-1 1,0-1,1-9,-16 35,-21 110,6 1,-5 75,20 7,11-205,-1 1,1-1,0 0,0 1,0-1,0 0,1 0,-1 1,1-1,-1 0,1 0,0 1,0-1,0 0,0 0,0 0,0 0,1 0,-1-1,1 1,-1 0,1-1,0 1,0-1,-1 1,1-1,0 0,0 1,0-1,1 0,-1-1,0 1,0 0,0-1,1 1,-1-1,0 0,1 1,-1-1,3-1,10-2,-1-2,1 0,0-1,-1-1,0 0,-1 0,0-2,0 0,88-42,-99 50,-1 0,1 1,-1-1,1 1,-1-1,1 1,0 0,-1 0,1 0,0 0,-1 0,1 0,0 0,-1 0,1 1,-1-1,1 1,0-1,-1 1,1-1,-1 1,1 0,-1 0,0 0,1 0,-1 0,0 0,0 0,0 0,1 1,-1-1,0 0,-1 1,1-1,0 0,0 1,-1-1,1 1,-1 0,1-1,6 74,-7-52,0-18,0-1,1 0,-1 1,1-1,0 0,0 1,1-1,-1 0,1 0,0 0,0 0,0 0,1 0,-1-1,1 1,0-1,0 1,14 9</inkml:trace>
  <inkml:trace contextRef="#ctx0" brushRef="#br0" timeOffset="85410.743">6031 6118,'29'-5,"0"-1,-1-1,0-2,-1 0,0-2,0-1,-1-2,8-5,-29 16,0 0,-1 0,1-1,-1 0,0 1,0-1,0-1,0 1,-1 0,0-1,0 0,0 0,0 0,-1 0,0 0,0-1,0 1,-1 0,1-1,-2 0,1 1,0-1,-1 1,0-1,0 0,-1 1,0-1,0 0,0 1,0-1,-1 1,0 0,0-1,-1 1,1 0,-1 0,0 1,0-1,-2-1,2 3,0 1,0 0,0 0,0 0,0 0,-1 0,1 0,-1 1,1 0,-1-1,1 1,-1 1,0-1,0 0,1 1,-1 0,0 0,0 0,1 0,-1 1,0 0,0-1,1 1,-1 1,1-1,-1 0,1 1,-1 0,1-1,0 1,0 1,-1-1,-85 90,82-83,1-1,0 1,0 1,1-1,0 1,0 0,2 0,-1 0,1 0,0 1,1 0,1-1,-1 1,2 0,-1 0,2-1,-1 1,2 0,-1 0,1-1,1 1,0-1,0 0,1 0,1 0,-1 0,1-1,1 1,0-1,5 6,-2-7,0 1,0-1,1-1,0 0,0 0,0-1,1-1,0 1,0-2,1 1,-1-2,1 0,0 0,0-1,0 0,0-1,0 0,7-2,11 2</inkml:trace>
  <inkml:trace contextRef="#ctx0" brushRef="#br0" timeOffset="86974.632">7273 5413,'165'-214,"-164"212,0 1,0-1,0 0,1 0,-1 1,1-1,-1 0,1 1,0 0,0-1,-1 1,1 0,0 0,0 0,0 0,0 0,0 0,1 1,-1-1,0 1,0-1,0 1,1 0,-1 0,0 0,0 0,0 0,1 1,-1-1,0 1,0-1,0 1,0 0,0 0,0 0,0 0,0 0,0 0,0 1,0-1,-1 0,1 1,5 17,0-1,-2 1,0 1,-1-1,-1 1,0 0,-2 0,-1-1,0 8,0-5,-2 110,-7 0,-5-1,-6 0,-12 24,-76 248,94-360,-2 0,-2-2,-2 0,-1-2,-3 0,-1-1,-1-1,-9 6,-57 26,89-67,0-1,0 1,0-1,0 0,0 0,0 0,0-1,-1 1,1-1,0 1,0-1,-1 0,1 0,0-1,0 1,-1-1,1 0,0 0,0 0,0 0,0 0,0 0,0-1,0 0,0 1,1-1,-1 0,1-1,-1 1,1 0,0-1,-2-2,0-5,0 0,2-1,-1 1,1-1,1 0,-1 1,2-1,0 0,0 0,1 0,0 0,1 1,0-1,1 1,0-1,1 1,3-8,1-10,91-252,-76 227,2 0,2 2,3 1,1 1,32-36,-58 78,1 0,0 1,0-1,0 1,1 1,-1-1,1 1,1 0,-1 1,1 0,0 0,0 0,0 1,0 0,0 1,1 0,-1 0,1 1,0 0,-1 1,1-1,0 2,-1-1,1 1,0 1,-1-1,1 1,1 2,36 8,-26-7</inkml:trace>
  <inkml:trace contextRef="#ctx0" brushRef="#br0" timeOffset="87278.933">8063 5780,'-29'23,"1"1,1 2,2 0,0 2,2 1,1 1,1 0,2 2,-9 20,26-48,0 0,0 0,0 0,1 1,0-1,0 0,0 1,1-1,-1 1,1-1,0 1,0-1,1 1,-1-1,1 1,0-1,0 0,0 1,1-1,0 0,0 0,0 0,0 0,0 0,1-1,0 1,0-1,0 1,0-1,0 0,1 0,-1-1,1 1,0-1,0 1,0-1,0 0,0-1,0 1,0-1,4 1,1-1,-1-1,0 0,1-1,-1 0,0 0,0-1,1 0,-1 0,-1-1,1 0,0-1,-1 1,1-1,-1-1,0 1,-1-1,1-1,-1 1,0-1,0 0,-1 0,0-1,0 0,0 0,-1 0,0 0,0-1,-1 1,0-1,0 0,-1 0,0 0,0-1,-1 1,8-34,-1 0,-2 0,-2 0,-2-19,-2 36</inkml:trace>
  <inkml:trace contextRef="#ctx0" brushRef="#br0" timeOffset="87545.228">8345 6288,'-1'-51,"-1"28,1-1,2 1,0-1,1 0,1 1,2 0,0 0,1 0,1 1,5-9,97-126,-105 151,1 1,0 0,0 0,1 1,-1-1,1 1,0 0,1 1,-1-1,0 1,1 1,0-1,-1 1,1 0,0 1,0-1,0 1,1 1,-1 0,0 0,9 4</inkml:trace>
  <inkml:trace contextRef="#ctx0" brushRef="#br0" timeOffset="87845.129">8994 5723,'-2'1,"-18"3,0 1,0 0,0 2,1 0,0 1,1 1,0 1,0 0,1 2,1 0,-1 0,2 2,-7 7,16-12,2 0,0 0,0 0,0 1,1 0,1-1,-1 1,2 0,-1 0,1 0,1 0,0 0,0 0,1 0,0 0,1 0,0 0,1 0,0-1,0 1,1-1,1 0,-1 0,1 0,1 0,-1-1,2 0,-1 0,5 3,-2-4,0 0,1-1,0 0,0-1,1 0,-1 0,1-1,0-1,0 0,0 0,1-1,-1-1,1 0,-1 0,1-1,-1 0,1-1,-1-1,1 0,-1 0,0-1,0-1,0 1,0-2,-1 0,0 0,0-1,0 0,0 0,-1-1,2-3,44-31,-31 25</inkml:trace>
  <inkml:trace contextRef="#ctx0" brushRef="#br0" timeOffset="91447.776">9559 5921,'56'16,"-43"-16,0 0,0-1,0 0,0-1,-1-1,1 0,0 0,-1-1,0-1,0 0,0-1,0 0,-1 0,0-2,-1 1,10-9,-18 14,1 0,-1 1,0-1,0 0,0 0,0 0,-1-1,1 1,0 0,-1-1,0 1,1 0,-1-1,0 0,0 1,-1-1,1 0,0 1,-1-1,0 0,0 0,1 0,-2 1,1-1,0 0,-1 0,1 1,-1-1,0 0,1 1,-1-1,-1 0,1 1,0 0,-1-1,1 1,-1 0,0-1,1 1,-1 0,0 0,-1 1,1-1,0 0,0 1,-1-1,1 1,-1 0,-2-1,-1-2,-2 1,1 0,0 1,0-1,-1 2,1-1,-1 1,0 0,1 0,-1 1,0 0,0 1,1 0,-1 0,1 0,-1 1,1 0,-1 1,1-1,0 1,0 1,-1 0,-12 7,0 1,1 1,1 0,0 2,1 0,-16 17,24-22,0 1,0 0,2 1,-1 0,1 0,1 0,0 1,1 0,0 0,-1 10,4-18,1 0,0 0,0-1,1 1,-1 0,1 0,0 0,0 0,1 0,0 0,0 0,0 0,0 0,1-1,0 1,0 0,0-1,0 1,1-1,-1 0,1 0,0 0,1 0,-1-1,1 1,-1-1,1 0,0 0,0 0,5 2,3 1,0 0,1-1,0-1,0 0,0-1,0 0,1-1,-1 0,1-2,-1 1,1-1,-1-1,1-1,-1 0,12-3,161-52,-168 49</inkml:trace>
  <inkml:trace contextRef="#ctx0" brushRef="#br0" timeOffset="91878.395">10490 5694,'-7'-3,"1"1,-1-1,0 1,0 0,0 0,0 1,0 0,0 0,0 1,0 0,-1 0,1 1,0-1,0 2,0-1,0 1,0 0,0 0,1 1,-1 0,1 0,0 1,-1 0,2 0,-3 1,4-3,0-1,1 1,-1 1,0-1,1 0,-1 1,1 0,0 0,0 0,0 0,0 0,1 1,-1-1,1 1,0-1,0 1,0 0,0 0,1 0,-1 0,1 0,0 1,1-1,-1 0,1 0,-1 1,1-1,1 0,-1 1,0-1,1 0,0 0,0 0,1 0,-1 1,1-2,-1 1,1 0,2 1,199 189,-201-191,0 1,0 0,0 0,0 0,-1 0,1 0,-1 0,0 0,0 1,-1-1,1 0,-1 1,0-1,0 0,-1 1,1-1,-1 0,0 0,0 1,0-1,-1 0,1 0,-1 0,0 0,0 0,0-1,-1 1,1-1,-1 1,0-1,0 0,0 0,-1 0,1-1,-1 1,1-1,-1 1,0-1,-1 0,-16 11,0-1,-1 0,-1-2,0-1,0 0,-1-2,0-1,-14 2,-18-8,32-6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2:07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5870 0,'0'850,"11"-833,9-44,-12 14,150-177,-72 116,-83 72,1-1,0 0,0 1,0 0,1 0,-1 0,0 0,1 1,-1-1,1 1,0 0,-1 1,1-1,0 1,0 0,-1 0,1 0,0 1,-1 0,1 0,0 0,0 1,-3-1,1 1,0-1,-1 1,1 0,-1 0,0 0,0 0,0 0,0 1,0-1,0 1,-1-1,1 1,-1-1,0 1,1 0,-1 0,0 0,-1 0,1 0,-1 0,1 0,-1 0,0 0,0 0,0 0,0 0,-1 0,1 0,-1 0,0 0,0 0,-1 2,-44 93,33-80,-1 0,0-1,-2 0,1-1,-2-1,0-1,-1 0,-1-1,1-1,-2-1,0 0,-9 2,-40 17,50-24</inkml:trace>
  <inkml:trace contextRef="#ctx0" brushRef="#br0" timeOffset="676.249">6350 734,'18'-3,"-1"-1,1 0,-1-2,-1 0,1 0,-1-2,0 0,-1-1,9-7,-17 12,0-1,-1 0,0 0,0 0,0-1,-1 0,0 0,0-1,0 1,-1-1,0 0,0 0,-1-1,0 1,0-1,-1 0,0 1,0-1,-1 0,0 0,0 0,-1-1,0 6,-1 0,0 0,0 0,0 0,0 0,-1 0,1 1,-1-1,1 1,-1-1,0 1,0-1,0 1,-1 0,1 0,0 0,-1 0,1 0,-1 1,0-1,1 1,-1 0,0 0,0 0,0 0,0 0,0 0,0 1,0 0,0-1,0 1,0 0,-1 1,1-1,0 0,0 1,0 0,0 0,0 0,1 0,-1 0,0 0,0 1,1-1,-1 1,1 0,-1 0,1 0,0 0,-1 0,1 1,0-1,0 1,-5 4,-1 1,2-1,-1 1,1 1,0-1,1 1,0 0,0 0,1 1,0-1,0 1,1 0,1 0,0 0,0 0,1 0,0 1,1-1,0 0,0 1,2-1,-1 0,1 0,2 8,3-11,-1 0,1-1,1 1,-1-1,1-1,0 0,0 0,0 0,1-1,0-1,-1 1,1-1,1-1,-1 1,0-2,1 1,-1-1,1-1,-1 0,1 0,-1-1,0 0,1 0,7-3,5-1,0-1,0 0,0-2,-1 0,0-1,-1-2,0 0,-1-1,0-1,0 0,-2-2,1 0,-2-1,2-3,-2 1,0-2,-1 0,-1-1,-1-1,-1 0,-1 0,-1-1,0 0,-2-1,-1 0,3-23,-9 45,0 0,1 0,-2 0,1 0,0-1,0 1,-1 0,1-1,-1 1,0 0,0-1,0 1,0 0,0-1,0 1,-1-1,1 1,-1 0,1-1,-1 1,0 0,0 0,0 0,0 0,-1 0,1 0,0 0,-1 0,0 0,1 0,-1 1,0-1,0 1,0-1,0 1,0 0,0 0,0 0,0 0,0 0,-1 0,1 1,0-1,-1 1,1-1,0 1,-2 0,-2 2,0-1,0 1,0 1,0 0,0-1,1 2,-1-1,1 1,0-1,0 1,0 1,0-1,1 1,0 0,0 0,0 0,1 0,-1 1,1-1,1 1,-1 0,1 0,0 0,0 0,1 1,-1-1,1 0,1 1,-1-1,1 0,1 1,-1-1,1 1,0-1,0 0,1 1,3 3,1-1,1 0,-1 0,1-1,1 0,-1 0,1-1,1 1,6 3,48 50,-59-52,1 0,-2 0,1 0,-1 1,-1-1,0 1,0 0,-1 0,0 0,-1 0,0 0,0 0,-1 0,-1 0,2 47,14-16,-2-28</inkml:trace>
  <inkml:trace contextRef="#ctx0" brushRef="#br0" timeOffset="-1405.626">4092 621,'-163'384,"143"-344,19-40,1 0,-1 0,0-1,1 1,-1 0,0 0,1 0,-1-1,0 1,1 0,-1-1,0 1,1 0,-1-1,1 1,-1-1,1 1,-1-1,1 1,-1-1,1 1,0-1,-1 0,1 1,0-1,-1 0,1 1,0-1,0 0,-1 1,1-1,0 0,0 1,0-1,0 0,0 0,0 1,0-1,0 0,0 1,1-1,-1 0,0 1,0-1,1 0,-1 1,1-22,2 1,1 0,0 0,2 0,0 0,1 1,1 0,1 0,1 1,1 0,0 1,1 0,4-2,34-44,-49 65,0 0,1 0,-1 0,0 0,1 0,-1 0,0 1,0-1,0 0,0 1,0-1,-1 1,1-1,0 1,-1-1,1 1,-1 0,1-1,-1 1,0 0,0-1,1 1,-1 0,-1-1,1 1,0 0,0-1,-1 1,1 0,0-1,-1 2,1-1,-2 51,0-38,1 0,0 0,1-1,0 1,1 0,1 0,0-1,1 1,1-1,0 0,1 0,1 0,0 0,0-1,5 5,-8-15,0-1,0 1,0 0,1-1,-1 0,1 0,0 0,0 0,0 0,0-1,0 0,0 0,0 0,0 0,0-1,1 1,-1-1,0 0,0-1,0 1,1-1,-1 1,0-1,0 0,0-1,0 1,0-1,0 0,-1 0,1 0,0 0,-1-1,0 1,0-1,1 0,-1 0,-1 0,1 0,0-1,-1 1,0-1,0 0,0 1,0-1,-1 0,1 0,-1 0,1-2,59-197,-51 127,1 65,-5 16</inkml:trace>
  <inkml:trace contextRef="#ctx0" brushRef="#br0" timeOffset="-1051.726">4572 621,'-3'18,"0"0,1 1,1-1,1 0,0 1,1-1,1 0,1 0,1 0,0 0,2 0,0-1,0 0,2 0,0 0,7 9,-14-24,1 0,-1 0,1-1,-1 1,1 0,0 0,0-1,0 1,0-1,0 0,0 1,0-1,0 0,0 0,1 0,-1-1,0 1,1 0,-1-1,0 0,1 1,-1-1,1 0,-1 0,1-1,-1 1,0 0,1-1,-1 1,0-1,1 0,-1 0,0 0,0 0,0 0,1-1,-1 1,-1 0,1-1,0 0,0 1,-1-1,2-1,7-9,-1-1,1-1,-2 1,0-2,-1 1,0-1,-1 0,-1 0,0-1,-2 1,1-1,26-99,-22 100</inkml:trace>
  <inkml:trace contextRef="#ctx0" brushRef="#br0" timeOffset="-490.134">5080 904,'94'-166,"-68"128,-26 37,0-1,1 0,-1 0,1 1,-1-1,1 0,0 1,0-1,0 1,0-1,0 1,0-1,0 1,0 0,0-1,1 1,-1 0,0 0,1 0,-1 0,1 0,0 0,-1 1,1-1,0 0,-1 1,1 0,0-1,-1 1,1 0,0 0,0-1,0 1,-1 1,1-1,0 0,0 0,-1 1,1-1,0 1,-1-1,1 1,0 0,-1 0,1 0,-1 0,1 0,-1 0,0 0,1 0,-1 0,1 1,4 43,-7-41,1 0,0 0,0 0,0 0,1 0,-1 0,1 0,0 0,0 0,0 0,1-1,-1 1,1 0,0-1,0 1,1-1,0 2,1-5,0 1,-1-1,1 0,-1 0,1-1,0 1,-1-1,1 0,-1 1,1-2,-1 1,1 0,-1-1,0 1,1-1,-1 0,0 0,0 0,-1-1,1 1,0-1,-1 1,1-1,-1 0,0 0,0 0,0 0,-1-1,1 1,0-2,98-142,-100 146,0 0,1 0,0 1,-1-1,1 0,-1 1,1-1,0 1,-1-1,1 1,0-1,0 1,-1-1,1 1,0 0,0-1,0 1,0 0,-1 0,1 0,0-1,0 1,0 0,0 0,0 0,0 0,-1 1,1-1,0 0,0 0,0 0,0 1,0-1,-1 0,1 1,0-1,0 1,-1-1,1 1,0-1,-1 1,1 0,0-1,-1 1,1 0,-1-1,1 1,-1 0,0 0,1 0,-1-1,0 1,1 0,-1 0,0 1,9 56,-9-46,34 137,-26-124</inkml:trace>
  <inkml:trace contextRef="#ctx0" brushRef="#br0" timeOffset="44342.149">4346 2371,'-18'6,"1"0,-1 1,1 1,1 0,-1 2,1 0,1 0,0 1,0 1,2 1,-12 12,21-18,0 1,0-1,0 1,1 0,1 0,-1 0,1 0,1 1,-1-1,1 1,1-1,0 1,0-1,0 1,1-1,1 1,-1-1,1 0,1 0,0 0,0 0,0 0,2 1,-4-5,1 0,1 0,-1-1,0 1,1 0,0-1,0 0,0 0,0 0,1 0,-1 0,1 0,-1-1,1 0,0 0,0 0,0 0,0-1,0 1,1-1,-1 0,0 0,1-1,-1 1,0-1,1 0,-1 0,4-1,2 0,-1 0,0-1,0 0,-1-1,1 0,0 0,-1 0,0-2,0 1,0-1,0 0,-1 0,4-4,0 0,0-1,0-1,-1 0,-1 0,0-1,-1 0,0 0,0-1,-1 0,-1 0,-1-1,0 0,0 0,-1 0,-1 0,-1-1,0 0,0 1,-2-1,0-5,-1 15,0 0,0 0,0-1,-1 1,0 1,0-1,0 0,0 0,-1 1,0-1,0 1,0 0,0 0,-1 0,0 0,0 1,0-1,0 1,0 0,-1 0,1 1,-1-1,0 1,1 0,-1 0,0 1,0-1,-1 1,1 0,0 1,0-1,0 1,-1 0,1 0,0 1,0 0,-1 0,1 0,0 0,0 1,0-1,0 2,1-1,-1 0,0 1,1 0,0 0,0 0,0 0,-3 3,-6 10</inkml:trace>
  <inkml:trace contextRef="#ctx0" brushRef="#br0" timeOffset="44890.56">4657 2738,'131'-226,"-64"63,-62 258,-3-87,0 1,1-1,0 0,1 0,-1 0,2-1,-1 1,1-1,0 0,0 0,1-1,0 1,0-1,1-1,0 1,0-1,0 0,0-1,1 1,0-1,-1-1,2 0,-1 0,0-1,1 1,-1-2,1 1,-1-1,1-1,0 0,-1 0,1 0,0-1,-1-1,1 1,-1-1,0-1,4-1,-2-4,0 0,0-1,-1 0,0-1,-1 0,0 0,0-1,-1 0,-1 0,0 0,0-1,-2 0,2-5,-5 16,15-67,-14 46</inkml:trace>
  <inkml:trace contextRef="#ctx0" brushRef="#br0" timeOffset="45846.18">6378 2230,'-18'0,"0"2,0 0,0 1,0 1,0 1,1 0,0 1,0 1,0 1,1 0,0 1,1 1,0 0,0 1,-11 12,17-13,0 0,1 2,0-1,0 1,1 0,1 0,0 1,1 0,0 0,1 0,-2 9,5-19,1 0,-1 0,1 0,0 0,-1 0,1 1,0-1,1 0,-1 0,1 0,-1 0,1 0,0 0,0 0,0-1,0 1,1 0,-1 0,1-1,0 1,0-1,0 1,0-1,0 0,0 0,0 0,1 0,-1 0,1 0,-1-1,1 1,0-1,0 0,0 0,0 0,0 0,0 0,0-1,0 1,0-1,0 0,0 0,0 0,0 0,0-1,0 1,0-1,0 0,0 1,0-2,0 1,0 0,1-1,17-10,0 0,0-1,-1-1,-1-1,-1 0,17-19,24-18,-58 50,0 1,0-1,0 1,0-1,1 1,-1 0,0 0,1-1,-1 1,1 0,-1 0,1 0,-1 1,1-1,0 0,0 1,-1-1,1 1,0-1,0 1,0 0,-1 0,1-1,0 2,0-1,0 0,0 0,0 0,-1 1,1-1,0 1,0 0,-1-1,1 1,0 0,-1 0,1 0,-1 0,1 0,-1 0,0 1,1-1,59 195,-56-185,1 0,0-1,1 0,0 0,1 0,0-1,0 0,1-1,0 0,1 0,0-1,0 0,7 3,3-1</inkml:trace>
  <inkml:trace contextRef="#ctx0" brushRef="#br0" timeOffset="46446.229">6717 2682,'19'-69,"3"2,3 1,2 0,30-47,-8 18,-49 95,0 0,1 1,-1-1,0 0,0 1,1-1,-1 0,0 1,0-1,1 0,-1 0,1 1,-1-1,0 0,1 0,-1 0,0 0,1 0,-1 1,1-1,-1 0,0 0,1 0,-1 0,1 0,-1 0,0 0,1 0,-1 0,1-1,-1 1,0 0,1 0,-1 0,0 0,1 0,-1-1,0 1,1 0,-1 0,0-1,1 1,-1 0,0 0,0-1,1 1,-1 0,0-1,0 1,-4 41,3-38,-8 165,9-161,1 0,0 0,0 0,1 1,0-1,0 0,1-1,0 1,0 0,0-1,1 0,0 1,0-2,1 1,-1 0,1-1,1 0,-1 0,1 0,-1-1,6 3,-7-5,1 0,0 0,0 0,0-1,0 1,0-1,0-1,0 1,0-1,0 0,1 0,-1 0,0-1,0 1,0-1,0-1,0 1,0-1,0 0,-1 0,1 0,0 0,-1-1,0 0,0 0,0 0,0-1,0 1,0-1,10-11,0 0,-1-1,-1 0,0 0,-2-1,8-16,60-163,-68 178</inkml:trace>
  <inkml:trace contextRef="#ctx0" brushRef="#br0" timeOffset="-7019.526">1609 283,'-195'399,"139"-266,34-77,-3-1,-2-1,-22 32,-126 174,129-193,215-365,50-175,-160 271,-59 201,0 0,0 0,-1 0,1 0,0 0,0 0,0 0,0 0,0 0,0 0,0 0,1 0,-1 0,0 0,1-1,-1 2,0-1,1 0,-1 0,1 0,0 0,-1 0,1 0,0 0,-1 1,1-1,0 0,0 1,0-1,0 0,-1 1,1-1,0 1,0-1,0 1,0 0,0-1,0 1,1 0,-1 0,0 0,0 0,0 0,0 0,0 0,0 0,0 0,0 0,0 1,0-1,0 0,0 1,0-1,0 1,0-1,0 1,0-1,0 1,0 0,-1-1,1 1,0 0,0 0,14 22,-1 2,-1-1,-1 2,-1 0,-2 0,3 11,3 6,1 7,-2 1,-2 1,-2-1,-1 16,4 14,2 101,-15-181,0 0,1 0,-1 0,0 0,0 0,0 0,0 0,0 0,0 0,0 0,0 0,-1 0,1 0,0 0,-1 0,1 0,-1 0,1 0,-1 0,1 0,-1 0,1 0,-1-1,0 1,0 0,1 0,-1-1,0 1,0 0,0-1,0 1,0-1,0 1,0-1,0 0,0 1,0-1,0 0,0 0,0 0,0 0,0 0,0 0,0 0,0 0,0 0,0 0,0 0,0-1,-1 1,-42-36,-80-131,104 142,-10-14,-2 2,-2 1,-1 1,-7-2,32 28,-1 1,0 0,-1 1,0 0,0 0,0 2,-1 0,0 0,0 1,0 0,-1 1,1 1,-1 0,0 1,1 1,-1 0,-3 1,13-1,0 1,0-1,1 1,-1 0,0 0,1 0,-1 1,1-1,-1 1,1 0,0 0,-1 0,1 1,0-1,1 1,-1-1,0 1,1 0,-1 0,1 0,0 0,0 1,0-1,1 1,-2 2,-3 15</inkml:trace>
  <inkml:trace contextRef="#ctx0" brushRef="#br0" timeOffset="-6524.2">1834 1158,'41'-60,"5"-7,-3-2,30-66,-53 75,-37 87,-19 121,35-141,1 0,-1 0,1 0,1 1,0-1,0 0,0 0,1 0,0 0,0-1,0 1,1 0,0-1,1 0,-1 0,1 0,1 0,-1 0,1-1,1 2,0-4,-1 1,1-2,0 1,0-1,-1 1,2-2,-1 1,0-1,0 0,0 0,1 0,-1-1,0 0,1-1,-1 1,0-1,0 0,1-1,-1 1,0-1,0 0,0-1,-1 0,1 0,-1 0,1 0,-1-1,0 0,0 0,-1 0,1-1,-1 0,2-2,10-14,0-1,-2 0,0-1,-2 0,0-1,-2-1,-1 0,5-19,17-19,-19 50</inkml:trace>
  <inkml:trace contextRef="#ctx0" brushRef="#br0" timeOffset="-2402.617">2681 791,'-33'54,"28"-42,0 0,1 1,1 0,0 0,0 0,1 0,1 1,0-1,1 0,1 1,0-1,0 0,1 1,1-1,3 9,-5-21,-1 0,0 1,1-1,-1 0,1 1,0-1,-1 0,1 0,0 0,0 0,0 0,0 0,0 0,0 0,0 0,0 0,0 0,0 0,0-1,0 1,1-1,-1 1,0-1,1 1,-1-1,0 0,1 1,-1-1,0 0,1 0,-1 0,1 0,-1 0,0 0,1-1,-1 1,0 0,1-1,-1 1,0-1,1 1,-1-1,0 0,0 1,0-1,0 0,0 0,0 0,1 0,46-56,83-174,-101 174,-9 88,7 249,6 32,-28-259,-2 1,-3-1,-2 1,-2-1,-3 1,-2-2,-2 1,-2-1,-12 27,20-69,0 0,0 1,-1-1,-1-1,0 1,0-1,-1 0,0-1,0 1,-1-1,0-1,0 0,-7 5,13-11,0 0,0 0,-1-1,1 1,0 0,-1-1,1 1,-1-1,1 0,0 0,-1 0,1 0,-1 0,1-1,0 1,-1-1,1 1,-1-1,1 0,0 0,0 0,0 0,0 0,0-1,0 1,0 0,0-1,0 0,0 1,1-1,-1 0,1 0,-1 0,0-2,-37-78,35 56,0 0,2-1,1 1,1-1,1 1,1 0,2-1,0 1,2 0,1 1,1 0,1 0,3-5,2-6</inkml:trace>
  <inkml:trace contextRef="#ctx0" brushRef="#br0" timeOffset="38389.809">28 2540,'6'5,"0"-1,0 0,1 0,-1 0,1-1,0 0,0-1,0 1,0-1,0 0,1-1,-1 0,0 0,1-1,-1 0,1 0,-1 0,1-1,-1 0,0-1,1 0,-1 0,0 0,0-1,-1 0,1 0,0-1,-1 0,0 0,0 0,0-1,0 0,-1 0,0-1,0 1,0-1,-1 0,0 0,0-1,3-6,36-101,-42 115,-1-1,1 1,-1-1,1 1,-1-1,1 1,-1-1,1 0,-1 1,1-1,0 0,-1 1,1-1,0 0,-1 0,1 1,0-1,-1 0,1 0,0 0,-1 0,1 0,0 0,-1 0,1 0,0 0,0 0,-1-1,1 1,0 0,-1 0,1-1,-1 1,1 0,0-1,-1 1,1-1,-1 1,1-1,-1 1,1-1,-1 1,1-1,-1 1,0-1,1 1,-1-1,0 0,1 1,-1-1,0 0,0 1,0-1,1 0,-1 1,0-1,0 0,0 0,0 1,0-1,0 0,-1 1,1-1,0 0,0 1,0-1,-1 0,1 1,0-1,-1 0,51 345,-39 95,-11-408,-2 0,0 1,-2-1,-2 0,0 0,-2-1,-10 23,-21-7,38-46,0 1,0 0,0 0,0-1,0 1,0 0,0-1,0 0,-1 1,1-1,0 1,0-1,0 0,-1 0,1 0,0 0,0 0,-1 0,1 0,0 0,0 0,-1-1,1 1,0 0,0-1,0 1,0-1,0 1,-1-1,1 0,0 1,0-1,0 0,1 0,-1 0,0 0,0 0,0 0,1 0,-1 0,0 0,1 0,-1 0,1 0,-1-1,-2-13,0-1,0 1,2-1,0 0,0 0,2 0,0 1,1-1,0 0,2 1,0-1,0 1,1 0,24-80,3 1,26-46,-31 83,3 1,2 1,2 2,3 1,2 2,2 2,3 1,1 3,17-12,-57 51,0 0,0 0,1 1,-1-1,1 1,0 1,0-1,0 1,1 0,-1 0,1 1,0 0,-1 0,1 0,0 1,0 0,0 0,0 1,-5 1,0 0,0 0,0 0,-1 0,1 0,0 0,-1 0,1 1,-1-1,0 0,1 1,-1-1,0 1,0 0,0-1,0 1,0 0,0 0,0 0,-1 0,1 0,-1 0,1-1,-1 1,0 0,0 0,0 0,0 0,0 0,0 0,-1 0,1 0,-1 1,-15 65,1-32,-3-1,0 0,-3-2,0 0,-3-1,0-2,-2 0,-1-2,-1-1,-2-1,-7 4,-45 21,83-51,-1-1,0 1,1 0,-1-1,0 1,0-1,1 1,-1-1,0 1,0-1,0 1,0-1,0 1,1-1,-1 1,0-1,0 1,0-1,0 0,-1 1,1-1,0 1,0-1,0 1,0-1,0 1,-1-1,1 1,0-1,0 1,-1 0,1-1,0 1,-1-1,1 1,0 0,-1-1,1 1,-1 0,1-1,-1 1,1 0,-1 0,1-1,-1 1,1 0,-1 0,1 0,-1 0,1 0,-1 0,1 0,-1 0,1 0,-1 0,1 0,-1 0,1 0,-1 0,1 0,-1 0,1 1,-1-1,1 0,-1 0,1 1,-1-1,1 0,-1 0,1 1,8-17</inkml:trace>
  <inkml:trace contextRef="#ctx0" brushRef="#br0" timeOffset="38774.139">1299 2343,'-18'12,"0"2,1 0,1 1,0 0,1 2,1 0,0 0,2 1,0 1,0 0,2 1,1 0,-3 8,10-24,1 0,-1 0,1 1,0-1,0 0,1 1,-1-1,1 1,0-1,0 1,0-1,1 1,0-1,-1 0,1 1,1-1,-1 0,1 0,0 0,0 0,0 0,0 0,1 0,-1-1,1 1,0-1,0 0,0 1,1-2,-1 1,1 0,0-1,-1 1,1-1,0 0,0-1,1 1,-1-1,0 1,1-1,2 0,-1-4,1 0,-1 0,0 0,0-1,0 0,-1-1,0 1,0-1,0 0,0 0,-1 0,1-1,-1 0,-1 0,1 0,-1 0,0 0,0-1,-1 1,0-1,0 0,-1 1,0-1,1-5,5-11,30-124,-36 131,0 10,0 0,0 0,-1 0,0 0,0 0,0 0,-1 0,0 0,0 0,0 1,-1-1,1 0,-2 1,1-1,0 1,-1 0,-2-3,2 7,-1 1,0-1,1 1,-1 0,0 0,1 0,-1 0,0 1,1-1,-1 1,0 0,1 0,-1 0,1 1,0-1,-1 1,1 0,0 0,0 0,0 0,0 1,1-1,-1 1,0-1,1 1,-1 2,-8 3,-69 73,66-66</inkml:trace>
  <inkml:trace contextRef="#ctx0" brushRef="#br0" timeOffset="39106.144">1609 2315,'-9'38,"-4"23,1 5,2-4,3-7,7-13,4-14</inkml:trace>
  <inkml:trace contextRef="#ctx0" brushRef="#br0" timeOffset="39258.02">1609 1948,'0'0</inkml:trace>
  <inkml:trace contextRef="#ctx0" brushRef="#br0" timeOffset="39725.845">1806 2653,'20'-50,"2"0,1 1,3 2,3-1,13 5,-41 42,0 1,0-1,0 1,0 0,0-1,0 1,0 0,0-1,0 1,0 0,0 0,0 0,0 0,0 0,0 0,0 0,0 0,0 0,0 1,0-1,0 0,0 1,0-1,0 0,0 1,0 0,-1-1,1 1,0-1,0 1,0 0,-1-1,1 1,0 0,-1 0,1 0,-1 0,1 0,-1-1,1 1,-1 0,0 0,1 0,-1 0,0 0,0 0,0 0,0 0,0 0,0 0,0 1,0-1,0 0,0 0,6 59,-7-53,1-1,-1 1,1-1,1 0,-1 1,1-1,0 1,1-1,-1 0,1 0,0 0,1 0,0 0,0 0,0-1,0 1,1-1,0 0,0 0,0 0,1-1,0 1,0-1,0 0,0-1,0 1,3 0,-4-3,0 0,1 0,-1 0,0-1,1 1,-1-1,1 0,-1-1,1 1,-1-1,0 1,1-2,-1 1,0 0,0-1,1 0,-1 1,-1-2,1 1,0 0,0-1,-1 0,0 0,3-2,66-87,8-144,-63 177,-12 40</inkml:trace>
  <inkml:trace contextRef="#ctx0" brushRef="#br0" timeOffset="40109.301">2878 1891,'-68'385,"60"-339,2 1,1 0,3 0,2 0,6 43,-5-78,0 0,2-1,-1 1,2 0,0-1,0 0,1 0,0 0,0 0,8 8,-14-19,1-1,0 0,0 0,0 1,0-1,0 0,0 0,0 1,0-1,0 0,1 1,-1-1,0 0,0 1,0-1,1 0,-1 1,0-1,1 0,-1 1,1-1,-1 1,1-1,-1 1,1-1,-1 1,1-1,0 1,-1-1,1 1,-1 0,1-1,0 1,-1 0,1 0,0-1,0 1,-1 0,1 0,0 0,-1 0,1 0,0 0,0 0,-1 0,1 0,0 0,-1 1,1-1,0 0,0 0,-1 1,1-1,-1 0,1 1,0-1,-1 1,1-1,-1 1,1-1,-1 1,1-1,-1 1,1-1,-1 1,1 0,-5-15</inkml:trace>
  <inkml:trace contextRef="#ctx0" brushRef="#br0" timeOffset="40305.973">2597 2258,'33'0,"31"0,9 0,-3 0,-4 0,-8 0,-10 0,-7 0,-7 0,-4 0,-2 0,-6 0</inkml:trace>
  <inkml:trace contextRef="#ctx0" brushRef="#br0" timeOffset="68884.238">480 3951,'6'5,"1"0,-1 0,1-1,1 0,-1 0,1 0,-1-1,1-1,0 1,0-1,0-1,0 1,1-1,-1-1,0 1,0-2,1 1,-1-1,0 0,0-1,0 1,0-2,0 1,0-1,0-1,-1 1,0-1,0 0,0-1,0 0,0 0,4-5,-4 5,0 0,-1 0,1-1,-1 0,0 0,-1 0,1-1,-2 0,1 0,-1 0,1-1,-2 1,1-1,-1 0,-1 0,1 0,-1-1,-1 1,0 0,0-1,0 1,-1-1,0 1,-1-1,0 1,0-1,-1 1,0 0,-1 0,-1-4,0 8,-1-1,0 1,0 0,0 1,-1-1,1 1,-1 0,0 1,0-1,0 1,0 0,0 1,0-1,-1 1,1 0,0 1,-1 0,1 0,-1 0,1 1,0 0,-1 0,1 0,0 1,0 0,0 0,0 1,0-1,1 1,-1 1,0 0,-9 4,0 2,1 0,1 0,0 1,0 1,1 0,0 1,1 0,1 1,0 0,1 1,0 0,1 0,1 1,0 0,2 0,-1 0,2 1,0 0,1 0,1 0,1 0,0 0,1 1,1-1,1 0,0 0,1 0,3 10,-2-18,0 0,0-1,0 0,1 1,0-2,1 1,0-1,0 1,0-2,1 1,0-1,0 0,1 0,0-1,0 0,0 0,0-1,1 0,0-1,0 0,0 0,7 1,2 0,0-1,0 0,0-1,0-1,0-1,1-1,-1 0,0-1,0-1,0-1,6-3,28-15,-1-3,-1-1,-1-3,-2-3,-1-1,-1-2,-2-2,-2-2,-1-1,30-42,-47 53,0-2,-2 0,-2-1,0-1,-2-1,-2-1,-1 0,-2-1,-1 0,-2-1,-2 0,-1 0,-2-1,-1-1,-12-54,9 91,0 0,-1 0,1 0,-1 0,0 0,1 0,-1 0,0 0,0 0,0 1,0-1,-1 0,1 1,0-1,-1 1,1-1,-1 1,0-1,1 1,-1 0,0 0,0 0,0 0,0 0,1 1,-1-1,0 0,0 1,-1 0,1-1,0 1,0 0,0 0,0 0,0 0,0 0,0 1,0-1,0 1,0-1,-2 2,-6 4,-1 1,2 1,-1-1,1 2,0-1,1 1,0 0,0 1,1 0,1 0,-1 1,2 0,-1 0,2 0,-2 5,3-10,-14 30,2 0,2 2,1 0,1 0,-3 32,-69 493,69-448,-4-1,-21 58,34-153,-1 0,-1 0,0-1,-2 0,0 0,-1-1,-1-1,0 1,-1-2,-1 1,0-2,-1 0,-1 0,0-2,-2 1,16-12,0-1,0 1,0-1,0 1,-1-1,1 0,0 1,0-1,0 0,-1 0,1 0,0 0,0 0,-1 0,1 0,0-1,0 1,0 0,-1-1,1 1,0 0,0-1,0 0,0 1,0-1,0 0,0 1,0-1,0 0,0 0,0 0,1 0,-1 0,0 0,1 0,-1 0,1 0,-1 0,1 0,-1-1,1 1,0 0,-1 0,1 0,0-1,0 1,0 0,0 0,0 0,0-1,0 1,1 0,-1 0,0 0,1-1,-1 1,0 0,1 0,0 0,-1 0,1 0,0 0,-1 0,1 0,0 0,0 0,62-106,328-487,-265 395,-8-7,70-174,-183 369,23-71,-28 80,1-1,0 0,-1 1,0-1,1 1,-1-1,0 0,-1 1,1-1,0 0,-1 1,1-1,-1 1,0-1,0 1,0-1,0 1,0-1,-1 1,1 0,-1 0,1 0,-1 0,0 0,0 0,0 0,0 1,0-1,-2 1,1 1,-1 0,1-1,0 1,-1 1,1-1,-1 1,1-1,-1 1,1 0,0 0,-1 0,1 1,0-1,0 1,0 0,0 0,0 0,1 0,-1 0,1 0,-1 1,1 0,0-1,0 1,-1 1,-2 1,-22 28,1 2,1 1,2 1,2 1,1 1,2 0,2 2,2 0,1 0,3 1,1 1,2 0,1 0,3 13,0-5,3-1,2 0,3 1,1-1,3-1,2 0,2 0,6 11,6 35,-19-73,2 2,-1 1,-1 0,-1 1,-1 0,-1-1,-1 1,-2 0,-1 0,0 0,-2 0,-3 9,0-23,0-1,0 1,-2-1,1-1,-1 0,0 0,-1 0,-1-1,1-1,-1 1,0-1,-1-1,0 0,0-1,-1 0,0 0,0-2,-9 4,18-7,0 0,0 0,-1-1,1 1,0 0,-1-1,1 0,-1 0,1 0,0 0,-1-1,1 1,0-1,-1 0,1 0,0 0,0 0,0 0,0-1,0 0,0 1,0-1,0 0,1 0,-1-1,1 1,-1 0,1-1,0 0,0 1,0-1,0 0,1 0,-1 0,1 0,0-1,0 1,0 0,0 0,0-1,1 1,0 0,-1-1,1-12,1-1,0 1,1 0,1 0,1 0,0 0,1 0,0 1,1 0,1 0,5-7,-4 3,254-509,-229 469,-27 53</inkml:trace>
  <inkml:trace contextRef="#ctx0" brushRef="#br0" timeOffset="69350.669">1863 3980,'25'-6,"0"-1,-1 0,0-2,0-1,-1-1,0-1,-1-1,-1-1,0-1,-1-1,0-1,7-8,-24 22,-1 1,1-1,-1 1,1-1,-1 0,0 0,0 0,0 0,-1 0,1 0,-1-1,1 1,-1 0,0-1,-1 1,1-1,0 0,-1 1,0-1,0 1,0-1,0 0,-1 1,0-1,1 1,-1-1,0 1,-1-1,1 1,0 0,-1 0,0 0,0 0,0 0,0 0,0 0,-1 0,1 1,-1-1,0 1,0 0,1 0,-2 0,1 0,-2-1,-1 3,-1 0,1 0,-1 1,1-1,-1 1,1 1,0-1,0 1,0 0,0 1,0-1,0 1,0 1,1-1,-1 1,1 0,0 0,1 0,-1 1,0-1,1 1,0 0,0 1,-4 1,-2 3,-1 0,1 0,1 1,0 1,0-1,1 1,1 1,0-1,1 1,0 0,1 1,0 0,1-1,0 1,2 1,0-1,-1 6,2-11,0-1,1 1,-1-1,2 1,-1-1,1 1,0-1,1 1,0-1,0 0,1 0,0 0,1 0,-1 0,1-1,1 0,-1 0,1 0,1 0,-1-1,1 1,0-1,1-1,-1 0,1 1,0-2,1 1,-1-1,1 0,0-1,3 1,1-1,-1-1,1 0,0-1,-1 0,1 0,0-1,0-1,-1 0,1-1,0 0,-1-1,1 0,6-3,12-7</inkml:trace>
  <inkml:trace contextRef="#ctx0" brushRef="#br0" timeOffset="69733.122">2710 3726,'-42'11,"0"3,2 1,0 1,0 3,2 1,-2 3,35-21,0 0,0 1,-1-1,1 1,1 1,-1-1,0 1,1 0,0 0,0 0,0 0,0 1,1-1,0 1,0 0,0 0,1 1,-1-1,1 0,0 1,1-1,-1 1,1 0,0-1,1 1,-1 0,1 0,0 0,1-1,-1 1,1 0,0 0,1-1,-1 1,1-1,0 1,1-1,1 3,6 3,1 0,1 0,0-1,1 0,0-1,0-1,1 0,0-1,0 0,1-1,0-1,0 0,0-1,0-1,1 0,-1-1,1-1,0 0,0-1,-1-1,15-2,71-31,-83 24</inkml:trace>
  <inkml:trace contextRef="#ctx0" brushRef="#br0" timeOffset="69986.141">3218 3387,'-5'38,"-6"37,-2 11,2 0,3-10,2-8,3-11,1-11,2-7,0-7,0-3,1-2,4-5,-3-7,-2-6</inkml:trace>
  <inkml:trace contextRef="#ctx0" brushRef="#br0" timeOffset="70222.951">2794 3726,'43'0,"34"0,13 0,-4 0,-12 0,-13 0,-13 0,-9 0,-12 0</inkml:trace>
  <inkml:trace contextRef="#ctx0" brushRef="#br0" timeOffset="72418.111">4600 3810,'-41'2,"0"2,0 2,1 1,-1 2,2 2,-1 2,-1 2,28-10,0 1,0 0,1 1,0 0,1 1,0 1,0 0,0 0,-5 7,12-12,0 1,1-1,-1 1,1 0,0 0,0 0,0 0,1 1,0-1,0 1,0-1,1 1,0 0,0 0,0-1,1 1,0 0,0 0,0 0,1 0,0-1,0 1,2 4,-2-7,0 0,0 1,1-1,-1 0,1 0,0 0,0 0,0-1,0 1,0 0,1-1,-1 0,1 1,0-1,-1 0,1 0,0-1,0 1,1-1,-1 1,0-1,0 0,1 0,-1 0,0-1,1 1,-1-1,1 0,-1 0,1 0,101-30,-41-10,-1-4,-3-2,49-48,-108 93,0 0,0-1,0 1,0-1,0 1,0-1,1 1,-1 0,0-1,1 1,-1 0,1 0,0 0,-1 0,1 0,0 0,-1 1,1-1,0 1,0-1,0 1,0 0,-1-1,1 1,0 0,0 0,0 0,0 1,0-1,0 0,-1 1,1-1,0 1,0 0,0-1,-1 1,1 0,0 0,-1 0,1 0,-1 0,1 1,-1-1,0 0,0 1,1-1,0 2,19 58,-19-51,1-1,0 0,0 0,1 0,0 0,0-1,1 1,0-1,1-1,-1 1,6 4,0-4,0 0,0-1,1 0,0-1,1 0,-1-1,1 0,0-1,0-1,0 0,1-1,-1 0,1-1,-1-1,1 0,-1 0,14-4,-2 4</inkml:trace>
  <inkml:trace contextRef="#ctx0" brushRef="#br0" timeOffset="72805.677">5531 3726,'-23'6,"0"0,1 2,0 0,0 2,0 0,2 2,-1 0,-12 11,30-21,0-1,0 1,0 0,0 0,1 0,-1 1,1-1,0 0,-1 1,1 0,0-1,0 1,1 0,-1 0,1 0,-1 1,1-1,0 0,0 0,0 1,1-1,-1 0,1 1,0-1,0 1,0-1,0 0,1 1,-1-1,1 1,0-1,0 0,0 0,0 0,1 1,-1-1,1 0,0-1,1 3,73 51,-70-54,0 0,0 1,0 0,-1 0,1 0,-1 1,1 0,-1 0,0 0,-1 0,1 1,-1 0,0 0,0 0,0 1,-1-1,0 1,0 0,0 0,-1 0,0 0,0 0,-1 1,1-1,-1 0,-1 1,1-1,-1 1,0 5,-2-5,0-1,0 0,-1 1,0-1,0 0,0-1,-1 1,1-1,-1 1,-1-1,1 0,-1 0,0-1,0 0,0 1,0-2,-1 1,0-1,0 1,0-2,0 1,0-1,0 0,-1 0,1 0,-1-1,0 0,1-1,-1 1,0-1,1-1,-1 1,1-1,-1 0,0 0,1-1,0 0,-1 0,1-1,-4-2,-9-8</inkml:trace>
  <inkml:trace contextRef="#ctx0" brushRef="#br0" timeOffset="73687.706">6971 3867,'-18'-5,"0"2,0 0,-1 1,1 1,-1 0,1 2,-1 0,1 1,0 1,0 0,0 2,-15 5,21-7,0 2,1-1,0 2,0-1,0 1,1 1,0 0,0 0,0 1,1 1,1-1,-1 1,1 1,1-1,0 2,0-1,1 1,0-1,1 2,0-1,1 1,0-1,1 1,0 0,1 0,1 0,0 1,0 9,1-17,1-1,-1 1,1 0,0-1,1 1,-1-1,1 1,0-1,0 0,0 1,0-1,1 0,0 0,0-1,0 1,0-1,0 1,1-1,-1 0,1 0,0-1,0 1,0-1,1 0,-1 0,0 0,1 0,-1-1,1 0,0 0,-1 0,1-1,0 1,-1-1,1 0,0 0,0-1,-1 0,5 0,18-8,-1-1,0 0,0-2,-1-1,-1-1,0-2,-1 0,-1-1,0-1,-2-1,0-1,12-15,28-26,-58 61,-1 0,1 1,-1-1,1 1,-1 0,0-1,1 1,-1 0,0 0,0 0,1 0,-1 0,0 0,0 0,0 1,0-1,0 0,0 0,-1 1,1-1,0 1,-1-1,1 1,-1-1,1 1,-1-1,0 1,0-1,0 1,0-1,0 1,0-1,0 1,0 1,1 4,1 6,0 0,0-1,1 1,1-1,0 1,1-1,0-1,1 1,0-1,1 0,0 0,1-1,0 0,1 0,0-1,0 0,1-1,0 1,1-2,-1 0,2 0,-1-1,1 0,-1-1,1-1,1 0,4 1,11-3,-3-1</inkml:trace>
  <inkml:trace contextRef="#ctx0" brushRef="#br0" timeOffset="100442.9">423 5278,'-17'30,"-6"146,14-102,3-1,3 1,4-1,3 1,4 9,27 162,-30-217,-1 0,-2-1,0 1,-2 0,-1 0,-2 0,0 0,-2-1,-7 26,6-53,4-11</inkml:trace>
  <inkml:trace contextRef="#ctx0" brushRef="#br0" timeOffset="100746.549">1 5983,'125'-76,"-98"61,1 1,1 2,0 0,1 2,0 1,1 2,0 1,0 1,0 1,2 2,24 4,98-12,-133 4,-3 1</inkml:trace>
  <inkml:trace contextRef="#ctx0" brushRef="#br0" timeOffset="101247.138">819 5306,'26'248,"28"47,-20-72,-4-89,-29-133,1 0,0 0,0 1,-1-1,1 0,0 0,0-1,0 1,0 0,0-1,0 1,0-1,1 0,-1 1,0-1,0 0,0 0,0-1,0 1,0 0,1-1,-1 1,0-1,0 0,0 1,0-1,-1 0,1 0,0-1,0 1,0 0,-1 0,1-1,-1 1,1-1,-1 0,0 1,1-1,-1 0,0 0,0 0,0-1,3 0,88-89,-66 63,0 2,2 1,1 1,1 2,24-14,-53 35,0 1,1-1,0 1,-1-1,1 1,0 0,0 0,0 0,-1 0,1 0,0 0,0 1,1-1,-1 1,0-1,0 1,0 0,0 0,0 0,0 0,0 0,1 0,-1 1,0-1,0 1,0-1,0 1,0 0,0 0,0 0,0 0,-1 0,1 0,0 0,-1 1,1-1,0 1,-1-1,0 1,1 0,-1-1,0 1,0 0,0 0,0 0,0 0,0 0,-1 0,1 0,-1 0,1 1,-15 111,1-53,12-50,-2 1,2 0,-1 0,2 0,-1 0,2-1,-1 1,2 0,0 0,2 7,-3-17,1 0,-1 0,1 0,0 0,0 0,0 0,0-1,0 1,0-1,0 1,1-1,-1 0,1 0,-1 0,1 0,-1 0,1-1,-1 1,1-1,-1 1,1-1,0 0,-1 0,1 0,0-1,-1 1,1-1,-1 1,1-1,-1 0,1 0,-1 0,1 0,-1 0,0-1,0 1,1-1,-1 1,0-1,0 0,-1 0,1 0,0 0,14-9</inkml:trace>
  <inkml:trace contextRef="#ctx0" brushRef="#br0" timeOffset="101662.881">1750 6040,'21'-7,"13"-2,-2-2,1-1,-1-1,-1-2,0-1,-1-1,-1-2,-1-1,6-6,-31 23,1 1,-2-1,1 0,0 0,0 0,-1 0,0 0,1 0,-1-1,0 1,-1-1,1 0,-1 1,1-1,-1 0,0 0,-1 0,1 0,-1 0,0 0,0 0,0 0,0 0,0 0,-1 0,0 0,0 0,0 0,0 1,-1-1,0 0,1 1,-1-1,-1 1,1 0,0-1,-1 1,1 0,-1 0,0 1,0-1,0 1,-1-1,1 1,0 0,-1 0,0 0,1 1,-1-1,0 1,0 0,0 0,0 1,-1-1,-9 4,-1 0,1 1,0 1,0 0,1 1,0 0,0 1,0 1,1 0,0 0,0 1,1 1,0 0,1 1,0 0,1 0,0 1,-7 12,5-9,1 0,0 1,1 0,1 1,1 0,0 0,1 1,-1 7,5-19,1 0,0 0,1 0,-1 0,1 1,0-1,1 0,-1 0,1 0,1 0,-1 0,1 0,0 0,0 0,1-1,0 1,0-1,0 0,0 0,1 0,0 0,0 0,0-1,1 0,-1 0,6 3,4 0,0-1,1 0,-1-1,1-1,1 0,-1-1,0-1,1 0,-1-1,1-1,0 0,-1-1,9-2,14 1,91 0,-103 2</inkml:trace>
  <inkml:trace contextRef="#ctx0" brushRef="#br0" timeOffset="102675.487">3218 5504,'76'381,"34"2,-110-381,0-1,0 0,0 0,0 0,0 0,0 1,0-1,0 0,1 0,-1 0,0 0,1 0,-1 0,1 1,-1-1,1 0,-1 0,1 0,0-1,0 1,-1 0,1 0,0 0,0 0,0-1,0 1,0-1,0 1,0 0,0-1,0 0,0 1,0-1,1 1,-1-1,0 0,0 0,0 0,0 0,1 0,-1 0,0 0,0 0,0 0,0-1,1 1,-1 0,0-1,0 1,0-1,0 1,0-1,0 0,0 1,0-1,0 0,0 0,0 0,8-17,0 0,0-1,-2 0,0 0,-2-1,0 0,1-12,16-54,118-256,-116 290,-12 35</inkml:trace>
  <inkml:trace contextRef="#ctx0" brushRef="#br0" timeOffset="103763.213">3923 5927,'56'-28,"-1"-2,-1-2,-1-2,-3-3,0-2,-1-4,-41 35,-1 0,0 0,0-1,-1 0,0 0,0-1,-1 0,-1 1,3-9,-6 15,0 0,0 0,0 0,0-1,-1 1,1 0,-1-1,0 1,0 0,0-1,-1 1,1 0,-1-1,1 1,-1 0,0 0,-1 0,1-1,0 1,-1 0,0 1,1-1,-1 0,0 0,-1 1,1-1,0 1,-1 0,1 0,-1 0,0 0,-2-1,1 1,-1 0,0 0,0 0,0 1,0 0,0 0,0 0,-1 0,1 1,0 0,0 0,-1 1,1-1,0 1,0 0,0 1,0-1,0 1,0 0,0 0,1 0,-1 1,1 0,-4 3,-92 88,87-78,0 1,2 0,0 1,0 0,2 0,0 1,2 1,0-1,1 1,1 1,1-1,0 1,2-1,0 1,2 0,0 0,3 15,-1-27,1-1,0 0,0 0,1 0,0-1,1 0,0 1,0-1,0-1,1 1,0-1,0 0,0 0,1-1,0 0,0 0,1-1,-1 1,1-2,0 1,2 0,4 1,1 0,-1-1,1 0,0-2,0 1,0-2,0 0,0-1,0 0,0-1,13-3,6-4,-1-3,0 0,-1-2,0-1,-1-2,-1-1,0-2,-2 0,13-12,234-243,-128 145,-146 128,-1 0,1 1,0-1,-1 0,1 1,0-1,-1 1,1-1,0 1,0-1,0 1,0 0,-1-1,1 1,0 0,0 0,0 0,0-1,0 1,0 0,0 0,-1 0,1 0,0 1,0-1,0 0,0 0,0 1,0-1,0 0,-1 1,1-1,0 1,0-1,-1 1,1-1,0 1,-1-1,1 1,0 0,-1-1,1 1,-1 0,1 0,-1 0,1-1,-1 1,0 0,1 0,-1 0,0 0,0 0,0-1,1 1,-1 0,0 0,0 0,0 0,-1 1,-5 55,6-54,-1-1,1 1,0-1,-1 0,1 1,-1-1,0 1,0-1,0 0,0 0,0 0,0 0,-1 1,1-2,-1 1,1 0,-1 0,0 0,1-1,-1 1,0-1,0 1,0-1,-1 0,1 0,0 0,0 0,-1 0,1 0,0-1,-1 1,1-1,-1 0,1 0,-1 0,1 0,0 0,-1 0,1 0,-1-1,-1 0,-18-7,17 5,-1 0,1 0,-1 0,0 1,0-1,0 1,0 1,-1-1,1 1,0 1,-1-1,1 1,-1 0,1 0,-1 1,1-1,0 2,-1-1,1 1,0 0,0 0,0 0,0 1,1 0,-1 0,1 1,-1-1,-1 3,2-1,0 1,0-1,0 1,1 0,0 1,0-1,0 0,1 1,0 0,1 0,-1 0,1 0,1 0,-1 1,1-1,0 0,1 1,0-1,0 1,1-1,0 1,0-1,0 0,1 0,0 0,1 0,-1 0,1 0,1 0,-1-1,1 1,1-1,-1 0,1-1,0 1,9 4,-1 0,2-1,0-1,0-1,0 0,1-1,0 0,0-1,0-1,1-1,-1 0,1-1,0-1,0-1,18-1,-1-1,0-2,-1-2,1-1,-1-1,-1-2,1-2,-2 0,1-2,-2-2,0 0,15-13,-24 16,0-1,-2-1,1-1,-2-1,0 0,-1-1,-1-1,4-8,31-43,-3-3,-4-2,-3-2,-3-2,21-67,-51 125,-1 0,0-1,-2 0,-1 0,0 0,-2-1,-1 1,0-1,-2 1,-1-6,2 26,0 0,0 0,-1 0,1 0,0 0,-1 0,0 1,1-1,-1 0,0 0,0 1,0-1,0 0,0 1,0-1,-1 1,1 0,0-1,-1 1,1 0,-1 0,1 0,-1 0,0 0,0 0,1 0,-1 0,0 1,0-1,0 1,1 0,-1-1,0 1,0 0,0 0,0 0,0 0,0 0,0 1,0-1,0 1,1-1,-1 1,0-1,0 1,1 0,-1 0,0 0,1 0,-1 0,1 0,-1 1,1-1,0 0,-1 1,-9 8,1 0,0 0,1 1,0 0,0 1,2 0,-1 0,1 1,1 0,0 0,1 1,1-1,0 1,1 0,0 0,1 2,-7 238,11-185,-1-52,-1 63,4-1,3 1,11 38,49 131,-50-177,-17-71,0-1,0 0,0 1,0-1,0 1,0-1,-1 1,1-1,0 0,0 1,0-1,0 1,-1-1,1 0,0 1,0-1,-1 1,1-1,0 0,-1 0,1 1,0-1,-1 0,1 0,0 1,-1-1,1 0,-1 0,1 0,0 1,-1-1,1 0,-1 0,1 0,-1 0,1 0,0 0,-1 0,1 0,-1 0,1 0,-1 0,1 0,0-1,-1 1,1 0,-1 0,1 0,0 0,-1-1,1 1,-1 0,1 0,0-1,-1 1,1 0,0-1,0 1,-1 0,1-1,0 1,0-1,-1 1,1 0,0-1,0 1,0-1,0 1,0-1,0 1,-25-27,-18-37,31 45</inkml:trace>
  <inkml:trace contextRef="#ctx0" brushRef="#br0" timeOffset="103966.891">5363 5475,'38'-9,"42"-9,16-5,2 1,-6 4,-9 5,-14 0,-10 3,-9 2,-8 3,-8 7,-3 3,-3 1,-2 4,-4 1</inkml:trace>
  <inkml:trace contextRef="#ctx0" brushRef="#br0" timeOffset="104544.129">6632 5475,'-32'22,"1"0,2 2,0 1,1 1,2 2,0 0,2 2,-15 26,30-43,1 1,0 1,2-1,-1 1,2 1,0-1,1 1,0 0,3-13,0 1,1 0,-1 0,1-1,0 1,0 0,0 0,0 0,1-1,0 1,-1 0,1 0,1-1,-1 1,0-1,1 1,0-1,0 0,0 1,0-1,0 0,1 0,0-1,-1 1,1 0,0-1,0 0,0 1,0-1,1-1,-1 1,1 0,-1-1,1 0,1 1,4 0,0 0,0-1,1 0,-1 0,0-1,1 0,-1-1,0 0,0 0,0-1,1 0,-2-1,1 0,0-1,-1 1,1-2,-1 1,0-1,3-2,4-4,-1 0,0-1,0 0,-1-1,-1 0,0-1,-1-1,-1 0,5-8,-6 4,0 0,-1 0,-2-1,0 0,-1 0,0-1,-2 0,0-4,-3 16,0 1,0-1,-1 1,0-1,-1 1,0 0,0 0,0 0,-1 0,-1 0,1 0,-1 1,-1-1,1 1,-1 0,3 4,-1 0,1 0,-1 0,1 0,-1 1,0-1,0 1,0 0,-1 0,1 0,0 0,-1 0,1 1,-1-1,0 1,1 0,-1 0,0 1,0-1,1 1,-1-1,0 1,0 1,0-1,0 0,1 1,-1 0,0 0,0 0,1 0,-1 1,1-1,-3 2,-1 3,1 1,-1 0,1 0,1 0,-1 1,1-1,1 1,-1 0,1 1,1-1,0 1,0 0,0 0,1 0,1 0,-1 0,2 0,-1 0,1 1,0-1,1 0,0 0,1 3,-1 16</inkml:trace>
  <inkml:trace contextRef="#ctx0" brushRef="#br0" timeOffset="104799.228">7028 6040,'-2'-7,"-15"-40,2-1,3-1,1 0,1-14,9 49,-1 0,2 0,0 0,1 0,1 0,0 0,0 0,1 1,1-1,1 1,0 0,0 0,1 0,1 1,0-1,1 2,6-8,-5 7,0 0,1 1,1 0,0 0,0 1,1 1,0 0,1 0,0 1,0 1,1 0,0 1,0 0,1 2,0-1,-11 5,0 0,0 0,0 0,0 0,0 1,0 0,0-1,0 1,0 1,0-1,-1 1,1-1,0 1,-1 0,0 1,1-1,-1 0,0 1,0 0,0 0,0 0,12 14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2:33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11337 672,'-37'0,"0"2,1 1,-1 2,1 2,0 1,-26 11,52-15,1 0,-1 1,1 0,0 1,1 0,-1 0,1 1,1 0,-1 0,-1 3,7-8,0 1,0-1,0 1,0-1,0 1,0 0,0 0,1 0,0 0,0 0,-1 0,2 0,-1 1,0-1,1 0,-1 0,1 1,0-1,0 0,0 1,1-1,-1 0,1 0,0 1,0-1,0 0,0 0,0 0,1 0,-1 0,1 0,0 0,1 0,0 1,0-1,1 1,-1-1,1 0,0 0,0 0,1 0,-1-1,0 0,1 0,-1 0,1 0,0-1,0 0,-1 0,1 0,0 0,0-1,0 0,0 0,0 0,0 0,0-1,0 0,0 0,1-1,116-57,27-70,-148 128,-1 0,0 0,1 1,-1-1,1 0,-1 1,1-1,-1 0,1 1,-1-1,1 0,0 1,-1-1,1 1,0-1,-1 1,1 0,0-1,0 1,0 0,-1 0,1-1,0 1,0 0,0 0,0 0,-1 0,1 0,0 0,0 0,0 0,0 0,-1 0,1 1,0-1,0 0,0 1,-1-1,1 0,0 1,0-1,-1 1,1-1,0 1,-1-1,1 1,-1 0,1-1,-1 1,1 0,-1-1,1 1,-1 0,0 0,1-1,-1 1,0 0,1 0,-1 0,0 0,9 52,-8-36,1 0,1 0,0 0,1-1,1 1,0-1,1 0,5 7,-9-18,0-1,1 0,0 0,-1 0,1 0,1 0,-1-1,1 1,-1-1,1 0,0 0,0 0,0 0,1-1,-1 0,1 0,-1 0,1 0,0-1,-1 0,1 0,0 0,0 0,0-1,0 0,0 0,0 0,0-1,0 0,-1 1,4-2,17-8,0-1,-1-1,0-2,-1 0,0-1,-1-1,-1-1,-1-1,0-1,-1-1,-2 0,0-1,-1-1,-1-1,7-15,-19 34,21-33,-2-1,-2-1,-1 0,-2-2,-2 0,-2-1,-1-1,-3 0,-1 0,-2-1,-2 0,-2 1,-3-32,2 68,-1 0,0 0,-1 0,1 0,-1 0,-1 0,1 0,-1 1,0-1,-1 0,0 1,0 0,0-1,-1 0,2 7,1 0,0 0,-1 0,1 0,0 0,-1 0,1 1,0-1,-1 0,1 1,0-1,0 1,0-1,-1 1,1 0,0-1,0 1,0 0,0 0,0 0,0 0,0 0,0 0,1 0,-1 0,0 0,1 0,-1 1,1-1,-1 0,1 0,-1 1,1-1,0 0,-1 0,1 1,0-1,0 0,0 1,0-1,0 0,1 1,-1-1,0 0,1 2,-33 275,33 235,1-483,2 0,0 0,2-1,1 0,5 11,-1-3,-11-37,-1 0,1 0,0 0,0-1,-1 1,1 0,0 1,0-1,0 0,-1 0,1 0,0 0,0 0,-1 0,1 0,0 0,0 0,0 0,-1 0,1 1,0-1,0 0,0 0,0 0,-1 0,1 1,0-1,0 0,0 0,0 0,0 1,0-1,0 0,0 0,-1 1,-13-22,5 2</inkml:trace>
  <inkml:trace contextRef="#ctx0" brushRef="#br0" timeOffset="255.264">11562 417,'43'0,"48"-5,19-1,-1 0,-4-4,-10 0,-12 2,-11 2,-12 2,-7-3,-8 0,-6 1,-6 1,-8 2</inkml:trace>
  <inkml:trace contextRef="#ctx0" brushRef="#br0" timeOffset="9422.086">13425 643,'-12'-5,"0"0,-1 1,1 1,-1 0,0 0,0 2,0 0,0 0,0 1,0 0,0 1,0 1,0 0,0 1,1 0,-1 1,1 1,0 0,-9 5,8-3,1 2,1-1,0 1,0 1,1 0,0 1,1 0,0 0,1 1,0 0,1 0,0 1,1 0,0 0,1 0,1 1,0 0,0 0,2 0,0 0,0 0,2 1,0-1,0 0,1 1,1-1,-1-9,1 0,0 0,0 0,0-1,1 1,-1-1,1 1,0-1,0 0,1 0,-1 0,1-1,0 1,0-1,0 0,0 0,1 0,-1-1,1 0,-1 1,1-2,0 1,0 0,0-1,0 0,0 0,0-1,1 1,-1-1,0 0,0-1,0 1,0-1,12-1,-1-1,-1 0,1-1,0-1,-1 0,0-1,0-1,-1-1,0 0,2-2,7-4,-1-1,-1-2,0 0,-1-1,-1-1,0-1,-2 0,0-2,-2 0,11-19,-25 38,-1 2,0 0,0 0,0 0,-1 0,1 0,0 0,0 0,1 1,-1-1,0 0,0 0,0 0,1 0,-1 0,0 0,1 0,-1 1,0-1,1 0,0 0,-1 0,1 1,-1-1,1 0,0 1,-1-1,1 1,0-1,0 1,0-1,-1 1,1-1,0 1,0 0,0-1,0 1,0 0,0 0,-1 0,1 0,0-1,0 1,0 1,0-1,0 0,0 0,0 0,0 0,0 1,0-1,-1 0,1 1,0-1,0 1,0-1,-1 1,1-1,0 1,0 0,22 64,-20-52,1 1,0-1,1 0,0-1,1 1,1-1,0 0,1-1,0 0,0 0,1-1,1 0,0 0,4 3,1-2,1 0,0 0,0-2,1 0,0-1,0-1,1 0,0-1,1-1,-1-1,3 0,4-2</inkml:trace>
  <inkml:trace contextRef="#ctx0" brushRef="#br0" timeOffset="38946.259">10998 2195,'-72'9,"1"3,1 3,-32 13,100-28,1 0,0 0,0 0,0-1,0 1,0 0,0 0,0 1,-1-1,1 0,0 0,0 1,0-1,0 0,0 1,0-1,0 1,0-1,0 1,0 0,0-1,1 1,-1 0,0 0,0-1,1 1,-1 0,0 0,1 0,-1 0,1 0,-1 0,1 0,-1 0,1 0,0 0,0 0,-1 1,1-1,0 0,0 0,0 0,0 0,0 0,1 0,-1 0,0 0,0 1,1-1,-1 0,1 0,-1 0,1 0,-1 0,1 0,-1-1,1 1,0 0,0 0,-1 0,1-1,0 1,120 62,-54-35,-53-20,1 0,-1 0,0 1,0 1,-1 1,-1 0,0 0,0 1,-10-9,1 0,0 0,-1 0,0 1,0-1,0 1,0-1,0 1,-1 0,0 0,1-1,-2 1,1 0,0 0,-1 0,1 0,-1 0,0 0,-1 0,1 0,-1 0,0 0,1 0,-2 0,1 0,0-1,-1 1,0 0,0-1,0 1,0-1,0 0,-1 0,-2 3,-8 6,-1-1,0-1,-1 0,0-1,-1-1,1 0,-1-1,-1-1,0 0,1-2,-2 1,-9 0,15-2,-95 7,106-10,0 0,1 0,-1 0,0 0,1 0,-1-1,0 1,0 0,1 0,-1-1,0 1,1 0,-1-1,1 1,-1-1,0 1,1-1,-1 1,1-1,-1 1,1-1,0 0,-1 1,1-1,0 0,-1 1,1-1,0 0,0 1,-1-1,1 0,0 0,0 1,0-1,0 0,0 1,0-1,0 0,0 0,0 1,1-1,-1 0,0 0,0 1,1-1,-1 0,0 1,1-1,-1 1,1-1,7-10</inkml:trace>
  <inkml:trace contextRef="#ctx0" brushRef="#br0" timeOffset="39496.042">11675 2251,'-13'-1,"0"0,0 1,0 0,0 1,0 0,0 1,1 1,-1 0,0 1,4-2,-6 2,1 1,-1 1,1 0,1 1,-1 0,1 1,0 1,1 0,0 1,1 0,0 0,0 1,1 1,1 0,-1 0,2 1,0 0,1 1,0 0,1 0,0 0,2 1,-1-1,2 1,0 0,1 0,0 1,1 0,1-14,0 1,0-1,1 1,-1-1,1 1,-1-1,1 1,0-1,0 1,0-1,0 0,0 0,1 1,-1-1,1 0,-1 0,1 0,0-1,0 1,0 0,0-1,0 1,0-1,0 0,0 1,1-1,-1 0,0 0,1-1,-1 1,1 0,-1-1,1 0,-1 1,1-1,-1 0,1 0,0 0,0-1,98-27,-70 8,-1 0,-1-2,-1-1,-1-1,12-16,23-19,-53 51,-8 6,-1 1,0 0,1 0,0-1,-1 1,1 0,0 0,-1 0,1 0,0 0,0 0,0 0,0 0,0 0,0 0,0 0,0 0,0 1,1-1,-1 1,0-1,0 1,1-1,-1 1,0 0,1-1,-1 1,0 0,1 0,-1 0,0 0,1 0,-1 0,0 0,1 1,-1-1,0 0,0 1,1-1,-1 1,0 0,0-1,0 1,1 0,-1 0,0-1,0 1,0 0,0 0,-1 0,1 0,0 1,0-1,91 210,-30-130,-45-70</inkml:trace>
  <inkml:trace contextRef="#ctx0" brushRef="#br0" timeOffset="40194.791">12127 2647,'12'-43,"1"1,2 0,2 1,2 0,1 2,12-16,-28 48,0 0,0 0,0 1,1 0,0 0,0 0,1 0,-1 1,1-1,1 1,-1 1,0 0,1-1,0 2,3-2,-8 5,-1 0,1-1,-1 1,0 1,1-1,-1 0,1 0,-1 0,0 1,1-1,-1 1,0-1,0 1,1-1,-1 1,0 0,0 0,0-1,0 1,0 0,0 0,0 0,0 0,0 0,0 0,0 1,-1-1,1 0,0 0,-1 1,1-1,-1 0,0 1,1-1,-1 0,0 1,0-1,0 2,4 58,-4-56,1 112,-1-116,0-1,0 1,0 0,0 0,1 0,-1 0,0 0,1-1,-1 1,0 0,1 0,-1-1,1 1,-1 0,1-1,0 1,-1 0,1-1,0 1,-1-1,1 1,0-1,0 1,-1-1,1 0,0 1,0-1,0 0,0 0,-1 1,1-1,0 0,0 0,0 0,0 0,0 0,0 0,-1-1,1 1,0 0,0 0,0 0,0-1,-1 1,1-1,0 1,0 0,0-1,0 0,39-29,-37 27,151-157,-153 158,1 0,-1 0,1-1,-1 1,1 1,0-1,0 0,0 0,0 1,0-1,0 1,0 0,1-1,-1 1,0 0,1 0,-1 1,1-1,-1 0,1 1,-1 0,1-1,-1 1,1 0,0 0,-1 1,1-1,-1 0,1 1,-1-1,1 1,-1 0,1 0,-1 0,0 0,0 1,1-1,-1 0,0 1,0 0,0-1,1 3,17 162,-19-161,0-1,0 1,0-1,1 1,0-1,0 0,0 0,1 0,-1 0,1 0,0 0,0 0,0-1,1 0,-1 0,1 0,0 0,0 0,0-1,0 1,0-1,0 0,1-1,-1 1,1-1,-1 1,1-2,0 1,0 0,18 1</inkml:trace>
  <inkml:trace contextRef="#ctx0" brushRef="#br0" timeOffset="40563.895">12973 2421,'30'7,"1"-2,-1 0,1-2,0-2,0-1,0-1,0-1,-1-2,1-1,-1-2,0 0,28-12,-48 13,1 1,-1-1,0 0,0-1,-1 0,0-1,0 0,-1-1,0 1,0-1,-1-1,0 0,-1 0,0 0,-1 0,0-1,0 0,2-11,-5 19,-1-1,-1 1,1 0,0 0,-1-1,1 1,-1 0,0-1,0 1,-1-1,1 1,-1 0,1 0,-1-1,0 1,0 0,-1 0,1 0,-1 0,1 0,-1 0,0 0,0 1,0-1,0 1,-1-1,1 1,-1 0,1 0,-1 0,0 0,0 0,0 1,-1-1,-3-1,1 1,-1 0,0 0,0 1,0 0,0 0,0 0,0 1,0 0,0 0,0 1,0 0,1 0,-1 1,0 0,-2 1,-5 1,1 0,-1 1,1 1,0 0,0 1,1 1,0-1,1 2,-1 0,1 0,1 1,0 0,0 1,1 0,1 1,0 0,0 0,1 1,1-1,0 2,1-1,0 0,1 1,0 0,1 0,1 0,1 1,0-1,0 0,2 10,1-14,1-1,1 1,0-1,0 0,1 0,0-1,0 1,1-1,0 0,0-1,1 1,0-1,0-1,1 1,0-1,0-1,0 1,7 2,14 7,0-1,1-1,1-2,0 0,4-2,-1-1,0-2,0-2,1-1,0-1,5-2,-4-1</inkml:trace>
  <inkml:trace contextRef="#ctx0" brushRef="#br0" timeOffset="-23802.17">302 643,'-11'12,"1"1,1 0,-1 0,2 1,0 0,1 1,0-1,1 2,1-1,1 0,-3 12,7-24,-1-1,0 1,1-1,0 1,-1-1,1 1,0 0,1-1,-1 1,0-1,1 1,-1-1,1 1,0-1,0 0,0 1,0-1,0 0,0 1,1-1,-1 0,1 0,-1 0,1 0,0-1,0 1,0 0,0-1,0 1,0-1,0 0,1 0,-1 0,0 0,1 0,-1 0,1 0,-1-1,1 1,-1-1,1 0,-1 0,1 0,-1 0,1 0,0-1,-1 1,1-1,-1 1,0-1,1 0,1-1,4-1,-1 0,0-1,0 0,0 0,0 0,-1-1,0 0,0 0,0-1,0 0,-1 0,0 0,0 0,-1-1,0 0,0 0,0 0,-1 0,0-1,0 1,-1-1,0 0,0-3,1-2,-1 0,0 0,-1 0,-1-1,0 1,-1 0,0 0,-1-1,0 1,-1 0,-1 1,0-1,-5-11,-56-78,64 99,1 0,0 0,0 0,0 0,0 0,0 0,0 0,1-1,0 1,-1 0,1 0,0 0,1 1,-1-1,0 0,1 0,-1 1,1-1,0 1,0-1,0 1,0 0,1 0,-1 0,1 0,-1 0,1 0,-1 1,1-1,0 1,0 0,0 0,0 0,0 0,28-23,93-133,-43 47,-79 109,-1 0,0 0,0 0,1 0,-1 0,1 1,-1-1,0 0,1 1,-1-1,1 1,0 0,-1-1,1 1,-1 0,1 0,-1 0,1 0,0 0,-1 0,1 1,-1-1,1 0,-1 1,1-1,-1 1,1 0,-1-1,1 1,-1 0,0 0,1 0,-1 0,0 0,0 0,0 0,0 0,0 1,0-1,0 1,30 59,52 242,-3-20,40 266,-113-512,0 1,-3-1,-1 1,-2-1,-1 1,-2 0,-2-1,-1 1,-2-1,-2 0,-1-1,-3 3,9-31,0 0,-1 0,0-1,0 1,-1-1,0-1,-1 1,1-1,-1 0,0 0,0-1,-1 0,0-1,-4 3,9-6,-1 1,1-1,-1 0,1 0,-1 0,1 0,-1 0,0-1,0 0,1 1,-1-2,0 1,1 0,-1-1,0 1,0-1,1 0,-1 0,1-1,-1 1,1-1,0 0,0 0,-1 0,1 0,0 0,1-1,-1 1,0-1,1 0,-1 0,1 0,0 0,0 0,0-1,-7-16,1-1,0 0,2 0,0-1,2 1,0-1,2 0,0-1,1 1,2 0,0 0,1 0,1 0,5-15,2-9,3 1,1 0,2 1,3 1,1 0,2 1,6-7,-19 35,0 0,1 1,1 0,0 0,0 1,1 0,1 1,0 1,13-8,-3 3</inkml:trace>
  <inkml:trace contextRef="#ctx0" brushRef="#br0" timeOffset="-21337.659">4732 643,'1'-1,"0"0,-1 1,1-1,0 0,-1 0,1 0,-1 0,1 0,-1 0,1 0,-1 1,1-1,-1 0,0-1,0 1,1 0,-1 0,0 0,0 0,0 0,0 0,0 0,-1 0,1 0,0 0,0 0,-1 0,1 0,0 0,-1 0,1 0,-1 0,0 0,1 0,-1 1,1-1,-1 0,0 0,0 1,0-1,1 0,-1 1,0-1,0 1,0-1,0 1,0-1,0 1,0 0,0 0,0-1,0 1,0 0,0 0,0 0,0 0,0 0,0 0,0 0,0 0,-1 1,1-1,-1 0,0 0,0 0,1 1,-1-1,0 1,0-1,1 1,-1-1,0 1,1 0,-1 0,0 0,1 0,-1 0,1 0,0 0,-1 0,1 0,0 1,0-1,-1 1,1-1,0 1,1-1,-1 1,0 0,0-1,1 1,-1 0,1 0,-1-1,1 1,0 0,0 0,0 0,0-1,0 1,0 0,0 0,1 0,31 69,-19-55,54 88,-66-100,1-1,-1 1,0-1,0 1,0-1,-1 1,1 0,-1 0,0-1,0 1,0 0,0-1,-1 1,1 0,-1-1,0 1,0 0,-1-1,1 1,-1-1,1 0,-1 1,0-1,0 0,-1 0,1 0,-1-1,1 1,-1-1,-2 3,-3 1,0 0,-1 0,1-1,-1 0,-1 0,1-1,0 0,-1-1,0 0,0-1,0 0,0 0,0-1,0 0,-6-1,-3-4</inkml:trace>
  <inkml:trace contextRef="#ctx0" brushRef="#br0" timeOffset="-22886.635">2023 417,'248'-173,"-232"162,0-1,0-1,-2-1,1 0,-2 0,0-2,-1 1,0-2,-1 0,-1-1,-19 50,1-1,2 2,1-1,1 1,2-1,1 3,-6 50,-10 442,16-492,-2-1,-1 0,-2-1,-1 1,-2-1,-8 18,12-37,-1 0,-1 0,0 0,-1-1,0 0,-1 0,-1-1,0 0,0-1,-1 0,-1 0,0-1,0-1,-1 0,-6 2,0 0,-2-2,1 0,-1-2,0 0,-1-1,-15 2,32-7,0-1,0 0,0 0,0 0,0 0,0-1,0 0,1 0,-1 0,0-1,0 1,1-1,-1 0,1-1,-1 1,1-1,0 0,0 0,0 0,1 0,-1-1,1 1,0-1,0 0,0 0,0 0,0-1,1 1,0-1,0 1,0-1,0-1,-1-4,1 1,0 0,0-1,1 1,0-1,0 1,1-1,0 1,1-1,0 1,1-1,0 1,0 0,1-1,0 1,3-5,120-156,-105 151,1 1,0 1,1 1,0 1,2 1,-1 1,2 1,0 2,14-5,-18 9,1 1,-1 0,1 2,0 1,0 0,0 2,0 0,0 2,-3-1,4-1</inkml:trace>
  <inkml:trace contextRef="#ctx0" brushRef="#br0" timeOffset="-22607.703">2842 672,'-20'11,"1"2,0 1,1 0,1 1,0 1,1 0,0 2,2 0,0 0,1 1,-4 9,15-26,0 0,1 1,-1-1,0 0,1 1,-1 0,1-1,0 1,-1 0,2 0,-1 0,0-1,0 1,1 0,0 0,-1 0,1 0,0 0,1 0,-1 0,0 0,1 0,0 0,-1 0,1 0,1-1,-1 1,0 0,0-1,1 1,0-1,-1 1,1-1,0 0,0 1,0-1,1 0,-1-1,0 1,1 0,-1-1,1 1,0-1,2 1,5 0,-1-1,1 0,0-1,-1 0,1-1,0 0,-1 0,1-1,-1 0,1-1,-1 0,0 0,0-1,0-1,-1 1,1-1,-1 0,0-1,-1 0,1-1,-1 1,-1-1,1-1,-1 1,0-1,-1 0,0 0,0-1,-1 1,0-1,0 0,-1 0,0-1,-1 1,0-1,0 1,-1-3,-1-102,-1 90</inkml:trace>
  <inkml:trace contextRef="#ctx0" brushRef="#br0" timeOffset="-22359.886">3180 1010,'5'-29,"6"-24,2-7,2 5,0 9,2 11,2 12,-1 5,0 6,3 5,-3 3</inkml:trace>
  <inkml:trace contextRef="#ctx0" brushRef="#br0" timeOffset="-22019.238">3744 615,'-33'17,"0"2,1 2,1 0,1 2,-18 19,45-41,0 1,1-1,-1 1,0 0,1 0,-1 1,1-1,0 0,0 1,0-1,0 1,0 0,0 0,1 0,-1 0,1 0,0 0,0 0,0 0,0 0,1 0,-1 1,1-1,0 0,0 0,0 1,0-1,1 0,-1 0,1 1,0-1,0 0,0 0,0 0,1 0,-1 0,1 0,0 0,-1-1,1 1,3 2,7 0,0 0,1-1,0 0,0-1,0 0,0-1,1 0,-1-2,1 1,-1-1,1-1,-1-1,3 0,28-1,-16 2,-4 1</inkml:trace>
  <inkml:trace contextRef="#ctx0" brushRef="#br0" timeOffset="-21652.754">3999 812,'21'-3,"0"-2,0-1,-1 0,0-1,0-2,-1 0,0-1,-1 0,0-2,0 0,-1-1,9-10,15-36,-40 58,-1 0,1-1,-1 1,1 0,-1-1,0 1,0 0,0-1,0 1,0 0,0-1,0 1,0 0,0-1,-1 1,1 0,0-1,-1 1,1 0,-1 0,0-1,1 1,-1 0,0 0,0 0,0 0,0 0,1 0,-2 0,1 0,0 0,0 1,0-1,0 0,0 1,-1-1,1 0,0 1,0 0,-1-1,1 1,0 0,-1 0,1 0,0-1,-1 1,1 1,-1-1,0 0,-10 1,-1 1,1 1,0 0,0 0,0 1,0 1,0 0,1 0,0 1,0 1,0 0,1 0,0 1,1 0,0 1,0 0,0 0,1 1,1 0,0 1,0 0,1 0,-2 5,4-8,-1 1,1 0,1 0,0 0,0 0,1 1,0-1,0 1,1 0,0-1,1 1,0 0,1-1,0 1,0 0,3 7,-1-13,0 1,0-1,1 0,0-1,-1 1,1 0,0-1,1 0,-1 0,0 0,1-1,0 0,0 0,0 0,-1 0,2 0,-1-1,0 0,0 0,0-1,0 0,1 1,-1-2,0 1,0 0,1-1,-1 0,0-1,0 1,4-2,12-3</inkml:trace>
  <inkml:trace contextRef="#ctx0" brushRef="#br0" timeOffset="-10771.107">6510 784,'-15'-6,"0"0,-1 2,0 0,1 1,-1 0,-1 1,1 1,0 1,0 0,0 1,0 1,0 0,0 2,0-1,0 2,1 0,0 1,0 0,-1 2,-4 6,10-9,0 0,0 0,1 2,-1-1,1 1,1 0,0 1,0 0,0 0,1 1,0 0,1 0,0 1,0 0,1 0,0 0,1 0,0 1,-2 8,6-15,0-1,0 0,0 0,1 0,-1 0,1 0,0 0,-1 0,1 0,0 0,1 0,-1-1,1 1,-1 0,1-1,0 1,0-1,0 1,0-1,0 0,0 0,1 0,-1 0,1 0,0-1,-1 1,1-1,0 0,0 1,0-1,0-1,0 1,0 0,1-1,5 2,0-2,0 1,0-1,0-1,0 1,0-2,0 1,0-1,0-1,0 1,3-3,12-5,0-2,-1 0,-1-1,0-2,-1 0,0-1,-1-1,-1-1,-1-1,0 0,-2-1,0-1,-1-1,-2 0,9-19,-21 20,-19 45,12-5,1 0,1 0,1 1,1-1,0 1,2 0,0 0,2 11,-1 6,-1-34,-1 0,1-1,-1 1,1 0,0 0,0 0,0 0,1 0,-1 0,1 0,0 0,-1 0,1-1,0 1,1 0,-1 0,0-1,1 1,0-1,-1 1,1-1,0 0,0 0,1 0,-1 0,0 0,1 0,-1-1,1 1,-1-1,1 0,0 1,-1-1,1 0,0-1,0 1,0 0,0-1,0 0,0 1,0-1,0 0,-1-1,1 1,0-1,2 0,6-2,1-1,-1-1,0 0,0 0,0-1,-1-1,0 0,0 0,-1-1,0 0,0 0,0-1,-2-1,8-9,81-151,-95 169,21-44,-22 45,0 1,0-1,0 0,0 0,0 1,0-1,0 0,0 1,0-1,0 0,0 1,0-1,0 0,0 0,0 1,0-1,0 0,1 0,-1 1,0-1,0 0,0 0,0 1,1-1,-1 0,0 0,0 1,1-1,-1 0,0 0,0 0,1 0,-1 1,0-1,0 0,1 0,-1 0,0 0,1 0,-1 0,0 0,0 0,1 0,-1 0,0 0,1 0,-1 0,0 0,0 0,1 0,-1 0,0 0,1-1,-1 1,0 0,0 0,1 0,-1 0,0 0,0-1,1 1,-1 0,0 0,0-1,2 31,-2-28,-20 379,-38 92,24-301,35-171,-1 0,0 0,1-1,-1 1,0 0,0 0,0 0,0 0,1-1,-1 1,0 0,-1 0,1 0,0 0,0 0,0-1,0 1,-1 0,1 0,0 0,-1-1,1 1,0 0,-1 0,1-1,-1 1,0 0,1-1,-1 1,1-1,-1 1,0-1,1 1,-1-1,0 1,0-1,0 0,1 1,-1-1,0 0,0 0,0 1,1-1,-1 0,0 0,0 0,0 0,0 0,0 0,1 0,-1-1,0 1,0 0,0 0,0-1,1 1,-1 0,0-1,0 1,1-1,-1 1,0-1,1 1,-1-1,0 0,-3-10,0-1,1 1,1-1,-1 0,2 0,0 0,0 0,1 0,1 0,0 0,0 0,1 0,1 1,0-1,3-8,0-7,26-96,5 1,5 2,11-11,-33 84,2 1,3 0,1 2,2 1,2 2,2 0,32-31,-20 37,-43 34,0 0,0 0,0 1,0-1,0 1,1-1,-1 1,0-1,0 1,0 0,0-1,1 1,-1 0,0 0,0 0,0 0,1 0,-1 0,0 0,0 1,1-1,-1 0,0 1,0-1,0 1,0-1,0 1,0-1,0 1,0 0,0 0,0-1,0 1,0 0,0 0,-1 0,1 0,0 0,0 0,-1 0,1 0,-1 0,1 1,2 13,0-1,-1 1,-1 0,0 0,-1-1,0 1,-1 0,-1 0,0-1,-1 1,-5 11,2 3,-2-1,-1 0,-1-1,-2 0,0-1,-2 0,-1-1,-1 0,-1-2,-1 0,0 0,-17 12,30-29,0-1,-1 0,0-1,0 1,-1-1,1 0,-1-1,1 1,-1-1,0-1,-1 1,1-1,0 0,-1-1,1 0,-1 0,1-1,-6 0,11 0,1-1,-1 0,1 1,-1-1,1 0,0 0,-1 0,1 0,0 0,0 0,0 0,0-1,0 1,0 0,0-1,0 1,0-1,1 1,-1 0,0-1,1 0,-1 1,1-1,0 1,0-1,-1 0,1 1,0-1,0 1,1-1,-1 0,0 1,0-1,1 1,-1-1,1 1,0-1,-1 1,1-1,0 1,0-1,0 0,38-62,-37 58,1 1,0-1,1 1,-1 0,1 0,0 0,0 1,1 0,-1-1,1 1,0 1,0-1,0 1,1 0,-1 0,1 0,-1 1,1 0,0 0,0 1,0-1,0 1,1 0,-1 1,0 0,0 0,0 0,0 1,1 0,-1 0,0 0,0 1,5 2,11 11,-20-12,1-1,-1 1,1-1,0 0,-1 0,1 0,0 0,1-1,-1 1,0-1,0 0,0 0,1 0,-1 0,1 0,-1-1,1 0,-1 0,1 0,-1 0,0 0,1 0,-1-1,1 0,1 0,13-9,-1-2,0 1,-1-2,-1 0,0-1,0 0,-1-1,-1-1,-1 0,10-16,133-191,-135 172,-28 82,-25 143,-49 275,26-220,43-200,13-30,0 1,0-1,0 1,0 0,0-1,0 1,0 0,0-1,0 1,0 0,0 0,-1-1,1 1,0 0,0-1,0 1,-1 0,1 0,0-1,0 1,-1 0,1 0,0-1,0 1,-1 0,1 0,0 0,-1 0,1 0,0-1,-1 1,1 0,0 0,-1 0,1 0,0 0,-1 0,1 0,0 0,-1 0,1 0,0 0,-1 0,1 1,0-1,-1 0,1 0,0 0,0 0,-1 0,1 1,0-1,-1 0,1 0,0 0,0 1,20-142,2 56,4 1,3 1,4 1,11-14,-27 55,3 1,2 1,1 0,1 2,3 1,1 0,1 3,2 0,1 2,14-9,-43 37,-1 1,0 0,1-1,-1 1,1 0,0 0,0 0,0 1,0-1,0 1,0-1,0 1,1 0,-1 0,0 1,0-1,1 1,-1-1,1 1,-1 0,0 0,1 1,-1-1,1 1,-1-1,0 1,0 0,1 1,-1-1,0 0,0 1,0 0,0-1,-1 1,1 0,0 1,-1-1,3 11,0 0,-1 0,0 0,-2 0,1 1,-2-1,0 1,0-1,-1 1,-1-1,0 1,-1-1,0 1,-1-1,-1 0,0 0,-3 5,3-3,-2 4,-1-1,-1 0,0 0,-1-1,-1 0,-1 0,-1-1,0-1,-1 0,0 0,-1-2,-1 1,0-2,-1 0,0-1,0-1,-2 0,-16 7,-53 4,85-21,-1 0,1 0,0 0,0-1,-1 1,1-1,0 1,0-1,0 0,-1 0,1 1,0-2,0 1,0 0,1 0,-1-1,0 1,0-1,1 1,-1-1,1 0,-1 1,1-1,0 0,0 0,0 0,0 0,0 0,0-1,0 1,1 0,-1 0,1 0,-1-1,1 1,0 0,0-1,2-9,1 1,0-1,0 0,1 1,1 0,0 0,0 0,1 0,0 1,1 0,1 1,-1-1,1 1,2 0,-1-3,12-13</inkml:trace>
  <inkml:trace contextRef="#ctx0" brushRef="#br0" timeOffset="-4485.3">8119 1123,'125'-104,"-92"71,121-168,-131 172,-1-1,-2-1,-1-1,-1-1,-2 0,-1-1,-2-1,2-12,-5 15,-5 21,-1 0,0 0,-1 0,0-1,0 1,-1-1,-1 0,0 0,-1 1,0-1,0 0,-2 0,1 0,-2 1,1-1,-1 1,-1-1,-3-6,6 16,-1 0,1 0,-1 0,0 0,1 0,-1 0,0 1,0-1,0 0,0 1,0 0,0-1,-1 1,1 0,0 0,-1 0,1 0,-1 1,1-1,-1 1,1-1,-1 1,1 0,-1 0,1 0,-1 0,0 1,1-1,-1 1,1-1,0 1,-1 0,1 0,-1 0,1 0,0 1,0-1,-1 1,-67 71,54-49,2 1,0 1,2 0,0 1,2 0,1 0,2 1,0 3,0 0,1-6,0 1,2-1,1 1,1 0,1 0,1 0,1 0,1 0,3 6,-5-22,1 1,0-1,1 0,0 0,0 0,1 0,1 0,-1-1,2 1,-1-1,1 0,0-1,1 1,0-1,1 0,0 0,0-1,0 0,1 0,0 0,0-1,1-1,0 1,0-2,0 1,1-1,1 0,-2-3,0 0,0-1,0 0,0 0,0-1,0 0,0-1,-1 0,1 0,0-1,-1 0,1-1,-1 0,0 0,0 0,-1-1,1 0,-1-1,0 0,120-128,-120 125,26-28,-26 30,1 0,-1 0,-1-1,1 0,-1 0,-1-1,1 1,-2-1,1-1,-1 1,0-1,-1 1,2-11,-5 21,-1-1,1 0,0 0,0 1,-1-1,1 0,0 0,-1 0,1 0,0 0,-1 1,1-1,0 0,0 0,-1 0,1 0,0 0,-1 0,1 0,0 0,-1 0,1 0,0 0,-1 0,1 0,0-1,-1 1,1 0,0 0,-1 0,1 0,0 0,0-1,-1 1,1 0,0 0,0 0,-1-1,1 1,0 0,0-1,0 1,0 0,-1 0,1-1,0 1,0 0,0-1,0 1,0 0,0-1,0 1,0 0,0-1,0 1,0 0,0-1,0 1,-20 25,14-15,1 0,0 1,0-1,1 1,0 1,1-1,0 0,1 1,0 0,1-1,0 1,1 0,0 0,1-1,0 1,1 0,0-1,1 1,0-1,1 0,0 0,1 0,4 7,-3-13,1 0,-1-1,1 0,-1 0,1 0,0-1,0 0,1-1,-1 1,1-1,-1-1,1 1,0-1,0-1,-1 0,1 0,0 0,0-1,-1 0,1 0,0-1,-1 0,1 0,-1-1,0 0,0 0,0-1,0 0,-1 0,5-4,6-4,-1-1,-1-1,0-1,-1 0,-1 0,0-1,-1-1,-1 0,4-10,43-57,-16 0,-42 82,1 0,-1 0,1 0,-1 0,0 0,0 0,0 0,0 0,0 0,0 0,0 0,-1 0,1 0,-1 0,1 1,-1-1,0 0,0 0,0 0,0 1,0-1,0 0,-1 1,1-1,0 1,-1-1,1 1,-1 0,1 0,-1-1,0 1,0 0,1 1,-1-1,0 0,0 0,0 1,0-1,0 1,0 0,0 0,0-1,-2 1,0 0,-1 0,0 0,1 1,-1-1,1 1,-1 0,1 0,-1 0,1 1,0-1,0 1,0 0,0 1,0-1,0 1,0-1,1 1,-1 0,1 0,0 1,0-1,0 1,1 0,-1-1,-1 5,-37 110,40-111,1 0,-1 1,1-1,1 0,-1 1,1-1,1 0,-1 0,1 0,0 0,1 0,0 0,0-1,0 1,1-1,0 0,0 0,0 0,1 0,0-1,0 0,1 0,-1 0,1-1,0 1,0-1,1-1,-1 1,1-1,0-1,0 1,-1-1,2 0,2 0,8-2,1 0,0-2,-1 0,1-1,-1-1,0 0,0-2,-1 0,1-1,-1-1,-1 0,0-1,0-1,0-1,-1 0,-1-1,0 0,3-5,29-18,53-41,-76 56,-61 40,27-15,0 1,0 0,0 1,1 1,0 0,0 0,1 1,0 0,0 0,1 1,1 0,-1 1,2-1,-1 1,2 1,-1-1,2 1,-1 0,2 0,0 1,0-1,1 1,0 8,2-18,0-1,1 1,-1 0,1 0,0-1,0 1,0 0,0-1,1 1,-1-1,1 1,-1-1,1 0,0 0,0 0,0 0,0 0,0 0,0 0,1 0,-1-1,1 0,-1 1,1-1,-1 0,1 0,0 0,-1 0,1-1,0 1,0-1,0 0,2 0,97-11,-83 2,-1 1,0-2,-1-1,0 0,-1-1,0 0,2-4,-1 2,23-22,-2-1,-1-3,-2-1,-1-1,-2-3,-13 16,-1-1,-2 0,-1-1,-1-1,-1-1,-2 0,-2 0,-1-1,-1 0,-1-7,-4 34,-1-1,1 1,-1 0,-1 0,1-1,-1 1,-1-1,1 1,-1 0,-1 0,1-1,-1 1,0 0,-1 0,1 1,-2-1,1 0,-1 1,0 0,0 0,0 0,-1 0,0 1,0 0,0 0,-1 0,0 1,0-1,0 1,0 1,-1-1,0 1,1 0,-1 1,0 0,0 0,0 0,-1 1,0 1,1 1,0-1,0 2,0-1,1 1,-1 0,0 0,1 1,-1 0,1 0,0 1,0-1,0 1,0 1,1-1,0 1,0 0,0 0,0 0,1 1,0 0,0 0,0 0,1 0,0 0,0 1,0 2,-2 4,1 1,1 0,0 0,0 0,1 0,1 0,1 1,0-1,1 0,0 0,1 1,0-1,2 3,20 57,3-1,3-1,4-2,2-1,3-1,9 6,-24-42,-27-58,-9 6</inkml:trace>
  <inkml:trace contextRef="#ctx0" brushRef="#br0" timeOffset="-3917.829">8994 248,'10'-5,"3"4,-6 1,-4 6,-2 1</inkml:trace>
  <inkml:trace contextRef="#ctx0" brushRef="#br0" timeOffset="22025.222">584 2505,'-25'4,"1"2,0 0,1 1,-1 1,1 2,1 0,0 1,0 2,1 0,1 1,-11 10,27-22,1 0,-1 1,0-1,1 1,-1 0,1 0,0 1,0-1,0 0,0 1,1 0,-1 0,1 0,0 0,0 0,1 0,-1 0,1 0,0 1,0-1,0 1,1-1,-1 1,1-1,0 1,0-1,1 1,-1-1,1 1,0-1,1 0,-1 1,1-1,-1 0,1 0,0 0,1 0,1 2,3-1,0-1,1 0,-1 0,1-1,0 1,0-2,0 1,0-1,1-1,-1 0,0 0,1 0,-1-1,1 0,-1-1,0 0,1 0,-1-1,0 0,0 0,0-1,0 0,0 0,-1-1,1 0,-1 0,0-1,0 0,-1 0,1-1,-1 0,0 0,4-6,-1 1,0 0,0 0,-1-1,-1 0,0-1,-1 0,0 0,-1 0,0-1,-1 1,-1-1,0 0,-1 0,0-1,-1 1,-1 0,0-1,-1 1,-1 0,-3-14,5 26,0-1,-1 0,0 1,0-1,1 1,-2-1,1 1,0-1,0 1,-1-1,1 1,-1 0,0 0,0 0,0 0,0 0,0 0,0 1,0-1,0 1,-1-1,1 1,-1 0,1 0,-1 0,1 0,-1 0,0 1,1-1,-1 1,0 0,0 0,1 0,-1 0,0 0,0 0,1 1,-1-1,0 1,1 0,-1 0,1 0,-1 0,1 0,-1 1,1-1,0 1,0 0,0-1,0 1,0 0,0 0,0 0,0 0,0 1,-1 1,0-1,1 0,0 1,0-1,0 1,0 0,1 0,-1-1,1 1,0 0,0 0,0 1,1-1,-1 0,1 0,0 0,0 0,1 0,-1 0,1 0,0 0,0 0,0 0,1 0,-1 0,1 0,0-1,0 1,0 0,0-1,1 0,0 0,-1 0,1 0,0 0,1 0,-1-1,0 1,1-1,-1 0,3 1,5 1,1-1,-1 0,1 0,0-2,0 1,0-1,0-1,0 0,0-1,0 0,0-1,0 0,-1-1,1 0,-1-1,0 0,0-1,9-5,7-4,-1-2,-1 0,0-2,-2 0,0-2,-1-1,0-2,15-11,-3-3,-1 0,-2-2,-1-2,-3 0,-1-2,-2-1,-2-1,-2-1,-2 0,-2-2,6-30,-21 76,0 0,0 0,0 1,-1-1,1 0,0 0,-1 0,0 0,1 1,-1-1,0 0,0 0,0 0,0 0,0 0,0 0,-1 0,1 0,0 0,-1 1,0-1,1 0,-1 0,0 0,0 1,0-1,0 0,0 1,-1-1,1 1,0 0,-1-1,1 1,-1 0,1 0,-1 0,0 0,1 0,-1 0,0 0,0 1,0-1,1 1,-3-1,-4 6,0 0,0 1,1 1,-1-1,1 1,1 0,-1 0,1 1,0 0,1 0,0 1,1-1,-1 1,1 0,1 0,-2 6,5-14,-25 64,2 1,3 2,4 0,2 1,3 0,-1 69,11-118,0 1,2-1,0 0,1 1,1-1,1 0,1 0,1-1,0 0,1 0,2 0,0-1,0 0,5 4,-11-16,1-1,0 0,-1 0,2 0,-1 0,1-1,-1 0,1 0,0 0,1 0,-1-1,1 0,-1 0,1-1,0 1,0-1,0 0,0-1,1 0,-1 0,0 0,1 0,-1-1,0 0,1-1,-1 1,0-1,0-1,1 1,-1-1,0 0,0 0,0-1,-1 1,1-1,-1-1,5-3,1-3,0-1,-1 0,0-1,-1 0,-1 0,0-1,0 0,-1 0,-1-1,0 0,-1 0,3-13,-7 20,1 0,-1 0,0 1,0-1,-1 0,0 0,0 0,-1 0,0 0,0 0,-1 0,1 1,-2-1,1 1,-1-1,1 1,-2 0,1 0,-1 0,0 0,0 1,-1-1,1 1,-1 0,0 1,-1-1,1 1,-4-2,0-1,0 1,-1 0,1 0,-1 1,0 1,0 0,-1 0,1 0,-1 2,0-1,0 1,0 1,0 0,0 1,0 0,0 0,0 1,0 1,0 0,1 0,-1 1,-2 1,-12 8</inkml:trace>
  <inkml:trace contextRef="#ctx0" brushRef="#br0" timeOffset="22923.256">1544 2647,'153'-203,"-152"200,1 0,-1 0,1 1,-1-1,1 0,0 1,0-1,0 1,0 0,1 0,-1 0,1 0,-1 0,1 0,0 1,-1-1,1 1,0 0,0 0,0 0,0 0,0 0,0 1,0-1,0 1,1 0,-1 0,0 0,0 0,0 1,0-1,0 1,0 0,0 0,0 0,0 0,0 0,0 1,0-1,-1 1,1 0,11 16,-2 0,0 0,-1 2,0-1,-2 1,0 1,-2 0,2 7,-8-24,12 39,-3 1,-1 0,-2 0,-1 26,0-11,-2-25,-2 0,-2 0,-1 0,-1 0,-2 0,-2 0,0 0,-3-1,-1 0,-1-1,-9 18,14-38,0-1,-1 1,0-1,0-1,-1 0,-1 0,0 0,0-1,-1 0,0-1,0 0,-1-1,0 0,0-1,-1 0,0 0,0-1,0-1,-1 0,0-1,10-2,1-1,-1 1,0-1,0 0,1 0,-1 0,0 0,0-1,0 1,1-1,-1 1,0-1,1 0,-1 0,1 0,-1 0,1-1,-1 1,1-1,0 0,0 1,0-1,0 0,0 0,0 0,0-1,1 1,-1 0,1 0,-1-1,1 1,0-1,0 0,0 1,1-1,-1 0,1 1,-1-1,1 0,0 0,0 1,0-1,0 0,0 0,1 0,-1 1,1-2,5-22,2 1,0-1,1 1,2 1,0 0,2 0,1 1,0 1,15-17,103-96,-117 122,-2 2</inkml:trace>
  <inkml:trace contextRef="#ctx0" brushRef="#br0" timeOffset="23221.733">1798 2026,'4'0,"3"5,-1 1</inkml:trace>
  <inkml:trace contextRef="#ctx0" brushRef="#br0" timeOffset="23655.234">2334 2534,'4'-3,"9"-5,0 0,0 0,-1-1,-1-1,1 0,-2 0,1-1,-2-1,1 0,-2 0,1-1,-2 0,0 0,5-13,-12 25,1 0,-1 0,0 0,1 0,-1 0,0-1,0 1,0 0,0 0,0-1,0 1,0 0,0 0,0 0,-1 0,1-1,0 1,-1 0,1 0,-1 0,1 0,-1 0,0 0,1 0,-1 0,0 0,0 0,0 0,0 0,0 1,0-1,0 0,0 1,0-1,0 0,0 1,0 0,0-1,0 1,0 0,-1-1,1 1,0 0,0 0,0 0,-1 0,1 0,0 0,0 0,-1 1,1-1,-61 20,46-11,1 1,0 1,1 0,0 1,0 0,1 1,1 1,0 0,1 0,1 1,-3 6,9-15,0 1,0 1,1-1,0 0,0 1,1 0,0 0,0-1,1 1,0 0,0 0,1 1,0-1,0 0,1 0,0 0,1 0,-1-1,1 1,1 0,0-1,0 1,0-1,1 0,0 0,1 0,-1 0,1-1,1 0,-1 0,1 0,0-1,0 0,0 0,1 0,1 0,11-2,0 0,1-1,-1-1,0 0,1-2,-1 0,0-2,0 0,0-1,0 0,0-2,6 0</inkml:trace>
  <inkml:trace contextRef="#ctx0" brushRef="#br0" timeOffset="26827.135">3265 2337,'0'-2,"0"0,0 0,0 0,0 0,-1 0,1 0,-1 0,1 0,-1 1,0-1,0 0,0 0,0 1,0-1,0 0,0 1,0-1,-1 1,1 0,-1-1,1 1,-1 0,1 0,-1 0,0 0,1 0,-1 0,0 1,0-1,0 0,0 1,0 0,0-1,1 1,-1 0,0 0,0 0,0 0,0 0,0 1,0-1,-1 1,-82 22,-84 82,164-101,-1-1,1 1,0 0,0 1,1-1,-1 1,1 0,0 0,0 0,1 1,-1-1,1 1,0 0,1 0,0 0,0 0,0 1,0-1,1 0,0 1,1-1,-1 1,1-1,0 1,1-1,0 1,0-1,0 1,1-1,0 0,0 1,5 2,1 0,0-1,1 1,0-2,0 1,0-1,1-1,0 1,1-2,-1 0,1 0,0 0,0-2,1 1,-1-1,1-1,-1 0,1-1,0 0,0-1,-1 0,1-1,0 0,0-1,-1 0,1-1,-1 0,0-1,0 0,0-1,2-2,26-27,-26 15</inkml:trace>
  <inkml:trace contextRef="#ctx0" brushRef="#br0" timeOffset="27259.45">3999 1828,'-31'176,"-23"138,7-95,37-146,10-169,0 69</inkml:trace>
  <inkml:trace contextRef="#ctx0" brushRef="#br0" timeOffset="27493.864">3632 2224,'24'4,"27"2,10 0,-1 4,-1 0,-6-6,-7-5,-1-1,-5-1,-3 1,-3 0,-4 0,-1-3,-1-2,0 1,0 1,-1 2,-4 1</inkml:trace>
  <inkml:trace contextRef="#ctx0" brushRef="#br0" timeOffset="32944.852">5071 1828,'-12'17,"1"1,0 0,1 1,2 0,-1 1,2 0,1 0,1 0,0 1,1 0,2 0,0 0,1 0,1 0,1 0,1 0,2 7,-4 6,30 268,-25-134,-5-168,0 0,1 0,-1-1,0 1,0 0,0-1,1 1,-1 0,0 0,0-1,1 1,-1 0,0 0,1 0,-1-1,0 1,1 0,-1 0,0 0,1 0,-1 0,0 0,1 0,-1 0,0 0,1 0,-1 0,0 0,1 0,-1 0,0 0,1 0,-1 0,0 0,1 0,-1 1,0-1,1 0,-1 0,0 0,0 0,1 1,-1-1,0 0,0 0,1 1,-1-1,0 0,0 1,0-1,1 0,-1 1,0-1,0 0,0 1,0-1,0 0,11-38,-9 30,5-12,2 0,0 0,2 1,0 0,0 0,2 2,1-1,0 2,1 0,0 0,1 2,1 0,1 0,5-2,-20 14,0-1,0 1,0 0,0 0,1 0,-1 0,0 0,1 1,0 0,-1-1,1 1,0 1,-1-1,1 0,0 1,0 0,0 0,-1 0,1 0,0 1,0-1,-1 1,1 0,0 0,-1 1,1-1,-1 1,1-1,-1 1,0 0,1 1,-1-1,0 0,-1 1,1 0,0-1,-1 1,0 0,1 0,-1 1,1 2,21 109,-9-21,-15-92,1 0,0 0,0 0,-1 0,1 0,0 0,0-1,1 1,-1 0,0 0,1-1,-1 1,1-1,-1 0,1 1,-1-1,1 0,0 0,0 0,0 0,0 0,0 0,0-1,0 1,0-1,10 0</inkml:trace>
  <inkml:trace contextRef="#ctx0" brushRef="#br0" timeOffset="33542.138">6143 2364,'-5'-4,"-1"0,0 0,1 1,-1-1,-1 1,1 1,0-1,-1 1,0 0,1 0,-1 1,0 0,0 0,0 1,1 0,-1 0,0 1,0-1,0 1,0 1,1 0,-1-1,1 2,-1-1,1 1,0 0,0 0,0 1,0 0,1 0,-1 0,1 1,0 0,1 0,-4 4,-5 1,2-1,-1 2,2-1,-1 1,1 1,1 0,0 1,1-1,1 2,-1-1,2 1,0 0,1 0,0 1,1-1,1 1,0 0,1 0,1 0,0 13,1-25,0-1,0 0,0 0,1 0,-1 1,1-1,-1 0,1 0,0 0,0 0,0 0,0 0,0 0,0 0,0-1,1 1,-1 0,1-1,-1 1,1-1,0 1,0-1,-1 0,1 0,0 0,0 0,0 0,0 0,0 0,0-1,1 1,-1-1,0 0,0 1,0-1,1 0,-1 0,0 0,0-1,0 1,0 0,1-1,-1 0,0 1,0-1,1-1,94-49,-58 17,-2-1,-1-2,-2-2,-1 0,14-27,-47 67,1 0,-1-1,0 1,0 0,1 0,-1 0,0-1,1 1,-1 0,0 0,1-1,-1 1,1 0,-1-1,1 1,0-1,-1 1,1-1,0 1,-1-1,1 1,0-1,0 0,-1 1,1-1,0 0,0 1,0-1,-1 0,1 0,0 0,0 0,0 0,0 0,-1 0,1 0,0 0,0 0,0-1,-1 1,1 0,0 0,0-1,-1 1,1 0,0-1,0 1,-1-1,1 1,0-1,-1 0,1 1,-1-1,1 1,-1-1,1 0,-1 0,1 1,-1-1,0 0,1 0,-1 1,0-1,0 0,0 0,0 0,1 0,-1 1,0-2,18 62,-15-48,-1 0,2-1,0 1,0-1,1 1,0-1,1-1,1 1,-1-1,2 0,-1-1,1 1,2-1,4 2</inkml:trace>
  <inkml:trace contextRef="#ctx0" brushRef="#br0" timeOffset="33908.663">6510 2364,'0'1,"0"-1,1 1,-1-1,0 0,0 1,0-1,0 1,0-1,0 1,0-1,0 0,0 1,0-1,0 1,0-1,-1 1,1-1,0 0,0 1,0-1,-1 1,1-1,0 0,0 1,-1-1,1 0,0 1,-1-1,1 0,0 0,-1 1,1-1,0 0,-1 0,1 0,-1 1,1-1,0 0,-1 0,1 0,-1 0,1 0,0 0,-1 0,1 0,-1 0,1 0,-1 0,1 0,-1 0,1 0,0 0,-1 0,1-1,-1 1,1 0,0 0,-1 0,1-1,0 1,-1 0,1-1,0 1,-1 0,1-1,0 1,0 0,-1-1,1 1,0-1,2 36,1-21,2 13,1-1,0 0,2 0,2 0,0-1,1-1,2 0,0 0,1-2,6 6,-19-26,1-1,0 1,0 0,0-1,0 1,0-1,0 0,0 0,0 0,1 0,-1 0,0 0,1-1,-1 1,1-1,-1 1,0-1,1 0,-1 0,1 0,-1 0,1-1,-1 1,1-1,-1 1,0-1,1 0,-1 0,0 0,0 0,0 0,0-1,0 1,0 0,0-1,0 0,0 1,-1-1,1 0,-1 0,1 0,-1 0,0 0,1 0,-1-1,0 0,12-21,0-1,-2-1,-1 0,-1 0,-1-1,4-24,-7 9,17-41,-10 72</inkml:trace>
  <inkml:trace contextRef="#ctx0" brushRef="#br0" timeOffset="34215.296">7019 2477,'29'-21,"-1"-1,0-1,-2-2,-1-1,-1-1,-1-1,18-30,-39 57,0 0,-1-1,1 1,-1-1,0 0,1 1,-1-1,0 0,0 0,0 0,0 0,0 0,-1 0,1 0,-1 0,1 0,-1 0,0 0,1-1,-1 1,0 0,-1 0,1 0,0 0,-1 0,1 0,-1-1,1 1,-1 0,0 0,0 1,0-1,0 0,0 0,-1 0,1 1,0-1,-1 0,1 1,-1 0,0-1,1 1,-1 0,0 0,0 0,0 0,0 0,0 0,-1 0,-8 2,1 0,-1 1,1 0,-1 1,1 0,0 1,0 0,0 1,0 0,1 0,0 1,0 0,0 1,1 0,0 0,0 0,1 1,0 1,1-1,-1 1,2 0,-1 0,1 1,1 0,-2 4,0-5,0 0,1 0,1 1,-1-1,2 1,-1 0,1 0,1 1,0-1,0 0,1 1,0-1,1 1,1-1,-1 1,1-1,1 1,0-1,1 0,0 0,0 0,1 0,0 0,1-1,0 0,0 0,1 0,0-1,2 1,8 5,1-2,1 0,0-1,0 0,1-2,0 0,1-2,0 0,0-1,1-1,0 0,0-2,0-1,15 0,-7 0,-4-2</inkml:trace>
  <inkml:trace contextRef="#ctx0" brushRef="#br0" timeOffset="37178.61">8401 1744,'-21'47,"21"-43,-12 448,-11-232,-5-10,38-187,-4-23</inkml:trace>
  <inkml:trace contextRef="#ctx0" brushRef="#br0" timeOffset="37449.079">8063 2308,'29'-5,"28"-6,10-6,3-1,-6 4,-9-1,-9 1,-7 4,-6-1,-4 1,-1-3,-2 1,-4-2,-2 2,1-3,-3-3,-5 1</inkml:trace>
  <inkml:trace contextRef="#ctx0" brushRef="#br0" timeOffset="37866.016">8853 1744,'-23'364,"6"-230,9-82,2-1,3 1,1 0,3 6,-1-54,0 0,0 0,0 1,1-1,-1 0,1 0,0 0,1 0,-1 0,0 0,1-1,0 1,0 0,0-1,1 1,-1-1,1 0,0 0,-1 0,1 0,1 0,-1 0,0-1,1 0,-1 0,1 0,0 0,0 0,-1-1,1 1,0-1,0 0,1-1,-1 1,0-1,0 1,0-1,0 0,0-1,1 1,-1-1,0 0,0 0,0 0,0 0,0-1,-1 0,1 1,2-3,160-129,-164 132,0-1,0 1,-1 0,1 0,0-1,0 1,0 1,0-1,1 0,-1 0,0 1,0-1,0 1,0 0,1 0,-1-1,0 1,0 1,1-1,-1 0,0 1,0-1,0 1,0-1,0 1,0 0,0 0,0 0,0 0,0 0,0 1,0-1,-1 1,1-1,0 1,-1-1,1 1,-1 0,0 0,0 0,0 0,0 0,0 0,0 0,0 0,0 0,-1 0,1 0,-1 0,0 1,0 0,2 8,-2-7,-1 0,1 0,1 0,-1 1,0-1,1 0,0 0,0 0,0 0,0 0,1-1,-1 1,1 0,0-1,0 1,1-1,-1 1,1-1,-1 0,1 0,0 0,0-1,1 1,-1-1,0 1,1-1,-1 0,1 0,0-1,0 1,0-1,0 0,0 0,1 0,17-3</inkml:trace>
  <inkml:trace contextRef="#ctx0" brushRef="#br0" timeOffset="38164.223">9418 2505,'22'-1,"0"-1,0-2,0 0,0-1,-1-1,0-1,0-1,-1-1,0-1,0 0,-1-2,-1 0,0-1,0-1,7-8,-22 19,1 0,-1 0,0 0,-1 0,1-1,0 1,-1-1,0 0,0 0,0 0,0 0,-1 0,1 0,-1 0,0-1,-1 1,1 0,-1 0,1-1,-1 1,-1-1,1 1,-1 0,1-1,-1 1,0 0,-1 0,1 0,-1 0,0 0,0 0,0 0,0 0,-1 1,1-1,-1 1,0 0,0 0,0 0,-1 0,1 0,-1 1,1-1,-3 0,-1 1,0 0,0 1,0 0,0 0,0 0,0 1,0 0,0 1,0-1,0 1,0 1,1-1,-1 1,0 0,1 1,-1 0,1 0,0 0,0 1,0 0,0 0,1 0,-1 1,1-1,0 1,1 1,-1-1,1 1,0-1,-2 6,0-3,1 1,1-1,0 1,0 0,0 0,1 0,1 0,0 1,0-1,0 1,1-1,1 1,0 0,0-1,1 1,0 0,0-1,1 1,1-1,0 0,0 0,2 3,0-3,0 0,1 0,0 0,1-1,0 0,0 0,1-1,0 0,0 0,0-1,1 0,0-1,0 0,1 0,-1-1,1 0,0 0,0-1,1-1,-1 0,1 0,-1-1,4 0,41-1,-31-1</inkml:trace>
  <inkml:trace contextRef="#ctx0" brushRef="#br0" timeOffset="49130.738">471 4002,'-7'-1,"-21"-6,0 1,-1 2,0 1,0 1,0 2,0 1,0 1,0 1,0 2,-14 4,41-9,0 0,0 0,1 1,-1-1,0 0,0 1,0-1,1 1,-1 0,0-1,1 1,-1 0,1 0,-1 0,1 0,-1 1,1-1,0 0,-1 0,1 1,0-1,0 1,0-1,0 1,0 0,0-1,1 1,-1 0,0 0,1-1,0 1,-1 0,1 0,0 0,0-1,0 1,0 0,0 0,0 0,1 0,-1-1,1 1,-1 0,1 0,-1-1,1 1,0 0,0-1,0 1,0-1,0 1,0-1,1 1,-1-1,1 1,104 52,-98-53,-1 1,0 0,1 0,-1 0,0 1,0 0,-1 0,1 1,-1 0,1 0,-1 1,0-1,-1 1,1 0,-1 1,0 0,0-1,-1 2,0-1,0 0,0 1,-1 0,0-1,0 1,1 7,-6-4,1-1,-2 1,1 0,-1-1,-1 0,0 0,0 0,-1 0,0 0,-1-1,1 0,-1 0,-1-1,0 1,0-2,0 1,-1-1,0 0,0 0,-1-1,1 0,-1-1,0 0,0 0,-9 2,14-4,-6 3,-1 0,1-1,-1 0,0 0,0-1,-1-1,1 0,0 0,-1-1,1-1,-1 0,1 0,-9-2,19 2,-1-1,1 1,0-1,0 0,0 1,0-1,-1 0,1 1,0-1,0 0,0 0,1 0,-1 0,0 0,0 0,0 0,1 0,-1-1,0 1,1 0,-1 0,1 0,0-1,-1 1,1 0,0-1,0 1,0 0,0-1,0 1,0 0,0-1,0 1,0 0,1-1,-1 1,1 0,-1 0,1 0,0-2,8-12</inkml:trace>
  <inkml:trace contextRef="#ctx0" brushRef="#br0" timeOffset="49330.38">725 4199,'-10'38,"-3"18,1 4,7-8,5-18,6-20,3-11</inkml:trace>
  <inkml:trace contextRef="#ctx0" brushRef="#br0" timeOffset="49482.365">753 3606,'0'0</inkml:trace>
  <inkml:trace contextRef="#ctx0" brushRef="#br0" timeOffset="49850.948">979 4425,'138'-315,"-98"264,-38 51,-1 0,0 1,1-1,-1 1,0-1,1 1,-1-1,0 1,0 0,0-1,0 1,0 0,0 0,0 0,0 0,0 0,0 0,0 0,0 1,-1-1,1 0,0 0,-1 0,1 1,-1-1,0 0,1 1,-1-1,0 0,0 1,0-1,0 1,0-1,0 0,1 4,7 22,37 94,-43-117,1 0,-1-1,1 1,-1-1,1 0,0 1,1-1,-1-1,0 1,1 0,-1-1,1 0,0 0,0 0,0 0,0-1,0 1,0-1,0 0,1 0,-1-1,0 1,1-1,-1 0,0 0,0-1,5 0,-1-2,0-1,1 0,-1-1,-1 1,1-1,-1-1,0 0,0 0,-1 0,0-1,0 0,0 0,-1 0,0-1,0 0,-1 0,0 0,2-6,24-35,51-21,-62 60</inkml:trace>
  <inkml:trace contextRef="#ctx0" brushRef="#br0" timeOffset="50684.177">1995 3945,'-24'3,"1"2,-1 0,1 1,0 2,1 0,0 1,0 2,1 0,0 1,1 1,1 1,-7 6,23-18,-1 0,1 1,-1-1,1 1,0 0,0 0,0 0,0 0,0 1,1-1,0 1,-1-1,1 1,0 0,1 0,-1 0,1 0,0 0,0 0,0 0,1 1,-1-1,1 0,0 0,0 1,0-1,1 0,0 0,-1 0,1 1,1-1,-1 0,1 0,-1-1,1 1,0 0,1 0,-1-1,1 1,-1-1,1 0,0 0,0 0,1 0,-1-1,0 1,3 1,6-3,0 0,-1 0,1-2,0 1,0-1,-1-1,1 0,-1 0,1-1,-1-1,0 0,0 0,-1-1,1-1,-1 0,0 0,-1-1,1 0,-1-1,-1 0,1 0,-7 6,185-161,-186 162,1-1,0 0,0 1,-1-1,1 1,0-1,0 1,0 0,1 0,-1 0,0 0,0 0,1 0,-1 1,0-1,1 1,-1 0,0 0,1-1,-1 1,1 1,-1-1,0 0,1 1,-1-1,0 1,1 0,-1-1,0 1,0 0,0 1,0-1,0 0,0 1,0-1,0 1,0-1,0 1,-1 0,1 0,-1 0,0 0,1 0,6 21,-2 1,0 0,-2 1,0-1,-2 1,0 0,-2-1,-1 1,-1 0,-1-1,-1 1,-1 1,-1 18,-7 53,-5 0,-4-2,-5 0,-31 74,49-146,4-8,-1 1,-1 0,0-1,-1-1,0 1,-1-1,-1-1,-1 2,10-14,0 0,0 1,0-1,0 0,0 0,0 0,0 0,0 0,0 0,0 0,0 0,-1 0,1 0,0-1,-1 1,1 0,-1-1,1 1,-1-1,1 0,-1 1,1-1,-1 0,1 0,-1 0,1 0,-1 0,1-1,-1 1,1 0,-1-1,1 1,-1-1,1 1,0-1,-1 1,1-1,0 0,-1 0,1 0,0 0,0 0,0 0,0 0,0 0,0-1,0 1,0 0,1 0,-1-1,0 1,1-1,-1 1,1 0,-1-1,1 1,0-1,-1 1,1-1,0 1,0-1,0 1,1-1,-1 0,0 1,4-18,0 0,1 1,1-1,1 1,1 1,0-1,1 1,1 1,0 0,12-13,0-5,451-683,-262 398,-210 317,8-10,-1-1,0 0,-1-1,0 0,-1 0,0 0,-1-1,-1 0,0 0,-2 0,1 0,-1-10,-2 24,0-1,-1 0,1 1,0-1,-1 1,1-1,-1 0,0 1,1-1,-1 1,0-1,0 1,0 0,0-1,0 1,0 0,-1 0,1 0,0 0,0 0,-1 0,1 0,-1 0,1 0,-1 1,1-1,-1 1,0-1,1 1,-1-1,0 1,1 0,-1 0,0 0,1 0,-1 0,0 0,1 0,-1 1,1-1,-1 1,0-1,0 1,-68 31,44-14,0 1,1 1,1 1,1 1,0 1,2 1,1 1,1 1,1 0,2 2,0 0,2 0,1 2,2 0,0 0,2 1,2 0,-4 30,10-51,0 0,1 0,1 1,0-1,0 0,1 0,0 0,1 0,0 0,0 0,1 0,1-1,-1 0,1 0,1 0,0-1,0 0,1 0,0 0,0-1,1 0,0 0,0-1,0 0,1-1,0 1,0-2,8 4,6-1,1 0,0-1,1-2,-1-1,1 0,0-2,0-1,-1-1,13-3,-17 3,-1-1,1-2,-1 0,0-1,0 0,-1-2,0 0,0-2,-1 1,1-2,-2-1,0 0,0 0,-1-2,0 0,8-11,-19 19,0-1,-1 0,0 0,0 1,0-2,-1 1,0 0,0 0,0-1,-1 1,0-1,0-5,-1 10,0 0,0-1,0 1,-1 0,1 0,-1-1,1 1,-1 0,0 0,0 0,1-1,-2 1,1 0,0 0,0 1,-1-1,1 0,-1 0,1 1,-1-1,0 1,0-1,1 1,-1 0,0-1,0 1,0 0,-1 0,1 1,0-1,0 0,0 1,-1-1,1 1,0 0,-1 0,-1 0,-8 1,-1 1,1 1,-1 0,1 1,0 0,0 1,0 1,1-1,0 2,0-1,0 2,1-1,0 2,0-1,1 1,0 1,-1 1,3-2,-1 0,1 1,0 0,1 0,0 0,0 1,1 0,1 0,0 0,0 1,1-1,1 1,0 0,0 8,1-13,1 0,0 0,0 0,1 0,0 0,0 0,0-1,1 1,0 0,1-1,-1 1,1-1,1 0,-1 0,1 0,0 0,0-1,1 1,-1-1,1 0,0 0,1-1,-1 0,1 0,3 2,12 4,0-2,0 0,0-2,1 0,0-1,0-1,0-1,0-2,1 0,-1-1,2-1,8 1</inkml:trace>
  <inkml:trace contextRef="#ctx0" brushRef="#br0" timeOffset="56167.941">4253 3776,'52'-12,"-1"-2,-1-3,-1-1,0-3,-1-1,-2-3,0-2,13-12,-51 35,0-1,-1 0,0 0,0-1,-1 0,1 0,-1-1,0 1,-1-1,0-1,0 1,-1-1,1 0,-2 0,1 0,-1 0,0 0,-1-1,0 0,0 1,-1-1,0 0,-1 0,0 0,0 0,0 8,0 0,0 0,0 0,0 0,-1 0,1 0,0 0,0 0,-1 0,1 0,-1 1,1-1,-1 0,1 0,-1 0,0 0,1 1,-1-1,0 0,1 1,-1-1,0 0,0 1,0-1,0 1,1 0,-1-1,0 1,0-1,0 1,0 0,0 0,0 0,0 0,0-1,0 1,0 1,0-1,0 0,0 0,0 0,0 0,0 1,0-1,0 0,0 1,0-1,0 1,1-1,-1 1,0-1,0 1,0 0,1-1,-1 1,0 0,0 0,-29 53,18-4,3 1,1-1,3 2,3-1,2 34,-4 66,-7 25,-7 0,-7-2,-18 41,35-179,-1 1,-2-2,-2 1,-1-2,-2 1,-1-2,-2-1,-1 0,-1-1,-2-1,-1-1,-1-2,-1 0,-2-1,-20 13,46-37,-1 1,0-1,1 1,-1-1,0 0,0 0,-1 0,1-1,0 1,-1-1,1 0,-1 0,1 0,-1 0,1 0,-1-1,1 0,-1 0,0 0,1 0,-1 0,0-1,1 0,-1 1,1-1,-1-1,1 1,-1 0,1-1,0 0,0 1,0-1,0-1,0 1,0 0,1-1,-2 0,-1-11,1 0,0 0,1 0,0 0,1 0,1-1,0 1,1-1,1 1,0-1,1 1,3-13,5-13,1 0,3 1,1 1,1 0,3 1,0 1,3 1,1 1,12-14,-9 17,2 1,0 1,2 2,1 1,1 1,23-13,-32 25,-1 1,1 2,1 0,0 2,0 0,1 2,0 1,0 0,0 2,1 1,-1 1,1 1,6 2,80-17,-88 10</inkml:trace>
  <inkml:trace contextRef="#ctx0" brushRef="#br0" timeOffset="56448.746">5297 4142,'-26'13,"1"0,0 1,1 2,1 1,0 0,1 2,1 0,1 1,1 2,0 0,2 1,1 0,-1 4,14-24,1 0,0 0,0 1,0-1,1 0,-1 1,1-1,0 1,0 0,0-1,0 1,1 0,-1-1,1 1,0 0,0 0,0-1,1 1,-1 0,1 0,0-1,0 1,0-1,1 1,-1-1,1 1,0-1,0 0,0 0,0 0,0 0,1 0,-1 0,1-1,0 1,2 1,8-1,0 0,0-1,0 0,0-1,0-1,0 0,0-1,0 0,-1-1,1 0,0-1,-1-1,1 0,-1 0,4-3,1-2,0 0,0-1,-1-1,0-1,-1 0,-1-1,0 0,0-1,-2-1,0 0,0 0,-1-2,-1 1,-1-1,7-18,4-54,-20 86,0 0,0 1,0-1,0 0,-1 1,1-1,-1 1,0-1,0 0,1 1,-2-1,1 1,0 0,0-1,-1 1,1 0,-1 0,0 0,0 0,0 0,0 0,0 1,0-1,0 0,0 1,-1 0,1-1,-1 1,1 0,-1 1,1-1,-2 0,-2 1,0 0,0 1,0-1,0 1,0 1,0-1,0 1,0 0,1 0,-1 1,1 0,-1 0,1 0,0 0,0 1,-3 3,-1-1,-9 6</inkml:trace>
  <inkml:trace contextRef="#ctx0" brushRef="#br0" timeOffset="56772.014">5692 4537,'-3'2,"1"-1,-1 0,1 0,-1 0,0 0,1 0,-1-1,0 1,0-1,0 0,0 0,1 0,-1 0,0 0,0-1,0 1,0-1,1 1,-1-1,0 0,1 0,-1-1,1 1,-1 0,1-1,-1 0,1 1,0-1,0 0,0 0,0 0,0-1,1 1,-1 0,0-1,1 1,0-1,0 1,-1-1,2 0,-1 1,0-1,0 0,1 0,0 1,-1-2,5-17,2 1,-1 0,2 0,1 1,0 0,2 0,3-3,5-12,2 1,1 1,2 1,1 1,23-21,-4 22,-25 23</inkml:trace>
  <inkml:trace contextRef="#ctx0" brushRef="#br0" timeOffset="57115.174">6398 4002,'-30'7,"0"3,1 0,0 2,1 1,0 1,1 1,0 2,2 1,0 0,-7 9,27-23,1 0,0-1,0 1,0 1,1-1,0 1,-1-1,2 1,-1 0,0 0,1 0,0 0,0 1,1-1,-1 0,1 1,0 0,1-1,-1 1,1-1,0 1,1 0,-1-1,1 1,0-1,0 1,1-1,0 0,0 1,0-1,1 0,-1 0,1 0,2 2,5 3,1-1,0 0,1-1,-1 0,2-1,-1 0,1-1,0 0,0-1,0-1,1 0,0 0,0-2,0 0,0 0,0-1,0-1,0 0,0-1,0-1,0 0,9-3,62-23,-70 18</inkml:trace>
  <inkml:trace contextRef="#ctx0" brushRef="#br0" timeOffset="57469.484">6567 4340,'46'-6,"0"-2,0-2,-1-2,0-2,-1-2,-1-1,9-8,-44 21,-1-1,0 0,0 0,0 0,-1-1,1 0,-1-1,-1 1,1-1,-1-1,-1 1,1-1,-3 5,-1 0,1 0,-1 0,0-1,1 1,-2 0,1-1,0 1,-1-1,1 1,-1-1,0 1,0-1,0 1,-1-1,1 1,-1-1,0 1,0-1,0 1,-1 0,1-1,-1 1,1 0,-1 0,0 0,0 0,-1 1,1-1,-1 0,-4-1,-1 0,1 0,-1 1,1 0,-1 0,0 1,-1 0,1 0,0 1,0 0,-1 1,1-1,0 2,-1-1,1 1,0 0,0 1,0 0,-1 1,-4 1,0 1,0 0,1 1,0 0,0 1,1 0,0 1,0 1,0 0,1 0,1 1,0 0,0 0,1 1,0 0,1 1,0 0,1 0,-4 11,6-14,0 0,1 1,0-1,0 1,1 0,1 0,-1 0,2 0,-1 0,1 0,1 0,0 0,0 0,1 0,1-1,-1 1,2 0,-1-1,1 0,0 0,1 0,0 0,1-1,0 0,0 0,1 0,0 0,10 4,0-1,1 0,0-1,0-1,1-1,0-1,1 0,0-2,0 0,0-1,0-1,1-1,-1-1,1-1,-1 0,1-2,11-2,-4 3</inkml:trace>
  <inkml:trace contextRef="#ctx0" brushRef="#br0" timeOffset="58601.396">8317 4256,'59'-27,"-1"-1,-2-3,0-3,-3-2,27-24,-1-31,-77 88,-1 0,1 1,-1-1,0 0,0 0,-1 0,1 0,-1 0,1 0,-1 0,0 0,0 0,0 0,-1 0,1 0,-1 0,1 0,-1 0,0 0,0 0,0 0,-1 0,1 1,-1-1,1 1,-1-1,0 1,0-1,0 1,0 0,-1 0,1 0,0 0,-1 1,0-1,1 1,-3-2,-7 0,0 0,-1 1,1 0,-1 1,0 0,1 1,-1 1,0 0,1 0,-1 1,1 1,0 0,0 1,0 0,0 1,1 0,-1 1,1 0,-6 5,-3 0,1 1,0 0,0 1,2 1,0 1,0 1,2 0,0 1,0 0,2 1,0 1,1 0,1 1,1 0,1 1,1 0,0 0,2 1,0 0,-2 21,8-35,0 0,0 0,1 0,0 0,0 0,1 0,0-1,0 1,1 0,0-1,0 0,1 0,-1 0,2 0,-1 0,1-1,0 0,0 0,1 0,0-1,0 0,0 0,1 0,-1-1,1 0,0 0,0 0,1-1,-1 0,1-1,0 0,-1 0,2 0,23 2,0 0,0-2,1-1,-1-2,0-1,1-2,-1-1,-1-1,1-2,-1-1,-1-2,1-1,-2-1,0-1,23-16,27-14,-48 26</inkml:trace>
  <inkml:trace contextRef="#ctx0" brushRef="#br0" timeOffset="59284.869">9559 3832,'-67'33,"2"4,2 2,1 3,2 2,3 3,-5 8,59-53,-1 1,1-1,-1 1,1 0,0 0,0 0,0 0,0 1,1-1,-1 1,1 0,0 0,0 0,0 0,1 0,-1 0,1 0,0 0,0 1,1-1,-1 0,1 1,0-1,0 0,1 1,-1-1,1 0,0 1,0-1,0 0,0 0,1 0,0 0,0 0,0 0,0 0,1-1,-1 1,1-1,0 0,0 0,0 0,3 2,0-1,0-1,1-1,-1 1,1-1,-1 0,1 0,0-1,-1 0,1 0,0-1,0 1,0-1,0-1,0 0,0 0,-1 0,1-1,0 0,-1 0,1 0,-1-1,5-3,127-87,-97 59,-3 5,-1-2,-2-2,-1 0,-2-3,18-25,-35 41,-9 16,-10 15,-131 313,93-235,-1-4,4 1,4 2,3 1,5 2,1 12,22-87,1 0,0 0,1 0,1 1,1-1,0 1,1-1,0 0,2 1,0-1,1 0,0 0,1-1,1 1,1-1,0-1,1 1,0-1,1 0,1-1,0 0,1-1,0 0,3 2,30 4,-43-17,-1-1,1 0,0 1,0-1,-1 0,1 0,0 0,0 0,0 0,-1 0,1 0,0 0,0 0,0 0,-1 0,1-1,0 1,0 0,0 0,-1-1,1 1,0-1,-1 1,1 0,0-1,-1 1,1-1,-1 0,1 1,-1-1,1 1,-1-1,1 0,-1 1,1-1,-1 0,0 0,0 1,1-1,-1 0,0 0,0 0,0 1,0-1,0 0,0 0,0 0,0 1,0-1,0 0,0 0,0 1,-1-1,1 0,0 0,-1 0,-7-18,-1 1,0 0,-2 0,0 1,0 1,-2-1,0 2,-1 0,-1 1,0 0,-1 1,0 1,-1 0,0 2,-5-3,-147-75,163 86,5 2,-1 0,1 0,-1 0,1 0,-1 0,1 0,-1 0,1-1,0 1,-1 0,1-1,-1 1,1-1,0 0,-1 1,1-1,0 0,0 0,-1 0,1 0,0 0,0 0,0 0,0 0,0-1,1 1,-1 0,0-1,0 1,1 0,-1-1,1 1,-1-1,1 1,0 0,0-1,-1 1,1-1,0 1,0-1,0 1,1-1,-1 1,0-1,1 1,-1-2,12-5,1 0,0 1,0 0,0 1,1 0,0 1,0 0,4 1,20-9,219-91,-221 89</inkml:trace>
  <inkml:trace contextRef="#ctx0" brushRef="#br0" timeOffset="59568.902">9982 4170,'3'18,"1"0,1-1,0 0,2 0,0 0,0-1,2 0,0 0,0-1,2 0,0-1,1 0,0-1,2 1,-9-9,1-1,-1 0,1-1,0 1,0-1,0 0,1-1,-1 1,1-1,-1 0,1-1,0 0,-1 0,1 0,0-1,0 0,0 0,0-1,-1 0,1 0,0-1,-1 1,1-1,-1-1,1 1,-1-1,0-1,0 1,-1-1,4-2,19-13,-1 0,-1-2,-1-1,-1-1,-1-1,-1-1,-1-1,-1-1,-1-1,10-22,-6 3,-16 25</inkml:trace>
  <inkml:trace contextRef="#ctx0" brushRef="#br0" timeOffset="60372.823">11111 4086,'-4'2,"-47"35,32-26,1 0,0 1,1 1,1 1,0 1,0 0,2 0,0 2,1 0,0 0,1 1,2 1,0 0,-5 13,14-29,0 0,0 1,0-1,1 1,-1-1,1 1,0-1,0 1,0-1,1 1,-1-1,1 1,0-1,0 1,0-1,0 0,0 0,1 1,-1-1,1 0,0 0,0 0,0-1,1 1,-1 0,1-1,-1 0,1 1,0-1,0 0,0-1,0 1,0 0,0-1,1 1,-1-1,0 0,1 0,-1-1,1 1,-1-1,2 1,4-1,0 0,0-1,-1 0,1 0,0-1,0 0,0 0,-1-1,1 0,-1-1,0 0,0 0,-1-1,1 0,-1 0,5-5,102-103,6-38,-120 150,0 0,1 0,-1 0,0 0,0-1,1 1,-1 0,0 0,1 0,-1 0,1 0,0 0,-1 0,1 1,0-1,-1 0,1 0,0 0,0 1,0-1,0 0,0 1,0-1,0 1,0-1,0 1,0-1,0 1,0 0,0-1,0 1,0 0,0 0,0 0,1 0,-1 0,0 0,0 0,0 0,0 1,0-1,0 0,0 1,0-1,0 1,0-1,0 1,0-1,0 1,0 0,0-1,0 1,0 0,0 0,6 95,-8-89,0-1,0 1,1 0,0-1,0 1,0 0,1-1,0 1,0-1,0 1,1-1,0 1,1-1,-1 0,1 0,0 0,1-1,-1 1,1-1,1 1,-1-1,0 0,1-1,5 5,-3-6,0 1,0-1,0 0,0 0,1-1,-1 0,1 0,-1-1,1 0,0 0,0-1,-1 0,1 0,0-1,0 0,-1 0,1-1,-1 0,1 0,3-3,142-77,-129 67,7-6,0-1,-1-2,-1-1,25-27,-24 16,-1-1,-1-1,-3-1,-1-2,-2 0,-1-2,-3 0,-1-1,-3-1,-1 0,-3-1,-1 0,-2 0,-3-1,-1 0,-3-16,1 50,0-1,-1 1,0-1,-1 1,0-1,-1 1,-1 0,0-1,-1 1,0 1,-1-1,-1 1,0-1,0 2,-1-1,-5-5,8 14,0 0,-1 0,1 0,-1 1,0 0,1 0,-1 0,0 0,0 1,0-1,-1 2,1-1,0 0,0 1,0 0,-1 0,1 1,0-1,0 1,0 0,0 0,0 1,0 0,0 0,0 0,0 0,1 1,-7 3,0 0,1 1,0 0,1 0,0 1,0 1,0-1,1 1,0 1,1 0,-1 1,-8 21,1 0,2 1,1 0,2 1,1 0,2 0,1 1,2 0,1 1,2-1,3 31,0-29,2-1,2 0,1 0,2 0,1-1,2 0,1-1,2 0,1-1,2-1,1-1,2 0,9 8,-28-36,14 21,2 0,1-2,1 0,1-1,1-1,0-1,2-1,13 8,-30-23,0 2,1 0,0 0,0-1,0 0,0 0,1-1,0 0,0-1,-1 0,1 0,1-1,-1 0,0-1,0 0,0 0,1-1,6-5</inkml:trace>
  <inkml:trace contextRef="#ctx0" brushRef="#br0" timeOffset="61066.868">13453 3239,'-10'33,"1"1,1 0,3 0,0 0,2 1,2 0,2 32,4 5,3 0,4-1,2 0,12 32,-13-52,29 139,-41-187,0-1,0 1,-1 0,1 0,-1 0,0-1,0 1,0 0,0 0,-1 0,1-1,-1 1,1 0,-1-1,0 1,0 0,0-1,-1 1,1-1,0 1,-1-1,0 0,1 0,-1 1,0-1,0-1,0 1,-1 0,1 0,-1 0,-14 4</inkml:trace>
  <inkml:trace contextRef="#ctx0" brushRef="#br0" timeOffset="61289.048">13086 3916,'39'-19,"36"-11,15-6,-3 5,-7 6,-7 8,-6 2,-5 3,-9 4,-8 4,-12 1</inkml:trace>
  <inkml:trace contextRef="#ctx0" brushRef="#br0" timeOffset="61470.287">14130 3860,'-8'23,"0"0,1 1,1 0,1 0,2 0,0 1,1-1,2 1,0 0,2-1,1 2,-2-20,1 0,-1 0,1-1,0 1,1-1,-1 0,1 1,0-1,1-1,-1 1,1 0,0-1,0 0,0 1,0-2,1 1,0 0,0-1,0 0,0 0,0-1,1 1,-1-1,1 0,-1-1,1 1,0-1,0 0,0-1,-1 1,2-1,9 0,-1 0,1-2,-1 1,1-2,-1 0,0-1,0-1,0 0,-1 0,0-2,5-2,-9 3,0 0,-1 0,1-1,-1 0,-1-1,1 0,-1 0,-1-1,0 0,0 0,0-1,-1 1,-1-1,0-1,0 1,-1-1,0 0,-1 0,0 0,-1 0,0-1,-1 1,0-1,-1 1,0-1,-1 1,0-1,-1 1,0 0,-1-1,0 5,0 0,-1 0,0 0,-1 0,0 0,0 1,0 0,0 0,-1 1,0-1,0 1,-1 1,0-1,1 1,-1 0,-1 0,1 1,0 0,-1 1,0-1,0 1,1 1,-1-1,0 2,0-1,0 1,0 0,0 0,0 1,0 0,0 1,0 0,0 0,1 1,-3 0,-17 3</inkml:trace>
  <inkml:trace contextRef="#ctx0" brushRef="#br0" timeOffset="80044.794">640 5525,'-350'143,"346"-143,0 1,0 0,0 0,1 1,-1-1,0 1,1-1,0 1,-1 0,1 1,0-1,0 1,0-1,0 1,0 0,1 0,-1 0,1 0,0 0,0 1,0-1,0 1,1 0,-1-1,1 1,0 0,0 0,0-1,1 1,-1 0,1 0,0 0,0 0,1 0,-1 0,1 0,0 0,0 0,0-1,0 1,0 0,1-1,0 1,0-1,0 1,0-1,1 1,120 81,-87-59,-25-20,-1 1,1 0,-1 1,0 0,-1 1,0-1,0 2,-1 0,0 0,-1 0,0 1,-1 0,0 0,0 1,-6-5,0 0,-1 1,1-1,-1 0,-1 0,1 0,-1 0,0 0,-1 0,0 0,0-1,0 0,-1 1,0-1,0 0,-1-1,1 1,-1-1,0 0,-1 0,1 0,-1-1,0 0,0 0,-1 0,1-1,-1 0,1 0,-1-1,0 0,-1 0,-5 4,1-2,-1 1,0-2,0 0,0 0,0-1,0-1,-1 0,1-1,0 0,-1-1,1-1,0 0,0-1,-9-2,19 3,1 0,0 1,0-1,0 0,0 0,1 0,-1 0,0-1,1 1,0 0,-1-1,1 1,0-1,0 1,0-1,1 1,-1-1,1 0,-1 0,1 1,0-1,0 0,0 1,0-1,1 0,-1 0,1 1,-1-1,1 1,0-1,0 1,0-1,1 1,-1-1,0 1,1 0,0 0,-1-1,1 1,0 1,0-1,0 0,0 0,1 1,-1-1,0 1,1 0,-1 0,1-1,19-17</inkml:trace>
  <inkml:trace contextRef="#ctx0" brushRef="#br0" timeOffset="80372.686">810 5694,'-7'29,"2"0,1 1,1-1,2 1,1 0,1-1,1 1,2-1,3 9,-4-27,1-1,0 0,1 0,0 0,0-1,1 0,0 0,1 0,0-1,1 0,-1 0,1-1,1 0,-1 0,1-1,1 0,-1-1,1 0,0 0,0-1,0 0,1-1,-1 0,1-1,0 0,-1-1,1 0,0 0,0-1,0-1,0 0,10-2,-11 1,-1-1,0 0,-1 0,1-1,0 0,-1 0,0-1,0 0,0-1,-1 1,0-1,0-1,0 0,-1 0,0 0,0 0,-1-1,0 0,0 0,-1-1,0 0,11-26,-2-1,-2 0,-1 0,3-28,0 9,8-54,-19 97</inkml:trace>
  <inkml:trace contextRef="#ctx0" brushRef="#br0" timeOffset="80822.775">1487 6118,'38'-89,"-22"45,2 2,2 0,2 1,1 1,2 2,2 0,8-7,-26 35,1 1,-1 0,1 1,1 0,0 0,0 1,0 1,1 0,1 0,-12 5,1 1,0-1,0 1,0-1,0 1,0 0,0 0,0 0,0 0,0 0,0 1,0-1,-1 0,1 1,0-1,0 1,0 0,0 0,-1 0,1 0,0 0,-1 0,1 0,-1 0,1 1,-1-1,0 0,1 1,-1-1,0 1,0 0,0-1,0 1,0 0,-1 0,1 0,0-1,-1 1,0 0,1 0,-1 1,7 83,-36 89,28-173,1-1,0 1,-1-1,1 1,0-1,0 0,0 1,0-1,0 1,0-1,1 1,-1-1,0 0,1 1,-1-1,1 1,0-1,-1 0,1 0,0 1,0-1,0 0,0 0,0 0,0 0,0 0,0 0,0 0,0 0,0-1,1 1,-1 0,0-1,1 1,-1-1,0 1,1-1,-1 0,1 1,-1-1,1 0,-1 0,1 0,-1 0,0 0,1 0,-1-1,2 1,62-38,17-40,68-49,-148 125,-1 1,1-1,-1 1,1 0,0-1,-1 1,1 0,0 0,0 0,0 0,0 1,0-1,0 0,0 1,0 0,0-1,0 1,0 0,0 0,0 0,0 0,0 0,1 1,-1-1,0 1,0-1,0 1,0 0,-1 0,1-1,0 1,0 1,0-1,-1 0,1 0,0 1,-1-1,0 1,1-1,-1 1,0 0,1-1,-1 3,11 134,-8-27,34-21,-26-77</inkml:trace>
  <inkml:trace contextRef="#ctx0" brushRef="#br0" timeOffset="84063.747">3689 5780,'-17'-2,"0"1,0 0,0 2,1 0,-1 0,0 2,0 0,1 1,0 1,0 0,-13 7,20-9,1 2,-1-1,1 1,0 0,0 1,1 0,0 0,0 1,0-1,1 2,0-1,0 1,1-1,0 2,0-1,1 0,0 1,0 0,1 0,0 0,0 5,0 1,1 1,0-1,2 1,-1-1,2 1,0-1,1 1,0-1,2 0,-1 0,6 12,-6-23,-1 0,1 0,0 0,0 0,0 0,1-1,-1 1,1-1,0 0,0 0,0 0,0-1,1 0,-1 1,1-2,-1 1,1 0,0-1,0 0,-1 0,1 0,0-1,0 1,0-1,0-1,0 1,0 0,0-1,-1 0,1 0,0-1,0 0,-1 1,1-1,-1-1,0 1,1-1,-1 1,0-1,2-3,7-7,-1 0,0-1,-1 0,0-1,-1 0,-1 0,-1-1,0-1,-1 1,-1-1,0-1,-1 1,-1-1,-1 1,0-1,-2 0,0-1,0 1,-2 0,-2-11,2 13,0 1,-1 0,-1 0,-1 0,0 1,-1-1,0 1,-1 0,-1 0,0 1,-1-1,-9-10,15 21,1 1,-1 0,-1-1,1 1,0 0,0 0,-1 1,1-1,-1 0,0 1,1 0,-1-1,0 1,0 0,0 1,0-1,0 0,0 1,0 0,0-1,0 1,0 0,0 1,0-1,0 1,0-1,0 1,0 0,0 0,1 0,-1 0,0 1,0-1,1 1,-1-1,1 1,0 0,-1 0,1 0,0 0,0 1,0-1,0 1,1-1,-1 1,1-1,-1 1,1 0,0 0,0 0,0-1,1 1,-1 0,1 0,-1 0,1 0,0 1,0-1,1 1,-1 0,2-1,-1 0,0 1,0-1,1 0,0 0,-1 0,1 0,1 0,-1-1,0 1,1-1,-1 1,1-1,-1 0,1 0,0 0,0 0,0 0,0-1,1 1,-1-1,0 0,1 0,-1 0,0-1,1 1,-1-1,1 0,2 0,1 1,0-1,0-1,0 1,0-1,-1 0,1-1,0 1,-1-2,1 1,-1-1,1 1,-1-2,0 1,0-1,1-1,9-14,-1 0,0-1,-2-1,0 0,-2 0,0-1,-1-1,-1 0,-2 0,0-1,-2 0,0 0,-1 0,-2-1,7-19,0-6,-1-1,-3 0,-3 0,-1-9,2 227,130 745,-131-887,11 94,-5 1,-5 0,-5 0,-6 5,5-85,-2-1,-1 0,-2 0,-2-1,-2 0,-1-1,-1 0,-3-1,0-1,-9 9,26-42,-1 0,1-1,-1 1,0-1,0 1,1-1,-1 1,0-1,0 1,-1-1,1 0,0 0,0 0,-1 1,1-1,0 0,-1-1,1 1,-1 0,1 0,-1-1,0 1,1-1,-1 1,0-1,1 1,-1-1,0 0,1 0,-1 0,0 0,0 0,1-1,-1 1,0 0,1-1,-1 1,1-1,-1 0,0 1,1-1,-1 0,1 0,0 0,-1 0,1 0,0 0,-1-1,1 1,0 0,0-1,0 1,0 0,0-1,1 0,-4-17,0 0,2 0,0-1,2 1,0-1,1 1,1-1,2-11,-3 24,73-582,-74 578,2 0,-1 1,1-1,1 1,0 0,0 0,1 0,1 0,-1 0,1 1,1 0,0 0,0 0,1 1,5-5,8 0</inkml:trace>
  <inkml:trace contextRef="#ctx0" brushRef="#br0" timeOffset="84524.179">5155 5214,'-25'353,"-5"-6,0-26,31-243,-1-79</inkml:trace>
  <inkml:trace contextRef="#ctx0" brushRef="#br0" timeOffset="85075.592">4789 5835,'76'-25,"30"-7,-1-5,-2-5,-2-4,35-25,-125 64,-1 0,0-1,-1 0,1 0,-1-1,-1 0,0-1,0 0,-1 0,0-1,-1 0,0 0,-1 0,0-1,-1 1,0-1,1-9,-16 35,-21 110,6 1,-5 75,20 7,11-205,-1 1,1-1,0 0,0 1,0-1,0 0,1 0,-1 1,1-1,-1 0,1 0,0 1,0-1,0 0,0 0,0 0,0 0,1 0,-1-1,1 1,-1 0,1-1,0 1,0-1,-1 1,1-1,0 0,0 1,0-1,1 0,-1-1,0 1,0 0,0-1,1 1,-1-1,0 0,1 1,-1-1,3-1,10-2,-1-2,1 0,0-1,-1-1,0 0,-1 0,0-2,0 0,88-42,-99 50,-1 0,1 1,-1-1,1 1,-1-1,1 1,0 0,-1 0,1 0,0 0,-1 0,1 0,0 0,-1 0,1 1,-1-1,1 1,0-1,-1 1,1-1,-1 1,1 0,-1 0,0 0,1 0,-1 0,0 0,0 0,0 0,1 1,-1-1,0 0,-1 1,1-1,0 0,0 1,-1-1,1 1,-1 0,1-1,6 74,-7-52,0-18,0-1,1 0,-1 1,1-1,0 0,0 1,1-1,-1 0,1 0,0 0,0 0,0 0,1 0,-1-1,1 1,0-1,0 1,14 9</inkml:trace>
  <inkml:trace contextRef="#ctx0" brushRef="#br0" timeOffset="85410.743">6031 6118,'29'-5,"0"-1,-1-1,0-2,-1 0,0-2,0-1,-1-2,8-5,-29 16,0 0,-1 0,1-1,-1 0,0 1,0-1,0-1,0 1,-1 0,0-1,0 0,0 0,0 0,-1 0,0 0,0-1,0 1,-1 0,1-1,-2 0,1 1,0-1,-1 1,0-1,0 0,-1 1,0-1,0 0,0 1,0-1,-1 1,0 0,0-1,-1 1,1 0,-1 0,0 1,0-1,-2-1,2 3,0 1,0 0,0 0,0 0,0 0,-1 0,1 0,-1 1,1 0,-1-1,1 1,-1 1,0-1,0 0,1 1,-1 0,0 0,0 0,1 0,-1 1,0 0,0-1,1 1,-1 1,1-1,-1 0,1 1,-1 0,1-1,0 1,0 1,-1-1,-85 90,82-83,1-1,0 1,0 1,1-1,0 1,0 0,2 0,-1 0,1 0,0 1,1 0,1-1,-1 1,2 0,-1 0,2-1,-1 1,2 0,-1 0,1-1,1 1,0-1,0 0,1 0,1 0,-1 0,1-1,1 1,0-1,5 6,-2-7,0 1,0-1,1-1,0 0,0 0,0-1,1-1,0 1,0-2,1 1,-1-2,1 0,0 0,0-1,0 0,0-1,0 0,7-2,11 2</inkml:trace>
  <inkml:trace contextRef="#ctx0" brushRef="#br0" timeOffset="86974.632">7273 5413,'165'-214,"-164"212,0 1,0-1,0 0,1 0,-1 1,1-1,-1 0,1 1,0 0,0-1,-1 1,1 0,0 0,0 0,0 0,0 0,0 0,1 1,-1-1,0 1,0-1,0 1,1 0,-1 0,0 0,0 0,0 0,1 1,-1-1,0 1,0-1,0 1,0 0,0 0,0 0,0 0,0 0,0 0,0 1,0-1,-1 0,1 1,5 17,0-1,-2 1,0 1,-1-1,-1 1,0 0,-2 0,-1-1,0 8,0-5,-2 110,-7 0,-5-1,-6 0,-12 24,-76 248,94-360,-2 0,-2-2,-2 0,-1-2,-3 0,-1-1,-1-1,-9 6,-57 26,89-67,0-1,0 1,0-1,0 0,0 0,0 0,0-1,-1 1,1-1,0 1,0-1,-1 0,1 0,0-1,0 1,-1-1,1 0,0 0,0 0,0 0,0 0,0 0,0-1,0 0,0 1,1-1,-1 0,1-1,-1 1,1 0,0-1,-2-2,0-5,0 0,2-1,-1 1,1-1,1 0,-1 1,2-1,0 0,0 0,1 0,0 0,1 1,0-1,1 1,0-1,1 1,3-8,1-10,91-252,-76 227,2 0,2 2,3 1,1 1,32-36,-58 78,1 0,0 1,0-1,0 1,1 1,-1-1,1 1,1 0,-1 1,1 0,0 0,0 0,0 1,0 0,0 1,1 0,-1 0,1 1,0 0,-1 1,1-1,0 2,-1-1,1 1,0 1,-1-1,1 1,1 2,36 8,-26-7</inkml:trace>
  <inkml:trace contextRef="#ctx0" brushRef="#br0" timeOffset="87278.933">8063 5780,'-29'23,"1"1,1 2,2 0,0 2,2 1,1 1,1 0,2 2,-9 20,26-48,0 0,0 0,0 0,1 1,0-1,0 0,0 1,1-1,-1 1,1-1,0 1,0-1,1 1,-1-1,1 1,0-1,0 0,0 1,1-1,0 0,0 0,0 0,0 0,0 0,1-1,0 1,0-1,0 1,0-1,0 0,1 0,-1-1,1 1,0-1,0 1,0-1,0 0,0-1,0 1,0-1,4 1,1-1,-1-1,0 0,1-1,-1 0,0 0,0-1,1 0,-1 0,-1-1,1 0,0-1,-1 1,1-1,-1-1,0 1,-1-1,1-1,-1 1,0-1,0 0,-1 0,0-1,0 0,0 0,-1 0,0 0,0-1,-1 1,0-1,0 0,-1 0,0 0,0-1,-1 1,8-34,-1 0,-2 0,-2 0,-2-19,-2 36</inkml:trace>
  <inkml:trace contextRef="#ctx0" brushRef="#br0" timeOffset="87545.228">8345 6288,'-1'-51,"-1"28,1-1,2 1,0-1,1 0,1 1,2 0,0 0,1 0,1 1,5-9,97-126,-105 151,1 1,0 0,0 0,1 1,-1-1,1 1,0 0,1 1,-1-1,0 1,1 1,0-1,-1 1,1 0,0 1,0-1,0 1,1 1,-1 0,0 0,9 4</inkml:trace>
  <inkml:trace contextRef="#ctx0" brushRef="#br0" timeOffset="87845.129">8994 5723,'-2'1,"-18"3,0 1,0 0,0 2,1 0,0 1,1 1,0 1,0 0,1 2,1 0,-1 0,2 2,-7 7,16-12,2 0,0 0,0 0,0 1,1 0,1-1,-1 1,2 0,-1 0,1 0,1 0,0 0,0 0,1 0,0 0,1 0,0 0,1 0,0-1,0 1,1-1,1 0,-1 0,1 0,1 0,-1-1,2 0,-1 0,5 3,-2-4,0 0,1-1,0 0,0-1,1 0,-1 0,1-1,0-1,0 0,0 0,1-1,-1-1,1 0,-1 0,1-1,-1 0,1-1,-1-1,1 0,-1 0,0-1,0-1,0 1,0-2,-1 0,0 0,0-1,0 0,0 0,-1-1,2-3,44-31,-31 25</inkml:trace>
  <inkml:trace contextRef="#ctx0" brushRef="#br0" timeOffset="91447.776">9559 5921,'56'16,"-43"-16,0 0,0-1,0 0,0-1,-1-1,1 0,0 0,-1-1,0-1,0 0,0-1,0 0,-1 0,0-2,-1 1,10-9,-18 14,1 0,-1 1,0-1,0 0,0 0,0 0,-1-1,1 1,0 0,-1-1,0 1,1 0,-1-1,0 0,0 1,-1-1,1 0,0 1,-1-1,0 0,0 0,1 0,-2 1,1-1,0 0,-1 0,1 1,-1-1,0 0,1 1,-1-1,-1 0,1 1,0 0,-1-1,1 1,-1 0,0-1,1 1,-1 0,0 0,-1 1,1-1,0 0,0 1,-1-1,1 1,-1 0,-2-1,-1-2,-2 1,1 0,0 1,0-1,-1 2,1-1,-1 1,0 0,1 0,-1 1,0 0,0 1,1 0,-1 0,1 0,-1 1,1 0,-1 1,1-1,0 1,0 1,-1 0,-12 7,0 1,1 1,1 0,0 2,1 0,-16 17,24-22,0 1,0 0,2 1,-1 0,1 0,1 0,0 1,1 0,0 0,-1 10,4-18,1 0,0 0,0-1,1 1,-1 0,1 0,0 0,0 0,1 0,0 0,0 0,0 0,0 0,1-1,0 1,0 0,0-1,0 1,1-1,-1 0,1 0,0 0,1 0,-1-1,1 1,-1-1,1 0,0 0,0 0,5 2,3 1,0 0,1-1,0-1,0 0,0-1,0 0,1-1,-1 0,1-2,-1 1,1-1,-1-1,1-1,-1 0,12-3,161-52,-168 49</inkml:trace>
  <inkml:trace contextRef="#ctx0" brushRef="#br0" timeOffset="91878.395">10490 5694,'-7'-3,"1"1,-1-1,0 1,0 0,0 0,0 1,0 0,0 0,0 1,0 0,-1 0,1 1,0-1,0 2,0-1,0 1,0 0,0 0,1 1,-1 0,1 0,0 1,-1 0,2 0,-3 1,4-3,0-1,1 1,-1 1,0-1,1 0,-1 1,1 0,0 0,0 0,0 0,0 0,1 1,-1-1,1 1,0-1,0 1,0 0,0 0,1 0,-1 0,1 0,0 1,1-1,-1 0,1 0,-1 1,1-1,1 0,-1 1,0-1,1 0,0 0,0 0,1 0,-1 1,1-2,-1 1,1 0,2 1,199 189,-201-191,0 1,0 0,0 0,0 0,-1 0,1 0,-1 0,0 0,0 1,-1-1,1 0,-1 1,0-1,0 0,-1 1,1-1,-1 0,0 0,0 1,0-1,-1 0,1 0,-1 0,0 0,0 0,0-1,-1 1,1-1,-1 1,0-1,0 0,0 0,-1 0,1-1,-1 1,1-1,-1 1,0-1,-1 0,-16 11,0-1,-1 0,-1-2,0-1,0 0,-1-2,0-1,-14 2,-18-8,32-6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0.3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2511,'5'5,"0"0,1-1,-1 0,1 0,0 0,0 0,0-1,1 0,-1 0,1-1,0 0,-1 0,1 0,0-1,0 0,0-1,0 1,0-1,0-1,0 1,0-1,0 0,0-1,0 0,0 0,2-1,11-6,0 0,0-2,-1 0,0-1,-1-1,-1 0,14-14,40-41,-3-4,-4-2,-3-3,-3-2,-3-3,-4-3,-3-3,88-190,52-167,-134 312,267-723,-286 750,-30 123,-10 562,3-338,-10 0,-11-2,-50 216,56-366,-4-2,-3 0,-4-2,-4 0,-4-3,-3-1,-48 73,82-144,-1-1,-1 0,1 0,-1-1,-1 1,0-1,0-1,-1 0,1 0,-1 0,-1-1,1-1,-1 0,0 0,-1-1,1 0,-1 0,0-1,1-1,-1 0,0-1,-1 0,1 0,0-1,-11-1,-4-6,1-1,0-1,1-1,0-2,0 0,1-1,1-1,0-2,1 0,1-1,0-1,2 0,0-2,1 0,1-1,-11-18,1 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1.3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14 781,'-5'25,"1"0,1 1,2-1,0 1,2 0,1-1,1 1,1-1,1 0,1 0,2 0,4 9,-10-28,0 0,1-1,-1 1,1-1,0 0,1 0,-1 0,1 0,0-1,0 1,1-1,-1 0,1 0,0-1,0 1,0-1,1 0,-1-1,1 1,-1-1,1 0,0 0,0-1,0 0,0 0,0 0,0-1,0 0,0 0,0 0,0-1,6-1,16-9,-1-1,0-1,0-2,-2 0,0-2,-1 0,0-2,-2-1,0 0,-1-2,-1 0,-1-2,13-21,-27 39,92-123,-97 128,0 1,0-1,0 0,0 0,0 0,1 0,-1 0,0 0,1 0,-1 0,1 0,-1 1,1-1,-1 0,1 0,0 1,-1-1,1 0,0 1,-1-1,1 0,0 1,0-1,0 1,0 0,-1-1,1 1,0 0,0-1,0 1,0 0,0 0,0 0,0 0,0 0,0 0,0 0,0 0,0 0,0 0,0 0,0 1,-1-1,1 0,0 1,0-1,0 1,0-1,0 1,-1-1,1 1,0 0,-1-1,1 1,0 0,-1-1,1 1,-1 0,1 0,-1 0,1 0,-1-1,1 1,-1 0,0 0,0 0,0 0,1 1,31 199,-31-194,0 0,1 0,0 0,0-1,0 1,1-1,0 0,1 1,-1-1,1-1,0 1,1-1,-1 1,1-1,0 0,0-1,1 1,-1-1,1 0,0-1,0 1,0-1,1 0,-1-1,1 0,-1 0,1 0,0 0,0-1,0-1,0 1,0-1,0 0,0-1,0 1,0-1,-1-1,1 1,0-1,0 0,0-1,11-8,0-2,0 1,-1-2,-1 0,0-1,-1-1,-1 0,-1-1,0-1,-1 0,-1 0,0-1,3-11,11-26,-3-2,-2-1,-3 0,0-13,11-18,-26 90,-1-1,1 1,0-1,-1 1,1 0,0 0,-1 0,1 0,0 0,-1 0,1 0,0 1,-1-1,1 0,-1 1,1 0,-1-1,1 1,-1 0,1 0,-1-1,0 1,1 0,-1 1,0-1,0 0,0 0,0 0,0 1,0-1,0 1,0-1,0 0,-1 1,1-1,0 1,-1 0,0-1,1 1,-1-1,0 1,0 0,0 0,3 3,36 80,-4 1,-3 2,5 36,-31-107,29 91,-5 1,-4 1,-5 1,-5 1,-2 48,-13-121,1-21,0 1,-1-1,-1 1,-1-1,0 1,-2-1,0 0,-1 0,0 0,-2 0,0 0,-1-1,-1-1,0 1,-4 3,11-19,0 1,0-1,0 1,0-1,0 1,0-1,-1 0,1 0,0 0,-1 1,0-1,1-1,-1 1,1 0,-1 0,0-1,1 1,-1 0,0-1,0 0,0 1,1-1,-1 0,0 0,0 0,0 0,1-1,-1 1,0 0,0-1,0 1,1-1,-1 0,0 1,1-1,-1 0,1 0,-1 0,1 0,-1 0,0-1,-35-68,22-162,15 191,3-81,6-1,5 1,5 0,5 2,6 1,5 1,5 2,12-15,-34 80,3 2,2 0,2 2,1 0,3 2,2 1,2 2,1 1,3 1,35-29,-70 66,1 0,-1 0,1 0,-1 1,1-1,0 1,0 0,0 0,0 0,1 0,-1 0,0 1,1-1,-1 1,1 0,0 0,-1 0,1 1,0-1,-1 1,1 0,0 0,0 0,-1 0,1 1,0 0,-1 0,1 0,-1 0,1 0,-1 1,1-1,-1 1,0 0,0 0,0 0,0 0,0 1,0 0,-1-1,1 1,-1 0,1 0,0 3,1 11,-2 1,0 0,-1 0,-1 0,0-1,-2 1,0 0,-1 0,0-1,-2 1,-2 5,5-13,-21 66,-3 0,-4-2,-2-1,-4-1,-2-3,-4 0,-3-3,-2-2,-4-2,-21 19,58-66,8-7,-1 0,1-1,-1 1,-1-2,1 1,-1-1,0 0,-1-1,1 0,-3 1,10-7,0 0,0 0,1 0,-1 1,1-1,-1 0,1 0,-1 0,1 0,-1 0,1 0,0 0,0 0,-1-1,1 1,0 0,0 0,0 0,0 0,0 0,0 0,1 0,-1 0,0 0,1 0,-1 0,0 0,1 0,-1 0,1 0,0 0,-1 0,1 0,0 0,-1 1,1-1,34-57,-14 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2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0 759,'25'0,"-1"-1,1-1,0-1,-1-2,0 0,0-1,-1-2,1 0,-2-1,1-2,8-5,-4 3,0-2,-2 0,1-2,-2-1,0 0,-2-2,17-19,-29 29,-1 0,0-1,-1 0,0-1,-1 0,-1 0,0-1,0 1,-1-1,-1-1,0 1,-1 0,0-1,-1 0,-1 0,0 0,-1-11,0 20,-1 1,1-1,-1 1,0-1,-1 1,1-1,-1 1,0-1,0 1,0 0,0 0,-1 0,1 0,-1 1,0-1,0 1,-1-1,1 1,-1 0,0 1,1-1,-1 1,0-1,-1 1,1 0,0 0,-1 1,1 0,-1-1,1 1,-1 1,1-1,-1 1,0 0,1 0,-1 0,0 0,1 1,-1 0,-4 1,-9 5,0 0,0 2,1 0,0 0,1 2,0 0,0 1,1 1,1 0,0 1,1 0,1 1,0 0,1 1,0 1,-4 11,-1-8,2 1,1 1,1 0,0 1,2 0,1 1,0 0,2 0,1 1,1 0,1 0,1 0,1 19,3-35,1 0,0-1,1 1,0-1,1 0,-1 1,1-1,1-1,0 1,0-1,0 0,1 0,0 0,0-1,1 0,0 0,0-1,0 0,0 0,1 0,0-1,0 0,0-1,1 0,-1 0,1-1,0 0,-1 0,1-1,0 0,0-1,0 0,0 0,0-1,19 1,0-1,0-1,0-1,0-2,-1 0,0-2,0-2,-1 0,0-1,0-2,-1-1,-1 0,0-2,-1-1,7-7,5-2,-2-2,-1-1,-2-1,0-2,-2-1,-1-1,-2-2,-2 0,-1-1,-1-2,11-30,-24 44,-1 0,-1 0,-1 0,-1-1,-2 1,0-1,-2 0,-2-24,2 44,0 0,0-1,0 1,-1 0,0-1,0 1,-1 0,0 0,1 0,-2 0,1 0,0 0,-1 1,0-1,0 1,-1 0,1 0,-1 0,1 0,-1 0,-1 1,1 0,0 0,-1 0,0 0,1 1,-1 0,0 0,0 0,0 0,-1 1,1 0,0 0,0 0,-1 1,-4 0,-7 4,0 1,0 1,0 0,1 2,0 0,0 0,1 1,0 1,1 1,0 0,1 1,0 0,0 1,2 1,0-1,0 2,1 0,0 1,6-11,0 0,0 0,0 1,1-1,0 1,0 0,0 0,0 0,1 0,0 1,1-1,-1 1,1-1,1 1,-1-1,1 1,0-1,0 1,1 0,0-1,0 1,1-1,0 0,0 1,0-1,1 0,-1 0,2 0,-1-1,1 1,0-1,0 0,0 0,0 0,3 2,10 0,0 0,0 0,1-2,-1 0,1-1,0-1,1 0,-1-2,0 0,1-1,-1-1,5-1,3 2,50-2,-45-1,0 1,-1 2,1 2,-1 1,1 0,-1 3,0 0,10 5,-35-8,0-1,-1 1,1 0,-1 1,1-1,-1 1,0-1,0 1,0 0,-1 1,1-1,-1 1,0-1,-1 1,1 0,-1 0,0 0,0 1,0-1,-1 0,0 1,0-1,0 1,-1-1,1 1,-2 0,-16 147,-61 52,73-187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2.7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1 428,'30'90,"-3"1,-4 1,-4 1,5 73,-13-109,-3 1,-3 1,-2 0,-2-1,-3 1,-3 0,-2-1,-3 0,-2-1,-3 0,-6 11,-4-30,24-37,0-1,1 1,-1-1,0 1,1-1,-1 1,0-1,0 0,0 1,1-1,-1 0,0 0,0 0,0 0,0 0,1 1,-1-1,0-1,0 1,0 0,0 0,0 0,1 0,-1-1,0 1,0 0,0-1,1 1,-1 0,0-1,1 1,-1-1,0 1,1-1,-1 0,0 1,1-1,-1 0,1 1,0-1,-1 0,1 0,-1 1,1-1,0 0,-1 0,1 0,0 1,0-2,-4-12,1-1,1 1,0-1,1 1,0-1,1 0,1 0,1 1,0-1,0 1,2-1,-1 1,2 0,-1-4,46-174,8 2,76-166,-87 243,5 2,4 3,5 2,68-87,-46 108,-81 84,0-1,0 0,0 1,0-1,0 1,1-1,-1 1,1 0,-1 0,1 0,-1 0,1 1,0-1,-1 1,1 0,0-1,-1 1,1 0,0 0,-1 1,1-1,0 1,-1-1,1 1,-1 0,1 0,-1 0,1 0,-1 0,0 1,1-1,-1 1,0 0,0-1,0 1,0 0,-1 0,1 0,0 0,1 3,0 4,1 1,-1-1,-1 1,0 0,0 0,-1 0,0 0,-1 0,0 0,-1 0,1 0,-2 0,0 0,0 0,-1-1,0 1,-3 7,2-4,-26 78,-4-1,-4-1,-14 17,5-7,11-24,-2-1,-48 67,46-100,26-35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3.0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 1,'-79'68,"2"3,4 4,-9 18,51-60,2 1,1 2,1 0,2 2,2 1,2 1,-6 17,25-53,0 1,0 0,1 0,-1 0,1 0,0 0,0 0,1 0,-1 1,1-1,0 0,1 0,-1 0,1 1,0-1,0 0,1 0,-1 0,1 0,1-1,-1 1,0 0,1-1,0 0,0 0,0 1,1-2,-1 1,1 0,0-1,0 0,0 1,1-2,-1 1,1 0,0-1,-1 0,1 0,0 0,0-1,0 0,0 0,3 0,10 1,1-1,-1-1,0 0,0-2,1 0,-1-1,-1-1,1 0,0-1,-1-1,0-1,13-8,12-7,-1-2,-1-2,-1-1,12-14,-26 21,-2 0,0-2,-1 0,-1-1,-1-2,-2 0,0-1,-1 0,-2-2,-1 0,6-18,-17 40,-1 1,0-1,0 0,0-1,-1 1,0 0,0 0,0-1,-1 1,0 0,0-1,-1 1,0 0,0-1,0 1,-1 0,0 0,0 0,0 0,-1 0,0 1,0-1,-1 1,1 0,-1 0,0 0,-1 0,1 1,-1-1,0 1,0 0,0 1,0-1,-6-2,-1 2,0 1,-1-1,1 2,-1 0,1 0,-1 1,0 1,0 0,1 0,-1 2,0-1,1 2,-1 0,1 0,-4 2,-20 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3.5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0,'-78'13,"0"3,1 3,-11 7,84-24,-71 28,74-29,-1 0,1-1,-1 1,1 0,-1 0,1 0,0 0,-1 0,1 0,0 0,0 0,0 0,0 1,0-1,0 1,0-1,0 0,0 1,1-1,-1 1,1 0,-1-1,1 1,-1-1,1 1,0 0,0-1,0 1,0 0,0-1,0 1,1 0,-1-1,0 1,1 0,-1-1,1 1,0-1,-1 1,1-1,0 1,1 0,6 5,1 0,0 0,0-1,1 0,0 0,0-1,0-1,1 0,0 0,0-1,0 0,8 1,3 2,-9-3,0 1,-1 0,1 1,-1 1,-1 0,1 0,-1 1,0 1,-1 0,1 0,-2 1,7 6,-11-10,0 1,-1 0,1 0,-1 0,0 1,0-1,-1 1,0 0,0 0,-1 0,0 1,0-1,0 0,-1 1,-1-1,1 1,-1 1,0 7,0-1,-1 1,-1-1,0 1,-1-1,-1 0,-1 0,0 0,0-1,-2 0,0 0,0 0,-1-1,-1 0,0-1,-1 0,0 0,-1-1,0 0,-1-1,0 0,-1-1,-5 3,-5 2,12-6,-1 0,0-1,0 0,-1-1,0-1,0 0,0 0,-1-2,1 1,-9-1,20-2,0-1,0 0,0 0,0 1,0-2,0 1,0 0,0 0,0-1,0 1,0-1,0 1,0-1,1 0,-1 0,0 0,0 0,1 0,-1 0,0 0,1-1,0 1,-1 0,1-1,0 0,-1 1,1-1,0 0,0 1,0-1,1 0,-1 0,0 0,1 0,-1 0,1 1,0-1,-1 0,1 0,0 0,0 0,1-2,21-81,-9 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6,'-38'-4,"0"2,0 2,0 2,1 1,-1 1,1 3,-25 7,56-12,-1-2,1 1,-1 1,1-1,0 1,-1 0,1 1,0-1,0 1,1 0,-1 1,0-1,1 1,0 0,0 1,0-1,1 1,-4 4,7-7,1-1,-1 1,1-1,0 1,-1-1,1 1,0-1,0 1,0-1,0 1,0-1,1 1,-1 0,0-1,1 0,-1 1,1-1,-1 1,1-1,0 1,-1-1,1 0,0 0,0 1,0-1,0 0,0 0,0 0,1 0,-1 0,0 0,0-1,1 1,-1 0,1 0,-1-1,0 1,62 20,-54-19,103 20,-110-21,-1-1,0 1,1 0,-1 0,0 0,0 0,0 0,0 0,0 0,0 0,0 0,0 0,-1 0,1 1,0-1,-1 0,1 1,-1-1,1 0,-1 1,1-1,-1 1,0-1,0 0,0 1,0-1,0 1,0-1,0 1,0-1,-1 1,1-1,-1 0,1 1,-1-1,1 0,-1 1,0-1,0 0,1 0,-1 0,0 1,0-1,0 0,0 0,-1 0,-48 50,50-51,-164 118,162-117,0 0,0 0,0 0,0 0,1 0,-1 1,0-1,1 1,-1-1,1 1,0 0,-1-1,1 1,0 0,0 0,0 0,0 0,0 0,1 0,-1 0,1 0,-1 0,1 0,0 1,0-1,0 0,0 0,0 0,0 0,1 0,-1 1,0-1,1 0,0 0,0 0,0 0,0 0,0 0,0-1,0 1,0 0,1 0,-1-1,1 1,-1-1,1 1,-1-1,1 0,0 0,0 0,0 0,0 0,0 0,0 0,0 0,0-1,0 1,1-1,15 5,1-1,0 0,0-2,0 0,0-1,1-1,-1-1,1-1,22 1,-21 1,0-1,-1 0,1-2,-1 0,1-1,-1-2,17-5,-22 1,-9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3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1,'0'48,"0"30,0 7,5-7,1-11,5-17,5-18,5-13,-1-16,-5-7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4.0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4.3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1,'74'305,"-13"3,-1 105,-46-300,-6-57,-2 1,-2-1,-4 47,-19-21,18-80,1 0,-1 0,0 0,0 1,0-1,0 0,0 0,-1 0,1-1,-1 1,1 0,-1 0,0-1,1 1,-1-1,0 0,0 1,0-1,0 0,0 0,0 0,-1 0,1-1,0 1,0-1,-1 1,1-1,0 0,-1 0,1 0,0 0,-3 0,-11-6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4.5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0 217,'39'-29,"31"-9,9 1,-4 8,-10 8,-7 8,-8 6,-8-1,-6 2,0 1,-1 2,-2 1,-1-4,-2 0,-6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4.7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56 592,'0'39,"9"17,9-1,5-15,4-13,-2-17,-6-10</inkml:trace>
  <inkml:trace contextRef="#ctx0" brushRef="#br0" timeOffset="1">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5.0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 48,'-30'26,"2"1,0 1,2 2,1 1,1 1,2 1,1 0,1 5,17-35,1 1,0-1,0 1,0 0,0-1,0 1,1 0,0 0,0 0,0 0,0 0,1 0,-1 0,1 0,0 1,1-1,-1 0,0 0,1 0,0 0,0 0,1 0,-1 0,1 0,-1-1,1 1,0-1,1 1,-1-1,1 1,-1-1,1 0,0 0,0-1,0 1,1 0,-1-1,1 0,-1 0,1 0,0 0,2 0,7 1,0-1,1 0,-1 0,0-2,1 0,-1 0,1-1,-1-1,0 0,0-1,0-1,0 0,0 0,-1-1,0-1,0 0,0-1,-1 0,0-1,0 0,-1 0,0-1,0-1,-1 0,-1 0,1-1,-2 0,1 0,-2 0,1-1,2-8,-2 3,-1 0,-1 0,0-1,-1 1,-1-1,-1 0,0-9,-2 20,0 1,-1 0,1 0,-1 0,-1 0,1 0,-1 0,0 0,0 0,-1 0,0 1,0-1,0 1,-1 0,1 0,-1 0,-1 1,1-1,0 1,-1 0,0 0,0 1,-2-2,1 2,1 1,0 0,-1 0,1 0,-1 0,0 1,1 0,-1 0,0 1,0 0,1 0,-1 0,0 1,0-1,0 1,1 1,-1-1,1 1,-1 0,1 0,0 1,-1-1,1 1,-3 3,-17 10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5.3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0 592,'139'-144,"-7"-6,36-62,-168 212,0 1,0-1,0 0,0 1,0-1,0 1,0-1,0 1,0-1,0 0,0 1,0-1,0 1,0-1,1 0,-1 1,0-1,0 0,1 1,-1-1,0 0,0 1,1-1,-1 0,0 1,1-1,-1 0,0 0,1 0,-1 1,0-1,1 0,-1 0,1 0,-1 0,0 0,1 0,-1 1,1-1,-1 0,1 0,-1 0,0-1,1 1,-1 0,1 0,-1 0,0 0,1 0,-1 0,1 0,-1-1,0 1,1 0,-1 0,0-1,1 1,-1 0,0 0,0-1,1 1,-1-1,0 50,0-42,-2 6,0 0,1 0,1 1,0-1,1 0,1 0,0 0,0 0,1 0,1-1,0 1,1-1,1 0,-1 0,2-1,0 0,0 0,1 0,1 0,10 4,0-2,1-1,1 0,0-1,1-2,0 0,0-1,1-1,0-1,0-1,0-2,1 0,-1-1,1-1,-1-1,1-2,9-1,2-3,1-1,-1-2,0-1,-1-2,0-1,-1-2,-1-1,0-1,-1-2,-1-2,-1 0,-1-2,-1-1,-1-1,-1-1,-1-2,-1 0,-2-1,-1-1,-1-1,3-11,-7 12,-1 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6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1721,'-14'40,"1"2,2-1,2 1,2 1,1-1,3 1,1 0,3 0,1 0,5 23,-7-58,2 0,-1 1,1-1,0 0,1 0,0 0,0 0,1-1,0 1,0-1,0 0,1 0,0 0,1-1,0 0,0 0,0 0,0-1,1 0,0 0,0 0,1-1,-1 0,1-1,-1 0,1 0,3 1,8-5,-1 1,1-2,-1-1,1 0,-1-1,-1-1,1-1,0 0,-1-1,-1-1,1-1,-1 0,-1-1,0-1,0 0,-1-1,0-1,-1 0,4-6,3-3,0-1,-2-1,0-1,-2 0,-1-1,-1 0,-1-2,-1 1,-1-1,-2-1,-1 0,-1 0,-2-1,-1 0,-1 0,-1 0,-2 0,-1 0,-2 0,0 0,-2 0,-2 1,0 0,-2 0,-4-7,10 25,0 0,-1 0,0 1,-1 0,0-1,0 1,-1 1,-1-1,1 1,-1 1,-1-1,0 1,0 0,-1 1,0 0,0 0,0 1,-1 0,0 1,0 0,0 0,-1 1,0 1,0-1,0 2,0 0,0 0,-4 1,-4 4,0 1,1 2,0 0,0 0,0 2,1 0,0 1,1 1,0 0,0 1,1 1,1 1,0 0,1 0,-11 15,24-28,-36 46,35-45,0 0,1 0,-1 0,0 0,1 1,-1-1,0 0,1 0,-1 0,1 1,0-1,-1 0,1 1,0-1,0 0,0 0,0 1,0-1,0 0,0 1,0-1,1 0,-1 1,0-1,1 0,-1 0,1 0,0 1,-1-1,1 0,0 0,-1 0,1 0,0 0,0 0,0 0,0 0,0-1,0 1,0 0,10 1,0 0,0 0,1-1,-1 0,0-1,0-1,0 0,0 0,0-1,0 0,0-1,0 0,-1-1,1 0,-1-1,0 0,6-5,49-26,-1-3,-2-3,-1-3,-3-2,-2-3,3-7,44-55,-5-5,-5-3,-6-5,-5-4,-5-2,20-61,-1-44,-94 231,10-23,-12 28,1-1,-1 1,0 0,0-1,1 1,-1 0,0 0,1 0,-1-1,0 1,1 0,-1 0,0 0,1 0,-1-1,0 1,1 0,-1 0,1 0,-1 0,0 0,1 0,-1 0,0 0,1 0,-1 0,1 0,-1 0,0 1,1-1,-1 0,0 0,1 0,-1 0,0 1,1-1,-1 0,0 0,0 1,1-1,-1 0,0 0,0 1,1-1,-1 0,0 1,0-1,0 0,1 1,-1-1,0 0,0 1,0-1,0 1,0-1,0 0,0 1,0-1,0 0,0 1,0-1,0 1,0-1,0 0,0 1,-1-1,1 1,38 224,-31-164,70 951,-43 93,-26 932,-9-2024,-3-23,3 5,-84-419,74 357,-14-74,6-1,7-1,5 0,7 0,6 0,13-57,-13 145,2 1,3 1,2 0,3 0,1 2,3 0,2 1,2 1,7-6,-3 20,-4 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7.6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26 988,'248'-282,"-13"-10,51-102,-271 375,-15 19,1-1,-1 1,1 0,-1 0,1 0,-1 1,1-1,-1 0,1 0,-1 0,1 0,-1 0,1 1,-1-1,1 0,-1 0,1 1,-1-1,0 0,1 1,-1-1,1 0,-1 1,0-1,1 0,-1 1,0-1,0 1,1-1,-1 1,0-1,0 1,0-1,0 1,1-1,-1 1,0-1,0 1,0-1,0 1,0-1,0 1,0-1,-1 1,1-1,0 1,0-1,0 1,0-1,-1 1,1-1,0 1,0 0,-25 232,-1-68,7 0,6 1,9 0,6 0,8 0,7 7,27 45,9-2,16 16,25 47,-90-243,-4-36,0 0,-1 1,1-1,0 1,0-1,-1 1,1-1,0 0,-1 1,1-1,0 1,-1-1,1 0,-1 0,1 1,-1-1,1 0,0 0,-1 1,1-1,-1 0,1 0,-1 0,1 0,-1 0,1 0,-1 0,1 0,-1 0,1 0,-1 0,1 0,-1 0,1 0,-1 0,1 0,-1-1,1 1,-1 0,1 0,-1-1,1 1,-1 0,1 0,0-1,-1 1,1-1,0 1,-1 0,1-1,0 1,0-1,-1 1,1-1,0 1,0-1,0 1,-1-1,1 1,0-1,-152-168,126 141,0 2,-2 0,-1 2,-1 1,0 1,-2 2,-1 1,0 2,-1 1,-1 2,0 1,-1 1,-20-2,40 14,-1 0,1 1,0 1,-1 1,1 0,0 1,1 1,-1 0,1 1,0 1,0 0,1 1,0 1,0 0,1 1,0 0,1 1,0 0,1 1,0 1,1 0,0 0,1 1,0 0,2 0,-1 1,2 0,0 0,1 1,0 0,-1 13,4-16,1-1,0 0,1 0,0 0,1 0,1 1,0-1,0 0,1-1,1 1,0 0,0-1,1 0,1 0,0 0,0-1,1 0,1 0,-1-1,1 1,1-2,0 1,0-1,1-1,0 0,0 0,0-1,12 5,3-5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8.0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1 533,'817'-315,"-713"267,-2-5,92-64,-195 118,1 0,0-1,0 1,0-1,0 1,0 0,0-1,0 1,0 0,0-1,0 1,0-1,0 1,0 0,1-1,-1 1,0-1,0 1,1-1,-1 1,0-1,1 1,-1-1,1 1,-1-1,0 1,1-1,-1 1,1-1,-1 0,1 1,0-1,-1 0,1 0,-1 1,1-1,-1 0,1 0,0 0,-1 0,1 0,-1 1,1-1,0 0,-1-1,1 1,0 0,-1 0,1 0,-1 0,1 0,0-1,-1 1,1 0,-1 0,1-1,-1 1,1 0,-1-1,1 1,-1-1,1 1,-1-1,0 1,1-1,-1 1,0-1,1 1,-1-1,-16 54,14-47,-16 43,3-14,1 1,2 0,1 1,2 0,1 1,3 0,1 0,0 31,5-64,-1 0,1 0,0-1,0 1,1 0,0 0,-1 0,2-1,-1 1,0-1,1 0,0 0,0 1,0-2,0 1,1 0,-1-1,1 0,0 1,0-1,0-1,1 1,-1-1,1 0,-1 0,1 0,0 0,0-1,-1 0,1 0,0 0,0-1,0 1,0-1,0 0,0-1,5 0,9-5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0,'-30'100,"5"1,5 1,-3 51,17-99,2 0,2 0,2 1,3-1,3 0,1 0,3 0,17 49,-24-94,0 1,1-1,0 0,1 0,0-1,0 1,1-1,0 0,1-1,-1 1,8 5,3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8.4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100 276,'-1'-2,"-1"1,1-1,0 1,0 0,-1 0,1-1,0 1,-1 0,1 0,-1 0,0 1,1-1,-1 0,0 1,1-1,-1 1,0-1,0 1,1 0,-1 0,0 0,0 0,0 0,1 0,-1 0,0 1,0-1,0 0,1 1,-1 0,0-1,1 1,-1 0,1 0,-1 0,1 0,-1 0,1 0,0 0,-1 1,1-1,0 0,-1 2,-29 74,31-60,1-1,0 0,1-1,1 1,0 0,1-1,1 1,1-1,0 0,0-1,2 1,0-1,0-1,1 0,1 0,10 10,-14-15,0-1,0-1,1 1,0-1,0 0,1-1,0 0,0 0,0 0,0-1,1 0,-1-1,1 0,0-1,0 1,0-2,1 1,-1-1,0-1,0 1,1-2,-1 1,0-1,1-1,-1 1,0-2,0 1,-1-1,6-3,-5 1,1-1,-1 0,0 0,0-1,-1-1,0 1,0-1,-1-1,0 1,0-1,-1 0,0-1,-1 0,0 0,0 0,-1 0,0-1,-1 1,-1-1,2-7,-1 1,-1 0,-1 0,0 0,-1-1,-1 1,0 0,-1 0,-1 0,-1 0,-1 0,0 1,-7-16,4 14,-1 1,0-1,-1 2,-1-1,-1 2,0-1,-1 2,0-1,-1 2,-1 0,0 1,-1 0,0 1,-1 1,0 1,-1 0,1 1,-17-4,-27 17,35 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8.7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214 910,'-14'-7,"0"0,0-1,1 0,0-1,1-1,0 0,0-1,1 0,1-1,0 0,0 0,1-1,1 0,0-1,1 0,0 0,1-1,1 1,0-1,1-1,1 1,0 0,1-1,1 1,0-1,2 0,0-10,10-9,2 0,1 1,2 1,0 0,3 2,19-27,-13 19,-9 10,2 2,1 0,1 1,1 1,1 1,1 1,13-9,47-1,-58 31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9.4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456 1,'-34'9,"0"2,1 2,1 1,0 2,1 1,0 1,2 1,0 2,1 1,2 1,-13 15,32-32,0 0,1 0,0 1,0 0,0 0,1 0,0 1,1 0,0 0,0 0,1 0,-1 1,2-1,-1 1,2 0,-1-1,1 1,0 0,1 0,0 0,0 0,1 0,0 0,1 0,-1 0,2-1,-1 1,2-1,-1 1,1-1,0 0,0 0,1-1,0 0,2 2,4 0,0-1,0-1,0 1,1-2,1 0,-1 0,1-1,0 0,0-1,0-1,1 0,-1-1,1 0,-1-1,1-1,0 0,-1-1,13-2,14-3,0-2,-1-2,0-1,0-2,26-14,-26 10,-1-2,0-1,-2-2,0-2,15-14,-22 13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39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0 537,'34'-5,"0"-2,0-2,-1-1,-1-1,0-2,0-1,-1-2,-1-1,-1-1,12-10,-26 17,-1 0,0 0,0-2,-1 1,-1-2,0 0,-1 0,-1-1,0 0,-1-1,0 0,-1-1,-1 1,-1-1,0-1,-2 1,2-9,-6 21,0 0,0 1,0-1,-1 0,0 1,0-1,0 1,0-1,-1 1,0-1,0 1,0 0,0 0,-1 0,1 0,-1 0,0 1,0-1,-1 1,1 0,-1 0,1 0,-1 0,0 1,0-1,0 1,-1 0,1 0,0 1,-1-1,1 1,-1 0,0 0,1 1,-1-1,0 1,1 0,-1 0,0 0,1 1,-1 0,0 0,1 0,-1 0,1 1,-4 2,-9 3,1 1,1 1,0 0,0 1,0 1,2 0,-1 1,1 0,1 1,0 0,1 1,1 1,0 0,1 0,0 1,1 0,1 0,1 1,0 0,1 0,1 0,1 1,0 3,0-6,1-1,0 0,1 0,1 1,0-1,1 0,1 0,0 1,1-1,0 0,1-1,1 1,0-1,1 0,0 0,1 0,0-1,1 0,1 0,0-1,0-1,1 1,1-1,-1-1,2 0,-1 0,1-1,0-1,2 0,13 2,1-1,1-2,-1-1,1-1,0-1,0-2,0-1,0-1,0-2,0 0,-1-2,1-2,-1 0,-1-2,1 0,-1-3,22-12,-4 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4:40.0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340 1,'-43'35,"2"1,2 3,1 2,2 0,-5 12,-46 90,85-138,-1 0,1 0,0 1,1-1,-1 0,1 0,0 1,1-1,-1 1,1-1,0 1,0-1,1 1,0-1,0 1,0-1,0 0,1 0,0 0,0 1,1-2,-1 1,1 0,0 0,0-1,1 0,-1 1,4 2,13 7,0-2,1 0,1-1,0-1,0-1,1 0,3-2,-15-3,107 34,-65-23,-1 2,-1 3,0 2,-1 2,2 4,-45-25,0 1,-1 0,1 1,-1-1,0 1,0 1,0-1,0 1,-1 0,0 0,-1 1,1-1,-1 1,0 0,-1 0,0 1,0-1,0 0,-1 1,0 0,-1 0,0-1,0 1,-1 0,1 0,-2 0,1 0,-2 6,-8 10,0 0,-2-1,0-1,-2 0,0-1,-2 0,0-1,-1-1,-1-1,-1 0,0-1,-1-1,-1-1,-11 6,-45 30,-3-3,-1-3,-2-4,-30 8,62-29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4:10.6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12911 1412,'-11'-50,"11"44,0 0,-1 0,0 0,0 0,0 0,-1 0,1 0,-1 0,-1 0,1 1,-1-1,0 1,-1 0,1 0,-1 0,0 0,0 1,0 0,-4-3,1 5,0 1,0 1,0-1,1 1,-1 0,0 1,0 0,0 0,0 0,1 1,-1 0,1 0,-1 1,-6 1,-156 54,89-29,102-28,232-104,-164 51,-102 67,-402 305,346-265,-89 84,155-138,1 0,-1 0,0 1,1-1,-1 0,1 1,-1-1,1 1,-1-1,1 1,0 0,0-1,0 1,0 0,0 0,1 0,-1 0,0 0,1 0,-1 0,1 0,0 0,0 0,0 0,0 0,0 0,0 0,0 0,1 0,-1 0,1 0,-1 0,1 0,0 0,0-1,0 1,0 0,0 0,0-1,0 1,0-1,1 1,-1-1,1 1,-1-1,1 0,0 0,0 1,-1-1,1-1,0 1,0 0,0 0,0-1,0 1,0-1,0 1,1-1,11-1,1-1,-1-1,0 0,0-1,0 0,0-1,-1-1,0 0,6-3,72-28,-90 37,0-1,0 1,0-1,0 1,0-1,0 1,0 0,0 0,0-1,0 1,0 0,0 0,0 0,0 0,0 0,1 0,-1 1,0-1,0 0,0 0,0 1,0-1,0 1,0-1,0 1,-1-1,1 1,0-1,0 1,0 0,0-1,-1 1,1 0,0 0,-1 0,1 0,-1 0,1 0,-1-1,1 1,-1 0,0 0,1 1,-1-1,0 0,0 0,0 0,1 0,-2 1,-16 53,-87 100,76-119,2 2,1 1,2 1,-4 11,12 25,15-74,0 0,1 0,-1 0,1 0,0 0,-1 0,1 0,0 0,0 0,0-1,1 1,-1 0,0-1,1 1,-1-1,0 1,1-1,0 0,-1 1,1-1,0 0,0 0,0 0,0 0,0-1,0 1,0 0,0-1,0 0,0 1,0-1,0 0,0 0,0 0,1 0,16-2,-1 0,1-1,-1-1,0-1,-1 0,1-1,-1-1,0-1,15-9,15-5,244-134,-279 156,-19 18,-20 21,-73 61,84-88,1 1,1 0,0 1,0 1,2 0,0 1,0 0,2 1,0 0,1 0,-3 9,2-4,-1-1,-1-1,-1 0,-1 0,-1-1,0-1,-2-1,0 0,0-1,-2-1,0 0,-29 28,-263 221,125-136,-18-44,57 22,125-91,16-10,-2 0,1 0,0-1,-1 0,0 0,0-1,0 0,0-1,-1 1,-6 0,-112 10,93-6,0-2,0-1,-1-1,1-2,-1-1,-25-5,60 5,-1 1,0-1,-1 0,1 0,0 0,-1 0,1 0,0 0,-1 0,1-1,0 1,0 0,-1-1,1 1,0-1,0 1,0-1,-1 0,1 1,0-1,0 0,0 0,0 0,0 0,1 0,-1 0,0 0,0 0,1 0,-1 0,0 0,1 0,-1-1,1 1,-1-1,0 0,0 1,0-1,-1 0,1 0,-1 1,0-1,1 1,-1-1,0 1,0 0,0 0,0-1,0 2,0-1,0 0,0 0,0 1,-1-1,1 1,0-1,0 1,0 0,-1 0,1 0,0 0,-1 0,1 1,0-1,0 1,0-1,-2 2,-195 14,323-28,-100 7,0 0,0 2,0 1,0 1,0 1,0 1,0 1,18 4,-28-2,0-1,0-1,1-1,-1 0,0 0,1-1,-1-1,13-2,268-63,-139 40,0 6,1 6,97 8,328 7,-347-28,14-4,236 33,-424 9,-97 15,-45 2,-1-3,0-4,-78 9,-987 149,938-141,1 9,-15 14,171-36,52-24,0 0,0 0,1 0,-1 0,1-1,-1 1,1 0,-1 0,1 0,-1 0,1-1,0 1,-1 0,1 0,0-1,0 1,0-1,-1 1,1 0,0-1,0 0,0 1,0-1,0 0,0 1,0-1,0 0,0 0,0 0,0 0,0 0,0 0,0 0,0 0,0 0,0 0,0-1,0 1,1-1,190-31,-4-13,181-69,-87 24,275-82,-159 49,-375 115,-38 5,-91 33,0 4,-35 20,29-11,-686 265,568-223,-99 17,255-89,74-14,-1 0,1 0,0 0,-1 1,1-1,0 0,0 0,-1 0,1 0,0 0,0 0,0 1,0-1,0 0,0 0,1 0,-1 0,0 0,0 0,1 1,-1-1,0 0,1 0,-1 0,1 1,-1-1,1 0,-1 1,1-1,0 0,-1 1,1-1,0 1,-1-1,1 1,0-1,0 1,0-1,-1 1,1 0,0-1,0 1,0 0,0 0,0 0,-1 0,1 0,0 0,0 0,1 0,248-138,380-226,261-63,-803 386,-81 34,-21 10,-254 97,267-100,-316 125,-4-14,-317 64,613-170,11-1,0-1,-1-1,1 0,-1-1,0 0,1-1,-1-1,-1 0,14 0,0 0,0 0,1 0,-1 0,0 0,0 0,1-1,-1 1,1-1,-1 1,1-1,-1 1,1-1,0 0,0 1,0-1,0 0,0 0,0 0,1 0,-1 0,1 0,-1 0,1 0,0 0,-1 0,1 0,0 0,1-1,-1 1,0 0,0 0,1 0,0 0,-1 0,1 0,0 0,0 0,0 1,0-1,0 0,0 0,0 1,1-1,-1 1,1-1,-1 1,1 0,0-1,-1 1,1 0,1-1,23-23,1 0,1 2,0 1,2 1,30-15,-36 21,230-130,94-32,9-4,-247 118,-410 260,268-179,-1-2,-1-1,0-1,-1-2,-17 2,51-14,1-1,-1 1,1-1,-1 1,1-1,-1 1,1-1,0 1,0-1,-1 0,1 1,0-1,0 1,-1-1,1 0,0 1,0-1,0 0,0 1,0-1,0 0,0 1,0-1,0 0,1 1,-1-1,0 0,0 1,0-1,1 1,-1-1,0 0,1 1,-1-1,1 1,-1-1,1 1,-1-1,1 1,-1-1,1 1,-1 0,1-1,-1 1,1 0,0-1,-1 1,1 0,-1 0,1 0,0 0,-1-1,1 1,0 0,-1 0,1 0,1-1,285-223,-248 192,-1-3,-1-1,-3-1,0-2,5-12,-18 8,-21 42,0 0,1 1,-1-1,0 0,0 0,1 0,-1 0,0 0,0 1,0-1,0 0,0 0,0 0,-1 0,1 0,0 1,0-1,0 0,-1 0,1 0,-1 0,1 1,0-1,-1 0,0 1,1-1,-1 0,1 1,-1-1,0 0,1 1,-1-1,0 1,1-1,-1 1,0 0,0-1,0 1,1 0,-1 0,0-1,0 1,0 0,0 0,0 0,0 0,1 0,-1 0,-1 0,-10 2,-1 1,1 0,-1 1,1 0,0 1,1 0,-1 0,1 2,-9 5,-10 5,-382 202,582-343,-105 79,-4 5,-2-3,-2-2,-2-3,29-34,-27-17,-56 97,-1 0,1-1,0 1,-1 0,1-1,-1 1,0-1,0 1,0 0,0-1,0 1,-1-1,1 1,-1 0,1-1,-1 1,0 0,0 0,0 0,0-1,0 1,-1 0,1 0,-1 1,1-1,-1 0,0 0,1 1,-1-1,0 1,0 0,0-1,0 1,-1 0,1 0,0 0,0 0,-1 1,1-1,0 1,-1-1,1 1,0 0,-2 0,-17 0,1 2,0 0,0 1,0 1,0 1,0 0,1 2,0 0,0 2,1 0,0 0,-9 8,-6 0,-128 72,-114 53,275-143,0 1,0-1,0 1,0 0,0-1,0 1,0-1,-1 1,1 0,0-1,0 1,0 0,0-1,-1 1,1 0,0-1,0 1,0 0,-1-1,1 1,330-223,-197 128,-105 75,-12 11,-1-1,0 0,-1-2,0 1,-1-2,0 0,-1 0,0-1,5-11,-15 24,-1-1,0 0,0 0,0 0,0 0,0 0,0 0,0 0,-1 0,1 0,-1 0,1 0,-1-1,0 1,0 0,0 0,0 0,0 0,-1-1,1 1,-1 0,1 0,-1 0,0 0,0 0,1 0,-2 0,1 0,0 0,0 1,-1-1,1 0,0 1,-1-1,0 1,1-1,-1 1,0 0,0 0,0 0,0 0,0 0,0 0,0 0,0 1,0-1,0 1,0-1,-1 1,1 0,0 0,0 0,-23 1,0 2,0 0,1 1,-1 2,1 1,0 0,-5 4,-15 4,10-6,-62 30,122-39,106-29,-128 29,-1 0,1 0,0 0,0 0,0 0,0 1,0 0,0 0,-1 0,1 0,0 0,-1 1,1 0,-1 0,1 0,-1 0,0 0,0 1,0-1,0 1,0 0,-1 0,1 0,-1 0,0 0,0 1,0-1,0 0,-1 1,1 0,-1-1,0 1,0 0,0 0,-1 0,1 0,-1-1,0 5,2 0,1-1,-1 0,2 0,-1 0,1 0,0 0,0-1,1 0,0 0,0 0,0 0,1-1,0 0,0 0,0-1,1 1,-1-1,1-1,0 1,0-1,1 0,-1-1,0 0,1 0,0 0,4-1,-10-1,1 0,-1 0,1 1,-1-1,1 1,-1-1,1 1,-1 0,0 0,1 0,-1 0,0 1,0-1,0 0,0 1,0 0,0-1,0 1,0 0,-1 0,1 0,-1 0,1 0,-1 0,0 1,0-1,0 0,0 1,0-1,0 0,-1 1,1-1,-1 1,0 0,0-1,0 1,0-1,0 1,0-1,-1 3,-6 10,-1 1,0-1,-1-1,-1 1,0-1,-1-1,-1 0,0-1,-9 8,-3 4,-246 238,-185 133,429-375,17-13,0 0,0 0,0 1,1 0,0 0,1 1,0 0,0 0,-2 5,9-13,0 0,1 1,-1-1,0 0,1 0,-1 0,1 0,-1 0,1 0,-1 0,1 0,0 0,-1 0,1 0,0 0,0 0,0 0,0-1,0 1,0 0,0-1,0 1,0-1,0 1,0-1,0 1,0-1,0 0,1 0,-1 1,0-1,0 0,0 0,0 0,1 0,-1-1,0 1,0 0,0 0,0-1,1 1,-1 0,0-1,0 1,0-1,0 0,0 1,0-1,0 0,0 0,-1 1,1-1,0 0,0 0,319-125,845-340,-882 351,-255 113,-49 27,-281 187,-709 439,220-172,753-457,39-22,-1 0,1 1,-1-1,0 0,1 0,-1 0,0 0,1 1,-1-1,0 0,1 0,-1 0,0 1,0-1,1 0,-1 1,0-1,0 0,0 1,1-1,-1 0,0 1,0-1,0 0,0 1,0-1,0 0,0 1,0-1,0 1,0-1,0 0,0 1,0-1,0 1,0-1,0 0,241-79,-149 43,1533-541,-1524 542,222-60,-323 95,0 0,0 1,0-1,0 0,0 1,0-1,0 0,0 1,0-1,0 0,0 1,0-1,0 0,0 1,1-1,-1 0,0 1,0-1,0 0,0 1,1-1,-1 0,0 0,0 1,1-1,-1 0,0 0,1 0,-1 1,0-1,1 0,-1 0,0 0,1 0,-1 0,-311 187,-541 362,-788 503,1594-1024,34-18,31-19,485-295,1407-798,-1581 914,-322 183,-5 4,-17 10,-1733 1358,1680-1312,46-37,-299 243,-88 42,341-260,40-28,38-27,479-354,-408 308,1360-921,-384 267,-950 632,-124 86,-98 69,4 5,-10 16,10-9,-1466 1225,1532-1273,-644 546,507-460,151-111,34-31,136-109,618-446,516-281,-1035 699,1009-649,-1213 784,-77 51,-697 508,-1170 989,1436-1178,446-332,-77 36,102-67,125-93,604-415,22 32,116-19,-343 205,-404 240,-118 62,0 0,0 1,0-1,0 0,0 0,0 1,0-1,0 0,0 1,0-1,0 0,0 0,0 1,0-1,1 0,-1 1,0-1,0 0,0 0,0 1,0-1,1 0,-1 0,0 0,0 1,0-1,1 0,-1 0,0 0,0 0,1 1,-1-1,0 0,1 0,-1 0,0 0,0 0,1 0,-1 0,0 0,1 0,-1 0,0 0,0 0,1 0,-1 0,0 0,1 0,-1 0,0 0,0 0,1-1,-1 1,0 0,0 0,1 0,-1 0,0-1,0 1,0 0,1 0,-19 22,-250 195,-977 757,104-112,864-690,206-140,50-38,54-38,49-33,3 4,3 4,33-16,-85 60,774-508,22 36,78 8,607-265,-1422 711,-86 39,19-7,-48 26,-24 12,-1049 678,-414 398,408-286,868-655,49-44,60-51,70-53,51-15,1 1,-1-1,1 0,-1 0,1 0,-1 0,1 0,0 0,-1 0,1 0,0 0,0 0,0 0,0 0,0 0,0 0,0 0,0-1,0 1,0 0,1 0,-1 0,0 0,1 0,-1 1,1-1,-1 0,1 0,0 0,-1 0,1 0,0 1,-1-1,1 0,0 0,0 1,0-1,0 1,-1-1,1 1,0-1,1 1,36-43,1 2,3 2,37-27,-74 61,410-314,376-214,107-18,312-206,-1068 648,-142 109,-1 0,1 0,0 0,0 0,-1 0,1 0,0 0,0 0,-1-1,1 1,0 0,0 0,0 0,-1 0,1 0,0-1,0 1,0 0,-1 0,1 0,0-1,0 1,0 0,0 0,0-1,-1 1,1 0,0 0,0 0,0-1,0 1,0 0,0-1,0 1,0 0,0 0,0-1,0 1,0 0,0 0,0-1,0 1,0 0,0 0,1-1,-1 1,0 0,0 0,0-1,0 1,0 0,1 0,-1 0,0-1,0 1,0 0,1 0,-1 0,0 0,0 0,-123 57,93-38,-489 320,14 22,-145 157,-994 940,1578-1398,-94 97,160-157,0 0,1 1,-1-1,0 0,0 0,0 0,1 1,-1-1,0 0,0 0,0 1,0-1,1 0,-1 0,0 1,0-1,0 0,0 0,0 1,0-1,0 0,0 1,0-1,0 0,0 0,0 1,0-1,0 0,0 1,0-1,0 0,0 0,0 1,-1-1,1 0,0 1,35-23,369-291,1190-834,-1154 843,779-537,-1033 695,-170 120,-51 35,-182 105,-298 214,14 21,3 33,-1129 982,1541-1289,-115 98,-63 43,215-185,359-255,468-302,61 11,-55 63,-589 354,-161 92,-43 32,-159 129,-1143 999,96 12,1042-1006,-52 30,188-168,29-22,19-18,148-143,868-708,1038-728,-1918 1471,-139 115,-15 11,-24 18,-184 134,-25 36,180-141,-987 846,683-573,-196 119,537-422,-15 11,0-1,-2-3,0 0,-2-3,-37 14,46-29,33-6,-1 0,0 0,1-1,-1 1,1 0,0 0,-1-1,1 1,-1 0,1-1,-1 1,1 0,0-1,-1 1,1 0,0-1,-1 1,1-1,0 1,0-1,-1 1,1-1,0 1,0-1,0 1,0-1,0 1,0-1,-1 1,1-1,0 0,1 1,-1-1,0 1,0-1,0 1,0-1,0 1,0-1,1 1,-1-1,0 1,0-1,1 1,-1-1,0 1,1 0,-1-1,1 1,-1 0,0-1,1 1,99-115,80-43,6 8,7 8,114-58,509-295,-624 407,-192 88,2-2,-1 1,1 0,-1 0,1 0,0 0,-1 0,1 0,0 1,0-1,0 0,-1 1,1 0,0-1,0 1,0 0,0 0,0 0,0 0,0 0,0 1,0-1,-1 0,1 1,0 0,0-1,0 1,-1 0,1 0,0 0,-1 0,1 0,-1 0,1 1,-1-1,1 0,-1 1,0-1,0 1,0-1,1 2,-4 7,-1 1,0-1,0 0,-1 0,0 0,-1 0,0-1,-1 0,0 0,0 0,-4 3,-1 4,-112 146,-6-7,-63 53,111-121,27-29,-1007 1028,1034-1061,-64 58,-4-3,-27 13,69-62,53-31,1-1,-1 1,0-1,0 1,1-1,-1 1,0-1,0 0,0 1,1-1,-1 1,0-1,0 0,0 1,0-1,0 1,0-1,0 0,-1 1,1-1,0 1,0-1,0 1,-1-1,1 0,0 1,0-1,-1 1,1-1,0 1,-1-1,1 1,-1 0,1-1,-1 1,1-1,-1 1,1 0,-1 0,1-1,-1 1,1 0,-1 0,0-1,1 1,-1 0,1 0,-1 0,0 0,1 0,-1 0,1 0,33-43,3 1,1 1,2 3,2 1,15-9,-3 0,208-180,11 12,172-99,-414 294,-9 4,1 2,0 0,1 2,0 0,1 1,11-2,-34 11,-1 1,1 0,0-1,-1 1,1-1,0 1,0 0,-1-1,1 1,0 0,0 0,-1 0,1 0,0-1,0 1,-1 0,1 0,0 0,0 1,0-1,-1 0,1 0,0 0,0 1,-1-1,1 0,0 1,-1-1,1 0,0 1,-1-1,1 1,0-1,-1 1,1-1,-1 1,1 0,-1-1,0 1,1 0,-1-1,1 1,-1 0,0-1,0 1,1 0,-1 0,0-1,0 1,0 0,0 0,0 0,0-1,0 1,0 0,0 0,-21 43,-41 37,-4-3,-63 57,116-121,-114 113,-5-6,-6-6,-4-6,-76 41,-10-26,227-124,1 0,-1 0,0 0,0 0,1 0,-1 0,0 0,0 0,1 0,-1 0,0 0,1 0,-1 0,0 1,0-1,1 0,-1 1,0-1,1 0,-1 1,1-1,-1 1,0-1,1 1,-1-1,1 1,-1 0,1-1,0 1,-1-1,1 1,0 0,-1-1,1 1,0 0,0 0,-1-1,1 1,0 0,0 0,0-1,0 1,0 0,0 0,0-1,0 1,1 0,-1 0,0-1,0 1,1 0,-1-1,0 1,1 0,-1-1,0 1,1 0,14-5,1-1,-1 0,-1-1,1 0,-1-1,0-1,-1 0,0-1,7-5,2-1,118-98,-134 105,-24 24,-50 55,22-26,1 2,3 2,-31 49,65-84,0 0,2 0,0 0,0 1,1 0,1 0,1 1,0-1,1 1,0 5,0-14,0-1,0 0,0 0,-1 0,1 0,-1-1,-1 1,1-1,-1 0,0 0,0 0,-1 0,1-1,-1 1,0-1,-5 3,-20 20,-133 129,158-151,0 0,0-1,-1 1,1-1,-1 0,0 0,0-1,0 0,0 0,-1 0,1-1,-1 0,0 0,0-1,0 0,-1 0,6-2,0-1,0 0,0 1,0-1,0 0,0 0,1-1,-1 1,1 0,-1 0,1-1,0 1,0-1,0 1,1-1,-1 1,0-1,1 0,0 1,-1-1,1 0,0 1,1-1,-1 0,0 1,1-1,-1 0,1 1,0-1,0 1,0-1,1-1,1-14,-2 12,-1 0,1 0,-1 0,0 0,-1-1,0 1,1 0,-2 0,1 1,-1-1,0 0,0 0,-1 1,1-1,-1 1,-1 0,1 0,-1 0,1 0,-2 1,-1-3,5 6,-1 1,1-1,0 0,-1 0,1 0,0 0,0 0,0 0,0 0,0 0,0-1,0 1,0 0,0 0,1-1,-1 1,1-1,-1 1,1-1,-1 1,1-1,0 1,-1-1,1 1,0-1,0 1,0-1,1 1,-1-1,0 1,0-1,1 1,-1-1,1 1,-1-1,1 1,0-1,0 1,0 0,-1 0,1-1,0 1,0 0,1 0,-1 0,0 0,0 0,0 0,1 0,-1 1,0-1,1 0,-1 1,449-335,-135 29,-230 214,-4-3,31-53,36-133,-58 110,-56 108,2 2,3 1,3 1,2 3,4 0,-19 23,-1-2,-2 0,-1-2,-2-1,-1-1,0-5,-24 22,-23 41,-181 287,-78 116,88-134,-70 141,158-267,-54 40,2 3,22-67,-52 49,185-183,0 1,0-1,-1-1,1 1,-1-1,0 0,0 0,-1 0,1-1,0 0,-1 0,0-1,-3 1,9-4,0 1,0-1,0 1,0-1,0 0,0 1,0-1,1 0,-1 1,0-1,1 0,0 0,-1 0,1 1,0-1,0 0,0 0,0 0,0 0,1 0,-1 1,0-1,1 0,0 0,-1 1,1-1,0 0,0 1,0-1,0 0,0 1,0-1,0 1,1-1,24-49,71-169,122-645,-206 805,-2-2,-3 1,-3-1,-3-1,-2 1,-5-17,3 67,0-1,-2 1,1 0,-2 0,1 0,-1 1,-1 0,0 0,-1 0,0 1,-1-1,0 2,0-1,-1 1,-1 1,1-1,-1 2,0-1,-1 2,0-1,0 1,-1 1,1 0,-7-2,-9-3,15 6,0-1,0 1,0-2,1 0,0 0,0-1,1 0,0-1,0 0,-2-4,7 7,0-1,0-1,1 1,-1-1,2 0,-1 0,1 0,0 0,0 0,1-1,0 1,0-1,1 0,0 0,0 1,1-1,0 0,1 0,-1 0,1 1,1-1,0 0,1-4,16-50,-6 27,-2 0,-1 0,-2-1,-2 0,-1-1,-2 1,-1-32,-3 62,0 0,0-1,0 1,-1 0,0 0,0 1,-1-1,1 0,-1 1,-1-1,1 1,-1 0,0 0,0 0,0 1,-1-1,0 1,1 0,-1 0,-1 1,1 0,-3-2,-138-46,76 31,58 14,1 1,-1 1,1 0,-1 0,0 1,-1 1,1 0,0 0,-1 1,1 1,-1 0,1 1,0 0,-1 1,1 0,0 1,0 1,0 0,1 0,-7 4,8 6,35-20,197-148,142-128,-64 31,-258 211,-63 50,-278 194,111-73,-5-8,-57 19,-51 9,291-142,31-14,58-26,-2-4,69-42,-103 53,719-400,-741 412,417-224,207-160,-620 377,-61 41,-355 279,-282 190,599-435,-126 95,-179 100,290-211,90-40,-1 0,1 0,-1-1,1 1,-1 0,1-1,-1 1,0-1,1 1,-1 0,0-1,1 1,-1-1,0 1,1-1,-1 1,0-1,0 0,0 1,0-1,1 1,-1-1,0 1,0-1,0 1,0-1,0 0,0 1,0-1,-1 1,1-1,0 1,0-1,0 1,0-1,-1 1,1-1,0 1,-1-1,1 1,0-1,-1 1,1-1,-1 1,1 0,0-1,-1 1,1 0,-1-1,1 1,-1 0,1 0,-1-1,1 1,-1 0,0 0,1 0,-1 0,1 0,-1 0,1 0,-1 0,0 0,1 0,-1 0,1 0,-1 0,0 0,88-95,141-103,10 10,7 10,69-26,-296 192,587-377,790-553,-1353 911,-11 8,-1 0,0-2,-2-1,15-20,-29 24,-33 18,-8 15,-1 0,1 2,1 0,0 2,-11 9,-19 11,-511 320,-58 78,458-311,-710 482,621-466,252-136,2-1,0 1,0-1,-1 0,1 0,0 0,-1 0,1-1,0 1,-1-1,1 1,-1-1,1 0,-1 0,0 0,1 0,-1 0,1-1,-1 1,1-1,0 1,-2-2,4 0,0 1,0-1,0 0,0 0,1 0,-1 0,1 1,-1-1,1 0,-1 0,1 1,0-1,0 0,0 1,0-1,0 1,0-1,1 1,-1 0,0-1,1 1,-1 0,1 0,1-1,48-41,3 2,1 3,48-25,-95 59,128-79,270-163,352-151,-637 344,3 5,8 3,-115 40,-11 2,1 1,-1-1,1 1,0 1,-1-1,1 1,0 0,0 0,0 1,0 0,0 0,0 1,0 0,0 0,0 1,5 1,-10-1,-1 1,1-1,-1 0,0 1,0-1,0 1,0-1,0 1,0 0,0-1,-1 1,0 0,1-1,-1 1,0 0,0 0,-1-1,1 1,0 0,-1-1,0 1,0 0,1-1,-1 1,-1-1,1 1,0-1,-1 0,1 1,-1-1,0 0,0 0,1 0,-1 0,-1 0,-35 45,-2-1,-2-2,-2-2,-2-1,-1-3,-37 21,74-51,-248 166,-7-12,-7-11,-7-12,-5-13,-223 64,53-32,431-151,15-3,-1-1,1 0,-1-1,0 1,0-2,0 1,-1-2,1 1,0-1,-8-1,16 0,1 0,-1 0,1-1,-1 1,1 0,-1-1,1 1,-1 0,1-1,0 1,0-1,0 1,0-1,0 1,0 0,0-1,1 1,-1-1,0 1,1 0,-1-1,1 1,-1 0,1 0,0-1,0 1,-1 0,1 0,0 0,0 0,0 0,0 0,0 0,1 0,-1 0,0 1,0-1,0 0,1 1,-1-1,0 1,1-1,34-25,1 1,1 2,1 2,1 1,22-6,-5 0,4 6,-60 20,-1 1,1-1,0 1,0-1,0 1,0-1,-1 1,1 0,0-1,0 1,-1 0,1 0,-1-1,1 1,0 0,-1 0,0 0,1 0,-1 0,0 0,1 0,-1 0,0 0,0 0,0 0,0 0,0 0,0 0,0 0,0 0,0 0,0 0,-1 0,1 0,0 0,-1 0,1 0,-1-1,1 1,-1 0,1 0,-1 0,1 0,-1-1,0 1,0 0,1-1,-1 1,0 0,0-1,0 1,0-1,0 1,-27 33,-1 0,-1-2,-2-1,-17 11,18-15,-501 410,418-354,-3-5,-4-5,-85 36,197-104,5-3,0 1,0-1,0 0,0 0,0-1,0 1,-1-1,1 0,-1 0,1 0,-1-1,1 0,-1 0,1 0,-2 0,6-2,-1 0,1 0,0 0,0 0,0 0,0 1,1-1,-1 0,0 0,1 0,0 0,-1 0,1 1,0-1,0 0,0 1,0-1,0 1,0-1,0 1,0-1,1 1,-1 0,1-1,0 1,29-29,1 1,1 2,2 1,15-8,18-13,686-460,-710 479,-108 77,-365 242,256-182,-5-8,-93 34,-304 135,396-190,179-80,0 0,0-1,0 1,0 0,0 0,0-1,0 1,0 0,0-1,0 1,0 0,0 0,0-1,0 1,0 0,0 0,0-1,0 1,0 0,0 0,0-1,-1 1,1 0,0 0,0 0,0-1,0 1,-1 0,1 0,0 0,0-1,0 1,-1 0,1 0,0 0,0 0,-1 0,1 0,0 0,0-1,-1 1,1 0,0 0,0 0,-1 0,1 0,0 0,0 0,-1 0,1 0,0 0,-1 1,1-1,0 0,0 0,-1 0,1 0,0 0,0 0,17-18,245-177,277-166,-172 123,-313 210,-53 36,-101 96,-372 273,445-355,-329 260,-119 58,455-327,-12 10,-2-2,0-2,-2 0,0-3,-18 6,52-21,1 0,0 0,-1-1,1 1,-1 0,1 0,-1-1,1 1,-1-1,1 0,-1 1,0-1,1 0,-1 0,1 0,-1 0,0 0,1 0,-1 0,0-1,1 1,-1-1,1 1,-1-1,1 1,-1-1,1 0,0 0,-1 0,1 0,0 0,-1 0,1 0,0 0,0 0,0-1,0 1,0 0,0-1,1 1,-1-1,0 1,1-1,-1 1,1-1,-1 0,1 0,3-8,0 0,0 0,2 0,-1 1,1-1,0 1,1 0,0 0,0 1,1 0,0 0,5-3,0-3,85-87,5 4,4 4,4 5,3 5,7 4,-82 51,1 2,2 2,0 2,1 1,1 3,26-8,-69 26,1-1,-1 1,1-1,-1 1,1-1,-1 1,1 0,-1-1,1 1,0-1,-1 1,1 0,-1 0,1-1,0 1,-1 0,1 0,0 0,0 0,-1 0,1 0,0 0,-1 0,1 0,0 0,-1 0,1 0,0 1,-1-1,1 0,0 0,-1 1,1-1,-1 0,1 1,0-1,-1 1,1-1,-1 1,1-1,-1 1,0-1,1 1,-1-1,1 1,-1 0,0-1,0 1,1 0,-1-1,0 1,0 0,0-1,0 1,1 0,-1-1,0 1,0 0,-1-1,1 1,0 0,-26 38,-48 36,-3-4,-3-3,-32 17,3 0,-34 33,-5-6,-5-7,-4-6,-4-7,-110 41,133-95,138-38,-1 0,1 1,-1-1,0 0,1 0,-1 0,0 1,1-1,-1 0,0 0,1 0,-1 0,0 0,1 0,-1 0,0-1,1 1,-1 0,1 0,-1 0,0-1,1 1,-1 0,1 0,-1-1,0 1,1-1,-1 1,1-1,-1 1,1-1,0 1,-1-1,1 1,-1-1,1 1,0-1,0 1,-1-1,1 0,0 1,0-1,0 0,-1 1,1-1,0 0,0 1,0-1,0 0,0 1,0-1,1 0,-1 1,0-2,24-31,23-11,3 2,1 3,2 2,1 2,7 0,-5-1,-29 18,1 0,1 2,1 1,0 2,8-3,8 15,-45 2,-1-1,1 1,0 0,0-1,-1 1,1 0,-1 0,1 0,-1 0,1 0,-1 0,1 0,-1-1,0 1,1 0,-1 0,0 0,0 0,0 0,0 1,0-1,0 0,0 0,0 0,0 0,0 0,-1 0,1 0,0 0,-1-1,1 1,-1 0,1 0,-1 0,1 0,-1 0,0-1,1 1,-1 0,0 0,0 0,-21 25,0-2,-1 0,-1-1,-1-1,-2-2,0 0,-11 5,25-17,-94 60,-3-5,-3-5,-15 0,-123 36,247-93,1 1,0-1,-1 0,1 0,-1-1,1 1,0 0,-1-1,1 0,-1 0,1 0,-1 0,1-1,-1 1,1-1,-1 0,1 0,0 0,-3-2,6 1,0 0,0 0,0 0,0 0,0-1,0 1,1 0,-1 0,1 0,0 0,-1 0,1 0,0 0,0 0,0 0,0 0,1 1,-1-1,0 0,1 1,-1-1,1 1,0 0,-1-1,1 1,0 0,1-1,-2 1,0 0,1 0,-1 0,0-1,0 2,1-1,-1 0,0 0,1 0,-1 1,1-1,-1 1,1-1,-1 1,1-1,-1 1,1 0,0 0,-1 0,1 0,-1 0,1 0,-1 0,1 1,0-1,-1 0,1 1,-1 0,1-1,-1 1,0 0,1-1,-1 1,1 1,-44 30,30-27,-38 23,2 2,2 2,-32 28,-20 15,74-57,14-10,0 0,-1-1,0 0,0 0,-1-1,1-1,-1 0,-1-1,-6 2,9-4,-1 0,0 1,1 0,0 1,-1 0,2 1,-1 0,0 0,1 1,0 1,1-1,-1 1,1 1,-5 5,-6 8,14-14,0-1,-1 0,1 0,-1-1,0 1,-1-1,1-1,-1 1,0-1,0 0,-1 0,1-1,-1 0,-6 0,0 0,0 0,0 1,1 0,0 1,-1 1,2 0,-1 0,-8 7,-143 96,109-78,-55 41,102-64,6-7,0 1,0-1,1 0,-1 1,0 0,0-1,1 1,-1 0,1 0,0 0,0 0,-1 0,1 0,0 0,1 0,-1 0,0 0,1 1,-1-1,1 0,0 0,-1 1,1-1,0 0,1 2,-1-1,0 1,0-1,0 0,0 0,0 0,-1 0,1 0,-1 0,0 0,0 0,0 0,0-1,0 1,-1 0,1 0,-1-1,0 1,0-1,0 0,0 1,0-1,0 0,-1 0,1 0,-2 0,-2 3,34-13,95-47,-103 49,0-2,0 0,-1-1,0-1,-1-1,0 0,0-2,12-11,93-80,141-52,75-37,-96 67,-74 13,-99 82,34-23,-30-10,-74 64,-1 1,1-1,-1 0,1 0,-1 0,1 1,-1-1,1 0,-1 0,1 0,-1 0,1 0,-1 0,1 0,-1 0,1 0,-1 0,1 0,-1 0,1-1,-1 1,1 0,-1 0,1 0,-1-1,1 1,-1 0,1-1,0 1,-1 0,1-1,-1 1,1 0,0-1,0 1,-1-1,1 1,0 0,-1-1,1 1,0-1,0 1,0-1,0 1,0-1,0 1,-1-1,1 1,0-1,0 0,0 1,1-1,-1 1,0-1,0 1,0-1,0 1,0-1,1 1,-1 0,0-1,0 1,1-1,-42 20,-57 39,133-87,231-106,-143 88,-28-6,11 18,100-15,-173 37</inkml:trace>
  <inkml:trace contextRef="#ctx0" brushRef="#br0" timeOffset="17086.09">3795 282,'0'-2,"1"-1,-1 1,1-1,-1 0,0 1,0-1,0 1,-1-1,1 1,0-1,-1 1,0-1,0 1,1-1,-2 1,1 0,0-1,0 1,-1 0,1 0,-1 0,1 0,-1 0,0 0,0 1,0-1,0 0,0 1,0 0,-1-1,1 1,0 0,-1 0,1 0,-1 1,1-1,-1 1,1-1,-1 1,1 0,-1 0,1 0,-1 0,0 0,-1 1,-5 4,1 0,0 0,0 1,0 0,1 0,0 1,0 0,1 0,0 1,0 0,1 0,-3 4,3-5,-121 190,66-97,-3-2,-5-4,-70 74,69-79,70-88,0 0,0-1,0 1,0 0,-1-1,1 1,0-1,0 1,0-1,0 1,0-1,0 0,1 1,-1-1,0 0,0 0,0 0,0 0,0 0,0 0,0 0,0 0,1 0,-1 0,0-1,0 1,0-1,0 1,0 0,0-1,0 0,0 1,0-1,-1 1,1-1,0 0,23-13,-2-1,1-1,-2-1,0 0,15-19,-5 7,60-59,-3-4,44-63,-128 150,11-15,0 1,2 1,0 0,1 1,0 1,6-2,-24 17,0 0,1 1,-1-1,1 1,0-1,-1 0,1 1,-1-1,1 1,0 0,-1-1,1 1,0 0,-1-1,1 1,0 0,0 0,-1-1,1 1,0 0,0 0,-1 0,1 0,0 0,0 0,0 0,-1 0,1 1,0-1,0 0,-1 0,1 1,0-1,-1 0,1 1,0-1,-1 1,1-1,0 1,-1-1,1 1,-1-1,1 1,-1-1,1 1,-1 0,0-1,1 1,-1 0,0-1,1 1,-1 0,0 0,0-1,0 1,1 0,-1 0,0 0,0 0,-9 47,-168 261,91-179,-6-3,-49 47,62-97,123-123,289-264,30-46,-184 193,-168 161,-21 20,-150 153,31-37,-57 61,-8-9,-105 73,219-197,116-76,32-27,-2-3,52-47,-90 70,95-76,105-82,165-94,-257 188,-135 84,-1 0,0 0,1 1,-1-1,1 0,-1 0,1 1,-1-1,1 0,0 1,-1-1,1 0,0 1,0-1,-1 1,1-1,0 1,0 0,0-1,-1 1,1 0,0-1,0 1,0 0,0 0,0 0,0 0,0 0,-1 0,1 0,0 0,0 0,0 0,0 1,0-1,0 0,-1 1,1-1,0 0,0 1,0-1,-1 1,1-1,0 1,-1 0,1-1,0 1,-1 0,1-1,-1 1,1 0,-1 0,1-1,-1 1,0 0,1 0,-1 0,0 0,0 0,1 0,-1-1,0 1,0 0,0 1,-11 16,0 1,-1-1,-1-1,0 0,-1 0,-1-2,-1 0,0-1,-1 1,-7 6,-176 160,-9-8,-7-10,-7-10,-56 21,-516 240,491-290,263-104,55-21,160-89,-129 62,856-554,-701 483,-237 126,-880 478,272-207,347-185,226-104,71-9,0 0,0 0,-1-1,1 1,0 0,0 0,0-1,0 1,-1 0,1-1,0 1,0-1,0 0,0 1,0-1,0 0,0 0,0 1,1-1,-1 0,0 0,0 0,1 0,-1 0,0 0,1 0,-1 0,1 0,0-1,-1 1,1 0,0 0,-1 0,1-1,0 1,0 0,0 0,0 0,0-1,1 1,-1 0,0 0,0 0,1 0,-1-1,1 1,-1 0,1 0,0 0,-1 0,1 0,0 0,-1 0,1 0,0 1,0-2,12-16,1 0,1 1,0 1,1 0,1 1,0 0,1 2,0 0,-1 0,379-272,-266 196,3 5,4 7,16-1,-85 50,-106 60,-654 370,591-338,-2-5,-3-5,-2-4,-3-5,-1-5,-2-4,-10-4,22-34,100 1,0 1,1-1,-1 1,0-1,0 1,0-1,0 0,1 0,-1 0,0 0,1-1,-1 1,1 0,-1 0,1-1,0 1,0-1,-1 0,1 1,0-1,0 0,1 1,-1-1,0 0,0 0,1 0,-1 0,1 0,0 0,0 0,0 0,0 0,0 0,0 0,0 0,0 1,1-1,-1 0,1 0,-1 0,1 0,0 0,0 1,0-1,0 0,0 1,0-1,1 0,-1 1,17-25,0 2,2 0,1 1,1 1,0 1,2 1,17-11,268-184,-4 28,-280 171,-86 46,-110 67,-4-7,-108 36,203-94,-2-3,-1-4,-40 5,62-26,60-6,0 1,0-1,0 1,0-1,0 1,0-1,1 1,-1-1,1 0,-1 1,1-1,0 0,-1 0,1 1,0-1,0 0,1 0,-1 1,0-1,0 0,1 1,-1-1,1 0,-1 1,1-1,0 1,0-1,0 1,0-1,0 1,0-1,0 1,0 0,0 0,1-1,-1 1,0 0,1 0,0 0,-1 0,28-30,1 1,2 1,1 2,0 2,2 1,2 1,9-8,197-132,133-60,-323 200,-55 41,-16-1,-1-1,0-1,-1-1,-1-1,0 0,-11 3,8-2,-83 47,-152 86,-5-12,-87 24,340-155,6-1,0 0,-1 0,1-1,-1 1,1-1,-1-1,0 1,0-1,1 0,-1 0,0-1,0 0,0 0,0 0,0-1,0 0,0 0,0 0,1-1,-2 0,6 0,1 0,-1 0,1 0,0 0,-1 0,1 0,0 0,0 1,1-1,-1 0,0 0,1 0,-1 0,1 0,-1 0,1 0,0 1,0-1,0 0,0 0,0 1,0-1,1 1,-1-1,0 1,1 0,-1-1,1 1,0 0,-1 0,1 0,0-1,59-52,2 3,2 3,69-39,-39 25,-26 16,3 3,1 4,19-5,-67 35,-25 9,0 0,0 1,-1-1,1 0,0 0,0 0,0 0,0 1,0-1,-1 0,1 0,0 0,0 1,0-1,0 0,0 0,0 1,0-1,0 0,0 0,0 0,0 1,0-1,0 0,0 0,0 1,0-1,0 0,0 0,0 0,0 1,0-1,1 0,-1 0,0 0,0 1,0-1,0 0,0 0,1 0,-1 0,0 1,0-1,0 0,1 0,-24 15,-301 170,322-184,-22 13,0-1,-1-1,0-2,-1 0,0-1,0-2,-6 0,33-7,0-1,-1 0,1 0,-1 1,1-1,-1 0,1 0,-1 0,0 1,1-1,-1 0,0 0,0 0,0 0,0 0,0 0,0 0,0 0,0 1,0-1,0 0,0 0,0 0,-1 0,1 0,0 0,-1 1,1-1,0 0,-1 0,1 0,-1 1,0-1,1 0,-1 1,1-1,-1 0,0 1,0-1,1 1,-1-1,0 1,0-1,0 1,0 0,1 0,-1-1,0 1,0 0,0 0,0 0,0 0,0 0,0 0,0 0,1 0,-1 0,0 0,0 0,0 1,0-1,0 0,0 1,0-1,286-229,-69 82,-259 179,-133 53,176-85,1-1,-1 1,0-1,0 1,0-1,0 1,0-1,0 1,0-1,0 1,0-1,0 1,-1-1,1 1,0-1,0 1,0-1,0 1,-1-1,1 1,0-1,-1 1,1-1,0 1,-1 0,1-1,0 1,-1 0,1-1,-1 1,1 0,-1 0,1-1,-1 1,1 0,-1 0,1 0,-1-1,1 1,-1 0,1 0,-1 0,1 0,-1 0,1 0,-1 0,1 0,-1 0,1 1,-1-1,1 0,-1 0,1 0,35-34,189-138,-203 149,-21 23,-1 1,1-1,0 0,-1 0,1 1,0-1,-1 0,1 0,0 0,-1 0,1 0,-1 1,1-1,0 0,-1 0,1 0,0 0,-1 0,1 0,-1 0,1 0,0-1,-1 1,1 0,0 0,-1 0,1 0,0 0,-1-1,1 1,0 0,-1 0,1 0,0-1,-1 1,1 0,0 0,0-1,0 1,-1 0,1-1,0 1,0 0,0-1,-1 1,1 0,0-1,0 1,0-1,0 1,0 0,0-1,0 1,0 0,0-1,0 1,0-1,0 1,0 0,0-1,1 1,-1 0,0-1,0 1,0 0,1-1,-165 64,143-58,31-11,12-6,109-74,-131 86,-1 0,1-1,0 1,-1 0,1 0,0 0,0-1,-1 1,1 0,0 0,0-1,-1 1,1 0,0-1,0 1,-1 0,1-1,0 1,0 0,0-1,0 1,0-1,0 1,0 0,0-1,0 1,0 0,0-1,0 1,0-1,0 1,0 0,0-1,0 1,0 0,0-1,0 1,1 0,-1-1,0 1,0 0,0-1,1 1,-1 0,0-1,1 1,-1 0,0 0,0-1,1 1,-1 0,0 0,1 0,-1 0,1-1,-33 14,-138 101,156-106,7-5,1 0,0 0,0 1,0 0,1 0,-1 1,1-1,0 1,0 0,1 0,-1 1,1 0,0-1,0 3,3-6,1-1,-1 1,1-1,0 1,0-1,0 1,0-1,0 1,0-1,0 1,0-1,1 1,-1-1,0 0,1 1,-1-1,1 1,0-1,-1 0,1 1,0-1,0 0,0 0,0 0,0 0,0 0,0 0,0 0,0 0,1 0,-1 0,0-1,1 1,-1 0,0-1,1 1,-1-1,1 0,-1 1,1-1,-1 0,2 0,65 2,23-18,0-5,-1-3,-1-5,-2-3,37-21,-108 47,-11 4,-1 1,1-1,0 0,0 0,-1 0,1-1,-1 0,0 0,0 0,0 0,0 0,0-1,-1 0,1-1,-5 3,0 1,0-1,-1 1,1 0,0-1,-1 1,0 0,1 0,-1 0,1 0,-1 0,0 0,0 1,0-1,1 1,-1-1,0 1,0-1,0 1,0 0,0 0,0 0,0 0,0 1,0-1,0 0,1 1,-1-1,0 1,0 0,-88 17,1 4,1 4,-12 8,-3 0,-305 115,200-57,209-92,-1 1,0-1,1 0,-1 0,0 0,1 0,-1 1,0-1,1 0,-1 0,0 1,1-1,-1 0,0 0,0 1,1-1,-1 0,0 1,0-1,0 0,1 1,-1-1,0 1,0-1,0 0,0 1,0-1,0 1,0-1,0 0,0 1,0-1,0 1,0-1,0 0,0 1,0-1,0 0,-1 1,1-1,0 1,0-1,0 0,-1 1,1-1,0 0,0 0,-1 1,44-4,27-15,-1-3,0-3,45-24,-53 22,363-172,-188 75,-236 123,-1 0,1-1,-1 1,1 0,0-1,-1 1,1 0,-1-1,1 1,0-1,0 1,-1-1,1 1,0-1,0 1,-1-1,1 1,0-1,0 1,0-1,0 1,0-1,0 1,0-1,0 1,0-1,0 1,0-1,0 1,0-1,1 1,-1-1,0 1,0-1,0 1,1-1,-1 1,0-1,1 1,-1 0,0-1,1 1,-1-1,1 1,-1 0,0-1,1 1,-1 0,1 0,-1-1,1 1,-1 0,1 0,-1 0,1 0,-1 0,1 0,-48 3,-184 94,-570 270,714-320,124-59,305-177,-59 40,-221 108,-91 31,-132 55,-109 25,210-56,60-15,-1 0,1 0,0 0,0 0,0 0,0 0,0 0,0 0,0 1,1-1,-1 0,0 0,0 0,1 0,-1 0,1 0,-1 0,0 0,1 1,0-1,-1 0,1 0,0 0,-1 1,1-1,0 1,-1-1,1 0,0 1,0-1,0 1,0 0,0-1,0 1,0 0,-1-1,1 1,0 0,1 0,3-5,15-12,0 1,2 1,-1 1,2 1,0 1,0 1,14-5,-17 3,-27 16,-6 6,1 1,0 1,0-1,1 2,0 0,1 0,0 1,1 0,1 1,0 0,0 0,7-9,0-1,0 1,0-1,0 1,1-1,-1 1,1 0,0-1,1 1,-1 0,1-1,0 1,0-1,0 1,1-1,0 0,0 0,0 1,0-1,0 0,1-1,0 1,0 0,0-1,0 0,0 1,1-1,0 0,-1-1,1 1,0-1,0 0,0 0,1 0,-1 0,0-1,1 0,-1 1,1-2,0 1,-1 0,1-1,-1 0,3 0,55 2,1-2,0-2,-1-4,0-2,0-3,1-3,33-4,772-189,-708 174,126-7,-158 50,-125-10,0 1,0 0,0 0,0 0,0 1,0-1,-1 1,1 0,0-1,-1 1,0 0,1 1,-1-1,0 0,0 1,0-1,0 1,-1-1,1 1,-1 0,1 0,-1-1,0 1,0 0,-1 0,1 1,0-1,-1 0,0 0,0 0,0 0,0 0,0 0,-1 0,1 0,-1 0,0 1,0-2,0 1,-5 11,0-1,-1 0,-1-1,0 0,-1 0,0-1,-1 0,0 0,0-1,-2 0,-2 1,8-6,-116 96,-5-6,-4-5,-116 58,166-102,17-12,1 4,3 2,-52 44,110-83,1-1,0 0,0 1,-1-1,1 1,0-1,0 1,0-1,0 1,-1 0,1 0,0-1,0 1,1 0,-1 0,0 0,0 0,0 0,1 0,-1 1,0-1,1 0,-1 0,1 0,-1 1,1-1,0 0,0 1,-1-1,1 0,0 0,0 1,0-1,1 0,-1 1,0-1,0 0,1 0,-1 1,0-1,1 0,-1 0,1 1,0-1,-1 0,1 0,0 0,0 0,0 0,0 0,0 0,0-1,0 1,0 0,0 0,1 0,22 2,0-1,0-1,1 0,-1-2,0-1,16-4,-39 6,104-19,-2-5,0-4,79-34,-127 43,429-168,150-95,-599 265,338-132,-341 141,-32 7,1 1,-1 0,0 0,1-1,-1 1,0 0,1 0,-1 0,1-1,-1 1,0 0,1 0,-1 0,0 0,1 0,-1 0,1 0,-1 0,0 0,1 0,-1 0,1 0,-1 0,0 1,1-1,-1 0,1 0,-1 0,0 0,1 1,-1-1,0 0,1 0,-1 1,0-1,0 0,1 0,-1 1,0-1,0 0,1 1,-1-1,0 1,0-1,0 0,0 1,0-1,0 0,1 1,-1-1,0 1,0-1,0 0,0 1,0-1,0 1,-1-1,1 0,0 1,0-1,0 1,0-1,0 0,-1 1,1-1,0 0,0 1,0-1,-1 0,-76 60,46-42,-461 263,309-181,-174 89,301-148,61-36,110-40,-82 22,1055-467,-668 296,82-66,-269 135,-193 104,-41 11,1 0,0 1,-1-1,1 0,0 1,0-1,-1 1,1-1,0 0,0 1,0-1,0 1,-1-1,1 1,0-1,0 1,0-1,0 0,0 1,0-1,0 1,0-1,0 1,0-1,0 1,1-1,-1 1,0-1,0 0,0 1,1-1,-1 1,0-1,0 0,1 1,-1-1,0 0,1 1,-1-1,0 0,1 0,-1 1,0-1,1 0,-1 0,1 1,-1-1,1 0,-1 0,0 0,1 0,-1 0,1 0,-1 0,1 0,-1 0,1 0,-172 119,-668 381,356-220,393-227,-657 412,621-366,126-99,1 0,0 0,0 0,-1 0,1 0,0 0,-1 0,1 1,0-1,-1 0,1 0,0 1,-1-1,1 1,-1-1,1 0,0 1,-1-1,1 1,-1-1,1 1,-1-1,0 1,1 0,-1-1,1 1,-1-1,0 1,0 0,1-1,-1 1,0 0,0-1,0 1,0 0,0 0,0-1,0 1,0 0,0-1,0 1,0 0,0 0,0-1,-1 1,1 0,0-1,0 1,-1-1,1 1,-1 0,1-1,0 1,-1-1,1 1,-1-1,1 1,-1-1,0 1,1-1,-1 0,1 1,-1-1,0 0,1 1,-1-1,0 0,0 0,127-53,391-248,-274 154,1530-874,-1730 996,947-530,-960 540,8-6,1 2,0 1,2 2,0 2,0 2,9 0,-49 12,0-1,0 1,0-1,-1 1,1 0,0 0,0-1,0 1,0 0,0 0,0 0,0 0,0 0,0 0,0 0,0 1,0-1,0 0,0 0,0 1,0-1,0 0,0 1,-1-1,1 1,0 0,0-1,0 1,-1-1,1 1,0 0,-1 0,1-1,-1 1,1 0,-1 0,1 0,-1 0,-19 36,-10-10,0-1,-1-1,-2-1,-24 14,18-13,-954 602,603-418,-9-18,-326 105,717-293,-57 23,-1-3,-1-3,-1-3,-59 7,121-23,1 0,-1-1,0 1,1-1,-1 0,1 0,-1-1,0 1,1-1,-1 0,1 0,-1 0,1-1,0 0,0 0,-2 0,6 0,0 0,-1 1,1-1,0 0,0 1,0-1,0 0,0 0,1 1,-1-1,0 0,1 1,-1-1,1 0,0 1,-1-1,1 1,0-1,0 1,0-1,0 1,0 0,0 0,1-1,-1 1,0 0,1 0,-1 0,1 0,-1 0,1 1,-1-1,1-1,235-165,-176 128,1184-763,-486 309,-692 445,-67 48,-1 0,1 0,0 0,0 0,0 0,-1 0,1 0,0 0,0 0,-1 0,1 0,0 0,0-1,0 1,-1 0,1 0,0 0,0 0,0 0,-1-1,1 1,0 0,0 0,0 0,0-1,0 1,0 0,-1 0,1 0,0-1,0 1,0 0,0 0,0-1,0 1,0 0,0 0,0-1,0 1,0 0,0 0,0 0,0-1,0 1,0 0,0 0,1-1,-30 11,27-10,-384 175,224-96,-1000 465,1133-531,-13 6,0-2,-2-1,1-2,-2-3,-6 0,52-11,0-1,-1 0,1 0,-1 1,1-1,-1 0,1 0,-1 0,0 0,1 0,-1 0,0 1,0-1,1 0,-1 0,0 0,0 0,0 0,0 0,0 0,-1 0,1 0,0 0,0 0,-1 0,1 0,0 0,-1 1,1-1,-1 0,1 0,-1 0,1 1,-1-1,0 0,1 1,-1-1,0 0,1 1,-1-1,0 1,0-1,0 1,0-1,0 1,1 0,-1 0,0-1,0 1,0 0,0 0,0 0,0 0,0 0,0 0,0 0,0 0,0 0,0 0,0 1,0-1,1 0,-1 1,-1 0,29-30,2 1,1 1,1 2,1 1,20-10,-21 13,723-445,-731 452,403-215,-339 201,-86 29,0-1,0 0,0 0,0 1,0-1,0 0,0 1,0-1,-1 1,1-1,0 1,0 0,-1-1,1 1,0 0,-1-1,1 1,0 0,-1 0,1 0,-1-1,1 1,-1 0,0 0,1 0,-1 0,0 0,0 0,0 0,1 0,-1 0,0 0,0 0,0 0,-1 0,1 0,0 0,0 0,0 0,-1-1,1 1,-1 0,1 0,0 0,-1 0,0 0,1-1,-1 1,1 0,-1 0,0-1,0 1,1 0,-1-1,0 1,0-1,0 1,1-1,-1 0,0 1,0-1,0 0,0 1,-1-1,-68 66,-3-4,-2-2,-3-4,-85 45,29-19,-3-6,-4-6,-57 15,182-78,9-4,-1 1,0-1,-1 0,1-1,0 0,-1 0,1-1,-1 0,0-1,1 0,-7 0,14 0,-1-1,1 1,0 0,0-1,0 1,0-1,-1 1,1-1,0 0,0 1,0-1,0 0,0 0,1 0,-1 1,0-1,0 0,0 0,1 0,-1-1,1 1,-1 0,1 0,-1 0,1 0,-1 0,1-1,0 1,0 0,0 0,0-1,0 1,0 0,0 0,0 0,0-1,0 1,1 0,-1 0,0 0,1-1,-1 1,1 0,0 0,-1 0,1 0,0 0,35-54,11 5,3 2,2 3,1 1,22-10,-44 31,101-74,111-60,-69 58,-183 113,-194 129,124-93,-197 121,-16-8,263-144,29-19,1 0,-1 0,0 1,0-1,1 0,-1 0,0 0,0 1,0-1,1 0,-1 0,0 1,0-1,0 0,0 0,0 1,0-1,0 0,1 1,-1-1,0 0,0 1,0-1,0 0,0 0,0 1,0-1,0 0,-1 1,1-1,0 0,0 0,0 1,0-1,0 0,0 1,-1-1,1 0,0 0,0 1,0-1,-1 0,1 0,0 0,0 1,0-1,-1 0,1 0,0 0,-1 0,1 0,0 1,0-1,-1 0,1 0,0 0,-1 0,212-52,609-177,-518 127,169-87,-95 48,-348 137,-30 22,-201 126,-356 244,162-103,-12-18,-11-19,-67 11,471-249,56-27,626-309,772-403,-1366 692,-9 4,2 3,1 3,8 0,-71 26,50-1,-61 18,-120 83,79-66,-1116 712,115-149,445-282,460-250,132-68,38-15,457-274,1550-733,-2018 1019,1570-680,-1575 684,128-50,2 6,71-12,-98 53,-111 6,0 0,0 1,-1-1,1 0,0 0,0 0,0 1,0-1,0 0,0 1,-1-1,1 1,0-1,0 1,-1-1,1 1,0 0,-1-1,1 1,0 0,-1 0,1-1,-1 1,1 0,-1 0,0 0,1 0,-1-1,0 1,1 0,-1 0,0 0,0 0,0 0,0 0,0 0,0 0,0 0,0 0,0-1,-1 1,1 0,0 0,-1 0,1 0,0 0,-1 0,-31 37,-44 26,-3-4,-76 45,93-64,-561 348,-17-28,-91 9,-217 49,896-399,18-6,0-1,-1-2,0-1,-27 3,51-20,33-10,-21 17,124-77,120-53,-164 88,1991-936,-1938 918,1457-596,-1503 625,-136 62,-591 308,-823 441,936-515,-229 66,560-263,163-64,29-13,45-27,320-157,1571-712,-600 359,-1310 537,68-27,2 5,66-13,-152 42,0 0,0 0,0 1,1-1,-1 1,1 1,-1-1,1 1,-1 1,0-1,1 1,-1 0,4 2,-11-2,1 1,0-1,-1 0,1 1,-1-1,0 1,1-1,-1 1,0-1,0 1,0-1,0 1,0-1,0 1,0-1,-1 1,1-1,-1 1,1-1,-1 1,1-1,-1 0,0 1,0-1,1 0,-1 1,0-1,0 0,0 0,-1 0,1 0,0 0,0 0,0 0,-1-1,1 1,0 0,-1-1,1 1,-38 33,0-1,-3-3,0-1,-4-1,-13 9,-580 352,-194 64,261-169,-483 162,1011-429,-4 2,-1-2,0-2,-1-2,-45 5,63-19,40-21,143-75,234-95,128-33,-439 193,1564-638,-1125 474,268-56,-709 232,0 3,2 3,33-1,-54 15,-52 0,0 0,0 0,0 0,-1 0,1 0,0 0,0 0,0 0,0 0,-1 0,1 0,0 1,0-1,0 0,-1 1,1-1,0 0,-1 1,1-1,0 1,-1-1,1 1,0-1,-1 1,1 0,-1-1,1 1,-1 0,1-1,-1 1,0 0,1-1,-1 1,0 0,1 0,-1 0,0-1,0 1,0 0,0 0,0 0,0 0,0-1,0 1,0 0,0 0,0 0,-1-1,1 1,0 0,0 0,-1 0,1-1,-1 1,1 0,-1-1,1 1,-1 0,1-1,-1 1,1-1,-1 1,0-1,1 1,-1-1,-113 86,-494 254,-1213 572,773-455,875-399,173-58,1-1,-1 1,1-1,-1 0,0 1,1-1,-1 0,0 1,1-1,-1 0,0 0,0 1,0-1,0 0,0 0,0 1,0-1,0 0,0 0,0 1,0-1,0 0,0 0,-1 1,1-1,0 0,-1 1,1-1,0 0,-1 1,1-1,-1 0,1 1,-1-1,1 1,-1-1,1 1,-1-1,0 1,1-1,-1 1,0 0,1-1,-1 1,0 0,1 0,-1-1,0 1,0 0,0 0,1 0,-1 0,0 0,0 0,1 0,-1 0,0 0,0 1,1-1,134-107,154-66,7 12,85-22,1611-656,-1580 676,8 18,304-59,-581 184,-141 19,-1 1,1 0,0 0,0-1,-1 1,1 0,0 0,0 0,0 0,-1 0,1 0,0 0,0 0,0 0,-1 0,1 0,0 0,0 1,-1-1,1 0,0 0,-1 1,1-1,0 1,-1-1,1 1,0-1,-1 1,1-1,-1 1,1-1,-1 1,1 0,-1-1,1 1,-1 0,0-1,1 1,-1 0,0 0,0-1,1 1,-1 0,0 0,0-1,0 1,0 0,0 0,0 0,0-1,0 1,-1 0,1 0,0 0,0-1,-1 1,1 0,0-1,-1 2,-37 37,-61 33,-4-4,-75 35,108-64,-979 547,735-418,-7-14,-198 60,475-198,9-2,0-2,-1-1,0-2,0-2,-21 2,12-17,44 7,0 0,1 0,-1 0,1-1,-1 1,1 0,-1 0,1 0,0 0,0-1,-1 1,1 0,0 0,0 0,0-1,0 1,1 0,-1 0,0 0,0 0,1-1,-1 1,1 0,-1 0,1 0,-1 0,1 0,0 0,-1 0,1 0,0 0,0 0,0 0,0 1,0-2,33-33,0 2,2 1,1 1,2 3,1 1,30-15,-43 25,248-140,7 12,219-76,-99 61,336-82,-636 212,0 5,2 3,1 6,91-3,-98 35,-96-14,-1 0,1-1,-1 1,0 0,1 0,-1 1,0-1,-1 0,1 0,0 0,-1 1,1-1,-1 0,1 1,-1-1,0 0,0 1,0-1,-1 0,1 1,0-1,-1 0,0 1,1-1,-1 0,0 0,0 0,0 0,0 1,-1-2,1 1,-1 0,1 0,-1 0,1-1,-1 1,0-1,0 1,0-1,0 0,0 1,0-1,-2 0,-29 28,-2-2,-1-1,-1-2,-31 15,23-13,-453 253,-12-23,-11-22,-155 31,492-200,-129 24,265-81,36-14,34-8,420-175,1247-422,-42 80,-1634 527,269-84,4 13,84-3,-212 66,-157 12,0 1,0-1,0 0,0 0,0 1,0-1,0 0,-1 1,1-1,0 1,0-1,0 1,0 0,-1-1,1 1,0 0,-1-1,1 1,0 0,-1 0,1 0,-1 0,1 0,-1-1,0 1,1 0,-1 0,0 0,0 0,1 0,-1 0,0 0,0 0,0 0,0 0,-1 0,1 0,0 0,0 0,0 0,-1 0,1 0,0 0,-1 0,1 0,-1 0,0-1,1 1,-1 0,1 0,-1-1,0 1,0 0,1-1,-1 1,0 0,0-1,0 1,0-1,0 0,1 1,-1-1,0 0,0 1,0-1,0 0,0 0,-1 0,-172 114,-665 327,624-333,-434 211,-317 94,853-369,-1-6,-2-4,-1-5,-89 8,203-36,-6 0,1 1,-1-1,1-1,-1 1,1-1,-1-1,1 0,-1 0,1-1,-1 0,1 0,0-1,0 0,7 2,0-1,0 0,0 1,1-1,-1 0,1 0,-1 0,1 0,0 1,0-1,0 0,0 0,0 0,0 0,0 0,0 0,1 1,-1-1,1 0,0 0,-1 1,1-1,0 0,0 1,0-1,0 0,0 1,0 0,1-1,-1 1,0 0,1-1,-1 1,1 0,-1 0,1 0,0 0,1 0,33-28,0 2,3 2,0 1,1 2,6 0,0-2,365-168,7 19,176-38,-562 200,471-161,6 23,18 19,-425 108,0 5,1 5,53 1,-153 10,-1 0,1 1,0-1,0 0,-1 1,1 0,0 0,0 0,-1 0,1 0,0 0,0 1,-1-1,1 1,0 0,-1 0,1 0,0 0,-1 0,0 1,1-1,-1 1,0 0,0-1,0 1,0 0,0 0,0 0,0 1,-1-1,1 0,-1 1,1-1,-1 1,0-1,0 1,0-1,-1 1,1 1,-4 3,0 0,-1 0,0 0,0 0,-1-1,1 0,-2 0,1 0,0 0,-1-1,-6 4,8-4,-78 62,-3-4,-3-3,-59 28,114-68,-194 111,-5-10,-6-11,-4-10,-202 53,235-94,-85 9,255-63,39-5,0 0,0 0,-1-1,1 1,0 0,0-1,0 1,0 0,0 0,0-1,0 1,-1 0,1 0,0-1,0 1,0 0,-1 0,1-1,0 1,0 0,0 0,-1 0,1 0,0-1,-1 1,1 0,0 0,0 0,-1 0,1 0,0 0,-1 0,34-14,1081-355,-974 327,178-54,4 13,163-14,-329 87,-155 9,0 1,1-1,-1 1,1-1,-1 1,1 0,-1-1,1 1,-1 0,1 0,-1 0,1 0,-1 1,1-1,-1 0,1 1,-1-1,1 1,-1-1,0 1,1-1,-1 1,0 0,1 0,-1 0,0 0,0 0,0 0,0 0,0 0,0 0,0 1,0-1,0 0,-1 0,1 1,0-1,-1 1,1-1,-1 1,0-1,1 1,-1-1,0 1,0-1,0 1,0-1,0 1,0-1,-1 1,1-1,0 1,-1-1,1 0,-1 1,0-1,1 1,-1-1,0 0,0 0,0 1,0-1,0 1,-15 13,0-1,-1-1,0 0,-1-1,0-1,-1-1,-1-1,-13 5,4 0,-147 64,-4-7,-3-8,-3-8,-2-8,-36-3,150-31,0-4,0-3,0-3,-26-4,100 0,0 0,0 1,0-1,0 1,0-1,0 0,0 1,0-1,0 0,0 1,0-1,0 0,0 1,1-1,-1 1,0-1,0 0,1 1,-1-1,1 1,-1-1,0 1,1-1,-1 1,1-1,-1 1,1 0,-1-1,1 1,-1 0,1-1,-1 1,1 0,0 0,-1-1,1 1,0 0,-1 0,1 0,-1 0,1 0,0 0,-1 0,1 0,0 0,-1 0,1 0,0 0,-1 1,1-1,-1 0,1 0,0 1,-1-1,1 0,0 1,501-138,203-16,-119 47,-522 103,-71 11,-184 69,-1744 555,1530-521,-4-18,206-62,263-49,964-276,-342 101,932-233,-1420 390,-214 49,-549 184,-8-25,-468 72,800-200,207-41,29-8,27-3,-18 8,325-95,1083-244,-862 212,-476 100,-73 19,-84 1,-198 21,-166 35,278-28,39-5,-1300 169,-282 107,1160-186,433-68,122-38,0 0,1 0,-1 0,0 0,1 0,-1 0,0 0,1 0,-1 0,0 1,1-1,-1 0,1 0,-1 0,0 1,1-1,-1 0,1 1,-1-1,1 1,-1-1,1 1,-1-1,1 1,0-1,-1 1,1-1,0 1,-1-1,1 1,0 0,0-1,-1 1,1-1,0 1,0 0,0-1,0 1,0 0,0-1,0 1,0 0,0-1,0 1,0 0,0-1,1 1,-1-1,0 1,0 0,1-1,-1 1,0-1,1 1,-1 0,40 6,37-15,-1-2,0-5,58-18,-103 25,846-238,-789 223,462-119,46 16,-335 94,-252 37,-35 4,-658 157,-2415 391,2971-539,-654 77,693-95,86-7,80-22,1456-443,-736 247,-491 157,-368 87,-914 280,-242 41,1045-294,-2-8,-2-8,-145 6,208-40,113 4,1 1,-1-1,1 0,-1 0,0 0,1 0,-1 0,0 0,1 0,-1 0,0 0,1 0,-1 0,0-1,1 1,-1 0,0 0,1-1,-1 1,1 0,-1-1,1 1,-1 0,1-1,-1 1,1-1,-1 1,1-1,-1 1,1-1,0 1,-1-1,1 0,0 1,-1-1,1 1,0-1,0 0,0 1,0-1,-1 0,1 1,0-1,0 0,0 1,1-1,-1 0,0 1,0-1,0 0,0 1,0-1,1 1,-1-1,0 0,1 1,-1-1,0 1,1-1,34-26,232-100,405-155,12 31,47 18,-659 210,1188-341,-1152 338,-94 25,-28 8,-779 302,-383 135,1119-424,-126 44,-164 83,197-54,148-92,-1 1,0-1,1 1,-1-1,1 1,0 0,0 0,0 0,0 0,0 0,0 0,0 1,0-1,1 1,0-1,-1 1,1 0,0-1,0 1,0 0,1 0,-1 0,1 0,-1 0,1-1,0 1,0 0,0 0,1 0,-1 0,1 0,-1 0,1 0,0-1,0 1,0 0,1-1,-1 1,1-1,-1 1,1-1,0 0,0 1,0-1,2 1,9 5,0-1,1 0,0-2,0 1,1-2,0 0,0 0,0-1,10 0,82 7,-1-4,1-5,0-5,-1-4,90-20,502-103,452-156,-475 111,977-219,-1264 326,-355 68,-45 11,-292 83,123-36,-1884 554,2006-596,-936 212,944-220,38-8,33-8,360-105,-219 65,1185-333,-158 136,-962 213,-226 33,0 0,0 0,0 0,0 1,0-1,0 0,0 0,0 0,0 1,0-1,-1 0,1 0,0 0,0 1,0-1,0 0,1 0,-1 1,0-1,0 0,0 0,0 0,0 1,0-1,0 0,0 0,0 0,0 1,1-1,-1 0,0 0,0 0,0 0,0 0,0 1,1-1,-1 0,0 0,0 0,0 0,1 0,-1 0,0 0,0 0,0 0,1 1,-1-1,0 0,0 0,0 0,-24 11,-426 119,278-86,-1915 513,2012-538,31-9,1 2,1 2,0 1,-14 9,49-16,25-9,72-14,0-4,-2-4,38-17,-18 7,1394-386,-7 100,-1471 315,93-17,0 5,63 1,-138 18,-41-2,-1 0,1 0,-1-1,1 1,-1 0,1 0,-1 0,0 0,0 0,1-1,-1 1,0 0,0 0,0 0,0 0,0 0,0 0,0 0,0 0,-1 0,1 0,0 0,0-1,-1 1,1 0,-1 0,1 0,0 0,-1-1,0 1,1 0,-1-1,1 1,-1 0,0-1,0 1,1-1,-1 1,0-1,0 1,0-1,1 1,-1-1,0 0,0 0,0 1,0-1,0 0,0 0,0 0,0 0,-1 1,-40 24,-1-1,-1-2,-1-3,-23 7,32-12,-508 176,-8-23,-68-11,-16-24,-231 0,683-111,240-38,567-124,-310 76,-264 54,1630-325,-752 189,-799 133,-117 21,-33 4,-414 134,-1116 362,1012-332,-188 20,641-175,-2-4,0-3,-77 0,89-25,81-1,88-38,282-103,240-57,1082-251,-1325 379,376-98,-733 177,4 1,0-1,0-1,-1-1,0 0,0-1,0-1,-1-1,0 0,-1-1,0 0,0-2,-2 0,1 0,0-2,-13 10,0 1,0-1,0 0,0 0,0 0,-1 0,0 0,0 1,0-1,0 0,-1 0,1 0,-1 0,0 0,0 1,0-1,-1 0,0 1,1-1,-1 1,0-1,-1 1,1 0,0 0,-1 0,0 0,0 1,0-1,0 1,0-1,0 1,0 0,-1 0,1 1,-1-1,0 1,1 0,-1-1,0 2,0-1,-2 0,-45-17,1 3,-2 2,0 2,0 2,-1 3,0 2,-27 2,-152 5,-1 11,2 10,-120 31,-325 69,-277 43,821-149,-1-5,-88-5,137-21,84 13,-1-1,0 0,1 0,-1 1,1-1,-1 0,1 0,0 0,-1 0,1 0,0 0,0 1,-1-1,1 0,0 0,0 0,0 0,0 0,0 0,0 0,1 0,-1 0,0 0,0 0,1 1,-1-1,0 0,1 0,-1 0,1 0,-1 1,1-1,-1 0,1 0,0 1,-1-1,1 0,0 1,0-1,0 1,-1-1,1 1,0 0,0-1,0 1,17-15,1 1,1 1,0 0,0 2,1 0,13-3,3-4,383-169,8 17,8 20,348-69,-707 200,-1 3,2 4,0 2,7 4,-71 8,-20 2,-24 6,-189 41,-2-8,-2-11,-139 0,-629-25,510-11,618-1,-1-6,69-17,778-187,-519 107,15-2,-463 105,-33 8,-441 108,5 20,-179 88,450-151,3 7,-28 24,199-95,0-1,0 1,0 0,0 1,0 0,0 0,1 0,0 1,0 0,1 1,-1-1,1 1,1 0,-1 1,0 3,6-9,0 0,1 1,-1-1,1 0,0 0,-1 1,1-1,0 0,0 0,1 0,-1 0,0 0,1 0,-1 0,1-1,0 1,0 0,-1-1,1 1,0-1,0 0,0 0,1 0,-1 0,0 0,0 0,0 0,1-1,-1 1,0-1,1 0,-1 1,1-1,-1 0,0-1,1 1,-1 0,0-1,2 0,53 1,0-3,0-2,0-3,-1-2,0-2,8-6,-27 9,787-217,159-30,61 33,130 37,-1116 178,-13 0,0 3,1 1,0 3,11 1,-56 0,0-1,0 1,0 0,0-1,1 1,-1 0,0 0,0 0,1 0,-1 0,0 0,0 0,1 0,-1 0,0 1,0-1,0 0,1 1,-1-1,0 1,0-1,0 1,0 0,0-1,0 1,0 0,0 0,0 0,0 0,-1 0,1 0,0 0,-1 0,1 0,0 0,-1 0,1 0,-1 1,0-1,1 0,-1 0,0 0,0 1,0 0,-88 43,73-40,-1082 340,-236 73,900-289,-44-10,341-88,125-27,29-7,-10 2,177-33,106-38,-91 21,1999-418,-2003 434,1315-210,-1294 224,-203 25,-30 4,-375 111,156-47,-1134 315,738-249,-61-20,656-112,107-16,1094-212,953-142,-1411 255,-649 104,-40 9,-39 6,-426 120,-493 128,-763 100,1438-323,247-37,35-4,400-82,2215-359,-1611 319,-890 122,-132 6,1 1,0-1,0 1,0-1,-1 1,1-1,0 1,0-1,0 0,0 1,0-1,0 1,0-1,0 1,0-1,0 1,0-1,0 1,1-1,-1 1,0-1,0 0,0 1,1-1,-1 1,0-1,0 0,1 1,-1-1,0 0,1 1,-1-1,0 0,1 1,-1-1,1 0,-1 0,0 1,1-1,-1 0,1 0,-1 0,1 0,-1 0,1 0,-1 1,0-1,1 0,-1 0,1 0,-1-1,1 1,-174 62,124-48,-879 233,-258 8,1050-231,-1-6,-104-1,224-17,34-1,217-20,-1-10,10-13,-38 8,1319-206,-738 106,-604 103,-258 37,-170 44,-96 37,215-52,-1164 292,595-149,583-140,96-17,49-10,19-8,0-2,0-3,0-2,-1-2,38-11,-58 13,1924-460,-1739 407,84-39,-193 46,-105 51,-1 1,1 0,0-1,0 1,-1-1,1 1,0-1,0 1,-1-1,1 1,0-1,-1 0,1 1,-1-1,1 0,-1 0,1 1,-1-1,0 0,1 0,-1 0,0 0,0 1,1-1,-1 0,0 0,0 0,0 0,0 0,0 0,0 1,0-1,-1 0,1 0,0 0,0 0,-1 0,1 1,0-1,-1 0,1 0,-1 0,1 1,-1-1,1 0,-1 1,0-1,-43-18,-3 13,0 2,-1 2,1 3,-1 1,1 2,0 3,-25 7,57-12,-498 100,-95 49,378-92,-431 122,539-140,97-28,27-5,86-8,109-29,157-45,-131 24,-218 49,345-72,3 15,65 9,-358 45,1 2,0 3,45 7,-31 12,-74-19,1-1,-1 1,1 0,-1-1,1 1,-1 0,1 0,-1 0,0 0,1 0,-1 0,0 0,0 1,0-1,0 0,0 1,0-1,0 0,0 1,-1-1,1 1,0 0,-1-1,1 1,-1-1,0 1,0 0,1-1,-1 1,0 0,0-1,-1 1,1 0,0-1,-1 1,1 0,0-1,-1 1,0-1,1 1,-2 0,-4 6,0 0,-1 0,0-1,0 0,-1 0,0-1,0 0,0 0,-10 3,-108 61,-4-6,-3-6,-132 38,-55 13,-4-14,-138 13,153-56,286-46,71-15,826-161,-404 115,-445 53,-4-2,1 2,0 0,0 1,0 2,0 0,0 1,-1 1,1 1,1 2,-22-6,0 0,0 0,0 0,-1 0,1 1,0-1,0 0,0 1,0-1,0 1,0-1,-1 1,1-1,0 1,0 0,-1-1,1 1,0 0,-1-1,1 1,-1 0,1 0,-1 0,1 0,-1-1,0 1,1 0,-1 0,0 0,0 0,1 0,-1 0,0 0,0 0,0 0,0 0,0 0,-1 0,1 0,0 0,0 0,-1-1,1 1,0 0,-1 0,0 1,-34 31,-465 250,450-250,1 3,1 2,2 1,-26 32,33-28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4:10.6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12911 1412,'-11'-50,"11"44,0 0,-1 0,0 0,0 0,0 0,-1 0,1 0,-1 0,-1 0,1 1,-1-1,0 1,-1 0,1 0,-1 0,0 0,0 1,0 0,-4-3,1 5,0 1,0 1,0-1,1 1,-1 0,0 1,0 0,0 0,0 0,1 1,-1 0,1 0,-1 1,-6 1,-156 54,89-29,102-28,232-104,-164 51,-102 67,-402 305,346-265,-89 84,155-138,1 0,-1 0,0 1,1-1,-1 0,1 1,-1-1,1 1,-1-1,1 1,0 0,0-1,0 1,0 0,0 0,1 0,-1 0,0 0,1 0,-1 0,1 0,0 0,0 0,0 0,0 0,0 0,0 0,0 0,1 0,-1 0,1 0,-1 0,1 0,0 0,0-1,0 1,0 0,0 0,0-1,0 1,0-1,1 1,-1-1,1 1,-1-1,1 0,0 0,0 1,-1-1,1-1,0 1,0 0,0 0,0-1,0 1,0-1,0 1,1-1,11-1,1-1,-1-1,0 0,0-1,0 0,0-1,-1-1,0 0,6-3,72-28,-90 37,0-1,0 1,0-1,0 1,0-1,0 1,0 0,0 0,0-1,0 1,0 0,0 0,0 0,0 0,0 0,1 0,-1 1,0-1,0 0,0 0,0 1,0-1,0 1,0-1,0 1,-1-1,1 1,0-1,0 1,0 0,0-1,-1 1,1 0,0 0,-1 0,1 0,-1 0,1 0,-1-1,1 1,-1 0,0 0,1 1,-1-1,0 0,0 0,0 0,1 0,-2 1,-16 53,-87 100,76-119,2 2,1 1,2 1,-4 11,12 25,15-74,0 0,1 0,-1 0,1 0,0 0,-1 0,1 0,0 0,0 0,0-1,1 1,-1 0,0-1,1 1,-1-1,0 1,1-1,0 0,-1 1,1-1,0 0,0 0,0 0,0 0,0-1,0 1,0 0,0-1,0 0,0 1,0-1,0 0,0 0,0 0,1 0,16-2,-1 0,1-1,-1-1,0-1,-1 0,1-1,-1-1,0-1,15-9,15-5,244-134,-279 156,-19 18,-20 21,-73 61,84-88,1 1,1 0,0 1,0 1,2 0,0 1,0 0,2 1,0 0,1 0,-3 9,2-4,-1-1,-1-1,-1 0,-1 0,-1-1,0-1,-2-1,0 0,0-1,-2-1,0 0,-29 28,-263 221,125-136,-18-44,57 22,125-91,16-10,-2 0,1 0,0-1,-1 0,0 0,0-1,0 0,0-1,-1 1,-6 0,-112 10,93-6,0-2,0-1,-1-1,1-2,-1-1,-25-5,60 5,-1 1,0-1,-1 0,1 0,0 0,-1 0,1 0,0 0,-1 0,1-1,0 1,0 0,-1-1,1 1,0-1,0 1,0-1,-1 0,1 1,0-1,0 0,0 0,0 0,0 0,1 0,-1 0,0 0,0 0,1 0,-1 0,0 0,1 0,-1-1,1 1,-1-1,0 0,0 1,0-1,-1 0,1 0,-1 1,0-1,1 1,-1-1,0 1,0 0,0 0,0-1,0 2,0-1,0 0,0 0,0 1,-1-1,1 1,0-1,0 1,0 0,-1 0,1 0,0 0,-1 0,1 1,0-1,0 1,0-1,-2 2,-195 14,323-28,-100 7,0 0,0 2,0 1,0 1,0 1,0 1,0 1,18 4,-28-2,0-1,0-1,1-1,-1 0,0 0,1-1,-1-1,13-2,268-63,-139 40,0 6,1 6,97 8,328 7,-347-28,14-4,236 33,-424 9,-97 15,-45 2,-1-3,0-4,-78 9,-987 149,938-141,1 9,-15 14,171-36,52-24,0 0,0 0,1 0,-1 0,1-1,-1 1,1 0,-1 0,1 0,-1 0,1-1,0 1,-1 0,1 0,0-1,0 1,0-1,-1 1,1 0,0-1,0 0,0 1,0-1,0 0,0 1,0-1,0 0,0 0,0 0,0 0,0 0,0 0,0 0,0 0,0 0,0 0,0-1,0 1,1-1,190-31,-4-13,181-69,-87 24,275-82,-159 49,-375 115,-38 5,-91 33,0 4,-35 20,29-11,-686 265,568-223,-99 17,255-89,74-14,-1 0,1 0,0 0,-1 1,1-1,0 0,0 0,-1 0,1 0,0 0,0 0,0 1,0-1,0 0,0 0,1 0,-1 0,0 0,0 0,1 1,-1-1,0 0,1 0,-1 0,1 1,-1-1,1 0,-1 1,1-1,0 0,-1 1,1-1,0 1,-1-1,1 1,0-1,0 1,0-1,-1 1,1 0,0-1,0 1,0 0,0 0,0 0,-1 0,1 0,0 0,0 0,1 0,248-138,380-226,261-63,-803 386,-81 34,-21 10,-254 97,267-100,-316 125,-4-14,-317 64,613-170,11-1,0-1,-1-1,1 0,-1-1,0 0,1-1,-1-1,-1 0,14 0,0 0,0 0,1 0,-1 0,0 0,0 0,1-1,-1 1,1-1,-1 1,1-1,-1 1,1-1,0 0,0 1,0-1,0 0,0 0,0 0,1 0,-1 0,1 0,-1 0,1 0,0 0,-1 0,1 0,0 0,1-1,-1 1,0 0,0 0,1 0,0 0,-1 0,1 0,0 0,0 0,0 1,0-1,0 0,0 0,0 1,1-1,-1 1,1-1,-1 1,1 0,0-1,-1 1,1 0,1-1,23-23,1 0,1 2,0 1,2 1,30-15,-36 21,230-130,94-32,9-4,-247 118,-410 260,268-179,-1-2,-1-1,0-1,-1-2,-17 2,51-14,1-1,-1 1,1-1,-1 1,1-1,-1 1,1-1,0 1,0-1,-1 0,1 1,0-1,0 1,-1-1,1 0,0 1,0-1,0 0,0 1,0-1,0 0,0 1,0-1,0 0,1 1,-1-1,0 0,0 1,0-1,1 1,-1-1,0 0,1 1,-1-1,1 1,-1-1,1 1,-1-1,1 1,-1-1,1 1,-1 0,1-1,-1 1,1 0,0-1,-1 1,1 0,-1 0,1 0,0 0,-1-1,1 1,0 0,-1 0,1 0,1-1,285-223,-248 192,-1-3,-1-1,-3-1,0-2,5-12,-18 8,-21 42,0 0,1 1,-1-1,0 0,0 0,1 0,-1 0,0 0,0 1,0-1,0 0,0 0,0 0,-1 0,1 0,0 1,0-1,0 0,-1 0,1 0,-1 0,1 1,0-1,-1 0,0 1,1-1,-1 0,1 1,-1-1,0 0,1 1,-1-1,0 1,1-1,-1 1,0 0,0-1,0 1,1 0,-1 0,0-1,0 1,0 0,0 0,0 0,0 0,1 0,-1 0,-1 0,-10 2,-1 1,1 0,-1 1,1 0,0 1,1 0,-1 0,1 2,-9 5,-10 5,-382 202,582-343,-105 79,-4 5,-2-3,-2-2,-2-3,29-34,-27-17,-56 97,-1 0,1-1,0 1,-1 0,1-1,-1 1,0-1,0 1,0 0,0-1,0 1,-1-1,1 1,-1 0,1-1,-1 1,0 0,0 0,0 0,0-1,0 1,-1 0,1 0,-1 1,1-1,-1 0,0 0,1 1,-1-1,0 1,0 0,0-1,0 1,-1 0,1 0,0 0,0 0,-1 1,1-1,0 1,-1-1,1 1,0 0,-2 0,-17 0,1 2,0 0,0 1,0 1,0 1,0 0,1 2,0 0,0 2,1 0,0 0,-9 8,-6 0,-128 72,-114 53,275-143,0 1,0-1,0 1,0 0,0-1,0 1,0-1,-1 1,1 0,0-1,0 1,0 0,0-1,-1 1,1 0,0-1,0 1,0 0,-1-1,1 1,330-223,-197 128,-105 75,-12 11,-1-1,0 0,-1-2,0 1,-1-2,0 0,-1 0,0-1,5-11,-15 24,-1-1,0 0,0 0,0 0,0 0,0 0,0 0,0 0,-1 0,1 0,-1 0,1 0,-1-1,0 1,0 0,0 0,0 0,0 0,-1-1,1 1,-1 0,1 0,-1 0,0 0,0 0,1 0,-2 0,1 0,0 0,0 1,-1-1,1 0,0 1,-1-1,0 1,1-1,-1 1,0 0,0 0,0 0,0 0,0 0,0 0,0 0,0 1,0-1,0 1,0-1,-1 1,1 0,0 0,0 0,-23 1,0 2,0 0,1 1,-1 2,1 1,0 0,-5 4,-15 4,10-6,-62 30,122-39,106-29,-128 29,-1 0,1 0,0 0,0 0,0 0,0 1,0 0,0 0,-1 0,1 0,0 0,-1 1,1 0,-1 0,1 0,-1 0,0 0,0 1,0-1,0 1,0 0,-1 0,1 0,-1 0,0 0,0 1,0-1,0 0,-1 1,1 0,-1-1,0 1,0 0,0 0,-1 0,1 0,-1-1,0 5,2 0,1-1,-1 0,2 0,-1 0,1 0,0 0,0-1,1 0,0 0,0 0,0 0,1-1,0 0,0 0,0-1,1 1,-1-1,1-1,0 1,0-1,1 0,-1-1,0 0,1 0,0 0,4-1,-10-1,1 0,-1 0,1 1,-1-1,1 1,-1-1,1 1,-1 0,0 0,1 0,-1 0,0 1,0-1,0 0,0 1,0 0,0-1,0 1,0 0,-1 0,1 0,-1 0,1 0,-1 0,0 1,0-1,0 0,0 1,0-1,0 0,-1 1,1-1,-1 1,0 0,0-1,0 1,0-1,0 1,0-1,-1 3,-6 10,-1 1,0-1,-1-1,-1 1,0-1,-1-1,-1 0,0-1,-9 8,-3 4,-246 238,-185 133,429-375,17-13,0 0,0 0,0 1,1 0,0 0,1 1,0 0,0 0,-2 5,9-13,0 0,1 1,-1-1,0 0,1 0,-1 0,1 0,-1 0,1 0,-1 0,1 0,0 0,-1 0,1 0,0 0,0 0,0 0,0-1,0 1,0 0,0-1,0 1,0-1,0 1,0-1,0 1,0-1,0 0,1 0,-1 1,0-1,0 0,0 0,0 0,1 0,-1-1,0 1,0 0,0 0,0-1,1 1,-1 0,0-1,0 1,0-1,0 0,0 1,0-1,0 0,0 0,-1 1,1-1,0 0,0 0,319-125,845-340,-882 351,-255 113,-49 27,-281 187,-709 439,220-172,753-457,39-22,-1 0,1 1,-1-1,0 0,1 0,-1 0,0 0,1 1,-1-1,0 0,1 0,-1 0,0 1,0-1,1 0,-1 1,0-1,0 0,0 1,1-1,-1 0,0 1,0-1,0 0,0 1,0-1,0 0,0 1,0-1,0 1,0-1,0 0,0 1,0-1,0 1,0-1,0 0,241-79,-149 43,1533-541,-1524 542,222-60,-323 95,0 0,0 1,0-1,0 0,0 1,0-1,0 0,0 1,0-1,0 0,0 1,0-1,0 0,0 1,1-1,-1 0,0 1,0-1,0 0,0 1,1-1,-1 0,0 0,0 1,1-1,-1 0,0 0,1 0,-1 1,0-1,1 0,-1 0,0 0,1 0,-1 0,-311 187,-541 362,-788 503,1594-1024,34-18,31-19,485-295,1407-798,-1581 914,-322 183,-5 4,-17 10,-1733 1358,1680-1312,46-37,-299 243,-88 42,341-260,40-28,38-27,479-354,-408 308,1360-921,-384 267,-950 632,-124 86,-98 69,4 5,-10 16,10-9,-1466 1225,1532-1273,-644 546,507-460,151-111,34-31,136-109,618-446,516-281,-1035 699,1009-649,-1213 784,-77 51,-697 508,-1170 989,1436-1178,446-332,-77 36,102-67,125-93,604-415,22 32,116-19,-343 205,-404 240,-118 62,0 0,0 1,0-1,0 0,0 0,0 1,0-1,0 0,0 1,0-1,0 0,0 0,0 1,0-1,1 0,-1 1,0-1,0 0,0 0,0 1,0-1,1 0,-1 0,0 0,0 1,0-1,1 0,-1 0,0 0,0 0,1 1,-1-1,0 0,1 0,-1 0,0 0,0 0,1 0,-1 0,0 0,1 0,-1 0,0 0,0 0,1 0,-1 0,0 0,1 0,-1 0,0 0,0 0,1-1,-1 1,0 0,0 0,1 0,-1 0,0-1,0 1,0 0,1 0,-19 22,-250 195,-977 757,104-112,864-690,206-140,50-38,54-38,49-33,3 4,3 4,33-16,-85 60,774-508,22 36,78 8,607-265,-1422 711,-86 39,19-7,-48 26,-24 12,-1049 678,-414 398,408-286,868-655,49-44,60-51,70-53,51-15,1 1,-1-1,1 0,-1 0,1 0,-1 0,1 0,0 0,-1 0,1 0,0 0,0 0,0 0,0 0,0 0,0 0,0 0,0-1,0 1,0 0,1 0,-1 0,0 0,1 0,-1 1,1-1,-1 0,1 0,0 0,-1 0,1 0,0 1,-1-1,1 0,0 0,0 1,0-1,0 1,-1-1,1 1,0-1,1 1,36-43,1 2,3 2,37-27,-74 61,410-314,376-214,107-18,312-206,-1068 648,-142 109,-1 0,1 0,0 0,0 0,-1 0,1 0,0 0,0 0,-1-1,1 1,0 0,0 0,0 0,-1 0,1 0,0-1,0 1,0 0,-1 0,1 0,0-1,0 1,0 0,0 0,0-1,-1 1,1 0,0 0,0 0,0-1,0 1,0 0,0-1,0 1,0 0,0 0,0-1,0 1,0 0,0 0,0-1,0 1,0 0,0 0,1-1,-1 1,0 0,0 0,0-1,0 1,0 0,1 0,-1 0,0-1,0 1,0 0,1 0,-1 0,0 0,0 0,-123 57,93-38,-489 320,14 22,-145 157,-994 940,1578-1398,-94 97,160-157,0 0,1 1,-1-1,0 0,0 0,0 0,1 1,-1-1,0 0,0 0,0 1,0-1,1 0,-1 0,0 1,0-1,0 0,0 0,0 1,0-1,0 0,0 1,0-1,0 0,0 0,0 1,0-1,0 0,0 1,0-1,0 0,0 0,0 1,-1-1,1 0,0 1,35-23,369-291,1190-834,-1154 843,779-537,-1033 695,-170 120,-51 35,-182 105,-298 214,14 21,3 33,-1129 982,1541-1289,-115 98,-63 43,215-185,359-255,468-302,61 11,-55 63,-589 354,-161 92,-43 32,-159 129,-1143 999,96 12,1042-1006,-52 30,188-168,29-22,19-18,148-143,868-708,1038-728,-1918 1471,-139 115,-15 11,-24 18,-184 134,-25 36,180-141,-987 846,683-573,-196 119,537-422,-15 11,0-1,-2-3,0 0,-2-3,-37 14,46-29,33-6,-1 0,0 0,1-1,-1 1,1 0,0 0,-1-1,1 1,-1 0,1-1,-1 1,1 0,0-1,-1 1,1 0,0-1,-1 1,1-1,0 1,0-1,-1 1,1-1,0 1,0-1,0 1,0-1,0 1,0-1,-1 1,1-1,0 0,1 1,-1-1,0 1,0-1,0 1,0-1,0 1,0-1,1 1,-1-1,0 1,0-1,1 1,-1-1,0 1,1 0,-1-1,1 1,-1 0,0-1,1 1,99-115,80-43,6 8,7 8,114-58,509-295,-624 407,-192 88,2-2,-1 1,1 0,-1 0,1 0,0 0,-1 0,1 0,0 1,0-1,0 0,-1 1,1 0,0-1,0 1,0 0,0 0,0 0,0 0,0 0,0 1,0-1,-1 0,1 1,0 0,0-1,0 1,-1 0,1 0,0 0,-1 0,1 0,-1 0,1 1,-1-1,1 0,-1 1,0-1,0 1,0-1,1 2,-4 7,-1 1,0-1,0 0,-1 0,0 0,-1 0,0-1,-1 0,0 0,0 0,-4 3,-1 4,-112 146,-6-7,-63 53,111-121,27-29,-1007 1028,1034-1061,-64 58,-4-3,-27 13,69-62,53-31,1-1,-1 1,0-1,0 1,1-1,-1 1,0-1,0 0,0 1,1-1,-1 1,0-1,0 0,0 1,0-1,0 1,0-1,0 0,-1 1,1-1,0 1,0-1,0 1,-1-1,1 0,0 1,0-1,-1 1,1-1,0 1,-1-1,1 1,-1 0,1-1,-1 1,1-1,-1 1,1 0,-1 0,1-1,-1 1,1 0,-1 0,0-1,1 1,-1 0,1 0,-1 0,0 0,1 0,-1 0,1 0,33-43,3 1,1 1,2 3,2 1,15-9,-3 0,208-180,11 12,172-99,-414 294,-9 4,1 2,0 0,1 2,0 0,1 1,11-2,-34 11,-1 1,1 0,0-1,-1 1,1-1,0 1,0 0,-1-1,1 1,0 0,0 0,-1 0,1 0,0-1,0 1,-1 0,1 0,0 0,0 1,0-1,-1 0,1 0,0 0,0 1,-1-1,1 0,0 1,-1-1,1 0,0 1,-1-1,1 1,0-1,-1 1,1-1,-1 1,1 0,-1-1,0 1,1 0,-1-1,1 1,-1 0,0-1,0 1,1 0,-1 0,0-1,0 1,0 0,0 0,0 0,0-1,0 1,0 0,0 0,-21 43,-41 37,-4-3,-63 57,116-121,-114 113,-5-6,-6-6,-4-6,-76 41,-10-26,227-124,1 0,-1 0,0 0,0 0,1 0,-1 0,0 0,0 0,1 0,-1 0,0 0,1 0,-1 0,0 1,0-1,1 0,-1 1,0-1,1 0,-1 1,1-1,-1 1,0-1,1 1,-1-1,1 1,-1 0,1-1,0 1,-1-1,1 1,0 0,-1-1,1 1,0 0,0 0,-1-1,1 1,0 0,0 0,0-1,0 1,0 0,0 0,0-1,0 1,1 0,-1 0,0-1,0 1,1 0,-1-1,0 1,1 0,-1-1,0 1,1 0,14-5,1-1,-1 0,-1-1,1 0,-1-1,0-1,-1 0,0-1,7-5,2-1,118-98,-134 105,-24 24,-50 55,22-26,1 2,3 2,-31 49,65-84,0 0,2 0,0 0,0 1,1 0,1 0,1 1,0-1,1 1,0 5,0-14,0-1,0 0,0 0,-1 0,1 0,-1-1,-1 1,1-1,-1 0,0 0,0 0,-1 0,1-1,-1 1,0-1,-5 3,-20 20,-133 129,158-151,0 0,0-1,-1 1,1-1,-1 0,0 0,0-1,0 0,0 0,-1 0,1-1,-1 0,0 0,0-1,0 0,-1 0,6-2,0-1,0 0,0 1,0-1,0 0,0 0,1-1,-1 1,1 0,-1 0,1-1,0 1,0-1,0 1,1-1,-1 1,0-1,1 0,0 1,-1-1,1 0,0 1,1-1,-1 0,0 1,1-1,-1 0,1 1,0-1,0 1,0-1,1-1,1-14,-2 12,-1 0,1 0,-1 0,0 0,-1-1,0 1,1 0,-2 0,1 1,-1-1,0 0,0 0,-1 1,1-1,-1 1,-1 0,1 0,-1 0,1 0,-2 1,-1-3,5 6,-1 1,1-1,0 0,-1 0,1 0,0 0,0 0,0 0,0 0,0 0,0-1,0 1,0 0,0 0,1-1,-1 1,1-1,-1 1,1-1,-1 1,1-1,0 1,-1-1,1 1,0-1,0 1,0-1,1 1,-1-1,0 1,0-1,1 1,-1-1,1 1,-1-1,1 1,0-1,0 1,0 0,-1 0,1-1,0 1,0 0,1 0,-1 0,0 0,0 0,0 0,1 0,-1 1,0-1,1 0,-1 1,449-335,-135 29,-230 214,-4-3,31-53,36-133,-58 110,-56 108,2 2,3 1,3 1,2 3,4 0,-19 23,-1-2,-2 0,-1-2,-2-1,-1-1,0-5,-24 22,-23 41,-181 287,-78 116,88-134,-70 141,158-267,-54 40,2 3,22-67,-52 49,185-183,0 1,0-1,-1-1,1 1,-1-1,0 0,0 0,-1 0,1-1,0 0,-1 0,0-1,-3 1,9-4,0 1,0-1,0 1,0-1,0 0,0 1,0-1,1 0,-1 1,0-1,1 0,0 0,-1 0,1 1,0-1,0 0,0 0,0 0,0 0,1 0,-1 1,0-1,1 0,0 0,-1 1,1-1,0 0,0 1,0-1,0 0,0 1,0-1,0 1,1-1,24-49,71-169,122-645,-206 805,-2-2,-3 1,-3-1,-3-1,-2 1,-5-17,3 67,0-1,-2 1,1 0,-2 0,1 0,-1 1,-1 0,0 0,-1 0,0 1,-1-1,0 2,0-1,-1 1,-1 1,1-1,-1 2,0-1,-1 2,0-1,0 1,-1 1,1 0,-7-2,-9-3,15 6,0-1,0 1,0-2,1 0,0 0,0-1,1 0,0-1,0 0,-2-4,7 7,0-1,0-1,1 1,-1-1,2 0,-1 0,1 0,0 0,0 0,1-1,0 1,0-1,1 0,0 0,0 1,1-1,0 0,1 0,-1 0,1 1,1-1,0 0,1-4,16-50,-6 27,-2 0,-1 0,-2-1,-2 0,-1-1,-2 1,-1-32,-3 62,0 0,0-1,0 1,-1 0,0 0,0 1,-1-1,1 0,-1 1,-1-1,1 1,-1 0,0 0,0 0,0 1,-1-1,0 1,1 0,-1 0,-1 1,1 0,-3-2,-138-46,76 31,58 14,1 1,-1 1,1 0,-1 0,0 1,-1 1,1 0,0 0,-1 1,1 1,-1 0,1 1,0 0,-1 1,1 0,0 1,0 1,0 0,1 0,-7 4,8 6,35-20,197-148,142-128,-64 31,-258 211,-63 50,-278 194,111-73,-5-8,-57 19,-51 9,291-142,31-14,58-26,-2-4,69-42,-103 53,719-400,-741 412,417-224,207-160,-620 377,-61 41,-355 279,-282 190,599-435,-126 95,-179 100,290-211,90-40,-1 0,1 0,-1-1,1 1,-1 0,1-1,-1 1,0-1,1 1,-1 0,0-1,1 1,-1-1,0 1,1-1,-1 1,0-1,0 0,0 1,0-1,1 1,-1-1,0 1,0-1,0 1,0-1,0 0,0 1,0-1,-1 1,1-1,0 1,0-1,0 1,0-1,-1 1,1-1,0 1,-1-1,1 1,0-1,-1 1,1-1,-1 1,1 0,0-1,-1 1,1 0,-1-1,1 1,-1 0,1 0,-1-1,1 1,-1 0,0 0,1 0,-1 0,1 0,-1 0,1 0,-1 0,0 0,1 0,-1 0,1 0,-1 0,0 0,88-95,141-103,10 10,7 10,69-26,-296 192,587-377,790-553,-1353 911,-11 8,-1 0,0-2,-2-1,15-20,-29 24,-33 18,-8 15,-1 0,1 2,1 0,0 2,-11 9,-19 11,-511 320,-58 78,458-311,-710 482,621-466,252-136,2-1,0 1,0-1,-1 0,1 0,0 0,-1 0,1-1,0 1,-1-1,1 1,-1-1,1 0,-1 0,0 0,1 0,-1 0,1-1,-1 1,1-1,0 1,-2-2,4 0,0 1,0-1,0 0,0 0,1 0,-1 0,1 1,-1-1,1 0,-1 0,1 1,0-1,0 0,0 1,0-1,0 1,0-1,1 1,-1 0,0-1,1 1,-1 0,1 0,1-1,48-41,3 2,1 3,48-25,-95 59,128-79,270-163,352-151,-637 344,3 5,8 3,-115 40,-11 2,1 1,-1-1,1 1,0 1,-1-1,1 1,0 0,0 0,0 1,0 0,0 0,0 1,0 0,0 0,0 1,5 1,-10-1,-1 1,1-1,-1 0,0 1,0-1,0 1,0-1,0 1,0 0,0-1,-1 1,0 0,1-1,-1 1,0 0,0 0,-1-1,1 1,0 0,-1-1,0 1,0 0,1-1,-1 1,-1-1,1 1,0-1,-1 0,1 1,-1-1,0 0,0 0,1 0,-1 0,-1 0,-35 45,-2-1,-2-2,-2-2,-2-1,-1-3,-37 21,74-51,-248 166,-7-12,-7-11,-7-12,-5-13,-223 64,53-32,431-151,15-3,-1-1,1 0,-1-1,0 1,0-2,0 1,-1-2,1 1,0-1,-8-1,16 0,1 0,-1 0,1-1,-1 1,1 0,-1-1,1 1,-1 0,1-1,0 1,0-1,0 1,0-1,0 1,0 0,0-1,1 1,-1-1,0 1,1 0,-1-1,1 1,-1 0,1 0,0-1,0 1,-1 0,1 0,0 0,0 0,0 0,0 0,0 0,1 0,-1 0,0 1,0-1,0 0,1 1,-1-1,0 1,1-1,34-25,1 1,1 2,1 2,1 1,22-6,-5 0,4 6,-60 20,-1 1,1-1,0 1,0-1,0 1,0-1,-1 1,1 0,0-1,0 1,-1 0,1 0,-1-1,1 1,0 0,-1 0,0 0,1 0,-1 0,0 0,1 0,-1 0,0 0,0 0,0 0,0 0,0 0,0 0,0 0,0 0,0 0,0 0,-1 0,1 0,0 0,-1 0,1 0,-1-1,1 1,-1 0,1 0,-1 0,1 0,-1-1,0 1,0 0,1-1,-1 1,0 0,0-1,0 1,0-1,0 1,-27 33,-1 0,-1-2,-2-1,-17 11,18-15,-501 410,418-354,-3-5,-4-5,-85 36,197-104,5-3,0 1,0-1,0 0,0 0,0-1,0 1,-1-1,1 0,-1 0,1 0,-1-1,1 0,-1 0,1 0,-2 0,6-2,-1 0,1 0,0 0,0 0,0 0,0 1,1-1,-1 0,0 0,1 0,0 0,-1 0,1 1,0-1,0 0,0 1,0-1,0 1,0-1,0 1,0-1,1 1,-1 0,1-1,0 1,29-29,1 1,1 2,2 1,15-8,18-13,686-460,-710 479,-108 77,-365 242,256-182,-5-8,-93 34,-304 135,396-190,179-80,0 0,0-1,0 1,0 0,0 0,0-1,0 1,0 0,0-1,0 1,0 0,0 0,0-1,0 1,0 0,0 0,0-1,0 1,0 0,0 0,0-1,-1 1,1 0,0 0,0 0,0-1,0 1,-1 0,1 0,0 0,0-1,0 1,-1 0,1 0,0 0,0 0,-1 0,1 0,0 0,0-1,-1 1,1 0,0 0,0 0,-1 0,1 0,0 0,0 0,-1 0,1 0,0 0,-1 1,1-1,0 0,0 0,-1 0,1 0,0 0,0 0,17-18,245-177,277-166,-172 123,-313 210,-53 36,-101 96,-372 273,445-355,-329 260,-119 58,455-327,-12 10,-2-2,0-2,-2 0,0-3,-18 6,52-21,1 0,0 0,-1-1,1 1,-1 0,1 0,-1-1,1 1,-1-1,1 0,-1 1,0-1,1 0,-1 0,1 0,-1 0,0 0,1 0,-1 0,0-1,1 1,-1-1,1 1,-1-1,1 1,-1-1,1 0,0 0,-1 0,1 0,0 0,-1 0,1 0,0 0,0 0,0-1,0 1,0 0,0-1,1 1,-1-1,0 1,1-1,-1 1,1-1,-1 0,1 0,3-8,0 0,0 0,2 0,-1 1,1-1,0 1,1 0,0 0,0 1,1 0,0 0,5-3,0-3,85-87,5 4,4 4,4 5,3 5,7 4,-82 51,1 2,2 2,0 2,1 1,1 3,26-8,-69 26,1-1,-1 1,1-1,-1 1,1-1,-1 1,1 0,-1-1,1 1,0-1,-1 1,1 0,-1 0,1-1,0 1,-1 0,1 0,0 0,0 0,-1 0,1 0,0 0,-1 0,1 0,0 0,-1 0,1 0,0 1,-1-1,1 0,0 0,-1 1,1-1,-1 0,1 1,0-1,-1 1,1-1,-1 1,1-1,-1 1,0-1,1 1,-1-1,1 1,-1 0,0-1,0 1,1 0,-1-1,0 1,0 0,0-1,0 1,1 0,-1-1,0 1,0 0,-1-1,1 1,0 0,-26 38,-48 36,-3-4,-3-3,-32 17,3 0,-34 33,-5-6,-5-7,-4-6,-4-7,-110 41,133-95,138-38,-1 0,1 1,-1-1,0 0,1 0,-1 0,0 1,1-1,-1 0,0 0,1 0,-1 0,0 0,1 0,-1 0,0-1,1 1,-1 0,1 0,-1 0,0-1,1 1,-1 0,1 0,-1-1,0 1,1-1,-1 1,1-1,-1 1,1-1,0 1,-1-1,1 1,-1-1,1 1,0-1,0 1,-1-1,1 0,0 1,0-1,0 0,-1 1,1-1,0 0,0 1,0-1,0 0,0 1,0-1,1 0,-1 1,0-2,24-31,23-11,3 2,1 3,2 2,1 2,7 0,-5-1,-29 18,1 0,1 2,1 1,0 2,8-3,8 15,-45 2,-1-1,1 1,0 0,0-1,-1 1,1 0,-1 0,1 0,-1 0,1 0,-1 0,1 0,-1-1,0 1,1 0,-1 0,0 0,0 0,0 0,0 1,0-1,0 0,0 0,0 0,0 0,0 0,-1 0,1 0,0 0,-1-1,1 1,-1 0,1 0,-1 0,1 0,-1 0,0-1,1 1,-1 0,0 0,0 0,-21 25,0-2,-1 0,-1-1,-1-1,-2-2,0 0,-11 5,25-17,-94 60,-3-5,-3-5,-15 0,-123 36,247-93,1 1,0-1,-1 0,1 0,-1-1,1 1,0 0,-1-1,1 0,-1 0,1 0,-1 0,1-1,-1 1,1-1,-1 0,1 0,0 0,-3-2,6 1,0 0,0 0,0 0,0 0,0-1,0 1,1 0,-1 0,1 0,0 0,-1 0,1 0,0 0,0 0,0 0,0 0,1 1,-1-1,0 0,1 1,-1-1,1 1,0 0,-1-1,1 1,0 0,1-1,-2 1,0 0,1 0,-1 0,0-1,0 2,1-1,-1 0,0 0,1 0,-1 1,1-1,-1 1,1-1,-1 1,1-1,-1 1,1 0,0 0,-1 0,1 0,-1 0,1 0,-1 0,1 1,0-1,-1 0,1 1,-1 0,1-1,-1 1,0 0,1-1,-1 1,1 1,-44 30,30-27,-38 23,2 2,2 2,-32 28,-20 15,74-57,14-10,0 0,-1-1,0 0,0 0,-1-1,1-1,-1 0,-1-1,-6 2,9-4,-1 0,0 1,1 0,0 1,-1 0,2 1,-1 0,0 0,1 1,0 1,1-1,-1 1,1 1,-5 5,-6 8,14-14,0-1,-1 0,1 0,-1-1,0 1,-1-1,1-1,-1 1,0-1,0 0,-1 0,1-1,-1 0,-6 0,0 0,0 0,0 1,1 0,0 1,-1 1,2 0,-1 0,-8 7,-143 96,109-78,-55 41,102-64,6-7,0 1,0-1,1 0,-1 1,0 0,0-1,1 1,-1 0,1 0,0 0,0 0,-1 0,1 0,0 0,1 0,-1 0,0 0,1 1,-1-1,1 0,0 0,-1 1,1-1,0 0,1 2,-1-1,0 1,0-1,0 0,0 0,0 0,-1 0,1 0,-1 0,0 0,0 0,0 0,0-1,0 1,-1 0,1 0,-1-1,0 1,0-1,0 0,0 1,0-1,0 0,-1 0,1 0,-2 0,-2 3,34-13,95-47,-103 49,0-2,0 0,-1-1,0-1,-1-1,0 0,0-2,12-11,93-80,141-52,75-37,-96 67,-74 13,-99 82,34-23,-30-10,-74 64,-1 1,1-1,-1 0,1 0,-1 0,1 1,-1-1,1 0,-1 0,1 0,-1 0,1 0,-1 0,1 0,-1 0,1 0,-1 0,1 0,-1 0,1-1,-1 1,1 0,-1 0,1 0,-1-1,1 1,-1 0,1-1,0 1,-1 0,1-1,-1 1,1 0,0-1,0 1,-1-1,1 1,0 0,-1-1,1 1,0-1,0 1,0-1,0 1,0-1,0 1,-1-1,1 1,0-1,0 0,0 1,1-1,-1 1,0-1,0 1,0-1,0 1,0-1,1 1,-1 0,0-1,0 1,1-1,-42 20,-57 39,133-87,231-106,-143 88,-28-6,11 18,100-15,-173 37</inkml:trace>
  <inkml:trace contextRef="#ctx0" brushRef="#br0" timeOffset="17086.09">3795 282,'0'-2,"1"-1,-1 1,1-1,-1 0,0 1,0-1,0 1,-1-1,1 1,0-1,-1 1,0-1,0 1,1-1,-2 1,1 0,0-1,0 1,-1 0,1 0,-1 0,1 0,-1 0,0 0,0 1,0-1,0 0,0 1,0 0,-1-1,1 1,0 0,-1 0,1 0,-1 1,1-1,-1 1,1-1,-1 1,1 0,-1 0,1 0,-1 0,0 0,-1 1,-5 4,1 0,0 0,0 1,0 0,1 0,0 1,0 0,1 0,0 1,0 0,1 0,-3 4,3-5,-121 190,66-97,-3-2,-5-4,-70 74,69-79,70-88,0 0,0-1,0 1,0 0,-1-1,1 1,0-1,0 1,0-1,0 1,0-1,0 0,1 1,-1-1,0 0,0 0,0 0,0 0,0 0,0 0,0 0,0 0,1 0,-1 0,0-1,0 1,0-1,0 1,0 0,0-1,0 0,0 1,0-1,-1 1,1-1,0 0,23-13,-2-1,1-1,-2-1,0 0,15-19,-5 7,60-59,-3-4,44-63,-128 150,11-15,0 1,2 1,0 0,1 1,0 1,6-2,-24 17,0 0,1 1,-1-1,1 1,0-1,-1 0,1 1,-1-1,1 1,0 0,-1-1,1 1,0 0,-1-1,1 1,0 0,0 0,-1-1,1 1,0 0,0 0,-1 0,1 0,0 0,0 0,0 0,-1 0,1 1,0-1,0 0,-1 0,1 1,0-1,-1 0,1 1,0-1,-1 1,1-1,0 1,-1-1,1 1,-1-1,1 1,-1-1,1 1,-1 0,0-1,1 1,-1 0,0-1,1 1,-1 0,0 0,0-1,0 1,1 0,-1 0,0 0,0 0,-9 47,-168 261,91-179,-6-3,-49 47,62-97,123-123,289-264,30-46,-184 193,-168 161,-21 20,-150 153,31-37,-57 61,-8-9,-105 73,219-197,116-76,32-27,-2-3,52-47,-90 70,95-76,105-82,165-94,-257 188,-135 84,-1 0,0 0,1 1,-1-1,1 0,-1 0,1 1,-1-1,1 0,0 1,-1-1,1 0,0 1,0-1,-1 1,1-1,0 1,0 0,0-1,-1 1,1 0,0-1,0 1,0 0,0 0,0 0,0 0,0 0,-1 0,1 0,0 0,0 0,0 0,0 1,0-1,0 0,-1 1,1-1,0 0,0 1,0-1,-1 1,1-1,0 1,-1 0,1-1,0 1,-1 0,1-1,-1 1,1 0,-1 0,1-1,-1 1,0 0,1 0,-1 0,0 0,0 0,1 0,-1-1,0 1,0 0,0 1,-11 16,0 1,-1-1,-1-1,0 0,-1 0,-1-2,-1 0,0-1,-1 1,-7 6,-176 160,-9-8,-7-10,-7-10,-56 21,-516 240,491-290,263-104,55-21,160-89,-129 62,856-554,-701 483,-237 126,-880 478,272-207,347-185,226-104,71-9,0 0,0 0,-1-1,1 1,0 0,0 0,0-1,0 1,-1 0,1-1,0 1,0-1,0 0,0 1,0-1,0 0,0 0,0 1,1-1,-1 0,0 0,0 0,1 0,-1 0,0 0,1 0,-1 0,1 0,0-1,-1 1,1 0,0 0,-1 0,1-1,0 1,0 0,0 0,0 0,0-1,1 1,-1 0,0 0,0 0,1 0,-1-1,1 1,-1 0,1 0,0 0,-1 0,1 0,0 0,-1 0,1 0,0 1,0-2,12-16,1 0,1 1,0 1,1 0,1 1,0 0,1 2,0 0,-1 0,379-272,-266 196,3 5,4 7,16-1,-85 50,-106 60,-654 370,591-338,-2-5,-3-5,-2-4,-3-5,-1-5,-2-4,-10-4,22-34,100 1,0 1,1-1,-1 1,0-1,0 1,0-1,0 0,1 0,-1 0,0 0,1-1,-1 1,1 0,-1 0,1-1,0 1,0-1,-1 0,1 1,0-1,0 0,1 1,-1-1,0 0,0 0,1 0,-1 0,1 0,0 0,0 0,0 0,0 0,0 0,0 0,0 0,0 1,1-1,-1 0,1 0,-1 0,1 0,0 0,0 1,0-1,0 0,0 1,0-1,1 0,-1 1,17-25,0 2,2 0,1 1,1 1,0 1,2 1,17-11,268-184,-4 28,-280 171,-86 46,-110 67,-4-7,-108 36,203-94,-2-3,-1-4,-40 5,62-26,60-6,0 1,0-1,0 1,0-1,0 1,0-1,1 1,-1-1,1 0,-1 1,1-1,0 0,-1 0,1 1,0-1,0 0,1 0,-1 1,0-1,0 0,1 1,-1-1,1 0,-1 1,1-1,0 1,0-1,0 1,0-1,0 1,0-1,0 1,0 0,0 0,1-1,-1 1,0 0,1 0,0 0,-1 0,28-30,1 1,2 1,1 2,0 2,2 1,2 1,9-8,197-132,133-60,-323 200,-55 41,-16-1,-1-1,0-1,-1-1,-1-1,0 0,-11 3,8-2,-83 47,-152 86,-5-12,-87 24,340-155,6-1,0 0,-1 0,1-1,-1 1,1-1,-1-1,0 1,0-1,1 0,-1 0,0-1,0 0,0 0,0 0,0-1,0 0,0 0,0 0,1-1,-2 0,6 0,1 0,-1 0,1 0,0 0,-1 0,1 0,0 0,0 1,1-1,-1 0,0 0,1 0,-1 0,1 0,-1 0,1 0,0 1,0-1,0 0,0 0,0 1,0-1,1 1,-1-1,0 1,1 0,-1-1,1 1,0 0,-1 0,1 0,0-1,59-52,2 3,2 3,69-39,-39 25,-26 16,3 3,1 4,19-5,-67 35,-25 9,0 0,0 1,-1-1,1 0,0 0,0 0,0 0,0 1,0-1,-1 0,1 0,0 0,0 1,0-1,0 0,0 0,0 1,0-1,0 0,0 0,0 0,0 1,0-1,0 0,0 0,0 1,0-1,0 0,0 0,0 0,0 1,0-1,1 0,-1 0,0 0,0 1,0-1,0 0,0 0,1 0,-1 0,0 1,0-1,0 0,1 0,-24 15,-301 170,322-184,-22 13,0-1,-1-1,0-2,-1 0,0-1,0-2,-6 0,33-7,0-1,-1 0,1 0,-1 1,1-1,-1 0,1 0,-1 0,0 1,1-1,-1 0,0 0,0 0,0 0,0 0,0 0,0 0,0 0,0 1,0-1,0 0,0 0,0 0,-1 0,1 0,0 0,-1 1,1-1,0 0,-1 0,1 0,-1 1,0-1,1 0,-1 1,1-1,-1 0,0 1,0-1,1 1,-1-1,0 1,0-1,0 1,0 0,1 0,-1-1,0 1,0 0,0 0,0 0,0 0,0 0,0 0,0 0,1 0,-1 0,0 0,0 0,0 1,0-1,0 0,0 1,0-1,286-229,-69 82,-259 179,-133 53,176-85,1-1,-1 1,0-1,0 1,0-1,0 1,0-1,0 1,0-1,0 1,0-1,0 1,-1-1,1 1,0-1,0 1,0-1,0 1,-1-1,1 1,0-1,-1 1,1-1,0 1,-1 0,1-1,0 1,-1 0,1-1,-1 1,1 0,-1 0,1-1,-1 1,1 0,-1 0,1 0,-1-1,1 1,-1 0,1 0,-1 0,1 0,-1 0,1 0,-1 0,1 0,-1 0,1 1,-1-1,1 0,-1 0,1 0,35-34,189-138,-203 149,-21 23,-1 1,1-1,0 0,-1 0,1 1,0-1,-1 0,1 0,0 0,-1 0,1 0,-1 1,1-1,0 0,-1 0,1 0,0 0,-1 0,1 0,-1 0,1 0,0-1,-1 1,1 0,0 0,-1 0,1 0,0 0,-1-1,1 1,0 0,-1 0,1 0,0-1,-1 1,1 0,0 0,0-1,0 1,-1 0,1-1,0 1,0 0,0-1,-1 1,1 0,0-1,0 1,0-1,0 1,0 0,0-1,0 1,0 0,0-1,0 1,0-1,0 1,0 0,0-1,1 1,-1 0,0-1,0 1,0 0,1-1,-165 64,143-58,31-11,12-6,109-74,-131 86,-1 0,1-1,0 1,-1 0,1 0,0 0,0-1,-1 1,1 0,0 0,0-1,-1 1,1 0,0-1,0 1,-1 0,1-1,0 1,0 0,0-1,0 1,0-1,0 1,0 0,0-1,0 1,0 0,0-1,0 1,0-1,0 1,0 0,0-1,0 1,0 0,0-1,0 1,1 0,-1-1,0 1,0 0,0-1,1 1,-1 0,0-1,1 1,-1 0,0 0,0-1,1 1,-1 0,0 0,1 0,-1 0,1-1,-33 14,-138 101,156-106,7-5,1 0,0 0,0 1,0 0,1 0,-1 1,1-1,0 1,0 0,1 0,-1 1,1 0,0-1,0 3,3-6,1-1,-1 1,1-1,0 1,0-1,0 1,0-1,0 1,0-1,0 1,0-1,1 1,-1-1,0 0,1 1,-1-1,1 1,0-1,-1 0,1 1,0-1,0 0,0 0,0 0,0 0,0 0,0 0,0 0,0 0,1 0,-1 0,0-1,1 1,-1 0,0-1,1 1,-1-1,1 0,-1 1,1-1,-1 0,2 0,65 2,23-18,0-5,-1-3,-1-5,-2-3,37-21,-108 47,-11 4,-1 1,1-1,0 0,0 0,-1 0,1-1,-1 0,0 0,0 0,0 0,0 0,0-1,-1 0,1-1,-5 3,0 1,0-1,-1 1,1 0,0-1,-1 1,0 0,1 0,-1 0,1 0,-1 0,0 0,0 1,0-1,1 1,-1-1,0 1,0-1,0 1,0 0,0 0,0 0,0 0,0 1,0-1,0 0,1 1,-1-1,0 1,0 0,-88 17,1 4,1 4,-12 8,-3 0,-305 115,200-57,209-92,-1 1,0-1,1 0,-1 0,0 0,1 0,-1 1,0-1,1 0,-1 0,0 1,1-1,-1 0,0 0,0 1,1-1,-1 0,0 1,0-1,0 0,1 1,-1-1,0 1,0-1,0 0,0 1,0-1,0 1,0-1,0 0,0 1,0-1,0 1,0-1,0 0,0 1,0-1,0 0,-1 1,1-1,0 1,0-1,0 0,-1 1,1-1,0 0,0 0,-1 1,44-4,27-15,-1-3,0-3,45-24,-53 22,363-172,-188 75,-236 123,-1 0,1-1,-1 1,1 0,0-1,-1 1,1 0,-1-1,1 1,0-1,0 1,-1-1,1 1,0-1,0 1,-1-1,1 1,0-1,0 1,0-1,0 1,0-1,0 1,0-1,0 1,0-1,0 1,0-1,0 1,0-1,1 1,-1-1,0 1,0-1,0 1,1-1,-1 1,0-1,1 1,-1 0,0-1,1 1,-1-1,1 1,-1 0,0-1,1 1,-1 0,1 0,-1-1,1 1,-1 0,1 0,-1 0,1 0,-1 0,1 0,-48 3,-184 94,-570 270,714-320,124-59,305-177,-59 40,-221 108,-91 31,-132 55,-109 25,210-56,60-15,-1 0,1 0,0 0,0 0,0 0,0 0,0 0,0 0,0 1,1-1,-1 0,0 0,0 0,1 0,-1 0,1 0,-1 0,0 0,1 1,0-1,-1 0,1 0,0 0,-1 1,1-1,0 1,-1-1,1 0,0 1,0-1,0 1,0 0,0-1,0 1,0 0,-1-1,1 1,0 0,1 0,3-5,15-12,0 1,2 1,-1 1,2 1,0 1,0 1,14-5,-17 3,-27 16,-6 6,1 1,0 1,0-1,1 2,0 0,1 0,0 1,1 0,1 1,0 0,0 0,7-9,0-1,0 1,0-1,0 1,1-1,-1 1,1 0,0-1,1 1,-1 0,1-1,0 1,0-1,0 1,1-1,0 0,0 0,0 1,0-1,0 0,1-1,0 1,0 0,0-1,0 0,0 1,1-1,0 0,-1-1,1 1,0-1,0 0,0 0,1 0,-1 0,0-1,1 0,-1 1,1-2,0 1,-1 0,1-1,-1 0,3 0,55 2,1-2,0-2,-1-4,0-2,0-3,1-3,33-4,772-189,-708 174,126-7,-158 50,-125-10,0 1,0 0,0 0,0 0,0 1,0-1,-1 1,1 0,0-1,-1 1,0 0,1 1,-1-1,0 0,0 1,0-1,0 1,-1-1,1 1,-1 0,1 0,-1-1,0 1,0 0,-1 0,1 1,0-1,-1 0,0 0,0 0,0 0,0 0,0 0,-1 0,1 0,-1 0,0 1,0-2,0 1,-5 11,0-1,-1 0,-1-1,0 0,-1 0,0-1,-1 0,0 0,0-1,-2 0,-2 1,8-6,-116 96,-5-6,-4-5,-116 58,166-102,17-12,1 4,3 2,-52 44,110-83,1-1,0 0,0 1,-1-1,1 1,0-1,0 1,0-1,0 1,-1 0,1 0,0-1,0 1,1 0,-1 0,0 0,0 0,0 0,1 0,-1 1,0-1,1 0,-1 0,1 0,-1 1,1-1,0 0,0 1,-1-1,1 0,0 0,0 1,0-1,1 0,-1 1,0-1,0 0,1 0,-1 1,0-1,1 0,-1 0,1 1,0-1,-1 0,1 0,0 0,0 0,0 0,0 0,0 0,0-1,0 1,0 0,0 0,1 0,22 2,0-1,0-1,1 0,-1-2,0-1,16-4,-39 6,104-19,-2-5,0-4,79-34,-127 43,429-168,150-95,-599 265,338-132,-341 141,-32 7,1 1,-1 0,0 0,1-1,-1 1,0 0,1 0,-1 0,1-1,-1 1,0 0,1 0,-1 0,0 0,1 0,-1 0,1 0,-1 0,0 0,1 0,-1 0,1 0,-1 0,0 1,1-1,-1 0,1 0,-1 0,0 0,1 1,-1-1,0 0,1 0,-1 1,0-1,0 0,1 0,-1 1,0-1,0 0,1 1,-1-1,0 1,0-1,0 0,0 1,0-1,0 0,1 1,-1-1,0 1,0-1,0 0,0 1,0-1,0 1,-1-1,1 0,0 1,0-1,0 1,0-1,0 0,-1 1,1-1,0 0,0 1,0-1,-1 0,-76 60,46-42,-461 263,309-181,-174 89,301-148,61-36,110-40,-82 22,1055-467,-668 296,82-66,-269 135,-193 104,-41 11,1 0,0 1,-1-1,1 0,0 1,0-1,-1 1,1-1,0 0,0 1,0-1,0 1,-1-1,1 1,0-1,0 1,0-1,0 0,0 1,0-1,0 1,0-1,0 1,0-1,0 1,1-1,-1 1,0-1,0 0,0 1,1-1,-1 1,0-1,0 0,1 1,-1-1,0 0,1 1,-1-1,0 0,1 0,-1 1,0-1,1 0,-1 0,1 1,-1-1,1 0,-1 0,0 0,1 0,-1 0,1 0,-1 0,1 0,-1 0,1 0,-172 119,-668 381,356-220,393-227,-657 412,621-366,126-99,1 0,0 0,0 0,-1 0,1 0,0 0,-1 0,1 1,0-1,-1 0,1 0,0 1,-1-1,1 1,-1-1,1 0,0 1,-1-1,1 1,-1-1,1 1,-1-1,0 1,1 0,-1-1,1 1,-1-1,0 1,0 0,1-1,-1 1,0 0,0-1,0 1,0 0,0 0,0-1,0 1,0 0,0-1,0 1,0 0,0 0,0-1,-1 1,1 0,0-1,0 1,-1-1,1 1,-1 0,1-1,0 1,-1-1,1 1,-1-1,1 1,-1-1,0 1,1-1,-1 0,1 1,-1-1,0 0,1 1,-1-1,0 0,0 0,127-53,391-248,-274 154,1530-874,-1730 996,947-530,-960 540,8-6,1 2,0 1,2 2,0 2,0 2,9 0,-49 12,0-1,0 1,0-1,-1 1,1 0,0 0,0-1,0 1,0 0,0 0,0 0,0 0,0 0,0 0,0 0,0 1,0-1,0 0,0 0,0 1,0-1,0 0,0 1,-1-1,1 1,0 0,0-1,0 1,-1-1,1 1,0 0,-1 0,1-1,-1 1,1 0,-1 0,1 0,-1 0,-19 36,-10-10,0-1,-1-1,-2-1,-24 14,18-13,-954 602,603-418,-9-18,-326 105,717-293,-57 23,-1-3,-1-3,-1-3,-59 7,121-23,1 0,-1-1,0 1,1-1,-1 0,1 0,-1-1,0 1,1-1,-1 0,1 0,-1 0,1-1,0 0,0 0,-2 0,6 0,0 0,-1 1,1-1,0 0,0 1,0-1,0 0,0 0,1 1,-1-1,0 0,1 1,-1-1,1 0,0 1,-1-1,1 1,0-1,0 1,0-1,0 1,0 0,0 0,1-1,-1 1,0 0,1 0,-1 0,1 0,-1 0,1 1,-1-1,1-1,235-165,-176 128,1184-763,-486 309,-692 445,-67 48,-1 0,1 0,0 0,0 0,0 0,-1 0,1 0,0 0,0 0,-1 0,1 0,0 0,0-1,0 1,-1 0,1 0,0 0,0 0,0 0,-1-1,1 1,0 0,0 0,0 0,0-1,0 1,0 0,-1 0,1 0,0-1,0 1,0 0,0 0,0-1,0 1,0 0,0 0,0-1,0 1,0 0,0 0,0 0,0-1,0 1,0 0,0 0,1-1,-30 11,27-10,-384 175,224-96,-1000 465,1133-531,-13 6,0-2,-2-1,1-2,-2-3,-6 0,52-11,0-1,-1 0,1 0,-1 1,1-1,-1 0,1 0,-1 0,0 0,1 0,-1 0,0 1,0-1,1 0,-1 0,0 0,0 0,0 0,0 0,0 0,-1 0,1 0,0 0,0 0,-1 0,1 0,0 0,-1 1,1-1,-1 0,1 0,-1 0,1 1,-1-1,0 0,1 1,-1-1,0 0,1 1,-1-1,0 1,0-1,0 1,0-1,0 1,1 0,-1 0,0-1,0 1,0 0,0 0,0 0,0 0,0 0,0 0,0 0,0 0,0 0,0 0,0 1,0-1,1 0,-1 1,-1 0,29-30,2 1,1 1,1 2,1 1,20-10,-21 13,723-445,-731 452,403-215,-339 201,-86 29,0-1,0 0,0 0,0 1,0-1,0 0,0 1,0-1,-1 1,1-1,0 1,0 0,-1-1,1 1,0 0,-1-1,1 1,0 0,-1 0,1 0,-1-1,1 1,-1 0,0 0,1 0,-1 0,0 0,0 0,0 0,1 0,-1 0,0 0,0 0,0 0,-1 0,1 0,0 0,0 0,0 0,-1-1,1 1,-1 0,1 0,0 0,-1 0,0 0,1-1,-1 1,1 0,-1 0,0-1,0 1,1 0,-1-1,0 1,0-1,0 1,1-1,-1 0,0 1,0-1,0 0,0 1,-1-1,-68 66,-3-4,-2-2,-3-4,-85 45,29-19,-3-6,-4-6,-57 15,182-78,9-4,-1 1,0-1,-1 0,1-1,0 0,-1 0,1-1,-1 0,0-1,1 0,-7 0,14 0,-1-1,1 1,0 0,0-1,0 1,0-1,-1 1,1-1,0 0,0 1,0-1,0 0,0 0,1 0,-1 1,0-1,0 0,0 0,1 0,-1-1,1 1,-1 0,1 0,-1 0,1 0,-1 0,1-1,0 1,0 0,0 0,0-1,0 1,0 0,0 0,0 0,0-1,0 1,1 0,-1 0,0 0,1-1,-1 1,1 0,0 0,-1 0,1 0,0 0,35-54,11 5,3 2,2 3,1 1,22-10,-44 31,101-74,111-60,-69 58,-183 113,-194 129,124-93,-197 121,-16-8,263-144,29-19,1 0,-1 0,0 1,0-1,1 0,-1 0,0 0,0 1,0-1,1 0,-1 0,0 1,0-1,0 0,0 0,0 1,0-1,0 0,1 1,-1-1,0 0,0 1,0-1,0 0,0 0,0 1,0-1,0 0,-1 1,1-1,0 0,0 0,0 1,0-1,0 0,0 1,-1-1,1 0,0 0,0 1,0-1,-1 0,1 0,0 0,0 1,0-1,-1 0,1 0,0 0,-1 0,1 0,0 1,0-1,-1 0,1 0,0 0,-1 0,212-52,609-177,-518 127,169-87,-95 48,-348 137,-30 22,-201 126,-356 244,162-103,-12-18,-11-19,-67 11,471-249,56-27,626-309,772-403,-1366 692,-9 4,2 3,1 3,8 0,-71 26,50-1,-61 18,-120 83,79-66,-1116 712,115-149,445-282,460-250,132-68,38-15,457-274,1550-733,-2018 1019,1570-680,-1575 684,128-50,2 6,71-12,-98 53,-111 6,0 0,0 1,-1-1,1 0,0 0,0 0,0 1,0-1,0 0,0 1,-1-1,1 1,0-1,0 1,-1-1,1 1,0 0,-1-1,1 1,0 0,-1 0,1-1,-1 1,1 0,-1 0,0 0,1 0,-1-1,0 1,1 0,-1 0,0 0,0 0,0 0,0 0,0 0,0 0,0 0,0 0,0-1,-1 1,1 0,0 0,-1 0,1 0,0 0,-1 0,-31 37,-44 26,-3-4,-76 45,93-64,-561 348,-17-28,-91 9,-217 49,896-399,18-6,0-1,-1-2,0-1,-27 3,51-20,33-10,-21 17,124-77,120-53,-164 88,1991-936,-1938 918,1457-596,-1503 625,-136 62,-591 308,-823 441,936-515,-229 66,560-263,163-64,29-13,45-27,320-157,1571-712,-600 359,-1310 537,68-27,2 5,66-13,-152 42,0 0,0 0,0 1,1-1,-1 1,1 1,-1-1,1 1,-1 1,0-1,1 1,-1 0,4 2,-11-2,1 1,0-1,-1 0,1 1,-1-1,0 1,1-1,-1 1,0-1,0 1,0-1,0 1,0-1,0 1,0-1,-1 1,1-1,-1 1,1-1,-1 1,1-1,-1 0,0 1,0-1,1 0,-1 1,0-1,0 0,0 0,-1 0,1 0,0 0,0 0,0 0,-1-1,1 1,0 0,-1-1,1 1,-38 33,0-1,-3-3,0-1,-4-1,-13 9,-580 352,-194 64,261-169,-483 162,1011-429,-4 2,-1-2,0-2,-1-2,-45 5,63-19,40-21,143-75,234-95,128-33,-439 193,1564-638,-1125 474,268-56,-709 232,0 3,2 3,33-1,-54 15,-52 0,0 0,0 0,0 0,-1 0,1 0,0 0,0 0,0 0,0 0,-1 0,1 0,0 1,0-1,0 0,-1 1,1-1,0 0,-1 1,1-1,0 1,-1-1,1 1,0-1,-1 1,1 0,-1-1,1 1,-1 0,1-1,-1 1,0 0,1-1,-1 1,0 0,1 0,-1 0,0-1,0 1,0 0,0 0,0 0,0 0,0-1,0 1,0 0,0 0,0 0,-1-1,1 1,0 0,0 0,-1 0,1-1,-1 1,1 0,-1-1,1 1,-1 0,1-1,-1 1,1-1,-1 1,0-1,1 1,-1-1,-113 86,-494 254,-1213 572,773-455,875-399,173-58,1-1,-1 1,1-1,-1 0,0 1,1-1,-1 0,0 1,1-1,-1 0,0 0,0 1,0-1,0 0,0 0,0 1,0-1,0 0,0 0,0 1,0-1,0 0,0 0,-1 1,1-1,0 0,-1 1,1-1,0 0,-1 1,1-1,-1 0,1 1,-1-1,1 1,-1-1,1 1,-1-1,0 1,1-1,-1 1,0 0,1-1,-1 1,0 0,1 0,-1-1,0 1,0 0,0 0,1 0,-1 0,0 0,0 0,1 0,-1 0,0 0,0 1,1-1,134-107,154-66,7 12,85-22,1611-656,-1580 676,8 18,304-59,-581 184,-141 19,-1 1,1 0,0 0,0-1,-1 1,1 0,0 0,0 0,0 0,-1 0,1 0,0 0,0 0,0 0,-1 0,1 0,0 0,0 1,-1-1,1 0,0 0,-1 1,1-1,0 1,-1-1,1 1,0-1,-1 1,1-1,-1 1,1-1,-1 1,1 0,-1-1,1 1,-1 0,0-1,1 1,-1 0,0 0,0-1,1 1,-1 0,0 0,0-1,0 1,0 0,0 0,0 0,0-1,0 1,-1 0,1 0,0 0,0-1,-1 1,1 0,0-1,-1 2,-37 37,-61 33,-4-4,-75 35,108-64,-979 547,735-418,-7-14,-198 60,475-198,9-2,0-2,-1-1,0-2,0-2,-21 2,12-17,44 7,0 0,1 0,-1 0,1-1,-1 1,1 0,-1 0,1 0,0 0,0-1,-1 1,1 0,0 0,0 0,0-1,0 1,1 0,-1 0,0 0,0 0,1-1,-1 1,1 0,-1 0,1 0,-1 0,1 0,0 0,-1 0,1 0,0 0,0 0,0 0,0 1,0-2,33-33,0 2,2 1,1 1,2 3,1 1,30-15,-43 25,248-140,7 12,219-76,-99 61,336-82,-636 212,0 5,2 3,1 6,91-3,-98 35,-96-14,-1 0,1-1,-1 1,0 0,1 0,-1 1,0-1,-1 0,1 0,0 0,-1 1,1-1,-1 0,1 1,-1-1,0 0,0 1,0-1,-1 0,1 1,0-1,-1 0,0 1,1-1,-1 0,0 0,0 0,0 0,0 1,-1-2,1 1,-1 0,1 0,-1 0,1-1,-1 1,0-1,0 1,0-1,0 0,0 1,0-1,-2 0,-29 28,-2-2,-1-1,-1-2,-31 15,23-13,-453 253,-12-23,-11-22,-155 31,492-200,-129 24,265-81,36-14,34-8,420-175,1247-422,-42 80,-1634 527,269-84,4 13,84-3,-212 66,-157 12,0 1,0-1,0 0,0 0,0 1,0-1,0 0,-1 1,1-1,0 1,0-1,0 1,0 0,-1-1,1 1,0 0,-1-1,1 1,0 0,-1 0,1 0,-1 0,1 0,-1-1,0 1,1 0,-1 0,0 0,0 0,1 0,-1 0,0 0,0 0,0 0,0 0,-1 0,1 0,0 0,0 0,0 0,-1 0,1 0,0 0,-1 0,1 0,-1 0,0-1,1 1,-1 0,1 0,-1-1,0 1,0 0,1-1,-1 1,0 0,0-1,0 1,0-1,0 0,1 1,-1-1,0 0,0 1,0-1,0 0,0 0,-1 0,-172 114,-665 327,624-333,-434 211,-317 94,853-369,-1-6,-2-4,-1-5,-89 8,203-36,-6 0,1 1,-1-1,1-1,-1 1,1-1,-1-1,1 0,-1 0,1-1,-1 0,1 0,0-1,0 0,7 2,0-1,0 0,0 1,1-1,-1 0,1 0,-1 0,1 0,0 1,0-1,0 0,0 0,0 0,0 0,0 0,0 0,1 1,-1-1,1 0,0 0,-1 1,1-1,0 0,0 1,0-1,0 0,0 1,0 0,1-1,-1 1,0 0,1-1,-1 1,1 0,-1 0,1 0,0 0,1 0,33-28,0 2,3 2,0 1,1 2,6 0,0-2,365-168,7 19,176-38,-562 200,471-161,6 23,18 19,-425 108,0 5,1 5,53 1,-153 10,-1 0,1 1,0-1,0 0,-1 1,1 0,0 0,0 0,-1 0,1 0,0 0,0 1,-1-1,1 1,0 0,-1 0,1 0,0 0,-1 0,0 1,1-1,-1 1,0 0,0-1,0 1,0 0,0 0,0 0,0 1,-1-1,1 0,-1 1,1-1,-1 1,0-1,0 1,0-1,-1 1,1 1,-4 3,0 0,-1 0,0 0,0 0,-1-1,1 0,-2 0,1 0,0 0,-1-1,-6 4,8-4,-78 62,-3-4,-3-3,-59 28,114-68,-194 111,-5-10,-6-11,-4-10,-202 53,235-94,-85 9,255-63,39-5,0 0,0 0,-1-1,1 1,0 0,0-1,0 1,0 0,0 0,0-1,0 1,-1 0,1 0,0-1,0 1,0 0,-1 0,1-1,0 1,0 0,0 0,-1 0,1 0,0-1,-1 1,1 0,0 0,0 0,-1 0,1 0,0 0,-1 0,34-14,1081-355,-974 327,178-54,4 13,163-14,-329 87,-155 9,0 1,1-1,-1 1,1-1,-1 1,1 0,-1-1,1 1,-1 0,1 0,-1 0,1 0,-1 1,1-1,-1 0,1 1,-1-1,1 1,-1-1,0 1,1-1,-1 1,0 0,1 0,-1 0,0 0,0 0,0 0,0 0,0 0,0 0,0 1,0-1,0 0,-1 0,1 1,0-1,-1 1,1-1,-1 1,0-1,1 1,-1-1,0 1,0-1,0 1,0-1,0 1,0-1,-1 1,1-1,0 1,-1-1,1 0,-1 1,0-1,1 1,-1-1,0 0,0 0,0 1,0-1,0 1,-15 13,0-1,-1-1,0 0,-1-1,0-1,-1-1,-1-1,-13 5,4 0,-147 64,-4-7,-3-8,-3-8,-2-8,-36-3,150-31,0-4,0-3,0-3,-26-4,100 0,0 0,0 1,0-1,0 1,0-1,0 0,0 1,0-1,0 0,0 1,0-1,0 0,0 1,1-1,-1 1,0-1,0 0,1 1,-1-1,1 1,-1-1,0 1,1-1,-1 1,1-1,-1 1,1 0,-1-1,1 1,-1 0,1-1,-1 1,1 0,0 0,-1-1,1 1,0 0,-1 0,1 0,-1 0,1 0,0 0,-1 0,1 0,0 0,-1 0,1 0,0 0,-1 1,1-1,-1 0,1 0,0 1,-1-1,1 0,0 1,501-138,203-16,-119 47,-522 103,-71 11,-184 69,-1744 555,1530-521,-4-18,206-62,263-49,964-276,-342 101,932-233,-1420 390,-214 49,-549 184,-8-25,-468 72,800-200,207-41,29-8,27-3,-18 8,325-95,1083-244,-862 212,-476 100,-73 19,-84 1,-198 21,-166 35,278-28,39-5,-1300 169,-282 107,1160-186,433-68,122-38,0 0,1 0,-1 0,0 0,1 0,-1 0,0 0,1 0,-1 0,0 1,1-1,-1 0,1 0,-1 0,0 1,1-1,-1 0,1 1,-1-1,1 1,-1-1,1 1,-1-1,1 1,0-1,-1 1,1-1,0 1,-1-1,1 1,0 0,0-1,-1 1,1-1,0 1,0 0,0-1,0 1,0 0,0-1,0 1,0 0,0-1,0 1,0 0,0-1,1 1,-1-1,0 1,0 0,1-1,-1 1,0-1,1 1,-1 0,40 6,37-15,-1-2,0-5,58-18,-103 25,846-238,-789 223,462-119,46 16,-335 94,-252 37,-35 4,-658 157,-2415 391,2971-539,-654 77,693-95,86-7,80-22,1456-443,-736 247,-491 157,-368 87,-914 280,-242 41,1045-294,-2-8,-2-8,-145 6,208-40,113 4,1 1,-1-1,1 0,-1 0,0 0,1 0,-1 0,0 0,1 0,-1 0,0 0,1 0,-1 0,0-1,1 1,-1 0,0 0,1-1,-1 1,1 0,-1-1,1 1,-1 0,1-1,-1 1,1-1,-1 1,1-1,-1 1,1-1,0 1,-1-1,1 0,0 1,-1-1,1 1,0-1,0 0,0 1,0-1,-1 0,1 1,0-1,0 0,0 1,1-1,-1 0,0 1,0-1,0 0,0 1,0-1,1 1,-1-1,0 0,1 1,-1-1,0 1,1-1,34-26,232-100,405-155,12 31,47 18,-659 210,1188-341,-1152 338,-94 25,-28 8,-779 302,-383 135,1119-424,-126 44,-164 83,197-54,148-92,-1 1,0-1,1 1,-1-1,1 1,0 0,0 0,0 0,0 0,0 0,0 0,0 1,0-1,1 1,0-1,-1 1,1 0,0-1,0 1,0 0,1 0,-1 0,1 0,-1 0,1-1,0 1,0 0,0 0,1 0,-1 0,1 0,-1 0,1 0,0-1,0 1,0 0,1-1,-1 1,1-1,-1 1,1-1,0 0,0 1,0-1,2 1,9 5,0-1,1 0,0-2,0 1,1-2,0 0,0 0,0-1,10 0,82 7,-1-4,1-5,0-5,-1-4,90-20,502-103,452-156,-475 111,977-219,-1264 326,-355 68,-45 11,-292 83,123-36,-1884 554,2006-596,-936 212,944-220,38-8,33-8,360-105,-219 65,1185-333,-158 136,-962 213,-226 33,0 0,0 0,0 0,0 1,0-1,0 0,0 0,0 0,0 1,0-1,-1 0,1 0,0 0,0 1,0-1,0 0,1 0,-1 1,0-1,0 0,0 0,0 0,0 1,0-1,0 0,0 0,0 0,0 1,1-1,-1 0,0 0,0 0,0 0,0 0,0 1,1-1,-1 0,0 0,0 0,0 0,1 0,-1 0,0 0,0 0,0 0,1 1,-1-1,0 0,0 0,0 0,-24 11,-426 119,278-86,-1915 513,2012-538,31-9,1 2,1 2,0 1,-14 9,49-16,25-9,72-14,0-4,-2-4,38-17,-18 7,1394-386,-7 100,-1471 315,93-17,0 5,63 1,-138 18,-41-2,-1 0,1 0,-1-1,1 1,-1 0,1 0,-1 0,0 0,0 0,1-1,-1 1,0 0,0 0,0 0,0 0,0 0,0 0,0 0,0 0,-1 0,1 0,0 0,0-1,-1 1,1 0,-1 0,1 0,0 0,-1-1,0 1,1 0,-1-1,1 1,-1 0,0-1,0 1,1-1,-1 1,0-1,0 1,0-1,1 1,-1-1,0 0,0 0,0 1,0-1,0 0,0 0,0 0,0 0,-1 1,-40 24,-1-1,-1-2,-1-3,-23 7,32-12,-508 176,-8-23,-68-11,-16-24,-231 0,683-111,240-38,567-124,-310 76,-264 54,1630-325,-752 189,-799 133,-117 21,-33 4,-414 134,-1116 362,1012-332,-188 20,641-175,-2-4,0-3,-77 0,89-25,81-1,88-38,282-103,240-57,1082-251,-1325 379,376-98,-733 177,4 1,0-1,0-1,-1-1,0 0,0-1,0-1,-1-1,0 0,-1-1,0 0,0-2,-2 0,1 0,0-2,-13 10,0 1,0-1,0 0,0 0,0 0,-1 0,0 0,0 1,0-1,0 0,-1 0,1 0,-1 0,0 0,0 1,0-1,-1 0,0 1,1-1,-1 1,0-1,-1 1,1 0,0 0,-1 0,0 0,0 1,0-1,0 1,0-1,0 1,0 0,-1 0,1 1,-1-1,0 1,1 0,-1-1,0 2,0-1,-2 0,-45-17,1 3,-2 2,0 2,0 2,-1 3,0 2,-27 2,-152 5,-1 11,2 10,-120 31,-325 69,-277 43,821-149,-1-5,-88-5,137-21,84 13,-1-1,0 0,1 0,-1 1,1-1,-1 0,1 0,0 0,-1 0,1 0,0 0,0 1,-1-1,1 0,0 0,0 0,0 0,0 0,0 0,0 0,1 0,-1 0,0 0,0 0,1 1,-1-1,0 0,1 0,-1 0,1 0,-1 1,1-1,-1 0,1 0,0 1,-1-1,1 0,0 1,0-1,0 1,-1-1,1 1,0 0,0-1,0 1,17-15,1 1,1 1,0 0,0 2,1 0,13-3,3-4,383-169,8 17,8 20,348-69,-707 200,-1 3,2 4,0 2,7 4,-71 8,-20 2,-24 6,-189 41,-2-8,-2-11,-139 0,-629-25,510-11,618-1,-1-6,69-17,778-187,-519 107,15-2,-463 105,-33 8,-441 108,5 20,-179 88,450-151,3 7,-28 24,199-95,0-1,0 1,0 0,0 1,0 0,0 0,1 0,0 1,0 0,1 1,-1-1,1 1,1 0,-1 1,0 3,6-9,0 0,1 1,-1-1,1 0,0 0,-1 1,1-1,0 0,0 0,1 0,-1 0,0 0,1 0,-1 0,1-1,0 1,0 0,-1-1,1 1,0-1,0 0,0 0,1 0,-1 0,0 0,0 0,0 0,1-1,-1 1,0-1,1 0,-1 1,1-1,-1 0,0-1,1 1,-1 0,0-1,2 0,53 1,0-3,0-2,0-3,-1-2,0-2,8-6,-27 9,787-217,159-30,61 33,130 37,-1116 178,-13 0,0 3,1 1,0 3,11 1,-56 0,0-1,0 1,0 0,0-1,1 1,-1 0,0 0,0 0,1 0,-1 0,0 0,0 0,1 0,-1 0,0 1,0-1,0 0,1 1,-1-1,0 1,0-1,0 1,0 0,0-1,0 1,0 0,0 0,0 0,0 0,-1 0,1 0,0 0,-1 0,1 0,0 0,-1 0,1 0,-1 1,0-1,1 0,-1 0,0 0,0 1,0 0,-88 43,73-40,-1082 340,-236 73,900-289,-44-10,341-88,125-27,29-7,-10 2,177-33,106-38,-91 21,1999-418,-2003 434,1315-210,-1294 224,-203 25,-30 4,-375 111,156-47,-1134 315,738-249,-61-20,656-112,107-16,1094-212,953-142,-1411 255,-649 104,-40 9,-39 6,-426 120,-493 128,-763 100,1438-323,247-37,35-4,400-82,2215-359,-1611 319,-890 122,-132 6,1 1,0-1,0 1,0-1,-1 1,1-1,0 1,0-1,0 0,0 1,0-1,0 1,0-1,0 1,0-1,0 1,0-1,0 1,1-1,-1 1,0-1,0 0,0 1,1-1,-1 1,0-1,0 0,1 1,-1-1,0 0,1 1,-1-1,0 0,1 1,-1-1,1 0,-1 0,0 1,1-1,-1 0,1 0,-1 0,1 0,-1 0,1 0,-1 1,0-1,1 0,-1 0,1 0,-1-1,1 1,-174 62,124-48,-879 233,-258 8,1050-231,-1-6,-104-1,224-17,34-1,217-20,-1-10,10-13,-38 8,1319-206,-738 106,-604 103,-258 37,-170 44,-96 37,215-52,-1164 292,595-149,583-140,96-17,49-10,19-8,0-2,0-3,0-2,-1-2,38-11,-58 13,1924-460,-1739 407,84-39,-193 46,-105 51,-1 1,1 0,0-1,0 1,-1-1,1 1,0-1,0 1,-1-1,1 1,0-1,-1 0,1 1,-1-1,1 0,-1 0,1 1,-1-1,0 0,1 0,-1 0,0 0,0 1,1-1,-1 0,0 0,0 0,0 0,0 0,0 0,0 1,0-1,-1 0,1 0,0 0,0 0,-1 0,1 1,0-1,-1 0,1 0,-1 0,1 1,-1-1,1 0,-1 1,0-1,-43-18,-3 13,0 2,-1 2,1 3,-1 1,1 2,0 3,-25 7,57-12,-498 100,-95 49,378-92,-431 122,539-140,97-28,27-5,86-8,109-29,157-45,-131 24,-218 49,345-72,3 15,65 9,-358 45,1 2,0 3,45 7,-31 12,-74-19,1-1,-1 1,1 0,-1-1,1 1,-1 0,1 0,-1 0,0 0,1 0,-1 0,0 0,0 1,0-1,0 0,0 1,0-1,0 0,0 1,-1-1,1 1,0 0,-1-1,1 1,-1-1,0 1,0 0,1-1,-1 1,0 0,0-1,-1 1,1 0,0-1,-1 1,1 0,0-1,-1 1,0-1,1 1,-2 0,-4 6,0 0,-1 0,0-1,0 0,-1 0,0-1,0 0,0 0,-10 3,-108 61,-4-6,-3-6,-132 38,-55 13,-4-14,-138 13,153-56,286-46,71-15,826-161,-404 115,-445 53,-4-2,1 2,0 0,0 1,0 2,0 0,0 1,-1 1,1 1,1 2,-22-6,0 0,0 0,0 0,-1 0,1 1,0-1,0 0,0 1,0-1,0 1,0-1,-1 1,1-1,0 1,0 0,-1-1,1 1,0 0,-1-1,1 1,-1 0,1 0,-1 0,1 0,-1-1,0 1,1 0,-1 0,0 0,0 0,1 0,-1 0,0 0,0 0,0 0,0 0,0 0,-1 0,1 0,0 0,0 0,-1-1,1 1,0 0,-1 0,0 1,-34 31,-465 250,450-250,1 3,1 2,2 1,-26 32,33-28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4:42.4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1 942,'22'2,"0"0,1-1,-1-1,0-1,1-1,-1-1,0-1,0-1,0-1,-1-1,0-1,0-1,-1 0,0-2,-1 0,0-1,-1-1,0-1,-1-1,-1 0,0-1,-1-1,-1 0,0-1,5-9,2-8,-2-1,-1-1,-1 0,-2-1,-2-1,-2 0,-1-1,-2 0,-2 0,-2-1,-1 1,-2-1,-4-32,3 65,0 1,0 0,-1 0,0 0,0 0,-1 0,0 0,0 0,-1 0,0 0,0 1,0 0,-1-1,0 1,0 1,-1-1,1 1,-1-1,-2 0,4 7,0-1,1 1,-1 0,0 0,0 0,0 1,1-1,-1 1,1-1,-1 1,1 0,-1 0,1 0,0 0,0 0,0 1,0-1,1 1,-1-1,1 1,-1-1,1 1,0 0,0 0,0 0,0 0,1 0,-1-1,1 1,0 0,-1 3,1-3,-12 49,2 1,3 0,2 0,3 0,3 29,-2-40,9 243,13 21,7 139,-27-402,4 57,-4 0,-4 0,-5-1,-4 1,-9 19,13-87,-1 0,-2 0,-2-1,-1-1,-1-1,-1 0,-2 0,0-2,-2 0,-1-2,-2 0,0-1,-1-1,-1-2,-7 4,29-22,0 0,0 0,-1 0,1-1,-1 1,0-1,1 0,-1 0,0 0,0-1,-1 1,1-1,0 0,0 0,-1 0,1-1,-1 0,1 0,0 0,-1 0,1 0,0-1,-1 0,1 0,0 0,0-1,-1 1,1-1,1 0,-1 0,0 0,0-1,1 1,-1-1,1 0,0 0,0 0,0 0,0-1,0 1,0-2,-2-11,0 0,2 0,-1 0,2 0,0-1,1 1,1-1,0 1,2-1,-1 1,2 0,0-1,1 1,1 1,0-1,6-9,-4 0,2 0,1 1,1 1,1 0,0 0,2 1,1 1,1 0,0 1,2 1,0 0,1 2,1 0,0 1,2 1,21-12,-36 25,1 0,-1 1,1 0,0 0,-1 1,1 0,0 0,-1 1,1 0,-1 0,1 1,-1 0,1 0,-1 0,0 1,0 1,0-1,0 1,-1 0,5 4,83 30,-86-35,0-1,0 0,0 0,0-1,0 0,0-1,0 0,0 0,1-1,-1 1,0-2,0 1,0-1,0-1,-1 1,1-1,-1-1,1 1,-1-1,0-1,0 1,-1-1,0 0,1-1,-2 1,6-7,0-8</inkml:trace>
  <inkml:trace contextRef="#ctx0" brushRef="#br0" timeOffset="617.65">988 1816,'27'-2,"0"-1,0-2,-1 0,0-2,0-1,-1-1,0-1,-1-1,0-1,22-15,-38 23,0 1,-1-1,1-1,-1 1,0-1,-1 0,1-1,-1 0,0 0,0 0,-1 0,0-1,0 0,-1 0,1-1,-1 1,-1-1,0 0,0 0,0 0,-1 0,0 0,-1-1,0 1,0-1,-1 1,0 0,0-1,-1 1,0-1,-1 1,0 0,0-1,-1 1,0 0,-1-1,1 3,-1-1,-1 1,1 0,-1 1,0-1,0 1,-1 0,1 0,-1 0,-1 1,1 0,0 0,-1 1,0 0,0 0,0 1,0-1,0 1,0 1,-1-1,1 1,0 1,-1 0,1 0,-1 0,1 1,-1 0,1 0,0 0,0 1,-1 1,1-1,1 1,-1 0,0 1,-5 3,2 4,0 0,1 1,0 0,1 0,1 1,0 0,0 0,1 0,1 1,0 0,1 0,1 1,0-1,1 1,0-1,1 1,1 0,1 0,0-1,0 1,2 0,0-1,0 0,1 1,1-1,1-1,0 1,0-1,1 0,7 8,-4-9,0 0,1-1,0 0,1-1,1-1,-1 1,1-2,1 0,-1 0,1-2,1 0,-1 0,1-1,0-1,0 0,1-1,-1-1,1-1,-1 0,1 0,0-2,-1 0,1-1,-1 0,0-2,1 1,-2-2,1 0,0-1,0-1,19-9,-1-2,-1-1,-1-2,-1-1,0-1,-2-2,-1-1,-1-1,-1-1,-1-1,-2-1,-1-1,4-10,21-42,-4-2,-3-2,-5-2,15-60,-29 86,-3-1,-3 0,-2-1,-4 0,-2 0,-3-1,-3 0,-3 1,-3-1,-3 1,-7-21,14 69,-2 1,0 1,-1-1,0 1,-1-1,-1 2,0-1,-1 1,-1 0,0 0,-1 1,0 1,-1 0,0 0,-1 1,-1 0,1 1,-12-6,16 13,1 1,0 0,-1 1,0-1,1 2,-1-1,0 1,0 0,1 1,-1 0,0 0,1 0,-1 1,1 0,0 1,-1 0,1 0,0 0,1 1,-5 3,-7 4,1 1,0 1,1 1,0 0,2 1,-1 0,1 2,1 3,0 0,1 1,1 0,0 1,2 0,1 0,1 1,1 0,0 1,2-1,1 1,1 0,1 0,1 0,1 0,1 0,1 0,1-1,1 1,2-1,0 0,1-1,1 1,6 8,37 69,3-2,5-4,4-1,14 9,-61-79,241 270,-218-251,18 25,-57-58,-6-3</inkml:trace>
  <inkml:trace contextRef="#ctx0" brushRef="#br0" timeOffset="865.773">1299 659,'43'-5,"57"-16,32-9,7-4,-1-6,-4-1,-7-3,-4 1,-10-2,-5-3,-10 3,-13 3,-21 9</inkml:trace>
  <inkml:trace contextRef="#ctx0" brushRef="#br0" timeOffset="4187.491">1215 4018,'-4'16,"2"1,0 0,1-1,1 1,0 0,1-1,1 1,1 0,0 0,73 287,-32-151,45 175,-49-204,-28-96,-12-28,0-1,0 1,0-1,0 1,0 0,0-1,0 1,0 0,0-1,0 1,0 0,0-1,0 1,1-1,-1 1,0 0,0-1,0 1,0 0,1 0,-1-1,0 1,0 0,1-1,-1 1,0 0,0 0,1 0,-1-1,0 1,1 0,-1 0,0 0,1-1,-1 1,0 0,1 0,-1 0,0 0,1 0,-1 0,0 0,1 0,-1 0,1 0,-1 0,0 0,1 0,-1 0,0 1,1-1,-1 0,0 0,1 0,-1 0,0 1,1-1,-1 0,0 0,0 0,1 1,-1-1,0 0,0 1,1-1,-1 0,0 1,0-1,0 0,4-14</inkml:trace>
  <inkml:trace contextRef="#ctx0" brushRef="#br0" timeOffset="4689.583">762 4243,'18'-24,"1"0,0 1,2 1,1 1,0 1,2 1,9-6,-30 23,33-27,1 1,1 2,1 2,2 2,0 1,1 2,1 2,0 2,1 1,1 3,0 1,1 3,0 2,39 0,-77 5,1 0,-1 1,0 0,1 0,-1 1,0 0,0 1,0 0,0 0,0 0,-1 1,1 0,-1 1,0 0,0 0,-1 0,0 1,0 0,0 0,0 1,-1-1,0 1,-1 0,1 1,-2-1,1 1,-1 0,0-1,0 2,0 1,-2 5,0 1,0-1,-2 1,0-1,0 0,-2 1,0-1,0 0,-2-1,0 1,0-1,-1 0,-1 0,-1 0,0-1,-8 10,-17 22,-2-2,-2-2,-2-1,-2-2,-186 140,225-178,0 1,0-1,-1 1,1 0,0 0,0 0,0 0,0 1,0-1,0 0,1 1,-1-1,0 1,1 0,-1-1,1 1,0 0,-1 0,1 0,0 0,0 0,0 0,0 0,1 1,-1-1,1 0,-1 0,1 1,0-1,-1 0,1 1,1-1,-1 0,0 0,0 1,1-1,-1 0,1 0,0 1,0-1,0 0,0 0,0 0,0 0,1 0,-1 0,0-1,1 1,0 0,1 0,186 51,-57-21,1-5,36-2,-18-2,-149-22,1 1,0-1,0 0,-1 0,1 0,0-1,0 1,0-1,0 1,0-1,0 0,0 0,0 0,0-1,-1 1,1-1,0 0,0 1,0-1,0-1,-1 1,1 0,0-1,-1 1,0-1,1 0,-1 1,0-1,0 0,0-1,0 1,0 0,0-1,0 1,4-19,-3-1</inkml:trace>
  <inkml:trace contextRef="#ctx0" brushRef="#br0" timeOffset="5206.619">707 3877,'54'-57,"2"1,2 4,3 2,50-31,-93 67,0 1,1 1,1 1,0 1,0 0,1 2,1 0,-1 2,1 0,6 0,42-9,-109 1,9 8,0-1,0-2,1-1,0-1,1-1,0-2,1 0,0-2,2-1,0-1,-18-18,42 36,0 0,0-1,0 1,0-1,0 1,0-1,0 0,0 1,0-1,0 0,1 0,-1 0,0 0,0 1,1-1,-1 0,1 0,-1 0,1 0,-1-1,1 1,-1 0,1 0,0 0,0 0,0 0,0 0,-1-1,2 1,-1 0,0 0,0 0,0 0,0 0,1 0,-1-1,0 1,1 0,-1 0,1 0,0 0,-1 0,1 0,0 1,-1-1,1 0,0 0,0 0,0 1,0-1,0 0,0 1,0-1,0 1,0-1,0 1,0-1,1 1,16-4</inkml:trace>
  <inkml:trace contextRef="#ctx0" brushRef="#br0" timeOffset="5555.609">2173 3735,'25'-4,"16"-3,7-4,0 0,1-3,-2 0,-5-1,-5 1,-4-2,-2-2,-2 1,-1-1,-1-2,-4 2</inkml:trace>
  <inkml:trace contextRef="#ctx0" brushRef="#br0" timeOffset="5803.628">2343 4102,'43'-9,"34"-14,13-7,-4-3,-12-1,-13 6,-18 7</inkml:trace>
  <inkml:trace contextRef="#ctx0" brushRef="#br0" timeOffset="6017.377">3161 2917,'30'282,"-20"-223,-7-37,13 90,5-1,5-1,11 20,53 40,-88-166,0-1,0 0,0 0,0 0,0-1,1 1,-1 0,1-1,0 0,0 1,0-1,0 0,0-1,0 1,1 0,-1-1,0 0,1 0,-1 0,1 0,0-1,-1 1,1-1,1 0,10-4</inkml:trace>
  <inkml:trace contextRef="#ctx0" brushRef="#br0" timeOffset="6272.356">3077 2974,'38'-20,"47"-24,18-11,1 0,-12 4,-12 6,-15 6,-14 10,-15 4,-10 3,-8-1,-8 4</inkml:trace>
  <inkml:trace contextRef="#ctx0" brushRef="#br0" timeOffset="6520.246">3218 3510,'38'-19,"33"-21,12-9,-1 0,-11 3,-13 5,-11 4,-13 9</inkml:trace>
  <inkml:trace contextRef="#ctx0" brushRef="#br0" timeOffset="6769.213">4008 3397,'10'38,"7"23,7 5,3-3,2-8,-4-9,-6-11</inkml:trace>
  <inkml:trace contextRef="#ctx0" brushRef="#br0" timeOffset="7185.103">2993 2381,'504'-252,"-412"196,66-28,-150 88,-27 11,7-7,0 0,-1-1,1 0,-1-1,-1 0,1-1,-1-1,0 0,0 0,0-2,0 0,-1 0,1-2,0 1,-1-2,1 0,0-1,-6-1,13 0,0 0,1 0,-1 0,1-1,0 0,0 0,0-1,1 1,0-1,0-1,0 1,0-1,1 1,0-1,0 0,0-1,1 1,0-1,-1-4,-31-137,32 123</inkml:trace>
  <inkml:trace contextRef="#ctx0" brushRef="#br0" timeOffset="7689.429">4432 2888,'43'-28,"33"-20,14-6,-4 1,-11 5,-15 11,-11 6,-11 5,-6 5,-8 3,-4 4,-6 4</inkml:trace>
  <inkml:trace contextRef="#ctx0" brushRef="#br0" timeOffset="7941.187">4685 2353,'5'48,"7"40,0 14,-1 0,2-9,-1-9,-2-6,-3-10,-3-8,2-9,1-8,-1-7,3-5,5-8,0-7</inkml:trace>
  <inkml:trace contextRef="#ctx0" brushRef="#br0" timeOffset="8171.685">5165 1789,'5'104,"5"-1,18 82,-15-104,17 63,7-1,6-2,53 118,-80-202,-20-52</inkml:trace>
  <inkml:trace contextRef="#ctx0" brushRef="#br0" timeOffset="8401.097">5052 1789,'48'-34,"55"-30,18-4,-6 4,-12 9,-20 14,-19 8,-15 10,-17 9</inkml:trace>
  <inkml:trace contextRef="#ctx0" brushRef="#br0" timeOffset="8638.143">5279 2550,'38'-24,"37"-27,15-10,-3 1,-11 11,-19 8,-14 12,-14 10</inkml:trace>
  <inkml:trace contextRef="#ctx0" brushRef="#br0" timeOffset="9021.418">6012 2353,'30'-14,"-9"4,-1 1,2 0,-1 1,1 2,0 0,0 1,7 1,-27 3,-1 1,1 0,-1 0,1-1,-1 1,1 0,-1 0,0 0,1 1,-1-1,1 0,-1 0,1 1,-1-1,0 1,1-1,-1 1,0 0,1-1,-1 1,0 0,0 0,0 0,0 0,0 0,0 0,0 0,0 0,0 1,0-1,-1 0,1 0,-1 1,1-1,0 1,-1-1,0 0,1 1,-1-1,0 1,0-1,0 1,0-1,0 0,0 1,0-1,-1 1,1-1,0 1,-1-1,0 1,-31 75,31-75,-65 106,48-83,1 1,1 1,1 0,2 1,1 1,1 0,1 0,0 7,9-33,0 0,0-1,0 1,0 0,1 0,-1 0,1 0,0 0,0 0,0 0,0 0,1 0,-1 0,1-1,-1 1,1 0,0 0,0 0,1-1,-1 1,0 0,1-1,0 1,-1-1,1 0,0 0,0 1,0-1,1-1,-1 1,0 0,1 0,-1-1,1 1,0-1,-1 0,1 0,0 0,0 0,0-1,1 1,14 2,0-2,0 0,0-1,0 0,0-2,0 0,-1-1,1-1,-1 0,1-2,-1 0,-1-1,0 0,0-1,0-1,-1-1,5-4,19-29,-27 22</inkml:trace>
  <inkml:trace contextRef="#ctx0" brushRef="#br0" timeOffset="9607.141">4968 1168,'597'-199,"-457"158,-141 41,1-1,-1 1,0 0,1 0,-1-1,1 1,-1 0,1-1,-1 1,1-1,-1 1,1-1,-1 1,1-1,-1 1,1-1,0 0,-1 1,1-1,0 1,0-1,-1 0,1 1,0-1,0 0,0 1,0-1,0 0,0 1,0-1,0 0,0 1,0-1,0 0,0 1,1-1,-1 0,0 1,0-1,1 0,-1 1,0-1,1 1,-1-1,1 1,-1-1,1 1,-1-1,1 1,-1-1,1 1,-1 0,1-1,-1 1,1 0,0-1,-1 1,1 0,0 0,-1 0,1 0,0-1,-1 1,1 0,0 0,0 0,-56-21,53 20,-15-2,1-2,-1 1,1-2,0 0,1-1,-1-1,1 0,1-1,0-1,0 0,1-1,0 0,1-1,0 0,1-1,-7-9,-18-64,30 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0,'-27'20,"0"1,1 1,2 1,0 1,1 1,2 1,0 1,2 1,-12 23,24-39,1 0,0 0,1 1,0 0,1 0,1 0,0 1,0-1,1 1,1-1,1 3,0-10,0 0,0 0,1 0,0 0,1 0,-1 0,1-1,0 1,1 0,-1-1,1 0,0 0,0 0,1 0,-1 0,1-1,0 1,1-1,-1 0,1 0,-1-1,1 1,0-1,1 0,-1 0,2 0,7 1,-1-1,1-1,0 0,1 0,-1-1,0-1,0-1,0 0,1 0,-1-2,0 0,-1 0,1-1,-1-1,1 0,-1-1,5-3,-10 5,6-1,-1-2,0 0,0 0,-1-1,0-1,0 0,-1 0,0-2,-1 1,0-1,6-10,-3 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4:42.4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1 942,'22'2,"0"0,1-1,-1-1,0-1,1-1,-1-1,0-1,0-1,0-1,-1-1,0-1,0-1,-1 0,0-2,-1 0,0-1,-1-1,0-1,-1-1,-1 0,0-1,-1-1,-1 0,0-1,5-9,2-8,-2-1,-1-1,-1 0,-2-1,-2-1,-2 0,-1-1,-2 0,-2 0,-2-1,-1 1,-2-1,-4-32,3 65,0 1,0 0,-1 0,0 0,0 0,-1 0,0 0,0 0,-1 0,0 0,0 1,0 0,-1-1,0 1,0 1,-1-1,1 1,-1-1,-2 0,4 7,0-1,1 1,-1 0,0 0,0 0,0 1,1-1,-1 1,1-1,-1 1,1 0,-1 0,1 0,0 0,0 0,0 1,0-1,1 1,-1-1,1 1,-1-1,1 1,0 0,0 0,0 0,0 0,1 0,-1-1,1 1,0 0,-1 3,1-3,-12 49,2 1,3 0,2 0,3 0,3 29,-2-40,9 243,13 21,7 139,-27-402,4 57,-4 0,-4 0,-5-1,-4 1,-9 19,13-87,-1 0,-2 0,-2-1,-1-1,-1-1,-1 0,-2 0,0-2,-2 0,-1-2,-2 0,0-1,-1-1,-1-2,-7 4,29-22,0 0,0 0,-1 0,1-1,-1 1,0-1,1 0,-1 0,0 0,0-1,-1 1,1-1,0 0,0 0,-1 0,1-1,-1 0,1 0,0 0,-1 0,1 0,0-1,-1 0,1 0,0 0,0-1,-1 1,1-1,1 0,-1 0,0 0,0-1,1 1,-1-1,1 0,0 0,0 0,0 0,0-1,0 1,0-2,-2-11,0 0,2 0,-1 0,2 0,0-1,1 1,1-1,0 1,2-1,-1 1,2 0,0-1,1 1,1 1,0-1,6-9,-4 0,2 0,1 1,1 1,1 0,0 0,2 1,1 1,1 0,0 1,2 1,0 0,1 2,1 0,0 1,2 1,21-12,-36 25,1 0,-1 1,1 0,0 0,-1 1,1 0,0 0,-1 1,1 0,-1 0,1 1,-1 0,1 0,-1 0,0 1,0 1,0-1,0 1,-1 0,5 4,83 30,-86-35,0-1,0 0,0 0,0-1,0 0,0-1,0 0,0 0,1-1,-1 1,0-2,0 1,0-1,0-1,-1 1,1-1,-1-1,1 1,-1-1,0-1,0 1,-1-1,0 0,1-1,-2 1,6-7,0-8</inkml:trace>
  <inkml:trace contextRef="#ctx0" brushRef="#br0" timeOffset="617.65">988 1816,'27'-2,"0"-1,0-2,-1 0,0-2,0-1,-1-1,0-1,-1-1,0-1,22-15,-38 23,0 1,-1-1,1-1,-1 1,0-1,-1 0,1-1,-1 0,0 0,0 0,-1 0,0-1,0 0,-1 0,1-1,-1 1,-1-1,0 0,0 0,0 0,-1 0,0 0,-1-1,0 1,0-1,-1 1,0 0,0-1,-1 1,0-1,-1 1,0 0,0-1,-1 1,0 0,-1-1,1 3,-1-1,-1 1,1 0,-1 1,0-1,0 1,-1 0,1 0,-1 0,-1 1,1 0,0 0,-1 1,0 0,0 0,0 1,0-1,0 1,0 1,-1-1,1 1,0 1,-1 0,1 0,-1 0,1 1,-1 0,1 0,0 0,0 1,-1 1,1-1,1 1,-1 0,0 1,-5 3,2 4,0 0,1 1,0 0,1 0,1 1,0 0,0 0,1 0,1 1,0 0,1 0,1 1,0-1,1 1,0-1,1 1,1 0,1 0,0-1,0 1,2 0,0-1,0 0,1 1,1-1,1-1,0 1,0-1,1 0,7 8,-4-9,0 0,1-1,0 0,1-1,1-1,-1 1,1-2,1 0,-1 0,1-2,1 0,-1 0,1-1,0-1,0 0,1-1,-1-1,1-1,-1 0,1 0,0-2,-1 0,1-1,-1 0,0-2,1 1,-2-2,1 0,0-1,0-1,19-9,-1-2,-1-1,-1-2,-1-1,0-1,-2-2,-1-1,-1-1,-1-1,-1-1,-2-1,-1-1,4-10,21-42,-4-2,-3-2,-5-2,15-60,-29 86,-3-1,-3 0,-2-1,-4 0,-2 0,-3-1,-3 0,-3 1,-3-1,-3 1,-7-21,14 69,-2 1,0 1,-1-1,0 1,-1-1,-1 2,0-1,-1 1,-1 0,0 0,-1 1,0 1,-1 0,0 0,-1 1,-1 0,1 1,-12-6,16 13,1 1,0 0,-1 1,0-1,1 2,-1-1,0 1,0 0,1 1,-1 0,0 0,1 0,-1 1,1 0,0 1,-1 0,1 0,0 0,1 1,-5 3,-7 4,1 1,0 1,1 1,0 0,2 1,-1 0,1 2,1 3,0 0,1 1,1 0,0 1,2 0,1 0,1 1,1 0,0 1,2-1,1 1,1 0,1 0,1 0,1 0,1 0,1 0,1-1,1 1,2-1,0 0,1-1,1 1,6 8,37 69,3-2,5-4,4-1,14 9,-61-79,241 270,-218-251,18 25,-57-58,-6-3</inkml:trace>
  <inkml:trace contextRef="#ctx0" brushRef="#br0" timeOffset="865.773">1299 659,'43'-5,"57"-16,32-9,7-4,-1-6,-4-1,-7-3,-4 1,-10-2,-5-3,-10 3,-13 3,-21 9</inkml:trace>
  <inkml:trace contextRef="#ctx0" brushRef="#br0" timeOffset="4187.491">1215 4018,'-4'16,"2"1,0 0,1-1,1 1,0 0,1-1,1 1,1 0,0 0,73 287,-32-151,45 175,-49-204,-28-96,-12-28,0-1,0 1,0-1,0 1,0 0,0-1,0 1,0 0,0-1,0 1,0 0,0-1,0 1,1-1,-1 1,0 0,0-1,0 1,0 0,1 0,-1-1,0 1,0 0,1-1,-1 1,0 0,0 0,1 0,-1-1,0 1,1 0,-1 0,0 0,1-1,-1 1,0 0,1 0,-1 0,0 0,1 0,-1 0,0 0,1 0,-1 0,1 0,-1 0,0 0,1 0,-1 0,0 1,1-1,-1 0,0 0,1 0,-1 0,0 1,1-1,-1 0,0 0,0 0,1 1,-1-1,0 0,0 1,1-1,-1 0,0 1,0-1,0 0,4-14</inkml:trace>
  <inkml:trace contextRef="#ctx0" brushRef="#br0" timeOffset="4689.583">762 4243,'18'-24,"1"0,0 1,2 1,1 1,0 1,2 1,9-6,-30 23,33-27,1 1,1 2,1 2,2 2,0 1,1 2,1 2,0 2,1 1,1 3,0 1,1 3,0 2,39 0,-77 5,1 0,-1 1,0 0,1 0,-1 1,0 0,0 1,0 0,0 0,0 0,-1 1,1 0,-1 1,0 0,0 0,-1 0,0 1,0 0,0 0,0 1,-1-1,0 1,-1 0,1 1,-2-1,1 1,-1 0,0-1,0 2,0 1,-2 5,0 1,0-1,-2 1,0-1,0 0,-2 1,0-1,0 0,-2-1,0 1,0-1,-1 0,-1 0,-1 0,0-1,-8 10,-17 22,-2-2,-2-2,-2-1,-2-2,-186 140,225-178,0 1,0-1,-1 1,1 0,0 0,0 0,0 0,0 1,0-1,0 0,1 1,-1-1,0 1,1 0,-1-1,1 1,0 0,-1 0,1 0,0 0,0 0,0 0,0 0,1 1,-1-1,1 0,-1 0,1 1,0-1,-1 0,1 1,1-1,-1 0,0 0,0 1,1-1,-1 0,1 0,0 1,0-1,0 0,0 0,0 0,0 0,1 0,-1 0,0-1,1 1,0 0,1 0,186 51,-57-21,1-5,36-2,-18-2,-149-22,1 1,0-1,0 0,-1 0,1 0,0-1,0 1,0-1,0 1,0-1,0 0,0 0,0 0,0-1,-1 1,1-1,0 0,0 1,0-1,0-1,-1 1,1 0,0-1,-1 1,0-1,1 0,-1 1,0-1,0 0,0-1,0 1,0 0,0-1,0 1,4-19,-3-1</inkml:trace>
  <inkml:trace contextRef="#ctx0" brushRef="#br0" timeOffset="5206.619">707 3877,'54'-57,"2"1,2 4,3 2,50-31,-93 67,0 1,1 1,1 1,0 1,0 0,1 2,1 0,-1 2,1 0,6 0,42-9,-109 1,9 8,0-1,0-2,1-1,0-1,1-1,0-2,1 0,0-2,2-1,0-1,-18-18,42 36,0 0,0-1,0 1,0-1,0 1,0-1,0 0,0 1,0-1,0 0,1 0,-1 0,0 0,0 1,1-1,-1 0,1 0,-1 0,1 0,-1-1,1 1,-1 0,1 0,0 0,0 0,0 0,0 0,-1-1,2 1,-1 0,0 0,0 0,0 0,0 0,1 0,-1-1,0 1,1 0,-1 0,1 0,0 0,-1 0,1 0,0 1,-1-1,1 0,0 0,0 0,0 1,0-1,0 0,0 1,0-1,0 1,0-1,0 1,0-1,1 1,16-4</inkml:trace>
  <inkml:trace contextRef="#ctx0" brushRef="#br0" timeOffset="5555.609">2173 3735,'25'-4,"16"-3,7-4,0 0,1-3,-2 0,-5-1,-5 1,-4-2,-2-2,-2 1,-1-1,-1-2,-4 2</inkml:trace>
  <inkml:trace contextRef="#ctx0" brushRef="#br0" timeOffset="5803.628">2343 4102,'43'-9,"34"-14,13-7,-4-3,-12-1,-13 6,-18 7</inkml:trace>
  <inkml:trace contextRef="#ctx0" brushRef="#br0" timeOffset="6017.377">3161 2917,'30'282,"-20"-223,-7-37,13 90,5-1,5-1,11 20,53 40,-88-166,0-1,0 0,0 0,0 0,0-1,1 1,-1 0,1-1,0 0,0 1,0-1,0 0,0-1,0 1,1 0,-1-1,0 0,1 0,-1 0,1 0,0-1,-1 1,1-1,1 0,10-4</inkml:trace>
  <inkml:trace contextRef="#ctx0" brushRef="#br0" timeOffset="6272.356">3077 2974,'38'-20,"47"-24,18-11,1 0,-12 4,-12 6,-15 6,-14 10,-15 4,-10 3,-8-1,-8 4</inkml:trace>
  <inkml:trace contextRef="#ctx0" brushRef="#br0" timeOffset="6520.246">3218 3510,'38'-19,"33"-21,12-9,-1 0,-11 3,-13 5,-11 4,-13 9</inkml:trace>
  <inkml:trace contextRef="#ctx0" brushRef="#br0" timeOffset="6769.213">4008 3397,'10'38,"7"23,7 5,3-3,2-8,-4-9,-6-11</inkml:trace>
  <inkml:trace contextRef="#ctx0" brushRef="#br0" timeOffset="7185.103">2993 2381,'504'-252,"-412"196,66-28,-150 88,-27 11,7-7,0 0,-1-1,1 0,-1-1,-1 0,1-1,-1-1,0 0,0 0,0-2,0 0,-1 0,1-2,0 1,-1-2,1 0,0-1,-6-1,13 0,0 0,1 0,-1 0,1-1,0 0,0 0,0-1,1 1,0-1,0-1,0 1,0-1,1 1,0-1,0 0,0-1,1 1,0-1,-1-4,-31-137,32 123</inkml:trace>
  <inkml:trace contextRef="#ctx0" brushRef="#br0" timeOffset="7689.429">4432 2888,'43'-28,"33"-20,14-6,-4 1,-11 5,-15 11,-11 6,-11 5,-6 5,-8 3,-4 4,-6 4</inkml:trace>
  <inkml:trace contextRef="#ctx0" brushRef="#br0" timeOffset="7941.187">4685 2353,'5'48,"7"40,0 14,-1 0,2-9,-1-9,-2-6,-3-10,-3-8,2-9,1-8,-1-7,3-5,5-8,0-7</inkml:trace>
  <inkml:trace contextRef="#ctx0" brushRef="#br0" timeOffset="8171.685">5165 1789,'5'104,"5"-1,18 82,-15-104,17 63,7-1,6-2,53 118,-80-202,-20-52</inkml:trace>
  <inkml:trace contextRef="#ctx0" brushRef="#br0" timeOffset="8401.097">5052 1789,'48'-34,"55"-30,18-4,-6 4,-12 9,-20 14,-19 8,-15 10,-17 9</inkml:trace>
  <inkml:trace contextRef="#ctx0" brushRef="#br0" timeOffset="8638.143">5279 2550,'38'-24,"37"-27,15-10,-3 1,-11 11,-19 8,-14 12,-14 10</inkml:trace>
  <inkml:trace contextRef="#ctx0" brushRef="#br0" timeOffset="9021.418">6012 2353,'30'-14,"-9"4,-1 1,2 0,-1 1,1 2,0 0,0 1,7 1,-27 3,-1 1,1 0,-1 0,1-1,-1 1,1 0,-1 0,0 0,1 1,-1-1,1 0,-1 0,1 1,-1-1,0 1,1-1,-1 1,0 0,1-1,-1 1,0 0,0 0,0 0,0 0,0 0,0 0,0 0,0 0,0 1,0-1,-1 0,1 0,-1 1,1-1,0 1,-1-1,0 0,1 1,-1-1,0 1,0-1,0 1,0-1,0 0,0 1,0-1,-1 1,1-1,0 1,-1-1,0 1,-31 75,31-75,-65 106,48-83,1 1,1 1,1 0,2 1,1 1,1 0,1 0,0 7,9-33,0 0,0-1,0 1,0 0,1 0,-1 0,1 0,0 0,0 0,0 0,0 0,1 0,-1 0,1-1,-1 1,1 0,0 0,0 0,1-1,-1 1,0 0,1-1,0 1,-1-1,1 0,0 0,0 1,0-1,1-1,-1 1,0 0,1 0,-1-1,1 1,0-1,-1 0,1 0,0 0,0 0,0-1,1 1,14 2,0-2,0 0,0-1,0 0,0-2,0 0,-1-1,1-1,-1 0,1-2,-1 0,-1-1,0 0,0-1,0-1,-1-1,5-4,19-29,-27 22</inkml:trace>
  <inkml:trace contextRef="#ctx0" brushRef="#br0" timeOffset="9607.141">4968 1168,'597'-199,"-457"158,-141 41,1-1,-1 1,0 0,1 0,-1-1,1 1,-1 0,1-1,-1 1,1-1,-1 1,1-1,-1 1,1-1,-1 1,1-1,0 0,-1 1,1-1,0 1,0-1,-1 0,1 1,0-1,0 0,0 1,0-1,0 0,0 1,0-1,0 0,0 1,0-1,0 0,0 1,1-1,-1 0,0 1,0-1,1 0,-1 1,0-1,1 1,-1-1,1 1,-1-1,1 1,-1-1,1 1,-1-1,1 1,-1 0,1-1,-1 1,1 0,0-1,-1 1,1 0,0 0,-1 0,1 0,0-1,-1 1,1 0,0 0,0 0,-56-21,53 20,-15-2,1-2,-1 1,1-2,0 0,1-1,-1-1,1 0,1-1,0-1,0 0,1-1,0 0,1-1,0 0,1-1,-7-9,-18-64,30 61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7:37.9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13816 4005,'-267'205,"250"-188,41-26,0-5,-16 8,0 1,1-1,0 1,0 1,0 0,1 0,-1 1,1 0,0 1,0 0,2 0,-11 2,-1 0,1 0,0 0,-1 0,1 0,0 0,-1 0,1 0,-1 0,1 0,0 0,-1 1,1-1,-1 0,1 1,0-1,-1 0,1 1,-1-1,1 1,-1-1,0 0,1 1,-1-1,1 1,-1 0,0-1,1 1,-1-1,0 1,0-1,1 1,-1 0,0-1,0 1,0 0,0-1,0 1,0 0,0-1,0 1,0 0,0-1,0 1,0-1,0 1,-1 0,1-1,0 1,0-1,-1 1,1 0,-1-1,1 1,0-1,-1 1,1-1,-1 0,1 1,-1 0,-26 32,-32 23,85-59,-24 3,1-1,-1 1,0-1,0 1,0-1,0 0,0 0,0 0,0 0,0 0,0-1,-1 1,1-1,0 1,-1-1,1 1,-1-1,0 0,1 0,-1 1,0-1,0 0,0 0,0 0,-1-1,1 1,0 0,-1 0,0 0,1 0,-1-1,0 1,0 0,0 0,0 0,-1-1,1 1,-1 0,1 0,-1 0,0 0,0 0,0 0,0 0,0 0,0 0,0 0,-1 0,1 1,-1-1,0 0,-130 12,130-11,1 1,-1-1,1 0,-1 0,1 1,-1-1,1 0,0-1,-1 1,1 0,0 0,0 0,0-1,0 1,0-1,0 1,0-1,0 1,1-1,-1 1,1-1,-1 0,1 1,-1-1,1 0,0 1,0-1,0 0,0 0,0 1,0-1,1 0,-1 1,0-1,1 0,-1 1,1-1,0 1,0-1,-1 0,1 1,0 0,1-2,-1 1,0 0,0 0,0 0,0 0,0 0,-1 0,1-1,-1 1,1 0,-1 0,0-1,0 1,0 0,0 0,-1-1,1 1,0 0,-1 0,0-1,1 1,-1 0,0 0,0 0,0 0,0 0,-1 0,0-1,-96-89,97 89,0 0,-1 1,1-1,-1 1,1 0,-1-1,0 1,0 0,0 0,-1 0,1 0,0 1,-1-1,1 1,-1-1,1 1,-1 0,0 0,1 0,-1 0,0 0,0 1,0-1,0 1,0 0,0 0,1 0,-1 0,0 1,0-1,0 1,0-1,0 1,-1 1,-61 28,65-30,-1 1,0-1,1 0,-1 0,0 0,1 0,-1 0,0 0,1 0,-1 0,0 0,1 0,-1 0,0 0,1 0,-1-1,0 1,1 0,-1 0,0-1,1 1,-1-1,1 1,-1 0,1-1,-1 1,1-1,-1 1,1-1,-1 0,1 1,-1-1,1 1,0-1,0 0,-1 1,1-1,0 0,0 1,0-1,0 0,-1 1,1-1,0 0,0 1,0-1,1 0,-1 0,0 1,0-1,0 0,0 1,1-1,-1 0,9-39,-6 33,-1 1,0-1,0 0,0 0,-1 0,0 0,0 0,-1 0,1 0,-2 0,1 0,-1 0,0 0,-1 0,1 0,-1 0,-1 1,1-1,-1 1,-3-5,-99-153,47 84,35 79,16 8</inkml:trace>
  <inkml:trace contextRef="#ctx0" brushRef="#br0" timeOffset="2162.165">13110 2988,'-16'10,"7"-5,1 0,0 1,0-1,0 2,1-1,-1 1,2 0,-1 1,1-1,-1 3,8-10,0 1,0 0,-1-1,1 1,0-1,0 1,0-1,0 1,0-1,0 0,0 0,0 1,0-1,1 0,-1 0,0 0,0 0,0 0,0 0,0-1,0 1,0 0,0 0,0-1,0 1,0-1,0 1,0-1,0 1,0-1,-1 1,1-1,1 0,170-77,-192 72,9 9,1-1,-1 1,1 1,0 0,0 0,1 1,-1 0,1 0,0 1,-2 2,12-8,0 0,0 0,-1-1,1 1,0 0,0 0,-1 0,1 0,0 0,0 0,0 0,-1 0,1 0,0 1,0-1,-1 0,1 0,0 1,-1-1,1 0,0 1,-1-1,1 1,0-1,-1 1,1-1,-1 1,1 0,-1-1,1 1,-1-1,1 1,-1 0,0 0,1-1,-1 1,0 0,0 0,1-1,-1 1,0 0,0 0,0-1,0 1,0 0,0 0,0 0,0-1,-1 1,1 0,0 0,0-1,0 1,-1 0,1-1,-1 1,1 0,0-1,-1 1,1 0,-1-1,1 1,-1-1,0 1,0 0,72-15,-71 14,0 0,0 0,-1 0,1 0,0 0,0 0,0 0,-1 0,1 0,0-1,0 1,0 0,-1 0,1 0,0 0,0-1,0 1,0 0,0 0,0 0,-1-1,1 1,0 0,0 0,0 0,0-1,0 1,0 0,0 0,0-1,0 1,0 0,0 0,0 0,0-1,0 1,0 0,0 0,0-1,1 1,-29-2,-73-24,98 25,0-1,0 0,0 0,1 1,-1-2,1 1,-1 0,1 0,-1-1,1 1,0-1,0 0,1 0,-1 0,0 0,1 0,0 0,0 0,0 0,0 0,0-1,1 1,-1 0,1-1,0 1,0 0,0-1,0 1,1 0,0-1,6-17,2 1,0 1,1 0,1 0,1 1,1 0,0 1,1 1,1 0,1 1,0 0,3-1,10-11,63-58,-127 95,-221 127,150-99,104-39,1 1,0-1,0 0,0 1,0-1,-1 0,1 0,0 0,0 0,0 0,1 0,-1 0,0 0,0 0,0 0,1 0,-1-1,1 1,-1 0,1 0,-1-1,1 1,0 0,0-1,0 1,0-1,0 1,0 0,0-1,0 1,0 0,0-1,1 1,-1 0,1-1,-1 1,1 0,-1 0,1-1,0 1,-1 0,1 0,0 0,0 0,0 0,0 0,0 0,0 0,0 1,0-1,1 0,-1 1,0-1,216-209,-215 209,-1 0,1-1,-1 1,0-1,1 1,-1-1,0 0,0 0,0 1,0-1,0 0,0 0,-1 0,1 0,-1 0,1 0,-1 0,0 0,0 0,0 0,0 0,0 0,0 0,-1 0,1 0,-1 0,1 0,-1 0,0 0,1 0,-1 0,0 0,0 1,-1-1,1 0,0 1,-1-1,1 1,0-1,-1 1,0 0,1-1,-1 1,0 0,0 0,0 0,1 1,-1-1,0 0,0 1,-1-1,-133-3,43 6,92-2,0 0,-1 0,1 0,0 0,-1 0,1 0,0 0,-1-1,1 1,0 0,0-1,-1 1,1-1,0 1,0-1,0 0,-1 1,1-1,0 0,0 0,0 0,1 0,-1 0,0 0,0 0,0 0,1 0,-1 0,0 0,1-1,-1 1,1 0,-1 0,1-1,0 1,0 0,0-1,-1 1,1 0,0 0,1-1,-1 1,0 0,0-1,0 1,1 0,-1-1,1 1,-1 0,1 0,-1 0,1-1,0 1,0 0,-1 0,1 0,0 0,0 0,1 0,7-10,1 0,0 2,1-1,0 1,0 0,1 1,0 1,5-3,27-18,-30 16,-23 12,-27 13,-164 57,199-69,0 0,0-1,1 0,-1 1,0-1,0 1,0-1,0 0,0 0,0 0,0 1,0-1,0 0,0 0,0 0,0 0,0-1,0 1,0 0,0 0,0-1,0 1,0 0,1-1,-1 1,0-1,0 1,0-1,0 1,1-1,-1 0,0 1,1-1,-1 0,0 0,1 0,-1 1,1-1,-1 0,1 0,0 0,-1 0,1 0,0 0,-1 0,1 0,0 0,0 0,0 0,0 0,0 0,0 0,0 0,1 0,-1 0,0 0,0 1,1-1,-1 0,1 0,-1 0,1 0,-1 0,1 0,36-58,14 3,-36 44,-2-1,0-1,-1 0,0-1,-1 0,-1-1,0 0,-1-1,-1 0,5-14,-28-25,14 54,-1 0,1 0,-1 0,1 0,0 0,0 0,0-1,0 1,0 0,1-1,-1 1,1-1,0 1,-1-1,1 1,0-1,0 1,1-1,-1 1,0-1,1 1,0 0,-1-1,1 1,0 0,0-1,0 1,119-113,-5 21,-116 94,1 0,-1 1,1-1,-1 0,0 0,1 0,-1 0,0 0,0 0,1 0,-1 0,0 0,1 0,-1 0,0 0,1-1,-1 1,1 0,-1 0,0-1,1 1,-1 0,1-1,-1 1,1-1,-1 1,1-1,-1 1,1-1,-1 1,1-1,0 1,-1-1,1 1,0-1,-1 0,1 1,0-1,0 0,0 1,0-1,-1 0,1 1,0-1,0 0,0 1,0-1,1 0,-1 1,0-1,0 0,0 1,0-1,1 1,-1-1,0 0,1 1,-1-1,0 1,1-1,-1 1,1-1,-1 1,1-1,-1 1,1-1,-1 1,1 0,0-1,-53 11,-197 54,250-65,-1 1,1-1,-1 0,0 1,1-1,-1 0,0 0,0 1,1-1,-1 0,0 0,0 1,0-1,0 0,0 0,0 1,0-1,0 0,0 0,-1 1,1-1,0 0,0 0,-1 1,1-1,0 0,-1 1,1-1,-1 0,1 1,-1-1,1 1,-1-1,1 1,-1-1,1 1,-1-1,0 1,1 0,-1-1,0 1,0 0,1-1,-1 1,0 0,0 0,1 0,-1 0,0 0,0-1,1 2,-1-1,0 0,0 0,1 0,-1 0,0 0,0 1,1-1,-1 0,0 0,0 1,209-179,-206 178,-1-1,1 1,-1-1,1 0,-1 0,1 0,-1 1,1-2,-1 1,0 0,0 0,1 0,-1-1,0 1,0 0,0-1,0 1,-1-1,1 1,0-1,-1 1,1-1,0 0,-1 1,0-1,0 0,1 1,-1-1,0 0,0 0,0 1,-1-1,1 0,0 1,-1-1,1 0,-1 1,1-1,-1 0,0 1,0-1,0 1,0 0,0-1,0 1,0 0,0-1,0 1,-1 0,1 0,0 0,-2-1,-4 1,0 0,0 0,0 0,0 1,-1 0,1 0,0 1,0 0,0 0,0 1,-7 2,-53 4,66-8,1 1,-1-1,0 0,1 0,-1 0,1 0,-1 0,0 0,1 0,-1 0,0 0,1 0,-1-1,1 1,-1 0,0 0,1-1,-1 1,1 0,-1-1,1 1,-1 0,1-1,-1 1,1-1,-1 1,1 0,0-1,-1 1,1-1,0 0,-1 1,1-1,0 1,0-1,-1 1,1-1,0 0,0 1,0-1,0 0,0 1,0-1,0 1,0-1,0 0,0 1,0-1,0 0,1 1,-1-1,0 1,0-1,1 1,-1-1,0 1,1-1,-1 1,0-1,1 1,-1-1,1 1,0-1,29-29,130-75,-160 106,-1-1,1 1,-1-1,1 1,-1-1,0 0,1 1,-1-1,1 0,-1 0,0 0,1 1,-1-1,0 0,1 0,-1 0,0 0,0 0,1 0,-1 0,0 0,1 0,-1-1,0 1,1 0,-1 0,1 0,-1-1,0 1,1 0,-1-1,1 1,-1-1,1 1,-1-1,1 1,-1-1,1 1,-1-1,1 1,0-1,-1 1,1-1,0 0,-1 1,1-1,0 0,0 1,0-1,0 0,0 1,-1-1,1 0,0 1,1-1,-1 0,0 1,0-1,0 0,0 1,0-1,1 0,-1 1,0-1,-35 15,22-8,1-1,-1 0,0-1,0 0,-1-1,1 0,-1-1,1-1,-11 0,2-10,72 27,-32-11</inkml:trace>
  <inkml:trace contextRef="#ctx0" brushRef="#br0" timeOffset="24813.651">4587 194,'-39'13,"1"2,1 1,0 1,1 3,-26 18,44-27,-58 42,2 3,2 3,3 3,-35 44,31-33,-26 14,298-258,124-141,-298 287,181-205,-175 179,-31 50,1 1,-1-1,1 0,-1 0,0 0,1 1,-1-1,0 0,0 0,0 0,0 0,0 1,0-1,0 0,0 0,0 0,0 0,0 0,0 1,-1-1,1 0,0 0,-1 0,1 1,-1-1,1 0,-1 0,1 1,-1-1,1 0,-1 1,1-1,-1 1,0-1,1 1,-1-1,0 1,0-1,1 1,-1 0,0-1,0 1,0 0,0 0,1 0,-1-1,0 1,0 0,0 0,0 0,0 0,1 1,-1-1,0 0,0 0,0 0,0 1,1-1,-1 0,0 1,0-1,1 1,-1-1,0 1,-14 4,1 0,0 1,0 1,0 0,1 0,0 2,-10 8,-6 3,-108 71,4 7,-10 17,132-106,1 0,0 0,0 1,1 1,0 0,1 0,0 0,1 1,-5 10,12-21,0 0,0 0,-1 0,1 1,1-1,-1 0,0 0,0 0,0 0,1 0,-1 1,0-1,1 0,-1 0,1 0,-1 0,1 0,0 0,-1 0,1-1,0 1,0 0,0 0,-1 0,1-1,0 1,0 0,0-1,0 1,0-1,0 1,1-1,-1 0,0 1,0-1,0 0,0 0,0 0,0 0,1 0,-1 0,0 0,0 0,0 0,0 0,0-1,1 1,-1 0,0-1,0 1,0-1,0 1,0-1,0 0,0 1,0-1,-1 0,1 0,0 0,0 0,-1 1,1-1,0 0,-1-1,166-126,-146 110,0 0,-1-1,-1-1,-1-1,-1-1,-1 0,-1-1,9-18,-22 40,0-1,1 1,-1-1,0 0,0 1,0-1,0 0,0 0,-1 0,1 0,0 0,-1 0,1 0,-1 0,0 0,0 0,0 0,0 0,0 0,0 0,0 0,-1 0,1 0,-1 0,1 0,-1 0,0 0,0 1,0-1,0 0,0 0,0 1,0-1,-1 1,1-1,-1 1,1-1,-1 1,1 0,-1 0,0 0,0 0,1 0,-1 0,0 0,0 0,0 1,0-1,0 1,0 0,0-1,0 1,-1 0,-9 3,0-1,0 2,0 0,0 0,0 1,1 1,0 0,0 0,-7 6,-7 4,-166 105,191-122,0 1,0-1,-1 1,1-1,0 1,0 0,0-1,-1 1,1 0,0-1,0 1,-1 0,1-1,0 1,-1 0,1-1,0 1,-1 0,1 0,-1-1,1 1,0 0,-1 0,1 0,-1 0,1 0,0 0,-1-1,1 1,-1 0,1 0,-1 0,1 0,-1 1,1-1,0 0,-1 0,1 0,-1 0,1 0,-1 0,1 1,0-1,-1 0,1 0,0 1,-1-1,1 0,0 1,-1-1,1 0,0 1,0-1,-1 0,1 1,0-1,0 0,-1 1,1-1,0 1,22-33,-17 26,9-9,0 1,0 0,2 1,0 0,0 1,16-8,-15 20,-31 19,12-17,-11 10,-1-1,0 0,-1-1,0 0,-1-1,0-1,-14 5,29-12,0 0,0-1,0 1,0-1,0 1,0-1,0 1,0-1,0 0,-1 0,1 1,0-1,0 0,0 0,0 0,0 0,0 0,0-1,-1 1,1 0,0 0,0-1,0 1,0-1,0 1,0-1,0 1,0-1,0 0,1 1,-1-1,0 0,0 0,0 1,1-1,-1 0,0 0,1 0,-1 0,1 0,-1 0,1 0,0 0,-1 0,1 0,0 0,0-1,-1 1,1 0,0 0,0 0,0 0,2 0,0 1,0 0,0 0,0 0,0 0,0 1,0-1,0 0,0 1,0-1,0 1,0 0,-1 0,1-1,0 1,0 0,-1 1,1-1,-1 0,1 0,-1 1,1-1,-1 1,0-1,0 1,0-1,0 1,0 0,0 0,0 0,0-1,-1 1,1 1,10 23,-10-22,0 0,-1 0,2 0,-1 0,0 0,1-1,0 1,-1 0,2-1,-1 1,0-1,1 0,-1 1,1-1,0-1,0 1,0 0,1-1,-1 1,0-1,1 0,0 0,-1 0,1-1,0 1,0-1,0 0,0 0,0-1,0 1,0-1,1 0,121-59,-83 34,65-29,-107 54,0 1,0-1,0 0,1 1,-1-1,0 1,0-1,0 1,0 0,0-1,0 1,0 0,-1 0,1-1,0 1,0 0,-1 0,1 0,0 0,-1 0,1 0,-1 0,1 0,-1 0,0 0,1 1,-1-1,0 0,0 0,0 0,0 0,0 1,0-1,0 0,0 0,0 0,0 0,-1 1,1-1,0 0,-1 0,1 0,-1 0,0 0,1 0,-1 0,0 0,1 0,-1 0,0-1,0 1,0 0,0 0,0-1,0 1,0-1,0 1,0-1,0 1,-1 0,-34 43,28-37,0 1,1 0,0 0,1 1,0 0,0 0,1 1,0-1,1 1,0 0,0 1,1-1,-1 6,4-15,0 1,0 0,0 0,0 0,0 0,0 0,1 0,-1 0,0-1,1 1,0 0,-1 0,1 0,0-1,0 1,0 0,0-1,0 1,0-1,1 1,-1-1,0 0,1 1,-1-1,1 0,-1 0,1 0,0 0,-1 0,1-1,0 1,0 0,0-1,-1 1,1-1,0 0,0 1,0-1,0 0,0 0,0-1,0 1,-1 0,1 0,0-1,2 0,87-29,245-122,-195 101,-142 52,0-1,1 1,-1 0,1-1,-1 1,0 0,1 0,0-1,-1 1,1 0,-1 0,1 0,0 0,0 0,-1 0,1-1,0 1,0 0,0 0,0 0,0 0,0 0,0 0,0 0,1 0,-1 0,0 0,0-1,1 1,-1 0,1 0,-1 0,1 0,-1-1,1 1,-1 0,1-1,0 1,-1 0,1-1,0 1,-1-1,1 1,0-1,0 1,0-1,0 1,-1-1,1 0,0 0,0 1,0-1,0 0,0 0,0 0,0 0,0 0,0 0,-39 33,-1-1,-2-3,-1-1,-1-1,-1-3,-2-2,-17 5,1 3,-41 32,102-61,1-1,-1 1,1 0,0-1,-1 1,1 0,0-1,0 1,-1 0,1-1,0 1,0 0,0 0,0-1,0 1,0 0,0 0,0-1,0 1,0 0,1 0,-1-1,0 1,0 0,1-1,-1 1,0 0,1-1,-1 1,1 0,-1-1,1 1,-1-1,1 1,-1-1,1 1,-1-1,1 1,0-1,-1 0,1 1,0-1,-1 0,1 0,0 1,0-1,-1 0,1 0,0 0,0 0,-1 0,1 0,0 0,0 0,-1 0,1 0,0-1,49 4,1-9,-1-3,0-2,-1-2,-1-2,0-2,2-3,348-148,-380 161,-27 13,-28 15,-492 251,458-232,111-33,16-20,0-3,-1-2,-1-2,32-18,-12 6,504-217,-447 201,-132 48,1 0,0 1,0-1,0 1,0-1,0 1,-1-1,1 1,0 0,0-1,0 1,1-1,-1 1,0-1,0 1,0-1,0 1,0-1,1 1,-1-1,0 0,0 1,1-1,-1 1,0-1,1 1,-1-1,0 0,1 1,-1-1,1 0,-1 1,0-1,1 0,-1 0,1 0,-1 1,1-1,-1 0,1 0,-1 0,1 0,-1 0,1 0,-1 0,1 0,-1 0,1 0,-1 0,1 0,0 0,-43 30,0-2,-2-2,-1-2,-13 4,1 0,-457 215,494-227,58-16,-1-3,1 0,-1-3,0-1,0-2,-1-1,16-8,-34 12,631-173,-513 134,-2-6,73-41,-150 60,-103 41,-123 57,-157 87,25-10,262-127,-81 48,119-64,1 0,-1 0,0 1,1-1,-1 0,1 0,-1 1,1-1,-1 1,1-1,-1 0,1 1,0-1,-1 1,1-1,0 1,-1-1,1 1,0-1,0 1,-1 0,1-1,0 1,0-1,0 1,0 0,0-1,0 1,0-1,0 1,0 0,0-1,0 1,0 0,0-1,0 1,1-1,-1 1,0-1,0 1,1-1,-1 1,0-1,1 1,-1-1,0 1,1-1,-1 1,1-1,-1 1,1-1,-1 0,1 1,-1-1,1 0,0 0,-1 1,1-1,0 0,39 4,28-15,0-3,0-2,-2-4,54-24,-109 40,448-155,3-11,-448 168,-21 9,-23 12,28-17,-453 239,337-182,77-41,-50 33,91-50,0 0,0 0,0 0,0 0,0 0,0 0,0-1,1 1,-1 0,0 0,1 0,-1 0,1-1,-1 1,1 0,-1 0,1-1,0 1,-1 0,1-1,0 1,-1 0,1-1,0 1,0-1,0 0,-1 1,1-1,0 0,0 1,0-1,0 0,0 0,0 0,0 0,0 0,-1 0,1 0,0 0,0 0,0 0,0 0,0 0,0-1,0 1,0 0,-1-1,2 1,36 0,0-2,1-2,-1-1,-1-2,1-2,21-8,-2 2,625-170,-56 41,-596 138,-30 6,0 0,0-1,0 1,0 0,-1 0,1 0,0 0,0 0,0 0,0-1,0 1,0 0,-1 0,1 0,0 0,0-1,0 1,0 0,0 0,0 0,0-1,0 1,0 0,0 0,0 0,0 0,0-1,0 1,0 0,0 0,-26 0,-68 13,0 4,1 4,1 4,-14 10,8-5,-529 173,617-199,4-3,1 0,0 1,0 0,0 0,0 0,0 0,0 1,0 0,1 0,-1 0,1 1,0 0,0-1,0 1,1 1,-1-1,-2 4,7-6,-1 0,1 0,-1 1,1-1,-1 0,1 0,0 0,0-1,0 1,0 0,1 0,-1 0,0-1,1 1,-1-1,1 1,-1-1,1 1,0-1,0 0,-1 0,1 0,0 0,0 0,0 0,0-1,0 1,0-1,1 1,-1-1,0 0,0 0,0 0,2 0,38 6,2-1,-1-3,0-2,0-1,41-8,39-8,-1-5,-1-6,-1-6,-2-4,66-34,-148 57,63-26,-2-5,36-25,-68 20,-64 50,1 0,-1-1,0 1,0-1,0 1,0-1,0 0,0 1,-1-1,1 0,0 1,-1-1,1 0,-1 0,0 0,1 0,-1 1,0-1,0 0,-1 0,1 0,0 0,0 0,-1 1,1-1,-1 0,0 0,1 1,-1-1,0 0,0 1,0-1,0 1,0-1,-1 1,1-1,0 1,-1 0,1 0,-1 0,0-1,-9-3,-1-1,1 2,-1-1,-1 1,1 1,0 1,-1-1,0 2,0 0,1 0,-1 1,0 1,-1 0,14-1,-71 6,-1 2,2 3,-48 15,23-5,-245 58,-179 73,348-99,166-44,25-8,9-8,-1-1,0-1,-1-1,1-1,12-9,40-16,321-133,-400 169,0 0,-1 0,1 0,0 0,-1 0,1 0,0 0,-1 0,1 0,-1 0,1 0,0 0,-1 0,1-1,0 1,-1 0,1 0,-1-1,1 1,0 0,-1-1,1 1,-1-1,1 1,-1-1,0 1,1-1,-1 1,1-1,-1 1,0-1,1 1,-1-1,0 0,0 1,0-1,1 0,-1 1,0-1,0 1,0-1,0 0,0 1,0-1,0 0,0 1,0-1,-1 0,1 1,0-1,0 0,0 1,-1-1,1 1,0-1,-1 1,1-1,-1 1,1-1,0 1,-1-1,-43-9,-218 43,179-18,-1055 227,1078-232,-1-2,-1-3,1-3,0-2,-23-5,-28 12,-80 27,88-23,0-4,0-4,-27-7,-17 2,30 3,119-1,-1 1,0-1,1 1,-1-1,0 0,0 1,1-1,-1 1,0-1,0 1,0-1,0 1,0-1,0 1,0-1,0 1,0-1,0 1,0-1,0 1,0-1,0 1,0-1,0 1,-1-1,1 1,0-1,0 1,-1-1,1 1,0-1,-1 1,42-7,0-2,0-1,-1-2,28-12,-3 1,-45 16,14-3,-2-2,1 0,-1-3,-1 0,0-2,23-17,-55 33,1-1,0 1,0 0,-1 0,1-1,0 1,0 0,-1 0,1-1,0 1,0 0,0-1,-1 1,1 0,0-1,0 1,0 0,0-1,0 1,0 0,0-1,0 1,0 0,0-1,0 1,0 0,0-1,0 1,0-1,0 1,0 0,1-1,-1 1,0 0,0 0,0-1,0 1,1 0,-1-1,0 1,0 0,1 0,-1-1,0 1,1 0,-1 0,0 0,0-1,1 1,-1 0,-33 8,-66 28,1 4,2 4,2 4,3 5,-11 12,97-62,3-3,0 0,1 1,-1-1,0 1,0-1,1 1,-1-1,0 1,0 0,1 0,-1 0,1 0,-1 0,1 0,-1 1,1-1,0 0,0 1,0-1,-1 1,1-1,0 1,1-1,-1 1,0 0,0-1,1 1,-1 0,1 0,0 0,-1 0,1-1,0 1,0 0,0 0,0 0,1 0,-1-1,0 1,1 0,-1 0,1 0,0-1,-1 1,1 0,0-1,0 1,0-1,0 1,0-1,2 2,8 1,1 0,-1 0,1-1,0-1,0 0,0 0,0-1,0-1,1 0,10-2,-18 2,479-49,660-129,-24 3,16-44,-543 86,-846 210,-646 239,509-160,337-117,53-38,1 1,0 0,0-1,-1 1,1-1,0 1,0-1,1 1,-1-1,0 0,0 0,1 1,-1-1,0 0,1 0,-1 0,1 0,0-1,-1 1,1 0,0-1,-1 1,1-1,0 0,0 1,-1-1,1 0,0 0,0 0,0 0,-1 0,1-1,0 1,0 0,1-2,0 3,55-1,0-2,0-3,41-9,-48 6,589-105,66-46,-121 26,-392 87,-420 103,-821 280,549-188,447-120,75-12,14-14,0-2,1 0,-1-3,0-1,0-2,17-5,-28 6,255-53,240-83,-189 46,397-110,-599 174,-534 164,-300 109,-129 60,748-262,85-40,-1-1,1 1,0-1,-1 1,1 0,0-1,0 1,-1-1,1 1,0 0,0-1,0 1,0-1,0 1,0 0,0-1,0 1,0 0,0-1,1 1,-1-1,0 1,0 0,1-1,-1 1,0-1,0 1,1-1,-1 1,1-1,-1 1,0-1,1 1,-1-1,1 0,-1 1,1-1,-1 0,1 1,0-1,-1 0,1 0,-1 1,1-1,0 0,-1 0,1 0,-1 0,1 0,0 0,-1 0,1 0,0 0,-1 0,1 0,-1 0,1 0,0-1,-1 1,1 0,-1 0,1-1,-1 1,1-1,173-18,-132 11,273-65,25-22,-71 19,668-189,137-33,-745 220,-282 74,-68 26,-316 117,253-108,-194 75,-723 256,421-192,527-154,35-8,27-6,34-9,839-232,-360 90,658-177,-1036 292,-517 181,-605 260,951-398,-135 51,-3-7,-8-7,152-41,12-2,0-1,-1 1,1-2,0 0,-1 0,1 0,-1-1,1-1,-1 0,-8-1,16 1,1 0,0 0,-1 0,1 0,0 0,0-1,0 1,0 0,0 0,0-1,0 1,0-1,0 1,1-1,-1 1,1-1,-1 1,1-1,-1 0,1 1,0-1,0 0,0 1,0-1,0 0,0 1,0-1,1 1,-1-1,0 0,1 1,-1-1,1 1,0-1,0 1,0-1,-1 1,1 0,0-1,0 1,1 0,-1 0,0 0,0 0,1 0,-1 0,0 0,1 0,-1 0,1 1,-1-1,1 0,1 1,43-33,1 2,2 3,1 2,37-14,78-27,3 8,4 6,-3-11,-169 64,-1 0,1 0,0 0,0 0,-1 0,1 0,0 0,0 0,-1 0,1 0,0 0,-1 0,1 0,0 0,0 0,-1 0,1 0,0 0,0 0,-1 0,1-1,0 1,0 0,0 0,-1 0,1 0,0-1,0 1,0 0,-1 0,1 0,0-1,0 1,0 0,0 0,0-1,0 1,-1 0,1 0,0-1,0 1,0 0,0-1,0 1,0 0,0 0,0-1,0 1,0 0,0 0,0-1,1 1,-1 0,0-1,0 1,0 0,-31 2,-601 122,413-85,-2-9,-196-1,415-29,-29 1,-1-1,1-2,0-1,0-1,-28-8,57 12,0 0,0 0,0-1,0 1,0 0,0-1,1 1,-1-1,0 0,0 1,0-1,0 0,1 0,-1 0,0 0,1-1,-1 1,1 0,-1-1,1 1,0-1,-1 1,1-1,0 0,0 1,0-1,0 0,1 0,-1 0,0 0,1 0,-1 0,1 0,0 0,0 0,-1 0,1 0,1 0,-1 0,0 0,0 0,1 1,-1-1,2-2,5-5,1 1,0 1,0 0,1 0,0 0,0 1,0 0,1 1,0 0,0 0,1 1,5-1,-6 1,328-120,42 3,-280 90,427-132,-445 127,-83 36,0 0,1 0,-1 0,1 0,-1-1,0 1,1 0,-1 0,1 0,-1-1,1 1,-1 0,1-1,-1 1,1 0,-1-1,1 1,-1-1,1 1,-1-1,1 1,0-1,-1 1,1-1,0 1,0-1,-1 1,1-1,0 0,0 1,0-1,0 1,0-1,0 0,0 1,0-1,0 1,0-1,0 0,0 1,0-1,0 1,0-1,1 0,-1 1,0-1,0 1,1-1,-1 1,0-1,1 1,-1-1,1 1,-1-1,1 1,-1 0,1-1,-1 1,1 0,-1-1,1 1,-1 0,1 0,-1-1,1 1,0 0,-1 0,1 0,-1 0,1 0,-49-4,-42 16,0 3,2 4,-11 7,70-18,-482 135,-78 52,571-189,7-3,0 0,0 1,0 0,0 1,1 0,0 0,0 1,0 1,1 0,0 0,0 1,0 0,-4 6,12-13,0 1,1-1,-1 1,0-1,1 1,-1-1,1 1,-1-1,1 1,0 0,-1-1,1 1,0 0,0-1,0 1,1-1,-1 1,0 0,1-1,-1 1,1-1,-1 1,1-1,0 1,-1-1,1 1,0-1,0 0,0 1,0-1,0 0,0 0,1 0,-1 0,0 0,1 0,-1 0,0 0,1 0,-1-1,1 1,67 19,-1-15,0-4,-1-2,1-4,-1-2,6-4,196-43,-3-11,80-38,-41 12,216-42,-448 125,-74 8,1 0,0 0,-1 0,1 0,0 0,-1 0,1 1,0-1,-1 0,1 0,0 0,0 0,-1 0,1 1,0-1,0 0,-1 0,1 1,0-1,0 0,-1 0,1 1,0-1,0 0,0 0,0 1,0-1,-1 0,1 1,0-1,0 0,0 0,0 1,0-1,0 0,0 1,0-1,0 0,0 1,0-1,0 0,0 1,1-1,-1 0,0 1,0-1,0 0,0 0,0 1,1-1,-1 0,0 0,0 1,1-1,-1 0,0 0,0 0,1 1,-1-1,0 0,0 0,1 0,-1 0,-28 17,-526 208,-654 270,1175-482,-133 70,167-83,0 0,0 0,1 1,-1-1,0 0,0 0,0 1,0-1,0 1,0-1,0 1,0-1,-1 1,1 0,0-1,0 1,0 0,-1 0,1-1,0 1,-1 0,1 0,0 0,-1 0,1 0,-1 0,0 0,1 0,-1 0,0 0,0 0,1 0,-1 0,0 0,0 0,0 1,0-1,-1 0,1 0,0 0,0 0,-1 0,1 0,0 0,-1 0,1 0,-1 0,1 0,-1 0,0-1,1 1,-1 0,0 0,0 0,1-1,-1 1,0 0,0-1,0 1,0-1,0 1,0-1,0 1,0-1,0 0,-1 1,39 1,-1 0,1-3,0 0,-1-3,1-1,-1-2,4-2,-9 3,482-111,13-27,14-4,768-184,-1263 318,-74 17,-89 27,1 5,-24 15,70-25,-1767 561,1674-537,164-49,1 0,-1 0,0 0,1 0,-1 0,0 0,1 0,-1 0,0 0,1 1,-1-1,0 0,1 0,-1 0,0 0,1 0,-1 1,0-1,0 0,1 0,-1 0,0 1,1-1,-1 0,0 1,0-1,0 0,0 0,1 1,-1-1,0 0,0 1,0-1,0 0,0 1,0-1,0 0,0 1,0-1,0 1,0-1,0 0,0 1,295-41,1026-250,245-23,-1342 274,-245 53,-450 146,-920 285,821-271,523-157,47-17,0 0,1 1,-1-1,0 0,0 1,0-1,0 0,1 1,-1-1,0 1,0-1,0 0,0 1,0-1,0 1,0-1,0 0,0 1,0-1,0 1,0-1,0 0,-1 1,365-95,1339-349,-339 132,-506 149,-694 140,-165 22,1 0,0 1,0-1,0 0,0 1,0-1,0 0,0 0,0 1,0-1,0 0,0 1,0-1,0 0,0 1,0-1,0 0,0 1,0-1,0 0,1 1,-1-1,0 0,0 0,0 1,0-1,1 0,-1 0,0 1,0-1,1 0,-1 0,0 0,0 1,1-1,-1 0,0 0,1 0,-1 0,0 0,0 0,1 0,-1 1,0-1,1 0,-1 0,0 0,1 0,-1 0,0-1,1 1,-31 16,-471 157,-1197 330,1460-437,77-20,161-45,1-1,-1 0,0 0,0 0,1 1,-1-1,0 0,0 1,1-1,-1 0,0 0,0 1,0-1,0 0,1 1,-1-1,0 0,0 1,0-1,0 1,0-1,0 0,0 1,0-1,0 0,0 1,0-1,0 0,0 1,0-1,-1 0,1 1,0-1,0 0,0 1,0-1,-1 0,1 1,0-1,0 0,0 0,-1 1,1-1,0 0,-1 0,1 1,0-1,-1 0,1 0,0 0,-1 0,1 1,0-1,-1 0,1 0,0 0,-1 0,1 0,0 0,-1 0,1 0,0 0,-1 0,33 4,23-7,0-2,0-3,-1-2,13-6,-18 5,1856-449,-1743 423,231-52,312-26,-666 110,-24 2,0 1,0 1,0 0,1 1,-1 0,0 2,0-1,3 3,-17-4,0 0,-1 0,1 0,0 0,-1 0,1 1,0-1,-1 0,1 0,0 1,-1-1,1 1,-1-1,1 0,-1 1,1-1,-1 1,1-1,-1 1,1-1,-1 1,0 0,1-1,-1 1,0-1,0 1,1 0,-1-1,0 1,0 0,0-1,0 1,0 0,0-1,0 1,0 0,0 0,0-1,0 1,0 0,0-1,-1 1,1-1,0 1,0 0,-1-1,1 1,-1-1,1 1,0 0,-1-1,1 1,-1-1,1 0,-1 1,1-1,-1 1,0-1,1 0,-1 1,0-1,-14 14,-1-1,-1-1,0 0,-1-2,0 0,-1-1,-17 6,2 1,-556 234,-303 72,604-226,-48-1,321-91,29-8,265-74,1741-442,-1442 401,-478 106,-99 13,0 0,0 0,0 1,0-1,-1 0,1 1,0-1,0 0,0 0,0 1,0-1,0 0,0 1,0-1,0 0,0 1,0-1,0 0,0 1,0-1,0 0,0 1,0-1,0 0,0 1,1-1,-1 0,0 1,0-1,0 0,1 0,-1 1,0-1,0 0,0 0,1 0,-1 1,0-1,1 0,-1 0,0 0,0 0,1 1,-1-1,0 0,1 0,-1 0,0 0,1 0,-1 0,0 0,1 0,-1 0,0 0,1 0,-31 17,-380 137,-306 89,688-231,28-12,1 0,-1 0,0-1,1 1,-1 0,0 0,0 0,1 0,-1-1,1 1,-1 0,0 0,1 0,-1 0,0 0,1 0,-1 0,0 0,1 0,-1 0,0 0,1 0,-1 0,1 1,-1-1,0 0,1 0,-1 0,0 0,0 1,1-1,-1 0,0 0,1 1,-1-1,0 0,0 0,0 1,1-1,-1 0,0 1,0-1,0 0,0 1,1-1,-1 0,0 1,0-1,0 0,0 1,0-1,0 0,0 1,0-1,0 1,0-1,0 0,0 1,0-1,-1 0,1 1,0-1,33-3,0-1,-1-2,0-1,0-2,2-1,24-7,425-107,436-124,-812 221,-131 59,-84 43,-3-5,-3-5,-78 30,-151 55,335-149,36-13,-27 11,763-285,-662 250,389-125,-472 155,69-5,-87 12,0 0,0 0,0 0,-1 0,1 0,0 0,0 0,-1 1,1-1,-1 0,1 0,-1 1,0-1,1 0,-1 0,0 1,0-1,0 0,0 1,0-1,0 0,0 1,0-1,0 0,-1 0,1 1,-1-1,1 0,-1 0,1 1,-1-1,0 0,1 0,-1 0,0 0,0 0,0 0,0 0,0 0,0 0,0-1,0 1,0 0,0-1,-1 1,-199 169,-132 93,327-258,-1 0,1 0,0 1,0 0,0 0,1 0,0 1,0 0,1 0,0 0,0 0,0 1,1-1,0 1,0 0,3-7,0 0,0-1,0 1,0 0,0 0,0 0,0 0,0-1,0 1,0 0,0 0,0 0,0 0,1-1,-1 1,0 0,1 0,-1-1,0 1,1 0,-1-1,1 1,-1 0,1-1,0 1,-1-1,1 1,0 0,-1-1,1 0,0 1,-1-1,1 1,0-1,0 0,0 0,-1 1,1-1,0 0,0 0,0 0,-1 0,1 0,0 0,0 0,0 0,0 0,-1-1,1 1,0 0,0 0,0-1,47-17,-45 16,454-205,-436 195,-19 10,0 0,1 1,-1-1,1 0,-1 1,1-1,0 1,-1 0,1 0,0 0,0 0,0 1,0-1,0 1,0 0,0-1,0 1,0 1,0-1,0 0,0 1,0-1,0 1,0 0,0 0,-1 0,1 1,1 0,117 64,-92-46,-28-19,-1-1,1 0,-1 0,0 0,1 1,-1-1,1 0,-1 1,0-1,1 0,-1 1,0-1,1 0,-1 1,0-1,1 1,-1-1,0 0,0 1,0-1,1 1,-1-1,0 1,0-1,0 1,0-1,0 1,0-1,0 1,0-1,0 1,0-1,0 1,0-1,0 1,-1-1,1 1,0-1,0 0,0 1,-1-1,1 1,0-1,0 0,-1 1,1-1,-1 1,1-1,0 0,-1 0,1 1,0-1,-1 0,1 0,-1 1,1-1,-1 0,1 0,-1 0,1 0,-1 0,1 1,0-2,0 1,1 0,-1 0,0 0,1-1,-1 1,0 0,0 0,0-1,1 1,-1 0,0-1,0 1,0 0,1 0,-1-1,0 1,0 0,0-1,0 1,0 0,0-1,0 1,0-1,0 1,0 0,0-1,0 1,0 0,0-1,0 1,0 0,0-1,0 1,-1 0,1-1,0 1,0 0,0-1,0 1,-1 0,1 0,0-1,0 1,-1 0,1 0,0 0,-1-1,1 1,0 0,0 0,-1 0,1 0,0-1,-1 1,1 0,0 0,-1 0,1 0,-1 0,1 0,0 0,17-14,1 1,0 0,1 1,0 1,1 1,0 1,1 1,20-5,-33 9,352-120,-357 118,-27 7,-237 46,-105 34,178-35,-2-9,-171 11,325-47,36-1,1 0,-1 0,0-1,1 1,-1 0,0 0,0-1,1 1,-1 0,0 0,0-1,0 1,1 0,-1-1,0 1,0 0,0-1,0 1,0 0,0-1,0 1,0-1,0 1,0 0,0-1,0 1,0 0,0-1,0 1,0 0,0-1,0 1,0-1,0 1,-1 0,1 0,0-1,0 1,0 0,-1-1,1 1,0 0,0 0,-1-1,1 1,0 0,0 0,-1-1,1 1,0 0,-1 0,1 0,0 0,-1 0,1 0,-1-1,1 1,0 0,-1 0,1 0,0 0,-1 0,31-19,52-19,2 2,2 5,16-1,-14 4,-81 25,99-30,-2-6,-2-3,69-42,-167 82,1 0,1 0,-1 0,0-1,0 0,0 0,0 0,0 0,-1-1,1 0,-1 0,0 0,0 0,-1-1,1 0,-1 0,0 0,0 0,-1 0,1 0,-1-1,0 1,-1-1,1 0,-1 1,-3 2,0 0,0 1,0-1,-1 1,1-1,0 1,-1 0,0 0,1 0,-1 1,0-1,0 1,0-1,0 1,0 0,-1 0,1 0,0 1,0-1,-1 1,1 0,0 0,0 0,-1 0,0 1,-2-2,-66 0,-1 4,1 2,0 4,-40 11,96-18,-1074 223,927-201,163-24,0 0,1 0,-1-1,0 1,1 0,-1 0,0 0,1-1,-1 1,0 0,0 0,1 0,-1-1,0 1,0 0,0-1,1 1,-1 0,0-1,0 1,0 0,0-1,0 1,1 0,-1-1,0 1,0 0,0-1,0 1,0 0,0-1,0 1,0 0,-1-1,1 1,0 0,0-1,0 1,0 0,0-1,0 1,-1 0,1-1,0 1,0 0,0 0,-1-1,154-55,767-232,-855 264,-65 24,0 0,0 1,-1-1,1 0,0 1,0-1,-1 0,1 0,0 0,-1 1,1-1,0 0,-1 0,1 0,0 0,-1 0,1 0,-1 0,1 1,0-1,-1 0,1 0,-1 0,1-1,0 1,-1 0,1 0,0 0,-1 0,1 0,0 0,-1 0,1-1,0 1,-1 0,1 0,0-1,-1 1,1 0,0 0,0-1,-1 1,1 0,0-1,0 1,-1 0,1-1,0 1,0 0,0-1,0 1,0 0,0-1,0 1,0-1,0 1,0 0,0-1,0 1,0 0,0-1,0 1,0-1,0 1,0-1,-73 10,0 2,1 3,-11 7,-3-1,-271 60,-3-16,-7-16,45-22,-120-13,351-26,91 12,-1 0,0 0,1 1,0-1,-1-1,1 1,-1 0,1 0,0 0,0 0,0 0,0 0,0 0,0 0,0 0,0 0,0 0,0-1,0 1,1 0,-1 0,0 0,1 0,-1 0,1 0,-1 0,1 1,0-1,-1 0,1 0,0 0,-1 0,1 1,0-1,0 0,0 1,0-1,0 1,0-1,0 1,0-1,0 1,0 0,0-1,0 1,0 0,0 0,0 0,0 0,0 0,1 0,-1 0,0 0,0 0,0 0,2-1,130-56,3 6,70-14,48-5,70-1,-315 70,-38 8,-823 200,142-65,647-132,80-19,1225-311,-850 225,-358 84,-25 8,-19 8,-25 9,-433 153,-229 123,3 12,655-281,34-17,24-12,227-94,3 11,221-47,-417 123,13-5,0 4,0 2,46-2,-57 24,-54-8,0 1,0-1,0 1,0-1,0 1,0 0,-1-1,1 1,0 0,0 0,-1 0,1-1,-1 1,1 0,-1 0,1 0,-1 0,1 0,-1 0,0 0,0 0,1 0,-1 0,0 0,0 0,0 0,0 0,0 0,0 0,-1 0,1 0,0 0,0 0,-1 0,1 0,-1 0,1 0,-1 0,1 0,-1 0,1 0,-1-1,0 1,1 0,-1 0,0-1,0 1,0 0,0-1,0 1,-10 10,0-1,-1 0,-1-1,0 0,0-1,-1-1,1 0,-2 0,-9 5,-107 46,-3-6,-2-5,-2-7,-1-5,-2-7,-1-5,-1-7,0-7,-48-5,126-3,-1-2,1-3,0-3,0-3,-6-4,67 13,-2 0,0 0,0 0,1-1,-1 0,0 0,1 0,-1-1,1 1,0-1,0 0,0-1,0 0,1 1,-1-1,1-1,-4-3,9 5,0 0,0 0,0 0,0 0,0 0,1 0,-1 1,1-1,0 1,0-1,0 1,0-1,0 1,0 0,1 0,-1 0,1 1,0-1,-1 0,1 1,0 0,0-1,0 1,0 1,0-1,0 0,0 1,0-1,0 1,0 0,2 0,5-3,377-87,-279 68,430-79,-462 90,-67 9,-16 1,-22 2,-61 11,1 3,1 4,-11 7,12-4,-926 227,557-125,434-115,22-9,0 1,0-1,0 1,0-1,0 1,0-1,1 1,-1 0,0-1,0 1,1-1,-1 1,0-1,0 1,1-1,-1 0,1 1,-1-1,0 1,1-1,-1 0,1 1,-1-1,1 0,-1 0,1 1,-1-1,1 0,-1 0,1 0,-1 0,1 1,0-1,-1 0,1 0,-1 0,1 0,-1 0,1-1,0 1,-1 0,1 0,-1 0,1 0,-1-1,1 1,-1 0,1 0,-1-1,1 1,-1 0,1-1,-1 1,0-1,109-5,-1-5,0-5,-1-5,-2-4,100-38,-120 38,502-167,-554 183,65-31,-97 39,-1 0,0 1,0-1,0 1,0-1,0 0,0 1,-1-1,1 0,0 1,0-1,0 1,0-1,-1 0,1 1,0-1,-1 1,1-1,0 1,-1-1,1 1,-1-1,1 1,-1 0,1-1,-1 1,1-1,-1 1,1 0,-1 0,1-1,-1 1,0 0,1 0,-1 0,0-1,1 1,-1 0,1 0,-1 0,0 0,1 0,-1 0,0 1,1-1,-1 0,1 0,-1 0,0 1,0-1,-37-2,-1 3,0 0,0 3,1 1,0 2,-10 4,29-7,-1118 266,312-95,-408 17,456-103,768-84,23 0,28 1,58 1,-1-4,1-5,95-15,-68 6,53-3,149-11,188 14,-334 29,-155-12,-27-6,-1 1,0-1,0 1,1-1,-1 1,0-1,0 1,0-1,0 1,0-1,1 1,-1-1,0 1,0-1,-1 1,1-1,0 1,0-1,0 1,0-1,0 1,0-1,-1 1,1-1,0 1,0-1,-1 1,1-1,0 1,-1-1,1 0,-1 1,1-1,0 1,-1-1,1 0,-1 0,1 1,-1-1,1 0,-1 0,1 0,-1 1,1-1,-1 0,1 0,-1 0,1 0,-1 0,1 0,-1 0,0 0,1 0,-1 0,1 0,-1-1,1 1,-1 0,1 0,-1 0,1-1,-1 1,-305 56,-383 102,589-132,-697 200,774-219,-4-1,1 2,0 1,0 1,1 1,0 1,-5 5,30-17,-1 0,0 0,1 1,-1-1,0 0,1 0,-1 1,0-1,1 0,-1 1,1-1,-1 0,1 1,-1-1,1 1,-1-1,1 1,-1-1,1 1,0 0,-1-1,1 1,0-1,-1 1,1 0,0-1,0 1,0 0,-1-1,1 1,0 0,0-1,0 1,0 0,0-1,0 1,1 0,-1-1,0 1,0 0,0-1,1 1,-1 0,0-1,1 1,-1-1,0 1,1 0,-1-1,1 1,35 8,15-13,0-1,-1-3,0-2,0-2,32-13,189-58,138-41,132-11,-288 91,-206 51,-46-7,0 0,-1 1,1-1,0 0,-1 1,1-1,0 0,-1 1,1-1,-1 1,1-1,-1 1,1-1,-1 1,1-1,-1 1,1 0,-1-1,0 1,1 0,-1-1,0 1,0 0,1 0,-1-1,0 1,0 0,0-1,0 1,0 0,0 0,0-1,0 1,0 0,0 0,-1-1,1 1,0 0,0-1,-1 1,1 0,0-1,-1 1,1 0,-1-1,1 1,-1-1,1 1,-1-1,1 1,-1-1,0 1,1-1,-1 0,0 1,1-1,-1 1,-24 17,-1 0,-1-1,-1-2,0 0,-1-2,-13 3,38-14,-131 54,-2-6,-3-7,-52 7,5-8,-3-8,-1-9,0-8,-175-8,354-10,-4 2,-1-2,1 0,0-1,0-1,0 0,0-1,1-1,-15-6,29 10,0 1,0 0,1-1,-1 1,0-1,1 1,-1-1,0 0,1 1,-1-1,1 0,-1 1,1-1,-1 0,1 1,0-1,-1 0,1 0,0 0,0 1,-1-1,1 0,0 0,0 0,0 0,0 0,0 1,0-1,0 0,0 0,1 0,-1 0,0 1,0-1,1 0,-1 0,0 0,1 1,-1-1,1 0,-1 1,1-1,-1 0,1 1,0-1,-1 1,1-1,0 1,-1-1,1 1,0-1,0 1,0 0,-1-1,51-27,-46 26,108-42,1 5,2 5,97-14,-97 22,419-103,-504 117,-31 12,-1 0,1-1,-1 1,1 0,0 0,-1 0,1 0,0 0,-1 0,1-1,0 1,-1 0,1 0,0-1,0 1,-1 0,1 0,0-1,0 1,-1 0,1-1,0 1,0 0,0-1,0 1,-1 0,1-1,0 1,0 0,0-1,0 1,0-1,0 1,0 0,0-1,0 1,0 0,0-1,0 1,0 0,1-1,-1 1,0-1,0 1,0 0,0-1,1 1,-1 0,0 0,0-1,1 1,-1 0,0-1,0 1,1 0,-1 0,0 0,1-1,-1 1,0 0,1 0,-1 0,0 0,1 0,-1 0,0 0,1-1,0 1,-12-2,1 1,0 0,0 0,0 1,-1 0,1 0,0 1,0 1,0 0,-2 1,-13 1,-210 42,-164 58,222-55,163-45,-210 54,4 11,-142 67,270-88,91-48,0 0,0 0,1 0,-1 0,0 1,1-1,-1 0,0 0,1 0,-1 1,0-1,1 0,-1 1,1-1,-1 1,1-1,-1 1,1-1,-1 1,1-1,-1 1,1-1,-1 1,1-1,0 1,-1 0,1-1,0 1,0 0,0-1,-1 1,1 0,0-1,0 1,0 0,0 0,0-1,0 1,0 0,0-1,1 1,-1 0,0-1,0 1,0 0,1-1,-1 1,0 0,1-1,-1 1,1-1,-1 1,1-1,-1 1,1-1,-1 1,1-1,-1 1,1-1,-1 0,1 1,0-1,-1 0,1 0,0 1,-1-1,1 0,0 0,0 0,55 7,107-8,0-7,13-8,-63 5,625-80,36-39,-184 5,-481 87,-108 38,0 0,0 0,0 0,0 0,0-1,-1 1,1 0,0-1,0 1,0-1,0 1,0-1,0 1,-1-1,1 0,0 1,0-1,-1 0,1 0,-1 1,1-1,-1 0,1 0,-1 0,1 0,-1 0,0 0,1 0,-1 0,0 0,0 0,0 0,0 0,0 0,0 0,0 0,0 0,0 0,0 0,0 0,-1 0,1 1,0-1,-1 0,1 0,-1 0,1 0,-1 0,1 0,-1 0,-51-18,13 19,0 1,1 3,-1 0,1 3,0 1,-6 4,-3-1,-45 9,-516 120,-5-27,-319 6,713-101,-1-9,1-10,-1-10,-52-15,232 20,0-1,0-2,1-2,0-2,1-1,0-2,-31-18,67 33,-1 0,1 0,0 0,0-1,-1 1,1-1,0 1,0-1,0 1,1-1,-1 0,0 0,1 0,-1 0,1 0,0-1,-1 1,1 0,0-1,1 1,-1 0,0-1,1 1,-1-1,1 1,0-1,-1 0,1 1,1-1,-1 1,0-1,1 1,-1-1,1 1,0-1,0 1,0 0,0-1,0 1,0 0,0 0,1 0,-1 0,1 0,0 0,1-1,16-12,0 1,0 1,1 1,1 1,0 1,1 0,0 2,0 0,4 1,-12 2,223-64,2 10,3 11,160-8,-280 42,0 6,54 6,-265 21,-941 173,-353 71,1115-216,653-160,-319 91,1355-443,-1095 356,-296 93,-30 16,-1 0,1 0,-1 0,1 0,0 0,-1 0,1 0,-1 0,1 0,0 0,-1-1,1 1,-1 0,1 0,0 0,-1-1,1 1,0 0,-1 0,1 0,0-1,-1 1,1 0,0-1,0 1,-1 0,1-1,0 1,0 0,0-1,-1 1,1-1,0 1,0 0,0-1,0 1,0-1,0 1,0 0,0-1,0 1,0-1,0 1,0 0,0-1,0 1,0-1,1 1,-1 0,0-1,0 1,0-1,1 1,-1 0,0-1,0 1,1 0,-1 0,0-1,0 1,1 0,-1 0,-136 18,91-8,-1912 481,1489-366,314-83,-27 9,-2-9,-34-2,190-40,57-11,-18 7,598-232,-532 206,1387-509,-1243 453,-205 75,-34 12,-478 145,-1169 337,1662-483,-259 77,-4-13,-185 19,423-80,-103-1,129-2,1 1,-1-1,0 0,0 0,1 0,-1 0,0-1,1 1,-1 0,0 0,1 0,-1 0,0-1,1 1,-1 0,0-1,1 1,-1-1,1 1,-1 0,1-1,-1 1,1-1,-1 1,1-1,-1 0,1 1,0-1,-1 1,1-1,0 0,-1 1,1-1,0 0,0 0,0 1,0-1,0 0,0 1,0-1,0 0,0 1,0-1,0 0,0 0,0 1,0-1,1 0,-1 1,0-1,1 0,-1 1,0-1,1 1,-1-1,1 1,-1-1,1 1,0-1,36-30,119-60,4 6,4 8,35-5,-53 20,663-261,-524 214,-273 97,-42 15,-297 84,218-54,-864 233,234-57,607-169,127-31,25-7,26-6,0-2,0-2,-1-1,0-3,-1-2,-1-1,26-14,-43 18,1049-391,-832 299,-243 103,0 0,0 0,0 0,0-1,-1 1,1 0,0 0,0-1,0 1,0 0,0-1,0 1,0 0,0 0,0-1,0 1,0 0,0-1,0 1,0 0,0 0,0-1,0 1,0 0,0-1,0 1,0 0,1 0,-1-1,0 1,0 0,0 0,1-1,-35 10,-1073 333,-55 1,1043-310,-2-6,-36 1,111-25,46-3,0-1,1 1,-1 0,0-1,0 1,1 0,-1-1,0 1,0 0,1-1,-1 1,0-1,0 1,0 0,0-1,0 1,0-1,0 1,0-1,0 1,0 0,0-1,0 1,0-1,0 1,0-1,0 1,0 0,-1-1,1 1,0 0,0-1,-1 1,1-1,0 1,0 0,-1-1,1 1,307-130,1223-455,-1279 492,-14-3,-237 96,0 0,-1-1,1 1,0 0,0 0,0 0,0-1,0 1,0 0,0 0,-1-1,1 1,0 0,0 0,0-1,0 1,0 0,0 0,0-1,0 1,0 0,0 0,0 0,1-1,-1 1,0 0,0 0,0-1,0 1,0 0,0 0,0 0,1-1,-1 1,0 0,0 0,0 0,1-1,-32 6,30-4,-296 90,167-46,-1533 517,1264-438,623-207,92-53,36-15,-142 66,-7 1,183-47,-352 123,-34 9,0-1,0 0,0 0,0 1,0-1,0 0,0 0,0 1,0-1,0 0,0 0,0 0,0 1,0-1,0 0,1 0,-1 0,0 1,0-1,0 0,0 0,0 0,1 0,-1 1,0-1,0 0,0 0,1 0,-1 0,0 0,0 0,0 0,1 0,-1 0,0 1,0-1,1 0,-1 0,0 0,0 0,-27 15,22-12,-516 263,-214 62,465-227,244-94,63-27,723-318,-580 268,3 8,136-25,-267 75,-24 4,1 2,0 1,0 1,0 1,0 2,0 1,23 2,-49-1,0-1,1 0,-1 1,0-1,1 1,-1 0,0 0,0 0,0 0,0 1,0 0,0-1,0 1,0 0,-1 0,1 0,-1 1,1-1,-1 1,0-1,0 1,0 0,0 0,-1 0,1 0,-1 0,1 0,-1 0,0 0,-1 0,1 1,0-1,-1 3,-5 6,0 0,-1 0,-1 0,0-1,0 0,-1 0,-1-1,1 0,-2 0,1-1,-2 0,1-1,-1 0,-6 3,13-8,-123 86,-3-6,-4-5,-69 25,-354 141,507-208,49-35,0-1,0 1,1 0,-1 0,1 0,-1 0,0 0,1 0,0 0,-1 0,1 1,0-1,-1 0,1 0,0 0,0 0,0 0,0 0,0 1,0-1,1 0,-1 0,0 0,0 0,1 0,-1 0,1 0,-1 0,1 0,-1 0,1 0,0 0,-1 0,1 0,0 0,0 0,0-1,0 1,0 0,0-1,-1 1,2-1,-1 1,0-1,0 1,0-1,0 0,0 1,0-1,1 0,26 8,-1-2,1-1,0-2,1 0,-1-2,0-1,1-1,-1-1,0-2,0-1,0-1,-1-1,9-5,-23 9,188-53,112-50,-156 51,519-178,-633 219,135-60,-178 74,0-1,-1 1,1 0,-1-1,1 1,0 0,-1-1,1 1,0 0,-1-1,1 1,0-1,-1 1,1-1,0 1,0-1,0 1,0-1,-1 1,1-1,0 1,0-1,0 1,0-1,0 1,0-1,0 1,0-1,1 1,-1-1,0 1,0-1,0 1,0-1,1 1,-1-1,0 1,0-1,1 1,-1 0,0-1,1 1,-1 0,1-1,-1 1,0 0,1-1,-1 1,1 0,-1 0,1-1,0 1,-21 1,0 0,0 1,0 1,0 1,1 1,-15 6,-5 0,-1020 328,237-69,709-243,120-42,395-226,226-146,-250 133,-376 253,3-2,0 0,-1 1,1-1,0-1,-1 1,0-1,0 0,0 1,0-2,-1 1,0 0,1-1,-2 0,1 0,0 1,-1-2,0 1,0 0,-1 0,1-1,-1 1,0 0,-1-1,1 0,-1 1,0-1,-5 2,0 0,-1 0,1 0,-1 1,0 0,0 0,0 1,0 0,0 0,0 0,-1 1,1 0,-1 0,1 0,-1 1,1 0,-1 0,1 1,-1 0,-2 1,2-2,-68 7,1 3,1 4,0 3,0 3,-8 7,-41 9,-832 236,670-205,222-69,61 1,1 0,-1 0,1-1,-1 1,1 0,0 0,0 0,0 0,0 0,-1 0,1 0,1 0,-1-1,0 1,0 0,0 0,1 0,-1 0,0 0,1 0,-1 0,1 0,-1 0,1 0,-1 0,1 0,0 0,0 1,-1-1,1 0,0 0,0 1,0-1,0 0,0 1,0-1,23-18,0 1,2 2,0 0,0 1,1 2,1 1,12-3,17-9,367-160,-376 164,0 2,2 2,0 2,1 2,32-3,-51 16,-32-1,-1 0,1 0,0 1,-1-1,1 0,0 0,-1 0,1 0,0 0,-1 1,1-1,0 0,0 0,-1 1,1-1,0 0,0 0,-1 1,1-1,0 0,0 1,0-1,-1 0,1 1,0-1,0 0,0 1,0-1,0 1,0-1,0 0,0 1,0-1,0 0,0 1,0-1,0 0,0 1,0-1,0 0,1 1,-1-1,0 0,0 1,0-1,0 0,1 1,-1-1,0 0,0 1,1-1,-1 0,0 0,0 0,1 1,-1-1,0 0,1 0,-1 0,0 0,1 1,-1-1,1 0,-1 0,0 0,1 0,-1 0,-33 21,-1-1,-1-2,0-1,-2-2,-6 1,38-14,-723 257,600-219,-2-6,-1-5,-79 4,135-32,75-2,-1 0,0 0,1 0,-1 0,1 0,-1 0,1 0,-1 0,1-1,0 1,0 0,-1 0,1 0,0 0,0 0,0-1,0 1,0 0,1 0,-1 0,0 0,0 0,1 0,-1-1,1 1,-1 0,1 0,-1 0,1 0,0 0,-1 1,1-1,0 0,0 0,0 0,0 1,0-1,0 0,0 1,0-1,0 1,0-1,0 1,0-1,0 1,0 0,0-1,0 1,1 0,187-91,-130 68,113-52,4 9,2 7,3 8,183-27,-352 76,-4 0,0 0,0 0,0 1,0 0,0 1,1-1,-1 2,0-1,0 1,0 0,0 1,0 0,0 0,0 1,-1-1,1 2,-1-1,0 1,6 4,-11-6,-1 0,1 1,-1-1,0 0,0 0,0 1,0-1,0 1,-1-1,1 1,-1-1,1 1,-1-1,0 1,0-1,0 1,0 0,-1-1,1 1,-1-1,0 1,1-1,-1 1,0-1,0 0,-1 1,1-1,0 0,-1 0,0 1,-60 63,48-53,-83 67,-4-4,-3-5,-3-4,-3-5,-51 18,-159 93,222-111,202-120,-63 35,264-152,7 14,20 8,-78 70,-421 137,-919 302,889-297,-429 117,671-189,330-127,578-213,-77 46,-845 297,-2-2,0-1,0-2,-1 0,-1-2,18-14,-44 30,1 0,0 1,0-1,0 0,0 0,-1 0,1 0,-1-1,1 1,-1 0,1-1,-1 1,0-1,1 1,-1-1,0 0,0 1,0-1,0 0,-1 0,1 0,0 0,-1 1,1-1,-1 0,0 0,0 0,0 0,0 0,0 0,0 0,0 0,0 0,-1 0,1 0,-1 0,0 0,1 0,-1 0,0 1,0-1,0 0,0 1,-1-1,1 1,-1-2,-10-1,0 0,0 0,0 1,0 1,-1 0,1 1,-1 0,1 1,-1 0,-6 2,1-2,-88 9,1 5,0 3,1 6,-36 15,85-24,-1349 414,742-202,582-205,80-21,0-1,0 0,-1 1,1-1,0 1,0-1,0 0,0 1,-1-1,1 1,0-1,0 0,0 1,1-1,-1 0,0 1,0-1,0 1,0-1,1 0,-1 1,0-1,0 1,1-1,-1 1,0-1,1 1,-1-1,1 1,-1-1,1 1,-1 0,1-1,-1 1,1-1,-1 1,1 0,-1 0,1-1,-1 1,1 0,0 0,-1 0,1 0,0 0,-1 0,1 0,0 0,270-143,100-39,176-51,-170 92,-365 145,-28 14,-21 7,-1-2,0-1,-2-2,-15 4,47-20,-290 120,-120 24,342-120,-2-4,-1-3,0-4,-2-3,1-3,-9-4,67-8,38-12,698-256,-202 69,-501 196,-6 2,0 1,0-1,-1 0,1 0,0 0,-1 0,0-1,0 0,0 0,0 0,0 0,0-1,-1 1,1-1,-1 0,0 0,-1 0,2-3,-4 6,0 0,-1 0,1 0,0 0,-1 0,1 0,-1 0,0 0,1 0,-1 1,0-1,1 0,-1 0,0 1,0-1,0 1,0-1,0 0,0 1,0 0,1-1,-1 1,0 0,0-1,-1 1,1 0,0 0,0 0,0 0,0 0,0 0,0 0,0 0,0 0,0 0,0 1,0-1,-1 1,-173 42,-217 86,-22 28,-214 97,198-67,407-177,23-4,20-10,266-123,388-159,-344 179,-307 104,-43 16,-844 365,226-129,476-199,162-50,0 0,0-1,0 1,0 0,1-1,-1 1,0 0,0 0,0-1,0 1,0 0,-1-1,1 1,0 0,0-1,0 1,0 0,0-1,0 1,0 0,-1 0,1-1,0 1,0 0,0 0,-1-1,1 1,0 0,0 0,-1 0,1-1,0 1,0 0,-1 0,1 0,0 0,-1 0,1-1,0 1,-1 0,1 0,0 0,0 0,-1 0,1 0,0 0,-1 0,1 0,-1 0,29-21,63-37,4 5,43-17,-99 51,196-93,141-42,-319 133,0 1,1 3,0 3,1 3,19-1,-76 11,0 0,0 1,0-1,0 0,0 1,0-1,0 1,0 0,1-1,-1 1,0 0,0 0,0 1,0-1,0 0,0 1,0-1,0 1,0 0,0 0,0 0,0-1,0 2,0-1,-1 0,1 0,0 1,-1-1,1 1,-1-1,0 1,1-1,-1 1,0 0,0 0,0 0,0 0,0 0,-1-1,1 2,-1-1,1 0,-1 0,0 0,1 0,-1 0,0 0,0 0,-1 0,1 0,-1 2,-11 15,-2 0,-1-1,0 0,-1-1,-1-1,0 0,-1-2,-1 0,0-1,-8 4,-67 37,-2-3,-2-5,-2-4,-2-5,-4-3,46-14,30-1,132-50,347-108,41-20,-453 147,51-26,-101 36,-28 15,1 2,0 2,2 2,0 1,-11 10,-5 1,-166 90,-4-9,-19-5,132-70,422-190,519-261,-593 305,-272 135,-173 80,-220 76,394-168,-455 183,443-168,71-34,388-174,80-63,-295 143,-66 42,-227 110,-216 105,-167 53,398-179,-534 191,562-207,-1-3,0-2,-1-2,0-2,0-3,0-2,-15-3,-31-28,98 28,0 0,0-1,0 1,0-1,0 0,0 0,1 1,-1-1,0 0,1 0,0-1,-1 1,1 0,0 0,0-1,0 1,1 0,-1-1,1 1,-1-1,1 1,0-1,0 1,0-1,0 1,0-1,0 1,1-1,-1 1,1-1,0 1,0 0,0-1,0 1,0 0,0 0,1 0,0-2,14-17,0 1,1 1,1 1,1 1,1 0,0 1,1 1,1 1,15-7,4-5,109-58,-129 71,-21 13,0 0,-1 0,1 0,0 0,0 0,-1 0,1 0,0 0,0 0,0 0,-1 0,1-1,0 1,0 0,0 0,-1 0,1 0,0 0,0-1,0 1,0 0,-1 0,1 0,0 0,0-1,0 1,0 0,0 0,0 0,0-1,0 1,-1 0,1 0,0 0,0-1,0 1,0 0,0 0,0-1,0 1,0 0,0 0,1-1,-1 1,0 0,0 0,0 0,0-1,0 1,-141 43,86-22,-298 96,299-106,88-42,379-158,35-14,-193 91,-803 358,-123 16,670-262,-34 14,0-2,-1-1,0-2,-33 4,102-45,160-72,5 8,42-6,-129 66,-159 49,-220 100,-94 20,235-96,115-36,18-7,18-7,264-104,-286 118,-1-1,0 0,0-1,0 1,1 0,-1 0,0 0,0-1,0 1,0-1,1 1,-1-1,0 1,0-1,0 1,0-1,0 0,-1 0,1 0,0 1,0-1,0 0,-1 0,1 0,0 0,-1 0,1 0,-1 0,1-1,-1 1,0 0,1 0,-1 0,0 0,0-1,0 1,0 0,0 0,0 0,0-1,0 1,0 0,-1 0,1 0,0 0,-1-1,1 1,-1 0,1 0,-1 0,0 0,1 0,-1 0,-10-1,0 1,0 0,0 1,1 0,-1 0,0 1,0 1,0 0,1 0,-1 1,1 0,-1 1,-4 3,-10 1,-275 120,244-99,85-30,238-121,-148 62,65-38,-163 81,-42 16,-180 101,-772 367,1305-635,42-14,8 16,41 5,16 22,-851 323,100-53,309-130,0 1,0-1,0 0,-1 0,1 0,0 0,-1 0,1-1,0 1,-1-1,1 0,-1 0,1 0,-1-1,1 1,0-1,-1 0,-1 0,36-35,191-122,-223 158,1 0,-1-1,1 1,-1 0,1 0,0-1,-1 1,1 0,0-1,-1 1,1 0,0-1,-1 1,1-1,0 1,0-1,-1 1,1 0,0-1,0 1,0-1,0 1,0-1,0 1,0-1,0 1,0-1,0 1,0-1,0 1,0-1,0 1,0-1,0 1,1-1,-1 1,0 0,0-1,0 1,1-1,-1 1,0 0,1-1,-1 1,0-1,1 1,-1 0,0 0,1-1,-1 1,1 0,-1 0,1-1,-1 1,1 0,-46 7,-275 108,227-76,-2-5,-65 15,62-41,98-8,-1 0,0 0,1 0,-1 0,1-1,-1 1,1 0,-1 0,1-1,-1 1,1 0,-1-1,1 1,-1 0,1-1,0 1,-1-1,1 1,-1-1,1 1,0-1,0 1,-1-1,1 1,0-1,0 1,0-1,-1 1,1-1,0 0,0 1,0-1,0 1,0-1,0 1,0-1,0 0,0 1,1-1,-1 1,0-1,0 1,0-1,1 1,-1-1,0 1,1-1,-1 1,0-1,1 1,-1-1,1 1,-1 0,0-1,1 1,-1 0,1-1,-1 1,1 0,0-1,33-27,-30 25,67-42,3 3,1 4,2 2,9 1,61-29,-95 35,-52 28,1 1,-1-1,0 0,0 0,0 1,0-1,0 0,0 1,0-1,0 0,0 0,-1 1,1-1,0 0,0 1,-1-1,1 0,0 1,-1-1,1 1,0-1,-1 0,1 1,-1-1,1 1,-1-1,1 1,-1-1,0 1,1 0,-1-1,1 1,-1 0,0-1,1 1,-1 0,0 0,0 0,1 0,-1 0,0-1,1 1,-1 0,0 1,0-1,1 0,-1 0,0 0,1 0,-1 0,0 1,1-1,-1 0,0 1,1-1,-1 0,1 1,-1-1,0 1,1-1,-1 1,1 0,-195 51,153-38,-305 120,324-127,23-8,-1 1,1-1,0 1,-1-1,1 1,0 0,0-1,-1 1,1-1,0 1,0-1,0 1,-1-1,1 1,0-1,0 0,0 1,0-1,0 1,0-1,0 1,0-1,1 1,-1-1,0 1,0-1,0 1,0-1,1 1,-1-1,0 1,1-1,-1 1,0 0,1-1,-1 1,0-1,1 1,-1 0,1-1,-1 1,1 0,-1 0,0-1,1 1,-1 0,1 0,0 0,-1 0,1-1,-1 1,1 0,-1 0,1 0,-1 0,1 0,-1 0,1 0,-1 1,1-1,-1 0,1 0,1-1,95-66,4 5,2 4,14-2,59-20,-148 58,-51 16,-183 81,-197 88,51-45,328-113,41-22,151-72,3 8,57-12,-198 81,111-46,-332 152,-104 43,268-120,27-17,1 0,-1 0,0 0,1 0,-1 0,0 0,1 0,-1 0,0 0,1 0,-1 0,0 0,1 0,-1 0,0 0,1 0,-1 1,0-1,0 0,1 0,-1 0,0 0,1 1,-1-1,0 0,0 0,0 1,1-1,-1 0,0 0,0 1,0-1,1 0,-1 1,0-1,0 0,0 1,0-1,0 0,0 0,0 1,0-1,0 0,0 1,0-1,0 0,0 1,0-1,0 0,0 1,0-1,0 0,-1 1,1-1,16-3,-1-1,-1-1,1 0,0-1,-1 0,0-1,-1-1,0 0,3-3,40-22,194-95,-219 104,-31 24,-1 0,1 0,-1 0,1 0,0 0,-1 0,1 0,-1 0,1-1,0 1,-1 0,1 0,0 0,-1-1,1 1,0 0,-1 0,1-1,0 1,-1 0,1-1,0 1,0 0,-1-1,1 1,0-1,0 1,0 0,0-1,0 1,-1-1,1 1,0 0,0-1,0 1,0-1,0 1,0-1,0 1,1 0,-1-1,0 1,0-1,0 1,0 0,0-1,1 1,-1 0,0-1,0 1,0-1,1 1,-1 0,0 0,1-1,-1 1,0 0,1 0,-1-1,0 1,1 0,-1 0,-21 3,0 1,0 1,1 1,0 1,0 1,0 1,0 0,9-4,-272 134,177-79,106-60,1-1,-1 1,0 0,0-1,1 1,-1 0,0 0,1 0,-1-1,0 1,1 0,-1 0,0 0,1 0,-1 0,0 0,1 0,-1 0,0 0,1 0,-1 0,0 0,1 0,-1 0,1 0,-1 0,0 0,1 0,-1 0,0 0,1 0,-1 1,0-1,1 0,-1 0,0 0,0 1,1-1,-1 0,0 1,0-1,1 0,-1 0,0 1,0-1,0 0,0 1,1-1,-1 0,0 1,0-1,0 0,0 1,0-1,0 0,0 1,0-1,0 1,0-1,0 0,0 1,0-1,0 0,0 1,-1-1,34-10,-21 5,39-18,-1-2,-2-2,0-2,-2-2,10-11,-55 42,0 0,0-1,0 1,0 0,0-1,0 1,0-1,0 1,0-1,0 0,-1 1,1-1,0 0,0 0,0 1,-1-1,1 0,-1 0,1 0,0 0,-1 0,1 0,-1 0,0 0,1 0,-1 0,0 0,0 0,0 0,0 0,0 0,0-1,0 1,0 0,0 0,0 0,0 0,-1 0,1 0,0 0,-1 0,1 0,-1 0,1 0,-1 0,0 0,1 1,-1-1,0 0,0 0,1 0,-1 1,0-1,0 0,0 1,0-1,0 1,-9 0,0 0,1 1,-1 1,1-1,-1 1,1 1,0 0,0 0,0 1,-7 4,5-3,-332 145,246-108,97-42,-1 0,1 0,0 0,-1 0,1 0,-1 0,1 0,-1 0,1 0,0 0,-1 0,1 0,-1 0,1 1,-1-1,1 0,0 0,-1 0,1 1,0-1,-1 0,1 0,0 1,-1-1,1 0,0 1,-1-1,1 0,0 1,0-1,-1 1,1-1,0 0,0 1,0-1,0 1,0-1,0 1,-1-1,1 0,0 1,0-1,0 1,0-1,1 1,-1-1,0 0,0 1,0-1,0 1,0-1,0 1,1-1,-1 0,0 1,0-1,1 0,-1 1,0-1,1 0,-1 1,0-1,1 0,-1 0,0 1,1-1,-1 0,32 3,413-106,-353 100,-91 3,-1 0,1 0,0 0,-1 0,1 0,0 1,0-1,-1 0,1 0,0 1,-1-1,1 0,-1 1,1-1,0 0,-1 1,1-1,-1 1,1-1,-1 1,1-1,-1 1,0 0,1-1,-1 1,1 0,-1-1,0 1,0 0,1-1,-1 1,0 0,0-1,0 1,0 0,0-1,0 1,0 0,0 0,0-1,0 1,0 0,-1-1,1 1,0 0,0-1,-1 1,1 0,-1-1,1 1,0 0,-1-1,1 1,-1-1,1 1,-1-1,0 1,-32 27,3-12,-1-1,0-1,-1-2,-1-1,-20 3,-6 4,44-12,22-3,28-2,-30-1,136-6,-140 5,0 1,0 0,-1 0,1 0,0 0,0-1,-1 1,1 0,0-1,0 1,-1 0,1-1,0 1,-1-1,1 1,0-1,-1 0,1 1,-1-1,1 1,-1-1,1 0,-1 0,1 1,-1-1,0 0,0 0,1 1,-1-1,0 0,0 0,0 0,0 0,0 1,0-1,0 0,0 0,0 0,0 0,0 1,0-1,-1 0,1 0,0 1,-1-1,1 0,-29-38,11 16,17 19,0 0,0-1,1 1,-1 0,1-1,0 1,0-1,0 1,1-1,0 1,0 0,0-1,0 1,0 0,1 0,0 0,0 0,0 0,0 0,1-2,-3 6,0 0,-1 0,1 0,0 0,0 0,-1 1,1-1,0 0,0 0,-1 0,1 0,0 0,0-1,-1 1,1 0,0 0,-1 0,1 0,0 0,0 0,0 0,-1 0,1-1,0 1,0 0,-1 0,1 0,0 0,0-1,0 1,0 0,-1 0,1-1,0 1,0 0,0 0,0-1,0 1,0 0,0 0,0-1,-1 1,1 0,-23 21,17-15,-1 0,1 0,1 1,-1 0,1 0,0 0,1 1,0-1,0 1,0 0,1 1,1-1,-1 0,1 1,-1 8,5-13,0-1,1 1,-1-1,1 1,0-1,0 0,0 0,0 0,0 0,1-1,-1 1,1-1,0 0,0 0,0 0,-1-1,2 1,-1-1,0 0,0 0,0-1,1 1,-1-1,0 0,0 0,1 0,-1 0,0-1,0 0,1 0,-1 0,1-1,23 2,122 40,-8 0,-65-38,0-2,0-4,19-6,105-6,-150 14,-1 2,1 1,0 4,-1 1,0 2,0 3,-1 2,5 4,56 28,-71-27,0-2,1-1,1-2,0-2,1-2,40 4,21-12,0-4,74-13,10 4,-1 8,17 9,44 14,-1 11,10 13,-5-2,-101-22,1-7,0-7,0-6,129-18,-103 0,402-41,455 16,-482 72,-308-8,1-12,0-10,58-16,823-166,-1048 172,24-4,0 4,1 4,0 5,0 4,-56 11,-46-12,0 1,-1-1,1 0,0 1,-1-1,1 1,0-1,-1 1,1-1,0 1,-1-1,1 1,-1-1,1 1,-1 0,1-1,-1 1,0 0,1 0,-1-1,0 1,0 0,1 0,-1 0,0-1,0 1,0 0,0 0,0 0,0-1,0 1,0 0,0 0,-1 0,1-1,0 1,0 0,-1 0,1-1,-1 1,1 0,0-1,-1 1,1 0,-1-1,1 1,-1-1,0 1,1 0,-1-1,0 0,1 1,-2-1,-12 11,-1-2,-1 0,0-1,0 0,-1-2,0 0,0 0,-18 2,10-1,-504 115,387-93,90-18,-72 14,1 5,-85 34,153-36,56-28,-1 0,0 0,1 0,-1 0,1 0,-1 0,0 0,1 0,-1 0,1 0,-1 0,0 0,1 0,-1 0,0 1,1-1,-1 0,1 0,-1 0,0 1,0-1,1 0,-1 0,0 1,1-1,-1 0,0 0,0 1,1-1,-1 0,0 1,0-1,0 1,0-1,1 0,-1 1,0-1,0 0,0 1,0-1,0 1,0-1,0 0,0 1,0-1,0 1,0-1,0 0,-1 1,1-1,0 0,0 1,0-1,0 1,-1-1,1 0,0 1,0-1,-1 0,40-4,297-96,890-197,-1145 279,711-141,-719 138,-73 21,-1 0,1 0,0 0,-1 1,1-1,0 0,-1 0,1 0,0 0,-1 0,1 0,-1 0,1 0,0 0,-1 0,1 0,0 0,-1-1,1 1,0 0,-1 0,1 0,0 0,-1-1,1 1,0 0,-1 0,1-1,0 1,0 0,-1 0,1-1,0 1,0 0,0-1,-1 1,1 0,0-1,0 1,0 0,0-1,0 1,0 0,0-1,0 1,-1-1,1 1,1 0,-1-1,0 1,0 0,0-1,0 1,0-1,0 1,0 0,0-1,1 1,-1 0,0-1,-46 2,0 1,0 3,0 1,-10 5,8-3,-1264 228,487-102,798-131,46-11,561-148,1100-177,-1372 279,349-49,-630 99,-14 2,0 0,0 0,0 1,0 1,1 0,-1 1,0 1,0 0,8 2,-20-3,0-1,-1 0,1 1,-1-1,1 1,-1-1,0 1,1-1,-1 1,1-1,-1 1,0-1,1 1,-1 0,0-1,0 1,0-1,1 1,-1 0,0-1,0 1,0 0,0-1,0 1,0 0,0-1,0 1,0-1,-1 1,1 0,0-1,0 1,0 0,-1-1,1 1,0-1,-1 1,1-1,-1 1,1-1,0 1,-1-1,1 1,-1-1,1 0,-1 1,1-1,-1 0,0 1,1-1,-1 0,1 0,-1 1,0-1,1 0,-1 0,0 0,1 0,-1 0,0 0,0 0,-169 66,126-53,-520 134,-279 24,828-168,-601 105,-312 62,778-131,210-49,560-131,734-139,-366 163,-805 99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6:00.9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790 1663,'-6'4,"-1"0,1 1,0 0,0 0,1 1,-1 0,1 0,1 0,-1 0,1 1,0 0,0 0,1 0,14 13,-11-20,1 0,-1 0,1 0,-1 0,1 1,-1-1,1 0,-1 0,1 1,-1-1,0 0,1 1,-1-1,1 0,-1 1,0-1,1 1,-1-1,0 0,0 1,1-1,-1 1,0-1,0 1,0-1,0 1,0-1,1 1,-1-1,0 1,0-1,0 1,0-1,0 1,-1 0,1-1,0 1,0-1,0 1,0-1,-1 0,1 1,0-1,0 1,-1-1,1 1,0-1,-1 0,1 1,0-1,-1 1,1-1,-1 0,-146 109,147-110,1 0,0 0,0 1,-1-1,1 0,0 0,0 0,-1 1,1-1,-1 0,1 0,-1 0,1 0,-1 0,0 0,1 0,-1-1,0 1,0 0,0 0,0 0,0 0,0 0,0 0,0 0,0 0,0 0,-1 0,1 0,0 0,-1-1,1 2,-1-1,1 0,-1 0,0 0,1 0,-1 0,0 0,1 1,-1-1,0 0,0 0,0 1,0-1,0 1,0-1,0 1,-4 1,1 0,-1 0,1 1,-1-1,1 1,0 0,0 1,0-1,0 1,0 0,1 0,-1 0,1 0,0 1,-2 1,-3 3,-179 203,188-211,0 0,-1 0,1 0,0 0,0 0,0 0,0 0,-1 0,1 0,0 1,0-1,0 0,-1 0,1 1,0-1,0 1,-1-1,1 1,0-1,-1 1,1-1,-1 1,1-1,-1 1,1 0,-1-1,1 1,-1 0,1 0,-1-1,0 1,0 0,1 0,-1 0,0-1,0 1,0 0,0 0,0 0,0 0,0-1,0 1,0 0,0 0,0 0,-1-1,1 1,0 0,-1 0,1 0,0-1,-1 1,1 0,-1-1,1 1,-1 0,1-1,-1 1,0-1,1 1,-1-1,16-6,0-1,0-1,-1 0,0-1,0-1,-1 0,11-11,2-1,27-19,-16 14,-1-1,-2-2,0-2,-2-1,-2-1,18-27,-44 57,-1 1,0-1,0 0,0 0,-1 0,1 0,-1-1,0 1,0 0,-1-1,1 0,-1 1,0-1,0 0,-1 0,1 0,-1 1,0-1,0 0,-1 0,1 0,-1 0,0 1,-1-1,1 0,-1 1,0-1,0 1,0 0,-1 0,1-1,-1 1,0 1,0-1,-1 0,-2-2,-10 1,1 1,-1 0,0 2,0-1,0 2,0 0,-1 1,1 1,0 0,0 2,0-1,-10 5,-45 10,1 4,0 2,2 4,-25 16,46-23,399-210,-448 212,94-24,0 0,0 0,1 0,-1 0,1 0,-1 0,1 0,0-1,-1 1,1-1,0 1,1-1,-1 1,0-1,1 1,-1-1,1 1,0-1,0 0,0 1,0-1,1 1,-1-1,1 0,-1 1,1-1,0 1,0-1,0 1,0 0,0-1,1 1,-1 0,2-2,-2 2,1-3,1 1,-2-1,1 0,0 0,-1 0,0 0,0 0,-1 0,1 0,-1 0,0 0,0 0,-1 0,0 0,0 0,0 0,0 0,-1 0,1 1,-1-1,-1 0,1 1,0-1,-1 1,0 0,0 0,-1 0,-1-2,-70-119,70 119,0 0,0 0,0 0,-1 0,0 1,0 0,0 0,0 1,-1-1,0 2,0-1,0 1,-1 0,1 0,-1 1,1 0,-1 0,-2 0,3 1,1 0,0-1,0 0,0 0,0 0,1-1,-1 0,0 0,1-1,0 1,0-1,0 0,0-1,1 1,0-1,0 0,0 0,0 0,1-1,0 1,0-1,0 0,1 1,0-1,0-1,0 1,1 0,0 0,0-1,0 1,1 0,0-6,-2-212,-22 158,-4-41,82-91,-52-141,-2 311,0 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1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791 285,'-34'62,"-130"300,-18 55,-50 51,185-343,74-178,27-66,-38 85</inkml:trace>
  <inkml:trace contextRef="#ctx0" brushRef="#br0" timeOffset="460.995">564 370,'3'53,"2"-1,3-1,2 1,3 2,-12-49,7 48,-2 1,-2 0,-2 0,-4 17,12 166,-7-215,28 116,-30-132,2-1,-1 1,0-1,1 0,0 0,0 0,1 0,-1-1,1 1,0-1,0 0,1 0,-1-1,1 1,0-1,0 0,0 0,0 0,0-1,1 0,-1 0,2 0,-1-2,-1 0,1-1,-1 0,0 0,1-1,-1 1,0-1,0 0,0 0,0-1,0 1,0-1,-1 0,1-1,-1 1,0-1,0 0,-1 0,1 0,-1 0,1-1,-1 1,-1-1,1 0,-1 0,0 0,0 0,0 0,0 0,-1-1,0 1,0-2,5-8,33-94,-5-1,-5-2,-5-1,7-91,32-147,10 103,-68 267,-5-1</inkml:trace>
  <inkml:trace contextRef="#ctx0" brushRef="#br0" timeOffset="1749.171">1524 878,'-17'24,"0"1,1 0,2 1,0 1,2 0,1 1,1 0,2 0,0 1,-1 17,8-42,0-1,0 1,0 0,0-1,0 1,1 0,0 0,0 0,0-1,0 1,0 0,1 0,0 0,-1-1,2 1,-1 0,0-1,1 1,-1-1,1 1,0-1,0 0,0 0,1 0,-1 0,1 0,0 0,0-1,0 0,0 1,0-1,0 0,1 0,-1-1,0 1,1-1,0 1,-1-1,1 0,0-1,0 1,-1-1,1 1,0-1,0 0,0 0,0-1,-1 1,2-1,8-6,-1 0,-1 0,0-1,0-1,0 0,-1 0,0-1,-1 0,0-1,0 0,-2 0,1-1,2-6,-2 6,-1 2,18-25,-1-1,-2-1,-1-1,-3 0,0-2,6-27,-22 63,0 0,0-1,-1 1,1-1,-1 1,0-1,-1 1,1-1,-1 1,0-1,0 0,0 1,-1-1,1 0,-1 1,0-1,-1 1,1 0,-1-1,0 1,0 0,0 0,0 0,-1 0,0 0,0 1,0-1,0 1,0 0,-1-1,1 2,-1-1,0 0,0 1,0 0,0 0,0 0,-1 0,1 0,0 1,-3 0,-4 1,-1 1,1 1,-1 0,1 1,0 0,0 0,0 1,0 1,-7 4,-7 2</inkml:trace>
  <inkml:trace contextRef="#ctx0" brushRef="#br0" timeOffset="2064.228">2060 257,'0'554,"30"-201,-36-248,-1-87</inkml:trace>
  <inkml:trace contextRef="#ctx0" brushRef="#br0" timeOffset="2313.064">1749 822,'48'0,"45"-5,16-2,-1 1,-9 1,-12 1,-11 2,-9-4,-6 0,-9 0,-8 1,-12 2</inkml:trace>
  <inkml:trace contextRef="#ctx0" brushRef="#br0" timeOffset="2877.13">2794 736,'-45'20,"0"2,2 2,1 2,1 2,1 1,1 2,2 2,-9 13,39-41,1 0,-1 1,1 0,1 0,-1 0,1 1,0 0,1 0,-1 0,1 0,1 1,0 0,0 0,0 0,1 0,0 0,0 0,1 4,4-8,-1-1,1 0,1 0,-1-1,0 1,1 0,-1-1,1 0,-1 0,1 0,0-1,0 1,0-1,0 0,0 0,1 0,-1 0,0-1,0 0,0 0,1 0,-1 0,0-1,0 1,0-1,1 0,-1-1,0 1,1-1,25-9,-1-2,0 0,-1-2,-1-1,0-1,-1-1,-1-1,-1-2,0 0,-1-2,81-66,-104 88,1 1,-1-1,0 0,1 1,-1-1,1 0,-1 1,0-1,1 1,-1-1,1 1,0-1,-1 1,1-1,-1 1,1-1,0 1,-1 0,1-1,0 1,-1 0,1 0,0-1,0 1,-1 0,1 0,0 0,0 0,-1 0,1 0,0 0,0 0,-1 0,1 0,0 1,-1-1,1 0,0 0,0 1,-1-1,1 1,-1-1,1 0,0 1,-1-1,1 1,-1-1,1 1,-1 0,1-1,-1 1,1-1,-1 1,0 0,1-1,-1 1,0 0,0 0,1-1,-1 1,0 0,0-1,0 1,0 0,0 0,0-1,0 1,0 1,-10 56,9-54,-3 15,0 1,1-1,1 1,1 0,0 0,2 0,0 2,0-17,-1-1,1 1,-1 0,1-1,0 0,1 1,-1-1,1 0,0 0,0 0,0 0,1 0,-1 0,1 0,0-1,0 1,0-1,1 0,-1 0,1 0,0-1,-1 1,1-1,0 0,0 0,1 0,-1-1,0 1,1-1,-1 0,1 0,-1-1,4 1,8-4,-1 0,0-1,0-1,0-1,-1 0,1 0,-2-2,1 0,-1 0,0-1,-1-1,0 0,0 0,-1-2,0 1,-1-1,-1-1,0 0,6-12,71-93,-6-3,-5-5,12-37,-63 114,-3-1,-1 0,-3-2,-3 0,-1-1,0-23,-21-13,7 87,0 0,0-1,0 1,-1 0,1 0,0 0,-1 0,1 0,-1 0,0 1,0-1,0 0,0 1,0-1,0 1,0 0,0 0,0 0,-1 0,1 0,0 0,-1 1,1-1,-1 1,1-1,-1 1,1 0,-1 0,1 0,-1 1,1-1,0 0,-1 1,0 0,-5 3,0 1,0 1,0-1,1 1,0 0,0 1,0 0,1 0,0 0,1 1,0 0,0 0,0 0,1 1,0 0,1-1,0 1,-1 4,4-12,-14 33,1 0,2 2,2-1,1 1,1 1,3-1,0 1,3 0,1 0,1-1,3 1,0 0,3-1,1 0,1 0,3-1,0 0,2-1,2-1,1 0,1-1,11 12,28 18,-50-65,-18-15,9 15,-7-11</inkml:trace>
  <inkml:trace contextRef="#ctx0" brushRef="#br0" timeOffset="3083.527">3104 568,'53'-10,"27"-3,4 1,-1 2,-12 3,-11 8,-13 3,-8 6,-7 1,-3 4,-3-1,0-3,0 2,0-2,-4-2</inkml:trace>
  <inkml:trace contextRef="#ctx0" brushRef="#br0" timeOffset="3262.996">4008 822,'-5'38,"-1"23,4 5,8-8,3-15</inkml:trace>
  <inkml:trace contextRef="#ctx0" brushRef="#br0" timeOffset="3534.1">4008 285</inkml:trace>
  <inkml:trace contextRef="#ctx0" brushRef="#br0" timeOffset="3694.512">4318 652,'-2'25,"2"0,0 0,2 0,0-1,2 1,1 0,1-1,1 0,1-1,1 1,5 8,-13-30,0 0,0 0,0 0,1 0,-1 0,1 0,-1-1,1 1,-1 0,1-1,0 1,0-1,-1 0,1 0,0 0,0 0,1 0,-1 0,0 0,0-1,0 1,0-1,1 1,-1-1,0 0,0 0,1 0,-1 0,0-1,0 1,1 0,-1-1,0 0,0 1,0-1,0 0,0 0,0 0,0 0,0-1,0 1,0 0,-1-1,1 0,65-79,-66 80,7-13,-1 1,0-1,-1 0,-1 0,0-1,-1 0,-1 0,0 0,-1 0,-1 0,0 0,-1-1,-1 1,0 0,-1-2,2 12,-1 0,1 1,-1-1,0 0,0 1,-1-1,0 1,1-1,-1 1,-1-1,1 1,-1 0,1 0,-1 1,-1-1,1 0,0 1,-1 0,1 0,-1 0,0 0,0 0,0 1,-1 0,1 0,-1 0,1 0,-1 1,1 0,-1 0,0 0,0 0,1 1,-1 0,0 0,0 0,0 0,1 1,-1 0,-4 1,-37 20,28-12</inkml:trace>
  <inkml:trace contextRef="#ctx0" brushRef="#br0" timeOffset="4015.053">4826 849,'121'-219,"-91"183,-29 35,-1 1,1-1,-1 1,1 0,-1-1,1 1,-1 0,1-1,-1 1,1 0,0 0,-1 0,1 0,0 0,-1-1,1 1,-1 0,1 0,0 0,-1 1,1-1,0 0,-1 0,1 0,-1 0,1 1,0-1,-1 0,1 0,-1 1,1-1,-1 1,1-1,-1 0,1 1,-1-1,1 1,-1-1,0 1,1-1,-1 1,0-1,1 1,-1 0,0-1,0 1,1-1,-1 1,0 0,0-1,0 1,0 0,0-1,0 1,0-1,0 1,0 0,0-1,-1 1,1 0,0-1,0 1,-1-1,5 34,-5-28,1 1,0-1,1 0,0 1,0-1,0 0,1 0,0 1,0-1,0 0,1-1,0 1,0 0,0-1,1 0,0 0,0 0,0 0,0-1,1 1,5 1,1-1,-1-1,0 0,1 0,0-1,0 0,0-1,0 0,0-1,1 0,-1-1,0 0,1-1,-1 0,0-1,0 0,0-1,0 0,0 0,-1-1,0-1,1 0,-1 0,-1-1,6-4,6-5,0-1,-1-1,-1 0,0-2,-2 0,0-1,-1-1,9-16,-8 14,-3 4</inkml:trace>
  <inkml:trace contextRef="#ctx0" brushRef="#br0" timeOffset="9118.556">0 2007,'249'-40,"70"-29,-66 14,462-49,-587 90,512-43,-200 30,-192 8,219-47,828-154,-806 138,-226 33,-161 37,-91 17</inkml:trace>
  <inkml:trace contextRef="#ctx0" brushRef="#br0" timeOffset="9830.072">6153 342,'0'-10,"-5"2,-6 7,-7 4,1 6,-3 1,3 5,5-6,8-5,10-7,9-8,6-2,-5 1,-9 2,-7 9,-3 3</inkml:trace>
  <inkml:trace contextRef="#ctx0" brushRef="#br0" timeOffset="10335.699">6096 652,'0'10,"-5"2,-1 5,4-5,9-6,6-2,3-8,2-3,-6 0,-11 1,-4 7,-8 2,-6 1,0 5,7 1,6-2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1,'255'1,"-114"23,-79-9,-81 10,-148 23,-37 16,-77 41,208-76,41-18,-52 29,83-39,0 0,1 0,-1 0,0 0,0 0,1 0,-1 1,1-1,-1 0,1 1,-1-1,1 0,0 1,0-1,-1 0,1 1,0-1,0 0,1 1,-1-1,0 0,0 1,1-1,-1 0,0 1,1-1,-1 0,1 0,0 1,-1-1,1 0,0 0,0 0,0 0,0 0,0 0,0 0,0 0,0-1,0 1,0 0,1-1,0 1,55 29,79-8,121 11,-119-3,-137-30,0 0,0-1,0 1,-1 0,1 0,0 1,0-1,0 0,-1 0,1 0,0 0,0 1,0-1,-1 0,1 1,0-1,0 1,-1-1,1 1,0-1,-1 1,1-1,-1 1,1-1,0 1,-1 0,0-1,1 1,-1 0,1 0,-1-1,0 1,1 0,-1 0,0 0,0-1,0 1,0 0,0 0,0 0,0 0,0-1,0 1,0 0,0 0,0 0,-1 0,1-1,0 1,-1 0,1 0,0-1,-1 1,1 0,-1-1,1 1,-1 0,1-1,-1 1,0-1,1 1,-1-1,0 1,1-1,-1 1,0-1,0 1,-55 26,54-26,-343 105,84-7,105-14,153-82,1 0,-1 0,0 0,1 0,-1 0,1 0,0 1,0-1,1 1,-1 0,1-1,-1 1,1 0,0 0,1 0,-1 0,1-1,0 1,-1 0,2 0,-1 0,0 0,1 0,0 0,0 0,0 0,0-1,1 1,-1 0,1-1,0 1,0-1,0 0,1 1,-1-1,1 0,0 0,0-1,0 1,0-1,0 1,0-1,1 0,-1 0,1-1,-1 1,1-1,0 1,0-1,0 0,3 0,35 10,0-3,1 0,1-3,-1-2,1-2,-1-1,16-4,41 2,-93 2,62-1,0 3,1 3,17 6,45 2,-121-13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74,'43'-5,"43"-6,12-1,-2 1,-11 3,-11 2,-14 3,-12 2,-4 0,-5 1,-5 1,-2-1,-3-4,-1-2,-1 0,-9 6,-8 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55,'38'0,"27"0,8-5,0-1,-6 0,-11 1,-10 2,-7 1,-7 1,-8-5,-3 0,-1 0,2 1,1 2,-3 6,-5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1,'-22'60,"-50"131,-42 183,70-86,43-280,0 0,1 1,0-1,1 0,0 0,0 0,0 0,1 0,0 0,1 0,0 0,0-1,1 1,0-1,0 0,0 0,5 4,6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30,'67'0,"27"0,8 0,-10-5,-10-1,-15 0,-8 1,-11 2,-2 1,-6 0,-4 2,-3 0,-8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1,'-41'0,"0"2,0 3,1 1,0 1,-15 7,51-14,0 0,1 1,-1-1,1 1,0 0,-1 0,1 0,0 1,-1-1,1 1,0 0,0-1,0 2,0-1,1 0,-1 0,0 1,1 0,0-1,0 1,0 0,0 0,0 0,0 0,1 0,-1 1,1-1,0 1,0-1,0 0,1 1,-1-1,1 1,0 0,0-1,0 1,0-1,1 2,5 5,0 1,1-1,0 0,0 0,1-1,1 0,-1-1,2 1,6 4,19 19,-7-5,-13-13,0 0,0 1,-1 1,-1 1,-1 0,-1 0,5 10,-15-24,1 1,-1 0,0-1,0 1,-1 0,1-1,-1 1,0 0,0 0,0-1,0 1,-1 0,0 0,1-1,-1 1,-1 0,1-1,0 1,-1-1,0 0,0 1,0-1,0 0,0 0,-1 0,1-1,-1 1,0 0,0-1,0 0,0 1,0-1,0-1,-1 1,1 0,-130 46,-62-40,195-8,1-1,-1 1,0-1,1 1,-1-1,0 0,1 1,-1-1,0 0,0 1,1-1,-1 1,0-1,0 0,0 1,0-1,0 0,0 0,0 1,0-1,0 0,-1 1,1-1,0 1,0-1,0 0,-1 1,1-1,0 0,-1 1,1-1,-1 1,1-1,0 1,-1-1,1 1,-1-1,0 1,1 0,-1-1,1 1,-1 0,1-1,-1 1,0 0,1 0,-1 0,0-1,1 1,-1 0,0 0,1 0,-1 0,0 0,1 0,-1 0,0 1,1-1,-1 0,0 0,1 0,-1 1,0-1,1 0,68-39,-43 28</inkml:trace>
  <inkml:trace contextRef="#ctx0" brushRef="#br0" timeOffset="315.303">924 86,'-15'22,"1"1,1 0,1 1,1 1,1 0,2 0,0 1,1 0,2 0,1 0,0 5,4-26,-1 0,1-1,0 1,0 0,0 0,1-1,-1 1,1 0,0-1,1 1,-1-1,1 1,0-1,0 1,0-1,0 0,1 0,0 0,0-1,0 1,0-1,1 1,-1-1,1 0,0 0,0-1,0 1,0-1,0 0,0 0,1 0,-1 0,1-1,0 0,-1 0,1 0,0-1,-1 1,2-1,9-3,-1 0,1-1,-1-1,0 0,0-1,0-1,-1 0,0-1,0 0,-1-1,0 0,0-1,-1 0,-1-1,0 0,0-1,-1 0,-1 0,0-1,0 0,3-9,6-14,-2-1,-1 0,-2-1,-1-1,0-8,15-10,-15 52</inkml:trace>
  <inkml:trace contextRef="#ctx0" brushRef="#br0" timeOffset="816.845">1573 565,'19'-47,"2"0,3 2,1 0,3 2,1 1,2 1,7-5,-34 40,0 1,1 0,-1-1,1 2,0-1,0 0,1 1,-1 0,1 0,0 1,0 0,0 0,0 0,1 1,-1-1,1 2,-1-1,1 1,0 0,2 0,-5 3,-1 1,0 0,-1 0,1 0,0 0,-1 0,0 0,1 1,-1-1,-1 1,1 0,0 0,-1-1,0 1,0 0,0 0,0 0,-1 0,1 0,-1 0,0 0,-1 0,1 0,-1 0,1 0,-1 0,0 0,-1 0,1 1,-18 109,20-113,1 0,-1 1,1-1,0 0,0 0,0 0,-1 0,1 0,0-1,0 1,0 0,0-1,0 0,0 1,0-1,0 0,0 0,1 0,-1 0,0-1,0 1,0 0,0-1,0 0,0 1,-1-1,1 0,0 0,0 0,0 0,-1 0,1-1,0 1,-1 0,1-1,-1 1,1-1,150-129,-16 11,-133 118,55-29,-56 31,-1 0,0 0,0 0,1-1,-1 1,0 0,0 0,1 1,-1-1,0 0,0 0,1 1,-1-1,0 0,0 1,0-1,0 1,1 0,-1-1,0 1,0 0,0 0,0 0,-1-1,1 1,0 0,0 0,0 0,-1 1,1-1,0 0,-1 0,1 0,-1 0,0 0,1 1,-1-1,0 0,0 0,0 1,0-1,0 0,0 1,0-1,0 0,0 0,0 1,-1-1,1 0,-34 184,25-148,6-30,0 0,0 0,1 0,0 1,0-1,1 1,0 0,1-1,-1 1,1 0,1-1,0 1,0 0,0-1,1 1,0-1,0 1,1-1,0 0,0 0,1 0,0-1,0 1,2 1,8 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6:00.9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790 1663,'-6'4,"-1"0,1 1,0 0,0 0,1 1,-1 0,1 0,1 0,-1 0,1 1,0 0,0 0,1 0,14 13,-11-20,1 0,-1 0,1 0,-1 0,1 1,-1-1,1 0,-1 0,1 1,-1-1,0 0,1 1,-1-1,1 0,-1 1,0-1,1 1,-1-1,0 0,0 1,1-1,-1 1,0-1,0 1,0-1,0 1,0-1,1 1,-1-1,0 1,0-1,0 1,0-1,0 1,-1 0,1-1,0 1,0-1,0 1,0-1,-1 0,1 1,0-1,0 1,-1-1,1 1,0-1,-1 0,1 1,0-1,-1 1,1-1,-1 0,-146 109,147-110,1 0,0 0,0 1,-1-1,1 0,0 0,0 0,-1 1,1-1,-1 0,1 0,-1 0,1 0,-1 0,0 0,1 0,-1-1,0 1,0 0,0 0,0 0,0 0,0 0,0 0,0 0,0 0,0 0,-1 0,1 0,0 0,-1-1,1 2,-1-1,1 0,-1 0,0 0,1 0,-1 0,0 0,1 1,-1-1,0 0,0 0,0 1,0-1,0 1,0-1,0 1,-4 1,1 0,-1 0,1 1,-1-1,1 1,0 0,0 1,0-1,0 1,0 0,1 0,-1 0,1 0,0 1,-2 1,-3 3,-179 203,188-211,0 0,-1 0,1 0,0 0,0 0,0 0,0 0,-1 0,1 0,0 1,0-1,0 0,-1 0,1 1,0-1,0 1,-1-1,1 1,0-1,-1 1,1-1,-1 1,1-1,-1 1,1 0,-1-1,1 1,-1 0,1 0,-1-1,0 1,0 0,1 0,-1 0,0-1,0 1,0 0,0 0,0 0,0 0,0-1,0 1,0 0,0 0,0 0,-1-1,1 1,0 0,-1 0,1 0,0-1,-1 1,1 0,-1-1,1 1,-1 0,1-1,-1 1,0-1,1 1,-1-1,16-6,0-1,0-1,-1 0,0-1,0-1,-1 0,11-11,2-1,27-19,-16 14,-1-1,-2-2,0-2,-2-1,-2-1,18-27,-44 57,-1 1,0-1,0 0,0 0,-1 0,1 0,-1-1,0 1,0 0,-1-1,1 0,-1 1,0-1,0 0,-1 0,1 0,-1 1,0-1,0 0,-1 0,1 0,-1 0,0 1,-1-1,1 0,-1 1,0-1,0 1,0 0,-1 0,1-1,-1 1,0 1,0-1,-1 0,-2-2,-10 1,1 1,-1 0,0 2,0-1,0 2,0 0,-1 1,1 1,0 0,0 2,0-1,-10 5,-45 10,1 4,0 2,2 4,-25 16,46-23,399-210,-448 212,94-24,0 0,0 0,1 0,-1 0,1 0,-1 0,1 0,0-1,-1 1,1-1,0 1,1-1,-1 1,0-1,1 1,-1-1,1 1,0-1,0 0,0 1,0-1,1 1,-1-1,1 0,-1 1,1-1,0 1,0-1,0 1,0 0,0-1,1 1,-1 0,2-2,-2 2,1-3,1 1,-2-1,1 0,0 0,-1 0,0 0,0 0,-1 0,1 0,-1 0,0 0,0 0,-1 0,0 0,0 0,0 0,0 0,-1 0,1 1,-1-1,-1 0,1 1,0-1,-1 1,0 0,0 0,-1 0,-1-2,-70-119,70 119,0 0,0 0,0 0,-1 0,0 1,0 0,0 0,0 1,-1-1,0 2,0-1,0 1,-1 0,1 0,-1 1,1 0,-1 0,-2 0,3 1,1 0,0-1,0 0,0 0,0 0,1-1,-1 0,0 0,1-1,0 1,0-1,0 0,0-1,1 1,0-1,0 0,0 0,0 0,1-1,0 1,0-1,0 0,1 1,0-1,0-1,0 1,1 0,0 0,0-1,0 1,1 0,0-6,-2-212,-22 158,-4-41,82-91,-52-141,-2 311,0 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1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791 285,'-34'62,"-130"300,-18 55,-50 51,185-343,74-178,27-66,-38 85</inkml:trace>
  <inkml:trace contextRef="#ctx0" brushRef="#br0" timeOffset="460.995">564 370,'3'53,"2"-1,3-1,2 1,3 2,-12-49,7 48,-2 1,-2 0,-2 0,-4 17,12 166,-7-215,28 116,-30-132,2-1,-1 1,0-1,1 0,0 0,0 0,1 0,-1-1,1 1,0-1,0 0,1 0,-1-1,1 1,0-1,0 0,0 0,0 0,0-1,1 0,-1 0,2 0,-1-2,-1 0,1-1,-1 0,0 0,1-1,-1 1,0-1,0 0,0 0,0-1,0 1,0-1,-1 0,1-1,-1 1,0-1,0 0,-1 0,1 0,-1 0,1-1,-1 1,-1-1,1 0,-1 0,0 0,0 0,0 0,0 0,-1-1,0 1,0-2,5-8,33-94,-5-1,-5-2,-5-1,7-91,32-147,10 103,-68 267,-5-1</inkml:trace>
  <inkml:trace contextRef="#ctx0" brushRef="#br0" timeOffset="1749.171">1524 878,'-17'24,"0"1,1 0,2 1,0 1,2 0,1 1,1 0,2 0,0 1,-1 17,8-42,0-1,0 1,0 0,0-1,0 1,1 0,0 0,0 0,0-1,0 1,0 0,1 0,0 0,-1-1,2 1,-1 0,0-1,1 1,-1-1,1 1,0-1,0 0,0 0,1 0,-1 0,1 0,0 0,0-1,0 0,0 1,0-1,0 0,1 0,-1-1,0 1,1-1,0 1,-1-1,1 0,0-1,0 1,-1-1,1 1,0-1,0 0,0 0,0-1,-1 1,2-1,8-6,-1 0,-1 0,0-1,0-1,0 0,-1 0,0-1,-1 0,0-1,0 0,-2 0,1-1,2-6,-2 6,-1 2,18-25,-1-1,-2-1,-1-1,-3 0,0-2,6-27,-22 63,0 0,0-1,-1 1,1-1,-1 1,0-1,-1 1,1-1,-1 1,0-1,0 0,0 1,-1-1,1 0,-1 1,0-1,-1 1,1 0,-1-1,0 1,0 0,0 0,0 0,-1 0,0 0,0 1,0-1,0 1,0 0,-1-1,1 2,-1-1,0 0,0 1,0 0,0 0,0 0,-1 0,1 0,0 1,-3 0,-4 1,-1 1,1 1,-1 0,1 1,0 0,0 0,0 1,0 1,-7 4,-7 2</inkml:trace>
  <inkml:trace contextRef="#ctx0" brushRef="#br0" timeOffset="2064.228">2060 257,'0'554,"30"-201,-36-248,-1-87</inkml:trace>
  <inkml:trace contextRef="#ctx0" brushRef="#br0" timeOffset="2313.064">1749 822,'48'0,"45"-5,16-2,-1 1,-9 1,-12 1,-11 2,-9-4,-6 0,-9 0,-8 1,-12 2</inkml:trace>
  <inkml:trace contextRef="#ctx0" brushRef="#br0" timeOffset="2877.13">2794 736,'-45'20,"0"2,2 2,1 2,1 2,1 1,1 2,2 2,-9 13,39-41,1 0,-1 1,1 0,1 0,-1 0,1 1,0 0,1 0,-1 0,1 0,1 1,0 0,0 0,0 0,1 0,0 0,0 0,1 4,4-8,-1-1,1 0,1 0,-1-1,0 1,1 0,-1-1,1 0,-1 0,1 0,0-1,0 1,0-1,0 0,0 0,1 0,-1 0,0-1,0 0,0 0,1 0,-1 0,0-1,0 1,0-1,1 0,-1-1,0 1,1-1,25-9,-1-2,0 0,-1-2,-1-1,0-1,-1-1,-1-1,-1-2,0 0,-1-2,81-66,-104 88,1 1,-1-1,0 0,1 1,-1-1,1 0,-1 1,0-1,1 1,-1-1,1 1,0-1,-1 1,1-1,-1 1,1-1,0 1,-1 0,1-1,0 1,-1 0,1 0,0-1,0 1,-1 0,1 0,0 0,0 0,-1 0,1 0,0 0,0 0,-1 0,1 0,0 1,-1-1,1 0,0 0,0 1,-1-1,1 1,-1-1,1 0,0 1,-1-1,1 1,-1-1,1 1,-1 0,1-1,-1 1,1-1,-1 1,0 0,1-1,-1 1,0 0,0 0,1-1,-1 1,0 0,0-1,0 1,0 0,0 0,0-1,0 1,0 1,-10 56,9-54,-3 15,0 1,1-1,1 1,1 0,0 0,2 0,0 2,0-17,-1-1,1 1,-1 0,1-1,0 0,1 1,-1-1,1 0,0 0,0 0,0 0,1 0,-1 0,1 0,0-1,0 1,0-1,1 0,-1 0,1 0,0-1,-1 1,1-1,0 0,0 0,1 0,-1-1,0 1,1-1,-1 0,1 0,-1-1,4 1,8-4,-1 0,0-1,0-1,0-1,-1 0,1 0,-2-2,1 0,-1 0,0-1,-1-1,0 0,0 0,-1-2,0 1,-1-1,-1-1,0 0,6-12,71-93,-6-3,-5-5,12-37,-63 114,-3-1,-1 0,-3-2,-3 0,-1-1,0-23,-21-13,7 87,0 0,0-1,0 1,-1 0,1 0,0 0,-1 0,1 0,-1 0,0 1,0-1,0 0,0 1,0-1,0 1,0 0,0 0,0 0,-1 0,1 0,0 0,-1 1,1-1,-1 1,1-1,-1 1,1 0,-1 0,1 0,-1 1,1-1,0 0,-1 1,0 0,-5 3,0 1,0 1,0-1,1 1,0 0,0 1,0 0,1 0,0 0,1 1,0 0,0 0,0 0,1 1,0 0,1-1,0 1,-1 4,4-12,-14 33,1 0,2 2,2-1,1 1,1 1,3-1,0 1,3 0,1 0,1-1,3 1,0 0,3-1,1 0,1 0,3-1,0 0,2-1,2-1,1 0,1-1,11 12,28 18,-50-65,-18-15,9 15,-7-11</inkml:trace>
  <inkml:trace contextRef="#ctx0" brushRef="#br0" timeOffset="3083.527">3104 568,'53'-10,"27"-3,4 1,-1 2,-12 3,-11 8,-13 3,-8 6,-7 1,-3 4,-3-1,0-3,0 2,0-2,-4-2</inkml:trace>
  <inkml:trace contextRef="#ctx0" brushRef="#br0" timeOffset="3262.996">4008 822,'-5'38,"-1"23,4 5,8-8,3-15</inkml:trace>
  <inkml:trace contextRef="#ctx0" brushRef="#br0" timeOffset="3534.1">4008 285</inkml:trace>
  <inkml:trace contextRef="#ctx0" brushRef="#br0" timeOffset="3694.512">4318 652,'-2'25,"2"0,0 0,2 0,0-1,2 1,1 0,1-1,1 0,1-1,1 1,5 8,-13-30,0 0,0 0,0 0,1 0,-1 0,1 0,-1-1,1 1,-1 0,1-1,0 1,0-1,-1 0,1 0,0 0,0 0,1 0,-1 0,0 0,0-1,0 1,0-1,1 1,-1-1,0 0,0 0,1 0,-1 0,0-1,0 1,1 0,-1-1,0 0,0 1,0-1,0 0,0 0,0 0,0 0,0-1,0 1,0 0,-1-1,1 0,65-79,-66 80,7-13,-1 1,0-1,-1 0,-1 0,0-1,-1 0,-1 0,0 0,-1 0,-1 0,0 0,-1-1,-1 1,0 0,-1-2,2 12,-1 0,1 1,-1-1,0 0,0 1,-1-1,0 1,1-1,-1 1,-1-1,1 1,-1 0,1 0,-1 1,-1-1,1 0,0 1,-1 0,1 0,-1 0,0 0,0 0,0 1,-1 0,1 0,-1 0,1 0,-1 1,1 0,-1 0,0 0,0 0,1 1,-1 0,0 0,0 0,0 0,1 1,-1 0,-4 1,-37 20,28-12</inkml:trace>
  <inkml:trace contextRef="#ctx0" brushRef="#br0" timeOffset="4015.053">4826 849,'121'-219,"-91"183,-29 35,-1 1,1-1,-1 1,1 0,-1-1,1 1,-1 0,1-1,-1 1,1 0,0 0,-1 0,1 0,0 0,-1-1,1 1,-1 0,1 0,0 0,-1 1,1-1,0 0,-1 0,1 0,-1 0,1 1,0-1,-1 0,1 0,-1 1,1-1,-1 1,1-1,-1 0,1 1,-1-1,1 1,-1-1,0 1,1-1,-1 1,0-1,1 1,-1 0,0-1,0 1,1-1,-1 1,0 0,0-1,0 1,0 0,0-1,0 1,0-1,0 1,0 0,0-1,-1 1,1 0,0-1,0 1,-1-1,5 34,-5-28,1 1,0-1,1 0,0 1,0-1,0 0,1 0,0 1,0-1,0 0,1-1,0 1,0 0,0-1,1 0,0 0,0 0,0 0,0-1,1 1,5 1,1-1,-1-1,0 0,1 0,0-1,0 0,0-1,0 0,0-1,1 0,-1-1,0 0,1-1,-1 0,0-1,0 0,0-1,0 0,0 0,-1-1,0-1,1 0,-1 0,-1-1,6-4,6-5,0-1,-1-1,-1 0,0-2,-2 0,0-1,-1-1,9-16,-8 14,-3 4</inkml:trace>
  <inkml:trace contextRef="#ctx0" brushRef="#br0" timeOffset="9118.556">0 2007,'249'-40,"70"-29,-66 14,462-49,-587 90,512-43,-200 30,-192 8,219-47,828-154,-806 138,-226 33,-161 37,-91 17</inkml:trace>
  <inkml:trace contextRef="#ctx0" brushRef="#br0" timeOffset="9830.072">6153 342,'0'-10,"-5"2,-6 7,-7 4,1 6,-3 1,3 5,5-6,8-5,10-7,9-8,6-2,-5 1,-9 2,-7 9,-3 3</inkml:trace>
  <inkml:trace contextRef="#ctx0" brushRef="#br0" timeOffset="10335.699">6096 652,'0'10,"-5"2,-1 5,4-5,9-6,6-2,3-8,2-3,-6 0,-11 1,-4 7,-8 2,-6 1,0 5,7 1,6-2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1,'255'1,"-114"23,-79-9,-81 10,-148 23,-37 16,-77 41,208-76,41-18,-52 29,83-39,0 0,1 0,-1 0,0 0,0 0,1 0,-1 1,1-1,-1 0,1 1,-1-1,1 0,0 1,0-1,-1 0,1 1,0-1,0 0,1 1,-1-1,0 0,0 1,1-1,-1 0,0 1,1-1,-1 0,1 0,0 1,-1-1,1 0,0 0,0 0,0 0,0 0,0 0,0 0,0 0,0-1,0 1,0 0,1-1,0 1,55 29,79-8,121 11,-119-3,-137-30,0 0,0-1,0 1,-1 0,1 0,0 1,0-1,0 0,-1 0,1 0,0 0,0 1,0-1,-1 0,1 1,0-1,0 1,-1-1,1 1,0-1,-1 1,1-1,-1 1,1-1,0 1,-1 0,0-1,1 1,-1 0,1 0,-1-1,0 1,1 0,-1 0,0 0,0-1,0 1,0 0,0 0,0 0,0 0,0-1,0 1,0 0,0 0,0 0,-1 0,1-1,0 1,-1 0,1 0,0-1,-1 1,1 0,-1-1,1 1,-1 0,1-1,-1 1,0-1,1 1,-1-1,0 1,1-1,-1 1,0-1,0 1,-55 26,54-26,-343 105,84-7,105-14,153-82,1 0,-1 0,0 0,1 0,-1 0,1 0,0 1,0-1,1 1,-1 0,1-1,-1 1,1 0,0 0,1 0,-1 0,1-1,0 1,-1 0,2 0,-1 0,0 0,1 0,0 0,0 0,0 0,0-1,1 1,-1 0,1-1,0 1,0-1,0 0,1 1,-1-1,1 0,0 0,0-1,0 1,0-1,0 1,0-1,1 0,-1 0,1-1,-1 1,1-1,0 1,0-1,0 0,3 0,35 10,0-3,1 0,1-3,-1-2,1-2,-1-1,16-4,41 2,-93 2,62-1,0 3,1 3,17 6,45 2,-121-13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74,'43'-5,"43"-6,12-1,-2 1,-11 3,-11 2,-14 3,-12 2,-4 0,-5 1,-5 1,-2-1,-3-4,-1-2,-1 0,-9 6,-8 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55,'38'0,"27"0,8-5,0-1,-6 0,-11 1,-10 2,-7 1,-7 1,-8-5,-3 0,-1 0,2 1,1 2,-3 6,-5 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30,'67'0,"27"0,8 0,-10-5,-10-1,-15 0,-8 1,-11 2,-2 1,-6 0,-4 2,-3 0,-8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1,'-41'0,"0"2,0 3,1 1,0 1,-15 7,51-14,0 0,1 1,-1-1,1 1,0 0,-1 0,1 0,0 1,-1-1,1 1,0 0,0-1,0 2,0-1,1 0,-1 0,0 1,1 0,0-1,0 1,0 0,0 0,0 0,0 0,1 0,-1 1,1-1,0 1,0-1,0 0,1 1,-1-1,1 1,0 0,0-1,0 1,0-1,1 2,5 5,0 1,1-1,0 0,0 0,1-1,1 0,-1-1,2 1,6 4,19 19,-7-5,-13-13,0 0,0 1,-1 1,-1 1,-1 0,-1 0,5 10,-15-24,1 1,-1 0,0-1,0 1,-1 0,1-1,-1 1,0 0,0 0,0-1,0 1,-1 0,0 0,1-1,-1 1,-1 0,1-1,0 1,-1-1,0 0,0 1,0-1,0 0,0 0,-1 0,1-1,-1 1,0 0,0-1,0 0,0 1,0-1,0-1,-1 1,1 0,-130 46,-62-40,195-8,1-1,-1 1,0-1,1 1,-1-1,0 0,1 1,-1-1,0 0,0 1,1-1,-1 1,0-1,0 0,0 1,0-1,0 0,0 0,0 1,0-1,0 0,-1 1,1-1,0 1,0-1,0 0,-1 1,1-1,0 0,-1 1,1-1,-1 1,1-1,0 1,-1-1,1 1,-1-1,0 1,1 0,-1-1,1 1,-1 0,1-1,-1 1,0 0,1 0,-1 0,0-1,1 1,-1 0,0 0,1 0,-1 0,0 0,1 0,-1 0,0 1,1-1,-1 0,0 0,1 0,-1 1,0-1,1 0,68-39,-43 28</inkml:trace>
  <inkml:trace contextRef="#ctx0" brushRef="#br0" timeOffset="315.303">924 86,'-15'22,"1"1,1 0,1 1,1 1,1 0,2 0,0 1,1 0,2 0,1 0,0 5,4-26,-1 0,1-1,0 1,0 0,0 0,1-1,-1 1,1 0,0-1,1 1,-1-1,1 1,0-1,0 1,0-1,0 0,1 0,0 0,0-1,0 1,0-1,1 1,-1-1,1 0,0 0,0-1,0 1,0-1,0 0,0 0,1 0,-1 0,1-1,0 0,-1 0,1 0,0-1,-1 1,2-1,9-3,-1 0,1-1,-1-1,0 0,0-1,0-1,-1 0,0-1,0 0,-1-1,0 0,0-1,-1 0,-1-1,0 0,0-1,-1 0,-1 0,0-1,0 0,3-9,6-14,-2-1,-1 0,-2-1,-1-1,0-8,15-10,-15 52</inkml:trace>
  <inkml:trace contextRef="#ctx0" brushRef="#br0" timeOffset="816.845">1573 565,'19'-47,"2"0,3 2,1 0,3 2,1 1,2 1,7-5,-34 40,0 1,1 0,-1-1,1 2,0-1,0 0,1 1,-1 0,1 0,0 1,0 0,0 0,0 0,1 1,-1-1,1 2,-1-1,1 1,0 0,2 0,-5 3,-1 1,0 0,-1 0,1 0,0 0,-1 0,0 0,1 1,-1-1,-1 1,1 0,0 0,-1-1,0 1,0 0,0 0,0 0,-1 0,1 0,-1 0,0 0,-1 0,1 0,-1 0,1 0,-1 0,0 0,-1 0,1 1,-18 109,20-113,1 0,-1 1,1-1,0 0,0 0,0 0,-1 0,1 0,0-1,0 1,0 0,0-1,0 0,0 1,0-1,0 0,0 0,1 0,-1 0,0-1,0 1,0 0,0-1,0 0,0 1,-1-1,1 0,0 0,0 0,0 0,-1 0,1-1,0 1,-1 0,1-1,-1 1,1-1,150-129,-16 11,-133 118,55-29,-56 31,-1 0,0 0,0 0,1-1,-1 1,0 0,0 0,1 1,-1-1,0 0,0 0,1 1,-1-1,0 0,0 1,0-1,0 1,1 0,-1-1,0 1,0 0,0 0,0 0,-1-1,1 1,0 0,0 0,0 0,-1 1,1-1,0 0,-1 0,1 0,-1 0,0 0,1 1,-1-1,0 0,0 0,0 1,0-1,0 0,0 1,0-1,0 0,0 0,0 1,-1-1,1 0,-34 184,25-148,6-30,0 0,0 0,1 0,0 1,0-1,1 1,0 0,1-1,-1 1,1 0,1-1,0 1,0 0,0-1,1 1,0-1,0 1,1-1,0 0,0 0,1 0,0-1,0 1,2 1,8 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0,'-24'39,"-8"21,6 2,12-11,9-13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2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30,'-101'333,"68"-242,-5-1,-3-2,-4-2,-36 48,7-23,79-138,95-198,-79 186</inkml:trace>
  <inkml:trace contextRef="#ctx0" brushRef="#br0" timeOffset="336.819">385 143,'1'0,"-1"1,0-1,1 1,-1-1,0 1,1-1,-1 1,1-1,-1 1,1-1,-1 0,1 1,-1-1,1 0,-1 1,1-1,0 0,-1 0,1 0,-1 0,1 1,0-1,-1 0,1 0,0 0,-1 0,1 0,-1 0,1 0,0-1,-1 1,1 0,-1 0,1 0,-1-1,1 1,0 0,-1-1,1 1,-1 0,1-1,-1 1,1-1,-1 1,0-1,1 1,-1-1,0 1,1-1,-1 1,0-1,1 1,-1-1,-19 205,14-168,1 0,2 0,1 0,2 1,2-1,1 0,2 0,2 0,0-1,3 0,1-1,1 0,-10-29,-1 0,0 1,1-1,0-1,0 1,1 0,-1-1,1 0,0 0,0 0,0 0,1 0,-1-1,1 0,0 0,0 0,0-1,0 0,1 0,-1 0,1 0,-1-1,1 0,-1 0,1 0,0-1,-1 0,1 0,0-1,-1 1,1-1,-1 0,1-1,-1 1,1-1,-1 0,0 0,0-1,0 0,0 0,1 0,7-12,0 0,-1-1,0-1,-1 1,-1-2,-1 1,0-1,2-10,1 2,15-38,-2-2,-4-1,-2 0,-3-2,1-27,-4-127,-20 192,1 31</inkml:trace>
  <inkml:trace contextRef="#ctx0" brushRef="#br0" timeOffset="684.011">1260 510,'-15'20,"0"1,1 1,2 0,0 1,1 1,2-1,0 2,-3 15,11-37,-1-1,1 0,0 1,0-1,0 1,1-1,-1 1,0 0,1-1,0 1,0 0,0-1,0 1,0 0,0-1,1 1,-1 0,1-1,-1 1,1-1,0 1,0-1,1 1,-1-1,0 0,1 1,-1-1,1 0,0 0,0 0,0 0,0-1,0 1,0 0,0-1,1 1,-1-1,0 0,1 0,-1 0,1 0,0 0,-1-1,2 1,7-4,1-1,-1 0,0-1,0 0,-1-1,1 0,-1-1,-1 0,1 0,-1-1,-1 0,1-1,-1 1,-1-2,1 1,-2-1,1 0,-2-1,1 1,-1-1,-1-1,0 1,0 0,-1-3,0 2,-2 0,1 0,-1-1,-1 1,0 0,-1 0,0 0,-1-1,0 1,-1 0,-3-6,5 13,0 1,-1 0,0 0,1 1,-2-1,1 0,0 1,-1-1,1 1,-1 0,0 0,0 0,-1 0,1 0,0 1,-1-1,0 1,1 0,-1 0,0 0,0 1,0 0,0-1,0 1,-1 1,1-1,0 0,0 1,-1 0,1 0,0 1,0-1,-1 1,0 0,-2 1,1 0,0 0,0 0,0 1,0 0,0 1,1-1,0 1,-1 0,1 0,1 1,-1-1,0 1,1 0,0 0,1 1,-1-1,1 1,-1 2,-8 15</inkml:trace>
  <inkml:trace contextRef="#ctx0" brushRef="#br0" timeOffset="1115.87">1598 510,'-2'9,"-1"0,2 0,-1 0,1 0,0 0,1 0,0 1,1-1,0 0,0 0,1 0,0 0,3 8,-3-14,-1 1,0-1,1 1,0-1,0 0,0 0,0 0,0 0,0 0,1 0,0 0,-1-1,1 0,0 1,0-1,1 0,-1 0,0-1,1 1,-1-1,1 1,-1-1,1 0,-1-1,1 1,0-1,0 1,-1-1,1 0,0 0,-1-1,1 1,0-1,3-1,11-4,0-2,0 0,-1-1,0-1,-1 0,0-2,0 0,-1 0,9-11,4-4,52-34,-78 62,0-1,1 1,-1 0,0 0,0 0,0 0,0 1,0-1,0 0,0 1,0-1,-1 1,1 0,0 0,-1 0,1 0,-1 0,0 0,0 0,0 0,0 0,0 0,0 1,-1-1,1 0,-1 1,1-1,-1 0,0 1,0-1,0 0,0 1,0-1,-1 1,1-1,-1 0,1 1,-1-1,-1 1,2 3,-1-3,0 1,1 0,-1 0,1-1,0 1,0 0,0 0,0 0,0-1,1 1,0 0,0 0,0-1,0 1,1-1,-1 1,1-1,0 1,0-1,0 0,0 0,1 0,0 0,-1 0,1-1,0 1,0-1,0 0,0 0,1 0,-1 0,0 0,1-1,-1 0,1 1,0-1,0-1,-1 1,1 0,0-1,0 0,0 0,3 0,16-10,0-2,-1 0,-1-1,0-1,0-1,-1-1,-1-1,-1 0,-1-2,0 0,2-4,-10 14,-1 0,-1 0,1-1,-1 0,-1 0,0-1,0 0,-1 0,-1 0,3-10,-7 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0 308,'2'-3,"-1"-1,1 1,0 0,0 0,0 0,1 0,-1 0,1 1,-1-1,1 1,0 0,0 0,0 0,0 0,1 0,-1 0,0 1,1 0,-1 0,1 0,-1 0,1 0,-1 1,1-1,0 1,0 0,213-19,169 3,-275 43,-111-27,0 0,0-1,0 1,0 0,0-1,0 1,1 0,-1 0,0-1,0 1,0 0,1 0,-1-1,0 1,0 0,1 0,-1 0,0 0,1-1,-1 1,0 0,0 0,1 0,-1 0,0 0,1 0,-1 0,0 0,1 0,-1 0,0 0,1 0,-1 0,0 0,1 0,-1 0,-24-23,-185-106,127 62,81 66,1 1,-1-1,1 1,0-1,0 0,-1 1,1-1,0 1,0-1,0 0,0 1,-1-1,1 0,0 1,0-1,0 0,0 1,1-1,-1 1,0-1,0 0,0 1,0-1,1 0,-1 1,0-1,1 1,-1-1,0 1,1-1,-1 1,1-1,-1 1,1-1,-1 1,1 0,-1-1,1 1,-1 0,1-1,-1 1,1 0,0-1,-1 1,1 0,-1 0,1 0,0 0,-1 0,1 0,0 0,-1 0,1 0,0 0,-1 0,1 0,-1 0,1 1,0-1,-1 0,1 1,18 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311 257,'-11'139,"-18"177,-54 220,52-338,17-181,12-28</inkml:trace>
  <inkml:trace contextRef="#ctx0" brushRef="#br0" timeOffset="684.731">0 314,'16'-25,"1"1,1 0,1 1,1 1,1 1,0 1,2 1,0 1,2 1,-1 1,2 1,0 1,1 1,0 2,1 1,26-6,-37 13,0 2,1 0,-1 1,1 1,-1 0,0 1,1 1,-1 1,0 1,-1 0,1 1,-1 0,0 2,-1 0,0 1,1 1,-4 1,-1 0,0 1,-1 0,0 1,-1 0,-1 0,0 1,-1 0,0 1,-1-1,0 1,-2 1,0-1,0 1,-2-1,0 1,0 0,-2 0,0 0,-1 0,0 0,-1-1,-1 1,-2 4,-1 9,-1 0,-2 0,-1-1,-1-1,-2 0,0 0,-2-1,-1-1,-1 0,-1-1,-1-1,-1-1,-1-1,-1-1,0 0,-2-2,0-1,-1 0,-23 9,-81-2,156 12,361 373,-274-304,-146-139,21 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0,'6'4,"0"-1,0 0,0 0,0-1,1 0,-1 0,1 0,-1-1,1 0,0 0,-1-1,1 0,0 0,6 1,338 3,-244 11,-89-17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1,'252'21,"-240"-20,0-1,0 1,1 0,-1 1,0 0,0 1,0 0,-1 1,1 0,-1 1,9 5,-19-9,0-1,0 1,0 0,0 0,0 0,0 0,0 0,0 0,0 0,-1 1,1-1,0 0,-1 0,1 0,-1 1,1-1,-1 0,0 1,0-1,1 0,-1 1,0-1,0 1,0-1,-1 0,1 1,0-1,0 0,-1 1,1-1,-1 0,1 0,-1 1,1-1,-1 0,0 0,0 0,1 0,-1 0,0 0,0 0,0 0,0 0,0 0,-1 0,1 0,0-1,-60 36,-335 144,0 2,338-138,57-44,0 1,0 0,0 0,0 0,0 0,0 0,0 0,0 0,1 1,-1-1,0 0,1 0,-1 1,1-1,-1 0,1 1,-1-1,1 0,0 1,0-1,0 0,0 1,0-1,0 1,0-1,0 0,1 1,-1-1,0 0,1 1,-1-1,1 0,0 1,-1-1,1 0,0 0,0 0,-1 0,1 0,0 0,0 0,0 0,1 0,-1 0,0 0,0-1,0 1,1 0,-1-1,25 10,-1-1,1-2,1-1,-1-1,1-1,0-1,0-1,0-2,0-1,18-2,20 1,-34 1,-23-1,0 1,1 1,-1-1,0 1,1 1,-1 0,0 0,1 0,-1 1,0 0,0 1,0 0,0 0,-1 1,5 2,-10-2,-1 0,1-1,-1 1,0 0,0 0,-1 0,1-1,-1 1,0 0,0 0,0 0,-1 0,1 0,-1 0,0-1,0 1,0 0,0-1,-1 1,0 0,0-1,0 0,0 1,0-1,0 0,-1 0,0 0,1-1,-1 1,0-1,0 1,-1-1,-1 1,-2 5,-291 270,38-64,200-148,59-64,-1 0,1-1,0 1,0 0,0 0,0 0,0 0,0 0,1 0,-1 0,1 0,-1 0,1 0,0 0,0 1,0-1,0 0,0 0,0 0,1 0,-1 0,1 0,-1 0,1 1,0-2,0 1,0 0,0 0,0 0,0 0,0 0,1-1,-1 1,1-1,-1 1,1-1,0 0,-1 1,2-1,18 8,-1-1,2-2,-1 0,1-1,0-1,0-1,0-1,0-1,1-1,-1-1,12-2,298-28,-123 6,-184 23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1 354,'39'-16,"2"2,-1 2,2 1,-1 2,1 2,25 0,295-3,-240 12,-77-6,-45 4,1 0,0 0,0 0,-1 0,1-1,0 1,0 0,-1 0,1 0,0-1,-1 1,1 0,0-1,-1 1,1 0,0-1,-1 1,1-1,-1 1,1-1,-1 1,1-1,-1 0,1 1,-1-1,1 0,-1 1,0-1,1 0,-1 1,0-1,0 0,0 0,0 1,1-1,-1 0,0 0,0 1,0-1,0 0,-1 0,1 1,0-1,0 0,0 0,-1 1,1-1,0 0,-1 1,1-1,0 0,-1 1,1-1,-1 1,0-1,-181-180,166 141,17 25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2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59,'-1'341,"-26"-41,27 22,-4-299,-1 0,-1 0,-1-1,-1 0,-1 0,0 0,-2-1,-1-1,-7 9,3-1,-29 69,45-97,1-1,-1 1,1-1,0 1,-1 0,1-1,0 1,-1 0,1-1,0 1,0 0,-1 0,1 0,0 0,0 0,-1-1,1 1,0 1,0-1,-1 0,1 0,0 0,0 0,-1 0,1 1,0-1,0 0,-1 1,1-1,-1 1,1-1,0 0,-1 1,1-1,-1 1,1 0,-1-1,1 1,-1-1,1 1,-1 0,0-1,1 1,-1 0,0 0,1-1,-1 1,0 0,0-1,0 1,0 0,0 0,0 0,0-1,0 1,0 0,0 0,0-1,-1 1,1 0,0-1,0 1,-1 0,1 0,0-1,-1 1,1-1,-1 1,1 0,-1-1,15-14,-2-3</inkml:trace>
  <inkml:trace contextRef="#ctx0" brushRef="#br0" timeOffset="415.347">124 116,'183'-29,"-69"17,188-22,-108 6,-182 25,-6 1,-1 0,0 1,0 0,1 0,-1 0,1 0,-1 1,0 0,1 0,-1 0,1 1,-1 0,1 0,-1 0,0 1,0 0,0 0,0 0,0 0,1 1,-5 36,-11-18</inkml:trace>
  <inkml:trace contextRef="#ctx0" brushRef="#br0" timeOffset="699.55">67 652,'44'0,"42"0,17 0,-5-5,-9-1,-15-1,-15 2,-14 2,-8 1,-7 1,-3 0,-6-4,-7-1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6:00.9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790 1663,'-6'4,"-1"0,1 1,0 0,0 0,1 1,-1 0,1 0,1 0,-1 0,1 1,0 0,0 0,1 0,14 13,-11-20,1 0,-1 0,1 0,-1 0,1 1,-1-1,1 0,-1 0,1 1,-1-1,0 0,1 1,-1-1,1 0,-1 1,0-1,1 1,-1-1,0 0,0 1,1-1,-1 1,0-1,0 1,0-1,0 1,0-1,1 1,-1-1,0 1,0-1,0 1,0-1,0 1,-1 0,1-1,0 1,0-1,0 1,0-1,-1 0,1 1,0-1,0 1,-1-1,1 1,0-1,-1 0,1 1,0-1,-1 1,1-1,-1 0,-146 109,147-110,1 0,0 0,0 1,-1-1,1 0,0 0,0 0,-1 1,1-1,-1 0,1 0,-1 0,1 0,-1 0,0 0,1 0,-1-1,0 1,0 0,0 0,0 0,0 0,0 0,0 0,0 0,0 0,0 0,-1 0,1 0,0 0,-1-1,1 2,-1-1,1 0,-1 0,0 0,1 0,-1 0,0 0,1 1,-1-1,0 0,0 0,0 1,0-1,0 1,0-1,0 1,-4 1,1 0,-1 0,1 1,-1-1,1 1,0 0,0 1,0-1,0 1,0 0,1 0,-1 0,1 0,0 1,-2 1,-3 3,-179 203,188-211,0 0,-1 0,1 0,0 0,0 0,0 0,0 0,-1 0,1 0,0 1,0-1,0 0,-1 0,1 1,0-1,0 1,-1-1,1 1,0-1,-1 1,1-1,-1 1,1-1,-1 1,1 0,-1-1,1 1,-1 0,1 0,-1-1,0 1,0 0,1 0,-1 0,0-1,0 1,0 0,0 0,0 0,0 0,0-1,0 1,0 0,0 0,0 0,-1-1,1 1,0 0,-1 0,1 0,0-1,-1 1,1 0,-1-1,1 1,-1 0,1-1,-1 1,0-1,1 1,-1-1,16-6,0-1,0-1,-1 0,0-1,0-1,-1 0,11-11,2-1,27-19,-16 14,-1-1,-2-2,0-2,-2-1,-2-1,18-27,-44 57,-1 1,0-1,0 0,0 0,-1 0,1 0,-1-1,0 1,0 0,-1-1,1 0,-1 1,0-1,0 0,-1 0,1 0,-1 1,0-1,0 0,-1 0,1 0,-1 0,0 1,-1-1,1 0,-1 1,0-1,0 1,0 0,-1 0,1-1,-1 1,0 1,0-1,-1 0,-2-2,-10 1,1 1,-1 0,0 2,0-1,0 2,0 0,-1 1,1 1,0 0,0 2,0-1,-10 5,-45 10,1 4,0 2,2 4,-25 16,46-23,399-210,-448 212,94-24,0 0,0 0,1 0,-1 0,1 0,-1 0,1 0,0-1,-1 1,1-1,0 1,1-1,-1 1,0-1,1 1,-1-1,1 1,0-1,0 0,0 1,0-1,1 1,-1-1,1 0,-1 1,1-1,0 1,0-1,0 1,0 0,0-1,1 1,-1 0,2-2,-2 2,1-3,1 1,-2-1,1 0,0 0,-1 0,0 0,0 0,-1 0,1 0,-1 0,0 0,0 0,-1 0,0 0,0 0,0 0,0 0,-1 0,1 1,-1-1,-1 0,1 1,0-1,-1 1,0 0,0 0,-1 0,-1-2,-70-119,70 119,0 0,0 0,0 0,-1 0,0 1,0 0,0 0,0 1,-1-1,0 2,0-1,0 1,-1 0,1 0,-1 1,1 0,-1 0,-2 0,3 1,1 0,0-1,0 0,0 0,0 0,1-1,-1 0,0 0,1-1,0 1,0-1,0 0,0-1,1 1,0-1,0 0,0 0,0 0,1-1,0 1,0-1,0 0,1 1,0-1,0-1,0 1,1 0,0 0,0-1,0 1,1 0,0-6,-2-212,-22 158,-4-41,82-91,-52-141,-2 311,0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88,'17'-11,"0"0,0 1,1 1,0 1,0 0,1 1,0 1,1 1,-1 1,1 1,0 0,0 2,0 0,2 1,-19 0,0 0,1 0,-1 0,0 0,0 1,0-1,1 1,-1 0,0 0,0 0,0 0,0 1,-1-1,1 1,0 0,0 0,-1 0,1 0,-1 0,0 0,0 1,0-1,0 1,0-1,0 1,-1 0,1 0,-1 0,0 0,0 0,0 0,0 0,0 0,-1 0,1 1,-1-1,0 0,0 0,0 1,-1-1,1 0,-1 0,1 0,-1 0,0 0,-1 1,-10 22,-2 0,-1-1,-1 0,-1-1,-2-1,-7 7,-15 20,19-23,2 0,1 1,1 1,1 1,2 1,-2 7,15-34,0 1,1 0,0 0,0 0,0 0,0 0,1 0,-1 0,1 0,1 0,-1 0,1 0,0 0,0 0,0 0,1-1,-1 1,1 0,1-1,-1 1,0-1,1 0,0 0,0 0,0 0,1 0,-1 0,1-1,0 0,0 0,0 0,0 0,1-1,-1 1,1-1,-1 0,1-1,0 1,0-1,0 0,0 0,1 0,22 2,1-2,-1-1,1-1,-1-1,0-1,0-2,0-1,0-1,-1-1,13-7,154-49,-171 62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1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791 285,'-34'62,"-130"300,-18 55,-50 51,185-343,74-178,27-66,-38 85</inkml:trace>
  <inkml:trace contextRef="#ctx0" brushRef="#br0" timeOffset="460.995">564 370,'3'53,"2"-1,3-1,2 1,3 2,-12-49,7 48,-2 1,-2 0,-2 0,-4 17,12 166,-7-215,28 116,-30-132,2-1,-1 1,0-1,1 0,0 0,0 0,1 0,-1-1,1 1,0-1,0 0,1 0,-1-1,1 1,0-1,0 0,0 0,0 0,0-1,1 0,-1 0,2 0,-1-2,-1 0,1-1,-1 0,0 0,1-1,-1 1,0-1,0 0,0 0,0-1,0 1,0-1,-1 0,1-1,-1 1,0-1,0 0,-1 0,1 0,-1 0,1-1,-1 1,-1-1,1 0,-1 0,0 0,0 0,0 0,0 0,-1-1,0 1,0-2,5-8,33-94,-5-1,-5-2,-5-1,7-91,32-147,10 103,-68 267,-5-1</inkml:trace>
  <inkml:trace contextRef="#ctx0" brushRef="#br0" timeOffset="1749.171">1524 878,'-17'24,"0"1,1 0,2 1,0 1,2 0,1 1,1 0,2 0,0 1,-1 17,8-42,0-1,0 1,0 0,0-1,0 1,1 0,0 0,0 0,0-1,0 1,0 0,1 0,0 0,-1-1,2 1,-1 0,0-1,1 1,-1-1,1 1,0-1,0 0,0 0,1 0,-1 0,1 0,0 0,0-1,0 0,0 1,0-1,0 0,1 0,-1-1,0 1,1-1,0 1,-1-1,1 0,0-1,0 1,-1-1,1 1,0-1,0 0,0 0,0-1,-1 1,2-1,8-6,-1 0,-1 0,0-1,0-1,0 0,-1 0,0-1,-1 0,0-1,0 0,-2 0,1-1,2-6,-2 6,-1 2,18-25,-1-1,-2-1,-1-1,-3 0,0-2,6-27,-22 63,0 0,0-1,-1 1,1-1,-1 1,0-1,-1 1,1-1,-1 1,0-1,0 0,0 1,-1-1,1 0,-1 1,0-1,-1 1,1 0,-1-1,0 1,0 0,0 0,0 0,-1 0,0 0,0 1,0-1,0 1,0 0,-1-1,1 2,-1-1,0 0,0 1,0 0,0 0,0 0,-1 0,1 0,0 1,-3 0,-4 1,-1 1,1 1,-1 0,1 1,0 0,0 0,0 1,0 1,-7 4,-7 2</inkml:trace>
  <inkml:trace contextRef="#ctx0" brushRef="#br0" timeOffset="2064.228">2060 257,'0'554,"30"-201,-36-248,-1-87</inkml:trace>
  <inkml:trace contextRef="#ctx0" brushRef="#br0" timeOffset="2313.064">1749 822,'48'0,"45"-5,16-2,-1 1,-9 1,-12 1,-11 2,-9-4,-6 0,-9 0,-8 1,-12 2</inkml:trace>
  <inkml:trace contextRef="#ctx0" brushRef="#br0" timeOffset="2877.13">2794 736,'-45'20,"0"2,2 2,1 2,1 2,1 1,1 2,2 2,-9 13,39-41,1 0,-1 1,1 0,1 0,-1 0,1 1,0 0,1 0,-1 0,1 0,1 1,0 0,0 0,0 0,1 0,0 0,0 0,1 4,4-8,-1-1,1 0,1 0,-1-1,0 1,1 0,-1-1,1 0,-1 0,1 0,0-1,0 1,0-1,0 0,0 0,1 0,-1 0,0-1,0 0,0 0,1 0,-1 0,0-1,0 1,0-1,1 0,-1-1,0 1,1-1,25-9,-1-2,0 0,-1-2,-1-1,0-1,-1-1,-1-1,-1-2,0 0,-1-2,81-66,-104 88,1 1,-1-1,0 0,1 1,-1-1,1 0,-1 1,0-1,1 1,-1-1,1 1,0-1,-1 1,1-1,-1 1,1-1,0 1,-1 0,1-1,0 1,-1 0,1 0,0-1,0 1,-1 0,1 0,0 0,0 0,-1 0,1 0,0 0,0 0,-1 0,1 0,0 1,-1-1,1 0,0 0,0 1,-1-1,1 1,-1-1,1 0,0 1,-1-1,1 1,-1-1,1 1,-1 0,1-1,-1 1,1-1,-1 1,0 0,1-1,-1 1,0 0,0 0,1-1,-1 1,0 0,0-1,0 1,0 0,0 0,0-1,0 1,0 1,-10 56,9-54,-3 15,0 1,1-1,1 1,1 0,0 0,2 0,0 2,0-17,-1-1,1 1,-1 0,1-1,0 0,1 1,-1-1,1 0,0 0,0 0,0 0,1 0,-1 0,1 0,0-1,0 1,0-1,1 0,-1 0,1 0,0-1,-1 1,1-1,0 0,0 0,1 0,-1-1,0 1,1-1,-1 0,1 0,-1-1,4 1,8-4,-1 0,0-1,0-1,0-1,-1 0,1 0,-2-2,1 0,-1 0,0-1,-1-1,0 0,0 0,-1-2,0 1,-1-1,-1-1,0 0,6-12,71-93,-6-3,-5-5,12-37,-63 114,-3-1,-1 0,-3-2,-3 0,-1-1,0-23,-21-13,7 87,0 0,0-1,0 1,-1 0,1 0,0 0,-1 0,1 0,-1 0,0 1,0-1,0 0,0 1,0-1,0 1,0 0,0 0,0 0,-1 0,1 0,0 0,-1 1,1-1,-1 1,1-1,-1 1,1 0,-1 0,1 0,-1 1,1-1,0 0,-1 1,0 0,-5 3,0 1,0 1,0-1,1 1,0 0,0 1,0 0,1 0,0 0,1 1,0 0,0 0,0 0,1 1,0 0,1-1,0 1,-1 4,4-12,-14 33,1 0,2 2,2-1,1 1,1 1,3-1,0 1,3 0,1 0,1-1,3 1,0 0,3-1,1 0,1 0,3-1,0 0,2-1,2-1,1 0,1-1,11 12,28 18,-50-65,-18-15,9 15,-7-11</inkml:trace>
  <inkml:trace contextRef="#ctx0" brushRef="#br0" timeOffset="3083.527">3104 568,'53'-10,"27"-3,4 1,-1 2,-12 3,-11 8,-13 3,-8 6,-7 1,-3 4,-3-1,0-3,0 2,0-2,-4-2</inkml:trace>
  <inkml:trace contextRef="#ctx0" brushRef="#br0" timeOffset="3262.996">4008 822,'-5'38,"-1"23,4 5,8-8,3-15</inkml:trace>
  <inkml:trace contextRef="#ctx0" brushRef="#br0" timeOffset="3534.1">4008 285</inkml:trace>
  <inkml:trace contextRef="#ctx0" brushRef="#br0" timeOffset="3694.512">4318 652,'-2'25,"2"0,0 0,2 0,0-1,2 1,1 0,1-1,1 0,1-1,1 1,5 8,-13-30,0 0,0 0,0 0,1 0,-1 0,1 0,-1-1,1 1,-1 0,1-1,0 1,0-1,-1 0,1 0,0 0,0 0,1 0,-1 0,0 0,0-1,0 1,0-1,1 1,-1-1,0 0,0 0,1 0,-1 0,0-1,0 1,1 0,-1-1,0 0,0 1,0-1,0 0,0 0,0 0,0 0,0-1,0 1,0 0,-1-1,1 0,65-79,-66 80,7-13,-1 1,0-1,-1 0,-1 0,0-1,-1 0,-1 0,0 0,-1 0,-1 0,0 0,-1-1,-1 1,0 0,-1-2,2 12,-1 0,1 1,-1-1,0 0,0 1,-1-1,0 1,1-1,-1 1,-1-1,1 1,-1 0,1 0,-1 1,-1-1,1 0,0 1,-1 0,1 0,-1 0,0 0,0 0,0 1,-1 0,1 0,-1 0,1 0,-1 1,1 0,-1 0,0 0,0 0,1 1,-1 0,0 0,0 0,0 0,1 1,-1 0,-4 1,-37 20,28-12</inkml:trace>
  <inkml:trace contextRef="#ctx0" brushRef="#br0" timeOffset="4015.053">4826 849,'121'-219,"-91"183,-29 35,-1 1,1-1,-1 1,1 0,-1-1,1 1,-1 0,1-1,-1 1,1 0,0 0,-1 0,1 0,0 0,-1-1,1 1,-1 0,1 0,0 0,-1 1,1-1,0 0,-1 0,1 0,-1 0,1 1,0-1,-1 0,1 0,-1 1,1-1,-1 1,1-1,-1 0,1 1,-1-1,1 1,-1-1,0 1,1-1,-1 1,0-1,1 1,-1 0,0-1,0 1,1-1,-1 1,0 0,0-1,0 1,0 0,0-1,0 1,0-1,0 1,0 0,0-1,-1 1,1 0,0-1,0 1,-1-1,5 34,-5-28,1 1,0-1,1 0,0 1,0-1,0 0,1 0,0 1,0-1,0 0,1-1,0 1,0 0,0-1,1 0,0 0,0 0,0 0,0-1,1 1,5 1,1-1,-1-1,0 0,1 0,0-1,0 0,0-1,0 0,0-1,1 0,-1-1,0 0,1-1,-1 0,0-1,0 0,0-1,0 0,0 0,-1-1,0-1,1 0,-1 0,-1-1,6-4,6-5,0-1,-1-1,-1 0,0-2,-2 0,0-1,-1-1,9-16,-8 14,-3 4</inkml:trace>
  <inkml:trace contextRef="#ctx0" brushRef="#br0" timeOffset="9118.556">0 2007,'249'-40,"70"-29,-66 14,462-49,-587 90,512-43,-200 30,-192 8,219-47,828-154,-806 138,-226 33,-161 37,-91 17</inkml:trace>
  <inkml:trace contextRef="#ctx0" brushRef="#br0" timeOffset="9830.072">6153 342,'0'-10,"-5"2,-6 7,-7 4,1 6,-3 1,3 5,5-6,8-5,10-7,9-8,6-2,-5 1,-9 2,-7 9,-3 3</inkml:trace>
  <inkml:trace contextRef="#ctx0" brushRef="#br0" timeOffset="10335.699">6096 652,'0'10,"-5"2,-1 5,4-5,9-6,6-2,3-8,2-3,-6 0,-11 1,-4 7,-8 2,-6 1,0 5,7 1,6-2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1,'255'1,"-114"23,-79-9,-81 10,-148 23,-37 16,-77 41,208-76,41-18,-52 29,83-39,0 0,1 0,-1 0,0 0,0 0,1 0,-1 1,1-1,-1 0,1 1,-1-1,1 0,0 1,0-1,-1 0,1 1,0-1,0 0,1 1,-1-1,0 0,0 1,1-1,-1 0,0 1,1-1,-1 0,1 0,0 1,-1-1,1 0,0 0,0 0,0 0,0 0,0 0,0 0,0 0,0-1,0 1,0 0,1-1,0 1,55 29,79-8,121 11,-119-3,-137-30,0 0,0-1,0 1,-1 0,1 0,0 1,0-1,0 0,-1 0,1 0,0 0,0 1,0-1,-1 0,1 1,0-1,0 1,-1-1,1 1,0-1,-1 1,1-1,-1 1,1-1,0 1,-1 0,0-1,1 1,-1 0,1 0,-1-1,0 1,1 0,-1 0,0 0,0-1,0 1,0 0,0 0,0 0,0 0,0-1,0 1,0 0,0 0,0 0,-1 0,1-1,0 1,-1 0,1 0,0-1,-1 1,1 0,-1-1,1 1,-1 0,1-1,-1 1,0-1,1 1,-1-1,0 1,1-1,-1 1,0-1,0 1,-55 26,54-26,-343 105,84-7,105-14,153-82,1 0,-1 0,0 0,1 0,-1 0,1 0,0 1,0-1,1 1,-1 0,1-1,-1 1,1 0,0 0,1 0,-1 0,1-1,0 1,-1 0,2 0,-1 0,0 0,1 0,0 0,0 0,0 0,0-1,1 1,-1 0,1-1,0 1,0-1,0 0,1 1,-1-1,1 0,0 0,0-1,0 1,0-1,0 1,0-1,1 0,-1 0,1-1,-1 1,1-1,0 1,0-1,0 0,3 0,35 10,0-3,1 0,1-3,-1-2,1-2,-1-1,16-4,41 2,-93 2,62-1,0 3,1 3,17 6,45 2,-121-13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74,'43'-5,"43"-6,12-1,-2 1,-11 3,-11 2,-14 3,-12 2,-4 0,-5 1,-5 1,-2-1,-3-4,-1-2,-1 0,-9 6,-8 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55,'38'0,"27"0,8-5,0-1,-6 0,-11 1,-10 2,-7 1,-7 1,-8-5,-3 0,-1 0,2 1,1 2,-3 6,-5 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30,'67'0,"27"0,8 0,-10-5,-10-1,-15 0,-8 1,-11 2,-2 1,-6 0,-4 2,-3 0,-8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1,'-41'0,"0"2,0 3,1 1,0 1,-15 7,51-14,0 0,1 1,-1-1,1 1,0 0,-1 0,1 0,0 1,-1-1,1 1,0 0,0-1,0 2,0-1,1 0,-1 0,0 1,1 0,0-1,0 1,0 0,0 0,0 0,0 0,1 0,-1 1,1-1,0 1,0-1,0 0,1 1,-1-1,1 1,0 0,0-1,0 1,0-1,1 2,5 5,0 1,1-1,0 0,0 0,1-1,1 0,-1-1,2 1,6 4,19 19,-7-5,-13-13,0 0,0 1,-1 1,-1 1,-1 0,-1 0,5 10,-15-24,1 1,-1 0,0-1,0 1,-1 0,1-1,-1 1,0 0,0 0,0-1,0 1,-1 0,0 0,1-1,-1 1,-1 0,1-1,0 1,-1-1,0 0,0 1,0-1,0 0,0 0,-1 0,1-1,-1 1,0 0,0-1,0 0,0 1,0-1,0-1,-1 1,1 0,-130 46,-62-40,195-8,1-1,-1 1,0-1,1 1,-1-1,0 0,1 1,-1-1,0 0,0 1,1-1,-1 1,0-1,0 0,0 1,0-1,0 0,0 0,0 1,0-1,0 0,-1 1,1-1,0 1,0-1,0 0,-1 1,1-1,0 0,-1 1,1-1,-1 1,1-1,0 1,-1-1,1 1,-1-1,0 1,1 0,-1-1,1 1,-1 0,1-1,-1 1,0 0,1 0,-1 0,0-1,1 1,-1 0,0 0,1 0,-1 0,0 0,1 0,-1 0,0 1,1-1,-1 0,0 0,1 0,-1 1,0-1,1 0,68-39,-43 28</inkml:trace>
  <inkml:trace contextRef="#ctx0" brushRef="#br0" timeOffset="315.303">924 86,'-15'22,"1"1,1 0,1 1,1 1,1 0,2 0,0 1,1 0,2 0,1 0,0 5,4-26,-1 0,1-1,0 1,0 0,0 0,1-1,-1 1,1 0,0-1,1 1,-1-1,1 1,0-1,0 1,0-1,0 0,1 0,0 0,0-1,0 1,0-1,1 1,-1-1,1 0,0 0,0-1,0 1,0-1,0 0,0 0,1 0,-1 0,1-1,0 0,-1 0,1 0,0-1,-1 1,2-1,9-3,-1 0,1-1,-1-1,0 0,0-1,0-1,-1 0,0-1,0 0,-1-1,0 0,0-1,-1 0,-1-1,0 0,0-1,-1 0,-1 0,0-1,0 0,3-9,6-14,-2-1,-1 0,-2-1,-1-1,0-8,15-10,-15 52</inkml:trace>
  <inkml:trace contextRef="#ctx0" brushRef="#br0" timeOffset="816.845">1573 565,'19'-47,"2"0,3 2,1 0,3 2,1 1,2 1,7-5,-34 40,0 1,1 0,-1-1,1 2,0-1,0 0,1 1,-1 0,1 0,0 1,0 0,0 0,0 0,1 1,-1-1,1 2,-1-1,1 1,0 0,2 0,-5 3,-1 1,0 0,-1 0,1 0,0 0,-1 0,0 0,1 1,-1-1,-1 1,1 0,0 0,-1-1,0 1,0 0,0 0,0 0,-1 0,1 0,-1 0,0 0,-1 0,1 0,-1 0,1 0,-1 0,0 0,-1 0,1 1,-18 109,20-113,1 0,-1 1,1-1,0 0,0 0,0 0,-1 0,1 0,0-1,0 1,0 0,0-1,0 0,0 1,0-1,0 0,0 0,1 0,-1 0,0-1,0 1,0 0,0-1,0 0,0 1,-1-1,1 0,0 0,0 0,0 0,-1 0,1-1,0 1,-1 0,1-1,-1 1,1-1,150-129,-16 11,-133 118,55-29,-56 31,-1 0,0 0,0 0,1-1,-1 1,0 0,0 0,1 1,-1-1,0 0,0 0,1 1,-1-1,0 0,0 1,0-1,0 1,1 0,-1-1,0 1,0 0,0 0,0 0,-1-1,1 1,0 0,0 0,0 0,-1 1,1-1,0 0,-1 0,1 0,-1 0,0 0,1 1,-1-1,0 0,0 0,0 1,0-1,0 0,0 1,0-1,0 0,0 0,0 1,-1-1,1 0,-34 184,25-148,6-30,0 0,0 0,1 0,0 1,0-1,1 1,0 0,1-1,-1 1,1 0,1-1,0 1,0 0,0-1,1 1,0-1,0 1,1-1,0 0,0 0,1 0,0-1,0 1,2 1,8 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2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30,'-101'333,"68"-242,-5-1,-3-2,-4-2,-36 48,7-23,79-138,95-198,-79 186</inkml:trace>
  <inkml:trace contextRef="#ctx0" brushRef="#br0" timeOffset="336.819">385 143,'1'0,"-1"1,0-1,1 1,-1-1,0 1,1-1,-1 1,1-1,-1 1,1-1,-1 0,1 1,-1-1,1 0,-1 1,1-1,0 0,-1 0,1 0,-1 0,1 1,0-1,-1 0,1 0,0 0,-1 0,1 0,-1 0,1 0,0-1,-1 1,1 0,-1 0,1 0,-1-1,1 1,0 0,-1-1,1 1,-1 0,1-1,-1 1,1-1,-1 1,0-1,1 1,-1-1,0 1,1-1,-1 1,0-1,1 1,-1-1,-19 205,14-168,1 0,2 0,1 0,2 1,2-1,1 0,2 0,2 0,0-1,3 0,1-1,1 0,-10-29,-1 0,0 1,1-1,0-1,0 1,1 0,-1-1,1 0,0 0,0 0,0 0,1 0,-1-1,1 0,0 0,0 0,0-1,0 0,1 0,-1 0,1 0,-1-1,1 0,-1 0,1 0,0-1,-1 0,1 0,0-1,-1 1,1-1,-1 0,1-1,-1 1,1-1,-1 0,0 0,0-1,0 0,0 0,1 0,7-12,0 0,-1-1,0-1,-1 1,-1-2,-1 1,0-1,2-10,1 2,15-38,-2-2,-4-1,-2 0,-3-2,1-27,-4-127,-20 192,1 31</inkml:trace>
  <inkml:trace contextRef="#ctx0" brushRef="#br0" timeOffset="684.011">1260 510,'-15'20,"0"1,1 1,2 0,0 1,1 1,2-1,0 2,-3 15,11-37,-1-1,1 0,0 1,0-1,0 1,1-1,-1 1,0 0,1-1,0 1,0 0,0-1,0 1,0 0,0-1,1 1,-1 0,1-1,-1 1,1-1,0 1,0-1,1 1,-1-1,0 0,1 1,-1-1,1 0,0 0,0 0,0 0,0-1,0 1,0 0,0-1,1 1,-1-1,0 0,1 0,-1 0,1 0,0 0,-1-1,2 1,7-4,1-1,-1 0,0-1,0 0,-1-1,1 0,-1-1,-1 0,1 0,-1-1,-1 0,1-1,-1 1,-1-2,1 1,-2-1,1 0,-2-1,1 1,-1-1,-1-1,0 1,0 0,-1-3,0 2,-2 0,1 0,-1-1,-1 1,0 0,-1 0,0 0,-1-1,0 1,-1 0,-3-6,5 13,0 1,-1 0,0 0,1 1,-2-1,1 0,0 1,-1-1,1 1,-1 0,0 0,0 0,-1 0,1 0,0 1,-1-1,0 1,1 0,-1 0,0 0,0 1,0 0,0-1,0 1,-1 1,1-1,0 0,0 1,-1 0,1 0,0 1,0-1,-1 1,0 0,-2 1,1 0,0 0,0 0,0 1,0 0,0 1,1-1,0 1,-1 0,1 0,1 1,-1-1,0 1,1 0,0 0,1 1,-1-1,1 1,-1 2,-8 15</inkml:trace>
  <inkml:trace contextRef="#ctx0" brushRef="#br0" timeOffset="1115.87">1598 510,'-2'9,"-1"0,2 0,-1 0,1 0,0 0,1 0,0 1,1-1,0 0,0 0,1 0,0 0,3 8,-3-14,-1 1,0-1,1 1,0-1,0 0,0 0,0 0,0 0,0 0,1 0,0 0,-1-1,1 0,0 1,0-1,1 0,-1 0,0-1,1 1,-1-1,1 1,-1-1,1 0,-1-1,1 1,0-1,0 1,-1-1,1 0,0 0,-1-1,1 1,0-1,3-1,11-4,0-2,0 0,-1-1,0-1,-1 0,0-2,0 0,-1 0,9-11,4-4,52-34,-78 62,0-1,1 1,-1 0,0 0,0 0,0 0,0 1,0-1,0 0,0 1,0-1,-1 1,1 0,0 0,-1 0,1 0,-1 0,0 0,0 0,0 0,0 0,0 0,0 1,-1-1,1 0,-1 1,1-1,-1 0,0 1,0-1,0 0,0 1,0-1,-1 1,1-1,-1 0,1 1,-1-1,-1 1,2 3,-1-3,0 1,1 0,-1 0,1-1,0 1,0 0,0 0,0 0,0-1,1 1,0 0,0 0,0-1,0 1,1-1,-1 1,1-1,0 1,0-1,0 0,0 0,1 0,0 0,-1 0,1-1,0 1,0-1,0 0,0 0,1 0,-1 0,0 0,1-1,-1 0,1 1,0-1,0-1,-1 1,1 0,0-1,0 0,0 0,3 0,16-10,0-2,-1 0,-1-1,0-1,0-1,-1-1,-1-1,-1 0,-1-2,0 0,2-4,-10 14,-1 0,-1 0,1-1,-1 0,-1 0,0-1,0 0,-1 0,-1 0,3-10,-7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0 308,'2'-3,"-1"-1,1 1,0 0,0 0,0 0,1 0,-1 0,1 1,-1-1,1 1,0 0,0 0,0 0,0 0,1 0,-1 0,0 1,1 0,-1 0,1 0,-1 0,1 0,-1 1,1-1,0 1,0 0,213-19,169 3,-275 43,-111-27,0 0,0-1,0 1,0 0,0-1,0 1,1 0,-1 0,0-1,0 1,0 0,1 0,-1-1,0 1,0 0,1 0,-1 0,0 0,1-1,-1 1,0 0,0 0,1 0,-1 0,0 0,1 0,-1 0,0 0,1 0,-1 0,0 0,1 0,-1 0,0 0,1 0,-1 0,-24-23,-185-106,127 62,81 66,1 1,-1-1,1 1,0-1,0 0,-1 1,1-1,0 1,0-1,0 0,0 1,-1-1,1 0,0 1,0-1,0 0,0 1,1-1,-1 1,0-1,0 0,0 1,0-1,1 0,-1 1,0-1,1 1,-1-1,0 1,1-1,-1 1,1-1,-1 1,1-1,-1 1,1 0,-1-1,1 1,-1 0,1-1,-1 1,1 0,0-1,-1 1,1 0,-1 0,1 0,0 0,-1 0,1 0,0 0,-1 0,1 0,0 0,-1 0,1 0,-1 0,1 1,0-1,-1 0,1 1,18 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311 257,'-11'139,"-18"177,-54 220,52-338,17-181,12-28</inkml:trace>
  <inkml:trace contextRef="#ctx0" brushRef="#br0" timeOffset="684.731">0 314,'16'-25,"1"1,1 0,1 1,1 1,1 1,0 1,2 1,0 1,2 1,-1 1,2 1,0 1,1 1,0 2,1 1,26-6,-37 13,0 2,1 0,-1 1,1 1,-1 0,0 1,1 1,-1 1,0 1,-1 0,1 1,-1 0,0 2,-1 0,0 1,1 1,-4 1,-1 0,0 1,-1 0,0 1,-1 0,-1 0,0 1,-1 0,0 1,-1-1,0 1,-2 1,0-1,0 1,-2-1,0 1,0 0,-2 0,0 0,-1 0,0 0,-1-1,-1 1,-2 4,-1 9,-1 0,-2 0,-1-1,-1-1,-2 0,0 0,-2-1,-1-1,-1 0,-1-1,-1-1,-1-1,-1-1,-1-1,0 0,-2-2,0-1,-1 0,-23 9,-81-2,156 12,361 373,-274-304,-146-139,21 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0,'-30'100,"5"1,5 1,-3 51,17-99,2 0,2 0,2 1,3-1,3 0,1 0,3 0,17 49,-24-94,0 1,1-1,0 0,1 0,0-1,0 1,1-1,0 0,1-1,-1 1,8 5,3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508 225,'0'43,"5"49,2 12,-1-1,-1-9,-1-11,-2-14,-1-10,-1-10,0-8,0-2,0-3,0-2,-5-2,-2-3,1 0,-4-6,0-6</inkml:trace>
  <inkml:trace contextRef="#ctx0" brushRef="#br0" timeOffset="250.229">1 311,'43'-20,"48"-15,23-7,6-1,-2 7,-13 4,-13 4,-14 6,-10 6,-7 2,-9 3,-9 4,-6 2,-11 8,-8 7,-9 3</inkml:trace>
  <inkml:trace contextRef="#ctx0" brushRef="#br0" timeOffset="596.85">1215 649,'-18'16,"1"0,1 2,1 0,0 1,2 0,0 1,1 0,1 1,1 1,1 0,1 0,-2 8,9-26,0 0,0 0,0 0,1 0,-1 0,1 0,0 0,0 0,0 0,1 0,-1 1,1-1,0-1,0 1,1 0,-1 0,1 0,0-1,0 1,0-1,0 1,1-1,-1 0,1 0,0 0,0 0,0 0,0-1,0 1,1-1,-1 0,1 0,-1 0,1-1,0 1,0-1,0 0,0 0,0 0,0 0,0-1,0 0,0 0,0 0,0 0,0 0,0-1,2 0,-1-1,1 0,-1-1,1 1,-1-1,0-1,0 1,0 0,0-1,-1 0,1 0,-1-1,0 1,0-1,-1 0,1 0,-1 0,0 0,-1-1,1 1,-1-1,0 0,-1 1,1-2,3-9,-2 0,0-1,0 1,-2-1,0 1,-1-1,-1-15,0 18,-1-1,-1 1,0 0,-1 0,0 0,-1 1,0-1,-1 1,-1 0,0 1,-1-1,0 2,-1-1,0 1,-1 0,0 1,-2-1,-9-2</inkml:trace>
  <inkml:trace contextRef="#ctx0" brushRef="#br0" timeOffset="1002.522">1807 536,'-27'20,"2"2,1 0,1 2,1 1,1 1,1 0,1 1,2 2,1 0,-12 29,24-53,1 0,0 1,1 0,-1 0,1 0,1 0,-1 0,1 0,0 0,0 0,0 1,1-1,0 0,1 1,-1-1,1 0,0 0,1 1,-1-1,1 0,1 0,-1-1,1 1,0 0,0-1,1 0,-1 1,1-2,0 1,1 0,-1-1,1 1,2 0,1-1,1-1,0 0,0-1,0 0,0-1,0 1,0-2,1 1,-1-1,0-1,1 1,-1-2,0 1,0-1,0-1,0 0,-1 0,1 0,-1-1,1-1,-1 1,0-1,4-4,4-4,1 0,-2-1,1 0,-2-1,0-1,-1 0,-1-1,0-1,-2 0,1-2,8-17,-2 0,-2-2,-1 0,-2 0,-2-1,-2-1,-1 0,-2 0,-2 0,-2 0,-2 0,-1-1,-2 1,-2 0,-2 1,-3-8,10 41,-1 0,1 0,-1 0,0 0,-1 0,0 0,0 0,0 1,-1 0,0 0,0 0,-1 0,0 0,0 1,0 0,0 0,-1 0,0 1,0 0,0 0,0 1,-1-1,1 1,-1 0,0 1,0 0,0 0,0 1,0-1,-1 1,1 1,0 0,0 0,-1 0,1 1,0 0,0 0,0 1,-3 1,-4 5,1 1,-1 0,2 1,-1 1,1 0,1 0,0 2,1-1,0 1,1 1,0-1,1 2,1-1,0 1,1 0,1 0,0 1,1 0,0 0,1 3,0 2,1-1,1 1,1 0,1-1,0 1,2-1,0 1,2-1,0 0,5 13,3 2</inkml:trace>
  <inkml:trace contextRef="#ctx0" brushRef="#br0" timeOffset="1936.251">2653 479,'-20'-1,"-1"2,0 0,0 1,1 1,-1 1,1 0,0 2,0 0,0 2,1 0,0 1,1 1,0 0,1 2,0 0,0 1,1 0,-1 3,12-10,1 1,0-1,0 0,1 1,0 0,0 0,0 0,1 0,0 0,1 1,-1-1,1 1,1-1,0 1,0-1,0 1,1-1,0 1,0-1,1 0,0 1,0-1,1 0,-1 0,2 0,-1-1,1 1,0-1,0 0,1 0,0 0,0-1,0 1,3 0,-4-1,1-1,0 0,0 0,0-1,0 1,1-1,-1 0,1-1,0 1,0-1,0 0,0-1,0 1,1-1,-1-1,0 1,1-1,-1 0,0 0,1-1,-1 0,0 0,0 0,0-1,0 0,0 0,0-1,0 0,19-13,-1-1,0-1,-2-2,0 0,-2-1,0-1,-1-1,-1-1,12-22,2 2,36-49,-68 93,0 0,0-1,0 1,0-1,0 1,1 0,-1-1,0 1,0 0,0-1,1 1,-1 0,0-1,0 1,1 0,-1-1,0 1,1 0,-1 0,0-1,1 1,-1 0,1 0,-1 0,0 0,1 0,-1 0,0-1,1 1,-1 0,1 0,-1 0,1 0,-1 0,0 0,1 0,-1 1,1-1,-1 0,0 0,1 0,-1 0,0 0,1 1,-1-1,0 0,1 0,-1 1,0-1,1 0,-1 0,0 1,0-1,1 0,-1 1,0-1,0 0,1 1,-1-1,0 1,0-1,0 0,0 1,0-1,0 1,3 31,-4-29,-33 262,34-261,1-1,-1 0,0 0,1 0,0 0,0 0,0 0,0 0,0 0,1 0,-1-1,1 1,0 0,0-1,0 0,0 1,0-1,0 0,1 0,-1 0,1 0,-1 0,1-1,0 1,0-1,0 0,-1 0,1 0,1 0,-1 0,0-1,0 1,0-1,0 0,0 0,0 0,0 0,1 0,-1-1,0 0,0 1,0-1,0 0,0-1,-1 1,1 0,0-1,1-1,25-19,-2-1,-1-2,-1 0,-1-2,-2 0,0-2,-2 0,-1-2,11-25,-17 35,30-30,-30 95,-11-2,-4-30,1 0,1 1,0-1,1 0,0 0,1 0,0 0,1 0,0 0,1 0,0-1,1 0,0 0,1 0,1 0,-1-1,1 0,1-1,1 2,-8-10,1 0,0 1,0-1,-1 0,1 0,0 0,0 0,0-1,0 1,0 0,0-1,1 1,-1-1,0 0,0 0,0 0,0 0,0 0,0 0,1 0,-1-1,0 1,0-1,0 0,0 0,0 1,0-1,0 0,-1-1,1 1,0 0,0 0,-1-1,1 1,-1-1,1 1,-1-1,0 0,1 0,42-78,51-148,-82 205,-10 15,0 0,1 0,0 1,1-1,0 1,0 0,1 1,-1-1,1 1,1 0,-1 1,1-1,3 0,-7 6,1 0,-1 1,0-1,1 1,-1 0,0 0,0 0,0 0,0 1,0-1,0 1,0 0,0 0,-1 0,1 0,-1 0,1 1,-1-1,0 1,0-1,0 1,0 0,-1 0,1 0,-1 0,1 0,-1 0,0 0,-1 1,1-1,0 0,-1 1,1 2,52 266,-37-183,10 39,-5 1,-7 1,-1 127,-14-231,-1 0,0-1,-2 1,-1-1,-1 0,-1 0,-2-1,0 0,-1-1,-2 0,0 0,-1-1,-2-1,0 0,-1-1,-1 0,-1-2,0 0,-1-1,-1-1,-1-1,-15 8,28-18,4-1,0 0,0-1,0 0,0 0,0 0,-1-1,1 1,-1-1,0 0,1 0,-1-1,0 1,0-1,0 0,0-1,0 1,0-1,-1 0,1 0,0 0,0-1,0 0,0 0,0 0,0-1,0 1,1-1,-1-1,0 1,1 0,-2-2,1-7,-1-1,2 0,0 0,0 0,1-1,0 1,1-1,1 0,0 1,0-1,1 0,1 0,1 0,-1 1,2-1,0 1,0-1,2-1,22-77,3 0,5 2,4 2,40-67,79-107,-115 201</inkml:trace>
  <inkml:trace contextRef="#ctx0" brushRef="#br0" timeOffset="3853.618">1695 479,'-1'2,"1"-1,-1 0,1 1,0-1,0 1,0-1,0 1,0-1,0 0,0 1,1-1,-1 1,0-1,1 0,-1 1,1-1,0 0,-1 1,1-1,0 0,0 0,-1 0,1 0,0 0,0 0,0 0,1 0,-1 0,0 0,0 0,0-1,1 1,-1 0,1-1,9 10,191 245,-169-231,-16-16</inkml:trace>
  <inkml:trace contextRef="#ctx0" brushRef="#br0" timeOffset="12786.518">4319 254,'-10'10,"-3"7,1 7,7-2,9-4,4-5</inkml:trace>
  <inkml:trace contextRef="#ctx0" brushRef="#br0" timeOffset="13055.926">4404 705,'0'5,"0"2</inkml:trace>
  <inkml:trace contextRef="#ctx0" brushRef="#br0" timeOffset="19185.328">227 1355,'59'7,"0"-2,1-3,0-3,-1-2,30-7,563-80,102-8,-469 77,1 13,79 15,-75 24,13 15,172 21,-300-56,122-11,-139-2,132-27,-66 1,-118 33,-105-5,0 1,0-1,0 1,0-1,0 1,0-1,-1 1,1 0,0-1,0 1,-1 0,1 0,0-1,-1 1,1 0,-1 0,1 0,-1 0,1 0,-1 0,1 0,-1 0,0 0,0 0,0 0,1 0,-1 0,0 0,0 0,-1 0,1 0,0 0,0 0,0 0,-1 0,1 0,0 0,-1 0,1 0,-1 0,1 0,-1 0,0 0,1-1,-1 1,0 0,1 0,-1-1,0 1,0 0,0-1,-8 14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0,'6'4,"0"-1,0 0,0 0,0-1,1 0,-1 0,1 0,-1-1,1 0,0 0,-1-1,1 0,0 0,6 1,338 3,-244 11,-89-17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1,'252'21,"-240"-20,0-1,0 1,1 0,-1 1,0 0,0 1,0 0,-1 1,1 0,-1 1,9 5,-19-9,0-1,0 1,0 0,0 0,0 0,0 0,0 0,0 0,0 0,-1 1,1-1,0 0,-1 0,1 0,-1 1,1-1,-1 0,0 1,0-1,1 0,-1 1,0-1,0 1,0-1,-1 0,1 1,0-1,0 0,-1 1,1-1,-1 0,1 0,-1 1,1-1,-1 0,0 0,0 0,1 0,-1 0,0 0,0 0,0 0,0 0,0 0,-1 0,1 0,0-1,-60 36,-335 144,0 2,338-138,57-44,0 1,0 0,0 0,0 0,0 0,0 0,0 0,0 0,1 1,-1-1,0 0,1 0,-1 1,1-1,-1 0,1 1,-1-1,1 0,0 1,0-1,0 0,0 1,0-1,0 1,0-1,0 0,1 1,-1-1,0 0,1 1,-1-1,1 0,0 1,-1-1,1 0,0 0,0 0,-1 0,1 0,0 0,0 0,0 0,1 0,-1 0,0 0,0-1,0 1,1 0,-1-1,25 10,-1-1,1-2,1-1,-1-1,1-1,0-1,0-1,0-2,0-1,18-2,20 1,-34 1,-23-1,0 1,1 1,-1-1,0 1,1 1,-1 0,0 0,1 0,-1 1,0 0,0 1,0 0,0 0,-1 1,5 2,-10-2,-1 0,1-1,-1 1,0 0,0 0,-1 0,1-1,-1 1,0 0,0 0,0 0,-1 0,1 0,-1 0,0-1,0 1,0 0,0-1,-1 1,0 0,0-1,0 0,0 1,0-1,0 0,-1 0,0 0,1-1,-1 1,0-1,0 1,-1-1,-1 1,-2 5,-291 270,38-64,200-148,59-64,-1 0,1-1,0 1,0 0,0 0,0 0,0 0,0 0,1 0,-1 0,1 0,-1 0,1 0,0 0,0 1,0-1,0 0,0 0,0 0,1 0,-1 0,1 0,-1 0,1 1,0-2,0 1,0 0,0 0,0 0,0 0,0 0,1-1,-1 1,1-1,-1 1,1-1,0 0,-1 1,2-1,18 8,-1-1,2-2,-1 0,1-1,0-1,0-1,0-1,0-1,1-1,-1-1,12-2,298-28,-123 6,-184 23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1 354,'39'-16,"2"2,-1 2,2 1,-1 2,1 2,25 0,295-3,-240 12,-77-6,-45 4,1 0,0 0,0 0,-1 0,1-1,0 1,0 0,-1 0,1 0,0-1,-1 1,1 0,0-1,-1 1,1 0,0-1,-1 1,1-1,-1 1,1-1,-1 1,1-1,-1 0,1 1,-1-1,1 0,-1 1,0-1,1 0,-1 1,0-1,0 0,0 0,0 1,1-1,-1 0,0 0,0 1,0-1,0 0,-1 0,1 1,0-1,0 0,0 0,-1 1,1-1,0 0,-1 1,1-1,0 0,-1 1,1-1,-1 1,0-1,-181-180,166 141,17 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2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59,'-1'341,"-26"-41,27 22,-4-299,-1 0,-1 0,-1-1,-1 0,-1 0,0 0,-2-1,-1-1,-7 9,3-1,-29 69,45-97,1-1,-1 1,1-1,0 1,-1 0,1-1,0 1,-1 0,1-1,0 1,0 0,-1 0,1 0,0 0,0 0,-1-1,1 1,0 1,0-1,-1 0,1 0,0 0,0 0,-1 0,1 1,0-1,0 0,-1 1,1-1,-1 1,1-1,0 0,-1 1,1-1,-1 1,1 0,-1-1,1 1,-1-1,1 1,-1 0,0-1,1 1,-1 0,0 0,1-1,-1 1,0 0,0-1,0 1,0 0,0 0,0 0,0-1,0 1,0 0,0 0,0-1,-1 1,1 0,0-1,0 1,-1 0,1 0,0-1,-1 1,1-1,-1 1,1 0,-1-1,15-14,-2-3</inkml:trace>
  <inkml:trace contextRef="#ctx0" brushRef="#br0" timeOffset="415.347">124 116,'183'-29,"-69"17,188-22,-108 6,-182 25,-6 1,-1 0,0 1,0 0,1 0,-1 0,1 0,-1 1,0 0,1 0,-1 0,1 1,-1 0,1 0,-1 0,0 1,0 0,0 0,0 0,0 0,1 1,-5 36,-11-18</inkml:trace>
  <inkml:trace contextRef="#ctx0" brushRef="#br0" timeOffset="699.55">67 652,'44'0,"42"0,17 0,-5-5,-9-1,-15-1,-15 2,-14 2,-8 1,-7 1,-3 0,-6-4,-7-1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5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1,'285'28,"-3"-29,-220-5,-56 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1,'43'9,"33"-1,14-2,-4-2,-11-2,-15-1,-11-1,-11 0,-6 0,-4-1,-2 1,0 0,0 0,0-1,1 1,-5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0 302,'115'-21,"1"4,1 5,0 5,52 6,-169 1,1 1,1 0,-1 0,0-1,1 1,-1-1,1 1,-1-1,1 0,-1 1,0-1,1 0,-1 0,1 0,-1 0,1 0,-1-1,1 1,-1 0,1-1,-1 1,1-1,-1 1,0-1,1 0,-1 1,0-1,0 0,1 0,-1 0,0 0,0 0,0 0,0 0,0 0,0-1,-1 1,1 0,0-1,-1 1,1 0,-1-1,1 1,-1-1,0 1,1-1,-1 1,0-1,0 1,0-1,0 0,-153-178,144 163,6 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0 175,'129'-30,"1"6,111-5,-9 26,-365-18,23-42,102 58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9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75,'-39'162,"16"-76,3 2,5 0,-3 63,20 143,27-116,-28-155</inkml:trace>
  <inkml:trace contextRef="#ctx0" brushRef="#br0" timeOffset="249.105">145 18,'38'0,"32"-5,9-1,-4 0,-10 6,-11 3,-11 1,-7 4,-10 2</inkml:trace>
  <inkml:trace contextRef="#ctx0" brushRef="#br0" timeOffset="434.857">3 610,'39'5,"36"2,15-1,-3-1,-11-1,-19-2</inkml:trace>
  <inkml:trace contextRef="#ctx0" brushRef="#br0" timeOffset="855.854">512 864,'181'28,"-179"-27,0-1,1 1,-1-1,0 1,1 0,-1-1,0 1,0 0,0 1,0-1,0 0,0 1,0-1,0 1,0-1,-1 1,1 0,-1 0,1 0,-1 0,0 0,1 0,-1 0,0 0,0 0,-1 1,1-1,0 0,-1 1,0-1,1 0,-1 1,0-1,0 0,0 1,-1-1,1 1,0-1,-1 0,0 1,1-1,-1 0,0 0,0 0,-1 1,1-1,0 0,-1 0,1-1,-2 2,-90 80,76-66,-46 55,61-70,1 0,-1 1,1-1,0 0,0 1,0-1,0 1,0 0,1-1,-1 1,1-1,-1 1,1 0,0 0,0-1,0 1,1 0,-1-1,1 1,-1 0,1-1,0 1,0-1,0 1,0-1,0 0,1 1,-1-1,1 0,0 0,0 1,6 2,0-1,-1 0,1-1,0 0,1 0,-1-1,1 0,-1 0,1-1,-1 0,1-1,0 0,-1 0,1-1,0 0,6-1,90-34,-87 26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0 338,'39'0,"26"0,8 0,-5 0,-8 0,-10 0,-8 0,-7 0,-5 0,-7-4,-7-3</inkml:trace>
  <inkml:trace contextRef="#ctx0" brushRef="#br0" timeOffset="248.211">311 0,'-20'48,"-10"40,0 14,-1-5,6-14,11-12,9-13,5-12,7-8,2-7,5-8,0-3,2-5,-1 0,-4-4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58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508 276,'-167'502,"115"-309,28-98,-3-1,-34 74,19-78,41-104,52-125,218-536,-122 316,-116 309,-15 70,-12 217,-5 159,56-24,-36-314,-18-57,-1 0,0 0,1 0,-1 0,1 0,0-1,-1 1,1 0,0 0,-1-1,1 1,0 0,0-1,-1 1,1-1,0 1,0-1,0 1,0-1,0 0,0 0,0 1,0-1,0 0,0 0,0 0,0 0,0 0,0 0,-1 0,1 0,0 0,0-1,0 1,0 0,0-1,0 1,0 0,0-1,0 1,-1-1,1 0,0 1,0-1,-1 0,1 1,0-1,-1 0,1 0,0 1,-1-1,0 0,1 0,-1 0,1 0,-1 0,0-1,11-16,-2 0,-1-1,0 0,-1-1,-1 0,-1 0,0-4,10-33,159-421,-42 191,-128 280,-2 3,-1 0,1 0,0 0,0 1,0-1,1 1,-1-1,1 1,0 0,0 0,0 0,0 0,0 1,1-1,-1 1,1 0,1-1,-3 5,-1 0,1 0,-1-1,1 1,-1 0,0 0,0 1,0-1,0 0,0 0,0 0,0 1,-1-1,1 0,-1 1,0-1,0 1,0-1,0 0,0 1,0-1,-1 0,0 2,-40 287,26-202,-19 190,34-254,-2-17,1 0,0 0,0 1,1-1,0 0,1 1,0-1,0 0,0 0,1 0,1 0,-1 0,1 0,1 0,-1-1,1 0,0 1,1-2,0 1,0 0,1-1,-1 0,3 1,13 4</inkml:trace>
  <inkml:trace contextRef="#ctx0" brushRef="#br0" timeOffset="333.966">1750 841,'-28'27,"2"1,1 1,1 2,2 0,1 1,1 2,2 0,-14 36,30-67,0 0,1-1,-1 1,1 0,-1 1,1-1,0 0,0 0,1 0,-1 1,1-1,-1 0,1 1,0-1,0 0,1 1,-1-1,1 0,-1 1,1-1,0 0,0 0,0 0,1 0,-1 0,1 0,0 0,0 0,0-1,0 1,0-1,1 1,-1-1,1 0,-1 0,1 0,0 0,0 0,0-1,0 1,0-1,9-2,-1-1,1 0,-1 0,1-1,-1-1,0 0,0-1,-1 0,1 0,-1-1,0-1,-1 1,1-2,-1 1,-1-1,8-8,5-3,0-1,0 0,-2-2,-1 0,-1-1,0-1,-2 0,-1-2,-1 1,-1-2,-1 1,-2-1,0-1,-2-2,-6 27,1-1,-1 1,0-1,-1 1,1-1,-1 0,1 1,-1-1,0 0,0 1,-1-1,1 0,-1 1,0-1,0 0,0 1,0-1,-1 1,1 0,-1-1,0 1,0 0,0 0,0 0,-1 0,1 1,-1-1,0 1,0-1,0 1,0 0,0 0,0 0,0 0,-1 1,1 0,-1-1,-2 1,-62 30,49-12</inkml:trace>
  <inkml:trace contextRef="#ctx0" brushRef="#br0" timeOffset="5230.022">2400 785,'-22'27,"1"0,2 2,1 0,1 1,1 1,2 1,-8 28,7-25,-29 78,44-114,0 1,0 0,1 0,-1 0,0 0,1 0,-1 0,0 0,1 0,-1 0,0 0,0 0,1 0,-1 0,0 0,1 0,-1 0,0 1,1-1,-1 0,0 0,0 0,1 0,-1 1,0-1,0 0,1 0,-1 0,0 1,0-1,0 0,0 0,1 1,-1-1,0 0,0 1,0-1,0 0,0 0,0 1,0-1,25-27,131-190,0-15,-132 211,-14 45,-25 73,11-82,0 0,1 1,1-1,1 1,0-1,1 1,1-1,0 1,1 0,-1-12,0-1,0 1,0-1,1 0,-1 0,1 0,0 1,0-1,0-1,0 1,1 0,-1-1,1 1,-1-1,1 0,0 1,0-1,0-1,0 1,0 0,1-1,-1 0,0 1,1-1,-1-1,1 1,-1 0,1-1,-1 0,1 0,0 0,-1 0,1 0,2-2,8 1,-1-2,0 0,0 0,0-1,0-1,-1 0,0-1,9-5,-9 4,1 0,-1 0,0-2,-1 1,0-2,0 1,-1-1,0-1,-1 0,0 0,3-7,-5 1</inkml:trace>
  <inkml:trace contextRef="#ctx0" brushRef="#br0" timeOffset="5948.955">3698 616,'-33'15,"1"1,1 2,0 2,2 0,0 2,1 1,-19 22,-75 99,116-134,0-1,1 1,0-1,1 1,0 1,1-1,0 0,0 1,1 0,1 0,0-1,0 1,1 0,0 0,1 0,1 0,-2-7,1 0,0 0,0 0,1 0,-1-1,1 1,0 0,-1-1,2 1,-1-1,0 0,1 0,0 0,-1 0,1 0,0 0,1-1,-1 1,0-1,1 0,-1 0,1 0,0-1,-1 1,1-1,0 0,0 0,0 0,4 0,1-1,1 0,0 0,0 0,0-1,0-1,0 0,-1 0,1-1,-1 0,0 0,7-5,37-21,-2-3,-2-1,-1-3,-1-2,-2-2,-2-2,-2-2,-2-1,-2-3,7-13,-21 27,0 0,-2-2,-2-1,-2 0,-1-1,-1-1,1-15,-11 38,-2 0,0 0,-1-1,0 1,-2 0,0-1,-1 1,0-1,-1 1,-1 0,-1 0,0 0,-1 0,0 1,-2 0,0 0,0 0,-2 1,-6-10,9 17,0-1,0 1,0 1,-1-1,0 1,-1 1,1-1,-1 1,0 0,0 1,0 0,-1 0,0 1,1 0,-1 0,0 1,-1 1,1-1,0 1,0 1,0 0,-1 0,1 1,0 0,0 0,-1 1,1 0,1 1,-1 0,0 1,1-1,-1 2,1-1,0 1,1 0,-4 4,-10 10,0 1,1 1,2 1,0 0,1 2,2 0,0 1,2 0,0 1,2 0,1 1,1 1,-3 16,6-28,1 2,1-1,0 0,1 1,1 0,0 0,2-1,0 1,1 0,1 0,0 0,1-1,1 1,1-1,1 0,0 0,1-1,1 0,0 0,1-1,1 0,0 0,1-1,1 0,0-1,1-1,0 0,7 5,6-3,1-2,0 0,1-1,0-2,1-1,0-1,0-2,0-1,1-1,-1-1,1-2,29-3,-17 2</inkml:trace>
  <inkml:trace contextRef="#ctx0" brushRef="#br0" timeOffset="6935.001">4742 616,'-38'2,"1"3,-1 1,1 2,0 1,1 2,0 2,1 1,1 2,-28 16,47-25,-1 0,1 1,1 1,0 0,0 1,0 0,1 1,1 1,0 0,1 1,0 0,1 0,0 1,1 1,0-1,2 1,0 1,0 0,-2 11,8-24,1 1,-1 0,1-1,0 1,0 0,0-1,0 1,1-1,0 1,-1 0,1-1,0 1,1-1,-1 0,1 1,-1-1,1 0,0 0,0 0,1 0,-1 0,0-1,1 1,0-1,0 1,-1-1,1 0,1 0,-1 0,0-1,0 1,1-1,-1 0,1 0,-1 0,1 0,6 1,1 0,0 0,0-2,0 1,-1-1,1-1,0 0,0 0,0-1,-1-1,8-2,15-9,-1-2,-1 0,0-3,-2 0,0-2,-1-1,-1-1,-2-2,0 0,-1-2,-2 0,-1-2,5-9,12-11,-37 49,-1 0,0 0,1 0,-1 0,1-1,-1 1,0 0,1 0,-1 0,1 0,-1 0,1 0,-1 0,0 0,1 1,-1-1,1 0,-1 0,1 0,-1 0,0 1,1-1,-1 0,0 0,1 1,-1-1,0 0,1 0,-1 1,0-1,0 0,1 1,-1-1,0 1,0-1,0 0,1 1,-1-1,0 0,0 1,0-1,0 1,0-1,0 1,0-1,0 0,0 1,0-1,0 1,0-1,0 1,0-1,0 0,0 1,-1-1,1 1,0-1,0 0,0 1,-1-1,1 0,0 1,-1-1,1 0,0 1,-1-1,1 0,-4 39,-6 5,7-37,0 0,0 0,1 0,0 1,1-1,-1 1,1-1,1 1,0 0,0-1,0 1,1-1,0 1,0 0,1-1,0 0,0 1,1-1,0 0,0 0,1-1,0 1,0-1,2 2,-3-5,1 0,-1-1,1 1,0-1,0 0,0 0,0 0,0-1,0 0,0 1,1-1,-1-1,0 1,1-1,-1 1,0-1,1 0,-1-1,1 1,-1-1,0 0,1 0,-1 0,0-1,0 0,0 1,0-2,7-2,0-1,0-1,0 0,-1 0,-1-1,1-1,-1 1,7-10,1-3,-1-1,0-1,-2 0,-1-1,-1 0,-1-1,-1 0,-1-1,-2 0,4-20,11-36,-43 107,14-3,0 1,1-1,1 1,1 0,1 0,1 1,2-1,0 1,1-1,1 1,-1-13,1-1,0 1,1 0,0 0,0-1,1 0,1 1,-1-2,2 1,1 2,-5-9,0 1,0-1,1 0,0 0,0 0,-1 0,2 0,-1 0,0-1,0 0,1 1,0-1,-1-1,1 1,0 0,0-1,0 0,0 0,0 0,0 0,0-1,0 0,0 1,0-1,0-1,0 1,0-1,2 0,7-5,0 0,-1-1,1-1,-1 0,-1-1,1 0,-2-1,1 0,-1-1,-1 0,0 0,-1-1,0 0,5-11,-10 18,86-175,-56 104,-33 75,0 0,0-1,0 1,0 0,1-1,-1 1,1 0,-1 0,1-1,-1 1,1 0,0 0,-1 0,1 0,0 0,0 0,0 0,0 0,0 0,0 0,0 1,0-1,0 0,0 1,1-1,-1 0,0 1,0 0,1-1,-1 1,0 0,1 0,-1-1,0 1,1 0,-1 0,0 0,0 1,1-1,-1 0,0 0,1 1,-1-1,0 1,0-1,1 1,-1 0,0-1,0 1,0 0,0 0,0 0,0 0,0 0,0 0,-1 0,1 0,0 0,0 0,35 41,-2 1,-1 1,-3 2,-1 1,-3 2,-1 0,-3 2,-2 0,-3 1,-1 1,-3 1,-3 0,-1 8,-3-21,-3 1,-1 0,-3 0,-1 0,-2 0,-1 0,-3-1,-1 0,-3 0,0-1,-3-1,-1 0,-2-1,-2-1,-2 1,10-21,-2-1,1 0,-2 0,0-1,-1-1,-1-1,0 0,0-1,-1-1,-1-1,0 0,0-1,-10 2,26-10,0 0,0 0,0 0,-1-1,1 1,0-1,0 0,0 0,0 0,-1 0,1 0,0-1,0 1,0-1,0 0,0 0,0 0,0 0,0-1,0 1,1-1,-1 0,1 0,-1 0,1 0,-1 0,1 0,0-1,0 1,0-1,1 1,-1-1,0 0,1 0,0 1,0-1,0 0,0 0,0-1,0 1,1 0,-1 0,1 0,0 0,0-1,3-20,0 1,1 0,2 0,0 0,2 0,0 1,1 1,2-1,0 2,6-8,-8 11,42-70,3 2,4 3,4 3,3 2,49-43,-79 85,1 2,1 2,2 1,2 2,0 2,34-15,3 14,-49 22</inkml:trace>
  <inkml:trace contextRef="#ctx0" brushRef="#br0" timeOffset="7584.734">1 1716,'201'-30,"-154"26,415-19,99 22,119-2,132-31,722-14,-1493 48,1266 32,-822 13,-417-38,0-2,1-4,30-4,-4-20,-76 20</inkml:trace>
  <inkml:trace contextRef="#ctx0" brushRef="#br0" timeOffset="8321.757">7000 672,'-5'-10,"-6"2,-6 2,-1 7,-1 4,2 5,-1 1,3 4,4-6,8-5,5-7,-2-3,-2 4,0 2</inkml:trace>
  <inkml:trace contextRef="#ctx0" brushRef="#br0" timeOffset="8585.581">6803 1123,'-5'15,"-2"-1,1-2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137 168,'0'0,"0"0,0 1,0-1,0 0,0 1,0-1,0 1,0-1,0 0,0 1,-1-1,1 0,0 1,0-1,0 0,0 1,0-1,-1 0,1 0,0 1,0-1,-1 0,1 0,0 1,0-1,-1 0,1 0,0 1,-1-1,1 0,0 0,-1 0,1 0,0 0,-1 0,1 1,0-1,-1 0,1 0,0 0,-1 0,1 0,0 0,-1 0,1-1,0 1,-1 0,1 0,0 0,-1 0,1 0,0 0,-1-1,1 1,0 0,-1 0,1 0,0-1,0 1,-1 0,1-1,0 1,0 0,0 0,-1-1,1 1,0 0,0-1,1 32,0-31,1 189,-50 346,4-223,28-200,4-100,8-18</inkml:trace>
  <inkml:trace contextRef="#ctx0" brushRef="#br0" timeOffset="965.929">164 83,'2'2,"-1"0,1-1,0 1,-1-1,1 0,0 1,0-1,0 0,0 0,0 0,0 0,0-1,0 1,0-1,0 1,0-1,1 0,-1 1,0-1,0 0,0-1,1 1,-1 0,2-1,379-53,-297 39,64-16,-139 39,-16-2</inkml:trace>
  <inkml:trace contextRef="#ctx0" brushRef="#br0" timeOffset="1251.147">109 591,'48'-5,"35"-11,13-3,-6 2,-7-1,-14 2,-14 5,-10 3,-10 4,-5 2,-7 2</inkml:trace>
  <inkml:trace contextRef="#ctx0" brushRef="#br0" timeOffset="1539.449">898 1015,'0'38,"0"22,0 7,0-5,0-7,0-8,-5-13,-1-11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60,'38'-10,"37"-2,11-1,-1 4,-9 2,-8 2,-11 3,-10 1,-8 1,-7 0,-13 1,-9-1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2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1,'-19'43,"-11"38,-1 11,5-2,8-6,6-12,5-9,4-11,2-9,2-7,0-5,5-3,2-6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1 289,'66'-18,"1"4,1 2,0 4,0 2,1 3,36 5,4 11,-108-13,0 0,0 0,0 0,0 0,0 0,0-1,0 1,-1 0,1-1,0 1,0-1,0 1,0 0,-1-1,1 0,0 1,-1-1,1 0,0 1,-1-1,1 0,-1 1,1-1,-1 0,0 0,1 0,-1 0,0 1,1-1,-1 0,0 0,0 0,0 0,0 0,0 0,0 0,0 0,0 1,0-1,0 0,0 0,-1 0,1 0,0 0,-1 0,1 1,0-1,-1 0,1 0,-1 1,0-1,-30-50,24 42,-89-121,90 118,5 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1,'-5'14,"4"5,1-1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0,'-4'10,"-3"8,1 5,2-1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0,'-5'19,"-1"12,-1-1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87,'-2'1,"0"0,0 0,1 0,-1 0,1 0,-1 0,1 1,-1-1,1 1,0-1,0 1,-1-1,1 1,0 0,1 0,-1-1,0 1,0 0,1 0,-1 0,1 0,0 0,-1 0,1 0,0 0,0 0,0 0,0 0,1 0,0 1,19 180,-24-106,-4-1,-2 0,-5 0,-21 66,12-43,21-87,-9 34,2 1,3 1,1-1,2 18,10 16,0-64</inkml:trace>
  <inkml:trace contextRef="#ctx0" brushRef="#br0" timeOffset="316.895">59 30,'116'7,"0"-5,0-5,61-12,131-6,-264 28,-43-7,0 1,-1-1,1 1,0-1,-1 1,1-1,-1 1,1-1,-1 1,1-1,-1 1,1 0,-1-1,0 1,1 0,-1-1,0 1,0 0,1-1,-1 1,0 0,0 0,0-1,0 1,0 0,0 0,0-1,0 1,0 0,0 0,-1-1,1 1,0 0,0 0,-1-1,1 1,0 0,-1-1,1 1,-1-1,1 1,-1 0,1-1,-1 1,1-1,-1 1,0-1,1 0,-1 1,1-1,-1 0,0 1,0-1,1 0,-1 0,0 1,-55 33,26-18</inkml:trace>
  <inkml:trace contextRef="#ctx0" brushRef="#br0" timeOffset="564.51">3 538,'38'5,"28"-3,6-3,-3 0,-4 0,-9-1,-8 1,-8 0,-6 1,-4 0,-2-5,-2-1,-4 0</inkml:trace>
  <inkml:trace contextRef="#ctx0" brushRef="#br0" timeOffset="1572.978">285 1075,'243'0,"-241"0,-1-1,1 1,0 0,0-1,0 1,0 0,0 0,0 0,0 0,0 1,0-1,0 1,0-1,0 1,-1-1,1 1,0 0,0 0,-1 0,1 0,0 0,-1 0,1 1,-1-1,0 0,1 1,-1-1,0 1,0-1,0 1,0 0,0 0,0-1,0 1,-1 0,1 0,-1 0,1 0,-1 0,0 0,0 0,0-1,0 1,0 0,0 0,0 0,-7 10,0-1,-1 0,0 0,-1 0,0-2,0 1,-1-1,-1 0,1-1,-1 0,-1-1,-10 5,-20 16,41-28,0 0,0 0,0 1,0-1,0 0,0 0,0 1,0-1,0 1,0-1,1 1,-1-1,0 1,0 0,0-1,0 1,1 0,-1 0,0-1,1 1,-1 0,1 0,-1 0,1 0,-1 0,1 0,0 0,-1 0,1 0,0 0,0 0,0 0,0 0,0 0,0 0,0 0,0 0,0 0,0 0,0 0,1 0,-1 0,0 0,1 0,-1 0,1 0,-1 0,1-1,0 1,-1 0,1 0,0 0,-1-1,1 1,0 0,0-1,0 1,0 0,117 23,9 6,-126-29,0-1,0 1,0-1,0 1,0-1,0 1,0 0,0 0,0 0,0-1,0 1,0 0,0 0,-1 0,1 0,-1 0,1 0,0 1,-1-1,0 0,1 0,-1 0,0 0,1 1,-1-1,0 0,0 0,0 1,0-1,0 0,0 0,-1 0,1 1,0-1,-1 0,1 0,0 0,-1 0,0 1,1-1,-1 0,0 0,1 0,-1 0,0 0,0-1,0 1,0 0,0 0,0 0,-54 37,31-27,0-1,-1-1,-1-1,1-2,-1 0,-23 1,23-5</inkml:trace>
  <inkml:trace contextRef="#ctx0" brushRef="#br0" timeOffset="1871.131">850 792,'52'-14,"24"-5,2 0,-7 5,-20 3,-19 5</inkml:trace>
  <inkml:trace contextRef="#ctx0" brushRef="#br0" timeOffset="2116.949">1132 454,'-9'38,"-4"32,1 9,2-4,3-10,3-12,1-9,2-8,1-5,6-3,0-2,1-5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6:00.9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790 1663,'-6'4,"-1"0,1 1,0 0,0 0,1 1,-1 0,1 0,1 0,-1 0,1 1,0 0,0 0,1 0,14 13,-11-20,1 0,-1 0,1 0,-1 0,1 1,-1-1,1 0,-1 0,1 1,-1-1,0 0,1 1,-1-1,1 0,-1 1,0-1,1 1,-1-1,0 0,0 1,1-1,-1 1,0-1,0 1,0-1,0 1,0-1,1 1,-1-1,0 1,0-1,0 1,0-1,0 1,-1 0,1-1,0 1,0-1,0 1,0-1,-1 0,1 1,0-1,0 1,-1-1,1 1,0-1,-1 0,1 1,0-1,-1 1,1-1,-1 0,-146 109,147-110,1 0,0 0,0 1,-1-1,1 0,0 0,0 0,-1 1,1-1,-1 0,1 0,-1 0,1 0,-1 0,0 0,1 0,-1-1,0 1,0 0,0 0,0 0,0 0,0 0,0 0,0 0,0 0,0 0,-1 0,1 0,0 0,-1-1,1 2,-1-1,1 0,-1 0,0 0,1 0,-1 0,0 0,1 1,-1-1,0 0,0 0,0 1,0-1,0 1,0-1,0 1,-4 1,1 0,-1 0,1 1,-1-1,1 1,0 0,0 1,0-1,0 1,0 0,1 0,-1 0,1 0,0 1,-2 1,-3 3,-179 203,188-211,0 0,-1 0,1 0,0 0,0 0,0 0,0 0,-1 0,1 0,0 1,0-1,0 0,-1 0,1 1,0-1,0 1,-1-1,1 1,0-1,-1 1,1-1,-1 1,1-1,-1 1,1 0,-1-1,1 1,-1 0,1 0,-1-1,0 1,0 0,1 0,-1 0,0-1,0 1,0 0,0 0,0 0,0 0,0-1,0 1,0 0,0 0,0 0,-1-1,1 1,0 0,-1 0,1 0,0-1,-1 1,1 0,-1-1,1 1,-1 0,1-1,-1 1,0-1,1 1,-1-1,16-6,0-1,0-1,-1 0,0-1,0-1,-1 0,11-11,2-1,27-19,-16 14,-1-1,-2-2,0-2,-2-1,-2-1,18-27,-44 57,-1 1,0-1,0 0,0 0,-1 0,1 0,-1-1,0 1,0 0,-1-1,1 0,-1 1,0-1,0 0,-1 0,1 0,-1 1,0-1,0 0,-1 0,1 0,-1 0,0 1,-1-1,1 0,-1 1,0-1,0 1,0 0,-1 0,1-1,-1 1,0 1,0-1,-1 0,-2-2,-10 1,1 1,-1 0,0 2,0-1,0 2,0 0,-1 1,1 1,0 0,0 2,0-1,-10 5,-45 10,1 4,0 2,2 4,-25 16,46-23,399-210,-448 212,94-24,0 0,0 0,1 0,-1 0,1 0,-1 0,1 0,0-1,-1 1,1-1,0 1,1-1,-1 1,0-1,1 1,-1-1,1 1,0-1,0 0,0 1,0-1,1 1,-1-1,1 0,-1 1,1-1,0 1,0-1,0 1,0 0,0-1,1 1,-1 0,2-2,-2 2,1-3,1 1,-2-1,1 0,0 0,-1 0,0 0,0 0,-1 0,1 0,-1 0,0 0,0 0,-1 0,0 0,0 0,0 0,0 0,-1 0,1 1,-1-1,-1 0,1 1,0-1,-1 1,0 0,0 0,-1 0,-1-2,-70-119,70 119,0 0,0 0,0 0,-1 0,0 1,0 0,0 0,0 1,-1-1,0 2,0-1,0 1,-1 0,1 0,-1 1,1 0,-1 0,-2 0,3 1,1 0,0-1,0 0,0 0,0 0,1-1,-1 0,0 0,1-1,0 1,0-1,0 0,0-1,1 1,0-1,0 0,0 0,0 0,1-1,0 1,0-1,0 0,1 1,0-1,0-1,0 1,1 0,0 0,0-1,0 1,1 0,0-6,-2-212,-22 158,-4-41,82-91,-52-141,-2 311,0 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127 259,'2'5,"0"1,0-1,0 0,0 0,-1 1,0-1,0 1,0-1,-1 1,0-1,0 1,0-1,-1 1,0-1,0 1,-1 4,0 5,-5 25,-1-2,-1 1,-3-1,-1-1,-1 0,-2 0,-2-2,-6 7,23-41,0-1,0 1,0 0,0 0,0 0,0 0,1 0,-1 0,0 1,1-1,-1 0,0 0,1 0,0 1,-1-1,1 0,0 0,-1 1,1-1,0 0,0 1,0-1,0 0,0 1,1-1,-1 0,0 1,0-1,1 0,-1 0,1 1,-1-1,1 0,0 0,0 0,-1 0,1 0,0 0,0 0,0 0,0 0,0 0,0 0,0-1,0 1,0 0,1-1,-1 1,18 1,0-1,1 0,-1-2,0 0,0-2,0 0,0 0,-1-2,1-1,-1 0,0-1,2-2,-1 2,-4 2,22-7,-1-2,-1-1,0-2,-2-1,8-7,-10-4,-18 13</inkml:trace>
  <inkml:trace contextRef="#ctx0" brushRef="#br0" timeOffset="250.759">747 33,'-89'230,"-55"224,120-356,4 0,4 2,1 48,29-27,-9-99</inkml:trace>
  <inkml:trace contextRef="#ctx0" brushRef="#br0" timeOffset="487.384">1058 1050,'-14'14,"-1"5,3-1</inkml:trace>
  <inkml:trace contextRef="#ctx0" brushRef="#br0" timeOffset="887.754">1397 231,'29'-28,"1"2,1 1,2 2,0 1,1 1,1 2,1 2,1 1,6 0,59-2,-99 19,0-1,0 0,0 0,0 1,-1 0,1 0,0 0,0 0,-1 0,1 0,0 0,-1 1,1 0,-1-1,0 1,1 0,-1 0,0 0,0 1,-1-1,1 0,0 1,-1-1,1 1,-1-1,0 1,0 0,0 0,0-1,0 1,-1 0,1 0,-1 1,1 9,0 0,-1 0,-1 0,0 0,-1 0,0 0,-1 0,-1-1,0 1,0-1,-1 0,-1 0,0-1,-4 6,-115 150,99-136,6-8,14-19,1 1,0 0,0 0,0 1,1 0,-1-1,1 1,1 1,-1-1,1 0,0 1,1 0,0 0,0 0,-1 6,5-8,0 0,1 0,-1-1,1 0,0 1,1-1,-1 0,1-1,-1 1,1 0,1-1,-1 0,0 0,1 0,-1-1,1 1,0-1,-1 0,1-1,0 1,1-1,-1 0,0 0,1 0,4 2,36 10,-30-10,0 1,0 1,0 0,-1 0,0 2,0 0,-1 1,0 0,0 1,-1 1,0 0,0 0,9 13,-18-19,-1 1,0 0,0 1,-1-1,1 0,-1 1,0-1,-1 1,1 0,-1-1,0 1,-1 0,1 0,-1 0,0 0,-1-1,0 1,1 0,-2 0,1-1,-1 1,0 0,0-1,0 0,-1 1,0-1,0 0,0 0,-1-1,-2 4,-7 8,-1-2,0 1,-1-2,0 0,-1-1,-1 0,0-2,-7 4,3-3,0-1,-1-1,0-1,-1-1,1-1,-1-1,0-1,-1-1,1-1,0-1,-1-1,-17-3,13-2,4-2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1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791 285,'-34'62,"-130"300,-18 55,-50 51,185-343,74-178,27-66,-38 85</inkml:trace>
  <inkml:trace contextRef="#ctx0" brushRef="#br0" timeOffset="460.995">564 370,'3'53,"2"-1,3-1,2 1,3 2,-12-49,7 48,-2 1,-2 0,-2 0,-4 17,12 166,-7-215,28 116,-30-132,2-1,-1 1,0-1,1 0,0 0,0 0,1 0,-1-1,1 1,0-1,0 0,1 0,-1-1,1 1,0-1,0 0,0 0,0 0,0-1,1 0,-1 0,2 0,-1-2,-1 0,1-1,-1 0,0 0,1-1,-1 1,0-1,0 0,0 0,0-1,0 1,0-1,-1 0,1-1,-1 1,0-1,0 0,-1 0,1 0,-1 0,1-1,-1 1,-1-1,1 0,-1 0,0 0,0 0,0 0,0 0,-1-1,0 1,0-2,5-8,33-94,-5-1,-5-2,-5-1,7-91,32-147,10 103,-68 267,-5-1</inkml:trace>
  <inkml:trace contextRef="#ctx0" brushRef="#br0" timeOffset="1749.171">1524 878,'-17'24,"0"1,1 0,2 1,0 1,2 0,1 1,1 0,2 0,0 1,-1 17,8-42,0-1,0 1,0 0,0-1,0 1,1 0,0 0,0 0,0-1,0 1,0 0,1 0,0 0,-1-1,2 1,-1 0,0-1,1 1,-1-1,1 1,0-1,0 0,0 0,1 0,-1 0,1 0,0 0,0-1,0 0,0 1,0-1,0 0,1 0,-1-1,0 1,1-1,0 1,-1-1,1 0,0-1,0 1,-1-1,1 1,0-1,0 0,0 0,0-1,-1 1,2-1,8-6,-1 0,-1 0,0-1,0-1,0 0,-1 0,0-1,-1 0,0-1,0 0,-2 0,1-1,2-6,-2 6,-1 2,18-25,-1-1,-2-1,-1-1,-3 0,0-2,6-27,-22 63,0 0,0-1,-1 1,1-1,-1 1,0-1,-1 1,1-1,-1 1,0-1,0 0,0 1,-1-1,1 0,-1 1,0-1,-1 1,1 0,-1-1,0 1,0 0,0 0,0 0,-1 0,0 0,0 1,0-1,0 1,0 0,-1-1,1 2,-1-1,0 0,0 1,0 0,0 0,0 0,-1 0,1 0,0 1,-3 0,-4 1,-1 1,1 1,-1 0,1 1,0 0,0 0,0 1,0 1,-7 4,-7 2</inkml:trace>
  <inkml:trace contextRef="#ctx0" brushRef="#br0" timeOffset="2064.228">2060 257,'0'554,"30"-201,-36-248,-1-87</inkml:trace>
  <inkml:trace contextRef="#ctx0" brushRef="#br0" timeOffset="2313.064">1749 822,'48'0,"45"-5,16-2,-1 1,-9 1,-12 1,-11 2,-9-4,-6 0,-9 0,-8 1,-12 2</inkml:trace>
  <inkml:trace contextRef="#ctx0" brushRef="#br0" timeOffset="2877.13">2794 736,'-45'20,"0"2,2 2,1 2,1 2,1 1,1 2,2 2,-9 13,39-41,1 0,-1 1,1 0,1 0,-1 0,1 1,0 0,1 0,-1 0,1 0,1 1,0 0,0 0,0 0,1 0,0 0,0 0,1 4,4-8,-1-1,1 0,1 0,-1-1,0 1,1 0,-1-1,1 0,-1 0,1 0,0-1,0 1,0-1,0 0,0 0,1 0,-1 0,0-1,0 0,0 0,1 0,-1 0,0-1,0 1,0-1,1 0,-1-1,0 1,1-1,25-9,-1-2,0 0,-1-2,-1-1,0-1,-1-1,-1-1,-1-2,0 0,-1-2,81-66,-104 88,1 1,-1-1,0 0,1 1,-1-1,1 0,-1 1,0-1,1 1,-1-1,1 1,0-1,-1 1,1-1,-1 1,1-1,0 1,-1 0,1-1,0 1,-1 0,1 0,0-1,0 1,-1 0,1 0,0 0,0 0,-1 0,1 0,0 0,0 0,-1 0,1 0,0 1,-1-1,1 0,0 0,0 1,-1-1,1 1,-1-1,1 0,0 1,-1-1,1 1,-1-1,1 1,-1 0,1-1,-1 1,1-1,-1 1,0 0,1-1,-1 1,0 0,0 0,1-1,-1 1,0 0,0-1,0 1,0 0,0 0,0-1,0 1,0 1,-10 56,9-54,-3 15,0 1,1-1,1 1,1 0,0 0,2 0,0 2,0-17,-1-1,1 1,-1 0,1-1,0 0,1 1,-1-1,1 0,0 0,0 0,0 0,1 0,-1 0,1 0,0-1,0 1,0-1,1 0,-1 0,1 0,0-1,-1 1,1-1,0 0,0 0,1 0,-1-1,0 1,1-1,-1 0,1 0,-1-1,4 1,8-4,-1 0,0-1,0-1,0-1,-1 0,1 0,-2-2,1 0,-1 0,0-1,-1-1,0 0,0 0,-1-2,0 1,-1-1,-1-1,0 0,6-12,71-93,-6-3,-5-5,12-37,-63 114,-3-1,-1 0,-3-2,-3 0,-1-1,0-23,-21-13,7 87,0 0,0-1,0 1,-1 0,1 0,0 0,-1 0,1 0,-1 0,0 1,0-1,0 0,0 1,0-1,0 1,0 0,0 0,0 0,-1 0,1 0,0 0,-1 1,1-1,-1 1,1-1,-1 1,1 0,-1 0,1 0,-1 1,1-1,0 0,-1 1,0 0,-5 3,0 1,0 1,0-1,1 1,0 0,0 1,0 0,1 0,0 0,1 1,0 0,0 0,0 0,1 1,0 0,1-1,0 1,-1 4,4-12,-14 33,1 0,2 2,2-1,1 1,1 1,3-1,0 1,3 0,1 0,1-1,3 1,0 0,3-1,1 0,1 0,3-1,0 0,2-1,2-1,1 0,1-1,11 12,28 18,-50-65,-18-15,9 15,-7-11</inkml:trace>
  <inkml:trace contextRef="#ctx0" brushRef="#br0" timeOffset="3083.527">3104 568,'53'-10,"27"-3,4 1,-1 2,-12 3,-11 8,-13 3,-8 6,-7 1,-3 4,-3-1,0-3,0 2,0-2,-4-2</inkml:trace>
  <inkml:trace contextRef="#ctx0" brushRef="#br0" timeOffset="3262.996">4008 822,'-5'38,"-1"23,4 5,8-8,3-15</inkml:trace>
  <inkml:trace contextRef="#ctx0" brushRef="#br0" timeOffset="3534.1">4008 285</inkml:trace>
  <inkml:trace contextRef="#ctx0" brushRef="#br0" timeOffset="3694.512">4318 652,'-2'25,"2"0,0 0,2 0,0-1,2 1,1 0,1-1,1 0,1-1,1 1,5 8,-13-30,0 0,0 0,0 0,1 0,-1 0,1 0,-1-1,1 1,-1 0,1-1,0 1,0-1,-1 0,1 0,0 0,0 0,1 0,-1 0,0 0,0-1,0 1,0-1,1 1,-1-1,0 0,0 0,1 0,-1 0,0-1,0 1,1 0,-1-1,0 0,0 1,0-1,0 0,0 0,0 0,0 0,0-1,0 1,0 0,-1-1,1 0,65-79,-66 80,7-13,-1 1,0-1,-1 0,-1 0,0-1,-1 0,-1 0,0 0,-1 0,-1 0,0 0,-1-1,-1 1,0 0,-1-2,2 12,-1 0,1 1,-1-1,0 0,0 1,-1-1,0 1,1-1,-1 1,-1-1,1 1,-1 0,1 0,-1 1,-1-1,1 0,0 1,-1 0,1 0,-1 0,0 0,0 0,0 1,-1 0,1 0,-1 0,1 0,-1 1,1 0,-1 0,0 0,0 0,1 1,-1 0,0 0,0 0,0 0,1 1,-1 0,-4 1,-37 20,28-12</inkml:trace>
  <inkml:trace contextRef="#ctx0" brushRef="#br0" timeOffset="4015.053">4826 849,'121'-219,"-91"183,-29 35,-1 1,1-1,-1 1,1 0,-1-1,1 1,-1 0,1-1,-1 1,1 0,0 0,-1 0,1 0,0 0,-1-1,1 1,-1 0,1 0,0 0,-1 1,1-1,0 0,-1 0,1 0,-1 0,1 1,0-1,-1 0,1 0,-1 1,1-1,-1 1,1-1,-1 0,1 1,-1-1,1 1,-1-1,0 1,1-1,-1 1,0-1,1 1,-1 0,0-1,0 1,1-1,-1 1,0 0,0-1,0 1,0 0,0-1,0 1,0-1,0 1,0 0,0-1,-1 1,1 0,0-1,0 1,-1-1,5 34,-5-28,1 1,0-1,1 0,0 1,0-1,0 0,1 0,0 1,0-1,0 0,1-1,0 1,0 0,0-1,1 0,0 0,0 0,0 0,0-1,1 1,5 1,1-1,-1-1,0 0,1 0,0-1,0 0,0-1,0 0,0-1,1 0,-1-1,0 0,1-1,-1 0,0-1,0 0,0-1,0 0,0 0,-1-1,0-1,1 0,-1 0,-1-1,6-4,6-5,0-1,-1-1,-1 0,0-2,-2 0,0-1,-1-1,9-16,-8 14,-3 4</inkml:trace>
  <inkml:trace contextRef="#ctx0" brushRef="#br0" timeOffset="9118.556">0 2007,'249'-40,"70"-29,-66 14,462-49,-587 90,512-43,-200 30,-192 8,219-47,828-154,-806 138,-226 33,-161 37,-91 17</inkml:trace>
  <inkml:trace contextRef="#ctx0" brushRef="#br0" timeOffset="9830.072">6153 342,'0'-10,"-5"2,-6 7,-7 4,1 6,-3 1,3 5,5-6,8-5,10-7,9-8,6-2,-5 1,-9 2,-7 9,-3 3</inkml:trace>
  <inkml:trace contextRef="#ctx0" brushRef="#br0" timeOffset="10335.699">6096 652,'0'10,"-5"2,-1 5,4-5,9-6,6-2,3-8,2-3,-6 0,-11 1,-4 7,-8 2,-6 1,0 5,7 1,6-2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1,'255'1,"-114"23,-79-9,-81 10,-148 23,-37 16,-77 41,208-76,41-18,-52 29,83-39,0 0,1 0,-1 0,0 0,0 0,1 0,-1 1,1-1,-1 0,1 1,-1-1,1 0,0 1,0-1,-1 0,1 1,0-1,0 0,1 1,-1-1,0 0,0 1,1-1,-1 0,0 1,1-1,-1 0,1 0,0 1,-1-1,1 0,0 0,0 0,0 0,0 0,0 0,0 0,0 0,0-1,0 1,0 0,1-1,0 1,55 29,79-8,121 11,-119-3,-137-30,0 0,0-1,0 1,-1 0,1 0,0 1,0-1,0 0,-1 0,1 0,0 0,0 1,0-1,-1 0,1 1,0-1,0 1,-1-1,1 1,0-1,-1 1,1-1,-1 1,1-1,0 1,-1 0,0-1,1 1,-1 0,1 0,-1-1,0 1,1 0,-1 0,0 0,0-1,0 1,0 0,0 0,0 0,0 0,0-1,0 1,0 0,0 0,0 0,-1 0,1-1,0 1,-1 0,1 0,0-1,-1 1,1 0,-1-1,1 1,-1 0,1-1,-1 1,0-1,1 1,-1-1,0 1,1-1,-1 1,0-1,0 1,-55 26,54-26,-343 105,84-7,105-14,153-82,1 0,-1 0,0 0,1 0,-1 0,1 0,0 1,0-1,1 1,-1 0,1-1,-1 1,1 0,0 0,1 0,-1 0,1-1,0 1,-1 0,2 0,-1 0,0 0,1 0,0 0,0 0,0 0,0-1,1 1,-1 0,1-1,0 1,0-1,0 0,1 1,-1-1,1 0,0 0,0-1,0 1,0-1,0 1,0-1,1 0,-1 0,1-1,-1 1,1-1,0 1,0-1,0 0,3 0,35 10,0-3,1 0,1-3,-1-2,1-2,-1-1,16-4,41 2,-93 2,62-1,0 3,1 3,17 6,45 2,-121-13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74,'43'-5,"43"-6,12-1,-2 1,-11 3,-11 2,-14 3,-12 2,-4 0,-5 1,-5 1,-2-1,-3-4,-1-2,-1 0,-9 6,-8 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55,'38'0,"27"0,8-5,0-1,-6 0,-11 1,-10 2,-7 1,-7 1,-8-5,-3 0,-1 0,2 1,1 2,-3 6,-5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30,'67'0,"27"0,8 0,-10-5,-10-1,-15 0,-8 1,-11 2,-2 1,-6 0,-4 2,-3 0,-8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1,'-41'0,"0"2,0 3,1 1,0 1,-15 7,51-14,0 0,1 1,-1-1,1 1,0 0,-1 0,1 0,0 1,-1-1,1 1,0 0,0-1,0 2,0-1,1 0,-1 0,0 1,1 0,0-1,0 1,0 0,0 0,0 0,0 0,1 0,-1 1,1-1,0 1,0-1,0 0,1 1,-1-1,1 1,0 0,0-1,0 1,0-1,1 2,5 5,0 1,1-1,0 0,0 0,1-1,1 0,-1-1,2 1,6 4,19 19,-7-5,-13-13,0 0,0 1,-1 1,-1 1,-1 0,-1 0,5 10,-15-24,1 1,-1 0,0-1,0 1,-1 0,1-1,-1 1,0 0,0 0,0-1,0 1,-1 0,0 0,1-1,-1 1,-1 0,1-1,0 1,-1-1,0 0,0 1,0-1,0 0,0 0,-1 0,1-1,-1 1,0 0,0-1,0 0,0 1,0-1,0-1,-1 1,1 0,-130 46,-62-40,195-8,1-1,-1 1,0-1,1 1,-1-1,0 0,1 1,-1-1,0 0,0 1,1-1,-1 1,0-1,0 0,0 1,0-1,0 0,0 0,0 1,0-1,0 0,-1 1,1-1,0 1,0-1,0 0,-1 1,1-1,0 0,-1 1,1-1,-1 1,1-1,0 1,-1-1,1 1,-1-1,0 1,1 0,-1-1,1 1,-1 0,1-1,-1 1,0 0,1 0,-1 0,0-1,1 1,-1 0,0 0,1 0,-1 0,0 0,1 0,-1 0,0 1,1-1,-1 0,0 0,1 0,-1 1,0-1,1 0,68-39,-43 28</inkml:trace>
  <inkml:trace contextRef="#ctx0" brushRef="#br0" timeOffset="315.303">924 86,'-15'22,"1"1,1 0,1 1,1 1,1 0,2 0,0 1,1 0,2 0,1 0,0 5,4-26,-1 0,1-1,0 1,0 0,0 0,1-1,-1 1,1 0,0-1,1 1,-1-1,1 1,0-1,0 1,0-1,0 0,1 0,0 0,0-1,0 1,0-1,1 1,-1-1,1 0,0 0,0-1,0 1,0-1,0 0,0 0,1 0,-1 0,1-1,0 0,-1 0,1 0,0-1,-1 1,2-1,9-3,-1 0,1-1,-1-1,0 0,0-1,0-1,-1 0,0-1,0 0,-1-1,0 0,0-1,-1 0,-1-1,0 0,0-1,-1 0,-1 0,0-1,0 0,3-9,6-14,-2-1,-1 0,-2-1,-1-1,0-8,15-10,-15 52</inkml:trace>
  <inkml:trace contextRef="#ctx0" brushRef="#br0" timeOffset="816.845">1573 565,'19'-47,"2"0,3 2,1 0,3 2,1 1,2 1,7-5,-34 40,0 1,1 0,-1-1,1 2,0-1,0 0,1 1,-1 0,1 0,0 1,0 0,0 0,0 0,1 1,-1-1,1 2,-1-1,1 1,0 0,2 0,-5 3,-1 1,0 0,-1 0,1 0,0 0,-1 0,0 0,1 1,-1-1,-1 1,1 0,0 0,-1-1,0 1,0 0,0 0,0 0,-1 0,1 0,-1 0,0 0,-1 0,1 0,-1 0,1 0,-1 0,0 0,-1 0,1 1,-18 109,20-113,1 0,-1 1,1-1,0 0,0 0,0 0,-1 0,1 0,0-1,0 1,0 0,0-1,0 0,0 1,0-1,0 0,0 0,1 0,-1 0,0-1,0 1,0 0,0-1,0 0,0 1,-1-1,1 0,0 0,0 0,0 0,-1 0,1-1,0 1,-1 0,1-1,-1 1,1-1,150-129,-16 11,-133 118,55-29,-56 31,-1 0,0 0,0 0,1-1,-1 1,0 0,0 0,1 1,-1-1,0 0,0 0,1 1,-1-1,0 0,0 1,0-1,0 1,1 0,-1-1,0 1,0 0,0 0,0 0,-1-1,1 1,0 0,0 0,0 0,-1 1,1-1,0 0,-1 0,1 0,-1 0,0 0,1 1,-1-1,0 0,0 0,0 1,0-1,0 0,0 1,0-1,0 0,0 0,0 1,-1-1,1 0,-34 184,25-148,6-30,0 0,0 0,1 0,0 1,0-1,1 1,0 0,1-1,-1 1,1 0,1-1,0 1,0 0,0-1,1 1,0-1,0 1,1-1,0 0,0 0,1 0,0-1,0 1,2 1,8 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2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30,'-101'333,"68"-242,-5-1,-3-2,-4-2,-36 48,7-23,79-138,95-198,-79 186</inkml:trace>
  <inkml:trace contextRef="#ctx0" brushRef="#br0" timeOffset="336.819">385 143,'1'0,"-1"1,0-1,1 1,-1-1,0 1,1-1,-1 1,1-1,-1 1,1-1,-1 0,1 1,-1-1,1 0,-1 1,1-1,0 0,-1 0,1 0,-1 0,1 1,0-1,-1 0,1 0,0 0,-1 0,1 0,-1 0,1 0,0-1,-1 1,1 0,-1 0,1 0,-1-1,1 1,0 0,-1-1,1 1,-1 0,1-1,-1 1,1-1,-1 1,0-1,1 1,-1-1,0 1,1-1,-1 1,0-1,1 1,-1-1,-19 205,14-168,1 0,2 0,1 0,2 1,2-1,1 0,2 0,2 0,0-1,3 0,1-1,1 0,-10-29,-1 0,0 1,1-1,0-1,0 1,1 0,-1-1,1 0,0 0,0 0,0 0,1 0,-1-1,1 0,0 0,0 0,0-1,0 0,1 0,-1 0,1 0,-1-1,1 0,-1 0,1 0,0-1,-1 0,1 0,0-1,-1 1,1-1,-1 0,1-1,-1 1,1-1,-1 0,0 0,0-1,0 0,0 0,1 0,7-12,0 0,-1-1,0-1,-1 1,-1-2,-1 1,0-1,2-10,1 2,15-38,-2-2,-4-1,-2 0,-3-2,1-27,-4-127,-20 192,1 31</inkml:trace>
  <inkml:trace contextRef="#ctx0" brushRef="#br0" timeOffset="684.011">1260 510,'-15'20,"0"1,1 1,2 0,0 1,1 1,2-1,0 2,-3 15,11-37,-1-1,1 0,0 1,0-1,0 1,1-1,-1 1,0 0,1-1,0 1,0 0,0-1,0 1,0 0,0-1,1 1,-1 0,1-1,-1 1,1-1,0 1,0-1,1 1,-1-1,0 0,1 1,-1-1,1 0,0 0,0 0,0 0,0-1,0 1,0 0,0-1,1 1,-1-1,0 0,1 0,-1 0,1 0,0 0,-1-1,2 1,7-4,1-1,-1 0,0-1,0 0,-1-1,1 0,-1-1,-1 0,1 0,-1-1,-1 0,1-1,-1 1,-1-2,1 1,-2-1,1 0,-2-1,1 1,-1-1,-1-1,0 1,0 0,-1-3,0 2,-2 0,1 0,-1-1,-1 1,0 0,-1 0,0 0,-1-1,0 1,-1 0,-3-6,5 13,0 1,-1 0,0 0,1 1,-2-1,1 0,0 1,-1-1,1 1,-1 0,0 0,0 0,-1 0,1 0,0 1,-1-1,0 1,1 0,-1 0,0 0,0 1,0 0,0-1,0 1,-1 1,1-1,0 0,0 1,-1 0,1 0,0 1,0-1,-1 1,0 0,-2 1,1 0,0 0,0 0,0 1,0 0,0 1,1-1,0 1,-1 0,1 0,1 1,-1-1,0 1,1 0,0 0,1 1,-1-1,1 1,-1 2,-8 15</inkml:trace>
  <inkml:trace contextRef="#ctx0" brushRef="#br0" timeOffset="1115.87">1598 510,'-2'9,"-1"0,2 0,-1 0,1 0,0 0,1 0,0 1,1-1,0 0,0 0,1 0,0 0,3 8,-3-14,-1 1,0-1,1 1,0-1,0 0,0 0,0 0,0 0,0 0,1 0,0 0,-1-1,1 0,0 1,0-1,1 0,-1 0,0-1,1 1,-1-1,1 1,-1-1,1 0,-1-1,1 1,0-1,0 1,-1-1,1 0,0 0,-1-1,1 1,0-1,3-1,11-4,0-2,0 0,-1-1,0-1,-1 0,0-2,0 0,-1 0,9-11,4-4,52-34,-78 62,0-1,1 1,-1 0,0 0,0 0,0 0,0 1,0-1,0 0,0 1,0-1,-1 1,1 0,0 0,-1 0,1 0,-1 0,0 0,0 0,0 0,0 0,0 0,0 1,-1-1,1 0,-1 1,1-1,-1 0,0 1,0-1,0 0,0 1,0-1,-1 1,1-1,-1 0,1 1,-1-1,-1 1,2 3,-1-3,0 1,1 0,-1 0,1-1,0 1,0 0,0 0,0 0,0-1,1 1,0 0,0 0,0-1,0 1,1-1,-1 1,1-1,0 1,0-1,0 0,0 0,1 0,0 0,-1 0,1-1,0 1,0-1,0 0,0 0,1 0,-1 0,0 0,1-1,-1 0,1 1,0-1,0-1,-1 1,1 0,0-1,0 0,0 0,3 0,16-10,0-2,-1 0,-1-1,0-1,0-1,-1-1,-1-1,-1 0,-1-2,0 0,2-4,-10 14,-1 0,-1 0,1-1,-1 0,-1 0,0-1,0 0,-1 0,-1 0,3-10,-7 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0 308,'2'-3,"-1"-1,1 1,0 0,0 0,0 0,1 0,-1 0,1 1,-1-1,1 1,0 0,0 0,0 0,0 0,1 0,-1 0,0 1,1 0,-1 0,1 0,-1 0,1 0,-1 1,1-1,0 1,0 0,213-19,169 3,-275 43,-111-27,0 0,0-1,0 1,0 0,0-1,0 1,1 0,-1 0,0-1,0 1,0 0,1 0,-1-1,0 1,0 0,1 0,-1 0,0 0,1-1,-1 1,0 0,0 0,1 0,-1 0,0 0,1 0,-1 0,0 0,1 0,-1 0,0 0,1 0,-1 0,0 0,1 0,-1 0,-24-23,-185-106,127 62,81 66,1 1,-1-1,1 1,0-1,0 0,-1 1,1-1,0 1,0-1,0 0,0 1,-1-1,1 0,0 1,0-1,0 0,0 1,1-1,-1 1,0-1,0 0,0 1,0-1,1 0,-1 1,0-1,1 1,-1-1,0 1,1-1,-1 1,1-1,-1 1,1-1,-1 1,1 0,-1-1,1 1,-1 0,1-1,-1 1,1 0,0-1,-1 1,1 0,-1 0,1 0,0 0,-1 0,1 0,0 0,-1 0,1 0,0 0,-1 0,1 0,-1 0,1 1,0-1,-1 0,1 1,18 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311 257,'-11'139,"-18"177,-54 220,52-338,17-181,12-28</inkml:trace>
  <inkml:trace contextRef="#ctx0" brushRef="#br0" timeOffset="684.731">0 314,'16'-25,"1"1,1 0,1 1,1 1,1 1,0 1,2 1,0 1,2 1,-1 1,2 1,0 1,1 1,0 2,1 1,26-6,-37 13,0 2,1 0,-1 1,1 1,-1 0,0 1,1 1,-1 1,0 1,-1 0,1 1,-1 0,0 2,-1 0,0 1,1 1,-4 1,-1 0,0 1,-1 0,0 1,-1 0,-1 0,0 1,-1 0,0 1,-1-1,0 1,-2 1,0-1,0 1,-2-1,0 1,0 0,-2 0,0 0,-1 0,0 0,-1-1,-1 1,-2 4,-1 9,-1 0,-2 0,-1-1,-1-1,-2 0,0 0,-2-1,-1-1,-1 0,-1-1,-1-1,-1-1,-1-1,-1-1,0 0,-2-2,0-1,-1 0,-23 9,-81-2,156 12,361 373,-274-304,-146-139,21 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178 114,'-23'29,"2"1,1 1,1 1,2 0,1 1,2 1,1 1,-8 33,18-61,1 1,0 0,0-1,0 1,1 0,0 0,1 1,0-1,0 0,0 0,1 0,1 0,-1 0,1 0,1-1,-1 1,1-1,0 1,1-1,0 0,0 0,1 0,0-1,0 1,7 3,1-1,0 0,0-1,0-1,1 0,0-1,1 0,-1-1,1-1,0 0,0-1,1-1,-1 0,1-1,-1-1,1 0,-1-1,0-1,1 0,-1-1,0-1,0 0,-1-1,1-1,9-5,33-38,-44 35</inkml:trace>
  <inkml:trace contextRef="#ctx0" brushRef="#br0" timeOffset="237.389">686 1,'-244'654,"66"-80,169-545,-2 0,2 2,0-1,2 1,2 1,1-1,1 1,1 0,2 0,3 15,15 7,-5-37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0,'6'4,"0"-1,0 0,0 0,0-1,1 0,-1 0,1 0,-1-1,1 0,0 0,-1-1,1 0,0 0,6 1,338 3,-244 11,-89-17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1,'252'21,"-240"-20,0-1,0 1,1 0,-1 1,0 0,0 1,0 0,-1 1,1 0,-1 1,9 5,-19-9,0-1,0 1,0 0,0 0,0 0,0 0,0 0,0 0,0 0,-1 1,1-1,0 0,-1 0,1 0,-1 1,1-1,-1 0,0 1,0-1,1 0,-1 1,0-1,0 1,0-1,-1 0,1 1,0-1,0 0,-1 1,1-1,-1 0,1 0,-1 1,1-1,-1 0,0 0,0 0,1 0,-1 0,0 0,0 0,0 0,0 0,0 0,-1 0,1 0,0-1,-60 36,-335 144,0 2,338-138,57-44,0 1,0 0,0 0,0 0,0 0,0 0,0 0,0 0,1 1,-1-1,0 0,1 0,-1 1,1-1,-1 0,1 1,-1-1,1 0,0 1,0-1,0 0,0 1,0-1,0 1,0-1,0 0,1 1,-1-1,0 0,1 1,-1-1,1 0,0 1,-1-1,1 0,0 0,0 0,-1 0,1 0,0 0,0 0,0 0,1 0,-1 0,0 0,0-1,0 1,1 0,-1-1,25 10,-1-1,1-2,1-1,-1-1,1-1,0-1,0-1,0-2,0-1,18-2,20 1,-34 1,-23-1,0 1,1 1,-1-1,0 1,1 1,-1 0,0 0,1 0,-1 1,0 0,0 1,0 0,0 0,-1 1,5 2,-10-2,-1 0,1-1,-1 1,0 0,0 0,-1 0,1-1,-1 1,0 0,0 0,0 0,-1 0,1 0,-1 0,0-1,0 1,0 0,0-1,-1 1,0 0,0-1,0 0,0 1,0-1,0 0,-1 0,0 0,1-1,-1 1,0-1,0 1,-1-1,-1 1,-2 5,-291 270,38-64,200-148,59-64,-1 0,1-1,0 1,0 0,0 0,0 0,0 0,0 0,1 0,-1 0,1 0,-1 0,1 0,0 0,0 1,0-1,0 0,0 0,0 0,1 0,-1 0,1 0,-1 0,1 1,0-2,0 1,0 0,0 0,0 0,0 0,0 0,1-1,-1 1,1-1,-1 1,1-1,0 0,-1 1,2-1,18 8,-1-1,2-2,-1 0,1-1,0-1,0-1,0-1,0-1,1-1,-1-1,12-2,298-28,-123 6,-184 23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1 354,'39'-16,"2"2,-1 2,2 1,-1 2,1 2,25 0,295-3,-240 12,-77-6,-45 4,1 0,0 0,0 0,-1 0,1-1,0 1,0 0,-1 0,1 0,0-1,-1 1,1 0,0-1,-1 1,1 0,0-1,-1 1,1-1,-1 1,1-1,-1 1,1-1,-1 0,1 1,-1-1,1 0,-1 1,0-1,1 0,-1 1,0-1,0 0,0 0,0 1,1-1,-1 0,0 0,0 1,0-1,0 0,-1 0,1 1,0-1,0 0,0 0,-1 1,1-1,0 0,-1 1,1-1,0 0,-1 1,1-1,-1 1,0-1,-181-180,166 141,17 25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2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59,'-1'341,"-26"-41,27 22,-4-299,-1 0,-1 0,-1-1,-1 0,-1 0,0 0,-2-1,-1-1,-7 9,3-1,-29 69,45-97,1-1,-1 1,1-1,0 1,-1 0,1-1,0 1,-1 0,1-1,0 1,0 0,-1 0,1 0,0 0,0 0,-1-1,1 1,0 1,0-1,-1 0,1 0,0 0,0 0,-1 0,1 1,0-1,0 0,-1 1,1-1,-1 1,1-1,0 0,-1 1,1-1,-1 1,1 0,-1-1,1 1,-1-1,1 1,-1 0,0-1,1 1,-1 0,0 0,1-1,-1 1,0 0,0-1,0 1,0 0,0 0,0 0,0-1,0 1,0 0,0 0,0-1,-1 1,1 0,0-1,0 1,-1 0,1 0,0-1,-1 1,1-1,-1 1,1 0,-1-1,15-14,-2-3</inkml:trace>
  <inkml:trace contextRef="#ctx0" brushRef="#br0" timeOffset="415.347">124 116,'183'-29,"-69"17,188-22,-108 6,-182 25,-6 1,-1 0,0 1,0 0,1 0,-1 0,1 0,-1 1,0 0,1 0,-1 0,1 1,-1 0,1 0,-1 0,0 1,0 0,0 0,0 0,0 0,1 1,-5 36,-11-18</inkml:trace>
  <inkml:trace contextRef="#ctx0" brushRef="#br0" timeOffset="699.55">67 652,'44'0,"42"0,17 0,-5-5,-9-1,-15-1,-15 2,-14 2,-8 1,-7 1,-3 0,-6-4,-7-1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5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1,'285'28,"-3"-29,-220-5,-56 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1,'43'9,"33"-1,14-2,-4-2,-11-2,-15-1,-11-1,-11 0,-6 0,-4-1,-2 1,0 0,0 0,0-1,1 1,-5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0 302,'115'-21,"1"4,1 5,0 5,52 6,-169 1,1 1,1 0,-1 0,0-1,1 1,-1-1,1 1,-1-1,1 0,-1 1,0-1,1 0,-1 0,1 0,-1 0,1 0,-1-1,1 1,-1 0,1-1,-1 1,1-1,-1 1,0-1,1 0,-1 1,0-1,0 0,1 0,-1 0,0 0,0 0,0 0,0 0,0 0,0-1,-1 1,1 0,0-1,-1 1,1 0,-1-1,1 1,-1-1,0 1,1-1,-1 1,0-1,0 1,0-1,0 0,-153-178,144 163,6 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0 175,'129'-30,"1"6,111-5,-9 26,-365-18,23-42,102 58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9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75,'-39'162,"16"-76,3 2,5 0,-3 63,20 143,27-116,-28-155</inkml:trace>
  <inkml:trace contextRef="#ctx0" brushRef="#br0" timeOffset="249.105">145 18,'38'0,"32"-5,9-1,-4 0,-10 6,-11 3,-11 1,-7 4,-10 2</inkml:trace>
  <inkml:trace contextRef="#ctx0" brushRef="#br0" timeOffset="434.857">3 610,'39'5,"36"2,15-1,-3-1,-11-1,-19-2</inkml:trace>
  <inkml:trace contextRef="#ctx0" brushRef="#br0" timeOffset="855.854">512 864,'181'28,"-179"-27,0-1,1 1,-1-1,0 1,1 0,-1-1,0 1,0 0,0 1,0-1,0 0,0 1,0-1,0 1,0-1,-1 1,1 0,-1 0,1 0,-1 0,0 0,1 0,-1 0,0 0,0 0,-1 1,1-1,0 0,-1 1,0-1,1 0,-1 1,0-1,0 0,0 1,-1-1,1 1,0-1,-1 0,0 1,1-1,-1 0,0 0,0 0,-1 1,1-1,0 0,-1 0,1-1,-2 2,-90 80,76-66,-46 55,61-70,1 0,-1 1,1-1,0 0,0 1,0-1,0 1,0 0,1-1,-1 1,1-1,-1 1,1 0,0 0,0-1,0 1,1 0,-1-1,1 1,-1 0,1-1,0 1,0-1,0 1,0-1,0 0,1 1,-1-1,1 0,0 0,0 1,6 2,0-1,-1 0,1-1,0 0,1 0,-1-1,1 0,-1 0,1-1,-1 0,1-1,0 0,-1 0,1-1,0 0,6-1,90-34,-87 26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0 338,'39'0,"26"0,8 0,-5 0,-8 0,-10 0,-8 0,-7 0,-5 0,-7-4,-7-3</inkml:trace>
  <inkml:trace contextRef="#ctx0" brushRef="#br0" timeOffset="248.211">311 0,'-20'48,"-10"40,0 14,-1-5,6-14,11-12,9-13,5-12,7-8,2-7,5-8,0-3,2-5,-1 0,-4-4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4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29 254,'-27'300,"26"-296,1 0,-1-1,1 1,0 0,0-1,0 1,1 0,-1-1,1 1,0 0,0-1,0 1,1-1,-1 0,1 1,0-1,0 0,0 0,0 0,0 0,1 0,-1 0,1-1,0 0,0 1,0-1,0 0,0 0,0 0,0-1,1 1,-1-1,1 0,126 5,-118-3,1-2,0 0,0 0,0-1,-1 0,1-1,0-1,0 0,-1-1,1 0,-1-1,0 0,0-1,0 0,-1-1,0-1,0 0,9-7,-7 0</inkml:trace>
  <inkml:trace contextRef="#ctx0" brushRef="#br0" timeOffset="246.985">536 1,'-46'94,"3"3,-24 87,64-174,-44 134,7 3,6 1,7 2,2 31,23-159,-1-12,1 1,1 0,0-1,1 1,0 0,0 0,1-1,1 1,-1 0,2-1,-1 1,2-1,0 3,9 4</inkml:trace>
  <inkml:trace contextRef="#ctx0" brushRef="#br0" timeOffset="496.491">791 1016,'-14'34,"-6"15,2 5,8-7,6-16,4-14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137 168,'0'0,"0"0,0 1,0-1,0 0,0 1,0-1,0 1,0-1,0 0,0 1,-1-1,1 0,0 1,0-1,0 0,0 1,0-1,-1 0,1 0,0 1,0-1,-1 0,1 0,0 1,0-1,-1 0,1 0,0 1,-1-1,1 0,0 0,-1 0,1 0,0 0,-1 0,1 1,0-1,-1 0,1 0,0 0,-1 0,1 0,0 0,-1 0,1-1,0 1,-1 0,1 0,0 0,-1 0,1 0,0 0,-1-1,1 1,0 0,-1 0,1 0,0-1,0 1,-1 0,1-1,0 1,0 0,0 0,-1-1,1 1,0 0,0-1,1 32,0-31,1 189,-50 346,4-223,28-200,4-100,8-18</inkml:trace>
  <inkml:trace contextRef="#ctx0" brushRef="#br0" timeOffset="965.929">164 83,'2'2,"-1"0,1-1,0 1,-1-1,1 0,0 1,0-1,0 0,0 0,0 0,0 0,0-1,0 1,0-1,0 1,0-1,1 0,-1 1,0-1,0 0,0-1,1 1,-1 0,2-1,379-53,-297 39,64-16,-139 39,-16-2</inkml:trace>
  <inkml:trace contextRef="#ctx0" brushRef="#br0" timeOffset="1251.147">109 591,'48'-5,"35"-11,13-3,-6 2,-7-1,-14 2,-14 5,-10 3,-10 4,-5 2,-7 2</inkml:trace>
  <inkml:trace contextRef="#ctx0" brushRef="#br0" timeOffset="1539.449">898 1015,'0'38,"0"22,0 7,0-5,0-7,0-8,-5-13,-1-11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60,'38'-10,"37"-2,11-1,-1 4,-9 2,-8 2,-11 3,-10 1,-8 1,-7 0,-13 1,-9-1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2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1,'-19'43,"-11"38,-1 11,5-2,8-6,6-12,5-9,4-11,2-9,2-7,0-5,5-3,2-6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1 289,'66'-18,"1"4,1 2,0 4,0 2,1 3,36 5,4 11,-108-13,0 0,0 0,0 0,0 0,0 0,0-1,0 1,-1 0,1-1,0 1,0-1,0 1,0 0,-1-1,1 0,0 1,-1-1,1 0,0 1,-1-1,1 0,-1 1,1-1,-1 0,0 0,1 0,-1 0,0 1,1-1,-1 0,0 0,0 0,0 0,0 0,0 0,0 0,0 0,0 1,0-1,0 0,0 0,-1 0,1 0,0 0,-1 0,1 1,0-1,-1 0,1 0,-1 1,0-1,-30-50,24 42,-89-121,90 118,5 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1,'-5'14,"4"5,1-1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0,'-4'10,"-3"8,1 5,2-1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0,'-5'19,"-1"12,-1-1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87,'-2'1,"0"0,0 0,1 0,-1 0,1 0,-1 0,1 1,-1-1,1 1,0-1,0 1,-1-1,1 1,0 0,1 0,-1-1,0 1,0 0,1 0,-1 0,1 0,0 0,-1 0,1 0,0 0,0 0,0 0,0 0,1 0,0 1,19 180,-24-106,-4-1,-2 0,-5 0,-21 66,12-43,21-87,-9 34,2 1,3 1,1-1,2 18,10 16,0-64</inkml:trace>
  <inkml:trace contextRef="#ctx0" brushRef="#br0" timeOffset="316.895">59 30,'116'7,"0"-5,0-5,61-12,131-6,-264 28,-43-7,0 1,-1-1,1 1,0-1,-1 1,1-1,-1 1,1-1,-1 1,1-1,-1 1,1 0,-1-1,0 1,1 0,-1-1,0 1,0 0,1-1,-1 1,0 0,0 0,0-1,0 1,0 0,0 0,0-1,0 1,0 0,0 0,-1-1,1 1,0 0,0 0,-1-1,1 1,0 0,-1-1,1 1,-1-1,1 1,-1 0,1-1,-1 1,1-1,-1 1,0-1,1 0,-1 1,1-1,-1 0,0 1,0-1,1 0,-1 0,0 1,-55 33,26-18</inkml:trace>
  <inkml:trace contextRef="#ctx0" brushRef="#br0" timeOffset="564.51">3 538,'38'5,"28"-3,6-3,-3 0,-4 0,-9-1,-8 1,-8 0,-6 1,-4 0,-2-5,-2-1,-4 0</inkml:trace>
  <inkml:trace contextRef="#ctx0" brushRef="#br0" timeOffset="1572.978">285 1075,'243'0,"-241"0,-1-1,1 1,0 0,0-1,0 1,0 0,0 0,0 0,0 0,0 1,0-1,0 1,0-1,0 1,-1-1,1 1,0 0,0 0,-1 0,1 0,0 0,-1 0,1 1,-1-1,0 0,1 1,-1-1,0 1,0-1,0 1,0 0,0 0,0-1,0 1,-1 0,1 0,-1 0,1 0,-1 0,0 0,0 0,0-1,0 1,0 0,0 0,0 0,-7 10,0-1,-1 0,0 0,-1 0,0-2,0 1,-1-1,-1 0,1-1,-1 0,-1-1,-10 5,-20 16,41-28,0 0,0 0,0 1,0-1,0 0,0 0,0 1,0-1,0 1,0-1,1 1,-1-1,0 1,0 0,0-1,0 1,1 0,-1 0,0-1,1 1,-1 0,1 0,-1 0,1 0,-1 0,1 0,0 0,-1 0,1 0,0 0,0 0,0 0,0 0,0 0,0 0,0 0,0 0,0 0,0 0,0 0,1 0,-1 0,0 0,1 0,-1 0,1 0,-1 0,1-1,0 1,-1 0,1 0,0 0,-1-1,1 1,0 0,0-1,0 1,0 0,117 23,9 6,-126-29,0-1,0 1,0-1,0 1,0-1,0 1,0 0,0 0,0 0,0-1,0 1,0 0,0 0,-1 0,1 0,-1 0,1 0,0 1,-1-1,0 0,1 0,-1 0,0 0,1 1,-1-1,0 0,0 0,0 1,0-1,0 0,0 0,-1 0,1 1,0-1,-1 0,1 0,0 0,-1 0,0 1,1-1,-1 0,0 0,1 0,-1 0,0 0,0-1,0 1,0 0,0 0,0 0,-54 37,31-27,0-1,-1-1,-1-1,1-2,-1 0,-23 1,23-5</inkml:trace>
  <inkml:trace contextRef="#ctx0" brushRef="#br0" timeOffset="1871.131">850 792,'52'-14,"24"-5,2 0,-7 5,-20 3,-19 5</inkml:trace>
  <inkml:trace contextRef="#ctx0" brushRef="#br0" timeOffset="2116.949">1132 454,'-9'38,"-4"32,1 9,2-4,3-10,3-12,1-9,2-8,1-5,6-3,0-2,1-5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0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311 339,'224'46,"-130"-24,0-4,2-4,82 0,20 2,-130-10,-70-17,-9 6</inkml:trace>
  <inkml:trace contextRef="#ctx0" brushRef="#br0" timeOffset="333.827">1 734,'108'1,"-1"5,0 5,36 10,-46-3,1-4,1-5,35-3,106-8,-163-19,-59 9</inkml:trace>
  <inkml:trace contextRef="#ctx0" brushRef="#br0" timeOffset="866.944">791 1,'-3'0,"0"1,0-1,0 1,0 0,-1 0,1 1,1-1,-1 1,0-1,0 1,1 0,-1 0,1 0,-1 0,1 1,0-1,0 1,0-1,0 1,0 0,1-1,-1 1,1 0,0 0,0 0,0 0,0 1,0-1,1 0,-1 0,1 0,0 1,0-1,0 0,1 0,-1 1,1-1,-1 0,1 0,0 0,0 0,1 0,-1 0,1 0,0 1,118 65,-63-43,12 9,-32-20,0 2,-2 2,0 2,-1 1,-1 1,-1 2,-1 1,-1 1,-1 2,6 11,-32-37,0 0,-1 0,1 1,-1-1,0 1,0-1,0 1,-1 0,1 0,-1 0,0 0,0 0,0 0,0 0,-1 1,0-1,0 0,0 0,0 0,-1 1,1-1,-1 0,0 0,0 0,-1 0,1 0,-1 0,0-1,0 1,0 0,-1-1,1 1,-1-1,0 0,-1 1,-176 115,-170 106,321-208,2 2,0 1,1 1,1 1,1 2,1 0,1 2,-10 16,21-21,3-2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0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194 170,'-6'356,"-27"129,29-432,-2 0,-3 0,-2-1,-2-1,-2 0,-8 14,-30 12,33-60</inkml:trace>
  <inkml:trace contextRef="#ctx0" brushRef="#br0" timeOffset="454.01">24 254,'33'-31,"1"1,2 2,1 1,0 2,2 2,1 2,1 1,6-1,-40 17,0 0,1 1,-1 0,1 0,0 0,0 1,0 0,0 1,0 0,0 0,0 1,0 0,0 0,1 1,-1 0,0 0,0 1,0 0,0 0,-1 1,1 0,-1 0,1 1,-1 0,0 1,-1-1,1 1,-1 0,0 1,0 0,0 0,2 4,-1 5,-1 0,0 0,-1 0,-1 0,0 1,-1 0,-1 0,0 0,-2 0,1 0,-2 0,0 0,-1 0,-1 1,0-1,-1 0,0-1,-1 1,-1-1,0 0,-1 0,-1-1,0 0,-1 0,0-1,-2 0,-4 5,-24 19,-1-2,-2-1,-42 24,-120 74,203-132,0 1,-1 0,1-1,0 1,0 0,-1 0,1 0,0 0,0 0,0 1,0-1,1 0,-1 0,0 1,0-1,1 0,-1 1,1-1,-1 0,1 1,-1-1,1 1,0-1,0 1,0-1,0 1,0-1,0 1,0-1,0 1,1-1,-1 1,1-1,-1 1,1-1,-1 0,1 1,0-1,0 0,-1 0,1 1,0-1,0 0,0 0,1 0,-1 0,0 0,1 0,120 70,-52-36,-39-19,-2 1,0 1,-1 2,-1 0,-1 2,-1 1,-1 1,6 9,16 101,-30-121,-6-18</inkml:trace>
  <inkml:trace contextRef="#ctx0" brushRef="#br0" timeOffset="769.166">1295 903,'-24'34,"-23"30,-2 9,1-4,10-7,5-11,10-9,3-6,0-5,4-3,-1-1,4-11,3-12,3-7</inkml:trace>
  <inkml:trace contextRef="#ctx0" brushRef="#br0" timeOffset="1002.818">984 903,'20'53,"10"22,5 8,2-5,-6-12,-3-12,-1-10,-2-8,-3-5,-2-8,-4-3,0-5,3-5,-3-4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472 424,'-1'-2,"-1"0,1 1,-1-1,1 0,-1 0,0 1,1-1,-1 1,0 0,0-1,0 1,0 0,-1 0,1 0,0 1,0-1,0 0,-1 1,1 0,0-1,-1 1,1 0,0 0,-1 0,1 1,-2-2,-16 2,0 0,-1 1,1 1,0 1,0 1,0 1,1 0,0 2,0 0,-3 3,-22 7,12-7,-47 26,79-36,0 0,1 0,-1 0,0 0,1 0,-1 0,1-1,-1 1,1 0,-1 0,1 0,-1-1,1 1,0 0,-1-1,1 1,0-1,0 1,-1-1,1 1,0-1,0 1,0-1,0 0,0 1,0-1,-1 0,1 0,0 0,0 1,0-1,0 0,0-1,0 1,0 0,0 0,0 0,1-1,-2 1,290 1,-288-1,-1 0,0 0,1 0,-1 0,0 0,1 0,-1 0,0 0,1 1,-1-1,0 0,1 1,-1-1,0 1,0 0,1-1,-1 1,0 0,0 0,0 0,0-1,0 1,0 0,0 1,-1-1,1 0,0 0,0 0,-1 0,1 1,-1-1,1 0,-1 0,0 1,1-1,-1 0,0 1,0-1,0 0,0 1,0-1,0 1,0-1,0 0,-1 1,1-1,0 0,-1 0,0 1,1-1,-1 0,1 0,-1 0,0 1,0-1,0 0,0 0,0 0,-1 0,-15 21,-2-1,0-1,-1 0,-1-2,-1-1,0 0,-20 10,-49 39,78-56,5-5,1 0,-1 0,1 1,0 0,1 0,-1 1,1 0,1 0,-1 0,1 1,0 0,1 0,0 0,0 0,1 1,0 0,0 3,3-9,1 0,0 0,0 0,0 0,0 0,0 0,1 0,-1 0,1 0,0 0,0-1,0 1,0-1,0 1,0-1,1 0,-1 0,1 0,0 0,0-1,-1 1,1-1,0 1,0-1,0 0,2 0,86 18,-70-20,0 0,0-2,0 0,-1-2,1 0,-1-1,0-1,11-6,15-26,-35 26</inkml:trace>
  <inkml:trace contextRef="#ctx0" brushRef="#br0" timeOffset="279.179">388 1,'-32'115,"5"2,4 0,7 2,4 0,5 27,2 21,-26 153,-8-126,44-147,0-29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06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169 619,'-1'-1,"1"1,-1 0,1-1,-1 1,1-1,-1 1,1-1,-1 1,1-1,-1 1,1-1,0 1,-1-1,1 1,0-1,0 0,-1 1,1-1,0 0,0 1,0-1,0 1,0-1,0 0,0 1,0-1,0 0,0 1,0-1,0 0,1 1,-1-1,0 0,0 1,1-1,-1 1,0-1,1 1,-1-1,0 1,1-1,-1 1,1-1,-1 1,1-1,-1 1,1 0,0-1,-1 1,1 0,-1-1,1 1,0 0,-1 0,1 0,-1 0,1-1,0 1,-1 0,1 0,41-19,128-3,115-5,-51 9,-235 19,1-1,0 1,-1-1,1 1,0 0,-1-1,1 1,0-1,0 1,0 0,0-1,-1 1,1 0,0-1,0 1,0 0,0-1,1 1,-1 0,0-1,0 1,0-1,0 1,1 0,-1-1,0 1,0-1,1 1,-1 0,0-1,1 1,-1-1,1 0,-1 1,1-1,-1 1,1-1,-1 1,1-1,-1 0,1 0,0 1,-1-1,1 0,-1 0,1 0,0 1,-1-1,1 0,0 0,-1 0,1 0,0 0,-1 0,1 0,0-1,-1 1,1 0,-1 0,1 0,-70 44,43-27</inkml:trace>
  <inkml:trace contextRef="#ctx0" brushRef="#br0" timeOffset="245.964">0 986,'43'4,"29"-2,12-2,0-1,-3-6,-12 0,-7 0,-10 1,-8 2,-3 2,-3 1,-4 0,-2 1,-2 1,-6-1</inkml:trace>
  <inkml:trace contextRef="#ctx0" brushRef="#br0" timeOffset="1116.066">2568 27,'-32'-8,"0"1,-1 2,1 2,-1 1,0 1,1 2,-1 1,0 1,-14 5,-354 70,373-73,-104 31,131-35,0 0,0 0,1-1,-1 1,0 0,0 0,0 0,1 0,-1 0,0 0,1 0,-1 0,1 0,0 0,-1 1,1-1,0 0,-1 0,1 0,0 0,0 1,0-1,0 0,0 0,0 0,1 1,-1-1,0 0,1 0,-1 0,0 0,1 0,0 0,-1 0,1 0,-1 0,1 0,0 0,0 0,0 0,-1 0,1-1,0 1,0 0,0-1,0 1,0 0,1-1,-1 1,0-1,0 0,0 1,0-1,0 0,1 0,-1 0,0 0,0 0,0 0,0 0,1 0,-1 0,0 0,0-1,223 33,-130-24,-52-6,1 2,-1 2,1 2,-2 1,1 3,-39-12,0 0,0 1,0 0,0-1,0 1,-1 0,1 0,0 1,-1-1,1 1,-1-1,1 1,-1 0,0 0,1 0,-1 0,0 0,-1 0,1 0,0 1,-1-1,1 1,-1 0,0-1,1 1,-1 0,-1 0,1-1,0 1,-1 0,1 0,-1 0,0 0,0 0,0 0,-1 0,1 0,-1 1,-6 6,0 0,-1 0,-1-1,1-1,-2 1,1-1,-1-1,0 0,0 0,-1-1,-7 3,5-1,-398 213,353-187,-29 15,2 3,3 5,-3 7,73-55,0 0,1 1,0 1,1 0,0 0,0 1,2 0,-1 1,1-1,1 2,1-1,0 1,0 0,1 0,1 1,1-1,0 1,0 0,2 1,1-11,1 1,0-1,0 0,1 0,-1 0,1 0,0 0,0 0,1 0,0-1,-1 1,2-1,-1 1,0-1,1 0,0-1,0 1,0-1,0 0,0 1,1-2,0 1,-1-1,1 1,0-1,0 0,0-1,0 0,1 1,-1-2,0 1,1 0,-1-1,2 0,50 0,-1-2,1-2,-1-3,0-2,0-3,87-13,-73 13,-52 7,1 1,-1 0,1 2,-1 0,1 2,-1 0,1 0,0 2,-1 0,15 5,-15-1</inkml:trace>
  <inkml:trace contextRef="#ctx0" brushRef="#br0" timeOffset="1463.638">3048 167,'-56'125,"7"3,-18 73,46-134,3 0,3 1,3 0,3 1,0 47,10-109,-1 0,0 0,0 0,0 0,-1-1,0 1,-1 0,1-1,-1 1,0-1,-1 1,0-1,0 0,0 0,-1 0,-4 5,-1-6</inkml:trace>
  <inkml:trace contextRef="#ctx0" brushRef="#br0" timeOffset="1713.123">2935 167,'38'-9,"37"-4,11 1,-1-3,-8 2,-10 3,-10 3,-10 2,-8 3,-7 1,-3 1,-2 1,-6 4,-6 7,-5 1</inkml:trace>
  <inkml:trace contextRef="#ctx0" brushRef="#br0" timeOffset="1901.371">2822 761,'43'19,"29"6,12-1,0-4,-8-7,-17-4</inkml:trace>
  <inkml:trace contextRef="#ctx0" brushRef="#br0" timeOffset="2171.441">3782 929,'-39'43,"-22"29,-5 7,8-5,10-11,12-11,8-14,9-9,7-9</inkml:trace>
  <inkml:trace contextRef="#ctx0" brushRef="#br0" timeOffset="2331.328">3330 929,'29'38,"24"28,12 7,0-5,-6-13,-8-11,-9-9,-10-4,-7-9,-3-3,1-4,0-1,-4-1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6:00.9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790 1663,'-6'4,"-1"0,1 1,0 0,0 0,1 1,-1 0,1 0,1 0,-1 0,1 1,0 0,0 0,1 0,14 13,-11-20,1 0,-1 0,1 0,-1 0,1 1,-1-1,1 0,-1 0,1 1,-1-1,0 0,1 1,-1-1,1 0,-1 1,0-1,1 1,-1-1,0 0,0 1,1-1,-1 1,0-1,0 1,0-1,0 1,0-1,1 1,-1-1,0 1,0-1,0 1,0-1,0 1,-1 0,1-1,0 1,0-1,0 1,0-1,-1 0,1 1,0-1,0 1,-1-1,1 1,0-1,-1 0,1 1,0-1,-1 1,1-1,-1 0,-146 109,147-110,1 0,0 0,0 1,-1-1,1 0,0 0,0 0,-1 1,1-1,-1 0,1 0,-1 0,1 0,-1 0,0 0,1 0,-1-1,0 1,0 0,0 0,0 0,0 0,0 0,0 0,0 0,0 0,0 0,-1 0,1 0,0 0,-1-1,1 2,-1-1,1 0,-1 0,0 0,1 0,-1 0,0 0,1 1,-1-1,0 0,0 0,0 1,0-1,0 1,0-1,0 1,-4 1,1 0,-1 0,1 1,-1-1,1 1,0 0,0 1,0-1,0 1,0 0,1 0,-1 0,1 0,0 1,-2 1,-3 3,-179 203,188-211,0 0,-1 0,1 0,0 0,0 0,0 0,0 0,-1 0,1 0,0 1,0-1,0 0,-1 0,1 1,0-1,0 1,-1-1,1 1,0-1,-1 1,1-1,-1 1,1-1,-1 1,1 0,-1-1,1 1,-1 0,1 0,-1-1,0 1,0 0,1 0,-1 0,0-1,0 1,0 0,0 0,0 0,0 0,0-1,0 1,0 0,0 0,0 0,-1-1,1 1,0 0,-1 0,1 0,0-1,-1 1,1 0,-1-1,1 1,-1 0,1-1,-1 1,0-1,1 1,-1-1,16-6,0-1,0-1,-1 0,0-1,0-1,-1 0,11-11,2-1,27-19,-16 14,-1-1,-2-2,0-2,-2-1,-2-1,18-27,-44 57,-1 1,0-1,0 0,0 0,-1 0,1 0,-1-1,0 1,0 0,-1-1,1 0,-1 1,0-1,0 0,-1 0,1 0,-1 1,0-1,0 0,-1 0,1 0,-1 0,0 1,-1-1,1 0,-1 1,0-1,0 1,0 0,-1 0,1-1,-1 1,0 1,0-1,-1 0,-2-2,-10 1,1 1,-1 0,0 2,0-1,0 2,0 0,-1 1,1 1,0 0,0 2,0-1,-10 5,-45 10,1 4,0 2,2 4,-25 16,46-23,399-210,-448 212,94-24,0 0,0 0,1 0,-1 0,1 0,-1 0,1 0,0-1,-1 1,1-1,0 1,1-1,-1 1,0-1,1 1,-1-1,1 1,0-1,0 0,0 1,0-1,1 1,-1-1,1 0,-1 1,1-1,0 1,0-1,0 1,0 0,0-1,1 1,-1 0,2-2,-2 2,1-3,1 1,-2-1,1 0,0 0,-1 0,0 0,0 0,-1 0,1 0,-1 0,0 0,0 0,-1 0,0 0,0 0,0 0,0 0,-1 0,1 1,-1-1,-1 0,1 1,0-1,-1 1,0 0,0 0,-1 0,-1-2,-70-119,70 119,0 0,0 0,0 0,-1 0,0 1,0 0,0 0,0 1,-1-1,0 2,0-1,0 1,-1 0,1 0,-1 1,1 0,-1 0,-2 0,3 1,1 0,0-1,0 0,0 0,0 0,1-1,-1 0,0 0,1-1,0 1,0-1,0 0,0-1,1 1,0-1,0 0,0 0,0 0,1-1,0 1,0-1,0 0,1 1,0-1,0-1,0 1,1 0,0 0,0-1,0 1,1 0,0-6,-2-212,-22 158,-4-41,82-91,-52-141,-2 311,0 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10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791 285,'-34'62,"-130"300,-18 55,-50 51,185-343,74-178,27-66,-38 85</inkml:trace>
  <inkml:trace contextRef="#ctx0" brushRef="#br0" timeOffset="460.995">564 370,'3'53,"2"-1,3-1,2 1,3 2,-12-49,7 48,-2 1,-2 0,-2 0,-4 17,12 166,-7-215,28 116,-30-132,2-1,-1 1,0-1,1 0,0 0,0 0,1 0,-1-1,1 1,0-1,0 0,1 0,-1-1,1 1,0-1,0 0,0 0,0 0,0-1,1 0,-1 0,2 0,-1-2,-1 0,1-1,-1 0,0 0,1-1,-1 1,0-1,0 0,0 0,0-1,0 1,0-1,-1 0,1-1,-1 1,0-1,0 0,-1 0,1 0,-1 0,1-1,-1 1,-1-1,1 0,-1 0,0 0,0 0,0 0,0 0,-1-1,0 1,0-2,5-8,33-94,-5-1,-5-2,-5-1,7-91,32-147,10 103,-68 267,-5-1</inkml:trace>
  <inkml:trace contextRef="#ctx0" brushRef="#br0" timeOffset="1749.171">1524 878,'-17'24,"0"1,1 0,2 1,0 1,2 0,1 1,1 0,2 0,0 1,-1 17,8-42,0-1,0 1,0 0,0-1,0 1,1 0,0 0,0 0,0-1,0 1,0 0,1 0,0 0,-1-1,2 1,-1 0,0-1,1 1,-1-1,1 1,0-1,0 0,0 0,1 0,-1 0,1 0,0 0,0-1,0 0,0 1,0-1,0 0,1 0,-1-1,0 1,1-1,0 1,-1-1,1 0,0-1,0 1,-1-1,1 1,0-1,0 0,0 0,0-1,-1 1,2-1,8-6,-1 0,-1 0,0-1,0-1,0 0,-1 0,0-1,-1 0,0-1,0 0,-2 0,1-1,2-6,-2 6,-1 2,18-25,-1-1,-2-1,-1-1,-3 0,0-2,6-27,-22 63,0 0,0-1,-1 1,1-1,-1 1,0-1,-1 1,1-1,-1 1,0-1,0 0,0 1,-1-1,1 0,-1 1,0-1,-1 1,1 0,-1-1,0 1,0 0,0 0,0 0,-1 0,0 0,0 1,0-1,0 1,0 0,-1-1,1 2,-1-1,0 0,0 1,0 0,0 0,0 0,-1 0,1 0,0 1,-3 0,-4 1,-1 1,1 1,-1 0,1 1,0 0,0 0,0 1,0 1,-7 4,-7 2</inkml:trace>
  <inkml:trace contextRef="#ctx0" brushRef="#br0" timeOffset="2064.228">2060 257,'0'554,"30"-201,-36-248,-1-87</inkml:trace>
  <inkml:trace contextRef="#ctx0" brushRef="#br0" timeOffset="2313.064">1749 822,'48'0,"45"-5,16-2,-1 1,-9 1,-12 1,-11 2,-9-4,-6 0,-9 0,-8 1,-12 2</inkml:trace>
  <inkml:trace contextRef="#ctx0" brushRef="#br0" timeOffset="2877.13">2794 736,'-45'20,"0"2,2 2,1 2,1 2,1 1,1 2,2 2,-9 13,39-41,1 0,-1 1,1 0,1 0,-1 0,1 1,0 0,1 0,-1 0,1 0,1 1,0 0,0 0,0 0,1 0,0 0,0 0,1 4,4-8,-1-1,1 0,1 0,-1-1,0 1,1 0,-1-1,1 0,-1 0,1 0,0-1,0 1,0-1,0 0,0 0,1 0,-1 0,0-1,0 0,0 0,1 0,-1 0,0-1,0 1,0-1,1 0,-1-1,0 1,1-1,25-9,-1-2,0 0,-1-2,-1-1,0-1,-1-1,-1-1,-1-2,0 0,-1-2,81-66,-104 88,1 1,-1-1,0 0,1 1,-1-1,1 0,-1 1,0-1,1 1,-1-1,1 1,0-1,-1 1,1-1,-1 1,1-1,0 1,-1 0,1-1,0 1,-1 0,1 0,0-1,0 1,-1 0,1 0,0 0,0 0,-1 0,1 0,0 0,0 0,-1 0,1 0,0 1,-1-1,1 0,0 0,0 1,-1-1,1 1,-1-1,1 0,0 1,-1-1,1 1,-1-1,1 1,-1 0,1-1,-1 1,1-1,-1 1,0 0,1-1,-1 1,0 0,0 0,1-1,-1 1,0 0,0-1,0 1,0 0,0 0,0-1,0 1,0 1,-10 56,9-54,-3 15,0 1,1-1,1 1,1 0,0 0,2 0,0 2,0-17,-1-1,1 1,-1 0,1-1,0 0,1 1,-1-1,1 0,0 0,0 0,0 0,1 0,-1 0,1 0,0-1,0 1,0-1,1 0,-1 0,1 0,0-1,-1 1,1-1,0 0,0 0,1 0,-1-1,0 1,1-1,-1 0,1 0,-1-1,4 1,8-4,-1 0,0-1,0-1,0-1,-1 0,1 0,-2-2,1 0,-1 0,0-1,-1-1,0 0,0 0,-1-2,0 1,-1-1,-1-1,0 0,6-12,71-93,-6-3,-5-5,12-37,-63 114,-3-1,-1 0,-3-2,-3 0,-1-1,0-23,-21-13,7 87,0 0,0-1,0 1,-1 0,1 0,0 0,-1 0,1 0,-1 0,0 1,0-1,0 0,0 1,0-1,0 1,0 0,0 0,0 0,-1 0,1 0,0 0,-1 1,1-1,-1 1,1-1,-1 1,1 0,-1 0,1 0,-1 1,1-1,0 0,-1 1,0 0,-5 3,0 1,0 1,0-1,1 1,0 0,0 1,0 0,1 0,0 0,1 1,0 0,0 0,0 0,1 1,0 0,1-1,0 1,-1 4,4-12,-14 33,1 0,2 2,2-1,1 1,1 1,3-1,0 1,3 0,1 0,1-1,3 1,0 0,3-1,1 0,1 0,3-1,0 0,2-1,2-1,1 0,1-1,11 12,28 18,-50-65,-18-15,9 15,-7-11</inkml:trace>
  <inkml:trace contextRef="#ctx0" brushRef="#br0" timeOffset="3083.527">3104 568,'53'-10,"27"-3,4 1,-1 2,-12 3,-11 8,-13 3,-8 6,-7 1,-3 4,-3-1,0-3,0 2,0-2,-4-2</inkml:trace>
  <inkml:trace contextRef="#ctx0" brushRef="#br0" timeOffset="3262.996">4008 822,'-5'38,"-1"23,4 5,8-8,3-15</inkml:trace>
  <inkml:trace contextRef="#ctx0" brushRef="#br0" timeOffset="3534.1">4008 285</inkml:trace>
  <inkml:trace contextRef="#ctx0" brushRef="#br0" timeOffset="3694.512">4318 652,'-2'25,"2"0,0 0,2 0,0-1,2 1,1 0,1-1,1 0,1-1,1 1,5 8,-13-30,0 0,0 0,0 0,1 0,-1 0,1 0,-1-1,1 1,-1 0,1-1,0 1,0-1,-1 0,1 0,0 0,0 0,1 0,-1 0,0 0,0-1,0 1,0-1,1 1,-1-1,0 0,0 0,1 0,-1 0,0-1,0 1,1 0,-1-1,0 0,0 1,0-1,0 0,0 0,0 0,0 0,0-1,0 1,0 0,-1-1,1 0,65-79,-66 80,7-13,-1 1,0-1,-1 0,-1 0,0-1,-1 0,-1 0,0 0,-1 0,-1 0,0 0,-1-1,-1 1,0 0,-1-2,2 12,-1 0,1 1,-1-1,0 0,0 1,-1-1,0 1,1-1,-1 1,-1-1,1 1,-1 0,1 0,-1 1,-1-1,1 0,0 1,-1 0,1 0,-1 0,0 0,0 0,0 1,-1 0,1 0,-1 0,1 0,-1 1,1 0,-1 0,0 0,0 0,1 1,-1 0,0 0,0 0,0 0,1 1,-1 0,-4 1,-37 20,28-12</inkml:trace>
  <inkml:trace contextRef="#ctx0" brushRef="#br0" timeOffset="4015.053">4826 849,'121'-219,"-91"183,-29 35,-1 1,1-1,-1 1,1 0,-1-1,1 1,-1 0,1-1,-1 1,1 0,0 0,-1 0,1 0,0 0,-1-1,1 1,-1 0,1 0,0 0,-1 1,1-1,0 0,-1 0,1 0,-1 0,1 1,0-1,-1 0,1 0,-1 1,1-1,-1 1,1-1,-1 0,1 1,-1-1,1 1,-1-1,0 1,1-1,-1 1,0-1,1 1,-1 0,0-1,0 1,1-1,-1 1,0 0,0-1,0 1,0 0,0-1,0 1,0-1,0 1,0 0,0-1,-1 1,1 0,0-1,0 1,-1-1,5 34,-5-28,1 1,0-1,1 0,0 1,0-1,0 0,1 0,0 1,0-1,0 0,1-1,0 1,0 0,0-1,1 0,0 0,0 0,0 0,0-1,1 1,5 1,1-1,-1-1,0 0,1 0,0-1,0 0,0-1,0 0,0-1,1 0,-1-1,0 0,1-1,-1 0,0-1,0 0,0-1,0 0,0 0,-1-1,0-1,1 0,-1 0,-1-1,6-4,6-5,0-1,-1-1,-1 0,0-2,-2 0,0-1,-1-1,9-16,-8 14,-3 4</inkml:trace>
  <inkml:trace contextRef="#ctx0" brushRef="#br0" timeOffset="9118.556">0 2007,'249'-40,"70"-29,-66 14,462-49,-587 90,512-43,-200 30,-192 8,219-47,828-154,-806 138,-226 33,-161 37,-91 17</inkml:trace>
  <inkml:trace contextRef="#ctx0" brushRef="#br0" timeOffset="9830.072">6153 342,'0'-10,"-5"2,-6 7,-7 4,1 6,-3 1,3 5,5-6,8-5,10-7,9-8,6-2,-5 1,-9 2,-7 9,-3 3</inkml:trace>
  <inkml:trace contextRef="#ctx0" brushRef="#br0" timeOffset="10335.699">6096 652,'0'10,"-5"2,-1 5,4-5,9-6,6-2,3-8,2-3,-6 0,-11 1,-4 7,-8 2,-6 1,0 5,7 1,6-2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1,'255'1,"-114"23,-79-9,-81 10,-148 23,-37 16,-77 41,208-76,41-18,-52 29,83-39,0 0,1 0,-1 0,0 0,0 0,1 0,-1 1,1-1,-1 0,1 1,-1-1,1 0,0 1,0-1,-1 0,1 1,0-1,0 0,1 1,-1-1,0 0,0 1,1-1,-1 0,0 1,1-1,-1 0,1 0,0 1,-1-1,1 0,0 0,0 0,0 0,0 0,0 0,0 0,0 0,0-1,0 1,0 0,1-1,0 1,55 29,79-8,121 11,-119-3,-137-30,0 0,0-1,0 1,-1 0,1 0,0 1,0-1,0 0,-1 0,1 0,0 0,0 1,0-1,-1 0,1 1,0-1,0 1,-1-1,1 1,0-1,-1 1,1-1,-1 1,1-1,0 1,-1 0,0-1,1 1,-1 0,1 0,-1-1,0 1,1 0,-1 0,0 0,0-1,0 1,0 0,0 0,0 0,0 0,0-1,0 1,0 0,0 0,0 0,-1 0,1-1,0 1,-1 0,1 0,0-1,-1 1,1 0,-1-1,1 1,-1 0,1-1,-1 1,0-1,1 1,-1-1,0 1,1-1,-1 1,0-1,0 1,-55 26,54-26,-343 105,84-7,105-14,153-82,1 0,-1 0,0 0,1 0,-1 0,1 0,0 1,0-1,1 1,-1 0,1-1,-1 1,1 0,0 0,1 0,-1 0,1-1,0 1,-1 0,2 0,-1 0,0 0,1 0,0 0,0 0,0 0,0-1,1 1,-1 0,1-1,0 1,0-1,0 0,1 1,-1-1,1 0,0 0,0-1,0 1,0-1,0 1,0-1,1 0,-1 0,1-1,-1 1,1-1,0 1,0-1,0 0,3 0,35 10,0-3,1 0,1-3,-1-2,1-2,-1-1,16-4,41 2,-93 2,62-1,0 3,1 3,17 6,45 2,-121-13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74,'43'-5,"43"-6,12-1,-2 1,-11 3,-11 2,-14 3,-12 2,-4 0,-5 1,-5 1,-2-1,-3-4,-1-2,-1 0,-9 6,-8 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55,'38'0,"27"0,8-5,0-1,-6 0,-11 1,-10 2,-7 1,-7 1,-8-5,-3 0,-1 0,2 1,1 2,-3 6,-5 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5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30,'67'0,"27"0,8 0,-10-5,-10-1,-15 0,-8 1,-11 2,-2 1,-6 0,-4 2,-3 0,-8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3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1,'-41'0,"0"2,0 3,1 1,0 1,-15 7,51-14,0 0,1 1,-1-1,1 1,0 0,-1 0,1 0,0 1,-1-1,1 1,0 0,0-1,0 2,0-1,1 0,-1 0,0 1,1 0,0-1,0 1,0 0,0 0,0 0,0 0,1 0,-1 1,1-1,0 1,0-1,0 0,1 1,-1-1,1 1,0 0,0-1,0 1,0-1,1 2,5 5,0 1,1-1,0 0,0 0,1-1,1 0,-1-1,2 1,6 4,19 19,-7-5,-13-13,0 0,0 1,-1 1,-1 1,-1 0,-1 0,5 10,-15-24,1 1,-1 0,0-1,0 1,-1 0,1-1,-1 1,0 0,0 0,0-1,0 1,-1 0,0 0,1-1,-1 1,-1 0,1-1,0 1,-1-1,0 0,0 1,0-1,0 0,0 0,-1 0,1-1,-1 1,0 0,0-1,0 0,0 1,0-1,0-1,-1 1,1 0,-130 46,-62-40,195-8,1-1,-1 1,0-1,1 1,-1-1,0 0,1 1,-1-1,0 0,0 1,1-1,-1 1,0-1,0 0,0 1,0-1,0 0,0 0,0 1,0-1,0 0,-1 1,1-1,0 1,0-1,0 0,-1 1,1-1,0 0,-1 1,1-1,-1 1,1-1,0 1,-1-1,1 1,-1-1,0 1,1 0,-1-1,1 1,-1 0,1-1,-1 1,0 0,1 0,-1 0,0-1,1 1,-1 0,0 0,1 0,-1 0,0 0,1 0,-1 0,0 1,1-1,-1 0,0 0,1 0,-1 1,0-1,1 0,68-39,-43 28</inkml:trace>
  <inkml:trace contextRef="#ctx0" brushRef="#br0" timeOffset="315.303">924 86,'-15'22,"1"1,1 0,1 1,1 1,1 0,2 0,0 1,1 0,2 0,1 0,0 5,4-26,-1 0,1-1,0 1,0 0,0 0,1-1,-1 1,1 0,0-1,1 1,-1-1,1 1,0-1,0 1,0-1,0 0,1 0,0 0,0-1,0 1,0-1,1 1,-1-1,1 0,0 0,0-1,0 1,0-1,0 0,0 0,1 0,-1 0,1-1,0 0,-1 0,1 0,0-1,-1 1,2-1,9-3,-1 0,1-1,-1-1,0 0,0-1,0-1,-1 0,0-1,0 0,-1-1,0 0,0-1,-1 0,-1-1,0 0,0-1,-1 0,-1 0,0-1,0 0,3-9,6-14,-2-1,-1 0,-2-1,-1-1,0-8,15-10,-15 52</inkml:trace>
  <inkml:trace contextRef="#ctx0" brushRef="#br0" timeOffset="816.845">1573 565,'19'-47,"2"0,3 2,1 0,3 2,1 1,2 1,7-5,-34 40,0 1,1 0,-1-1,1 2,0-1,0 0,1 1,-1 0,1 0,0 1,0 0,0 0,0 0,1 1,-1-1,1 2,-1-1,1 1,0 0,2 0,-5 3,-1 1,0 0,-1 0,1 0,0 0,-1 0,0 0,1 1,-1-1,-1 1,1 0,0 0,-1-1,0 1,0 0,0 0,0 0,-1 0,1 0,-1 0,0 0,-1 0,1 0,-1 0,1 0,-1 0,0 0,-1 0,1 1,-18 109,20-113,1 0,-1 1,1-1,0 0,0 0,0 0,-1 0,1 0,0-1,0 1,0 0,0-1,0 0,0 1,0-1,0 0,0 0,1 0,-1 0,0-1,0 1,0 0,0-1,0 0,0 1,-1-1,1 0,0 0,0 0,0 0,-1 0,1-1,0 1,-1 0,1-1,-1 1,1-1,150-129,-16 11,-133 118,55-29,-56 31,-1 0,0 0,0 0,1-1,-1 1,0 0,0 0,1 1,-1-1,0 0,0 0,1 1,-1-1,0 0,0 1,0-1,0 1,1 0,-1-1,0 1,0 0,0 0,0 0,-1-1,1 1,0 0,0 0,0 0,-1 1,1-1,0 0,-1 0,1 0,-1 0,0 0,1 1,-1-1,0 0,0 0,0 1,0-1,0 0,0 1,0-1,0 0,0 0,0 1,-1-1,1 0,-34 184,25-148,6-30,0 0,0 0,1 0,0 1,0-1,1 1,0 0,1-1,-1 1,1 0,1-1,0 1,0 0,0-1,1 1,0-1,0 1,1-1,0 0,0 0,1 0,0-1,0 1,2 1,8 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2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30,'-101'333,"68"-242,-5-1,-3-2,-4-2,-36 48,7-23,79-138,95-198,-79 186</inkml:trace>
  <inkml:trace contextRef="#ctx0" brushRef="#br0" timeOffset="336.819">385 143,'1'0,"-1"1,0-1,1 1,-1-1,0 1,1-1,-1 1,1-1,-1 1,1-1,-1 0,1 1,-1-1,1 0,-1 1,1-1,0 0,-1 0,1 0,-1 0,1 1,0-1,-1 0,1 0,0 0,-1 0,1 0,-1 0,1 0,0-1,-1 1,1 0,-1 0,1 0,-1-1,1 1,0 0,-1-1,1 1,-1 0,1-1,-1 1,1-1,-1 1,0-1,1 1,-1-1,0 1,1-1,-1 1,0-1,1 1,-1-1,-19 205,14-168,1 0,2 0,1 0,2 1,2-1,1 0,2 0,2 0,0-1,3 0,1-1,1 0,-10-29,-1 0,0 1,1-1,0-1,0 1,1 0,-1-1,1 0,0 0,0 0,0 0,1 0,-1-1,1 0,0 0,0 0,0-1,0 0,1 0,-1 0,1 0,-1-1,1 0,-1 0,1 0,0-1,-1 0,1 0,0-1,-1 1,1-1,-1 0,1-1,-1 1,1-1,-1 0,0 0,0-1,0 0,0 0,1 0,7-12,0 0,-1-1,0-1,-1 1,-1-2,-1 1,0-1,2-10,1 2,15-38,-2-2,-4-1,-2 0,-3-2,1-27,-4-127,-20 192,1 31</inkml:trace>
  <inkml:trace contextRef="#ctx0" brushRef="#br0" timeOffset="684.011">1260 510,'-15'20,"0"1,1 1,2 0,0 1,1 1,2-1,0 2,-3 15,11-37,-1-1,1 0,0 1,0-1,0 1,1-1,-1 1,0 0,1-1,0 1,0 0,0-1,0 1,0 0,0-1,1 1,-1 0,1-1,-1 1,1-1,0 1,0-1,1 1,-1-1,0 0,1 1,-1-1,1 0,0 0,0 0,0 0,0-1,0 1,0 0,0-1,1 1,-1-1,0 0,1 0,-1 0,1 0,0 0,-1-1,2 1,7-4,1-1,-1 0,0-1,0 0,-1-1,1 0,-1-1,-1 0,1 0,-1-1,-1 0,1-1,-1 1,-1-2,1 1,-2-1,1 0,-2-1,1 1,-1-1,-1-1,0 1,0 0,-1-3,0 2,-2 0,1 0,-1-1,-1 1,0 0,-1 0,0 0,-1-1,0 1,-1 0,-3-6,5 13,0 1,-1 0,0 0,1 1,-2-1,1 0,0 1,-1-1,1 1,-1 0,0 0,0 0,-1 0,1 0,0 1,-1-1,0 1,1 0,-1 0,0 0,0 1,0 0,0-1,0 1,-1 1,1-1,0 0,0 1,-1 0,1 0,0 1,0-1,-1 1,0 0,-2 1,1 0,0 0,0 0,0 1,0 0,0 1,1-1,0 1,-1 0,1 0,1 1,-1-1,0 1,1 0,0 0,1 1,-1-1,1 1,-1 2,-8 15</inkml:trace>
  <inkml:trace contextRef="#ctx0" brushRef="#br0" timeOffset="1115.87">1598 510,'-2'9,"-1"0,2 0,-1 0,1 0,0 0,1 0,0 1,1-1,0 0,0 0,1 0,0 0,3 8,-3-14,-1 1,0-1,1 1,0-1,0 0,0 0,0 0,0 0,0 0,1 0,0 0,-1-1,1 0,0 1,0-1,1 0,-1 0,0-1,1 1,-1-1,1 1,-1-1,1 0,-1-1,1 1,0-1,0 1,-1-1,1 0,0 0,-1-1,1 1,0-1,3-1,11-4,0-2,0 0,-1-1,0-1,-1 0,0-2,0 0,-1 0,9-11,4-4,52-34,-78 62,0-1,1 1,-1 0,0 0,0 0,0 0,0 1,0-1,0 0,0 1,0-1,-1 1,1 0,0 0,-1 0,1 0,-1 0,0 0,0 0,0 0,0 0,0 0,0 1,-1-1,1 0,-1 1,1-1,-1 0,0 1,0-1,0 0,0 1,0-1,-1 1,1-1,-1 0,1 1,-1-1,-1 1,2 3,-1-3,0 1,1 0,-1 0,1-1,0 1,0 0,0 0,0 0,0-1,1 1,0 0,0 0,0-1,0 1,1-1,-1 1,1-1,0 1,0-1,0 0,0 0,1 0,0 0,-1 0,1-1,0 1,0-1,0 0,0 0,1 0,-1 0,0 0,1-1,-1 0,1 1,0-1,0-1,-1 1,1 0,0-1,0 0,0 0,3 0,16-10,0-2,-1 0,-1-1,0-1,0-1,-1-1,-1-1,-1 0,-1-2,0 0,2-4,-10 14,-1 0,-1 0,1-1,-1 0,-1 0,0-1,0 0,-1 0,-1 0,3-10,-7 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22.9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5 223,'-4'-7,"17"22,37 62,3-2,42 43,-65-82,3-1,0-2,2-2,2 0,0-3,2-1,1-2,1-1,1-3,1-1,1-2,1-3,0-1,1-2,0-2,0-2,1-2,0-2,1-2,-1-3,0-1,0-2,0-3,0-1,29-11,-5-7,-2-3,0-2,-2-4,-2-3,-1-2,-3-3,-1-3,-2-3,8-11,-34 29,-1-1,-1-1,-2-2,-1-1,-2 0,-2-2,-1-1,-2-1,-2-1,7-24,-14 28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0 308,'2'-3,"-1"-1,1 1,0 0,0 0,0 0,1 0,-1 0,1 1,-1-1,1 1,0 0,0 0,0 0,0 0,1 0,-1 0,0 1,1 0,-1 0,1 0,-1 0,1 0,-1 1,1-1,0 1,0 0,213-19,169 3,-275 43,-111-27,0 0,0-1,0 1,0 0,0-1,0 1,1 0,-1 0,0-1,0 1,0 0,1 0,-1-1,0 1,0 0,1 0,-1 0,0 0,1-1,-1 1,0 0,0 0,1 0,-1 0,0 0,1 0,-1 0,0 0,1 0,-1 0,0 0,1 0,-1 0,0 0,1 0,-1 0,-24-23,-185-106,127 62,81 66,1 1,-1-1,1 1,0-1,0 0,-1 1,1-1,0 1,0-1,0 0,0 1,-1-1,1 0,0 1,0-1,0 0,0 1,1-1,-1 1,0-1,0 0,0 1,0-1,1 0,-1 1,0-1,1 1,-1-1,0 1,1-1,-1 1,1-1,-1 1,1-1,-1 1,1 0,-1-1,1 1,-1 0,1-1,-1 1,1 0,0-1,-1 1,1 0,-1 0,1 0,0 0,-1 0,1 0,0 0,-1 0,1 0,0 0,-1 0,1 0,-1 0,1 1,0-1,-1 0,1 1,18 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8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311 257,'-11'139,"-18"177,-54 220,52-338,17-181,12-28</inkml:trace>
  <inkml:trace contextRef="#ctx0" brushRef="#br0" timeOffset="684.731">0 314,'16'-25,"1"1,1 0,1 1,1 1,1 1,0 1,2 1,0 1,2 1,-1 1,2 1,0 1,1 1,0 2,1 1,26-6,-37 13,0 2,1 0,-1 1,1 1,-1 0,0 1,1 1,-1 1,0 1,-1 0,1 1,-1 0,0 2,-1 0,0 1,1 1,-4 1,-1 0,0 1,-1 0,0 1,-1 0,-1 0,0 1,-1 0,0 1,-1-1,0 1,-2 1,0-1,0 1,-2-1,0 1,0 0,-2 0,0 0,-1 0,0 0,-1-1,-1 1,-2 4,-1 9,-1 0,-2 0,-1-1,-1-1,-2 0,0 0,-2-1,-1-1,-1 0,-1-1,-1-1,-1-1,-1-1,-1-1,0 0,-2-2,0-1,-1 0,-23 9,-81-2,156 12,361 373,-274-304,-146-139,21 20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29:5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0,'6'4,"0"-1,0 0,0 0,0-1,1 0,-1 0,1 0,-1-1,1 0,0 0,-1-1,1 0,0 0,6 1,338 3,-244 11,-89-17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639 1,'252'21,"-240"-20,0-1,0 1,1 0,-1 1,0 0,0 1,0 0,-1 1,1 0,-1 1,9 5,-19-9,0-1,0 1,0 0,0 0,0 0,0 0,0 0,0 0,0 0,-1 1,1-1,0 0,-1 0,1 0,-1 1,1-1,-1 0,0 1,0-1,1 0,-1 1,0-1,0 1,0-1,-1 0,1 1,0-1,0 0,-1 1,1-1,-1 0,1 0,-1 1,1-1,-1 0,0 0,0 0,1 0,-1 0,0 0,0 0,0 0,0 0,0 0,-1 0,1 0,0-1,-60 36,-335 144,0 2,338-138,57-44,0 1,0 0,0 0,0 0,0 0,0 0,0 0,0 0,1 1,-1-1,0 0,1 0,-1 1,1-1,-1 0,1 1,-1-1,1 0,0 1,0-1,0 0,0 1,0-1,0 1,0-1,0 0,1 1,-1-1,0 0,1 1,-1-1,1 0,0 1,-1-1,1 0,0 0,0 0,-1 0,1 0,0 0,0 0,0 0,1 0,-1 0,0 0,0-1,0 1,1 0,-1-1,25 10,-1-1,1-2,1-1,-1-1,1-1,0-1,0-1,0-2,0-1,18-2,20 1,-34 1,-23-1,0 1,1 1,-1-1,0 1,1 1,-1 0,0 0,1 0,-1 1,0 0,0 1,0 0,0 0,-1 1,5 2,-10-2,-1 0,1-1,-1 1,0 0,0 0,-1 0,1-1,-1 1,0 0,0 0,0 0,-1 0,1 0,-1 0,0-1,0 1,0 0,0-1,-1 1,0 0,0-1,0 0,0 1,0-1,0 0,-1 0,0 0,1-1,-1 1,0-1,0 1,-1-1,-1 1,-2 5,-291 270,38-64,200-148,59-64,-1 0,1-1,0 1,0 0,0 0,0 0,0 0,0 0,1 0,-1 0,1 0,-1 0,1 0,0 0,0 1,0-1,0 0,0 0,0 0,1 0,-1 0,1 0,-1 0,1 1,0-2,0 1,0 0,0 0,0 0,0 0,0 0,1-1,-1 1,1-1,-1 1,1-1,0 0,-1 1,2-1,18 8,-1-1,2-2,-1 0,1-1,0-1,0-1,0-1,0-1,1-1,-1-1,12-2,298-28,-123 6,-184 23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1 354,'39'-16,"2"2,-1 2,2 1,-1 2,1 2,25 0,295-3,-240 12,-77-6,-45 4,1 0,0 0,0 0,-1 0,1-1,0 1,0 0,-1 0,1 0,0-1,-1 1,1 0,0-1,-1 1,1 0,0-1,-1 1,1-1,-1 1,1-1,-1 1,1-1,-1 0,1 1,-1-1,1 0,-1 1,0-1,1 0,-1 1,0-1,0 0,0 0,0 1,1-1,-1 0,0 0,0 1,0-1,0 0,-1 0,1 1,0-1,0 0,0 0,-1 1,1-1,0 0,-1 1,1-1,0 0,-1 1,1-1,-1 1,0-1,-181-180,166 141,17 25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2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59,'-1'341,"-26"-41,27 22,-4-299,-1 0,-1 0,-1-1,-1 0,-1 0,0 0,-2-1,-1-1,-7 9,3-1,-29 69,45-97,1-1,-1 1,1-1,0 1,-1 0,1-1,0 1,-1 0,1-1,0 1,0 0,-1 0,1 0,0 0,0 0,-1-1,1 1,0 1,0-1,-1 0,1 0,0 0,0 0,-1 0,1 1,0-1,0 0,-1 1,1-1,-1 1,1-1,0 0,-1 1,1-1,-1 1,1 0,-1-1,1 1,-1-1,1 1,-1 0,0-1,1 1,-1 0,0 0,1-1,-1 1,0 0,0-1,0 1,0 0,0 0,0 0,0-1,0 1,0 0,0 0,0-1,-1 1,1 0,0-1,0 1,-1 0,1 0,0-1,-1 1,1-1,-1 1,1 0,-1-1,15-14,-2-3</inkml:trace>
  <inkml:trace contextRef="#ctx0" brushRef="#br0" timeOffset="415.347">124 116,'183'-29,"-69"17,188-22,-108 6,-182 25,-6 1,-1 0,0 1,0 0,1 0,-1 0,1 0,-1 1,0 0,1 0,-1 0,1 1,-1 0,1 0,-1 0,0 1,0 0,0 0,0 0,0 0,1 1,-5 36,-11-18</inkml:trace>
  <inkml:trace contextRef="#ctx0" brushRef="#br0" timeOffset="699.55">67 652,'44'0,"42"0,17 0,-5-5,-9-1,-15-1,-15 2,-14 2,-8 1,-7 1,-3 0,-6-4,-7-1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5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1,'285'28,"-3"-29,-220-5,-56 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5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1,'43'9,"33"-1,14-2,-4-2,-11-2,-15-1,-11-1,-11 0,-6 0,-4-1,-2 1,0 0,0 0,0-1,1 1,-5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8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0 302,'115'-21,"1"4,1 5,0 5,52 6,-169 1,1 1,1 0,-1 0,0-1,1 1,-1-1,1 1,-1-1,1 0,-1 1,0-1,1 0,-1 0,1 0,-1 0,1 0,-1-1,1 1,-1 0,1-1,-1 1,1-1,-1 1,0-1,1 0,-1 1,0-1,0 0,1 0,-1 0,0 0,0 0,0 0,0 0,0 0,0-1,-1 1,1 0,0-1,-1 1,1 0,-1-1,1 1,-1-1,0 1,1-1,-1 1,0-1,0 1,0-1,0 0,-153-178,144 163,6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31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3924,'102'-96,"4"5,110-72,-206 156,5-5,0 0,0 1,1 1,0 1,1 0,0 1,1 1,0 0,0 2,0 0,17-2,-32 7,-1 0,1 0,-1 1,0-1,1 0,-1 1,0 0,0 0,1 0,-1 0,0 0,0 0,0 0,0 0,0 1,-1-1,1 1,0 0,0-1,-1 1,0 0,1 0,-1 0,0 0,0 0,0 0,0 1,0-1,0 0,-1 0,1 1,0 1,-1 79,-12-30,-3 0,-2 0,-2-1,-2-2,-14 21,15-27,-96 191,45-95,-51 142,101-167,21-112,0 1,0 0,1 0,-1-1,1 1,0 0,0-1,0 1,1-1,-1 1,1-1,0 0,0 0,0 0,0 0,1 0,-1 0,1 0,0-1,0 1,-1-1,2 0,-1 0,0 0,0 0,1-1,-1 1,1-1,2 1,4 0,0 0,1-1,-1 0,0 0,1-1,-1-1,1 0,-1 0,0-1,0 0,1-1,-2 0,1-1,0 0,-1 0,1-1,-1-1,1 0,14-10,-1-1,0-1,-2-1,0 0,-1-2,0-1,67-89,-69 81</inkml:trace>
  <inkml:trace contextRef="#ctx0" brushRef="#br0" timeOffset="396.026">1355 3473,'44'-84,"31"-36,-74 119,-1 0,1 0,0 0,0 0,0 1,-1-1,1 0,0 1,0-1,0 0,0 1,0-1,1 1,-1 0,0-1,0 1,0 0,0 0,0-1,0 1,1 0,-1 0,0 0,0 0,0 1,0-1,1 0,-1 0,0 1,0-1,0 1,0-1,0 1,0-1,0 1,0 0,0-1,0 1,0 0,-1 0,1 0,0-1,0 1,-1 0,1 0,-1 0,1 1,23 57,-22-51,35 72,-35-78,-1 0,0 0,1-1,0 1,-1 0,1-1,0 0,0 1,0-1,-1 0,1 0,1 0,-1 0,0 0,0-1,0 1,0 0,1-1,-1 0,0 0,0 1,1-1,-1-1,0 1,0 0,1 0,-1-1,0 1,0-1,0 0,0 0,0 0,0 0,0 0,0 0,0 0,0-1,9-8,0 0,0-1,-2-1,1 0,-1 0,-1 0,0-1,-1-1,-1 1,0-1,0 0,-1-1,-1 1,-1-1,0 0,-1 0,0-5,4 0,0 8</inkml:trace>
  <inkml:trace contextRef="#ctx0" brushRef="#br0" timeOffset="762.571">2230 2908,'-13'13,"1"-1,0 2,1-1,0 2,1-1,1 2,0-1,1 1,-6 16,13-31,0 0,1 0,-1 1,0-1,0 1,1-1,-1 0,1 1,-1-1,1 1,-1-1,1 1,0 0,0-1,0 1,0-1,0 1,0-1,0 1,1-1,-1 1,0 0,1-1,-1 0,1 1,0-1,-1 1,1-1,0 0,0 1,0-1,0 0,0 0,0 0,0 0,1 0,-1 0,0 0,0 0,1 0,-1-1,1 1,-1 0,1-1,-1 1,1-1,-1 0,1 1,-1-1,1 0,-1 0,1 0,0 0,-1 0,1-1,-1 1,1 0,-1-1,1 1,-1-1,1 0,15-9,-1-1,0 0,-1-1,-1-1,0-1,0 0,-2 0,1-1,-2-1,0 0,-1-1,6-14,1 4,-2 0,-1-1,-1 0,-1-1,-2 0,0-1,-3 0,0-1,-2 0,-1 0,-2 0,-1-30,-2 49,-1 0,0 0,-1 1,0-1,-1 1,-1 0,1 0,-2 0,0 1,0 0,0 0,-6-5,9 10,0 1,0 0,-1 0,0 1,0-1,0 1,0 0,-1 0,1 0,-1 0,1 1,-1-1,0 1,0 1,0-1,0 1,0 0,-1 0,1 0,0 1,-1 0,1 0,0 0,0 0,-1 1,1 0,0 0,0 1,0-1,-4 5,1 1,0-1,0 1,1 1,0 0,0-1,1 2,0-1,0 1,1 0,0 0,1 1,0-1,1 1,0 0,0 0,1 0,0 0,1 1,-1 5,1 4,1 0,1 0,1 1,0-1,1 0,2-1,0 1,1-1,1 0,0 0,2-1,0 0,1 0,1-1,0 0,1-1,1-1,1 0,0 0,1-1,0-1,1-1,1 0,0-1,0-1,2 0,121 42,-104-43</inkml:trace>
  <inkml:trace contextRef="#ctx0" brushRef="#br0" timeOffset="1863.997">2908 4234,'69'-101,"-3"-2,-6-4,41-99,-93 190,41-86,-5-2,26-96,-57 156,-3-2,-1 0,-2 0,-2 0,-2 0,-2-1,-3 0,-2-15,1 40,-1 0,-1 0,0 0,-2 1,-1-1,0 1,-2 1,0 0,-1 0,-1 1,-1 1,-1-1,8 13,0 1,1 0,-2 0,1 1,0 0,-1 0,0 0,0 1,0 0,-1 0,1 1,0-1,-1 2,0-1,1 1,-1 1,0-1,0 1,1 0,-1 1,0 0,0 0,1 1,-1 0,1 0,-1 1,1 0,0 0,0 0,0 1,1 0,-1 1,1 0,0 0,1 0,-1 0,1 1,0 0,-5 6,-5 11,1 0,1 1,1 0,1 1,1 0,2 0,0 1,2 1,0-1,2 1,0 11,-1-3,2 0,1 0,2 0,1 0,2-1,1 1,1 0,3-1,0 0,2-1,2 0,1 0,2-1,0-1,3-1,0 0,2-1,1-1,1-1,6 4,-10-13,1-2,0 0,2-1,-1-1,2-1,0-1,0 0,1-2,0-1,1-1,0 0,1-2,-1-1,1-1,0-1,0-2,12 0,-24-2,1-2,0 1,-1-2,0 0,0 0,0-1,0-1,-1 0,0-1,0 0,-1-1,1 0,-2 0,1-2,3-4,-2 4,12-9</inkml:trace>
  <inkml:trace contextRef="#ctx0" brushRef="#br0" timeOffset="2197.897">4008 2936,'-44'62,"-33"46,5 4,-30 66,94-162,0 0,1 1,0 0,1 0,2 1,-1-1,2 1,0 0,2 0,0 0,0 0,2 1,-1-17,0 0,1 1,-1-1,1 0,-1 1,1-1,0 0,0 0,0 0,0 0,0 0,0 0,1 0,-1 0,1 0,-1-1,1 1,0 0,-1-1,1 0,0 1,0-1,0 0,0 0,0 0,1 0,-1 0,0-1,0 1,1 0,-1-1,0 0,0 0,1 0,-1 0,0 0,3 0,81-33,-66 15,0-1,-2-1,0-1,-1-1,-1 0,-1-1,-1 0,-1-1,-1-1,-1 0,7-25,28-55,-46 103,0 1,1-1,-1 0,0 1,1-1,0 0,-1 1,1-1,0 1,-1-1,1 1,0 0,0-1,0 1,1 0,-1-1,0 1,0 0,1 0,-1 0,0 0,1 1,-1-1,1 0,-1 0,1 1,0-1,-1 1,1-1,0 1,-1 0,1 0,0 0,-1 0,1 0,0 0,-1 0,1 0,0 1,-1-1,1 1,-1-1,1 1,0 0,-1-1,1 1,-1 0,0 0,1 0,-1 0,0 0,0 1,1-1,0 1,46 57,-40-46,1-1,0 0,1-1,1 0,0 0,0-1,1-1,0 0,0 0,1-1,6 2,55-9,-51-7</inkml:trace>
  <inkml:trace contextRef="#ctx0" brushRef="#br0" timeOffset="2633.379">4460 2880,'4'15,"1"0,1 0,0-1,1 0,1 0,0 0,1-1,0 0,1 0,1-2,0 1,0-1,1-1,0 0,1 0,7 3,-16-11,1 0,0-1,0 1,0-1,0 0,0-1,0 1,0-1,0 0,0 0,0 0,1-1,-1 0,0 0,0 0,-1 0,1-1,0 0,0 0,-1 0,1-1,-1 0,0 1,0-2,0 1,0 0,0-1,3-3,6-8,0 0,-1-1,-1 0,0-1,-1-1,7-16,64-153,-80 187,0 1,0-1,0 0,0 0,0 0,0 0,0 1,0-1,0 0,0 1,0-1,0 1,0-1,0 1,0 0,-1-1,1 1,0 0,-1-1,1 1,0 0,-1 0,1 0,-1 0,1-1,-1 1,1 0,-1 0,0 0,1 0,-1 0,0 0,0 0,0 0,0 0,0 0,0 0,0 0,0 0,0 0,0 1,0-2,-1 2,3 5,-1 2,1-1,0 1,0-1,1 0,0 1,0-1,1 0,0-1,0 1,1-1,0 0,1 0,-1 0,1-1,0 1,1-2,0 1,0-1,0 0,0 0,1-1,-1 0,1 0,0-1,1 0,-1 0,0-1,1 0,0-1,3 1,3-7,0-1,0 0,0-1,0 0,-1-2,0 1,-1-2,0 0,0 0,-1-1,-1-1,0 0,0 0,-1-1,-1 0,0-1,2-5,13-18,-1-2,-2 0,-1-1,-3-1,-1-1,-2 0,-2-1,-1 0,2-30,-1 29,-6 27</inkml:trace>
  <inkml:trace contextRef="#ctx0" brushRef="#br0" timeOffset="11799.857">142 1497,'0'137,"2"73,-9-1,-22 116,-57 84,69-337,22-53,11-38,38-109,-38 84</inkml:trace>
  <inkml:trace contextRef="#ctx0" brushRef="#br0" timeOffset="12190.124">0 1525,'43'24,"-1"1,-1 3,-2 1,11 13,-38-32,0 2,-1 0,-1 0,0 1,-1 0,0 1,-1 0,0 0,-1 1,-1 0,-1 0,0 1,0-1,-2 1,0 0,5 56,-6-46,1 0,0-1,2 1,1-1,1 0,1-1,2 0,5 12,-12-30,-1 1,1 0,0-1,1 0,-1 0,1 0,1 0,-1 0,1-1,0 0,0 0,0 0,1-1,0 1,0-2,0 1,0 0,1-1,-1 0,1-1,0 1,-1-1,1-1,0 1,1-1,-1-1,0 1,0-1,0 0,0-1,0 1,3-2,-4 0,0-1,1 0,-1 0,0-1,-1 0,1 0,-1 0,0 0,1-1,-2 0,1 0,-1-1,0 1,0-1,0 0,-1 0,0 0,2-6,36-123,-38 124,13-87,-5-1,-3 0,-5-1,-6-35,2 62,-3-45,-4 0,-6 1,-9-21,15 90,5 38</inkml:trace>
  <inkml:trace contextRef="#ctx0" brushRef="#br0" timeOffset="12685.777">1017 2118,'191'-285,"-163"205,-28 78,0 0,0-1,1 1,-2 0,1-1,0 1,0 0,-1-1,1 1,-1 0,0 0,0 0,1-1,-1 1,-1 0,1 0,0 0,0 0,-1 1,1-1,-1 0,0 1,1-1,-1 1,0-1,0 1,0 0,0 0,0 0,0 0,0 0,-1 0,1 0,0 1,-5-2,1 1,-1 0,0 1,1-1,-1 1,1 0,-1 1,0 0,1 0,-1 0,1 1,0 0,-1 0,1 0,0 1,0 0,0 0,1 1,-1 0,1 0,0 0,0 0,-2 3,-4 4,0 1,1 0,0 1,1 0,1 0,0 1,0 0,1 0,0 5,1-3,1 0,0 1,1-1,1 1,1 0,0 0,1-1,1 1,1 4,-1-15,1 1,0 0,1-1,-1 1,1 0,0-1,1 0,-1 1,1-1,1 0,-1-1,1 1,0-1,0 1,1-1,-1 0,1-1,0 1,1-1,-1 0,1 0,-1-1,7 4,4-2,1 0,-1-1,1-1,0 0,-1-1,1-1,0-1,0 0,0-1,0-1,0 0,0-2,-1 0,1 0,-1-2,0 0,-1-1,1 0,-1-1,-1-1,0 0,0-1,-1-1,0 0,3-5,2-3</inkml:trace>
  <inkml:trace contextRef="#ctx0" brushRef="#br0" timeOffset="13071.017">1440 1722,'1'17,"1"0,0 0,1 0,1-1,0 1,2-1,0 0,0-1,2 1,0-1,0-1,2 1,3 3,-12-16,1 0,0 0,1-1,-1 1,0 0,1-1,-1 1,0-1,1 0,0 0,-1 0,1 0,0 0,-1-1,1 1,0-1,0 0,0 0,-1 0,1 0,0 0,0 0,-1-1,1 1,0-1,0 0,-1 0,1 0,-1 0,1-1,-1 1,1-1,-1 1,0-1,0 0,0 0,0 0,0 0,0 0,1-2,64-96,-52 65,-13 28,0 0,0 0,1 1,0-1,0 1,0 0,1 0,0 0,0 0,1 0,0 1,0 0,0 0,0 0,1 1,-1 0,1 0,3-1,-4 5,0 0,0 0,0 0,0 1,0 0,0 0,0 0,0 0,0 1,-1 0,1 0,-1 0,1 1,-1-1,0 1,0 0,0 0,3 4,-4-4,-1 0,0-1,1 1,-1-1,1 0,0 1,-1-1,1 0,0-1,0 1,1-1,-1 1,0-1,0 0,1 0,-1 0,1 0,-1-1,1 0,-1 1,1-1,-1 0,0-1,1 1,-1-1,1 1,-1-1,1 0,-1 0,0-1,0 1,0-1,1 1,-1-1,-1 0,1 0,0 0,2-3,6-12,0 0,-1-1,-1 0,0-1,-2 0,0 0,-1-1,-1 0,-1 0,-1 0,0 0,-2-1,4-175,-6 170</inkml:trace>
  <inkml:trace contextRef="#ctx0" brushRef="#br0" timeOffset="13316.873">2230 537,'-11'100,"4"0,6 98,3-162,2 0,1-1,2 1,1-2,2 1,1-1,2 0,1-1,2-1,2 2,70 89,-78-110</inkml:trace>
  <inkml:trace contextRef="#ctx0" brushRef="#br0" timeOffset="13593.049">2061 1243,'38'-29,"42"-19,16-6,2 1,-11 10,-10 7,-15 10,-12 5,-14 5</inkml:trace>
  <inkml:trace contextRef="#ctx0" brushRef="#br0" timeOffset="13750.717">2822 904,'-52'69,"2"3,4 1,-2 11,13 13,35-95,-1 1,1-1,-1 0,1 0,0 0,-1 1,1-1,0 0,1 0,-1 0,0 1,1-1,-1 0,1 0,0 0,-1 0,1 0,0 0,0 0,1 0,-1 0,0 0,1-1,-1 1,1 0,-1-1,1 1,0-1,-1 0,1 0,0 1,0-1,0 0,0 0,0-1,0 1,0 0,1-1,-1 1,0-1,0 0,2 0,8-1,1 0,-1-2,0 1,0-2,0 1,0-2,-1 0,0 0,0-1,0 0,-1-1,0 0,0 0,0-1,-1-1,0 1,-1-2,0 1,-1-1,0 0,0-1,-1 1,0-2,-1 1,0 0,-1-1,0 0,-1 0,1-7,-1 11,0 0,0 0,-1-1,0 1,-1-1,0 1,0-1,-1 0,0 1,0-1,-1 0,0 1,-1-1,1 1,-2-1,1 1,-1 0,-1 0,1 0,-1 0,-1 1,1-1,-1 1,-1 0,1 1,-1-1,0 1,-1 0,0 1,1-1,-4 0,-13-2</inkml:trace>
  <inkml:trace contextRef="#ctx0" brushRef="#br0" timeOffset="14083.354">3162 1187,'8'-55,"3"0,3 1,1 1,3 1,3 0,22-40,-43 90,0 1,0 0,0 0,0 0,0 0,0 0,1 0,-1 0,0 0,1 0,-1 0,1 0,-1 0,1 0,0 0,-1 0,1 1,0-1,0 0,-1 0,1 1,0-1,0 0,0 1,0-1,0 1,0-1,0 1,0 0,0-1,0 1,0 0,0 0,0 0,0 0,0 0,0 0,1 0,-1 0,0 0,0 0,0 0,0 1,0-1,0 0,0 1,0-1,0 1,0-1,0 1,0 0,-1-1,1 1,0 0,0 0,-1-1,1 1,0 0,-1 0,1 0,-1 0,1 1,4 8,-1 0,-1 1,1-1,-2 1,0 0,0 0,-1 0,0 0,-1 8,19 88,-17-103,-1-1,1 1,0-1,0 1,0-1,1 0,-1 0,1 0,0 0,0 0,0-1,0 1,0-1,0 0,1 0,-1 0,1 0,-1-1,1 1,0-1,0 0,-1 0,1 0,0-1,0 1,0-1,0 0,0 0,0 0,0-1,0 1,0-1,0 0,0 0,-1-1,1 1,0-1,-1 1,1-1,-1 0,1-1,9-9,-1 1,0-1,-1-1,0 0,-1-1,0 0,-2 0,1-1,-2 0,0 0,-1-1,0 0,1-8,-3 12,0 0,0 0,-1 0,0-1,-1 1,-1-1,0 1,0-1,-2 0,1 0,-2 1,-1-9,-4 4</inkml:trace>
  <inkml:trace contextRef="#ctx0" brushRef="#br0" timeOffset="14416.947">4036 1,'-24'43,"-12"29,-1 7,6-6,9-14</inkml:trace>
  <inkml:trace contextRef="#ctx0" brushRef="#br0" timeOffset="14821.209">4347 256,'-16'16,"1"2,1 0,1 0,1 2,0-1,2 2,0-1,-5 17,14-35,0 1,-1-1,1 1,0 0,0-1,1 1,-1 0,1 0,-1 0,1-1,0 1,0 0,0 0,1 0,-1 0,0 0,1-1,0 1,0 0,0-1,0 1,0 0,0-1,1 1,-1-1,1 0,0 1,0-1,0 0,0 0,0 0,0 0,0-1,1 1,-1-1,3 2,115 26,-117-28,-1 0,1 0,-1 0,1 0,-1 0,1 0,-1 0,0 1,0-1,0 1,0 0,0-1,0 1,0 0,-1 0,1 0,-1 1,1-1,-1 0,0 1,0-1,0 0,0 1,0-1,0 1,-1 0,1-1,-1 1,0-1,0 1,0 0,0-1,0 1,-1 0,1-1,-1 1,0-1,1 1,-1-1,0 1,-1-1,1 0,0 1,-1-1,1 0,-1 0,1 0,-1 0,0 0,0-1,0 1,0 0,-2 0,-35 36,-2-3,-1-1,-2-2,-1-2,-1-2,-15 5,-87 37,128-61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0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0 175,'129'-30,"1"6,111-5,-9 26,-365-18,23-42,102 58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9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75,'-39'162,"16"-76,3 2,5 0,-3 63,20 143,27-116,-28-155</inkml:trace>
  <inkml:trace contextRef="#ctx0" brushRef="#br0" timeOffset="249.105">145 18,'38'0,"32"-5,9-1,-4 0,-10 6,-11 3,-11 1,-7 4,-10 2</inkml:trace>
  <inkml:trace contextRef="#ctx0" brushRef="#br0" timeOffset="434.857">3 610,'39'5,"36"2,15-1,-3-1,-11-1,-19-2</inkml:trace>
  <inkml:trace contextRef="#ctx0" brushRef="#br0" timeOffset="855.854">512 864,'181'28,"-179"-27,0-1,1 1,-1-1,0 1,1 0,-1-1,0 1,0 0,0 1,0-1,0 0,0 1,0-1,0 1,0-1,-1 1,1 0,-1 0,1 0,-1 0,0 0,1 0,-1 0,0 0,0 0,-1 1,1-1,0 0,-1 1,0-1,1 0,-1 1,0-1,0 0,0 1,-1-1,1 1,0-1,-1 0,0 1,1-1,-1 0,0 0,0 0,-1 1,1-1,0 0,-1 0,1-1,-2 2,-90 80,76-66,-46 55,61-70,1 0,-1 1,1-1,0 0,0 1,0-1,0 1,0 0,1-1,-1 1,1-1,-1 1,1 0,0 0,0-1,0 1,1 0,-1-1,1 1,-1 0,1-1,0 1,0-1,0 1,0-1,0 0,1 1,-1-1,1 0,0 0,0 1,6 2,0-1,-1 0,1-1,0 0,1 0,-1-1,1 0,-1 0,1-1,-1 0,1-1,0 0,-1 0,1-1,0 0,6-1,90-34,-87 26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0 338,'39'0,"26"0,8 0,-5 0,-8 0,-10 0,-8 0,-7 0,-5 0,-7-4,-7-3</inkml:trace>
  <inkml:trace contextRef="#ctx0" brushRef="#br0" timeOffset="248.211">311 0,'-20'48,"-10"40,0 14,-1-5,6-14,11-12,9-13,5-12,7-8,2-7,5-8,0-3,2-5,-1 0,-4-4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0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137 168,'0'0,"0"0,0 1,0-1,0 0,0 1,0-1,0 1,0-1,0 0,0 1,-1-1,1 0,0 1,0-1,0 0,0 1,0-1,-1 0,1 0,0 1,0-1,-1 0,1 0,0 1,0-1,-1 0,1 0,0 1,-1-1,1 0,0 0,-1 0,1 0,0 0,-1 0,1 1,0-1,-1 0,1 0,0 0,-1 0,1 0,0 0,-1 0,1-1,0 1,-1 0,1 0,0 0,-1 0,1 0,0 0,-1-1,1 1,0 0,-1 0,1 0,0-1,0 1,-1 0,1-1,0 1,0 0,0 0,-1-1,1 1,0 0,0-1,1 32,0-31,1 189,-50 346,4-223,28-200,4-100,8-18</inkml:trace>
  <inkml:trace contextRef="#ctx0" brushRef="#br0" timeOffset="965.929">164 83,'2'2,"-1"0,1-1,0 1,-1-1,1 0,0 1,0-1,0 0,0 0,0 0,0 0,0-1,0 1,0-1,0 1,0-1,1 0,-1 1,0-1,0 0,0-1,1 1,-1 0,2-1,379-53,-297 39,64-16,-139 39,-16-2</inkml:trace>
  <inkml:trace contextRef="#ctx0" brushRef="#br0" timeOffset="1251.147">109 591,'48'-5,"35"-11,13-3,-6 2,-7-1,-14 2,-14 5,-10 3,-10 4,-5 2,-7 2</inkml:trace>
  <inkml:trace contextRef="#ctx0" brushRef="#br0" timeOffset="1539.449">898 1015,'0'38,"0"22,0 7,0-5,0-7,0-8,-5-13,-1-11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60,'38'-10,"37"-2,11-1,-1 4,-9 2,-8 2,-11 3,-10 1,-8 1,-7 0,-13 1,-9-1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2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1,'-19'43,"-11"38,-1 11,5-2,8-6,6-12,5-9,4-11,2-9,2-7,0-5,5-3,2-6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1 289,'66'-18,"1"4,1 2,0 4,0 2,1 3,36 5,4 11,-108-13,0 0,0 0,0 0,0 0,0 0,0-1,0 1,-1 0,1-1,0 1,0-1,0 1,0 0,-1-1,1 0,0 1,-1-1,1 0,0 1,-1-1,1 0,-1 1,1-1,-1 0,0 0,1 0,-1 0,0 1,1-1,-1 0,0 0,0 0,0 0,0 0,0 0,0 0,0 0,0 1,0-1,0 0,0 0,-1 0,1 0,0 0,-1 0,1 1,0-1,-1 0,1 0,-1 1,0-1,-30-50,24 42,-89-121,90 118,5 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1,'-5'14,"4"5,1-1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0,'-4'10,"-3"8,1 5,2-1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8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0,'-5'19,"-1"12,-1-1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0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568 454,'0'0,"0"1,0-1,1 1,-1-1,0 1,1-1,-1 1,0-1,1 0,-1 1,0-1,1 0,-1 1,1-1,-1 0,1 1,-1-1,1 0,-1 0,1 0,-1 1,1-1,-1 0,1 0,-1 0,1 0,-1 0,1 0,-1 0,1 0,0 0,-1 0,1 0,-1 0,1-1,-1 1,1 0,-1 0,1 0,-1-1,1 1,-1 0,0-1,1 1,-1 0,1-1,-1 1,0-1,1 1,-1-1,0 1,1 0,-1-1,0 1,0-1,5 53,-7-16,-2-1,-2 0,-1-1,-1 1,-2-1,-2-1,-1 0,-1-1,-4 5,-41 108,57-142,1 0,0 0,0-1,0 1,0 0,0 0,1 0,0 0,-1 0,1 0,0 0,0 1,1-1,-1 0,0 0,1 0,0 0,0-1,0 1,0 0,0 0,1 0,-1-1,1 1,0-1,0 1,-1-1,2 0,-1 1,0-1,0 0,1 0,-1-1,1 1,-1-1,1 1,0-1,1 1,12 2,0-1,0 0,0-1,0-1,0 0,1-1,-1-1,0-1,0 0,0-1,0-1,5-1,81-12,16-11,-98 19</inkml:trace>
  <inkml:trace contextRef="#ctx0" brushRef="#br0" timeOffset="360.78">1386 397,'-11'241,"2"-178,2 0,3 1,4 0,4 36,12-65,-11-41</inkml:trace>
  <inkml:trace contextRef="#ctx0" brushRef="#br0" timeOffset="610.761">1725 229,'-14'48,"-10"39,-1 16,-1-2,4-12,6-11,5-11,5-10,4-12,1-2,2-5,0-4,0-2,5-3,1-1,4-5,1-6</inkml:trace>
  <inkml:trace contextRef="#ctx0" brushRef="#br0" timeOffset="1546.681">1979 143,'17'74,"50"256,-40-117,1-24,-1-4,-29-181,0 1,0-1,0 1,-1-1,1 0,-1 0,0 0,0 0,-1-1,1 1,-1-1,1 0,-1 0,0 0,0-1,-1 1,1-1,0 0,-1 0,1-1,-1 1,0-1,0 0,1 0,-1 0,0-1,0 0,0 0,0 0,1 0,-5-2,-16 6,-726 142,501-101,5 0,-127 3,105-43,263-6,-1 1,0-1,1 0,-1 0,1 0,-1-1,1 0,-1 0,1 0,0 0,0-1,0 1,1-1,-1 0,0 0,1-1,0 1,0-1,0 1,0-1,1 0,-1 0,1 0,0 0,0-1,1 1,-1-1,1 1,-1-3,-6-143,9 119,5-100,5 1,6 0,6 1,23-69,43-170,-52 254,-35 112,1 1,0 0,-1-1,1 1,0 0,0 0,0 1,0-1,-1 1,1-1,0 1,0 0,0 0,0 0,0 1,0-1,0 1,0-1,0 1,0 0,-1 0,1 0,0 1,-1-1,1 0,-1 1,1 0,-1 0,0 0,1 0,-1 0,0 0,0 0,17 10,7 0,1-2,0-1,0-1,0-2,1-1,0 0,0-2,1-2,12 0,121-2,0-7,6-7,462-55,-438 54,147 9,-302 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0:15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87,'-2'1,"0"0,0 0,1 0,-1 0,1 0,-1 0,1 1,-1-1,1 1,0-1,0 1,-1-1,1 1,0 0,1 0,-1-1,0 1,0 0,1 0,-1 0,1 0,0 0,-1 0,1 0,0 0,0 0,0 0,0 0,1 0,0 1,19 180,-24-106,-4-1,-2 0,-5 0,-21 66,12-43,21-87,-9 34,2 1,3 1,1-1,2 18,10 16,0-64</inkml:trace>
  <inkml:trace contextRef="#ctx0" brushRef="#br0" timeOffset="316.895">59 30,'116'7,"0"-5,0-5,61-12,131-6,-264 28,-43-7,0 1,-1-1,1 1,0-1,-1 1,1-1,-1 1,1-1,-1 1,1-1,-1 1,1 0,-1-1,0 1,1 0,-1-1,0 1,0 0,1-1,-1 1,0 0,0 0,0-1,0 1,0 0,0 0,0-1,0 1,0 0,0 0,-1-1,1 1,0 0,0 0,-1-1,1 1,0 0,-1-1,1 1,-1-1,1 1,-1 0,1-1,-1 1,1-1,-1 1,0-1,1 0,-1 1,1-1,-1 0,0 1,0-1,1 0,-1 0,0 1,-55 33,26-18</inkml:trace>
  <inkml:trace contextRef="#ctx0" brushRef="#br0" timeOffset="564.51">3 538,'38'5,"28"-3,6-3,-3 0,-4 0,-9-1,-8 1,-8 0,-6 1,-4 0,-2-5,-2-1,-4 0</inkml:trace>
  <inkml:trace contextRef="#ctx0" brushRef="#br0" timeOffset="1572.978">285 1075,'243'0,"-241"0,-1-1,1 1,0 0,0-1,0 1,0 0,0 0,0 0,0 0,0 1,0-1,0 1,0-1,0 1,-1-1,1 1,0 0,0 0,-1 0,1 0,0 0,-1 0,1 1,-1-1,0 0,1 1,-1-1,0 1,0-1,0 1,0 0,0 0,0-1,0 1,-1 0,1 0,-1 0,1 0,-1 0,0 0,0 0,0-1,0 1,0 0,0 0,0 0,-7 10,0-1,-1 0,0 0,-1 0,0-2,0 1,-1-1,-1 0,1-1,-1 0,-1-1,-10 5,-20 16,41-28,0 0,0 0,0 1,0-1,0 0,0 0,0 1,0-1,0 1,0-1,1 1,-1-1,0 1,0 0,0-1,0 1,1 0,-1 0,0-1,1 1,-1 0,1 0,-1 0,1 0,-1 0,1 0,0 0,-1 0,1 0,0 0,0 0,0 0,0 0,0 0,0 0,0 0,0 0,0 0,0 0,0 0,1 0,-1 0,0 0,1 0,-1 0,1 0,-1 0,1-1,0 1,-1 0,1 0,0 0,-1-1,1 1,0 0,0-1,0 1,0 0,117 23,9 6,-126-29,0-1,0 1,0-1,0 1,0-1,0 1,0 0,0 0,0 0,0-1,0 1,0 0,0 0,-1 0,1 0,-1 0,1 0,0 1,-1-1,0 0,1 0,-1 0,0 0,1 1,-1-1,0 0,0 0,0 1,0-1,0 0,0 0,-1 0,1 1,0-1,-1 0,1 0,0 0,-1 0,0 1,1-1,-1 0,0 0,1 0,-1 0,0 0,0-1,0 1,0 0,0 0,0 0,-54 37,31-27,0-1,-1-1,-1-1,1-2,-1 0,-23 1,23-5</inkml:trace>
  <inkml:trace contextRef="#ctx0" brushRef="#br0" timeOffset="1871.131">850 792,'52'-14,"24"-5,2 0,-7 5,-20 3,-19 5</inkml:trace>
  <inkml:trace contextRef="#ctx0" brushRef="#br0" timeOffset="2116.949">1132 454,'-9'38,"-4"32,1 9,2-4,3-10,3-12,1-9,2-8,1-5,6-3,0-2,1-5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0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311 339,'224'46,"-130"-24,0-4,2-4,82 0,20 2,-130-10,-70-17,-9 6</inkml:trace>
  <inkml:trace contextRef="#ctx0" brushRef="#br0" timeOffset="333.827">1 734,'108'1,"-1"5,0 5,36 10,-46-3,1-4,1-5,35-3,106-8,-163-19,-59 9</inkml:trace>
  <inkml:trace contextRef="#ctx0" brushRef="#br0" timeOffset="866.944">791 1,'-3'0,"0"1,0-1,0 1,0 0,-1 0,1 1,1-1,-1 1,0-1,0 1,1 0,-1 0,1 0,-1 0,1 1,0-1,0 1,0-1,0 1,0 0,1-1,-1 1,1 0,0 0,0 0,0 0,0 1,0-1,1 0,-1 0,1 0,0 1,0-1,0 0,1 0,-1 1,1-1,-1 0,1 0,0 0,0 0,1 0,-1 0,1 0,0 1,118 65,-63-43,12 9,-32-20,0 2,-2 2,0 2,-1 1,-1 1,-1 2,-1 1,-1 1,-1 2,6 11,-32-37,0 0,-1 0,1 1,-1-1,0 1,0-1,0 1,-1 0,1 0,-1 0,0 0,0 0,0 0,0 0,-1 1,0-1,0 0,0 0,0 0,-1 1,1-1,-1 0,0 0,0 0,-1 0,1 0,-1 0,0-1,0 1,0 0,-1-1,1 1,-1-1,0 0,-1 1,-176 115,-170 106,321-208,2 2,0 1,1 1,1 1,1 2,1 0,1 2,-10 16,21-21,3-2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0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194 170,'-6'356,"-27"129,29-432,-2 0,-3 0,-2-1,-2-1,-2 0,-8 14,-30 12,33-60</inkml:trace>
  <inkml:trace contextRef="#ctx0" brushRef="#br0" timeOffset="454.01">24 254,'33'-31,"1"1,2 2,1 1,0 2,2 2,1 2,1 1,6-1,-40 17,0 0,1 1,-1 0,1 0,0 0,0 1,0 0,0 1,0 0,0 0,0 1,0 0,0 0,1 1,-1 0,0 0,0 1,0 0,0 0,-1 1,1 0,-1 0,1 1,-1 0,0 1,-1-1,1 1,-1 0,0 1,0 0,0 0,2 4,-1 5,-1 0,0 0,-1 0,-1 0,0 1,-1 0,-1 0,0 0,-2 0,1 0,-2 0,0 0,-1 0,-1 1,0-1,-1 0,0-1,-1 1,-1-1,0 0,-1 0,-1-1,0 0,-1 0,0-1,-2 0,-4 5,-24 19,-1-2,-2-1,-42 24,-120 74,203-132,0 1,-1 0,1-1,0 1,0 0,-1 0,1 0,0 0,0 0,0 1,0-1,1 0,-1 0,0 1,0-1,1 0,-1 1,1-1,-1 0,1 1,-1-1,1 1,0-1,0 1,0-1,0 1,0-1,0 1,0-1,0 1,1-1,-1 1,1-1,-1 1,1-1,-1 0,1 1,0-1,0 0,-1 0,1 1,0-1,0 0,0 0,1 0,-1 0,0 0,1 0,120 70,-52-36,-39-19,-2 1,0 1,-1 2,-1 0,-1 2,-1 1,-1 1,6 9,16 101,-30-121,-6-18</inkml:trace>
  <inkml:trace contextRef="#ctx0" brushRef="#br0" timeOffset="769.166">1295 903,'-24'34,"-23"30,-2 9,1-4,10-7,5-11,10-9,3-6,0-5,4-3,-1-1,4-11,3-12,3-7</inkml:trace>
  <inkml:trace contextRef="#ctx0" brushRef="#br0" timeOffset="1002.818">984 903,'20'53,"10"22,5 8,2-5,-6-12,-3-12,-1-10,-2-8,-3-5,-2-8,-4-3,0-5,3-5,-3-4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06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169 619,'-1'-1,"1"1,-1 0,1-1,-1 1,1-1,-1 1,1-1,-1 1,1-1,-1 1,1-1,0 1,-1-1,1 1,0-1,0 0,-1 1,1-1,0 0,0 1,0-1,0 1,0-1,0 0,0 1,0-1,0 0,0 1,0-1,0 0,1 1,-1-1,0 0,0 1,1-1,-1 1,0-1,1 1,-1-1,0 1,1-1,-1 1,1-1,-1 1,1-1,-1 1,1 0,0-1,-1 1,1 0,-1-1,1 1,0 0,-1 0,1 0,-1 0,1-1,0 1,-1 0,1 0,41-19,128-3,115-5,-51 9,-235 19,1-1,0 1,-1-1,1 1,0 0,-1-1,1 1,0-1,0 1,0 0,0-1,-1 1,1 0,0-1,0 1,0 0,0-1,1 1,-1 0,0-1,0 1,0-1,0 1,1 0,-1-1,0 1,0-1,1 1,-1 0,0-1,1 1,-1-1,1 0,-1 1,1-1,-1 1,1-1,-1 1,1-1,-1 0,1 0,0 1,-1-1,1 0,-1 0,1 0,0 1,-1-1,1 0,0 0,-1 0,1 0,0 0,-1 0,1 0,0-1,-1 1,1 0,-1 0,1 0,-70 44,43-27</inkml:trace>
  <inkml:trace contextRef="#ctx0" brushRef="#br0" timeOffset="245.964">0 986,'43'4,"29"-2,12-2,0-1,-3-6,-12 0,-7 0,-10 1,-8 2,-3 2,-3 1,-4 0,-2 1,-2 1,-6-1</inkml:trace>
  <inkml:trace contextRef="#ctx0" brushRef="#br0" timeOffset="1116.066">2568 27,'-32'-8,"0"1,-1 2,1 2,-1 1,0 1,1 2,-1 1,0 1,-14 5,-354 70,373-73,-104 31,131-35,0 0,0 0,1-1,-1 1,0 0,0 0,0 0,1 0,-1 0,0 0,1 0,-1 0,1 0,0 0,-1 1,1-1,0 0,-1 0,1 0,0 0,0 1,0-1,0 0,0 0,0 0,1 1,-1-1,0 0,1 0,-1 0,0 0,1 0,0 0,-1 0,1 0,-1 0,1 0,0 0,0 0,0 0,-1 0,1-1,0 1,0 0,0-1,0 1,0 0,1-1,-1 1,0-1,0 0,0 1,0-1,0 0,1 0,-1 0,0 0,0 0,0 0,0 0,1 0,-1 0,0 0,0-1,223 33,-130-24,-52-6,1 2,-1 2,1 2,-2 1,1 3,-39-12,0 0,0 1,0 0,0-1,0 1,-1 0,1 0,0 1,-1-1,1 1,-1-1,1 1,-1 0,0 0,1 0,-1 0,0 0,-1 0,1 0,0 1,-1-1,1 1,-1 0,0-1,1 1,-1 0,-1 0,1-1,0 1,-1 0,1 0,-1 0,0 0,0 0,0 0,-1 0,1 0,-1 1,-6 6,0 0,-1 0,-1-1,1-1,-2 1,1-1,-1-1,0 0,0 0,-1-1,-7 3,5-1,-398 213,353-187,-29 15,2 3,3 5,-3 7,73-55,0 0,1 1,0 1,1 0,0 0,0 1,2 0,-1 1,1-1,1 2,1-1,0 1,0 0,1 0,1 1,1-1,0 1,0 0,2 1,1-11,1 1,0-1,0 0,1 0,-1 0,1 0,0 0,0 0,1 0,0-1,-1 1,2-1,-1 1,0-1,1 0,0-1,0 1,0-1,0 0,0 1,1-2,0 1,-1-1,1 1,0-1,0 0,0-1,0 0,1 1,-1-2,0 1,1 0,-1-1,2 0,50 0,-1-2,1-2,-1-3,0-2,0-3,87-13,-73 13,-52 7,1 1,-1 0,1 2,-1 0,1 2,-1 0,1 0,0 2,-1 0,15 5,-15-1</inkml:trace>
  <inkml:trace contextRef="#ctx0" brushRef="#br0" timeOffset="1463.638">3048 167,'-56'125,"7"3,-18 73,46-134,3 0,3 1,3 0,3 1,0 47,10-109,-1 0,0 0,0 0,0 0,-1-1,0 1,-1 0,1-1,-1 1,0-1,-1 1,0-1,0 0,0 0,-1 0,-4 5,-1-6</inkml:trace>
  <inkml:trace contextRef="#ctx0" brushRef="#br0" timeOffset="1713.123">2935 167,'38'-9,"37"-4,11 1,-1-3,-8 2,-10 3,-10 3,-10 2,-8 3,-7 1,-3 1,-2 1,-6 4,-6 7,-5 1</inkml:trace>
  <inkml:trace contextRef="#ctx0" brushRef="#br0" timeOffset="1901.371">2822 761,'43'19,"29"6,12-1,0-4,-8-7,-17-4</inkml:trace>
  <inkml:trace contextRef="#ctx0" brushRef="#br0" timeOffset="2171.441">3782 929,'-39'43,"-22"29,-5 7,8-5,10-11,12-11,8-14,9-9,7-9</inkml:trace>
  <inkml:trace contextRef="#ctx0" brushRef="#br0" timeOffset="2331.328">3330 929,'29'38,"24"28,12 7,0-5,-6-13,-8-11,-9-9,-10-4,-7-9,-3-3,1-4,0-1,-4-1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22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710 735,'-11'-11,"-1"0,1 1,-2 1,1 0,-1 0,-1 2,1-1,-1 2,-1 0,1 1,-1 0,0 1,0 0,0 2,0 0,-1 0,1 1,0 1,-1 1,1 0,-1 1,1 1,-4 1,2 1,1 0,0 1,0 1,0 0,1 1,0 1,1 0,0 1,0 1,-5 5,18-13,-1-1,0 1,1-1,-1 1,1 0,0 0,0 0,0 0,0 0,0 0,1 0,-1 0,1 0,0 0,0 0,0 0,0 0,1 0,-1 0,1 0,0 0,0 0,0 0,0 0,0 0,0-1,1 1,0 0,-1-1,1 1,0-1,0 0,1 1,-1-1,0 0,1-1,-1 1,1 0,-1-1,1 1,0-1,0 0,0 0,0 0,0 0,0 0,0-1,0 1,0-1,0 0,1 0,61 7,42 14,-106-19,-1 0,0 0,0 1,0-1,0 0,0 1,0-1,0 0,-1 0,1 0,-1 1,1-1,-1 0,0 0,0 0,0 0,0 0,-1 0,1 0,0-1,-1 1,1 0,-1-1,0 1,1-1,-1 1,0-1,0 0,0 0,0 0,-1 1,-189 167,43-26,143-135,0 0,1 0,0 1,0-1,1 1,0 0,0 0,1 0,1 1,-1-1,1 1,1-1,0 1,0 0,1 0,0-1,1 1,0 0,1 0,0 3,2-2,0-1,1 0,0 0,0-1,1 0,1 0,-1 0,1 0,1-1,-1-1,2 1,-1-1,1 0,0-1,0 0,0-1,1 1,0-2,0 0,0 0,1 0,0-2,5 2,6 2,-16-3,-1-1,1 0,0 0,-1-1,1 0,0 0,0 0,0 0,0-1,0 0,0 0,0-1,0 0,0 0,0 0,0-1,0 1,-1-2,1 1,-1 0,1-1,3-3,10-11</inkml:trace>
  <inkml:trace contextRef="#ctx0" brushRef="#br0" timeOffset="449.346">512 1,'-26'114,"5"1,5 1,3 18,13-131,-17 184,-8 0,-9-1,-45 139,7-107,-61 215,126-393,1 2,3-1,1 1,3 35,-1-71,0 0,0 1,0-1,-1 0,0 0,0 1,0-1,-1 0,0 0,0 0,-1-1,0 1,-2 4,-6 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2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0,-2 0,-2 0,-5 0,-2 0,-3 0,4 0,0 0,0 0,-1 0,-2 0,-2 0,0 0,0 0,-6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2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56,'38'5,"37"-4,16-6,-4-3,-6 1,-8 0,-11 3,-12-4,-9 0,-7 2,-5 1,-1 2,-2 5,0 4,-5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2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925 6,'131'-5,"-139"18,-251 74,218-72,-1-2,1 3,0 1,1 2,1 1,-25 19,61-37,1 1,-1-1,1 1,-1-1,1 1,0 0,0 0,0 0,0 0,1 0,-1 0,1 1,0-1,0 0,0 1,0-1,1 1,-1-1,1 1,0-1,0 1,0-1,1 1,-1-1,1 1,0-1,0 1,0-1,0 0,0 1,1-1,0 0,-1 0,1 0,1 0,-1 0,0-1,0 1,1-1,0 1,-1-1,1 0,0 0,0 0,0 0,1-1,-1 1,0-1,31 16,0-1,1-2,1-1,0-2,1-2,0-1,8-1,-2 0,80 25,-121-31,0 0,0 0,-1 0,1 0,0 0,-1 0,1 0,-1 1,1-1,-1 1,0-1,0 1,1 0,-1-1,0 1,0 0,-1 0,1-1,0 1,-1 0,1 0,-1 0,1 0,-1 0,0 0,0 0,0 0,0 0,0 0,-1 0,1 0,0 0,-1 0,0 0,1 0,-1 0,0-1,0 1,0 0,0 0,-1 0,-62 61,-250 89,42-15,236-116,0 1,1 2,2 2,0 1,2 1,-16 20,41-41,-1 0,0 0,0 0,1 1,0 0,1 0,-1 0,1 1,1 0,0 0,0 0,1 0,0 1,1-1,-1 1,2 0,3-6,0 1,1-1,-1 0,1 0,0-1,0 1,1 0,-1-1,1 0,0 0,-1 0,1 0,1-1,-1 0,0 0,0 0,1 0,-1 0,1-1,0 0,-1 0,1 0,0-1,0 1,0-1,-1 0,1-1,0 1,0-1,-1 0,1 0,1-1,7 2,313-29,-64 8,15 11,-253 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26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5,'-94'501,"29"-146,60-330,6-20,-1 0,-1 0,1 0,-1-1,0 1,0 0,0 0,-1-1,1 1,-1-1,0 0,-1 1,1-1,-1 0,0 0,0 0,0-1,0 1,-1-1,-1 2,-4-4</inkml:trace>
  <inkml:trace contextRef="#ctx0" brushRef="#br0" timeOffset="298.632">45 118,'58'-15,"28"-4,4 0,-3 0,-11 2,-10 4,-11 5,-10 3,-8 3,-5 2,-4 0,-11 1,-13 4,-12 7,-10 1,-2-1</inkml:trace>
  <inkml:trace contextRef="#ctx0" brushRef="#br0" timeOffset="520.38">16 597,'43'0,"29"-5,7-1,0 0,-10 1,-10-4,-12 1,-8 0,-6 3,-4 1,-7 2</inkml:trace>
  <inkml:trace contextRef="#ctx0" brushRef="#br0" timeOffset="1153.552">581 823,'-2'2,"1"-1,0 1,0 0,0 0,1 1,-1-1,0 0,1 0,-1 0,1 0,0 1,0-1,0 0,0 0,0 1,0-1,1 0,-1 0,1 0,-1 0,1 1,0-1,0 0,0 0,0 0,0-1,0 1,1 0,-1 0,0-1,1 1,0 0,-1-1,1 0,0 1,0-1,0 0,0 0,0 0,0 0,0 0,0-1,1 1,7-3,0 0,0-1,-1-1,1 1,-1-2,0 1,0-1,-1-1,0 1,6-6,59-31,-71 41,-1 0,1 1,0-1,0 1,1 0,-1 0,0 0,0 0,0 0,0 0,0 0,0 0,0 1,0-1,0 1,0 0,0-1,-1 1,1 0,0 0,0 0,-1 1,1-1,0 0,-1 1,1-1,-1 0,0 1,1 0,-1-1,0 1,0 0,0 0,0 0,-1-1,1 1,0 0,-1 0,1 2,13 82,-14-35,-1 1,-3-1,-3 1,-2 3,-3 42,10-74,0 0,-1 0,-2-1,0 0,-1 0,-2 0,-2 5,9-25,-2 10,-2-1,1 1,-1-1,-1 0,0 0,0-1,-1 0,-1 0,0 0,0-1,0 0,-1-1,-1 0,1 0,-1-1,-1-1,1 1,-1-1,0-1,-1 0,-4 1,12-6,0 0,0 0,0 0,0 0,0-1,0 1,0-1,0 0,0 0,0-1,0 1,1-1,-1 0,0 0,1 0,0 0,-1-1,1 1,0-1,0 0,1 0,-1 0,0 0,1 0,0-1,0 1,0-1,0 0,0 1,1-1,0 0,0 0,0 0,0 0,0 0,1 0,0 0,0 0,0 0,0 0,1-3,2-5,1 0,1 0,0 1,0-1,1 1,1 1,-1-1,2 1,0 0,0 1,0 0,1 0,1 1,-1 0,1 0,1 1,-1 1,6-2,260-150,-242 143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1:2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254 363,'-26'356,"6"-74,-31 125,25-330,18-59</inkml:trace>
  <inkml:trace contextRef="#ctx0" brushRef="#br0" timeOffset="548.674">0 392,'30'-36,"2"0,1 3,1 0,2 3,1 1,2 1,0 2,2 2,0 2,2 2,0 1,2 2,-1 3,32-6,-62 18,0 1,-1 0,1 1,0 0,0 1,0 1,0 0,-1 1,1 1,-1 0,0 1,-6-3,-1 0,0 1,-1 0,1 1,0-1,-1 1,0 0,0 1,0-1,-1 1,1 0,-1 0,0 0,0 1,-1-1,0 1,0 0,0 0,-1 0,1 0,-2 0,1 1,0 4,-3 4,0 0,-1-1,-1 1,0-1,-1 1,-1-1,0 0,-1-1,-1 1,0-1,0 0,-1-1,-1 0,0 0,-1-1,0 0,-1-1,0 0,0-1,-7 4,-252 199,191-156,72-53,0 1,0 0,0 0,1 1,-1 0,1 0,0 0,1 1,-1 0,1 0,0 0,1 1,-1-1,1 1,0 0,1 1,0-1,0 0,1 1,0 0,0 0,0-1,1 1,1 0,-1 0,1 0,1 0,-1 0,1 0,76 119,-47-84,108 199,-57-152,-68-76</inkml:trace>
  <inkml:trace contextRef="#ctx0" brushRef="#br0" timeOffset="1182.833">932 1126,'0'254,"0"-253,0 0,-1 0,1 1,0-1,0 0,0 0,0 0,0 1,0-1,1 0,-1 0,0 1,0-1,1 0,-1 0,1 0,-1 0,1 1,0-1,-1 0,1 0,0 0,0 0,0-1,-1 1,1 0,0 0,0 0,0-1,1 1,-1 0,0-1,0 1,0-1,0 0,0 1,1-1,-1 0,0 0,0 1,1-1,-1 0,0 0,0 0,1-1,-1 1,0 0,0 0,0-1,1 1,-1-1,0 1,0-1,0 1,0-1,0 0,0 1,0-1,0 0,0 0,0 0,0 0,96-117,-75 92,2 2,1 0,1 1,1 2,1 1,11-5,-37 23,-1 1,1 0,0 0,0-1,0 1,0 1,0-1,0 0,0 0,0 1,1-1,-1 1,0 0,0-1,0 1,1 0,-1 0,0 1,0-1,1 0,-1 1,0-1,0 1,0 0,0 0,0 0,0 0,0 0,0 0,0 0,-1 1,1-1,0 0,-1 1,1 0,-1-1,1 1,-1 0,0 0,0 0,0 0,0 0,0 0,0 0,-1 0,1 0,0 0,-1 1,0-1,0 0,0 0,0 0,0 1,0-1,0 0,-1 0,1 2,-101 459,99-454,-4 59,-3 0,-4-1,-2-1,-3 0,-3-1,-3-1,-13 23,32-80,0 0,0 0,0 0,-1-1,0 0,0 0,0 0,-1-1,0 0,0 0,-1-1,-2 2,8-5,-1 1,0-1,0 0,0 0,0 0,0 0,0 0,0-1,0 1,0-1,0 0,-1 0,1 0,0 0,0-1,0 1,0-1,0 0,0 0,0 0,0 0,0 0,0-1,1 1,-1-1,1 0,-1 0,1 0,-1 0,1 0,0-1,0 1,0 0,-1-4,-3-8,1-1,0 0,2 0,0 0,0-1,1 1,1-1,1 1,0-1,1 0,1 1,0-1,1 1,0 0,2 0,3-10,12-32,2 1,2 0,3 2,2 1,10-9,-20 30,20-22,-21 34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0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1,'0'0,"0"0,-1 1,1-1,0 0,0 0,-1 1,1-1,0 0,0 1,0-1,0 1,-1-1,1 0,0 1,0-1,0 1,0-1,0 0,0 1,0-1,0 0,0 1,0-1,0 1,0-1,0 0,1 1,-1-1,0 1,0-1,0 0,0 1,1-1,-1 0,0 1,0-1,1 0,-1 0,0 1,1-1,-1 0,0 0,1 1,-1-1,0 0,1 0,-1 0,0 0,1 1,-1-1,1 0,-1 0,0 0,1 0,-1 0,1 0,-1 0,0 0,1 0,-1 0,1 0,-1-1,0 1,1 0,-1 0,1 0,-7 38,-26 105,4-24,17-57,-3 56,14-114,0 0,1 1,-1-1,1 0,0 0,1 0,-1 0,1 0,-1 0,1 0,1-1,-1 1,0 0,1-1,0 0,-1 0,1 0,0 0,1 0,-1 0,1-1,-1 0,1 0,0 0,1 1,5-1,1-1,0 0,0 0,0-2,0 1,0-1,0 0,-1-1,1-1,0 0,-1 0,0-1,0 0,0 0,0-1,7-6,-12 9,110-74,-101 59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6:31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7878 1571,'-32'-41,"23"31,0 0,1 0,0-1,1 0,0 0,1-1,0 0,1 0,0-1,1 1,0-1,0-6,-2-31,-25-101,-89-101,117 245,1 0,-1 1,-1-1,1 1,-1 0,0 0,0 1,-1-1,1 1,-1 0,-1 0,1 0,-1 1,1 0,-1 0,0 0,-1 1,1 0,-1 0,-4-1,-2 0,-1-1,1 0,1-1,-1 0,1-1,0-1,0 0,1 0,0-1,0 0,1-1,1-1,0 1,0-1,-2-4,-2-3,4 6,0 0,1 0,0-1,1 0,0-1,1 1,0-1,1 0,-2-14,7 23,0 1,0-1,1 1,0-1,0 1,0 0,0-1,1 1,-1 0,1 0,0 0,1 0,-1 0,1 0,-1 1,1-1,0 1,1 0,-1 0,16-20,-19 23,1-1,-1 0,1 1,-1-1,1 0,-1 0,0 1,1-1,-1 0,0 0,0 0,0 1,1-1,-1 0,0 0,0 0,0 0,0 1,0-1,0 0,-1 0,1 0,0 0,0 1,-1-1,1 0,0 0,-1 0,1 1,-1-1,1 0,-1 1,1-1,-1 0,1 1,-1-1,0 1,1-1,-1 1,0-1,1 1,-1 0,0-1,0 1,0 0,1-1,-1 1,0 0,0 0,0 0,0 0,1 0,-1 0,0 0,0 0,0 0,0 0,0 0,-54 2,-99 25,131-23,0 0,0 2,1 1,0 1,0 1,1 1,0 0,-12 10,13-9,0-1,-1 0,0-2,-1 0,0-1,-11 1,-168 67,-32-5,-179 39,271-82,-56 3,-170-31,361 1,0 0,0 0,-1 0,1-1,0 0,0 0,0-1,0 1,0-1,1 0,-1-1,0 0,1 0,0 0,0 0,0-1,0 0,0 0,1 0,-1 0,1-1,0 0,1 0,-1 0,-2-7,0 0,1 0,0 0,1 0,1-1,0 0,1 1,0-1,0-9,-2 9,0 0,-1 0,0 0,-1 1,0-1,-1 1,-1 1,0-1,0 1,-10-9,4 2,9 14,1 0,-1 0,0 0,0 1,0 0,-1 0,1 0,-1 1,0-1,1 1,-1 1,0-1,0 1,0 0,0 1,-1-1,1 1,0 0,0 1,-4 0,-49-5,46 0,0 1,-1 0,1 1,0 1,-1 0,1 1,-1 0,1 1,-1 0,1 2,0-1,0 1,-13 6,-122 49,35-30,-112 41,-28 23,83-30,-118 17,170-49,-262 53,62-22,154-38,-25-1,38 6,26 6,89-23,-1-2,-1-2,1-2,-1-1,0-1,-36-4,53-2,1-1,-1-1,1 0,1-2,-1-1,1 0,-12-8,19 8,-1-1,1 0,1-1,0-1,0 0,1 0,0-1,1 0,1 0,-2-5,4 8,-159-164,153 163,-1 1,0 1,-1 0,0 1,0 0,0 1,-1 1,0 0,0 1,-1 1,-18-7,9 2,14 6,1 0,0-1,0 0,0-1,0 0,0-1,1 0,0 0,0-1,0 0,1-1,0 0,0 0,1 0,-4-6,-105-94,53 57,52 40,0 0,-1 0,0 1,0 1,-1 0,0 1,0 0,-1 1,0 1,0 0,0 0,-1 2,-2-1,-10-5,28 9,-1 0,0 0,1 0,-1 0,0 0,1 0,-1 0,0-1,1 1,-1 0,0 0,0 0,1 0,-1 0,0 0,1-1,-1 1,0 0,0 0,1 0,-1-1,0 1,0 0,1 0,-1-1,0 1,0 0,0-1,0 1,0 0,1 0,-1-1,0 1,0 0,0-1,0 1,0 0,0-1,0 1,0 0,0-1,0 1,0 0,0-1,0 1,0 0,-1-1,1 1,0 0,0 0,0-1,0 1,0 0,-1-1,1 1,0 0,0 0,-1 0,1-1,0 1,0 0,-1 0,186-11,-184 11,-1 0,1 0,0 1,-1-1,1 0,0 0,-1-1,1 1,0 0,-1 0,1 0,-1 0,1-1,0 1,-1 0,1 0,-1-1,1 1,-1 0,1-1,-1 1,1-1,-1 1,1-1,-1 1,1-1,-1 1,0-1,1 1,-1-1,0 0,1 1,-1-1,0 0,0 1,0-1,0 1,0-1,0 0,0 1,0-1,0 0,0 1,0-1,0 0,0 1,0-1,0 0,-1 1,1-1,0 1,0-1,-1 0,1 1,-1-1,1 1,0-1,-1 1,-31-24,22 21,0-1,0 1,0 1,0 0,-1 0,1 1,-1 1,1-1,-1 2,1-1,0 1,-1 1,-5 2,-36 2,48-5,0 0,0-1,0 1,0-1,0 0,0 0,0 0,0-1,0 1,0-1,0 0,1 0,-1 0,0-1,0 1,1-1,-1 0,1 0,0 0,-1-1,1 1,0-1,0 1,1-1,-1 0,0 0,1-1,0 1,0 0,0-1,0 1,-1-4,-27-133,2 39,28 110,-1-7,1 0,-1 0,0 0,1 0,-1 0,1 0,0 0,0 0,-1 0,2 0,-1 0,0 0,0 0,0 0,1 0,0 0,-1 0,1 0,0 0,0 0,0 0,0 0,0 0,0-1,0 1,1 0,-1-1,1 1,-1-1,1 0,-1 1,1-1,0 0,0 0,0 0,0 0,-1-1,1 1,0 0,0-1,0 1,1-1,-1 0,108-62,-120 82,-118 92,57 15,63-110,-46 136,48-136,1 0,2 1,-1 0,2 0,0 0,2 0,0 0,1 1,0-1,2 0,0-1,1 1,0 0,2-1,0 0,1 0,1-1,0 0,1 0,1-1,0 0,1-1,1 0,1 1,9 9,1 0,1-1,2-1,-1-2,2 0,1-2,0-1,7 1,352 179,-221-109,4-7,3-7,4-9,49 7,274 57,366 72,-777-177,-2 4,-1 3,51 27,-51-24,2-5,1-3,1-4,1-4,3-4,22 11,0 5,70 30,-74-23,510 126,-542-151,0-4,1-3,0-3,-1-4,1-3,-1-4,0-4,45-14,469-48,-251 53,-168 4,-2-8,67-23,210-93,-285 84,244-53,260-111,-517 163,-4-6,33-26,-155 73,-1 0,-2-2,0-1,-1-1,0 0,-2-2,-1 0,-1-2,-2 0,0 0,-1-2,-2 0,-1 0,-1-1,-2-1,89-224,-15 23,-66 191,-10 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7:15.6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6515 4022,'-15'4,"-1"0,2 0,-1 1,0 1,1 1,0 0,1 0,0 2,0 0,0 0,1 1,1 0,0 1,0 1,-2 2,-1 0,-308 300,47-47,-192 137,392-342,-270 237,248-230,97-70,0 1,0-1,0 1,-1-1,1 1,0 0,0-1,0 1,0-1,0 1,0 0,-1-1,1 1,0 0,0-1,-1 1,1 0,0-1,0 1,-1 0,1-1,0 1,-1 0,1 0,-1-1,1 1,0 0,-1 0,1 0,-1 0,1 0,0-1,-1 1,1 0,-1 0,1 0,0 0,-1 0,1 0,-1 0,1 1,-1-1,1 0,0 0,-1 0,1 0,-1 0,1 1,0-1,-1 0,1 0,0 1,-1-1,1 0,0 0,-1 1,1-1,0 0,0 1,-1-1,21-35,76-93,91-92,137-121,191-147,-484 459,5-5,1 2,2 1,0 2,40-21,-78 49,-1 0,1 0,-1 1,1-1,-1 0,1 0,0 1,-1-1,1 0,0 1,-1-1,1 1,0-1,0 1,0-1,-1 1,1-1,0 1,0 0,0 0,0-1,0 1,0 0,0 0,0 0,0 0,0 0,0 0,-1 0,1 0,0 0,0 1,0-1,0 0,0 1,0-1,0 0,-1 1,1-1,0 1,0 0,0-1,-1 1,1-1,0 1,-1 0,1 0,-1-1,1 1,-1 0,1 0,-1 0,1 0,-1-1,0 1,0 0,1 0,-1 0,0 0,0 0,0 0,0 0,0 0,0 0,-9 22,-1-2,0 0,-2 0,-1-1,0 0,-1-1,-14 14,14-15,-163 181,-8-9,-8-7,-8-9,-76 42,19-21,-101 48,204-159,155-83,0-1,-1 1,1 0,-1-1,0 1,1-1,-1 1,1-1,-1 1,0-1,1 0,-1 1,0-1,0 0,1 1,-1-1,0 0,0 0,1 0,-1 0,0 0,0 0,1 0,-1 0,0 0,0 0,0 0,1 0,-1 0,0-1,1 1,-1 0,0-1,0 1,1 0,-1-1,0 1,1-1,-1 1,1-1,-1 1,1-1,-1 0,1 1,-1-1,1 1,-1-1,1 0,0 0,0 1,-1-1,1 0,24-38,56-41,3 3,79-56,-159 130,6-5,0 1,1-1,0 2,0-1,0 1,1 1,0 0,0 0,0 1,0 1,1 0,0 0,0 1,-9 3,-1 0,0 1,0-1,0 0,1 1,-1 0,-1-1,1 1,0 0,0 0,-1 0,1 0,-1 0,1 1,-1-1,0 0,0 1,0-1,0 1,-1-1,1 1,-1-1,1 1,-1-1,0 1,0-1,0 1,0 0,-1-1,1 1,-1-1,1 1,-1-1,0 1,0-1,0 0,0 1,0-1,-1 0,1 0,-1 0,1 0,-1 0,-29 55,-3-1,-2-2,-2-2,-3-1,-1-2,-3-3,-2-1,-21 14,-560 462,480-404,125-99,-173 119,196-136,0-1,-1 1,1 0,0-1,-1 1,1-1,-1 1,1 0,-1-1,1 1,-1-1,1 1,-1-1,1 1,-1-1,1 0,-1 1,0-1,1 0,-1 0,0 1,1-1,-1 0,0 0,0 0,1 0,-1 0,0 0,1 0,-1 0,0 0,0 0,1 0,-1 0,0 0,1-1,-1 1,0 0,1 0,-1-1,0 1,1-1,-1 1,1 0,-1-1,1 1,-1-1,1 1,-1-1,1 0,-1 1,1-1,0 1,-1-1,1 0,0 1,0-1,-1 0,1 1,0-1,13-24,2 2,0 0,1 1,2 0,0 1,6-3,10-14,40-49,4 2,4 5,3 3,39-24,-92 77,2 2,1 1,0 1,34-13,-36 26,-37 30,-100 104,-5-4,-100 84,179-180,-26 26,-3-3,-2-2,-19 9,54-45,26-13,0 1,0 0,0-1,0 1,0 0,0 0,0-1,0 1,0 0,0-1,0 1,0 0,0 0,0-1,0 1,0 0,0-1,0 1,0 0,0 0,0-1,0 1,-1 0,1-1,0 1,0 0,0 0,-1 0,1-1,0 1,0 0,0 0,-1 0,1-1,0 1,0 0,-1 0,1 0,0 0,-1 0,1 0,0 0,0-1,-1 1,1 0,0 0,-1 0,1 0,0 0,-1 0,1 1,0-1,0 0,-1 0,1 0,0 0,-1 0,1 0,0 0,0 1,-1-1,88-78,2 0,2 5,4 3,53-26,-48 38,2 4,57-19,-159 73,0 0,0 1,0-1,1 0,-1 1,0-1,0 0,0 0,0 1,0-1,0 0,1 0,-1 1,0-1,0 0,0 0,1 1,-1-1,0 0,0 0,1 0,-1 0,0 1,0-1,1 0,-1 0,0 0,1 0,-1 0,0 0,0 0,1 0,-1 0,0 0,1 0,-1 0,0 0,1 0,-1 0,0 0,-32 30,22-21,-277 229,199-176,-3-5,-2-3,-31 10,64-41,61-23,-1-1,0 1,1 0,-1 0,0 0,0-1,1 1,-1 0,0 0,1-1,-1 1,0 0,0-1,0 1,1 0,-1-1,0 1,0 0,0-1,0 1,0 0,0-1,0 1,0-1,0 1,0 0,0-1,0 1,0 0,0-1,0 1,0-1,0 1,0 0,0-1,0 1,-1 0,1-1,0 1,0 0,0-1,-1 1,1 0,0 0,0-1,-1 1,1 0,0 0,-1-1,1 1,0 0,-1 0,1 0,0 0,-1 0,1-1,0 1,-1 0,1 0,-1 0,1 0,0 0,-1 0,1 0,0 0,-1 0,1 0,-1 1,25-25,195-160,424-340,-533 439,207-143,-306 222,-3 0,1 0,1 1,-1 0,1 1,0 0,0 0,0 1,0 0,1 1,-1 0,1 1,-9 1,-1 0,0 1,1 0,-1-1,1 1,-1 0,0-1,0 1,1 0,-1 0,0 0,0 0,0 0,0 1,0-1,0 0,0 0,-1 1,1-1,0 0,-1 1,1-1,-1 1,1-1,-1 1,0-1,1 1,-1-1,0 1,0-1,0 1,0-1,-1 1,1-1,0 1,-1-1,1 0,-1 1,1-1,-1 1,1-1,-1 0,0 1,0-1,0 0,0 0,0 0,0 0,0 0,0 0,-1 1,-20 37,-1-2,-2 0,-2-1,-2-2,-21 21,25-27,-179 179,-8-9,-10-9,-57 27,-503 338,646-461,-4-6,-39 12,125-78,77-59,80-66,4 5,4 4,4 5,4 6,3 4,21-3,-23 20,-98 58,-22 13,-28 22,-278 198,-233 150,502-351,75-42,104-84,43-22,-159 108,-17 8,-1 0,1 0,0 1,0 0,0 1,1 0,-1 1,1-1,0 2,-1-1,1 2,8-1,-17 3,0-1,-1 0,1 1,0-1,-1 1,1 0,-1-1,0 1,1-1,-1 1,0-1,0 1,0 0,0-1,0 1,-1-1,1 1,0 0,-1-1,1 1,-1-1,0 1,1-1,-1 0,0 1,0-1,0 0,0 1,0-1,0 0,0 0,0 0,0 0,-1 0,1 0,0 0,-1 0,1-1,-1 1,-222 201,21-36,-61 29,188-147,118-86,35-20,-44 30,2 2,1 1,1 2,1 1,0 2,14-3,-25 19,-33 24,-263 208,121-100,175-145,-7 1,1 1,0 1,1 1,0 1,1 1,9-3,-58 53,-45 29,-3-4,-3-4,-4-1,-25 20,47-37,82-73,21-15,-26 24,1 1,1 1,1 1,1 1,0 1,1 1,11-5,-34 21,0 1,0-1,1 0,-1 1,0-1,0 0,0 0,0 1,1-1,-1 0,0 1,0-1,1 0,-1 0,0 0,0 1,1-1,-1 0,0 0,1 0,-1 0,0 1,1-1,-1 0,0 0,1 0,-1 0,0 0,1 0,-1 0,0 0,1 0,-1 0,0 0,1 0,-1 0,0 0,1 0,-1-1,0 1,1 0,-1 0,0 0,0 0,-24 27,21-24,-22 22,-2-1,-1-1,-1-2,0-1,-2-1,0-1,-19 6,50-24,0 0,1 0,-1-1,0 1,0 0,0-1,0 1,0 0,0-1,0 1,0 0,0-1,0 1,0 0,0-1,0 1,0 0,0-1,0 1,0 0,0-1,0 1,0 0,-1-1,1 1,0 0,0 0,0-1,-1 1,1 0,0 0,0-1,-1 1,1 0,0 0,0 0,-1-1,1 1,29-28,60-33,-89 61,0 1,0-1,0 1,0-1,0 0,0 1,1-1,-1 0,0 1,0-1,0 1,0-1,1 0,-1 0,0 1,0-1,1 0,-1 1,0-1,0 0,1 0,-1 1,0-1,1 0,-1 0,0 0,1 0,-1 1,1-1,-1 0,0 0,1 0,-1 0,0 0,1 0,-1 0,1 0,-1 0,0 0,1 0,-1 0,0 0,1 0,-1-1,1 1,-1 0,0 0,1 0,-1-1,0 1,1 0,-1 0,0-1,0 1,1 0,-1 0,0-1,0 1,1 0,-19 28,-188 151,300-250,-93 72,-1-1,1 0,-1 1,1-1,-1 1,1-1,-1 1,0-1,1 1,-1-1,0 1,1-1,-1 1,0-1,0 1,0-1,1 1,-1 0,0-1,0 1,0-1,0 1,0 0,0-1,0 1,0 0,0-1,0 1,0-1,-1 1,1 0,0-1,0 1,-1-1,1 1,0-1,-1 1,1-1,0 1,-1-1,1 1,-1-1,1 0,-1 1,1-1,-1 1,1-1,-1 0,1 0,-1 1,-115 118,146-162,79-76,-109 119,0 0,-1 0,1 0,0 0,0 0,0 0,-1 0,1 0,0 0,0 0,-1 0,1 0,0 0,0-1,0 1,-1 0,1 0,0 0,0 0,0 0,0-1,-1 1,1 0,0 0,0 0,0-1,0 1,0 0,0 0,0-1,-1 1,1 0,0 0,0-1,0 1,0 0,0 0,0-1,-24 16,-93 86,29-30,118-92,116-109,-146 130,0-1,-1 1,1 0,0 0,0 0,-1-1,1 1,0 0,0 0,0-1,-1 1,1 0,0 0,0-1,0 1,0 0,0-1,-1 1,1 0,0-1,0 1,0 0,0-1,0 1,0 0,0-1,0 1,0 0,0-1,1 1,-1 0,0-1,-32 20,-95 108,231-230,-174 196,-61 45,233-265,0 12,-86 93,-31 15,0 14,0 1,0 0,1 1,0 1,1 0,0 1,1 0,0 1,0 0,2 1,-3 3,9-11,-23 35,56-66,102-138,-118 146</inkml:trace>
  <inkml:trace contextRef="#ctx0" brushRef="#br0" timeOffset="1169.865">1801 8510,'-14'10,"-10"2,-1 5,0-1,-2 2,0-3,4 2,1-3,5 2,0-3,3 2,-1-1,2 1,4-2</inkml:trace>
  <inkml:trace contextRef="#ctx0" brushRef="#br0" timeOffset="7820.307">6261 3825,'101'-102,"542"-517,-453 465,-149 135,-40 18,-1 1,1 0,0-1,-1 1,1 0,0 0,0 0,-1-1,1 1,0 0,0 0,0 0,-1 0,1 0,0 1,0-1,-1 0,1 0,0 0,0 1,-1-1,1 0,0 1,-1-1,1 0,0 1,-1-1,1 1,0-1,-1 1,1-1,-1 1,1 0,-1-1,0 1,1 0,-1-1,1 1,-1 0,0 0,0-1,1 1,-1 0,0 0,0-1,0 1,0 0,0 0,0-1,0 1,0 0,0 0,-37 74,23-56,-29 48,-3-2,-3-2,-3-2,-2-2,-16 10,66-66,-1 3,0-1,-1-1,0 1,1-1,-1 0,-1 0,1-1,-1 0,1 0,-1 0,0-1,0 0,-1 0,7-3,0 1,0-1,0 0,0 1,0-1,1 0,-1 1,0-1,0 0,1 0,-1 0,0 0,1 0,-1 0,1 0,-1 0,1 0,0 0,-1 0,1 0,0 0,0 0,0 0,0 0,0 0,0 0,0 0,0 0,0-1,0 1,1 0,-1 0,0 0,1 0,-1 0,1 0,-1 0,1 0,-1 0,1 1,0-1,-1 0,1 0,0 0,0 1,0-1,0 0,0 1,132-156,-59 72,4 3,3 3,56-38,-85 83,-51 33,-1 0,1 1,0-1,-1 0,1 0,0 0,-1 1,1-1,-1 0,1 1,-1-1,1 0,-1 1,1-1,-1 1,1-1,-1 1,0-1,1 1,-1-1,0 1,1-1,-1 1,0-1,0 1,1 0,-1-1,0 1,0 0,0-1,0 1,0-1,0 1,0 0,0-1,0 1,0 0,0-1,0 1,-1-1,1 1,0 0,0-1,-1 1,1-1,0 1,-1-1,1 1,0-1,-1 1,1-1,-1 1,1-1,-1 0,1 1,-1-1,1 1,-1-1,0 0,1 0,-1 1,1-1,-1 0,0 0,1 0,-1 0,-223 276,167-212,5-6,-2-2,-2-2,-56 40,52-60,60-34,1 0,-1 0,1-1,-1 1,0 0,1-1,-1 1,1 0,-1-1,0 1,1-1,-1 1,0 0,1-1,-1 1,0-1,0 1,0-1,1 1,-1-1,0 1,0-1,0 1,0-1,0 1,0-1,0 1,0-1,0 1,0-1,0 1,0-1,0 1,-1-1,1 1,0-1,0 1,-1-1,1 1,0-1,0 1,-1-1,1 1,0 0,-1-1,1 1,-1 0,1-1,-1 1,1 0,0-1,-1 1,1 0,-1 0,1 0,-1 0,1-1,-1 1,1 0,-1 0,1 0,-1 0,0 0,1 0,-1 0,1 0,-1 0,1 1,-1-1,27-37,142-130,-26 39,-113 114,-28 13,-1 1,1 0,-1 0,1 0,-1 0,0 0,1 0,-1 0,1 0,-1 0,1 1,-1-1,1 0,-1 0,1 0,-1 0,0 1,1-1,-1 0,1 0,-1 1,0-1,1 0,-1 1,0-1,1 0,-1 1,0-1,0 0,1 1,-1-1,0 1,0-1,0 1,1-1,-1 1,0-1,0 0,0 1,0-1,0 1,0-1,0 1,0-1,0 1,0-1,0 1,0-1,-1 1,1-1,0 0,0 1,0-1,-1 1,1-1,0 1,0-1,-1 0,1 1,0-1,-1 0,1 1,-1-1,-82 114,64-92,-37 38,-3-2,-2-3,-3-3,-20 11,-59 46,124-93,54-31,103-87,-5-5,-5-6,109-125,-200 182,-37 56,0-1,0 0,0 1,0-1,0 0,0 1,0-1,0 0,0 0,0 1,-1-1,1 0,0 1,0-1,-1 1,1-1,0 0,-1 1,1-1,-1 1,1-1,-1 1,1-1,-1 1,1-1,-1 1,1 0,-1-1,0 1,1 0,-1-1,0 1,1 0,-1 0,0 0,1 0,-1 0,0-1,1 1,-1 0,0 0,1 1,-1-1,0 0,1 0,-1 0,0 0,1 1,-1-1,0 0,1 0,-1 1,1-1,-1 1,0-1,1 0,-1 1,1-1,-1 1,1-1,0 1,-1 0,1-1,-1 1,1-1,0 1,-1 0,-145 131,102-86,-336 321,331-317,49-50,1 0,-1 0,0 0,1 0,-1 0,0 0,0 0,1 0,-1 0,0 0,1 0,-1 0,0 0,0 0,1 1,-1-1,0 0,1 0,-1 0,0 0,0 1,0-1,1 0,-1 0,0 1,0-1,0 0,0 0,1 1,-1-1,0 0,0 0,0 1,0-1,0 0,0 1,0-1,0 0,0 1,0-1,0 0,0 0,0 1,31-19,156-143,-85 65,-216 220,-10-7,24-18,181-166,40-51,77-99,-36 31,-147 161,-15 25,0 0,-1 1,1-1,0 0,0 0,0 1,-1-1,1 0,0 0,0 0,-1 1,1-1,0 0,-1 0,1 0,0 0,0 0,-1 1,1-1,0 0,-1 0,1 0,0 0,-1 0,1 0,0 0,-1 0,1 0,0 0,-1 0,1-1,0 1,-1 0,1 0,0 0,0 0,-1 0,1-1,0 1,-1 0,1 0,0 0,0-1,0 1,-1 0,1 0,0-1,0 1,0 0,-1 0,1-1,0 1,0 0,0-1,0 1,0 0,0-1,0 1,0 0,0-1,-12 10,1 1,1 0,0 1,0 0,1 0,0 1,1 0,-3 5,-18 27,-9 9,39-53,-1 0,0 0,0 0,0 0,0 0,1 0,-1 0,0 0,0 0,0 1,0-1,0 0,0 0,1 0,15-21,67-85,4 3,64-54,-80 83,437-429,-493 484,-31 24,-44 41,2 3,2 2,2 3,-27 38,30-36,-283 292,628-633,-293 284,0 1,0 0,0 0,0-1,0 1,0 0,0-1,0 1,0-1,0 1,0-1,-1 0,1 1,0-1,0 0,-1 1,1-1,0 0,-1 0,1 0,-1 0,1 1,-1-1,1 0,-1 0,0 0,1 0,-1 0,0 0,0 0,0 0,0 0,0 0,0 0,0 0,0 0,0 0,0 0,-1 0,1 0,0 0,-1 0,1 0,-1 0,1 0,-1 0,1 0,-1 1,0-1,1 0,-1 0,0 1,0-1,1 0,-1 1,0-1,0 1,0-1,0 1,-6 0,1 2,-1-1,1 1,0 0,0 0,0 1,0 0,0 0,0 0,1 0,0 1,0 0,0 1,0-1,0 1,1-1,0 2,0-1,0 0,1 1,-3 5,5-11,0 1,0-1,0 1,0-1,0 1,0 0,1-1,-1 1,0 0,0 0,1-1,-1 1,0 0,1 0,-1 0,1 0,-1 0,1 0,0 0,-1 0,1 0,0 0,0 0,0 0,0 0,0 0,0 0,0 1,0-1,0 0,0 0,0 0,1 0,-1 0,0 0,1 0,-1 0,1 0,-1 0,1-1,0 1,-1 0,1 0,0 0,0-1,-1 1,1 0,0-1,0 1,0 0,0-1,0 1,0-1,0 0,0 1,0-1,0 0,0 1,0-1,0 0,1 0,85-74,-69 55,299-305,-229 223,-249 248,158-138,20-21,103-94,-5-5,10-22,-105 101,-19 32,-1-1,0 1,1-1,-1 1,0-1,1 1,-1-1,0 1,0-1,0 1,0-1,1 1,-1-1,0 1,0-1,0 1,0-1,0 1,0-1,0 1,0-1,-1 1,1-1,0 1,0-1,0 1,-1-1,1 1,0-1,0 1,-1-1,1 1,0-1,-1 1,1 0,-1-1,1 1,0 0,-1-1,1 1,-1 0,1 0,-1-1,1 1,-1 0,1 0,-1 0,1 0,-1-1,1 1,-1 0,1 0,-1 0,1 0,-1 0,0 0,1 1,-1-1,1 0,-1 0,1 0,-1 0,0 1,-14 4,1 1,-1 1,1 0,0 1,0 1,1 0,0 0,1 2,0-1,0 2,1-1,-6 10,0-3,-15 24,67-61,198-170,-179 144,-87 70,-5 8,-11 13,-1-2,-2-3,-3-2,0-2,-48 22,55-41,78-46,334-225,-179 126,-178 122,-21 11,-25 15,-308 214,190-122,157-113,0 0,0 0,1 0,-1-1,0 1,0 0,1 0,-1 0,0 0,1 0,-1 0,0 0,0 0,1 0,-1 0,0 0,0 0,1 0,-1 1,0-1,1 0,-1 0,0 0,0 0,1 0,-1 0,0 1,0-1,0 0,1 0,-1 0,0 1,0-1,0 0,0 0,1 1,-1-1,0 0,0 0,0 1,0-1,0 0,0 0,0 1,0-1,31-12,291-207,-255 174,-80 72,-372 426,148-173,230-272,3-3,0-1,0 1,0-1,1 1,-1 0,1 1,0-1,1 0,-1 1,1 0,1-1,-1 1,1 0,1-5,1 0,0 0,0 0,0 0,0-1,-1 1,1 0,0-1,0 1,0-1,1 1,-1-1,0 0,0 1,0-1,0 0,0 0,0 0,1 0,-1 0,0 0,0 0,0 0,0 0,0 0,0-1,1 1,-1 0,0-1,0 1,0-1,0 1,0-1,0 0,0 1,-1-1,1 0,0 0,0 0,0 1,0-2,202-159,4-35,-181 164,-27 32,1 0,-1 0,1 1,-1-1,1 0,-1 0,1 0,-1 0,1 0,-1 0,1 0,-1 0,1 0,-1-1,1 1,-1 0,1 0,-1 0,1-1,-1 1,1 0,0 0,-1-1,1 1,-1 0,1-1,0 1,-1-1,1 1,0 0,-1-1,1 1,0-1,0 1,0-1,-1 1,1-1,0 1,0-1,0 1,0-1,0 1,0-1,0 1,0-1,0 1,0-1,0 1,0-1,0 1,0-1,1 1,-1-1,0 1,0-1,0 1,1 0,-1-1,0 1,1-1,-1 1,0 0,1-1,-1 1,1 0,-1-1,0 1,1 0,-1 0,1-1,-106 55,79-36,-51 38,2 4,4 3,-18 22,8-7,-17 26,98-103,0-1,0 1,1-1,-1 1,0-1,1 1,-1 0,0-1,1 1,-1-1,1 0,-1 1,1-1,-1 1,1-1,-1 0,1 1,-1-1,1 0,0 0,-1 1,1-1,-1 0,1 0,0 0,-1 0,1 0,-1 0,1 0,0 0,-1 0,1 0,0 0,-1 0,1 0,-1 0,1-1,0 1,-1 0,1 0,-1-1,1 1,-1 0,1-1,-1 1,1-1,-1 1,1-1,-1 1,1-1,-1 1,0-1,1 1,-1-1,0 1,0-1,1 1,-1-1,0 0,0 1,0-1,0 0,0 0,311-277,-186 171,273-257,-380 342,-19 22,1 0,0 0,0 0,-1 0,1 0,0 0,0 0,0-1,-1 1,1 0,0 0,0 0,0 0,0 0,-1-1,1 1,0 0,0 0,0 0,0-1,0 1,0 0,-1 0,1 0,0-1,0 1,0 0,0 0,0-1,0 1,0 0,0 0,0 0,0-1,0 1,0 0,0 0,0-1,0 1,0 0,1 0,-1 0,0-1,0 1,0 0,-157 118,100-70,-392 322,440-365,14-10,15-13,158-131,304-236,-346 282,-178 136,-167 123,-120 79,94-96,222-138,26-17,229-174,49-18,-218 147,-73 60,0 1,1 0,-1 0,0 0,1-1,-1 1,0 0,1-1,-1 1,0 0,1-1,-1 1,0 0,0-1,1 1,-1 0,0-1,0 1,0-1,0 1,0-1,0 1,1 0,-1-1,0 1,0-1,0 1,0-1,-1 1,1-1,0 1,0 0,0-1,0 1,0-1,0 1,-1 0,1-1,0 1,0 0,-1-1,1 1,0-1,0 1,-1 0,1 0,0-1,-1 1,1 0,-1 0,1-1,0 1,-1 0,1 0,-1 0,1 0,0 0,-1-1,1 1,-1 0,1 0,-1 0,1 0,-1 0,1 0,0 1,-1-1,1 0,-1 0,-33 5,-211 91,228-92,19-12,24-15,102-81,-116 92,1 1,0-1,-1 0,0 0,-1-1,0-1,-1 0,0 0,-1-1,-1 0,-1-1,0 0,-1 0,0 0,-1-1,1-13,-5 20,-2 2,1 0,0 0,0 0,1 0,0 0,0 0,1 0,0 0,0 0,1 0,0 1,0-1,1 1,0 0,1 0,-1 0,1 1,0 0,1 0,0 0,0 0,0 1,99-89,18-55,-108 133,0 1,1 1,1 0,0 1,1 0,10-4,77-62,-92 66,107-85,-99 91,-30 18,-27 21,35-32,-212 213,97-88,-49 51,97-77,102-143,195-159,-162 111,-17 16,41-2,-11-20,-123 154,-142 153,95-73,26-30,25-43,69-21,-28-37,0-1,-1 1,0 0,1 0,-2 0,1 0,0-1,-1 1,0 0,0 0,-1 0,1 0,-1 0,0 0,0 0,-4 42,8-31</inkml:trace>
  <inkml:trace contextRef="#ctx0" brushRef="#br0" timeOffset="11134.35">7643 2329,'34'-90,"4"3,4 1,3 2,4 2,30-37,-41 64,-40 55,1-1,0 1,0 0,0 0,0 0,-1 0,1 0,0 0,0 0,0 0,0 0,-1 0,1 1,0-1,0 0,0 1,0-1,0 1,0-1,0 1,0 0,0-1,0 1,0 0,0 0,0 0,1 0,-1-1,0 1,1 0,-1 1,-72 74,5 3,-42 64,-303 394,474-638,410-588,-448 658,-2-2,-1 0,-1-2,-3 0,0-1,-2 0,3-17,-17 51,1 0,0 1,0-1,-1 0,1 0,-1 0,1 1,-1-1,0 0,0 0,0 0,0 0,0 0,0 0,-1 1,1-1,-1 0,1 0,-1 0,1 1,-1-1,0 0,0 1,0-1,0 0,0 1,0 0,-1-1,1 1,0 0,-1-1,1 1,-1 0,1 0,-1 0,0 0,1 0,-1 1,0-1,0 0,1 1,-1-1,0 1,0 0,0 0,0 0,0 0,1 0,-1 0,0 0,0 0,0 1,0-1,0 1,1-1,-1 1,0 0,1 0,-1 0,0 0,-28 13,0 1,1 2,1 0,1 2,1 1,0 2,-21 23,-106 108,7 7,-78 115,182-222,-27 34,-60 76,-139 134,239-271,17-20,21-20,56-71,5 3,33-26,-18 17,615-615,-234 264,-447 418,-62 58,35-28,-924 809,827-718,-43 43,-6-6,-6-7,-104 60,242-174,1 1,0-1,-1 0,-1-2,0-1,0 0,-1-2,-1-1,-5 1,29-7,-1-1,0 1,0-1,0 1,0-1,0 0,0 0,0 0,0 0,0 0,0 0,0 0,0-1,0 1,0-1,1 1,-1-1,0 0,0 0,0 0,1 0,-1 0,0 0,1 0,-1-1,1 1,0 0,-1-1,1 1,0-1,0 0,0 1,0-1,0 0,0 0,1 0,-1 1,0-1,1 0,-1 0,1 0,0 0,0 0,0 0,0 0,0 0,0 0,1 0,-1 0,0 0,1 0,0 0,-1 1,1-1,11-33,0 1,3 1,1 1,1 0,1 1,2 1,1 0,22-22,148-177,10 9,9 9,23-4,-159 148,4 3,2 3,48-25,-97 71,-30 16,-1-1,1 0,-1 0,1 1,-1-1,1 1,-1-1,1 0,-1 1,1-1,-1 1,1-1,-1 1,0-1,1 1,-1 0,0-1,0 1,1-1,-1 1,0 0,0-1,0 1,0-1,0 1,1 0,-1-1,0 1,-1 0,1-1,0 1,0 0,0-1,0 1,0-1,-1 1,1 0,0-1,-1 1,1-1,0 1,-1-1,1 1,-1-1,1 1,0-1,-1 1,1-1,-1 0,0 1,1-1,-1 0,1 1,-1-1,1 0,-1 0,0 1,1-1,-1 0,0 0,0 0,-270 259,-535 419,637-543,-5-7,-6-9,-22 3,158-98,-1-2,-2-1,0-3,-1-2,-36 7,-23-24,103 0,1 0,0-1,0 1,0-1,0 1,0-1,1 0,-1 0,1 0,-1-1,1 1,-1 0,1-1,0 0,0 1,1-1,-1 0,0 0,1 0,0 0,0 0,0-1,0 1,0 0,1 0,-1-1,1 1,0 0,0-1,0 0,2-17,2 1,0-1,1 1,1 0,0 0,2 1,1 0,0 0,1 1,1 0,1 0,55-80,3 3,5 3,4 3,3 4,17-7,-37 27,4 3,2 3,2 2,3 4,3 3,1 4,2 3,2 3,32-8,-102 45,0-2,0 1,1 1,-1 0,1 1,0 0,0 1,0 0,0 0,-1 2,9 0,-19 0,1 0,-1 0,1 0,-1 1,1-1,-1 0,0 1,1-1,-1 1,0 0,0-1,0 1,-1 0,1-1,0 1,-1 0,1 0,-1 0,1 0,-1-1,0 1,0 0,0 0,0 0,0 0,0 0,0 0,-1 0,1-1,-1 1,1 0,-1 0,0 0,0-1,0 1,0 0,0-1,0 1,0-1,0 1,-1-1,0 1,-30 48,-1-2,-3-2,-2-1,-1-1,-3-3,-9 5,29-24,-124 110,-5-7,-5-7,-56 27,145-99,-2-4,-1-2,-2-3,-2-4,-1-3,-79 20,63-40,89-10,0-1,0 1,-1 0,1-1,0 1,0-1,0 0,0 1,0-1,0 0,0 0,0-1,0 1,0 0,0-1,1 1,-1-1,1 1,-1-1,1 0,-1 0,1 1,0-1,0 0,0 0,0 0,0 0,1-1,-1 1,0 0,1 0,0 0,0-1,-1 1,1 0,0 0,1-1,-1 0,5-18,1 0,0 0,2 1,0 0,1 1,1-1,1 2,1 0,1 0,11-12,-24 30,80-99,4 5,4 3,4 4,19-9,-15 15,4 3,2 5,34-14,-79 64,-56 23,0 1,-1-1,1 1,0 0,-1 0,1-1,0 1,-1 0,1 0,-1 0,1 0,-1 0,0 0,1-1,-1 1,0 0,1 0,-1 0,0 0,0 0,0 0,0 0,0 0,0 0,0 0,-1 0,1 0,0 0,0 0,-1 0,1 0,-1 0,1 0,-1 0,1 0,-1-1,1 1,-1 0,0 0,1-1,-1 1,0 0,0-1,0 1,0-1,1 1,-1-1,0 1,0-1,0 0,0 1,0-1,-96 93,-3-5,-7-2,12-9,-37 33,-107 88,-250 159,292-249,196-107,0 1,0-1,-1 0,1 0,-1 0,1 0,0 0,-1 0,0 0,1-1,-1 1,1-1,-1 1,0-1,1 1,-1-1,0 0,0 0,1 0,-1 0,0 0,0 0,1 0,-1-1,0 1,1-1,-1 1,0-1,1 1,-1-1,1 0,-1 0,1 0,-1 0,1 0,0 0,-1 0,1-1,0 1,0 0,0-1,0 1,0-1,0 1,0-1,1 1,-1-1,1 0,-1 1,1-1,-1 0,1 1,0-1,0 0,0 0,0 1,0-1,0 0,0 1,1-2,4-12,1 1,1 0,0 0,1 0,0 1,1 0,1 1,5-5,-1-1,128-148,6 6,37-19,-21 27,153-107,-201 184,-218 159,-106 85,-399 311,580-461,9-3,-2-2,0 0,-1-1,0-1,0-1,-2 0,1-2,-10 2,32-11,-1 1,0-1,1 1,-1-1,0 0,0 1,1-1,-1 0,0 1,0-1,0 0,0 0,1 0,-1 0,0 0,0 0,0 0,0 0,1 0,-1 0,0 0,0-1,0 1,1 0,-1 0,0-1,0 1,1-1,-1 1,0-1,1 1,-1-1,0 1,1-1,-1 0,1 1,-1-1,1 0,-1 1,1-1,-1 0,1 0,0 1,0-1,-1 0,1 0,0 0,0 1,0-1,0 0,0 0,0 0,0 0,0 1,0-1,0 0,0 0,1 0,-1 1,0-1,0 0,1 0,-1 0,31-53,-29 51,62-79,3 2,3 4,7 0,-41 39,108-102,5 7,73-44,-112 101,-167 132,-340 282,334-284,-50 46,-5-5,-3-6,-42 19,101-80,62-29,-1-1,1 1,-1 0,1-1,-1 1,1 0,-1-1,1 1,-1 0,1-1,0 1,-1-1,1 1,0-1,-1 1,1-1,0 1,0-1,0 1,-1-1,1 0,0 1,0-1,0 1,0-1,0 1,0-1,0 0,0 1,0-1,0 1,1-1,-1 1,0-1,0 0,0 1,1-1,-1 1,0-1,1 1,-1-1,0 1,1 0,-1-1,1 1,-1-1,0 1,1 0,-1-1,1 1,0 0,-1 0,20-31,2 1,2 1,0 1,26-22,-16 16,170-174,9 10,8 9,168-105,-286 233,-73 59,-43 34,-29 24,-4-1,-1-3,-24 19,22-22,-614 620,552-564,-4-4,-27 12,126-101,6-4,0 0,-1 0,1-1,-1 0,-1-1,0-1,1 1,-2-2,1 0,-11 3,22-7,1 0,-1 0,1 0,-1 0,0 0,1 0,-1 0,0 0,1 0,-1 0,0 0,1 0,-1 0,0-1,1 1,-1 0,1 0,-1-1,0 1,1-1,-1 1,1 0,-1-1,1 1,-1-1,1 1,0-1,-1 1,1-1,-1 1,1-1,0 0,0 1,-1-1,1 1,0-1,0 0,0 1,0-1,-1 0,1 1,0-1,0 0,0 1,1-1,-1 0,0 1,0-1,0 0,0 1,1-1,-1 1,0-1,0 0,1 1,-1-1,1 1,-1-1,0 1,1-1,-1 1,1-1,-1 1,1-1,12-21,0 0,2 1,0 1,1 0,1 1,2 0,3-5,210-228,207-169,-386 375,1 2,2 3,2 2,51-26,-17 36,-91 29,0 0,0 0,0 1,0-1,0 0,0 0,0 1,0-1,0 0,-1 1,1-1,0 1,0-1,0 1,-1-1,1 1,0 0,-1-1,1 1,0 0,-1 0,1-1,-1 1,1 0,-1 0,0 0,1 0,-1 0,0-1,1 1,-1 0,0 0,0 0,0 0,0 0,0 0,0 0,0 0,0 0,0 0,-1 0,1 0,0-1,-1 1,1 0,0 0,-1 0,1 0,-1 0,-24 46,-29 22,-2-3,-48 43,47-50,-259 252,-41 10,222-206,-5-5,-93 53,125-109,107-54,1 1,-1-1,1 1,0-1,-1 0,1 1,-1-1,1 0,-1 1,1-1,-1 0,1 0,-1 1,0-1,1 0,-1 0,1 0,-1 0,1 0,-1 0,0 0,1 0,-1 0,1 0,-1 0,0 0,1 0,-1-1,1 1,-1 0,1 0,-1-1,1 1,-1 0,1 0,-1-1,1 1,-1-1,1 1,0-1,-1 1,1 0,-1-1,1 1,0-1,0 1,-1-1,1 0,0 1,0-1,0 1,0-1,-1 1,1-1,0 0,0 1,0-1,0 1,0-1,1 0,-1 1,0-1,0 1,0-1,0 0,23-36,30-22,3 3,2 2,25-15,-67 56,92-79,4 5,3 5,5 6,2 4,7 5,-113 59,-6 2,-1 1,1 0,0 1,0 0,0 0,1 1,-1 1,1 0,-1 0,1 1,0 0,0 1,0 0,7 2,-15-1,0 0,0 0,-1 0,1 1,0 0,-1-1,0 1,1 0,-1 0,0 0,0 0,0 1,0-1,0 1,-1-1,1 1,-1-1,0 1,1 0,-1 0,0 0,-1 0,1-1,0 1,-1 0,0 0,0 0,0 0,0 0,0 0,0 0,-1 2,-26 99,-13-18,-4-2,-3-2,-4-3,-45 54,-219 251,275-338</inkml:trace>
  <inkml:trace contextRef="#ctx0" brushRef="#br0" timeOffset="46364.079">9082 607,'0'0</inkml:trace>
  <inkml:trace contextRef="#ctx0" brushRef="#br0" timeOffset="57534.939">9082 607,'1'-1,"0"1,0-1,0 0,0 0,0 0,0 0,0 0,0 0,-1 0,1 0,0 0,-1 0,1 0,-1-1,1 1,-1 0,0 0,1 0,-1-1,0 1,0 0,0-1,0 1,0 0,0 0,0-1,0 1,-1 0,1 0,0-1,-1 1,1 0,-1 0,0 0,1 0,-1 0,0 0,1 0,-1 0,0 0,0 0,0 0,0 0,0 0,0 1,0-1,0 0,0 1,-1-1,1 1,0-1,0 1,0 0,-1-1,1 1,0 0,0 0,-1 0,1 0,0 0,-1 0,1 0,0 0,0 1,-1-1,1 1,-18-1,1 1,0 1,0 1,0 0,0 1,0 1,-9 5,-14 2,-249 82,65-30,170-45,0 2,1 3,1 2,-11 10,-26 14,91-49,0 0,0-1,0 1,0 0,0 0,0 0,0-1,0 1,0 0,0-1,1 1,-1-1,0 0,0 1,1-1,-1 0,0 0,1 0,-1 0,0 0,1 0,-1 0,0 0,0 0,1-1,-1 1,0 0,0-1,1 1,-1-1,1 0,-1 1,205-39,36-14,-166 42,-100 28,-62 20,-1-5,-2-4,-2-3,-8-3,27-7,71-14,1-1,0 1,0-1,-1 1,1-1,0 1,0-1,0 1,0-1,0 1,-1-1,1 1,0-1,0 1,0-1,0 1,1-1,-1 1,0-1,0 1,0-1,0 1,0-1,1 0,-1 1,0-1,0 1,1-1,-1 1,0-1,1 0,-1 1,0-1,1 0,-1 1,1-1,-1 0,1 0,-1 1,0-1,1 0,-1 0,1 0,-1 1,1-1,-1 0,1 0,-1 0,1 0,-1 0,1 0,-1 0,1 0,-1 0,1 0,-1-1,1 1,-1 0,1 0,-1 0,1-1,0 1,18-1,1 0,-1-2,0 0,0-1,0-1,0-1,17-8,35-9,117-20,-187 42,1 0,0 0,0 1,0-1,0 1,0-1,0 1,0 0,0 0,0 0,1 0,-1 0,0 0,0 1,0-1,0 0,0 1,0 0,0 0,-1-1,1 1,0 0,0 0,0 1,-1-1,1 0,-1 1,1-1,-1 1,1-1,-1 1,0 0,-73 43,-49-12,2-12,111-12,35-9,279-71,-373 91,-141 14,173-20,66-11,144-50,-139 34,0 2,1 2,0 1,0 2,36-2,-52 8,0-1,-1-1,1-1,0-1,-1-1,0 0,0-2,1-1,-4 3,0 1,0 0,0 1,1 0,-1 2,1 0,-1 1,5 1,54-2,67-26,-72 26,-70 2,-1 0,0-1,0 1,0 0,1-1,-1 1,0 0,0-1,0 1,0 0,0-1,0 1,-1 0,1-1,0 1,0 0,0-1,-1 1,1 0,0-1,0 1,-1-1,1 1,-1 0,1-1,-1 1,1-1,-1 1,1-1,-1 0,1 1,-1-1,1 0,-1 1,0-1,1 0,-1 1,1-1,-1 0,0 0,1 0,-1 0,0 0,1 0,-1 0,0 0,1 0,-1 0,0 0,1 0,-1 0,0 0,0-1,-9 7,43 4,-32-9,1-1,-1 1,0 0,0 1,1-1,-1 0,0 0,0 1,0-1,0 0,0 1,-1-1,1 1,0-1,-1 1,1-1,-1 1,1 0,-1-1,0 1,1-1,-1 1,0 0,0-1,0 1,-1 0,1-1,0 1,-1 0,1-1,-1 1,1-1,-1 1,0-1,1 1,-1-1,0 1,0-1,0 0,0 1,-1-1,1 0,0 0,0 0,-1 0,1 0,0 0,-1 0,1-1,-1 1,0 0,1-1,-1 1,1-1,-1 0,0 1,1-1,-1 0,0 0,-115 20,144-8,91-35,-116 23,0 0,0 0,0 0,-1 0,1 0,0 0,0-1,0 1,-1 0,1-1,0 0,0 1,-1-1,1 0,0 0,-1 0,1 0,-1 0,1 0,-1-1,0 1,0 0,1-1,-1 1,0-1,0 1,0-1,-1 0,1 1,0-1,0 0,-1 0,1 1,-1-1,0 0,0 0,1 0,-1 0,0 1,0-1,-1 0,1 0,0 0,-1 0,1 1,-1-1,1 0,-1 0,0 1,0-1,0 0,0 1,0-1,0 1,0-1,0 1,-1 0,1 0,0-1,-1 1,-1-1,-12-2,0 0,-1 2,0-1,1 2,-1 0,0 0,0 2,1 0,-1 1,-30 0,-11 0,-6 0,0-2,1-3,-40-8,18 1,-1 3,0 4,-31 5,18-1,-104 25,-245 6,57-8,241-16,1 7,-107 25,245-38,6-2,0 1,-1-1,1 1,0 0,0 0,0 0,0 1,0 0,0-1,1 1,-1 1,0-1,1 0,0 1,-1 0,1 0,0 0,0 0,3-2,0 0,-1 0,1 0,0 1,0-1,0 0,0 0,0 0,0 0,0 0,0 0,1 0,-1 0,0 0,1 0,-1 0,1 0,-1 0,1 0,-1 0,1 0,0 0,-1 0,1 0,0-1,0 1,0 0,0-1,-1 1,1 0,0-1,0 1,0-1,0 0,0 1,0-1,1 0,-1 1,0-1,0 0,0 0,1 0,49 10,-51-10,169-9,-95 0,353-51,-204 26,-201 30,-28-3,-35-3,-23 6,1 4,-1 2,0 3,-56 13,-28 1,-207 10,249-14,106-15,0 0,-1 1,1-1,0 0,0 1,0-1,0 0,-1 1,1-1,0 0,0 1,0-1,0 1,0-1,0 0,0 1,0-1,0 1,0-1,0 0,0 1,0-1,0 1,1-1,-1 0,0 1,0-1,0 0,0 1,1-1,-1 0,0 1,1-1,-1 0,0 1,0-1,1 0,-1 0,0 1,1-1,-1 0,0 0,1 0,-1 0,1 0,-1 1,0-1,1 0,-1 0,1 0,-1 0,0 0,1 0,-1 0,1 0,-1 0,0 0,1-1,-1 1,1 0,-1 0,0 0,1 0,-1-1,1 2,45 10,0-2,0-2,1-2,33-1,3 1,835 38,-285-33,-1738-10,1000 0,-391-1,-333-49,693 32,2-6,0-6,-13-10,130 36,11 3,0-1,1 1,-1-1,0 0,1 0,0 0,-1-1,1 0,0 0,0 0,1-1,-1 0,-3-3,8 5,0 1,1-1,-1 0,1 1,-1-1,1 1,0 0,0-1,-1 1,1-1,0 1,0 0,0 0,0 0,1-1,-1 1,0 0,0 0,1 1,-1-1,0 0,1 0,-1 1,1-1,-1 1,1-1,-1 1,1-1,0 1,-1 0,1 0,203-36,-136 29,0 2,0 4,32 5,-17 14,-84-17,0 0,0 0,0 0,0 1,0-1,0 0,0 0,0 0,0 0,-1 0,1 1,-1-1,1 0,0 0,-1 0,0 0,1 0,-1 0,0 0,1-1,-1 1,0 0,0 0,0 0,1-1,-1 1,0 0,0-1,0 1,0-1,-1 1,1-1,0 0,0 1,0-1,0 0,0 0,0 1,-1-1,1 0,0 0,-1-1,-1 3,-252 72,167-53,-284 57,-269 17,323-72,411-31,-1-4,0-4,20-10,-48 12,724-183,-697 172,-82 13,-36 7,-93 6,1 4,-1 6,-49 14,72-12,-1155 179,450-80,785-106,60-12,61-20,-2-4,96-43,-52 19,970-311,-1027 335,-89 30,-1 1,1-1,0 0,-1 0,1 0,-1 0,1 0,0 0,-1 0,1 0,0 0,-1 0,1 0,0-1,-1 1,1 0,0 0,-1 0,1 0,0 0,-1-1,1 1,0 0,0 0,-1-1,1 1,0 0,0 0,-1-1,1 1,0 0,0-1,0 1,-1 0,1-1,0 1,0 0,0-1,0 1,0 0,0-1,0 1,0 0,0-1,0 1,0 0,0-1,-185 35,-851 244,-269 42,1012-253,-246 22,515-86,14-1,-1 0,0-1,0 0,0 0,0-2,0 1,0-1,0-1,0 0,1 0,-1-1,-2-2,12 4,-1 0,1 0,0-1,0 1,0 0,0-1,0 1,0-1,1 1,-1-1,0 1,1-1,-1 0,1 1,0-1,-1 0,1 1,0-1,0 0,0 1,0-1,0 0,1 0,-1 1,0-1,1 0,-1 1,1-1,0 1,-1-1,1 1,0-1,0 1,0-1,0 1,0 0,1 0,-1-1,0 1,0 0,1 0,-1 0,1 0,-1 1,1-1,-1 0,1 1,0-1,0 0,45-32,1 2,2 2,0 2,2 3,40-13,-22 8,809-318,-582 256,-282 88,-28 7,-101 33,2 6,-44 27,65-30,-614 240,333-138,331-126,-40 18,-1-4,-2-4,-1-3,-7-3,87-23,32-7,-16 5,570-270,235-117,-799 383,25-12,0-1,-1-2,-2-2,-1-2,0-1,14-18,-50 47,-1-1,1 0,0 0,-1 0,1 0,-1 0,1-1,-1 1,0 0,1-1,-1 1,0-1,0 1,0-1,0 1,0-1,0 0,-1 0,1 1,0-1,-1 0,0 0,1 0,-1 0,0 0,0 1,0-1,0 0,0 0,0 0,-1 0,1 0,-1 0,1 1,-1-1,0 0,1 0,-1 1,0-1,0 0,0 1,-1-1,1 1,0 0,-1-2,-11 2,1 0,-1 1,1 0,-1 1,1 0,-1 1,1 1,0 0,0 0,0 1,0 1,-5 3,10-6,-98 43,3 3,2 6,-83 59,-65 57,9 11,8 9,8 11,9 10,-7 27,198-212,-53 54,4 4,3 2,5 4,-17 36,77-122,1 0,-1 0,1 0,1 1,-1 0,1-1,-1 1,1 0,1 0,-1 0,1 0,0 0,0 0,0 1,1-1,0 0,0 0,0 1,0-1,1 0,0 0,0 0,1 1,-1-1,1-1,0 1,0 0,1 0,0-1,-1 1,2 0,7 0,-1-1,1-1,-1 1,1-2,0 1,0-1,1-1,-1 0,0-1,0 0,0-1,1 0,-1-1,0 0,0 0,-1-1,10-4,78-25,-2-3,-1-5,-2-4,-2-4,-2-4,186-108,-7-12,186-158,-386 276,-2-2,-3-3,-2-2,-3-4,-3-1,-3-3,34-61,-47 33,-38 96,-1 0,0 0,1 1,-1-1,0 0,0 0,0 0,0 0,0 0,0 1,0-1,0 0,0 0,0 0,-1 0,1 1,0-1,0 0,-1 0,1 0,-1 1,1-1,-1 0,1 1,-1-1,1 0,-1 1,1-1,-1 0,0 1,0-1,1 1,-1 0,0-1,0 1,1-1,-1 1,0 0,0 0,0-1,1 1,-1 0,0 0,0 0,0 0,0 0,0 0,1 0,-1 0,-44 17,-19 22,1 2,3 3,2 2,1 3,2 4,-436 433,-131 195,313-336,248-279,-18 20,3 2,-41 67,96-114,20-41,1 1,0 0,0-1,0 1,0 0,0-1,0 1,0 0,0 0,0-1,0 1,0 0,0-1,0 1,1 0,-1-1,0 1,0 0,1-1,-1 1,1-1,-1 1,0-1,1 1,-1-1,1 1,-1-1,1 1,-1-1,1 1,0-1,-1 0,1 1,-1-1,1 0,0 0,-1 1,1-1,0 0,-1 0,1 0,0 0,0 0,-1 0,1 0,0 0,-1 0,1 0,0 0,-1-1,1 1,0 0,-1 0,1-1,0 1,-1 0,1-1,-1 1,1-1,-1 1,1-1,-1 1,1-1,-1 1,1-1,-1 1,0-1,1 1,-1-1,166-109,-125 79,295-237,-12-15,169-200,-371 352,-5-6,-6-4,-7-6,78-146,-174 277,10-13,-2-1,-1-1,-1-1,-2 0,-1 0,5-30,-15 60,0 0,0 0,0 0,-1 0,1-1,-1 1,0 0,1 0,-1 0,0 0,0-1,0 1,-1 0,1 0,-1 0,1 0,-1 0,1 0,-1 0,0 0,0 0,0 0,0 0,0 0,-1 0,1 1,-1-1,1 0,-1 1,1-1,-1 1,0 0,0 0,0 0,1 0,-1 0,0 0,0 0,-1 0,1 1,0-1,0 1,0-1,0 1,0 0,-1 0,1 0,0 0,0 0,0 1,0-1,0 1,-1-1,1 1,0 0,0 0,0 0,-22 8,0 1,1 1,0 1,1 1,1 1,-1 2,-139 105,5 8,7 6,-107 125,-151 194,-196 301,315-356,277-383,6-9,0 0,0 0,1 0,0 1,0-1,1 1,0 0,0 0,1 1,0-1,0 2,2-9,1 0,-1 0,1 0,0 0,-1-1,1 1,0 0,0 0,0 0,0-1,-1 1,1 0,0-1,0 1,0-1,0 1,0-1,0 1,1-1,-1 0,0 1,0-1,0 0,0 0,0 0,0 0,1 0,-1 0,0 0,0-1,0 1,0 0,0 0,0-1,0 1,0-1,0 1,0-1,0 1,0-1,0 0,0 0,0 1,0-1,-1 0,1 0,0 0,39-21,-2-2,0-1,-2-2,21-19,-33 26,314-273,-13-14,33-66,-161 163,-9-9,-10-8,90-159,-242 345,-8 14,-2 0,-1 0,-1-2,-1 0,6-21,-19 49,1 0,0-1,-1 1,1-1,-1 1,1-1,-1 0,0 1,0-1,1 1,-1-1,0 1,-1-1,1 0,0 1,0-1,-1 1,1-1,-1 1,1-1,-1 1,1-1,-1 1,0 0,0-1,0 1,0 0,0-1,0 1,0 0,0 0,0 0,-1 0,1 0,0 0,-1 1,1-1,-1 0,1 1,-1-1,1 1,-1-1,1 1,-1 0,1 0,-1-1,0 1,1 0,-1 1,1-1,-1 0,1 0,-1 1,0-1,1 0,-1 1,1 0,0-1,-1 1,1 0,-1 0,1 0,0 0,0 0,-1 0,-134 88,-81 104,8 10,9 8,10 9,0 21,-21 16,-215 271,361-428,73-95,81-61,110-102,71-83,48-40,-116 117,7 9,120-63,-239 178,-89 39,-1 1,1 0,0-1,0 1,0 0,-1 0,1-1,0 1,0 0,0 0,0 0,-1 0,1 0,0 0,0 0,0 0,0 1,-1-1,1 0,0 0,0 1,0-1,-1 1,1-1,0 0,0 1,-1-1,1 1,0 0,-1-1,1 1,-1-1,1 1,-1 0,1 0,-1-1,1 1,-1 0,0 0,0-1,1 1,-1 0,0 0,0 0,0 0,0-1,0 1,0 0,0 0,0 0,0 0,0 0,0-1,0 1,-1 0,1 0,0 0,-1-1,1 1,0 0,-1 0,1-1,-30 53,30-52,-73 95,-4-3,-4-3,-10 2,-15 17,82-83,-322 342,-17-15,-54 17,179-176,221-174,26-18,36-23,91-65,101-84,-169 119,1420-1144,-1470 1179,-24 21,-34 26,-391 360,-258 311,135-130,490-509,-59 60,-137 105,243-216,24-22,190-160,1498-1250,-1171 1004,-514 409,-4 2,-12 10,-1 2,-611 586,-784 869,1211-1273,-37 16,301-272,1478-1151,-1408 1108,188-130,-286 217,-34 31,-82 94,-366 358,-586 607,903-948,-4-6,-88 59,179-149,24-24,23-16,302-264,672-530,-566 511,-412 294,144-76,-155 82,1 1,-1 0,1 0,-1 0,1-1,-1 1,1 0,-1 0,1 0,0 0,0 0,-1 0,1 0,0 0,0 0,0 0,0-1,0 1,0 0,0 0,0 0,1 0,-1 0,0 0,1 0,-1 0,0 0,1 0,-1-1,1 1,-1 0,1 0,0-1,-1 1,1 0,0-1,-1 1,1 0,0-1,0 1,-1-1,1 1,0-1,0 0,0 1,0-1,0 0,0 0,0 1,0-1,0 0,0 0,0 0,0 0,-1 0,1 0,0-1,0 1,0 0,0 0,0-1,0 1,0 0,0-1,-1 1,1-1,0 1,0-1,0 0,-1 1,-101 140,-446 451,359-397,44-41,-35 40,-8-8,-8-8,-38 15,140-133,82-61,25-15,295-247,388-307,-686 563,166-131,172-100,-267 204,-82 36,1 0,0 1,-1-1,1 0,-1 0,0 1,1-1,-1 0,0 1,0-1,0 0,0 1,0-1,0 0,0 1,0-1,0 0,-1 1,1-1,-1 0,1 0,-1 1,1-1,-1 0,0 0,1 0,-1 0,0 0,0 0,0 0,0 0,0 0,0 0,0 0,-1 0,-196 220,141-163,-553 585,453-484,-101 74,218-202,29-25,27-22,1063-919,-587 556,-430 341,-62 39,0-1,0 1,0 0,0-1,0 1,0 0,0 0,0-1,0 1,0 0,0-1,1 1,-1 0,0-1,0 1,1 0,-1-1,0 1,1-1,-1 1,1 0,-1-1,1 1,-1-1,1 1,-1-1,1 0,-1 1,1-1,0 0,-1 1,1-1,0 0,-1 1,1-1,0 0,-1 0,1 0,0 0,-1 0,1 0,0 0,-1 0,1 0,0 0,0 0,-1 0,1 0,0-1,-1 1,1 0,0-1,-21 35,-1-2,-1 0,-2-1,-1-2,-13 12,7-7,-575 631,542-590,-570 629,606-675,-14 16,-3-2,-1-3,-32 22,77-62,1 0,0-1,0 1,0 0,0-1,0 1,0 0,-1 0,1-1,0 1,0 0,0 0,-1-1,1 1,0 0,0 0,-1 0,1 0,0-1,0 1,-1 0,278-267,-222 218,298-265,319-214,-637 504,-4 0,1 3,0 1,2 1,0 1,9-1,-42 19,-1-1,1 0,0 0,0 1,0-1,0 1,1-1,-1 1,0-1,0 1,0 0,0-1,0 1,1 0,-1 0,0 0,0 0,0 0,0 0,1 0,-1 0,0 0,0 1,0-1,0 1,0-1,1 0,-1 1,0 0,0-1,0 1,0 0,-1-1,1 1,0 0,0 0,0 0,0 0,-1 0,1 0,-1 0,1 0,0 0,-1 0,-14 54,-122 153,93-149,-560 726,482-633,-7-5,-62 49,137-153,226-202,63-52,64-31,-246 202,1 2,2 2,1 3,26-9,2 23,-84 21,0-1,-1 0,1 1,-1-1,1 1,-1-1,0 1,0 0,1-1,-1 1,0 0,-1 0,1 0,0 0,0 0,-1 0,1 0,-1 0,0 0,0 0,1 0,-1 0,-1 0,1 0,0 0,0 1,-1-1,1 0,-1 0,0 0,1-1,-1 1,0 0,0 0,-1 0,1-1,0 1,0 0,-1-1,1 1,-2 0,2 0,-50 85,-3-2,-5-2,-52 55,107-133,-109 133,-6-5,-6-5,-87 66,196-182,6-2,-1 0,0-1,-1-1,0 0,0 0,-1-2,0 1,0-2,-5 2,17-7,0-1,0 0,0 1,1-1,-1 0,0 0,1 1,-1-1,1 0,-1 0,1 0,-1 0,1 0,0 0,-1 0,1 0,0 0,0 0,0 0,0 0,0 0,0 0,0 0,0 0,0 0,0 0,0 0,1 0,-1 0,0 0,1 0,-1 0,1 0,-1 0,1 0,0 1,-1-1,1 0,0 0,-1 1,1-1,0 0,0 1,0-1,0 1,-1-1,1 1,0-1,0 1,0-1,1 1,85-103,5 3,39-28,-28 29,4 3,5 6,83-51,-178 130,-6 4,-1 0,1 0,0 1,1 0,0 1,-1 0,2 1,-1 0,0 1,2 0,-13 3,-1 1,1-1,0 0,-1 0,1 0,0 0,-1 1,1-1,0 0,-1 0,1 1,-1-1,1 0,-1 1,1-1,-1 1,1-1,-1 1,1-1,-1 1,0-1,1 1,-1 0,0-1,1 1,-1-1,0 1,0 0,1-1,-1 1,0 0,0-1,0 1,0 0,0-1,0 1,0 0,0-1,0 1,-1 0,1-1,0 1,0-1,0 1,-1 0,1-1,0 1,-1-1,1 1,-1-1,1 1,0-1,-1 1,1-1,-1 1,1-1,-1 1,-115 170,-294 335,403-496,-96 117,-6-5,-5-4,-63 47,115-123,68-63,346-382,-235 278,5 5,5 5,12 1,-105 91,-34 24,0-1,0 1,-1-1,1 1,0-1,0 0,0 1,0-1,0 1,0-1,0 1,0-1,0 1,0-1,0 1,0-1,0 1,0-1,0 1,0-1,1 0,-1 1,0-1,0 1,1-1,-1 0,0 1,0-1,1 1,-1-1,0 0,1 1,-1-1,1 0,-1 0,0 1,1-1,-1 0,1 0,-1 0,1 0,-1 1,1-1,-1 0,0 0,1 0,-1 0,1 0,-1 0,1 0,-1 0,1 0,-1 0,1-1,-1 1,1 0,-111 158,-553 702,644-838,-1 4,-1-2,-1-1,-1-1,-1-1,-1 0,-12 5,71-72,159-161,33-38,27-3,-180 182,2 3,53-31,-64 63,-63 44,-74 103,52-88,-145 182,-143 137,51-104,205-202,77-85,59-51,5 4,3 4,97-71,-161 135,1 2,1 1,0 1,1 2,1 0,4 1,-33 15,-1 0,0 0,0 0,0 0,1 0,-1 1,0-1,1 0,-1 1,1-1,-1 1,1-1,-1 1,1 0,-1 0,1 0,-1 0,1 0,-1 0,1 0,-1 0,1 0,-1 1,1-1,-1 0,1 1,-1 0,1-1,-1 1,0 0,1 0,-1 0,0-1,0 1,0 1,0-1,1 0,-2 0,1 0,0 0,0 1,0-1,0 1,-54 89,34-66,-145 202,-280 366,314-434,121-140,42-33,127-149,-43 43,-23 21,5 4,3 4,70-45,-160 127,-6 4,0 0,1 1,-1-1,1 1,0 1,0-1,0 1,0 0,1 1,-1 0,1 0,0 1,5-1,-11 3,0 0,0 0,0 0,-1 1,1-1,-1 0,1 1,-1-1,1 1,-1 0,0 0,0-1,0 1,0 0,0 0,0 0,0 0,0 0,-1 0,1 0,-1 0,0 0,0 0,0 1,0-1,0 0,0 0,0 0,0 0,-1 0,1 0,-1 0,0 0,0 0,0 0,0 0,0 0,-1 1,-12 32,-1-2,-2 0,-1 0,-2-2,-17 21,7-9,-330 454,331-459,-3-1,-1-1,-1-2,-2-2,-2-1,-23 14,61-45,-1 0,1 0,0 0,0-1,0 1,0 0,0 0,-1 0,1-1,0 1,0 0,0 0,-1 0,1 0,0-1,0 1,-1 0,1 0,0 0,0 0,-1 0,1 0,0 0,-1 0,25-23,335-324,-264 279,-95 68,0 0,1 0,-1-1,0 1,1 0,-1 0,0 0,1 0,-1-1,1 1,-1 0,0 0,1 0,-1 0,1 0,-1 0,1 0,-1 0,0 0,1 1,-1-1,1 0,-1 0,0 0,1 0,-1 0,0 1,1-1,-1 0,0 0,1 1,-1-1,0 0,1 1,-1-1,0 0,0 1,1-1,-1 0,0 1,0-1,0 0,0 1,0-1,1 1,-1-1,0 0,0 1,0-1,0 1,0-1,0 0,0 1,0-1,0 1,0-1,-1 0,1 1,0-1,0 1,0-1,0 0,-1 1,1-1,0 0,0 1,-1-1,-11 31,-55 82,-5-2,-5-4,-80 85,131-160,-177 188,266-273,-57 47,0 0,0-1,0 1,1 0,0 0,0 1,0 0,1 0,0 1,0 0,0 0,0 1,1 0,-1 1,1-1,0 2,3-1,-10 2,-1-1,0 2,0-1,0 0,0 0,0 0,0 0,0 1,0-1,0 0,0 1,0-1,0 1,0-1,-1 1,1-1,0 1,0 0,0 0,-1-1,1 1,0 0,-1 0,1 0,0 0,-1 0,1-1,-1 1,0 0,1 0,-1 0,0 0,0 0,1 1,-1-1,0 0,0 0,0 0,0 0,0 0,-1 0,1 0,0 0,0 0,-1 0,1 0,0 0,-1 0,1 0,-1 0,-30 49,-114 113,139-157,0 0,1 0,-1 1,2 0,-1 0,1 0,0 1,0 0,1-1,0 1,0 1,4-8,0-1,-1 1,1-1,0 1,0-1,0 0,-1 1,1-1,0 0,0 0,0 0,0 0,0 1,-1-1,1 0,0 0,0-1,0 1,0 0,0 0,-1 0,1-1,0 1,0 0,0-1,-1 1,1 0,0-1,0 1,-1-1,1 0,0 1,-1-1,1 1,-1-1,1 0,-1 1,1-1,-1 0,1 0,-1 0,0 1,1-1,-1 0,0 0,0 0,126-190,-56 100,114-129,-171 207,0 1,2 1,-1 0,1 1,1 0,0 2,0-1,6 0,-22 10,-1-1,1 1,-1 0,1 0,-1 0,1-1,0 1,0 0,-1 0,1 0,0 0,0 0,0 0,0-1,0 1,0 0,0 0,0 0,0 0,0 0,1 0,-1-1,0 1,1 0,-1 0,0 0,1-1,-1 1,1 0,-1 0,1-1,0 1,-1 0,1-1,0 1,-1-1,1 1,0-1,0 1,-1-1,1 1,0-1,0 0,0 0,0 1,0-1,-1 0,1 0,0 0,0 0,0 0,0 0,0 0,0 0,0 0,-1 0,1-1,0 1,0 0,0-1,0 1,-1 0,1-1,0 1,0-1,-1 1,1-1,0 0,0 0,-36 63,-206 256,104-170,69-49,297-405,-37 107,-165 182,-27 17,-1 0,1 1,0-1,0 0,0 0,-1 1,1-1,0 0,0 1,0-1,0 0,0 1,0-1,-1 0,1 1,0-1,0 0,0 1,0-1,0 1,0-1,0 0,1 1,-1-1,0 0,0 1,0-1,0 0,0 1,0-1,1 0,-1 0,0 1,0-1,1 0,-1 1,0-1,0 0,1 0,-1 0,0 1,0-1,1 0,-1 0,0 0,1 0,-1 1,0-1,1 0,-1 0,0 0,1 0,-1 0,1 0,-1 0,0 0,1 0,-1 0,0 0,-177 290,97-117,13-42,59-106,26-34,147-193,-166 203,1-1,0 1,0 0,0 0,0 0,0-1,0 1,0 0,1 0,-1-1,0 1,0 0,1 0,-1-1,0 1,1 0,-1-1,1 1,-1 0,1-1,-1 1,1 0,-1-1,1 1,-1-1,1 1,0-1,-1 0,1 1,0-1,0 0,-1 1,1-1,0 0,0 0,-1 0,1 1,0-1,0 0,0 0,-1 0,1 0,0 0,0-1,0 1,-1 0,1 0,0 0,0-1,-1 1,1 0,0-1,-1 1,1-1,0 1,-1-1,1 1,0-1,-110 183,-63 83,77-146,93-117,0 0,1 0,-1 1,1-1,-1 0,1 1,0-1,0 1,0-1,0 1,1 0,-1-1,1 1,-1 0,1-1,0 1,0 0,0-1,0 1,1 0,-1-1,1 1,0 0,-1-1,2 3,2-5,-1 0,1 0,-1 0,1 0,-1-1,1 1,-1-1,1 0,-1 0,0-1,0 1,1-1,-1 1,0-1,0 0,-1 0,1 0,0-1,-1 1,1-1,2-1,46-31,156-95,-175 115,-16 6,1 1,0 1,0 1,0 0,1 1,0 1,0 0,11 1,196 32,-100-46,43-13,-102 4,-49 18,2 1,-1 0,1 2,0 0,1 1,17-2,359 7,-216-17,34-25,-71 14,138 26,-208-11,-61 9,0 0,0 1,1 0,-1 1,1 0,-1 1,1 1,-1 0,1 0,5 3,5 2,1 2,0 0,0-2,1-1,0 0,0-2,0-1,0-1,1-2,-1 0,0-1,1-2,143-32,-57 24,-88 12</inkml:trace>
  <inkml:trace contextRef="#ctx0" brushRef="#br0" timeOffset="58332.601">1887 5321,'-110'93,"6"4,-71 86,24-23,138-146,0-2,0 0,-2 0,1-1,-1-1,-1 0,0-1,-10 3,25-11,0 0,0 0,-1-1,1 1,0-1,0 1,-1-1,1 1,0-1,-1 0,1 0,0 0,-1 1,1-1,0-1,-1 1,1 0,-1 0,1 0,0-1,-1 1,1-1,0 1,0-1,-1 1,1-1,0 0,0 1,0-1,0 0,0 0,0 0,0 0,0 0,0 0,1 0,-1 0,0-1,0 1,1 0,-1 0,1-1,-1 1,1 0,0-1,0 1,6-65,16 13,1 1,3 1,2 1,2 2,7-5,-2-1,233-340,-244 332,-26 61,1 0,0 1,0-1,0 1,0-1,-1 1,1-1,0 1,-1 0,1 0,0 0,0 0,-1 0,1 0,0 0,-1 0,1 0,0 0,-1 1,1-1,0 0,0 1,0-1,-1 1,1 0,0-1,0 1,0 0,0 0,0 0,0 0,0 0,0-1,-36 25,1 1,1 3,1 0,2 2,-6 9,11-13,-283 300,-152 146,402-411,77-59,18-17,75-46,-3-4,-2-4,20-24,37-24,438-299,-526 367,-67 52,-74 88,52-76,-336 355,311-325</inkml:trace>
  <inkml:trace contextRef="#ctx0" brushRef="#br0" timeOffset="62724.016">9732 9328,'-728'-27,"625"26,-837-22,-89-29,-34 45,-714 84,1463-71,1138-56,475-71,111-21,-144 22,-950 97,-1706 26,-743 27,1810-30,323 0,0 0,0 1,1-1,-1 0,0 1,0-1,0 0,0 1,0-1,0 0,0 1,1-1,-1 0,0 1,0-1,0 1,-1-1,1 0,0 1,0-1,0 0,0 1,0-1,0 0,0 1,0-1,-1 0,1 0,0 1,250 15,-180-16,337-3,109-27,2074-199,-1901 179,-609 55,-80-5,1 1,-1-1,0 1,0 0,0-1,0 1,0 0,0-1,0 1,0 0,0-1,-1 1,1 0,0-1,0 1,-1 0,1-1,0 1,0-1,-1 1,1-1,-1 1,1-1,-1 1,1-1,-1 1,1-1,-1 1,1-1,-1 0,1 1,-1-1,0 0,1 0,-1 1,1-1,-1 0,0 0,1 0,-1 0,0 0,1 0,-1 0,0 0,1 0,-1 0,0 0,1 0,-1 0,0-1,-234 57,-465 72,-313 3,-158-51,993-79,-112-15,195-4,94 18,1-1,0 1,-1-1,1 1,-1-1,1 1,0-1,-1 1,1-1,0 0,0 1,0-1,-1 0,1 1,0-1,0 1,0-1,0 0,0 1,0-1,0 0,0 1,0-1,0 0,1 1,-1-1,0 0,0 1,1-1,-1 1,0-1,1 1,-1-1,0 1,1-1,-1 1,1-1,-1 1,1-1,-1 1,1-1,-1 1,1 0,0 0,-1-1,1 1,-1 0,1 0,0-1,-1 1,1 0,0 0,-1 0,1 0,0 0,-1 0,1 0,0 0,-1 0,1 1,-1-1,1 0,0 0,0 1,230-45,250-17,2 21,283 20,-536 25,0 10,-2 10,0 10,48 21,-79 8,-164-43,-33-21,1 0,-1 0,1 1,-1-1,0 0,1 1,-1-1,1 1,-1-1,0 0,1 1,-1-1,0 1,1-1,-1 1,0-1,0 1,1-1,-1 1,0-1,0 1,0 0,0-1,0 1,0-1,0 1,0-1,0 1,0 0,0-1,0 1,0-1,0 1,-1-1,1 1,0-1,0 1,-1-1,1 1,0-1,-1 1,1-1,0 1,-1-1,1 0,-1 1,1-1,-1 0,1 1,-1-1,1 0,-1 1,1-1,-1 0,1 0,-1 0,1 0,-1 0,0 1,1-1,-1 0,-98 17,-740 94,-727 82,-31-79,1253-92,316-24,46-8,286-14,682-69,-984 93,883-66,84 38,-935 28,-91 13,-709 89,190-30,-3-25,-217-23,602-38,193 15,-1-1,1 0,0 0,0 1,-1-1,1 0,0 0,0-1,-1 1,1 0,0 0,0-1,-1 1,1 0,0-1,0 1,0-1,0 0,0 1,0-1,0 0,0 0,0 1,0-1,0 0,0 0,0 0,1 0,-1 0,0 0,1-1,-1 1,1 0,-1 0,1 0,0-1,-1 1,1 0,0 0,0-1,0 1,0 0,0 0,0-1,0 1,0 0,1 0,-1-1,0 1,1 0,-1 0,1 0,-1 0,1-1,15-9,-1 0,2 1,0 1,0 1,0 0,1 1,0 1,0 1,7-1,-19 4,490-117,-431 101,-65 18,0 0,0 0,-1 0,1 0,0 0,0 0,0 0,0-1,0 1,0 0,-1 0,1 0,0 0,0-1,0 1,0 0,0 0,0 0,0 0,0-1,0 1,0 0,0 0,0 0,0-1,0 1,0 0,0 0,0 0,0 0,0-1,0 1,0 0,0 0,0 0,1-1,-25 3,-516 34,-347-20,470-44,416 28,0 1,0-1,0 0,0 1,0-1,0 0,0 1,1-1,-1 0,0 0,0 0,0 0,0 0,0 0,0 0,0 0,0 0,0 0,0 0,0-1,0 1,0 0,1-1,-1 1,0-1,0 1,0-1,1 1,-1-1,0 0,0 1,1-1,-1 0,1 1,-1-1,0 0,1 0,0 0,-1 1,1-1,-1 0,1 0,0 0,0 0,-1 0,1 0,0 0,0 0,0 0,0 0,0 0,0 0,1 1,-1-1,129-59,418-122,-24 24,-431 135,-388 117,-682 215,787-259,-164 19,330-65,-106 1,130-5,1 0,-1 0,1 0,0 0,-1 0,1 0,-1 0,1 0,-1 0,1 0,0 0,-1 0,1 0,0 0,-1 0,1 0,-1-1,1 1,0 0,-1 0,1-1,0 1,-1 0,1 0,0-1,0 1,-1 0,1-1,0 1,0 0,-1-1,1 1,0 0,0-1,0 1,0-1,0 1,-1 0,1-1,0 1,0-1,0 1,0 0,0-1,0 1,0-1,1 1,-1 0,0-1,0 1,0-1,0 1,0 0,1-1,-1 1,0 0,0-1,0 1,1 0,-1-1,0 1,1 0,-1 0,0-1,1 1,-1 0,0 0,1 0,-1-1,1 1,28-18,-29 18,357-149,402-143,-748 289,-27 10,7-2,-330 155,160-64,-4-7,-3-9,-4-8,-12-5,120-54,81-14,0 1,0 0,0-1,1 1,-1-1,0 1,0-1,0 1,0-1,0 0,1 1,-1-1,0 0,1 0,-1 0,0 1,1-1,-1 0,1 0,-1 0,1 0,0 0,-1 0,1 0,0 0,0 0,0 0,-1 0,1 0,0 0,0 0,1 0,-1 0,0-1,0 1,0 0,1 0,-1 0,1 1,-1-1,0 0,1 0,0 0,-1 0,1 0,0 0,-1 1,1-1,0 0,0 1,-1-1,1 0,0 1,0-1,0 1,0-1,0 1,0 0,0-1,1 1,24-20,0 2,2 1,0 1,1 2,6-2,29-15,435-209,-427 209,1 2,1 3,2 4,47-7,-117 28,63-5,-67 6,-1 0,1 0,0 0,-1 0,1 0,0 1,-1-1,1 0,-1 1,1-1,-1 1,1 0,-1-1,1 1,-1 0,0 0,1 0,-1 0,0 0,0 0,0 1,1-1,-1 0,-1 0,1 1,0-1,0 1,0-1,-1 1,1-1,-1 1,1-1,-1 1,0 0,1-1,-1 2,-2 8,-1 1,0-1,-1 0,0 0,0-1,-2 1,1-1,-1 0,0 0,-1-1,0 0,-7 6,5-3,-199 232,208-243,-11 10,0 1,2-1,-1 2,1-1,1 1,1 1,0-1,0 1,1 1,1-1,-1 5,6-17,0 0,0 1,1-1,-1 1,0-1,1 0,-1 1,1-1,0 0,0 0,0 0,0 1,0-1,0 0,0 0,1 0,-1 0,1-1,-1 1,1 0,0-1,0 1,0-1,0 0,0 1,0-1,0 0,0 0,1 0,-1-1,0 1,0 0,1-1,-1 0,1 1,-1-1,1 0,95 2,-93-3,180-20,133-35,-135 21,1308-196,-906 126,-5-25,67-47,-73 10,-476 138,-445 163,309-126,38-8,1 0,-1 0,1 0,-1 0,1 0,-1 0,1 0,-1 0,0 0,1-1,-1 1,1 0,-1 0,0 0,1 0,-1-1,1 1,-1 0,0-1,1 1,-1 0,0 0,0-1,1 1,-1-1,0 1,0 0,1-1,-1 1,0-1,0 1,0 0,0-1,1 1,-1-1,0 1,0-1,0 1,0 0,0-1,0 1,0-1,-1 1,1-1,0 1,0 0,0-1,0 1,0-1,-1 1,1 0,0-1,0 1,-1-1,1 1,0 0,0-1,-1 1,1 0,-1 0,1-1,0 1,-1 0,226-136,345-170,-517 268,-53 38,1-1,-1 1,0 0,1-1,-1 1,1-1,-1 1,0-1,0 1,1-1,-1 1,0-1,0 1,1-1,-1 1,0-1,0 1,0-1,0 1,0-1,0 0,0 1,0-1,0 1,0-1,0 1,0-1,-1 1,1-1,0 1,0-1,0 1,-1-1,1 1,0-1,-1 1,1-1,0 1,-1-1,1 1,-1 0,1-1,-1 1,1 0,-1-1,1 1,-1 0,1 0,-1 0,1-1,-1 1,1 0,-1 0,1 0,-1 0,1 0,-1 0,0 0,1 0,-1 0,1 0,-1 0,1 0,-1 1,1-1,-1 0,1 0,-1 1,-44 1,-313 96,181-50,468-135,-250 75,282-77,93-3,-353 82,-181 22,-353 78,205-58,265-31,0 0,-1-1,1 0,0 1,0-1,-1 0,1 1,-1-1,1 0,0 0,-1 0,1 0,0-1,-1 1,1 0,0 0,-1-1,1 1,0-1,0 1,-1-1,1 0,0 1,0-1,0 0,0 0,0 0,0 0,0 0,0 0,0 0,0 0,1 0,-1 0,0-1,1 1,-1 0,1 0,-1-1,1 1,0 0,-1-1,104-43,467-116,-545 144,-40 16,0 2,0 0,1 0,-1 1,0 1,1 1,0 0,-10 4,-7 1,-126 39,3 6,2 6,-17 17,168-76,-20 8,0 1,1 2,1 0,0 1,0 0,-13 15,30-27,1 0,0 0,-1 0,1 0,0 0,0 0,0 0,0 1,0-1,0 1,0-1,0 0,0 1,1 0,-1-1,1 1,-1-1,1 1,0 0,-1-1,1 1,0 0,0-1,0 1,0 0,1-1,-1 1,0-1,1 1,-1 0,1-1,-1 1,1-1,0 1,0-1,0 1,0-1,0 0,0 1,0-1,0 0,0 0,0 0,1 0,0 0,73 29,-1-21,2-2,-1-4,0-3,0-3,46-9,-102 10,101-9,0-5,91-26,-200 39,-6 2,-1 1,1-1,-1 0,1-1,-1 1,1-1,-1 0,0 0,0 0,0 0,0-1,0 0,-1 0,1 0,2-2,-27-11,-119 37,-4 18,-132 53,9-2,259-87,-13 4,0 0,-1-1,1-2,-1 0,-1-1,1-1,0-1,-9-2,30 0,0 1,0-1,0 0,0 0,0 0,-1 0,2 0,-1 0,0 0,0-1,0 1,0 0,1 0,-1-1,1 1,-1 0,1-1,-1 1,1 0,0-1,0 1,0-1,-1 1,1-1,1 1,-1 0,0-1,0 1,0-1,1 1,-1 0,1-1,-1 1,1 0,0-1,-1 1,1 0,0 0,0 0,0-1,0 1,0 0,0 0,0 0,0 1,0-1,1 0,-1 0,0 1,0-1,1 0,-1 1,1-1,5-7,50-61,4 4,55-47,-65 66,-2-2,-2-2,-3-1,-2-3,20-34,90-229,-122 215,-30 102,0 1,0-1,0 1,-1-1,1 0,0 1,0-1,-1 0,1 1,0-1,0 0,-1 1,1-1,0 0,-1 1,1-1,-1 0,1 0,0 0,-1 1,1-1,-1 0,1 0,0 0,-1 0,1 0,-1 0,1 0,-1 0,1 0,0 0,-1 0,1 0,-1 0,1 0,-1 0,1 0,0-1,-1 1,1 0,-1 0,1 0,0-1,-1 1,1 0,0-1,-1 1,1 0,-49 98,4 3,5 1,-22 90,52-157,1-1,2 1,2 1,1-1,1 1,2 0,2-1,3 12,-3-37,0 0,1-1,1 1,0-1,0 1,0-1,2 0,-1-1,1 1,0-1,0 0,1 0,1 0,-1-1,1 0,0 0,5 3,-9-10,0 0,0 0,-1-1,1 1,0 0,-1-1,1 0,0 0,-1 0,1 0,-1 0,1 0,-1-1,1 1,-1-1,0 0,0 0,0 0,0 0,0 0,0 0,-1 0,1 0,-1-1,1 1,-1-1,0 1,0-1,0 1,0-1,-1 0,1 1,-1-1,1 0,-1 0,0 1,0-2,8-35,-2-1,-1 0,-3 0,0 0,-4-14,5-83,19-825,-22 934,-1-24,-2 0,-3 0,-2 0,-8-24,-20-57,36 131,0 1,-1 0,1 0,-1-1,1 1,-1 0,0 0,1 0,-1 0,0 0,0 0,0 0,0 0,0 0,0 1,0-1,0 0,0 1,0-1,0 0,0 1,-1-1,1 1,0 0,0-1,-1 1,1 0,0 0,0 0,-1 0,1 0,0 0,0 0,-1 0,1 1,0-1,0 0,-1 1,1-1,0 1,0-1,0 1,0 0,0-1,-1 1,2 0,-1 0,-1 0,-42 49,16-3,1 1,2 1,3 1,1 1,3 1,-2 18,14-47,1 1,1 0,1 1,1-1,2 0,0 1,1-1,2 0,0 0,1 0,2 0,1 0,0-1,2 0,5 9,-11-24,1 1,0-1,1 0,0 0,0 0,1-1,-1 0,2 0,-1 0,1-1,0 1,0-2,1 1,0-1,0 0,0-1,0 0,1 0,0-1,0 0,0-1,0 0,0 0,0-1,0 0,1 0,-1-1,0 0,1-1,-1 0,0-1,0 0,0 0,0-1,0 0,0 0,-1-1,0 0,1-1,2-2,17-22,-2-1,0-1,-3-1,0-1,8-20,-30 51,24-45,-2 0,-2-2,-2 0,-3-1,-1-1,-3-1,-2 0,-3 0,-1-1,-4 1,-1-1,-3-17,1 42,-1 1,-1-1,-1 1,-2 0,0 0,-2 0,-1 1,-1 0,-1 1,-2 0,-6-9,11 23,-1 0,0 1,-1 0,1 1,-2 0,0 0,0 1,0 1,-1 0,0 0,0 1,-1 1,0 0,0 1,0 0,0 1,-1 0,-6 0,13 4,0 0,1 0,-1 0,1 1,-1 0,1 0,0 0,-1 1,1 0,1 0,-1 1,0 0,1 0,0 0,0 0,0 1,0 0,1 0,-3 4,-69 114,70-112,-16 34,2 1,1 1,3 1,2 0,-2 21,10-40,-10 102,16-127,1 1,0-1,0 1,0-1,0 0,1 0,-1 1,1-1,0 0,0 0,1-1,-1 1,1 0,0-1,0 0,0 1,0-1,1-1,-1 1,1 0,0-1,-1 0,1 1,0-1,0-1,1 1,3 0,5 0,1 0,-1-1,1-1,0 0,-1-1,1 0,-1-2,0 1,1-1,-1-1,0-1,-1 1,12-8,10 0,35-15,-1-3,-2-2,-2-4,50-36,-73 35,-41 36,1 1,-1-1,1 0,-1 1,1-1,-1 0,0 1,0-1,1 0,-1 0,0 1,0-1,0 0,0 0,0 1,0-1,0 0,0 0,0 1,0-1,0 0,0 0,0 1,-1-1,1 0,0 0,-1 1,1-1,0 0,-1 1,1-1,-1 1,1-1,-1 0,1 1,-1-1,0 1,1 0,-1-1,0 1,1-1,-1 1,0 0,1-1,-1 1,0 0,0 0,1 0,-1 0,0-1,0 1,1 0,-1 0,0 1,0-1,1 0,-1 0,0 0,0 0,1 1,-1-1,0 0,1 1,-1-1,0 1,-3-1,0 0,0 0,0 1,0-1,0 1,0 0,0 1,0-1,0 1,1-1,-1 1,0 0,1 0,0 1,0-1,-1 1,1 0,1 0,-1 0,0 0,1 0,-1 0,1 1,0-1,0 1,1-1,-1 1,1 0,0 0,0 0,0 0,0 0,0 1,-2 18</inkml:trace>
  <inkml:trace contextRef="#ctx0" brushRef="#br0" timeOffset="73156.06">9760 2188,'0'-37,"-2"1,-1 0,-1 0,-2 0,-2 1,-1 0,-2 0,-2 0,7 20,-2 1,1 0,1 0,1 0,0-1,0 0,2 0,0 0,0 0,2-1,0 1,0-1,2 1,0-1,0 1,3-7,-1 12,-1 1,0-1,0 0,-1 0,0 1,-1-1,0 0,-1 0,0 0,0 0,-1 1,0-1,-1 0,0 1,0 0,-1 0,-1 0,1 0,-2 0,-1-3,-1 0,0 1,0 1,-1-1,-1 1,0 1,0-1,-1 2,0-1,0 2,-1 0,0 0,0 1,-9-3,19 7,0 1,0 0,0 0,0 0,0 0,0 0,0 1,0-1,0 0,0 1,0 0,0-1,-1 1,1 0,0 0,0 0,0 1,0-1,-1 0,1 1,0-1,0 1,0 0,0 0,0 0,0 0,0 0,1 0,-1 0,0 1,0-1,1 1,-1-1,1 1,-1-1,1 1,0 0,0 0,0 0,0 0,0 0,0 0,0 0,1 0,-1 0,1 0,-1 1,0 17,0 0,1 0,1 0,1-1,1 1,1-1,0 1,1-1,2 0,0-1,0 1,2-1,0-1,9 12,54 63,-71-86,0-1,-1 1,0-1,0 1,0-1,-1 1,1-1,-1 1,-1-1,1 0,-1 0,0 1,0-1,0 0,-1-1,0 1,0 0,0-1,0 1,-1-1,1 0,-1 0,0-1,-1 1,-2 1,-1 4,1-2,1 0,0 0,1 0,0 1,0-1,1 1,-1 1,2-1,-1 0,1 1,-1 6,-78 293,52-164,30-72,-11 69,9-130,-1-1,1 1,1-1,0 1,1 0,0 0,0-1,1 1,0 0,1-1,2 8,38 168,-15-43,-43-20,-8 52,-11 5,43-58,2-46,-10 178,-27-112,27-26,-12 78,3-133,2 0,3 1,2-1,5 37,-1 11,-2 653,-25-593,-8 57,34 84,13-204,-10-92,-1 0,-1 1,0-1,-1 1,0 0,-1-1,-1 1,0 0,-1-1,-2 6,-14 29,14-40,0 0,0 0,1 0,1 0,-1 1,1-1,1 1,0-1,0 1,1 0,0 0,1 1,-1-11,0-1,0 1,0-1,0 1,1-1,-1 1,0-1,0 1,0 0,1-1,-1 1,0-1,0 1,1 0,-1-1,0 1,1 0,-1-1,1 1,-1 0,0 0,1-1,-1 1,1 0,-1 0,1 0,-1 0,1 0,-1-1,1 1,-1 0,1 0,-1 0,0 0,1 0,-1 0,1 0,-1 1,1-1,-1 0,1 0,-1 0,1 0,-1 1,0-1,1 0,-1 0,1 1,-1-1,0 0,1 1,-1-1,0 0,1 1,-1-1,0 1,0-1,1 0,-1 1,0-1,0 1,0-1,1 1,16-42,75-437,-57 268,-12 78,179-1148,-166 1015,30-83,-51 280,38-179,0-69,-43 238,0 8,-3 0,-3-1,-4-57,-46-68,7 51,10-53,29-140,-51 142,48 189,0 0,0 1,-1-1,0 1,0 0,0 0,-1 1,0-1,0 1,0 0,-1 0,1 0,-1 1,0 0,-1 0,1 1,-1-1,-3 0,-75-61,79 57,5 5,0 0,-1 1,1-1,-1 1,0-1,0 1,0 0,0-1,0 1,-1 0,1 0,0 1,-1-1,0 0,1 1,-1 0,0 0,0-1,0 2,1-1,-1 0,0 0,0 1,0 0,0 0,0 0,-1 0,-1 0,3 0,0-1,0 1,0 0,0-1,0 1,0 0,0 1,0-1,0 0,0 1,0-1,0 1,0-1,0 1,0 0,0 0,1 0,-1 0,0 0,0 0,1 1,-1-1,1 0,-1 1,1-1,0 1,-1 0,1-1,0 1,0 0,0 0,1 0,-1 0,0 0,1 0,-1 0,1 0,-1 0,1 0,0 0,0 0,0 0,0 0,1 1,-1 0,1-1,-1 1,1-1,0 1,0-1,0 0,0 1,0-1,1 0,-1 0,1 0,-1 0,1 0,0 0,0 0,0-1,0 1,0-1,0 1,0-1,1 0,-1 0,0 0,1 0,-1 0,1 0,-1-1,1 1,-1-1,1 0,0 0,-1 0,1 0,-1 0,1 0,-1-1,1 1,-1-1,1 0,-1 0,1 0,-1 0,2-1,65-148,-63 125,0 1,-2-1,-1 0,0 0,-2 0,-1 0,-1 0,-2-4,1-40,-9-73,-36-83,22 84,24 136,1-1,-1 0,0 1,0-1,-1 1,1-1,-1 1,-1 0,1 0,-1 0,1 0,-1 0,-1 0,1 1,-1-1,0 1,0 0,0 0,0 1,-1-1,1 1,-1 0,0 0,0 1,0-1,-1 1,1 0,0 0,-1 1,1 0,-1 0,0 0,1 0,-1 1,0 0,1 0,-1 1,-1 0,-22 12,1 2,0 1,1 1,1 1,1 1,-6 7,20-17,-136 163,128-152,14-13,-1 0,0 0,0 0,-1-1,0 0,0-1,0 1,-1-1,1-1,-1 1,0-1,-1-1,1 1,-1-1,1-1,-6 1,-11 3,1 1,0 1,0 1,1 2,0 0,0 1,1 1,1 1,0 1,1 1,1 1,-12 14,-37 26,-70 71,88-83,3 2,2 2,-29 42,39-47,-63 105,98-148,-1 0,1 0,-1-1,1 1,0 0,-1 0,1 0,0-1,-1 1,1 0,0 0,0 0,0 0,0 0,0-1,0 1,0 0,0 0,0 0,1 0,-1 0,0 0,0-1,1 1,-1 0,0 0,1 0,-1-1,1 1,-1 0,1-1,0 1,-1 0,1-1,0 1,-1-1,1 1,0-1,-1 1,1-1,0 1,0-1,0 0,0 0,-1 1,1-1,0 0,0 0,0 0,0 0,0 0,0 0,0 0,47-15,3-31,44-26,-70 62,-5 3,-1 0,0-2,0 0,-1-1,0 0,-1-2,0 0,-1-1,0 0,10-13,134-117,-143 130,170-115,84-25,-160 69,-112 84,1-1,0 1,0 0,-1 0,1 0,0-1,0 1,0 0,0-1,-1 1,1 0,0-1,0 1,0 0,0 0,0-1,0 1,0 0,0-1,0 1,0 0,0-1,0 1,0 0,0-1,0 1,0 0,0-1,0 1,0 0,0-1,1 1,-1 0,0-1,0 1,0 0,1 0,-1-1,0 1,0 0,1 0,-1 0,0-1,0 1,1 0,-1 0,0 0,1 0,-1-1,-29 13,-147 158,137-131,1 3,2 0,-26 43,56-77,-141 154,136-150,0 0,0 0,-1-2,0 1,-1-1,0-1,-1 0,-5 1,-69 55,-163 198,69-88,81-98,-64 36,98-69,66-44,1 0,-1 0,1 1,-1-1,1 0,-1 0,0 0,1 0,-1 0,1 0,-1 0,1 0,-1 0,0 0,1 0,-1 0,1 0,-1 0,0-1,1 1,-1 0,1 0,-1-1,1 1,-1 0,1-1,-1 1,1 0,0-1,-1 1,1-1,-1 1,1-1,0 1,-1-1,1 1,0-1,0 1,-1-1,1 1,0-1,0 1,0-1,0 0,0 1,0-1,0 1,0-1,0 0,0 1,0-1,0 1,0-1,0 1,1-1,-1 0,0 1,0-1,1 1,-1-1,0 1,1-1,-1 1,0 0,1-1,16-39,363-595,-212 350,13 8,45-37,-96 148,6 7,151-136,-59 99,-90 76,-112 102,-2 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6:31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7878 1571,'-32'-41,"23"31,0 0,1 0,0-1,1 0,0 0,1-1,0 0,1 0,0-1,1 1,0-1,0-6,-2-31,-25-101,-89-101,117 245,1 0,-1 1,-1-1,1 1,-1 0,0 0,0 1,-1-1,1 1,-1 0,-1 0,1 0,-1 1,1 0,-1 0,0 0,-1 1,1 0,-1 0,-4-1,-2 0,-1-1,1 0,1-1,-1 0,1-1,0-1,0 0,1 0,0-1,0 0,1-1,1-1,0 1,0-1,-2-4,-2-3,4 6,0 0,1 0,0-1,1 0,0-1,1 1,0-1,1 0,-2-14,7 23,0 1,0-1,1 1,0-1,0 1,0 0,0-1,1 1,-1 0,1 0,0 0,1 0,-1 0,1 0,-1 1,1-1,0 1,1 0,-1 0,16-20,-19 23,1-1,-1 0,1 1,-1-1,1 0,-1 0,0 1,1-1,-1 0,0 0,0 0,0 1,1-1,-1 0,0 0,0 0,0 0,0 1,0-1,0 0,-1 0,1 0,0 0,0 1,-1-1,1 0,0 0,-1 0,1 1,-1-1,1 0,-1 1,1-1,-1 0,1 1,-1-1,0 1,1-1,-1 1,0-1,1 1,-1 0,0-1,0 1,0 0,1-1,-1 1,0 0,0 0,0 0,0 0,1 0,-1 0,0 0,0 0,0 0,0 0,0 0,-54 2,-99 25,131-23,0 0,0 2,1 1,0 1,0 1,1 1,0 0,-12 10,13-9,0-1,-1 0,0-2,-1 0,0-1,-11 1,-168 67,-32-5,-179 39,271-82,-56 3,-170-31,361 1,0 0,0 0,-1 0,1-1,0 0,0 0,0-1,0 1,0-1,1 0,-1-1,0 0,1 0,0 0,0 0,0-1,0 0,0 0,1 0,-1 0,1-1,0 0,1 0,-1 0,-2-7,0 0,1 0,0 0,1 0,1-1,0 0,1 1,0-1,0-9,-2 9,0 0,-1 0,0 0,-1 1,0-1,-1 1,-1 1,0-1,0 1,-10-9,4 2,9 14,1 0,-1 0,0 0,0 1,0 0,-1 0,1 0,-1 1,0-1,1 1,-1 1,0-1,0 1,0 0,0 1,-1-1,1 1,0 0,0 1,-4 0,-49-5,46 0,0 1,-1 0,1 1,0 1,-1 0,1 1,-1 0,1 1,-1 0,1 2,0-1,0 1,-13 6,-122 49,35-30,-112 41,-28 23,83-30,-118 17,170-49,-262 53,62-22,154-38,-25-1,38 6,26 6,89-23,-1-2,-1-2,1-2,-1-1,0-1,-36-4,53-2,1-1,-1-1,1 0,1-2,-1-1,1 0,-12-8,19 8,-1-1,1 0,1-1,0-1,0 0,1 0,0-1,1 0,1 0,-2-5,4 8,-159-164,153 163,-1 1,0 1,-1 0,0 1,0 0,0 1,-1 1,0 0,0 1,-1 1,-18-7,9 2,14 6,1 0,0-1,0 0,0-1,0 0,0-1,1 0,0 0,0-1,0 0,1-1,0 0,0 0,1 0,-4-6,-105-94,53 57,52 40,0 0,-1 0,0 1,0 1,-1 0,0 1,0 0,-1 1,0 1,0 0,0 0,-1 2,-2-1,-10-5,28 9,-1 0,0 0,1 0,-1 0,0 0,1 0,-1 0,0-1,1 1,-1 0,0 0,0 0,1 0,-1 0,0 0,1-1,-1 1,0 0,0 0,1 0,-1-1,0 1,0 0,1 0,-1-1,0 1,0 0,0-1,0 1,0 0,1 0,-1-1,0 1,0 0,0-1,0 1,0 0,0-1,0 1,0 0,0-1,0 1,0 0,0-1,0 1,0 0,-1-1,1 1,0 0,0 0,0-1,0 1,0 0,-1-1,1 1,0 0,0 0,-1 0,1-1,0 1,0 0,-1 0,186-11,-184 11,-1 0,1 0,0 1,-1-1,1 0,0 0,-1-1,1 1,0 0,-1 0,1 0,-1 0,1-1,0 1,-1 0,1 0,-1-1,1 1,-1 0,1-1,-1 1,1-1,-1 1,1-1,-1 1,1-1,-1 1,0-1,1 1,-1-1,0 0,1 1,-1-1,0 0,0 1,0-1,0 1,0-1,0 0,0 1,0-1,0 0,0 1,0-1,0 0,0 1,0-1,0 0,-1 1,1-1,0 1,0-1,-1 0,1 1,-1-1,1 1,0-1,-1 1,-31-24,22 21,0-1,0 1,0 1,0 0,-1 0,1 1,-1 1,1-1,-1 2,1-1,0 1,-1 1,-5 2,-36 2,48-5,0 0,0-1,0 1,0-1,0 0,0 0,0 0,0-1,0 1,0-1,0 0,1 0,-1 0,0-1,0 1,1-1,-1 0,1 0,0 0,-1-1,1 1,0-1,0 1,1-1,-1 0,0 0,1-1,0 1,0 0,0-1,0 1,-1-4,-27-133,2 39,28 110,-1-7,1 0,-1 0,0 0,1 0,-1 0,1 0,0 0,0 0,-1 0,2 0,-1 0,0 0,0 0,0 0,1 0,0 0,-1 0,1 0,0 0,0 0,0 0,0 0,0 0,0-1,0 1,1 0,-1-1,1 1,-1-1,1 0,-1 1,1-1,0 0,0 0,0 0,0 0,-1-1,1 1,0 0,0-1,0 1,1-1,-1 0,108-62,-120 82,-118 92,57 15,63-110,-46 136,48-136,1 0,2 1,-1 0,2 0,0 0,2 0,0 0,1 1,0-1,2 0,0-1,1 1,0 0,2-1,0 0,1 0,1-1,0 0,1 0,1-1,0 0,1-1,1 0,1 1,9 9,1 0,1-1,2-1,-1-2,2 0,1-2,0-1,7 1,352 179,-221-109,4-7,3-7,4-9,49 7,274 57,366 72,-777-177,-2 4,-1 3,51 27,-51-24,2-5,1-3,1-4,1-4,3-4,22 11,0 5,70 30,-74-23,510 126,-542-151,0-4,1-3,0-3,-1-4,1-3,-1-4,0-4,45-14,469-48,-251 53,-168 4,-2-8,67-23,210-93,-285 84,244-53,260-111,-517 163,-4-6,33-26,-155 73,-1 0,-2-2,0-1,-1-1,0 0,-2-2,-1 0,-1-2,-2 0,0 0,-1-2,-2 0,-1 0,-1-1,-2-1,89-224,-15 23,-66 191,-10 23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7:15.6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4987 2836,'-15'4,"-1"0,2 0,-1 1,0 1,1 1,0 0,1 0,0 2,0 0,0 0,1 1,1 0,0 1,0 1,-2 2,-1 0,-308 300,47-47,-192 137,392-342,-270 237,248-230,97-70,0 1,0-1,0 1,-1-1,1 1,0 0,0-1,0 1,0-1,0 1,0 0,-1-1,1 1,0 0,0-1,-1 1,1 0,0-1,0 1,-1 0,1-1,0 1,-1 0,1 0,-1-1,1 1,0 0,-1 0,1 0,-1 0,1 0,0-1,-1 1,1 0,-1 0,1 0,0 0,-1 0,1 0,-1 0,1 1,-1-1,1 0,0 0,-1 0,1 0,-1 0,1 1,0-1,-1 0,1 0,0 1,-1-1,1 0,0 0,-1 1,1-1,0 0,0 1,-1-1,21-35,76-93,91-92,137-121,191-147,-484 459,5-5,1 2,2 1,0 2,40-21,-78 49,-1 0,1 0,-1 1,1-1,-1 0,1 0,0 1,-1-1,1 0,0 1,-1-1,1 1,0-1,0 1,0-1,-1 1,1-1,0 1,0 0,0 0,0-1,0 1,0 0,0 0,0 0,0 0,0 0,0 0,-1 0,1 0,0 0,0 1,0-1,0 0,0 1,0-1,0 0,-1 1,1-1,0 1,0 0,0-1,-1 1,1-1,0 1,-1 0,1 0,-1-1,1 1,-1 0,1 0,-1 0,1 0,-1-1,0 1,0 0,1 0,-1 0,0 0,0 0,0 0,0 0,0 0,0 0,-9 22,-1-2,0 0,-2 0,-1-1,0 0,-1-1,-14 14,14-15,-163 181,-8-9,-8-7,-8-9,-76 42,19-21,-101 48,204-159,155-83,0-1,-1 1,1 0,-1-1,0 1,1-1,-1 1,1-1,-1 1,0-1,1 0,-1 1,0-1,0 0,1 1,-1-1,0 0,0 0,1 0,-1 0,0 0,0 0,1 0,-1 0,0 0,0 0,0 0,1 0,-1 0,0-1,1 1,-1 0,0-1,0 1,1 0,-1-1,0 1,1-1,-1 1,1-1,-1 1,1-1,-1 0,1 1,-1-1,1 1,-1-1,1 0,0 0,0 1,-1-1,1 0,24-38,56-41,3 3,79-56,-159 130,6-5,0 1,1-1,0 2,0-1,0 1,1 1,0 0,0 0,0 1,0 1,1 0,0 0,0 1,-9 3,-1 0,0 1,0-1,0 0,1 1,-1 0,-1-1,1 1,0 0,0 0,-1 0,1 0,-1 0,1 1,-1-1,0 0,0 1,0-1,0 1,-1-1,1 1,-1-1,1 1,-1-1,0 1,0-1,0 1,0 0,-1-1,1 1,-1-1,1 1,-1-1,0 1,0-1,0 0,0 1,0-1,-1 0,1 0,-1 0,1 0,-1 0,-29 55,-3-1,-2-2,-2-2,-3-1,-1-2,-3-3,-2-1,-21 14,-560 462,480-404,125-99,-173 119,196-136,0-1,-1 1,1 0,0-1,-1 1,1-1,-1 1,1 0,-1-1,1 1,-1-1,1 1,-1-1,1 1,-1-1,1 0,-1 1,0-1,1 0,-1 0,0 1,1-1,-1 0,0 0,0 0,1 0,-1 0,0 0,1 0,-1 0,0 0,0 0,1 0,-1 0,0 0,1-1,-1 1,0 0,1 0,-1-1,0 1,1-1,-1 1,1 0,-1-1,1 1,-1-1,1 1,-1-1,1 0,-1 1,1-1,0 1,-1-1,1 0,0 1,0-1,-1 0,1 1,0-1,13-24,2 2,0 0,1 1,2 0,0 1,6-3,10-14,40-49,4 2,4 5,3 3,39-24,-92 77,2 2,1 1,0 1,34-13,-36 26,-37 30,-100 104,-5-4,-100 84,179-180,-26 26,-3-3,-2-2,-19 9,54-45,26-13,0 1,0 0,0-1,0 1,0 0,0 0,0-1,0 1,0 0,0-1,0 1,0 0,0 0,0-1,0 1,0 0,0-1,0 1,0 0,0 0,0-1,0 1,-1 0,1-1,0 1,0 0,0 0,-1 0,1-1,0 1,0 0,0 0,-1 0,1-1,0 1,0 0,-1 0,1 0,0 0,-1 0,1 0,0 0,0-1,-1 1,1 0,0 0,-1 0,1 0,0 0,-1 0,1 1,0-1,0 0,-1 0,1 0,0 0,-1 0,1 0,0 0,0 1,-1-1,88-78,2 0,2 5,4 3,53-26,-48 38,2 4,57-19,-159 73,0 0,0 1,0-1,1 0,-1 1,0-1,0 0,0 0,0 1,0-1,0 0,1 0,-1 1,0-1,0 0,0 0,1 1,-1-1,0 0,0 0,1 0,-1 0,0 1,0-1,1 0,-1 0,0 0,1 0,-1 0,0 0,0 0,1 0,-1 0,0 0,1 0,-1 0,0 0,1 0,-1 0,0 0,-32 30,22-21,-277 229,199-176,-3-5,-2-3,-31 10,64-41,61-23,-1-1,0 1,1 0,-1 0,0 0,0-1,1 1,-1 0,0 0,1-1,-1 1,0 0,0-1,0 1,1 0,-1-1,0 1,0 0,0-1,0 1,0 0,0-1,0 1,0-1,0 1,0 0,0-1,0 1,0 0,0-1,0 1,0-1,0 1,0 0,0-1,0 1,-1 0,1-1,0 1,0 0,0-1,-1 1,1 0,0 0,0-1,-1 1,1 0,0 0,-1-1,1 1,0 0,-1 0,1 0,0 0,-1 0,1-1,0 1,-1 0,1 0,-1 0,1 0,0 0,-1 0,1 0,0 0,-1 0,1 0,-1 1,25-25,195-160,424-340,-533 439,207-143,-306 222,-3 0,1 0,1 1,-1 0,1 1,0 0,0 0,0 1,0 0,1 1,-1 0,1 1,-9 1,-1 0,0 1,1 0,-1-1,1 1,-1 0,0-1,0 1,1 0,-1 0,0 0,0 0,0 0,0 1,0-1,0 0,0 0,-1 1,1-1,0 0,-1 1,1-1,-1 1,1-1,-1 1,0-1,1 1,-1-1,0 1,0-1,0 1,0-1,-1 1,1-1,0 1,-1-1,1 0,-1 1,1-1,-1 1,1-1,-1 0,0 1,0-1,0 0,0 0,0 0,0 0,0 0,0 0,-1 1,-20 37,-1-2,-2 0,-2-1,-2-2,-21 21,25-27,-179 179,-8-9,-10-9,-57 27,-503 338,646-461,-4-6,-39 12,125-78,77-59,80-66,4 5,4 4,4 5,4 6,3 4,21-3,-23 20,-98 58,-22 13,-28 22,-278 198,-233 150,502-351,75-42,104-84,43-22,-159 108,-17 8,-1 0,1 0,0 1,0 0,0 1,1 0,-1 1,1-1,0 2,-1-1,1 2,8-1,-17 3,0-1,-1 0,1 1,0-1,-1 1,1 0,-1-1,0 1,1-1,-1 1,0-1,0 1,0 0,0-1,0 1,-1-1,1 1,0 0,-1-1,1 1,-1-1,0 1,1-1,-1 0,0 1,0-1,0 0,0 1,0-1,0 0,0 0,0 0,0 0,-1 0,1 0,0 0,-1 0,1-1,-1 1,-222 201,21-36,-61 29,188-147,118-86,35-20,-44 30,2 2,1 1,1 2,1 1,0 2,14-3,-25 19,-33 24,-263 208,121-100,175-145,-7 1,1 1,0 1,1 1,0 1,1 1,9-3,-58 53,-45 29,-3-4,-3-4,-4-1,-25 20,47-37,82-73,21-15,-26 24,1 1,1 1,1 1,1 1,0 1,1 1,11-5,-34 21,0 1,0-1,1 0,-1 1,0-1,0 0,0 0,0 1,1-1,-1 0,0 1,0-1,1 0,-1 0,0 0,0 1,1-1,-1 0,0 0,1 0,-1 0,0 1,1-1,-1 0,0 0,1 0,-1 0,0 0,1 0,-1 0,0 0,1 0,-1 0,0 0,1 0,-1 0,0 0,1 0,-1-1,0 1,1 0,-1 0,0 0,0 0,-24 27,21-24,-22 22,-2-1,-1-1,-1-2,0-1,-2-1,0-1,-19 6,50-24,0 0,1 0,-1-1,0 1,0 0,0-1,0 1,0 0,0-1,0 1,0 0,0-1,0 1,0 0,0-1,0 1,0 0,0-1,0 1,0 0,0-1,0 1,0 0,-1-1,1 1,0 0,0 0,0-1,-1 1,1 0,0 0,0-1,-1 1,1 0,0 0,0 0,-1-1,1 1,29-28,60-33,-89 61,0 1,0-1,0 1,0-1,0 0,0 1,1-1,-1 0,0 1,0-1,0 1,0-1,1 0,-1 0,0 1,0-1,1 0,-1 1,0-1,0 0,1 0,-1 1,0-1,1 0,-1 0,0 0,1 0,-1 1,1-1,-1 0,0 0,1 0,-1 0,0 0,1 0,-1 0,1 0,-1 0,0 0,1 0,-1 0,0 0,1 0,-1-1,1 1,-1 0,0 0,1 0,-1-1,0 1,1 0,-1 0,0-1,0 1,1 0,-1 0,0-1,0 1,1 0,-19 28,-188 151,300-250,-93 72,-1-1,1 0,-1 1,1-1,-1 1,1-1,-1 1,0-1,1 1,-1-1,0 1,1-1,-1 1,0-1,0 1,0-1,1 1,-1 0,0-1,0 1,0-1,0 1,0 0,0-1,0 1,0 0,0-1,0 1,0-1,-1 1,1 0,0-1,0 1,-1-1,1 1,0-1,-1 1,1-1,0 1,-1-1,1 1,-1-1,1 0,-1 1,1-1,-1 1,1-1,-1 0,1 0,-1 1,-115 118,146-162,79-76,-109 119,0 0,-1 0,1 0,0 0,0 0,0 0,-1 0,1 0,0 0,0 0,-1 0,1 0,0 0,0-1,0 1,-1 0,1 0,0 0,0 0,0 0,0-1,-1 1,1 0,0 0,0 0,0-1,0 1,0 0,0 0,0-1,-1 1,1 0,0 0,0-1,0 1,0 0,0 0,0-1,-24 16,-93 86,29-30,118-92,116-109,-146 130,0-1,-1 1,1 0,0 0,0 0,-1-1,1 1,0 0,0 0,0-1,-1 1,1 0,0 0,0-1,0 1,0 0,0-1,-1 1,1 0,0-1,0 1,0 0,0-1,0 1,0 0,0-1,0 1,0 0,0-1,1 1,-1 0,0-1,-32 20,-95 108,231-230,-174 196,-61 45,233-265,0 12,-86 93,-31 15,0 14,0 1,0 0,1 1,0 1,1 0,0 1,1 0,0 1,0 0,2 1,-3 3,9-11,-23 35,56-66,102-138,-118 146</inkml:trace>
  <inkml:trace contextRef="#ctx0" brushRef="#br0" timeOffset="1169.865">273 7324,'-14'10,"-10"2,-1 5,0-1,-2 2,0-3,4 2,1-3,5 2,0-3,3 2,-1-1,2 1,4-2</inkml:trace>
  <inkml:trace contextRef="#ctx0" brushRef="#br0" timeOffset="7820.307">4733 2639,'101'-102,"542"-517,-453 465,-149 135,-40 18,-1 1,1 0,0-1,-1 1,1 0,0 0,0 0,-1-1,1 1,0 0,0 0,0 0,-1 0,1 0,0 1,0-1,-1 0,1 0,0 0,0 1,-1-1,1 0,0 1,-1-1,1 0,0 1,-1-1,1 1,0-1,-1 1,1-1,-1 1,1 0,-1-1,0 1,1 0,-1-1,1 1,-1 0,0 0,0-1,1 1,-1 0,0 0,0-1,0 1,0 0,0 0,0-1,0 1,0 0,0 0,-37 74,23-56,-29 48,-3-2,-3-2,-3-2,-2-2,-16 10,66-66,-1 3,0-1,-1-1,0 1,1-1,-1 0,-1 0,1-1,-1 0,1 0,-1 0,0-1,0 0,-1 0,7-3,0 1,0-1,0 0,0 1,0-1,1 0,-1 1,0-1,0 0,1 0,-1 0,0 0,1 0,-1 0,1 0,-1 0,1 0,0 0,-1 0,1 0,0 0,0 0,0 0,0 0,0 0,0 0,0 0,0 0,0-1,0 1,1 0,-1 0,0 0,1 0,-1 0,1 0,-1 0,1 0,-1 0,1 1,0-1,-1 0,1 0,0 0,0 1,0-1,0 0,0 1,132-156,-59 72,4 3,3 3,56-38,-85 83,-51 33,-1 0,1 1,0-1,-1 0,1 0,0 0,-1 1,1-1,-1 0,1 1,-1-1,1 0,-1 1,1-1,-1 1,1-1,-1 1,0-1,1 1,-1-1,0 1,1-1,-1 1,0-1,0 1,1 0,-1-1,0 1,0 0,0-1,0 1,0-1,0 1,0 0,0-1,0 1,0 0,0-1,0 1,-1-1,1 1,0 0,0-1,-1 1,1-1,0 1,-1-1,1 1,0-1,-1 1,1-1,-1 1,1-1,-1 0,1 1,-1-1,1 1,-1-1,0 0,1 0,-1 1,1-1,-1 0,0 0,1 0,-1 0,-223 276,167-212,5-6,-2-2,-2-2,-56 40,52-60,60-34,1 0,-1 0,1-1,-1 1,0 0,1-1,-1 1,1 0,-1-1,0 1,1-1,-1 1,0 0,1-1,-1 1,0-1,0 1,0-1,1 1,-1-1,0 1,0-1,0 1,0-1,0 1,0-1,0 1,0-1,0 1,0-1,0 1,0-1,0 1,-1-1,1 1,0-1,0 1,-1-1,1 1,0-1,0 1,-1-1,1 1,0 0,-1-1,1 1,-1 0,1-1,-1 1,1 0,0-1,-1 1,1 0,-1 0,1 0,-1 0,1-1,-1 1,1 0,-1 0,1 0,-1 0,0 0,1 0,-1 0,1 0,-1 0,1 1,-1-1,27-37,142-130,-26 39,-113 114,-28 13,-1 1,1 0,-1 0,1 0,-1 0,0 0,1 0,-1 0,1 0,-1 0,1 1,-1-1,1 0,-1 0,1 0,-1 0,0 1,1-1,-1 0,1 0,-1 1,0-1,1 0,-1 1,0-1,1 0,-1 1,0-1,0 0,1 1,-1-1,0 1,0-1,0 1,1-1,-1 1,0-1,0 0,0 1,0-1,0 1,0-1,0 1,0-1,0 1,0-1,0 1,0-1,-1 1,1-1,0 0,0 1,0-1,-1 1,1-1,0 1,0-1,-1 0,1 1,0-1,-1 0,1 1,-1-1,-82 114,64-92,-37 38,-3-2,-2-3,-3-3,-20 11,-59 46,124-93,54-31,103-87,-5-5,-5-6,109-125,-200 182,-37 56,0-1,0 0,0 1,0-1,0 0,0 1,0-1,0 0,0 0,0 1,-1-1,1 0,0 1,0-1,-1 1,1-1,0 0,-1 1,1-1,-1 1,1-1,-1 1,1-1,-1 1,1-1,-1 1,1 0,-1-1,0 1,1 0,-1-1,0 1,1 0,-1 0,0 0,1 0,-1 0,0-1,1 1,-1 0,0 0,1 1,-1-1,0 0,1 0,-1 0,0 0,1 1,-1-1,0 0,1 0,-1 1,1-1,-1 1,0-1,1 0,-1 1,1-1,-1 1,1-1,0 1,-1 0,1-1,-1 1,1-1,0 1,-1 0,-145 131,102-86,-336 321,331-317,49-50,1 0,-1 0,0 0,1 0,-1 0,0 0,0 0,1 0,-1 0,0 0,1 0,-1 0,0 0,0 0,1 1,-1-1,0 0,1 0,-1 0,0 0,0 1,0-1,1 0,-1 0,0 1,0-1,0 0,0 0,1 1,-1-1,0 0,0 0,0 1,0-1,0 0,0 1,0-1,0 0,0 1,0-1,0 0,0 0,0 1,31-19,156-143,-85 65,-216 220,-10-7,24-18,181-166,40-51,77-99,-36 31,-147 161,-15 25,0 0,-1 1,1-1,0 0,0 0,0 1,-1-1,1 0,0 0,0 0,-1 1,1-1,0 0,-1 0,1 0,0 0,0 0,-1 1,1-1,0 0,-1 0,1 0,0 0,-1 0,1 0,0 0,-1 0,1 0,0 0,-1 0,1-1,0 1,-1 0,1 0,0 0,0 0,-1 0,1-1,0 1,-1 0,1 0,0 0,0-1,0 1,-1 0,1 0,0-1,0 1,0 0,-1 0,1-1,0 1,0 0,0-1,0 1,0 0,0-1,0 1,0 0,0-1,-12 10,1 1,1 0,0 1,0 0,1 0,0 1,1 0,-3 5,-18 27,-9 9,39-53,-1 0,0 0,0 0,0 0,0 0,1 0,-1 0,0 0,0 0,0 1,0-1,0 0,0 0,1 0,15-21,67-85,4 3,64-54,-80 83,437-429,-493 484,-31 24,-44 41,2 3,2 2,2 3,-27 38,30-36,-283 292,628-633,-293 284,0 1,0 0,0 0,0-1,0 1,0 0,0-1,0 1,0-1,0 1,0-1,-1 0,1 1,0-1,0 0,-1 1,1-1,0 0,-1 0,1 0,-1 0,1 1,-1-1,1 0,-1 0,0 0,1 0,-1 0,0 0,0 0,0 0,0 0,0 0,0 0,0 0,0 0,0 0,0 0,-1 0,1 0,0 0,-1 0,1 0,-1 0,1 0,-1 0,1 0,-1 1,0-1,1 0,-1 0,0 1,0-1,1 0,-1 1,0-1,0 1,0-1,0 1,-6 0,1 2,-1-1,1 1,0 0,0 0,0 1,0 0,0 0,0 0,1 0,0 1,0 0,0 1,0-1,0 1,1-1,0 2,0-1,0 0,1 1,-3 5,5-11,0 1,0-1,0 1,0-1,0 1,0 0,1-1,-1 1,0 0,0 0,1-1,-1 1,0 0,1 0,-1 0,1 0,-1 0,1 0,0 0,-1 0,1 0,0 0,0 0,0 0,0 0,0 0,0 0,0 1,0-1,0 0,0 0,0 0,1 0,-1 0,0 0,1 0,-1 0,1 0,-1 0,1-1,0 1,-1 0,1 0,0 0,0-1,-1 1,1 0,0-1,0 1,0 0,0-1,0 1,0-1,0 0,0 1,0-1,0 0,0 1,0-1,0 0,1 0,85-74,-69 55,299-305,-229 223,-249 248,158-138,20-21,103-94,-5-5,10-22,-105 101,-19 32,-1-1,0 1,1-1,-1 1,0-1,1 1,-1-1,0 1,0-1,0 1,0-1,1 1,-1-1,0 1,0-1,0 1,0-1,0 1,0-1,0 1,0-1,-1 1,1-1,0 1,0-1,0 1,-1-1,1 1,0-1,0 1,-1-1,1 1,0-1,-1 1,1 0,-1-1,1 1,0 0,-1-1,1 1,-1 0,1 0,-1-1,1 1,-1 0,1 0,-1 0,1 0,-1-1,1 1,-1 0,1 0,-1 0,1 0,-1 0,0 0,1 1,-1-1,1 0,-1 0,1 0,-1 0,0 1,-14 4,1 1,-1 1,1 0,0 1,0 1,1 0,0 0,1 2,0-1,0 2,1-1,-6 10,0-3,-15 24,67-61,198-170,-179 144,-87 70,-5 8,-11 13,-1-2,-2-3,-3-2,0-2,-48 22,55-41,78-46,334-225,-179 126,-178 122,-21 11,-25 15,-308 214,190-122,157-113,0 0,0 0,1 0,-1-1,0 1,0 0,1 0,-1 0,0 0,1 0,-1 0,0 0,0 0,1 0,-1 0,0 0,0 0,1 0,-1 1,0-1,1 0,-1 0,0 0,0 0,1 0,-1 0,0 1,0-1,0 0,1 0,-1 0,0 1,0-1,0 0,0 0,1 1,-1-1,0 0,0 0,0 1,0-1,0 0,0 0,0 1,0-1,31-12,291-207,-255 174,-80 72,-372 426,148-173,230-272,3-3,0-1,0 1,0-1,1 1,-1 0,1 1,0-1,1 0,-1 1,1 0,1-1,-1 1,1 0,1-5,1 0,0 0,0 0,0 0,0-1,-1 1,1 0,0-1,0 1,0-1,1 1,-1-1,0 0,0 1,0-1,0 0,0 0,0 0,1 0,-1 0,0 0,0 0,0 0,0 0,0 0,0-1,1 1,-1 0,0-1,0 1,0-1,0 1,0-1,0 0,0 1,-1-1,1 0,0 0,0 0,0 1,0-2,202-159,4-35,-181 164,-27 32,1 0,-1 0,1 1,-1-1,1 0,-1 0,1 0,-1 0,1 0,-1 0,1 0,-1 0,1 0,-1-1,1 1,-1 0,1 0,-1 0,1-1,-1 1,1 0,0 0,-1-1,1 1,-1 0,1-1,0 1,-1-1,1 1,0 0,-1-1,1 1,0-1,0 1,0-1,-1 1,1-1,0 1,0-1,0 1,0-1,0 1,0-1,0 1,0-1,0 1,0-1,0 1,0-1,0 1,0-1,1 1,-1-1,0 1,0-1,0 1,1 0,-1-1,0 1,1-1,-1 1,0 0,1-1,-1 1,1 0,-1-1,0 1,1 0,-1 0,1-1,-106 55,79-36,-51 38,2 4,4 3,-18 22,8-7,-17 26,98-103,0-1,0 1,1-1,-1 1,0-1,1 1,-1 0,0-1,1 1,-1-1,1 0,-1 1,1-1,-1 1,1-1,-1 0,1 1,-1-1,1 0,0 0,-1 1,1-1,-1 0,1 0,0 0,-1 0,1 0,-1 0,1 0,0 0,-1 0,1 0,0 0,-1 0,1 0,-1 0,1-1,0 1,-1 0,1 0,-1-1,1 1,-1 0,1-1,-1 1,1-1,-1 1,1-1,-1 1,1-1,-1 1,0-1,1 1,-1-1,0 1,0-1,1 1,-1-1,0 0,0 1,0-1,0 0,0 0,311-277,-186 171,273-257,-380 342,-19 22,1 0,0 0,0 0,-1 0,1 0,0 0,0 0,0-1,-1 1,1 0,0 0,0 0,0 0,0 0,-1-1,1 1,0 0,0 0,0 0,0-1,0 1,0 0,-1 0,1 0,0-1,0 1,0 0,0 0,0-1,0 1,0 0,0 0,0 0,0-1,0 1,0 0,0 0,0-1,0 1,0 0,1 0,-1 0,0-1,0 1,0 0,-157 118,100-70,-392 322,440-365,14-10,15-13,158-131,304-236,-346 282,-178 136,-167 123,-120 79,94-96,222-138,26-17,229-174,49-18,-218 147,-73 60,0 1,1 0,-1 0,0 0,1-1,-1 1,0 0,1-1,-1 1,0 0,1-1,-1 1,0 0,0-1,1 1,-1 0,0-1,0 1,0-1,0 1,0-1,0 1,1 0,-1-1,0 1,0-1,0 1,0-1,-1 1,1-1,0 1,0 0,0-1,0 1,0-1,0 1,-1 0,1-1,0 1,0 0,-1-1,1 1,0-1,0 1,-1 0,1 0,0-1,-1 1,1 0,-1 0,1-1,0 1,-1 0,1 0,-1 0,1 0,0 0,-1-1,1 1,-1 0,1 0,-1 0,1 0,-1 0,1 0,0 1,-1-1,1 0,-1 0,-33 5,-211 91,228-92,19-12,24-15,102-81,-116 92,1 1,0-1,-1 0,0 0,-1-1,0-1,-1 0,0 0,-1-1,-1 0,-1-1,0 0,-1 0,0 0,-1-1,1-13,-5 20,-2 2,1 0,0 0,0 0,1 0,0 0,0 0,1 0,0 0,0 0,1 0,0 1,0-1,1 1,0 0,1 0,-1 0,1 1,0 0,1 0,0 0,0 0,0 1,99-89,18-55,-108 133,0 1,1 1,1 0,0 1,1 0,10-4,77-62,-92 66,107-85,-99 91,-30 18,-27 21,35-32,-212 213,97-88,-49 51,97-77,102-143,195-159,-162 111,-17 16,41-2,-11-20,-123 154,-142 153,95-73,26-30,25-43,69-21,-28-37,0-1,-1 1,0 0,1 0,-2 0,1 0,0-1,-1 1,0 0,0 0,-1 0,1 0,-1 0,0 0,0 0,-4 42,8-31</inkml:trace>
  <inkml:trace contextRef="#ctx0" brushRef="#br0" timeOffset="11134.35">6115 1143,'34'-90,"4"3,4 1,3 2,4 2,30-37,-41 64,-40 55,1-1,0 1,0 0,0 0,0 0,-1 0,1 0,0 0,0 0,0 0,0 0,-1 0,1 1,0-1,0 0,0 1,0-1,0 1,0-1,0 1,0 0,0-1,0 1,0 0,0 0,0 0,1 0,-1-1,0 1,1 0,-1 1,-72 74,5 3,-42 64,-303 394,474-638,410-588,-448 658,-2-2,-1 0,-1-2,-3 0,0-1,-2 0,3-17,-17 51,1 0,0 1,0-1,-1 0,1 0,-1 0,1 1,-1-1,0 0,0 0,0 0,0 0,0 0,0 0,-1 1,1-1,-1 0,1 0,-1 0,1 1,-1-1,0 0,0 1,0-1,0 0,0 1,0 0,-1-1,1 1,0 0,-1-1,1 1,-1 0,1 0,-1 0,0 0,1 0,-1 1,0-1,0 0,1 1,-1-1,0 1,0 0,0 0,0 0,0 0,1 0,-1 0,0 0,0 0,0 1,0-1,0 1,1-1,-1 1,0 0,1 0,-1 0,0 0,-28 13,0 1,1 2,1 0,1 2,1 1,0 2,-21 23,-106 108,7 7,-78 115,182-222,-27 34,-60 76,-139 134,239-271,17-20,21-20,56-71,5 3,33-26,-18 17,615-615,-234 264,-447 418,-62 58,35-28,-924 809,827-718,-43 43,-6-6,-6-7,-104 60,242-174,1 1,0-1,-1 0,-1-2,0-1,0 0,-1-2,-1-1,-5 1,29-7,-1-1,0 1,0-1,0 1,0-1,0 0,0 0,0 0,0 0,0 0,0 0,0 0,0-1,0 1,0-1,1 1,-1-1,0 0,0 0,0 0,1 0,-1 0,0 0,1 0,-1-1,1 1,0 0,-1-1,1 1,0-1,0 0,0 1,0-1,0 0,0 0,1 0,-1 1,0-1,1 0,-1 0,1 0,0 0,0 0,0 0,0 0,0 0,0 0,1 0,-1 0,0 0,1 0,0 0,-1 1,1-1,11-33,0 1,3 1,1 1,1 0,1 1,2 1,1 0,22-22,148-177,10 9,9 9,23-4,-159 148,4 3,2 3,48-25,-97 71,-30 16,-1-1,1 0,-1 0,1 1,-1-1,1 1,-1-1,1 0,-1 1,1-1,-1 1,1-1,-1 1,0-1,1 1,-1 0,0-1,0 1,1-1,-1 1,0 0,0-1,0 1,0-1,0 1,1 0,-1-1,0 1,-1 0,1-1,0 1,0 0,0-1,0 1,0-1,-1 1,1 0,0-1,-1 1,1-1,0 1,-1-1,1 1,-1-1,1 1,0-1,-1 1,1-1,-1 0,0 1,1-1,-1 0,1 1,-1-1,1 0,-1 0,0 1,1-1,-1 0,0 0,0 0,-270 259,-535 419,637-543,-5-7,-6-9,-22 3,158-98,-1-2,-2-1,0-3,-1-2,-36 7,-23-24,103 0,1 0,0-1,0 1,0-1,0 1,0-1,1 0,-1 0,1 0,-1-1,1 1,-1 0,1-1,0 0,0 1,1-1,-1 0,0 0,1 0,0 0,0 0,0-1,0 1,0 0,1 0,-1-1,1 1,0 0,0-1,0 0,2-17,2 1,0-1,1 1,1 0,0 0,2 1,1 0,0 0,1 1,1 0,1 0,55-80,3 3,5 3,4 3,3 4,17-7,-37 27,4 3,2 3,2 2,3 4,3 3,1 4,2 3,2 3,32-8,-102 45,0-2,0 1,1 1,-1 0,1 1,0 0,0 1,0 0,0 0,-1 2,9 0,-19 0,1 0,-1 0,1 0,-1 1,1-1,-1 0,0 1,1-1,-1 1,0 0,0-1,0 1,-1 0,1-1,0 1,-1 0,1 0,-1 0,1 0,-1-1,0 1,0 0,0 0,0 0,0 0,0 0,0 0,-1 0,1-1,-1 1,1 0,-1 0,0 0,0-1,0 1,0 0,0-1,0 1,0-1,0 1,-1-1,0 1,-30 48,-1-2,-3-2,-2-1,-1-1,-3-3,-9 5,29-24,-124 110,-5-7,-5-7,-56 27,145-99,-2-4,-1-2,-2-3,-2-4,-1-3,-79 20,63-40,89-10,0-1,0 1,-1 0,1-1,0 1,0-1,0 0,0 1,0-1,0 0,0 0,0-1,0 1,0 0,0-1,1 1,-1-1,1 1,-1-1,1 0,-1 0,1 1,0-1,0 0,0 0,0 0,0 0,1-1,-1 1,0 0,1 0,0 0,0-1,-1 1,1 0,0 0,1-1,-1 0,5-18,1 0,0 0,2 1,0 0,1 1,1-1,1 2,1 0,1 0,11-12,-24 30,80-99,4 5,4 3,4 4,19-9,-15 15,4 3,2 5,34-14,-79 64,-56 23,0 1,-1-1,1 1,0 0,-1 0,1-1,0 1,-1 0,1 0,-1 0,1 0,-1 0,0 0,1-1,-1 1,0 0,1 0,-1 0,0 0,0 0,0 0,0 0,0 0,0 0,0 0,-1 0,1 0,0 0,0 0,-1 0,1 0,-1 0,1 0,-1 0,1 0,-1-1,1 1,-1 0,0 0,1-1,-1 1,0 0,0-1,0 1,0-1,1 1,-1-1,0 1,0-1,0 0,0 1,0-1,-96 93,-3-5,-7-2,12-9,-37 33,-107 88,-250 159,292-249,196-107,0 1,0-1,-1 0,1 0,-1 0,1 0,0 0,-1 0,0 0,1-1,-1 1,1-1,-1 1,0-1,1 1,-1-1,0 0,0 0,1 0,-1 0,0 0,0 0,1 0,-1-1,0 1,1-1,-1 1,0-1,1 1,-1-1,1 0,-1 0,1 0,-1 0,1 0,0 0,-1 0,1-1,0 1,0 0,0-1,0 1,0-1,0 1,0-1,1 1,-1-1,1 0,-1 1,1-1,-1 0,1 1,0-1,0 0,0 0,0 1,0-1,0 0,0 1,1-2,4-12,1 1,1 0,0 0,1 0,0 1,1 0,1 1,5-5,-1-1,128-148,6 6,37-19,-21 27,153-107,-201 184,-218 159,-106 85,-399 311,580-461,9-3,-2-2,0 0,-1-1,0-1,0-1,-2 0,1-2,-10 2,32-11,-1 1,0-1,1 1,-1-1,0 0,0 1,1-1,-1 0,0 1,0-1,0 0,0 0,1 0,-1 0,0 0,0 0,0 0,0 0,1 0,-1 0,0 0,0-1,0 1,1 0,-1 0,0-1,0 1,1-1,-1 1,0-1,1 1,-1-1,0 1,1-1,-1 0,1 1,-1-1,1 0,-1 1,1-1,-1 0,1 0,0 1,0-1,-1 0,1 0,0 0,0 1,0-1,0 0,0 0,0 0,0 0,0 1,0-1,0 0,0 0,1 0,-1 1,0-1,0 0,1 0,-1 0,31-53,-29 51,62-79,3 2,3 4,7 0,-41 39,108-102,5 7,73-44,-112 101,-167 132,-340 282,334-284,-50 46,-5-5,-3-6,-42 19,101-80,62-29,-1-1,1 1,-1 0,1-1,-1 1,1 0,-1-1,1 1,-1 0,1-1,0 1,-1-1,1 1,0-1,-1 1,1-1,0 1,0-1,0 1,-1-1,1 0,0 1,0-1,0 1,0-1,0 1,0-1,0 0,0 1,0-1,0 1,1-1,-1 1,0-1,0 0,0 1,1-1,-1 1,0-1,1 1,-1-1,0 1,1 0,-1-1,1 1,-1-1,0 1,1 0,-1-1,1 1,0 0,-1 0,20-31,2 1,2 1,0 1,26-22,-16 16,170-174,9 10,8 9,168-105,-286 233,-73 59,-43 34,-29 24,-4-1,-1-3,-24 19,22-22,-614 620,552-564,-4-4,-27 12,126-101,6-4,0 0,-1 0,1-1,-1 0,-1-1,0-1,1 1,-2-2,1 0,-11 3,22-7,1 0,-1 0,1 0,-1 0,0 0,1 0,-1 0,0 0,1 0,-1 0,0 0,1 0,-1 0,0-1,1 1,-1 0,1 0,-1-1,0 1,1-1,-1 1,1 0,-1-1,1 1,-1-1,1 1,0-1,-1 1,1-1,-1 1,1-1,0 0,0 1,-1-1,1 1,0-1,0 0,0 1,0-1,-1 0,1 1,0-1,0 0,0 1,1-1,-1 0,0 1,0-1,0 0,0 1,1-1,-1 1,0-1,0 0,1 1,-1-1,1 1,-1-1,0 1,1-1,-1 1,1-1,-1 1,1-1,12-21,0 0,2 1,0 1,1 0,1 1,2 0,3-5,210-228,207-169,-386 375,1 2,2 3,2 2,51-26,-17 36,-91 29,0 0,0 0,0 1,0-1,0 0,0 0,0 1,0-1,0 0,-1 1,1-1,0 1,0-1,0 1,-1-1,1 1,0 0,-1-1,1 1,0 0,-1 0,1-1,-1 1,1 0,-1 0,0 0,1 0,-1 0,0-1,1 1,-1 0,0 0,0 0,0 0,0 0,0 0,0 0,0 0,0 0,0 0,-1 0,1 0,0-1,-1 1,1 0,0 0,-1 0,1 0,-1 0,-24 46,-29 22,-2-3,-48 43,47-50,-259 252,-41 10,222-206,-5-5,-93 53,125-109,107-54,1 1,-1-1,1 1,0-1,-1 0,1 1,-1-1,1 0,-1 1,1-1,-1 0,1 0,-1 1,0-1,1 0,-1 0,1 0,-1 0,1 0,-1 0,0 0,1 0,-1 0,1 0,-1 0,0 0,1 0,-1-1,1 1,-1 0,1 0,-1-1,1 1,-1 0,1 0,-1-1,1 1,-1-1,1 1,0-1,-1 1,1 0,-1-1,1 1,0-1,0 1,-1-1,1 0,0 1,0-1,0 1,0-1,-1 1,1-1,0 0,0 1,0-1,0 1,0-1,1 0,-1 1,0-1,0 1,0-1,0 0,23-36,30-22,3 3,2 2,25-15,-67 56,92-79,4 5,3 5,5 6,2 4,7 5,-113 59,-6 2,-1 1,1 0,0 1,0 0,0 0,1 1,-1 1,1 0,-1 0,1 1,0 0,0 1,0 0,7 2,-15-1,0 0,0 0,-1 0,1 1,0 0,-1-1,0 1,1 0,-1 0,0 0,0 0,0 1,0-1,0 1,-1-1,1 1,-1-1,0 1,1 0,-1 0,0 0,-1 0,1-1,0 1,-1 0,0 0,0 0,0 0,0 0,0 0,0 0,-1 2,-26 99,-13-18,-4-2,-3-2,-4-3,-45 54,-219 251,275-338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9:13.35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8717 2074,'-77'-91,"75"88,-1 0,1-1,-1 1,1-1,0 0,0 1,1-1,-1 0,1 0,0 0,0-1,0 1,0 0,1 0,0 0,0-1,0 1,0 0,1 0,-1 0,1-1,0 1,1 0,-1 0,1 0,-1 0,1 1,0-1,1 0,-1 1,2-2,46-119,-63-23,-2 40,16-51,-1 158,0 1,0-1,0 0,1 0,-1 0,0 1,0-1,1 0,-1 0,0 0,0 0,1 0,-1 1,0-1,1 0,-1 0,0 0,0 0,1 0,-1 0,0 0,1 0,-1 0,0 0,1 0,-1 0,0 0,0 0,1-1,-1 1,0 0,1 0,-1 0,0 0,0 0,1-1,-1 1,0 0,0 0,0 0,1-1,-1 1,0 0,0 0,0-1,0 1,1 0,-1-1,0 1,0 0,0 0,0-1,0 1,0 0,0-1,0 1,0 0,0 0,0-1,0 1,0 0,0-1,0 1,0 0,10 23,17 78,-19-76,-1 0,0 1,-2 0,-1 0,-1 0,-2 0,0 6,-28 85,-22 60,27-2,-40 45,28-119,22-73,12-28,0-1,0 1,0 0,0-1,0 1,0 0,0-1,0 1,0-1,0 1,0 0,-1-1,1 1,0 0,0-1,0 1,-1 0,1 0,0-1,0 1,0 0,-1-1,1 1,0 0,-1 0,1 0,0-1,-1 1,1 0,0 0,-1 0,1 0,0 0,-1 0,1-1,0 1,-1 0,1 0,0 0,-1 0,1 0,-1 0,1 0,0 1,-1-1,1 0,0 0,-1 0,1 0,0 0,-1 1,1-1,0 0,-1 0,1 0,0 1,0-1,-1 0,1 0,0 1,0-1,0 0,-1 1,1-1,0 0,0 1,-2-14,1 0,1 0,0 0,0 0,2 0,-1 0,2 1,-1-1,2 0,4-9,-11 56,-53 190,43-182,28-49,-5-1</inkml:trace>
  <inkml:trace contextRef="#ctx0" brushRef="#br0" timeOffset="3952.549">7165 2187,'25'-22,"31"-26,-2-2,-2-2,-2-2,-1-4,36-35,58-4,-96 65,27-32,-62 45,1 1,1 0,1 0,0 2,1 0,1 0,12-8,88-102,4-14,-102 127,-20 20,-210 193,29-3,101-87,219-228,7-42,-21 24,-248 289,-55 40,60-50,299-326,-67 42,101-71,-323 334,-87 104,52-55,11-15,117-135,3-1</inkml:trace>
  <inkml:trace contextRef="#ctx0" brushRef="#br0" timeOffset="11275.434">8999 2977,'-15'-19,"9"9,0 1,0 0,-1 0,-1 1,1 0,-1 0,-1 1,1 0,-1 1,0 0,-1 0,1 1,-1 0,0 0,-5 0,7 6,1 0,-1 1,1 0,0 0,0 1,0 0,0 0,0 1,1-1,0 1,-1 1,2-1,-1 1,0 1,1-1,0 1,0-1,1 1,-1 1,1-1,1 1,-1-1,1 1,-2 6,-14 17,-158 285,87-150,81-150,12-26,12-27,126-231,20-122,-149 375,-13 19,0 0,0 0,-1 1,1-1,-1 0,0-1,0 1,0 0,0 0,-1-1,1 0,-1 1,1-1,-1 0,0 0,0 0,0-1,0 1,0-1,-3 2,-11 6,5 0,1 1,0 1,0-1,1 2,1-1,-1 1,2 1,0 0,1 0,0 0,-5 14,55-76,54-77,16 25,-104 91,1 1,1 0,0 0,0 2,1-1,-1 1,2 1,-1 0,1 1,11-4,-22 9,-1 0,0 0,1 0,-1 0,0 0,1 0,-1 0,0 0,1 0,-1 1,0-1,0 1,1-1,-1 1,0-1,0 1,0 0,0-1,0 1,0 0,0 0,0 0,0 0,0 0,0 0,0 0,-1 0,1 0,0 0,-1 0,1 1,-1-1,0 0,1 0,-1 1,0-1,1 0,-1 1,0-1,0 0,0 1,0-1,-6 63,5-58,-31 159,-25 184,42-225,9-100,1 1,2-1,1 1,0 0,2 0,1 0,1-1,1 1,1 0,1-1,1 0,3 5,64 90,-103-185,9 19,2 0,-2 2,-2 0,-27-37,3 38,46 43,0 0,0 0,0 0,-1 0,1 1,0-1,0 1,-1-1,1 1,0-1,0 1,-1-1,1 1,-1 0,1 0,0 0,-1 0,1 0,0 0,-1 0,1 0,-1 1,1-1,0 0,0 1,-1-1,1 1,0 0,0-1,-1 1,1 0,0 0,0 0,0 0,0 0,0 0,0 0,0 0,1 0,-1 0,0 0,1 0,-1 1,-21 120,16-93,2 0,0 0,2 1,1-1,2 1,1 6,26 107,-26-119,-2 0,-1 0,-1 0,-1-1,-1 1,-4 13,1 1,2 1,2-1,1 1,2-1,3 15,-1 30,-3-10,1-73,0 1,-1-1,1 0,-1 0,1 0,-1 0,1 0,-1 0,1 0,-1 0,0 0,1 0,-1 0,1 0,-1 0,1 0,-1 0,1 0,-1 0,1-1,0 1,-1 0,1 0,-1-1,1 1,-1 0,1-1,0 1,-1 0,1-1,0 1,-1-1,1 1,0 0,0-1,-1 1,1-1,0 1,0-1,0 1,-1-1,1 1,0-1,0 1,0-1,0 1,0-1,0 1,0-1,0 1,0-1,1 1,-1-1,0 1,0-1,0 0,-5-29,0-1,2 0,1 0,2-1,2-18,0-8,-2-419,-20 317,20 160,0 0,0 0,1 0,-1 0,0 0,0 0,1 0,-1 0,0 1,1-1,-1 0,0 0,0 0,1-1,-1 1,0 0,1 0,-1 0,0 0,0 0,1 0,-1 0,0 0,0 0,1-1,-1 1,0 0,0 0,0 0,1 0,-1-1,0 1,0 0,0 0,1-1,-1 1,0 0,0 0,0-1,0 1,0 0,0 0,0-1,0 1,0 0,0-1,0 1,0 0,0 0,0-1,0 1,0 0,0-1,7 26,-2 293,37-176,-36-128,1 0,-2 0,0 1,0 0,-2 0,0 0,0 0,-2 0,0 1,0-1,-2 1,0 0,-63 229,45-97,10-32,-20 71,-60 77,25-68,52-158,8-27,1 0,-1-1,2 1,0 0,0 1,1-1,0 0,1 0,0 1,1-1,0 1,32 88,-33-99,0-1,0 0,0 1,0-1,1 0,-1 1,0-1,0 0,1 1,-1-1,0 0,1 0,-1 0,0 1,1-1,-1 0,0 0,1 0,-1 0,0 1,1-1,-1 0,1 0,-1 0,0 0,1 0,-1 0,1 0,-1 0,0 0,1 0,-1 0,1-1,-1 1,0 0,1 0,-1 0,0 0,1-1,-1 1,0 0,1 0,-1-1,0 1,0 0,1 0,-1-1,0 1,0 0,1-1,-1 1,0 0,0-1,0 1,0 0,0-1,1 1,-1-1,0 1,0 0,0-1,0 1,0-1,0 1,0 0,0-1,0 1,-1 0,1-1,5-30,6-206,-3 181,2 0,3 0,2 1,3 1,2 1,8-14,-28 66,0-1,0 0,1 1,-1-1,0 1,1-1,-1 1,1-1,-1 1,1-1,-1 1,1-1,0 1,0 0,0-1,0 1,0 0,0 0,0 0,0 0,1 0,-1 0,0 0,1 0,-1 0,1 1,-1-1,0 0,1 1,0-1,-1 1,1 0,-1 0,1-1,-1 1,1 0,0 0,-1 0,1 1,-1-1,1 0,-1 1,1-1,-1 1,1-1,-1 1,1-1,-1 1,1 0,-1 0,0 0,0 0,1 0,-1 0,0 0,0 0,0 1,4 17,-2-1,-1 0,0 1,-1-1,-1 1,0-1,-2 1,0-1,-1 1,2-10,-77 556,47-305,0 73,55-472,57-230,-71 353,-33 234,11-96,3-47,2 1,4 0,4 0,4 24,1-43,-5-35,1 1,1-1,1 0,1 0,1 0,1 0,1 1,-1-47,-38-179,23 176,8 27,0 0,0 1,0-1,0 0,0 1,-1-1,1 0,0 1,0-1,0 0,0 0,0 1,0-1,-1 0,1 1,0-1,0 0,0 0,-1 1,1-1,0 0,0 0,-1 0,1 1,0-1,0 0,-1 0,1 0,0 0,-1 0,1 0,0 1,-1-1,1 0,0 0,0 0,-1 0,1 0,0 0,-1 0,1 0,0 0,-1-1,1 1,0 0,-1 0,1 0,0 0,-1 0,1 0,0-1,0 1,-1 0,1 0,0 0,0-1,0 1,-1 0,1-1,-6 192,-21 190,-3-117,37-307,2 0,2 1,1 0,2 1,14-26,11 4,-37 64,-1-1,0 0,0 1,0-1,0 1,0-1,0 1,0-1,0 1,0 0,0-1,0 1,0 0,0 0,0 0,-1 0,1 0,0 0,-1 0,1 0,0 0,-1 0,0 0,1 0,-1 1,0-1,1 0,-1 0,0 0,0 0,0 1,0-1,0 0,0 0,0 1,-1-1,1 1,0-1,1 52,-2 0,-2 0,-2-1,-3 1,-7 21,-1 11,-66 608,80-670,-31 246,84-403,-6 44,-44 91,-1-1,1 0,0 0,-1 1,1-1,-1 0,1 1,0-1,-1 1,1-1,-1 1,1-1,-1 1,1-1,-1 1,0-1,1 1,-1-1,1 1,-1 0,0-1,0 1,1 0,-1-1,0 1,0 0,0-1,0 1,0 0,0 0,0-1,0 1,0 0,0-1,0 1,0 0,-1-1,1 1,0 0,0-1,-1 1,1 0,-1-1,1 1,-1 0,-71 291,45-169,-75 270,58-271,75-177,171-301,-95 189,-94 154,-9 19,-12 31,-173 368,123-281,-6-4,-44 61,99-167,0-1,0 0,-1 0,-1-1,0 0,-1-1,0 0,-1-1,0 0,12-10,1 0,0 1,0-1,-1 0,1 0,0 1,-1-1,1 0,0 0,-1 0,1 0,-1 1,1-1,0 0,-1 0,1 0,0 0,-1 0,1 0,-1 0,1 0,0 0,-1 0,1 0,-1 0,1 0,0 0,-1-1,1 1,0 0,-1 0,1 0,0-1,-1 1,1 0,0 0,-1-1,1 1,0 0,0 0,-1-1,1 1,0 0,0-1,-1 1,1-1,0 1,0 0,0-1,0 1,0 0,0-1,0 1,0-1,0 1,0 0,0-1,0 1,0-1,0 1,0 0,0-1,0 1,0 0,0-1,1 1,-1-1,0 1,9-30,135-235,-74 150,-21 30,3-1,-4-2,-4-2,-4-2,5-25,-41 66,-5 51,1-1,0 0,-1 0,1 1,-1-1,1 0,0 0,-1 1,0-1,1 0,-1 1,1-1,-1 1,0-1,1 1,-1-1,0 1,0-1,1 1,-1 0,0-1,0 1,0 0,1 0,-1 0,0 0,0-1,0 1,0 0,0 0,1 1,-1-1,0 0,0 0,0 0,0 0,1 1,-1-1,0 0,0 1,1-1,-1 1,0-1,0 1,1-1,-1 1,1-1,-1 1,0 0,1-1,-1 1,1 0,-1 0,-142 150,111-113,-639 722,561-660,110-101,0 1,0 0,0-1,0 1,0 0,0-1,0 1,0 0,0-1,0 1,0 0,-1-1,1 1,0 0,0-1,0 1,0 0,0 0,-1-1,1 1,0 0,0-1,0 1,-1 0,1 0,0 0,-1-1,1 1,0 0,0 0,-1 0,1 0,0 0,-1-1,1 1,0 0,-1 0,1 0,0 0,-1 0,1 0,0 0,-1 0,1 0,0 0,-1 0,1 0,0 1,-1-1,1 0,0 0,0 0,-1 0,1 0,0 1,-1-1,1 0,0 0,13-28,145-204,10 8,142-144,-357 442,-229 277,65-127,209-222,-1 2,-1 0,0 0,-1 0,1 0,-1-1,1 0,-1 0,0 0,0-1,-1 1,1-1,0-1,-1 1,1-1,-4 1,8-3,-1 0,1 0,-1 0,1 0,-1 0,1 0,0 0,0-1,-1 1,1-1,0 1,0 0,0-1,1 0,-1 1,0-1,0 0,1 1,-1-1,1 0,0 1,-1-1,1 0,0 0,0 0,0 1,0-1,1 0,-1 0,0 1,1-1,-1 0,1 1,-1-1,1 0,0 1,0-1,0 1,0-1,20-59,2 1,3 1,29-48,1-3,-9 17,-23 49,-1-1,-3-1,-2-1,-1-1,-3-2,-13 50,-1-1,1 1,0-1,-1 0,1 1,-1-1,1 0,-1 0,0 1,1-1,-1 0,0 0,1 1,-1-1,0 0,0 0,0 0,0 0,1 1,-1-1,-1 0,1 0,0 0,0 0,0 1,0-1,0 0,-1 0,1 0,0 1,-1-1,1 0,-1 0,1 1,-1-1,1 0,-1 1,1-1,-1 1,0-1,1 1,-1-1,0 1,1-1,-1 1,0-1,0 1,1 0,-1 0,0-1,0 1,0 0,0 0,1 0,-1 0,0 0,0 0,0 0,0 0,1 0,-1 0,0 0,0 1,0-1,0 1,-14 11,2 1,-1 1,2 0,0 1,0 0,2 1,0 0,-2 7,-8 8,-127 216,-113 168,252-404,-61 59,68-70,0-1,1 0,-1 0,0 0,1 1,-1-1,0 0,1 0,-1 0,1 0,0 0,-1 0,1 0,0-1,0 1,-1 0,1 0,0 0,0 0,0 0,0 0,0 0,1 0,-1 0,0-1,1 1,-1 0,0 0,1 0,-1 0,1 0,-1 1,1-1,0 0,-1 0,1 0,0 0,0 1,0-1,-1 0,2 0,163-268,20-58,-182 322,0 0,-1 0,1 0,-1 0,0 0,0 0,-1 0,1-1,-1 1,-1 0,1-1,-1 1,0-1,0 1,0-1,-1 1,0-2,0 6,-1 1,0-1,0 1,1-1,-1 1,0 0,0 0,0 0,1 0,-1 0,0 0,0 1,0-1,1 0,-1 1,0 0,1-1,-1 1,0 0,1 0,-1 0,1 0,-1 0,1 0,0 0,-1 0,1 1,0-1,0 0,0 1,0-1,0 1,0 0,0-1,0 1,0 0,-153 225,110-155,0-1,5-4,-2-2,-4-1,-2-2,-2-3,-3-2,-37 30,81-80,4-3,-1 0,0 0,0 0,0 0,-1-1,1 0,-1 0,1 0,-1-1,0 0,0 0,0 0,-2-1,7-1,0 0,1 0,-1 0,0 0,0 0,0 0,0 0,0 0,0-1,1 1,-1 0,0-1,0 1,0 0,1-1,-1 1,0-1,1 1,-1-1,0 0,1 1,-1-1,1 0,-1 1,1-1,-1 0,1 0,-1 1,1-1,0 0,-1 0,1 0,0 0,0 1,0-1,0 0,0 0,0 0,0 0,0 0,0 0,0 1,0-1,0 0,1 0,-1 0,1 0,16-48,-14 42,245-456,-66 103,-217 398,-121 191,86-120,-5-4,-46 47,113-141,-1-1,-1 0,1 0,-1-1,-1 0,0-1,0-1,-1 0,-9 5,20-13,0 1,0-1,0 1,0-1,0 0,0 0,0 1,0-1,0 0,0 0,0 0,0 0,1 0,-1 0,0 0,1 0,-1-1,1 1,-1 0,1 0,0 0,-1-1,1 1,0 0,0 0,0-1,0 1,0 0,0 0,0-1,0 1,1 0,-1 0,0-1,1 1,-1 0,1 0,-1 0,1 0,0 0,-1-1,1 1,1 0,-2 1,14-42,2 2,2 0,2 1,1 1,21-27,-6 6,134-225,-146 227,-30 46,-9 28,-152 263,1-28,165-250,-1 1,0 1,0-1,-1 0,1 1,-1-1,1-1,-1 1,0 0,0-1,-1 1,1-1,0 0,-1 0,1 0,-1 0,-2 0,5-4,1 1,-1-1,0 1,1-1,-1 1,1-1,0 1,-1-1,1 0,0 1,0-1,0 0,0 1,0-1,0 0,1 1,-1-1,1 1,-1-1,1 0,-1 1,1-1,0 1,0-1,0 1,0 0,1-2,-1-1,129-257,15-14,-139 256,-13 25,-20 29,24-31,-212 346,119-224,96-127,0 1,0-1,0 1,-1 0,1-1,0 1,0 0,0-1,-1 1,1 0,0-1,0 1,-1 0,1 0,0-1,-1 1,1 0,0 0,-1 0,1-1,0 1,-1 0,1 0,0 0,-1 0,1 0,0 0,-1-1,1 1,-1 0,1 0,0 0,-1 1,1-1,-1 0,1 0,0 0,-1 0,1 0,0 0,-1 0,1 1,-1-1,1 0,0 0,0 0,-1 1,1-1,0 0,-1 1,1-1,0 0,0 1,-1-1,13-38,-10 34,108-259,-101 237,-5 17,0 0,-1-1,0 1,-1 0,0-1,0 0,-1 0,-1 1,1-1,-2-3,1 12,-1 1,1-1,-1 0,0 1,1-1,-1 0,0 1,0-1,1 1,-1-1,0 1,0 0,0-1,0 1,0 0,1-1,-1 1,0 0,0 0,0 0,0 0,0 0,0 0,0 0,0 0,0 0,0 0,0 1,1-1,-1 0,0 1,0-1,0 0,0 1,1-1,-1 1,0 0,0-1,1 1,-1-1,0 1,1 0,-1 0,1-1,-1 1,1 0,-1 0,1 0,0 0,-1-1,1 1,0 0,0 0,-1 0,1 0,0 0,0 0,0 0,0 0,0 0,-2 2,-121 198,-2 18,153-316,-19 70,-2 12,-2 0,0-1,0 1,-2-1,0 0,0 0,-2 0,0 0,-1-11,-1 27,1-1,-1 1,0 0,1 0,-1 0,0 0,1 0,-1 0,0 0,0 0,1 0,-1 0,0 0,1 0,-1 0,0 1,1-1,-1 0,0 1,1-1,-1 0,1 1,-1-1,1 1,-1-1,1 1,-1-1,1 1,-1-1,1 1,-1-1,1 1,0-1,-1 1,1 0,0-1,0 1,0 0,-1-1,1 1,0 0,0 0,0-1,0 2,-132 301,121-292,16-35,36-85,-22 64,-2 0,-2-2,-2 1,-2-2,4-38,-18 35,3 51,1-1,-1 0,0 0,0 1,0-1,0 0,0 0,0 1,0-1,0 0,-1 0,1 1,0-1,0 0,0 0,-1 1,1-1,0 0,-1 1,1-1,-1 0,1 1,-1-1,1 1,-1-1,1 1,-1-1,0 1,1-1,-1 1,0 0,1-1,-1 1,0 0,1 0,-1-1,0 1,0 0,1 0,-1 0,0 0,0 0,1 0,-1 0,0 0,0 0,0 0,1 0,-1 1,0-1,1 0,-1 1,0-1,1 0,-1 1,0-1,1 1,-1-1,0 1,1-1,-1 1,-62 119,-84 189,116-228,32-80,-1 0,0-1,1 1,-1-1,1 1,-1 0,1-1,0 1,-1-1,1 0,-1 1,1-1,0 1,-1-1,1 0,0 0,0 1,-1-1,1 0,0 0,0 0,-1 0,1 0,0 0,0 0,-1 0,1 0,0 0,0 0,-1 0,1-1,0 1,-1 0,1-1,0 1,-1 0,1-1,0 1,-1-1,1 1,-1-1,1 1,-1-1,1 1,-1-1,1 0,-1 1,1-1,-1 0,0 1,1-1,-1 0,0 1,0-1,0 0,0 0,131-193,-66 88,27-35,-101 167,-121 222,104-213,26-58,3 15,-2 1,1 0,0 0,0 0,0 0,1 0,0 1,1-1,0 1,-1 0,2 0,-1 0,1 1,0-1,0 1,1 0,-1 1,1-1,0 1,0 0,1 1,-1-1,1 1,4-1,6 6</inkml:trace>
  <inkml:trace contextRef="#ctx0" brushRef="#br0" timeOffset="21413.964">1492 5714,'3'-90,"-3"87,0 1,0 0,-1-1,1 1,-1 0,1-1,-1 1,0 0,0 0,0 0,0 0,0 0,-1 0,1 0,-1 0,1 0,-1 1,0-1,1 1,-1-1,0 1,0 0,0-1,0 1,0 0,0 0,-1 0,1 1,0-1,0 1,-1-1,1 1,0-1,-1 1,1 0,0 0,-138 42,92-23,1 0,-1-3,-1-2,0-2,0-3,-1-1,-31 0,123-32,48-7,1 4,1 4,69-7,-54 25,-106 6,0 0,0 0,-1 0,1 0,0 1,-1-1,1 0,-1 0,0 0,1 1,-1-1,0 0,0 1,1-1,-1 0,0 1,0-1,-1 0,1 0,0 1,0-1,-1 0,1 1,0-1,-1 0,1 0,-1 0,0 1,1-1,-1 0,0 0,0 0,0 0,0 0,0 0,0-1,0 1,0 0,0 0,0-1,0 1,0-1,-1 1,1-1,0 1,0-1,-1 0,1 1,-1-1,-45 25,-1-1,-1-3,0-2,-2-2,0-2,-1-2,0-3,-35 2,-170 23,210-28,65-20,373-85,-306 84,-112 38,-55 13,-1-4,-1-4,-30 4,-3-1,-1-5,-38 0,74-10,217-57,-131 39,256-77,100-10,-309 79,-154 42,-402 138,363-124,558-230,-349 158,-2-3,0-3,-2-2,-1-3,32-28,-93 64,0 0,0 0,0 0,0-1,0 1,0 0,0-1,0 1,0-1,0 1,0-1,0 0,0 1,0-1,-1 0,1 0,0 1,0-1,-1 0,1 0,-1 0,1 0,-1 0,1 0,-1 0,0 0,1 0,-1 0,0 0,0 0,1 0,-1 0,0 0,0 0,0 0,-1-1,1 1,0 0,0 0,-1 0,1 0,0 0,-1 0,1 0,-1 0,1 0,-1 1,0-1,1 0,-1 0,0 0,1 1,-1-1,0 0,0 1,0-1,0 0,0 1,0-1,0 1,-11-1,0 0,0 1,0 0,0 1,0 0,0 1,0 1,0 0,0 0,-1 2,6-3,-56 19,2 4,1 2,-37 23,5-3,-183 93,251-121,24-18,-1-1,1 1,0-1,0 1,0-1,0 1,0-1,-1 1,1-1,0 1,0-1,0 1,0-1,0 1,0-1,1 1,-1-1,0 1,0-1,0 0,0 1,1-1,-1 1,0-1,0 1,1-1,-1 1,0-1,1 0,-1 1,0-1,1 0,-1 1,1-1,-1 0,1 0,-1 1,0-1,1 0,-1 0,1 0,-1 1,1-1,-1 0,1 0,-1 0,1 0,-1 0,1 0,-1 0,1 0,-1 0,1-1,-1 1,1 0,21 2,0-2,1 0,-1-2,0 0,0-1,-1-2,1 0,13-5,-19 6,262-80,43-28,-14-9,-249 92,-135 52,-440 189,48-46,470-166,-1 0,0 0,0 0,0 1,0-1,0 0,0 0,1 0,-1 0,0 1,0-1,0 0,0 0,0 0,0 1,0-1,0 0,0 0,0 0,0 1,0-1,0 0,0 0,0 0,0 1,0-1,0 0,0 0,0 0,-1 1,1-1,0 0,0 0,0 0,0 0,0 0,0 1,-1-1,1 0,25 0,18-7,0-2,-1-2,0-2,23-11,-55 21,583-194,-537 179,-101 50,-39 7,-1-4,-2-3,-1-5,-59 10,16-15,160-44,22 2,1 2,1 2,0 2,1 3,13 0,-54 9,83 4,-96-1,0 1,0-1,0 1,-1 0,1-1,-1 1,1-1,-1 1,0-1,1 1,-1-1,0 0,0 1,0-1,0 0,0 0,0 0,0 0,-1 0,1 0,0 0,-1 0,1 0,-1 0,1-1,-1 1,1-1,-1 1,0-1,-37 19,-1-2,0-2,-1-2,-1-2,-12 1,11-1,-212 43,171-45,85-9,-1 0,0 0,1 0,-1 0,1 0,-1 0,0 0,1 0,-1 0,1 0,-1-1,0 1,1 0,-1 0,0 0,1 0,-1-1,0 1,1 0,-1 0,0-1,1 1,-1 0,0-1,0 1,0 0,1-1,-1 1,0 0,0-1,0 1,0-1,1 1,-1 0,0-1,0 1,0 0,0-1,0 1,0-1,0 1,0 0,0-1,0 1,-1-1,1 1,0 0,0-1,0 1,0-1,0 1,-1 0,1-1,0 1,0 0,-1 0,1-1,403-93,-259 64,-144 30,-1 0,1 0,-1 0,1 0,-1 0,1 0,0 0,-1 0,1 0,-1 0,1 0,-1 1,1-1,0 0,-1 0,1 0,0 1,-1-1,1 0,-1 0,1 1,0-1,0 0,-1 1,1-1,0 0,-1 1,1-1,0 0,0 1,0-1,0 1,-1-1,1 1,0-1,0 0,0 1,0-1,0 1,0-1,0 1,0-1,0 0,0 1,0-1,0 1,0-1,1 1,-1-1,0 0,0 1,0-1,1 0,-1 1,0-1,0 1,1-1,-1 0,0 0,1 1,-1-1,0 0,1 1,-1-1,1 0,-55 25,-1-2,0-2,-2-3,-7-1,-32 11,-184 46,352-89,669-244,-708 245,-47 16,-450 151,149-78,262-61,112-16,43-21,-1-3,-2-5,22-14,-39 16,-1-3,-2-4,-1-3,-2-4,-2-3,10-12,-6-31,-76 86,0-1,-1 0,1 0,-1 1,0-1,-1 0,1 0,-1 0,1 0,-1 0,0 0,-1 0,1 0,-1 0,1 0,-1 0,0 0,-1 1,1-1,-1 0,0 1,1-1,-2 1,1-1,0 1,-1 0,1 0,-2-1,-11-7,0 1,-1 0,0 1,0 1,-1 1,0 0,0 1,-1 1,1 0,-1 2,0 0,-1 1,1 1,0 0,-1 1,-3 2,-89-1,0 6,1 4,0 5,-80 23,-229 84,753-258,305-151,-630 282,160-96,-169 100,1 0,0 0,0-1,-1 1,1 0,0 0,-1-1,1 1,-1-1,1 1,0 0,-1-1,1 1,-1-1,1 1,-1-1,0 0,1 1,-1-1,1 1,-1-1,0 0,0 1,1-1,-1 0,0 0,0 1,0-1,0 0,0 1,0-1,0 0,0 0,0 1,0-1,0 0,0 1,0-1,-1 0,1 1,0-1,0 0,-1 1,1-1,-1 0,1 1,0-1,-1 1,1-1,-1 1,1-1,-1 1,0-1,1 1,-43-4,-9 16,0 1,1 3,1 2,-15 9,-14 3,-197 72,-132 24,287-108,120-18,1 0,-1 0,0-1,0 1,1 0,-1-1,1 1,-1-1,0 1,1-1,-1 1,1-1,-1 1,1-1,-1 0,1 1,-1-1,1 1,0-1,-1 0,1 0,0 1,0-1,0 0,-1 0,1 1,0-1,0 0,0 0,0 1,0-1,0 0,1 0,-1 1,0-1,0 0,0 0,1 1,-1-1,0 0,1 1,-1-1,1 0,-1 1,0-1,1 1,0-1,-1 1,1-1,-1 1,1-1,0 1,-1-1,1 1,0 0,-1-1,1 1,0 0,-1 0,1-1,0 1,0 0,-1 0,1 0,0 0,0 0,52-39,2 1,1 3,31-12,-39 21,620-316,-637 327,-6 5,-1-2,1-1,-2-1,0 0,15-14,-38 28,1 0,-1 0,1 0,-1 0,0-1,1 1,-1 0,1 0,-1 0,1 0,-1-1,0 1,1 0,-1 0,0-1,1 1,-1 0,0-1,1 1,-1 0,0-1,0 1,1-1,-1 1,0 0,0-1,0 1,1-1,-1 1,0 0,0-1,0 1,0-1,0 1,0-1,0 1,0-1,0 1,0-1,0 1,0 0,-1-1,1 1,0-1,0 1,0-1,0 1,-1 0,1-1,0 1,-1 0,1-1,0 1,0 0,-1-1,1 1,-1 0,1 0,0-1,-1 1,1 0,-1 0,1 0,0-1,-1 1,1 0,-34 2,-77 22,2 5,1 5,0 6,-121 37,62-30,-120 16,220-61,65-2,1 0,0 0,0-1,0 1,0 0,0-1,-1 1,1 0,0-1,0 1,0-1,0 0,0 1,0-1,1 0,-1 0,0 0,0 1,0-1,1 0,-1 0,0 0,1 0,-1 0,1 0,-1 0,1-1,0 1,-1 0,1 0,0 0,0 0,0-1,0 1,0 0,0 0,0 0,0 0,0-1,1 1,-1 0,0 0,1 0,-1 0,1 0,-1 0,1 0,-1 0,1 0,0 0,0 0,-1 0,1 0,1 0,8-12,2 0,0 0,0 1,1 1,0 0,1 1,1 0,9-4,4-4,101-62,4 7,21-4,17-9,-109 55,2 2,1 3,56-15,-242 84,3-5,-18 7,-2-7,-3-5,118-28,-13 3,1-2,-1-1,0-2,0-1,0-2,-12-2,46 2,-1 1,1-1,0 0,-1 0,1-1,0 1,-1 0,1-1,0 1,0-1,-1 0,1 0,0 0,0 0,0 0,0 0,0-1,0 1,0 0,1-1,-1 0,0 1,1-1,0 0,-1 0,1 0,0 0,0 0,0 0,0 0,0 0,0-1,1 1,-1 0,1-1,-1 1,1 0,0-1,0 1,0 0,0-1,1 1,-1 0,1 0,-1-1,1 1,0 0,0 0,0 0,1-2,9-10,0 1,1 0,0 1,1 1,1 0,0 1,0 0,11-4,2-4,201-127,133-58,-98 66,-188 93,-76 44,1 1,-1-1,0 1,1-1,-1 1,0-1,0 0,1 1,-1-1,0 0,0 0,1 0,-1 1,0-1,0 0,0 0,1 0,-1 0,0 0,0 0,0-1,1 1,-1 0,0 0,0-1,0 1,1 0,-1-1,0 1,1-1,-1 1,0 0,1-1,-1 0,1 1,-1-1,0 1,1-1,0 0,-1 1,1-1,-1 0,1 0,0 1,-1-1,1 0,0 0,0 0,0 1,0-1,0 0,0 0,0 0,0 1,0-1,0 0,0 0,0 0,0 1,1-1,-1 0,0 0,1 1,-1-1,0 0,1 0,-1 1,1-1,0 0,-37 4,0 1,0 2,1 1,-1 2,-23 10,34-12,-196 66,98-30,-1-6,-34 2,147-37,6 0,-1 0,0-1,0 0,1 0,-1 0,0-1,0 0,0 0,0-1,0 1,1-1,-1 0,0-1,-4-1,19-26,16 4,2 1,1 2,0 0,2 2,0 1,26-11,-27 14,536-280,-308 156,-222 116,-35 24,0 0,-1 0,1 0,0 0,-1 0,1-1,0 1,-1 0,1 0,0-1,-1 1,1 0,0 0,0-1,-1 1,1 0,0-1,0 1,0 0,0-1,-1 1,1-1,0 1,0 0,0-1,0 1,0 0,0-1,0 1,0-1,0 1,0 0,0-1,0 1,0-1,0 1,0 0,1-1,-1 1,0 0,0-1,0 1,1 0,-1-1,0 1,0 0,1 0,-1-1,0 1,0 0,1 0,-1-1,0 1,1 0,-1 0,0 0,1-1,-38 6,-292 99,214-67,-93 32,-4-10,-106 12,305-69,8 0,0-1,0 0,0 0,0 0,0 0,0-1,0 0,-1 0,1-1,0 1,0-1,0 0,0 0,0-1,0 0,0 0,-4-2,9 1,-1 1,1-1,-1 1,1-1,0 0,0 1,0-1,0 1,1-1,-1 0,1 1,-1-1,1 1,0-1,0 1,0-1,1 1,-1 0,0 0,1-1,0 1,-1 0,1 0,0 1,0-1,0 0,0 1,0-1,0 1,1-1,0 1,201-137,-147 104,721-389,-694 376,-35 21,-1-2,-1-2,-2-3,11-10,-57 43,0 0,0-1,1 1,-1 0,0 0,0 0,0-1,0 1,0 0,0-1,1 1,-1 0,0-1,0 1,1-1,-1 0,0 1,1-1,-1 1,0-1,1 0,-1 0,1 1,-1-1,1 0,0 0,-1 0,1 0,0 1,-1-1,1 0,0 0,0 0,0 0,0 0,0 0,0 0,0 1,0-1,0 0,0 0,1 0,-1 0,0 0,1 0,-1 1,0-1,1 0,-1 0,1 0,-1 1,1-1,-1 0,1 1,0-1,-1 1,1-1,0 0,0 1,0 0,-1-1,1 1,0-1,1 1,-175 45,-193 80,171-54,-3-9,-83 10,266-69,9-1,0 0,0-1,0 1,-1-1,1-1,0 1,-1-1,1 0,0-1,-1 1,1-1,0-1,-1 1,1-1,-5-2,10 3,1-1,-1 0,0 0,0 1,1-1,-1 0,1 0,0 0,-1 0,1 0,0 0,0 0,0 0,0 0,1 0,-1 0,1 0,-1 1,1-1,-1 0,1 0,0 0,0 1,0-1,0 0,0 1,0-1,1 1,-1-1,0 1,1 0,-1-1,1 1,-1 0,1 0,0 0,0 0,0-1,34-30,1 1,2 2,1 1,1 2,3 1,-5 2,632-345,-535 295,-131 59,-34 16,-222 71,91-21,-233 39,330-81,-114 6,174-16,1 1,-1-1,1 0,-1 0,1 0,-1 0,1-1,-1 1,1-1,-1 1,1-1,0 0,-1 0,1 0,0 0,0 0,0-1,0 1,0-1,0 1,0-1,0 0,1 0,-1 0,0 0,1 0,0 0,-1 0,1 0,0 0,0-1,0 1,1 0,-1-1,1 1,-1-1,1 1,0-1,-1 1,1-1,1 1,-1-1,0 1,1-1,-1 1,1 0,0-1,0 0,7-8,1 0,1 1,0 0,0 0,1 1,0 0,0 1,1 1,0-1,1 2,-1 0,12-8,384-193,-163 88,-28 6,-215 112,-1 1,0 0,0 0,0 1,0-2,0 1,0 0,1 0,-1 0,0 0,0-1,0 1,0-1,0 1,-1 0,1-1,0 0,0 1,0-1,0 1,0-1,-1 0,1 0,0 0,-1 1,1-1,0 0,-1 0,1 0,-1 0,1 0,-1 0,0 0,0 0,1 0,-1 0,0 0,0 0,0 0,0 0,0 0,0 0,0 0,0 0,0 0,-1-1,1 1,0 0,-1 1,1-1,-1-1,-16 0,0 0,0 1,0 1,-1 0,1 1,0 1,-11 3,-11 0,-539 85,567-88,7-1,-1 1,1-1,-1-1,1 1,-1 0,0-1,1 0,-1 0,0-1,1 1,-1-1,1 0,-1 0,1-1,-1 1,0-1,4 0,1 1,-1 0,1-1,0 1,-1 0,1-1,0 1,0 0,0-1,0 1,0 0,0-1,1 1,-1 0,0-1,1 1,-1 0,1 0,-1-1,1 1,0 0,-1 0,1 0,0 0,0 0,0 0,0 0,0 0,0 0,0 0,0 0,0 0,0 1,0-1,1 1,-1-1,0 1,2-1,1-3,63-47,3 4,1 2,54-24,16-10,-27 14,209-138,-321 202,0 0,-1 1,1-1,-1 1,1-1,0 0,-1 1,0-1,1 0,-1 0,1 0,-1 0,0 0,0 0,1-1,-1 1,0 0,0-1,0 1,-1 0,1-1,0 1,0-1,-1 1,1-1,-1 0,0 1,1-1,-1 0,0 1,0-1,0 0,0 1,0-1,0 0,0 1,-1-1,1 1,-1-1,1 0,-8 0,0 0,0 1,0 0,-1 1,1 0,0 0,0 1,0 0,0 0,0 1,0 0,-6 2,0 0,-279 75,-63 37,104-33,157-59,158-58,574-264,-405 185,-220 107,-5 4,-1-1,1 1,-1-1,0-1,0 1,0-1,0-1,-1 1,1-1,-1 0,0 0,0 0,2-4,-7 7,-1 1,1-1,-1 1,0-1,1 1,-1-1,0 1,0 0,0 0,0-1,0 1,0 0,0 0,0 0,0 0,0 0,-1 0,1 0,0 0,-1 1,1-1,-1 1,1-1,-1 1,1-1,-1 1,1 0,-1-1,1 1,-1 0,1 0,-1 0,0 1,1-1,-1 0,1 0,-1 1,1-1,-1 1,0 0,-216 44,145-24,-307 70,377-90,0 0,0 0,0 0,0 0,0-1,0 1,0-1,0 0,-1 0,1 0,0 0,0 0,0-1,0 1,0-1,0 0,0 0,0 0,-2-2,6 1,0 0,-1 0,1 0,0 0,0 1,1-1,-1 0,0 0,1 1,-1-1,1 0,-1 1,1-1,-1 1,1 0,0 0,0 0,0 0,0 0,0 0,0 0,0 0,1 1,0-2,133-64,2 6,2 7,60-12,-114 45,-468 101,129-47,274-46,488-112,-73 32,-402 83,1 2,0 1,0 2,0 1,0 2,0 2,0 0,0 3,8 2,79 30,-111-34,1-1,-1 0,1 0,0-1,-1-1,1 0,-1 0,1-1,-1-1,0 0,0-1,0 0,1-1,100-19,1 45,253-17,112-4,-456 4,-32 6,-34 10,-85 21,-1-5,-98 12,203-43,-222 34,-230 7,189-41,214-22,75 16,-1 0,0-1,1 1,-1 0,1 0,-1 0,1 0,0 0,-1 0,1 0,0 0,0 0,0 0,0 0,0 0,0 0,0 1,0-1,0 0,0 1,0-1,0 1,1-1,-1 1,0 0,0-1,0 1,1 0,-1 0,0 0,1 0,140-29,134-9,39 9,48-4,485-42,-379 47,-399 24,-1 4,1 3,14 4,142 23,-105-1,-115-28,35 10,0-1,0-3,1-2,28 1,111-25,-91 8,-106 27,-99 13,0-5,-2-4,0-6,-55-3,-289 16,588-45,1085-101,-1172 116,674-28,-645 33,-70-2,1 0,-1 0,1 0,0 0,-1 0,1 0,-1 0,1 0,0 1,-1-1,1 0,0 0,-1 0,1 0,0 1,0-1,-1 0,1 0,0 1,-1-1,1 0,0 1,0-1,0 0,-1 1,1-1,0 0,0 1,0-1,0 0,0 1,0-1,-1 0,1 1,0-1,0 1,0-1,0 0,1 1,-1-1,0 1,0-1,0 0,0 1,0-1,0 0,0 1,1-1,-1 0,0 1,0-1,1 0,-1 1,0-1,0 0,1 0,-1 1,0-1,1 0,-1 0,0 0,1 1,-1-1,0 0,1 0,-1 0,0 0,1 0,-1 0,6-1,20-9,1 1,0 1,0 1,1 2,0 0,0 2,1 2,-1 0,0 2,9 2,105 25,-19-10,102 39,-207-53,-1 0,1-2,0 0,0-1,0-1,0-1,0 0,0-1,0-1,8-3,210-24,-183 22,-1 2,1 3,0 2,4 2,-42-1,211-28,-56-5,27-24,-28 33,29-4,28 46,3-6,-97-12,-204 17,38-6,1 1,-1 2,2 1,0 2,-13 10,15-12,25-13,0 0,0 1,1-1,-1 1,1 0,-1 0,1 0,0 1,0 0,0-1,1 2,-1-1,1 0,-2 3,2-2,0-1,-1-1,0 1,0 0,0-1,0 0,0 1,0-2,-1 1,1 0,-1-1,0 0,0 0,0-1,0 1,0-1,0 0,-1 0,1-1,0 0,0 0,-1 0,1 0,0-1,-1 0,-51 6,36 0,17-4,-1 1,1 0,-1-1,0 0,0 0,0 0,0-1,0 1,0-1,0 0,0-1,0 1,0-1,0 0,1-1,-1 1,0-1,1 1,-1-2,-3-1,7 3,1-1,-1 1,1 0,-1-1,1 1,0-1,0 1,0-1,-1 1,1-1,1 1,-1 0,0-1,0 1,0-1,1 1,-1-1,1 1,-1 0,1-1,0 1,-1 0,1-1,0 1,0 0,0 0,0 0,0 0,0 0,0 0,0 0,1 0,-1 0,0 1,0-1,1 0,-1 1,1-1,10-10,-11 10,1-1,-1 1,0-1,0 0,0 1,0-1,0 0,0 0,-1 0,1 0,0 0,-1 0,0 1,1-1,-1 0,0 0,0 0,0 0,0 0,0 0,-1 0,1 0,-1 0,1 0,-1 0,0 0,0 0,0 0,0 1,0-1,0 0,0 1,0-1,-1 1,1-1,0 1,-1 0,0 0,1-1,-1 1,-1 0,2 0,0 0,0 1,0-1,-1 0,1 0,0 0,0 0,0 0,0 0,1 0,-1 0,0 0,0 0,1 0,-1 0,0-1,1 1,-1 0,1-1,0 1,-1 0,1-1,0 1,0 0,0-1,0 1,0 0,0-1,0 1,0-1,1 1,-1 0,1-1,-1 1,1 0,-1 0,1-1,0 1,-1 0,1 0,0 0,0 0,0 0,0 0,1-1,70-49,25-27,-93 73,-1 0,-1-1,1 1,-1-1,0 0,0 0,0 0,-1 0,0 0,0 0,-1 0,0-1,0-1,0 2,0 1,0-1,1 0,-1 0,1 1,1-1,-1 1,1-1,0 1,0 0,0 0,1-1,0 2,0-1,2-3,11-4,-1 0,1 0,1 2,0 0,1 1,-1 1,2 0,8-1,-22 7,129-60,-132 61,0 0,-1 0,1-1,0 1,-1-1,0 1,1-1,-1 0,0 0,0 0,0 1,0-1,0 0,0 0,-1 0,1 0,-1-1,1 1,-1 0,0 0,1 0,-1 0,-1 0,1 0,0-1,0 1,-1 0,1 0,-1 0,0 0,1 0,-1 0,0 0,0 0,0 1,-1-1,-5-51,65-77,-52 118,-1-1,0 1,-1-1,0 1,-1-1,-1 0,0 0,0 0,-2-1,1 1,-2 0,0 0,0-1,-1 1,-2-4,-3-1</inkml:trace>
  <inkml:trace contextRef="#ctx0" brushRef="#br1" timeOffset="32212.218">1182 6307,'14'-5,"10"-1,5 0,3 1,-4 1</inkml:trace>
  <inkml:trace contextRef="#ctx0" brushRef="#br1" timeOffset="32712.613">928 6251,'1'-2,"0"0,1 0,-1 0,1 0,0 1,-1-1,1 1,0-1,0 1,0 0,0-1,0 1,0 0,0 0,0 1,1-1,-1 0,0 1,0-1,1 1,-1 0,0 0,1 0,-1 0,2 0,-1 0,340-3,-73-8,-193 1,0 4,0 3,37 4,-26 0,-20 15,-56-3</inkml:trace>
  <inkml:trace contextRef="#ctx0" brushRef="#br1" timeOffset="33043.997">2706 6194,'38'0,"32"0,9 0,-4 0,-5 0,-11 0,-9 0,-9 0,-7 0,-3 0,-4 0,-5 0</inkml:trace>
  <inkml:trace contextRef="#ctx0" brushRef="#br1" timeOffset="33313.894">3835 6194,'52'0,"23"0,4 0,-3 0,-10 0,-10 0,-10 0,-9 0,0 0,-3 0,-1 0,-7 0</inkml:trace>
  <inkml:trace contextRef="#ctx0" brushRef="#br1" timeOffset="33513.159">5302 6167,'15'0,"18"0,9-5,3-2,-8 1</inkml:trace>
  <inkml:trace contextRef="#ctx0" brushRef="#br1" timeOffset="34700.056">6261 6364,'4'4,"0"1,0-1,0 1,-1 0,0 0,0 0,0 0,-1 1,0-1,0 1,0 0,-1-1,0 1,0 0,0 0,0 0,-1 0,0 0,-1 0,1 0,-1 0,0-1,-1 1,0 2,0 20,0 230,37-129,-26-111</inkml:trace>
  <inkml:trace contextRef="#ctx0" brushRef="#br1" timeOffset="42699.805">6318 7266,'-10'12,"1"-1,0 2,1-1,0 1,1 0,1 1,0 0,1 0,0 0,1 0,1 1,0 0,1 0,0 0,2 0,-1 0,2 6,-15 161,9-160,2 0,0 1,1-1,2 1,0-1,1 1,2-1,0 0,1 1,3 6,-2-10</inkml:trace>
  <inkml:trace contextRef="#ctx0" brushRef="#br1" timeOffset="43486.293">6234 8339,'0'10,"0"7,0 7,0 3,0 2,0 1,-5-5,-1-1,0-1,1 1,6 1,3 2,1 0,4 1,1-10,-2-7</inkml:trace>
  <inkml:trace contextRef="#ctx0" brushRef="#br1" timeOffset="44082.793">6290 9017,'0'-5,"0"3,0 7,0 8,0 5,0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6:31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7878 1571,'-32'-41,"23"31,0 0,1 0,0-1,1 0,0 0,1-1,0 0,1 0,0-1,1 1,0-1,0-6,-2-31,-25-101,-89-101,117 245,1 0,-1 1,-1-1,1 1,-1 0,0 0,0 1,-1-1,1 1,-1 0,-1 0,1 0,-1 1,1 0,-1 0,0 0,-1 1,1 0,-1 0,-4-1,-2 0,-1-1,1 0,1-1,-1 0,1-1,0-1,0 0,1 0,0-1,0 0,1-1,1-1,0 1,0-1,-2-4,-2-3,4 6,0 0,1 0,0-1,1 0,0-1,1 1,0-1,1 0,-2-14,7 23,0 1,0-1,1 1,0-1,0 1,0 0,0-1,1 1,-1 0,1 0,0 0,1 0,-1 0,1 0,-1 1,1-1,0 1,1 0,-1 0,16-20,-19 23,1-1,-1 0,1 1,-1-1,1 0,-1 0,0 1,1-1,-1 0,0 0,0 0,0 1,1-1,-1 0,0 0,0 0,0 0,0 1,0-1,0 0,-1 0,1 0,0 0,0 1,-1-1,1 0,0 0,-1 0,1 1,-1-1,1 0,-1 1,1-1,-1 0,1 1,-1-1,0 1,1-1,-1 1,0-1,1 1,-1 0,0-1,0 1,0 0,1-1,-1 1,0 0,0 0,0 0,0 0,1 0,-1 0,0 0,0 0,0 0,0 0,0 0,-54 2,-99 25,131-23,0 0,0 2,1 1,0 1,0 1,1 1,0 0,-12 10,13-9,0-1,-1 0,0-2,-1 0,0-1,-11 1,-168 67,-32-5,-179 39,271-82,-56 3,-170-31,361 1,0 0,0 0,-1 0,1-1,0 0,0 0,0-1,0 1,0-1,1 0,-1-1,0 0,1 0,0 0,0 0,0-1,0 0,0 0,1 0,-1 0,1-1,0 0,1 0,-1 0,-2-7,0 0,1 0,0 0,1 0,1-1,0 0,1 1,0-1,0-9,-2 9,0 0,-1 0,0 0,-1 1,0-1,-1 1,-1 1,0-1,0 1,-10-9,4 2,9 14,1 0,-1 0,0 0,0 1,0 0,-1 0,1 0,-1 1,0-1,1 1,-1 1,0-1,0 1,0 0,0 1,-1-1,1 1,0 0,0 1,-4 0,-49-5,46 0,0 1,-1 0,1 1,0 1,-1 0,1 1,-1 0,1 1,-1 0,1 2,0-1,0 1,-13 6,-122 49,35-30,-112 41,-28 23,83-30,-118 17,170-49,-262 53,62-22,154-38,-25-1,38 6,26 6,89-23,-1-2,-1-2,1-2,-1-1,0-1,-36-4,53-2,1-1,-1-1,1 0,1-2,-1-1,1 0,-12-8,19 8,-1-1,1 0,1-1,0-1,0 0,1 0,0-1,1 0,1 0,-2-5,4 8,-159-164,153 163,-1 1,0 1,-1 0,0 1,0 0,0 1,-1 1,0 0,0 1,-1 1,-18-7,9 2,14 6,1 0,0-1,0 0,0-1,0 0,0-1,1 0,0 0,0-1,0 0,1-1,0 0,0 0,1 0,-4-6,-105-94,53 57,52 40,0 0,-1 0,0 1,0 1,-1 0,0 1,0 0,-1 1,0 1,0 0,0 0,-1 2,-2-1,-10-5,28 9,-1 0,0 0,1 0,-1 0,0 0,1 0,-1 0,0-1,1 1,-1 0,0 0,0 0,1 0,-1 0,0 0,1-1,-1 1,0 0,0 0,1 0,-1-1,0 1,0 0,1 0,-1-1,0 1,0 0,0-1,0 1,0 0,1 0,-1-1,0 1,0 0,0-1,0 1,0 0,0-1,0 1,0 0,0-1,0 1,0 0,0-1,0 1,0 0,-1-1,1 1,0 0,0 0,0-1,0 1,0 0,-1-1,1 1,0 0,0 0,-1 0,1-1,0 1,0 0,-1 0,186-11,-184 11,-1 0,1 0,0 1,-1-1,1 0,0 0,-1-1,1 1,0 0,-1 0,1 0,-1 0,1-1,0 1,-1 0,1 0,-1-1,1 1,-1 0,1-1,-1 1,1-1,-1 1,1-1,-1 1,1-1,-1 1,0-1,1 1,-1-1,0 0,1 1,-1-1,0 0,0 1,0-1,0 1,0-1,0 0,0 1,0-1,0 0,0 1,0-1,0 0,0 1,0-1,0 0,-1 1,1-1,0 1,0-1,-1 0,1 1,-1-1,1 1,0-1,-1 1,-31-24,22 21,0-1,0 1,0 1,0 0,-1 0,1 1,-1 1,1-1,-1 2,1-1,0 1,-1 1,-5 2,-36 2,48-5,0 0,0-1,0 1,0-1,0 0,0 0,0 0,0-1,0 1,0-1,0 0,1 0,-1 0,0-1,0 1,1-1,-1 0,1 0,0 0,-1-1,1 1,0-1,0 1,1-1,-1 0,0 0,1-1,0 1,0 0,0-1,0 1,-1-4,-27-133,2 39,28 110,-1-7,1 0,-1 0,0 0,1 0,-1 0,1 0,0 0,0 0,-1 0,2 0,-1 0,0 0,0 0,0 0,1 0,0 0,-1 0,1 0,0 0,0 0,0 0,0 0,0 0,0-1,0 1,1 0,-1-1,1 1,-1-1,1 0,-1 1,1-1,0 0,0 0,0 0,0 0,-1-1,1 1,0 0,0-1,0 1,1-1,-1 0,108-62,-120 82,-118 92,57 15,63-110,-46 136,48-136,1 0,2 1,-1 0,2 0,0 0,2 0,0 0,1 1,0-1,2 0,0-1,1 1,0 0,2-1,0 0,1 0,1-1,0 0,1 0,1-1,0 0,1-1,1 0,1 1,9 9,1 0,1-1,2-1,-1-2,2 0,1-2,0-1,7 1,352 179,-221-109,4-7,3-7,4-9,49 7,274 57,366 72,-777-177,-2 4,-1 3,51 27,-51-24,2-5,1-3,1-4,1-4,3-4,22 11,0 5,70 30,-74-23,510 126,-542-151,0-4,1-3,0-3,-1-4,1-3,-1-4,0-4,45-14,469-48,-251 53,-168 4,-2-8,67-23,210-93,-285 84,244-53,260-111,-517 163,-4-6,33-26,-155 73,-1 0,-2-2,0-1,-1-1,0 0,-2-2,-1 0,-1-2,-2 0,0 0,-1-2,-2 0,-1 0,-1-1,-2-1,89-224,-15 23,-66 191,-10 23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37:15.6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4987 2836,'-15'4,"-1"0,2 0,-1 1,0 1,1 1,0 0,1 0,0 2,0 0,0 0,1 1,1 0,0 1,0 1,-2 2,-1 0,-308 300,47-47,-192 137,392-342,-270 237,248-230,97-70,0 1,0-1,0 1,-1-1,1 1,0 0,0-1,0 1,0-1,0 1,0 0,-1-1,1 1,0 0,0-1,-1 1,1 0,0-1,0 1,-1 0,1-1,0 1,-1 0,1 0,-1-1,1 1,0 0,-1 0,1 0,-1 0,1 0,0-1,-1 1,1 0,-1 0,1 0,0 0,-1 0,1 0,-1 0,1 1,-1-1,1 0,0 0,-1 0,1 0,-1 0,1 1,0-1,-1 0,1 0,0 1,-1-1,1 0,0 0,-1 1,1-1,0 0,0 1,-1-1,21-35,76-93,91-92,137-121,191-147,-484 459,5-5,1 2,2 1,0 2,40-21,-78 49,-1 0,1 0,-1 1,1-1,-1 0,1 0,0 1,-1-1,1 0,0 1,-1-1,1 1,0-1,0 1,0-1,-1 1,1-1,0 1,0 0,0 0,0-1,0 1,0 0,0 0,0 0,0 0,0 0,0 0,-1 0,1 0,0 0,0 1,0-1,0 0,0 1,0-1,0 0,-1 1,1-1,0 1,0 0,0-1,-1 1,1-1,0 1,-1 0,1 0,-1-1,1 1,-1 0,1 0,-1 0,1 0,-1-1,0 1,0 0,1 0,-1 0,0 0,0 0,0 0,0 0,0 0,0 0,-9 22,-1-2,0 0,-2 0,-1-1,0 0,-1-1,-14 14,14-15,-163 181,-8-9,-8-7,-8-9,-76 42,19-21,-101 48,204-159,155-83,0-1,-1 1,1 0,-1-1,0 1,1-1,-1 1,1-1,-1 1,0-1,1 0,-1 1,0-1,0 0,1 1,-1-1,0 0,0 0,1 0,-1 0,0 0,0 0,1 0,-1 0,0 0,0 0,0 0,1 0,-1 0,0-1,1 1,-1 0,0-1,0 1,1 0,-1-1,0 1,1-1,-1 1,1-1,-1 1,1-1,-1 0,1 1,-1-1,1 1,-1-1,1 0,0 0,0 1,-1-1,1 0,24-38,56-41,3 3,79-56,-159 130,6-5,0 1,1-1,0 2,0-1,0 1,1 1,0 0,0 0,0 1,0 1,1 0,0 0,0 1,-9 3,-1 0,0 1,0-1,0 0,1 1,-1 0,-1-1,1 1,0 0,0 0,-1 0,1 0,-1 0,1 1,-1-1,0 0,0 1,0-1,0 1,-1-1,1 1,-1-1,1 1,-1-1,0 1,0-1,0 1,0 0,-1-1,1 1,-1-1,1 1,-1-1,0 1,0-1,0 0,0 1,0-1,-1 0,1 0,-1 0,1 0,-1 0,-29 55,-3-1,-2-2,-2-2,-3-1,-1-2,-3-3,-2-1,-21 14,-560 462,480-404,125-99,-173 119,196-136,0-1,-1 1,1 0,0-1,-1 1,1-1,-1 1,1 0,-1-1,1 1,-1-1,1 1,-1-1,1 1,-1-1,1 0,-1 1,0-1,1 0,-1 0,0 1,1-1,-1 0,0 0,0 0,1 0,-1 0,0 0,1 0,-1 0,0 0,0 0,1 0,-1 0,0 0,1-1,-1 1,0 0,1 0,-1-1,0 1,1-1,-1 1,1 0,-1-1,1 1,-1-1,1 1,-1-1,1 0,-1 1,1-1,0 1,-1-1,1 0,0 1,0-1,-1 0,1 1,0-1,13-24,2 2,0 0,1 1,2 0,0 1,6-3,10-14,40-49,4 2,4 5,3 3,39-24,-92 77,2 2,1 1,0 1,34-13,-36 26,-37 30,-100 104,-5-4,-100 84,179-180,-26 26,-3-3,-2-2,-19 9,54-45,26-13,0 1,0 0,0-1,0 1,0 0,0 0,0-1,0 1,0 0,0-1,0 1,0 0,0 0,0-1,0 1,0 0,0-1,0 1,0 0,0 0,0-1,0 1,-1 0,1-1,0 1,0 0,0 0,-1 0,1-1,0 1,0 0,0 0,-1 0,1-1,0 1,0 0,-1 0,1 0,0 0,-1 0,1 0,0 0,0-1,-1 1,1 0,0 0,-1 0,1 0,0 0,-1 0,1 1,0-1,0 0,-1 0,1 0,0 0,-1 0,1 0,0 0,0 1,-1-1,88-78,2 0,2 5,4 3,53-26,-48 38,2 4,57-19,-159 73,0 0,0 1,0-1,1 0,-1 1,0-1,0 0,0 0,0 1,0-1,0 0,1 0,-1 1,0-1,0 0,0 0,1 1,-1-1,0 0,0 0,1 0,-1 0,0 1,0-1,1 0,-1 0,0 0,1 0,-1 0,0 0,0 0,1 0,-1 0,0 0,1 0,-1 0,0 0,1 0,-1 0,0 0,-32 30,22-21,-277 229,199-176,-3-5,-2-3,-31 10,64-41,61-23,-1-1,0 1,1 0,-1 0,0 0,0-1,1 1,-1 0,0 0,1-1,-1 1,0 0,0-1,0 1,1 0,-1-1,0 1,0 0,0-1,0 1,0 0,0-1,0 1,0-1,0 1,0 0,0-1,0 1,0 0,0-1,0 1,0-1,0 1,0 0,0-1,0 1,-1 0,1-1,0 1,0 0,0-1,-1 1,1 0,0 0,0-1,-1 1,1 0,0 0,-1-1,1 1,0 0,-1 0,1 0,0 0,-1 0,1-1,0 1,-1 0,1 0,-1 0,1 0,0 0,-1 0,1 0,0 0,-1 0,1 0,-1 1,25-25,195-160,424-340,-533 439,207-143,-306 222,-3 0,1 0,1 1,-1 0,1 1,0 0,0 0,0 1,0 0,1 1,-1 0,1 1,-9 1,-1 0,0 1,1 0,-1-1,1 1,-1 0,0-1,0 1,1 0,-1 0,0 0,0 0,0 0,0 1,0-1,0 0,0 0,-1 1,1-1,0 0,-1 1,1-1,-1 1,1-1,-1 1,0-1,1 1,-1-1,0 1,0-1,0 1,0-1,-1 1,1-1,0 1,-1-1,1 0,-1 1,1-1,-1 1,1-1,-1 0,0 1,0-1,0 0,0 0,0 0,0 0,0 0,0 0,-1 1,-20 37,-1-2,-2 0,-2-1,-2-2,-21 21,25-27,-179 179,-8-9,-10-9,-57 27,-503 338,646-461,-4-6,-39 12,125-78,77-59,80-66,4 5,4 4,4 5,4 6,3 4,21-3,-23 20,-98 58,-22 13,-28 22,-278 198,-233 150,502-351,75-42,104-84,43-22,-159 108,-17 8,-1 0,1 0,0 1,0 0,0 1,1 0,-1 1,1-1,0 2,-1-1,1 2,8-1,-17 3,0-1,-1 0,1 1,0-1,-1 1,1 0,-1-1,0 1,1-1,-1 1,0-1,0 1,0 0,0-1,0 1,-1-1,1 1,0 0,-1-1,1 1,-1-1,0 1,1-1,-1 0,0 1,0-1,0 0,0 1,0-1,0 0,0 0,0 0,0 0,-1 0,1 0,0 0,-1 0,1-1,-1 1,-222 201,21-36,-61 29,188-147,118-86,35-20,-44 30,2 2,1 1,1 2,1 1,0 2,14-3,-25 19,-33 24,-263 208,121-100,175-145,-7 1,1 1,0 1,1 1,0 1,1 1,9-3,-58 53,-45 29,-3-4,-3-4,-4-1,-25 20,47-37,82-73,21-15,-26 24,1 1,1 1,1 1,1 1,0 1,1 1,11-5,-34 21,0 1,0-1,1 0,-1 1,0-1,0 0,0 0,0 1,1-1,-1 0,0 1,0-1,1 0,-1 0,0 0,0 1,1-1,-1 0,0 0,1 0,-1 0,0 1,1-1,-1 0,0 0,1 0,-1 0,0 0,1 0,-1 0,0 0,1 0,-1 0,0 0,1 0,-1 0,0 0,1 0,-1-1,0 1,1 0,-1 0,0 0,0 0,-24 27,21-24,-22 22,-2-1,-1-1,-1-2,0-1,-2-1,0-1,-19 6,50-24,0 0,1 0,-1-1,0 1,0 0,0-1,0 1,0 0,0-1,0 1,0 0,0-1,0 1,0 0,0-1,0 1,0 0,0-1,0 1,0 0,0-1,0 1,0 0,-1-1,1 1,0 0,0 0,0-1,-1 1,1 0,0 0,0-1,-1 1,1 0,0 0,0 0,-1-1,1 1,29-28,60-33,-89 61,0 1,0-1,0 1,0-1,0 0,0 1,1-1,-1 0,0 1,0-1,0 1,0-1,1 0,-1 0,0 1,0-1,1 0,-1 1,0-1,0 0,1 0,-1 1,0-1,1 0,-1 0,0 0,1 0,-1 1,1-1,-1 0,0 0,1 0,-1 0,0 0,1 0,-1 0,1 0,-1 0,0 0,1 0,-1 0,0 0,1 0,-1-1,1 1,-1 0,0 0,1 0,-1-1,0 1,1 0,-1 0,0-1,0 1,1 0,-1 0,0-1,0 1,1 0,-19 28,-188 151,300-250,-93 72,-1-1,1 0,-1 1,1-1,-1 1,1-1,-1 1,0-1,1 1,-1-1,0 1,1-1,-1 1,0-1,0 1,0-1,1 1,-1 0,0-1,0 1,0-1,0 1,0 0,0-1,0 1,0 0,0-1,0 1,0-1,-1 1,1 0,0-1,0 1,-1-1,1 1,0-1,-1 1,1-1,0 1,-1-1,1 1,-1-1,1 0,-1 1,1-1,-1 1,1-1,-1 0,1 0,-1 1,-115 118,146-162,79-76,-109 119,0 0,-1 0,1 0,0 0,0 0,0 0,-1 0,1 0,0 0,0 0,-1 0,1 0,0 0,0-1,0 1,-1 0,1 0,0 0,0 0,0 0,0-1,-1 1,1 0,0 0,0 0,0-1,0 1,0 0,0 0,0-1,-1 1,1 0,0 0,0-1,0 1,0 0,0 0,0-1,-24 16,-93 86,29-30,118-92,116-109,-146 130,0-1,-1 1,1 0,0 0,0 0,-1-1,1 1,0 0,0 0,0-1,-1 1,1 0,0 0,0-1,0 1,0 0,0-1,-1 1,1 0,0-1,0 1,0 0,0-1,0 1,0 0,0-1,0 1,0 0,0-1,1 1,-1 0,0-1,-32 20,-95 108,231-230,-174 196,-61 45,233-265,0 12,-86 93,-31 15,0 14,0 1,0 0,1 1,0 1,1 0,0 1,1 0,0 1,0 0,2 1,-3 3,9-11,-23 35,56-66,102-138,-118 146</inkml:trace>
  <inkml:trace contextRef="#ctx0" brushRef="#br0" timeOffset="1169.865">273 7324,'-14'10,"-10"2,-1 5,0-1,-2 2,0-3,4 2,1-3,5 2,0-3,3 2,-1-1,2 1,4-2</inkml:trace>
  <inkml:trace contextRef="#ctx0" brushRef="#br0" timeOffset="7820.307">4733 2639,'101'-102,"542"-517,-453 465,-149 135,-40 18,-1 1,1 0,0-1,-1 1,1 0,0 0,0 0,-1-1,1 1,0 0,0 0,0 0,-1 0,1 0,0 1,0-1,-1 0,1 0,0 0,0 1,-1-1,1 0,0 1,-1-1,1 0,0 1,-1-1,1 1,0-1,-1 1,1-1,-1 1,1 0,-1-1,0 1,1 0,-1-1,1 1,-1 0,0 0,0-1,1 1,-1 0,0 0,0-1,0 1,0 0,0 0,0-1,0 1,0 0,0 0,-37 74,23-56,-29 48,-3-2,-3-2,-3-2,-2-2,-16 10,66-66,-1 3,0-1,-1-1,0 1,1-1,-1 0,-1 0,1-1,-1 0,1 0,-1 0,0-1,0 0,-1 0,7-3,0 1,0-1,0 0,0 1,0-1,1 0,-1 1,0-1,0 0,1 0,-1 0,0 0,1 0,-1 0,1 0,-1 0,1 0,0 0,-1 0,1 0,0 0,0 0,0 0,0 0,0 0,0 0,0 0,0 0,0-1,0 1,1 0,-1 0,0 0,1 0,-1 0,1 0,-1 0,1 0,-1 0,1 1,0-1,-1 0,1 0,0 0,0 1,0-1,0 0,0 1,132-156,-59 72,4 3,3 3,56-38,-85 83,-51 33,-1 0,1 1,0-1,-1 0,1 0,0 0,-1 1,1-1,-1 0,1 1,-1-1,1 0,-1 1,1-1,-1 1,1-1,-1 1,0-1,1 1,-1-1,0 1,1-1,-1 1,0-1,0 1,1 0,-1-1,0 1,0 0,0-1,0 1,0-1,0 1,0 0,0-1,0 1,0 0,0-1,0 1,-1-1,1 1,0 0,0-1,-1 1,1-1,0 1,-1-1,1 1,0-1,-1 1,1-1,-1 1,1-1,-1 0,1 1,-1-1,1 1,-1-1,0 0,1 0,-1 1,1-1,-1 0,0 0,1 0,-1 0,-223 276,167-212,5-6,-2-2,-2-2,-56 40,52-60,60-34,1 0,-1 0,1-1,-1 1,0 0,1-1,-1 1,1 0,-1-1,0 1,1-1,-1 1,0 0,1-1,-1 1,0-1,0 1,0-1,1 1,-1-1,0 1,0-1,0 1,0-1,0 1,0-1,0 1,0-1,0 1,0-1,0 1,0-1,0 1,-1-1,1 1,0-1,0 1,-1-1,1 1,0-1,0 1,-1-1,1 1,0 0,-1-1,1 1,-1 0,1-1,-1 1,1 0,0-1,-1 1,1 0,-1 0,1 0,-1 0,1-1,-1 1,1 0,-1 0,1 0,-1 0,0 0,1 0,-1 0,1 0,-1 0,1 1,-1-1,27-37,142-130,-26 39,-113 114,-28 13,-1 1,1 0,-1 0,1 0,-1 0,0 0,1 0,-1 0,1 0,-1 0,1 1,-1-1,1 0,-1 0,1 0,-1 0,0 1,1-1,-1 0,1 0,-1 1,0-1,1 0,-1 1,0-1,1 0,-1 1,0-1,0 0,1 1,-1-1,0 1,0-1,0 1,1-1,-1 1,0-1,0 0,0 1,0-1,0 1,0-1,0 1,0-1,0 1,0-1,0 1,0-1,-1 1,1-1,0 0,0 1,0-1,-1 1,1-1,0 1,0-1,-1 0,1 1,0-1,-1 0,1 1,-1-1,-82 114,64-92,-37 38,-3-2,-2-3,-3-3,-20 11,-59 46,124-93,54-31,103-87,-5-5,-5-6,109-125,-200 182,-37 56,0-1,0 0,0 1,0-1,0 0,0 1,0-1,0 0,0 0,0 1,-1-1,1 0,0 1,0-1,-1 1,1-1,0 0,-1 1,1-1,-1 1,1-1,-1 1,1-1,-1 1,1-1,-1 1,1 0,-1-1,0 1,1 0,-1-1,0 1,1 0,-1 0,0 0,1 0,-1 0,0-1,1 1,-1 0,0 0,1 1,-1-1,0 0,1 0,-1 0,0 0,1 1,-1-1,0 0,1 0,-1 1,1-1,-1 1,0-1,1 0,-1 1,1-1,-1 1,1-1,0 1,-1 0,1-1,-1 1,1-1,0 1,-1 0,-145 131,102-86,-336 321,331-317,49-50,1 0,-1 0,0 0,1 0,-1 0,0 0,0 0,1 0,-1 0,0 0,1 0,-1 0,0 0,0 0,1 1,-1-1,0 0,1 0,-1 0,0 0,0 1,0-1,1 0,-1 0,0 1,0-1,0 0,0 0,1 1,-1-1,0 0,0 0,0 1,0-1,0 0,0 1,0-1,0 0,0 1,0-1,0 0,0 0,0 1,31-19,156-143,-85 65,-216 220,-10-7,24-18,181-166,40-51,77-99,-36 31,-147 161,-15 25,0 0,-1 1,1-1,0 0,0 0,0 1,-1-1,1 0,0 0,0 0,-1 1,1-1,0 0,-1 0,1 0,0 0,0 0,-1 1,1-1,0 0,-1 0,1 0,0 0,-1 0,1 0,0 0,-1 0,1 0,0 0,-1 0,1-1,0 1,-1 0,1 0,0 0,0 0,-1 0,1-1,0 1,-1 0,1 0,0 0,0-1,0 1,-1 0,1 0,0-1,0 1,0 0,-1 0,1-1,0 1,0 0,0-1,0 1,0 0,0-1,0 1,0 0,0-1,-12 10,1 1,1 0,0 1,0 0,1 0,0 1,1 0,-3 5,-18 27,-9 9,39-53,-1 0,0 0,0 0,0 0,0 0,1 0,-1 0,0 0,0 0,0 1,0-1,0 0,0 0,1 0,15-21,67-85,4 3,64-54,-80 83,437-429,-493 484,-31 24,-44 41,2 3,2 2,2 3,-27 38,30-36,-283 292,628-633,-293 284,0 1,0 0,0 0,0-1,0 1,0 0,0-1,0 1,0-1,0 1,0-1,-1 0,1 1,0-1,0 0,-1 1,1-1,0 0,-1 0,1 0,-1 0,1 1,-1-1,1 0,-1 0,0 0,1 0,-1 0,0 0,0 0,0 0,0 0,0 0,0 0,0 0,0 0,0 0,0 0,-1 0,1 0,0 0,-1 0,1 0,-1 0,1 0,-1 0,1 0,-1 1,0-1,1 0,-1 0,0 1,0-1,1 0,-1 1,0-1,0 1,0-1,0 1,-6 0,1 2,-1-1,1 1,0 0,0 0,0 1,0 0,0 0,0 0,1 0,0 1,0 0,0 1,0-1,0 1,1-1,0 2,0-1,0 0,1 1,-3 5,5-11,0 1,0-1,0 1,0-1,0 1,0 0,1-1,-1 1,0 0,0 0,1-1,-1 1,0 0,1 0,-1 0,1 0,-1 0,1 0,0 0,-1 0,1 0,0 0,0 0,0 0,0 0,0 0,0 0,0 1,0-1,0 0,0 0,0 0,1 0,-1 0,0 0,1 0,-1 0,1 0,-1 0,1-1,0 1,-1 0,1 0,0 0,0-1,-1 1,1 0,0-1,0 1,0 0,0-1,0 1,0-1,0 0,0 1,0-1,0 0,0 1,0-1,0 0,1 0,85-74,-69 55,299-305,-229 223,-249 248,158-138,20-21,103-94,-5-5,10-22,-105 101,-19 32,-1-1,0 1,1-1,-1 1,0-1,1 1,-1-1,0 1,0-1,0 1,0-1,1 1,-1-1,0 1,0-1,0 1,0-1,0 1,0-1,0 1,0-1,-1 1,1-1,0 1,0-1,0 1,-1-1,1 1,0-1,0 1,-1-1,1 1,0-1,-1 1,1 0,-1-1,1 1,0 0,-1-1,1 1,-1 0,1 0,-1-1,1 1,-1 0,1 0,-1 0,1 0,-1-1,1 1,-1 0,1 0,-1 0,1 0,-1 0,0 0,1 1,-1-1,1 0,-1 0,1 0,-1 0,0 1,-14 4,1 1,-1 1,1 0,0 1,0 1,1 0,0 0,1 2,0-1,0 2,1-1,-6 10,0-3,-15 24,67-61,198-170,-179 144,-87 70,-5 8,-11 13,-1-2,-2-3,-3-2,0-2,-48 22,55-41,78-46,334-225,-179 126,-178 122,-21 11,-25 15,-308 214,190-122,157-113,0 0,0 0,1 0,-1-1,0 1,0 0,1 0,-1 0,0 0,1 0,-1 0,0 0,0 0,1 0,-1 0,0 0,0 0,1 0,-1 1,0-1,1 0,-1 0,0 0,0 0,1 0,-1 0,0 1,0-1,0 0,1 0,-1 0,0 1,0-1,0 0,0 0,1 1,-1-1,0 0,0 0,0 1,0-1,0 0,0 0,0 1,0-1,31-12,291-207,-255 174,-80 72,-372 426,148-173,230-272,3-3,0-1,0 1,0-1,1 1,-1 0,1 1,0-1,1 0,-1 1,1 0,1-1,-1 1,1 0,1-5,1 0,0 0,0 0,0 0,0-1,-1 1,1 0,0-1,0 1,0-1,1 1,-1-1,0 0,0 1,0-1,0 0,0 0,0 0,1 0,-1 0,0 0,0 0,0 0,0 0,0 0,0-1,1 1,-1 0,0-1,0 1,0-1,0 1,0-1,0 0,0 1,-1-1,1 0,0 0,0 0,0 1,0-2,202-159,4-35,-181 164,-27 32,1 0,-1 0,1 1,-1-1,1 0,-1 0,1 0,-1 0,1 0,-1 0,1 0,-1 0,1 0,-1-1,1 1,-1 0,1 0,-1 0,1-1,-1 1,1 0,0 0,-1-1,1 1,-1 0,1-1,0 1,-1-1,1 1,0 0,-1-1,1 1,0-1,0 1,0-1,-1 1,1-1,0 1,0-1,0 1,0-1,0 1,0-1,0 1,0-1,0 1,0-1,0 1,0-1,0 1,0-1,1 1,-1-1,0 1,0-1,0 1,1 0,-1-1,0 1,1-1,-1 1,0 0,1-1,-1 1,1 0,-1-1,0 1,1 0,-1 0,1-1,-106 55,79-36,-51 38,2 4,4 3,-18 22,8-7,-17 26,98-103,0-1,0 1,1-1,-1 1,0-1,1 1,-1 0,0-1,1 1,-1-1,1 0,-1 1,1-1,-1 1,1-1,-1 0,1 1,-1-1,1 0,0 0,-1 1,1-1,-1 0,1 0,0 0,-1 0,1 0,-1 0,1 0,0 0,-1 0,1 0,0 0,-1 0,1 0,-1 0,1-1,0 1,-1 0,1 0,-1-1,1 1,-1 0,1-1,-1 1,1-1,-1 1,1-1,-1 1,1-1,-1 1,0-1,1 1,-1-1,0 1,0-1,1 1,-1-1,0 0,0 1,0-1,0 0,0 0,311-277,-186 171,273-257,-380 342,-19 22,1 0,0 0,0 0,-1 0,1 0,0 0,0 0,0-1,-1 1,1 0,0 0,0 0,0 0,0 0,-1-1,1 1,0 0,0 0,0 0,0-1,0 1,0 0,-1 0,1 0,0-1,0 1,0 0,0 0,0-1,0 1,0 0,0 0,0 0,0-1,0 1,0 0,0 0,0-1,0 1,0 0,1 0,-1 0,0-1,0 1,0 0,-157 118,100-70,-392 322,440-365,14-10,15-13,158-131,304-236,-346 282,-178 136,-167 123,-120 79,94-96,222-138,26-17,229-174,49-18,-218 147,-73 60,0 1,1 0,-1 0,0 0,1-1,-1 1,0 0,1-1,-1 1,0 0,1-1,-1 1,0 0,0-1,1 1,-1 0,0-1,0 1,0-1,0 1,0-1,0 1,1 0,-1-1,0 1,0-1,0 1,0-1,-1 1,1-1,0 1,0 0,0-1,0 1,0-1,0 1,-1 0,1-1,0 1,0 0,-1-1,1 1,0-1,0 1,-1 0,1 0,0-1,-1 1,1 0,-1 0,1-1,0 1,-1 0,1 0,-1 0,1 0,0 0,-1-1,1 1,-1 0,1 0,-1 0,1 0,-1 0,1 0,0 1,-1-1,1 0,-1 0,-33 5,-211 91,228-92,19-12,24-15,102-81,-116 92,1 1,0-1,-1 0,0 0,-1-1,0-1,-1 0,0 0,-1-1,-1 0,-1-1,0 0,-1 0,0 0,-1-1,1-13,-5 20,-2 2,1 0,0 0,0 0,1 0,0 0,0 0,1 0,0 0,0 0,1 0,0 1,0-1,1 1,0 0,1 0,-1 0,1 1,0 0,1 0,0 0,0 0,0 1,99-89,18-55,-108 133,0 1,1 1,1 0,0 1,1 0,10-4,77-62,-92 66,107-85,-99 91,-30 18,-27 21,35-32,-212 213,97-88,-49 51,97-77,102-143,195-159,-162 111,-17 16,41-2,-11-20,-123 154,-142 153,95-73,26-30,25-43,69-21,-28-37,0-1,-1 1,0 0,1 0,-2 0,1 0,0-1,-1 1,0 0,0 0,-1 0,1 0,-1 0,0 0,0 0,-4 42,8-31</inkml:trace>
  <inkml:trace contextRef="#ctx0" brushRef="#br0" timeOffset="11134.35">6115 1143,'34'-90,"4"3,4 1,3 2,4 2,30-37,-41 64,-40 55,1-1,0 1,0 0,0 0,0 0,-1 0,1 0,0 0,0 0,0 0,0 0,-1 0,1 1,0-1,0 0,0 1,0-1,0 1,0-1,0 1,0 0,0-1,0 1,0 0,0 0,0 0,1 0,-1-1,0 1,1 0,-1 1,-72 74,5 3,-42 64,-303 394,474-638,410-588,-448 658,-2-2,-1 0,-1-2,-3 0,0-1,-2 0,3-17,-17 51,1 0,0 1,0-1,-1 0,1 0,-1 0,1 1,-1-1,0 0,0 0,0 0,0 0,0 0,0 0,-1 1,1-1,-1 0,1 0,-1 0,1 1,-1-1,0 0,0 1,0-1,0 0,0 1,0 0,-1-1,1 1,0 0,-1-1,1 1,-1 0,1 0,-1 0,0 0,1 0,-1 1,0-1,0 0,1 1,-1-1,0 1,0 0,0 0,0 0,0 0,1 0,-1 0,0 0,0 0,0 1,0-1,0 1,1-1,-1 1,0 0,1 0,-1 0,0 0,-28 13,0 1,1 2,1 0,1 2,1 1,0 2,-21 23,-106 108,7 7,-78 115,182-222,-27 34,-60 76,-139 134,239-271,17-20,21-20,56-71,5 3,33-26,-18 17,615-615,-234 264,-447 418,-62 58,35-28,-924 809,827-718,-43 43,-6-6,-6-7,-104 60,242-174,1 1,0-1,-1 0,-1-2,0-1,0 0,-1-2,-1-1,-5 1,29-7,-1-1,0 1,0-1,0 1,0-1,0 0,0 0,0 0,0 0,0 0,0 0,0 0,0-1,0 1,0-1,1 1,-1-1,0 0,0 0,0 0,1 0,-1 0,0 0,1 0,-1-1,1 1,0 0,-1-1,1 1,0-1,0 0,0 1,0-1,0 0,0 0,1 0,-1 1,0-1,1 0,-1 0,1 0,0 0,0 0,0 0,0 0,0 0,0 0,1 0,-1 0,0 0,1 0,0 0,-1 1,1-1,11-33,0 1,3 1,1 1,1 0,1 1,2 1,1 0,22-22,148-177,10 9,9 9,23-4,-159 148,4 3,2 3,48-25,-97 71,-30 16,-1-1,1 0,-1 0,1 1,-1-1,1 1,-1-1,1 0,-1 1,1-1,-1 1,1-1,-1 1,0-1,1 1,-1 0,0-1,0 1,1-1,-1 1,0 0,0-1,0 1,0-1,0 1,1 0,-1-1,0 1,-1 0,1-1,0 1,0 0,0-1,0 1,0-1,-1 1,1 0,0-1,-1 1,1-1,0 1,-1-1,1 1,-1-1,1 1,0-1,-1 1,1-1,-1 0,0 1,1-1,-1 0,1 1,-1-1,1 0,-1 0,0 1,1-1,-1 0,0 0,0 0,-270 259,-535 419,637-543,-5-7,-6-9,-22 3,158-98,-1-2,-2-1,0-3,-1-2,-36 7,-23-24,103 0,1 0,0-1,0 1,0-1,0 1,0-1,1 0,-1 0,1 0,-1-1,1 1,-1 0,1-1,0 0,0 1,1-1,-1 0,0 0,1 0,0 0,0 0,0-1,0 1,0 0,1 0,-1-1,1 1,0 0,0-1,0 0,2-17,2 1,0-1,1 1,1 0,0 0,2 1,1 0,0 0,1 1,1 0,1 0,55-80,3 3,5 3,4 3,3 4,17-7,-37 27,4 3,2 3,2 2,3 4,3 3,1 4,2 3,2 3,32-8,-102 45,0-2,0 1,1 1,-1 0,1 1,0 0,0 1,0 0,0 0,-1 2,9 0,-19 0,1 0,-1 0,1 0,-1 1,1-1,-1 0,0 1,1-1,-1 1,0 0,0-1,0 1,-1 0,1-1,0 1,-1 0,1 0,-1 0,1 0,-1-1,0 1,0 0,0 0,0 0,0 0,0 0,0 0,-1 0,1-1,-1 1,1 0,-1 0,0 0,0-1,0 1,0 0,0-1,0 1,0-1,0 1,-1-1,0 1,-30 48,-1-2,-3-2,-2-1,-1-1,-3-3,-9 5,29-24,-124 110,-5-7,-5-7,-56 27,145-99,-2-4,-1-2,-2-3,-2-4,-1-3,-79 20,63-40,89-10,0-1,0 1,-1 0,1-1,0 1,0-1,0 0,0 1,0-1,0 0,0 0,0-1,0 1,0 0,0-1,1 1,-1-1,1 1,-1-1,1 0,-1 0,1 1,0-1,0 0,0 0,0 0,0 0,1-1,-1 1,0 0,1 0,0 0,0-1,-1 1,1 0,0 0,1-1,-1 0,5-18,1 0,0 0,2 1,0 0,1 1,1-1,1 2,1 0,1 0,11-12,-24 30,80-99,4 5,4 3,4 4,19-9,-15 15,4 3,2 5,34-14,-79 64,-56 23,0 1,-1-1,1 1,0 0,-1 0,1-1,0 1,-1 0,1 0,-1 0,1 0,-1 0,0 0,1-1,-1 1,0 0,1 0,-1 0,0 0,0 0,0 0,0 0,0 0,0 0,0 0,-1 0,1 0,0 0,0 0,-1 0,1 0,-1 0,1 0,-1 0,1 0,-1-1,1 1,-1 0,0 0,1-1,-1 1,0 0,0-1,0 1,0-1,1 1,-1-1,0 1,0-1,0 0,0 1,0-1,-96 93,-3-5,-7-2,12-9,-37 33,-107 88,-250 159,292-249,196-107,0 1,0-1,-1 0,1 0,-1 0,1 0,0 0,-1 0,0 0,1-1,-1 1,1-1,-1 1,0-1,1 1,-1-1,0 0,0 0,1 0,-1 0,0 0,0 0,1 0,-1-1,0 1,1-1,-1 1,0-1,1 1,-1-1,1 0,-1 0,1 0,-1 0,1 0,0 0,-1 0,1-1,0 1,0 0,0-1,0 1,0-1,0 1,0-1,1 1,-1-1,1 0,-1 1,1-1,-1 0,1 1,0-1,0 0,0 0,0 1,0-1,0 0,0 1,1-2,4-12,1 1,1 0,0 0,1 0,0 1,1 0,1 1,5-5,-1-1,128-148,6 6,37-19,-21 27,153-107,-201 184,-218 159,-106 85,-399 311,580-461,9-3,-2-2,0 0,-1-1,0-1,0-1,-2 0,1-2,-10 2,32-11,-1 1,0-1,1 1,-1-1,0 0,0 1,1-1,-1 0,0 1,0-1,0 0,0 0,1 0,-1 0,0 0,0 0,0 0,0 0,1 0,-1 0,0 0,0-1,0 1,1 0,-1 0,0-1,0 1,1-1,-1 1,0-1,1 1,-1-1,0 1,1-1,-1 0,1 1,-1-1,1 0,-1 1,1-1,-1 0,1 0,0 1,0-1,-1 0,1 0,0 0,0 1,0-1,0 0,0 0,0 0,0 0,0 1,0-1,0 0,0 0,1 0,-1 1,0-1,0 0,1 0,-1 0,31-53,-29 51,62-79,3 2,3 4,7 0,-41 39,108-102,5 7,73-44,-112 101,-167 132,-340 282,334-284,-50 46,-5-5,-3-6,-42 19,101-80,62-29,-1-1,1 1,-1 0,1-1,-1 1,1 0,-1-1,1 1,-1 0,1-1,0 1,-1-1,1 1,0-1,-1 1,1-1,0 1,0-1,0 1,-1-1,1 0,0 1,0-1,0 1,0-1,0 1,0-1,0 0,0 1,0-1,0 1,1-1,-1 1,0-1,0 0,0 1,1-1,-1 1,0-1,1 1,-1-1,0 1,1 0,-1-1,1 1,-1-1,0 1,1 0,-1-1,1 1,0 0,-1 0,20-31,2 1,2 1,0 1,26-22,-16 16,170-174,9 10,8 9,168-105,-286 233,-73 59,-43 34,-29 24,-4-1,-1-3,-24 19,22-22,-614 620,552-564,-4-4,-27 12,126-101,6-4,0 0,-1 0,1-1,-1 0,-1-1,0-1,1 1,-2-2,1 0,-11 3,22-7,1 0,-1 0,1 0,-1 0,0 0,1 0,-1 0,0 0,1 0,-1 0,0 0,1 0,-1 0,0-1,1 1,-1 0,1 0,-1-1,0 1,1-1,-1 1,1 0,-1-1,1 1,-1-1,1 1,0-1,-1 1,1-1,-1 1,1-1,0 0,0 1,-1-1,1 1,0-1,0 0,0 1,0-1,-1 0,1 1,0-1,0 0,0 1,1-1,-1 0,0 1,0-1,0 0,0 1,1-1,-1 1,0-1,0 0,1 1,-1-1,1 1,-1-1,0 1,1-1,-1 1,1-1,-1 1,1-1,12-21,0 0,2 1,0 1,1 0,1 1,2 0,3-5,210-228,207-169,-386 375,1 2,2 3,2 2,51-26,-17 36,-91 29,0 0,0 0,0 1,0-1,0 0,0 0,0 1,0-1,0 0,-1 1,1-1,0 1,0-1,0 1,-1-1,1 1,0 0,-1-1,1 1,0 0,-1 0,1-1,-1 1,1 0,-1 0,0 0,1 0,-1 0,0-1,1 1,-1 0,0 0,0 0,0 0,0 0,0 0,0 0,0 0,0 0,0 0,-1 0,1 0,0-1,-1 1,1 0,0 0,-1 0,1 0,-1 0,-24 46,-29 22,-2-3,-48 43,47-50,-259 252,-41 10,222-206,-5-5,-93 53,125-109,107-54,1 1,-1-1,1 1,0-1,-1 0,1 1,-1-1,1 0,-1 1,1-1,-1 0,1 0,-1 1,0-1,1 0,-1 0,1 0,-1 0,1 0,-1 0,0 0,1 0,-1 0,1 0,-1 0,0 0,1 0,-1-1,1 1,-1 0,1 0,-1-1,1 1,-1 0,1 0,-1-1,1 1,-1-1,1 1,0-1,-1 1,1 0,-1-1,1 1,0-1,0 1,-1-1,1 0,0 1,0-1,0 1,0-1,-1 1,1-1,0 0,0 1,0-1,0 1,0-1,1 0,-1 1,0-1,0 1,0-1,0 0,23-36,30-22,3 3,2 2,25-15,-67 56,92-79,4 5,3 5,5 6,2 4,7 5,-113 59,-6 2,-1 1,1 0,0 1,0 0,0 0,1 1,-1 1,1 0,-1 0,1 1,0 0,0 1,0 0,7 2,-15-1,0 0,0 0,-1 0,1 1,0 0,-1-1,0 1,1 0,-1 0,0 0,0 0,0 1,0-1,0 1,-1-1,1 1,-1-1,0 1,1 0,-1 0,0 0,-1 0,1-1,0 1,-1 0,0 0,0 0,0 0,0 0,0 0,0 0,-1 2,-26 99,-13-18,-4-2,-3-2,-4-3,-45 54,-219 251,275-338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27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29,'254'-1,"-56"-26,28 54,-202-25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27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1,'165'25,"264"-22,-402-3,-3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28.2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29,'24'-5,"17"-1,7 0,0 1,-4 2,-4 1,-4 1,-3 0,-3 1,-2 0,-5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0,'-27'20,"0"1,1 1,2 1,0 1,1 1,2 1,0 1,2 1,-12 23,24-39,1 0,0 0,1 1,0 0,1 0,1 0,0 1,0-1,1 1,1-1,1 3,0-10,0 0,0 0,1 0,0 0,1 0,-1 0,1-1,0 1,1 0,-1-1,1 0,0 0,0 0,1 0,-1 0,1-1,0 1,1-1,-1 0,1 0,-1-1,1 1,0-1,1 0,-1 0,2 0,7 1,-1-1,1-1,0 0,1 0,-1-1,0-1,0-1,0 0,1 0,-1-2,0 0,-1 0,1-1,-1-1,1 0,-1-1,5-3,-10 5,6-1,-1-2,0 0,0 0,-1-1,0-1,0 0,-1 0,0-2,-1 1,0-1,6-10,-3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1,'2'1,"-1"0,1 0,-1 0,0 1,0-1,1 0,-1 1,0-1,0 1,0-1,0 1,-1 0,1-1,0 1,-1 0,1-1,-1 1,0 0,1 0,-1 0,0-1,0 1,0 0,0 0,0 0,-1-1,1 1,-1 0,1 0,-1-1,1 1,-1 0,0-1,0 1,0-1,0 7,-36 265,22-17,3-111,7 0,7 42,-2-187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29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1,'0'453,"-1"-438,-1-1,0 0,-1 0,0 0,-2-1,1 1,-2-1,0 0,0 0,-5 6,-5 13,14-30,1 1,0-1,0 0,0 1,0-1,0 0,1 1,-1-1,1 1,0-1,-1 1,1-1,0 1,1 0,-1-1,0 1,1-1,-1 1,1-1,0 1,0-1,0 0,0 1,0-1,0 0,1 0,-1 0,1 0,0 0,-1 0,1 0,0-1,0 1,0-1,0 1,0-1,1 0,-1 1,0-1,1 0,-1-1,0 1,3 0,15 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30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0,'0'15,"5"14,1 7,0 2,-1-1,-2-1,4-8,1-3,-1-1,-2 0,-2 1,-6-4,-3-1,1 2,-5 1,0 1,1-2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30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1,'0'38,"0"18,0 4,0-4,4-10,3-10,-1-5,-2-8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3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0,'0'34,"0"20,0 7,0-8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0:28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29,'15'9,"18"4,10-1,1-7,3-4,-1-3,-5 0,2-1,2 1,-2-4,2-2,-2 2,-3 0,-10 3</inkml:trace>
  <inkml:trace contextRef="#ctx0" brushRef="#br0" timeOffset="149.651">763 29,'162'-17,"0"7,50 9,-41 1,-147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1:17.7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13499 16934,'134'-141,"142"-114,-73 72,-189 170,0 0,-1-1,-1-1,0 0,-1 0,-1-1,0-1,-2 1,1-1,-2-1,0 0,-2 0,4-17,-8 31,-1 1,0-1,0 0,0 0,0 0,0 0,-1 0,0 1,0-1,0 0,0 0,0 1,-1-1,0 1,0-1,0 1,0 0,0 0,-1 0,1 0,-1 0,0 0,1 1,-2 0,1-1,0 1,0 0,-1 0,1 1,-1-1,1 1,-1-1,0 1,1 0,-1 1,-1-1,-147-7,1 29,1 7,-55 22,154-37,-509 136,201-59,323-84,85-31,722-221,-586 188,557-159,-561 178,-195 50,-293 65,5-7,-2-13,-306 15,596-70,-7 1,0-1,0 0,0-2,0 0,-1-2,2 0,-1-1,0-1,-1-2,23 7,-1 0,1 0,-1 0,1-1,-1 1,1 0,-1 0,1-1,-1 1,0 0,1-1,-1 1,1-1,-1 1,0 0,1-1,-1 1,0-1,1 1,-1-1,0 1,0-1,0 1,1-1,-1 1,0-1,0 0,0 1,0-1,0 1,0-1,0 1,0-1,0 1,0-1,0 1,-1-1,1 0,0 1,0-1,0 1,-1-1,1 1,0-1,-1 1,1 0,0-1,-1 1,1-1,0 1,-1 0,1-1,-1 1,1 0,-1-1,1 1,-1 0,1 0,-1 0,1-1,-1 1,1 0,-1 0,0 0,1 0,-1 0,51-13,-45 12,648-100,-545 89,-691 25,139 22,405-29,31 4,29-4,44 3,0-4,0-2,1-3,8-4,-52 4,471-28,293-62,-476 31,-303 58,0-1,0 0,0 0,-1-1,1 0,-1 0,1-1,-1 1,0-1,-1-1,1 1,-1-1,2-1,-6 4,-1 1,1-1,0 0,-1 1,0-1,1 0,-1 1,0-1,0 0,0 0,0 1,0-1,0 0,0 0,-1 1,1-1,-1 0,1 1,-1-1,0 1,1-1,-1 1,0-1,0 1,0-1,0 1,-1 0,1 0,0-1,0 1,-1 0,1 0,-1 0,1 0,-2 0,-15-11,-2 1,1 1,-2 1,1 1,-1 1,0 0,0 2,-1 0,-6 1,20 2,-157-25,-2 8,1 7,-2 7,-124 14,-41 18,2 14,2 14,3 15,-69 34,353-92,2-2,1 1,1 2,0 2,1 1,0 2,0 14,36-31,1 0,-1 0,1 0,-1 0,1 0,0 0,-1-1,1 1,0 0,0 0,0 0,0 0,0 0,0 0,0 0,0 0,0 0,0 0,1 0,-1 0,0 0,0 0,1 0,-1-1,1 1,-1 0,1 0,-1 0,1 0,0-1,-1 1,1 0,0-1,0 1,-1-1,1 1,0-1,0 1,0-1,0 1,0-1,-1 0,1 1,0-1,0 0,1 0,15 5,-1-1,1 0,1-2,-1 0,0-1,0 0,1-2,-1 0,2-1,6 1,249-23,144-36,-181 23,802-88,-1008 123,69-18,-100 18,0 1,0 0,0 0,0 0,0 0,0 0,0 0,0-1,0 1,-1 0,1 0,0 0,-1 0,1 0,-1 0,0 0,1 0,-1 0,0 0,1 0,-1 0,0 1,0-1,0 0,1 1,-1-1,0 0,0 1,0-1,0 1,0-1,-1 1,1 0,0-1,0 1,0 0,0 0,0 0,0 0,-1 0,1 0,0 0,0 0,0 0,-1 0,-48-7,-1 3,1 1,-1 3,0 2,0 2,-35 8,-254 47,-84 36,358-79,-1679 412,1589-388,157-39,-1-1,1 0,-1 0,1 0,-1 1,1-1,-1 0,1 1,-1-1,0 0,1 1,-1-1,0 1,1-1,-1 0,0 1,1-1,-1 1,0-1,0 1,0-1,1 1,-1-1,0 1,0-1,0 1,0-1,0 1,0-1,0 1,0 0,0-1,0 1,0-1,0 1,-1-1,1 1,0-1,0 1,-1-1,1 0,0 1,0-1,-1 1,1-1,0 1,-1-1,36-2,1-1,-1-2,0-1,-1-2,0-1,5-3,-3 1,687-164,-635 162,-80 17,-23 4,-231 70,185-62,-1803 462,1620-421,282-75,146-43,32-15,4 10,1 10,213-25,-407 76,0 2,0 0,0 2,0 1,0 1,-1 2,1 0,0 2,-1 1,24 9,-46-14,1 1,-1 0,0 1,0-1,0 1,-1 0,1 0,-1 0,1 0,-1 1,0-1,0 1,-1 0,1 0,-1 0,0 0,0 0,0 0,0 1,-1-1,0 1,0-1,0 1,0-1,-1 1,1 0,-1-1,-1 1,1 0,-1-1,1 1,-1-1,-1 1,1-1,-1 1,1-1,-2 1,-16 25,-1-1,-1 0,-2-2,-1-1,-1-1,-1-1,-1-1,-1-1,-1-2,-1-1,-16 8,-48 29,-3-4,-2-4,-3-4,-1-5,-1-5,-2-4,-67 9,119-24,71-10,67-18,-1-4,65-23,-33 10,471-123,-511 135,-75 18,0 0,-1 0,1 0,0 1,0-1,-1 0,1 0,0 0,0 1,0-1,-1 0,1 0,0 1,0-1,0 0,0 0,0 1,-1-1,1 0,0 0,0 1,0-1,0 0,0 1,0-1,0 0,0 0,0 1,0-1,0 0,0 1,0-1,0 0,1 0,-1 1,0-1,0 0,0 1,0-1,0 0,1 0,-1 0,0 1,0-1,0 0,1 0,-1 0,-31 21,-636 358,500-284,-4-8,-4-7,-58 13,135-71,97-22,1 0,-1 0,0 0,1-1,-1 1,1 0,-1-1,0 1,1 0,-1-1,1 1,-1-1,1 1,-1-1,1 1,-1-1,1 1,-1-1,1 1,0-1,-1 1,1-1,0 0,0 1,-1-1,1 0,0 1,0-1,0 0,0 1,0-1,0 0,0 0,0 1,0-1,0 0,0 1,0-1,1 0,-1 1,0-1,1 1,-1-1,0 0,1 1,-1-1,0 1,1-1,-1 1,1-1,-1 1,1-1,-1 1,1-1,0 1,-1 0,1-1,-1 1,1 0,0 0,0-1,15-16,1 1,1 0,0 1,1 1,1 1,0 1,14-6,-14 6,356-187,8 15,105-20,418-137,-860 325,-36 15,-29 11,18-10,-700 311,614-273,-173 80,-5-12,-4-12,-266 57,515-147,-11 4,-1-2,1-1,-1-1,0-1,0-2,0-1,1-2,-1 0,-23-7,51 9,0-1,-1 0,1 0,0-1,0 1,0-1,0 1,0-1,0 0,0 0,0-1,1 1,-1 0,1-1,0 0,0 1,0-1,0 0,0 0,0 0,1 0,0-1,-1 1,1 0,0-1,1 1,-1 0,1-1,-1 1,1-1,0 1,0-1,0 1,1-1,0 1,-1 0,1-1,0 1,0 0,1-1,-1 1,1 0,-1 0,2 0,9-16,2 2,0 0,1 0,1 1,0 1,1 1,1 0,0 2,7-4,-16 10,113-70,3 6,3 5,3 6,49-11,364-129,109-6,-530 170,1 5,26 1,-90 27,-69 10,-263 82,-561 129,472-138,-3-15,-81-8,383-50,0-4,-1-2,1-2,-1-4,1-2,-4-4,-22-25,85 34,1 0,0 0,0 0,0-1,0 1,1-1,-1 1,0-1,1 0,-1 0,1 0,-1 0,1 0,0 0,0 0,0 0,0 0,0 0,0-1,1 1,-1 0,1-1,-1 1,1 0,0-1,0 1,0-1,1 1,-1 0,0-1,1 1,-1 0,1-1,0 1,0 0,0 0,0 0,8-9,0 0,0 2,1-1,0 1,1 0,0 1,0 0,1 1,0 0,0 1,1 1,3-2,16-8,285-133,6 14,179-42,-407 145,1 4,1 4,41-2,-103 22,-36 3,1 1,0-1,-1 0,1 0,0 1,-1-1,1 0,0 1,0-1,0 0,-1 0,1 1,0-1,0 0,0 1,0-1,-1 1,1-1,0 0,0 1,0-1,0 0,0 1,0-1,0 1,0-1,0 0,0 1,0-1,1 0,-1 1,0-1,0 0,0 1,0-1,1 0,-1 1,0-1,0 0,0 1,1-1,-1 0,0 0,1 1,-1-1,0 0,0 0,1 0,-1 1,0-1,1 0,-1 0,1 0,-176 85,-502 194,482-200,-3-9,-3-9,-147 23,236-74,112-10,0-1,1 1,-1 0,0 0,0-1,1 1,-1-1,0 1,0 0,1-1,-1 1,0-1,0 1,0 0,0-1,0 1,1-1,-1 1,0-1,0 1,0-1,0 1,0 0,0-1,-1 1,1-1,0 1,0-1,0 1,0 0,0-1,-1 1,1-1,0 1,0 0,-1-1,1 1,0 0,-1-1,1 1,0 0,-1-1,1 1,0 0,-1 0,1 0,-1-1,1 1,0 0,-1 0,1 0,-1 0,1 0,-1 0,1 0,0 0,-1 0,1 0,-1 0,1 0,-1 0,1 0,-1 0,1 0,0 0,-1 0,1 1,-1-1,1 0,-1 0,33-22,-29 20,145-77,3 6,136-43,-205 83,1264-443,-1276 453,144-41,-214 65,0-1,0 0,0 1,-1-1,1 1,0-1,0 0,1 1,-1-1,0 0,0 1,0-1,0 0,0 1,0-1,0 0,0 1,1-1,-1 0,0 1,0-1,0 0,1 0,-1 1,-205 73,-335 115,-116 40,-241 34,691-218,206-45,0 0,0-1,0 1,0 0,-1-1,1 1,0 0,0 0,0-1,0 1,0 0,-1-1,1 1,0 0,0 0,0-1,-1 1,1 0,0 0,0-1,-1 1,1 0,0 0,-1 0,1 0,0-1,0 1,-1 0,1 0,0 0,-1 0,1 0,0 0,-1 0,1 0,0 0,-1 0,1 0,-1 0,36-16,-32 14,268-99,4 11,28 7,744-149,-278 81,-652 124,-100 19,-22 3,-31 2,-140 13,-138 26,214-23,-449 59,-1296 155,1604-202,-1-11,-62-11,199-21,105 17,-1 1,0-1,0 0,1 1,-1-1,0 0,1 1,-1-1,0 0,1 0,-1 1,1-1,0 0,-1 0,1 0,0 0,-1 0,1 0,0 0,0 0,0 0,0 0,0 0,0 1,0-1,0 0,0 0,0 0,1 0,-1 0,0 0,0 0,1 0,-1 0,1 1,-1-1,1 0,-1 0,1 0,0 1,-1-1,1 0,0 1,0-1,-1 1,1-1,0 1,0-1,0 1,0-1,-1 1,1 0,0 0,0-1,1 1,24-16,1 2,0 1,1 1,1 1,18-4,-5 1,377-116,4 18,191-16,-578 121,265-33,-302 41,1-1,0 0,0 1,0-1,0 1,0-1,0 0,0 1,0-1,0 1,1-1,-1 0,0 1,0-1,0 1,0-1,0 0,1 1,-1-1,0 0,0 1,1-1,-1 0,0 0,1 1,-1-1,0 0,-480 142,274-86,24-5,-180 55,-5-16,-3-15,-30-14,362-57,18-1,0-1,0 0,-1-2,1 0,0-1,-16-4,35 5,0 0,-1 0,1 0,0 0,0 0,0-1,0 1,-1 0,1-1,0 1,0-1,0 1,0-1,0 1,0-1,0 0,0 1,0-1,0 0,1 0,-1 0,0 0,0 0,1 0,-1 0,1 0,-1 0,1 0,-1 0,1 0,-1 0,1 0,0 0,0-1,0 1,0 0,0 0,0 0,0 0,0-1,0 1,0 0,1 0,-1 0,1-1,36-41,5 16,1 2,1 2,1 3,25-8,-27 10,274-101,5 15,295-55,-555 142,-556 118,262-48,-1179 243,1388-291,-76 16,0-5,-71 2,143-24,59-10,464-155,258-43,-86 55,-650 156,-52 12,24-6,-1129 303,13-46,1030-249,97-11,-1-1,0 1,0 0,1 0,-1-1,0 1,0-1,0 1,0 0,0-1,1 1,-1 0,0-1,0 1,0 0,0-1,0 1,0-1,0 1,0 0,-1-1,1 1,0-1,0 1,0 0,0-1,0 1,-1 0,1-1,0 1,0 0,0 0,-1-1,1 1,0 0,0-1,-1 1,1 0,0 0,-1 0,1-1,0 1,-1 0,1 0,0 0,-1 0,1 0,-1 0,1-1,0 1,-1 0,1 0,-1 0,1 0,0 1,-1-1,1 0,0 0,-1 0,1 0,0 0,-1 0,1 0,0 1,-1-1,1 0,0 0,-1 1,28-19,271-97,287-72,290-40,-730 190,-119 32,-59 16,-1424 360,1370-352,-1-3,-1-4,0-4,-14-4,66-8,37 4,-1 0,1 0,-1 0,1 0,-1 0,1 0,-1 0,1 0,-1 0,1 0,-1 0,0 0,1 0,0-1,-1 1,1 0,-1 0,1-1,-1 1,1 0,-1-1,1 1,0 0,-1-1,1 1,0-1,-1 1,1 0,0-1,0 1,-1-1,1 1,0-1,0 1,0-1,0 1,-1-1,1 1,0-1,0 1,0-1,0 0,0 1,0-1,1 1,-1-1,0 1,0-1,0 1,0-1,1 1,-1-1,0 1,0 0,1-1,-1 1,0-1,1 1,7-7,0 0,1 1,0 0,0 0,1 1,-1 0,1 1,0 0,7-1,5-4,240-93,3 11,190-36,-350 108,-526 129,259-62,24-5,-1-6,-52 3,120-32,94-21,347-92,-348 100,-8 1,1 1,0 0,0 1,0 0,0 1,0 1,0 1,8 1,-23-2,0 0,0 0,-1 0,1 0,0 0,0 0,-1 0,1 0,0 0,0 1,-1-1,1 0,0 0,0 0,-1 0,1 1,0-1,0 0,0 0,0 0,-1 1,1-1,0 0,0 0,0 1,0-1,0 0,0 0,0 1,-1-1,1 0,0 1,0-1,0 0,0 0,0 1,0-1,1 0,-1 1,0-1,0 0,0 0,0 1,0-1,0 0,-31 6,-122 8,126-9,-13 1,1 2,0 2,1 1,0 2,-26 14,62-27,0 1,0-1,0 1,0 0,0-1,0 1,0 0,0 0,1 0,-1 0,0 1,1-1,-1 0,0 1,1-1,0 1,-1 0,1-1,0 1,0 0,0 0,0-1,0 1,1 0,-1 0,0 0,1 0,-1 0,1 0,0 1,0-1,0 0,0 0,0 0,0 0,1 0,-1 0,1 0,-1 0,1 0,0 0,-1 0,1 0,0-1,1 1,-1 0,0 0,0-1,1 1,1 1,102 55,-78-47</inkml:trace>
  <inkml:trace contextRef="#ctx0" brushRef="#br0" timeOffset="22140.606">3423 9794,'-1'-1,"1"0,-1 0,0 0,0 0,1 0,-1 0,0 0,0 1,0-1,0 0,0 0,0 1,0-1,0 1,0-1,-1 1,1-1,0 1,0 0,0 0,-1-1,1 1,0 0,0 0,0 0,-1 0,1 0,0 1,0-1,0 0,-1 1,1-1,0 0,0 1,0-1,0 1,0 0,0-1,0 1,0 0,0 0,0 0,0-1,0 1,1 0,-1 0,0 0,1 0,-1 0,1 1,-1-1,1 0,-1 0,1 0,0 0,-1 1,1-1,0 0,0 0,0 0,0 1,0-1,0 0,1 0,-1 0,0 1,0-1,1 0,-8 72,3 0,4 0,7 59,-6-104,78 890,-49-584,-27-305,-3-30,0 1,0 0,0-1,0 1,0 0,0-1,0 1,0 0,0-1,0 1,0 0,0-1,0 1,0 0,0-1,0 1,0 0,1-1,-1 1,0 0,0 0,0-1,1 1,-1 0,0 0,0-1,1 1,-1 0,0 0,0 0,1-1,-1 1,0 0,1 0,-1 0,0 0,1 0,-1 0,0 0,1 0,-1-1,0 1,1 0,-1 0,0 1,1-1,-1 0,0 0,1 0,-1 0,0 0,1 0,-1 0,15-83,-4-1,0-70,-4 47,141-1474,-126 1359,-21 207,-5 31,-70 588,24 283,63-176,-6-616,-7-96,-1 0,1 1,0-1,0 0,0 0,0 0,0 0,0 0,0 0,1 1,-1-1,0 0,0 0,1 0,-1 0,0 1,1-1,-1 0,1 0,-1 1,1-1,-1 0,1 1,0-1,-1 0,1 1,0-1,-1 1,1-1,0 1,0 0,-1-1,1 1,0 0,0-1,0 1,0 0,-1 0,1 0,0 0,0 0,0 0,0 0,0 0,0 0,-1 0,1 0,0 1,0-1,0 0,0 0,-1 1,1-1,0 1,0-1,-1 1,1-1,0 1,-1-1,1 1,0 0,-1-1,1 1,-1 0,1 0,-1-1,0 1,1 0,15-50,-3-1,-2-1,-2 0,0-19,-6 46,36-357,-12-352,-28 308,0 378,1 47,-1 0,1 0,0 1,-1-1,1 0,0 0,-1 0,1 0,-1 0,1 1,0-1,-1 0,1 0,0 0,-1 0,1 0,-1 0,1 0,0 0,-1 0,1-1,-1 1,1 0,0 0,-1 0,1 0,0 0,-1-1,1 1,-33 326,32-298,-8 140,-16 341,28 214,20-369,-21-343,-2-5,0 0,1 0,0 0,0 0,0 0,1 0,0 0,0 0,0 0,1-1,0 1,0-1,0 0,1 0,2 2,-5-6,0 0,0-1,0 1,0 0,0-1,1 0,-1 1,0-1,1 0,-1 1,0-1,0 0,1 0,-1 0,0 0,1 0,-1 0,0-1,1 1,-1 0,0-1,0 1,0-1,1 1,-1-1,0 0,0 1,0-1,0 0,0 0,0 0,0 0,0 0,0 0,-1 0,1 0,0 0,0 0,-1 0,1-1,26-51,-5-20,-4-1,-3-1,-3-1,-3 0,-4 0,-3-16,2-636,-11 590,-8 104,-8 53,-12 134,30-120,-53 644,29-157,29-512,-1-5,1 1,-1-1,1 0,0 0,0 1,0-1,1 0,-1 0,1 1,-1-1,1 0,0 0,1 0,-1 0,0 0,1 0,0 0,0 1,1-5,-1 0,0 0,0 0,0 0,0 0,0 0,0-1,0 1,0-1,-1 1,1-1,0 0,-1 1,1-1,-1 0,0 0,0 0,0 0,0-1,0 1,1-2,-2 3,40-144,-32 101,10-50,-4 0,-4 0,-4-79,-7 167,-3 30,3-12,-43 558,32-336,-15 536,27-753,13 60,3-95,34-201,-22 47,-7-1,-3-164,-19 301,-4 25,-2 27,-13 186,-25 511,42-667,-4 361,12-375,-5-32,0 0,0-1,1 1,-1 0,0 0,0-1,1 1,-1 0,0 0,0 0,1 0,-1-1,0 1,1 0,-1 0,0 0,1 0,-1 0,0 0,0 0,1 0,-1 0,0 0,1 0,-1 0,0 0,1 0,-1 0,0 0,1 0,-1 0,0 1,0-1,1 0,-1 0,0 0,0 0,1 1,-1-1,0 0,0 0,1 1,-1-1,0 0,0 0,0 1,0-1,0 0,1 0,-1 1,0-1,0 0,0 1,0-1,0 0,0 1,0-1,0 0,0 1,0-1,12-32,-2-1,-1 0,-2 0,-1-1,-1-3,1-7,34-219,-43 315,-40 596,31-302,31-433,30-190,-40 255,0 28,-7 267,-2-252,-18 218,16-214,9-32,22-82,-20 88,-5 26,-4-19,25 144,-24-142,0-3,0 1,0-1,-1 1,0 0,0-1,0 1,0 0,-1-1,0 1,0-1,-1 1,0-1,0 0,0 1,0-1,-1 0,0 0,0-1,0 1,-2 1,-5 2,10-8,0 0,0-1,0 1,0-1,0 1,0-1,0 1,0 0,-1-1,1 1,0-1,0 1,0 0,-1-1,1 1,0 0,-1-1,1 1,0 0,-1 0,1-1,0 1,-1 0,1 0,0-1,-1 1,1 0,-1 0,1 0,-1 0,1 0,0 0,-1 0,1 0,-1 0,1 0,-1 0,1 0,-1 0,1 0,0 0,-1 0,1 0,-1 0,1 1,0-1,-1 0,1 0,-1 0,1 1,0-1,-1 0,1 1,0-1,0 0,-1 1,1-1,0 0,0 1,-1-1,1 1,0-1,0 0,0 1,0-1,0 1,-1-1,-4-137,-147-803,8-383,104 369,15 506,-2 249,27 197,1 1,-1-1,0 1,0-1,0 1,0-1,0 1,0-1,-1 1,1 0,0-1,-1 1,1-1,-1 1,1 0,-1-1,0 1,0 0,0-1,1 1,-1 0,0 0,0 0,0 0,-1 0,1 0,0 0,0 1,-1-1,1 0,0 0,-1 1,1-1,0 1,-1 0,1-1,-1 1,1 0,-1 0,1 0,-1 0,1 0,-1 0,1 0,0 0,-2 1,-26 85,79-322,8-65,6-182,-54 357,-5 0,-8-68,3 193,-12-75,12 73,0 1,-1 0,1 0,-1 0,0 0,0 0,0 0,0 0,0 0,0 0,0 0,-1 0,1 0,-1 1,1-1,-1 1,1-1,-1 1,0 0,0-1,0 1,0 0,0 0,0 0,0 1,0-1,0 0,0 1,-1-1,1 1,-1 0,-2 2,0 1,0-1,0 1,1 0,0 1,-1-1,1 1,0 0,1 0,-1 0,1 0,0 1,0-1,0 1,0 0,1 0,0 0,0 0,0 0,1 0,0 1,0 1,-15 37,3 2,1 0,3 0,1 1,0 42,7-60,-1 6,2 0,1-1,1 1,2 0,4 13,19 0,-26-47,0 0,0 0,-1-1,1 1,0 0,0-1,0 1,0-1,0 1,0-1,1 0,-1 1,0-1,0 0,0 0,0 0,0 0,0 0,0 0,1 0,-1 0,0 0,0-1,0 1,0 0,0-1,0 1,0-1,0 1,0-1,0 1,0-1,0 0,0 1,-1-1,1 0,0 0,0 0,-1 1,1-1,0 0,-1 0,1 0,-1 0,1 0,-1-1,7-13,-1 1,0-1,-1 0,-1 0,-1 0,0-1,0 1,-2-2,5-22,62-427,-12-505,-50 579,-7 364,-10 42,-28 274,-15 423,44-318,26-325,-16-67,0 0,0-1,0 1,1-1,-1 1,0-1,0 1,1 0,-1-1,0 1,1-1,-1 0,0 1,1-1,-1 1,1-1,-1 1,1-1,-1 0,1 1,-1-1,1 0,-1 0,1 1,-1-1,1 0,-1 0,1 0,0 0,-1 0,1 0,-1 0,1 0,-1 0,1 0,0 0,-1 0,1 0,-1 0,1 0,-1-1,1 1,0 0,-1 0,1-1,-1 1,1 0,-1-1,0 1,1 0,-1-1,1 1,-1-1,0 1,1-1,-1 1,0-1,1 1,-1-1,0 1,0-1,1 1,-1-1,0 0,0 1,0-1,0 1,0-1,0 0,11-44,35-578,-29 321,-7 147,90-917,-87 934,-23 150,-77 310,-48 405,100-512,6-2,41-188,9-53,91-342,-28 75,-13-3,6-118,-66 341,5-34,-4-1,-3-43,-18 94,-9 76,-50 207,-123 587,174-728,-21 163,37-246,1 1,-1 0,1 0,-1 0,1-1,0 1,-1 0,1 0,0 0,-1 0,1 0,0-1,0 1,0 0,0 0,0 0,0 0,0 0,0 0,0 0,1 0,-1 0,0-1,1 1,-1 0,0 0,1 0,-1 0,1-1,-1 1,1 0,0 0,-1-1,1 1,0-1,-1 1,1 0,0-1,0 1,-1-1,1 0,0 1,0-1,0 0,0 1,0-1,-1 0,1 0,0 0,0 0,0 0,0 0,0 0,0 0,0 0,0 0,11-18,0 0,0-1,-2-1,-1 1,0-1,4-16,5-11,28-66,-4-2,-6-2,-5-1,-5-2,-5 0,-6-2,-4-6,-11 111,2 11,-2 0,1 0,-1 0,1 0,-2 0,1 0,-1 0,0 1,0-1,0 0,-1 0,0 0,0 1,-1-1,1 1,-2-2,3 6,0 1,0 0,0-1,0 1,0 0,0 0,1-1,-1 1,0 0,0 0,0 0,0 0,0 0,0 0,0 1,0-1,0 0,1 0,-1 1,0-1,0 0,0 1,0-1,1 1,-1-1,0 1,0-1,1 1,-1 0,0-1,1 1,-1 0,1 0,-1-1,1 1,-1 0,1 0,0 0,-1 0,1-1,0 2,-17 27,2 0,2 1,0 1,2 0,-3 17,0-5,-186 682,154-515,-11 144,54-326,-1-7,1 0,2 0,0 0,1 0,1 0,3 16,-4-36,0 0,0-1,0 1,0 0,0-1,1 1,-1-1,0 1,0 0,0-1,1 1,-1 0,0-1,1 1,-1-1,0 1,1-1,-1 1,1-1,-1 1,1-1,-1 1,1-1,-1 0,1 1,-1-1,1 0,0 1,-1-1,1 0,-1 0,1 0,0 1,-1-1,1 0,0 0,-1 0,1 0,0 0,-1 0,1 0,0-1,-1 1,1 0,0 0,-1 0,1-1,-1 1,1 0,0-1,-1 1,1 0,-1-1,1 1,-1-1,1 1,-1-1,0 1,1-1,28-32,12-32,-2-2,-4-1,-2-1,17-57,-35 91,-10 26,-1 0,0-1,0 0,-1 0,0 0,-1 0,0 0,0 0,-1-1,0-1,-2 11,1 0,0 1,0-1,-1 0,1 1,0-1,-1 0,1 1,-1-1,1 1,-1-1,1 1,-1-1,1 1,-1-1,0 1,1 0,-1-1,0 1,1 0,-1-1,0 1,1 0,-1 0,0 0,0 0,1-1,-1 1,0 0,0 0,1 1,-1-1,0 0,1 0,-1 0,0 0,0 0,1 1,-1-1,0 0,1 1,-1-1,1 1,-1-1,0 0,1 1,-1-1,1 1,-1 0,1-1,-1 1,1-1,0 1,-1 0,1-1,0 1,-1 0,1-1,0 1,0 0,0 0,0-1,0 1,-1 0,1-1,1 1,-1 0,-19 33,3 0,1 1,1 1,2 0,-5 30,12-48,-71 284,13 4,-8 167,60-383,3-1,5 1,5 50,-2-138,-1-1,1 1,0 0,0-1,0 1,0 0,0-1,0 1,0 0,1-1,-1 1,1 0,-1-1,1 1,-1-1,1 1,0-1,0 1,0-1,0 1,0-1,0 0,0 0,0 1,1-1,-1 0,0 0,1 0,-1 0,1-1,-1 1,1 0,-1-1,1 1,0-1,-1 1,1-1,0 0,-1 1,1-1,0 0,-1 0,1 0,0-1,-1 1,1 0,0-1,-1 1,1-1,0 1,-1-1,1 0,0 0,12-10,1-1,-1 0,-1-1,-1-1,0 0,0 0,-1-2,-1 1,-1-1,0-1,5-13,-6 14,3-3,0 0,-2-1,0-1,-2 1,0-1,-1 0,-1-1,-1 1,0-13,-5 34,1 1,-1-1,0 1,1-1,-1 0,1 1,-1-1,0 0,1 0,-1 1,0-1,0 0,1 0,-1 0,0 0,0 0,1 0,-1 0,0 0,1 0,-1 0,0 0,0-1,1 1,-1 0,0-1,1 1,-1 0,1-1,-1 1,0 0,1-1,-1 1,1-1,-1 1,1-1,-1 0,1 1,0-1,-1 1,1-1,-1 0,1 1,0-1,0 0,0 1,-1-1,1 0,0 0,0 1,0-1,0 0,0 1,0-1,0 0,0 0,0 1,1-1,-1 0,0 1,0-1,1 0,-1 1,0-1,1 0,-60 164,-34 229,82-309,11-83,0 1,-1 0,1-1,0 1,0 0,0-1,0 1,0 0,-1-1,1 1,1 0,-1-1,0 1,0 0,0-1,0 1,0 0,0-1,1 1,-1-1,0 1,1 0,-1-1,0 1,1-1,-1 1,1-1,-1 1,1-1,-1 1,1-1,-1 0,1 1,-1-1,1 0,0 1,-1-1,1 0,-1 0,1 1,0-1,-1 0,1 0,0 0,-1 0,1 0,0 0,-1 0,1 0,0 0,-1 0,1 0,0-1,-1 1,1 0,-1 0,1-1,0 1,-1 0,1-1,-1 1,1-1,-1 1,1-1,-1 1,1-1,-1 1,0-1,1 0,30-40,69-201,-66 146,26-73,-9-2,12-88,-50 174,-25 108,-39 149,-17 131,39-167,-163 758,188-823,5-71,0 1,0 0,0 0,0 0,0-1,0 1,0 0,0-1,0 1,0-1,0 1,1-1,-1 0,0 0,0 1,0-1,1 0,-1 0,0 0,0 0,1 0,-1 0,0-1,0 1,0 0,0-1,1 1,-1-1,0 1,0-1,0 1,0-1,0 0,0 1,0-1,0 0,0 0,0 0,-1 0,1 0,0 0,-1 0,1 0,0 0,-1 0,1 0,-1 0,0-1,1 0,20-26,-2-2,-1 0,-1-1,-2-1,-1 0,-1-1,-2-1,-1 0,-5 17,34-126,-6-2,-6-1,-7-1,-7-1,-4-71,-7 163,-6-171,5 226,-1 0,1 1,-1-1,0 1,0-1,1 0,-1 0,0 1,0-1,0 0,0 1,0-1,0 0,0 0,0 1,0-1,0 0,0 1,0-1,0 0,-1 1,1-1,0 0,-1 1,1-1,0 0,-1 1,1-1,-1 1,1-1,-1 1,1-1,-1 1,1-1,-1 1,1-1,-1 1,0 0,1-1,-1 1,0 0,1-1,-1 1,0 0,1 0,-1 0,0 0,0 0,1 0,-1 0,0 0,1 0,-1 0,0 0,0 0,1 1,-1-1,0 0,0 1,-23 40,-83 321,95-311,-43 215,13 2,10 12,5-54,24-203,1-14,0-1,1 0,0 1,1-1,0 1,0-1,1 1,0-1,0 0,1 1,0-1,2 4,-4-10,1-1,0 1,0-1,0 1,0-1,0 0,0 0,0 1,0-1,0 0,1 0,-1 0,0 0,1 0,-1 0,1-1,-1 1,1 0,-1-1,1 1,0-1,-1 0,1 1,-1-1,1 0,0 0,-1 0,1 0,0 0,-1-1,1 1,0 0,-1-1,1 1,-1-1,1 1,-1-1,1 0,-1 0,1 0,-1 0,0 0,1 0,-1 0,0 0,55-56,-24 1,-4 0,-2-2,-2 0,-3-2,-3-1,-2 0,-3-1,-3 0,1-37,35-381,-51 437,-77 381,38-133,-102 324,140-479,28-62,-11-4,0 0,-1-1,0-1,-2 0,0 0,-1 0,3-15,-1 6,150-506,-172 582,-110 346,-39-25,164-363,11-29,31-140,-52 36,-24 54,31 71,0 0,0-1,0 1,0 0,0 0,0 0,-1 0,1-1,0 2,-1-1,1 0,-1 0,1 0,-1 1,1-1,-1 1,0-1,1 1,-1 0,0 0,1-1,-1 1,0 0,1 0,-1 1,0-1,1 0,-1 1,0-1,1 1,-1-1,1 1,-1 0,1-1,-1 1,1 0,0 0,-1 0,1 0,0 0,0 1,-1-1,1 0,0 1,-13 16,1 0,1 1,1 0,0 1,1 1,2-1,0 1,-3 13,4-12,-168 559,114-354,-9-3,-72 150,132-353,5-6,-2 0,0-1,0 0,-1-1,-1 0,0 0,-1-1,-5 5,15-16,-1-1,1 0,-1 1,1-1,-1 1,1-1,-1 0,0 1,1-1,-1 0,0 1,1-1,-1 0,0 0,1 0,-1 0,0 0,0 0,1 0,-1 0,0 0,1 0,-1 0,0 0,1 0,-1-1,0 1,1 0,-1 0,0-1,1 1,-1-1,0 1,1 0,-1-1,1 1,-1-1,1 1,-1-1,1 0,0 1,-1-1,1 1,0-1,-1 0,1 1,0-1,0 0,-1 1,1-1,0 0,0 1,0-1,0 0,0 0,0 1,0-1,0 0,0 1,1-1,-1 0,0 1,0-2,-1-20,1-1,0 0,2 1,0-1,2 1,4-15,2-18,176-956,-184 1001,52-353,-15-6,-39 256,-12 90,-5 50,-53 254,58-222,-168 1043,150-897,-60 393,83-489,7-110,1 1,-1 0,0 0,1-1,-1 1,0 0,1 0,-1 0,0 0,1-1,-1 1,1 0,-1 0,0 0,1 0,-1 0,1 0,-1 0,0 0,1 0,-1 0,1 0,-1 1,0-1,1 0,-1 0,0 0,1 0,-1 0,1 1,-1-1,0 0,0 0,1 1,-1-1,0 0,1 1,-1-1,0 0,0 1,0-1,1 0,-1 1,0-1,0 0,0 1,0-1,0 1,0-1,0 0,1 1,-1-1,0 1,0-1,-1 0,1 1,0-1,0 1,0-1,0 0,17-33,12-49,-5-1,-3-1,2-33,-17 87,79-524,-24-3,-13-404,-47 926,-6-283,-6 267,11 50,0 0,0 1,0-1,0 0,0 1,0-1,-1 0,1 1,0-1,0 0,-1 1,1-1,-1 1,1-1,0 0,-1 1,1-1,-1 1,1-1,-1 1,0 0,1-1,-1 1,1 0,-1-1,0 1,1 0,-1-1,0 1,1 0,-1 0,0 0,1 0,-1 0,0 0,1 0,-1 0,0 0,0 0,1 0,-1 0,0 0,1 1,-1-1,0 0,1 1,-1-1,1 0,-1 1,0-1,1 0,-1 1,1-1,-1 1,1-1,0 1,-1 0,1-1,-1 1,1-1,0 1,-1 0,1-1,0 1,0 0,0-1,-1 1,1 0,0-1,0 1,-40 120,-60 312,19 4,11 70,-40 230,44-364,60-308,7-65,-1 0,1 0,-1 0,1-1,-1 1,1 0,-1 0,1 0,-1 0,1 0,0 0,-1 0,1 0,-1 0,1 0,-1 0,1 0,-1 0,1 1,-1-1,1 0,0 0,-1 1,0-1,1 0,-1 0,1 1,-1-1,1 1,-1-1,0 0,1 1,-1-1,0 1,1-1,-1 1,0-1,0 1,1-1,-1 1,0-1,0 1,15-33,-3-1,0-1,-2 1,-2-2,2-18,0 9,66-384,-19-3,-11-124,3-794,-49 1294,0-6,-3 0,-2 0,-3 0,-3 0,12 60,-1 0,0 0,1 0,-1 0,0 0,0 0,1 0,-1 0,0 0,0 0,0 0,0 0,-1 0,1 0,0 0,0 0,0 0,-1 0,1 0,-1 1,1-1,-1 0,1 0,-1 0,1 0,-1 1,0-1,1 0,-1 0,0 1,0-1,1 1,-1-1,0 1,0-1,0 1,0-1,0 1,0 0,0-1,0 1,0 0,0 0,0 0,0 0,0 0,0 0,0 0,0 0,0 0,0 0,1 0,-1 1,0-1,0 1,0-1,0 0,0 1,0-1,0 1,1 0,-1-1,0 1,0 0,1-1,-2 2,-52 121,48-105,-82 301,-10 125,84-375,-179 1103,98-531,51-385,49-241,7-34,4-22,-1-1,-2-1,-2 0,1-20,-5 31,160-960,-91 411,-26-3,-22-346,-45 665,-1 197,18 66,0 1,0 0,-1 0,1 0,-1 0,1 0,-1 0,1-1,-1 1,1 0,-1 0,0 1,0-1,1 0,-1 0,0 0,0 0,0 1,0-1,0 0,0 1,0-1,0 1,0-1,-1 1,1-1,0 1,0 0,0 0,0 0,-1-1,1 1,0 0,0 0,0 1,-1-1,1 0,0 0,0 1,0-1,0 0,0 1,0-1,-1 1,1 0,0-1,0 1,0 0,1-1,-1 1,0 0,0 0,0 0,1 0,-1 0,0 0,1 0,-1 0,1 0,-1 0,1 0,-1 1,-69 150,65-138,-107 358,15 6,-36 327,-102 872,176-1276,52-263,19-57,45-241,14-176,-59 352,81-698,-35-3,-33-280,-39 718,13 343,1 1,1 0,-1 0,-1 0,1 0,0 0,-1 0,0 0,1 0,-1 0,0 0,-1 0,1 1,0-1,-1 0,1 1,-1-1,0 1,0 0,0 0,0-1,0 1,-2-1,1 5,0-1,0 1,0 0,0 0,1 0,-1 0,1 1,0-1,-1 1,1-1,0 1,1 0,-1 0,0-1,1 1,-1 0,1 1,0-1,0 0,0 3,-2 0,-41 122,5 1,5 1,1 33,14-74,-217 1235,188-1026,-61 363,87-568,33-133,142-705,-108 501,91-519,-1-335,-127 995,16-179,-12-186,-29 315,18 151,-1 1,0 0,0-1,0 1,0 0,-1-1,1 1,0 0,-1-1,1 1,0 0,-1 0,0-1,1 1,-1 0,0 0,1 0,-1 0,0 0,0 0,0 0,0 0,0 0,0 0,0 0,0 1,-1-1,1 0,0 1,0-1,-1 1,1-1,0 1,0 0,-1 0,1-1,-1 1,1 0,0 0,-1 0,1 1,0-1,-1 0,1 0,0 1,-1-1,1 1,0-1,0 1,0-1,-1 1,1 0,0-1,0 1,0 0,-50 64,15 12,2 2,4 0,4 2,-13 70,-80 381,-4 201,-23 201,124-757,21-175,1-1,-1 1,0 0,1-1,-1 1,1-1,0 1,-1 0,1 0,0-1,0 1,0 0,0-1,1 1,-1 0,0-1,1 1,-1 0,1-1,-1 1,1-1,0 1,-1-1,1 1,0-1,0 0,0 1,0-1,1 0,-1 0,0 1,0-1,1 0,-1 0,1-1,-1 1,1 0,-1 0,1-1,-1 1,1-1,0 1,-1-1,1 0,0 0,-1 0,1 0,0 0,0 0,-1 0,1 0,0 0,-1-1,1 1,-1-1,1 0,-1 1,1-1,0 0,10-10,-1 0,0-1,0 0,-1-1,-1 0,0-1,-1 1,-1-2,0 1,0-1,-2 0,0-1,4-5,79-220,-10-3,8-83,-70 267,99-414,-20-4,7-242,-73 428,-12-2,-16-115,-27 199,26 207,0 0,0 0,0 1,0-1,0 0,-1 0,1 1,-1-1,0 0,0 0,0 1,0-1,0 1,0-1,-1 1,1 0,-1-1,0 1,0 0,0 0,0 0,0 0,0 0,0 1,0-1,-1 1,1-1,-1 1,1 0,-1 0,0 0,1 0,-1 1,0-1,0 1,1-1,-1 1,0 0,0 0,0 0,1 0,-1 1,0-1,0 1,1 0,-1 0,0 0,1 0,-10 9,1 1,1 0,0 0,0 1,2 1,-1-1,1 1,1 1,0 0,7-13,-65 137,7 3,5 2,7 2,-23 133,-134 653,-41 613,201-1190,41-338,-1 2,1 0,1 1,1-1,0 0,1 0,1 0,1 0,1 1,-4-18,0 0,0 0,1 0,-1 0,1 1,-1-1,0 0,1 0,0 0,-1 0,1 0,0 0,-1 0,1 0,0-1,0 1,0 0,0 0,0-1,0 1,0 0,0-1,0 1,0-1,0 1,0-1,1 0,-1 1,0-1,0 0,0 0,1 0,-1 0,0 0,0 0,0 0,1 0,-1-1,0 1,0 0,0-1,0 1,0-1,0 1,1-1,-1 1,0-1,-1 0,1 0,0 1,0-1,0 0,0 0,-1 0,1 0,0 0,-1 0,1 0,0-1,13-14,0-1,-1-1,-1 0,0-1,-2 0,6-13,39-91,-6-3,16-72,-59 180,102-360,-16-5,-7-63,4-161,-26-3,-20-235,-42 791,3-28,-5-1,-3 1,-9-48,12 126,1-3,-1 0,0 1,0-1,0 1,-1-1,0 1,0 0,-1 0,0 0,0 0,0 0,0 0,-1 1,0 0,-4-4,6 8,-1 0,1 1,0 0,-1-1,1 1,0 0,-1 0,1 0,0 0,-1 0,1 1,0-1,-1 1,1 0,0 0,0-1,0 1,-1 1,1-1,0 0,0 0,1 1,-1-1,0 1,0 0,1-1,-1 1,1 0,-1 0,1 0,-1 2,-28 36,2 2,1 2,3 0,1 1,2 2,-10 37,-91 270,-18 136,-158 832,211-902,71-343,2-19,3 0,2 1,1 36,12-51,-3-44,0 1,0 0,0-1,0 1,0-1,0 0,1 1,-1-1,0 0,0 1,0-1,0 0,0 0,1 0,-1 0,0 0,0 0,0-1,0 1,0 0,1-1,-1 1,0 0,0-1,0 1,0-1,0 0,0 1,0-1,-1 0,1 0,0 1,0-1,0 0,-1 0,1 0,0 0,-1 0,1 0,-1 0,1 0,-1 0,0 0,1 0,-1-1,0 1,0 0,0 0,0 0,24-40,-2-2,-2 0,-2 0,5-23,-9 25,177-538,-25-8,64-472,-58-49,-166 1064,1-2,-2-2,-2 1,-2-1,-2 1,-5-30,6 74,0 1,1-1,-1 0,0 1,0-1,-1 0,1 1,0-1,-1 0,0 1,1-1,-1 1,0-1,0 1,-1-1,1 1,0 0,-1-1,0 1,1 0,-1 0,0 0,0 0,0 1,0-1,0 0,-1 1,1-1,0 1,-1 0,1 0,-1 0,1 0,-1 1,0-1,1 0,-1 1,0 0,1 0,-1 0,0 0,1 0,-1 0,0 1,1-1,-4 2,-7 6,1 1,-1 0,1 0,1 2,0-1,0 2,1-1,0 1,1 1,1 0,0 0,-2 5,-58 106,6 2,5 4,-34 118,-99 337,-12 163,133-464,5 53,52-187,12-149,-1 1,1-1,0 0,0 1,-1-1,1 0,0 1,0-1,0 1,0-1,0 0,1 1,-1-1,0 1,1-1,-1 0,1 1,-1-1,1 0,0 0,-1 1,1-1,0 0,0 0,0 0,0 0,0 0,0 0,0 0,0-1,0 1,1 0,-1 0,0-1,0 1,1-1,-1 1,0-1,1 0,-1 1,1-1,-1 0,0 0,1 0,-1 0,1 0,-1 0,0 0,1-1,-1 1,0-1,1 1,-1-1,0 1,1-1,-1 1,0-1,0 0,0 0,0 0,0 0,0 0,0 0,0 0,0 0,0 0,22-23,0-1,-2 0,-1-2,-1 0,-1-2,7-15,-25 43,135-253,41-124,-174 375,222-539,120-461,-213 555,9-142,-134 558,1 3,-2 1,0-1,-2-1,-2 1,0-13,-2 43,1 0,0-1,-1 1,1 0,-1 0,1-1,-1 1,1 0,-1-1,0 1,1 0,-1-1,0 1,0-1,1 1,-1-1,0 0,0 1,1-1,-1 0,0 1,0-1,0 0,0 0,0 0,0 0,1 0,-1 0,0 0,0 0,0 0,0 0,0 0,1 0,-1-1,0 1,0 0,0-1,0 1,1-1,-1 1,0-1,1 1,-1-1,0 1,1-1,-1 0,0 1,1-1,-1 0,1 0,0 1,-1-1,1 0,-1 0,1 0,0 1,0-1,-1 0,1 0,0 0,0 0,0 0,0 0,-29 41,2 1,1 2,2 0,2 2,-4 16,21-50,-104 264,12 3,-13 102,86-297,-266 958,255-890,34-150,1-1,-1 1,1-1,-1 1,1-1,-1 1,1 0,0-1,-1 1,1 0,0 0,0-1,-1 1,1 0,0-1,0 1,0 0,0 0,0 0,0-1,0 1,0 0,0 0,0-1,1 1,-1 0,0-1,0 1,1 0,-1 0,1-1,-1 1,0-1,1 1,-1 0,1-1,-1 1,1-1,0 1,-1-1,1 1,-1-1,1 0,0 1,-1-1,1 0,0 1,0-1,-1 0,1 0,0 0,0 0,-1 0,1 0,0 0,0 0,-1 0,1 0,0 0,0 0,-1 0,1-1,0 1,0 0,-1 0,1-1,81-100,41-101,41-107,-110 207,1184-2233,-1170 2208,97-206,-211 395,-479 832,195-316,-86 102,380-620,27-38,29-39,192-267,-131 167,680-970,-665 953,-26 38,-5-3,10-25,-72 118,13-52,-18 58,0 0,0-1,0 1,0 0,0 0,0 0,0 1,0-1,1 0,-1 1,0-1,0 1,0 0,0-1,0 1,1 0,-1 0,0 0,1 0,-1 1,1-1,-1 0,1 1,-1-1,1 1,0 0,-1 0,-77 70,4 4,3 3,-34 51,78-95,-608 754,307-367,290-368,29-30,19-21,31-25,150-127,46-55,-5 4,597-437,-713 549,-345 381,95-114,-7-7,-7-6,-8-7,-107 80,-22-17,-60 20,42-74,244-150,60-18,-1 1,0-1,0 0,0 0,0 0,0 0,0 0,0 0,0 0,0-1,0 1,1 0,-1 0,0-1,0 1,0-1,0 1,1-1,-1 1,0-1,0 1,1-1,-1 0,0 1,1-1,-1 0,1 1,-1-1,1 0,-1 0,1 0,0 1,-1-1,1 0,0 0,0 0,-1 0,1 0,0 0,0 0,0 0,0 0,0 1,0-1,1 0,-1 0,0 0,0 0,1 0,-1 0,0 0,1 1,-1-1,1 0,-1 0,1 1,-1-1,1 0,0 1,-1-1,1 0,0 1,-1-1,2 1,96-123,-68 92,97-100,6 7,14-3,739-553,-601 477,8 13,9 13,6 13,90-23,0 23,335-89,-543 189,-188 63,-1 1,1-1,0 0,0 1,0-1,0 0,-1 0,1 0,-1 0,1 0,0-1,-1 1,0 0,1-1,-1 1,0-1,0 0,0 1,0-1,0 0,0 1,0-1,0 0,-1 0,1 0,-1 0,0 0,1 0,-1 0,0 0,0 0,0 1,0-1,-1 0,1 0,0 0,-1 0,1 0,-1 0,0 0,0 1,0-1,0 0,-1-1,-11-11,0 1,-1 0,-1 1,0 0,-1 1,0 1,-1 0,-6-2,16 9,-49-23,-2 3,0 3,-1 2,-1 3,-1 2,0 3,-1 3,-54 0,61 6,1 3,-1 2,1 2,0 3,1 2,-31 11,-47 6,-1-7,-8-5,-56 9,159-20,0 2,1 1,0 3,1 0,0 2,1 2,-2 2,33-16,1 0,-1 0,1 0,0 0,0 1,-1-1,1 1,0-1,0 1,0 0,1-1,-1 1,0 0,1 0,-1 0,1 1,0-1,-1 0,1 0,0 1,0-1,1 1,-1-1,1 1,-1-1,1 1,0-1,-1 1,1-1,1 1,-1 0,0-1,1 1,-1-1,1 1,0-1,0 0,0 1,0-1,0 0,0 1,1-1,-1 0,1 0,-1 0,1 0,1 1,10 6,0-1,0 0,1 0,0-2,0 0,0 0,1-2,0 1,0-2,0 0,1-1,6 0,107 10,1-6,0-6,0-5,84-16,-142 14,661-65,674-53,-928 101,1 21,129 29,-414-8,-1 8,-1 8,-2 9,11 12,-166-45,-1 1,-1 2,0 2,0 1,-2 1,21 15,-51-31,-1 0,1-1,-1 1,1 0,-1 0,1 0,-1 0,0 0,1 0,-1 0,0 0,0 1,0-1,0 0,0 1,0-1,0 1,-1-1,1 1,0-1,-1 1,1-1,-1 1,0 0,1-1,-1 1,0 0,0-1,0 1,0 0,0 0,-1-1,1 1,0-1,-1 1,1 0,-1-1,0 1,0-1,1 1,-1-1,0 1,0-1,0 0,0 1,-1-1,1 0,0 0,0 0,-1 0,1 0,-1 0,1 0,-1-1,1 1,-1 0,1-1,-1 1,0-1,1 0,-1 1,0-1,1 0,-1 0,0 0,-1 0,-36 6,-1-1,1-2,-1-2,-25-2,14 0,-161 0,-320-1,-144 34,638-28,-261 24,-157 41,353-41,103-28,-1 0,0 0,0 0,0 0,0 0,1 0,-1 0,0 1,0-1,0 0,1 0,-1 0,0 1,0-1,1 1,-1-1,0 0,1 1,-1-1,0 1,1 0,-1-1,1 1,-1-1,1 1,-1 0,1-1,-1 1,1 0,0 0,-1-1,1 1,0 0,-1 0,1 0,0-1,0 1,0 0,0 0,0 0,0-1,0 1,0 0,0 0,1 0,-1 0,0-1,0 1,1 0,-1 0,0-1,1 1,-1 0,1-1,-1 1,1 0,-1-1,1 1,0-1,-1 1,2 0,51 21,7-10,0-2,1-4,0-1,34-4,-67-1,439-8,191-38,-379 24,1154-90,-1391 108,0 2,0 2,0 2,0 1,13 5,-29 3,-36 5,-150 9,-316 15,-42-20,377-16,-852 7,483 13,442-5,68-18,0-1,0 1,0 0,0 0,0 0,0 0,0 0,0 0,1-1,-1 1,0 0,1 0,-1 0,0 0,1-1,-1 1,1 0,-1 0,1-1,-1 1,1 0,0-1,-1 1,1-1,0 1,0-1,-1 1,1-1,0 0,0 1,0-1,-1 0,1 1,0-1,0 0,0 0,0 0,0 0,0 0,0 0,1 1,35 9,1-1,1-1,-1-3,1-1,38-1,-65-2,812 6,-525-9,661-10,-71-7,-864 19,82 12,-124 0,-306 33,-478 45,-267-24,193-35,846-30,30-1,-1 0,0 0,0 0,1 0,-1 0,0 1,0-1,1 0,-1 0,0 0,0 0,1 0,-1 0,0 1,0-1,0 0,0 0,1 0,-1 1,0-1,0 0,0 0,0 0,0 1,1-1,-1 0,0 0,0 1,0-1,0 0,0 0,0 1,0-1,0 0,0 0,0 1,0-1,0 0,0 0,0 1,0-1,0 0,0 0,-1 1,32 6,304 6,-242-14,1309 1,-979 26,-726-7,-515 59,721-64,1 4,-86 28,175-44,0-1,1 1,-1 0,1 0,-1 0,1 1,0 0,0 0,0 1,1-1,-1 1,1 0,0 1,0-1,-2 4,7-7,0 0,0 0,0 1,0-1,1 0,-1 0,0 0,1 1,-1-1,1 0,-1 0,1 0,0 0,-1 0,1 0,0 0,0 0,0 0,0 0,0 0,0-1,0 1,0 0,0-1,0 1,0-1,0 1,0-1,1 1,-1-1,0 0,0 1,0-1,1 0,-1 0,0 0,0 0,1 0,-1 0,0-1,0 1,1 0,-1-1,64 3,0-4,-1-2,1-3,-1-3,-1-2,59-21,-65 19,183-44,-2-11,49-30,-173 37,-113 61,-1 1,1 0,0 0,0-1,0 1,0-1,-1 1,1 0,0-1,0 0,-1 1,1-1,-1 1,1-1,0 0,-1 1,1-1,-1 0,1 0,-1 0,0 1,1-1,-1 0,0 0,1 0,-1 0,0 1,0-1,0 0,0 0,0 0,0 0,0 0,0 0,0 0,-1 1,1-1,0 0,0 0,-1 0,1 0,-1 1,1-1,0 0,-1 0,0 1,1-1,-1 0,1 1,-1-1,0 0,1 1,-1-1,0 1,0-1,1 1,-1 0,0-1,-57-15,49 15,-73-9,0 3,-1 4,1 4,-32 6,48-4,-623 33,-980 26,1424-62,-168-25,300 2,153 12,418 6,939-45,-1156 42,-1-10,10-12,-155 5,-94 25,0-1,0 1,0-1,0 0,0 0,0 1,0-1,-1 0,1 0,0 0,0 0,-1 0,1 0,-1 0,1 0,-1 0,1 0,-1 0,0 0,1 0,-1 0,0-1,0 1,0 0,0 0,0 0,0 0,0-1,0 1,0 0,-1 0,1 0,0 0,-1 0,1 0,-1 0,1 0,-1 0,0 0,1 0,-1 0,0 0,0 0,0 0,1 1,-1-1,0 0,0 0,0 1,0-1,0 1,0-1,-1 1,1 0,0-1,0 1,0 0,0 0,0 0,-1-1,1 1,0 0,0 1,-27-12,1 1,-1 1,-1 2,0 0,0 2,-10 1,15 0,-234-21,0 11,-62 11,234 3,-1997 67,1232-27,327-29,524-11,0 0,0-1,-1 1,1 0,0-1,0 1,0 0,0-1,0 1,0 0,0-1,-1 1,1 0,0-1,0 1,0 0,-1 0,465-63,1219-199,-593 102,-890 138,-1295 186,351-45,-890 71,1140-132,478-53,29-2,69-1,0-4,1-3,-1-4,0-4,-37 7,1644-216,-1375 185,1667-149,-1865 177,-117 9,1-1,0 1,0 0,-1-1,1 1,0 0,0 0,0-1,-1 1,1 0,0-1,0 1,0-1,0 1,0 0,0-1,0 1,0 0,0-1,0 1,0 0,0-1,0 1,0 0,0-1,0 1,0 0,0-1,1 1,-1 0,0-1,0 1,0 0,1-1,-1 1,0 0,0 0,-45-5,0 2,0 1,0 3,-34 6,26-4,-2030 162,2036-162,-1772 98,1511-96,624-17,294-52,-529 54,1125-121,-1169 128,1686-109,-1577 107,0 8,-1 5,0 7,0 6,122 35,-250-50,2-2,0 1,0 0,-1 2,0 0,-1 2,1 0,-1 0,-1 2,10 7,-24-15,1 0,-1 0,0 0,0 0,-1 0,1 0,-1 1,1-1,-1 1,0-1,0 0,-1 1,1 0,-1-1,1 1,-1-1,0 1,-1 0,1-1,-1 1,1-1,-1 1,0-1,0 1,-1-1,1 0,-1 1,1-1,-1 0,0 0,0 0,-1 0,1-1,-1 1,1-1,-1 1,0-1,0 0,0 0,0 0,0 0,0-1,0 1,-1-1,1 0,-1 0,-2 1,-47 21,-1-3,-2-1,0-3,0-3,-1-2,-1-2,10 0,-384 49,-2-18,-225-16,546-21,-1123 29,673-20,521-8,30 2,29-1,49 2,0-4,1-2,30-5,-73 3,964-61,229 13,-715 51,-494 0,-18 1,-24 4,-265 49,-549 91,-149-52,713-69,284-26,-1 0,0-1,0 1,0 0,1 0,-1 0,0-1,0 1,0 0,1 0,-1 0,0 0,0 1,0-1,1 0,-1 0,0 0,0 1,1-1,-1 0,0 1,0-1,1 1,-1-1,0 1,1-1,-1 1,1-1,-1 1,1 0,-1-1,1 1,-1 0,1-1,-1 1,1 0,0 0,0-1,-1 1,1 0,0 0,0-1,0 1,0 0,0 0,0 0,0 0,38 18,17-9,1-3,-1-1,1-4,45-3,-31 1,466-5,110-31,-453 14,-191 22,0 1,0-1,0 0,-1 0,1 0,0 0,0-1,0 1,-1 0,1-1,0 1,0-1,-1 0,1 1,0-1,-1 0,1 0,-1 0,1 0,-1 0,1-1,-1 1,0 0,0-1,0 1,0 0,0-1,0 0,0 1,0-1,0 0,-1 1,1-1,-1 0,1 1,-1-1,0 0,1 0,-1 0,0 0,0 1,-1-1,1 0,0 0,0 0,-1 1,1-1,-1 0,0 0,1 1,-1-1,0 1,0-1,0 1,0-1,0 1,-1-1,1 1,0 0,-1-1,-17-8,0 0,0 0,-1 2,-1 1,1 0,-1 2,0 0,0 1,-1 2,-1 0,22 1,-268-27,-1 11,0 11,-1 13,1 11,-58 21,71-5,-52 23,273-45,55-6,328-55,493-81,-569 81,-272 49,0 0,0-1,1 1,-1 0,0-1,0 1,1-1,-1 1,1-1,-1 0,0 1,1-1,-1 1,1-1,-1 0,1 0,0 1,-1-1,1 0,0 0,-1 1,1-1,0 0,0 0,0 0,0 1,0-1,0 0,0 0,0 0,0 0,0 1,0-1,0 0,1 0,-1 0,0 1,1-1,-1 0,0 0,1 1,-1-1,1 0,-1 1,1-1,0 1,-1-1,1 1,-1-1,1 1,0-1,0 0,-38-6,-1 2,0 1,0 1,-33 4,43-2,-791 29,495-12,-1938 154,1521-105,671-50,91-4,268-15,-253 2,973-114,-703 75,1360-169,-1501 189,-131 11,-37 3,-109 0,-327 25,-114 32,417-36,-1840 214,1908-221,-715 75,-278-27,913-61,149 6,-1-1,1 1,-1-1,0 1,1-1,-1 1,1-1,-1 1,0-1,0 1,1-1,-1 1,0-1,0 0,0 1,1-1,-1 1,0-1,0 0,0 1,0-1,0 0,0 1,0-1,0 1,-1-1,1 0,0 1,0-1,0 1,-1-1,1 0,0 1,-1-1,1 1,0-1,-1 1,1 0,-1-1,1 1,-1-1,1 1,-1 0,1-1,-1 1,1 0,-1-1,1 1,-1 0,0 0,1 0,-1 0,1-1,-1 1,0 0,1 0,-1 0,0 0,1 0,-1 0,1 1,-2-1,119-42,477-98,1132-183,41-22,-1513 281,-224 53,-30 11,-1 0,1 0,0 0,-1 0,1 0,0 0,-1 0,1 0,-1 0,1 0,0 0,-1 0,1 0,0-1,-1 1,1 0,0 0,-1 0,1 0,0-1,0 1,-1 0,1 0,0 0,0-1,-1 1,1 0,0 0,0-1,0 1,-1 0,1-1,0 1,0 0,0-1,0 1,0 0,0-1,-1 1,1 0,0-1,0 1,0 0,0-1,0 1,1 0,-1-1,0 0,-95 1,1 3,-1 5,2 3,-24 9,-731 156,325-61,-1475 253,1729-330,260-36,33-5,642-145,899-242,242-55,-1434 353,-355 87,52-27,-77 21,-108 2,-256 27,-260 50,494-51,-3009 420,2535-367,541-66,44-5,37-9,257-68,2095-498,-700 213,-1320 271,-264 54,-82 27,-88 1,-71 19,1 7,-30 12,135-19,-1808 267,1554-235,-1152 138,1181-153,257-34,66-9,791-202,1426-416,-1950 543,-239 58,-71 33,0-1,1 1,-1 0,0-1,0 1,0 0,0 0,0 0,0 0,0 0,-1 0,1 0,0 0,-1 0,1 1,0-1,-1 0,1 1,-1-1,1 1,-1-1,1 1,-1 0,1 0,-1 0,1 0,-1 0,1 0,-1 0,-1 1,-56-2,0 2,0 3,1 3,-55 13,60-11,-1287 229,1094-193,-853 141,851-162,284-38,1303-360,-311 134,-613 138,-343 69,-72 32,-1-1,1 1,-1 0,1 0,-1-1,1 1,-1 0,0 0,0 0,0 0,0 0,0 0,0 0,0 0,0 0,0 1,0-1,0 0,0 1,0-1,-1 1,1-1,0 1,0-1,-1 1,1 0,0 0,-1 0,1 0,0 0,-1 0,1 0,0 0,-2 0,3 0,-216-2,175 5,-955 114,707-76,-1048 134,1251-165,-20 3,1 4,-40 14,130-25,22-2,27-3,56-9,0-5,-1-3,87-29,-131 34,1307-339,-437 133,-820 187,-95 30,-1 1,1-1,0 0,-1 1,1-1,-1 0,1 0,-1 0,1 1,0-1,-1 0,1 0,-1 0,1 0,-1 0,1 0,-1 0,1 0,-1 0,1 0,-1 0,1 0,-1 0,1 0,-1 0,1-1,-1 1,1 0,-1 0,1-1,0 1,-1 0,1-1,-1 1,1 0,0-1,-1 1,1 0,0-1,0 1,-1-1,1 1,0-1,0 1,-1 0,1-1,0 1,0-1,0 1,0-1,0 1,0-1,0 1,0-1,0 1,0-1,0 1,0-1,0 1,0-1,1 1,-1-1,0 1,0-1,0 1,1 0,-64 0,1 4,-1 2,-42 10,60-9,-1047 183,234-46,644-99,163-24,72-7,38-5,1-3,-1-3,1-2,57-6,-56 2,650-53,-469 32,978-91,945-85,-1880 188,-1160 119,825-100,-2389 421,2427-426,-159 34,2 6,-132 55,286-93,1 2,0 0,1 1,-1 0,1 1,1 0,-1 1,-7 8,19-16,0 0,0 0,0 0,0 0,1 0,-1 0,0 0,1 0,-1 0,1 0,-1 1,1-1,0 0,-1 0,1 0,0 1,0-1,0 0,0 1,0-1,0 0,0 0,0 1,0-1,1 0,-1 0,1 0,-1 1,1-1,-1 0,1 0,-1 0,1 0,0 0,0 0,0 0,0 0,-1 0,1 0,0-1,0 1,1 0,-1-1,0 1,0 0,0-1,0 1,0-1,1 0,-1 1,0-1,0 0,1 0,-1 0,22 7,-1-1,0-1,1-1,0 0,0-2,9-1,-24 0,240 4,-1-10,67-17,-299 21,3491-347,-2146 198,-836 92,1166-92,-1459 146,-256 12,-1773 247,-1228 100,1300-145,1259-134,577-101,1114-251,174 27,129 49,-839 128,528 18,-1103 56,0 4,81 17,-181-22,1 1,-1 1,0 0,0 1,0 1,0 0,-1 0,6 4,-16-7,0 0,-1-1,0 1,1 0,-1 0,0 0,0 0,0 0,0 0,0 0,-1 0,1 1,-1-1,1 0,-1 0,0 0,0 1,0-1,0 0,0 1,0-1,-1 0,1 0,-1 0,1 0,-1 1,0-1,0 0,0 0,0 0,0 0,-1-1,1 1,-1 0,1 0,-1-1,1 1,-1-1,0 1,0-1,0 0,0 0,0 0,0 0,0 0,0 0,0-1,-1 1,-27 16,0-1,-2-2,0-1,0-1,-1-2,-32 5,33-7,-323 69,-283 19,579-88,-2415 277,480 10,1405-194,494-75,95-18,94-1,223-13,35-16,-203 11,2739-140,-490 89,-2181 60,106 16,-282-9,-42-1,-138 6,-972 83,253-14,-1294 142,-154 113,2098-294,179-30,47-3,158-14,939-108,-754 71,3953-346,-3097 350,-1184 42,-38 1,-58 6,55-8,-1674 184,-1262 143,2693-297,-766 110,876-111,128-18,37-3,25-2,1-3,-1-2,1-1,24-5,-45 3,861-70,-556 39,2132-210,-476 92,-1483 139,-462 16,-46-5,1 0,0 0,-1 0,1 1,-1-1,1 0,-1 0,1 0,-1 1,1-1,0 0,-1 1,1-1,-1 0,1 1,0-1,0 0,-1 1,1-1,0 1,-1-1,1 0,0 1,0-1,0 1,0-1,-1 1,1-1,0 1,0-1,0 1,0-1,0 1,0-1,0 1,0-1,0 1,1-1,-1 1,0-1,0 1,0-1,0 0,1 1,-1-1,0 1,1-1,-1 1,0-1,1 0,-1 1,-222 53,180-46,-2624 391,1522-241,-411 43,1412-181,128-14,39-6,473-59,-385 42,1775-292,-1665 275,1010-135,-1228 169,-32 3,-1126 158,993-136,-2069 331,413-116,1741-231,-297 21,350-34,28-5,39-11,169-43,122-15,-175 43,721-170,932-201,-1602 362,201-40,59 12,-412 66,-40 5,-42 6,-2784 535,2047-415,-337-2,936-114,151-10,29-2,-4 1,619-128,-490 96,1267-322,983-262,-2047 522,-5-15,33-31,-324 121,-1-2,-2-2,-1-2,0-2,23-22,-66 50,-1-1,0 1,0-1,1 0,-1 0,0 0,0 0,-1-1,1 1,0-1,-1 1,0-1,0 0,1 0,-2 0,1 0,0-1,-1 1,1 0,-1-1,0 1,0-1,0 1,-1-1,1 0,-1 1,0-1,0 0,0 1,0-1,-1 1,0-1,1 0,-1 1,0-1,-1 1,1 0,-2-3,-5 0,0 0,0 0,-1 1,0 0,0 1,0 0,0 0,-1 1,1 0,-1 0,0 1,-3 0,-76-9,-1 4,0 3,-1 5,1 3,-48 11,85-11,-1738 207,1250-140,375-49,-1693 175,1531-185,289-18,38-6,106-34,200-46,116-12,-315 79,2290-483,-1083 275,-1242 222,143-39,-198 38,-40 6,-34 3,1 3,0 2,-39 7,42-4,-1181 120,-972 122,990-120,762-98,443-30,33-3,-11 3,1249-199,1070-103,-1635 222,-681 79,625-71,104 24,-614 49,-128 0,0 0,0 1,-1-1,1 0,0 1,0-1,0 0,0 1,0-1,0 1,0-1,0 0,0 1,0-1,0 1,0-1,0 0,0 1,0-1,0 1,0-1,0 0,0 1,1-1,-1 1,0-1,0 0,1 1,-1-1,0 0,0 0,1 1,-1-1,0 0,1 0,-1 1,-73 19,-1-3,-74 8,68-13,-1859 209,1474-179,-834 102,969-90,317-52,-51 25,72-12,102 12,56-8,0-8,95-8,842-41,59-55,-748 57,2987-261,-3266 284,-130 10,-30 2,-741 66,578-45,-2209 262,1634-194,646-69,101-13,30-4,78-8,1-5,-1-3,34-13,-65 14,1720-376,-799 150,-954 231,-84 9,-1320 191,176-101,1089-85,-292 16,906-28,1613-92,-1873 83,373-9,-606 24,-26 1,-2 0,-285 55,256-45,-1232 334,474-121,295-81,395-105,114-38,1 0,-1 0,1-1,-1 1,1 0,-1 0,0 0,1 0,-1 0,1 0,-1 0,1 0,-1 1,1-1,-1 0,0 0,1 0,-1 0,1 1,-1-1,1 0,0 1,-1-1,1 0,-1 1,1-1,-1 0,1 1,0-1,-1 1,1-1,0 1,0-1,-1 1,1-1,0 1,0-1,0 1,-1-1,1 1,0-1,0 1,0-1,0 1,0 0,0-1,0 1,0-1,1 1,-1-1,0 1,0-1,0 1,0-1,1 1,-1-1,0 1,1-1,-1 1,0-1,1 1,-1-1,38 8,41-6,-1-4,1-4,58-11,-77 9,1459-212,104 11,-1255 159,-403 61,-696 173,-1118 241,1758-405,-263 69,315-72,39-18,1 1,-1 0,1 0,-1-1,1 1,-1 0,1 0,-1 0,1 0,-1 0,1 0,0-1,-1 1,1 0,-1 0,1 1,-1-1,1 0,-1 0,1 0,-1 0,1 0,-1 1,1-1,-1 0,1 0,-1 1,1-1,-1 0,1 1,-1-1,0 1,1-1,-1 0,1 1,-1-1,0 1,0-1,1 1,-1-1,0 1,0-1,0 1,1-1,-1 1,0-1,0 1,0 0,0-1,0 1,0-1,0 1,0-1,0 1,-1-1,1 1,0-1,0 1,0-1,-1 1,1-1,0 1,0-1,-1 1,81 4,-1-4,1-3,61-11,-89 9,1150-121,312-31,-1016 109,731-54,-747 89,-384 29,-97-15,0-1,0 0,0 0,0 1,0-1,0 1,0-1,-1 1,1-1,0 1,-1 0,0-1,1 1,-1-1,0 1,1 0,-1 0,0-1,0 1,-1 0,1-1,0 1,0 0,-1-1,1 1,-1 0,0-1,1 1,-1-1,0 1,0-1,0 0,0 1,0-1,0 0,0 1,-1-1,1 0,0 0,-1 0,1 0,-1 0,1-1,-1 1,1 0,-1-1,1 1,-1-1,0 1,1-1,-2 0,-31 19,0-1,-2-2,0-1,0-2,-18 3,15-4,-925 259,-871 63,915-178,802-126,124-23,142-2,660-37,-530 15,4317-111,-3357 156,-1107-14,-116-7,-36-2,-441 40,-2684 139,2567-160,-937 35,1230-54,273-5,12 0,17-1,1190-99,2491-58,-3511 158,307-2,288 45,-732-38,-14-3,0 2,0 1,-1 2,0 1,0 2,5 3,-38-13,0 0,0 0,0 1,0-1,0 0,0 0,0 0,0 1,0-1,0 0,0 1,0-1,0 1,0-1,0 1,0 0,-1-1,1 1,0 0,0-1,-1 1,1 0,-1 0,1 0,-1 0,1 0,-1-1,1 1,-1 0,0 0,1 0,-1 0,0 0,0 0,0 0,0 0,0 0,0 0,0 0,0 1,0-1,0 0,-1 0,1-1,0 1,-1 1,-44 24,-254 48,236-62,-2232 307,2150-303,-3284 341,2947-306,367-30,120-14,127 0,632-50,1316-93,1108 33,-2420 124,-725-17,-41 4,-28-1,-368 36,237-31,-1396 139,1041-105,-2233 183,1677-156,1041-72,47 0,870-51,-733 37,2297-134,-2310 142,2216-39,-1903 62,-437-16,-14-3,1 1,0 1,-1-1,1 1,-1 0,0 1,1-1,-1 1,0 0,0 1,0 0,0 0,4 3,-16 13,-134 35,-198 31,-81-1,-942 126,-716-5,1157-145,548-43,323-22,49 4,0 1,0 0,1 0,-1 0,0-1,0 1,1 0,-1 0,0 0,0-1,0 1,0 0,1-1,-1 1,0 0,0 0,0-1,0 1,0 0,0-1,0 1,0 0,0-1,0 1,0 0,0 0,0-1,0 1,0 0,0-1,0 1,0 0,0-1,-1 1,1 0,0 0,0-1,0 1,0 0,-1 0,1-1,0 1,0 0,0 0,-1 0,1-1,0 1,-1 0,1 0,0 0,0 0,-1 0,1 0,0-1,-1 1,1 0,0 0,0 0,-1 0,1 0,0 0,-1 0,1 0,0 0,-1 1,31-13,-29 11,167-46,3 8,13 5,-142 26,1430-222,268 42,500 26,-2100 152,-128 8,-33 2,20 0,-490 31,-1898 51,-6-181,2377 97,-100-8,0-5,-101-27,212 40,-2 1,0-1,0 0,0-1,1 0,-1 0,1-1,-1 0,1-1,0 1,1-2,-1 1,-5-6,13 9,-1 1,1-1,0 0,0 0,-1 0,1 0,0 0,1 0,-1 0,0 0,0 1,1-1,-1 0,1 0,0 0,0 1,-1-1,1 0,0 0,0 1,0-1,1 1,-1-1,0 1,1 0,-1-1,1 1,-1 0,1 0,-1 0,1 0,0 0,0 1,-1-1,1 0,0 1,0-1,0 1,0 0,1-1,212-61,553-77,-583 109,3368-446,-2696 372,311-62,-977 129,-148 24,-33 2,-30 6,-277 1,-1464 62,1044-25,-166 1,-2161 126,2613-121,-567 37,967-76,36-3,52-9,-57 12,1912-323,714 6,-1038 182,-1218 109,129 17,-482 10,-34 1,15-2,-706 66,-1751 113,163-44,561 4,1572-123,154-16,15-3,25-4,1553-227,-1542 228,2490-288,-2090 245,248-7,-575 58,-127 6,-308 43,206-35,-1605 187,-629-59,1792-115,540-28,34-5,557-63,-10-9,3035-373,-2508 348,-907 90,-765 46,-341 73,788-90,-1572 250,1226-187,-842 158,-67 77,1304-294,-1-2,1 5,-78 33,108-26,53-31,1 0,-1 0,1 0,-1 0,1 0,-1 0,1 0,-1 0,1 0,0 1,0-1,0 0,0 0,0 0,0 1,0-1,0 0,0 0,0 0,1 0,-1 1,0-1,1 0,-1 0,1 0,-1 0,1 0,0 0,-1 0,1 0,0 0,0 0,0-1,-1 1,1 0,0 0,0-1,0 1,0 0,0-1,1 1,-1-1,0 0,0 1,0-1,0 0,0 0,1 0,-1 1,0-1,0 0,0-1,1 1,-1 0,0 0,0 0,0-1,0 1,2-1,35 6,0-1,0-2,1-1,28-5,301-27,53-25,-232 29,3198-368,-3133 372,1326-91,-1388 109,-166 9,-47 4,-509 79,-141 22,-1761 267,2008-323,-1-18,-154-18,437-27,142 11,-1-1,0 0,0 0,0 0,1 0,-1 0,0 0,0 0,0 0,1 0,-1 0,0 0,0 0,0-1,1 1,-1 0,0 0,0-1,1 1,-1-1,0 1,1-1,-1 1,1-1,-1 1,0-1,1 1,-1-1,1 0,0 1,-1-1,1 0,-1 0,1 1,0-1,0 0,-1 0,1 1,0-1,0 0,0 0,0 0,0 1,0-1,0 0,0 0,0 0,0 1,1-1,-1 0,0 0,0 0,1 1,38-28,6 8,2 3,0 2,48-9,-44 12,548-116,423-27,-383 78,320 13,-910 62,-24 0,-1 1,0 1,0 2,0 0,0 1,-1 1,18 6,-40-10,0 0,0 0,0 0,0 0,0 0,0 0,0 1,0-1,0 0,-1 1,1-1,0 0,0 1,0-1,0 1,-1-1,1 1,0 0,0-1,-1 1,1 0,0-1,-1 1,1 0,-1 0,1 0,-1 0,1-1,-1 1,0 0,1 0,-1 0,0 0,0 0,0 0,0 0,0 0,0 0,0 0,0 0,0 0,0 0,0 0,-1 0,1 0,0-1,-1 1,1 0,-1 0,-43 29,-226 46,198-60,-998 198,983-198,-2307 347,1752-295,506-57,164-25,259-39,10 10,-102 16,3131-339,-2712 309,350-19,-814 72,-128 10,-35 4,-123 18,-2771 536,2117-431,-75-27,588-85,-135-11,367-12,41-7,28-1,319-71,-209 55,1413-302,1373-144,-2399 396,-414 60,1179-148,-1093 152,-402 32,-123 30,158-22,-624 100,-1380 185,2057-300,-148 16,-167-9,326-31,111 11,-1 0,1 0,-1 0,1 0,-1 0,1 0,0 0,-1 0,1 0,-1 0,1-1,-1 1,1 0,-1 0,1-1,-1 1,0 0,1-1,-1 1,1-1,-1 1,0 0,1-1,-1 1,0-1,1 1,-1-1,0 1,0-1,0 1,1-1,-1 1,0-1,0 1,0-1,0 1,0-1,0 0,0 1,0-1,0 1,0-1,0 1,0-1,-1 1,1-1,0 1,0-1,-1 1,1-1,0 1,0-1,-1 1,1-1,-1 1,1 0,0-1,-1 1,1 0,-1-1,1 1,-1 0,0-1,241-57,1263-198,979-1,-2084 227,-299 28,-104 10,-118 16,-2752 439,2124-342,652-91,101-17,102 9,100-12,0-10,29-10,-110 5,1198-60,-1077 53,31-2,151 17,-304 12,-123-15,1 1,-1-1,1 0,-1 1,1-1,0 0,-1 1,1-1,0 1,-1-1,1 1,0-1,-1 1,1-1,0 1,0-1,0 1,-1-1,1 1,0-1,0 1,0-1,0 1,0-1,0 1,0 0,0-1,0 1,0-1,0 1,1-1,-1 1,0-1,0 1,0-1,1 1,-1-1,0 1,1-1,-1 1,0-1,1 0,-1 1,1-1,-1 0,1 1,-1-1,0 0,1 1,-1-1,1 0,-1 0,1 0,0 1,-1-1,1 0,-1 0,1 0,-1 0,1 0,-1 0,1 0,-1 0,1 0,0 0,-110 28,-315 62,-717 128,522-153,552-62,67-3,0 0,1 0,-1 0,1 0,-1 0,1 0,-1 0,1 0,-1 0,1 0,-1 0,1 0,-1 0,0 0,1 0,-1-1,1 1,-1 0,0 0,1 0,-1-1,1 1,-1 0,0-1,1 1,-1 0,0-1,1 1,-1 0,0-1,0 1,0-1,1 1,-1-1,0 1,0 0,0-1,0 1,0-1,0 1,0-1,0 1,0-1,0 1,0-1,0 1,0 0,0-1,0 1,0-1,0 1,0-1,-1 1,1 0,0-1,0 1,-1-1,139-31,552-108,-563 128,-874 162,420-62,326-87,-37 6,37-6,1-1,-1 0,1 0,-1 0,0 0,1 0,-1 0,1 0,-1-1,1 1,-1 0,1 0,-1 0,1 0,-1-1,1 1,-1 0,1-1,0 1,-1 0,1-1,-1 1,1 0,0-1,-1 1,1-1,0 1,0 0,-1-1,1 1,0-1,0 1,0-1,-1 1,1-1,0 1,0-1,0 1,0-1,0 0,0 1,0-1,0 1,0-1,0 1,0-1,1 1,-1-1,0 1,0-1,0 1,1-1,-1 1,0 0,1-1,-1 1,0-1,1 1,-1 0,0-1,1 1,-1 0,1-1,-1 1,1 0,-1-1,31-39,-24 33,-1 0,0 0,0 0,-1-1,0 0,0 0,-1 0,0 0,-1-1,0 0,0 1,-1-1,1-6,-4 10,-1 0,0 1,-1-1,1 1,-1 0,0 0,0 0,-1 0,1 1,-1-1,1 1,-1 0,0 0,0 0,-1 0,1 1,-1-1,1 1,-1 1,0-1,1 1,-1-1,0 1,0 1,0-1,0 1,-1-1,3 1,-49-9,0 3,-1 1,1 4,-1 1,-5 3,-35 0,-120-14,-206-63,43-32,189 50,-158-26,314 75,-1 1,0 2,0 1,0 2,0 1,0 2,1 1,-17 4,-2 6,10 2</inkml:trace>
  <inkml:trace contextRef="#ctx0" brushRef="#br0" timeOffset="24203.995">3169 6210,'111'-38,"-1"-6,-2-4,11-11,-61 30,-32 17,1 1,0 1,1 1,-1 2,1 1,12-1,-37 6,1 0,-1 1,1-1,-1 1,1-1,-1 1,1 0,-1 1,1-1,-1 0,1 1,-1 0,1 0,-1 0,1 0,-1 0,0 1,0 0,0-1,0 1,0 0,0 1,0-1,-1 0,1 1,-1-1,0 1,0 0,0 0,0 0,0 0,0 0,-1 0,0 1,1-1,-1 0,0 1,-1-1,1 1,-1-1,1 1,-1 1,-2 6,0-1,0 1,-1-1,0 0,-1 0,0 0,-1-1,0 1,-6 7,-3 9,14-25,-1 0,0 0,1 0,-1 1,1-1,0 0,-1 0,1 1,0-1,0 0,-1 0,1 1,0-1,0 0,1 1,-1-1,0 0,0 0,1 1,-1-1,0 0,1 0,-1 0,1 0,0 1,-1-1,1 0,0 0,0 0,0 0,0 0,-1-1,1 1,0 0,1 0,-1-1,0 1,0 0,0-1,0 1,0-1,1 0,-1 1,0-1,0 0,1 0,-1 1,0-1,0 0,1 0,-1-1,0 1,1 0,75-2,-22-12,-50 12,1-1,0 1,1 0,-1 1,0 0,0 0,1 0,-1 0,0 1,1 0,-1 1,1-1,-1 1,0 0,1 1,2 1,-8-3,0 1,0-1,0 1,0 0,-1 0,1-1,0 1,0 0,-1 0,1 0,0 0,-1 0,1 0,-1 0,1 0,-1 0,1 0,-1 0,0 0,0 0,0 0,1 0,-1 0,0 0,0 1,0-1,-1 0,1 0,0 0,0 0,0 0,-1 0,1 0,-1 0,1 0,-1 0,1 0,-1 0,0 0,1 0,-1 0,0 0,-32 39,25-32,1-1,-2 0,1 0,-1-1,0 0,-1 0,1-1,-1 0,0-1,0 0,-1 0,1-1,-1-1,-6 1,18-3,-1 0,0 0,0-1,1 1,-1 0,0 0,0-1,0 1,0 0,1-1,-1 1,0 0,0-1,0 1,0 0,0-1,0 1,0 0,0-1,0 1,0 0,0-1,0 1,0 0,0-1,0 1,0 0,0-1,0 1,-1 0,1 0,0-1,0 1,0 0,-1-1,1 1,0 0,0 0,0-1,-1 1,1 0,0 0,-1 0,1 0,0-1,0 1,-1 0,1 0,0 0,-1 0,1 0,0 0,-1 0,1 0,0 0,-1 0,1 0,0 0,-1 0,1 0,0 0,-1 0,1 0,22-18,-3 6,0 1,1 1,0 1,0 1,1 0,0 2,9-2,-1 8,-29 0,-1 0,1 0,0 0,-1 0,1 0,0 1,-1-1,1 0,0 0,0 0,-1 0,1 0,0 0,-1 1,1-1,0 0,0 0,-1 1,1-1,0 0,0 0,0 1,-1-1,1 0,0 0,0 1,0-1,0 0,0 1,-1-1,1 0,0 1,0-1,0 0,0 1,0-1,0 0,0 1,0-1,0 0,0 1,1-1,-1 0,0 1,0-1,0 0,0 0,0 1,0-1,1 0,-1 1,0-1,0 0,1 0,-1 0,0 1,0-1,1 0,-1 0,0 0,0 1,1-1,-1 0,-86 45,-120 150,71-93,-3-5,-61 27,70-44,51-31,-3-3,-1-3,-1-5,-63 20,123-51,-14 3,0 2,1 1,1 2,1 1,0 2,1 1,0 1,-24 22,-7 26,2 3,3 3,4 2,3 2,-40 82,90-156,-555 1024,495-913,5 2,4 4,-9 45,57-153,0 1,1 0,0 0,1 1,1-1,0 1,1-1,0 1,1-1,1 1,1 0,0-1,0 0,2 1,0-1,0 0,1-1,1 1,0-1,1 0,1-1,0 1,0-2,4 5,-8-10,0 0,1 0,0-1,0 1,0-1,0 0,1-1,0 1,0-1,0 0,1-1,-1 1,1-1,-1-1,1 1,0-1,0 0,1-1,-1 1,0-2,0 1,1-1,-1 0,0 0,1-1,-1 0,0 0,0-1,7-2,2-7,1-1,-2-1,1-1,-2 0,0-1,-1 0,0-1,3-6,2-2,650-903,-471 620,-182 252,-17 55,0-1,0 1,0 0,0 0,0 0,0 1,0-1,0 0,0 1,0 0,0-1,0 1,0 0,0 0,1 0,-1 0,0 0,1 0,-1 0,1 1,-1-1,1 1,0-1,-1 1,-45 44,1 3,3 1,-23 36,43-55,-135 187,11 6,9 7,-62 153,191-365,-23 41,3 1,3 2,2 0,4 1,2 1,-3 31,19-93,1-1,0 1,0 0,1-1,-1 1,1 0,-1-1,1 1,0 0,0 0,0-1,0 1,0 0,1 0,-1-1,1 1,0 0,0-1,0 1,0 0,0-1,0 0,1 1,-1-1,1 0,0 0,-1 1,1-1,0-1,0 1,1 0,-1 0,0-1,1 1,-1-1,1 0,-1 0,1 0,-1 0,1 0,0 0,-1-1,1 0,0 1,0-1,-1 0,1 0,1 0,6-4,0-1,-1 0,1 0,-1-1,0 0,0 0,-1-1,0 0,0-1,-1 1,6-9,-4 7,211-271,-112 123,-6-5,17-51,-108 193,89-196,-100 216,-1 1,0-1,0 0,1 1,-1-1,0 0,0 0,1 0,-1 1,0-1,0 0,0 0,1 0,-1 0,0 0,0 0,0-1,1 1,-1 0,0 0,0 0,1-1,-1 1,0 0,1-1,-1 1,0-1,1 1,-1-1,0 1,1-1,-1 0,1 1,-1-1,1 1,-1-1,1 0,0 0,-1 1,1-1,0 0,0 1,-1-1,1 0,0 0,0 0,0 1,0-1,0 0,0 0,0 0,0 1,0-1,0 0,1 0,-1 0,0 1,0-1,1 0,-1 1,0-1,1 0,-18 14,0 1,1 0,1 1,0 1,1 1,-5 7,-2 2,-160 212,10 8,-127 248,200-309,97-184,0-1,0 1,0-1,0 1,1-1,-1 1,0 0,0 0,1-1,-1 1,1 0,-1 0,1-1,-1 1,1 0,-1 0,1 0,0 0,-1 0,1 0,0 0,0 0,0 0,0 0,0 0,0 0,0 0,0 0,0 0,0 0,0 0,1-1,-1 1,0 0,1 0,-1 0,1 0,-1 0,1 0,-1-1,1 1,0 0,-1 0,1-1,0 1,0 0,-1-1,1 1,0-1,0 1,0-1,0 0,0 1,0-1,-1 0,1 1,0-1,0 0,0 0,0 0,0 0,0 0,0 0,0 0,0 0,1-1,14-7,0-2,0 0,-1-1,0 0,-1-1,-1-1,7-7,-5 6,475-491,109-108,-493 504,-339 368,-450 589,482-570,187-254,33-32,744-731,-378 409,-357 310,-18 19,-19 16,-103 122,-105 98,-264 235,464-454,7-8,1 0,0 0,0 1,0 1,1-1,1 1,0 0,0 1,1 0,0 0,1 0,0 1,1 0,0 0,0 2,6-8,0-1,0 1,0 0,1-1,0 0,0 0,0 0,1 0,-1 0,1-1,0 0,1 1,-1-1,1-1,0 1,-1-1,2 0,-1 0,0 0,1-1,-1 0,1 0,-1 0,1-1,0 1,4-1,1 3,144 47,-112-36</inkml:trace>
  <inkml:trace contextRef="#ctx0" brushRef="#br0" timeOffset="27070.612">6274 15890,'-22'-12,"0"1,-1 1,0 1,0 1,-1 1,0 1,0 1,-1 1,1 1,-1 1,0 2,0 0,1 2,-1 0,0 2,1 1,0 0,-9 5,-33 19,37-15,-1-1,-1-1,0-1,-1-2,0-1,0-2,-15 1,23-10,29-9,38-14,153-63,92-24,-249 99,245-80,-452 135,-155 12,79-25,124 0,119-27,0 0,0 0,1-1,-1 1,0 0,1 0,-1 0,1 0,-1 0,1 0,0 0,-1 0,1 0,0 0,0 1,-1-1,1 0,0 0,0 0,0 0,1 0,-1 0,0 0,0 0,0 1,1-1,-1 0,1 0,-1 0,1 0,-1 0,1-1,-1 1,1 0,0 0,0 0,-1 0,1-1,0 1,0 0,0-1,0 1,0-1,0 1,0-1,0 1,0-1,0 1,0-1,0 0,0 0,0 0,0 0,1 0,-1 0,0 0,0 0,1 0,26 6,0-1,0-2,0 0,0-2,1-1,-1-1,0-2,5-1,275-47,-307 51,0-1,0 1,0-1,1 1,-1-1,0 1,0 0,0 0,1-1,-1 1,0 0,0 0,1 0,-1 0,0 0,0 1,1-1,-1 0,0 0,0 1,0-1,0 1,1-1,-1 1,0 0,0-1,0 1,0 0,0 0,0-1,-1 1,1 0,0 0,0 0,-1 0,1 0,0 0,-1 1,1-1,-1 0,1 0,-1 0,0 0,0 1,1-1,-1 1,-74 79,51-61,-442 381,158-144,143-125,7 8,-48 60,183-176,-27 33,-2-2,-3-3,-2-2,-2-2,-1-4,-23 11,38-29,0-3,-2-2,0-2,-2-2,0-2,0-2,-1-2,-1-2,1-3,-4-1,27-6,0-1,0-2,0 0,1-1,-1-2,1-1,1 0,0-2,0-1,1-1,0-1,1 0,0-2,-13-13,6 4,1-1,2-1,0-2,2-1,1 0,2-2,0 0,2-2,-14-33,13 5,3 0,3-1,2-1,3 0,3-1,2 1,4-29,-1 4,4 1,3 0,4 1,4 0,4 0,4 2,3 0,4 2,3 1,18-28,-1 21,3 1,4 3,4 3,3 2,4 3,67-58,-69 74,3 3,2 2,29-13,99-48,-167 99,-23 13,0 0,0 0,0 0,0-1,-1-1,0 1,0-1,0 0,-1 0,0-1,0 0,-1 0,1-2,-5 7,0 0,0-1,-1 1,1-1,-1 1,0 0,0-1,0 1,0-1,0 1,0-1,-1 1,1-1,-1 1,0 0,0-1,0 1,0 0,0 0,0 0,0 0,-1 0,1 0,-1 0,1 0,-1 0,0 1,0-1,0 1,0-1,0 1,-1-1,-73-29,73 31,-1 0,0 0,0 0,1-1,-1 0,0 0,1 0,-1 0,1 0,-1 0,1-1,-1 0,1 0,0 0,0 0,0 0,0-1,0 1,1-1,-1 0,1 0,0 0,-1 0,1 0,1 0,-1-1,0 1,1-1,0 1,-1-4,6-3,1 0,0 0,1 0,0 0,0 1,1 0,0 1,1-1,0 1,0 1,8-6,46-52,-62 65,1 0,-1 0,1-1,-1 1,1 0,-1-1,1 1,-1 0,1-1,-1 1,0-1,1 1,-1 0,0-1,1 1,-1-1,0 1,0-1,1 1,-1-1,0 1,0-1,0 0,0 1,0-1,1 1,-1-1,0 1,0-1,-1 1,1-1,0 0,0 1,0-1,0 1,0-1,-1 1,1-1,0 1,0-1,-1 1,1-1,0 1,-1-1,1 1,0 0,-1-1,1 1,-1-1,1 1,-1 0,1 0,-1-1,1 1,-1 0,1 0,-1-1,1 1,-1 0,0 0,-33 8,-120 94,82-48,-24 51,52-48,-206 231,31-13,217-274,0 1,0-1,1 0,-1 1,1-1,-1 1,1-1,0 1,-1 0,1 0,0-1,0 1,0 0,0 0,1 0,-1 0,0 0,1 0,-1 0,1 0,0 1,0-1,0 0,0 0,0 0,0 0,1 0,-1 0,1 0,-1 0,1 0,0 0,0 0,0 0,0 0,0 0,0 0,0-1,1 1,-1 0,1-1,-1 1,1-1,1 1,-2-1,1 0,0 0,-1-1,1 2,-1-1,1 0,-1 0,1 0,-1 1,0-1,1 0,-1 1,0 0,0-1,0 1,0 0,0-1,-1 1,1 0,-1 0,1-1,-1 1,1 0,-1 0,0 0,0 0,0 0,0 0,0 0,0-1,-1 1,1 0,-1 0,1 0,-1 0,0-1,1 1,-1 0,0-1,0 1,-1 0,-53 94,44-81,1 0,1 0,0 1,1 0,1 1,0-1,1 1,1 1,1-1,0 5,0 0,0 0,-1 0,-1-1,-1 0,0 0,-2-1,-1 0,0 0,-2-1,0-1,-1 0,-1 1,-9 9,2 0,1 2,1 0,2 2,1 0,2 0,1 2,-5 19,16-39,1 0,1 1,0-1,1 0,0 0,1 0,1 0,0 0,1 0,0-1,1 1,1-1,2 3,29 103,-33 141,-61 186,56-406,1-7</inkml:trace>
  <inkml:trace contextRef="#ctx0" brushRef="#br0" timeOffset="29287.72">14092 15552,'21'-1,"1"-1,-1 0,0-2,0 0,0-2,0 0,-1-1,0-2,-1 0,0 0,0-2,-1 0,0-2,-1 0,0 0,4-7,22-17,-1-3,-2-1,-1-2,16-26,-54 68,1 0,0 0,-1 0,1-1,-1 1,1 0,-1-1,0 1,0-1,1 0,-1 1,0-1,-1 0,1 0,0 1,0-1,-1 0,1 0,-1 0,0 0,1 0,-1 0,0 0,0 0,0 0,0 0,-1 0,1 0,-1 0,1 0,-1 0,1 0,-1 1,0-1,0 0,0 0,0 1,0-1,-1 1,1-1,0 1,-1-1,1 1,-1 0,1-1,-1 1,0 0,1 0,-1 0,0 1,0-1,0 0,0 1,0-1,0 1,-12 1,0 1,0 1,0 0,0 1,0 0,1 1,-1 0,1 2,1-1,-1 1,-4 5,-285 202,187-154,115-60,0 0,-1 0,1 1,0-1,-1 0,1 0,-1 0,1 0,-1 1,1-1,0 0,-1 0,1 0,-1 0,1 0,-1 0,1 0,-1 0,1 0,0 0,-1-1,1 1,-1 0,1 0,-1 0,1 0,0-1,-1 1,1 0,0 0,-1-1,1 1,0 0,-1-1,1 1,0 0,-1-1,1 1,0-1,0 1,0 0,-1-1,1 1,0-1,0 1,0 0,0-1,0 1,0-1,0 1,0-1,0 1,0-1,0 1,0 0,0-1,0 1,0-1,0 1,1-1,-1 1,0 0,0-1,0 1,1-1,-1 1,0 0,1-1,-1 1,0 0,21-37,-18 33,56-84,3 3,33-30,89-99,-163 184,-40 35,-275 217,254-196,16-8,0-1,-2-2,0 0,-1-2,0-1,-23 7,50-19,1-1,-1 0,0 1,1-1,-1 0,0 1,1-1,-1 0,0 1,0-1,1 0,-1 0,0 1,0-1,0 0,0 0,0 1,0-1,0 0,-1 0,1 1,0-1,0 0,0 1,-1-1,1 0,0 1,-1-1,1 0,-1 1,1-1,-1 1,1-1,-1 1,1-1,-1 1,1-1,-1 1,0-1,1 1,-1 0,0-1,1 1,-1 0,0 0,1-1,-1 1,0 0,0 0,1 0,-1 0,0 0,0 0,1 0,-1 0,0 0,0 1,1-1,-1 0,0 0,1 1,-1-1,0 0,1 1,-1-1,0 1,1-1,-1 1,36-52,-34 50,72-86,4 2,3 5,4 2,6 2,-81 70,-15 13,-17 14,-229 161,240-176,23-17,159-129,20-1,-167 117,-23 24,0 0,-1 0,1 0,0 0,-1 1,1-1,0 0,0 0,-1 0,1-1,0 1,-1 0,1 0,0 0,-1 0,1 0,0 0,0 0,-1 0,1-1,0 1,0 0,-1 0,1 0,0 0,0-1,-1 1,1 0,0 0,0-1,0 1,0 0,-1 0,1-1,0 1,0 0,0-1,-226 137,218-133,12-8,23-15,-16 11,96-75,-93 78,5 0,101-73,-142 118,-27 6,159-147,-84 61,-25 40,-1 0,0 1,0-1,1 0,-1 1,0-1,0 0,0 1,0-1,0 0,0 1,0-1,0 0,0 1,0-1,-1 0,1 1,0-1,0 0,-1 1,1-1,0 1,-1-1,1 0,0 1,-1-1,1 1,-1-1,1 1,-1-1,1 1,-1 0,0-1,1 1,-1 0,1-1,-1 1,0 0,1 0,-1-1,0 1,1 0,-1 0,0 0,1 0,-1 0,0 0,1 0,-1 0,0 0,1 0,-1 1,0-1,1 0,-1 0,0 1,1-1,-1 0,1 1,-1-1,1 0,-1 1,0-1,1 1,0-1,-1 1,1-1,-1 1,-18 9,0 0,1 1,0 0,1 2,1 0,0 1,0 0,2 1,-10 12,10-12,12-13,0-1,0 1,0 0,0 0,0 0,0 0,0 0,1 1,-1-1,1 0,0 1,0-1,0 1,0-1,0 1,0 0,1-1,-1 1,1 0,-1-1,1 1,0 0,1 0,-1-1,0 1,1 0,-1-1,1 2,0-2,-1 0,0 0,0 1,0-1,0 0,0 0,0 0,0 0,-1 0,1 0,-1 0,0 0,1 0,-1 0,0 0,0 0,0 0,-1-1,1 1,0 0,-1-1,1 1,-1-1,1 1,-1-1,0 0,1 0,-1 1,0-1,-1 0,-23 26,17-6,3-2</inkml:trace>
  <inkml:trace contextRef="#ctx0" brushRef="#br0" timeOffset="37240.948">15390 12476,'-56'50,"3"2,2 2,3 3,-22 34,-1 48,17-23,-74 39,124-150,-1 1,2 0,-1 0,1 0,0 0,0 1,1-1,0 1,0-1,0 1,1 0,0 0,0 0,1 0,0 3,-21 79,12-74,0 1,-1-2,0 1,-1-1,-1-1,0 0,-1 0,0-1,-11 6,17-13,-8 4,1 1,0 0,0 2,1-1,0 1,1 1,-2 4,10-3,19-28,82-107,-70 90,-1 0,-1-2,-2-1,-1 0,-2-2,-1-1,-5 6,-1 0,-2-1,0 0,-3-1,0 0,-3-1,0 0,-2 0,-2 0,-2-12,-19-37,16 74,0 0,1-1,1 1,0 0,0-1,1 1,0-1,0 0,1 1,0-1,1 0,0 1,3-8,4-5,1 2,1 0,1 0,1 1,1 0,0 1,9-8,25-38,61-122,-95 156,-1 0,-2-1,0 0,-3-1,3-23,0-8,-4 40,-1 0,-1 0,-1-1,-1 1,-1-1,-2 0,0 1,-1-1,-1 1,-2 0,0 0,-1 0,-2 0,0 0,8 22,-1 1,1-1,0 1,0-1,0 1,0-1,0 1,-1-1,1 1,0-1,-1 1,1-1,0 1,0 0,-1-1,1 1,-1 0,1-1,0 1,-1 0,1-1,-1 1,1 0,-1 0,1 0,-1-1,1 1,-1 0,1 0,-1 0,1 0,-1 0,1 0,-1 0,1 0,-1 0,1 0,-1 0,1 0,-1 0,1 1,-1-1,1 0,-1 0,1 0,-1 1,1-1,0 0,-1 1,1-1,-1 0,1 1,0-1,-1 1,1-1,-17 33,11-20,-183 375,152-296,57-136,-4-16,-2-1,-3 0,0-25,-2-37,-5-1,-6-33,0 8,4 126,0 1,2 0,1 0,0 0,2 0,1 1,0 0,1 0,2 1,0 0,1 1,0 0,12-11,-15 19,0-1,-1 1,0-1,-1-1,0 1,-1-1,-1 0,0-1,-1 1,0-1,-1 0,1-14,-6-368,-54 1,55 363,2-1,1 0,2 1,1 0,1 0,2 0,6-13,-10 34,-1-1,-1 0,0 0,-1 0,0 0,0 0,-1 0,-1 0,0 0,-1 0,0 0,-1 0,0 0,-1 1,0-1,-4-5,4 6,0-1,0 1,2-1,-1 1,1-1,1 0,0 0,1 0,0 1,1-1,0 0,1 0,0 0,1 1,0-1,1 1,0 0,5-7,-1 3,0 0,-2-1,1 1,-2-1,0 0,-1-1,0 1,-1-1,-1 0,-1 0,-1 1,0-1,-1 0,-2-10,-23-142,-1-2,15 43,-14 39,14 56,2-2,2 1,1-1,2-1,-1-24,7-223,28 58,-31-29,-72-29,29 154,36 108,0 0,1-1,1 1,2-1,0-1,1 1,0-5,5-201,25 84,5-22,-19 25,44-114,-21 132,-31 110,-1 0,-1 0,0 0,-1 0,0 0,-1-1,-1 1,0 0,-1 0,0 0,-1 0,0 0,-1 1,-1-1,0 1,0 0,-4-4,-22-31,21 34,1 0,0-1,1 0,0 0,1-1,1 0,1 0,-2-7,-25-141,-52-95,84 241,0 1,2-1,-1 1,2-1,0 1,2 0,-1 0,4-6,19-104,-28 111,-1 1,-1 0,0 0,-1 1,0-1,-1 1,-1-1,0 1,-5-6,-14-36,-18-115,19 29,22 130,0 0,-1 1,0-1,-1 1,0 0,-1 0,0 0,0 1,-1-1,-1 1,1 1,-1-1,-1 1,1 0,-1 1,-1 0,0 0,0 1,-1-1,-18-10,24 16,-1-1,1 0,-1 0,1 0,0 0,0-1,0 0,0 0,1 0,-1 0,1 0,-1-1,1 0,0 1,1-1,-1 0,1-1,-1 1,1 0,1-1,-1 1,0-1,1 1,0-1,0 0,1 0,-1 1,1-1,0 0,0 0,52-166,-49-140,-8 209,4 102,0-1,-1 1,1 0,0-1,0 1,-1 0,1 0,0 0,-1 0,1 0,0 0,-1 0,1 0,0 0,-1 1,1-1,0 0,0 1,-1-1,1 1,0 0,0-1,0 1,0 0,0 0,0-1,0 1,0 0,0 0,0 0,0 0,1 1,-1-1,0 0,1 0,-1 0,1 0,-1 1,1-1,-1 1,-10 18,1 0,1 1,0 0,2 1,0 0,2 0,0 1,2-1,0 1,2 0,0 0,1 0,2-1,1 6,-2 19,26 185,-27-84,-8 1,-20 103,20-181,-1 13,5 0,3 0,5 21,-3-87,1-1,1 0,0 0,2-1,0 1,1-1,0 0,1 0,4 4,77 169,-5 42,1-113,-68-101,-1 1,-2 1,1 0,-2 0,-1 2,0-1,-1 3,0 3,-1 1,-2 1,0-1,-2 1,-1 0,0 9,22 185,-22-192,1-1,2 0,0-1,2 1,2-1,0-1,7 10,-5-10,-2 0,0 0,-2 1,0 0,-2 1,-2 0,2 18,-26 150,15-178,0 0,2 1,0-1,1 0,0 1,2-1,1 1,0-1,1 0,2 3,-2-15,-1 0,0 0,0 0,-1 0,0 0,0 0,-1 1,1-1,-2 0,1 1,-1-1,0 0,0 0,-1 0,0 0,-1 0,-2 6,-1-2,1 0,1 0,-1 1,2 0,-1-1,2 1,0 1,0-1,1 0,0 0,1 1,1-1,0 0,1 0,0 1,1 0,54 242,46 134,-64-206,-9 1,-1 79,9 57,73 443,-26-200,-77-520,13 75,-5 2,-3 31,-12-99,-4 0,-1-1,-3 1,-2-1,-2-1,-2 0,-3 0,-1-2,-3 0,-13 22,-90 139,-13-15,-100 107,219-285,1 1,0 2,2-1,0 2,1-1,1 2,0 0,2 0,1 1,0 0,2 1,0 2,-23 173,0 27,20-27,5-184,1 1,1-1,0 1,0-1,2 1,0 0,0 0,2 0,0-1,0 1,2 0,0-1,0 1,1-1,1 0,0 0,1 0,1-1,0 0,1 0,8 10,-14-22,0 0,-1 0,1 1,0-1,0 1,-1-1,1 1,-1-1,0 1,1 0,-1 0,0 0,0 0,0 0,0 0,-1 0,1 0,0 0,-1 0,0 0,1 0,-1 1,0-1,0 0,0 0,0 0,-1 1,1-1,0 0,-1 0,-31 122,27-109,0-1,0 0,-2 0,0 0,0 0,-1-1,-1-1,0 1,0-1,-2-1,1 0,-10 7,-47 59,66-75,-1-1,1 1,0 0,1 0,-1 0,0 0,0 0,1-1,-1 1,1 0,0 0,0 0,-1 0,1 0,0 0,1 0,-1 1,0-1,1-1,-1 1,1 0,-1 0,1 0,0 0,0 0,0 0,0-1,0 1,0 0,0-1,1 1,-1-1,1 0,-1 1,1-1,-1 0,1 0,0 0,0 0,0 0,0 0,-1 0,0 0,-1 1,1-1,0 0,0 1,0-1,-1 0,1 1,-1-1,1 1,-1-1,1 1,-1-1,0 1,0-1,0 1,0-1,0 1,0-1,0 1,0-1,-1 1,1-1,-1 1,1-1,-1 1,1-1,-1 1,0-1,0 0,0 0,1 1,-1-1,-1 0,1 0,0 0,0 0,0 0,0 0,-1 0,1 0,0-1,-1 1,1-1,-1 1,1-1,-1 1,1-1,-1 0,1 1,-1-1,1 0,-1 0,0 0,-15 9,-65 67,82-76,-1 1,0-1,1 1,-1-1,0 1,1 0,-1-1,1 1,-1 0,1-1,0 1,-1 0,1 0,0-1,-1 1,1 0,0 0,0-1,-1 1,1 0,0 0,0 0,0 0,0-1,0 1,0 0,1 0,-1 0,0 0,0-1,1 1,-1 0,0 0,1-1,-1 1,1 0,-1-1,1 1,-1 0,1-1,-1 1,1-1,-1 1,1-1,0 1,-1-1,1 1,0-1,0 1,-1-1,1 0,0 0,0 1,45-3,156-75,-172 63,0-1,-1-1,-1-2,-1-1,0-1,-1-1,-2-2,5-5,109-146,-130 164,-1 0,2 1,-1 0,1 0,0 1,1 0,0 0,0 2,1-1,3-1,84-72,-69 41,1 2,2 1,2 1,1 2,9-5,153-118,86-56,234-207,-494 402,154-100,-155 105,-1-2,-1 0,0-1,-1-1,0 0,-2-2,15-19,97-81,175-115,-149 106,-57 57,54-14,-132 74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2:22.5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13037 2255,'8'-47,"-3"21,-1-1,-1 0,-1 0,-2 0,-2-21,2 44,-1 1,0-1,0 0,-1 0,1 0,-1 1,0-1,0 0,0 1,0 0,0-1,-1 1,0 0,1 0,-1 1,0-1,-1 0,1 1,0 0,-1 0,1 0,-1 0,0 1,1-1,-1 1,0 0,-2-1,-111-7,-250 50,196-16,-1575 162,701-123,-60-36,636-29,407 6,62-3,0 0,0-1,0 1,0-1,0 1,0-1,1 0,-1 1,1-1,-1 1,1-1,-1 1,1-1,0 0,0 1,0-1,-1 0,1 0,0 0,1 0,-1 0,0 0,0 0,0 0,1 0,-1 0,0-1,1 1,-1 0,0-1,1 1,-1-1,1 0,-1 0,1 1,-1-1,1 0,-1 0,50 17,1-3,0-2,1-2,0-3,1-1,-1-3,40-4,181-8,147-28,609-101,-790 106,767-113,-827 104,-180 41,1 0,0 1,0-1,0 0,0 0,0 0,-1 0,1 0,0 0,0 0,0 0,0 0,0 0,0-1,-1 1,1 0,0 0,0-1,0 1,-1-1,1 1,0-1,0 1,-1-1,1 1,0-1,-1 0,1 1,-1-1,1 0,-1 1,1-1,-1 0,1 0,-1 0,0 1,1-1,-1 0,0 0,0 0,0 0,0 0,0 1,0-1,0 0,0 0,0 0,0 0,0 0,0 0,-1 1,1-1,0 0,-1 0,1 0,0 1,-1-1,1 0,-1 0,-116-15,86 16,-392 4,-276 45,484-30,-2681 265,2393-252,-13-22,479-9,23 0,0 0,0-1,1-1,-1 0,0-1,1-1,-1 0,-10-4,24 7,-1 0,1 0,-1 0,1-1,-1 1,1 0,-1 0,1 0,0-1,-1 1,1 0,0-1,-1 1,1 0,0-1,-1 1,1 0,0-1,0 1,-1-1,1 1,0 0,0-1,0 1,0-1,-1 1,1-1,0 1,0-1,0 1,0-1,0 1,0-1,0 1,0 0,0-1,1 1,-1-1,0 1,0-1,0 1,0-1,1 1,-1 0,0-1,0 1,1 0,-1-1,0 1,1 0,-1-1,0 1,1 0,-1-1,1 1,-1 0,0 0,1 0,-1-1,1 1,-1 0,1 0,0 0,32-16,-31 15,118-40,3 5,60-8,-64 16,17-5,468-110,195-5,-775 144,87 2,-124 17,-271 49,203-47,-352 73,-292 17,707-106,-14 4,0-2,0-1,-1-2,1-1,0-2,0-1,0-1,-2-3,31 8,1 0,0 0,0 0,0-1,0 1,0-1,0 0,0 1,0-1,0 0,0 0,0 0,0-1,1 1,-1 0,0-1,1 1,-1-1,1 1,0-1,-1 0,1 1,0-1,0 0,0 0,0 0,0 0,1 0,-1 0,1 0,-1 0,1 0,0-1,0 1,0 0,0 0,0 0,0 0,0 0,1 0,-1 0,1-1,0 1,-1 0,1 0,0 1,0-1,0 0,0 0,1-1,13-9,0 1,0 0,1 1,1 0,0 1,0 1,0 1,17-5,-8 2,381-148,-311 122,1 4,2 4,25 0,-124 28,42-11,-42 11,1-1,0 1,-1 0,1 0,-1 0,1 0,-1 0,1-1,-1 1,1 0,-1 0,0-1,1 1,-1 0,1-1,-1 1,1-1,-1 1,0 0,1-1,-1 1,0-1,0 1,1-1,-1 1,0-1,0 1,0-1,0 1,1-1,-1 1,0-1,0 1,0-1,0 1,0-1,0 0,0 1,-1-1,1 1,0-1,0 1,0-1,0 1,-1-1,1 1,0-1,-1 1,1 0,0-1,-1 1,1-1,0 1,-1 0,1-1,-1 1,1 0,-1-1,1 1,-1 0,1 0,-1 0,1-1,-1 1,1 0,-1 0,1 0,-1 0,0 0,-142-42,-217-4,13 16,340 30,-1-1,0 0,0-1,1 0,-1 0,1-1,-1 0,1 0,0 0,0-1,1 0,-1-1,1 1,0-1,0-1,0 1,1-1,-4-5,8 8,1-1,0 0,1 0,-1 1,1-1,-1 0,1 1,0-1,0 1,1-1,-1 1,1-1,0 1,0 0,0 0,0 0,0 0,1 0,-1 1,1-1,0 0,0 1,0 0,0 0,0 0,0 0,1 1,-1-1,0 1,1-1,0 1,0 0,-4 1,152-75,3 7,2 7,111-25,-22 17,-243 66,-35 9,23-5,-585 120,-175-4,748-115,-4 2,-1-1,1-2,-1-1,0 0,1-2,-25-5,49 7,-1 0,1 0,-1 0,1 0,-1 0,1 0,0-1,-1 1,1 0,0-1,-1 1,1-1,0 0,-1 1,1-1,0 0,0 0,0 0,0 0,0 0,0 0,0 0,0 0,0 0,0 0,1-1,-1 1,0 0,1 0,-1-1,1 1,-1 0,1-1,0 1,0-1,-1 1,1-1,0 1,0 0,1-1,-1 1,0-1,0 1,1 0,-1-1,0 1,1 0,0-1,0 0,6-6,0 1,0 0,1 1,0 0,0 0,0 1,1 0,0 0,0 1,2-1,11-5,335-152,240-78,-593 238,0 1,0-1,0 1,0-1,0 0,0 0,0-1,0 1,-1-1,1 0,-1 0,0 0,1 0,-1 0,-1-1,1 1,-1-1,1 0,-1 0,1-3,-3 5,-1 1,0-1,0 1,0-1,0 1,0 0,-1-1,1 1,0 0,0 0,-1 0,1 0,-1 0,1 0,-1 1,1-1,-1 0,0 1,1-1,-1 1,0 0,1 0,-1-1,0 1,1 0,-2 0,-28-2,0 1,0 1,0 2,0 1,0 2,0 1,-12 4,26-6,-846 180,678-146,171-34,26-3,328-55,-199 27,943-197,-1006 203,-69 15,-17 6,-21 7,-84 35,3 5,2 5,-3 7,42-23,-209 112,7 11,-101 87,367-242,-16 10,0 1,0 1,2 1,0 0,0 2,2 0,1 1,-12 19,26-37,1 1,-1-1,1 1,0 0,0-1,0 1,0 0,0 0,1 0,-1 0,1 0,0 0,0 0,0 0,0 0,0 0,1 0,-1 0,1-1,0 1,0 0,0 0,0 0,1-1,-1 1,1-1,-1 1,1-1,0 1,0-1,0 0,0 0,1 0,-1 0,0 0,1-1,-1 1,1-1,0 0,-1 1,1-1,122 32,-70-30,0-2,0-3,0-2,0-3,6-3,383-91,-16-16,-400 110,-59 23,-353 148,134-43,-62 49,186-102,126-68,1 0,-1 0,1 0,0 0,-1 0,1 0,-1 1,1-1,-1 0,1 0,-1 1,1-1,-1 0,1 1,-1-1,0 0,1 1,-1-1,1 1,-1-1,0 1,0-1,1 1,-1-1,0 1,0-1,1 1,-1-1,0 1,0-1,0 1,0-1,0 1,0 0,0-1,0 1,0-1,0 1,0-1,0 1,0-1,0 1,-1-1,1 1,0 0,0-1,-1 1,1-1,0 0,-1 1,1-1,0 1,-1-1,1 1,-1-1,1 0,0 1,-1-1,1 0,-1 1,52 0,-3-9,-1-1,-1-2,1-3,-2-1,27-14,-63 25,657-267,-124 32,-533 235,-19 9,-21 11,-1003 547,847-470,172-79,39-15,72-22,-1-4,-2-4,-1-4,-3 2,1056-447,-829 330,-6-14,150-114,-432 260,-1 2,0-1,-1-2,-1 0,-1-2,-1 0,0-2,12-17,-34 39,0 0,0 0,0 0,0 0,0 0,0 0,0 0,0 0,0 0,-1-1,1 1,0 0,-1-1,1 1,-1 0,0-1,1 1,-1-1,0 1,0 0,0-1,0 1,0-1,0 1,0-1,0 1,-1-1,1 1,-1 0,1-1,-1 1,1 0,-1-1,0 1,0 0,1 0,-1 0,0 0,0 0,0 0,0 0,0 0,-1 0,1 0,0 0,0 0,-1 1,1-1,0 1,-1-1,1 1,-1-1,-15-1,1 0,-1 1,1 1,-1 0,1 1,-1 1,1 1,-12 3,2-2,-200 45,3 10,-31 21,86-27,-1164 375,1294-416,-3 1,-1-2,0-1,-1-2,-21 0,64-8,1 0,-1 0,0 1,1-1,-1 0,0 0,1 0,-1 0,1 0,-1 0,0 1,1-1,-1 0,1 0,-1 0,1 0,-1-1,0 1,1 0,-1 0,1 0,-1 0,0 0,1 0,-1-1,0 1,1 0,-1 0,0 0,1-1,-1 1,0 0,1-1,-1 1,0 0,0-1,1 1,-1 0,0-1,0 1,0 0,1-1,-1 1,0-1,0 1,0 0,0-1,0 1,0-1,0 1,0-1,0 1,0 0,0-1,0 1,0-1,0 1,-1 0,1-1,0 1,0-1,0 1,-1 0,1-1,0 1,0 0,-1-1,1 1,0 0,-1-1,303-113,1153-375,-1055 369,445-117,-751 217,-94 20,0 0,0 0,0-1,0 1,0 0,0-1,0 1,0 0,0 0,0-1,0 1,-319 61,-845 214,225-76,-13-41,736-137,181-25,34 4,1 0,-1 1,1-1,0 0,-1 0,1 0,-1 0,1 0,-1-1,1 1,0 0,-1 0,1 0,-1 0,1 0,0 0,-1-1,1 1,-1 0,1 0,0-1,-1 1,1 0,0-1,-1 1,1 0,0-1,0 1,-1 0,1-1,0 1,0 0,0-1,0 1,-1-1,1 1,0-1,0 1,0 0,0-1,0 1,0-1,0 1,0-1,0 1,0 0,0-1,1 1,-1-1,0 1,0-1,0 1,0 0,1-1,-1 1,0 0,0-1,1 1,-1 0,0-1,1 1,-1 0,0-1,1 1,-1 0,0 0,1-1,108-52,-78 42,1340-500,-541 176,-765 293,-66 41,0 0,1 0,-1 0,0 0,0 0,0 0,1 0,-1 0,0 1,0-1,0 0,-1 0,1 1,0-1,0 1,0-1,0 1,-1 0,1-1,0 1,0 0,0 0,-1 0,1 0,0 0,0 0,-1 0,1 0,0 0,0 1,-1-1,1 0,-1 1,1-1,-51 5,0 3,0 1,1 3,-18 8,8-3,-792 240,773-236,-52 16,-1-7,-46 2,83-30,95-1,0-1,1 0,-1 0,0 0,0 0,1 0,-1 0,0 0,1 0,-1 0,0 0,0 0,1-1,-1 1,0 0,1 0,-1-1,0 1,1 0,-1-1,1 1,-1-1,1 1,-1 0,1-1,-1 0,1 1,-1-1,1 1,-1-1,1 1,0-1,-1 0,1 1,0-1,0 0,0 1,-1-1,1 0,0 0,0 1,0-1,0 0,0 1,0-1,0 0,0 0,1 1,-1-1,0 0,0 1,0-1,1 0,-1 1,0-1,1 1,-1-1,1 0,0 1,33-32,14 2,0 3,2 1,1 3,13-2,37-18,-73 30,179-79,103-27,-297 115,-5 0,1 1,-1 0,1 1,0 0,0 0,0 1,0 0,0 1,0 0,5 1,-13-1,0 0,0 1,0-1,0 0,0 1,-1-1,1 1,0-1,0 1,0 0,0-1,-1 1,1 0,0-1,-1 1,1 0,0 0,-1 0,1 0,-1 0,1 0,-1 0,0 0,1-1,-1 1,0 1,0-1,0 0,1 0,-1 0,0 0,0 0,-1 0,1 0,0 0,0 0,0 0,-1 0,1 0,-1 0,1 0,0-1,-1 1,0 0,1 0,-1 0,1 0,-2 0,-31 46,-31 18,-2-3,-3-3,-3-3,-4-2,-48 39,111-83,2-3,1 1,-1 1,1-1,1 2,-1-1,2 1,-1 1,1 0,-5 9,12-18,0 0,0-1,1 1,-1 0,1 0,-1 0,1-1,-1 1,1 0,0 0,0 0,0 0,0 0,0 0,0 0,1-1,-1 1,1 0,-1 0,1 0,-1-1,1 1,0 0,0-1,0 1,0 0,0-1,1 1,-1-1,0 0,1 1,-1-1,1 0,-1 0,1 0,0 0,71 21,-3-19,1-3,-1-3,0-3,0-3,51-15,-51 12,684-109,164 20,-726 103,-190-2,0 0,0 0,-1 0,1 0,0 0,0 0,0 0,0 1,0-1,-1 1,1-1,0 1,0 0,-1 0,1 0,0 0,-1 0,1 0,-1 0,1 0,-1 1,0-1,1 1,-1-1,0 1,0-1,0 1,0-1,0 1,-1 0,1 0,0-1,-1 1,1 0,-1 0,0 0,0 0,0 0,0 0,0-1,0 2,-5 4,0 0,0 0,-1 0,1-1,-2 0,1 0,-1-1,0 0,0 0,0-1,-1 1,1-2,-5 3,0 0,-141 69,-3-7,-6-6,112-42,-1198 426,1141-402,107-43,0 0,0-1,0 1,0 0,0 0,0-1,0 1,1 0,-1 0,0-1,0 1,1 0,-1-1,0 1,1 0,-1-1,1 1,-1 0,1-1,-1 1,1-1,0 1,-1-1,1 1,-1-1,1 0,0 1,0-1,-1 0,1 1,0-1,-1 0,1 0,0 0,0 0,-1 0,1 0,0 0,0 0,0 0,-1 0,1 0,0 0,0 0,-1-1,1 1,0 0,-1 0,1-1,0 1,-1-1,1 1,0-1,-1 1,1-1,0 0,315-46,500-108,612-55,-1360 203,1376-180,-1399 180,-29 5,0 0,0-1,-1-1,1 0,0-1,-1 0,0-2,13-7,-29 15,1-1,-1 0,0 0,1 0,-1 0,0 0,1 0,-1 0,0 0,1 0,-1 0,0 0,1 0,-1-1,0 1,1 0,-1 0,0-1,1 1,-1 0,1-1,-1 1,1-1,-1 1,1-1,-1 1,1-1,-1 1,1-1,0 1,-1-1,1 1,0-1,-1 0,1 1,0-1,0 0,0 1,-1-1,1 0,0 1,0-1,0 0,0 1,0-1,0 0,1 1,-1-1,0 0,0 1,0-1,1 0,-1 1,0-1,0 1,1-1,-1 0,1 1,-1-1,1 1,-1-1,1 1,-1 0,1-1,-1 1,1-1,-1 1,1 0,0-1,-1 1,-26-5,-1 2,1 0,-1 2,0 1,0 1,0 1,-11 4,-1-3,-379 54,-142 49,472-89,-2679 659,2665-649,72-19,-135 37,-1-8,-66 3,221-40,27-4,-9 2,2131-513,546 11,-1772 377,-749 116,-139 15,-30 5,-38 9,-1453 413,1130-333,-1656 474,1800-505,-332 95,-114 0,478-136,163-32,47-13,252-85,-202 81,804-236,540-73,1181-122,-1449 311,-1079 138,-51 7,-46 5,-589 103,-2982 787,2871-701,-87-17,761-168,40-6,36-5,350-57,-323 47,1021-245,-695 158,2059-468,-1803 456,-491 98,-138 11,1 0,0 1,-1-1,1 1,0-1,0 1,-1-1,1 1,0-1,0 1,0-1,-1 1,1-1,0 1,0-1,0 1,0-1,0 1,0-1,0 1,0-1,0 1,0-1,1 1,-1-1,0 1,0-1,0 1,1-1,-1 1,0-1,0 0,1 1,-1-1,0 1,1-1,-1 0,1 1,-1-1,0 0,1 1,-1-1,1 0,-1 0,1 1,-1-1,1 0,-1 0,1 0,-1 0,1 0,-1 0,1 0,-131 54,-903 294,372-122,-1929 636,2581-859,-339 105,-205 31,359-116,194-24,1 1,-1-1,1 1,-1-1,0 0,1 1,-1-1,0 0,1 1,-1-1,0 0,0 1,0-1,1 0,-1 0,0 1,0-1,0 0,0 0,-1 1,1-1,0 0,0 1,0-1,-1 0,1 0,0 1,0-1,-1 1,1-1,-1 0,1 1,-1-1,1 1,-1-1,1 1,-1-1,1 1,-1-1,1 1,-1-1,0 1,1 0,-1-1,0 1,0 0,1 0,-1 0,0 0,1-1,-1 1,0 0,0 0,1 0,-1 0,0 0,0 1,1-1,-1 0,142-60,1136-324,-243 134,381-15,-1110 218,220-1,-314 57,-154 13,-56-21,0-1,0 1,0 0,0 0,-1 0,1 0,0 0,0 0,-1 0,1 0,0 0,-1 0,1 0,-1 0,0 1,1-1,-1 0,0 0,0 0,1 1,-1-1,0 0,0 0,0 1,-1-1,1 0,0 0,0 0,-1 1,1-1,-1 0,1 0,-1 0,1 0,-1 0,0 0,1 0,-1 0,0 0,0 0,0 0,0 0,0-1,0 1,0 0,-123 75,-116 28,-246 69,336-122,-353 123,-733 235,1105-372,-2-5,-14-4,87-21,41-12,41-11,216-71,-173 67,692-207,678-106,-806 229,-472 94,-133 16,-28 4,-40 13,-324 95,209-72,-1793 571,1907-604,-147 45,-196 32,284-85,102-15,90-36,197-70,17 10,-192 68,595-196,355-56,-549 178,-447 101,-38 10,-33 13,-133 37,-1227 405,1184-394,-82 26,-195 34,291-101,169-18,-1-1,0 1,1-1,-1 1,0-1,0 1,1-1,-1 0,0 0,0 1,0-1,1 0,-1 0,0 0,0 0,0 0,1 0,-1 0,0 0,0 0,0 0,1-1,-1 1,0 0,0 0,0-1,1 1,-1-1,0 1,1 0,-1-1,0 1,1-1,-1 0,1 1,-1-1,1 1,-1-1,1 0,-1 0,1 1,-1-1,1 0,0 0,0 1,-1-1,1 0,0 0,0 0,0 1,0-1,0 0,0 0,0 0,0 1,0-1,0 0,1 0,-1 0,0 1,0-1,1 0,-1 0,1 1,-1-1,0 0,1 1,0-1,125-58,1062-337,92-35,-1049 343,-5-10,-4-10,196-130,-408 231,30-17,-1-2,-1-2,-2-1,-1-2,-1-2,10-13,-41 44,0 0,-1-1,1 1,0 0,-1-1,0 1,1-1,-1 0,0 0,0 0,-1 0,1 0,-1 0,1 0,-1-1,0 1,0-1,0 1,-1 0,1-1,-1 1,0-1,0 1,0-1,-1 1,1-1,-1 1,0-1,0 1,0-1,0 1,0 0,-1 0,1 0,-1 0,0 0,0 0,0 0,-1 0,1 1,0-1,-1 1,-1-1,-11-2,0 0,0 1,0 1,-1 1,1 0,-1 1,0 0,1 1,-1 1,-6 2,-96 9,0 6,1 5,-89 31,-499 164,-366 180,1061-395,-224 90,-537 188,705-262,47-17,41-15,256-102,1939-785,-1778 720,-420 170,-44 18,-2168 819,2155-814,-121 46,-3-8,-126 23,277-72,1 1,-1-1,0-1,0 0,0-1,0 0,0 0,0-1,0-1,-4-1,14 3,0-1,0 1,1-1,-1 1,0-1,0 0,1 1,-1-1,0 0,1 1,-1-1,1 0,-1 0,1 1,-1-1,1 0,-1 0,1 0,0 0,0 0,-1 0,1 0,0 0,0 0,0 0,0 1,0-1,0 0,0 0,1 0,-1 0,0 0,0 0,1 0,-1 0,0 0,1 1,-1-1,1 0,-1 0,1 0,0 1,-1-1,1 0,0 1,-1-1,1 0,0 1,0-1,0 1,-1 0,1-1,0 1,0-1,0 1,0 0,0 0,26-21,1 2,1 1,0 2,1 0,4 1,16-9,272-135,-37 23,-6-12,146-110,-410 247,12-6,-1-1,-1-2,0-1,-2 0,0-2,7-10,-28 31,0 0,-1 1,1-1,0 0,0 0,-1 0,1 0,-1 0,0 0,1-1,-1 1,0 0,0-1,-1 1,1-1,0 1,-1-1,0 1,1-1,-1 1,0-1,0 1,-1-1,1 1,0-1,-1 1,1-1,-1 1,0-1,0 1,0 0,0-1,-1 1,1 0,0 0,-1 0,0 0,1 0,-1 0,0 0,0 1,0-1,0 1,0-1,0 1,-1 0,1 0,0 0,-2-1,-21-4,1 1,-1 1,0 2,0 0,0 1,0 2,0 0,0 2,-18 4,27-5,-202 34,1 9,-12 14,174-45,-1340 402,1274-382,-3-6,-98 9,206-34,-1-2,0 0,0-1,0 0,1-1,-1-1,-13-4,28 6,0 0,0 0,0-1,0 1,0-1,0 1,0-1,0 0,0 0,0 0,1 0,-1 0,0 0,1 0,-1-1,1 1,0-1,-1 1,1-1,0 1,0-1,0 0,0 0,0 1,0-1,0 0,1 0,-1 0,1 0,-1 0,1 0,0 0,0 0,-1 0,2 0,-1 0,0 0,0 0,1 0,-1 0,1 0,-1 0,1 1,0-1,0 0,0 0,0 0,0 1,0-1,1-1,10-12,1 0,0 0,1 1,1 1,0 0,0 1,1 1,1 0,6-2,2-3,661-385,-550 321,101-57,-7-10,105-94,-253 164,-82 76,1 1,0-1,0 0,-1 1,1-1,-1 0,1 0,-1 1,1-1,-1 0,1 0,-1 0,0 1,1-1,-1 0,0 0,0 0,0 0,1 0,-1 0,0 0,0 0,0 0,-1 1,1-1,0 0,0 0,0 0,-1 0,1 0,0 0,-1 1,1-1,-1 0,1 0,-1 0,1 1,-1-1,0 0,1 1,-1-1,0 1,1-1,-1 0,0 1,-46-5,-11 15,1 3,0 3,1 1,1 4,-15 9,24-12,-681 304,-111 44,730-330,101-36,23-9,675-303,-645 290,612-265,-632 277,-10 3,0 1,0 0,0 1,0 1,1 1,0 0,0 1,1 0,-17 2,0 0,0-1,0 1,0 0,0 0,1 0,-1 0,0 0,0 0,0 0,0 0,0 1,0-1,0 0,0 1,0-1,0 0,0 1,0-1,0 1,0 0,0-1,0 1,0 0,-1-1,1 1,0 0,0 0,-1 0,1 0,-1 0,1 0,-1 0,1 0,-1 0,1 0,-1 0,0 0,0 0,1 0,-1 0,0 0,0 0,0 1,0-1,-1 0,1 0,0 0,0 0,0 0,-1 0,0 1,-33 53,-211 201,-273 260,501-501,2 1,0 0,1 1,0 0,2 1,0 0,1 1,0 1,2 0,1 0,0 1,-4 20,12-35,0 1,0-1,1 1,0-1,0 0,0 0,1 0,0 0,0 0,1 0,-1 0,1 0,1-1,-1 0,1 0,0 0,0 0,0 0,1-1,0 1,0-1,0-1,0 1,3 1,143 65,-141-66,54 18,-8-6</inkml:trace>
  <inkml:trace contextRef="#ctx0" brushRef="#br0" timeOffset="717.17">9764 3694,'0'0</inkml:trace>
  <inkml:trace contextRef="#ctx0" brushRef="#br0" timeOffset="3616.683">9707 3158,'-2'0,"1"0,-1-1,0 1,0 0,1 0,-1 0,0 0,0 0,0 1,1-1,-1 1,0-1,0 1,1-1,-1 1,1 0,-1 0,0 0,1 0,0 0,-1 0,1 0,0 0,-1 1,1-1,0 1,0-1,0 0,0 1,0 0,0-1,1 1,-1 0,1-1,-1 1,1 0,-1 0,1-1,0 1,0 0,0 0,0-1,0 3,-9 37,1 1,2 0,2 1,1-1,3 7,-1-6,44 1817,-14-1284,-17-12,-23-489,-1-93,6-60,3 0,4-1,4-19,-4 82,46-510,43-122,-60 451,275-1803,-247 1463,-58 529,2-10,-1-1,-1 0,-1 1,0-1,-1 1,-1-1,-1-1,4 19,-1 0,1 0,0 0,0 0,0-1,-1 1,1 0,-1 0,1 0,-1 0,1 0,-1 0,1 0,-1 0,0 0,0 1,1-1,-1 0,0 0,0 1,0-1,0 0,0 1,0-1,0 1,0-1,0 1,0 0,0-1,0 1,0 0,-1 0,1 0,0-1,0 1,0 0,0 1,0-1,0 0,-1 0,1 0,0 1,0-1,0 1,-1-1,-39 39,9 13,2 2,3 0,2 2,2 1,3 1,-10 48,26-91,-119 457,21 4,-4 189,19 67,32 3,37 601,23-1114,9 0,24 102,-8-213,-30-110,0 0,0-1,1 1,-1 0,0-1,1 1,-1 0,1-1,-1 1,0 0,1-1,-1 1,1-1,0 1,-1-1,1 1,-1-1,1 1,0-1,-1 0,1 1,0-1,-1 0,1 0,0 1,0-1,-1 0,1 0,0 0,0 0,-1 0,1 0,0 0,0 0,-1 0,1 0,0-1,0 1,-1 0,1 0,0-1,-1 1,1 0,0-1,-1 1,1-1,0 1,-1-1,1 1,-1-1,1 1,-1-1,1 0,-1 0,22-41,3-46,-3-1,-5 0,5-76,-14 106,9-64,357-2461,-335 2341,1-52,-43 256,-15 72,-59 236,21-42,-92 505,8 191,60-221,31 4,31 80,18-739,15 188,-15-234,0 0,-1 1,1-1,0 0,0 1,0-1,0 0,0 1,0-1,0 0,1 0,-1 1,0-1,1 0,-1 1,1-1,-1 0,1 0,-1 0,1 0,0 0,0 0,0 0,-1 0,1 0,0 0,0 0,0 0,1 0,-1-1,0 1,0 0,0-1,0 1,1-1,-1 0,0 1,1-1,-1 0,0 0,0 0,1 0,-1 0,0 0,1 0,-1 0,0 0,1 0,-1-1,0 1,0-1,1 1,-1-1,0 1,0-1,0 0,0 0,0 1,0-1,1 0,49-96,10-85,-9-2,24-169,-74 342,246-1403,-203 1098,-39 248,-6 68,0 0,0 0,0 0,0 1,-1-1,1 0,0 0,0 0,0 0,-1 0,1 1,0-1,0 0,-1 0,1 0,0 0,0 0,0 0,-1 0,1 0,0 0,0 0,-1 0,1 0,0 0,0 0,-1 0,1 0,0 0,0 0,-1 0,-47 203,-124 764,20 227,23 58,124-1121,5-131,-1-1,1 0,0 1,0-1,0 1,0-1,0 0,0 1,0-1,0 0,0 1,0-1,0 0,0 1,0-1,1 0,-1 1,0-1,0 1,1-1,-1 0,0 1,1-1,-1 1,1-1,-1 1,1-1,-1 1,1 0,-1-1,1 1,-1 0,1-1,-1 1,1 0,0-1,-1 1,1 0,0 0,-1 0,1 0,-1 0,1-1,0 1,-1 0,1 1,0-1,-1 0,1 0,0 0,-1 0,1 0,0 1,-1-1,1 0,-1 0,1 1,-1-1,1 1,-1-1,1 0,-1 1,1-1,-1 1,1-1,-1 1,0-1,1 1,-1 0,30-65,-3-2,-3 0,-2-2,10-63,-26 108,300-1380,-228 1019,15-2,-82 356,-6 35,-11 53,-104 496,-72 332,-41 165,178-869,45-182,0-1,1 1,-1-1,0 1,0 0,1-1,-1 1,0 0,1 0,-1-1,0 1,0 0,1 0,-1-1,1 1,-1 0,0 0,1 0,-1 0,1-1,-1 1,0 0,1 0,-1 0,1 0,-1 0,0 0,1 0,-1 0,1 0,-1 0,0 0,1 1,-1-1,1 0,-1 0,0 0,1 0,-1 1,0-1,1 0,-1 0,0 1,1-1,-1 0,0 1,1-1,-1 0,0 1,0-1,0 0,1 1,-1-1,0 0,0 1,15-22,0-1,-2 0,-1-1,0-1,5-19,-4 14,327-883,-255 664,16-26,-87 252,-8 40,-53 270,46-283,-305 1381,280-1292,-3-1,-5-1,-4-3,-15 23,10-47,42-65,1 0,-1 0,0 0,0 0,0 0,0 0,0-1,1 1,-1 0,0 0,0 0,0-1,1 1,-1-1,0 1,0 0,1-1,-1 1,0-1,1 0,-1 1,0-1,1 1,-1-1,1 0,-1 0,1 1,0-1,-1 0,1 0,0 1,-1-1,1 0,0 0,0 0,0 0,0 0,-1 1,1-1,1 0,-1 0,0 0,0 0,0 0,0 1,1-1,-1 0,0 0,0 0,1 1,-1-1,1 0,-1 0,1 1,4-47,2 0,2 1,3 0,3-6,-5 17,-7 24,4-19,2 0,1 1,1 0,2 1,12-22,-25 49,1-1,-1 1,1-1,-1 1,1 0,-1-1,1 1,0 0,0-1,0 1,0 0,0 0,0 0,0 0,0 0,0 0,0 0,0 0,1 0,-1 1,0-1,1 0,-1 1,0-1,1 1,-1 0,1-1,-1 1,1 0,-1 0,1 0,-1 0,1 0,-1 0,1 0,-1 0,1 1,-1-1,0 1,1-1,-1 1,1-1,-1 1,0 0,3 7,-1 0,-1 1,0 0,0-1,0 1,-1 0,0 0,-1-1,0 1,0 0,-1 0,-1 4,1 3,-11 104,-4-1,-6 0,-5-1,-6-2,-4-1,-19 32,23-78,131-224,-82 133,1-4,2 1,1 1,1 1,1 0,14-9,-36 31,1 0,0 1,-1-1,1 0,0 0,0 1,-1-1,1 0,0 1,0-1,0 1,0-1,0 1,0 0,0-1,0 1,0 0,0 0,0-1,0 1,0 0,0 0,0 0,0 0,0 1,0-1,0 0,0 0,0 0,0 1,0-1,0 1,0-1,-1 1,1-1,0 1,0-1,0 1,0 0,-1-1,1 1,0 0,-1 0,1-1,0 1,-1 0,1 0,-1 0,0 0,1 0,-1 0,0 0,1 0,-1 0,0 1,6 68,-6-56,-6 147,-7 0,-7-1,-8-1,-14 33,17-81,-4-2,-17 33,17-84,28-57,1-1,-1 0,1 0,0 0,-1 0,1 0,-1 0,1 0,-1 0,1 0,-1 0,1 0,-1 0,1 0,-1 0,1 0,0 0,-1 0,1-1,-1 1,1 0,0 0,-1-1,1 1,-1 0,1 0,0-1,-1 1,1 0,0-1,0 1,-1-1,1 1,0 0,0-1,-1 1,1-1,0 1,0-1,0 1,0 0,0-1,0 1,0-1,0 1,0-1,0 1,0-1,0 1,0-1,0 1,0 0,0-1,1 1,-1-1,0 1,0-1,0 1,1 0,-1-1,0 1,1 0,-1-1,44-206,-17 105,5 1,5 2,23-40,-53 123,39-50,-45 67,0-1,0 1,1 0,-1 0,0 0,0 0,0 0,0 0,-1 0,1 0,0 0,0 0,-1 1,1-1,0 0,-1 0,0 1,1-1,-1 0,0 1,1-1,-1 1,0-1,0 0,0 1,0-1,0 1,-1-1,1 0,0 1,-1-1,1 0,-1 1,1-1,-1 0,0 1,0 3,-10 83,-5-1,-4 0,-3-1,-4-1,-22 42,36-92,-2-1,-1 0,-1-1,-2 0,-2-2,0 0,-3-1,19-22,-1 1,1-1,1 1,-1 1,1-1,1 0,0 1,1 0,-1 0,2 0,-1 0,2 0,-1 0,1 0,1 0,0 0,1 3,-10 102,-5-69,2 1,3 0,1 0,0 31,-20 93,23-147,-1-1,-1 0,-1 0,-1 0,-1-1,-1 0,0 0,-2-2,-1 1,-1-1,0-1,-8 7,-13 43,-6 4,40-72,0-1,0 1,0-1,0 0,0 1,0-1,0 0,0 0,-1 0,1 0,0 0,0 0,0 0,0 0,0 0,0 0,0-1,0 1,0 0,0-1,0 1,0-1,0 1,0-1,0 1,0-1,0 0,1 0,-1 1,0-1,1 0,-1 0,0 0,1 0,-1 0,1 0,-1 0,1 1,-1-2,1 1,0 0,0 0,-1 0,1 0,0 0,0 0,0 0,0 0,0 0,0 0,1 0,-1 0,0 0,0 0,1 0,-1 0,1 0,-1 0,1 0,-1 0,1 0,0 0,-1 0,1 0,0 1,0-2,58-216,-41 82,-5 0,-5-73,-9-473,47 102,-8 101,-41 396,3 83,0 1,0 0,0-1,0 1,0-1,0 1,0-1,0 1,0-1,0 1,0 0,-1-1,1 1,0-1,0 1,-1-1,1 0,0 1,-1-1,1 1,0-1,-1 1,1-1,-1 0,1 1,-1-1,1 0,-1 0,1 1,-1-1,1 0,-1 0,1 0,-1 1,1-1,-1 0,1 0,-1 0,0 0,1 0,-1 0,1 0,-1 0,1-1,-1 1,1 0,-1 0,1 0,-1 0,1-1,-1 1,1 0,-1-1,1 1,-1 0,1-1,-1 1,1 0,0-1,-23 80,3 1,5 1,-6 71,12 58,23-165,-14-45,0 1,1 0,-1 0,1-1,-1 1,1 0,-1-1,1 1,-1-1,1 1,-1-1,1 1,0-1,-1 1,1-1,0 0,0 1,-1-1,1 0,0 1,0-1,-1 0,1 0,0 0,0 0,0 0,-1 0,1 0,0 0,0 0,0 0,-1 0,1 0,0-1,0 1,-1 0,1-1,0 1,0 0,-1-1,1 1,0-1,-1 1,1-1,-1 1,1-1,-1 0,1 1,-1-1,1 0,-1 1,1-1,-1 0,0 0,9-12,-2-1,0 0,0 0,-1-1,-1 0,-1 0,0 0,1-10,0 6,103-497,-100 493,-14 77,-104 968,87-688,26-302,-2-32,-1 0,0 1,1-1,-1 0,1 1,-1-1,0 0,1 0,-1 1,1-1,-1 0,1 0,-1 0,1 0,-1 0,0 0,1 0,-1 0,1 0,-1 0,1 0,-1 0,1 0,-1 0,1 0,-1 0,1 0,-1-1,1 1,-1 0,0 0,1 0,-1-1,1 1,-1 0,0-1,1 1,-1 0,0-1,1 1,-1-1,0 1,0 0,1-1,-1 1,0-1,0 1,0-1,0 1,1-1,-1 1,0-1,0 1,0 0,0-1,0 1,0-1,0 1,0-1,-1 1,1-1,0 1,0-1,0 1,0-1,21-54,-2 0,-2-1,6-44,-14 59,278-1213,-263 1150,-6 20</inkml:trace>
  <inkml:trace contextRef="#ctx0" brushRef="#br0" timeOffset="11136.316">9340 14531,'-137'-22,"53"7,-1 4,-70 0,140 12,0 0,1 0,-1 2,0 0,1 0,0 2,0-1,0 2,0 0,1 1,0 0,0 1,-10 8,22-8,19-15,597-332,-740 413,-303 160,391-217,-1-2,0-1,-1-2,0-2,-26 3,37-11,28-3,0 0,-1 0,1 0,0 0,0 1,0-1,0 0,0 0,0 0,1 0,-1 0,0 0,0 1,1-1,-1 0,0 0,1 0,-1 1,1-1,-1 0,1 1,-1-1,1 0,-1 1,1-1,0 0,-1 1,1-1,0 1,0 0,-1-1,1 1,0-1,0 1,0 0,0 0,-1-1,1 1,0 0,0 0,0 0,0 0,0 0,0 0,-1 0,1 0,0 1,0-1,0 0,4-2,577-285,-468 251,-114 37,0 0,1-1,-1 1,0 0,0 0,0-1,0 1,0 0,-1 0,1-1,0 1,0 0,0-1,-1 1,1 0,0-1,0 1,-1 0,1-1,-1 1,1-1,-1 1,1-1,-1 1,1-1,-1 1,1-1,-1 1,1-1,-1 1,0-1,1 0,-1 0,0 1,1-1,-1 0,0 0,0 0,1 0,-1 0,0 1,1-2,-1 1,0 0,0 0,1 0,-1 0,0 0,-34 18,0 1,0-1,-1-2,-1-1,0-2,-1-2,-24 4,39-23,43-17,122-89,-98 76,-61 40,-104 34,121-36,-1 0,1 0,0-1,0 1,-1 0,1-1,0 1,0-1,-1 1,1 0,0-1,0 1,0-1,0 1,0 0,0-1,0 1,-1-1,1 1,0-1,1 1,-1-1,0 1,0 0,0-1,0 1,0-1,0 1,0 0,1-1,-1 1,0-1,0 1,1 0,-1-1,0 1,0 0,1-1,-1 1,0 0,1 0,-1-1,0 1,1 0,-1 0,1-1,-1 1,0 0,1 0,-1 0,1 0,-1 0,1 0,-1 0,1 0,-1 0,0 0,1 0,-1 0,1 0,-1 0,1 0,-1 0,0 0,1 1,-1-1,216-104,-217 104,1 1,-1-1,1 0,-1 0,0 0,1 0,-1 0,0 0,1 0,-1 0,0 0,1-1,-1 1,1 0,-1 0,0 0,1-1,-1 1,1 0,-1-1,1 1,-1 0,1-1,-1 1,1-1,-1 1,1-1,-1 1,1-1,0 1,-1-1,1 0,0 1,0-1,-1 1,1-1,0 0,0 1,0-1,0 0,0 1,0-1,0 1,0-1,0 0,0 1,0-1,0 0,0 1,0-1,1 1,-1-1,0 0,1 1,-1-1,0 1,1-1,-1 1,0-1,1 1,-1-1,1 1,-1-1,1 1,0-1,-32-18,31 18,1-1,-1 1,1-1,0 0,0 1,0 0,0-1,0 1,0-1,1 1,-1 0,0 0,1 0,-1 0,0 0,1 0,-1 0,1 0,0 1,-1-1,1 1,0-1,-1 1,1-1,0 1,1 0,6-4,90-43,-99 46,1 1,-1 0,1-1,-1 1,1-1,-1 1,1-1,-1 1,0-1,1 0,-1 1,0-1,1 1,-1-1,0 0,0 1,0-1,1 0,-1 1,0-1,0 0,0 1,0-1,0 0,0 1,-1-1,1 0,0 1,0-1,0 0,-1 1,1-1,0 0,0 1,-1-1,1 1,-1-1,1 1,0-1,-1 1,1-1,-1 1,0-1,1 1,-1-1,1 1,-1 0,1-1,-1 1,0 0,1 0,-1 0,0-1,1 1,-1 0,0 0,1 0,-1 0,0 0,-42-6,-43 28,106-14,177-35,-193 27,1 0,-1 0,1 0,0-1,0 0,-1 1,1-2,-1 1,1 0,-1-1,1 0,-1 0,0 0,0 0,0-1,0 0,0 0,-1 0,1 0,-1 0,0-1,0 0,0 1,0-1,-1 0,1 0,-5 0,1 1,-1 0,0-1,0 1,-1 0,1 1,-1-1,1 0,-1 1,0-1,0 1,0 0,0 0,0 0,0 0,-1 1,1-1,-1 1,1 0,-1 0,0 0,1 0,-1 1,0-1,1 1,-1 0,0 0,0 1,1-1,-1 1,0-1,1 1,-3 1,-30 3,0 1,0 2,1 2,0 1,-5 4,33-14,1 1,0 0,0 0,1 1,-1-1,0 1,1 0,0 1,0 0,0 0,0 0,0 0,1 0,0 1,0 0,0 0,0 0,1 1,0-1,0 1,0 0,1-1,0 2,3-4,1 0,0 0,0-1,0 1,1 0,-1-1,1 1,-1-1,1 0,0 0,0 0,0 0,0 0,0-1,0 1,0-1,1 0,-1 0,0 0,1-1,-1 1,1-1,-1 1,1-1,-1 0,1-1,-1 1,0-1,1 1,0-1,1 1,371-4,-365 4,0 1,0 1,0-1,0 2,0 0,0 0,-1 1,0 0,1 1,-1 0,-1 0,10 7,-19-11,1 0,-1-1,1 1,-1 0,1-1,-1 1,1 0,-1 0,0-1,1 1,-1 0,0 0,0 0,0 0,1-1,-1 1,0 0,0 0,0 0,0 0,-1 0,1-1,0 1,0 0,0 0,-1 0,1 0,0-1,-1 1,1 0,-1 0,1-1,-1 1,1 0,-1-1,1 1,-1-1,0 1,1 0,-1-1,0 0,0 1,1-1,-1 1,0-1,0 1,-47 20,36-17,-336 120,-415 217,608-267,120-57,-60 27,1 4,4 4,-12 12,89-55,-1 0,1 1,1 0,0 1,0 0,1 1,0 1,1-1,1 2,-6 10,14-22,1 0,-1 0,1 0,-1 0,1 0,0 0,0 0,0 0,0 0,0 0,1 0,-1 0,0 0,1 0,0 0,-1 0,1 0,0 0,0 0,0 0,0 0,0-1,1 1,-1 0,0-1,1 0,-1 1,1-1,0 0,-1 1,1-1,0 0,0 0,0 0,1 0,75 22,18-14,1-4,0-4,2-5,-75 3,955-58,-949 58,117 14,-147-14,1 1,-1 0,0 0,1 0,-1 0,1 0,-1 0,0 0,1 0,-1 0,1 0,-1 0,0 0,1 0,-1 0,1 1,-1-1,0 0,1 0,-1 0,0 0,1 1,-1-1,0 0,1 0,-1 1,0-1,1 0,-1 1,0-1,0 0,0 1,1-1,-1 0,0 1,0-1,0 1,0-1,0 0,0 1,1-1,-1 1,0-1,0 0,0 1,0-1,-1 1,1-1,0 0,0 1,0-1,0 1,0-1,0 0,-1 1,1-1,0 0,0 1,0-1,-1 0,1 1,0-1,-1 0,1 0,0 1,-1-1,1 0,0 0,-1 1,1-1,-33 15,28-13,-335 97,-761 188,-324 9,1267-268,-1-7,-1-8,-74-5,199-10,35 2,-1-1,1 1,-1 0,1-1,0 1,-1 0,1-1,0 1,0 0,-1-1,1 1,0-1,0 1,-1-1,1 1,0-1,0 1,0-1,0 1,0-1,0 1,0-1,0 1,0-1,0 1,0-1,0 1,0-1,0 1,1 0,-1-1,0 1,0-1,0 1,1-1,-1 1,0 0,1-1,-1 1,0-1,1 1,-1 0,0-1,1 1,-1 0,1 0,-1-1,0 1,1 0,-1 0,1 0,-1 0,1-1,-1 1,1 0,-1 0,1 0,-1 0,1 0,-1 0,1 0,-1 0,1 0,-1 1,1-1,-1 0,1 0,-1 0,1 1,215-74,687-186,150 9,-704 174,2 15,127 4,-401 53,-327 41,-1338 241,-11 39,704-155,573-130,218-46,103 14,1 0,-1-1,0 1,1 0,-1-1,1 1,-1-1,1 1,-1-1,1 1,-1-1,1 1,-1-1,1 0,0 1,-1-1,1 1,0-1,0 0,-1 1,1-1,0 0,0 1,0-1,0 0,0 0,0 1,0-1,0 0,0 1,0-1,0 0,0 1,1-1,-1 0,0 1,0-1,1 0,-1 1,1-1,-1 1,0-1,1 0,-1 1,1-1,-1 1,1 0,-1-1,1 1,0-1,-1 1,1 0,0-1,-1 1,1 0,0 0,-1 0,1-1,0 1,-1 0,1 0,0 0,22-12,1 1,0 2,1 0,0 1,23-4,-9 2,1515-317,-1350 290,577-94,-686 123,-91 12,-23 1,-291 71,-206 82,427-129,-2175 739,2134-726,-2-7,-1-5,-34 0,123-28,31-8,30-3,425-152,-426 155,274-101,4 12,4 14,211-27,-465 100,1 3,-1 1,1 2,0 3,0 1,0 2,14 5,-55-9,-1 0,0 0,0 0,0 0,0 1,0-1,0 1,0 0,0 0,0 0,0 0,-1 0,1 1,0 0,-1-1,1 1,-1 0,1 0,-1 0,0 0,0 1,0-1,0 1,0-1,-1 1,1-1,-1 1,0 0,0 0,0 0,0 0,0 0,0 0,-1 0,0 0,1 0,-1 0,0 0,0 0,-1 0,1 0,-1 0,0 0,1 0,-1 0,-1 1,-12 13,0 0,-2-1,0 0,-1-2,0 0,-1-1,0 0,-1-2,-14 7,14-7,-82 45,-2-5,-88 29,133-56,-2-3,0-2,-1-3,-1-3,-29 1,72-13,21-2,255-14,677-161,-864 166,-84 24,-189 58,-643 209,472-167,-237 36,515-137,97-13,-1 0,0-1,0 1,1 0,-1-1,0 1,0-1,0 1,0 0,1-1,-1 1,0 0,0-1,0 1,0-1,0 1,0-1,0 1,0 0,0-1,0 1,0-1,0 1,-1 0,1-1,0 1,0-1,0 1,0 0,-1-1,1 1,0 0,0-1,-1 1,1 0,0 0,-1-1,1 1,0 0,-1 0,1-1,0 1,-1 0,1 0,-1 0,1 0,0-1,-1 1,1 0,-1 0,1 0,0 0,-1 0,1 0,-1 0,1 0,0 0,-1 0,1 1,-1-1,1 0,0 0,-1 0,1 0,0 1,-1-1,1 0,29-21,303-147,380-132,-534 230,603-203,-664 238,2 4,2 6,10 4,-96 18,-36 3,1 0,-1 0,1 0,0 0,-1 0,1 0,-1 0,1 0,-1 0,1 0,0 0,-1 0,1 0,-1 0,1 0,-1 0,1 1,0-1,-1 0,1 0,0 0,-1 1,1-1,0 0,-1 1,1-1,0 0,-1 0,1 1,0-1,0 1,-1-1,1 0,0 1,0-1,0 0,0 1,-1-1,1 1,0-1,0 1,0-1,0 0,0 1,0-1,0 1,0-1,0 1,0-1,0 0,1 1,-1-1,0 1,0-1,0 0,1 1,-1-1,0 1,0-1,1 0,-1 1,0-1,0 0,-334 144,-1772 690,1720-709,348-118,31-14,25-6,122-59,121-43,-174 78,1785-664,-1719 648,112-58,-253 105,48-36,-67 28,-99 9,5 22,1 5,1 4,-84 34,141-46,-215 72,-1039 319,1226-386,-249 65,-138 11,307-81,147-14,1 1,0-1,0 0,-1 1,1-1,0 0,-1-1,1 1,0 0,0 0,-1-1,1 0,0 1,0-1,0 0,0 0,-1 0,2 0,-1-1,0 1,0 0,0-1,0 1,1-1,-1 0,1 1,-1-1,1 0,0 0,0 0,0 0,0 0,0 0,0-1,0 1,1 0,-1 0,1-1,0 1,0 0,-1 0,1-1,1 1,-1-2,6-7,0 0,1 1,0 0,1 0,0 0,1 1,-1 1,2-1,-1 2,1-1,1 1,-1 0,4 0,0-3,147-88,4 7,152-58,291-108,53 12,-367 148,113-15,-283 90,-112 28,-32 6,-231 92,-251 92,-9-22,-6-22,-231 25,644-156,-1-5,0-5,-105-1,209-10,-75-18,76 17,-1 0,1-1,-1 1,1 0,-1 0,1-1,0 1,0 0,0-1,0 1,0 0,0-1,0 1,0 0,0-1,1 1,-1 0,1 0,-1-1,1 1,-1 0,1 0,-1 0,1-1,0 1,0 0,0 0,0 0,0 1,0-1,0 0,0 0,0 0,0 1,0-1,0 0,0 1,1-1,207-121,171-59,9 17,5 18,154-26,-503 158,482-131,-458 138,-79 15,-298 104,-213 64,-425 82,295-129,508-114,103-18,40 3,-1 0,1 0,-1-1,0 1,1 0,-1 0,1-1,-1 1,1-1,-1 1,1 0,-1-1,1 1,-1-1,1 1,0-1,-1 1,1-1,0 1,-1-1,1 1,0-1,0 0,-1 1,1-1,0 0,0 1,0-1,0 1,0-1,0 0,0 1,0-1,0 0,0 1,0-1,0 1,1-1,-1 0,0 1,0-1,1 1,-1-1,0 0,1 1,-1-1,0 1,1-1,-1 1,1 0,-1-1,1 1,-1-1,1 1,-1 0,1 0,0-1,-1 1,1 0,-1 0,1-1,0 1,-1 0,1 0,0 0,147-77,-104 59,448-178,389-96,-851 284,125-41,3 7,1 7,1 7,9 6,-129 21,-41 1,1 1,0-1,-1 0,1 0,-1 0,1 0,-1 0,1 1,0-1,-1 0,1 0,-1 0,1 1,0-1,-1 0,1 1,0-1,0 0,-1 1,1-1,0 0,0 1,-1-1,1 1,0-1,0 0,0 1,0-1,0 1,-1-1,1 1,0-1,0 1,0-1,0 0,0 1,1-1,-1 1,0-1,0 1,0-1,0 1,0-1,0 0,1 1,-1-1,0 0,0 1,1-1,-1 1,0-1,1 0,-1 0,0 1,1-1,-329 153,-49-10,-6-16,-42-7,125-42,-2-13,-280 21,553-83,-1 1,1-1,-1-2,0-1,0-1,0-2,-26-5,55 8,-1 0,1 0,0 0,0-1,-1 1,1 0,0 0,0-1,0 1,0-1,0 1,0-1,0 0,0 1,0-1,0 0,0 0,0 1,0-1,0 0,0 0,1 0,-1 0,0 0,1 0,-1 0,1-1,-1 1,1 0,0 0,-1 0,1 0,0-1,0 1,0 0,0 0,0-1,0 1,0 0,0 0,1-1,34-39,44-10,1 5,2 3,3 3,14-1,-10 3,90-40,4 8,3 8,2 8,38 0,-49 33,-178 21,1 0,0 0,-1 0,1 0,0 1,-1-1,1 0,0 0,-1 1,1-1,0 0,0 1,-1-1,1 0,0 1,0-1,0 0,0 1,-1-1,1 0,0 1,0-1,0 0,0 1,0-1,0 1,0-1,0 0,0 1,0-1,0 1,0-1,0 0,0 1,0-1,1 0,-1 1,0-1,0 0,0 1,1-1,-1 0,0 1,0-1,1 0,-1 1,0-1,0 0,1 0,-1 1,1-1,-165 73,-104 25,-40-1,102-33,-293 75,471-132,15-3,-1-1,0 0,0 0,0-1,0-1,-1-1,1 0,-8-1,22 1,-1 0,1 0,-1-1,1 1,-1 0,1 0,-1-1,1 1,-1 0,1-1,-1 1,1 0,-1-1,1 1,-1-1,1 1,0-1,-1 1,1-1,0 1,0-1,-1 1,1-1,0 1,0-1,0 1,0-1,-1 0,1 1,0-1,0 1,0-1,0 0,0 1,1-1,-1 1,0-1,0 1,0-1,0 0,1 1,-1-1,0 1,0-1,1 1,-1-1,1 1,-1-1,0 1,1 0,-1-1,1 1,-1 0,1-1,-1 1,1 0,-1-1,1 1,-1 0,1 0,-1 0,1-1,0 1,-1 0,1 0,0 0,36-28,2 2,0 2,2 2,38-16,-50 24,229-113,4 11,6 12,68-9,-168 76,-168 37,0 1,0-1,-1 0,1 0,0 1,0-1,0 0,0 1,0-1,0 0,-1 1,1-1,0 0,0 1,0-1,0 0,0 1,0-1,0 0,0 1,1-1,-1 0,0 1,0-1,0 0,0 1,0-1,0 0,1 1,-1-1,0 0,0 0,1 1,-1-1,0 0,0 0,1 1,-1-1,0 0,0 0,1 0,-1 0,0 1,-179 83,-668 254,644-257,-4-9,-2-9,-3-9,-3-9,-25-7,208-34,20-1,-1-1,0 0,0-1,1-1,-1 0,0 0,0-1,0-1,0 0,1-1,-1 0,-10-5,22 7,0 1,0-1,0 0,0 0,0 0,0 0,0 0,0 0,1 0,-1-1,0 1,1 0,-1 0,1 0,0-1,-1 1,1 0,0-1,-1 1,1 0,0-1,0 1,0 0,0-1,1 1,-1 0,0-1,1 1,-1 0,0 0,1-1,-1 1,1 0,0 0,-1 0,1 0,0 0,0 0,0 0,1-1,42-45,-40 44,83-66,3 4,2 5,3 3,3 5,45-15,12-7,3 8,3 6,51-6,-130 51,-82 16,0-1,1 0,-1 1,0-1,1 1,-1-1,0 0,0 1,1-1,-1 1,0-1,0 1,0-1,0 1,0-1,0 1,0-1,1 1,-1-1,-1 1,1-1,0 1,0-1,0 1,0-1,0 1,0-1,0 0,-1 1,1-1,0 1,0-1,-1 1,1-1,0 0,-1 1,1-1,0 0,-1 1,1-1,-1 0,1 1,0-1,-1 0,1 0,-1 0,1 1,-1-1,1 0,-1 0,1 0,-1 0,1 0,-1 0,1 0,-1 0,1 0,-1 0,1 0,-1 0,-48 28,0-2,-2-2,-40 13,40-17,-159 70,-4-9,-3-9,-3-10,-3-9,-12-9,217-41,-1-1,0 0,-1-2,1 0,0-1,0-1,-10-3,27 5,1 0,-1-1,0 1,0-1,0 1,1-1,-1 1,0-1,0 0,1 0,-1 0,1 0,-1 0,1 0,-1-1,1 1,0 0,0-1,-1 1,1-1,0 1,0-1,1 0,-1 1,0-1,0 0,1 0,-1 1,1-1,0 0,-1 0,1 0,0 0,0 1,0-1,0 0,1 0,-1 0,0 0,1 1,-1-1,1 0,0 0,-1 1,1-1,0 0,0 1,0-1,0 1,1-1,-1 1,0 0,1-1,0 0,15-17,2 1,0 0,1 1,1 1,0 1,1 1,18-8,-19 9,80-45,3 3,2 6,3 4,1 5,65-13,-137 43,-1 2,2 1,-1 2,1 2,18 1,-13 12,-43-9,0-1,-1 1,1 0,-1-1,1 1,-1 0,0-1,1 1,-1 0,0 0,1-1,-1 1,0 0,0 0,0-1,0 1,0 0,0 0,0 0,0-1,0 1,0 0,0 0,0 0,0-1,-1 1,1 0,0 0,-1-1,1 1,0 0,-1 0,1-1,-1 1,1-1,-1 1,1 0,-1-1,0 1,1-1,-1 1,0-1,1 0,-1 1,0-1,0 0,1 1,-1-1,0 0,0 0,-162 89,107-63,-95 43,-4-7,-1-6,-3-7,-144 24,128-51,173-22,1 1,-1-1,1 1,-1-1,1 0,-1 1,0-1,1 0,-1 0,1 0,-1 0,1-1,-1 1,0 0,1-1,-1 1,1-1,0 1,-1-1,1 0,-1 1,1-1,0 0,-1 0,1 0,0 0,0 0,0 0,0 0,0-1,0 1,0 0,0-1,1 1,-1-1,0 1,1 0,-1-1,1 1,0-1,-1 0,1 1,0-1,0 0,4-5,1 1,0-1,0 1,1 0,-1 0,1 1,1 0,-1 0,1 0,0 1,0 0,2-1,11-7,103-67,2 6,4 6,3 5,2 6,3 6,113-25,-164 63,-86 12,1 1,-1-1,1 0,-1 0,1 0,-1 1,1-1,-1 0,1 1,-1-1,0 0,1 1,-1-1,0 1,1-1,-1 1,0-1,1 0,-1 1,0-1,0 1,0-1,1 1,-1-1,0 1,0-1,0 1,0 0,0-1,0 1,0-1,0 1,0-1,0 1,0-1,-1 1,1-1,0 1,0-1,0 1,-1-1,1 1,0-1,-1 1,1-1,0 0,-1 1,1-1,0 0,-1 1,1-1,-1 0,1 1,-1-1,1 0,-1 0,1 1,-1-1,1 0,-1 0,1 0,-1 0,1 0,-1 0,1 0,-1 0,1 0,-1 0,-203 105,144-80,-185 86,-5-10,-4-12,-259 55,485-138,16-3,0 0,0 0,0-2,-1 1,1-2,-1 1,1-2,-13-1,24 2,0 0,0-1,0 1,1 0,-1 0,0-1,0 1,0 0,0-1,1 1,-1-1,0 1,0-1,1 1,-1-1,0 0,1 1,-1-1,1 0,-1 1,1-1,-1 0,1 0,-1 0,1 0,0 1,-1-1,1 0,0 0,0 0,0 0,0 0,0 0,0 0,0 1,0-1,0 0,0 0,0 0,0 0,1 0,-1 0,0 0,1 1,-1-1,1 0,-1 0,1 1,-1-1,1 0,-1 0,1 1,0-1,-1 1,2-1,41-43,-41 42,69-50,1 3,3 4,2 2,75-29,1 5,3 6,65-12,-159 60,-97 43,-314 114,272-111,-1-3,-1-3,-1-4,-1-3,-1-4,-17-1,99-15,-1 1,1-1,-1 1,1-1,-1 1,1-1,-1 1,0-1,1 1,-1-1,0 0,0 1,1-1,-1 0,0 0,0 0,1 1,-1-1,0 0,0 0,1 0,-1 0,0 0,0 0,0-1,1 1,-1 0,0 0,0 0,1-1,-1 1,0 0,1-1,-1 1,0-1,1 1,-1-1,0 1,1-1,-1 1,1-1,-1 0,1 1,-1-1,1 0,0 1,-1-1,1 0,0 1,0-1,-1 0,1 0,0 1,0-1,0 0,0 0,0 0,0 1,0-1,0 0,0 0,0 1,1-1,-1 0,127-79,-87 59,185-95,192-70,-381 172,-17 5,-1 2,2 0,-1 1,1 1,0 0,0 2,6 0,-42 17,-198 85,-5-9,-24-3,115-41,99-35,11-3,0-1,0-1,-1 0,0-2,-1 0,1-1,0-1,-6 0,24-3,1 1,-1-1,1 0,-1 1,1-1,-1 0,1 1,0-1,-1 0,1 0,0 0,0 1,0-1,-1 0,1 0,0 0,0 1,0-1,0 0,0 0,0 0,1 0,-1 1,0-1,0 0,0 0,1 0,-1 1,1-1,-1 0,0 1,1-1,-1 0,1 1,0-1,-1 0,1 1,-1-1,1 1,0-1,-1 1,1 0,0-1,0 1,-1 0,1-1,0 1,0 0,0 0,-1-1,1 1,0 0,0 0,0 0,-1 0,1 0,0 1,87-53,1 4,2 5,47-14,-64 26,366-136,-411 160,-41 25,-88 43,-3-6,-88 35,148-71,18-7,-112 50,-130 41,237-96,30-7,0 0,0-1,0 1,1 0,-1 0,0-1,0 1,0 0,0 0,0-1,0 1,-1 0,1 0,0-1,0 1,0 0,0 0,0 0,0-1,0 1,0 0,0 0,-1 0,1-1,0 1,0 0,0 0,0 0,-1 0,1-1,0 1,0 0,0 0,-1 0,1 0,0 0,0 0,-1 0,1 0,0 0,0 0,-1 0,1 0,0 0,0 0,-1 0,23-16,294-173,-226 135,3 5,65-25,-144 72,-41 19,-79 42,4 5,2 4,3 5,0 6,61-27,36-51,-1 1,1-1,0 1,0-1,0 1,0-1,0 1,0-1,0 1,1-1,-1 1,0-1,1 1,-1-1,1 0,0 1,-1-1,1 0,0 1,0-1,0 0,0 0,0 0,0 0,0 0,0 0,0 0,1 0,-1 0,0 0,1-1,-1 1,0-1,1 1,-1-1,1 1,-1-1,1 0,-1 0,2 1,25 3,1-1,0-1,0-1,-1-2,1 0,27-6,30-2,-1-4,0-4,-2-3,0-3,-1-5,-79 27,4-1,0 0,-1 0,1-1,-1 0,0 0,0-1,0 1,0-1,0-1,-1 1,0-1,0 0,0 0,-1 0,1-1,-5 4,0-1,0 1,0 0,0 0,-1 0,1-1,-1 1,1 0,-1 0,0 0,0 0,0 0,0 0,0 0,0 0,0 0,-1 0,1 1,-1-1,1 0,-1 1,0 0,1-1,-1 1,0 0,0 0,0 0,0 0,0 0,0 0,0 1,-1-1,1 0,0 1,0 0,-1 0,-24-5,1 2,-1 1,1 2,-1 0,1 1,-1 2,1 1,0 1,-2 2,19-6,-552 136,123-24,388-106,50-14,100-49,379-139,-369 153,3 6,1 4,14 3,-57 23,-71 8,-1 0,1-1,0 1,-1 0,1 0,-1-1,0 1,1 0,-1-1,0 1,0-1,0 1,0-1,-1 1,1-1,0 0,0 0,-1 1,1-1,-1 0,1 0,-1-1,1 1,-1 0,0 0,1-1,-1 1,0-1,0 1,1-1,-2 0,3 0,-589 287,570-278,-84 41,-3-4,-1-5,-54 10,46-32,138-40,543-302,-448 265,3 5,121-35,-108 56,-128 34,-28 7,-722 238,673-224,-2-3,0-4,-34 3,106-19,-3 1,1 0,-1-1,1 1,-1-1,1 0,-1 0,0 0,1 0,-1 0,1-1,-1 0,1 0,-1 0,1 0,-1 0,1-1,0 1,0-1,0 0,-1 0,27-25,226-106,-55 47,3 8,64-9,-215 72,-27 9,57-32,-76 37,-1-1,0 1,0 0,1 0,-1 0,0 0,0 0,0 0,0 0,0 0,-1 0,1 0,0 0,0 1,-1-1,1 0,0 1,-1-1,1 1,0 0,-1-1,1 1,-1 0,1 0,-1 0,1 0,0 0,-1 0,1 0,-1 1,1-1,0 0,-1 1,1-1,0 1,-2 0,-54 12,1 2,0 2,1 3,-28 15,63-27,-524 208,502-192,43-23,-1 0,1 0,0 0,0 0,-1 0,1 0,0 0,0 0,0 0,0-1,0 1,0 0,0 0,1-1,-1 1,0-1,0 1,0-1,1 0,-1 1,0-1,0 0,1 0,-1 0,0 0,1 0,-1 0,0 0,0 0,1 0,-1-1,-1 1,53 0,-1-2,0-3,0-2,-1-2,8-5,-19 6,331-75,-3-17,37-30,-326 107,-78 23,-1 0,0 1,1-1,-1 0,0 1,1-1,-1 0,0 1,0-1,1 0,-1 1,0-1,0 1,0-1,0 0,1 1,-1-1,0 1,0-1,0 1,0-1,0 1,0-1,0 0,0 1,0-1,-1 1,1-1,0 1,0-1,0 0,0 1,-1-1,1 0,0 1,0-1,-1 1,1-1,0 0,0 1,-1-1,1 0,0 0,-1 1,1-1,-1 0,1 0,0 0,-1 1,1-1,-1 0,1 0,0 0,-1 0,1 0,-1 0,1 0,-1 0,1 0,-1 0,1 0,0 0,-1 0,1 0,-1 0,1-1,-1 1,-283 171,162-99,-134 73,7 12,8 10,-141 131,355-274,0 1,1 0,2 2,0 1,2 1,-6 13,26-40,0 0,0 0,0 0,1 0,-1 1,1-1,0 0,-1 1,1-1,0 1,0 0,1-1,-1 1,1 0,-1-1,1 1,0 0,0 0,0-1,0 1,0 0,1-1,-1 1,1 0,0-1,0 1,0 0,0-1,0 1,0-1,1 0,-1 1,1-1,0 0,-1 0,1 0,0 0,0 0,0-1,1 1,8 1,1 0,-1-1,1-1,0 0,-1-1,1 0,0 0,-1-1,1-1,0 0,-1-1,0 0,6-3,2 2,183-53,130-58,-196 65,-95 36,421-149,271-51,-552 173,0 7,2 9,147 0,-307 23,1 1,-1 1,0 1,1 1,-1 1,0 1,0 1,-1 1,0 1,0 0,0 2,5 4,-25-12,0 0,0 1,0-1,-1 0,1 1,0 0,-1-1,1 1,-1 0,1 0,-1 0,0 0,0 0,0 0,0 0,0 0,-1 0,1 0,0 1,-1-1,0 0,1 0,-1 1,0-1,0 0,-1 1,1-1,0 0,-1 0,1 1,-1-1,0 0,0 0,-50 64,-28-3,-3-2,-3-5,-2-3,-40 15,76-40,-184 100,-5-11,-5-10,-172 46,374-141,35-15,27-8,99-35,1 5,85-16,-83 24,297-85,6 19,3 18,3 19,245 3,-289 57,-255 20,-131-18,1 1,0-1,0 0,0 1,0-1,0 1,0-1,-1 1,1-1,0 1,0-1,-1 1,1 0,0-1,-1 1,1 0,0 0,-1-1,1 1,-1 0,0 0,1 0,-1 0,0 0,1 0,-1-1,0 1,0 0,0 0,0 0,0 0,0 0,0 0,0 0,0 0,0 0,-1 0,1 0,0 0,0 0,-1 0,1-1,-1 1,1 0,-1 0,1 0,-1-1,0 1,1 0,-1-1,0 1,0 0,1-1,-1 1,0-1,0 1,0-1,-120 70,-137 39,-175 43,306-110,-2-7,-1-5,-2-6,-28-2,117-20,44-2,-1 0,0-1,0 1,0 0,1 0,-1-1,0 1,0 0,0-1,0 1,0 0,1-1,-1 1,0 0,0-1,0 1,0-1,0 1,0 0,0-1,0 1,0 0,-1-1,1 1,0 0,0-1,0 1,0 0,0-1,-1 1,1 0,0 0,0-1,0 1,-1 0,249-58,-203 50,822-107,-284 45,-239 18,-2-1,3 14,97 12,-417 26,-9 0,0 1,0 0,0 1,0 1,0 0,0 1,0 1,12 4,-27-7,1-1,0 1,-1-1,1 1,0 0,-1 0,1-1,-1 1,1 0,-1 0,0 1,1-1,-1 0,0 0,0 1,0-1,0 1,0-1,0 1,0-1,0 1,-1-1,1 1,-1 0,1-1,-1 1,0 0,1 0,-1-1,0 1,0 0,0 0,-1-1,1 1,0 0,0 0,-1-1,1 1,-1 0,0-1,0 1,1-1,-1 1,0-1,0 1,0-1,0 0,-1 1,-15 17,-1-1,-1 0,-1-1,0-1,-1-2,-1 0,0 0,-14 4,-374 188,399-202,0 0,0 1,0 0,1 1,0 0,0 1,0 0,1 0,0 1,0 0,1 1,0 0,0 0,1 1,1 0,-1 0,2 0,-1 1,1 2,5-7,1 1,0-1,0 1,1-1,0 0,0 1,0-1,1 0,0-1,0 1,0 0,1-1,0 0,0 0,0 0,1 0,0-1,0 1,0-1,0 0,0-1,1 1,0-1,0-1,0 1,0-1,0 0,0 0,1 0,-1-1,0 0,1 0,-1-1,1 0,2 0,11 1,1-1,-1-1,0-1,0 0,-1-2,1 0,0-1,-1-1,0-1,-1 0,1-2,0-1,203-133,-221 143,54-32,1 3,1 2,1 3,2 3,0 2,1 2,1 3,0 4,1 1,0 4,11 2,123-10,0 9,104 14,-198-4</inkml:trace>
  <inkml:trace contextRef="#ctx0" brushRef="#br0" timeOffset="12088.758">5671 16762,'-80'-26,"-2"5,0 3,-1 3,-39 1,74 8,-98-7,-1 8,-112 10,218-4,-1 2,1 1,0 3,0 1,0 2,1 2,-6 4,44-16,-1 0,1 1,0-1,0 1,0-1,0 1,0 0,0 0,0 0,0 0,0 0,0 0,0 0,1 1,-1-1,0 1,1-1,-1 1,1 0,0-1,0 1,-1 0,1 0,0 0,0 0,1 0,-1 0,0 0,1 0,-1 0,1 1,0-1,0 0,0 0,0 0,0 1,0-1,0 0,1 0,-1 0,1 0,0 0,0 1,-1-1,2 1,12 7,1-1,0-1,0 0,1-1,-1 0,2-2,-1 0,0 0,1-2,0 0,0-1,16 0,146 8,1-7,-1-9,0-7,0-8,-2-8,4-8,30-6,-3-8,190-75,-325 89,-72 36,-1-1,0 1,0-1,0 1,0-1,0 1,0-1,-1 1,1-1,-1 1,1-1,-1 1,1-1,-1 1,0 0,1-1,-1 1,0 0,0 0,0 0,0-1,0 1,0 0,-1 0,1 1,0-1,0 0,-1 0,1 0,-1 1,1-1,0 1,-1-1,1 1,-1 0,1-1,-1 1,1 0,-1 0,0 0,1 0,-1 0,1 1,-1-1,-28-5,0 1,0 2,-1 1,1 1,-26 4,30-3,-212 25,2 10,2 10,-57 26,272-67,-1021 274,809-218,223-56,30-8,534-136,1-3,6 25,180 0,-167 67,-537 53,-37 7,-112 30,-533 141,-400 50,633-174,370-54,92-19,86-12,-68 14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226 163,'-47'218,"9"2,10 2,7 51,7-42,15-227,-1-1,0 0,-1 1,1-1,-1 0,1 1,-1-1,0 0,0 0,-1 1,1-1,0 0,-1 0,0-1,0 1,0 0,0 0,0-1,-1 1,1-1,-1 0,1 0,-1 0,0 0,0 0,0-1,-2 2,3-5,0 1,0-1,0 1,0-1,0 0,0 0,1 0,-1 0,1 0,-1 0,1-1,0 1,0 0,0-1,0 1,0 0,0-1,1 1,-1-1,1 0,0 1,0-1,0 1,0-3,-1 2,-1-51,3 0,1 1,3-1,3 0,1 1,3 1,3 0,1 1,3 0,2 1,2 2,2 0,18-23,9-14,4 3,4 3,3 2,3 3,46-37,-7 28,-104 82,0 1,0-1,-1 0,1 0,0 1,0-1,0 1,0-1,1 0,-1 1,0 0,0-1,0 1,0 0,0 0,0-1,1 1,-1 0,0 0,0 0,0 1,0-1,1 0,-1 0,0 1,0-1,0 0,0 1,0-1,0 1,0-1,0 1,0 0,0 0,0-1,0 1,0 0,-1 0,1 0,0 0,0 0,-1 0,1 0,-1 0,1 0,-1 0,1 0,-1 0,0 1,-7 57,-12-21,-1-1,-3-1,0-2,-3 0,0-1,-2-2,-2 0,0-3,-3 1,-34 36,22-21,11-12,1 2,2 1,2 1,-5 8,31-39,-1 1,1-1,0 0,0 1,0 0,1-1,0 1,0 0,1 0,-1 1,1-1,1 0,-1 0,1 0,0 1,0-1,1 0,0 0,0 1,0-1,1 0,0 0,0 0,1-1,-1 1,1-1,0 1,1-1,0 0,-1 0,2 1,147 101,-27-25,-116-74,0 0,-1 0,0 1,-1 0,0 0,0 0,-1 1,0 0,-1 1,5 10,2 0,-5-18</inkml:trace>
  <inkml:trace contextRef="#ctx0" brushRef="#br0" timeOffset="481.317">960 840,'-11'19,"0"0,2 0,0 1,1 0,1 1,1 0,0 0,2 0,1 1,0-1,1 11,2-29,0 1,0-1,0 0,0 1,1-1,-1 0,1 0,0 1,0-1,0 0,0 0,0 0,1 0,-1 0,1 0,0 0,0-1,0 1,0 0,1-1,-1 0,1 0,-1 1,1-2,0 1,0 0,0 0,0-1,0 0,0 1,0-1,0 0,1-1,-1 1,0-1,1 1,-1-1,0 0,1 0,-1 0,0-1,1 1,-1-1,0 0,0 0,16-7,0-2,-1 0,0-1,-1 0,-1-2,0 0,0-1,-1 0,-1-1,-1-1,6-8,-13 17,114-133,-119 139,0 0,0-1,0 1,0 0,0 0,0 0,0-1,1 1,-1 1,0-1,1 0,-1 0,1 0,-1 1,0-1,1 1,0-1,-1 1,1 0,-1-1,1 1,0 0,-1 0,1 0,-1 0,1 0,0 1,-1-1,1 0,-1 1,1-1,-1 1,1 0,-1-1,1 1,-1 0,0 0,1 0,-1 0,0 0,0 0,0 0,0 0,0 1,0-1,0 0,0 1,0-1,0 2,4 14,-2-1,0 1,0 0,-2 1,0-1,-1 0,-2 17,1 3,10 267,-7-278,4 19,-3 1,-2 0,-1-1,-6 41,4-74,0 0,-1 0,0-1,-1 1,0-1,-1 1,0-1,0 0,-2-1,1 0,-1 0,-1 0,1-1,-2 0,1 0,-1-1,-1 0,1-1,-1 0,-7 3,4-3,0-1,0 0,0-1,0-1,-1 0,0-1,0-1,0 0,-5 0,14-1,0-1,0 0,0 0,0-1,0 1,0-1,0 0,0 0,0-1,0 1,0-1,1 0,-1 0,1-1,0 1,-1-1,1 0,0 0,1-1,-1 1,1-1,-1 0,1 0,0 0,0 0,1 0,-2-2,1-4,0 0,0 1,1-1,0 0,0-1,1 1,1 0,0 0,0 0,1 0,0-1,1 1,0 0,0 0,1 1,1-1,-1 1,2-1,-1 1,1 0,6-7,11-17,1 2,2 0,2 1,29-25,55-40,-61 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3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739 480,'-43'-4,"11"-2,1 2,-1 1,1 1,-1 2,0 1,0 2,1 0,0 3,0 0,0 2,0 2,-10 5,-59 48,99-62,0 0,0 0,0 0,0-1,0 1,0 1,0-1,1 0,-1 0,0 0,1 0,-1 0,1 1,-1-1,1 0,0 0,-1 1,1-1,0 0,0 1,0-1,0 0,0 1,0-1,0 0,1 1,-1-1,0 0,1 1,-1-1,1 0,-1 0,1 0,0 0,-1 1,1-1,0 0,0 0,0 0,0 0,0-1,0 1,0 0,0 0,0-1,0 1,1 0,-1-1,1 1,64 20,-42-17,-16-3,0-1,0 1,-1 1,1-1,0 1,-1 1,1-1,-1 1,0 1,0-1,0 1,0 1,4 3,-10-4,1 1,-2 0,1-1,0 1,-1 0,0-1,0 1,0 0,-1-1,1 1,-1 0,0-1,-1 1,1-1,-1 1,0-1,0 0,0 1,0-1,-1 0,0-1,0 1,0 0,0-1,0 0,-1 1,0-1,-1 1,-213 190,194-174,-58 61,80-79,0 1,0 0,1 0,-1 0,1 0,-1 0,1 0,0 0,0 1,0-1,1 0,-1 1,1-1,0 0,0 1,0-1,0 0,0 1,1-1,-1 0,1 1,0-1,0 0,1 0,-1 0,1 0,-1 0,1 0,0 0,1 1,8 5,0 0,1-1,0 0,0 0,1-2,-1 0,2 0,-1-1,1-1,-1 0,1 0,0-2,4 1,-11-1,1 1,0-1,0 0,0 0,0-1,0 0,0 0,0-1,0 0,1-1,-1 0,0 0,0-1,0 1,-1-2,1 1,0-1,-1-1,1 1,-1-1,0 0,-1-1,1 0,-1 0,1 0,-2-1,1 0,5-6,-5-5</inkml:trace>
  <inkml:trace contextRef="#ctx0" brushRef="#br0" timeOffset="244.019">429 0,'-36'109,"6"1,4 1,5 1,5 1,5 1,5 0,5 6,24 226,-9-104,1-147,-10-71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0,'-10'19,"2"11,7 1,4-5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29,'-39'29,"-21"23,-2 9,6-3,12-5,9-7,10-7,5-5,5-4,2-6,1-3,-1-6,2-4</inkml:trace>
  <inkml:trace contextRef="#ctx0" brushRef="#br0" timeOffset="247.827">11 0,'5'15,"16"18,4 9,2 7,3 0,4-8,3-7,-2-4,0-7,-3-3,-1-5,-2-4,5-5,0-3,0-2,-6-2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227 247,'-29'377,"27"-205,7 0,9 7,16 62,-23-200,-5-37,-1-6</inkml:trace>
  <inkml:trace contextRef="#ctx0" brushRef="#br0" timeOffset="1015.982">0 219,'44'-29,"0"3,2 1,0 2,2 3,0 1,44-10,102-16,-183 44,0 0,0 1,0 0,0 0,0 1,0 1,0 0,0 0,0 1,-1 1,1-1,-1 2,0-1,0 2,-1-1,8 6,-12-6,0 0,0 0,-1 1,0-1,0 1,0 0,0 0,-1 1,0-1,-1 1,1-1,-1 1,-1 0,1 0,-1 0,0 0,-1 0,1 0,-1 0,-1 0,0 0,0 0,-1 4,-2 10,-1-1,-1 0,-1-1,0 1,-2-1,0-1,-6 9,-15 14,-1 0,-1-3,-3 0,-1-2,-1-2,-33 21,-74 73,140-125,0 0,0 0,0 1,0-1,1 1,-1 0,1 0,0 0,0 0,1 0,-1 1,1-1,0 1,0 0,1 0,-1 0,1 0,0-1,1 2,-1-1,1 0,0 0,0 0,0 0,1 0,0 0,0 0,0 0,0 0,1-1,0 1,0 0,0-1,1 1,-1-1,1 0,0 0,4 4,14 11,1-2,0 0,2-1,0-2,18 9,42 25,-45-21,-1 2,-1 1,-1 2,5 8,-7 8,-23-34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10,'-1'-1,"1"1,-1-1,1 1,0-1,-1 0,0 1,1-1,-1 1,1-1,-1 1,0 0,1-1,-1 1,0-1,1 1,-1 0,0 0,0-1,1 1,-1 0,0 0,0 0,1 0,-1 0,0 0,0 0,1 0,-1 0,0 0,0 1,1-1,-1 0,0 0,1 1,-1-1,0 0,1 1,-1-1,0 1,1-1,-1 1,1-1,-1 1,1-1,-1 1,1 0,-1-1,1 1,0 0,-1-1,1 1,0 0,-1 0,1-1,0 1,0 0,0 0,0-1,0 1,0 0,-7 51,41 257,-13-102,-6 146,1-103,0-160,-15-89,1 0,-1-1,1 1,-1 0,1 0,0-1,0 1,-1-1,1 0,0 1,0-1,0 0,-1 0,1 0,0 0,0 0,0-1,-1 1,1 0,0-1,-1 1,1-1,0 0,-1 0,1 0,0 1,-1-1,1-1,-1 1,0 0,1 0,-1 0,0-1,0 1,0-1,0 1,0-1,0 1,0-1,0 0,-1 1,1-1,-1 0,1 1,-1-1,0-1,2 0,64-97,-41 57,2 2,2 1,1 2,2 1,22-19,-53 55,0-1,-1 1,1 0,0 0,0-1,-1 1,1 0,0 0,0 0,0 0,1 0,-1 0,0 0,0 1,0-1,1 0,-1 1,0-1,1 1,-1-1,0 1,1-1,-1 1,1 0,-1 0,1 0,-1 0,0 0,1 0,-1 0,1 0,-1 1,1-1,-1 1,0-1,1 1,-1-1,0 1,1 0,-1-1,0 1,0 0,0 0,0 0,0 0,0 0,0 0,0 0,1 1,22 179,-13-53,23-30,-33-96,0 0,0 0,0 1,0-1,0 0,1-1,-1 1,1 0,-1 0,1-1,0 1,0-1,0 1,0-1,0 0,0 0,0 0,0 0,0 0,0 0,1 0,-1-1,0 1,1-1,-1 0,0 0,1 0,-1 0,0 0,1 0,-1-1,0 1,1-1,-1 1,0-1,0 0,1 0,-1 0,0 0,2-2,33-28,-21 17</inkml:trace>
  <inkml:trace contextRef="#ctx0" brushRef="#br0" timeOffset="697.288">1281 801,'-349'252,"345"-249,-74 74,76-75,0 1,0-1,1 0,-1 1,1-1,-1 1,1-1,0 1,0 0,0-1,0 1,1 0,-1 0,1 0,-1 0,1-1,0 1,0 0,0 0,1 0,-1 0,1 0,0-1,-1 1,1 0,0 0,1-1,-1 1,0-1,1 1,0-1,-1 1,1-1,0 0,2 1,0 0,0 0,0 0,1 0,-1-1,1 0,-1 0,1 0,0-1,0 0,0 0,0 0,0 0,0-1,0 1,0-1,0-1,0 1,0-1,0 0,0 0,-1 0,5-2,108-52,-95 38,0-2,-1 0,0-1,-2-1,0 0,-2-2,0 0,-2-1,0 0,5-15,-1 22,-15 54,-4-18,2 0,0 1,1-1,1 0,1 0,0-1,2 1,0-1,1 0,0-1,3 2,-9-15,0 0,0-1,0 1,1-1,-1 0,1 1,0-1,0-1,0 1,0 0,0-1,1 1,-1-1,1 0,0 0,-1 0,1-1,0 1,0-1,0 0,0 0,0-1,1 1,-1-1,0 0,0 0,0 0,0 0,0-1,1 0,-1 1,0-2,0 1,0 0,-1-1,1 0,0 0,-1 0,1 0,2-2,7-13,0 0,-1-1,-1 0,-1-1,-1 0,0-1,-1 0,-2 0,0 0,2-13,7-18,4-5,3 2,1 0,20-30,-42 83,-1 0,0-1,1 1,-1 0,1 0,-1 0,1-1,-1 1,1 0,0 0,0 0,-1 0,1 0,0 0,0 0,0 1,0-1,0 0,0 0,0 1,1-1,-1 1,0-1,0 1,0-1,1 1,-1 0,0-1,0 1,1 0,-1 0,0 0,1 0,-1 0,0 0,0 1,1-1,-1 0,0 1,0-1,1 1,-1-1,0 1,0-1,0 1,0 0,0 0,0-1,0 1,0 0,0 0,0 0,0 0,0 1,7 13,-1 0,0 0,0 0,-2 1,0 0,-1 1,0-1,0 17,7 20,49 164,-60-215,0-1,0 1,0-1,0 0,0 1,0-1,0 0,1 1,-1-1,0 0,1 0,-1 1,1-1,0 0,-1 0,1 0,0 0,0 0,-1 1,1-1,0-1,0 1,0 0,0 0,1 0,-1 0,0-1,0 1,0-1,0 1,1-1,-1 1,0-1,1 0,-1 1,0-1,1 0,-1 0,0 0,1 0,-1 0,0 0,1-1,-1 1,0 0,1-1,-1 1,0-1,0 1,0-1,1 1,-1-1,0 0,0 0,0 0,0 0,0 1,0-1,0 0,0-1,-1 1,1 0,0 0,70-170,-33 62,-34 100,-3 3,0 1,1-1,0 1,0 0,1 0,-1 0,1 0,0 0,0 1,1-1,-1 1,1 0,0 0,0 0,1 0,-1 1,1 0,0 0,0 0,0 0,0 1,3-1,-7 3,1 1,0-1,-1 1,1 0,0-1,-1 1,1 0,-1 0,1 0,-1 0,1 1,-1-1,0 0,0 0,0 1,0-1,0 1,0-1,0 1,0 0,0-1,-1 1,1 0,0-1,-1 1,0 0,1 0,-1-1,0 1,0 0,4 20</inkml:trace>
  <inkml:trace contextRef="#ctx0" brushRef="#br0" timeOffset="944.977">2326 969,'30'-14,"1"-2,-2-1,0-1,-1-2,-1-1,-1 0,0-3,-17 18,0-1,0 0,-1 0,1-1,-1 0,-1 0,0-1,0 0,-1 0,0-1,-1 0,1 0,-2 0,0-1,0 1,-1-1,0 0,-1 0,0 0,-1 0,0-1,-1 1,0 0,-1-4,-1 11,-1 0,0 0,0 0,-1 0,1 0,-1 1,0 0,0-1,0 1,0 1,0-1,0 1,-1-1,0 1,1 0,-1 1,0-1,0 1,0 0,0 0,0 1,0 0,0-1,0 2,0-1,0 0,0 1,0 0,0 0,0 1,1-1,-1 1,0 0,1 0,-1 1,1-1,0 1,0 0,0 0,-3 3,-10 8,1 0,1 0,0 2,0 0,2 1,0 0,1 1,0 0,2 1,0 0,2 1,0 0,1 0,0 1,2 0,1 0,0 0,2 1,0 15,3-23,0 0,1-1,0 1,1-1,1 1,0-1,0 0,2-1,0 1,0-1,1 0,0 0,1-1,1 0,-1-1,2 0,0 0,0-1,0 0,1-1,0 0,1 0,0-1,0-1,1 0,-1-1,1 0,0-1,1-1,-1 0,1-1,0 0,168 14,-133-16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8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5 136,'-3'28,"2"-1,0 1,2 0,1-1,2 1,0-1,2 0,0 0,11 25,-15-46,1 0,-1 0,1 0,0 0,1 0,-1-1,1 1,0-1,0 0,1 0,0-1,0 1,0-1,0 0,1 0,-1-1,1 0,0 0,0 0,0-1,0 1,1-1,-1-1,1 1,-1-1,1-1,-1 1,1-1,-1 0,1 0,0-1,-1 0,1 0,-1-1,2 0,4-3,-1 0,0 0,0-2,0 1,-1-1,0-1,0 0,-1 0,0-1,0 0,-1 0,-1-1,1-1,-1 1,-1-1,25-31,-31 41,1 0,-1 0,0 0,0 0,0 0,1 0,-1 0,0 0,1 0,-1 0,1 1,-1-1,1 0,-1 0,1 0,0 1,-1-1,1 0,0 0,0 1,-1-1,1 1,0-1,0 1,0-1,0 1,0-1,0 1,0 0,0 0,0-1,0 1,0 0,0 0,0 0,0 0,0 0,0 0,0 0,0 1,0-1,0 0,0 1,0-1,-1 0,1 1,0-1,0 1,0-1,0 1,-1 0,1-1,0 1,0 0,-1-1,1 1,0 0,-1 0,1 0,-1 0,1 0,-1-1,0 1,1 0,-1 1,6 45,-6-40,0-1,0 0,1 1,-1-1,1 0,1 1,-1-1,1 0,1 0,-1 0,1 0,0-1,0 1,0-1,1 0,0 0,0 0,0 0,1 0,4 3,-5-6,0 1,1-1,-1 1,1-1,0 0,-1-1,1 1,0-1,0 0,0 0,0-1,0 1,0-1,0 0,0-1,1 1,-1-1,-1 0,1 0,0-1,0 1,0-1,-1 0,3-1,101-74,-98 68,8-7,-1 0,0-2,-2 0,0-1,-1 0,0-1,-2-1,0 0,-2-1,7-20,-14-16,-6 56,0 7</inkml:trace>
  <inkml:trace contextRef="#ctx0" brushRef="#br0" timeOffset="268.724">1134 362,'32'-4,"0"-2,-1-1,0-1,0-2,0-2,-2 0,1-2,-2-1,0-1,18-15,-38 24,0 0,0-1,0-1,-1 1,0-1,0 0,-1-1,-1 1,1-1,1-6,-6 13,1 0,-1 0,0-1,0 1,0-1,0 1,-1-1,1 1,-1-1,0 1,0-1,0 0,-1 1,1-1,-1 1,0-1,0 1,0 0,0-1,0 1,-1 0,0 0,1 0,-1 0,-1 0,1 0,0 0,-1 1,1-1,-1 1,0-1,1 1,-1 0,-1 0,-8-2,0 1,1 0,-1 1,0 1,0 0,0 0,0 1,0 0,-1 1,1 1,1 0,-1 1,0 0,1 0,-1 1,1 1,0 0,0 1,1 0,0 0,0 1,0 0,-5 6,3-5,1 1,0 1,0 0,0 0,2 1,-1 0,1 1,1 0,0 1,1-1,0 2,1-1,0 2,3-8,1 0,0 0,0 1,1-1,0 1,1-1,-1 1,1-1,1 1,-1-1,1 1,1-1,-1 1,1-1,1 0,-1 0,1 0,0 0,1 0,0-1,0 1,0-1,1 0,0 0,5 4,7 4,1-2,0 1,1-2,0-1,1 0,0-1,1-2,0 0,0-1,1 0,-1-2,1-1,0-1,0-1,0 0,12-3,7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6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508 114,'-18'-2,"1"1,-1 0,0 2,0 0,1 1,-1 0,0 2,1 0,0 1,0 1,1 0,-1 1,1 1,1 0,-1 2,2 0,-11 8,4 6,0 2,2 1,1 0,1 1,1 1,2 0,1 1,1 1,1 0,2 0,2 1,0 0,2 1,1 19,3-34,1 0,0 1,2-1,0 0,1 0,1 0,1 0,0-1,1 1,6 10,-8-20,0 0,1-1,0 1,0-1,1 0,-1 0,2-1,-1 0,1 0,0 0,0-1,0 0,1 0,0-1,-1 0,2-1,-1 1,0-1,1-1,-1 0,1 0,8 0,5-3,1-1,0-2,-1 0,1-1,-1-2,0 0,-1-1,0-1,0-1,-1-1,-1-1,1 0,-2-2,0 0,-1-1,0-1,-1 0,6-9,-4 9,-2 0,0 0,-1-1,0-1,-2-1,0 0,-1-1,-1 0,-1-1,-1 0,0 0,-2-1,-1 0,0 0,-2-1,0 0,-2 1,0-1,-2 0,0 0,-2 0,0 0,-2 0,0 1,-3-6,1 13,-1-1,-1 1,0 1,-1-1,-1 1,0 1,-1 0,0 0,-1 1,0 1,-1 0,0 0,-1 1,0 1,-1 0,0 1,0 1,0 1,-1 0,0 0,-1 2,1 0,-1 1,1 0,-1 2,0 0,0 1,0 0,0 2,1 0,-1 0,-1 2,2 2,0 0,0 1,1 1,0 1,0 0,1 1,0 0,0 1,1 0,1 1,0 1,1 0,-1 2,-19 27</inkml:trace>
  <inkml:trace contextRef="#ctx0" brushRef="#br0" timeOffset="507.658">762 1045,'90'-111,"-42"58,-25 31,-2-1,-1-1,-1 0,0-2,-3 0,3-6,9-24,-41 86,10-12,0-1,1 1,1 1,0-1,2 0,0 0,3 14,-3-28,-1 0,1 0,0 1,0-1,1 0,-1 0,1 0,0 0,0 0,0 0,1-1,-1 1,1-1,0 0,0 0,0 0,0 0,1 0,-1 0,1-1,0 0,0 0,0 0,0 0,0 0,0-1,0 0,0 0,0 0,1 0,-1-1,0 0,1 1,1-2,8-1,0-2,0 0,0 0,-1-1,0-1,0 0,0-1,-1-1,0 0,0 0,-1-1,0 0,-1-1,0-1,0 1,-1-2,-1 1,4-7,-1 5,-1-1,-1 0,0 0,-1-1,0 0,-1-1,-1 0,-1 0,0 0,-1-1,0 1,-2-1,0 0,-1 0,-1 17</inkml:trace>
  <inkml:trace contextRef="#ctx0" brushRef="#br0" timeOffset="806.399">1947 594,'-21'2,"-1"0,1 1,0 2,0 0,0 1,1 1,0 1,0 0,1 2,0 0,1 1,-15 12,29-21,-1 1,1-1,0 1,0 0,0 1,0-1,0 0,1 1,-1 0,1 0,0 0,1 0,-1 1,0-1,1 1,0-1,0 1,1 0,-1 0,1 0,0 0,1 0,-1 0,1 0,0 0,0 0,0 0,1 0,0 0,0 0,0 0,0 0,1-1,0 1,0 0,0-1,1 1,-1-1,1 0,3 4,2-1,2 0,-1 0,0-1,1 0,0-1,1 0,-1-1,1 0,0 0,0-1,0-1,0 0,1 0,-1-1,1-1,-1 0,0 0,2-1,12 0</inkml:trace>
  <inkml:trace contextRef="#ctx0" brushRef="#br0" timeOffset="1123.886">2144 735,'13'7,"-1"0,1-1,0-1,0 0,0 0,1-2,0 1,-1-2,1 0,0-1,0 0,1-1,-1 0,0-1,0-1,0 0,-1-1,1-1,0 0,3-2,-12 3,0-1,-1 0,0 0,1 0,-1 0,-1-1,1 1,-1-1,0 0,0 0,0 0,0-1,-1 1,0-1,0 1,-1-1,1 0,-1 1,-1-1,1 0,-1 0,0 0,0 0,-1 1,1-1,-2-5,1 7,1 0,-1 0,0 1,-1-1,1 0,0 0,-1 0,0 1,0-1,0 1,-1 0,1-1,-1 1,1 0,-1 0,0 1,0-1,-1 0,1 1,0 0,-1 0,1 0,-1 0,0 1,0-1,1 1,-1 0,0 0,0 0,0 1,0-1,0 1,-1 0,1 0,0 1,0-1,0 1,-1 0,-9 2,0 1,1 0,0 1,0 1,0 0,1 0,0 2,0-1,0 1,1 1,0 0,1 1,0 0,1 0,0 1,0 0,1 1,1 0,0 0,1 0,0 1,0 0,2 0,0 1,0-1,1 1,1 0,0 0,1 0,0 0,1 0,1 0,0 0,1 0,1 0,0-1,1 1,1 2,3-4,0 0,1 0,1-1,-1-1,2 0,-1 0,2-1,-1 0,1-1,0 0,1-1,0 0,0-1,0-1,1 0,0-1,0 0,0-1,5 0,17 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6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63,'-5'75,"2"-1,4 1,3 0,8 32,-10-90,1-1,1 0,0 1,1-2,1 1,0 0,1-1,8 12,-13-23,1 0,0 1,0-1,0-1,1 1,-1 0,1-1,0 1,0-1,0 0,1-1,-1 1,1-1,-1 0,1 0,0 0,0 0,0-1,0 0,0 0,0 0,0-1,0 0,0 0,0 0,0 0,0-1,0 0,0 0,1-1,4-2,-1 0,0-1,0-1,0 0,-1 0,0 0,0-1,0 0,-1-1,0 0,-1 0,1 0,-2-1,1 0,1-5,17-21,104-145,-127 179,-1 0,1 0,0 1,0-1,0 0,-1 0,1 0,0 1,0-1,0 1,0-1,0 1,0-1,0 1,1-1,-1 1,0 0,0 0,0 0,0-1,0 1,1 0,-1 0,0 0,0 1,0-1,0 0,0 0,0 1,1-1,-1 1,0-1,0 1,0-1,0 1,0-1,-1 1,1 0,0 0,0-1,0 1,0 0,31 49,-19-26,-8-17,1 1,-1-2,1 1,1-1,-1 0,1 0,0-1,0 1,1-2,-1 1,1-1,0 0,1-1,-1 0,0 0,1-1,0 0,0 0,-1-1,1 0,0-1,0 0,0 0,0-1,0 0,-1-1,1 1,5-3,0-2,0 1,0-1,-1-1,0-1,0 0,0 0,-2-1,1-1,-1 0,0-1,-1 0,0 0,-1-1,3-5,-2 2,0-1,-1-1,0 1,-2-2,0 1,-1-1,0 0,-2 0,3-18,-6 11</inkml:trace>
  <inkml:trace contextRef="#ctx0" brushRef="#br0" timeOffset="298.114">1363 487,'29'-14,"0"0,-1-2,-1-1,0-2,-1 0,-1-1,10-13,-21 20,0-1,-1 0,-1-1,0 0,-1-1,-1 0,-1-1,2-4,-8 16,-1 0,1 0,-1-1,-1 1,1-1,-1 1,0-1,0 1,0-1,-1 0,0 1,0-1,-1 0,1 0,-1 1,-1-1,1 1,-1-1,0 1,0 0,0-1,-1 1,0 0,0 0,0 1,0-1,-1 1,0 0,-1-2,1 2,-1 1,1-1,-1 1,1 0,-1 1,0-1,0 1,0 0,-1 0,1 0,0 1,-1 0,1 0,-1 0,1 1,-1 0,1 0,-1 0,1 0,-1 1,1 0,-1 1,1-1,0 1,-1 0,1 0,0 0,-2 2,-5 3,2-1,-1 2,1-1,0 1,0 1,1 0,1 0,-1 1,1 0,1 0,-7 12,8-9,0 1,0 0,2 1,-1-1,2 1,0 0,1 0,0 0,1 0,1 0,1 0,0 1,0-1,2 0,0-1,1 1,0 0,1-1,0 0,2 0,-1-1,2 1,0-1,0-1,1 0,1 0,0-1,0 0,1 0,6 2,9 9,1-2,1-1,0-1,2-1,0-2,1-1,0-1,18 4,-7-4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8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40,'-26'-9,"-2"1,1 1,-1 1,1 2,-2 1,1 1,0 1,0 2,0 1,0 1,0 1,0 2,1 0,0 2,0 1,-9 5,24-5,1 1,0 0,0 1,1 0,0 1,1 0,0 0,1 1,1 0,0 0,0 1,2 0,0 0,0 0,1 1,1-1,0 1,1 0,1 0,0 0,2 0,0 7,0-10,2 1,0-1,0 0,1 0,0 0,1 0,1-1,0 1,0-1,1-1,0 1,1-1,0-1,1 1,0-2,1 1,-1-1,1 0,1-1,0 0,0-1,0 0,3 0,2 1,0 0,0-2,0 0,1 0,0-2,0 0,0-1,0 0,0-2,0 0,0-1,1 0,-1-2,-1 0,1-1,16-6,-5-1,-1-1,-1-1,1-2,-2 0,0-2,7-8,-12 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25,'-16'-5,"0"0,-1 1,1 0,-1 2,0 0,0 0,0 2,0 0,1 1,-1 1,0 0,0 1,1 1,0 1,0 0,0 1,0 0,0 3,-2 4,2 1,0 1,0 0,2 1,0 1,1 0,0 1,2 0,-7 15,16-30,-6 11,0 1,2 0,0 0,0 1,2-1,0 1,1 0,0 0,1 1,1-1,1 0,0 1,1-1,1 0,0 0,1 1,5 13,-6-25,0-1,1 1,-1-1,1 0,0 0,1 0,-1 0,0 0,1-1,0 1,0-1,0 0,0 0,1-1,-1 1,1-1,-1 0,1 0,0 0,0-1,0 0,0 0,0 0,0 0,0-1,0 0,0 0,0 0,0-1,0 0,2 0,7-1,-1-1,1 0,0-1,-1-1,0 0,0 0,0-2,-1 1,0-2,0 1,0-2,11-12,-1 0,0-2,-2 0,0-1,-2-1,-1-1,-1-1,-1 0,-1-1,-1 0,-2-1,-1-1,-1-1,0 15,-2 36,-2-2,-1-3,1 0,1 0,0-1,1 1,1-1,0-1,1 0,0 0,1-1,4 4,3-2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1 567,'18'-72,"4"2,3 0,2 1,31-52,-22 69,-34 53,0-1,-1 1,1 0,-1-1,1 1,-1 0,0 0,1 0,-1 0,0 1,0-1,0 0,0 1,0-1,0 0,0 1,0-1,0 1,-1-1,1 1,0 0,-1-1,0 1,1-1,-1 1,0 0,0 1,2 2,0 4,1 1,0-1,1 0,0 1,0-2,1 1,0 0,0-1,1 0,0 0,1-1,0 0,0 0,0 0,1-1,0 0,0-1,1 0,0 0,0 0,0-1,0-1,0 0,1 0,-1-1,1 0,0 0,0-1,0 0,0-1,5-1,8-6,0-1,-1-1,0-1,-1-1,0-2,0 1,-1-2,-1-1,-1 0,0-2,-1 0,0-1,-2 0,2-3,75-87,-77 89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339 432,'5'48,"1"54,0 19,-1 4,-1-10,-2-10,-1-14,0-12,4-10,1-7,-1-10,0-8,3-7,0-5,0-4,-3-6</inkml:trace>
  <inkml:trace contextRef="#ctx0" brushRef="#br0" timeOffset="483.416">1 375,'37'-39,"1"1,2 1,2 2,1 3,2 1,1 2,1 2,2 2,42-15,-70 32,0 0,0 2,1 0,0 2,0 0,1 1,-1 1,1 2,-1 0,1 1,-1 1,0 1,0 2,0 0,0 1,-1 1,0 0,0 2,-1 1,0 1,0 0,4 5,-16-10,-1 1,1 1,-1-1,-1 1,1 0,-1 0,-1 1,1 0,-1 0,-1 0,0 1,0 0,-1-1,0 1,-1 0,0 1,-1-1,0 0,0 0,-1 1,0-1,-1 0,0 1,-1-1,0 0,-1 0,0 0,0-1,-1 1,-1 0,-18 25,-3-2,-1 0,-1-2,-1-1,-2-1,-1-1,-1-2,-2-2,-35 20,39-23,-241 172,269-190,-1-1,1 1,0 0,0 0,0 0,0 0,1 1,-1-1,1 1,0-1,0 1,0 0,0 0,1 0,0 0,0 0,0 0,0 0,0 1,1-1,0 0,0 0,0 1,0-1,1 0,0 0,0 0,0 0,0 1,0-1,1-1,0 1,0 0,0 1,18 14,0 0,2-1,0-1,0-1,2-2,0 0,0-1,1-1,1-2,0 0,0-2,20 4,33 15,-67-23,22 7,-1 1,0 2,-1 1,0 1,-2 2,0 1,4 5,21 6,-36-25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3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1,'-19'51,"1"2,3 0,3 0,1 2,3-1,3 1,2 0,2 0,2 0,4 9,-3 51,-31 186,34-224,2-59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0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1 589,'76'4,"-1"-2,1-4,64-10,-88 5,-1-2,0-2,-1-2,0-3,-1-1,-1-3,-1-2,-1-2,-1-2,-1-2,-1-2,12-13,-39 33,-1 0,-1-1,0-1,-1 0,0-1,-1 0,0-1,-1-1,0 1,-2-2,1 0,-2 0,0 0,-1-1,-1 0,-1 0,1-4,-6 20,0-1,1 0,-1 0,0 0,0 0,0 0,0 0,0 1,0-1,-1 0,1 0,-1 0,1 0,-1 1,0-1,0 0,1 0,-1 1,0-1,-1 1,1-1,0 1,0-1,-1 1,1 0,-1 0,1 0,-1-1,1 1,-1 1,0-1,1 0,-1 0,0 1,0-1,1 1,-1-1,0 1,0 0,-3 0,0 0,0 0,1 1,-1 0,0 0,0 0,1 0,-1 1,1 0,-1 0,1 0,0 0,0 1,0 0,0 0,-10 11,1 0,1 1,0 0,1 1,1 0,0 1,1 0,1 1,1 0,-4 15,9-28,-34 109,5 2,5 1,5 1,6 0,2 35,13-148,-19 237,6-58,-24 104,26-230,-2-2,-2 0,-3 0,-3-2,-1 0,-3-1,-5 2,-50 49,78-101,-1 0,0 0,0 0,0-1,0 0,0 1,-1-1,1 0,-1-1,1 1,-1 0,0-1,0 0,1 0,-1 0,0-1,0 1,0-1,0 0,0 0,0 0,0 0,0-1,0 0,0 0,0 0,1 0,-1 0,0-1,1 0,-1 0,-4-5,1-1,0 0,0-1,1 0,-1 0,2-1,0 1,0-1,1 0,0 0,0-1,1 1,1-1,0 0,0 0,1-3,-4-19,1-1,2 1,1 0,2-1,2 1,0 0,3 0,0 0,2 1,2 0,0 0,3 1,0 1,2 0,1 0,2 2,0 0,2 1,1 1,1 1,1 1,11-7,-20 17,2 0,0 1,0 0,1 2,1 0,0 1,0 0,1 2,0 0,1 1,0 1,0 1,0 1,12-1,219 9,-226-4</inkml:trace>
  <inkml:trace contextRef="#ctx0" brushRef="#br0" timeOffset="246.658">1610 1097,'-10'44,"-8"27,0 8,2-6,4-9,5-17</inkml:trace>
  <inkml:trace contextRef="#ctx0" brushRef="#br0" timeOffset="3212.18">1750 645,'0'5,"0"2</inkml:trace>
  <inkml:trace contextRef="#ctx0" brushRef="#br0" timeOffset="3852.591">2371 843,'-76'199,"-9"-3,-45 67,103-204,44-73,23-39,-4-1,-1-1,9-26,47-74,17-10,-108 165,1-2,-1 1,0 0,0-1,1 1,-1 0,1 0,-1-1,1 1,-1 0,1 0,0 0,-1 0,1 0,0 0,0 0,0 0,0 0,0 0,0 0,0 0,0 1,0-1,1 1,-1-1,0 0,0 1,0 0,1-1,-1 1,0 0,1 0,-1 0,0-1,1 1,-1 1,0-1,1 0,-1 0,0 0,0 1,1-1,-1 1,0-1,0 1,1-1,-1 1,0 0,0-1,1 2,15 109,-15-96,-1 2,0 1,2-1,-1 0,2 0,0 0,2-1,-1 1,2-1,0 0,1-1,1 0,0 0,1-1,0 0,1 0,1-1,8 7,-16-18,-1 1,0-1,0 0,1 0,-1 0,1-1,0 0,-1 1,1-1,0 0,0-1,0 1,0-1,0 1,0-1,0 0,-1-1,1 1,0-1,0 1,0-1,0-1,-1 1,1 0,0-1,-1 0,1 0,-1 0,0 0,0 0,1-1,-2 1,1-1,0 0,0 0,-1 0,0 0,1 0,-1-1,1-2,10-14,-2 0,0-1,-1 0,-1-1,-1 1,-2-2,0 1,0-1,-2 0,-1-9,-1 8</inkml:trace>
  <inkml:trace contextRef="#ctx0" brushRef="#br0" timeOffset="4486.699">3331 928,'-29'58,"3"1,3 1,2 1,3 1,-9 58,24 19,4-134,0-1,0 1,0-1,0 0,1 0,-1 1,1-1,0 0,0 0,1-1,-1 1,1 0,0-1,0 0,0 1,0-1,1 0,-1-1,1 1,0-1,0 1,0-1,0 0,0-1,0 1,0-1,1 1,-1-1,3 0,12-2,0 0,0-2,-1 0,1-1,-1 0,0-2,0 0,0-1,-1-1,0-1,-1 0,0-1,5-4,25-18,-2-1,-1-2,-1-2,-3-2,-1-2,-2-1,-1-1,-3-3,20-36,-34 49,-1-1,-2-1,-2 0,-1 0,-1-2,-3 1,0-1,-3-1,-1 1,-2-1,-1 1,-2-1,-1 0,-3 1,-1 0,-1-1,2 17,-2-1,0 1,-1 1,0-1,-2 2,-1-1,0 1,-1 1,-9-9,15 18,-1 1,0 1,0-1,-1 1,0 0,0 1,-1 0,0 1,0-1,0 2,-1-1,0 1,1 1,-1 0,-1 0,1 1,0 0,0 0,-1 2,-9-1,11 2,0 1,0 0,0 0,1 1,-1 0,1 0,0 1,0 0,0 1,0 0,1 0,0 0,0 1,0 0,1 0,0 1,0 0,0 0,1 0,0 1,-3 6,-2 5,1-1,1 1,0 1,2 0,0 0,1 0,1 0,1 1,0 0,4 20,2 1,1-1,2 0,2-1,1 0,3 0,1-1,1 0,3-1,1-1,2-1,1 0,1-2,3 0,0-2,2-1,10 8,6 4,2-1,2-2,1-3,2-1,1-3,2-2,23 9,50 8,-102-40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226 163,'-47'218,"9"2,10 2,7 51,7-42,15-227,-1-1,0 0,-1 1,1-1,-1 0,1 1,-1-1,0 0,0 0,-1 1,1-1,0 0,-1 0,0-1,0 1,0 0,0 0,0-1,-1 1,1-1,-1 0,1 0,-1 0,0 0,0 0,0-1,-2 2,3-5,0 1,0-1,0 1,0-1,0 0,0 0,1 0,-1 0,1 0,-1 0,1-1,0 1,0 0,0-1,0 1,0 0,0-1,1 1,-1-1,1 0,0 1,0-1,0 1,0-3,-1 2,-1-51,3 0,1 1,3-1,3 0,1 1,3 1,3 0,1 1,3 0,2 1,2 2,2 0,18-23,9-14,4 3,4 3,3 2,3 3,46-37,-7 28,-104 82,0 1,0-1,-1 0,1 0,0 1,0-1,0 1,0-1,1 0,-1 1,0 0,0-1,0 1,0 0,0 0,0-1,1 1,-1 0,0 0,0 0,0 1,0-1,1 0,-1 0,0 1,0-1,0 0,0 1,0-1,0 1,0-1,0 1,0 0,0 0,0-1,0 1,0 0,-1 0,1 0,0 0,0 0,-1 0,1 0,-1 0,1 0,-1 0,1 0,-1 0,0 1,-7 57,-12-21,-1-1,-3-1,0-2,-3 0,0-1,-2-2,-2 0,0-3,-3 1,-34 36,22-21,11-12,1 2,2 1,2 1,-5 8,31-39,-1 1,1-1,0 0,0 1,0 0,1-1,0 1,0 0,1 0,-1 1,1-1,1 0,-1 0,1 0,0 1,0-1,1 0,0 0,0 1,0-1,1 0,0 0,0 0,1-1,-1 1,1-1,0 1,1-1,0 0,-1 0,2 1,147 101,-27-25,-116-74,0 0,-1 0,0 1,-1 0,0 0,0 0,-1 1,0 0,-1 1,5 10,2 0,-5-18</inkml:trace>
  <inkml:trace contextRef="#ctx0" brushRef="#br0" timeOffset="481.317">960 840,'-11'19,"0"0,2 0,0 1,1 0,1 1,1 0,0 0,2 0,1 1,0-1,1 11,2-29,0 1,0-1,0 0,0 1,1-1,-1 0,1 0,0 1,0-1,0 0,0 0,0 0,1 0,-1 0,1 0,0 0,0-1,0 1,0 0,1-1,-1 0,1 0,-1 1,1-2,0 1,0 0,0 0,0-1,0 0,0 1,0-1,0 0,1-1,-1 1,0-1,1 1,-1-1,0 0,1 0,-1 0,0-1,1 1,-1-1,0 0,0 0,16-7,0-2,-1 0,0-1,-1 0,-1-2,0 0,0-1,-1 0,-1-1,-1-1,6-8,-13 17,114-133,-119 139,0 0,0-1,0 1,0 0,0 0,0 0,0-1,1 1,-1 1,0-1,1 0,-1 0,1 0,-1 1,0-1,1 1,0-1,-1 1,1 0,-1-1,1 1,0 0,-1 0,1 0,-1 0,1 0,0 1,-1-1,1 0,-1 1,1-1,-1 1,1 0,-1-1,1 1,-1 0,0 0,1 0,-1 0,0 0,0 0,0 0,0 0,0 1,0-1,0 0,0 1,0-1,0 2,4 14,-2-1,0 1,0 0,-2 1,0-1,-1 0,-2 17,1 3,10 267,-7-278,4 19,-3 1,-2 0,-1-1,-6 41,4-74,0 0,-1 0,0-1,-1 1,0-1,-1 1,0-1,0 0,-2-1,1 0,-1 0,-1 0,1-1,-2 0,1 0,-1-1,-1 0,1-1,-1 0,-7 3,4-3,0-1,0 0,0-1,0-1,-1 0,0-1,0-1,0 0,-5 0,14-1,0-1,0 0,0 0,0-1,0 1,0-1,0 0,0 0,0-1,0 1,0-1,1 0,-1 0,1-1,0 1,-1-1,1 0,0 0,1-1,-1 1,1-1,-1 0,1 0,0 0,0 0,1 0,-2-2,1-4,0 0,0 1,1-1,0 0,0-1,1 1,1 0,0 0,0 0,1 0,0-1,1 1,0 0,0 0,1 1,1-1,-1 1,2-1,-1 1,1 0,6-7,11-17,1 2,2 0,2 1,29-25,55-40,-61 60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3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739 480,'-43'-4,"11"-2,1 2,-1 1,1 1,-1 2,0 1,0 2,1 0,0 3,0 0,0 2,0 2,-10 5,-59 48,99-62,0 0,0 0,0 0,0-1,0 1,0 1,0-1,1 0,-1 0,0 0,1 0,-1 0,1 1,-1-1,1 0,0 0,-1 1,1-1,0 0,0 1,0-1,0 0,0 1,0-1,0 0,1 1,-1-1,0 0,1 1,-1-1,1 0,-1 0,1 0,0 0,-1 1,1-1,0 0,0 0,0 0,0 0,0-1,0 1,0 0,0 0,0-1,0 1,1 0,-1-1,1 1,64 20,-42-17,-16-3,0-1,0 1,-1 1,1-1,0 1,-1 1,1-1,-1 1,0 1,0-1,0 1,0 1,4 3,-10-4,1 1,-2 0,1-1,0 1,-1 0,0-1,0 1,0 0,-1-1,1 1,-1 0,0-1,-1 1,1-1,-1 1,0-1,0 0,0 1,0-1,-1 0,0-1,0 1,0 0,0-1,0 0,-1 1,0-1,-1 1,-213 190,194-174,-58 61,80-79,0 1,0 0,1 0,-1 0,1 0,-1 0,1 0,0 0,0 1,0-1,1 0,-1 1,1-1,0 0,0 1,0-1,0 0,0 1,1-1,-1 0,1 1,0-1,0 0,1 0,-1 0,1 0,-1 0,1 0,0 0,1 1,8 5,0 0,1-1,0 0,0 0,1-2,-1 0,2 0,-1-1,1-1,-1 0,1 0,0-2,4 1,-11-1,1 1,0-1,0 0,0 0,0-1,0 0,0 0,0-1,0 0,1-1,-1 0,0 0,0-1,0 1,-1-2,1 1,0-1,-1-1,1 1,-1-1,0 0,-1-1,1 0,-1 0,1 0,-2-1,1 0,5-6,-5-5</inkml:trace>
  <inkml:trace contextRef="#ctx0" brushRef="#br0" timeOffset="244.019">429 0,'-36'109,"6"1,4 1,5 1,5 1,5 1,5 0,5 6,24 226,-9-104,1-147,-10-71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29,'-39'29,"-21"23,-2 9,6-3,12-5,9-7,10-7,5-5,5-4,2-6,1-3,-1-6,2-4</inkml:trace>
  <inkml:trace contextRef="#ctx0" brushRef="#br0" timeOffset="247.827">11 0,'5'15,"16"18,4 9,2 7,3 0,4-8,3-7,-2-4,0-7,-3-3,-1-5,-2-4,5-5,0-3,0-2,-6-2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227 247,'-29'377,"27"-205,7 0,9 7,16 62,-23-200,-5-37,-1-6</inkml:trace>
  <inkml:trace contextRef="#ctx0" brushRef="#br0" timeOffset="1015.982">0 219,'44'-29,"0"3,2 1,0 2,2 3,0 1,44-10,102-16,-183 44,0 0,0 1,0 0,0 0,0 1,0 1,0 0,0 0,0 1,-1 1,1-1,-1 2,0-1,0 2,-1-1,8 6,-12-6,0 0,0 0,-1 1,0-1,0 1,0 0,0 0,-1 1,0-1,-1 1,1-1,-1 1,-1 0,1 0,-1 0,0 0,-1 0,1 0,-1 0,-1 0,0 0,0 0,-1 4,-2 10,-1-1,-1 0,-1-1,0 1,-2-1,0-1,-6 9,-15 14,-1 0,-1-3,-3 0,-1-2,-1-2,-33 21,-74 73,140-125,0 0,0 0,0 1,0-1,1 1,-1 0,1 0,0 0,0 0,1 0,-1 1,1-1,0 1,0 0,1 0,-1 0,1 0,0-1,1 2,-1-1,1 0,0 0,0 0,0 0,1 0,0 0,0 0,0 0,0 0,1-1,0 1,0 0,0-1,1 1,-1-1,1 0,0 0,4 4,14 11,1-2,0 0,2-1,0-2,18 9,42 25,-45-21,-1 2,-1 1,-1 2,5 8,-7 8,-23-34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10,'-1'-1,"1"1,-1-1,1 1,0-1,-1 0,0 1,1-1,-1 1,1-1,-1 1,0 0,1-1,-1 1,0-1,1 1,-1 0,0 0,0-1,1 1,-1 0,0 0,0 0,1 0,-1 0,0 0,0 0,1 0,-1 0,0 0,0 1,1-1,-1 0,0 0,1 1,-1-1,0 0,1 1,-1-1,0 1,1-1,-1 1,1-1,-1 1,1-1,-1 1,1 0,-1-1,1 1,0 0,-1-1,1 1,0 0,-1 0,1-1,0 1,0 0,0 0,0-1,0 1,0 0,-7 51,41 257,-13-102,-6 146,1-103,0-160,-15-89,1 0,-1-1,1 1,-1 0,1 0,0-1,0 1,-1-1,1 0,0 1,0-1,0 0,-1 0,1 0,0 0,0 0,0-1,-1 1,1 0,0-1,-1 1,1-1,0 0,-1 0,1 0,0 1,-1-1,1-1,-1 1,0 0,1 0,-1 0,0-1,0 1,0-1,0 1,0-1,0 1,0-1,0 0,-1 1,1-1,-1 0,1 1,-1-1,0-1,2 0,64-97,-41 57,2 2,2 1,1 2,2 1,22-19,-53 55,0-1,-1 1,1 0,0 0,0-1,-1 1,1 0,0 0,0 0,0 0,1 0,-1 0,0 0,0 1,0-1,1 0,-1 1,0-1,1 1,-1-1,0 1,1-1,-1 1,1 0,-1 0,1 0,-1 0,0 0,1 0,-1 0,1 0,-1 1,1-1,-1 1,0-1,1 1,-1-1,0 1,1 0,-1-1,0 1,0 0,0 0,0 0,0 0,0 0,0 0,0 0,1 1,22 179,-13-53,23-30,-33-96,0 0,0 0,0 1,0-1,0 0,1-1,-1 1,1 0,-1 0,1-1,0 1,0-1,0 1,0-1,0 0,0 0,0 0,0 0,0 0,0 0,1 0,-1-1,0 1,1-1,-1 0,0 0,1 0,-1 0,0 0,1 0,-1-1,0 1,1-1,-1 1,0-1,0 0,1 0,-1 0,0 0,2-2,33-28,-21 17</inkml:trace>
  <inkml:trace contextRef="#ctx0" brushRef="#br0" timeOffset="697.288">1281 801,'-349'252,"345"-249,-74 74,76-75,0 1,0-1,1 0,-1 1,1-1,-1 1,1-1,0 1,0 0,0-1,0 1,1 0,-1 0,1 0,-1 0,1-1,0 1,0 0,0 0,1 0,-1 0,1 0,0-1,-1 1,1 0,0 0,1-1,-1 1,0-1,1 1,0-1,-1 1,1-1,0 0,2 1,0 0,0 0,0 0,1 0,-1-1,1 0,-1 0,1 0,0-1,0 0,0 0,0 0,0 0,0-1,0 1,0-1,0-1,0 1,0-1,0 0,0 0,-1 0,5-2,108-52,-95 38,0-2,-1 0,0-1,-2-1,0 0,-2-2,0 0,-2-1,0 0,5-15,-1 22,-15 54,-4-18,2 0,0 1,1-1,1 0,1 0,0-1,2 1,0-1,1 0,0-1,3 2,-9-15,0 0,0-1,0 1,1-1,-1 0,1 1,0-1,0-1,0 1,0 0,0-1,1 1,-1-1,1 0,0 0,-1 0,1-1,0 1,0-1,0 0,0 0,0-1,1 1,-1-1,0 0,0 0,0 0,0 0,0-1,1 0,-1 1,0-2,0 1,0 0,-1-1,1 0,0 0,-1 0,1 0,2-2,7-13,0 0,-1-1,-1 0,-1-1,-1 0,0-1,-1 0,-2 0,0 0,2-13,7-18,4-5,3 2,1 0,20-30,-42 83,-1 0,0-1,1 1,-1 0,1 0,-1 0,1-1,-1 1,1 0,0 0,0 0,-1 0,1 0,0 0,0 0,0 1,0-1,0 0,0 0,0 1,1-1,-1 1,0-1,0 1,0-1,1 1,-1 0,0-1,0 1,1 0,-1 0,0 0,1 0,-1 0,0 0,0 1,1-1,-1 0,0 1,0-1,1 1,-1-1,0 1,0-1,0 1,0 0,0 0,0-1,0 1,0 0,0 0,0 0,0 0,0 1,7 13,-1 0,0 0,0 0,-2 1,0 0,-1 1,0-1,0 17,7 20,49 164,-60-215,0-1,0 1,0-1,0 0,0 1,0-1,0 0,1 1,-1-1,0 0,1 0,-1 1,1-1,0 0,-1 0,1 0,0 0,0 0,-1 1,1-1,0-1,0 1,0 0,0 0,1 0,-1 0,0-1,0 1,0-1,0 1,1-1,-1 1,0-1,1 0,-1 1,0-1,1 0,-1 0,0 0,1 0,-1 0,0 0,1-1,-1 1,0 0,1-1,-1 1,0-1,0 1,0-1,1 1,-1-1,0 0,0 0,0 0,0 0,0 1,0-1,0 0,0-1,-1 1,1 0,0 0,70-170,-33 62,-34 100,-3 3,0 1,1-1,0 1,0 0,1 0,-1 0,1 0,0 0,0 1,1-1,-1 1,1 0,0 0,0 0,1 0,-1 1,1 0,0 0,0 0,0 0,0 1,3-1,-7 3,1 1,0-1,-1 1,1 0,0-1,-1 1,1 0,-1 0,1 0,-1 0,1 1,-1-1,0 0,0 0,0 1,0-1,0 1,0-1,0 1,0 0,0-1,-1 1,1 0,0-1,-1 1,0 0,1 0,-1-1,0 1,0 0,4 20</inkml:trace>
  <inkml:trace contextRef="#ctx0" brushRef="#br0" timeOffset="944.977">2326 969,'30'-14,"1"-2,-2-1,0-1,-1-2,-1-1,-1 0,0-3,-17 18,0-1,0 0,-1 0,1-1,-1 0,-1 0,0-1,0 0,-1 0,0-1,-1 0,1 0,-2 0,0-1,0 1,-1-1,0 0,-1 0,0 0,-1 0,0-1,-1 1,0 0,-1-4,-1 11,-1 0,0 0,0 0,-1 0,1 0,-1 1,0 0,0-1,0 1,0 1,0-1,0 1,-1-1,0 1,1 0,-1 1,0-1,0 1,0 0,0 0,0 1,0 0,0-1,0 2,0-1,0 0,0 1,0 0,0 0,0 1,1-1,-1 1,0 0,1 0,-1 1,1-1,0 1,0 0,0 0,-3 3,-10 8,1 0,1 0,0 2,0 0,2 1,0 0,1 1,0 0,2 1,0 0,2 1,0 0,1 0,0 1,2 0,1 0,0 0,2 1,0 15,3-23,0 0,1-1,0 1,1-1,1 1,0-1,0 0,2-1,0 1,0-1,1 0,0 0,1-1,1 0,-1-1,2 0,0 0,0-1,0 0,1-1,0 0,1 0,0-1,0-1,1 0,-1-1,1 0,0-1,1-1,-1 0,1-1,0 0,168 14,-133-16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8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5 136,'-3'28,"2"-1,0 1,2 0,1-1,2 1,0-1,2 0,0 0,11 25,-15-46,1 0,-1 0,1 0,0 0,1 0,-1-1,1 1,0-1,0 0,1 0,0-1,0 1,0-1,0 0,1 0,-1-1,1 0,0 0,0 0,0-1,0 1,1-1,-1-1,1 1,-1-1,1-1,-1 1,1-1,-1 0,1 0,0-1,-1 0,1 0,-1-1,2 0,4-3,-1 0,0 0,0-2,0 1,-1-1,0-1,0 0,-1 0,0-1,0 0,-1 0,-1-1,1-1,-1 1,-1-1,25-31,-31 41,1 0,-1 0,0 0,0 0,0 0,1 0,-1 0,0 0,1 0,-1 0,1 1,-1-1,1 0,-1 0,1 0,0 1,-1-1,1 0,0 0,0 1,-1-1,1 1,0-1,0 1,0-1,0 1,0-1,0 1,0 0,0 0,0-1,0 1,0 0,0 0,0 0,0 0,0 0,0 0,0 0,0 1,0-1,0 0,0 1,0-1,-1 0,1 1,0-1,0 1,0-1,0 1,-1 0,1-1,0 1,0 0,-1-1,1 1,0 0,-1 0,1 0,-1 0,1 0,-1-1,0 1,1 0,-1 1,6 45,-6-40,0-1,0 0,1 1,-1-1,1 0,1 1,-1-1,1 0,1 0,-1 0,1 0,0-1,0 1,0-1,1 0,0 0,0 0,0 0,1 0,4 3,-5-6,0 1,1-1,-1 1,1-1,0 0,-1-1,1 1,0-1,0 0,0 0,0-1,0 1,0-1,0 0,0-1,1 1,-1-1,-1 0,1 0,0-1,0 1,0-1,-1 0,3-1,101-74,-98 68,8-7,-1 0,0-2,-2 0,0-1,-1 0,0-1,-2-1,0 0,-2-1,7-20,-14-16,-6 56,0 7</inkml:trace>
  <inkml:trace contextRef="#ctx0" brushRef="#br0" timeOffset="268.724">1134 362,'32'-4,"0"-2,-1-1,0-1,0-2,0-2,-2 0,1-2,-2-1,0-1,18-15,-38 24,0 0,0-1,0-1,-1 1,0-1,0 0,-1-1,-1 1,1-1,1-6,-6 13,1 0,-1 0,0-1,0 1,0-1,0 1,-1-1,1 1,-1-1,0 1,0-1,0 0,-1 1,1-1,-1 1,0-1,0 1,0 0,0-1,0 1,-1 0,0 0,1 0,-1 0,-1 0,1 0,0 0,-1 1,1-1,-1 1,0-1,1 1,-1 0,-1 0,-8-2,0 1,1 0,-1 1,0 1,0 0,0 0,0 1,0 0,-1 1,1 1,1 0,-1 1,0 0,1 0,-1 1,1 1,0 0,0 1,1 0,0 0,0 1,0 0,-5 6,3-5,1 1,0 1,0 0,0 0,2 1,-1 0,1 1,1 0,0 1,1-1,0 2,1-1,0 2,3-8,1 0,0 0,0 1,1-1,0 1,1-1,-1 1,1-1,1 1,-1-1,1 1,1-1,-1 1,1-1,1 0,-1 0,1 0,0 0,1 0,0-1,0 1,0-1,1 0,0 0,5 4,7 4,1-2,0 1,1-2,0-1,1 0,0-1,1-2,0 0,0-1,1 0,-1-2,1-1,0-1,0-1,0 0,12-3,7 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6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508 114,'-18'-2,"1"1,-1 0,0 2,0 0,1 1,-1 0,0 2,1 0,0 1,0 1,1 0,-1 1,1 1,1 0,-1 2,2 0,-11 8,4 6,0 2,2 1,1 0,1 1,1 1,2 0,1 1,1 1,1 0,2 0,2 1,0 0,2 1,1 19,3-34,1 0,0 1,2-1,0 0,1 0,1 0,1 0,0-1,1 1,6 10,-8-20,0 0,1-1,0 1,0-1,1 0,-1 0,2-1,-1 0,1 0,0 0,0-1,0 0,1 0,0-1,-1 0,2-1,-1 1,0-1,1-1,-1 0,1 0,8 0,5-3,1-1,0-2,-1 0,1-1,-1-2,0 0,-1-1,0-1,0-1,-1-1,-1-1,1 0,-2-2,0 0,-1-1,0-1,-1 0,6-9,-4 9,-2 0,0 0,-1-1,0-1,-2-1,0 0,-1-1,-1 0,-1-1,-1 0,0 0,-2-1,-1 0,0 0,-2-1,0 0,-2 1,0-1,-2 0,0 0,-2 0,0 0,-2 0,0 1,-3-6,1 13,-1-1,-1 1,0 1,-1-1,-1 1,0 1,-1 0,0 0,-1 1,0 1,-1 0,0 0,-1 1,0 1,-1 0,0 1,0 1,0 1,-1 0,0 0,-1 2,1 0,-1 1,1 0,-1 2,0 0,0 1,0 0,0 2,1 0,-1 0,-1 2,2 2,0 0,0 1,1 1,0 1,0 0,1 1,0 0,0 1,1 0,1 1,0 1,1 0,-1 2,-19 27</inkml:trace>
  <inkml:trace contextRef="#ctx0" brushRef="#br0" timeOffset="507.658">762 1045,'90'-111,"-42"58,-25 31,-2-1,-1-1,-1 0,0-2,-3 0,3-6,9-24,-41 86,10-12,0-1,1 1,1 1,0-1,2 0,0 0,3 14,-3-28,-1 0,1 0,0 1,0-1,1 0,-1 0,1 0,0 0,0 0,0 0,1-1,-1 1,1-1,0 0,0 0,0 0,0 0,1 0,-1 0,1-1,0 0,0 0,0 0,0 0,0 0,0-1,0 0,0 0,0 0,1 0,-1-1,0 0,1 1,1-2,8-1,0-2,0 0,0 0,-1-1,0-1,0 0,0-1,-1-1,0 0,0 0,-1-1,0 0,-1-1,0-1,0 1,-1-2,-1 1,4-7,-1 5,-1-1,-1 0,0 0,-1-1,0 0,-1-1,-1 0,-1 0,0 0,-1-1,0 1,-2-1,0 0,-1 0,-1 17</inkml:trace>
  <inkml:trace contextRef="#ctx0" brushRef="#br0" timeOffset="806.399">1947 594,'-21'2,"-1"0,1 1,0 2,0 0,0 1,1 1,0 1,0 0,1 2,0 0,1 1,-15 12,29-21,-1 1,1-1,0 1,0 0,0 1,0-1,0 0,1 1,-1 0,1 0,0 0,1 0,-1 1,0-1,1 1,0-1,0 1,1 0,-1 0,1 0,0 0,1 0,-1 0,1 0,0 0,0 0,0 0,1 0,0 0,0 0,0 0,0 0,1-1,0 1,0 0,0-1,1 1,-1-1,1 0,3 4,2-1,2 0,-1 0,0-1,1 0,0-1,1 0,-1-1,1 0,0 0,0-1,0-1,0 0,1 0,-1-1,1-1,-1 0,0 0,2-1,12 0</inkml:trace>
  <inkml:trace contextRef="#ctx0" brushRef="#br0" timeOffset="1123.886">2144 735,'13'7,"-1"0,1-1,0-1,0 0,0 0,1-2,0 1,-1-2,1 0,0-1,0 0,1-1,-1 0,0-1,0-1,0 0,-1-1,1-1,0 0,3-2,-12 3,0-1,-1 0,0 0,1 0,-1 0,-1-1,1 1,-1-1,0 0,0 0,0 0,0-1,-1 1,0-1,0 1,-1-1,1 0,-1 1,-1-1,1 0,-1 0,0 0,0 0,-1 1,1-1,-2-5,1 7,1 0,-1 0,0 1,-1-1,1 0,0 0,-1 0,0 1,0-1,0 1,-1 0,1-1,-1 1,1 0,-1 0,0 1,0-1,-1 0,1 1,0 0,-1 0,1 0,-1 0,0 1,0-1,1 1,-1 0,0 0,0 0,0 1,0-1,0 1,-1 0,1 0,0 1,0-1,0 1,-1 0,-9 2,0 1,1 0,0 1,0 1,0 0,1 0,0 2,0-1,0 1,1 1,0 0,1 1,0 0,1 0,0 1,0 0,1 1,1 0,0 0,1 0,0 1,0 0,2 0,0 1,0-1,1 1,1 0,0 0,1 0,0 0,1 0,1 0,0 0,1 0,1 0,0-1,1 1,1 2,3-4,0 0,1 0,1-1,-1-1,2 0,-1 0,2-1,-1 0,1-1,0 0,1-1,0 0,0-1,0-1,1 0,0-1,0 0,0-1,5 0,17 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6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63,'-5'75,"2"-1,4 1,3 0,8 32,-10-90,1-1,1 0,0 1,1-2,1 1,0 0,1-1,8 12,-13-23,1 0,0 1,0-1,0-1,1 1,-1 0,1-1,0 1,0-1,0 0,1-1,-1 1,1-1,-1 0,1 0,0 0,0 0,0-1,0 0,0 0,0 0,0-1,0 0,0 0,0 0,0 0,0-1,0 0,0 0,1-1,4-2,-1 0,0-1,0-1,0 0,-1 0,0 0,0-1,0 0,-1-1,0 0,-1 0,1 0,-2-1,1 0,1-5,17-21,104-145,-127 179,-1 0,1 0,0 1,0-1,0 0,-1 0,1 0,0 1,0-1,0 1,0-1,0 1,0-1,0 1,1-1,-1 1,0 0,0 0,0 0,0-1,0 1,1 0,-1 0,0 0,0 1,0-1,0 0,0 0,0 1,1-1,-1 1,0-1,0 1,0-1,0 1,0-1,-1 1,1 0,0 0,0-1,0 1,0 0,31 49,-19-26,-8-17,1 1,-1-2,1 1,1-1,-1 0,1 0,0-1,0 1,1-2,-1 1,1-1,0 0,1-1,-1 0,0 0,1-1,0 0,0 0,-1-1,1 0,0-1,0 0,0 0,0-1,0 0,-1-1,1 1,5-3,0-2,0 1,0-1,-1-1,0-1,0 0,0 0,-2-1,1-1,-1 0,0-1,-1 0,0 0,-1-1,3-5,-2 2,0-1,-1-1,0 1,-2-2,0 1,-1-1,0 0,-2 0,3-18,-6 11</inkml:trace>
  <inkml:trace contextRef="#ctx0" brushRef="#br0" timeOffset="298.114">1363 487,'29'-14,"0"0,-1-2,-1-1,0-2,-1 0,-1-1,10-13,-21 20,0-1,-1 0,-1-1,0 0,-1-1,-1 0,-1-1,2-4,-8 16,-1 0,1 0,-1-1,-1 1,1-1,-1 1,0-1,0 1,0-1,-1 0,0 1,0-1,-1 0,1 0,-1 1,-1-1,1 1,-1-1,0 1,0 0,0-1,-1 1,0 0,0 0,0 1,0-1,-1 1,0 0,-1-2,1 2,-1 1,1-1,-1 1,1 0,-1 1,0-1,0 1,0 0,-1 0,1 0,0 1,-1 0,1 0,-1 0,1 1,-1 0,1 0,-1 0,1 0,-1 1,1 0,-1 1,1-1,0 1,-1 0,1 0,0 0,-2 2,-5 3,2-1,-1 2,1-1,0 1,0 1,1 0,1 0,-1 1,1 0,1 0,-7 12,8-9,0 1,0 0,2 1,-1-1,2 1,0 0,1 0,0 0,1 0,1 0,1 0,0 1,0-1,2 0,0-1,1 1,0 0,1-1,0 0,2 0,-1-1,2 1,0-1,0-1,1 0,1 0,0-1,0 0,1 0,6 2,9 9,1-2,1-1,0-1,2-1,0-2,1-1,0-1,18 4,-7-4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6,'-38'-4,"0"2,0 2,0 2,1 1,-1 1,1 3,-25 7,56-12,-1-2,1 1,-1 1,1-1,0 1,-1 0,1 1,0-1,0 1,1 0,-1 1,0-1,1 1,0 0,0 1,0-1,1 1,-4 4,7-7,1-1,-1 1,1-1,0 1,-1-1,1 1,0-1,0 1,0-1,0 1,0-1,1 1,-1 0,0-1,1 0,-1 1,1-1,-1 1,1-1,0 1,-1-1,1 0,0 0,0 1,0-1,0 0,0 0,0 0,1 0,-1 0,0 0,0-1,1 1,-1 0,1 0,-1-1,0 1,62 20,-54-19,103 20,-110-21,-1-1,0 1,1 0,-1 0,0 0,0 0,0 0,0 0,0 0,0 0,0 0,0 0,-1 0,1 1,0-1,-1 0,1 1,-1-1,1 0,-1 1,1-1,-1 1,0-1,0 0,0 1,0-1,0 1,0-1,0 1,0-1,-1 1,1-1,-1 0,1 1,-1-1,1 0,-1 1,0-1,0 0,1 0,-1 0,0 1,0-1,0 0,0 0,-1 0,-48 50,50-51,-164 118,162-117,0 0,0 0,0 0,0 0,1 0,-1 1,0-1,1 1,-1-1,1 1,0 0,-1-1,1 1,0 0,0 0,0 0,0 0,0 0,1 0,-1 0,1 0,-1 0,1 0,0 1,0-1,0 0,0 0,0 0,0 0,1 0,-1 1,0-1,1 0,0 0,0 0,0 0,0 0,0 0,0-1,0 1,0 0,1 0,-1-1,1 1,-1-1,1 1,-1-1,1 0,0 0,0 0,0 0,0 0,0 0,0 0,0 0,0-1,0 1,1-1,15 5,1-1,0 0,0-2,0 0,0-1,1-1,-1-1,1-1,22 1,-21 1,0-1,-1 0,1-2,-1 0,1-1,-1-2,17-5,-22 1,-9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8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40,'-26'-9,"-2"1,1 1,-1 1,1 2,-2 1,1 1,0 1,0 2,0 1,0 1,0 1,0 2,1 0,0 2,0 1,-9 5,24-5,1 1,0 0,0 1,1 0,0 1,1 0,0 0,1 1,1 0,0 0,0 1,2 0,0 0,0 0,1 1,1-1,0 1,1 0,1 0,0 0,2 0,0 7,0-10,2 1,0-1,0 0,1 0,0 0,1 0,1-1,0 1,0-1,1-1,0 1,1-1,0-1,1 1,0-2,1 1,-1-1,1 0,1-1,0 0,0-1,0 0,3 0,2 1,0 0,0-2,0 0,1 0,0-2,0 0,0-1,0 0,0-2,0 0,0-1,1 0,-1-2,-1 0,1-1,16-6,-5-1,-1-1,-1-1,1-2,-2 0,0-2,7-8,-12 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25,'-16'-5,"0"0,-1 1,1 0,-1 2,0 0,0 0,0 2,0 0,1 1,-1 1,0 0,0 1,1 1,0 1,0 0,0 1,0 0,0 3,-2 4,2 1,0 1,0 0,2 1,0 1,1 0,0 1,2 0,-7 15,16-30,-6 11,0 1,2 0,0 0,0 1,2-1,0 1,1 0,0 0,1 1,1-1,1 0,0 1,1-1,1 0,0 0,1 1,5 13,-6-25,0-1,1 1,-1-1,1 0,0 0,1 0,-1 0,0 0,1-1,0 1,0-1,0 0,0 0,1-1,-1 1,1-1,-1 0,1 0,0 0,0-1,0 0,0 0,0 0,0 0,0-1,0 0,0 0,0 0,0-1,0 0,2 0,7-1,-1-1,1 0,0-1,-1-1,0 0,0 0,0-2,-1 1,0-2,0 1,0-2,11-12,-1 0,0-2,-2 0,0-1,-2-1,-1-1,-1-1,-1 0,-1-1,-1 0,-2-1,-1-1,-1-1,0 15,-2 36,-2-2,-1-3,1 0,1 0,0-1,1 1,1-1,0-1,1 0,0 0,1-1,4 4,3-2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1 567,'18'-72,"4"2,3 0,2 1,31-52,-22 69,-34 53,0-1,-1 1,1 0,-1-1,1 1,-1 0,0 0,1 0,-1 0,0 1,0-1,0 0,0 1,0-1,0 0,0 1,0-1,0 1,-1-1,1 1,0 0,-1-1,0 1,1-1,-1 1,0 0,0 1,2 2,0 4,1 1,0-1,1 0,0 1,0-2,1 1,0 0,0-1,1 0,0 0,1-1,0 0,0 0,0 0,1-1,0 0,0-1,1 0,0 0,0 0,0-1,0-1,0 0,1 0,-1-1,1 0,0 0,0-1,0 0,0-1,5-1,8-6,0-1,-1-1,0-1,-1-1,0-2,0 1,-1-2,-1-1,-1 0,0-2,-1 0,0-1,-2 0,2-3,75-87,-77 89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339 432,'5'48,"1"54,0 19,-1 4,-1-10,-2-10,-1-14,0-12,4-10,1-7,-1-10,0-8,3-7,0-5,0-4,-3-6</inkml:trace>
  <inkml:trace contextRef="#ctx0" brushRef="#br0" timeOffset="483.416">1 375,'37'-39,"1"1,2 1,2 2,1 3,2 1,1 2,1 2,2 2,42-15,-70 32,0 0,0 2,1 0,0 2,0 0,1 1,-1 1,1 2,-1 0,1 1,-1 1,0 1,0 2,0 0,0 1,-1 1,0 0,0 2,-1 1,0 1,0 0,4 5,-16-10,-1 1,1 1,-1-1,-1 1,1 0,-1 0,-1 1,1 0,-1 0,-1 0,0 1,0 0,-1-1,0 1,-1 0,0 1,-1-1,0 0,0 0,-1 1,0-1,-1 0,0 1,-1-1,0 0,-1 0,0 0,0-1,-1 1,-1 0,-18 25,-3-2,-1 0,-1-2,-1-1,-2-1,-1-1,-1-2,-2-2,-35 20,39-23,-241 172,269-190,-1-1,1 1,0 0,0 0,0 0,0 0,1 1,-1-1,1 1,0-1,0 1,0 0,0 0,1 0,0 0,0 0,0 0,0 0,0 1,1-1,0 0,0 0,0 1,0-1,1 0,0 0,0 0,0 0,0 1,0-1,1-1,0 1,0 0,0 1,18 14,0 0,2-1,0-1,0-1,2-2,0 0,0-1,1-1,1-2,0 0,0-2,20 4,33 15,-67-23,22 7,-1 1,0 2,-1 1,0 1,-2 2,0 1,4 5,21 6,-36-25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0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1 589,'76'4,"-1"-2,1-4,64-10,-88 5,-1-2,0-2,-1-2,0-3,-1-1,-1-3,-1-2,-1-2,-1-2,-1-2,-1-2,12-13,-39 33,-1 0,-1-1,0-1,-1 0,0-1,-1 0,0-1,-1-1,0 1,-2-2,1 0,-2 0,0 0,-1-1,-1 0,-1 0,1-4,-6 20,0-1,1 0,-1 0,0 0,0 0,0 0,0 0,0 1,0-1,-1 0,1 0,-1 0,1 0,-1 1,0-1,0 0,1 0,-1 1,0-1,-1 1,1-1,0 1,0-1,-1 1,1 0,-1 0,1 0,-1-1,1 1,-1 1,0-1,1 0,-1 0,0 1,0-1,1 1,-1-1,0 1,0 0,-3 0,0 0,0 0,1 1,-1 0,0 0,0 0,1 0,-1 1,1 0,-1 0,1 0,0 0,0 1,0 0,0 0,-10 11,1 0,1 1,0 0,1 1,1 0,0 1,1 0,1 1,1 0,-4 15,9-28,-34 109,5 2,5 1,5 1,6 0,2 35,13-148,-19 237,6-58,-24 104,26-230,-2-2,-2 0,-3 0,-3-2,-1 0,-3-1,-5 2,-50 49,78-101,-1 0,0 0,0 0,0-1,0 0,0 1,-1-1,1 0,-1-1,1 1,-1 0,0-1,0 0,1 0,-1 0,0-1,0 1,0-1,0 0,0 0,0 0,0 0,0-1,0 0,0 0,0 0,1 0,-1 0,0-1,1 0,-1 0,-4-5,1-1,0 0,0-1,1 0,-1 0,2-1,0 1,0-1,1 0,0 0,0-1,1 1,1-1,0 0,0 0,1-3,-4-19,1-1,2 1,1 0,2-1,2 1,0 0,3 0,0 0,2 1,2 0,0 0,3 1,0 1,2 0,1 0,2 2,0 0,2 1,1 1,1 1,1 1,11-7,-20 17,2 0,0 1,0 0,1 2,1 0,0 1,0 0,1 2,0 0,1 1,0 1,0 1,0 1,12-1,219 9,-226-4</inkml:trace>
  <inkml:trace contextRef="#ctx0" brushRef="#br0" timeOffset="246.658">1610 1097,'-10'44,"-8"27,0 8,2-6,4-9,5-17</inkml:trace>
  <inkml:trace contextRef="#ctx0" brushRef="#br0" timeOffset="3212.18">1750 645,'0'5,"0"2</inkml:trace>
  <inkml:trace contextRef="#ctx0" brushRef="#br0" timeOffset="3852.591">2371 843,'-76'199,"-9"-3,-45 67,103-204,44-73,23-39,-4-1,-1-1,9-26,47-74,17-10,-108 165,1-2,-1 1,0 0,0-1,1 1,-1 0,1 0,-1-1,1 1,-1 0,1 0,0 0,-1 0,1 0,0 0,0 0,0 0,0 0,0 0,0 0,0 0,0 1,0-1,1 1,-1-1,0 0,0 1,0 0,1-1,-1 1,0 0,1 0,-1 0,0-1,1 1,-1 1,0-1,1 0,-1 0,0 0,0 1,1-1,-1 1,0-1,0 1,1-1,-1 1,0 0,0-1,1 2,15 109,-15-96,-1 2,0 1,2-1,-1 0,2 0,0 0,2-1,-1 1,2-1,0 0,1-1,1 0,0 0,1-1,0 0,1 0,1-1,8 7,-16-18,-1 1,0-1,0 0,1 0,-1 0,1-1,0 0,-1 1,1-1,0 0,0-1,0 1,0-1,0 1,0-1,0 0,-1-1,1 1,0-1,0 1,0-1,0-1,-1 1,1 0,0-1,-1 0,1 0,-1 0,0 0,0 0,1-1,-2 1,1-1,0 0,0 0,-1 0,0 0,1 0,-1-1,1-2,10-14,-2 0,0-1,-1 0,-1-1,-1 1,-2-2,0 1,0-1,-2 0,-1-9,-1 8</inkml:trace>
  <inkml:trace contextRef="#ctx0" brushRef="#br0" timeOffset="4486.699">3331 928,'-29'58,"3"1,3 1,2 1,3 1,-9 58,24 19,4-134,0-1,0 1,0-1,0 0,1 0,-1 1,1-1,0 0,0 0,1-1,-1 1,1 0,0-1,0 0,0 1,0-1,1 0,-1-1,1 1,0-1,0 1,0-1,0 0,0-1,0 1,0-1,1 1,-1-1,3 0,12-2,0 0,0-2,-1 0,1-1,-1 0,0-2,0 0,0-1,-1-1,0-1,-1 0,0-1,5-4,25-18,-2-1,-1-2,-1-2,-3-2,-1-2,-2-1,-1-1,-3-3,20-36,-34 49,-1-1,-2-1,-2 0,-1 0,-1-2,-3 1,0-1,-3-1,-1 1,-2-1,-1 1,-2-1,-1 0,-3 1,-1 0,-1-1,2 17,-2-1,0 1,-1 1,0-1,-2 2,-1-1,0 1,-1 1,-9-9,15 18,-1 1,0 1,0-1,-1 1,0 0,0 1,-1 0,0 1,0-1,0 2,-1-1,0 1,1 1,-1 0,-1 0,1 1,0 0,0 0,-1 2,-9-1,11 2,0 1,0 0,0 0,1 1,-1 0,1 0,0 1,0 0,0 1,0 0,1 0,0 0,0 1,0 0,1 0,0 1,0 0,0 0,1 0,0 1,-3 6,-2 5,1-1,1 1,0 1,2 0,0 0,1 0,1 0,1 1,0 0,4 20,2 1,1-1,2 0,2-1,1 0,3 0,1-1,1 0,3-1,1-1,2-1,1 0,1-2,3 0,0-2,2-1,10 8,6 4,2-1,2-2,1-3,2-1,1-3,2-2,23 9,50 8,-102-40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13,'0'-5,"-5"-1,-1 5,-5 2,4 2,4-1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3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21,'10'0,"3"5,4-3,4-3,-2-5,1-1,2-1,-8 2,-6 7,-9 3,-5 5,-1 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1,'-24'48,"-22"49,-8 18,0-1,4-11,11-12,8-18,4-11,6-12,2-9,5-7,-1-4,8-8,4-7</inkml:trace>
  <inkml:trace contextRef="#ctx0" brushRef="#br0" timeOffset="205.323">969 169,'-82'63,"-41"29,-9 15,3-3,14-8,22-11,17-11,17-8,18-11,12-9,10-9,9-4,6-5,3-1,3-5</inkml:trace>
  <inkml:trace contextRef="#ctx0" brushRef="#br0" timeOffset="520.155">517 903,'9'-3,"69"-24,2 2,0 5,1 2,26 1,-53 24,-53-7,0 1,0 0,0-1,0 1,-1 0,1-1,0 1,0 0,-1 0,1 0,0 0,-1 0,1 0,-1 0,1 0,-1 0,1 0,-1 0,0 0,0 0,1 0,-1 0,0 0,0 1,0-1,0 0,0 0,-1 0,1 0,0 0,0 0,-1 0,1 0,-1 0,1 0,-1 0,1 0,-1 0,0 0,1 0,-1 0,0 0,0-1,0 1,-17 22,-1-2,-1 0,-1-1,-1-2,0 0,-24 14,11-7,-196 144,185-113,44-54,2-1,-1 1,0 0,0-1,1 1,-1 0,1 0,-1 0,1-1,0 1,-1 0,1 0,0 0,0 0,1 0,-1 0,0-1,1 1,-1 0,1 0,-1 0,1-1,0 1,0 0,0-1,0 1,0-1,0 1,0-1,0 1,1-1,-1 0,1 1,-1-1,1 0,0 0,11 4,-1 0,1-1,0 0,1-1,-1-1,0 0,1-1,0-1,-1 0,1 0,4-2,44-3,-1-4,0-2,54-17,-27 7,-51 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5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1307,'38'0,"37"0,16-5,-4-1,-7 0,-7 1,-11 2,-12-4,-4-1,-5 1,-6 2,-3 2,-2 1,-2 1,-1 1,1 0,-11 0,-7 1</inkml:trace>
  <inkml:trace contextRef="#ctx0" brushRef="#br0" timeOffset="245.395">85 1674,'44'14,"47"1,18-3,5-9,-7-3,-13-3,-7-6,-10 0,-12 0,-13-3,-15 1</inkml:trace>
  <inkml:trace contextRef="#ctx0" brushRef="#br0" timeOffset="1195.868">2089 1025,'12'45,"-3"0,-2 0,-2 0,-1 25,-1-20,5 77,-6 0,-6 0,-5 0,-5-1,-20 69,5-108,28-85,0 1,0 0,-1 0,1-1,-1 1,0-1,0 1,0-1,0 0,0 0,0 0,-1 0,1 0,-1 0,1-1,-1 1,0-1,1 1,-1-1,0 0,0 0,0-1,0 1,0-1,0 1,0-1,-3 0,0-3,0-1,1 1,-1-1,1 0,0-1,0 1,1-1,-1 0,1 0,0-1,0 1,1-1,-1 0,1 0,1 0,-1 0,1 0,0-1,0 1,1-1,0 1,0-1,1 0,-1-2,0-25,1 0,1 0,2 1,2-1,1 1,1-1,2 2,1-1,2 1,11-21,17-36,4 2,3 2,4 2,4 2,46-50,-72 91,2 2,2 1,1 1,2 2,1 2,2 1,1 2,1 2,2 2,3 0,-38 20,2 1,-1 0,0 0,1 1,0 0,0 1,0 0,0 1,0 0,0 0,0 1,0 0,0 1,0 0,4 2,-10 0,-1 1,0-1,0 1,0 0,0 0,-1 0,0 0,0 0,0 1,0-1,0 1,-1-1,0 1,0 0,0 0,-1-1,0 1,0 0,0 0,0 0,-1-1,1 1,-1 0,-1-1,1 1,0 0,-1-1,0 0,0 1,-1-1,-1 3,-18 29,-1-1,-2-1,-1-1,-2-1,-1-2,-1-1,-25 18,-290 242,342-287,-1 0,1 1,0-1,-1 1,1 0,0 0,0 0,1 0,-1 0,1 1,0-1,-1 1,2-1,-1 1,0 0,1 0,-1 0,1 0,0 0,1 0,-1 0,1 1,0-1,0 0,0 0,0 0,1 0,-1 1,1-1,0 0,1 0,-1 0,1-1,-1 1,1 0,0 0,1-1,-1 1,3 2,23 12,1 0,1-2,1-1,0-2,0-1,2-1,-1-2,16 2,113 39,-157-49,0 0,0 0,1 1,-1-1,0 1,0 0,0 0,-1 1,1-1,-1 1,1 0,-1 0,0 0,0 0,0 0,0 1,-1-1,1 1,-1 0,0 0,0 0,0 0,-1 0,1 0,-1 2,8 28,-3-33</inkml:trace>
  <inkml:trace contextRef="#ctx0" brushRef="#br0" timeOffset="5395.719">2089 37,'-31'-9,"0"1,-1 1,-1 2,1 1,-1 2,1 1,-1 1,0 2,-29 6,52-4,1 1,-1 1,2-1,-1 1,1 1,-1 0,2 0,-1 0,1 1,0 0,1 1,0-1,0 1,1 0,0 1,0-1,1 1,1 0,0 0,0 0,1 1,0-1,0 1,2-1,-1 4,-7 20,-58 387,41-212,-18 140,-28 62,-45 185,102-471,6-1,6 1,5 2,-4-123,0 0,1 0,0 0,0 0,0 0,0 1,0-1,1 0,0-1,0 1,0 0,0 0,1 0,-1 0,1-1,0 1,0-1,1 1,-1-1,1 0,-1 0,1 0,0 0,0-1,0 1,1-1,-1 0,0 0,1 0,0 0,-1 0,2 0,11-1,-1-1,0 0,0-2,0 1,0-2,0 0,-1 0,1-1,-1-1,0-1,0 0,-1-1,1 0,-1-1,68-29,-56 31,0 1,0 1,0 1,0 1,0 1,1 1,-1 1,0 2,0 0,0 2,0 1,-1 1,6 3,4-1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1016,'-47'94,"4"2,-10 42,28-72,3 0,4 1,2 1,3 0,3 1,3 0,3 1,4 5,27 114,-28-166,-4-6</inkml:trace>
  <inkml:trace contextRef="#ctx0" brushRef="#br0" timeOffset="375.205">1 1242,'50'-46,"2"2,3 3,0 2,3 3,7-1,-30 14,2 3,1 0,0 3,1 1,1 2,1 2,-1 2,2 1,-1 2,1 2,0 2,21 1,-46 4,0 0,-1 2,1 0,-1 0,0 2,-1 0,1 0,0 2,-11-5,0 0,0 0,0 0,0 0,0 1,-1 0,1 0,-1 0,0 1,0-1,-1 1,1 0,-1 0,0 0,-1 0,1 1,-1-1,0 1,0-1,-1 1,0 0,0 0,0 0,0 0,-5 13,0-1,-2 0,0-1,0 1,-2-1,0 0,-1-1,0 0,-2-1,0 0,0 0,-2-1,1 0,-2-2,0 1,-4 1,-62 53,-3-3,-2-4,-4-4,-1-3,-3-5,-41 13,96-34,37-26,1 0,-1 0,1-1,-1 1,1 0,-1 0,1 0,0 0,0 0,0-1,-1 1,1 0,0 0,0 0,0 0,0 0,0 0,0 0,1 0,-1 0,0-1,0 1,1 0,-1 0,0 0,1 0,-1-1,1 1,-1 0,1 0,0-1,-1 1,1 0,0-1,-1 1,1-1,0 1,0-1,-1 1,1-1,0 1,0-1,0 0,0 1,-1-1,2 0,151 44,-58-23,-77-18,0 2,0 0,0 1,-1 0,0 2,0 0,-1 1,0 0,-1 2,0 0,-1 0,0 1,0 1,-2 0,1 1,-2 1,7 9,7 19,-11-27</inkml:trace>
  <inkml:trace contextRef="#ctx0" brushRef="#br0" timeOffset="881.263">1186 1806,'-5'16,"1"1,0 0,1 0,1 0,1 0,0 0,1 0,1 0,1 0,0 0,1 0,1-1,1 1,3 8,-7-22,0 0,1 0,-1-1,0 1,1 0,0 0,0-1,-1 1,2-1,-1 0,0 0,0 0,1 0,-1 0,1 0,-1 0,1-1,0 1,0-1,0 0,0 0,0 0,0 0,0 0,0-1,0 0,0 1,0-1,0 0,0 0,0-1,1 1,-1-1,0 1,0-1,0 0,0 0,0-1,-1 1,1 0,0-1,-1 0,1 0,-1 0,1 0,-1 0,1-1,136-141,-114 121,-13 10,0 1,0 1,1 0,0 1,1 0,0 1,1 0,0 2,0-1,1 2,0 0,8-1,-22 6,0 1,0 0,0 0,0 0,0 0,0 0,0 0,0 1,0-1,0 1,0-1,-1 1,1 0,0 0,0 0,0 0,-1 0,1 0,0 0,-1 1,1-1,-1 0,0 1,1-1,-1 1,0 0,0-1,0 1,0 0,0 0,-1 0,1 0,0 0,-1 0,1 0,5 78,-6-68,-5 71,-4-1,-3 0,-8 17,-6 42,20-104,-3 26,-2-1,-4 0,-19 52,31-108,0 1,0 0,-1-1,0 0,0 0,-1 0,1-1,-1 1,0-1,-1 0,1 0,-5 2,8-5,0-1,0 0,-1 0,1 0,0 0,-1 0,1 0,0-1,-1 1,1-1,-1 0,1 1,-1-1,1 0,-1 0,1-1,-1 1,1-1,-1 1,1-1,0 0,-1 1,1-1,0-1,-1 1,1 0,0 0,0-1,0 1,0-1,1 0,-1 1,0-1,1 0,-1 0,1 0,-2-2,-4-10,1 1,0-1,0 0,2 0,0-1,0 0,1 1,1-1,1 0,0-2,1-24,3 1,1-1,2 1,2 0,2 0,1 1,7-13,-4 6,74-175,-66 180</inkml:trace>
  <inkml:trace contextRef="#ctx0" brushRef="#br0" timeOffset="1294.22">2089 536,'36'-23,"0"3,1 1,1 1,0 3,1 1,19-4,62 16,-116 2,0 1,0 0,0 1,0-1,-1 0,1 1,0 0,0 0,-1 0,1 1,-1-1,0 1,0-1,0 1,0 0,0 1,-1-1,1 0,-1 1,0-1,0 1,0 0,-1-1,1 1,-1 0,0 0,0 1,1 11,-1 1,-1-1,0 0,-2 0,0 1,0-1,-2 0,0-1,0 1,-2-1,0 0,-4 7,8-19,0-1,1 1,-1-1,1 1,0 0,0-1,0 1,0 0,0 0,1 0,-1 0,1-1,0 1,0 0,0 0,0 0,0 0,1 0,-1 0,1 0,0 0,0-1,0 1,0 0,0-1,1 1,-1 0,1-1,-1 0,1 1,0-1,0 0,0 0,0 0,2 1,8 2,1-1,0 1,0-2,0 0,1-1,-1 0,1-1,-1 0,1-1,-1-1,1 0,-1-1,1 0,8-4,24 0,234-33,-256 39</inkml:trace>
  <inkml:trace contextRef="#ctx0" brushRef="#br0" timeOffset="3375.599">2880 0,'37'5,"49"6,0 4,-1 3,63 23,-142-40,-1 0,0 1,0-1,0 1,0 0,0 0,-1 1,1-1,0 1,-1 0,0 1,0-1,0 1,0-1,0 1,-1 0,0 1,0-1,0 0,0 1,-1 0,1 0,-1-1,1 6,-2 24,-1 0,-1-1,-2 1,-2 0,-1-1,-1 0,-6 13,-6 34,-41 220,-19 305,66-283,13 10,1-196,-1-106,0 0,2-1,2 1,0-1,2 0,1 0,1 0,2-1,0-1,13 23,-60-70,26 12,-1 0,1 0,-1 1,-1 1,1 0,-1 0,0 1,0 1,-1 0,1 1,-1 1,0 0,0 0,0 2,0 0,0 0,-161 29,164-27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0,'-30'100,"5"1,5 1,-3 51,17-99,2 0,2 0,2 1,3-1,3 0,1 0,3 0,17 49,-24-94,0 1,1-1,0 0,1 0,0-1,0 1,1-1,0 0,1-1,-1 1,8 5,3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6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1087,'-28'39,"-20"26,-2 8,4-9,9-11,6-9,9-7,7-6,2-7,4-4,2-5</inkml:trace>
  <inkml:trace contextRef="#ctx0" brushRef="#br0" timeOffset="201.31">110 1059,'14'15,"15"18,7 10,-3 1,-2-2,-1-7,-6-6,-2-3,-1 0,2-1,-3 1,-1-4,-3-2,0-3,2-5,-1-9,-5-6</inkml:trace>
  <inkml:trace contextRef="#ctx0" brushRef="#br0" timeOffset="572.166">590 185,'16'-9,"46"-29,1 3,2 3,1 3,23-5,-5 26,-82 8,0 0,0 0,0 1,0-1,-1 0,1 1,0-1,0 1,-1 0,1-1,0 1,-1 0,1 0,-1 0,1 0,-1 0,0 1,1-1,-1 0,0 1,0-1,0 1,0-1,0 1,0-1,0 1,-1 0,1-1,0 1,-1 0,1 0,-1 0,0-1,0 1,0 0,0 0,0 0,0 0,0-1,0 1,-1 0,1 0,-1 0,-4 8,0 0,0-1,-1 1,0-1,-1 0,0-1,0 0,-1 0,0 0,0-1,-9 5,-6 9,16-15,-2 0,1 1,-1 0,1 1,1-1,-1 2,1-1,1 1,-1 0,1 0,1 1,0 0,0 0,1 0,1 0,-1 1,2-1,-1 3,3-9,1 0,0 0,0 0,1 0,-1 0,1-1,0 1,0 0,0-1,0 0,1 1,-1-1,1 0,0 0,0-1,0 1,0-1,0 1,1-1,-1 0,1 0,-1 0,1-1,0 1,0-1,0 0,-1 0,4 0,114 4,98-34,-195 28</inkml:trace>
  <inkml:trace contextRef="#ctx0" brushRef="#br0" timeOffset="835.346">1493 919,'43'-5,"29"-6,11-2,2-3,-4 1,-6-1,-7 1,-10 4,-5 3,-7 4,-6 2,-6 1,-3 2,-7-1</inkml:trace>
  <inkml:trace contextRef="#ctx0" brushRef="#br0" timeOffset="1039.183">2029 552,'-10'43,"-2"33,-1 14,4-4,2-11,2-10,3-11,1-9,1-8,0 0,1-3,4-1,2-2,5-6,-1-7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3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771 336,'-38'161,"7"0,7 8,15-97,4 1,3-1,4 1,5 30,8 173,-16-268,0-1,-1 1,0-1,0 1,-1-1,0 0,0 1,0-2,-1 1,-1 0,1-1,-1 0,0 0,0 0,0 0,-1-1,0 0,0 0,-3 1,-14 11</inkml:trace>
  <inkml:trace contextRef="#ctx0" brushRef="#br0" timeOffset="449.603">65 1494,'-13'-34,"1"-1,2 0,1 0,2-1,1 0,2 0,2-1,1 1,1-1,3 1,1-1,2 0,2 1,2 0,1 1,1 0,2 0,2 2,1 0,2 1,0 0,3 2,16-19,21-18,2 3,3 2,3 3,25-13,-38 30,3 2,1 3,2 2,1 3,1 3,2 2,1 4,59-14,-105 32,0 2,0 0,0 1,1 1,-1 1,1 0,-1 2,15 2,-29-2,1-1,0 0,0 1,-1 0,1 1,-1-1,0 1,0 0,0 0,0 0,0 1,-1 0,1 0,-1 0,0 0,0 1,-1 0,1 0,-1 0,0 0,0 0,-1 0,0 1,0 0,0-1,0 1,-1 0,0 0,0-1,-1 3,1 4,-2 1,1 0,-1-1,-1 1,-1-1,1 1,-2-1,0 0,0 0,-1 0,-1-1,0 0,0 0,-8 10,-123 130,55-81,-3-4,-2-4,-3-4,-79 37,166-94,0 0,0 0,0 1,0-1,0 1,0 0,0-1,1 1,-1 0,1 0,0 1,-1-1,1 1,0-1,0 1,0-1,1 1,-1 0,1 0,-1 0,1 0,0 0,0 0,1 0,-1 1,0-1,1 0,0 0,0 1,0-1,0 0,1 0,-1 0,1 1,-1-1,1 0,0 0,2 2,9 17,1-2,0 0,2 0,1-2,0 0,1 0,1-2,0 0,18 11,35 33,101 92,-72-57,-65-78,-21-16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226 163,'-47'218,"9"2,10 2,7 51,7-42,15-227,-1-1,0 0,-1 1,1-1,-1 0,1 1,-1-1,0 0,0 0,-1 1,1-1,0 0,-1 0,0-1,0 1,0 0,0 0,0-1,-1 1,1-1,-1 0,1 0,-1 0,0 0,0 0,0-1,-2 2,3-5,0 1,0-1,0 1,0-1,0 0,0 0,1 0,-1 0,1 0,-1 0,1-1,0 1,0 0,0-1,0 1,0 0,0-1,1 1,-1-1,1 0,0 1,0-1,0 1,0-3,-1 2,-1-51,3 0,1 1,3-1,3 0,1 1,3 1,3 0,1 1,3 0,2 1,2 2,2 0,18-23,9-14,4 3,4 3,3 2,3 3,46-37,-7 28,-104 82,0 1,0-1,-1 0,1 0,0 1,0-1,0 1,0-1,1 0,-1 1,0 0,0-1,0 1,0 0,0 0,0-1,1 1,-1 0,0 0,0 0,0 1,0-1,1 0,-1 0,0 1,0-1,0 0,0 1,0-1,0 1,0-1,0 1,0 0,0 0,0-1,0 1,0 0,-1 0,1 0,0 0,0 0,-1 0,1 0,-1 0,1 0,-1 0,1 0,-1 0,0 1,-7 57,-12-21,-1-1,-3-1,0-2,-3 0,0-1,-2-2,-2 0,0-3,-3 1,-34 36,22-21,11-12,1 2,2 1,2 1,-5 8,31-39,-1 1,1-1,0 0,0 1,0 0,1-1,0 1,0 0,1 0,-1 1,1-1,1 0,-1 0,1 0,0 1,0-1,1 0,0 0,0 1,0-1,1 0,0 0,0 0,1-1,-1 1,1-1,0 1,1-1,0 0,-1 0,2 1,147 101,-27-25,-116-74,0 0,-1 0,0 1,-1 0,0 0,0 0,-1 1,0 0,-1 1,5 10,2 0,-5-18</inkml:trace>
  <inkml:trace contextRef="#ctx0" brushRef="#br0" timeOffset="481.317">960 840,'-11'19,"0"0,2 0,0 1,1 0,1 1,1 0,0 0,2 0,1 1,0-1,1 11,2-29,0 1,0-1,0 0,0 1,1-1,-1 0,1 0,0 1,0-1,0 0,0 0,0 0,1 0,-1 0,1 0,0 0,0-1,0 1,0 0,1-1,-1 0,1 0,-1 1,1-2,0 1,0 0,0 0,0-1,0 0,0 1,0-1,0 0,1-1,-1 1,0-1,1 1,-1-1,0 0,1 0,-1 0,0-1,1 1,-1-1,0 0,0 0,16-7,0-2,-1 0,0-1,-1 0,-1-2,0 0,0-1,-1 0,-1-1,-1-1,6-8,-13 17,114-133,-119 139,0 0,0-1,0 1,0 0,0 0,0 0,0-1,1 1,-1 1,0-1,1 0,-1 0,1 0,-1 1,0-1,1 1,0-1,-1 1,1 0,-1-1,1 1,0 0,-1 0,1 0,-1 0,1 0,0 1,-1-1,1 0,-1 1,1-1,-1 1,1 0,-1-1,1 1,-1 0,0 0,1 0,-1 0,0 0,0 0,0 0,0 0,0 1,0-1,0 0,0 1,0-1,0 2,4 14,-2-1,0 1,0 0,-2 1,0-1,-1 0,-2 17,1 3,10 267,-7-278,4 19,-3 1,-2 0,-1-1,-6 41,4-74,0 0,-1 0,0-1,-1 1,0-1,-1 1,0-1,0 0,-2-1,1 0,-1 0,-1 0,1-1,-2 0,1 0,-1-1,-1 0,1-1,-1 0,-7 3,4-3,0-1,0 0,0-1,0-1,-1 0,0-1,0-1,0 0,-5 0,14-1,0-1,0 0,0 0,0-1,0 1,0-1,0 0,0 0,0-1,0 1,0-1,1 0,-1 0,1-1,0 1,-1-1,1 0,0 0,1-1,-1 1,1-1,-1 0,1 0,0 0,0 0,1 0,-2-2,1-4,0 0,0 1,1-1,0 0,0-1,1 1,1 0,0 0,0 0,1 0,0-1,1 1,0 0,0 0,1 1,1-1,-1 1,2-1,-1 1,1 0,6-7,11-17,1 2,2 0,2 1,29-25,55-40,-61 60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3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739 480,'-43'-4,"11"-2,1 2,-1 1,1 1,-1 2,0 1,0 2,1 0,0 3,0 0,0 2,0 2,-10 5,-59 48,99-62,0 0,0 0,0 0,0-1,0 1,0 1,0-1,1 0,-1 0,0 0,1 0,-1 0,1 1,-1-1,1 0,0 0,-1 1,1-1,0 0,0 1,0-1,0 0,0 1,0-1,0 0,1 1,-1-1,0 0,1 1,-1-1,1 0,-1 0,1 0,0 0,-1 1,1-1,0 0,0 0,0 0,0 0,0-1,0 1,0 0,0 0,0-1,0 1,1 0,-1-1,1 1,64 20,-42-17,-16-3,0-1,0 1,-1 1,1-1,0 1,-1 1,1-1,-1 1,0 1,0-1,0 1,0 1,4 3,-10-4,1 1,-2 0,1-1,0 1,-1 0,0-1,0 1,0 0,-1-1,1 1,-1 0,0-1,-1 1,1-1,-1 1,0-1,0 0,0 1,0-1,-1 0,0-1,0 1,0 0,0-1,0 0,-1 1,0-1,-1 1,-213 190,194-174,-58 61,80-79,0 1,0 0,1 0,-1 0,1 0,-1 0,1 0,0 0,0 1,0-1,1 0,-1 1,1-1,0 0,0 1,0-1,0 0,0 1,1-1,-1 0,1 1,0-1,0 0,1 0,-1 0,1 0,-1 0,1 0,0 0,1 1,8 5,0 0,1-1,0 0,0 0,1-2,-1 0,2 0,-1-1,1-1,-1 0,1 0,0-2,4 1,-11-1,1 1,0-1,0 0,0 0,0-1,0 0,0 0,0-1,0 0,1-1,-1 0,0 0,0-1,0 1,-1-2,1 1,0-1,-1-1,1 1,-1-1,0 0,-1-1,1 0,-1 0,1 0,-2-1,1 0,5-6,-5-5</inkml:trace>
  <inkml:trace contextRef="#ctx0" brushRef="#br0" timeOffset="244.019">429 0,'-36'109,"6"1,4 1,5 1,5 1,5 1,5 0,5 6,24 226,-9-104,1-147,-10-71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29,'-39'29,"-21"23,-2 9,6-3,12-5,9-7,10-7,5-5,5-4,2-6,1-3,-1-6,2-4</inkml:trace>
  <inkml:trace contextRef="#ctx0" brushRef="#br0" timeOffset="247.827">11 0,'5'15,"16"18,4 9,2 7,3 0,4-8,3-7,-2-4,0-7,-3-3,-1-5,-2-4,5-5,0-3,0-2,-6-2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227 247,'-29'377,"27"-205,7 0,9 7,16 62,-23-200,-5-37,-1-6</inkml:trace>
  <inkml:trace contextRef="#ctx0" brushRef="#br0" timeOffset="1015.982">0 219,'44'-29,"0"3,2 1,0 2,2 3,0 1,44-10,102-16,-183 44,0 0,0 1,0 0,0 0,0 1,0 1,0 0,0 0,0 1,-1 1,1-1,-1 2,0-1,0 2,-1-1,8 6,-12-6,0 0,0 0,-1 1,0-1,0 1,0 0,0 0,-1 1,0-1,-1 1,1-1,-1 1,-1 0,1 0,-1 0,0 0,-1 0,1 0,-1 0,-1 0,0 0,0 0,-1 4,-2 10,-1-1,-1 0,-1-1,0 1,-2-1,0-1,-6 9,-15 14,-1 0,-1-3,-3 0,-1-2,-1-2,-33 21,-74 73,140-125,0 0,0 0,0 1,0-1,1 1,-1 0,1 0,0 0,0 0,1 0,-1 1,1-1,0 1,0 0,1 0,-1 0,1 0,0-1,1 2,-1-1,1 0,0 0,0 0,0 0,1 0,0 0,0 0,0 0,0 0,1-1,0 1,0 0,0-1,1 1,-1-1,1 0,0 0,4 4,14 11,1-2,0 0,2-1,0-2,18 9,42 25,-45-21,-1 2,-1 1,-1 2,5 8,-7 8,-23-34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10,'-1'-1,"1"1,-1-1,1 1,0-1,-1 0,0 1,1-1,-1 1,1-1,-1 1,0 0,1-1,-1 1,0-1,1 1,-1 0,0 0,0-1,1 1,-1 0,0 0,0 0,1 0,-1 0,0 0,0 0,1 0,-1 0,0 0,0 1,1-1,-1 0,0 0,1 1,-1-1,0 0,1 1,-1-1,0 1,1-1,-1 1,1-1,-1 1,1-1,-1 1,1 0,-1-1,1 1,0 0,-1-1,1 1,0 0,-1 0,1-1,0 1,0 0,0 0,0-1,0 1,0 0,-7 51,41 257,-13-102,-6 146,1-103,0-160,-15-89,1 0,-1-1,1 1,-1 0,1 0,0-1,0 1,-1-1,1 0,0 1,0-1,0 0,-1 0,1 0,0 0,0 0,0-1,-1 1,1 0,0-1,-1 1,1-1,0 0,-1 0,1 0,0 1,-1-1,1-1,-1 1,0 0,1 0,-1 0,0-1,0 1,0-1,0 1,0-1,0 1,0-1,0 0,-1 1,1-1,-1 0,1 1,-1-1,0-1,2 0,64-97,-41 57,2 2,2 1,1 2,2 1,22-19,-53 55,0-1,-1 1,1 0,0 0,0-1,-1 1,1 0,0 0,0 0,0 0,1 0,-1 0,0 0,0 1,0-1,1 0,-1 1,0-1,1 1,-1-1,0 1,1-1,-1 1,1 0,-1 0,1 0,-1 0,0 0,1 0,-1 0,1 0,-1 1,1-1,-1 1,0-1,1 1,-1-1,0 1,1 0,-1-1,0 1,0 0,0 0,0 0,0 0,0 0,0 0,0 0,1 1,22 179,-13-53,23-30,-33-96,0 0,0 0,0 1,0-1,0 0,1-1,-1 1,1 0,-1 0,1-1,0 1,0-1,0 1,0-1,0 0,0 0,0 0,0 0,0 0,0 0,1 0,-1-1,0 1,1-1,-1 0,0 0,1 0,-1 0,0 0,1 0,-1-1,0 1,1-1,-1 1,0-1,0 0,1 0,-1 0,0 0,2-2,33-28,-21 17</inkml:trace>
  <inkml:trace contextRef="#ctx0" brushRef="#br0" timeOffset="697.288">1281 801,'-349'252,"345"-249,-74 74,76-75,0 1,0-1,1 0,-1 1,1-1,-1 1,1-1,0 1,0 0,0-1,0 1,1 0,-1 0,1 0,-1 0,1-1,0 1,0 0,0 0,1 0,-1 0,1 0,0-1,-1 1,1 0,0 0,1-1,-1 1,0-1,1 1,0-1,-1 1,1-1,0 0,2 1,0 0,0 0,0 0,1 0,-1-1,1 0,-1 0,1 0,0-1,0 0,0 0,0 0,0 0,0-1,0 1,0-1,0-1,0 1,0-1,0 0,0 0,-1 0,5-2,108-52,-95 38,0-2,-1 0,0-1,-2-1,0 0,-2-2,0 0,-2-1,0 0,5-15,-1 22,-15 54,-4-18,2 0,0 1,1-1,1 0,1 0,0-1,2 1,0-1,1 0,0-1,3 2,-9-15,0 0,0-1,0 1,1-1,-1 0,1 1,0-1,0-1,0 1,0 0,0-1,1 1,-1-1,1 0,0 0,-1 0,1-1,0 1,0-1,0 0,0 0,0-1,1 1,-1-1,0 0,0 0,0 0,0 0,0-1,1 0,-1 1,0-2,0 1,0 0,-1-1,1 0,0 0,-1 0,1 0,2-2,7-13,0 0,-1-1,-1 0,-1-1,-1 0,0-1,-1 0,-2 0,0 0,2-13,7-18,4-5,3 2,1 0,20-30,-42 83,-1 0,0-1,1 1,-1 0,1 0,-1 0,1-1,-1 1,1 0,0 0,0 0,-1 0,1 0,0 0,0 0,0 1,0-1,0 0,0 0,0 1,1-1,-1 1,0-1,0 1,0-1,1 1,-1 0,0-1,0 1,1 0,-1 0,0 0,1 0,-1 0,0 0,0 1,1-1,-1 0,0 1,0-1,1 1,-1-1,0 1,0-1,0 1,0 0,0 0,0-1,0 1,0 0,0 0,0 0,0 0,0 1,7 13,-1 0,0 0,0 0,-2 1,0 0,-1 1,0-1,0 17,7 20,49 164,-60-215,0-1,0 1,0-1,0 0,0 1,0-1,0 0,1 1,-1-1,0 0,1 0,-1 1,1-1,0 0,-1 0,1 0,0 0,0 0,-1 1,1-1,0-1,0 1,0 0,0 0,1 0,-1 0,0-1,0 1,0-1,0 1,1-1,-1 1,0-1,1 0,-1 1,0-1,1 0,-1 0,0 0,1 0,-1 0,0 0,1-1,-1 1,0 0,1-1,-1 1,0-1,0 1,0-1,1 1,-1-1,0 0,0 0,0 0,0 0,0 1,0-1,0 0,0-1,-1 1,1 0,0 0,70-170,-33 62,-34 100,-3 3,0 1,1-1,0 1,0 0,1 0,-1 0,1 0,0 0,0 1,1-1,-1 1,1 0,0 0,0 0,1 0,-1 1,1 0,0 0,0 0,0 0,0 1,3-1,-7 3,1 1,0-1,-1 1,1 0,0-1,-1 1,1 0,-1 0,1 0,-1 0,1 1,-1-1,0 0,0 0,0 1,0-1,0 1,0-1,0 1,0 0,0-1,-1 1,1 0,0-1,-1 1,0 0,1 0,-1-1,0 1,0 0,4 20</inkml:trace>
  <inkml:trace contextRef="#ctx0" brushRef="#br0" timeOffset="944.977">2326 969,'30'-14,"1"-2,-2-1,0-1,-1-2,-1-1,-1 0,0-3,-17 18,0-1,0 0,-1 0,1-1,-1 0,-1 0,0-1,0 0,-1 0,0-1,-1 0,1 0,-2 0,0-1,0 1,-1-1,0 0,-1 0,0 0,-1 0,0-1,-1 1,0 0,-1-4,-1 11,-1 0,0 0,0 0,-1 0,1 0,-1 1,0 0,0-1,0 1,0 1,0-1,0 1,-1-1,0 1,1 0,-1 1,0-1,0 1,0 0,0 0,0 1,0 0,0-1,0 2,0-1,0 0,0 1,0 0,0 0,0 1,1-1,-1 1,0 0,1 0,-1 1,1-1,0 1,0 0,0 0,-3 3,-10 8,1 0,1 0,0 2,0 0,2 1,0 0,1 1,0 0,2 1,0 0,2 1,0 0,1 0,0 1,2 0,1 0,0 0,2 1,0 15,3-23,0 0,1-1,0 1,1-1,1 1,0-1,0 0,2-1,0 1,0-1,1 0,0 0,1-1,1 0,-1-1,2 0,0 0,0-1,0 0,1-1,0 0,1 0,0-1,0-1,1 0,-1-1,1 0,0-1,1-1,-1 0,1-1,0 0,168 14,-133-16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8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5 136,'-3'28,"2"-1,0 1,2 0,1-1,2 1,0-1,2 0,0 0,11 25,-15-46,1 0,-1 0,1 0,0 0,1 0,-1-1,1 1,0-1,0 0,1 0,0-1,0 1,0-1,0 0,1 0,-1-1,1 0,0 0,0 0,0-1,0 1,1-1,-1-1,1 1,-1-1,1-1,-1 1,1-1,-1 0,1 0,0-1,-1 0,1 0,-1-1,2 0,4-3,-1 0,0 0,0-2,0 1,-1-1,0-1,0 0,-1 0,0-1,0 0,-1 0,-1-1,1-1,-1 1,-1-1,25-31,-31 41,1 0,-1 0,0 0,0 0,0 0,1 0,-1 0,0 0,1 0,-1 0,1 1,-1-1,1 0,-1 0,1 0,0 1,-1-1,1 0,0 0,0 1,-1-1,1 1,0-1,0 1,0-1,0 1,0-1,0 1,0 0,0 0,0-1,0 1,0 0,0 0,0 0,0 0,0 0,0 0,0 0,0 1,0-1,0 0,0 1,0-1,-1 0,1 1,0-1,0 1,0-1,0 1,-1 0,1-1,0 1,0 0,-1-1,1 1,0 0,-1 0,1 0,-1 0,1 0,-1-1,0 1,1 0,-1 1,6 45,-6-40,0-1,0 0,1 1,-1-1,1 0,1 1,-1-1,1 0,1 0,-1 0,1 0,0-1,0 1,0-1,1 0,0 0,0 0,0 0,1 0,4 3,-5-6,0 1,1-1,-1 1,1-1,0 0,-1-1,1 1,0-1,0 0,0 0,0-1,0 1,0-1,0 0,0-1,1 1,-1-1,-1 0,1 0,0-1,0 1,0-1,-1 0,3-1,101-74,-98 68,8-7,-1 0,0-2,-2 0,0-1,-1 0,0-1,-2-1,0 0,-2-1,7-20,-14-16,-6 56,0 7</inkml:trace>
  <inkml:trace contextRef="#ctx0" brushRef="#br0" timeOffset="268.724">1134 362,'32'-4,"0"-2,-1-1,0-1,0-2,0-2,-2 0,1-2,-2-1,0-1,18-15,-38 24,0 0,0-1,0-1,-1 1,0-1,0 0,-1-1,-1 1,1-1,1-6,-6 13,1 0,-1 0,0-1,0 1,0-1,0 1,-1-1,1 1,-1-1,0 1,0-1,0 0,-1 1,1-1,-1 1,0-1,0 1,0 0,0-1,0 1,-1 0,0 0,1 0,-1 0,-1 0,1 0,0 0,-1 1,1-1,-1 1,0-1,1 1,-1 0,-1 0,-8-2,0 1,1 0,-1 1,0 1,0 0,0 0,0 1,0 0,-1 1,1 1,1 0,-1 1,0 0,1 0,-1 1,1 1,0 0,0 1,1 0,0 0,0 1,0 0,-5 6,3-5,1 1,0 1,0 0,0 0,2 1,-1 0,1 1,1 0,0 1,1-1,0 2,1-1,0 2,3-8,1 0,0 0,0 1,1-1,0 1,1-1,-1 1,1-1,1 1,-1-1,1 1,1-1,-1 1,1-1,1 0,-1 0,1 0,0 0,1 0,0-1,0 1,0-1,1 0,0 0,5 4,7 4,1-2,0 1,1-2,0-1,1 0,0-1,1-2,0 0,0-1,1 0,-1-2,1-1,0-1,0-1,0 0,12-3,7 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6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508 114,'-18'-2,"1"1,-1 0,0 2,0 0,1 1,-1 0,0 2,1 0,0 1,0 1,1 0,-1 1,1 1,1 0,-1 2,2 0,-11 8,4 6,0 2,2 1,1 0,1 1,1 1,2 0,1 1,1 1,1 0,2 0,2 1,0 0,2 1,1 19,3-34,1 0,0 1,2-1,0 0,1 0,1 0,1 0,0-1,1 1,6 10,-8-20,0 0,1-1,0 1,0-1,1 0,-1 0,2-1,-1 0,1 0,0 0,0-1,0 0,1 0,0-1,-1 0,2-1,-1 1,0-1,1-1,-1 0,1 0,8 0,5-3,1-1,0-2,-1 0,1-1,-1-2,0 0,-1-1,0-1,0-1,-1-1,-1-1,1 0,-2-2,0 0,-1-1,0-1,-1 0,6-9,-4 9,-2 0,0 0,-1-1,0-1,-2-1,0 0,-1-1,-1 0,-1-1,-1 0,0 0,-2-1,-1 0,0 0,-2-1,0 0,-2 1,0-1,-2 0,0 0,-2 0,0 0,-2 0,0 1,-3-6,1 13,-1-1,-1 1,0 1,-1-1,-1 1,0 1,-1 0,0 0,-1 1,0 1,-1 0,0 0,-1 1,0 1,-1 0,0 1,0 1,0 1,-1 0,0 0,-1 2,1 0,-1 1,1 0,-1 2,0 0,0 1,0 0,0 2,1 0,-1 0,-1 2,2 2,0 0,0 1,1 1,0 1,0 0,1 1,0 0,0 1,1 0,1 1,0 1,1 0,-1 2,-19 27</inkml:trace>
  <inkml:trace contextRef="#ctx0" brushRef="#br0" timeOffset="507.658">762 1045,'90'-111,"-42"58,-25 31,-2-1,-1-1,-1 0,0-2,-3 0,3-6,9-24,-41 86,10-12,0-1,1 1,1 1,0-1,2 0,0 0,3 14,-3-28,-1 0,1 0,0 1,0-1,1 0,-1 0,1 0,0 0,0 0,0 0,1-1,-1 1,1-1,0 0,0 0,0 0,0 0,1 0,-1 0,1-1,0 0,0 0,0 0,0 0,0 0,0-1,0 0,0 0,0 0,1 0,-1-1,0 0,1 1,1-2,8-1,0-2,0 0,0 0,-1-1,0-1,0 0,0-1,-1-1,0 0,0 0,-1-1,0 0,-1-1,0-1,0 1,-1-2,-1 1,4-7,-1 5,-1-1,-1 0,0 0,-1-1,0 0,-1-1,-1 0,-1 0,0 0,-1-1,0 1,-2-1,0 0,-1 0,-1 17</inkml:trace>
  <inkml:trace contextRef="#ctx0" brushRef="#br0" timeOffset="806.399">1947 594,'-21'2,"-1"0,1 1,0 2,0 0,0 1,1 1,0 1,0 0,1 2,0 0,1 1,-15 12,29-21,-1 1,1-1,0 1,0 0,0 1,0-1,0 0,1 1,-1 0,1 0,0 0,1 0,-1 1,0-1,1 1,0-1,0 1,1 0,-1 0,1 0,0 0,1 0,-1 0,1 0,0 0,0 0,0 0,1 0,0 0,0 0,0 0,0 0,1-1,0 1,0 0,0-1,1 1,-1-1,1 0,3 4,2-1,2 0,-1 0,0-1,1 0,0-1,1 0,-1-1,1 0,0 0,0-1,0-1,0 0,1 0,-1-1,1-1,-1 0,0 0,2-1,12 0</inkml:trace>
  <inkml:trace contextRef="#ctx0" brushRef="#br0" timeOffset="1123.886">2144 735,'13'7,"-1"0,1-1,0-1,0 0,0 0,1-2,0 1,-1-2,1 0,0-1,0 0,1-1,-1 0,0-1,0-1,0 0,-1-1,1-1,0 0,3-2,-12 3,0-1,-1 0,0 0,1 0,-1 0,-1-1,1 1,-1-1,0 0,0 0,0 0,0-1,-1 1,0-1,0 1,-1-1,1 0,-1 1,-1-1,1 0,-1 0,0 0,0 0,-1 1,1-1,-2-5,1 7,1 0,-1 0,0 1,-1-1,1 0,0 0,-1 0,0 1,0-1,0 1,-1 0,1-1,-1 1,1 0,-1 0,0 1,0-1,-1 0,1 1,0 0,-1 0,1 0,-1 0,0 1,0-1,1 1,-1 0,0 0,0 0,0 1,0-1,0 1,-1 0,1 0,0 1,0-1,0 1,-1 0,-9 2,0 1,1 0,0 1,0 1,0 0,1 0,0 2,0-1,0 1,1 1,0 0,1 1,0 0,1 0,0 1,0 0,1 1,1 0,0 0,1 0,0 1,0 0,2 0,0 1,0-1,1 1,1 0,0 0,1 0,0 0,1 0,1 0,0 0,1 0,1 0,0-1,1 1,1 2,3-4,0 0,1 0,1-1,-1-1,2 0,-1 0,2-1,-1 0,1-1,0 0,1-1,0 0,0-1,0-1,1 0,0-1,0 0,0-1,5 0,17 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0,'-27'20,"0"1,1 1,2 1,0 1,1 1,2 1,0 1,2 1,-12 23,24-39,1 0,0 0,1 1,0 0,1 0,1 0,0 1,0-1,1 1,1-1,1 3,0-10,0 0,0 0,1 0,0 0,1 0,-1 0,1-1,0 1,1 0,-1-1,1 0,0 0,0 0,1 0,-1 0,1-1,0 1,1-1,-1 0,1 0,-1-1,1 1,0-1,1 0,-1 0,2 0,7 1,-1-1,1-1,0 0,1 0,-1-1,0-1,0-1,0 0,1 0,-1-2,0 0,-1 0,1-1,-1-1,1 0,-1-1,5-3,-10 5,6-1,-1-2,0 0,0 0,-1-1,0-1,0 0,-1 0,0-2,-1 1,0-1,6-10,-3 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6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63,'-5'75,"2"-1,4 1,3 0,8 32,-10-90,1-1,1 0,0 1,1-2,1 1,0 0,1-1,8 12,-13-23,1 0,0 1,0-1,0-1,1 1,-1 0,1-1,0 1,0-1,0 0,1-1,-1 1,1-1,-1 0,1 0,0 0,0 0,0-1,0 0,0 0,0 0,0-1,0 0,0 0,0 0,0 0,0-1,0 0,0 0,1-1,4-2,-1 0,0-1,0-1,0 0,-1 0,0 0,0-1,0 0,-1-1,0 0,-1 0,1 0,-2-1,1 0,1-5,17-21,104-145,-127 179,-1 0,1 0,0 1,0-1,0 0,-1 0,1 0,0 1,0-1,0 1,0-1,0 1,0-1,0 1,1-1,-1 1,0 0,0 0,0 0,0-1,0 1,1 0,-1 0,0 0,0 1,0-1,0 0,0 0,0 1,1-1,-1 1,0-1,0 1,0-1,0 1,0-1,-1 1,1 0,0 0,0-1,0 1,0 0,31 49,-19-26,-8-17,1 1,-1-2,1 1,1-1,-1 0,1 0,0-1,0 1,1-2,-1 1,1-1,0 0,1-1,-1 0,0 0,1-1,0 0,0 0,-1-1,1 0,0-1,0 0,0 0,0-1,0 0,-1-1,1 1,5-3,0-2,0 1,0-1,-1-1,0-1,0 0,0 0,-2-1,1-1,-1 0,0-1,-1 0,0 0,-1-1,3-5,-2 2,0-1,-1-1,0 1,-2-2,0 1,-1-1,0 0,-2 0,3-18,-6 11</inkml:trace>
  <inkml:trace contextRef="#ctx0" brushRef="#br0" timeOffset="298.114">1363 487,'29'-14,"0"0,-1-2,-1-1,0-2,-1 0,-1-1,10-13,-21 20,0-1,-1 0,-1-1,0 0,-1-1,-1 0,-1-1,2-4,-8 16,-1 0,1 0,-1-1,-1 1,1-1,-1 1,0-1,0 1,0-1,-1 0,0 1,0-1,-1 0,1 0,-1 1,-1-1,1 1,-1-1,0 1,0 0,0-1,-1 1,0 0,0 0,0 1,0-1,-1 1,0 0,-1-2,1 2,-1 1,1-1,-1 1,1 0,-1 1,0-1,0 1,0 0,-1 0,1 0,0 1,-1 0,1 0,-1 0,1 1,-1 0,1 0,-1 0,1 0,-1 1,1 0,-1 1,1-1,0 1,-1 0,1 0,0 0,-2 2,-5 3,2-1,-1 2,1-1,0 1,0 1,1 0,1 0,-1 1,1 0,1 0,-7 12,8-9,0 1,0 0,2 1,-1-1,2 1,0 0,1 0,0 0,1 0,1 0,1 0,0 1,0-1,2 0,0-1,1 1,0 0,1-1,0 0,2 0,-1-1,2 1,0-1,0-1,1 0,1 0,0-1,0 0,1 0,6 2,9 9,1-2,1-1,0-1,2-1,0-2,1-1,0-1,18 4,-7-4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8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40,'-26'-9,"-2"1,1 1,-1 1,1 2,-2 1,1 1,0 1,0 2,0 1,0 1,0 1,0 2,1 0,0 2,0 1,-9 5,24-5,1 1,0 0,0 1,1 0,0 1,1 0,0 0,1 1,1 0,0 0,0 1,2 0,0 0,0 0,1 1,1-1,0 1,1 0,1 0,0 0,2 0,0 7,0-10,2 1,0-1,0 0,1 0,0 0,1 0,1-1,0 1,0-1,1-1,0 1,1-1,0-1,1 1,0-2,1 1,-1-1,1 0,1-1,0 0,0-1,0 0,3 0,2 1,0 0,0-2,0 0,1 0,0-2,0 0,0-1,0 0,0-2,0 0,0-1,1 0,-1-2,-1 0,1-1,16-6,-5-1,-1-1,-1-1,1-2,-2 0,0-2,7-8,-12 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25,'-16'-5,"0"0,-1 1,1 0,-1 2,0 0,0 0,0 2,0 0,1 1,-1 1,0 0,0 1,1 1,0 1,0 0,0 1,0 0,0 3,-2 4,2 1,0 1,0 0,2 1,0 1,1 0,0 1,2 0,-7 15,16-30,-6 11,0 1,2 0,0 0,0 1,2-1,0 1,1 0,0 0,1 1,1-1,1 0,0 1,1-1,1 0,0 0,1 1,5 13,-6-25,0-1,1 1,-1-1,1 0,0 0,1 0,-1 0,0 0,1-1,0 1,0-1,0 0,0 0,1-1,-1 1,1-1,-1 0,1 0,0 0,0-1,0 0,0 0,0 0,0 0,0-1,0 0,0 0,0 0,0-1,0 0,2 0,7-1,-1-1,1 0,0-1,-1-1,0 0,0 0,0-2,-1 1,0-2,0 1,0-2,11-12,-1 0,0-2,-2 0,0-1,-2-1,-1-1,-1-1,-1 0,-1-1,-1 0,-2-1,-1-1,-1-1,0 15,-2 36,-2-2,-1-3,1 0,1 0,0-1,1 1,1-1,0-1,1 0,0 0,1-1,4 4,3-2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1 567,'18'-72,"4"2,3 0,2 1,31-52,-22 69,-34 53,0-1,-1 1,1 0,-1-1,1 1,-1 0,0 0,1 0,-1 0,0 1,0-1,0 0,0 1,0-1,0 0,0 1,0-1,0 1,-1-1,1 1,0 0,-1-1,0 1,1-1,-1 1,0 0,0 1,2 2,0 4,1 1,0-1,1 0,0 1,0-2,1 1,0 0,0-1,1 0,0 0,1-1,0 0,0 0,0 0,1-1,0 0,0-1,1 0,0 0,0 0,0-1,0-1,0 0,1 0,-1-1,1 0,0 0,0-1,0 0,0-1,5-1,8-6,0-1,-1-1,0-1,-1-1,0-2,0 1,-1-2,-1-1,-1 0,0-2,-1 0,0-1,-2 0,2-3,75-87,-77 89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339 432,'5'48,"1"54,0 19,-1 4,-1-10,-2-10,-1-14,0-12,4-10,1-7,-1-10,0-8,3-7,0-5,0-4,-3-6</inkml:trace>
  <inkml:trace contextRef="#ctx0" brushRef="#br0" timeOffset="483.416">1 375,'37'-39,"1"1,2 1,2 2,1 3,2 1,1 2,1 2,2 2,42-15,-70 32,0 0,0 2,1 0,0 2,0 0,1 1,-1 1,1 2,-1 0,1 1,-1 1,0 1,0 2,0 0,0 1,-1 1,0 0,0 2,-1 1,0 1,0 0,4 5,-16-10,-1 1,1 1,-1-1,-1 1,1 0,-1 0,-1 1,1 0,-1 0,-1 0,0 1,0 0,-1-1,0 1,-1 0,0 1,-1-1,0 0,0 0,-1 1,0-1,-1 0,0 1,-1-1,0 0,-1 0,0 0,0-1,-1 1,-1 0,-18 25,-3-2,-1 0,-1-2,-1-1,-2-1,-1-1,-1-2,-2-2,-35 20,39-23,-241 172,269-190,-1-1,1 1,0 0,0 0,0 0,0 0,1 1,-1-1,1 1,0-1,0 1,0 0,0 0,1 0,0 0,0 0,0 0,0 0,0 1,1-1,0 0,0 0,0 1,0-1,1 0,0 0,0 0,0 0,0 1,0-1,1-1,0 1,0 0,0 1,18 14,0 0,2-1,0-1,0-1,2-2,0 0,0-1,1-1,1-2,0 0,0-2,20 4,33 15,-67-23,22 7,-1 1,0 2,-1 1,0 1,-2 2,0 1,4 5,21 6,-36-25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0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1 589,'76'4,"-1"-2,1-4,64-10,-88 5,-1-2,0-2,-1-2,0-3,-1-1,-1-3,-1-2,-1-2,-1-2,-1-2,-1-2,12-13,-39 33,-1 0,-1-1,0-1,-1 0,0-1,-1 0,0-1,-1-1,0 1,-2-2,1 0,-2 0,0 0,-1-1,-1 0,-1 0,1-4,-6 20,0-1,1 0,-1 0,0 0,0 0,0 0,0 0,0 1,0-1,-1 0,1 0,-1 0,1 0,-1 1,0-1,0 0,1 0,-1 1,0-1,-1 1,1-1,0 1,0-1,-1 1,1 0,-1 0,1 0,-1-1,1 1,-1 1,0-1,1 0,-1 0,0 1,0-1,1 1,-1-1,0 1,0 0,-3 0,0 0,0 0,1 1,-1 0,0 0,0 0,1 0,-1 1,1 0,-1 0,1 0,0 0,0 1,0 0,0 0,-10 11,1 0,1 1,0 0,1 1,1 0,0 1,1 0,1 1,1 0,-4 15,9-28,-34 109,5 2,5 1,5 1,6 0,2 35,13-148,-19 237,6-58,-24 104,26-230,-2-2,-2 0,-3 0,-3-2,-1 0,-3-1,-5 2,-50 49,78-101,-1 0,0 0,0 0,0-1,0 0,0 1,-1-1,1 0,-1-1,1 1,-1 0,0-1,0 0,1 0,-1 0,0-1,0 1,0-1,0 0,0 0,0 0,0 0,0-1,0 0,0 0,0 0,1 0,-1 0,0-1,1 0,-1 0,-4-5,1-1,0 0,0-1,1 0,-1 0,2-1,0 1,0-1,1 0,0 0,0-1,1 1,1-1,0 0,0 0,1-3,-4-19,1-1,2 1,1 0,2-1,2 1,0 0,3 0,0 0,2 1,2 0,0 0,3 1,0 1,2 0,1 0,2 2,0 0,2 1,1 1,1 1,1 1,11-7,-20 17,2 0,0 1,0 0,1 2,1 0,0 1,0 0,1 2,0 0,1 1,0 1,0 1,0 1,12-1,219 9,-226-4</inkml:trace>
  <inkml:trace contextRef="#ctx0" brushRef="#br0" timeOffset="246.658">1610 1097,'-10'44,"-8"27,0 8,2-6,4-9,5-17</inkml:trace>
  <inkml:trace contextRef="#ctx0" brushRef="#br0" timeOffset="3212.18">1750 645,'0'5,"0"2</inkml:trace>
  <inkml:trace contextRef="#ctx0" brushRef="#br0" timeOffset="3852.591">2371 843,'-76'199,"-9"-3,-45 67,103-204,44-73,23-39,-4-1,-1-1,9-26,47-74,17-10,-108 165,1-2,-1 1,0 0,0-1,1 1,-1 0,1 0,-1-1,1 1,-1 0,1 0,0 0,-1 0,1 0,0 0,0 0,0 0,0 0,0 0,0 0,0 0,0 1,0-1,1 1,-1-1,0 0,0 1,0 0,1-1,-1 1,0 0,1 0,-1 0,0-1,1 1,-1 1,0-1,1 0,-1 0,0 0,0 1,1-1,-1 1,0-1,0 1,1-1,-1 1,0 0,0-1,1 2,15 109,-15-96,-1 2,0 1,2-1,-1 0,2 0,0 0,2-1,-1 1,2-1,0 0,1-1,1 0,0 0,1-1,0 0,1 0,1-1,8 7,-16-18,-1 1,0-1,0 0,1 0,-1 0,1-1,0 0,-1 1,1-1,0 0,0-1,0 1,0-1,0 1,0-1,0 0,-1-1,1 1,0-1,0 1,0-1,0-1,-1 1,1 0,0-1,-1 0,1 0,-1 0,0 0,0 0,1-1,-2 1,1-1,0 0,0 0,-1 0,0 0,1 0,-1-1,1-2,10-14,-2 0,0-1,-1 0,-1-1,-1 1,-2-2,0 1,0-1,-2 0,-1-9,-1 8</inkml:trace>
  <inkml:trace contextRef="#ctx0" brushRef="#br0" timeOffset="4486.699">3331 928,'-29'58,"3"1,3 1,2 1,3 1,-9 58,24 19,4-134,0-1,0 1,0-1,0 0,1 0,-1 1,1-1,0 0,0 0,1-1,-1 1,1 0,0-1,0 0,0 1,0-1,1 0,-1-1,1 1,0-1,0 1,0-1,0 0,0-1,0 1,0-1,1 1,-1-1,3 0,12-2,0 0,0-2,-1 0,1-1,-1 0,0-2,0 0,0-1,-1-1,0-1,-1 0,0-1,5-4,25-18,-2-1,-1-2,-1-2,-3-2,-1-2,-2-1,-1-1,-3-3,20-36,-34 49,-1-1,-2-1,-2 0,-1 0,-1-2,-3 1,0-1,-3-1,-1 1,-2-1,-1 1,-2-1,-1 0,-3 1,-1 0,-1-1,2 17,-2-1,0 1,-1 1,0-1,-2 2,-1-1,0 1,-1 1,-9-9,15 18,-1 1,0 1,0-1,-1 1,0 0,0 1,-1 0,0 1,0-1,0 2,-1-1,0 1,1 1,-1 0,-1 0,1 1,0 0,0 0,-1 2,-9-1,11 2,0 1,0 0,0 0,1 1,-1 0,1 0,0 1,0 0,0 1,0 0,1 0,0 0,0 1,0 0,1 0,0 1,0 0,0 0,1 0,0 1,-3 6,-2 5,1-1,1 1,0 1,2 0,0 0,1 0,1 0,1 1,0 0,4 20,2 1,1-1,2 0,2-1,1 0,3 0,1-1,1 0,3-1,1-1,2-1,1 0,1-2,3 0,0-2,2-1,10 8,6 4,2-1,2-2,1-3,2-1,1-3,2-2,23 9,50 8,-102-40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13,'0'-5,"-5"-1,-1 5,-5 2,4 2,4-1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3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21,'10'0,"3"5,4-3,4-3,-2-5,1-1,2-1,-8 2,-6 7,-9 3,-5 5,-1 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1,'-24'48,"-22"49,-8 18,0-1,4-11,11-12,8-18,4-11,6-12,2-9,5-7,-1-4,8-8,4-7</inkml:trace>
  <inkml:trace contextRef="#ctx0" brushRef="#br0" timeOffset="205.323">969 169,'-82'63,"-41"29,-9 15,3-3,14-8,22-11,17-11,17-8,18-11,12-9,10-9,9-4,6-5,3-1,3-5</inkml:trace>
  <inkml:trace contextRef="#ctx0" brushRef="#br0" timeOffset="520.155">517 903,'9'-3,"69"-24,2 2,0 5,1 2,26 1,-53 24,-53-7,0 1,0 0,0-1,0 1,-1 0,1-1,0 1,0 0,-1 0,1 0,0 0,-1 0,1 0,-1 0,1 0,-1 0,1 0,-1 0,0 0,0 0,1 0,-1 0,0 0,0 1,0-1,0 0,0 0,-1 0,1 0,0 0,0 0,-1 0,1 0,-1 0,1 0,-1 0,1 0,-1 0,0 0,1 0,-1 0,0 0,0-1,0 1,-17 22,-1-2,-1 0,-1-1,-1-2,0 0,-24 14,11-7,-196 144,185-113,44-54,2-1,-1 1,0 0,0-1,1 1,-1 0,1 0,-1 0,1-1,0 1,-1 0,1 0,0 0,0 0,1 0,-1 0,0-1,1 1,-1 0,1 0,-1 0,1-1,0 1,0 0,0-1,0 1,0-1,0 1,0-1,0 1,1-1,-1 0,1 1,-1-1,1 0,0 0,11 4,-1 0,1-1,0 0,1-1,-1-1,0 0,1-1,0-1,-1 0,1 0,4-2,44-3,-1-4,0-2,54-17,-27 7,-51 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5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1307,'38'0,"37"0,16-5,-4-1,-7 0,-7 1,-11 2,-12-4,-4-1,-5 1,-6 2,-3 2,-2 1,-2 1,-1 1,1 0,-11 0,-7 1</inkml:trace>
  <inkml:trace contextRef="#ctx0" brushRef="#br0" timeOffset="245.395">85 1674,'44'14,"47"1,18-3,5-9,-7-3,-13-3,-7-6,-10 0,-12 0,-13-3,-15 1</inkml:trace>
  <inkml:trace contextRef="#ctx0" brushRef="#br0" timeOffset="1195.868">2089 1025,'12'45,"-3"0,-2 0,-2 0,-1 25,-1-20,5 77,-6 0,-6 0,-5 0,-5-1,-20 69,5-108,28-85,0 1,0 0,-1 0,1-1,-1 1,0-1,0 1,0-1,0 0,0 0,0 0,-1 0,1 0,-1 0,1-1,-1 1,0-1,1 1,-1-1,0 0,0 0,0-1,0 1,0-1,0 1,0-1,-3 0,0-3,0-1,1 1,-1-1,1 0,0-1,0 1,1-1,-1 0,1 0,0-1,0 1,1-1,-1 0,1 0,1 0,-1 0,1 0,0-1,0 1,1-1,0 1,0-1,1 0,-1-2,0-25,1 0,1 0,2 1,2-1,1 1,1-1,2 2,1-1,2 1,11-21,17-36,4 2,3 2,4 2,4 2,46-50,-72 91,2 2,2 1,1 1,2 2,1 2,2 1,1 2,1 2,2 2,3 0,-38 20,2 1,-1 0,0 0,1 1,0 0,0 1,0 0,0 1,0 0,0 0,0 1,0 0,0 1,0 0,4 2,-10 0,-1 1,0-1,0 1,0 0,0 0,-1 0,0 0,0 0,0 1,0-1,0 1,-1-1,0 1,0 0,0 0,-1-1,0 1,0 0,0 0,0 0,-1-1,1 1,-1 0,-1-1,1 1,0 0,-1-1,0 0,0 1,-1-1,-1 3,-18 29,-1-1,-2-1,-1-1,-2-1,-1-2,-1-1,-25 18,-290 242,342-287,-1 0,1 1,0-1,-1 1,1 0,0 0,0 0,1 0,-1 0,1 1,0-1,-1 1,2-1,-1 1,0 0,1 0,-1 0,1 0,0 0,1 0,-1 0,1 1,0-1,0 0,0 0,0 0,1 0,-1 1,1-1,0 0,1 0,-1 0,1-1,-1 1,1 0,0 0,1-1,-1 1,3 2,23 12,1 0,1-2,1-1,0-2,0-1,2-1,-1-2,16 2,113 39,-157-49,0 0,0 0,1 1,-1-1,0 1,0 0,0 0,-1 1,1-1,-1 1,1 0,-1 0,0 0,0 0,0 0,0 1,-1-1,1 1,-1 0,0 0,0 0,0 0,-1 0,1 0,-1 2,8 28,-3-33</inkml:trace>
  <inkml:trace contextRef="#ctx0" brushRef="#br0" timeOffset="5395.719">2089 37,'-31'-9,"0"1,-1 1,-1 2,1 1,-1 2,1 1,-1 1,0 2,-29 6,52-4,1 1,-1 1,2-1,-1 1,1 1,-1 0,2 0,-1 0,1 1,0 0,1 1,0-1,0 1,1 0,0 1,0-1,1 1,1 0,0 0,0 0,1 1,0-1,0 1,2-1,-1 4,-7 20,-58 387,41-212,-18 140,-28 62,-45 185,102-471,6-1,6 1,5 2,-4-123,0 0,1 0,0 0,0 0,0 0,0 1,0-1,1 0,0-1,0 1,0 0,0 0,1 0,-1 0,1-1,0 1,0-1,1 1,-1-1,1 0,-1 0,1 0,0 0,0-1,0 1,1-1,-1 0,0 0,1 0,0 0,-1 0,2 0,11-1,-1-1,0 0,0-2,0 1,0-2,0 0,-1 0,1-1,-1-1,0-1,0 0,-1-1,1 0,-1-1,68-29,-56 31,0 1,0 1,0 1,0 1,0 1,1 1,-1 1,0 2,0 0,0 2,0 1,-1 1,6 3,4-1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1,'-22'60,"-50"131,-42 183,70-86,43-280,0 0,1 1,0-1,1 0,0 0,0 0,0 0,1 0,0 0,1 0,0 0,0-1,1 1,0-1,0 0,0 0,5 4,6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1016,'-47'94,"4"2,-10 42,28-72,3 0,4 1,2 1,3 0,3 1,3 0,3 1,4 5,27 114,-28-166,-4-6</inkml:trace>
  <inkml:trace contextRef="#ctx0" brushRef="#br0" timeOffset="375.205">1 1242,'50'-46,"2"2,3 3,0 2,3 3,7-1,-30 14,2 3,1 0,0 3,1 1,1 2,1 2,-1 2,2 1,-1 2,1 2,0 2,21 1,-46 4,0 0,-1 2,1 0,-1 0,0 2,-1 0,1 0,0 2,-11-5,0 0,0 0,0 0,0 0,0 1,-1 0,1 0,-1 0,0 1,0-1,-1 1,1 0,-1 0,0 0,-1 0,1 1,-1-1,0 1,0-1,-1 1,0 0,0 0,0 0,0 0,-5 13,0-1,-2 0,0-1,0 1,-2-1,0 0,-1-1,0 0,-2-1,0 0,0 0,-2-1,1 0,-2-2,0 1,-4 1,-62 53,-3-3,-2-4,-4-4,-1-3,-3-5,-41 13,96-34,37-26,1 0,-1 0,1-1,-1 1,1 0,-1 0,1 0,0 0,0 0,0-1,-1 1,1 0,0 0,0 0,0 0,0 0,0 0,0 0,1 0,-1 0,0-1,0 1,1 0,-1 0,0 0,1 0,-1-1,1 1,-1 0,1 0,0-1,-1 1,1 0,0-1,-1 1,1-1,0 1,0-1,-1 1,1-1,0 1,0-1,0 0,0 1,-1-1,2 0,151 44,-58-23,-77-18,0 2,0 0,0 1,-1 0,0 2,0 0,-1 1,0 0,-1 2,0 0,-1 0,0 1,0 1,-2 0,1 1,-2 1,7 9,7 19,-11-27</inkml:trace>
  <inkml:trace contextRef="#ctx0" brushRef="#br0" timeOffset="881.263">1186 1806,'-5'16,"1"1,0 0,1 0,1 0,1 0,0 0,1 0,1 0,1 0,0 0,1 0,1-1,1 1,3 8,-7-22,0 0,1 0,-1-1,0 1,1 0,0 0,0-1,-1 1,2-1,-1 0,0 0,0 0,1 0,-1 0,1 0,-1 0,1-1,0 1,0-1,0 0,0 0,0 0,0 0,0 0,0-1,0 0,0 1,0-1,0 0,0 0,0-1,1 1,-1-1,0 1,0-1,0 0,0 0,0-1,-1 1,1 0,0-1,-1 0,1 0,-1 0,1 0,-1 0,1-1,136-141,-114 121,-13 10,0 1,0 1,1 0,0 1,1 0,0 1,1 0,0 2,0-1,1 2,0 0,8-1,-22 6,0 1,0 0,0 0,0 0,0 0,0 0,0 0,0 1,0-1,0 1,0-1,-1 1,1 0,0 0,0 0,0 0,-1 0,1 0,0 0,-1 1,1-1,-1 0,0 1,1-1,-1 1,0 0,0-1,0 1,0 0,0 0,-1 0,1 0,0 0,-1 0,1 0,5 78,-6-68,-5 71,-4-1,-3 0,-8 17,-6 42,20-104,-3 26,-2-1,-4 0,-19 52,31-108,0 1,0 0,-1-1,0 0,0 0,-1 0,1-1,-1 1,0-1,-1 0,1 0,-5 2,8-5,0-1,0 0,-1 0,1 0,0 0,-1 0,1 0,0-1,-1 1,1-1,-1 0,1 1,-1-1,1 0,-1 0,1-1,-1 1,1-1,-1 1,1-1,0 0,-1 1,1-1,0-1,-1 1,1 0,0 0,0-1,0 1,0-1,1 0,-1 1,0-1,1 0,-1 0,1 0,-2-2,-4-10,1 1,0-1,0 0,2 0,0-1,0 0,1 1,1-1,1 0,0-2,1-24,3 1,1-1,2 1,2 0,2 0,1 1,7-13,-4 6,74-175,-66 180</inkml:trace>
  <inkml:trace contextRef="#ctx0" brushRef="#br0" timeOffset="1294.22">2089 536,'36'-23,"0"3,1 1,1 1,0 3,1 1,19-4,62 16,-116 2,0 1,0 0,0 1,0-1,-1 0,1 1,0 0,0 0,-1 0,1 1,-1-1,0 1,0-1,0 1,0 0,0 1,-1-1,1 0,-1 1,0-1,0 1,0 0,-1-1,1 1,-1 0,0 0,0 1,1 11,-1 1,-1-1,0 0,-2 0,0 1,0-1,-2 0,0-1,0 1,-2-1,0 0,-4 7,8-19,0-1,1 1,-1-1,1 1,0 0,0-1,0 1,0 0,0 0,1 0,-1 0,1-1,0 1,0 0,0 0,0 0,0 0,1 0,-1 0,1 0,0 0,0-1,0 1,0 0,0-1,1 1,-1 0,1-1,-1 0,1 1,0-1,0 0,0 0,0 0,2 1,8 2,1-1,0 1,0-2,0 0,1-1,-1 0,1-1,-1 0,1-1,-1-1,1 0,-1-1,1 0,8-4,24 0,234-33,-256 39</inkml:trace>
  <inkml:trace contextRef="#ctx0" brushRef="#br0" timeOffset="3375.599">2880 0,'37'5,"49"6,0 4,-1 3,63 23,-142-40,-1 0,0 1,0-1,0 1,0 0,0 0,-1 1,1-1,0 1,-1 0,0 1,0-1,0 1,0-1,0 1,-1 0,0 1,0-1,0 0,0 1,-1 0,1 0,-1-1,1 6,-2 24,-1 0,-1-1,-2 1,-2 0,-1-1,-1 0,-6 13,-6 34,-41 220,-19 305,66-283,13 10,1-196,-1-106,0 0,2-1,2 1,0-1,2 0,1 0,1 0,2-1,0-1,13 23,-60-70,26 12,-1 0,1 0,-1 1,-1 1,1 0,-1 0,0 1,0 1,-1 0,1 1,-1 1,0 0,0 0,0 2,0 0,0 0,-161 29,164-27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6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1087,'-28'39,"-20"26,-2 8,4-9,9-11,6-9,9-7,7-6,2-7,4-4,2-5</inkml:trace>
  <inkml:trace contextRef="#ctx0" brushRef="#br0" timeOffset="201.31">110 1059,'14'15,"15"18,7 10,-3 1,-2-2,-1-7,-6-6,-2-3,-1 0,2-1,-3 1,-1-4,-3-2,0-3,2-5,-1-9,-5-6</inkml:trace>
  <inkml:trace contextRef="#ctx0" brushRef="#br0" timeOffset="572.166">590 185,'16'-9,"46"-29,1 3,2 3,1 3,23-5,-5 26,-82 8,0 0,0 0,0 1,0-1,-1 0,1 1,0-1,0 1,-1 0,1-1,0 1,-1 0,1 0,-1 0,1 0,-1 0,0 1,1-1,-1 0,0 1,0-1,0 1,0-1,0 1,0-1,0 1,-1 0,1-1,0 1,-1 0,1 0,-1 0,0-1,0 1,0 0,0 0,0 0,0 0,0-1,0 1,-1 0,1 0,-1 0,-4 8,0 0,0-1,-1 1,0-1,-1 0,0-1,0 0,-1 0,0 0,0-1,-9 5,-6 9,16-15,-2 0,1 1,-1 0,1 1,1-1,-1 2,1-1,1 1,-1 0,1 0,1 1,0 0,0 0,1 0,1 0,-1 1,2-1,-1 3,3-9,1 0,0 0,0 0,1 0,-1 0,1-1,0 1,0 0,0-1,0 0,1 1,-1-1,1 0,0 0,0-1,0 1,0-1,0 1,1-1,-1 0,1 0,-1 0,1-1,0 1,0-1,0 0,-1 0,4 0,114 4,98-34,-195 28</inkml:trace>
  <inkml:trace contextRef="#ctx0" brushRef="#br0" timeOffset="835.346">1493 919,'43'-5,"29"-6,11-2,2-3,-4 1,-6-1,-7 1,-10 4,-5 3,-7 4,-6 2,-6 1,-3 2,-7-1</inkml:trace>
  <inkml:trace contextRef="#ctx0" brushRef="#br0" timeOffset="1039.183">2029 552,'-10'43,"-2"33,-1 14,4-4,2-11,2-10,3-11,1-9,1-8,0 0,1-3,4-1,2-2,5-6,-1-7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3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771 336,'-38'161,"7"0,7 8,15-97,4 1,3-1,4 1,5 30,8 173,-16-268,0-1,-1 1,0-1,0 1,-1-1,0 0,0 1,0-2,-1 1,-1 0,1-1,-1 0,0 0,0 0,0 0,-1-1,0 0,0 0,-3 1,-14 11</inkml:trace>
  <inkml:trace contextRef="#ctx0" brushRef="#br0" timeOffset="449.603">65 1494,'-13'-34,"1"-1,2 0,1 0,2-1,1 0,2 0,2-1,1 1,1-1,3 1,1-1,2 0,2 1,2 0,1 1,1 0,2 0,2 2,1 0,2 1,0 0,3 2,16-19,21-18,2 3,3 2,3 3,25-13,-38 30,3 2,1 3,2 2,1 3,1 3,2 2,1 4,59-14,-105 32,0 2,0 0,0 1,1 1,-1 1,1 0,-1 2,15 2,-29-2,1-1,0 0,0 1,-1 0,1 1,-1-1,0 1,0 0,0 0,0 0,0 1,-1 0,1 0,-1 0,0 0,0 1,-1 0,1 0,-1 0,0 0,0 0,-1 0,0 1,0 0,0-1,0 1,-1 0,0 0,0-1,-1 3,1 4,-2 1,1 0,-1-1,-1 1,-1-1,1 1,-2-1,0 0,0 0,-1 0,-1-1,0 0,0 0,-8 10,-123 130,55-81,-3-4,-2-4,-3-4,-79 37,166-94,0 0,0 0,0 1,0-1,0 1,0 0,0-1,1 1,-1 0,1 0,0 1,-1-1,1 1,0-1,0 1,0-1,1 1,-1 0,1 0,-1 0,1 0,0 0,0 0,1 0,-1 1,0-1,1 0,0 0,0 1,0-1,0 0,1 0,-1 0,1 1,-1-1,1 0,0 0,2 2,9 17,1-2,0 0,2 0,1-2,0 0,1 0,1-2,0 0,18 11,35 33,101 92,-72-57,-65-78,-21-16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1259,'-1'-25,"1"4,5 44,9 82,-4 1,-6 0,-7 80,2-54,0 38,1-181</inkml:trace>
  <inkml:trace contextRef="#ctx0" brushRef="#br0" timeOffset="249.649">0 1287,'130'-59,"3"6,9 3,-93 33,47-16,1 4,2 5,1 3,73-3,-70 31,-99-6,-1 0,0 0,0 0,0 1,0-1,0 1,0-1,-1 1,1 0,0 0,-1 0,1 1,-1-1,0 0,0 1,0 0,0-1,0 1,-1 0,1 0,-1 0,0 0,0 0,0 0,0 0,0 1,-1-1,1 0,-1 2,-1 19</inkml:trace>
  <inkml:trace contextRef="#ctx0" brushRef="#br0" timeOffset="398.716">254 2190,'43'-9,"34"-14,8-6,-1-5,-4 0,-7 1,-11 1,-7 1,-7 5,-7 4,-6 4,-4 6,-8 5</inkml:trace>
  <inkml:trace contextRef="#ctx0" brushRef="#br0" timeOffset="1148.319">1326 1626,'0'0,"-1"-1,1 1,-1 0,1-1,0 1,-1 0,1-1,-1 1,1 0,-1 0,1 0,-1-1,1 1,-1 0,1 0,-1 0,0 0,1 0,-1 0,1 0,-1 0,1 0,-1 0,1 0,-1 0,1 1,-1-1,1 0,-1 0,1 1,-1-1,1 0,-1 0,1 1,-1-1,1 0,0 1,-1-1,1 1,0-1,-1 1,3-9,-1-5,0 1,1-1,1 1,0 0,1 0,0 0,1 1,1-1,-1 1,2 0,-1 1,1-1,1 1,8-8,-15 17,0 1,0-1,0 0,0 1,0-1,0 1,1-1,-1 1,0-1,0 1,1 0,-1 0,0-1,0 1,1 0,-1 0,0 1,1-1,-1 0,0 0,0 0,1 1,-1-1,0 1,0-1,0 1,0-1,1 1,-1 0,0 0,0-1,0 1,0 0,-1 0,1 0,0 0,0 0,0 0,-1 0,1 0,-1 0,1 1,-1-1,1 0,-1 0,0 1,1-1,-1 0,0 0,0 2,9 67,-11-21,12 69,-9-116,-1-1,1 1,-1-1,1 1,0-1,-1 0,1 0,0 1,0-1,0 0,0 0,0 0,0 0,0 0,0 0,1 0,-1 0,0-1,1 1,-1 0,0-1,1 1,-1-1,1 1,-1-1,1 0,-1 0,1 1,-1-1,1 0,-1 0,1-1,-1 1,1 0,-1 0,0-1,1 1,-1-1,1 1,-1-1,0 0,1 1,-1-1,0 0,0 0,1-1,55-49,-55 49,13-18,0-1,-2 0,0-1,-1-1,-2 0,0 0,-1-1,-2 0,0-1,-2 1,0-1,-2 0,-1-1,0 1,-2-2,0 3</inkml:trace>
  <inkml:trace contextRef="#ctx0" brushRef="#br0" timeOffset="1851.639">1355 1597,'5'0,"1"5,0 6,-6 2,-3 3,-6 3,-1 4,1 3,-3 1,1 1,2 1,-2 0,0 0,3 0,2-1,3-9,1-8</inkml:trace>
  <inkml:trace contextRef="#ctx0" brushRef="#br0" timeOffset="3186.906">2568 836,'-3'-12,"1"0,1 0,0-1,0 1,1 0,1 0,0 0,1 0,0 0,1 0,0 0,1 0,0 1,1 0,0 0,1 0,0 0,1 1,0 0,1 1,0-1,0 1,1 1,0 0,0 0,1 1,0 0,0 0,8-2,235-126,-244 129,1 1,0 1,0 0,1 1,-1 0,1 0,-1 1,1 0,0 1,0 0,0 1,0 0,0 1,7 1,-16 0,0-1,1 1,-1-1,0 1,0 0,0 0,0 0,0 0,0 0,-1 1,1-1,-1 0,1 1,-1-1,0 1,0-1,0 1,0 0,-1-1,1 1,-1 0,0 0,1-1,-1 1,0 0,-1 0,1-1,0 1,-1 0,0 1,-26 81,-3-30,-2-1,-3-2,-2-1,-10 8,-14 19,59-76,-1 0,0 0,1 0,0 0,0 0,-1 0,1 1,0-1,1 1,-1-1,0 1,1 0,0 0,-1-1,1 1,0 0,0 0,1 0,-1 0,1 0,-1 1,1-1,0 0,0 0,1 0,-1 0,0 0,1 0,0 0,0 0,0 0,0 0,0 0,1 0,-1-1,1 1,0 0,0-1,0 1,0-1,2 2,10 2,1-1,0-1,0 0,1 0,-1-2,1 0,0-1,-1 0,4-2,53 6,-52-2,-10-3,0 0,0 1,0 0,0 1,-1 0,1 1,0 0,-1 0,0 1,0 0,0 1,0-1,-1 2,0 0,0 0,1 1,-8-4,1 0,-1-1,1 1,-1 1,0-1,0 0,-1 0,1 0,-1 0,1 1,-1-1,0 0,0 0,0 1,-1-1,1 0,-1 0,0 1,0-1,0 0,0 0,0 0,-1 0,0 0,1-1,-3 3,-56 66,34-49,-1-2,0 0,-2-2,0-2,-8 3,21-12,5-4</inkml:trace>
  <inkml:trace contextRef="#ctx0" brushRef="#br0" timeOffset="3621.613">3809 836,'-34'36,"2"1,1 2,2 1,1 1,3 2,1 0,2 3,19-42,0 0,0 0,0 0,1 0,0 0,0 1,0-1,0 1,1 0,-1-1,1 1,1 0,-1 0,1 0,-1 0,1 0,1 0,-1-1,1 1,0 0,0 0,0 0,0-1,1 1,0-1,0 1,0-1,1 1,-1-1,1 0,0 0,0-1,1 1,-1-1,1 1,3 2,3-3,-1 1,0-1,1-1,-1 0,1 0,0-1,0 0,0 0,0-1,0-1,-1 0,1 0,0-1,0 0,-1-1,1 0,-1 0,0-1,0 0,1-1,12-7,0-1,-1 0,0-2,-1 0,-1-2,0 0,6-9,16-24,-2-2,-3-2,-2-1,-2-2,-3-1,-2-1,-3-1,6-30,-19 58,0 1,-3-2,0 1,-3-1,0 0,-2 0,-2-1,-1 1,-1 0,-2-1,-1 1,-2 0,-1 1,-6-16,10 40,1 0,-1 0,-1 0,1 1,-1-1,-1 1,1 0,-1 0,0 0,-1 1,0-1,0 1,0 1,-1-1,0 1,0 1,0-1,0 1,-1 0,0 1,0 0,0 0,0 0,0 1,0 0,-1 1,1 0,-1 0,1 1,-1 0,1 1,-1 0,1 0,0 0,-1 1,1 1,0-1,0 1,0 1,1-1,-2 2,-6 9,0 0,1 1,1 0,0 1,2 1,-1 0,2 0,0 1,2 1,0-1,0 2,2-1,1 0,0 1,1 0,1 0,1 1,1-1,1 0,1 2,0-1,1 0,1-1,1 1,1-1,1 1,0-1,2-1,0 1,1-1,1-1,1 0,1 0,0-1,1-1,1 0,0-1,6 5,20 15,0-1,3-2,0-2,2-2,1-2,17 6,106 44,-139-63</inkml:trace>
  <inkml:trace contextRef="#ctx0" brushRef="#br0" timeOffset="5137.462">56 3037,'88'-32,"97"-40,1297-495,426-83,-1413 509,151-9,-561 134,-21 6</inkml:trace>
  <inkml:trace contextRef="#ctx0" brushRef="#br0" timeOffset="6021.916">5474 299,'0'0</inkml:trace>
  <inkml:trace contextRef="#ctx0" brushRef="#br0" timeOffset="6187.04">5644 863,'0'0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01:11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1169,'41'-7,"0"-1,-1-3,-1-1,0-1,0-3,-2-1,0-2,-1-1,0-2,-2-1,-1-2,-1-1,27-30,40-47,-4-6,-5-3,23-46,-79 112,205-274,-184 277,-53 43,-1-1,1 1,0-1,-1 1,1 0,0 0,-1-1,1 1,0 1,-1-1,1 0,0 0,0 1,-1-1,1 1,-1-1,1 1,0-1,-1 1,1 0,-1 0,0 0,1 0,-1 0,0 0,1 1,-1-1,0 0,0 0,0 1,0-1,0 1,-1-1,1 1,0-1,-1 1,1 0,0 1,8 28,0 0,-2 0,-1 1,-2 0,-1 1,-2-1,-1 0,-2 18,1 2,1 34,-3 1,-5-1,-3 0,-15 51,19-107,-1 0,-2-1,-1 0,-1 0,-1-1,-2-1,-1 0,-1-1,-1-1,-1 0,-2-2,0 0,-1-2,-14 11,13-18,-1 0,0-2,-1 0,0-2,-1-1,0-1,-1-1,0-1,0-1,0-2,0-1,0-1,-1-1,1-1,0-2,0-1,-1-1,17 5,0-1,-1 0,1-1,0-1,0 1,1-2,-1 0,1 0,0 0,-1-2,2 1,-1-1,1 0,0-1,0 0,1-1,0 0,0 0,1-1,0 0,1 0,-1 0,2-1,0 0,0 0,0 0,1-1,1 0,0 1,0-1,1 0,1-1,0-2,17-67,-4 48</inkml:trace>
  <inkml:trace contextRef="#ctx0" brushRef="#br0" timeOffset="1117.089">1496 886,'0'18,"1"1,1-1,1 0,1 0,0 0,2-1,0 1,2 4,-5-15,1 1,0-1,0 1,0-1,1 0,0-1,0 1,0-1,1 0,0 0,0-1,1 0,0 0,0 0,0-1,0 0,0-1,1 1,2-1,1-3,0-1,0 0,0-1,-1 0,1-1,-1 0,0 0,0-1,0-1,0 0,-1 0,1-1,-1 0,-1 0,1-1,-1 0,-1-1,1 0,-1 0,0 0,3-8,78-114,-87 128,0 1,0-1,0 1,0-1,0 1,0 0,0 0,1 0,-1-1,0 1,1 0,-1 0,1 1,-1-1,1 0,-1 0,1 1,0-1,-1 1,1 0,0-1,-1 1,1 0,0 0,0 0,-1 0,1 0,0 0,-1 1,1-1,0 1,-1-1,1 1,0-1,-1 1,1 0,-1 0,1 0,-1 0,0 0,1 0,-1 0,0 0,0 1,1-1,-1 1,48 100,-48-93,2 0,-1-1,1 1,0-1,1 0,0 1,0-2,1 1,0 0,0-1,1 0,0-1,0 1,1-1,-1 0,1 0,3 1,-7-6,-1 0,1 0,0-1,-1 1,1 0,0-1,0 0,0 0,0 0,-1 0,1 0,0 0,0-1,0 1,-1-1,1 0,0 0,-1 0,1 0,0 0,-1-1,0 1,1-1,-1 1,0-1,0 0,0 0,0 0,0 0,0 0,1-3,47-82,-46 79,20-51,-20 44,1 1,1 0,0 0,1 1,0-1,1 2,1-1,0 1,0 0,7-5,-15 16,0 0,0 0,0 1,0-1,0 0,0 1,0-1,1 0,-1 1,0-1,0 1,0 0,1-1,-1 1,0 0,1 0,-1 0,0 0,1 0,-1 0,0 0,0 0,1 1,-1-1,0 0,0 1,1-1,-1 1,0 0,0-1,0 1,0 0,0 0,0-1,0 1,0 0,0 0,0 0,0 0,-1 0,1 0,0 0,0 1,24 57,-22-52,18 193,-14-150,-2 0,-2 1,-2-1,-6 35,-4-4,-3 0,-4-2,-21 60,34-129,0-1,-1 1,0-1,-1 0,1 0,-2 0,1-1,-1 0,-1 0,1 0,-1-1,-1 0,-2 2,9-8,0 0,0-1,-1 1,1 0,0-1,-1 1,1-1,0 1,-1-1,1 1,-1-1,1 0,-1 0,1 0,-1 0,1 0,-1 0,1 0,0-1,-1 1,1 0,-1-1,1 1,0-1,-1 1,1-1,0 0,0 0,-1 0,1 1,0-1,0 0,0 0,0-1,0 1,0 0,0 0,1 0,-1-1,0 1,1 0,-1-1,1 1,-1 0,1-1,-1 1,1-1,0 1,0-1,-11-75,13 28,3-1,2 1,2 1,2-1,2 1,2 1,2 1,2 0,3 1,4-4,2-3,2 2,2 1,3 1,1 2,2 2,3 1,1 2,2 2,33-22,-40 31,-25 19,1 0,0 1,1 0,0 1,0 0,1 1,0 1,0 1,1 0,1 0,-15 6,0-1,1 1,-1 0,0 0,1 0,-1 0,0 0,0 0,1 1,-1-1,0 1,0 0,0-1,1 1,-1 0,0 0,0 1,0-1,0 0,-1 1,1-1,0 1,-1-1,1 1,-1 0,1 0,-1 0,0 0,0 0,0 0,0 0,0 0,0 0,0 0,-1 0,1 2,2 83,-12-56,-1-1,-1 0,-2 0,-1-2,-2 0,0 0,-2-2,-1 0,-1-1,-1-1,-1-1,-1-1,-1-1,-12 8,20-15,1 0,-2 0,0-2,0 0,-1-1,0-1,-1-1,-17 6,35-14,0-1,0 1,-1-1,1 1,-1-1,1 0,0 1,-1-1,1 0,-1 0,1 0,-1 0,1 0,0-1,-1 1,1 0,-1-1,1 1,0-1,0 1,-1-1,1 0,0 1,0-1,-1 0,1 0,0 0,0 0,0 0,0 0,0 0,1 0,-1 0,0-1,0 1,1 0,-1 0,1-1,-1 1,1-1,-1 1,1 0,0-1,0 1,0-1,0 1,0 0,0-1,0 1,0-1,1 1,-1 0,0-1,1 1,-1 0,1-1,-1 1,1 0,0-1,0 1,0 0,-1 0,1 0,1-1,30-47,-17 25</inkml:trace>
  <inkml:trace contextRef="#ctx0" brushRef="#br0" timeOffset="1770.367">2963 1056,'34'7,"0"0,0-3,0 0,1-3,-1 0,1-3,-1-1,1-1,-1-2,4-2,-28 5,-1-1,0 1,-1-2,1 1,-1-1,1 0,-2-1,1 0,0 0,-1-1,-1 0,1 0,-1-1,0 0,-1 0,1 0,-2 0,1-1,-1 0,-1 0,1 0,-2-1,1 1,-1-1,-1 1,1-1,-2 0,1 1,-2-8,1 14,-1-1,0 0,0 1,0-1,0 1,-1-1,1 1,-1 0,0 0,0-1,0 1,0 0,0 1,-1-1,1 0,-1 1,0-1,0 1,0 0,0 0,0 0,-1 0,1 1,0 0,-1-1,1 1,-1 0,1 0,-1 1,0-1,1 1,-1 0,0 0,0 0,1 0,-1 1,1-1,-1 1,0 0,1 0,-1 0,1 1,0-1,-1 1,1 0,0 0,0 0,0 0,-1 1,-19 14,1 1,1 0,0 1,1 2,2 0,-2 2,12-12,0-1,0 1,1 0,1 0,-1 1,2 0,0 0,0 1,1-1,1 1,0 0,1 0,0 0,1 0,0 1,1-1,2 10,1-15,2 0,-1-1,1 1,0-1,1 0,-1-1,1 1,1-1,-1 0,1-1,0 0,1 0,-1 0,1-1,0 0,0 0,0-1,0 0,1-1,-1 0,1 0,-1-1,1 0,0 0,0-1,-1 0,1 0,0-1,0-1,-1 1,5-3,21-4,-1-2,-1-1,0-2,0-1,-2-2,0-1,0-1,-2-1,0-2,-1 0,-2-2,0-1,-1-2,-2 0,7-11,-18 22,-1 0,-1-1,-1 0,0-1,-1 1,0-1,-2-1,0 1,-1-1,-1 0,0 0,-1 0,-1 0,-1-6,0 22,0 0,-1 0,1-1,0 1,-1 0,1 0,-1-1,0 1,0 0,1 0,-1 0,-1 0,1 0,0 0,0 0,-1 0,1 1,-1-1,0 1,1-1,-1 1,0-1,0 1,0 0,0 0,0 0,0 0,0 0,0 0,-1 1,1-1,0 1,0-1,-1 1,1 0,0 0,-2 0,-2 0,0 1,-1 0,1 0,0 1,0-1,0 1,0 1,0-1,0 1,1 0,-1 0,1 1,0 0,0-2,1 1,-1-1,1 1,0 1,0-1,0 0,0 1,0 0,1 0,0 0,0 0,0 0,0 1,1 0,0-1,0 1,0 0,0 0,1 0,0 0,0 0,0 0,0 0,1 1,0-1,0 0,1 0,-1 0,1 1,0-1,1 0,-1 0,1 0,0 0,6 3,0-1,1 0,0-1,0 0,0 0,1-1,0 0,0-1,0 0,0 0,1-1,-1-1,1 0,6 1,-2-1,0 1,-1 1,0 1,0 0,0 0,-1 2,0 0,0 0,-8-4,-1 0,0 0,-1 1,1-1,0 1,-1 0,0 0,0 0,0 0,0 1,-1-1,0 1,0-1,0 1,0 0,-1 0,0 0,0 0,0 0,0 0,-1 0,0 0,0 0,-1 0,1 0,-1 0,0 0,0 0,-1 0,1 0,-1 0,-1 0,-5 18,3-14,1 0,0 0,0 1,1 0,1 0,0 0,0 0,1 0,0 0,1 0,0 1,0-1,2 5,8 2,2-4</inkml:trace>
  <inkml:trace contextRef="#ctx0" brushRef="#br0" timeOffset="2571.028">4431 830,'15'54,"-2"1,-2 0,-3 1,-3 0,-1 56,-6-67,-2-1,-2 1,-1-1,-3 0,-2-1,-1 0,-2-1,-3-1,0 0,-12 14,28-50,0 0,-1 0,1 0,-1-1,0 1,-1-1,1 1,-1-1,0 0,0 0,0-1,0 1,-1-1,0 0,1 0,-1-1,0 1,0-1,0 0,-4 0,6-2,1-2,0 1,0 0,0 0,0-1,0 1,0-1,0 1,0-1,1 0,-1 0,1 1,-1-1,1-1,0 1,-1 0,1 0,0 0,1-1,-1 1,0 0,1-1,-1 1,1 0,0-1,-1 1,1-1,1 1,-1-1,0 1,0-1,1 1,0 0,-1-1,1 1,0-1,7-28,1 1,2-1,1 2,1-1,6-7,-13 25,46-83,4 2,4 3,5 2,2 4,50-46,-67 76,3 2,2 2,2 3,1 2,46-24,-21 40,-81 28,1 1,-1 0,0 1,1-1,-1 0,0 1,0-1,0 1,1 0,-1-1,0 1,0 0,0 0,0 1,0-1,-1 0,1 1,0-1,0 1,-1-1,1 1,-1 0,0 0,1 0,-1 0,0 0,0 0,0 0,0 0,-1 0,1 0,0 0,-1 1,0-1,1 0,-1 2,-1 9,0 0,-1 0,0 0,-1-1,0 1,-1-1,0 1,-1-1,-1-1,1 1,-2-1,0 0,0 0,-1-1,-9 9,12-12,-32 38,-3-1,-1-2,-2-2,-2-2,-2-2,-1-2,-1-2,-21 8,66-36,0-1,0 0,-1 0,1 0,-1-1,1 0,-1 1,0-1,0-1,0 1,0-1,0 0,0 0,-1 0,1-1,0 0,0 0,0 0,-1-1,1 0,0 0,0 0,0 0,-4-2,8-2,0 1,0 0,1 0,-1 0,1-1,0 1,1 0,-1 0,1 0,-1-1,1 1,1 0,-1 0,0 0,1 0,0 1,0-1,0 0,0 1,1-1,-1 1,1 0,0 0,0 0,0 0,1 0,-1 1,1-1,48-42,-27 28</inkml:trace>
  <inkml:trace contextRef="#ctx0" brushRef="#br0" timeOffset="2932.377">5644 632,'-54'27,"1"1,1 4,2 1,-23 21,50-36,0 2,1 0,1 1,1 1,-9 13,24-30,1 1,0 1,0-1,0 0,1 1,-1 0,2 0,-1 0,1 0,0 0,0 1,1-1,0 1,1-1,-1 1,1-1,1 1,-1-1,1 1,1-1,0 0,0 1,0-1,0 0,2-2,-1 1,1-1,-1 0,1 0,1-1,-1 1,1-1,0 0,0 0,0 0,0-1,0 1,1-2,0 1,0 0,0-1,0 0,0-1,0 1,0-1,4 0,134-5,-121-2,-1-2,1 0,-1-1,0-2,-1 0,0-1,-1-1,-1-1,0 0,-1-2,0 0,3-5,-13 12,-1-1,0 1,0-1,-1 0,0-1,-1 1,0-1,-1 0,0 0,-1-1,0 1,-1-1,0 0,-1 1,0-1,-1 0,0 0,-1 0,0 0,-1 1,0-1,-1 1,-1-1,1 1,-2 0,1 0,-2 1,1-1,-2 1,1 0,-1 1,-1-1,1 1,-2 0,3 7,0-1,1 1,-1 0,0 0,0 1,-1-1,1 1,0 1,0-1,-1 1,1 0,0 1,0-1,0 1,-1 1,1-1,0 1,0 0,1 0,-1 1,0-1,1 1,-1 1,1-1,0 1,0 0,1 0,-1 0,1 1,0-1,0 1,0 0,0 1,-1 4,-8 13</inkml:trace>
  <inkml:trace contextRef="#ctx0" brushRef="#br0" timeOffset="3332.335">6378 519,'-59'10,"1"3,1 2,0 3,-15 8,-19 26,89-50,0-1,0 1,0-1,1 1,-1 0,1 0,-1 0,1 0,0 0,0 0,-1 0,2 0,-1 0,0 1,0-1,1 0,-1 1,1-1,-1 0,1 1,0-1,0 1,0-1,1 0,-1 1,1-1,-1 0,1 1,0-1,-1 0,1 0,0 1,1-1,-1 0,0 0,1 0,-1-1,1 1,-1 0,2 1,99 54,-94-55,-1 1,1-1,0 1,-1 1,1-1,-1 1,0 1,0-1,-1 1,1 0,-1 1,0 0,-1 0,1 0,-1 0,0 1,-1 0,2 3,-4-6,-1 1,0 0,-1 0,1-1,-1 1,0 0,0 0,0-1,-1 1,0 0,0 0,0-1,0 1,-1-1,0 1,0-1,0 0,0 1,-1-1,1 0,-1 0,0-1,0 1,-1-1,1 1,-1-1,-2 2,-114 72,118-76,-143 67,143-70,8-2</inkml:trace>
  <inkml:trace contextRef="#ctx0" brushRef="#br0" timeOffset="3570.027">6491 830,'-29'43,"-9"19,1 4,12-9,16-15,13-19,7-13</inkml:trace>
  <inkml:trace contextRef="#ctx0" brushRef="#br0" timeOffset="3822.029">6660 238,'0'0</inkml:trace>
  <inkml:trace contextRef="#ctx0" brushRef="#br0" timeOffset="4004.268">7168 209,'-9'43,"-14"43,-2 17,3-5,5-9,6-10,4-14,4-8,2-9,-3-8,-2-6,2-4,0-2,1-2,1 1,-3-5,-2-2,1-4</inkml:trace>
  <inkml:trace contextRef="#ctx0" brushRef="#br0" timeOffset="4273.114">6773 718,'39'-10,"26"-3,8 6,-5 3,-8 3,-10 7,-8 1,-12 1</inkml:trace>
  <inkml:trace contextRef="#ctx0" brushRef="#br0" timeOffset="4274.114">7564 774,'-10'34,"2"15,2 5,2-7</inkml:trace>
  <inkml:trace contextRef="#ctx0" brushRef="#br0" timeOffset="4519.272">7564 519,'0'0</inkml:trace>
  <inkml:trace contextRef="#ctx0" brushRef="#br0" timeOffset="4753.853">7931 830,'-2'13,"1"0,1 1,0-1,1 1,0-1,1 0,1 1,0-1,1 2,-3-11,0 0,0 0,1 0,0 0,0 0,0 0,0-1,0 1,1-1,-1 1,1-1,0 0,0 0,0 0,1 0,-1-1,1 0,-1 1,1-1,0 0,0-1,0 1,0-1,0 1,0-1,1 0,-1-1,0 1,4-1,1-2,0-1,-1-1,1 1,-1-1,0-1,0 1,0-1,-1-1,1 1,-1-2,-1 1,1 0,-1-1,0 0,-1-1,0 1,4-9,-3 6,0 0,-1 0,0-1,-1 1,-1-1,1 0,-2 0,0 0,0-1,-1 1,0-9,-1 16,0-1,0 0,-1 1,0-1,1 0,-2 1,1 0,-1-1,1 1,-1 0,0-1,-1 1,1 0,-1 1,0-1,0 0,0 1,0 0,-1-1,1 1,-1 0,0 1,0-1,0 1,0 0,0 0,0 0,-1 0,-2 0,-68 4,56 4</inkml:trace>
  <inkml:trace contextRef="#ctx0" brushRef="#br0" timeOffset="5011.344">8382 830,'193'-143,"-190"141,66-33,-67 34,-1 0,1 1,-1-1,1 1,-1 0,1-1,0 1,-1 0,1 0,-1 0,1 0,0 0,-1 0,1 1,-1-1,1 0,-1 1,1-1,-1 1,1 0,-1-1,0 1,1 0,-1 0,0 0,0 0,1 0,-1 0,0 0,0 1,0-1,0 0,0 1,-1-1,1 0,0 1,-1-1,1 1,-1-1,1 1,-1-1,0 1,0 0,1 0,2 22,-2-18,-1-1,0 1,1-1,0 1,0-1,1 0,-1 1,1-1,0 0,1 0,-1 0,1 0,0-1,0 1,0-1,1 0,0 0,0 0,0 0,0 0,1 0,12 1,0 0,-1-1,2-1,-1 0,0-2,0 0,1-1,-1 0,0-1,0-1,0-1,0-1,0 0,0-1,-1-1,0 0,0-1,7-5,187-92,-33-10,-144 91,-4 2</inkml:trace>
  <inkml:trace contextRef="#ctx0" brushRef="#br0" timeOffset="6318.029">0 1563,'1357'0,"-865"29,763-29,64 0,-828-26,1068-88,-800 84,-92 3,-129-3,141 2,-152 29,-515-1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226 163,'-47'218,"9"2,10 2,7 51,7-42,15-227,-1-1,0 0,-1 1,1-1,-1 0,1 1,-1-1,0 0,0 0,-1 1,1-1,0 0,-1 0,0-1,0 1,0 0,0 0,0-1,-1 1,1-1,-1 0,1 0,-1 0,0 0,0 0,0-1,-2 2,3-5,0 1,0-1,0 1,0-1,0 0,0 0,1 0,-1 0,1 0,-1 0,1-1,0 1,0 0,0-1,0 1,0 0,0-1,1 1,-1-1,1 0,0 1,0-1,0 1,0-3,-1 2,-1-51,3 0,1 1,3-1,3 0,1 1,3 1,3 0,1 1,3 0,2 1,2 2,2 0,18-23,9-14,4 3,4 3,3 2,3 3,46-37,-7 28,-104 82,0 1,0-1,-1 0,1 0,0 1,0-1,0 1,0-1,1 0,-1 1,0 0,0-1,0 1,0 0,0 0,0-1,1 1,-1 0,0 0,0 0,0 1,0-1,1 0,-1 0,0 1,0-1,0 0,0 1,0-1,0 1,0-1,0 1,0 0,0 0,0-1,0 1,0 0,-1 0,1 0,0 0,0 0,-1 0,1 0,-1 0,1 0,-1 0,1 0,-1 0,0 1,-7 57,-12-21,-1-1,-3-1,0-2,-3 0,0-1,-2-2,-2 0,0-3,-3 1,-34 36,22-21,11-12,1 2,2 1,2 1,-5 8,31-39,-1 1,1-1,0 0,0 1,0 0,1-1,0 1,0 0,1 0,-1 1,1-1,1 0,-1 0,1 0,0 1,0-1,1 0,0 0,0 1,0-1,1 0,0 0,0 0,1-1,-1 1,1-1,0 1,1-1,0 0,-1 0,2 1,147 101,-27-25,-116-74,0 0,-1 0,0 1,-1 0,0 0,0 0,-1 1,0 0,-1 1,5 10,2 0,-5-18</inkml:trace>
  <inkml:trace contextRef="#ctx0" brushRef="#br0" timeOffset="481.317">960 840,'-11'19,"0"0,2 0,0 1,1 0,1 1,1 0,0 0,2 0,1 1,0-1,1 11,2-29,0 1,0-1,0 0,0 1,1-1,-1 0,1 0,0 1,0-1,0 0,0 0,0 0,1 0,-1 0,1 0,0 0,0-1,0 1,0 0,1-1,-1 0,1 0,-1 1,1-2,0 1,0 0,0 0,0-1,0 0,0 1,0-1,0 0,1-1,-1 1,0-1,1 1,-1-1,0 0,1 0,-1 0,0-1,1 1,-1-1,0 0,0 0,16-7,0-2,-1 0,0-1,-1 0,-1-2,0 0,0-1,-1 0,-1-1,-1-1,6-8,-13 17,114-133,-119 139,0 0,0-1,0 1,0 0,0 0,0 0,0-1,1 1,-1 1,0-1,1 0,-1 0,1 0,-1 1,0-1,1 1,0-1,-1 1,1 0,-1-1,1 1,0 0,-1 0,1 0,-1 0,1 0,0 1,-1-1,1 0,-1 1,1-1,-1 1,1 0,-1-1,1 1,-1 0,0 0,1 0,-1 0,0 0,0 0,0 0,0 0,0 1,0-1,0 0,0 1,0-1,0 2,4 14,-2-1,0 1,0 0,-2 1,0-1,-1 0,-2 17,1 3,10 267,-7-278,4 19,-3 1,-2 0,-1-1,-6 41,4-74,0 0,-1 0,0-1,-1 1,0-1,-1 1,0-1,0 0,-2-1,1 0,-1 0,-1 0,1-1,-2 0,1 0,-1-1,-1 0,1-1,-1 0,-7 3,4-3,0-1,0 0,0-1,0-1,-1 0,0-1,0-1,0 0,-5 0,14-1,0-1,0 0,0 0,0-1,0 1,0-1,0 0,0 0,0-1,0 1,0-1,1 0,-1 0,1-1,0 1,-1-1,1 0,0 0,1-1,-1 1,1-1,-1 0,1 0,0 0,0 0,1 0,-2-2,1-4,0 0,0 1,1-1,0 0,0-1,1 1,1 0,0 0,0 0,1 0,0-1,1 1,0 0,0 0,1 1,1-1,-1 1,2-1,-1 1,1 0,6-7,11-17,1 2,2 0,2 1,29-25,55-40,-61 60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3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739 480,'-43'-4,"11"-2,1 2,-1 1,1 1,-1 2,0 1,0 2,1 0,0 3,0 0,0 2,0 2,-10 5,-59 48,99-62,0 0,0 0,0 0,0-1,0 1,0 1,0-1,1 0,-1 0,0 0,1 0,-1 0,1 1,-1-1,1 0,0 0,-1 1,1-1,0 0,0 1,0-1,0 0,0 1,0-1,0 0,1 1,-1-1,0 0,1 1,-1-1,1 0,-1 0,1 0,0 0,-1 1,1-1,0 0,0 0,0 0,0 0,0-1,0 1,0 0,0 0,0-1,0 1,1 0,-1-1,1 1,64 20,-42-17,-16-3,0-1,0 1,-1 1,1-1,0 1,-1 1,1-1,-1 1,0 1,0-1,0 1,0 1,4 3,-10-4,1 1,-2 0,1-1,0 1,-1 0,0-1,0 1,0 0,-1-1,1 1,-1 0,0-1,-1 1,1-1,-1 1,0-1,0 0,0 1,0-1,-1 0,0-1,0 1,0 0,0-1,0 0,-1 1,0-1,-1 1,-213 190,194-174,-58 61,80-79,0 1,0 0,1 0,-1 0,1 0,-1 0,1 0,0 0,0 1,0-1,1 0,-1 1,1-1,0 0,0 1,0-1,0 0,0 1,1-1,-1 0,1 1,0-1,0 0,1 0,-1 0,1 0,-1 0,1 0,0 0,1 1,8 5,0 0,1-1,0 0,0 0,1-2,-1 0,2 0,-1-1,1-1,-1 0,1 0,0-2,4 1,-11-1,1 1,0-1,0 0,0 0,0-1,0 0,0 0,0-1,0 0,1-1,-1 0,0 0,0-1,0 1,-1-2,1 1,0-1,-1-1,1 1,-1-1,0 0,-1-1,1 0,-1 0,1 0,-2-1,1 0,5-6,-5-5</inkml:trace>
  <inkml:trace contextRef="#ctx0" brushRef="#br0" timeOffset="244.019">429 0,'-36'109,"6"1,4 1,5 1,5 1,5 1,5 0,5 6,24 226,-9-104,1-147,-10-71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2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29,'-39'29,"-21"23,-2 9,6-3,12-5,9-7,10-7,5-5,5-4,2-6,1-3,-1-6,2-4</inkml:trace>
  <inkml:trace contextRef="#ctx0" brushRef="#br0" timeOffset="247.827">11 0,'5'15,"16"18,4 9,2 7,3 0,4-8,3-7,-2-4,0-7,-3-3,-1-5,-2-4,5-5,0-3,0-2,-6-2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227 247,'-29'377,"27"-205,7 0,9 7,16 62,-23-200,-5-37,-1-6</inkml:trace>
  <inkml:trace contextRef="#ctx0" brushRef="#br0" timeOffset="1015.982">0 219,'44'-29,"0"3,2 1,0 2,2 3,0 1,44-10,102-16,-183 44,0 0,0 1,0 0,0 0,0 1,0 1,0 0,0 0,0 1,-1 1,1-1,-1 2,0-1,0 2,-1-1,8 6,-12-6,0 0,0 0,-1 1,0-1,0 1,0 0,0 0,-1 1,0-1,-1 1,1-1,-1 1,-1 0,1 0,-1 0,0 0,-1 0,1 0,-1 0,-1 0,0 0,0 0,-1 4,-2 10,-1-1,-1 0,-1-1,0 1,-2-1,0-1,-6 9,-15 14,-1 0,-1-3,-3 0,-1-2,-1-2,-33 21,-74 73,140-125,0 0,0 0,0 1,0-1,1 1,-1 0,1 0,0 0,0 0,1 0,-1 1,1-1,0 1,0 0,1 0,-1 0,1 0,0-1,1 2,-1-1,1 0,0 0,0 0,0 0,1 0,0 0,0 0,0 0,0 0,1-1,0 1,0 0,0-1,1 1,-1-1,1 0,0 0,4 4,14 11,1-2,0 0,2-1,0-2,18 9,42 25,-45-21,-1 2,-1 1,-1 2,5 8,-7 8,-23-34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10,'-1'-1,"1"1,-1-1,1 1,0-1,-1 0,0 1,1-1,-1 1,1-1,-1 1,0 0,1-1,-1 1,0-1,1 1,-1 0,0 0,0-1,1 1,-1 0,0 0,0 0,1 0,-1 0,0 0,0 0,1 0,-1 0,0 0,0 1,1-1,-1 0,0 0,1 1,-1-1,0 0,1 1,-1-1,0 1,1-1,-1 1,1-1,-1 1,1-1,-1 1,1 0,-1-1,1 1,0 0,-1-1,1 1,0 0,-1 0,1-1,0 1,0 0,0 0,0-1,0 1,0 0,-7 51,41 257,-13-102,-6 146,1-103,0-160,-15-89,1 0,-1-1,1 1,-1 0,1 0,0-1,0 1,-1-1,1 0,0 1,0-1,0 0,-1 0,1 0,0 0,0 0,0-1,-1 1,1 0,0-1,-1 1,1-1,0 0,-1 0,1 0,0 1,-1-1,1-1,-1 1,0 0,1 0,-1 0,0-1,0 1,0-1,0 1,0-1,0 1,0-1,0 0,-1 1,1-1,-1 0,1 1,-1-1,0-1,2 0,64-97,-41 57,2 2,2 1,1 2,2 1,22-19,-53 55,0-1,-1 1,1 0,0 0,0-1,-1 1,1 0,0 0,0 0,0 0,1 0,-1 0,0 0,0 1,0-1,1 0,-1 1,0-1,1 1,-1-1,0 1,1-1,-1 1,1 0,-1 0,1 0,-1 0,0 0,1 0,-1 0,1 0,-1 1,1-1,-1 1,0-1,1 1,-1-1,0 1,1 0,-1-1,0 1,0 0,0 0,0 0,0 0,0 0,0 0,0 0,1 1,22 179,-13-53,23-30,-33-96,0 0,0 0,0 1,0-1,0 0,1-1,-1 1,1 0,-1 0,1-1,0 1,0-1,0 1,0-1,0 0,0 0,0 0,0 0,0 0,0 0,1 0,-1-1,0 1,1-1,-1 0,0 0,1 0,-1 0,0 0,1 0,-1-1,0 1,1-1,-1 1,0-1,0 0,1 0,-1 0,0 0,2-2,33-28,-21 17</inkml:trace>
  <inkml:trace contextRef="#ctx0" brushRef="#br0" timeOffset="697.288">1281 801,'-349'252,"345"-249,-74 74,76-75,0 1,0-1,1 0,-1 1,1-1,-1 1,1-1,0 1,0 0,0-1,0 1,1 0,-1 0,1 0,-1 0,1-1,0 1,0 0,0 0,1 0,-1 0,1 0,0-1,-1 1,1 0,0 0,1-1,-1 1,0-1,1 1,0-1,-1 1,1-1,0 0,2 1,0 0,0 0,0 0,1 0,-1-1,1 0,-1 0,1 0,0-1,0 0,0 0,0 0,0 0,0-1,0 1,0-1,0-1,0 1,0-1,0 0,0 0,-1 0,5-2,108-52,-95 38,0-2,-1 0,0-1,-2-1,0 0,-2-2,0 0,-2-1,0 0,5-15,-1 22,-15 54,-4-18,2 0,0 1,1-1,1 0,1 0,0-1,2 1,0-1,1 0,0-1,3 2,-9-15,0 0,0-1,0 1,1-1,-1 0,1 1,0-1,0-1,0 1,0 0,0-1,1 1,-1-1,1 0,0 0,-1 0,1-1,0 1,0-1,0 0,0 0,0-1,1 1,-1-1,0 0,0 0,0 0,0 0,0-1,1 0,-1 1,0-2,0 1,0 0,-1-1,1 0,0 0,-1 0,1 0,2-2,7-13,0 0,-1-1,-1 0,-1-1,-1 0,0-1,-1 0,-2 0,0 0,2-13,7-18,4-5,3 2,1 0,20-30,-42 83,-1 0,0-1,1 1,-1 0,1 0,-1 0,1-1,-1 1,1 0,0 0,0 0,-1 0,1 0,0 0,0 0,0 1,0-1,0 0,0 0,0 1,1-1,-1 1,0-1,0 1,0-1,1 1,-1 0,0-1,0 1,1 0,-1 0,0 0,1 0,-1 0,0 0,0 1,1-1,-1 0,0 1,0-1,1 1,-1-1,0 1,0-1,0 1,0 0,0 0,0-1,0 1,0 0,0 0,0 0,0 0,0 1,7 13,-1 0,0 0,0 0,-2 1,0 0,-1 1,0-1,0 17,7 20,49 164,-60-215,0-1,0 1,0-1,0 0,0 1,0-1,0 0,1 1,-1-1,0 0,1 0,-1 1,1-1,0 0,-1 0,1 0,0 0,0 0,-1 1,1-1,0-1,0 1,0 0,0 0,1 0,-1 0,0-1,0 1,0-1,0 1,1-1,-1 1,0-1,1 0,-1 1,0-1,1 0,-1 0,0 0,1 0,-1 0,0 0,1-1,-1 1,0 0,1-1,-1 1,0-1,0 1,0-1,1 1,-1-1,0 0,0 0,0 0,0 0,0 1,0-1,0 0,0-1,-1 1,1 0,0 0,70-170,-33 62,-34 100,-3 3,0 1,1-1,0 1,0 0,1 0,-1 0,1 0,0 0,0 1,1-1,-1 1,1 0,0 0,0 0,1 0,-1 1,1 0,0 0,0 0,0 0,0 1,3-1,-7 3,1 1,0-1,-1 1,1 0,0-1,-1 1,1 0,-1 0,1 0,-1 0,1 1,-1-1,0 0,0 0,0 1,0-1,0 1,0-1,0 1,0 0,0-1,-1 1,1 0,0-1,-1 1,0 0,1 0,-1-1,0 1,0 0,4 20</inkml:trace>
  <inkml:trace contextRef="#ctx0" brushRef="#br0" timeOffset="944.977">2326 969,'30'-14,"1"-2,-2-1,0-1,-1-2,-1-1,-1 0,0-3,-17 18,0-1,0 0,-1 0,1-1,-1 0,-1 0,0-1,0 0,-1 0,0-1,-1 0,1 0,-2 0,0-1,0 1,-1-1,0 0,-1 0,0 0,-1 0,0-1,-1 1,0 0,-1-4,-1 11,-1 0,0 0,0 0,-1 0,1 0,-1 1,0 0,0-1,0 1,0 1,0-1,0 1,-1-1,0 1,1 0,-1 1,0-1,0 1,0 0,0 0,0 1,0 0,0-1,0 2,0-1,0 0,0 1,0 0,0 0,0 1,1-1,-1 1,0 0,1 0,-1 1,1-1,0 1,0 0,0 0,-3 3,-10 8,1 0,1 0,0 2,0 0,2 1,0 0,1 1,0 0,2 1,0 0,2 1,0 0,1 0,0 1,2 0,1 0,0 0,2 1,0 15,3-23,0 0,1-1,0 1,1-1,1 1,0-1,0 0,2-1,0 1,0-1,1 0,0 0,1-1,1 0,-1-1,2 0,0 0,0-1,0 0,1-1,0 0,1 0,0-1,0-1,1 0,-1-1,1 0,0-1,1-1,-1 0,1-1,0 0,168 14,-133-16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0,'-24'39,"-8"21,6 2,12-11,9-13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8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5 136,'-3'28,"2"-1,0 1,2 0,1-1,2 1,0-1,2 0,0 0,11 25,-15-46,1 0,-1 0,1 0,0 0,1 0,-1-1,1 1,0-1,0 0,1 0,0-1,0 1,0-1,0 0,1 0,-1-1,1 0,0 0,0 0,0-1,0 1,1-1,-1-1,1 1,-1-1,1-1,-1 1,1-1,-1 0,1 0,0-1,-1 0,1 0,-1-1,2 0,4-3,-1 0,0 0,0-2,0 1,-1-1,0-1,0 0,-1 0,0-1,0 0,-1 0,-1-1,1-1,-1 1,-1-1,25-31,-31 41,1 0,-1 0,0 0,0 0,0 0,1 0,-1 0,0 0,1 0,-1 0,1 1,-1-1,1 0,-1 0,1 0,0 1,-1-1,1 0,0 0,0 1,-1-1,1 1,0-1,0 1,0-1,0 1,0-1,0 1,0 0,0 0,0-1,0 1,0 0,0 0,0 0,0 0,0 0,0 0,0 0,0 1,0-1,0 0,0 1,0-1,-1 0,1 1,0-1,0 1,0-1,0 1,-1 0,1-1,0 1,0 0,-1-1,1 1,0 0,-1 0,1 0,-1 0,1 0,-1-1,0 1,1 0,-1 1,6 45,-6-40,0-1,0 0,1 1,-1-1,1 0,1 1,-1-1,1 0,1 0,-1 0,1 0,0-1,0 1,0-1,1 0,0 0,0 0,0 0,1 0,4 3,-5-6,0 1,1-1,-1 1,1-1,0 0,-1-1,1 1,0-1,0 0,0 0,0-1,0 1,0-1,0 0,0-1,1 1,-1-1,-1 0,1 0,0-1,0 1,0-1,-1 0,3-1,101-74,-98 68,8-7,-1 0,0-2,-2 0,0-1,-1 0,0-1,-2-1,0 0,-2-1,7-20,-14-16,-6 56,0 7</inkml:trace>
  <inkml:trace contextRef="#ctx0" brushRef="#br0" timeOffset="268.724">1134 362,'32'-4,"0"-2,-1-1,0-1,0-2,0-2,-2 0,1-2,-2-1,0-1,18-15,-38 24,0 0,0-1,0-1,-1 1,0-1,0 0,-1-1,-1 1,1-1,1-6,-6 13,1 0,-1 0,0-1,0 1,0-1,0 1,-1-1,1 1,-1-1,0 1,0-1,0 0,-1 1,1-1,-1 1,0-1,0 1,0 0,0-1,0 1,-1 0,0 0,1 0,-1 0,-1 0,1 0,0 0,-1 1,1-1,-1 1,0-1,1 1,-1 0,-1 0,-8-2,0 1,1 0,-1 1,0 1,0 0,0 0,0 1,0 0,-1 1,1 1,1 0,-1 1,0 0,1 0,-1 1,1 1,0 0,0 1,1 0,0 0,0 1,0 0,-5 6,3-5,1 1,0 1,0 0,0 0,2 1,-1 0,1 1,1 0,0 1,1-1,0 2,1-1,0 2,3-8,1 0,0 0,0 1,1-1,0 1,1-1,-1 1,1-1,1 1,-1-1,1 1,1-1,-1 1,1-1,1 0,-1 0,1 0,0 0,1 0,0-1,0 1,0-1,1 0,0 0,5 4,7 4,1-2,0 1,1-2,0-1,1 0,0-1,1-2,0 0,0-1,1 0,-1-2,1-1,0-1,0-1,0 0,12-3,7 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46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508 114,'-18'-2,"1"1,-1 0,0 2,0 0,1 1,-1 0,0 2,1 0,0 1,0 1,1 0,-1 1,1 1,1 0,-1 2,2 0,-11 8,4 6,0 2,2 1,1 0,1 1,1 1,2 0,1 1,1 1,1 0,2 0,2 1,0 0,2 1,1 19,3-34,1 0,0 1,2-1,0 0,1 0,1 0,1 0,0-1,1 1,6 10,-8-20,0 0,1-1,0 1,0-1,1 0,-1 0,2-1,-1 0,1 0,0 0,0-1,0 0,1 0,0-1,-1 0,2-1,-1 1,0-1,1-1,-1 0,1 0,8 0,5-3,1-1,0-2,-1 0,1-1,-1-2,0 0,-1-1,0-1,0-1,-1-1,-1-1,1 0,-2-2,0 0,-1-1,0-1,-1 0,6-9,-4 9,-2 0,0 0,-1-1,0-1,-2-1,0 0,-1-1,-1 0,-1-1,-1 0,0 0,-2-1,-1 0,0 0,-2-1,0 0,-2 1,0-1,-2 0,0 0,-2 0,0 0,-2 0,0 1,-3-6,1 13,-1-1,-1 1,0 1,-1-1,-1 1,0 1,-1 0,0 0,-1 1,0 1,-1 0,0 0,-1 1,0 1,-1 0,0 1,0 1,0 1,-1 0,0 0,-1 2,1 0,-1 1,1 0,-1 2,0 0,0 1,0 0,0 2,1 0,-1 0,-1 2,2 2,0 0,0 1,1 1,0 1,0 0,1 1,0 0,0 1,1 0,1 1,0 1,1 0,-1 2,-19 27</inkml:trace>
  <inkml:trace contextRef="#ctx0" brushRef="#br0" timeOffset="507.658">762 1045,'90'-111,"-42"58,-25 31,-2-1,-1-1,-1 0,0-2,-3 0,3-6,9-24,-41 86,10-12,0-1,1 1,1 1,0-1,2 0,0 0,3 14,-3-28,-1 0,1 0,0 1,0-1,1 0,-1 0,1 0,0 0,0 0,0 0,1-1,-1 1,1-1,0 0,0 0,0 0,0 0,1 0,-1 0,1-1,0 0,0 0,0 0,0 0,0 0,0-1,0 0,0 0,0 0,1 0,-1-1,0 0,1 1,1-2,8-1,0-2,0 0,0 0,-1-1,0-1,0 0,0-1,-1-1,0 0,0 0,-1-1,0 0,-1-1,0-1,0 1,-1-2,-1 1,4-7,-1 5,-1-1,-1 0,0 0,-1-1,0 0,-1-1,-1 0,-1 0,0 0,-1-1,0 1,-2-1,0 0,-1 0,-1 17</inkml:trace>
  <inkml:trace contextRef="#ctx0" brushRef="#br0" timeOffset="806.399">1947 594,'-21'2,"-1"0,1 1,0 2,0 0,0 1,1 1,0 1,0 0,1 2,0 0,1 1,-15 12,29-21,-1 1,1-1,0 1,0 0,0 1,0-1,0 0,1 1,-1 0,1 0,0 0,1 0,-1 1,0-1,1 1,0-1,0 1,1 0,-1 0,1 0,0 0,1 0,-1 0,1 0,0 0,0 0,0 0,1 0,0 0,0 0,0 0,0 0,1-1,0 1,0 0,0-1,1 1,-1-1,1 0,3 4,2-1,2 0,-1 0,0-1,1 0,0-1,1 0,-1-1,1 0,0 0,0-1,0-1,0 0,1 0,-1-1,1-1,-1 0,0 0,2-1,12 0</inkml:trace>
  <inkml:trace contextRef="#ctx0" brushRef="#br0" timeOffset="1123.886">2144 735,'13'7,"-1"0,1-1,0-1,0 0,0 0,1-2,0 1,-1-2,1 0,0-1,0 0,1-1,-1 0,0-1,0-1,0 0,-1-1,1-1,0 0,3-2,-12 3,0-1,-1 0,0 0,1 0,-1 0,-1-1,1 1,-1-1,0 0,0 0,0 0,0-1,-1 1,0-1,0 1,-1-1,1 0,-1 1,-1-1,1 0,-1 0,0 0,0 0,-1 1,1-1,-2-5,1 7,1 0,-1 0,0 1,-1-1,1 0,0 0,-1 0,0 1,0-1,0 1,-1 0,1-1,-1 1,1 0,-1 0,0 1,0-1,-1 0,1 1,0 0,-1 0,1 0,-1 0,0 1,0-1,1 1,-1 0,0 0,0 0,0 1,0-1,0 1,-1 0,1 0,0 1,0-1,0 1,-1 0,-9 2,0 1,1 0,0 1,0 1,0 0,1 0,0 2,0-1,0 1,1 1,0 0,1 1,0 0,1 0,0 1,0 0,1 1,1 0,0 0,1 0,0 1,0 0,2 0,0 1,0-1,1 1,1 0,0 0,1 0,0 0,1 0,1 0,0 0,1 0,1 0,0-1,1 1,1 2,3-4,0 0,1 0,1-1,-1-1,2 0,-1 0,2-1,-1 0,1-1,0 0,1-1,0 0,0-1,0-1,1 0,0-1,0 0,0-1,5 0,17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6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63,'-5'75,"2"-1,4 1,3 0,8 32,-10-90,1-1,1 0,0 1,1-2,1 1,0 0,1-1,8 12,-13-23,1 0,0 1,0-1,0-1,1 1,-1 0,1-1,0 1,0-1,0 0,1-1,-1 1,1-1,-1 0,1 0,0 0,0 0,0-1,0 0,0 0,0 0,0-1,0 0,0 0,0 0,0 0,0-1,0 0,0 0,1-1,4-2,-1 0,0-1,0-1,0 0,-1 0,0 0,0-1,0 0,-1-1,0 0,-1 0,1 0,-2-1,1 0,1-5,17-21,104-145,-127 179,-1 0,1 0,0 1,0-1,0 0,-1 0,1 0,0 1,0-1,0 1,0-1,0 1,0-1,0 1,1-1,-1 1,0 0,0 0,0 0,0-1,0 1,1 0,-1 0,0 0,0 1,0-1,0 0,0 0,0 1,1-1,-1 1,0-1,0 1,0-1,0 1,0-1,-1 1,1 0,0 0,0-1,0 1,0 0,31 49,-19-26,-8-17,1 1,-1-2,1 1,1-1,-1 0,1 0,0-1,0 1,1-2,-1 1,1-1,0 0,1-1,-1 0,0 0,1-1,0 0,0 0,-1-1,1 0,0-1,0 0,0 0,0-1,0 0,-1-1,1 1,5-3,0-2,0 1,0-1,-1-1,0-1,0 0,0 0,-2-1,1-1,-1 0,0-1,-1 0,0 0,-1-1,3-5,-2 2,0-1,-1-1,0 1,-2-2,0 1,-1-1,0 0,-2 0,3-18,-6 11</inkml:trace>
  <inkml:trace contextRef="#ctx0" brushRef="#br0" timeOffset="298.114">1363 487,'29'-14,"0"0,-1-2,-1-1,0-2,-1 0,-1-1,10-13,-21 20,0-1,-1 0,-1-1,0 0,-1-1,-1 0,-1-1,2-4,-8 16,-1 0,1 0,-1-1,-1 1,1-1,-1 1,0-1,0 1,0-1,-1 0,0 1,0-1,-1 0,1 0,-1 1,-1-1,1 1,-1-1,0 1,0 0,0-1,-1 1,0 0,0 0,0 1,0-1,-1 1,0 0,-1-2,1 2,-1 1,1-1,-1 1,1 0,-1 1,0-1,0 1,0 0,-1 0,1 0,0 1,-1 0,1 0,-1 0,1 1,-1 0,1 0,-1 0,1 0,-1 1,1 0,-1 1,1-1,0 1,-1 0,1 0,0 0,-2 2,-5 3,2-1,-1 2,1-1,0 1,0 1,1 0,1 0,-1 1,1 0,1 0,-7 12,8-9,0 1,0 0,2 1,-1-1,2 1,0 0,1 0,0 0,1 0,1 0,1 0,0 1,0-1,2 0,0-1,1 1,0 0,1-1,0 0,2 0,-1-1,2 1,0-1,0-1,1 0,1 0,0-1,0 0,1 0,6 2,9 9,1-2,1-1,0-1,2-1,0-2,1-1,0-1,18 4,-7-4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8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40,'-26'-9,"-2"1,1 1,-1 1,1 2,-2 1,1 1,0 1,0 2,0 1,0 1,0 1,0 2,1 0,0 2,0 1,-9 5,24-5,1 1,0 0,0 1,1 0,0 1,1 0,0 0,1 1,1 0,0 0,0 1,2 0,0 0,0 0,1 1,1-1,0 1,1 0,1 0,0 0,2 0,0 7,0-10,2 1,0-1,0 0,1 0,0 0,1 0,1-1,0 1,0-1,1-1,0 1,1-1,0-1,1 1,0-2,1 1,-1-1,1 0,1-1,0 0,0-1,0 0,3 0,2 1,0 0,0-2,0 0,1 0,0-2,0 0,0-1,0 0,0-2,0 0,0-1,1 0,-1-2,-1 0,1-1,16-6,-5-1,-1-1,-1-1,1-2,-2 0,0-2,7-8,-12 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25,'-16'-5,"0"0,-1 1,1 0,-1 2,0 0,0 0,0 2,0 0,1 1,-1 1,0 0,0 1,1 1,0 1,0 0,0 1,0 0,0 3,-2 4,2 1,0 1,0 0,2 1,0 1,1 0,0 1,2 0,-7 15,16-30,-6 11,0 1,2 0,0 0,0 1,2-1,0 1,1 0,0 0,1 1,1-1,1 0,0 1,1-1,1 0,0 0,1 1,5 13,-6-25,0-1,1 1,-1-1,1 0,0 0,1 0,-1 0,0 0,1-1,0 1,0-1,0 0,0 0,1-1,-1 1,1-1,-1 0,1 0,0 0,0-1,0 0,0 0,0 0,0 0,0-1,0 0,0 0,0 0,0-1,0 0,2 0,7-1,-1-1,1 0,0-1,-1-1,0 0,0 0,0-2,-1 1,0-2,0 1,0-2,11-12,-1 0,0-2,-2 0,0-1,-2-1,-1-1,-1-1,-1 0,-1-1,-1 0,-2-1,-1-1,-1-1,0 15,-2 36,-2-2,-1-3,1 0,1 0,0-1,1 1,1-1,0-1,1 0,0 0,1-1,4 4,3-2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3:5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1 567,'18'-72,"4"2,3 0,2 1,31-52,-22 69,-34 53,0-1,-1 1,1 0,-1-1,1 1,-1 0,0 0,1 0,-1 0,0 1,0-1,0 0,0 1,0-1,0 0,0 1,0-1,0 1,-1-1,1 1,0 0,-1-1,0 1,1-1,-1 1,0 0,0 1,2 2,0 4,1 1,0-1,1 0,0 1,0-2,1 1,0 0,0-1,1 0,0 0,1-1,0 0,0 0,0 0,1-1,0 0,0-1,1 0,0 0,0 0,0-1,0-1,0 0,1 0,-1-1,1 0,0 0,0-1,0 0,0-1,5-1,8-6,0-1,-1-1,0-1,-1-1,0-2,0 1,-1-2,-1-1,-1 0,0-2,-1 0,0-1,-2 0,2-3,75-87,-77 89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339 432,'5'48,"1"54,0 19,-1 4,-1-10,-2-10,-1-14,0-12,4-10,1-7,-1-10,0-8,3-7,0-5,0-4,-3-6</inkml:trace>
  <inkml:trace contextRef="#ctx0" brushRef="#br0" timeOffset="483.416">1 375,'37'-39,"1"1,2 1,2 2,1 3,2 1,1 2,1 2,2 2,42-15,-70 32,0 0,0 2,1 0,0 2,0 0,1 1,-1 1,1 2,-1 0,1 1,-1 1,0 1,0 2,0 0,0 1,-1 1,0 0,0 2,-1 1,0 1,0 0,4 5,-16-10,-1 1,1 1,-1-1,-1 1,1 0,-1 0,-1 1,1 0,-1 0,-1 0,0 1,0 0,-1-1,0 1,-1 0,0 1,-1-1,0 0,0 0,-1 1,0-1,-1 0,0 1,-1-1,0 0,-1 0,0 0,0-1,-1 1,-1 0,-18 25,-3-2,-1 0,-1-2,-1-1,-2-1,-1-1,-1-2,-2-2,-35 20,39-23,-241 172,269-190,-1-1,1 1,0 0,0 0,0 0,0 0,1 1,-1-1,1 1,0-1,0 1,0 0,0 0,1 0,0 0,0 0,0 0,0 0,0 1,1-1,0 0,0 0,0 1,0-1,1 0,0 0,0 0,0 0,0 1,0-1,1-1,0 1,0 0,0 1,18 14,0 0,2-1,0-1,0-1,2-2,0 0,0-1,1-1,1-2,0 0,0-2,20 4,33 15,-67-23,22 7,-1 1,0 2,-1 1,0 1,-2 2,0 1,4 5,21 6,-36-25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00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1 589,'76'4,"-1"-2,1-4,64-10,-88 5,-1-2,0-2,-1-2,0-3,-1-1,-1-3,-1-2,-1-2,-1-2,-1-2,-1-2,12-13,-39 33,-1 0,-1-1,0-1,-1 0,0-1,-1 0,0-1,-1-1,0 1,-2-2,1 0,-2 0,0 0,-1-1,-1 0,-1 0,1-4,-6 20,0-1,1 0,-1 0,0 0,0 0,0 0,0 0,0 1,0-1,-1 0,1 0,-1 0,1 0,-1 1,0-1,0 0,1 0,-1 1,0-1,-1 1,1-1,0 1,0-1,-1 1,1 0,-1 0,1 0,-1-1,1 1,-1 1,0-1,1 0,-1 0,0 1,0-1,1 1,-1-1,0 1,0 0,-3 0,0 0,0 0,1 1,-1 0,0 0,0 0,1 0,-1 1,1 0,-1 0,1 0,0 0,0 1,0 0,0 0,-10 11,1 0,1 1,0 0,1 1,1 0,0 1,1 0,1 1,1 0,-4 15,9-28,-34 109,5 2,5 1,5 1,6 0,2 35,13-148,-19 237,6-58,-24 104,26-230,-2-2,-2 0,-3 0,-3-2,-1 0,-3-1,-5 2,-50 49,78-101,-1 0,0 0,0 0,0-1,0 0,0 1,-1-1,1 0,-1-1,1 1,-1 0,0-1,0 0,1 0,-1 0,0-1,0 1,0-1,0 0,0 0,0 0,0 0,0-1,0 0,0 0,0 0,1 0,-1 0,0-1,1 0,-1 0,-4-5,1-1,0 0,0-1,1 0,-1 0,2-1,0 1,0-1,1 0,0 0,0-1,1 1,1-1,0 0,0 0,1-3,-4-19,1-1,2 1,1 0,2-1,2 1,0 0,3 0,0 0,2 1,2 0,0 0,3 1,0 1,2 0,1 0,2 2,0 0,2 1,1 1,1 1,1 1,11-7,-20 17,2 0,0 1,0 0,1 2,1 0,0 1,0 0,1 2,0 0,1 1,0 1,0 1,0 1,12-1,219 9,-226-4</inkml:trace>
  <inkml:trace contextRef="#ctx0" brushRef="#br0" timeOffset="246.658">1610 1097,'-10'44,"-8"27,0 8,2-6,4-9,5-17</inkml:trace>
  <inkml:trace contextRef="#ctx0" brushRef="#br0" timeOffset="3212.18">1750 645,'0'5,"0"2</inkml:trace>
  <inkml:trace contextRef="#ctx0" brushRef="#br0" timeOffset="3852.591">2371 843,'-76'199,"-9"-3,-45 67,103-204,44-73,23-39,-4-1,-1-1,9-26,47-74,17-10,-108 165,1-2,-1 1,0 0,0-1,1 1,-1 0,1 0,-1-1,1 1,-1 0,1 0,0 0,-1 0,1 0,0 0,0 0,0 0,0 0,0 0,0 0,0 0,0 1,0-1,1 1,-1-1,0 0,0 1,0 0,1-1,-1 1,0 0,1 0,-1 0,0-1,1 1,-1 1,0-1,1 0,-1 0,0 0,0 1,1-1,-1 1,0-1,0 1,1-1,-1 1,0 0,0-1,1 2,15 109,-15-96,-1 2,0 1,2-1,-1 0,2 0,0 0,2-1,-1 1,2-1,0 0,1-1,1 0,0 0,1-1,0 0,1 0,1-1,8 7,-16-18,-1 1,0-1,0 0,1 0,-1 0,1-1,0 0,-1 1,1-1,0 0,0-1,0 1,0-1,0 1,0-1,0 0,-1-1,1 1,0-1,0 1,0-1,0-1,-1 1,1 0,0-1,-1 0,1 0,-1 0,0 0,0 0,1-1,-2 1,1-1,0 0,0 0,-1 0,0 0,1 0,-1-1,1-2,10-14,-2 0,0-1,-1 0,-1-1,-1 1,-2-2,0 1,0-1,-2 0,-1-9,-1 8</inkml:trace>
  <inkml:trace contextRef="#ctx0" brushRef="#br0" timeOffset="4486.699">3331 928,'-29'58,"3"1,3 1,2 1,3 1,-9 58,24 19,4-134,0-1,0 1,0-1,0 0,1 0,-1 1,1-1,0 0,0 0,1-1,-1 1,1 0,0-1,0 0,0 1,0-1,1 0,-1-1,1 1,0-1,0 1,0-1,0 0,0-1,0 1,0-1,1 1,-1-1,3 0,12-2,0 0,0-2,-1 0,1-1,-1 0,0-2,0 0,0-1,-1-1,0-1,-1 0,0-1,5-4,25-18,-2-1,-1-2,-1-2,-3-2,-1-2,-2-1,-1-1,-3-3,20-36,-34 49,-1-1,-2-1,-2 0,-1 0,-1-2,-3 1,0-1,-3-1,-1 1,-2-1,-1 1,-2-1,-1 0,-3 1,-1 0,-1-1,2 17,-2-1,0 1,-1 1,0-1,-2 2,-1-1,0 1,-1 1,-9-9,15 18,-1 1,0 1,0-1,-1 1,0 0,0 1,-1 0,0 1,0-1,0 2,-1-1,0 1,1 1,-1 0,-1 0,1 1,0 0,0 0,-1 2,-9-1,11 2,0 1,0 0,0 0,1 1,-1 0,1 0,0 1,0 0,0 1,0 0,1 0,0 0,0 1,0 0,1 0,0 1,0 0,0 0,1 0,0 1,-3 6,-2 5,1-1,1 1,0 1,2 0,0 0,1 0,1 0,1 1,0 0,4 20,2 1,1-1,2 0,2-1,1 0,3 0,1-1,1 0,3-1,1-1,2-1,1 0,1-2,3 0,0-2,2-1,10 8,6 4,2-1,2-2,1-3,2-1,1-3,2-2,23 9,50 8,-102-40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13,'0'-5,"-5"-1,-1 5,-5 2,4 2,4-1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3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21,'10'0,"3"5,4-3,4-3,-2-5,1-1,2-1,-8 2,-6 7,-9 3,-5 5,-1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88,'17'-11,"0"0,0 1,1 1,0 1,0 0,1 1,0 1,1 1,-1 1,1 1,0 0,0 2,0 0,2 1,-19 0,0 0,1 0,-1 0,0 0,0 1,0-1,1 1,-1 0,0 0,0 0,0 0,0 1,-1-1,1 1,0 0,0 0,-1 0,1 0,-1 0,0 0,0 1,0-1,0 1,0-1,0 1,-1 0,1 0,-1 0,0 0,0 0,0 0,0 0,0 0,-1 0,1 1,-1-1,0 0,0 0,0 1,-1-1,1 0,-1 0,1 0,-1 0,0 0,-1 1,-10 22,-2 0,-1-1,-1 0,-1-1,-2-1,-7 7,-15 20,19-23,2 0,1 1,1 1,1 1,2 1,-2 7,15-34,0 1,1 0,0 0,0 0,0 0,0 0,1 0,-1 0,1 0,1 0,-1 0,1 0,0 0,0 0,0 0,1-1,-1 1,1 0,1-1,-1 1,0-1,1 0,0 0,0 0,0 0,1 0,-1 0,1-1,0 0,0 0,0 0,0 0,1-1,-1 1,1-1,-1 0,1-1,0 1,0-1,0 0,0 0,1 0,22 2,1-2,-1-1,1-1,-1-1,0-1,0-2,0-1,0-1,-1-1,13-7,154-49,-171 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1,'-24'48,"-22"49,-8 18,0-1,4-11,11-12,8-18,4-11,6-12,2-9,5-7,-1-4,8-8,4-7</inkml:trace>
  <inkml:trace contextRef="#ctx0" brushRef="#br0" timeOffset="205.323">969 169,'-82'63,"-41"29,-9 15,3-3,14-8,22-11,17-11,17-8,18-11,12-9,10-9,9-4,6-5,3-1,3-5</inkml:trace>
  <inkml:trace contextRef="#ctx0" brushRef="#br0" timeOffset="520.155">517 903,'9'-3,"69"-24,2 2,0 5,1 2,26 1,-53 24,-53-7,0 1,0 0,0-1,0 1,-1 0,1-1,0 1,0 0,-1 0,1 0,0 0,-1 0,1 0,-1 0,1 0,-1 0,1 0,-1 0,0 0,0 0,1 0,-1 0,0 0,0 1,0-1,0 0,0 0,-1 0,1 0,0 0,0 0,-1 0,1 0,-1 0,1 0,-1 0,1 0,-1 0,0 0,1 0,-1 0,0 0,0-1,0 1,-17 22,-1-2,-1 0,-1-1,-1-2,0 0,-24 14,11-7,-196 144,185-113,44-54,2-1,-1 1,0 0,0-1,1 1,-1 0,1 0,-1 0,1-1,0 1,-1 0,1 0,0 0,0 0,1 0,-1 0,0-1,1 1,-1 0,1 0,-1 0,1-1,0 1,0 0,0-1,0 1,0-1,0 1,0-1,0 1,1-1,-1 0,1 1,-1-1,1 0,0 0,11 4,-1 0,1-1,0 0,1-1,-1-1,0 0,1-1,0-1,-1 0,1 0,4-2,44-3,-1-4,0-2,54-17,-27 7,-51 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5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1307,'38'0,"37"0,16-5,-4-1,-7 0,-7 1,-11 2,-12-4,-4-1,-5 1,-6 2,-3 2,-2 1,-2 1,-1 1,1 0,-11 0,-7 1</inkml:trace>
  <inkml:trace contextRef="#ctx0" brushRef="#br0" timeOffset="245.395">85 1674,'44'14,"47"1,18-3,5-9,-7-3,-13-3,-7-6,-10 0,-12 0,-13-3,-15 1</inkml:trace>
  <inkml:trace contextRef="#ctx0" brushRef="#br0" timeOffset="1195.868">2089 1025,'12'45,"-3"0,-2 0,-2 0,-1 25,-1-20,5 77,-6 0,-6 0,-5 0,-5-1,-20 69,5-108,28-85,0 1,0 0,-1 0,1-1,-1 1,0-1,0 1,0-1,0 0,0 0,0 0,-1 0,1 0,-1 0,1-1,-1 1,0-1,1 1,-1-1,0 0,0 0,0-1,0 1,0-1,0 1,0-1,-3 0,0-3,0-1,1 1,-1-1,1 0,0-1,0 1,1-1,-1 0,1 0,0-1,0 1,1-1,-1 0,1 0,1 0,-1 0,1 0,0-1,0 1,1-1,0 1,0-1,1 0,-1-2,0-25,1 0,1 0,2 1,2-1,1 1,1-1,2 2,1-1,2 1,11-21,17-36,4 2,3 2,4 2,4 2,46-50,-72 91,2 2,2 1,1 1,2 2,1 2,2 1,1 2,1 2,2 2,3 0,-38 20,2 1,-1 0,0 0,1 1,0 0,0 1,0 0,0 1,0 0,0 0,0 1,0 0,0 1,0 0,4 2,-10 0,-1 1,0-1,0 1,0 0,0 0,-1 0,0 0,0 0,0 1,0-1,0 1,-1-1,0 1,0 0,0 0,-1-1,0 1,0 0,0 0,0 0,-1-1,1 1,-1 0,-1-1,1 1,0 0,-1-1,0 0,0 1,-1-1,-1 3,-18 29,-1-1,-2-1,-1-1,-2-1,-1-2,-1-1,-25 18,-290 242,342-287,-1 0,1 1,0-1,-1 1,1 0,0 0,0 0,1 0,-1 0,1 1,0-1,-1 1,2-1,-1 1,0 0,1 0,-1 0,1 0,0 0,1 0,-1 0,1 1,0-1,0 0,0 0,0 0,1 0,-1 1,1-1,0 0,1 0,-1 0,1-1,-1 1,1 0,0 0,1-1,-1 1,3 2,23 12,1 0,1-2,1-1,0-2,0-1,2-1,-1-2,16 2,113 39,-157-49,0 0,0 0,1 1,-1-1,0 1,0 0,0 0,-1 1,1-1,-1 1,1 0,-1 0,0 0,0 0,0 0,0 1,-1-1,1 1,-1 0,0 0,0 0,0 0,-1 0,1 0,-1 2,8 28,-3-33</inkml:trace>
  <inkml:trace contextRef="#ctx0" brushRef="#br0" timeOffset="5395.719">2089 37,'-31'-9,"0"1,-1 1,-1 2,1 1,-1 2,1 1,-1 1,0 2,-29 6,52-4,1 1,-1 1,2-1,-1 1,1 1,-1 0,2 0,-1 0,1 1,0 0,1 1,0-1,0 1,1 0,0 1,0-1,1 1,1 0,0 0,0 0,1 1,0-1,0 1,2-1,-1 4,-7 20,-58 387,41-212,-18 140,-28 62,-45 185,102-471,6-1,6 1,5 2,-4-123,0 0,1 0,0 0,0 0,0 0,0 1,0-1,1 0,0-1,0 1,0 0,0 0,1 0,-1 0,1-1,0 1,0-1,1 1,-1-1,1 0,-1 0,1 0,0 0,0-1,0 1,1-1,-1 0,0 0,1 0,0 0,-1 0,2 0,11-1,-1-1,0 0,0-2,0 1,0-2,0 0,-1 0,1-1,-1-1,0-1,0 0,-1-1,1 0,-1-1,68-29,-56 31,0 1,0 1,0 1,0 1,0 1,1 1,-1 1,0 2,0 0,0 2,0 1,-1 1,6 3,4-1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7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1016,'-47'94,"4"2,-10 42,28-72,3 0,4 1,2 1,3 0,3 1,3 0,3 1,4 5,27 114,-28-166,-4-6</inkml:trace>
  <inkml:trace contextRef="#ctx0" brushRef="#br0" timeOffset="375.205">1 1242,'50'-46,"2"2,3 3,0 2,3 3,7-1,-30 14,2 3,1 0,0 3,1 1,1 2,1 2,-1 2,2 1,-1 2,1 2,0 2,21 1,-46 4,0 0,-1 2,1 0,-1 0,0 2,-1 0,1 0,0 2,-11-5,0 0,0 0,0 0,0 0,0 1,-1 0,1 0,-1 0,0 1,0-1,-1 1,1 0,-1 0,0 0,-1 0,1 1,-1-1,0 1,0-1,-1 1,0 0,0 0,0 0,0 0,-5 13,0-1,-2 0,0-1,0 1,-2-1,0 0,-1-1,0 0,-2-1,0 0,0 0,-2-1,1 0,-2-2,0 1,-4 1,-62 53,-3-3,-2-4,-4-4,-1-3,-3-5,-41 13,96-34,37-26,1 0,-1 0,1-1,-1 1,1 0,-1 0,1 0,0 0,0 0,0-1,-1 1,1 0,0 0,0 0,0 0,0 0,0 0,0 0,1 0,-1 0,0-1,0 1,1 0,-1 0,0 0,1 0,-1-1,1 1,-1 0,1 0,0-1,-1 1,1 0,0-1,-1 1,1-1,0 1,0-1,-1 1,1-1,0 1,0-1,0 0,0 1,-1-1,2 0,151 44,-58-23,-77-18,0 2,0 0,0 1,-1 0,0 2,0 0,-1 1,0 0,-1 2,0 0,-1 0,0 1,0 1,-2 0,1 1,-2 1,7 9,7 19,-11-27</inkml:trace>
  <inkml:trace contextRef="#ctx0" brushRef="#br0" timeOffset="881.263">1186 1806,'-5'16,"1"1,0 0,1 0,1 0,1 0,0 0,1 0,1 0,1 0,0 0,1 0,1-1,1 1,3 8,-7-22,0 0,1 0,-1-1,0 1,1 0,0 0,0-1,-1 1,2-1,-1 0,0 0,0 0,1 0,-1 0,1 0,-1 0,1-1,0 1,0-1,0 0,0 0,0 0,0 0,0 0,0-1,0 0,0 1,0-1,0 0,0 0,0-1,1 1,-1-1,0 1,0-1,0 0,0 0,0-1,-1 1,1 0,0-1,-1 0,1 0,-1 0,1 0,-1 0,1-1,136-141,-114 121,-13 10,0 1,0 1,1 0,0 1,1 0,0 1,1 0,0 2,0-1,1 2,0 0,8-1,-22 6,0 1,0 0,0 0,0 0,0 0,0 0,0 0,0 1,0-1,0 1,0-1,-1 1,1 0,0 0,0 0,0 0,-1 0,1 0,0 0,-1 1,1-1,-1 0,0 1,1-1,-1 1,0 0,0-1,0 1,0 0,0 0,-1 0,1 0,0 0,-1 0,1 0,5 78,-6-68,-5 71,-4-1,-3 0,-8 17,-6 42,20-104,-3 26,-2-1,-4 0,-19 52,31-108,0 1,0 0,-1-1,0 0,0 0,-1 0,1-1,-1 1,0-1,-1 0,1 0,-5 2,8-5,0-1,0 0,-1 0,1 0,0 0,-1 0,1 0,0-1,-1 1,1-1,-1 0,1 1,-1-1,1 0,-1 0,1-1,-1 1,1-1,-1 1,1-1,0 0,-1 1,1-1,0-1,-1 1,1 0,0 0,0-1,0 1,0-1,1 0,-1 1,0-1,1 0,-1 0,1 0,-2-2,-4-10,1 1,0-1,0 0,2 0,0-1,0 0,1 1,1-1,1 0,0-2,1-24,3 1,1-1,2 1,2 0,2 0,1 1,7-13,-4 6,74-175,-66 180</inkml:trace>
  <inkml:trace contextRef="#ctx0" brushRef="#br0" timeOffset="1294.22">2089 536,'36'-23,"0"3,1 1,1 1,0 3,1 1,19-4,62 16,-116 2,0 1,0 0,0 1,0-1,-1 0,1 1,0 0,0 0,-1 0,1 1,-1-1,0 1,0-1,0 1,0 0,0 1,-1-1,1 0,-1 1,0-1,0 1,0 0,-1-1,1 1,-1 0,0 0,0 1,1 11,-1 1,-1-1,0 0,-2 0,0 1,0-1,-2 0,0-1,0 1,-2-1,0 0,-4 7,8-19,0-1,1 1,-1-1,1 1,0 0,0-1,0 1,0 0,0 0,1 0,-1 0,1-1,0 1,0 0,0 0,0 0,0 0,1 0,-1 0,1 0,0 0,0-1,0 1,0 0,0-1,1 1,-1 0,1-1,-1 0,1 1,0-1,0 0,0 0,0 0,2 1,8 2,1-1,0 1,0-2,0 0,1-1,-1 0,1-1,-1 0,1-1,-1-1,1 0,-1-1,1 0,8-4,24 0,234-33,-256 39</inkml:trace>
  <inkml:trace contextRef="#ctx0" brushRef="#br0" timeOffset="3375.599">2880 0,'37'5,"49"6,0 4,-1 3,63 23,-142-40,-1 0,0 1,0-1,0 1,0 0,0 0,-1 1,1-1,0 1,-1 0,0 1,0-1,0 1,0-1,0 1,-1 0,0 1,0-1,0 0,0 1,-1 0,1 0,-1-1,1 6,-2 24,-1 0,-1-1,-2 1,-2 0,-1-1,-1 0,-6 13,-6 34,-41 220,-19 305,66-283,13 10,1-196,-1-106,0 0,2-1,2 1,0-1,2 0,1 0,1 0,2-1,0-1,13 23,-60-70,26 12,-1 0,1 0,-1 1,-1 1,1 0,-1 0,0 1,0 1,-1 0,1 1,-1 1,0 0,0 0,0 2,0 0,0 0,-161 29,164-27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6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1087,'-28'39,"-20"26,-2 8,4-9,9-11,6-9,9-7,7-6,2-7,4-4,2-5</inkml:trace>
  <inkml:trace contextRef="#ctx0" brushRef="#br0" timeOffset="201.31">110 1059,'14'15,"15"18,7 10,-3 1,-2-2,-1-7,-6-6,-2-3,-1 0,2-1,-3 1,-1-4,-3-2,0-3,2-5,-1-9,-5-6</inkml:trace>
  <inkml:trace contextRef="#ctx0" brushRef="#br0" timeOffset="572.166">590 185,'16'-9,"46"-29,1 3,2 3,1 3,23-5,-5 26,-82 8,0 0,0 0,0 1,0-1,-1 0,1 1,0-1,0 1,-1 0,1-1,0 1,-1 0,1 0,-1 0,1 0,-1 0,0 1,1-1,-1 0,0 1,0-1,0 1,0-1,0 1,0-1,0 1,-1 0,1-1,0 1,-1 0,1 0,-1 0,0-1,0 1,0 0,0 0,0 0,0 0,0-1,0 1,-1 0,1 0,-1 0,-4 8,0 0,0-1,-1 1,0-1,-1 0,0-1,0 0,-1 0,0 0,0-1,-9 5,-6 9,16-15,-2 0,1 1,-1 0,1 1,1-1,-1 2,1-1,1 1,-1 0,1 0,1 1,0 0,0 0,1 0,1 0,-1 1,2-1,-1 3,3-9,1 0,0 0,0 0,1 0,-1 0,1-1,0 1,0 0,0-1,0 0,1 1,-1-1,1 0,0 0,0-1,0 1,0-1,0 1,1-1,-1 0,1 0,-1 0,1-1,0 1,0-1,0 0,-1 0,4 0,114 4,98-34,-195 28</inkml:trace>
  <inkml:trace contextRef="#ctx0" brushRef="#br0" timeOffset="835.346">1493 919,'43'-5,"29"-6,11-2,2-3,-4 1,-6-1,-7 1,-10 4,-5 3,-7 4,-6 2,-6 1,-3 2,-7-1</inkml:trace>
  <inkml:trace contextRef="#ctx0" brushRef="#br0" timeOffset="1039.183">2029 552,'-10'43,"-2"33,-1 14,4-4,2-11,2-10,3-11,1-9,1-8,0 0,1-3,4-1,2-2,5-6,-1-7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13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771 336,'-38'161,"7"0,7 8,15-97,4 1,3-1,4 1,5 30,8 173,-16-268,0-1,-1 1,0-1,0 1,-1-1,0 0,0 1,0-2,-1 1,-1 0,1-1,-1 0,0 0,0 0,0 0,-1-1,0 0,0 0,-3 1,-14 11</inkml:trace>
  <inkml:trace contextRef="#ctx0" brushRef="#br0" timeOffset="449.603">65 1494,'-13'-34,"1"-1,2 0,1 0,2-1,1 0,2 0,2-1,1 1,1-1,3 1,1-1,2 0,2 1,2 0,1 1,1 0,2 0,2 2,1 0,2 1,0 0,3 2,16-19,21-18,2 3,3 2,3 3,25-13,-38 30,3 2,1 3,2 2,1 3,1 3,2 2,1 4,59-14,-105 32,0 2,0 0,0 1,1 1,-1 1,1 0,-1 2,15 2,-29-2,1-1,0 0,0 1,-1 0,1 1,-1-1,0 1,0 0,0 0,0 0,0 1,-1 0,1 0,-1 0,0 0,0 1,-1 0,1 0,-1 0,0 0,0 0,-1 0,0 1,0 0,0-1,0 1,-1 0,0 0,0-1,-1 3,1 4,-2 1,1 0,-1-1,-1 1,-1-1,1 1,-2-1,0 0,0 0,-1 0,-1-1,0 0,0 0,-8 10,-123 130,55-81,-3-4,-2-4,-3-4,-79 37,166-94,0 0,0 0,0 1,0-1,0 1,0 0,0-1,1 1,-1 0,1 0,0 1,-1-1,1 1,0-1,0 1,0-1,1 1,-1 0,1 0,-1 0,1 0,0 0,0 0,1 0,-1 1,0-1,1 0,0 0,0 1,0-1,0 0,1 0,-1 0,1 1,-1-1,1 0,0 0,2 2,9 17,1-2,0 0,2 0,1-2,0 0,1 0,1-2,0 0,18 11,35 33,101 92,-72-57,-65-78,-21-16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28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1259,'-1'-25,"1"4,5 44,9 82,-4 1,-6 0,-7 80,2-54,0 38,1-181</inkml:trace>
  <inkml:trace contextRef="#ctx0" brushRef="#br0" timeOffset="249.649">0 1287,'130'-59,"3"6,9 3,-93 33,47-16,1 4,2 5,1 3,73-3,-70 31,-99-6,-1 0,0 0,0 0,0 1,0-1,0 1,0-1,-1 1,1 0,0 0,-1 0,1 1,-1-1,0 0,0 1,0 0,0-1,0 1,-1 0,1 0,-1 0,0 0,0 0,0 0,0 0,0 1,-1-1,1 0,-1 2,-1 19</inkml:trace>
  <inkml:trace contextRef="#ctx0" brushRef="#br0" timeOffset="398.716">254 2190,'43'-9,"34"-14,8-6,-1-5,-4 0,-7 1,-11 1,-7 1,-7 5,-7 4,-6 4,-4 6,-8 5</inkml:trace>
  <inkml:trace contextRef="#ctx0" brushRef="#br0" timeOffset="1148.319">1326 1626,'0'0,"-1"-1,1 1,-1 0,1-1,0 1,-1 0,1-1,-1 1,1 0,-1 0,1 0,-1-1,1 1,-1 0,1 0,-1 0,0 0,1 0,-1 0,1 0,-1 0,1 0,-1 0,1 0,-1 0,1 1,-1-1,1 0,-1 0,1 1,-1-1,1 0,-1 0,1 1,-1-1,1 0,0 1,-1-1,1 1,0-1,-1 1,3-9,-1-5,0 1,1-1,1 1,0 0,1 0,0 0,1 1,1-1,-1 1,2 0,-1 1,1-1,1 1,8-8,-15 17,0 1,0-1,0 0,0 1,0-1,0 1,1-1,-1 1,0-1,0 1,1 0,-1 0,0-1,0 1,1 0,-1 0,0 1,1-1,-1 0,0 0,0 0,1 1,-1-1,0 1,0-1,0 1,0-1,1 1,-1 0,0 0,0-1,0 1,0 0,-1 0,1 0,0 0,0 0,0 0,-1 0,1 0,-1 0,1 1,-1-1,1 0,-1 0,0 1,1-1,-1 0,0 0,0 2,9 67,-11-21,12 69,-9-116,-1-1,1 1,-1-1,1 1,0-1,-1 0,1 0,0 1,0-1,0 0,0 0,0 0,0 0,0 0,0 0,1 0,-1 0,0-1,1 1,-1 0,0-1,1 1,-1-1,1 1,-1-1,1 0,-1 0,1 1,-1-1,1 0,-1 0,1-1,-1 1,1 0,-1 0,0-1,1 1,-1-1,1 1,-1-1,0 0,1 1,-1-1,0 0,0 0,1-1,55-49,-55 49,13-18,0-1,-2 0,0-1,-1-1,-2 0,0 0,-1-1,-2 0,0-1,-2 1,0-1,-2 0,-1-1,0 1,-2-2,0 3</inkml:trace>
  <inkml:trace contextRef="#ctx0" brushRef="#br0" timeOffset="1851.639">1355 1597,'5'0,"1"5,0 6,-6 2,-3 3,-6 3,-1 4,1 3,-3 1,1 1,2 1,-2 0,0 0,3 0,2-1,3-9,1-8</inkml:trace>
  <inkml:trace contextRef="#ctx0" brushRef="#br0" timeOffset="3186.906">2568 836,'-3'-12,"1"0,1 0,0-1,0 1,1 0,1 0,0 0,1 0,0 0,1 0,0 0,1 0,0 1,1 0,0 0,1 0,0 0,1 1,0 0,1 1,0-1,0 1,1 1,0 0,0 0,1 1,0 0,0 0,8-2,235-126,-244 129,1 1,0 1,0 0,1 1,-1 0,1 0,-1 1,1 0,0 1,0 0,0 1,0 0,0 1,7 1,-16 0,0-1,1 1,-1-1,0 1,0 0,0 0,0 0,0 0,0 0,-1 1,1-1,-1 0,1 1,-1-1,0 1,0-1,0 1,0 0,-1-1,1 1,-1 0,0 0,1-1,-1 1,0 0,-1 0,1-1,0 1,-1 0,0 1,-26 81,-3-30,-2-1,-3-2,-2-1,-10 8,-14 19,59-76,-1 0,0 0,1 0,0 0,0 0,-1 0,1 1,0-1,1 1,-1-1,0 1,1 0,0 0,-1-1,1 1,0 0,0 0,1 0,-1 0,1 0,-1 1,1-1,0 0,0 0,1 0,-1 0,0 0,1 0,0 0,0 0,0 0,0 0,0 0,1 0,-1-1,1 1,0 0,0-1,0 1,0-1,2 2,10 2,1-1,0-1,0 0,1 0,-1-2,1 0,0-1,-1 0,4-2,53 6,-52-2,-10-3,0 0,0 1,0 0,0 1,-1 0,1 1,0 0,-1 0,0 1,0 0,0 1,0-1,-1 2,0 0,0 0,1 1,-8-4,1 0,-1-1,1 1,-1 1,0-1,0 0,-1 0,1 0,-1 0,1 1,-1-1,0 0,0 0,0 1,-1-1,1 0,-1 0,0 1,0-1,0 0,0 0,0 0,-1 0,0 0,1-1,-3 3,-56 66,34-49,-1-2,0 0,-2-2,0-2,-8 3,21-12,5-4</inkml:trace>
  <inkml:trace contextRef="#ctx0" brushRef="#br0" timeOffset="3621.613">3809 836,'-34'36,"2"1,1 2,2 1,1 1,3 2,1 0,2 3,19-42,0 0,0 0,0 0,1 0,0 0,0 1,0-1,0 1,1 0,-1-1,1 1,1 0,-1 0,1 0,-1 0,1 0,1 0,-1-1,1 1,0 0,0 0,0 0,0-1,1 1,0-1,0 1,0-1,1 1,-1-1,1 0,0 0,0-1,1 1,-1-1,1 1,3 2,3-3,-1 1,0-1,1-1,-1 0,1 0,0-1,0 0,0 0,0-1,0-1,-1 0,1 0,0-1,0 0,-1-1,1 0,-1 0,0-1,0 0,1-1,12-7,0-1,-1 0,0-2,-1 0,-1-2,0 0,6-9,16-24,-2-2,-3-2,-2-1,-2-2,-3-1,-2-1,-3-1,6-30,-19 58,0 1,-3-2,0 1,-3-1,0 0,-2 0,-2-1,-1 1,-1 0,-2-1,-1 1,-2 0,-1 1,-6-16,10 40,1 0,-1 0,-1 0,1 1,-1-1,-1 1,1 0,-1 0,0 0,-1 1,0-1,0 1,0 1,-1-1,0 1,0 1,0-1,0 1,-1 0,0 1,0 0,0 0,0 0,0 1,0 0,-1 1,1 0,-1 0,1 1,-1 0,1 1,-1 0,1 0,0 0,-1 1,1 1,0-1,0 1,0 1,1-1,-2 2,-6 9,0 0,1 1,1 0,0 1,2 1,-1 0,2 0,0 1,2 1,0-1,0 2,2-1,1 0,0 1,1 0,1 0,1 1,1-1,1 0,1 2,0-1,1 0,1-1,1 1,1-1,1 1,0-1,2-1,0 1,1-1,1-1,1 0,1 0,0-1,1-1,1 0,0-1,6 5,20 15,0-1,3-2,0-2,2-2,1-2,17 6,106 44,-139-63</inkml:trace>
  <inkml:trace contextRef="#ctx0" brushRef="#br0" timeOffset="5137.462">56 3037,'88'-32,"97"-40,1297-495,426-83,-1413 509,151-9,-561 134,-21 6</inkml:trace>
  <inkml:trace contextRef="#ctx0" brushRef="#br0" timeOffset="6021.916">5474 299,'0'0</inkml:trace>
  <inkml:trace contextRef="#ctx0" brushRef="#br0" timeOffset="6187.04">5644 863,'0'0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43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514 898,'5'111,"-5"1,-4-1,-16 87,11-122,-3-1,-4 0,-2-1,-19 44,24-82,-2-1,-2 0,-1-1,-2 0,-1-2,-1 0,-2-2,-1 0,-1-2,-3 0,23-22,-1-1,1 0,-1 0,0-1,-1 0,1 0,-1 0,1-1,-1-1,0 1,-2-1,8-1,-1-1,0 1,1-1,-1 0,0 0,1 0,-1-1,1 1,-1 0,0-1,1 0,-1 1,1-1,-1 0,1-1,-1 1,1 0,0-1,0 1,0-1,0 0,0 1,0-1,0 0,0 0,1 0,-1-1,1 1,-1 0,1-1,0 1,0 0,0-1,0 0,1 1,-1-1,-3-23,1 0,1 0,2-1,0 1,2 0,1 0,1 0,1 0,1 1,1 0,2-2,26-82,4 2,4 2,5 1,5 3,4 2,4 2,5 4,3 2,71-70,-122 139,2 1,0 0,1 1,0 2,2 0,0 1,1 1,1 2,0 0,1 2,1 0,0 2,0 1,4 1,-26 7,-1 0,1 1,0-1,-1 1,1 1,0-1,-1 0,1 1,-1 0,1 0,-1 1,1-1,-1 1,0 0,0 0,0 0,0 1,0-1,0 1,0 0,-1 0,0 0,1 1,-1-1,-1 1,1 0,0 0,-1 0,0 0,0 0,0 0,0 0,-1 1,0-1,0 1,0-1,0 1,-1 0,1-1,-1 1,0 0,-1-1,0 4,-7 21,-1 0,-1 0,-1-1,-2 0,-1-1,-1-1,-2 0,0-1,-2-1,0 0,-2-2,0 0,-1-1,-2-2,-17 12,-438 337,476-366,-1-1,1 0,0 1,0 0,0 0,0 0,0 0,1 0,-1 0,1 1,-1 0,1-1,0 1,0 0,0 0,0 0,1 0,-1 0,1 0,0 1,0-1,0 0,0 1,0-1,1 1,0-1,0 1,0-1,0 1,0-1,0 1,1-1,0 0,0 1,0-1,0 1,11 8,0 0,1 0,0-2,0 0,1 0,1-1,0-1,3 1,16 11,-4-4,-2 1,0 1,-2 1,0 2,-1 0,-1 2,15 18,-11-5,-15-24</inkml:trace>
  <inkml:trace contextRef="#ctx0" brushRef="#br0" timeOffset="471.098">1078 1547,'-14'32,"2"1,1 0,2 1,1 0,2 0,1 1,1 0,2 23,2-54,0 0,0 0,0 0,1 0,-1 0,1 0,0 0,0-1,1 1,-1 0,1-1,0 1,0-1,0 1,0-1,0 0,1 0,0 0,0 0,-1 0,1-1,1 1,-1-1,0 0,1 0,-1 0,1 0,-1 0,1-1,0 0,0 0,0 0,0 0,0-1,-1 1,1-1,0 0,0 0,0 0,0-1,0 0,0 1,0-1,3-2,10-4,-1 0,-1-2,1 1,-1-2,-1 0,0-1,0-1,0 0,9-8,182-155,-204 174,0-1,0 1,0 0,0 0,0 0,1 0,-1 0,0 0,0 0,1 0,-1 1,1-1,-1 0,1 1,-1-1,1 1,-1 0,1-1,-1 1,1 0,-1 0,1 0,0 0,-1 0,1 1,-1-1,1 0,-1 1,1-1,-1 1,1-1,-1 1,1 0,-1-1,0 1,1 0,-1 0,0 0,0 0,0 0,0 1,0-1,0 0,0 0,0 1,0-1,0 1,-1-1,1 0,-1 1,1-1,-1 1,1-1,-1 1,0 0,0-1,0 1,0-1,0 1,0-1,0 1,-2 20,0-1,-1 1,-1-1,-1 0,-1-1,-5 10,-3 16,-93 374,105-407,-1-1,0 1,-1 0,0-1,-1 0,0 0,-1 0,0-1,-1 0,0 0,-1 0,0-1,0 0,-1-1,-1 0,0 0,0-1,0 0,-1-1,0 0,-1-1,0 0,1-1,-2 0,-6 1,16-5,0-1,0 0,0 0,0 0,0 0,1 0,-1-1,0 1,0-1,0 0,0 1,1-1,-1-1,0 1,1 0,-1-1,1 1,0-1,-1 0,1 0,0 0,0 0,0 0,0 0,0 0,1-1,-1 1,1-1,-1 1,1-1,0 0,0 0,0 1,1-1,-1-2,-11-103,28-110,-10 178</inkml:trace>
  <inkml:trace contextRef="#ctx0" brushRef="#br0" timeOffset="898.216">1699 80,'11'-9,"1"0,0 1,1 0,0 1,0 0,1 1,-1 1,1 0,0 1,1 1,-1 0,1 1,-1 0,8 1,-18 1,0 1,-1-1,1 1,0 0,-1 0,1 1,0-1,-1 1,0 0,1 0,-1 0,0 0,0 0,0 1,0-1,-1 1,1 0,-1 0,1 0,-1 0,0 0,0 1,-1-1,1 1,-1-1,1 1,-1-1,0 1,0 0,-1 0,1-1,-1 1,0 0,0 0,0 0,-1-1,1 1,-1 0,0 0,0-1,0 1,0 0,-1-1,1 1,-1-1,-59 134,60-136,1 1,-1 0,0 0,1 0,-1 0,1 0,0-1,0 1,0 0,0 0,0 0,0 0,0 0,0 0,1 0,-1 0,1 0,0-1,-1 1,1 0,0 0,0-1,0 1,0 0,0-1,1 1,-1-1,0 0,1 1,-1-1,1 0,-1 0,1 0,0 0,0 0,-1 0,1 0,0-1,0 1,0 0,0-1,-1 0,1 1,1-1,95 6,-89-6,137-4,-122 4</inkml:trace>
  <inkml:trace contextRef="#ctx0" brushRef="#br0" timeOffset="1299.108">2573 1632,'44'-5,"37"-1,15-1,2 2,-8 2,-13 1,-11 0,-7 2,-3 0,-7 0,-3 0,-3-4,-5-2,-4 0,-2-4,-3 1,-6 0</inkml:trace>
  <inkml:trace contextRef="#ctx0" brushRef="#br0" timeOffset="1498.585">3194 1124,'-14'77,"-10"39,0 15,-2-5,4-15,2-12,3-13,5-11,-1-15,3-6,2-9,3-7,7-5,3-8</inkml:trace>
  <inkml:trace contextRef="#ctx0" brushRef="#br0" timeOffset="2134.978">4182 814,'-186'762,"94"-276,89-470,0-1,-2-1,0 1,0 0,-1-1,-1 0,0-1,-1 1,-1-1,0-1,0 0,-1 0,-11 9,19-19,0-1,-1 0,1 0,-1 0,1 0,-1 0,0 0,1-1,-1 1,0-1,1 0,-1 1,0-1,1-1,-1 1,0 0,1-1,-1 1,0-1,1 0,-1 0,1 0,-1 0,1 0,0 0,-1-1,1 1,0-1,0 0,0 0,0 1,0-1,0-1,1 1,-1 0,1 0,-1-1,1 1,0 0,0-1,0 1,0-1,1 0,-1 1,1-1,-1 0,1 1,0-1,0 0,0 1,0-1,1-2,-1-41,1 0,3 0,2 0,1 1,3 0,1 0,18-40,-13 30,18-53,4 2,5 2,5 2,4 1,4 4,56-73,-88 132,1 2,2 1,1 1,2 2,1 0,2 2,0 2,2 1,1 2,2 1,23-11,-54 31,1 0,0 0,0 1,0 0,0 0,0 1,1 0,-1 1,0 0,1 0,0 0,-1 1,1 1,-1 0,1 0,-1 0,0 1,1 0,-1 1,0 0,0 0,0 0,-1 1,1 1,-1-1,0 1,0 0,-1 1,1 0,-1 0,-1 0,1 1,-1-1,0 1,2 4,-4 5,0 0,-1 1,-1 0,0-1,-2 1,0 0,0 0,-2-1,0 1,0-1,-2 0,0 0,-1-1,-1 1,0-1,-1 0,0-1,-1 0,-11 12,-18 23,-1-2,-3-1,-2-3,-1-1,-3-2,-1-3,-1-1,-2-3,-2-3,-11 4,-109 67,171-100,0 1,0 0,0 0,1 0,-1 0,1 0,-1 0,1 1,0-1,0 1,0-1,0 1,0 0,0 0,1 0,-1 0,1 0,0 0,0 0,0 1,1-1,-1 0,1 0,0 1,-1-1,1 0,1 1,-1-1,1 0,-1 1,1-1,0 0,0 0,0 0,0 1,1-1,-1 0,1-1,0 1,0 0,2 2,12 14,1-1,1-1,0 0,1-1,1-1,19 11,60 49,-13 9,-43-50,-23-23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4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439 691,'-24'111,"5"1,4 1,6 0,5 1,4-1,9 42,-3 110,-5-259,-1-1,1 0,-1 1,0-1,-1 0,1 1,-1-1,0 0,0 0,-1 0,1 0,-1 0,0 0,0 0,-1 0,0-1,0 1,0-1,0 0,0 1,-1-2,0 1,0 0,0-1,0 0,-1 0,1 0,-1 0,0-1,1 0,-1 0,0 0,-1 0,1-1,0 0,0 0,-2 0,-2-1,1 0,0-1,-1 0,1 0,0-1,0 0,0-1,0 1,0-2,1 1,-1-1,1 0,0 0,0-1,0 0,1 0,0-1,0 0,0 0,-3-4,-3-5,1-1,0 0,1 0,1-1,1 0,0-1,1 0,-2-10,0-6,2 0,2 0,1 0,1-1,2 0,1 1,2-1,2 1,1-1,1 1,2 1,2-1,0 1,3 1,7-14,5-5,3 1,1 2,3 0,2 3,1 0,3 3,1 1,2 1,6 0,-24 17,1 2,2 0,0 2,1 1,0 1,2 1,0 1,0 2,2 1,-1 2,2 0,-1 2,1 2,28-2,-55 7,1 0,-1 0,0 1,0 0,0 0,1 0,-1 1,0 0,0 0,0 0,0 0,0 1,0 0,0 0,0 0,-1 1,1 0,-1 0,0 0,0 0,0 1,0-1,0 1,-1 0,0 0,0 0,0 1,0-1,0 1,-1-1,0 1,0 0,0 0,-1 0,0 0,0 0,0 1,0-1,-1 0,0 1,-5 15,-1-1,0 1,-2-1,-1 0,0 0,-1-1,-1-1,-1 0,0 0,-2-1,0-1,-1 0,-7 6,-48 44,-2-3,-3-3,-50 29,-26 3,149-90,-1 0,1 0,0 0,0 0,0 1,0-1,0 0,0 1,1 0,-1-1,1 1,0 0,-1 0,1-1,1 1,-1 0,0 0,1 0,-1 0,1 0,0 0,0 1,0-1,1 0,-1 0,1 0,-1 0,1 0,0-1,0 1,0 0,1 0,-1 0,1-1,-1 1,1-1,0 1,84 89,-75-83,252 205,-207-184,-36-26</inkml:trace>
  <inkml:trace contextRef="#ctx0" brushRef="#br0" timeOffset="200.77">1483 1397,'-48'58,"-20"28,-4 9,5-6,15-9,11-14,13-12,10-11,5-9,3-4,-1-8,2-3,2-4</inkml:trace>
  <inkml:trace contextRef="#ctx0" brushRef="#br0" timeOffset="378.482">1088 1397,'44'29,"23"19,5 6,-5-1,-13-5,-12-6,-7-5,-11-4,-4-3,-5-2,-1-6,-2-6</inkml:trace>
  <inkml:trace contextRef="#ctx0" brushRef="#br0" timeOffset="782.325">1681 70,'46'-13,"-13"0,1 3,0 0,0 2,1 2,0 1,0 2,0 1,0 2,6 2,-38-2,0 1,0 0,0 0,1 0,-1 0,-1 1,1-1,0 1,0 0,0-1,-1 1,1 1,-1-1,0 0,1 0,-1 1,0 0,0-1,-1 1,1 0,-1 0,1 0,-1 0,0 0,0 0,0 0,0 0,-1 0,1 1,-1-1,0 0,0 0,0 1,0-1,-1 0,1 0,-1 0,0 1,0-1,0 0,0 0,-1 0,1 0,-1-1,0 1,1 0,-2 1,-101 116,25-37,77-82,1 0,-1 0,0 1,1-1,-1 1,1 0,0-1,-1 1,1 0,0 0,0 0,0 0,0 0,1 0,-1 0,0 0,1 0,-1 0,1 0,0 0,0 1,0-1,0 0,0 0,0 0,1 0,-1 0,1 1,-1-1,1 0,0 0,0 0,0 0,0 0,0-1,0 1,0 0,1 0,-1-1,1 1,0-1,9 3,1-1,0-1,0 0,0-1,0 0,0-1,0 0,0-1,11-1,14-1,78 6,-90 2</inkml:trace>
  <inkml:trace contextRef="#ctx0" brushRef="#br0" timeOffset="1129.273">2387 1341,'43'5,"28"1,8 0,0-6,-5-3,-9-1,-7 1,-3 0,-6-4,-3-1,-3 1,-5 2,-3 2,-4 1,-2 1,-5-4,-8-2</inkml:trace>
  <inkml:trace contextRef="#ctx0" brushRef="#br0" timeOffset="1384.075">2810 1030,'-5'34,"-6"49,-2 15,-3 6,2-5,2-15,3-12,4-9,3-5,1-8,1-8,5-6,2-9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537 485,'-51'177,"7"1,8 3,-5 113,3 23,37-310,0-1,-1 0,0 0,0 0,0 0,-1 0,1 0,-1 0,-1-1,1 1,-1-1,0 0,0 0,-1-1,1 1,-1-1,0 0,0 0,-1 0,1-1,-1 0,1 0,-1 0,0-1,0 0,-1 0,1-1,0 1,0-1,-1-1,1 1,-1-1,1 0,0 0,-1-1,1 0,-6-2,3-1,0-2,0 1,0-1,1-1,0 1,1-1,-1-1,1 0,1 0,-1 0,2 0,-1-1,1 0,0 0,1-1,0 1,0-1,1 0,1 0,-2-6,-3-38,2-1,3 0,2 1,2-1,3 1,2-1,2 1,3 1,2 0,2 1,3 1,2 0,5-5,5-14,3 2,3 2,3 1,3 2,2 2,3 2,3 2,43-37,-64 67,1 1,1 2,1 1,1 2,1 1,1 2,1 1,0 2,34-9,-65 22,0 0,0 0,0 0,0 1,0 0,0 0,1 0,-1 1,0 0,1 0,-1 1,0-1,0 1,1 1,-1-1,0 1,0 0,-1 1,1-1,0 1,-1 0,1 1,-1-1,0 1,0 0,-1 0,1 1,-1 0,0-1,0 1,0 1,-1-1,0 0,0 1,1 2,-2 11,-1-1,-1 0,0 0,-2 0,0 0,-1 0,0 0,-2-1,0 1,-1-1,-1 0,0-1,-1 1,-1-1,-1-1,0 0,-1 0,-9 9,-32 45,-2-2,-3-3,-3-3,-3-2,-2-3,-42 27,5-7,101-73,1 1,0-1,-1 0,1 1,0-1,0 0,1 1,-1-1,1 0,0 0,0 1,0-1,0 0,0 0,1 0,-1 0,1 0,0 0,0-1,0 1,0 0,0-1,1 0,-1 1,1-1,-1 0,1 0,0-1,0 1,0-1,0 1,0-1,2 1,10 8,5 6,0 1,-1 0,-1 2,-1 0,-1 1,0 0,-2 2,0-1,-1 2,-2 0,0 0,4 15,36 130,-45-144</inkml:trace>
  <inkml:trace contextRef="#ctx0" brushRef="#br0" timeOffset="289.94">1328 881,'43'5,"38"1,16 0,-5-1,-9-2,-12 0,-10-2,-10-1,-8 0,-8 0,-5 4,-2 2,-1 0,-6 4,-6 0</inkml:trace>
  <inkml:trace contextRef="#ctx0" brushRef="#br0" timeOffset="537.114">1383 1332,'29'5,"43"1,19-4,3-4,-4 0,-8-1,-13-4,-9-1,-5 0,-7 3,-11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97,'341'-84,"-322"79,27-2,-45 7,0 1,0-1,0 1,-1-1,1 1,0 0,0 0,0-1,-1 1,1 0,0 0,-1 0,1 0,0 0,-1 0,0 0,1 0,-1 0,1 0,-1 0,0 0,0 0,0 0,0 0,1 0,-1 0,-1 0,1 0,0 0,0 0,0 0,0 1,-1-1,1 0,-1 0,1 0,-1 0,1-1,-1 1,1 0,-1 0,-6 15,0 0,-1-1,-1-1,0 1,-1-1,-1-1,0 0,-3 2,-19 24,-6 9,19-25,1 0,1 1,1 1,1 0,1 1,2 1,-3 9,14-31,1 1,0-1,0 1,0-1,0 1,1 0,0-1,1 1,-1 0,1-1,0 1,0-1,1 1,0-1,0 0,0 1,0-1,1 0,0 0,0-1,0 1,1-1,-1 1,1-1,0 0,0 0,1-1,-1 1,1-1,0 0,0 0,0-1,0 0,0 1,1-2,-1 1,1-1,-1 1,1-1,-1-1,1 1,5-1,-5 1,0 0,0 0,0 0,0-1,0 0,0 0,0-1,0 0,0 0,0 0,0-1,-1 1,1-1,0-1,-1 1,0-1,1 0,-1 0,0-1,-1 1,1-1,0-1,7-13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508 225,'0'43,"5"49,2 12,-1-1,-1-9,-1-11,-2-14,-1-10,-1-10,0-8,0-2,0-3,0-2,-5-2,-2-3,1 0,-4-6,0-6</inkml:trace>
  <inkml:trace contextRef="#ctx0" brushRef="#br0" timeOffset="250.229">1 311,'43'-20,"48"-15,23-7,6-1,-2 7,-13 4,-13 4,-14 6,-10 6,-7 2,-9 3,-9 4,-6 2,-11 8,-8 7,-9 3</inkml:trace>
  <inkml:trace contextRef="#ctx0" brushRef="#br0" timeOffset="596.85">1215 649,'-18'16,"1"0,1 2,1 0,0 1,2 0,0 1,1 0,1 1,1 1,1 0,1 0,-2 8,9-26,0 0,0 0,0 0,1 0,-1 0,1 0,0 0,0 0,0 0,1 0,-1 1,1-1,0-1,0 1,1 0,-1 0,1 0,0-1,0 1,0-1,0 1,1-1,-1 0,1 0,0 0,0 0,0 0,0-1,0 1,1-1,-1 0,1 0,-1 0,1-1,0 1,0-1,0 0,0 0,0 0,0 0,0-1,0 0,0 0,0 0,0 0,0 0,0-1,2 0,-1-1,1 0,-1-1,1 1,-1-1,0-1,0 1,0 0,0-1,-1 0,1 0,-1-1,0 1,0-1,-1 0,1 0,-1 0,0 0,-1-1,1 1,-1-1,0 0,-1 1,1-2,3-9,-2 0,0-1,0 1,-2-1,0 1,-1-1,-1-15,0 18,-1-1,-1 1,0 0,-1 0,0 0,-1 1,0-1,-1 1,-1 0,0 1,-1-1,0 2,-1-1,0 1,-1 0,0 1,-2-1,-9-2</inkml:trace>
  <inkml:trace contextRef="#ctx0" brushRef="#br0" timeOffset="1002.522">1807 536,'-27'20,"2"2,1 0,1 2,1 1,1 1,1 0,1 1,2 2,1 0,-12 29,24-53,1 0,0 1,1 0,-1 0,1 0,1 0,-1 0,1 0,0 0,0 0,0 1,1-1,0 0,1 1,-1-1,1 0,0 0,1 1,-1-1,1 0,1 0,-1-1,1 1,0 0,0-1,1 0,-1 1,1-2,0 1,1 0,-1-1,1 1,2 0,1-1,1-1,0 0,0-1,0 0,0-1,0 1,0-2,1 1,-1-1,0-1,1 1,-1-2,0 1,0-1,0-1,0 0,-1 0,1 0,-1-1,1-1,-1 1,0-1,4-4,4-4,1 0,-2-1,1 0,-2-1,0-1,-1 0,-1-1,0-1,-2 0,1-2,8-17,-2 0,-2-2,-1 0,-2 0,-2-1,-2-1,-1 0,-2 0,-2 0,-2 0,-2 0,-1-1,-2 1,-2 0,-2 1,-3-8,10 41,-1 0,1 0,-1 0,0 0,-1 0,0 0,0 0,0 1,-1 0,0 0,0 0,-1 0,0 0,0 1,0 0,0 0,-1 0,0 1,0 0,0 0,0 1,-1-1,1 1,-1 0,0 1,0 0,0 0,0 1,0-1,-1 1,1 1,0 0,0 0,-1 0,1 1,0 0,0 0,0 1,-3 1,-4 5,1 1,-1 0,2 1,-1 1,1 0,1 0,0 2,1-1,0 1,1 1,0-1,1 2,1-1,0 1,1 0,1 0,0 1,1 0,0 0,1 3,0 2,1-1,1 1,1 0,1-1,0 1,2-1,0 1,2-1,0 0,5 13,3 2</inkml:trace>
  <inkml:trace contextRef="#ctx0" brushRef="#br0" timeOffset="1936.251">2653 479,'-20'-1,"-1"2,0 0,0 1,1 1,-1 1,1 0,0 2,0 0,0 2,1 0,0 1,1 1,0 0,1 2,0 0,0 1,1 0,-1 3,12-10,1 1,0-1,0 0,1 1,0 0,0 0,0 0,1 0,0 0,1 1,-1-1,1 1,1-1,0 1,0-1,0 1,1-1,0 1,0-1,1 0,0 1,0-1,1 0,-1 0,2 0,-1-1,1 1,0-1,0 0,1 0,0 0,0-1,0 1,3 0,-4-1,1-1,0 0,0 0,0-1,0 1,1-1,-1 0,1-1,0 1,0-1,0 0,0-1,0 1,1-1,-1-1,0 1,1-1,-1 0,0 0,1-1,-1 0,0 0,0 0,0-1,0 0,0 0,0-1,0 0,19-13,-1-1,0-1,-2-2,0 0,-2-1,0-1,-1-1,-1-1,12-22,2 2,36-49,-68 93,0 0,0-1,0 1,0-1,0 1,1 0,-1-1,0 1,0 0,0-1,1 1,-1 0,0-1,0 1,1 0,-1-1,0 1,1 0,-1 0,0-1,1 1,-1 0,1 0,-1 0,0 0,1 0,-1 0,0-1,1 1,-1 0,1 0,-1 0,1 0,-1 0,0 0,1 0,-1 1,1-1,-1 0,0 0,1 0,-1 0,0 0,1 1,-1-1,0 0,1 0,-1 1,0-1,1 0,-1 0,0 1,0-1,1 0,-1 1,0-1,0 0,1 1,-1-1,0 1,0-1,0 0,0 1,0-1,0 1,3 31,-4-29,-33 262,34-261,1-1,-1 0,0 0,1 0,0 0,0 0,0 0,0 0,0 0,1 0,-1-1,1 1,0 0,0-1,0 0,0 1,0-1,0 0,1 0,-1 0,1 0,-1 0,1-1,0 1,0-1,0 0,-1 0,1 0,1 0,-1 0,0-1,0 1,0-1,0 0,0 0,0 0,0 0,1 0,-1-1,0 0,0 1,0-1,0 0,0-1,-1 1,1 0,0-1,1-1,25-19,-2-1,-1-2,-1 0,-1-2,-2 0,0-2,-2 0,-1-2,11-25,-17 35,30-30,-30 95,-11-2,-4-30,1 0,1 1,0-1,1 0,0 0,1 0,0 0,1 0,0 0,1 0,0-1,1 0,0 0,1 0,1 0,-1-1,1 0,1-1,1 2,-8-10,1 0,0 1,0-1,-1 0,1 0,0 0,0 0,0-1,0 1,0 0,0-1,1 1,-1-1,0 0,0 0,0 0,0 0,0 0,0 0,1 0,-1-1,0 1,0-1,0 0,0 0,0 1,0-1,0 0,-1-1,1 1,0 0,0 0,-1-1,1 1,-1-1,1 1,-1-1,0 0,1 0,42-78,51-148,-82 205,-10 15,0 0,1 0,0 1,1-1,0 1,0 0,1 1,-1-1,1 1,1 0,-1 1,1-1,3 0,-7 6,1 0,-1 1,0-1,1 1,-1 0,0 0,0 0,0 0,0 1,0-1,0 1,0 0,0 0,-1 0,1 0,-1 0,1 1,-1-1,0 1,0-1,0 1,0 0,-1 0,1 0,-1 0,1 0,-1 0,0 0,-1 1,1-1,0 0,-1 1,1 2,52 266,-37-183,10 39,-5 1,-7 1,-1 127,-14-231,-1 0,0-1,-2 1,-1-1,-1 0,-1 0,-2-1,0 0,-1-1,-2 0,0 0,-1-1,-2-1,0 0,-1-1,-1 0,-1-2,0 0,-1-1,-1-1,-1-1,-15 8,28-18,4-1,0 0,0-1,0 0,0 0,0 0,-1-1,1 1,-1-1,0 0,1 0,-1-1,0 1,0-1,0 0,0-1,0 1,0-1,-1 0,1 0,0 0,0-1,0 0,0 0,0 0,0-1,0 1,1-1,-1-1,0 1,1 0,-2-2,1-7,-1-1,2 0,0 0,0 0,1-1,0 1,1-1,1 0,0 1,0-1,1 0,1 0,1 0,-1 1,2-1,0 1,0-1,2-1,22-77,3 0,5 2,4 2,40-67,79-107,-115 201</inkml:trace>
  <inkml:trace contextRef="#ctx0" brushRef="#br0" timeOffset="3853.618">1695 479,'-1'2,"1"-1,-1 0,1 1,0-1,0 1,0-1,0 1,0-1,0 0,0 1,1-1,-1 1,0-1,1 0,-1 1,1-1,0 0,-1 1,1-1,0 0,0 0,-1 0,1 0,0 0,0 0,0 0,1 0,-1 0,0 0,0 0,0-1,1 1,-1 0,1-1,9 10,191 245,-169-231,-16-16</inkml:trace>
  <inkml:trace contextRef="#ctx0" brushRef="#br0" timeOffset="12786.518">4319 254,'-10'10,"-3"7,1 7,7-2,9-4,4-5</inkml:trace>
  <inkml:trace contextRef="#ctx0" brushRef="#br0" timeOffset="13055.926">4404 705,'0'5,"0"2</inkml:trace>
  <inkml:trace contextRef="#ctx0" brushRef="#br0" timeOffset="19185.328">227 1355,'59'7,"0"-2,1-3,0-3,-1-2,30-7,563-80,102-8,-469 77,1 13,79 15,-75 24,13 15,172 21,-300-56,122-11,-139-2,132-27,-66 1,-118 33,-105-5,0 1,0-1,0 1,0-1,0 1,0-1,-1 1,1 0,0-1,0 1,-1 0,1 0,0-1,-1 1,1 0,-1 0,1 0,-1 0,1 0,-1 0,1 0,-1 0,0 0,0 0,0 0,1 0,-1 0,0 0,0 0,-1 0,1 0,0 0,0 0,0 0,-1 0,1 0,0 0,-1 0,1 0,-1 0,1 0,-1 0,0 0,1-1,-1 1,0 0,1 0,-1-1,0 1,0 0,0-1,-8 14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48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29,'39'0,"36"-5,15-1,2 0,-10 1,-14 2,-13 1,-8 1,-5 0,-7 1,-8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48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51,'34'-11,"0"1,0 2,1 1,-1 2,1 2,5 1,-39 1,0 0,0 1,0-1,1 1,-1-1,0 1,0 0,1 0,-1-1,0 1,0 0,1 0,-1 0,0 0,1 0,-1 1,0-1,0 0,1 1,-1-1,0 0,0 1,0 0,1-1,-1 1,0 0,0-1,0 1,0 0,0 0,0 0,-1 0,1 0,0 0,0 0,-1 0,1 0,0 0,-1 1,1-1,-1 0,0 0,1 1,-1-1,0 0,0 0,0 1,0-1,0 0,0 1,0-1,0 0,0 0,-1 1,1-1,-1 0,1 0,-1 1,1-1,-1 0,0 0,1 0,-1 0,0 0,0 0,0 0,-229 225,223-217,5-8,0 0,0 0,0 1,0-1,0 1,0 0,1-1,-1 1,1 0,-1 0,1 0,0 0,0 0,0 0,0 0,0 1,0-1,1 0,-1 0,1 1,-1-1,1 0,0 1,0-1,0 1,0-1,0 0,1 1,-1-1,1 0,-1 0,1 1,0-1,0 0,0 0,0 0,1 0,-1 0,0 0,1 0,0 0,12 5,0-1,0-1,1 0,0-1,0 0,0-1,0-1,7 0,-15-1,186-10,-81-2,-87 10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49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2,'-12'-1,"1"1,-1 0,1 0,-1 2,1-1,-1 1,1 1,0 0,0 1,0 0,1 0,-1 1,1 1,0 0,0 0,1 1,0 0,0 0,1 1,-1 0,2 1,-1 0,1 0,1 1,0 0,0 0,1 0,0 0,1 1,-3 8,-33 338,14-124,-9-2,-62 209,48-261,8 2,-8 104,45-247,-9 57,4 1,4 0,5 0,10 81,-4-122,-6-39,1 0,1 1,1-1,0-1,1 1,1 0,0-1,7 15,-9-28,0 0,1-1,-1 1,0 0,1-1,-1 0,1 0,-1 0,1 0,0-1,-1 1,1-1,-1 0,1 0,0 0,-1-1,1 1,0-1,-1 0,1 0,-1 0,1 0,-1-1,0 1,1-1,-1 0,0 0,0 0,0 0,-1-1,3-2,3 1,17-11,1 2,1 0,0 2,1 1,0 1,1 1,0 2,0 0,0 3,13-1,79 5,-89-1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1,'108'10,"-73"-9,-1 2,1 1,-1 2,0 1,0 2,-1 1,3 3,-31-10,-1 1,1 0,-1 0,0 0,0 1,-1-1,1 1,-1 0,0 0,-1 0,1 1,-1-1,0 0,0 1,0 0,-1-1,0 1,0 0,-1 0,1 0,-1-1,0 1,-1 0,0 0,0 0,0-1,0 1,-2 2,1 24,-56 428,38-260,9 1,13 164,46 336,-47-683,2 278,-6-288,-1-1,0 1,0-1,-1 0,0 0,0 0,-1-1,0 1,0-1,0-1,-1 1,0-1,0-1,0 1,0-1,-1 0,0-1,0 0,0 0,0 0,0-1,0-1,-1 1,1-1,-2-1,-14 7,-5 3,22-7,1 0,-1 0,0-1,0 0,0 0,0 0,0-1,0 0,0 0,0-1,-1 0,1 0,0-1,0 0,0 0,-1-1,1 0,1 0,-1 0,-1-2,-5-7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4:51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1,'-19'43,"-12"43,-4 12,3-1,7-8,3-14,5-10,6-11,5-11,3-7,2-5,1-3,1-2,0-5</inkml:trace>
  <inkml:trace contextRef="#ctx0" brushRef="#br0" timeOffset="212.787">541 452,'-38'34,"-32"30,-9 9,4-3,10-9,12-10,9-8,8-8,10-4,5-7,5-4,6-5</inkml:trace>
  <inkml:trace contextRef="#ctx0" brushRef="#br0" timeOffset="3484.448">457 961,'56'-22,"165"-37,-218 58,-1-1,1 2,0-1,-1 0,1 0,0 1,-1 0,1-1,0 1,0 0,0 0,-1 1,1-1,0 0,-1 1,1 0,0 0,-1 0,1 0,0 0,-1 0,0 0,1 1,-1 0,0-1,0 1,0 0,0 0,0 0,0 0,0 0,-1 1,1-1,-1 0,0 1,1-1,-1 1,0-1,-1 1,1 0,0-1,-1 1,1 0,-1 0,0 0,0-1,0 1,0 0,-1 0,0 1,-7 14,-1-1,-1 0,-1-1,0 0,-1-1,0 0,-2 0,0-2,-5 4,-1 3,-36 34,33-34,1 1,1 1,0 1,2 0,1 2,-8 14,25-37,-1-1,1 0,-1 1,1 0,0-1,0 1,0-1,0 1,0 0,0 0,1 0,-1 0,1-1,-1 1,1 0,0 0,-1 0,1 0,0 0,0 0,0 0,1 0,-1 0,0 0,1 0,-1 0,1 0,0 0,0-1,0 1,0 0,0 0,0-1,0 1,0-1,1 1,-1-1,0 1,1-1,-1 0,1 0,0 0,-1 0,1 0,0 0,0 0,0-1,-1 1,1 0,0-1,0 0,0 1,0-1,0 0,1 0,28-4,0-2,0-2,-1 0,0-2,-1-1,15-8,-15 6,149-47,-154 58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6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1,'-22'60,"-50"131,-42 183,70-86,43-280,0 0,1 1,0-1,1 0,0 0,0 0,0 0,1 0,0 0,1 0,0 0,0-1,1 1,0-1,0 0,0 0,5 4,6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7:58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508 276,'-167'502,"115"-309,28-98,-3-1,-34 74,19-78,41-104,52-125,218-536,-122 316,-116 309,-15 70,-12 217,-5 159,56-24,-36-314,-18-57,-1 0,0 0,1 0,-1 0,1 0,0-1,-1 1,1 0,0 0,-1-1,1 1,0 0,0-1,-1 1,1-1,0 1,0-1,0 1,0-1,0 0,0 0,0 1,0-1,0 0,0 0,0 0,0 0,0 0,0 0,-1 0,1 0,0 0,0-1,0 1,0 0,0-1,0 1,0 0,0-1,0 1,-1-1,1 0,0 1,0-1,-1 0,1 1,0-1,-1 0,1 0,0 1,-1-1,0 0,1 0,-1 0,1 0,-1 0,0-1,11-16,-2 0,-1-1,0 0,-1-1,-1 0,-1 0,0-4,10-33,159-421,-42 191,-128 280,-2 3,-1 0,1 0,0 0,0 1,0-1,1 1,-1-1,1 1,0 0,0 0,0 0,0 0,0 1,1-1,-1 1,1 0,1-1,-3 5,-1 0,1 0,-1-1,1 1,-1 0,0 0,0 1,0-1,0 0,0 0,0 0,0 1,-1-1,1 0,-1 1,0-1,0 1,0-1,0 0,0 1,0-1,-1 0,0 2,-40 287,26-202,-19 190,34-254,-2-17,1 0,0 0,0 1,1-1,0 0,1 1,0-1,0 0,0 0,1 0,1 0,-1 0,1 0,1 0,-1-1,1 0,0 1,1-2,0 1,0 0,1-1,-1 0,3 1,13 4</inkml:trace>
  <inkml:trace contextRef="#ctx0" brushRef="#br0" timeOffset="333.966">1750 841,'-28'27,"2"1,1 1,1 2,2 0,1 1,1 2,2 0,-14 36,30-67,0 0,1-1,-1 1,1 0,-1 1,1-1,0 0,0 0,1 0,-1 1,1-1,-1 0,1 1,0-1,0 0,1 1,-1-1,1 0,-1 1,1-1,0 0,0 0,0 0,1 0,-1 0,1 0,0 0,0 0,0-1,0 1,0-1,1 1,-1-1,1 0,-1 0,1 0,0 0,0 0,0-1,0 1,0-1,9-2,-1-1,1 0,-1 0,1-1,-1-1,0 0,0-1,-1 0,1 0,-1-1,0-1,-1 1,1-2,-1 1,-1-1,8-8,5-3,0-1,0 0,-2-2,-1 0,-1-1,0-1,-2 0,-1-2,-1 1,-1-2,-1 1,-2-1,0-1,-2-2,-6 27,1-1,-1 1,0-1,-1 1,1-1,-1 0,1 1,-1-1,0 0,0 1,-1-1,1 0,-1 1,0-1,0 0,0 1,0-1,-1 1,1 0,-1-1,0 1,0 0,0 0,0 0,-1 0,1 1,-1-1,0 1,0-1,0 1,0 0,0 0,0 0,0 0,-1 1,1 0,-1-1,-2 1,-62 30,49-12</inkml:trace>
  <inkml:trace contextRef="#ctx0" brushRef="#br0" timeOffset="5230.022">2400 785,'-22'27,"1"0,2 2,1 0,1 1,1 1,2 1,-8 28,7-25,-29 78,44-114,0 1,0 0,1 0,-1 0,0 0,1 0,-1 0,0 0,1 0,-1 0,0 0,0 0,1 0,-1 0,0 0,1 0,-1 0,0 1,1-1,-1 0,0 0,0 0,1 0,-1 1,0-1,0 0,1 0,-1 0,0 1,0-1,0 0,0 0,1 1,-1-1,0 0,0 1,0-1,0 0,0 0,0 1,0-1,25-27,131-190,0-15,-132 211,-14 45,-25 73,11-82,0 0,1 1,1-1,1 1,0-1,1 1,1-1,0 1,1 0,-1-12,0-1,0 1,0-1,1 0,-1 0,1 0,0 1,0-1,0-1,0 1,1 0,-1-1,1 1,-1-1,1 0,0 1,0-1,0-1,0 1,0 0,1-1,-1 0,0 1,1-1,-1-1,1 1,-1 0,1-1,-1 0,1 0,0 0,-1 0,1 0,2-2,8 1,-1-2,0 0,0 0,0-1,0-1,-1 0,0-1,9-5,-9 4,1 0,-1 0,0-2,-1 1,0-2,0 1,-1-1,0-1,-1 0,0 0,3-7,-5 1</inkml:trace>
  <inkml:trace contextRef="#ctx0" brushRef="#br0" timeOffset="5948.955">3698 616,'-33'15,"1"1,1 2,0 2,2 0,0 2,1 1,-19 22,-75 99,116-134,0-1,1 1,0-1,1 1,0 1,1-1,0 0,0 1,1 0,1 0,0-1,0 1,1 0,0 0,1 0,1 0,-2-7,1 0,0 0,0 0,1 0,-1-1,1 1,0 0,-1-1,2 1,-1-1,0 0,1 0,0 0,-1 0,1 0,0 0,1-1,-1 1,0-1,1 0,-1 0,1 0,0-1,-1 1,1-1,0 0,0 0,0 0,4 0,1-1,1 0,0 0,0 0,0-1,0-1,0 0,-1 0,1-1,-1 0,0 0,7-5,37-21,-2-3,-2-1,-1-3,-1-2,-2-2,-2-2,-2-2,-2-1,-2-3,7-13,-21 27,0 0,-2-2,-2-1,-2 0,-1-1,-1-1,1-15,-11 38,-2 0,0 0,-1-1,0 1,-2 0,0-1,-1 1,0-1,-1 1,-1 0,-1 0,0 0,-1 0,0 1,-2 0,0 0,0 0,-2 1,-6-10,9 17,0-1,0 1,0 1,-1-1,0 1,-1 1,1-1,-1 1,0 0,0 1,0 0,-1 0,0 1,1 0,-1 0,0 1,-1 1,1-1,0 1,0 1,0 0,-1 0,1 1,0 0,0 0,-1 1,1 0,1 1,-1 0,0 1,1-1,-1 2,1-1,0 1,1 0,-4 4,-10 10,0 1,1 1,2 1,0 0,1 2,2 0,0 1,2 0,0 1,2 0,1 1,1 1,-3 16,6-28,1 2,1-1,0 0,1 1,1 0,0 0,2-1,0 1,1 0,1 0,0 0,1-1,1 1,1-1,1 0,0 0,1-1,1 0,0 0,1-1,1 0,0 0,1-1,1 0,0-1,1-1,0 0,7 5,6-3,1-2,0 0,1-1,0-2,1-1,0-1,0-2,0-1,1-1,-1-1,1-2,29-3,-17 2</inkml:trace>
  <inkml:trace contextRef="#ctx0" brushRef="#br0" timeOffset="6935.001">4742 616,'-38'2,"1"3,-1 1,1 2,0 1,1 2,0 2,1 1,1 2,-28 16,47-25,-1 0,1 1,1 1,0 0,0 1,0 0,1 1,1 1,0 0,1 1,0 0,1 0,0 1,1 1,0-1,2 1,0 1,0 0,-2 11,8-24,1 1,-1 0,1-1,0 1,0 0,0-1,0 1,1-1,0 1,-1 0,1-1,0 1,1-1,-1 0,1 1,-1-1,1 0,0 0,0 0,1 0,-1 0,0-1,1 1,0-1,0 1,-1-1,1 0,1 0,-1 0,0-1,0 1,1-1,-1 0,1 0,-1 0,1 0,6 1,1 0,0 0,0-2,0 1,-1-1,1-1,0 0,0 0,0-1,-1-1,8-2,15-9,-1-2,-1 0,0-3,-2 0,0-2,-1-1,-1-1,-2-2,0 0,-1-2,-2 0,-1-2,5-9,12-11,-37 49,-1 0,0 0,1 0,-1 0,1-1,-1 1,0 0,1 0,-1 0,1 0,-1 0,1 0,-1 0,0 0,1 1,-1-1,1 0,-1 0,1 0,-1 0,0 1,1-1,-1 0,0 0,1 1,-1-1,0 0,1 0,-1 1,0-1,0 0,1 1,-1-1,0 1,0-1,0 0,1 1,-1-1,0 0,0 1,0-1,0 1,0-1,0 1,0-1,0 0,0 1,0-1,0 1,0-1,0 1,0-1,0 0,0 1,-1-1,1 1,0-1,0 0,0 1,-1-1,1 0,0 1,-1-1,1 0,0 1,-1-1,1 0,-4 39,-6 5,7-37,0 0,0 0,1 0,0 1,1-1,-1 1,1-1,1 1,0 0,0-1,0 1,1-1,0 1,0 0,1-1,0 0,0 1,1-1,0 0,0 0,1-1,0 1,0-1,2 2,-3-5,1 0,-1-1,1 1,0-1,0 0,0 0,0 0,0-1,0 0,0 1,1-1,-1-1,0 1,1-1,-1 1,0-1,1 0,-1-1,1 1,-1-1,0 0,1 0,-1 0,0-1,0 0,0 1,0-2,7-2,0-1,0-1,0 0,-1 0,-1-1,1-1,-1 1,7-10,1-3,-1-1,0-1,-2 0,-1-1,-1 0,-1-1,-1 0,-1-1,-2 0,4-20,11-36,-43 107,14-3,0 1,1-1,1 1,1 0,1 0,1 1,2-1,0 1,1-1,1 1,-1-13,1-1,0 1,1 0,0 0,0-1,1 0,1 1,-1-2,2 1,1 2,-5-9,0 1,0-1,1 0,0 0,0 0,-1 0,2 0,-1 0,0-1,0 0,1 1,0-1,-1-1,1 1,0 0,0-1,0 0,0 0,0 0,0 0,0-1,0 0,0 1,0-1,0-1,0 1,0-1,2 0,7-5,0 0,-1-1,1-1,-1 0,-1-1,1 0,-2-1,1 0,-1-1,-1 0,0 0,-1-1,0 0,5-11,-10 18,86-175,-56 104,-33 75,0 0,0-1,0 1,0 0,1-1,-1 1,1 0,-1 0,1-1,-1 1,1 0,0 0,-1 0,1 0,0 0,0 0,0 0,0 0,0 0,0 0,0 1,0-1,0 0,0 1,1-1,-1 0,0 1,0 0,1-1,-1 1,0 0,1 0,-1-1,0 1,1 0,-1 0,0 0,0 1,1-1,-1 0,0 0,1 1,-1-1,0 1,0-1,1 1,-1 0,0-1,0 1,0 0,0 0,0 0,0 0,0 0,0 0,-1 0,1 0,0 0,0 0,35 41,-2 1,-1 1,-3 2,-1 1,-3 2,-1 0,-3 2,-2 0,-3 1,-1 1,-3 1,-3 0,-1 8,-3-21,-3 1,-1 0,-3 0,-1 0,-2 0,-1 0,-3-1,-1 0,-3 0,0-1,-3-1,-1 0,-2-1,-2-1,-2 1,10-21,-2-1,1 0,-2 0,0-1,-1-1,-1-1,0 0,0-1,-1-1,-1-1,0 0,0-1,-10 2,26-10,0 0,0 0,0 0,-1-1,1 1,0-1,0 0,0 0,0 0,-1 0,1 0,0-1,0 1,0-1,0 0,0 0,0 0,0 0,0-1,0 1,1-1,-1 0,1 0,-1 0,1 0,-1 0,1 0,0-1,0 1,0-1,1 1,-1-1,0 0,1 0,0 1,0-1,0 0,0 0,0-1,0 1,1 0,-1 0,1 0,0 0,0-1,3-20,0 1,1 0,2 0,0 0,2 0,0 1,1 1,2-1,0 2,6-8,-8 11,42-70,3 2,4 3,4 3,3 2,49-43,-79 85,1 2,1 2,2 1,2 2,0 2,34-15,3 14,-49 22</inkml:trace>
  <inkml:trace contextRef="#ctx0" brushRef="#br0" timeOffset="7584.734">1 1716,'201'-30,"-154"26,415-19,99 22,119-2,132-31,722-14,-1493 48,1266 32,-822 13,-417-38,0-2,1-4,30-4,-4-20,-76 20</inkml:trace>
  <inkml:trace contextRef="#ctx0" brushRef="#br0" timeOffset="8321.757">7000 672,'-5'-10,"-6"2,-6 2,-1 7,-1 4,2 5,-1 1,3 4,4-6,8-5,5-7,-2-3,-2 4,0 2</inkml:trace>
  <inkml:trace contextRef="#ctx0" brushRef="#br0" timeOffset="8585.581">6803 1123,'-5'15,"-2"-1,1-2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32.5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0 217,'174'-26,"63"-5,171 19,126-8,-160-4,82-7,54-24,-74 50,-373-5,-59 8,-3 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127 259,'2'5,"0"1,0-1,0 0,0 0,-1 1,0-1,0 1,0-1,-1 1,0-1,0 1,0-1,-1 1,0-1,0 1,-1 4,0 5,-5 25,-1-2,-1 1,-3-1,-1-1,-1 0,-2 0,-2-2,-6 7,23-41,0-1,0 1,0 0,0 0,0 0,0 0,1 0,-1 0,0 1,1-1,-1 0,0 0,1 0,0 1,-1-1,1 0,0 0,-1 1,1-1,0 0,0 1,0-1,0 0,0 1,1-1,-1 0,0 1,0-1,1 0,-1 0,1 1,-1-1,1 0,0 0,0 0,-1 0,1 0,0 0,0 0,0 0,0 0,0 0,0 0,0-1,0 1,0 0,1-1,-1 1,18 1,0-1,1 0,-1-2,0 0,0-2,0 0,0 0,-1-2,1-1,-1 0,0-1,2-2,-1 2,-4 2,22-7,-1-2,-1-1,0-2,-2-1,8-7,-10-4,-18 13</inkml:trace>
  <inkml:trace contextRef="#ctx0" brushRef="#br0" timeOffset="250.759">747 33,'-89'230,"-55"224,120-356,4 0,4 2,1 48,29-27,-9-99</inkml:trace>
  <inkml:trace contextRef="#ctx0" brushRef="#br0" timeOffset="487.384">1058 1050,'-14'14,"-1"5,3-1</inkml:trace>
  <inkml:trace contextRef="#ctx0" brushRef="#br0" timeOffset="887.754">1397 231,'29'-28,"1"2,1 1,2 2,0 1,1 1,1 2,1 2,1 1,6 0,59-2,-99 19,0-1,0 0,0 0,0 1,-1 0,1 0,0 0,0 0,-1 0,1 0,0 0,-1 1,1 0,-1-1,0 1,1 0,-1 0,0 0,0 1,-1-1,1 0,0 1,-1-1,1 1,-1-1,0 1,0 0,0 0,0-1,0 1,-1 0,1 0,-1 1,1 9,0 0,-1 0,-1 0,0 0,-1 0,0 0,-1 0,-1-1,0 1,0-1,-1 0,-1 0,0-1,-4 6,-115 150,99-136,6-8,14-19,1 1,0 0,0 0,0 1,1 0,-1-1,1 1,1 1,-1-1,1 0,0 1,1 0,0 0,0 0,-1 6,5-8,0 0,1 0,-1-1,1 0,0 1,1-1,-1 0,1-1,-1 1,1 0,1-1,-1 0,0 0,1 0,-1-1,1 1,0-1,-1 0,1-1,0 1,1-1,-1 0,0 0,1 0,4 2,36 10,-30-10,0 1,0 1,0 0,-1 0,0 2,0 0,-1 1,0 0,0 1,-1 1,0 0,0 0,9 13,-18-19,-1 1,0 0,0 1,-1-1,1 0,-1 1,0-1,-1 1,1 0,-1-1,0 1,-1 0,1 0,-1 0,0 0,-1-1,0 1,1 0,-2 0,1-1,-1 1,0 0,0-1,0 0,-1 1,0-1,0 0,0 0,-1-1,-2 4,-7 8,-1-2,0 1,-1-2,0 0,-1-1,-1 0,0-2,-7 4,3-3,0-1,-1-1,0-1,-1-1,1-1,-1-1,0-1,-1-1,1-1,0-1,-1-1,-17-3,13-2,4-2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5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178 114,'-23'29,"2"1,1 1,1 1,2 0,1 1,2 1,1 1,-8 33,18-61,1 1,0 0,0-1,0 1,1 0,0 0,1 1,0-1,0 0,0 0,1 0,1 0,-1 0,1 0,1-1,-1 1,1-1,0 1,1-1,0 0,0 0,1 0,0-1,0 1,7 3,1-1,0 0,0-1,0-1,1 0,0-1,1 0,-1-1,1-1,0 0,0-1,1-1,-1 0,1-1,-1-1,1 0,-1-1,0-1,1 0,-1-1,0-1,0 0,-1-1,1-1,9-5,33-38,-44 35</inkml:trace>
  <inkml:trace contextRef="#ctx0" brushRef="#br0" timeOffset="237.389">686 1,'-244'654,"66"-80,169-545,-2 0,2 2,0-1,2 1,2 1,1-1,1 1,1 0,2 0,3 15,15 7,-5-37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3.6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0 119,'2'-3,"0"0,0 0,1 0,-1 1,1-1,-1 1,1 0,0 0,0 0,-1 0,2 0,-1 1,0-1,0 1,0 0,1 0,-1 0,1 0,0 0,172-33,221 6,-353 20,-1 3,1 1,1 2,24 3,53 26,19 4,7-1,114-31,-87-26,322 26,-456 2,111-14,-122 7,1 1,0 1,0 1,0 2,0 2,4 0,129-6,-134 9,-23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4.5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29 254,'-27'300,"26"-296,1 0,-1-1,1 1,0 0,0-1,0 1,1 0,-1-1,1 1,0 0,0-1,0 1,1-1,-1 0,1 1,0-1,0 0,0 0,0 0,0 0,1 0,-1 0,1-1,0 0,0 1,0-1,0 0,0 0,0 0,0-1,1 1,-1-1,1 0,126 5,-118-3,1-2,0 0,0 0,0-1,-1 0,1-1,0-1,0 0,-1-1,1 0,-1-1,0 0,0-1,0 0,-1-1,0-1,0 0,9-7,-7 0</inkml:trace>
  <inkml:trace contextRef="#ctx0" brushRef="#br0" timeOffset="246.985">536 1,'-46'94,"3"3,-24 87,64-174,-44 134,7 3,6 1,7 2,2 31,23-159,-1-12,1 1,1 0,0-1,1 1,0 0,0 0,1-1,1 1,-1 0,2-1,-1 1,2-1,0 3,9 4</inkml:trace>
  <inkml:trace contextRef="#ctx0" brushRef="#br0" timeOffset="496.491">791 1016,'-14'34,"-6"15,2 5,8-7,6-16,4-14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1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472 424,'-1'-2,"-1"0,1 1,-1-1,1 0,-1 0,0 1,1-1,-1 1,0 0,0-1,0 1,0 0,-1 0,1 0,0 1,0-1,0 0,-1 1,1 0,0-1,-1 1,1 0,0 0,-1 0,1 1,-2-2,-16 2,0 0,-1 1,1 1,0 1,0 1,0 1,1 0,0 2,0 0,-3 3,-22 7,12-7,-47 26,79-36,0 0,1 0,-1 0,0 0,1 0,-1 0,1-1,-1 1,1 0,-1 0,1 0,-1-1,1 1,0 0,-1-1,1 1,0-1,0 1,-1-1,1 1,0-1,0 1,0-1,0 0,0 1,0-1,-1 0,1 0,0 0,0 1,0-1,0 0,0-1,0 1,0 0,0 0,0 0,1-1,-2 1,290 1,-288-1,-1 0,0 0,1 0,-1 0,0 0,1 0,-1 0,0 0,1 1,-1-1,0 0,1 1,-1-1,0 1,0 0,1-1,-1 1,0 0,0 0,0 0,0-1,0 1,0 0,0 1,-1-1,1 0,0 0,0 0,-1 0,1 1,-1-1,1 0,-1 0,0 1,1-1,-1 0,0 1,0-1,0 0,0 1,0-1,0 1,0-1,0 0,-1 1,1-1,0 0,-1 0,0 1,1-1,-1 0,1 0,-1 0,0 1,0-1,0 0,0 0,0 0,-1 0,-15 21,-2-1,0-1,-1 0,-1-2,-1-1,0 0,-20 10,-49 39,78-56,5-5,1 0,-1 0,1 1,0 0,1 0,-1 1,1 0,1 0,-1 0,1 1,0 0,1 0,0 0,0 0,1 1,0 0,0 3,3-9,1 0,0 0,0 0,0 0,0 0,0 0,1 0,-1 0,1 0,0 0,0-1,0 1,0-1,0 1,0-1,1 0,-1 0,1 0,0 0,0-1,-1 1,1-1,0 1,0-1,0 0,2 0,86 18,-70-20,0 0,0-2,0 0,-1-2,1 0,-1-1,0-1,11-6,15-26,-35 26</inkml:trace>
  <inkml:trace contextRef="#ctx0" brushRef="#br0" timeOffset="279.179">388 1,'-32'115,"5"2,4 0,7 2,4 0,5 27,2 21,-26 153,-8-126,44-147,0-29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8:58.8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0 282,'3'-4,"1"1,-1-1,1 1,0 0,-1 1,2-1,-1 0,0 1,0 0,1 0,-1 0,1 1,-1 0,1 0,0 0,0 0,-1 0,1 1,0 0,0 0,0 1,-1-1,1 1,0 0,-1 0,1 0,0 1,-1 0,0 0,1 0,-1 0,0 1,0 0,0-1,0 1,-1 1,1-1,1 2,40 107,-36-86,1 0,0 0,2-1,1-1,2 0,2 2,5 0,1-1,1 0,1-2,1-1,1-2,1 0,1-2,1-1,0-1,1-1,0-2,1-2,1 0,29 4,-7-4,0-3,1-1,0-4,0-1,0-3,0-3,-1-2,40-10,-33 3,-1-4,-1-1,-1-4,-1-2,-1-2,-1-3,-2-2,-1-3,48-39,-78 54,0-1,-2-1,0-1,-2-1,0-1,-1 0,-2-2,0 0,-2 0,-1-1,-1-1,-2 0,0-1,-2 0,-1 0,-2-1,0 0,-2 0,-1-14,-3 15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59:03.6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410 818,'-30'68,"3"2,4 0,-3 22,4-17,-153 487,97-388,52-140,23-50,30-78,3 1,36-73,-41 103,51-120,-2 9,-9-3,-3-14,-54 162,-7 29,-1-1,1 1,0 0,-1 0,1 0,0 0,-1 0,1 0,0 0,-1 0,1 0,0 0,-1 0,1 0,0 0,-1 0,1 1,0-1,-1 0,1 1,0-1,-1 0,1 1,-1-1,1 1,-1-1,1 1,-1-1,1 1,-1-1,0 1,1-1,-1 1,0 0,1-1,-1 1,0-1,0 1,1 0,-1-1,0 1,0 0,0 0,0-1,0 1,0 0,0-1,0 1,0 0,0-1,-1 1,1 0,0-1,0 1,-1 0,1-1,0 1,41 274,11 130,-49-349,-3-36,0 0,1 0,1 0,1 0,1-1,1 1,1-1,0 0,7 13,-13-31,1 0,-1 0,1 0,-1 0,1 0,-1 0,1 0,0 0,-1 0,1 0,0 0,0 0,0-1,0 1,0 0,0-1,0 1,0 0,0-1,0 1,0-1,0 0,0 1,0-1,0 0,1 0,-1 0,0 1,0-1,0 0,0-1,1 1,-1 0,0 0,0 0,0-1,0 1,0-1,0 1,0-1,1 1,-1-1,-1 1,1-1,0 0,0 0,0 1,0-2,37-49,-36 48,73-193,-64 162,147-624,-140 606,-17 52,0 0,0 0,0 0,0 0,0 1,0-1,0 0,-1 1,1-1,0 0,0 1,0-1,0 1,-1-1,1 1,0 0,0-1,-1 1,1 0,0-1,-1 1,1 0,-1 0,1 0,-1-1,0 1,1 0,-1 0,0 0,1 0,-1 0,0 0,0 0,0 0,0 0,0 0,0 0,0-1,0 1,0 1,34 222,-27-149,-5-39,0 1,3-1,1 0,2-1,1 1,1-1,3-1,0 0,7 9,-18-40,0-1,-1 1,1 0,0-1,0 0,0 1,1-1,-1 0,1 0,-1 0,1-1,-1 1,1 0,0-1,0 0,0 0,0 0,0 0,2 0,10-1</inkml:trace>
  <inkml:trace contextRef="#ctx0" brushRef="#br0" timeOffset="3872.588">1764 1158,'1'-3,"0"1,0 0,0 0,0-1,-1 1,1 0,-1-1,0 1,0 0,0-1,0 1,0 0,0-1,-1 1,1 0,-1-1,1 1,-1 0,0 0,0-1,0 1,0 0,-1 0,1 0,0 0,-1 0,0 1,1-1,-1 0,0 1,0-1,0 1,0 0,0 0,0-1,0 1,0 0,0 1,0-1,-1 0,1 1,0-1,-1 1,1 0,-1 0,1 0,0 0,-1 0,1 0,0 0,-1 1,1 0,0-1,-1 1,-11 6,2-1,-1 1,1 1,0 1,1-1,0 2,0-1,1 2,1-1,-1 1,2 1,-1-1,2 2,-1-1,1 3,-1-1,1 0,0 1,1 1,1-1,0 1,2 0,-1 0,2 0,-1 14,3-27,0 0,0 0,1-1,-1 1,1 0,-1 0,1-1,0 1,0 0,0-1,1 1,-1-1,0 0,1 1,0-1,0 0,-1 0,1 0,0 0,1 0,-1-1,0 1,0 0,1-1,-1 0,1 0,-1 1,1-2,0 1,-1 0,1 0,0-1,-1 1,1-1,0 0,0 0,0 0,0 0,110-20,-85 7,0 0,0-2,-1-1,-1-1,-1-1,0-2,-2 0,0-1,-1-2,-1 0,-1-1,13-22,-15 25,-8 39,-7 0,-3-11,0 0,1 1,-1-1,1 0,1 1,0-1,0 0,0 0,1 0,0 0,0-1,0 1,1-1,0 0,1 0,-1 0,1 0,0-1,0 0,1 0,0 0,0-1,3 2,10-1</inkml:trace>
  <inkml:trace contextRef="#ctx0" brushRef="#br0" timeOffset="4273.296">2752 818,'-269'209,"268"-209,-44 44,44-43,0 0,0 0,0 0,0 0,0 0,1 0,-1 0,0 0,1 1,-1-1,1 0,-1 0,1 1,-1-1,1 0,0 1,0-1,0 0,0 1,0-1,0 0,0 1,0-1,0 1,0-1,1 0,-1 0,1 1,-1-1,1 0,-1 0,1 1,0-1,0 0,0 0,-1 0,1 0,0 0,0 0,1 0,11 5,0 0,0-1,0-1,1 0,0 0,0-2,0 0,0 0,4-1,22 0,-34-2,0 0,1 1,-1-1,0 1,1 1,-1-1,1 1,-1 0,0 0,0 1,1 0,-1 0,-1 1,1-1,0 1,0 0,-1 1,0 0,0-1,0 2,0-1,-1 0,5 6,-9-4,-1 0,1 0,-1-1,-1 1,1 0,-1 0,0-1,0 1,0-1,-1 0,0 1,0-1,0-1,-1 1,1 0,-1-1,0 0,-1 1,1-2,-1 1,0 0,0-1,0 0,0 0,0-1,-3 1,4 0,-135 72,105-72,26-10</inkml:trace>
  <inkml:trace contextRef="#ctx0" brushRef="#br0" timeOffset="4610.119">3373 705,'-233'174,"231"-173,0-1,1 1,-1-1,0 1,1 0,-1 0,1 0,-1 0,1 0,-1 0,1 0,-1 1,1-1,0 0,0 1,0-1,0 1,0-1,0 1,0 0,0-1,1 1,-1 0,0-1,1 1,0 0,-1 0,1 0,0 0,0-1,0 1,0 0,0 0,1 0,-1-1,1 1,-1 0,1 0,-1-1,1 1,0 0,0-1,0 1,0 0,0-1,0 0,1 1,61 29,-58-31,0 1,-1 0,1 0,0 0,0 1,-1 0,1-1,0 2,-1-1,0 0,0 1,0 0,0 0,0 0,0 1,-1-1,1 1,-1 0,0-1,0 2,-1-1,1 0,-1 1,0-1,0 1,0-1,-1 1,1 0,-1 0,0 0,-1 0,1-1,-1 1,0 4,-5 2,1 0,-2-1,1 0,-1 0,-1 0,0-1,0 0,-1 0,0-1,0 0,-1 0,0-1,-1 0,1 0,-1-1,-1-1,1 0,-1 0,0-1,0 0,0-1,-1 0,-14 2</inkml:trace>
  <inkml:trace contextRef="#ctx0" brushRef="#br0" timeOffset="5370.064">5010 283,'137'-26,"-165"56,-285 141,165-96,120-62,20-10,0 1,0-1,1 1,-1 0,1 1,0 0,1 0,-1 0,1 1,0 0,-1 2,6-6,1-1,0 1,0 0,0-1,1 1,-1 0,0 0,1-1,-1 1,1-1,-1 1,1 0,0-1,0 1,0-1,0 1,0-1,0 0,0 1,0-1,0 0,1 0,-1 0,1 0,-1 0,0 0,1 0,0 0,-1-1,1 1,-1-1,1 1,0-1,-1 0,1 1,0-1,0 0,-1 0,1 0,0 0,-1 0,1-1,1 1,24 1,-1 0,0-1,1-2,-1-1,21-5,36-3,-67 10,-11-1,0 1,0 0,0 0,0 1,1 0,-1 0,0 0,0 0,0 1,0 0,0 0,0 0,0 1,0-1,0 1,-1 0,1 1,2 1,-6-1,0 0,0 0,-1 0,1 0,-1 0,0 0,0 0,0 0,0 0,0 0,-1 0,1 0,-1 0,0-1,0 1,0 0,0 0,0 0,-1-1,1 1,-1-1,0 1,0-1,0 0,0 1,-2 0,-159 167,79-91,80-77,0 1,1-1,-1 1,1 0,-1 0,1 0,0 0,0 1,1-1,-1 1,1 0,-1 0,1-1,0 2,1-1,-1 0,1 0,0 0,0 1,0-1,0 1,1-1,0 0,0 1,0-1,0 1,1-1,0 1,0-1,0 0,0 1,1-1,-1 0,1 0,0 0,0 0,1 0,2 2,9 2,0-1,1-1,0 0,1-1,-1-1,1 0,0-1,0-1,0 0,0-1,0-1,0 0,9-2,-22 2,0 1,1-1,-1 0,0 0,1 0,-1 0,0-1,0 1,1-1,-1 0,0 0,0 0,0 0,0-1,0 1,0-1,-1 1,1-1,0 0,-1 0,1-1,-1 1,0 0,0-1,0 1,0-1,0 0,0 0,-1 0,1 0,-1 0,0 0,0 0,0 0,0 0,-1 0,1-1,-1 1,0 0,0 0,0-1,-1-1,-9-41,2 27</inkml:trace>
  <inkml:trace contextRef="#ctx0" brushRef="#br0" timeOffset="5619.548">4784 0,'10'243,"10"0,12 4,7-4,10-1,35 81,-17-155,-52-143</inkml:trace>
  <inkml:trace contextRef="#ctx0" brushRef="#br0" timeOffset="6356.531">1087 3104,'31'150,"6"-2,6-1,8 0,-42-124,0-1,1 0,2 0,0-1,1-1,15 18,-23-31,1-1,0-1,0 1,0-1,1 0,0 0,0-1,0 0,0 0,1-1,0 0,0 0,-1-1,2 0,-1 0,0-1,0 0,0 0,1-1,-1 0,7-1,-2-3,0-1,-1 0,0 0,0-1,0-1,0 0,-1-1,-1 0,1-1,-1 0,-1 0,1-1,-2-1,1 1,-2-1,1-1,-2 1,1-1,-1-1,-4 9,89-191,-61 117,-30 77,0 0,0 0,0 0,0 0,0 0,0 0,0 0,0 0,1 0,-1 0,0 1,0-1,1 0,-1 0,1 0,-1 0,1 0,-1 0,1 1,0-1,-1 0,1 0,0 1,-1-1,1 0,0 1,0-1,0 1,0-1,0 1,0 0,-1-1,1 1,0 0,0-1,0 1,0 0,0 0,0 0,0 0,0 0,0 0,0 0,0 0,0 1,0-1,0 0,0 1,0-1,0 0,0 1,0-1,0 1,-1-1,1 1,42 86,-41-77,1 0,0-1,1 1,-1-1,2 0,-1 0,1-1,1 0,-1 1,2-2,-1 1,1-1,0 0,0 0,1-1,0 0,0 0,0-1,1 0,0 0,0-1,0 0,0-1,1 0,4 1,2-6,0 0,0 0,-1-2,1 0,-1 0,0-2,0 0,0-1,-1 0,0-1,0 0,-1-2,0 1,-1-1,0-1,-1 0,0-1,-1 0,0-1,6-10,6-7,-1 0,-2-1,-1-1,-1-1,-2-1,-1 0,-2-1,-1 0,-2 0,-1-1,-2-1,-2 1,-1-1,-2 0,-1 0,-2 1,-4-20,2 34,-23-60,19 77</inkml:trace>
  <inkml:trace contextRef="#ctx0" brushRef="#br0" timeOffset="6705.616">2837 3584,'30'-38,"-2"-2,-2-2,-1 0,-3-1,-1-1,-2-1,2-14,-14-9,-8 66,1 0,0 1,0-1,-1 1,1-1,-1 1,1-1,-1 1,1-1,-1 1,0 0,0-1,0 1,0 0,0 0,0-1,0 1,0 0,-1 0,1 0,0 1,-1-1,1 0,0 0,-1 1,1-1,-1 1,1-1,-1 1,1-1,-1 1,0 0,1 0,-1 0,1 0,-1 0,1 0,-1 0,0 1,0-1,-10 5,1 0,-1 1,1 0,0 0,1 1,-1 1,1 0,1 0,0 1,0 0,0 0,2 1,-1 0,1 1,0 0,1 0,-3 9,4-14,1 0,0 0,0 1,1-1,0 1,0 0,1-1,-1 1,1 0,1 1,0-1,0 0,0 0,1 1,0-1,0 0,1 1,0-1,0 0,0 0,1 0,1 0,-1 0,1 0,0 0,0-1,1 1,0-1,0 0,1 0,-1-1,1 1,1-1,-1 0,1-1,-1 1,5 2,2-1,-1 0,1 0,0-1,0-1,0 0,1-1,0 0,0 0,-1-2,1 0,0 0,0-1,0-1,0 0,0 0,0-2,0 1,-1-2,1 0,-1 0,0-1,0 0,-1-1,0-1,0 0,0 0,8-8,11-24,-20 18</inkml:trace>
  <inkml:trace contextRef="#ctx0" brushRef="#br0" timeOffset="6954.461">3570 3217,'0'34,"0"15,5 0,2-8</inkml:trace>
  <inkml:trace contextRef="#ctx0" brushRef="#br0" timeOffset="7202.937">3515 2710,'0'0</inkml:trace>
  <inkml:trace contextRef="#ctx0" brushRef="#br0" timeOffset="10853.165">4192 2963,'-17'-2,"0"1,0 0,0 2,0 0,0 0,1 2,-1 0,0 1,1 0,0 1,0 1,0 1,1 0,-2 2,8-2,1 1,-1-1,1 1,1 1,0-1,0 1,1 0,0 1,0 0,1 0,0 0,1 0,0 1,1-1,0 1,1 0,0 0,0 0,1 1,1-1,0 0,1 0,0 1,0-1,1 0,1 0,0-1,0 1,1 0,0-1,1 0,0 0,6 7,-7-12,0 0,0 0,0 0,1-1,0 0,0 0,0 0,0 0,1-1,-1 0,1 0,0-1,0 1,0-1,0-1,1 1,-1-1,0 0,1 0,-1-1,0 0,1 0,-1 0,0-1,6-1,-1-1,1 0,-1 0,1-1,-1-1,-1 0,1-1,-1 1,0-2,0 0,-1 0,1-1,-2 0,5-5,14-17,-1-1,-2-1,-2-2,-1 0,-1-1,-2-1,-2-1,-1 0,-2-1,-1-1,-2 0,-2 0,-2-2,-4 16,-5 69,4 2,1 0,3 1,1-2,3 1,1-1,3 0,4 6,117 316,-45-119,-69-188,-3 1,-2 0,-3 2,-3-1,-2 22,-13-9,6-74,0 1,-1-1,1 1,0-1,-1 1,1-1,-1 1,1-1,-1 0,0 1,0-1,0 0,1 1,-1-1,0 0,0 0,-1 0,1 0,0 0,0 0,0 0,-1-1,1 1,0 0,-1-1,1 1,-1-1,1 1,-1-1,1 1,-1-1,1 0,-1 0,1 0,-1 0,1 0,-1 0,1-1,-1 1,1 0,-1-1,1 1,-1-1,1 1,0-1,-1 0,-6-5,0-1,1 0,-1 0,1-1,1 0,0 0,0-1,0 1,1-1,0-1,1 1,0-1,1 1,0-1,-1-5,-1 1,-10-41,3 0,1 0,4-1,2-1,2 1,3-1,2 1,3-1,23-156,-18 183</inkml:trace>
  <inkml:trace contextRef="#ctx0" brushRef="#br0" timeOffset="11336.854">4587 2173,'1'-1,"1"-1,-1 1,1 0,0 0,0 0,-1 0,1 0,0 0,0 0,0 1,0-1,0 1,0-1,0 1,0 0,0-1,0 1,0 1,0-1,0 0,0 0,1 1,-1-1,-1 1,1-1,0 1,0 0,0 0,0 0,0 0,-1 0,1 0,0 1,-1-1,1 1,-1-1,0 1,1-1,-1 1,0 0,0-1,0 1,0 0,0 0,-1 0,1 0,0 0,-1 0,1 0,20 39,-2 1,-2 0,-1 2,-2 0,1 17,12 34,94 358,-94-320,-19-134,-6-10</inkml:trace>
  <inkml:trace contextRef="#ctx0" brushRef="#br0" timeOffset="16021.45">4954 2850,'0'-7,"0"0,0 0,1 0,0 0,0 0,1 0,0 0,0 1,0-1,1 1,0-1,1 1,-1 0,1 0,0 0,1 1,-1-1,1 1,0 0,1 1,-1-1,1 1,0 0,0 0,0 1,0 0,1 0,-1 0,1 1,0 0,0 0,4 0,-7 3,1-1,-1 1,1 1,-1-1,0 1,0-1,0 1,0 0,0 1,0-1,0 1,-1 0,1 0,-1 0,0 0,0 0,0 1,0-1,0 1,-1 0,0 0,0 0,0 0,0 0,-1 1,1-1,-1 0,0 1,0-1,-1 4,12 21,40 89,-44-101</inkml:trace>
  <inkml:trace contextRef="#ctx0" brushRef="#br0" timeOffset="16392.142">5490 1976,'75'135,"-41"-48,-4 1,-4 1,-3 1,-3 14,22 96,-20-166,-16-40</inkml:trace>
  <inkml:trace contextRef="#ctx0" brushRef="#br0" timeOffset="16639.275">5321 2343,'48'-24,"49"-23,18-7,-1 0,-10 5,-14 10,-17 7,-16 10,-17 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8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625 481,'-140'-45,"121"40,0 2,0 0,-1 1,1 1,-1 0,1 2,0 0,-1 1,1 2,-15 3,26-5,0 0,1 1,-1 0,0 0,1 1,0 0,0 0,0 1,1 0,-1 0,1 0,0 1,1 0,-1 0,1 0,0 1,1 0,0 0,0 0,0 0,1 1,0 0,0-1,1 1,0 0,0 4,0-5,0-1,1 0,0 1,0 0,1-1,-1 1,1-1,1 1,-1 0,1-1,1 1,-1-1,1 0,0 1,0-1,1 0,0 0,0 0,0 0,1-1,0 1,0-1,0 0,0 0,1-1,0 1,0-1,3 1,26 10,-32-15,0 0,0 0,1 0,-1 1,0-1,1 0,-1 1,0 0,0 0,0 0,0 0,0 0,0 0,0 0,0 0,0 1,0-1,-1 1,1 0,-1-1,1 1,-1 0,1 0,-1 0,0 0,0 0,0 0,0 0,-1 0,1 1,0-1,-1 0,1 0,-1 1,0-1,0 0,0 1,0-1,0 0,-1 0,1 1,-1-1,1 0,-1 1,-9 15,0 0,-1-1,-1-1,-1 0,0-1,-14 13,-19 23,35-40,0 1,0 1,1 0,1 0,0 1,1 0,0 1,1-1,1 2,0-1,1 1,1-1,0 1,1 1,0 12,3-26,1 1,0 0,0-1,0 1,0-1,0 1,1-1,0 0,0 1,-1-1,2 0,-1 0,0 0,1-1,-1 1,1-1,0 1,0-1,0 0,0 0,0 0,0 0,1-1,-1 1,1-1,-1 0,2 0,100 8,-92-10,0-1,-1 0,1-1,0-1,-1 0,0 0,0-1,0-1,-1 0,0-1,0 0,0 0,-1-1,0-1,-1 1,1-2,-2 1,0-1,0-1,0 0,-2 0,1 0,-1-1,1-10</inkml:trace>
  <inkml:trace contextRef="#ctx0" brushRef="#br0" timeOffset="383.17">483 1,'-23'26,"2"1,0 0,2 2,1 1,2 0,0 1,3 1,0 0,2 1,-3 17,6 5,2 0,3 0,2 0,4 16,-2-3,14 144,-8-161,-3 0,-1 1,-3 0,-2 0,-2-1,-3 1,-5 18,1-35,0-1,-2-1,-2 0,-1-1,-1 0,-2-2,-4 4,-13 43,36-59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31 232,'11'0,"0"1,0-2,1 1,-1-1,0-1,0 0,0-1,0 0,0 0,-1-1,0-1,1 0,-1 0,-1-1,1 0,-1-1,0 0,0-1,3-4,-2 2,0 0,0 0,-1-1,0 0,-1-1,0 0,-1 0,0-1,-1 0,1-4,-8-4,-9 30,-3 52,3 0,3 0,2 1,3 11,0-27,-9 107,4-84,3 0,3 0,8 70,-3-118,-1 1,-1-1,-1 1,0 0,-2 0,-1-1,0 1,-2 0,0-1,-2 0,0 0,-1 0,-1-1,-1 0,-8 11,13-21,-1-1,-1 1,0-1,0-1,0 1,-1-1,-1 0,0 0,0-1,0 0,0-1,-1 0,-1 0,1-1,-1 0,1 0,-1-1,-5 1,13-5,-1 0,1 0,0 0,0 0,-1 0,1 0,0-1,0 1,0-1,0 1,-1-1,1 0,0 0,0 0,0 0,1 0,-1-1,0 1,0-1,1 1,-1-1,1 1,-1-1,1 0,0 0,-1 0,1 0,0 0,0 0,1 0,-1 0,0 0,1 0,-1 0,1-1,-1 1,1-2,2-86,70-130,-64 191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1:00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1 524,'167'-165,"12"-9,-27 36,-79 92,-72 47,0 0,0 0,-1 1,1-1,0 0,0 1,-1-1,1 0,-1 1,0-1,1 0,-1 1,0-1,0 1,0-1,0 1,0-1,0 1,0-1,0 0,0 1,-1-1,1 1,-1-1,1 0,-1 1,0-1,1 0,-1 1,0 2,1-4,-12 49,2 0,3 0,1 1,3 8,3-54,-2 4,2 1,-1-1,1 0,1 0,-1 1,1-1,1 0,0 0,0 0,0 0,1 0,0-1,1 1,-1-1,2 0,-1 0,1 0,0 0,11 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5:00:50.7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0 224,'21'-15,"1"2,1 0,0 2,1 0,0 1,0 2,1 1,0 0,0 2,20-1,262-5,-264 12,577 29,-37-46,-51-33,-245 28,-41-6,-480 3,134 23,0 6,0 4,-56 13,150-21,-527 93,282-58,-69-7,-77-2,333-42,59 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1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1,'-391'419,"220"-273,151-132,4 0</inkml:trace>
  <inkml:trace contextRef="#ctx0" brushRef="#br0" timeOffset="299.716">0 1,'15'40,"25"32,16 10,2-4,-2-16,-2-13,-5-11,-6-5,-4-10,-6-3,-1 0,-3-4,-6 1,-1-2,0 0,-4 3,-5-1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6:51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2427 982,'-11'390,"-5"-186,8 0,11 43,0-35,-21 279,5-243,13 111,2-141,-3 42,-58 62,78-135,-13-153,-1 1,-2 0,-1 0,-2 0,-2 1,-1 4,-49 164,52-203,-1 1,1-1,0 0,-1 0,1 1,0-1,-1 0,1 1,0-1,0 0,0 1,0-1,1 0,-1 1,0-1,1 0,-1 1,0-1,1 0,0 0,-1 1,1-1,0 0,-1 0,1 0,0 0,0 0,0 0,0 0,0 0,0 0,0-1,0 1,0 0,1-1,-1 1,0 0,0-1,1 0,-1 1,0-1,0 0,1 0,-1 1,0-1,1 0,-1 0,1-1,-1 1,0 0,0 0,2-1,12-8</inkml:trace>
  <inkml:trace contextRef="#ctx0" brushRef="#br0" timeOffset="1368.647">4 2821,'0'0,"-1"-1,1 1,0-1,-1 1,1-1,0 1,0-1,-1 1,1-1,0 1,0-1,-1 1,1-1,0 0,0 1,0-1,0 1,0-1,0 1,0-1,0 0,0 1,0-1,1 1,-1-1,0 1,0-1,0 1,1-1,-1 1,0-1,0 1,1-1,-1 1,1-1,-1 1,0-1,1 1,-1 0,1-1,-1 1,1 0,-1 0,1-1,-1 1,1 0,-1 0,1-1,-1 1,1 0,0 0,-1 0,1 0,-1 0,1 0,0 0,-1 0,1 0,-1 0,1 1,41-7,-42 6,184-13,-84 1,0 5,1 3,43 7,-11-1,461-2,-310-28,96 28,-176 28,-156-26,1-3,0-2,-1-1,21-7,235-12,-208 11,0 4,0 5,48 6,-6-1,28 10,-77-1,-1-3,2-4,70-7,-21 1,7-10,-90 3,1 2,0 3,0 2,34 5,-1-2,-38 4,-33 2</inkml:trace>
  <inkml:trace contextRef="#ctx0" brushRef="#br0" timeOffset="11387.24">646 894,'-33'-56,"56"82,3 19,3 0,1-2,2-2,2-1,8 5,90 102,-101-109,2-1,1-1,37 27,53 58,91 107,-8 7,-46-76,-60-10,-39-96,-37-33,-1 1,-1 1,-1 1,-1 1,7 12,-23-29,0-1,0 1,1-1,-1 0,1 0,1-1,-1 0,1 0,0 0,0-1,7 4,9 1</inkml:trace>
  <inkml:trace contextRef="#ctx0" brushRef="#br0" timeOffset="12489.384">558 719,'0'8,"1"45,-3 0,-2 0,-9 38,-67 169,69-199,12-60,-1 1,1-1,-1 1,1-1,-1 0,1 1,0-1,0 0,0 0,0 0,0 1,0-1,0 0,0 0,0-1,0 1,0 0,1 0,-1 0,0-1,1 1,-1-1,0 1,1-1,-1 1,1-1,-1 0,1 0,-1 0,1 0,-1 0,1 0,-1 0,0 0,1 0,-1-1,1 1,-1-1,1 1,-1-1,16-4,-1-1,-1-1,1 0,-1-1,-1-1,0 0,7-6,4-2,354-224,-329 216,32-27,-81 51,-1 0,1 1,0-1,-1 0,1 0,-1 0,1 0,-1 0,1 0,-1 0,0 0,0 0,1 0,-1 0,0 0,0 0,0 0,0 0,0 0,0 0,0 0,-1 0,1 0,0 0,-1 0,1 0,0 0,-1 1,1-1,-1 0,1 0,-1 0,0 0,1 1,-1-1,0 0,0 0,1 1,-1-1,0 1,0-1,0 1,0-1,0 1,0-1,0 1,0 0,-52-16,49 16,-219-30,178 28,0-2,1-2,0-2,0-2,-19-7,61 17,1-1,-1 1,0 0,1-1,-1 1,1-1,-1 1,1-1,-1 0,1 0,0 1,-1-1,1 0,0 0,-1 0,1-1,0 1,0 0,0 0,0-1,0 1,0 0,1-1,-1 1,0-1,1 1,-1-1,1 1,0-1,-1 0,1 1,0-1,0 1,0-1,0 0,0 1,0-1,0 0,1 1,-1-1,1 1,-1-1,1 1,0-1,-1 1,2-1,6-14</inkml:trace>
  <inkml:trace contextRef="#ctx0" brushRef="#br0" timeOffset="17251.19">2719 165,'-12'-1,"-14"14,18 3,0-1,2 1,-1 1,2-1,0 1,1 0,1 0,1 1,0-1,1 0,1 1,0 2,0-18,1 1,-1-1,0 1,1-1,-1 0,1 1,0-1,0 0,0 1,0-1,0 0,0 0,1 0,-1 0,1 0,0 0,-1 0,1 0,0-1,0 1,0-1,0 1,0-1,0 0,1 0,-1 0,0 0,1 0,-1-1,0 1,1-1,-1 1,1-1,-1 0,1 0,-1 0,1 0,-1 0,0-1,1 1,-1-1,1 0,-1 1,0-1,1 0,-1 0,0-1,0 1,0 0,0-1,0 1,0-1,24-18,-1 0,-1-2,-1 0,-1-2,-1 0,-1-2,-1 0,5-12,6-4,23-28,-51 71,1 0,-1 0,1 0,-1 0,0 0,1 1,-1-1,0 1,0-1,0 1,0 0,0 0,0 0,-1 0,1 0,-1 0,1 1,-1-1,0 0,0 1,0-1,0 1,0-1,0 1,-1-1,1 1,-1 0,14 57,-3 0,-2 1,-3 0,-3 0,-2 0,-4 14,3-73,1 14,-1-1,-1 1,0 0,-2-1,1 0,-2 1,0-1,-1 0,0 0,-2-1,1 0,-2 0,0 0,0-1,-1-1,-1 1,0-1,-1-1,0 0,-1 0,0-1,0-1,-1 0,0-1,10-6,1-1,0 0,-1 0,1 0,-1 0,0-1,1 1,-1-1,1 1,-1-1,0 0,1 0,-1 0,0-1,1 1,-1 0,1-1,-1 0,0 0,1 1,0-2,-1 1,1 0,0 0,-1-1,1 1,0-1,0 0,0 1,0-1,1 0,-1 0,0-1,1 1,-1 0,1 0,0-1,0 1,0-1,0 1,0-1,0 1,1-1,0 1,-1-1,1 0,0 1,0-1,0 0,0 1,1-15,0-1,2 1,-1 1,2-1,0 0,1 1,1 0,1 0,0 0,1 1,0 0,1 1,1 0,0 0,1 1,1 0,0 1,0 0,1 1,1 1,57-67,-51 52</inkml:trace>
  <inkml:trace contextRef="#ctx0" brushRef="#br0" timeOffset="21153.956">3449 2675,'-3'-1,"-1"0,1-1,0 1,0-1,0 0,0 0,0 0,0-1,0 1,1-1,-1 1,1-1,0 0,-1 0,2 0,-1 0,0 0,-1-3,-3-3,-15-27,2 0,1-1,1-1,3-1,1-1,-16-35,8 102,-37 192,14 47,38-220,1 0,3 0,2 1,3 24,-3-70,-1 0,1-1,0 1,-1 0,1 0,0 0,0 0,-1 0,1 0,0-1,0 1,0 0,0 0,0 0,0 0,0 0,1 0,-1 0,0 0,0 0,1-1,-1 1,1 0,-1 0,0 0,1-1,0 1,-1 0,1 0,-1-1,1 1,0-1,-1 1,1-1,0 1,0-1,0 1,-1-1,1 1,0-1,0 0,0 1,0-1,0 0,0 0,-1 0,1 0,0 0,0 0,0 0,0 0,0 0,0 0,0-1,0 1,0 0,-1 0,1-1,0 1,0-1,0 1,-1-1,1 1,0-1,0 1,-1-1,1 0,0 0,103-152,42-100,-131 227</inkml:trace>
  <inkml:trace contextRef="#ctx0" brushRef="#br0" timeOffset="22676.16">3244 1508,'-17'199,"-26"70,18-94,25-174,0 0,0 1,0-1,0 0,0 1,0-1,0 0,0 1,0-1,0 0,-1 0,1 1,-1-1,1 0,-1 0,1 1,-1-1,0 0,1 0,-1 0,0 0,0 0,0 0,0 0,0 0,0 0,0-1,0 1,0 0,-1-1,1 1,0-1,0 1,-1-1,1 1,0-1,0 0,-1 0,1 0,0 0,-1 0,1 0,0 0,-1 0,1 0,0 0,-9-9</inkml:trace>
  <inkml:trace contextRef="#ctx0" brushRef="#br0" timeOffset="27322.333">3244 1420,'440'0,"-363"6,-77-7</inkml:trace>
  <inkml:trace contextRef="#ctx0" brushRef="#br0" timeOffset="27693.216">3215 1770,'-5'0,"4"0,6 0,8 0,6 0,5 0,4 0,1 0,2 0,0-5,-1-1,1-1,-2 2,1 1,-1 2,1 1,-6 0</inkml:trace>
  <inkml:trace contextRef="#ctx0" brushRef="#br0" timeOffset="28038.078">3770 1858,'0'20,"-5"16,-6 7,-2 2,1-3,4-3,2-8</inkml:trace>
  <inkml:trace contextRef="#ctx0" brushRef="#br0" timeOffset="28840.162">3361 1011,'76'18,"-13"-10,1-3,0-3,41-4,-8 0,-92 2,-4 1,1 0,0-1,-1 1,1-1,0 1,-1-1,1 1,0-1,0 0,-1 0,1 0,0 0,0 0,0-1,-1 1,1 0,0-1,0 1,-1-1,1 0,-1 1,1-1,0 0,-1 0,1 0,-1 0,0 0,1-1,-1 1,0 0,0 0,0-1,0 1,0-1,0 1,0-1,0 0,-1 1,1-1,0 0,-1 1,0-1,1 0,-1 0,0 1,0-1,0 0,0-1,-82-133,73 113</inkml:trace>
  <inkml:trace contextRef="#ctx0" brushRef="#br0" timeOffset="32544.054">1289 369,'0'516,"0"-504</inkml:trace>
  <inkml:trace contextRef="#ctx0" brushRef="#br0" timeOffset="32855.018">1172 339,'44'-5,"26"-1,4 0,-4 1,-9 1,-11 2,-18 1,-15 5,-15 3,-13-1,-5-1</inkml:trace>
  <inkml:trace contextRef="#ctx0" brushRef="#br0" timeOffset="33078.028">1142 632,'40'0,"23"-5,5-2,-3 1,-13 0</inkml:trace>
  <inkml:trace contextRef="#ctx0" brushRef="#br0" timeOffset="33644.814">1580 719,'3'0,"0"-1,-1 1,1 0,0 0,0 1,-1-1,1 0,0 1,0 0,-1 0,1 0,-1 0,1 0,-1 0,1 1,-1-1,1 1,-1-1,0 1,0 0,0 0,0 0,0 0,-1 0,1 1,-1-1,1 0,-1 1,0-1,0 1,0 0,0-1,0 1,-1 0,1-1,-1 1,0 0,1 0,-1 0,-1-1,1 1,0 0,-1 0,1-1,-1 1,0 0,0-1,0 1,0 0,-44 59,46-60,0 0,1 1,-1-1,1 0,-1 0,1 0,0-1,0 1,0 0,0-1,0 1,0-1,0 0,0 1,1-1,-1 0,0 0,1-1,-1 1,1 0,-1-1,1 0,1 1,6 2,55 38,-64-40,1 0,-1 0,0 1,0-1,0 0,0 1,0-1,0 1,0-1,0 1,-1-1,1 1,-1 0,1-1,-1 1,1 0,-1-1,0 1,0 0,0 0,0-1,0 1,0 0,-1-1,1 1,0 0,-1-1,1 1,-1 0,0-1,0 1,1-1,-1 1,0-1,0 1,0-1,-1 0,1 0,0 1,0-1,-1 0,0 0,-6 6,0-1,-1 0,0-1,0 0,-1 0,1-1,-1 0,0-1,0 0,0 0,0-1,-1 0,1-1,-1-1,1 1,-1-2,1 1,-1-1,1-1,-9-5</inkml:trace>
  <inkml:trace contextRef="#ctx0" brushRef="#br0" timeOffset="35293.812">1026 106,'94'14,"1"-4,-1-4,65-6,-92 6,-67-7,1 1,-1 0,1-1,-1 1,0-1,1 1,-1 0,0-1,0 1,1-1,-1 1,0-1,0 1,0-1,0 1,1-1,-1 1,0-1,0 1,0-1,0 1,0-1,0 0,0 1,0-1,-1 1,1-1,0 1,0-1,0 1,-1-1,1 1,0 0,0-1,-1 1,1-1,0 1,-1-1,1 1,0 0,-1-1,1 1,-1 0,1-1,-1 1,1 0,-1 0,1 0,-1-1,1 1,-1 0,1 0,-1 0,1 0,-1 0,1 0,-6-6,-58-81,58 72,4 3</inkml:trace>
  <inkml:trace contextRef="#ctx0" brushRef="#br0" timeOffset="50901.91">851 1916,'-7'-3,"1"0,0 1,-1 0,1 0,-1 0,0 1,1-1,-1 2,0-1,0 1,0 0,0 1,0-1,1 1,-1 1,0-1,1 1,-1 0,1 1,-1-1,1 1,0 1,0-1,0 1,1 0,-1 0,1 1,0 0,1 0,-1 0,1 0,0 1,0-1,-1 2,-2 6,-1 0,2 0,-1 1,2 0,0 0,1 0,0 1,1-1,1 1,0 0,1 0,0 0,2 0,-1-1,2 1,0 0,1 0,2 7,4-8,0-1,1 0,0 0,1-1,1 0,0-1,0 0,1-1,0-1,1 0,0-1,14 7,-15-9,0 0,1 0,0-2,-1 1,2-2,-1 0,0-1,1 0,-1-1,1 0,-1-2,1 0,-1 0,0-1,1-1,-1 0,0-1,5-3,-7 1,-1-1,0-1,0 0,-1 0,0-1,0 0,-1-1,0 0,-1 0,0-1,0 0,-1-1,-1 1,0-1,-1-1,0 1,-1-1,0 1,1-11,-6 7,0 0,-1 0,-1 0,-1 0,0 1,-1-1,0 1,-2 0,0 1,0 0,-1 0,-1 0,0 1,-1 0,0 1,-1 0,-1 1,0 0,-2-1,4 1,0 1,-1 1,0 0,-1 0,0 1,0 0,0 1,-1 1,0 0,0 1,-4-1,-8 0</inkml:trace>
  <inkml:trace contextRef="#ctx0" brushRef="#br0" timeOffset="51431.883">558 2179,'50'-58,"-42"47,0 0,1 1,0 0,1 0,0 1,1 0,-1 1,2 0,3-1,-10 8,-1 0,1 0,0 1,0 0,0 0,0 0,0 1,-1-1,1 1,0 0,0 1,-1-1,1 1,-1 0,1 0,-1 0,0 1,0-1,0 1,0 0,0 0,0 1,-1-1,0 1,0 0,0 0,0 0,1 2,45 38,113 24,-145-66,-4-3</inkml:trace>
  <inkml:trace contextRef="#ctx0" brushRef="#br0" timeOffset="51782.325">1230 1508,'-15'0,"-10"10,-5 8,2 6,5 4,3-3,4-1,5 1,9-4,5-1,2-3</inkml:trace>
  <inkml:trace contextRef="#ctx0" brushRef="#br0" timeOffset="52314.361">705 2441,'0'-4,"0"2,0 7,0 8,-5 7,-2 4,1 3,1 3,1 0,2 1,0-1,2-4</inkml:trace>
  <inkml:trace contextRef="#ctx0" brushRef="#br0" timeOffset="57879.598">2369 4281,'-2'-12,"0"-1,-1 1,0 0,-1 1,-1-1,0 1,0 0,-1 0,-1 0,-1-2,-1-3,-9-11,-2 0,0 1,-2 1,0 1,-2 1,-1 1,0 1,-2 1,0 2,-6-3,-61-31,94 51,0 0,1 0,-1 0,1 0,-1 0,1 0,-1 0,1 0,-1 1,1-1,0 0,0 0,-1 1,1-1,0 1,0-1,0 0,0 1,0 0,0-1,0 1,0-1,0 1,0 0,0 0,0 0,0-1,0 1,0 0,0 0,0 1,0-1,0 0,0 0,1 1,-1-2,221 3,18 25,-22-48,-216 20,0 0,0 0,-1 0,1 0,1 1,-1-1,0 1,0-1,0 1,0 0,0 0,0 0,1 0,-1 0,0 0,0 0,0 1,0-1,0 1,0 0,0-1,0 1,0 0,0 0,0 0,0 1,-1-1,1 0,0 1,-1-1,1 1,-1-1,0 1,1 0,-1 0,0 0,0-1,0 1,0 0,-1 0,1 0,0 0,-1 1,1-1,-1 1,-6 8,0-1,0 0,-1 0,-1-1,1 0,-2 0,1-1,-1 0,0 0,-9 4,10-6,-221 197,204-171,22-21</inkml:trace>
  <inkml:trace contextRef="#ctx0" brushRef="#br0" timeOffset="58269.754">3391 3814,'-6'6,"0"0,1 0,0 1,0 0,1 0,0 0,0 0,1 1,0-1,0 1,0 0,1 0,1 0,-1 0,1 0,0 1,1-1,1 8,-2-15,-54 366,49-331,-3-1,0 0,-2 0,-2-1,-12 22,17-46,11-26,-1 8,3-12</inkml:trace>
  <inkml:trace contextRef="#ctx0" brushRef="#br0" timeOffset="58567.753">3215 3843,'25'0,"28"-5,10-2,-1 1,-6 1,-2-3,-6-1,-6 1,-5 2,-4 3,-2 1,-2 6,-1 2,0 1,-10 3,-13 1,-12 3,-5-1</inkml:trace>
  <inkml:trace contextRef="#ctx0" brushRef="#br0" timeOffset="58817.158">3128 4311,'40'-5,"47"-7,15-1,-6-3,-14 0,-11 4,-13 3,-10 4,-10 2,-10 2</inkml:trace>
  <inkml:trace contextRef="#ctx0" brushRef="#br0" timeOffset="59251.418">3858 4398,'6'-3,"0"0,1 1,0 0,-1 0,1 1,0-1,0 2,0-1,0 1,0 0,0 0,4 1,-9 0,0-1,0 0,0 1,0-1,0 1,0 0,0 0,0 0,-1 0,1 0,0 0,0 0,-1 0,1 1,-1-1,1 1,-1-1,0 1,1 0,-1-1,0 1,0 0,0 0,0 0,-1 0,1 0,0 0,-1 0,0 0,1 0,-1 0,0 0,0 0,0 0,0 0,0 0,-1 0,1 0,-1 0,1 0,-1 0,0 2,-3 6,-1 0,0 0,0 0,-1 0,0-1,0 0,-1-1,0 1,-1-1,0-1,0 1,-8 4,-63 78,78-88,-1 1,1-1,0 1,1-1,-1 1,0-1,1 1,-1-1,1 1,0-1,0 1,0 0,0-1,0 1,1 0,-1-1,1 1,0-1,-1 1,1-1,0 1,1-1,-1 0,0 0,1 1,-1-1,1 0,0 0,-1 0,1-1,0 1,0 0,0-1,1 1,-1-1,0 0,1 1,-1-1,0 0,1-1,-1 1,1 0,0-1,-1 1,1-1,-1 0,1 0,0 0,-1 0,1 0,0-1,6 2,1 0,0-1,-1 0,1-1,0 0,-1 0,1-1,-1 0,0-1,0 0,1 0,-2-1,2-1,11-7</inkml:trace>
  <inkml:trace contextRef="#ctx0" brushRef="#br0" timeOffset="60632.406">3157 3522,'57'0,"150"-12,-137 2,0 3,0 3,1 3,16 4,29-1,-149-42,-6 5,23 19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7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234 207,'-9'0,"-3"-1,0 0,1 1,-1 0,0 0,0 2,1-1,-1 1,1 1,0 0,-1 1,2 0,-1 0,0 1,1 1,0 0,0 0,-3 3,10-1,-1-1,1 1,0 0,1-1,0 1,0 0,1 1,0-1,0 0,1 0,0 1,1-1,-1 0,2 0,-1 0,1 0,0 0,1 0,0 0,0 0,0-1,1 0,0 0,1 0,0 0,0 0,0-1,1 0,1 1,69 70,-61-65,-1 1,-1 0,0 1,-1 1,0 0,-1 0,8 16,-18-28,1 0,-1 0,0 0,0 1,0-1,-1 0,1 0,-1 0,0 1,0-1,0 0,0 1,0-1,-1 0,1 0,-1 1,0-1,0 0,0 0,-1 0,1 0,-1 0,1 0,-1-1,0 1,0 0,0-1,-1 0,1 1,0-1,-1 0,0 0,1 0,-1-1,0 1,0-1,0 1,0-1,-2 0,-4 3,0 0,0-1,0 0,0-1,-1 0,1 0,-1-1,1-1,-1 1,0-1,1-1,-1 0,-2-1,-8-4</inkml:trace>
  <inkml:trace contextRef="#ctx0" brushRef="#br0" timeOffset="336.43">176 207,'15'-4,"5"-8,3 0,4 0,2 4,0 2,1 3,1 1,-1 2,-1 0,1 0,0 1,-1-1,-5 1</inkml:trace>
  <inkml:trace contextRef="#ctx0" brushRef="#br0" timeOffset="1618.749">818 324,'56'-27,"32"-1,-86 28,1 0,-1 0,1 1,-1-1,1 1,-1-1,1 1,-1 0,1 0,-1 0,0 0,1 0,-1 0,0 1,0-1,0 1,0-1,0 1,0 0,-1 0,1 0,-1 0,1 0,-1 0,0 0,1 1,-1-1,-1 0,1 1,0-1,0 1,-1-1,1 1,-1-1,1 6,-1 0,1 0,-1-1,-1 1,1 0,-1 0,-1-1,0 1,0-1,0 1,-1-1,0 0,0 0,-1 0,0 0,0-1,0 0,-1 0,-5 5,-112 97,113-102,8-6,0 0,0 0,0 0,0 0,1 0,-1 1,0-1,0 0,0 1,0-1,0 1,0-1,0 1,0-1,1 1,-1 0,0-1,0 1,1 0,-1-1,1 1,-1 0,0 0,1 0,-1 0,1 0,0-1,-1 1,1 0,0 0,0 0,-1 0,1 0,0 0,0 0,0 0,0 0,0 0,0 0,1 0,-1 0,0 0,0 0,1 0,-1 0,1 0,-1 0,0 0,1-1,0 1,0 1,49 19,24 22,-70-39,0-1,-1 1,1 1,-1-1,0 0,0 1,-1-1,1 1,-1 0,0 0,0 0,0 0,-1 0,0 1,0-1,0 0,-1 0,0 1,0-1,0 0,-1 1,1-1,-1 0,-1 1,1-1,-1 0,0 0,0 0,0 0,0-1,-1 1,0-1,0 1,0-1,-1 1,-11 7,1 0,-1-2,-1 1,0-2,-1 0,0 0,0-2,0 0,-1-1,-4 0,-50-2,55-9</inkml:trace>
  <inkml:trace contextRef="#ctx0" brushRef="#br0" timeOffset="2189.04">1373 62,'0'0,"0"0,-1 0,1 0,0 0,-1 0,1 0,0 0,-1 0,1 0,0 0,-1 0,1 0,0 0,0 0,-1 0,1 0,0 0,-1-1,1 1,0 0,0 0,-1 0,1-1,0 1,0 0,-1 0,1-1,-38 94,38-90,-1 0,1 0,0 0,0 0,0 0,0 0,0 0,1 0,0 0,-1 0,1 0,0-1,0 1,1 0,-1 0,0-1,1 1,0-1,0 1,0-1,0 1,0-1,0 0,0 0,1 0,-1-1,1 1,-1 0,1-1,0 0,0 1,4 0,-1 0,1 0,-1-1,1 0,-1 0,1-1,0 0,0 0,-1 0,1-1,-1 0,1 0,0 0,-1-1,0 0,1-1,-1 1,0-1,0 0,-1-1,1 0,-1 1,1-2,2-2,8-8,-1 0,0-1,-1 0,-1-1,-1 0,0-1,1-4,-12 20,0 1,0 0,0 0,0 0,0-1,-1 1,1 0,0-1,-1 1,1-1,-1 1,1 0,-1-1,0 1,0-1,1 0,-1 1,0-1,0 1,-1-1,1 1,0-1,0 1,-1-1,1 1,-1-1,1 1,-1 0,0-1,1 1,-1 0,0-1,0 1,0 0,0 0,0 0,0 0,-1 0,1 0,0 0,0 0,-1 0,1 1,0-1,-1 0,1 1,-1-1,1 1,-1 0,1-1,-1 1,1 0,-1 0,1 0,-1 0,1 0,-2 1,-8-2,-1 1,1 0,0 1,0 0,0 1,-1 0,2 1,-1 0,0 1,-6 3,-9 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7:5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380 111,'-24'14,"1"0,0 1,1 1,1 1,1 1,0 1,1 0,2 2,0 0,1 1,0 1,-3 10,9-16,0 0,2 1,0 0,1 1,1 0,0 0,2 0,0 0,1 1,1 1,2-13,-1 1,2 0,-1 0,1-1,0 1,1-1,0 1,0-1,1 1,0-1,0 0,1 0,0-1,1 1,-1-1,1 0,1 0,-1 0,1-1,1 0,-1 0,1 0,6 3,-4-4,0 0,1-1,0 0,0-1,0 1,1-2,-1 0,1 0,-1-1,1 0,0-1,-1 0,1-1,-1 0,1 0,-1-1,9-3,13-4,-1-2,0 0,-1-3,0 0,4-5,-8 4,0-1,0-1,-2-2,0 0,-2-2,0 0,-1-2,-1 0,-1-1,-2-1,0-1,12-27,-22 38,-2 0,0-1,0 0,-2 0,0 0,-1 0,0-1,-1 1,-1-1,-1 1,-1-1,0 1,0 0,-4-6,5 14,-1 0,-1 0,0 1,0-1,0 1,-1 0,0 0,0 0,-1 0,0 1,0-1,-1 1,1 1,-1-1,-1 1,1 0,-1 0,1 1,-1 0,-1 0,1 1,-1 0,1 0,-1 0,0 1,0 0,0 1,0 0,-4 0,-9 1,0 1,1 1,-1 1,1 1,-1 1,1 0,1 2,-1 0,-14 8,-11 7</inkml:trace>
  <inkml:trace contextRef="#ctx0" brushRef="#br0" timeOffset="328.149">0 549,'87'-57,"117"-61,-201 115,1 2,-1-1,1 0,-1 1,1-1,0 1,0 0,0 0,0 1,0-1,0 1,0 0,0 0,0 0,0 0,0 1,-1 0,1 0,0 0,0 0,0 0,-1 1,1 0,-1-1,1 1,-1 1,0-1,1 0,-1 1,0 0,-1 0,1 0,0 1,17 21,-15-15,2 0,-1-1,1 0,0 0,1-1,0 0,0 0,1 0,0-1,0-1,0 0,1 0,0-1,0 0,1 0,-1-2,1 1,0-1,5 0,-3-2,0-1,0 0,0-1,0-1,0 0,0 0,0-2,-1 1,1-2,7-1</inkml:trace>
  <inkml:trace contextRef="#ctx0" brushRef="#br0" timeOffset="731.695">1169 228,'10'5,"13"2,8 0,3-2,1-2,-5-5,-4-4,0 0,0 1,0 1,2 2,0 0,0 1,1 1,0 0,-4 1</inkml:trace>
  <inkml:trace contextRef="#ctx0" brushRef="#br0" timeOffset="994.29">1139 521,'30'0,"29"0,6-5,-5-2,-6 1,-8 0,-7 3,-5 0,-3 2,-3 1,-5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8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87,'1'-1,"0"-1,0 1,1 0,-1 0,0 0,0 0,1 0,-1 0,1 0,-1 1,1-1,-1 0,1 1,-1-1,1 1,-1-1,1 1,0 0,-1 0,1 0,0 0,-1 0,1 0,0 0,-1 0,1 1,-1-1,1 1,0-1,-1 1,1 0,0 0,6 0,168 26,52-15,-193-13,-34 2,-1-1,1 0,0 1,-1-1,1 0,0 1,0-1,-1 0,1 0,0 1,0-1,0 0,-1 0,1 0,0 0,0 0,0 0,-1-1,1 1,0 0,0 0,-1 0,1-1,0 1,0 0,-1-1,1 1,0-1,-1 1,1-1,-1 1,1-1,-1 1,1-1,-1 0,1 1,-1-1,1 0,-1 1,0-1,1 0,-1 1,0-1,0 0,1 0,-1 1,0-1,0 0,0 0,0 0,0 1,0-1,0 0,0 0,0 0,-1 1,1-1,0 0,0 0,-1 1,1-1,-1 0,-39-71,32 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48,'293'-1,"-146"-24,-115 16,-28 7,1 0,-1 0,1 0,0 1,0 0,0 0,0 0,0 1,0-1,0 1,0 0,0 1,-1-1,1 1,0 0,0 0,0 1,3 1,-1 7,-6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9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0,'6'0,"15"0,10 0,5 0,0 0,0 0,-1 0,-2 0,-2 0,-1 0,0 0,-1 0,0 0,0 0,0 0,-5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0 321,'644'0,"-619"0</inkml:trace>
  <inkml:trace contextRef="#ctx0" brushRef="#br0" timeOffset="278.372">30 642,'45'-5,"19"-1,4 0,-4 1,-9 1,-8 2,-8 1,-4 0,-5 1,-1 1,-1-1,-6 0</inkml:trace>
  <inkml:trace contextRef="#ctx0" brushRef="#br0" timeOffset="795.806">410 0,'-2'2,"0"0,0 0,0 0,0 1,1-1,-1 1,1-1,0 1,0-1,0 1,0-1,0 1,0 0,1 0,-1-1,1 1,0 0,0 0,0 0,0 0,0-1,1 1,-1 0,1 0,0-1,-1 1,1 0,1-1,-1 1,0-1,1 1,-1-1,1 0,0 1,0-1,1 1,83 62,-63-55,1-1,0 1,-1 1,0 1,0 0,-2 2,1 1,-2 1,0 0,-1 2,-1 0,0 1,12 19,-24-31,-1 0,-1 0,1 1,-1 0,-1 0,1 0,-1 0,-1 1,1-1,-2 1,1 0,-1-1,0 1,-1 0,0 0,0-1,-1 3,-2 3,-1-1,0 0,-1 0,0 0,-1 0,-1-1,0 0,0 0,-1 0,0-1,-1-1,-1 1,0-2,0 1,-1-1,0-1,0 0,-7 4,-208 82,190-73,30-12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24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5,'0'-1,"-1"1,1 0,-1-1,1 1,-1 0,1-1,-1 1,1 0,-1 0,1 0,-1-1,1 1,-1 0,0 0,1 0,-1 0,1 0,-1 0,0 0,1 0,-1 0,1 0,-1 0,1 1,-1-1,0 0,1 0,-1 0,1 1,-1-1,1 0,-1 1,1-1,0 0,-1 1,1-1,-1 1,1-1,0 1,-1-1,1 1,0-1,-1 1,1-1,0 1,0-1,0 1,0-1,-1 1,1 0,0-1,0 1,0-1,0 1,0 0,0-1,0 1,1-1,-1 1,-6 41,6-41,-1 517,-29-300,8-108,18-101</inkml:trace>
  <inkml:trace contextRef="#ctx0" brushRef="#br0" timeOffset="719.881">56 122,'1'-3,"-1"1,0-1,1 1,0 0,0-1,-1 1,1 0,0-1,1 1,-1 0,0 0,1 0,-1 0,1 0,0 0,-1 1,1-1,0 0,0 1,0-1,0 1,0 0,1 0,-1 0,0 0,1 0,-1 0,0 1,1-1,-1 1,1 0,82-9,-79 9,291 2,-214-23,-76 22,-3 2</inkml:trace>
  <inkml:trace contextRef="#ctx0" brushRef="#br0" timeOffset="1016.332">27 501,'15'0,"19"0,10-4,2-3,-2 1,-4 1,-3 1,-3 7,-8 2</inkml:trace>
  <inkml:trace contextRef="#ctx0" brushRef="#br0" timeOffset="1301.986">727 560,'-5'40,"-1"22,0 7,1-4,6-13,3-16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1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3,'-382'0,"377"0,0 0,0 0,0 1,0-1,0 1,0 0,0 1,0-1,0 1,1 0,-1 0,1 0,-1 1,1-1,0 1,0 0,-2 2,-10 8,12-10,0-1,0 1,0 0,0 0,0 1,1-1,-1 1,1 0,0 0,0 0,1 0,-1 1,1-1,0 0,0 1,0 0,1 0,-1-1,1 1,1 0,-1 0,1 0,-1 0,1 1,5 14,0-1,1 1,0-1,2-1,0 0,1 0,1 0,1-1,9 11,-16-24,1 0,-1 0,1 0,1 0,-1 0,0-1,1 0,-1-1,1 1,0-1,0 0,0 0,0-1,0 0,1 0,-1 0,0-1,1 0,-1 0,0 0,4-2,83 16,-86-10,1 0,-1 0,0 1,0 0,0 0,-1 0,1 1,-1 0,-1 0,1 1,-1 0,0 0,-1 0,1 0,-2 1,1 0,-1 0,0 0,0 0,-1 0,-1 0,1 1,-1-1,0 1,-1-1,0 1,-1-1,1 1,-1-1,-1 0,0 1,0-1,-2 2,-6 5,-1-1,0 0,-2-1,1-1,-2 0,1-1,-2 0,1-1,-1 0,-1-1,0-1,0-1,-1 0,1-1,-1-1,-1 0,1-2,-1 0,0-1,1 0,-1-1,0-2,0 0,-10-2,-32-15,53 13</inkml:trace>
  <inkml:trace contextRef="#ctx0" brushRef="#br0" timeOffset="497.113">1031 32,'-36'30,"2"-4,1 1,2 1,0 2,2 1,1 2,2 1,-12 21,27-32,0 1,2 0,1 1,1 0,1 0,0 3,4-20,1 0,0 0,0 0,0 0,1 1,0-1,1 0,0 0,0 1,1-1,0 0,0 0,1-1,0 1,0 0,1-1,0 0,0 0,1 0,0 0,0-1,0 0,1 0,0 0,0-1,1 1,0-2,-1 1,2-1,-1 0,0 0,1-1,0 0,-1 0,4 0,12-2,0-1,0-1,0-1,0 0,0-2,0-1,-1-1,0-1,0 0,-1-2,0-1,0 0,-1-1,0-2,-1 0,-1-1,0 0,-1-2,0 0,-2-1,1 0,0-4,-5 8,-1-1,0 0,-1 0,-1-1,0 0,-1 0,-1-1,0 0,-1 0,-1-1,0 1,-1-1,-1 0,-1 0,0 0,-1-11,-1 20,0 1,0-1,-1 1,0 0,0 0,-1 0,0 0,0 0,0 1,-1-1,0 1,0 0,-1 0,0 0,0 1,0 0,-1 0,1 0,-1 0,0 1,-1 0,1 0,-7-2,0 0,1 1,-1 1,-1 0,1 0,0 2,-1-1,0 2,1 0,-1 0,0 2,0-1,-7 3,-3 2,1 1,-1 1,2 2,-1 0,1 1,1 1,-2 2,-9 5</inkml:trace>
  <inkml:trace contextRef="#ctx0" brushRef="#br0" timeOffset="1338.167">1702 62,'-3'29,"-2"0,-1-1,-1 0,-2 0,0-1,-2 0,-1 0,-2-1,0-1,-10 13,-13 29,-62 111,186-372,71-85,-126 204,-26 115,-5-5,1 0,2 0,1 0,2-1,1 0,2 0,1-1,2-1,11 22,-18-40,-5-9,0 0,1 0,-1-1,1 1,0 0,0-1,0 1,1-1,0 1,0-1,0 0,0 0,1-1,-1 1,1-1,0 1,0-1,0-1,0 1,1 0,-1-1,1 0,-1 0,1 0,0-1,0 1,0-1,0 0,0-1,4 1,3-7,0 1,-1-2,1 1,-1-2,-1 1,1-2,-1 1,-1-1,0-1,0 0,-1 0,0-1,0 1,-2-2,1 1,-1-1,-1 0,0 0,3-13,5-10,-3 1,0-2,-2 1,-2-1,-1 0,-2-1,-1 1,-2-3,-1-8,1 34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0,'-141'186,"63"-4,78-181,-2 3,1 0,0 1,0-1,0 0,1 1,-1-1,1 1,0-1,0 1,1-1,-1 1,1-1,0 0,0 1,1-1,-1 0,1 0,0 0,0 0,0 0,1 0,-1 0,1-1,0 1,0-1,0 0,1 0,-1 0,1 0,-1-1,3 1,2 2,0-1,0 0,1 0,-1-1,1 0,0-1,0 0,0 0,0-1,0 0,0-1,0 1,0-2,0 0,3 0,83-27,-92 27,-1 0,1 0,-1 0,1-1,-1 1,1-1,-1 0,0 0,0 0,0 0,0 0,0 0,0 0,0-1,-1 1,1-1,-1 1,0-1,0 0,0 1,0-1,0 0,-1 0,1 0,-1 1,0-1,1 0,-1 0,-1 0,1 0,-1-2,-3-11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8:55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0 148,'380'-108,"-287"69,-92 39,1 0,-1 0,0 0,0 0,1 0,-1 0,0 0,1 0,-1 0,0 1,0-1,1 0,-1 1,0-1,0 1,0 0,0-1,0 1,0 0,0 0,0-1,0 1,0 0,0 0,0 0,0 0,-1 0,1 0,0 1,-1-1,1 0,-1 0,0 0,1 0,-1 1,0-1,1 0,-1 1,0-1,0 1,13 58,-12-53,1 19,1 1,2-1,1 0,0-1,2 1,1-1,12 22,-2-7,-13-22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1 171,'40'-14,"0"2,0 1,2 3,-1 1,1 2,0 2,-1 1,20 4,135 0,-83 19,-112-21,0-1,0 1,-1 0,1 0,0-1,-1 1,1 0,0-1,-1 1,1 0,0-1,-1 1,1-1,-1 1,1-1,-1 0,1 1,-1-1,0 1,1-1,-1 0,0 1,1-1,-1 0,0 0,0 1,0-1,1 0,-1 0,0 1,0-1,0 0,0 0,0 1,0-1,-1 0,1 1,0-1,0 0,0 0,-1 1,1-1,0 0,-1 1,1-1,-1 1,1-1,-1 0,1 1,-1-1,1 1,-1-1,1 1,-1-1,-32-36,31 35,-56-53,52 47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5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30,'40'0,"18"-4,3-3,-2 1,-7 1,-8 1,-5 2,-6 1,-2 1,-3-1,0 2,0-1,-5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29,'35'0,"16"0,5 0,-3 0,-5 0,-5-5,-6-2,-4 1,-3 1,-1 2,-5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204 201,'-13'9,"0"1,0 1,1 0,1 0,-1 1,2 1,0 0,0 0,2 1,-1 0,2 0,0 1,0 0,2 1,-1 1,-4 32,2 1,3 1,1 0,3-1,2 1,2 1,0 55,-3 39,0-146</inkml:trace>
  <inkml:trace contextRef="#ctx0" brushRef="#br0" timeOffset="294.022">59 84,'34'0,"22"0,7 0,2 0,-1 0,-5-5,-3-2,-7 1,-5-4,-7 0,-3 1,-4-2,-1 0,-1 3,-10 2,-13 7,-7 4</inkml:trace>
  <inkml:trace contextRef="#ctx0" brushRef="#br0" timeOffset="534.195">0 580,'40'5,"18"2,4 0,1-7,-4-3,-8-1,-8 0,-6 0,-4 2,-3 1,-7 0</inkml:trace>
  <inkml:trace contextRef="#ctx0" brushRef="#br0" timeOffset="909.602">642 784,'4'-1,"26"-13,1 1,1 1,0 2,0 2,1 0,10 1,-41 6,0 0,0 0,0 1,0-1,0 1,0-1,0 1,0 0,1-1,-1 1,0 0,0 1,0-1,0 0,0 0,0 1,0 0,0-1,0 1,0 0,0 0,0 0,0 0,-1 0,1 0,0 0,-1 1,1-1,-1 1,1-1,-1 1,0 0,1-1,-1 1,0 0,0 0,-1 0,1 0,0 0,0 0,-1 0,0 0,1 0,-1 0,0 0,0 2,-5 9,-1 0,-1-1,0 1,-1-1,0-1,-1 0,0 0,-1 0,0-1,0-1,-1 0,0 0,-6 2,-43 41,-40 59,98-109,1 1,0-1,0 0,0 1,0 0,0-1,1 1,-1-1,1 1,0 0,0-1,0 1,0 0,0 0,0-1,1 1,0-1,-1 1,1 0,0-1,0 1,0-1,0 0,1 1,-1-1,1 0,0 0,-1 0,1 0,0 0,0 0,0 0,0-1,0 1,1-1,-1 1,0-1,1 0,-1 0,1 0,-1 0,1 0,0-1,-1 1,1-1,0 0,-1 0,1 0,0 0,-1 0,1-1,0 1,20 0,0-1,-1 0,1-2,0-1,-1 0,0-2,0-1,-1 0,1-2,-2 0,1-2,11-7,-7 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0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667 322,'-1'-2,"-1"0,1 0,-1 0,1 0,-1 0,0 1,0-1,0 0,0 1,0 0,0 0,0-1,0 1,-1 0,1 1,0-1,-1 0,1 1,-1-1,1 1,0 0,-1 0,1 0,-1 0,0 0,0 0,-26 0,0 1,1 2,-1 1,1 1,0 1,0 1,1 2,0 1,-20 10,-6 0,-81 45,133-64,-1 0,1 0,-1 0,0 0,1 0,0 1,-1-1,1 0,0 1,0-1,-1 1,1-1,0 1,0-1,1 1,-1 0,0 0,1-1,-1 1,1 0,-1 0,1 0,0-1,0 1,0 0,0 0,0 0,0 0,0 0,1 0,-1-1,1 1,-1 0,1 0,0-1,-1 1,1 0,0-1,0 1,0-1,1 1,-1-1,0 1,0-1,2 1,75 46,136-16,-104-11,-109-20,-1 0,1 0,0 0,0 0,-1 0,1 1,0-1,-1 0,0 0,1 1,-1-1,0 0,1 1,-1-1,0 0,0 1,0-1,0 0,0 1,-1-1,1 0,0 1,-1-1,1 0,0 1,-1-1,0 0,1 0,-1 0,0 1,0-1,1 0,-1 0,0 0,0 0,0 0,0-1,0 1,0 0,-1 0,1-1,0 1,0-1,-1 1,1-1,0 1,0-1,-1 0,1 1,0-1,-1 0,0 0,-409 207,407-206,-1 1,1-1,0 1,-1 0,1 1,0-1,0 1,0 0,0 0,1 0,-1 0,1 1,0-1,0 1,0 0,1 0,-1 0,1 0,0 0,0 1,0-1,0 0,1 1,0 0,0-1,0 1,1 0,-1 0,1-1,0 1,1 0,-1 0,1-1,0 1,0 0,0-1,2 2,6 8,0 0,1-1,1-1,0 0,1 0,0-1,1-1,0 0,0-1,1 0,1-1,-1 0,1-1,0-1,1-1,0 0,-1-1,2 0,14 0,-28-3,0 0,0-1,0 1,0-1,0 0,0 0,0 0,0 0,0-1,0 1,0-1,0 0,0 0,0 0,-1 0,1 0,0-1,-1 1,1-1,-1 0,1 1,-1-1,0 0,1-1,-1 1,0 0,-1-1,1 1,0-1,-1 1,1-1,-1 0,0 0,0 1,0-1,0 0,-1 0,1-2,2-21,-2 1</inkml:trace>
  <inkml:trace contextRef="#ctx0" brushRef="#br0" timeOffset="382.597">462 1,'-11'6,"1"2,0-1,0 2,1-1,0 1,1 1,0-1,0 1,1 1,0 0,1-1,0 2,1-1,0 1,1 0,0 0,1 0,0 0,1 1,1-1,0 5,49 335,-47-257,-4 0,-4 0,-5-1,-3 0,-5-1,-9 20,-14 82,41-191,1 0,-1 1,1-1,0 1,0-1,1 1,-1-1,1 1,0 0,0-1,1 1,0-1,-1 1,1-1,1 1,-1-1,1 0,-1 1,1-1,0 0,1 0,-1 0,1-1,0 1,0 0,0-1,0 0,1 0,-1 0,1 0,-1 0,1-1,0 0,0 0,1 0,-1 0,0 0,1-1,19 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22,'-1'-1,"0"-1,0 1,0-1,-1 1,1-1,0 1,-1 0,1 0,-1-1,1 1,-1 0,1 1,-1-1,0 0,1 0,-1 1,0-1,0 1,0-1,0 1,1 0,-1 0,0-1,0 1,0 1,0-1,0 0,1 0,-1 1,0-1,0 1,0 0,1-1,-1 1,0 0,1 0,-1 0,1 0,-1 0,0 1,-2 5,0 0,1 1,0 0,0-1,0 1,1 0,0 1,1-1,0 0,0 0,1 1,0-1,0 0,1 1,1 4,-1 8,1 298,-32-107,20-79,9-133,1 0,0 0,-1 0,1 1,-1-1,1 0,0 1,-1-1,1 0,0 1,0-1,-1 1,1-1,0 0,0 1,-1-1,1 1,0-1,0 1,0-1,0 1,0-1,0 1,0-1,0 1,0-1,0 0,0 1,0-1,0 1,0-1,0 1,0-1,0 1,1-1,-1 1,0-1,0 0,1 1,-1-1,0 1,1-1,-1 0,0 1,1-1,-1 0,0 0,1 1,-1-1,1 0,-1 0,0 1,1-1,-1 0,1 0,-1 0,1 0,-1 0,1 0,-1 0,1 0,-1 0,1 0,-1 0,1 0,-1 0,1 0,-1 0,0 0,1-1,26-25,-21 20,14-16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1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1 239,'10'-18,"2"0,0 0,1 1,0 1,2 1,0-1,0 2,1 0,1 1,1 1,-1 1,2 0,-1 1,2 1,-1 1,1 1,6-1,-24 7,1 0,0 0,0 1,0 0,-1-1,1 1,0 0,0 0,0 0,0 1,0-1,0 1,-1 0,1-1,0 1,-1 1,1-1,0 0,-1 0,1 1,-1 0,0-1,1 1,-1 0,0 0,0 0,0 1,-1-1,1 0,0 1,-1-1,0 1,1-1,-1 1,0 0,0-1,-1 1,1 0,0 0,-1 2,0 13,-2 0,0 0,-1 0,-1 0,-1 0,0-1,-1 0,-1 0,0 0,-2-1,0 0,0 0,-2-1,0-1,0 0,-2 0,-11 9,17-13,-48 51,-65 91,115-144,0 0,1 0,0 1,1-1,0 1,1 0,-1 0,1 0,1 0,0 0,0 0,1 0,0 0,1 1,0-1,0 0,1 0,0 0,1 0,2 0,1-1,0-1,0 1,0-1,1 0,0 0,1-1,0 0,0-1,0 1,0-1,1-1,0 0,0 0,0-1,0 0,1 0,-1-1,1 0,0-1,0 0,-2 1,1 0,-1-1,1 1,-1-2,1 1,-1-1,1-1,-1 1,1-1,-1-1,1 0,-1 0,0 0,0-1,0-1,0 1,-1-1,8-5,10-9</inkml:trace>
  <inkml:trace contextRef="#ctx0" brushRef="#br0" timeOffset="330.687">1051 209,'-39'17,"1"1,1 1,0 3,2 1,0 1,2 2,1 1,1 2,1 1,2 1,1 2,1 0,2 2,-3 8,20-29,0 0,0 0,2 1,0 0,0 0,2 0,-1 1,2-1,0 2,2-10,0-1,0 0,0 0,0 0,1 0,0 0,1 0,-1 0,1 0,0 0,1 0,-1-1,1 1,0-1,1 0,-1 0,1 0,0 0,0-1,1 1,-1-1,1 0,0 0,2 0,11 4,1-1,0-1,0-1,0-1,1 0,-1-1,1-1,0-1,0-1,0-1,0-1,0 0,-1-2,1 0,-1-1,0-1,0 0,6-5,10-2,-2-2,0-1,0-1,-2-2,0-1,-2-2,0-1,-1-1,-1-1,-2-1,-1-1,0-2,2-7,-15 18,-2 0,0 0,-1 0,-1-1,-1-1,-1 1,0-1,-1 0,-2 0,0 0,-1 0,0 0,-2 0,-1-1,0 1,-4-12,4 23,-1 1,0 0,0 0,-1 0,0 0,0 0,-1 1,0-1,0 1,-1 1,0-1,0 1,-1 0,1 0,-1 1,-1 0,1 0,-1 1,1 0,-1 0,-1 1,1 0,0 0,-1 1,1 0,-1 0,0 1,1 0,-1 1,0 0,0 0,0 1,1 0,-1 0,0 1,1 1,0-1,-1 1,1 1,0-1,0 1,0 1,-55 41,40-27</inkml:trace>
  <inkml:trace contextRef="#ctx0" brushRef="#br0" timeOffset="1093.437">1840 151,'-24'16,"1"2,0 0,1 2,2 0,0 1,1 2,0-1,2 2,1 1,2 0,0 0,-1 5,-83 191,57-132,79-153,92-171,-11-1,-82 147,-20 102,31 149,-32-108,-11-30,1 0,1-1,2 0,0 0,1-1,1 0,1-1,2 0,-1-1,12 12,-17-24,0 0,0-1,1 0,0 0,0-1,1 0,-1 0,1-1,9 3,-16-7,1 1,-1 0,0 0,1-1,-1 1,1-1,-1 0,1 0,-1 0,1 0,0-1,0 0,-1 1,1-1,0-1,0 1,-1 0,1-1,0 0,-1 0,1 0,-1 0,1-1,-1 1,1-1,-1 0,0 0,0 0,0 0,0-1,1 0,62-125,-52 91,16-42,-5-1,-3-1,0-18,1-34,-22 108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1 759,'21'-8,"0"-2,-1 0,0-1,-1-1,0-1,-1-1,-1 0,0-2,0 0,-2 0,12-16,-26 29,0 0,0 1,0-1,0 0,1 1,-1-1,1 1,-1 0,1-1,0 1,0 0,0 0,0 0,0 0,0 0,0 1,1-1,-1 1,1-1,-1 1,1 0,0 0,-1 0,1 0,0 1,0-1,0 1,0 0,-1-1,1 1,0 0,0 1,0-1,0 1,-1-1,1 1,0 0,0 0,-1 0,1 0,0 1,5 6,-1 1,0 1,0-1,-1 1,-1 0,0 1,0-1,-1 1,0 0,-1 0,0 0,0 2,8 24,-2-3,-1 0,-2 0,-1 1,-2-1,-1 1,-2 0,-1 0,-2-1,-1 1,-2-1,-1 0,-2 0,-1-1,-14 30,16-39,-2 0,0 0,-2-1,-1 0,0-1,-2-1,0 0,-1-1,-12 11,18-22,5-3,0 0,0 0,0-1,-1 0,1 0,-1 0,0-1,-1 0,1 0,-1 0,0-1,0 0,0 0,0-1,0 0,-1 0,1-1,-1 0,-6 0,11-3,0-1,0 0,0 0,1 0,-1-1,1 1,-1 0,1-1,0 0,0 0,1 1,-1-1,1 0,0 0,0 0,0 0,0-1,1 1,0 0,0 0,0 0,0 0,1-1,-1 1,1 0,0 0,2-4,6-26,2 1,1-1,1 2,2 0,2 0,0 2,9-10,-15 22,11-19,2 2,1 0,2 1,1 2,4-2,5 10,-24 22</inkml:trace>
  <inkml:trace contextRef="#ctx0" brushRef="#br0" timeOffset="463.294">147 204,'40'-16,"-1"-1,0-2,-1-2,-1-1,-2-2,0-1,9-11,-44 35,1-1,0 1,0-1,0 1,0-1,1 1,-1 0,0-1,1 1,-1 0,0 0,1 0,0 0,-1 0,1 1,-1-1,1 0,0 1,0-1,-1 1,1-1,0 1,0 0,-1 0,1 0,0 0,0 0,0 0,-1 1,1-1,0 0,0 1,-1-1,1 1,0 0,-1 0,1 0,-1 0,1 0,-1 0,1 0,-1 0,0 0,1 1,-1-1,0 0,0 1,0-1,0 1,0-1,-1 1,1 0,0-1,94 182,-43-114,-39-50</inkml:trace>
  <inkml:trace contextRef="#ctx0" brushRef="#br0" timeOffset="743.251">964 87,'25'66,"-3"1,-3 0,-3 2,-4 0,-2 1,-3 0,-3 0,-3 0,-4 0,-2 0,-4 0,-10 39,13-86,-1 0,-1-1,-1 0,0 0,-2-1,-1 0,0-1,-2 0,0-1,-1-1,-1 0,0-1,-2-1,0-1,-16 11,-150 94,158-107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49:2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0,'-21'15,"2"0,0 2,1 0,0 1,2 1,0 1,1 0,1 1,1 0,1 1,1 1,1-1,0 2,2 0,-1 7,0 5,-71 351,79-381,0 1,0 0,0 0,1 0,0 0,1 0,0 0,0 0,0 0,1 0,-1-1,2 1,-1-1,1 1,0-1,0 0,1 0,0 0,0 0,0-1,1 0,0 0,0 0,0 0,1 0,-2-3,3 3,1 0,0-1,1 1,-1-2,1 1,-1-1,1 0,0-1,1 0,-1-1,4 1,3-5</inkml:trace>
  <inkml:trace contextRef="#ctx0" brushRef="#br0" timeOffset="517.085">467 497,'-5'0,"4"0,6 0,8 0,6 0,5 0,4 0,1 0,2 0,-1 0,1 0,-1 0,0 0,0 0,-1 0,0 0,-9 0,-9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3:10:52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740,'-14'13,"1"2,0 0,1 0,1 1,0 1,2-1,0 2,0-1,2 1,0 1,0 2,6-17,1-1,-1 1,0-1,1 1,0 0,0-1,0 1,1 0,-1-1,1 1,-1-1,1 1,1-1,-1 1,0-1,1 1,0-1,-1 0,1 0,0 0,1 0,-1 0,1-1,-1 1,1-1,0 1,0-1,0 0,0 0,0 0,0 0,0-1,1 0,-1 1,1-1,-1 0,1-1,0 1,-1 0,1-1,-1 0,1 0,0 0,-1-1,2 1,4-3,1 0,-1-1,0 0,-1 0,1-1,-1 0,0 0,0-1,0 0,-1 0,0-1,0 0,-1 0,0-1,0 0,-1 0,0 0,0-1,-1 0,0 1,0-2,-1 1,0 0,-1-1,0 1,-1-1,0 1,0-1,-1-5,0 8,0-1,-1 1,1 0,-2-1,1 1,-1 0,0 0,-1 0,1 0,-1 0,-1 1,1-1,-1 1,-1-2,3 5,0 1,0-1,0 1,0 0,-1 0,1-1,-1 1,1 1,-1-1,1 0,-1 1,0-1,0 1,0 0,0 0,0 0,0 0,0 1,0-1,-1 1,1 0,0-1,0 2,0-1,0 0,-1 1,1-1,0 1,0 0,0 0,0 0,0 0,-1 2,-15 8</inkml:trace>
  <inkml:trace contextRef="#ctx0" brushRef="#br0" timeOffset="301.559">2315 1022,'-9'-14,"0"-10,4-5,1-3,6 4,4 2,5 6,5 1,5-1,4 3,2 4,-3 10,-6 9,-6 4</inkml:trace>
  <inkml:trace contextRef="#ctx0" brushRef="#br0" timeOffset="629.505">2879 683,'-11'0,"0"1,0 0,0 1,0 0,0 0,0 1,1 1,-1-1,1 2,0 0,0 0,0 1,-5 4,11-7,0 1,-1-1,1 1,1 0,-1 1,1-1,-1 1,1-1,0 1,1 0,-1 0,1 1,0-1,1 0,-1 1,1-1,0 1,0-1,1 1,-1-1,1 1,1 0,-1-1,1 1,0-1,0 1,2 3,-2-5,0 0,1 0,0 0,0-1,0 1,0-1,1 1,-1-1,1 0,0 0,0 0,0-1,0 1,0 0,0-1,1 0,0 0,-1 0,1 0,0-1,0 0,0 1,0-1,0-1,0 1,1 0,111-3,-23-33,-72 25</inkml:trace>
  <inkml:trace contextRef="#ctx0" brushRef="#br0" timeOffset="951.136">3077 796,'17'9,"1"-2,1 0,-1-1,1 0,0-2,0 0,1-1,-1-1,1-1,-14-1,0 1,0-1,0-1,-1 1,1-1,0 0,0 0,-1-1,1 1,-1-1,1-1,-1 1,0-1,0 0,0 0,0 0,0-1,-1 1,1-1,-1 0,0-1,-1 1,1-1,-1 0,0 1,0-2,0 1,0 0,-1 0,0-1,1-3,-3 7,1 0,0-1,-1 1,1 0,-1-1,0 1,1-1,-1 1,-1 0,1-1,0 1,0-1,-1 1,0 0,1-1,-1 1,0 0,0 0,0-1,0 1,-1 0,1 0,0 0,-1 0,1 1,-1-1,0 0,0 1,0-1,0 1,0-1,0 1,0 0,0 0,0 0,-1 0,0 0,-4-1,1 1,-1-1,0 1,1 1,-1-1,0 1,1 0,-1 1,0 0,1 0,-1 0,1 1,-2 0,-4 2,1 0,-1 0,1 1,0 1,0 0,1 1,-1 0,2 0,-1 1,1 1,0-1,0 1,1 1,1 0,0 0,0 0,1 1,0 0,0 0,2 0,-1 1,1 0,1 0,0 0,0 9,3-15,1 0,-1 0,2 0,-1 0,0 0,1 0,0 0,1-1,-1 1,1-1,0 0,1 1,-1-1,1-1,0 1,0 0,0-1,1 0,0 0,-1 0,1-1,1 0,3 2,5 3,0-1,0-1,1 0,0-1,1-1,-1 0,1-2,9 2,52 0,-45-3</inkml:trace>
  <inkml:trace contextRef="#ctx0" brushRef="#br0" timeOffset="-1098.509">734 429,'-5'0,"26"0,38 0,70-14,89 0,-214 14,0 1,0-1,0 1,0 0,0 0,-1 0,1 0,0 0,-1 1,1 0,-1 0,1 0,-1 0,0 0,0 1,0 0,0-1,0 1,-1 0,1 0,-1 1,0-1,0 0,0 1,0-1,0 1,-1 0,0-1,0 1,0 0,0 0,0 0,-1 0,0 0,0 0,0 4,-1 14,-2 0,0 0,-1 0,-1-1,-1 1,-1-1,-9 18,8-20,0 2,1-1,1 1,2 1,0-1,0 0,2 1,1 3,1-21,0 0,1 0,-1 0,1 0,0 0,0-1,0 1,1 0,-1-1,1 1,0-1,0 1,0-1,0 0,1 0,-1 0,1 0,0 0,0-1,0 1,0-1,0 0,0 0,1 0,-1 0,1-1,-1 1,1-1,0 0,0 0,-1 0,1 0,-3-2,0 1,0-1,0 0,0 1,0-1,0 0,0 1,0-1,-1 0,1 0,0 0,-1 0,1 0,0 0,-1 0,0 0,1 0,-1 0,1 0,-1 0,0 0,0 0,0 0,1 0,-1 0,0-1,-1 1,1 0,0 0,0 0,0 0,-1 0,1 0,0 0,-1 0,1 0,-1 0,1 0,-1 0,0 0,1 0,-1 0,0 0,0 0,1 1,-1-1,0 0,0 1,0-1,0 1,-1-1,-8-6,0 0,-1 1,0 1,0 0,0 0,-1 1,1 0,-1 1,0 1,0 0,0 0,0 1,-1 1,1 0,0 0,0 2,0-1,0 2,-9 2,-14 7,0 1,0 2,2 1,0 2,1 2,1 0,0 3,2 0,1 1,-11 14,21-22,-1 0,1 0,0 2,1 0,2 1,-1 1,2 0,1 1,0 0,1 4,8-4,9-18</inkml:trace>
  <inkml:trace contextRef="#ctx0" brushRef="#br0" timeOffset="-567.299">763 769,'528'-131,"-517"129,5-2,0 0,0 2,1 0,-1 1,1 0,0 1,-1 1,1 1,9 2,-21 1,0-1,0 1,0 0,-1 0,1 1,-1-1,0 1,-1 0,0 0,0 0,0 1,0-1,-1 1,0-1,-1 1,1 0,-1 0,-1-1,1 1,-1 0,0 0,-1 0,0 0,0 0,0-1,-1 1,0 0,0-1,-2 3,-3 10</inkml:trace>
  <inkml:trace contextRef="#ctx0" brushRef="#br0" timeOffset="4348.722">5278 571,'1'-2,"0"1,0-1,0 0,-1 0,1 0,-1 0,0 0,1 0,-1 0,0 0,0 0,0 0,-1 0,1 0,0 0,-1 0,1 0,-1 0,0 0,1 0,-1 0,0 0,0 1,-1-1,1 0,0 1,0-1,-1 1,1-1,-1 1,1 0,-1-1,0 1,1 0,-1 0,0 0,0 1,0-1,0 0,-79-15,-66 41,34-1,113-24,-1-1,0 1,0 0,0 0,0 0,0 0,0 0,0 0,0 0,0 0,0 0,0 0,0 0,0 0,0 1,0-1,0 0,0 1,0-1,0 1,0-1,1 1,-1-1,0 1,0 0,0-1,1 1,-1 0,1 0,-1 0,0-1,1 1,-1 0,1 0,0 0,-1 0,1 0,0 0,-1 0,1 0,0 0,0 0,0 0,0 0,0 0,0 0,0 0,0 0,1 0,-1 0,0 0,0 0,1 0,-1 0,1-1,-1 1,1 0,-1 0,1 0,0 0,-1-1,1 1,0 0,115 38,-45-22,-71-17,1 0,0 0,0 0,-1 1,1-1,0 0,0 0,0 1,-1-1,1 0,0 1,-1-1,1 0,0 1,-1-1,1 1,-1 0,1-1,0 1,-1-1,1 1,-1 0,0-1,1 1,-1 0,0-1,1 1,-1 0,0 0,0-1,1 1,-1 0,0 0,0 0,0-1,0 1,0 0,0 0,0 0,-1-1,1 1,0 0,0 0,-1-1,1 1,0 0,-1 0,1-1,0 1,-1 0,1-1,-1 1,1-1,-1 1,-35 28,-217 131,250-159,0 0,0 0,1 0,-1 1,1-1,-1 1,1 0,-1 0,1-1,0 1,0 1,0-1,0 0,0 0,1 1,-1-1,1 1,-1 0,1-1,0 1,0 0,0 0,1 0,-1-1,0 1,1 0,0 0,0 0,0 0,0 0,0 0,1 0,-1 0,1 0,0 0,0-1,0 1,0 0,0 0,1-1,-1 1,1-1,-1 1,1-1,0 0,0 0,0 0,1 0,-1 0,0 0,3 1,8 2,0-1,-1 0,2-1,-1-1,0 0,1 0,-1-2,1 0,-1 0,1-1,-1-1,0 0,1-1,-1 0,3-2,40-17,-31 12</inkml:trace>
  <inkml:trace contextRef="#ctx0" brushRef="#br0" timeOffset="4753.154">5278 175,'-12'10,"-1"0,1 1,1 1,0-1,0 2,2-1,-1 1,2 1,-1 0,2 0,0 1,1-1,0 2,1-1,1 0,0 1,1 2,-12 31,-35 101,-6-3,-35 59,32-71,56-130,-5 39,16-36</inkml:trace>
  <inkml:trace contextRef="#ctx0" brushRef="#br0" timeOffset="5431.399">6407 712,'-19'38,"-6"18,0 4,6-4,5-10</inkml:trace>
  <inkml:trace contextRef="#ctx0" brushRef="#br0" timeOffset="5620.388">6436 91,'4'34,"3"10</inkml:trace>
  <inkml:trace contextRef="#ctx0" brushRef="#br0" timeOffset="6001.366">6717 938,'281'-296,"-281"297,0-1,0 1,0 0,0 0,0 0,0-1,1 1,-1 0,0 0,0-1,1 1,-1 0,0-1,1 1,-1 0,1-1,-1 1,1-1,-1 1,1-1,-1 1,1-1,0 1,-1-1,1 1,0-1,-1 0,1 1,0-1,-1 0,1 0,0 1,0-1,-1 0,1 0,0 0,0 0,-1 0,1 0,0 0,0 0,-1 0,1-1,0 1,0 0,-1 0,1-1,0 1,-1 0,1-1,0 1,-1-1,1 1,0-1,-1 1,1-1,-1 1,1-1,-1 1,1-1,-1 0,1 0,-3 53,1-44,0 0,0 0,1 0,0 0,0 0,1 0,0 0,0 0,1 0,0-1,0 1,1-1,0 1,1-1,1 4,0-8,0 0,0 0,1 0,-1 0,1-1,-1 0,1 0,0-1,0 1,0-1,0-1,0 1,0-1,0 0,0 0,0-1,0 0,0 0,0 0,-1 0,1-1,0 0,-1-1,1 1,-1-1,0 0,0 0,0-1,0 1,1-2,18-15,0-1,-1 0,-1-2,-1-1,-1 0,-1-2,-2 0,0-1,5-13,14-28,-29 49</inkml:trace>
  <inkml:trace contextRef="#ctx0" brushRef="#br0" timeOffset="6253.751">7875 148,'-5'48,"-6"39,-2 16,-2-6,0-15,3-11,4-13,3-12,2-8,2-6,1-4,1-2,0-5</inkml:trace>
  <inkml:trace contextRef="#ctx0" brushRef="#br0" timeOffset="6949.081">7650 571,'339'131,"-324"-127,0-1,0-1,0-1,0 0,0 0,0-2,0 0,0 0,0-2,0 0,0 0,0-1,-1-1,4-2,22-7,-29 12,0-1,-1 0,0-1,1 0,-1 0,-1-1,1 0,-1-1,1 0,-2 0,1-1,-1 0,0-1,0 0,-1 0,0 0,1-3,-7 9,-1 1,1 0,-1 0,1-1,-1 1,1 0,-1-1,0 1,1 0,-1-1,0 1,0 0,0-1,0 1,0 0,-1-1,1 1,0 0,-1-1,1 1,-1 0,1-1,-1 1,1 0,-1 0,0 0,0 0,1-1,-1 1,0 0,0 0,0 1,0-1,0 0,-1 0,1 0,0 1,0-1,0 1,-1-1,1 1,0-1,-1 1,0-1,-63 0,54 4,-1 1,1 1,1 0,-1 1,1 0,-1 0,2 1,-1 0,1 1,0 0,1 1,0 0,0 0,1 0,0 1,0 0,2 1,-1-1,1 1,0 0,1 1,-1 6,3-13,1 1,0 0,1-1,-1 1,1 0,0-1,0 1,1 0,-1-1,1 1,1-1,-1 1,1-1,0 0,0 1,0-1,1 0,0 0,0 0,0-1,1 1,-1-1,1 0,0 0,0 0,3 2,3 1,0 0,1-1,0 0,0-1,0 0,1 0,-1-1,1-1,0 0,0-1,11 1,0-1,1-1,-1-1,0-1,0-1,1-2,-1 0,-1-1,1-1,-1-1,0-1,-1-2,0 0,0 0,-1-2,0-1,-1 0,-1-2,6-5,-11 8,7-5,-1 0,0-2,-1 0,-1-1,0-1,-2 0,-1-1,0-1,5-15,-17 35,-1-1,0 1,0-1,0 1,0 0,-1-1,0 1,1-1,-1 0,-1 1,1-1,0 1,-1-1,0 1,0-1,0 1,0 0,0-1,-1 1,1 0,-1 0,0 0,0 0,0 0,0 1,-1-1,1 0,-1 1,1 0,-1 0,0 0,0 0,0 0,0 0,0 1,-1-1,1 1,0 0,-1 0,1 0,-1 1,1-1,-1 1,1 0,-1 0,1 0,-1 0,1 0,-1 1,1 0,-3 0,-5 2,1 0,-1 0,1 1,0 1,0-1,1 1,-1 1,1 0,0 0,1 1,-1 0,1 1,1 0,0 0,0 0,0 1,0 2,6-9,0-1,0 1,0 0,1 0,-1 0,0 0,1 0,-1 0,1 1,0-1,0 0,0 0,0 0,0 0,0 0,1 0,-1 0,1 0,-1 0,1 0,0 0,0 0,0 0,0 0,0 0,0-1,0 1,1 0,-1-1,1 1,-1-1,1 1,-1-1,1 0,0 0,0 0,0 0,0 0,-1 0,1 0,2 0,87 17,142-21,-230 2,0 1,-1 0,1 0,0 0,0 0,0 1,0-1,0 1,-1-1,1 1,0 0,-1 0,1 1,0-1,-1 0,0 1,1-1,-1 1,0 0,0 0,0 0,0 0,0 0,0 1,0-1,-1 0,1 1,-1-1,0 1,0 0,0-1,0 1,0 0,0 0,-1 0,0-1,1 1,-1 0,0 0,0 0,-1 0,1 0,0-1,-2 3,-3 9,-1-1,0 1,-1-1,-1-1,0 1,-1-1,0-1,-9 9,-13 18,18-20</inkml:trace>
  <inkml:trace contextRef="#ctx0" brushRef="#br0" timeOffset="7969.485">9625 515,'-40'9,"0"2,1 1,0 2,1 2,1 2,1 1,0 2,-26 20,58-39,0 1,0-1,0 0,1 1,0 0,-1 0,1 0,0 0,0 1,1-1,-1 1,1-1,-1 1,1 0,1 0,-1 0,0 0,1 1,0-1,0 0,0 1,0-1,1 0,0 1,0-1,0 1,0-1,1 0,0 1,0-1,0 0,0 0,1 1,-1-1,1 0,0 0,0-1,1 1,-1 0,1-1,0 1,2 1,9 2,0-1,1-1,0 0,0-1,0 0,0-1,0-1,1-1,-1 0,1-1,-1 0,1-2,-1 0,0 0,0-1,0-1,0-1,0 0,-1-1,0 0,0-1,9-7,-7 6,0 0,-1-1,0 0,0-2,-1 1,-1-2,0 0,0 0,-1-1,-1-1,0 0,-1-1,-6 7,-1 5,-14 28,8-20,1-1,0 1,0 0,1-1,0 1,-1 0,2 0,-1 0,0 0,1 0,0 0,0 0,1 0,-1 0,1 0,0 0,0 0,1-1,0 1,-1 0,2-1,-1 1,0-1,1 0,0 1,0-1,0-1,0 1,1 0,-1-1,1 0,0 0,0 0,1 0,5 1,1 0,-1-1,1-1,0 0,0 0,0-1,0-1,0 0,0 0,-1-1,1 0,0-1,0 0,-1-1,1 0,-1-1,3-1,163-93,21-17,-194 114,-1-1,0 1,-1 0,1-1,0 1,0 0,0 0,0 0,0 1,1-1,-1 0,0 1,0-1,0 1,0 0,1 0,-1 0,0 0,0 0,1 0,-1 1,0-1,0 1,0 0,1-1,-4 2,0 0,0 0,1 0,-1 0,0 0,0-1,-1 1,1 0,0-1,-1 1,1-1,-1 1,1-1,-1 0,1 0,-1 0,0 1,0-2,0 1,0 0,1 0,-1-1,0 1,0-1,0 1,0-1,-1 0,1 0,-1 0,0 1,3-1,-115 46,111-44,0 0,0 0,1 0,-1 0,1 1,0 0,0 0,0-1,0 2,0-1,1 0,0 1,-1-1,1 1,0-1,1 1,-1 0,1 0,-1 0,1 0,0 0,1 0,-1 0,1 0,0 1,0-1,0 0,0 1,1-1,1 0,-1 0,1 1,-1-1,1 0,0 0,1 0,-1-1,1 1,0-1,0 1,0-1,0 0,0 0,1 0,-1-1,1 1,0-1,0 0,0 0,0 0,0 0,0-1,1 1,3 0,115 10,-91-14,1-1,-1-2,0-1,0-2,-1-1,0-1,-1-1,0-2,0-1,18-14,24-17,-2-3,-2-3,31-33,-72 62,-2-2,0-1,-2-1,0-1,-2-1,-1 0,-1-2,-2 0,-1-1,-1-1,-2-1,-1 1,-2-2,1-6,-10 37,0-1,1 1,-1 0,-1 0,1-1,0 1,-1 0,0-1,0 1,0 0,0-1,0 1,-1 0,1-1,-1 1,0 0,0-1,0 1,0 0,-1 0,1 0,-1 0,0 0,0 1,0-1,0 0,-1 1,1 0,0-1,-1 1,0 0,0 0,-2-1,-1 2,-1-1,0 2,1-1,-1 1,0 0,0 0,1 1,-1 0,0 0,1 0,-1 1,1 0,0 0,-1 1,1 0,0 0,0 0,1 1,-1 0,-4 4,-95 101,93-91,0 1,1 1,1 0,1 0,1 1,1 0,0 0,2 1,0 0,2 0,0 0,1 0,2 1,0-1,1 0,2 1,0-1,1 0,1-1,1 1,1-1,1 0,1-1,1 0,1 0,0-1,78 96,-89-114,0-1,0 1,1-1,-1 1,0-1,0 0,1 1,-1-1,0 1,0-1,1 0,-1 1,1-1,-1 0,0 1,1-1,-1 0,1 0,-1 0,0 1,1-1,-1 0,1 0,-1 0,1 0,-1 0,1 0,-1 0,1 0,-1 0,1 0,-1 0,0 0,1 0,-1 0,1 0,-1 0,1 0,-1-1,1 1,-1 0,0 0,1 0,-1-1,1 1,-1 0,0-1,1 1,-1 0,0-1,1 1,-1-1,0 1,0-1,-1-8</inkml:trace>
  <inkml:trace contextRef="#ctx0" brushRef="#br0" timeOffset="8215.481">10838 402,'38'-5,"28"-2,6 1,2 1,-8 1,-9 2,-6 1,-6 1,-7 0,-4 0,-8 0</inkml:trace>
  <inkml:trace contextRef="#ctx0" brushRef="#br0" timeOffset="22323.342">11769 515,'0'4,"-5"3,-1 4,-5 5,0 4,-3 0,0 0,-1 2,1 2,3 2,-1-4,1 0,3 0,2-3</inkml:trace>
  <inkml:trace contextRef="#ctx0" brushRef="#br0" timeOffset="22705.323">11911 119,'0'5,"5"1,1-4,5-4,0-1</inkml:trace>
  <inkml:trace contextRef="#ctx0" brushRef="#br0" timeOffset="23220.834">12306 486,'-13'1,"0"1,0 0,1 1,0 0,-1 1,1 0,0 1,1 1,0-1,-1 2,2 0,-1 0,1 1,0 0,1 1,-8 8,14-13,1 0,-1 1,1-1,0 1,0 0,1-1,-1 1,1 0,0 0,1 0,-1 0,1 0,0 0,0 0,0 0,1 0,0 0,0 0,0-1,0 1,1 0,0 0,0-1,0 1,0-1,1 0,0 0,0 0,0 0,0 0,1 0,-1-1,1 0,0 0,0 0,0 0,0 0,1-1,-1 0,1 0,0 0,-1 0,1-1,0 0,0 0,0 0,0-1,0 1,0-1,0 0,0-1,3 0,5 0,-1-1,1-1,-1 0,0-1,0 0,0-1,-1 0,1-1,-1 0,0-1,-1 0,0 0,0-2,0 1,-1-1,0 0,-1-1,0 0,-1 0,0-1,0 0,-1 0,-1 0,0-1,3-9,-7 17,1-1,-1 0,1 1,-2-1,1 0,0 0,-1 0,0 0,0 0,0 0,-1 0,1 1,-1-1,-1 0,1 0,-1 1,1-1,-1 0,0 1,-1 0,1 0,-1-1,0 1,0 1,0-1,-1 0,1 1,-1 0,0 0,0 0,0 0,0 0,0 1,-1 0,1 0,-1 0,1 0,-1 1,0 0,0 0,0 0,0 1,1-1,-2 1,-4 2,1 1,-1-1,1 2,-1-1,1 1,0 1,0 0,1 0,0 0,0 1,0 1,0-1,1 1,-2 3,-9 7</inkml:trace>
  <inkml:trace contextRef="#ctx0" brushRef="#br0" timeOffset="24088.536">12899 458,'-113'138,"-5"-5,110-111,22-25,245-282,-259 285,0-1,1 1,-1-1,0 1,1 0,-1-1,1 1,-1 0,1-1,-1 1,1 0,-1-1,1 1,-1 0,1 0,-1 0,1-1,-1 1,1 0,0 0,-1 0,1 0,-1 0,1 0,-1 0,1 0,0 0,-1 1,1-1,-1 0,1 0,-1 0,1 1,-1-1,1 0,-1 0,1 1,-1-1,1 1,-1-1,0 0,1 1,-1-1,1 1,-1-1,0 1,0-1,1 1,-1-1,0 1,0-1,1 1,-1 0,9 39,-6-23,8 46,21 55,-31-115,1-1,-1 1,1-1,0 0,0 0,0 1,0-1,0-1,0 1,0 0,1 0,-1-1,1 0,-1 1,1-1,0 0,-1 0,1 0,0-1,0 1,-1-1,1 1,0-1,0 0,0 0,0 0,0 0,-1-1,1 1,0-1,0 0,-1 0,3-1,2 0,0-2,0 1,-1-1,1 0,-1 0,0-1,-1 0,1 0,-1 0,0-1,0 1,2-4,175-254,-172 241,-2 3</inkml:trace>
  <inkml:trace contextRef="#ctx0" brushRef="#br0" timeOffset="26711.157">0 1389,'65'-18,"210"-47,41 63,39-15,13 5,-79-15,727 28,-329-1,-340-29,172 29,-158 28,30-16,-227 2,1-8,61-8,-45 0,3365 2,-3190-27,185 15,-86-7,-125-6,516 23,-505-25,138 15,-76-23,-155 13,-227 16,1 2,-1 0,1 2,0 0,0 1,0 2,0 0,21 4,-25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1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1 170,'68'-17,"1"2,1 4,0 3,1 3,66 3,28 3,-166-2,0 1,1-1,-1 0,1 1,-1-1,0 0,1 1,-1-1,1 0,0 0,-1 1,1-1,0 0,-1 0,1 0,0 1,0-1,0 0,0 0,0 0,0 0,0 0,0 0,0 1,0-1,0 0,0 0,1 0,-1 0,0 1,1-1,-1 0,0 0,1 1,-1-1,1 0,-1 0,1 1,0-1,-1 1,1-1,0 1,-1-1,1 1,0-1,0 1,-1-1,1 1,0 0,0-1,0 1,0 0,-1 0,1 0,0 0,0 0,0 0,0 0,0 0,-1 0,2 0,-30-14,-46-36,73 43,5 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27,'34'5,"15"1,5 0,2-1,-3-2,-11-5,-7-4,-6 1,-2 0,-1 2,-1 0,1 2,-4-5,-1-1,0 1,2 2,-3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26,'33'5,"17"-3,3-3,4 0,-4 0,-6-5,-2-2,-3 2,-4 0,-9 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5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0,'-75'315,"72"-297,1 0,0 1,2-1,0 1,1-1,1 0,1 0,1 1,0-2,1 1,1 0,0-1,2 0,7 12,-13-23,0 0,1 0,0-1,0 1,0-1,1 0,0 1,0-2,0 1,0 0,1-1,0 0,0 0,0 0,1-1,-1 1,1-1,-1-1,1 1,0-1,0 0,0 0,1-1,-1 0,0 0,1 0,-1-1,0 0,1 0,-1-1,0 1,1-1,-1-1,0 1,0-1,1-1,64-53,-60 42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0 287,'54'-62,"3"2,2 3,50-37,-107 93,-1 0,0 0,1-1,-1 1,1 0,-1 0,1 1,0-1,-1 0,1 0,0 1,-1-1,1 1,0-1,0 1,0 0,0 0,-1 0,1 0,0 0,0 0,0 0,-1 1,1-1,0 1,0-1,-1 1,1 0,0 0,-1-1,1 1,-1 0,1 1,-1-1,1 0,-1 0,0 0,0 1,1-1,-1 1,0-1,0 1,0-1,-1 1,1 0,0-1,-1 1,1 0,-1 0,1 0,-1-1,0 1,0 0,0 0,0 0,25 78,-22-64,1-1,1 1,0-1,1-1,0 1,1-1,1 0,7 8,72 62,-69-71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88,'-17'193,"9"-144,-25 279,33-106,-3-206,0-1,-1 0,-1-1,-1 1,0-1,-1 0,0 0,-1-1,-6 9,-35 71,47-83,11-25,-9 15,8-14</inkml:trace>
  <inkml:trace contextRef="#ctx0" brushRef="#br0" timeOffset="278.096">145 88,'38'0,"18"0,9-5,-2-2,-3 1,-1-4,-6 0,-2 2,-5-3,-6 1,-5 2,-3 2,-3 2,-11 2,-8 1</inkml:trace>
  <inkml:trace contextRef="#ctx0" brushRef="#br0" timeOffset="527.786">116 624,'34'0,"15"0,5 0,-2 0,-5 0,-6 0,-6 0,-3 0,-7 0</inkml:trace>
  <inkml:trace contextRef="#ctx0" brushRef="#br0" timeOffset="926.639">427 935,'32'-5,"-11"0,0 2,0 1,0 0,0 1,0 2,1 0,-1 1,5 2,-24-4,-1 0,1 0,-1 0,1 0,-1 0,0 0,1 1,-1-1,0 0,1 1,-1 0,0-1,1 1,-1-1,0 1,0 0,0 0,1 0,-1 0,0 0,0 0,-1 0,1 0,0 0,0 0,0 1,-1-1,1 0,-1 1,1-1,-1 0,1 1,-1-1,0 0,0 1,1-1,-1 1,0-1,0 1,-1-1,1 0,0 1,0-1,-1 1,1-1,-1 0,1 1,-1-1,1 0,-1 0,0 1,0-1,0 0,1 0,-2 1,-99 76,40-39,60-39,1 0,-1 1,0-1,1 0,-1 0,1 1,-1-1,0 0,1 1,-1-1,1 1,-1-1,1 0,-1 1,1 0,-1-1,1 1,0-1,-1 1,1-1,0 1,-1 0,1-1,0 1,0 0,0-1,0 1,-1 0,1-1,0 1,0 0,0-1,0 1,1 0,-1-1,0 1,0 0,0-1,0 1,1-1,-1 1,0 0,1-1,-1 1,0-1,1 1,-1 0,1-1,-1 1,1-1,-1 0,1 1,-1-1,41 15,-19-9,-20-6,1 1,-1 0,0 0,1 0,-1 1,0-1,0 1,1-1,-1 1,0 0,0-1,-1 1,1 0,0 0,-1 0,1 1,-1-1,0 0,0 1,0-1,0 1,0-1,0 1,0-1,-1 1,0-1,1 1,-1 0,0-1,0 1,0-1,-1 1,1 0,-1-1,1 1,-1-1,0 1,0-1,0 2,-3 4,0 0,-1 0,0 0,0-1,0 0,-1 0,0 0,-1-1,1 1,-1-2,-1 1,-121 57,109-58</inkml:trace>
  <inkml:trace contextRef="#ctx0" brushRef="#br0" timeOffset="1481.971">879 906,'-1'29,"0"-18,0 0,0 0,1 0,1 0,0 0,0-1,1 1,0 0,1-1,0 1,1-1,0 0,1 0,0 0,2 1,-6-9,1 0,0 0,1 0,-1-1,0 1,0-1,1 1,-1-1,1 0,-1 0,1 0,0 0,-1 0,1-1,0 1,-1-1,1 0,0 0,0 0,0 0,-1 0,1-1,0 1,-1-1,1 0,0 1,-1-1,1 0,-1-1,1 1,-1 0,0-1,1 1,-1-1,0 0,0 0,1-2,69-78,-11 1,-61 80,0 1,0 0,1-1,-1 1,0-1,0 1,0-1,0 1,1 0,-1-1,0 1,0-1,1 1,-1 0,0-1,1 1,-1 0,0 0,1-1,-1 1,0 0,1 0,-1-1,1 1,-1 0,0 0,1 0,-1 0,1-1,-1 1,1 0,-1 0,0 0,1 0,-1 0,1 0,-1 0,1 1,-1-1,1 0,-1 0,0 0,1 0,-1 0,1 1,-1-1,0 0,1 0,-1 1,1-1,-1 0,0 1,1-1,-1 0,0 1,0-1,1 0,-1 1,0-1,0 1,0-1,0 0,1 1,-1-1,0 1,0-1,0 1,0 0,2 36,-2-32,-31 410,31-124,0-280,-1 0,0 0,0-1,-1 1,0 0,-1 0,-1-1,1 1,-1-1,-1 0,0 0,-1-1,0 1,-1 0,6-9,0 1,0-1,0 0,-1 0,1 0,0 0,-1 0,1 0,-1 0,1 0,-1 0,1-1,-1 1,1-1,-1 1,0-1,1 0,-1 1,0-1,0 0,1 0,-1 0,0 0,1-1,-1 1,0 0,1-1,-1 1,0-1,1 0,-1 1,1-1,-1 0,1 0,-1 0,1 0,0 0,0 0,-1 0,1-1,-34-62,15-21,17 60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6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0 282,'14'-14,"10"-5,6 1,2 3,0 0,1 2,-2 3,-1 4,4 2,2-2,-2-1,-1 2,-1 0,-2 3,-6 0</inkml:trace>
  <inkml:trace contextRef="#ctx0" brushRef="#br0" timeOffset="266.019">254 1,'-25'94,"4"2,4 0,4 1,2 43,10-128,1-1,1 0,0 0,0 1,1-1,0 0,1 0,1-1,-1 1,2-1,-1 1,2-1,-1 0,1-1,1 0,-1 0,8 8,3-7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29,'-14'14,"-5"10,1 5,3 3,0 1,2-1,4-1,-2 0,-4-2,-4 0,1 0,-1-6,3-1,-1-5,-2-5,1-5</inkml:trace>
  <inkml:trace contextRef="#ctx0" brushRef="#br0" timeOffset="269.6">30 0,'14'29,"10"9,1 4,1-2,0-6,1-5,1-8,-5-2,-1-4,0 0,2 2,-4 3,0-2,-4 1,-4 2,-5-2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53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30,'4'7,"0"0,-1 0,1-1,-2 2,1-1,-1 0,0 1,-1-1,0 1,0-1,0 1,-1-1,0 1,-1 1,2 6,-22 244,-67 339,61-486,24-106,1-7</inkml:trace>
  <inkml:trace contextRef="#ctx0" brushRef="#br0" timeOffset="311.949">86 87,'33'-5,"17"-6,8-1,0 1,0 2,-6-1,-2 0,-4 3,-6 1,-4 3,-4 1,-3 2,-10 0,-10 5,-5 2</inkml:trace>
  <inkml:trace contextRef="#ctx0" brushRef="#br0" timeOffset="542.736">58 595,'29'-5,"14"-1,4-5,0 0,-4 1,-4-2,-5 1,-2 2,-7 3</inkml:trace>
  <inkml:trace contextRef="#ctx0" brushRef="#br0" timeOffset="1174.156">396 962,'20'-7,"0"2,0 1,0 0,0 1,1 1,-1 1,1 1,-1 1,1 1,-1 1,1 0,2 2,-20-4,-1 0,1 0,-1 0,1 1,-1-1,1 1,-1-1,0 1,0 0,0 0,0 0,0 0,-1 0,1 0,0 0,-1 1,0-1,1 1,-1-1,0 1,0-1,0 1,-1 0,1-1,-1 1,1 0,-1-1,0 1,0 0,0 0,-1-1,1 1,-1 0,1 0,-1-1,0 1,0-1,0 1,0-1,-1 3,-66 92,19-42,94-16,-43-36,0 0,-1 0,1 0,0 0,-1 1,0-1,0 0,0 1,0-1,-1 1,1-1,-1 1,0-1,0 1,0 0,-1-1,1 1,-1-1,0 1,0-1,0 0,0 1,0-1,-1 0,0 0,1 1,-1-1,0-1,-1 1,1 0,0 0,-1-1,-1 2,-3 3,0-1,0 1,0-1,-1 0,0-1,-1 1,1-2,-1 1,0-1,0-1,0 0,-1 0,-42 3,28-5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8T14:50:4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132 132,'-1'117,"-4"0,-6 0,-22 95,-31 104,46-237,35-104,-8 3,0-1</inkml:trace>
  <inkml:trace contextRef="#ctx0" brushRef="#br0" timeOffset="298.385">104 76,'35'0,"52"1,1-3,-1-4,0-4,-1-4,86-30,-162 43,-5 4</inkml:trace>
  <inkml:trace contextRef="#ctx0" brushRef="#br0" timeOffset="548.794">48 668,'33'-5,"16"-1,10 0,-1-4,-6 0,-6 2,-6 2,-6 2,-3-3,-8-1</inkml:trace>
  <inkml:trace contextRef="#ctx0" brushRef="#br0" timeOffset="999.007">555 781,'44'-7,"145"-5,-186 11,0 1,0 0,0 0,0 1,-1-1,1 1,0-1,0 1,-1 0,1 0,0 0,-1 0,1 1,-1-1,1 1,-1-1,0 1,0 0,0 0,0 0,0 0,0 0,0 0,-1 1,1-1,-1 1,0-1,1 1,-1-1,0 1,-1 0,1-1,0 1,-1 0,1 0,-1 0,0-1,0 1,0 0,-1 0,1 0,-1 0,1-1,-1 1,0 0,0-1,-1 4,-24 39,21-40,1 1,0 0,0 0,1 0,0 0,0 0,0 1,1 0,0-1,0 1,1 0,-1 0,2 0,-1 0,1 5,1-8,1 1,0-1,0 0,0 0,1-1,-1 1,1 0,0-1,0 0,0 0,0 1,1-2,-1 1,1 0,0-1,0 0,0 0,0 0,0 0,0 0,0-1,1 0,3 1,-4-1,0-1,1 2,-1-1,0 0,0 1,0 0,-1 0,1 0,0 0,-1 0,1 1,-1 0,0-1,0 1,0 1,0-1,0 0,-1 1,0-1,1 1,-1 0,-1 0,1 0,0 0,0 3,-3-1,0 0,-1 1,1-1,-1 0,-1 0,1 0,-1 0,0-1,0 1,-1-1,1 0,-1 1,0-2,-1 1,1 0,-1-1,0 0,0 0,0 0,-1-1,1 0,-4 2,-3 2,1-1,-1 0,0 0,0-1,-1-1,0 0,1-1,-1 0,-1-1,1 0,0-1,0 0,0-1,-1-1,1 0,0-1,0-1,-1 0,-4-7,5-2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24" Type="http://schemas.openxmlformats.org/officeDocument/2006/relationships/customXml" Target="../ink/ink12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5.xml"/><Relationship Id="rId19" Type="http://schemas.openxmlformats.org/officeDocument/2006/relationships/image" Target="../media/image11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03.xml"/><Relationship Id="rId4" Type="http://schemas.openxmlformats.org/officeDocument/2006/relationships/image" Target="../media/image3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13" Type="http://schemas.openxmlformats.org/officeDocument/2006/relationships/customXml" Target="../ink/ink1987.xml"/><Relationship Id="rId3" Type="http://schemas.openxmlformats.org/officeDocument/2006/relationships/image" Target="../media/image431.png"/><Relationship Id="rId7" Type="http://schemas.openxmlformats.org/officeDocument/2006/relationships/customXml" Target="../ink/ink1984.xml"/><Relationship Id="rId12" Type="http://schemas.openxmlformats.org/officeDocument/2006/relationships/image" Target="../media/image429.png"/><Relationship Id="rId2" Type="http://schemas.openxmlformats.org/officeDocument/2006/relationships/image" Target="../media/image430.png"/><Relationship Id="rId16" Type="http://schemas.openxmlformats.org/officeDocument/2006/relationships/image" Target="../media/image4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customXml" Target="../ink/ink1986.xml"/><Relationship Id="rId5" Type="http://schemas.openxmlformats.org/officeDocument/2006/relationships/customXml" Target="../ink/ink1983.xml"/><Relationship Id="rId15" Type="http://schemas.openxmlformats.org/officeDocument/2006/relationships/customXml" Target="../ink/ink1988.xml"/><Relationship Id="rId10" Type="http://schemas.openxmlformats.org/officeDocument/2006/relationships/image" Target="../media/image428.png"/><Relationship Id="rId4" Type="http://schemas.openxmlformats.org/officeDocument/2006/relationships/image" Target="../media/image432.png"/><Relationship Id="rId9" Type="http://schemas.openxmlformats.org/officeDocument/2006/relationships/customXml" Target="../ink/ink1985.xml"/><Relationship Id="rId14" Type="http://schemas.openxmlformats.org/officeDocument/2006/relationships/image" Target="../media/image433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2.xml"/><Relationship Id="rId13" Type="http://schemas.openxmlformats.org/officeDocument/2006/relationships/image" Target="../media/image395.png"/><Relationship Id="rId18" Type="http://schemas.openxmlformats.org/officeDocument/2006/relationships/customXml" Target="../ink/ink1997.xml"/><Relationship Id="rId3" Type="http://schemas.openxmlformats.org/officeDocument/2006/relationships/image" Target="../media/image390.png"/><Relationship Id="rId7" Type="http://schemas.openxmlformats.org/officeDocument/2006/relationships/image" Target="../media/image392.png"/><Relationship Id="rId12" Type="http://schemas.openxmlformats.org/officeDocument/2006/relationships/customXml" Target="../ink/ink1994.xml"/><Relationship Id="rId17" Type="http://schemas.openxmlformats.org/officeDocument/2006/relationships/image" Target="../media/image397.png"/><Relationship Id="rId2" Type="http://schemas.openxmlformats.org/officeDocument/2006/relationships/customXml" Target="../ink/ink1989.xml"/><Relationship Id="rId16" Type="http://schemas.openxmlformats.org/officeDocument/2006/relationships/customXml" Target="../ink/ink19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1.xml"/><Relationship Id="rId11" Type="http://schemas.openxmlformats.org/officeDocument/2006/relationships/image" Target="../media/image394.png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10" Type="http://schemas.openxmlformats.org/officeDocument/2006/relationships/customXml" Target="../ink/ink1993.xml"/><Relationship Id="rId19" Type="http://schemas.openxmlformats.org/officeDocument/2006/relationships/image" Target="../media/image435.png"/><Relationship Id="rId4" Type="http://schemas.openxmlformats.org/officeDocument/2006/relationships/customXml" Target="../ink/ink1990.xml"/><Relationship Id="rId9" Type="http://schemas.openxmlformats.org/officeDocument/2006/relationships/image" Target="../media/image393.png"/><Relationship Id="rId14" Type="http://schemas.openxmlformats.org/officeDocument/2006/relationships/customXml" Target="../ink/ink1995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01.xml"/><Relationship Id="rId13" Type="http://schemas.openxmlformats.org/officeDocument/2006/relationships/image" Target="../media/image395.png"/><Relationship Id="rId18" Type="http://schemas.openxmlformats.org/officeDocument/2006/relationships/customXml" Target="../ink/ink2006.xml"/><Relationship Id="rId26" Type="http://schemas.openxmlformats.org/officeDocument/2006/relationships/customXml" Target="../ink/ink2010.xml"/><Relationship Id="rId3" Type="http://schemas.openxmlformats.org/officeDocument/2006/relationships/image" Target="../media/image390.png"/><Relationship Id="rId21" Type="http://schemas.openxmlformats.org/officeDocument/2006/relationships/image" Target="../media/image437.png"/><Relationship Id="rId7" Type="http://schemas.openxmlformats.org/officeDocument/2006/relationships/image" Target="../media/image392.png"/><Relationship Id="rId12" Type="http://schemas.openxmlformats.org/officeDocument/2006/relationships/customXml" Target="../ink/ink2003.xml"/><Relationship Id="rId17" Type="http://schemas.openxmlformats.org/officeDocument/2006/relationships/image" Target="../media/image397.png"/><Relationship Id="rId25" Type="http://schemas.openxmlformats.org/officeDocument/2006/relationships/image" Target="../media/image439.png"/><Relationship Id="rId2" Type="http://schemas.openxmlformats.org/officeDocument/2006/relationships/customXml" Target="../ink/ink1998.xml"/><Relationship Id="rId16" Type="http://schemas.openxmlformats.org/officeDocument/2006/relationships/customXml" Target="../ink/ink2005.xml"/><Relationship Id="rId20" Type="http://schemas.openxmlformats.org/officeDocument/2006/relationships/customXml" Target="../ink/ink2007.xml"/><Relationship Id="rId29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0.xml"/><Relationship Id="rId11" Type="http://schemas.openxmlformats.org/officeDocument/2006/relationships/image" Target="../media/image394.png"/><Relationship Id="rId24" Type="http://schemas.openxmlformats.org/officeDocument/2006/relationships/customXml" Target="../ink/ink2009.xml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38.png"/><Relationship Id="rId28" Type="http://schemas.openxmlformats.org/officeDocument/2006/relationships/customXml" Target="../ink/ink2011.xml"/><Relationship Id="rId10" Type="http://schemas.openxmlformats.org/officeDocument/2006/relationships/customXml" Target="../ink/ink2002.xml"/><Relationship Id="rId19" Type="http://schemas.openxmlformats.org/officeDocument/2006/relationships/image" Target="../media/image436.png"/><Relationship Id="rId4" Type="http://schemas.openxmlformats.org/officeDocument/2006/relationships/customXml" Target="../ink/ink1999.xml"/><Relationship Id="rId9" Type="http://schemas.openxmlformats.org/officeDocument/2006/relationships/image" Target="../media/image393.png"/><Relationship Id="rId14" Type="http://schemas.openxmlformats.org/officeDocument/2006/relationships/customXml" Target="../ink/ink2004.xml"/><Relationship Id="rId22" Type="http://schemas.openxmlformats.org/officeDocument/2006/relationships/customXml" Target="../ink/ink2008.xml"/><Relationship Id="rId27" Type="http://schemas.openxmlformats.org/officeDocument/2006/relationships/image" Target="../media/image440.png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5.png"/><Relationship Id="rId18" Type="http://schemas.openxmlformats.org/officeDocument/2006/relationships/customXml" Target="../ink/ink2020.xml"/><Relationship Id="rId26" Type="http://schemas.openxmlformats.org/officeDocument/2006/relationships/customXml" Target="../ink/ink2024.xml"/><Relationship Id="rId3" Type="http://schemas.openxmlformats.org/officeDocument/2006/relationships/image" Target="../media/image390.png"/><Relationship Id="rId21" Type="http://schemas.openxmlformats.org/officeDocument/2006/relationships/image" Target="../media/image443.png"/><Relationship Id="rId7" Type="http://schemas.openxmlformats.org/officeDocument/2006/relationships/image" Target="../media/image392.png"/><Relationship Id="rId12" Type="http://schemas.openxmlformats.org/officeDocument/2006/relationships/customXml" Target="../ink/ink2017.xml"/><Relationship Id="rId17" Type="http://schemas.openxmlformats.org/officeDocument/2006/relationships/image" Target="../media/image397.png"/><Relationship Id="rId25" Type="http://schemas.openxmlformats.org/officeDocument/2006/relationships/image" Target="../media/image445.png"/><Relationship Id="rId33" Type="http://schemas.openxmlformats.org/officeDocument/2006/relationships/image" Target="../media/image449.png"/><Relationship Id="rId2" Type="http://schemas.openxmlformats.org/officeDocument/2006/relationships/customXml" Target="../ink/ink2012.xml"/><Relationship Id="rId16" Type="http://schemas.openxmlformats.org/officeDocument/2006/relationships/customXml" Target="../ink/ink2019.xml"/><Relationship Id="rId20" Type="http://schemas.openxmlformats.org/officeDocument/2006/relationships/customXml" Target="../ink/ink2021.xml"/><Relationship Id="rId29" Type="http://schemas.openxmlformats.org/officeDocument/2006/relationships/image" Target="../media/image4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4.xml"/><Relationship Id="rId11" Type="http://schemas.openxmlformats.org/officeDocument/2006/relationships/image" Target="../media/image394.png"/><Relationship Id="rId24" Type="http://schemas.openxmlformats.org/officeDocument/2006/relationships/customXml" Target="../ink/ink2023.xml"/><Relationship Id="rId32" Type="http://schemas.openxmlformats.org/officeDocument/2006/relationships/customXml" Target="../ink/ink2027.xml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44.png"/><Relationship Id="rId28" Type="http://schemas.openxmlformats.org/officeDocument/2006/relationships/customXml" Target="../ink/ink2025.xml"/><Relationship Id="rId10" Type="http://schemas.openxmlformats.org/officeDocument/2006/relationships/customXml" Target="../ink/ink2016.xml"/><Relationship Id="rId19" Type="http://schemas.openxmlformats.org/officeDocument/2006/relationships/image" Target="../media/image442.png"/><Relationship Id="rId31" Type="http://schemas.openxmlformats.org/officeDocument/2006/relationships/image" Target="../media/image448.png"/><Relationship Id="rId4" Type="http://schemas.openxmlformats.org/officeDocument/2006/relationships/customXml" Target="../ink/ink2013.xml"/><Relationship Id="rId9" Type="http://schemas.openxmlformats.org/officeDocument/2006/relationships/image" Target="../media/image393.png"/><Relationship Id="rId14" Type="http://schemas.openxmlformats.org/officeDocument/2006/relationships/customXml" Target="../ink/ink2018.xml"/><Relationship Id="rId22" Type="http://schemas.openxmlformats.org/officeDocument/2006/relationships/customXml" Target="../ink/ink2022.xml"/><Relationship Id="rId27" Type="http://schemas.openxmlformats.org/officeDocument/2006/relationships/image" Target="../media/image446.png"/><Relationship Id="rId30" Type="http://schemas.openxmlformats.org/officeDocument/2006/relationships/customXml" Target="../ink/ink2026.xml"/><Relationship Id="rId8" Type="http://schemas.openxmlformats.org/officeDocument/2006/relationships/customXml" Target="../ink/ink201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1.xml"/><Relationship Id="rId13" Type="http://schemas.openxmlformats.org/officeDocument/2006/relationships/image" Target="../media/image454.png"/><Relationship Id="rId18" Type="http://schemas.openxmlformats.org/officeDocument/2006/relationships/customXml" Target="../ink/ink2036.xml"/><Relationship Id="rId3" Type="http://schemas.openxmlformats.org/officeDocument/2006/relationships/image" Target="../media/image450.png"/><Relationship Id="rId21" Type="http://schemas.openxmlformats.org/officeDocument/2006/relationships/image" Target="../media/image458.png"/><Relationship Id="rId7" Type="http://schemas.openxmlformats.org/officeDocument/2006/relationships/image" Target="../media/image451.png"/><Relationship Id="rId12" Type="http://schemas.openxmlformats.org/officeDocument/2006/relationships/customXml" Target="../ink/ink2033.xml"/><Relationship Id="rId17" Type="http://schemas.openxmlformats.org/officeDocument/2006/relationships/image" Target="../media/image456.png"/><Relationship Id="rId25" Type="http://schemas.openxmlformats.org/officeDocument/2006/relationships/image" Target="../media/image460.png"/><Relationship Id="rId2" Type="http://schemas.openxmlformats.org/officeDocument/2006/relationships/customXml" Target="../ink/ink2028.xml"/><Relationship Id="rId16" Type="http://schemas.openxmlformats.org/officeDocument/2006/relationships/customXml" Target="../ink/ink2035.xml"/><Relationship Id="rId20" Type="http://schemas.openxmlformats.org/officeDocument/2006/relationships/customXml" Target="../ink/ink20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0.xml"/><Relationship Id="rId11" Type="http://schemas.openxmlformats.org/officeDocument/2006/relationships/image" Target="../media/image453.png"/><Relationship Id="rId24" Type="http://schemas.openxmlformats.org/officeDocument/2006/relationships/customXml" Target="../ink/ink2039.xml"/><Relationship Id="rId5" Type="http://schemas.openxmlformats.org/officeDocument/2006/relationships/image" Target="../media/image447.png"/><Relationship Id="rId15" Type="http://schemas.openxmlformats.org/officeDocument/2006/relationships/image" Target="../media/image455.png"/><Relationship Id="rId23" Type="http://schemas.openxmlformats.org/officeDocument/2006/relationships/image" Target="../media/image459.png"/><Relationship Id="rId10" Type="http://schemas.openxmlformats.org/officeDocument/2006/relationships/customXml" Target="../ink/ink2032.xml"/><Relationship Id="rId19" Type="http://schemas.openxmlformats.org/officeDocument/2006/relationships/image" Target="../media/image457.png"/><Relationship Id="rId4" Type="http://schemas.openxmlformats.org/officeDocument/2006/relationships/customXml" Target="../ink/ink2029.xml"/><Relationship Id="rId9" Type="http://schemas.openxmlformats.org/officeDocument/2006/relationships/image" Target="../media/image452.png"/><Relationship Id="rId14" Type="http://schemas.openxmlformats.org/officeDocument/2006/relationships/customXml" Target="../ink/ink2034.xml"/><Relationship Id="rId22" Type="http://schemas.openxmlformats.org/officeDocument/2006/relationships/customXml" Target="../ink/ink2038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3.xml"/><Relationship Id="rId13" Type="http://schemas.openxmlformats.org/officeDocument/2006/relationships/image" Target="../media/image454.png"/><Relationship Id="rId18" Type="http://schemas.openxmlformats.org/officeDocument/2006/relationships/customXml" Target="../ink/ink2048.xml"/><Relationship Id="rId26" Type="http://schemas.openxmlformats.org/officeDocument/2006/relationships/customXml" Target="../ink/ink2052.xml"/><Relationship Id="rId3" Type="http://schemas.openxmlformats.org/officeDocument/2006/relationships/image" Target="../media/image450.png"/><Relationship Id="rId21" Type="http://schemas.openxmlformats.org/officeDocument/2006/relationships/image" Target="../media/image458.png"/><Relationship Id="rId7" Type="http://schemas.openxmlformats.org/officeDocument/2006/relationships/image" Target="../media/image451.png"/><Relationship Id="rId12" Type="http://schemas.openxmlformats.org/officeDocument/2006/relationships/customXml" Target="../ink/ink2045.xml"/><Relationship Id="rId17" Type="http://schemas.openxmlformats.org/officeDocument/2006/relationships/image" Target="../media/image456.png"/><Relationship Id="rId25" Type="http://schemas.openxmlformats.org/officeDocument/2006/relationships/image" Target="../media/image460.png"/><Relationship Id="rId2" Type="http://schemas.openxmlformats.org/officeDocument/2006/relationships/customXml" Target="../ink/ink2040.xml"/><Relationship Id="rId16" Type="http://schemas.openxmlformats.org/officeDocument/2006/relationships/customXml" Target="../ink/ink2047.xml"/><Relationship Id="rId20" Type="http://schemas.openxmlformats.org/officeDocument/2006/relationships/customXml" Target="../ink/ink20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2.xml"/><Relationship Id="rId11" Type="http://schemas.openxmlformats.org/officeDocument/2006/relationships/image" Target="../media/image453.png"/><Relationship Id="rId24" Type="http://schemas.openxmlformats.org/officeDocument/2006/relationships/customXml" Target="../ink/ink2051.xml"/><Relationship Id="rId5" Type="http://schemas.openxmlformats.org/officeDocument/2006/relationships/image" Target="../media/image447.png"/><Relationship Id="rId15" Type="http://schemas.openxmlformats.org/officeDocument/2006/relationships/image" Target="../media/image455.png"/><Relationship Id="rId23" Type="http://schemas.openxmlformats.org/officeDocument/2006/relationships/image" Target="../media/image459.png"/><Relationship Id="rId10" Type="http://schemas.openxmlformats.org/officeDocument/2006/relationships/customXml" Target="../ink/ink2044.xml"/><Relationship Id="rId19" Type="http://schemas.openxmlformats.org/officeDocument/2006/relationships/image" Target="../media/image457.png"/><Relationship Id="rId4" Type="http://schemas.openxmlformats.org/officeDocument/2006/relationships/customXml" Target="../ink/ink2041.xml"/><Relationship Id="rId9" Type="http://schemas.openxmlformats.org/officeDocument/2006/relationships/image" Target="../media/image452.png"/><Relationship Id="rId14" Type="http://schemas.openxmlformats.org/officeDocument/2006/relationships/customXml" Target="../ink/ink2046.xml"/><Relationship Id="rId22" Type="http://schemas.openxmlformats.org/officeDocument/2006/relationships/customXml" Target="../ink/ink2050.xml"/><Relationship Id="rId27" Type="http://schemas.openxmlformats.org/officeDocument/2006/relationships/image" Target="../media/image461.png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4.png"/><Relationship Id="rId18" Type="http://schemas.openxmlformats.org/officeDocument/2006/relationships/customXml" Target="../ink/ink2061.xml"/><Relationship Id="rId26" Type="http://schemas.openxmlformats.org/officeDocument/2006/relationships/customXml" Target="../ink/ink2065.xml"/><Relationship Id="rId39" Type="http://schemas.openxmlformats.org/officeDocument/2006/relationships/image" Target="../media/image467.png"/><Relationship Id="rId21" Type="http://schemas.openxmlformats.org/officeDocument/2006/relationships/image" Target="../media/image458.png"/><Relationship Id="rId34" Type="http://schemas.openxmlformats.org/officeDocument/2006/relationships/customXml" Target="../ink/ink2069.xml"/><Relationship Id="rId42" Type="http://schemas.openxmlformats.org/officeDocument/2006/relationships/customXml" Target="../ink/ink2073.xml"/><Relationship Id="rId47" Type="http://schemas.openxmlformats.org/officeDocument/2006/relationships/image" Target="../media/image471.png"/><Relationship Id="rId50" Type="http://schemas.openxmlformats.org/officeDocument/2006/relationships/customXml" Target="../ink/ink2077.xml"/><Relationship Id="rId7" Type="http://schemas.openxmlformats.org/officeDocument/2006/relationships/image" Target="../media/image451.png"/><Relationship Id="rId2" Type="http://schemas.openxmlformats.org/officeDocument/2006/relationships/customXml" Target="../ink/ink2053.xml"/><Relationship Id="rId16" Type="http://schemas.openxmlformats.org/officeDocument/2006/relationships/customXml" Target="../ink/ink2060.xml"/><Relationship Id="rId29" Type="http://schemas.openxmlformats.org/officeDocument/2006/relationships/image" Target="../media/image462.png"/><Relationship Id="rId11" Type="http://schemas.openxmlformats.org/officeDocument/2006/relationships/image" Target="../media/image453.png"/><Relationship Id="rId24" Type="http://schemas.openxmlformats.org/officeDocument/2006/relationships/customXml" Target="../ink/ink2064.xml"/><Relationship Id="rId32" Type="http://schemas.openxmlformats.org/officeDocument/2006/relationships/customXml" Target="../ink/ink2068.xml"/><Relationship Id="rId37" Type="http://schemas.openxmlformats.org/officeDocument/2006/relationships/image" Target="../media/image466.png"/><Relationship Id="rId40" Type="http://schemas.openxmlformats.org/officeDocument/2006/relationships/customXml" Target="../ink/ink2072.xml"/><Relationship Id="rId45" Type="http://schemas.openxmlformats.org/officeDocument/2006/relationships/image" Target="../media/image470.png"/><Relationship Id="rId53" Type="http://schemas.openxmlformats.org/officeDocument/2006/relationships/image" Target="../media/image474.png"/><Relationship Id="rId5" Type="http://schemas.openxmlformats.org/officeDocument/2006/relationships/image" Target="../media/image447.png"/><Relationship Id="rId10" Type="http://schemas.openxmlformats.org/officeDocument/2006/relationships/customXml" Target="../ink/ink2057.xml"/><Relationship Id="rId19" Type="http://schemas.openxmlformats.org/officeDocument/2006/relationships/image" Target="../media/image457.png"/><Relationship Id="rId31" Type="http://schemas.openxmlformats.org/officeDocument/2006/relationships/image" Target="../media/image463.png"/><Relationship Id="rId44" Type="http://schemas.openxmlformats.org/officeDocument/2006/relationships/customXml" Target="../ink/ink2074.xml"/><Relationship Id="rId52" Type="http://schemas.openxmlformats.org/officeDocument/2006/relationships/customXml" Target="../ink/ink2078.xml"/><Relationship Id="rId4" Type="http://schemas.openxmlformats.org/officeDocument/2006/relationships/customXml" Target="../ink/ink2054.xml"/><Relationship Id="rId9" Type="http://schemas.openxmlformats.org/officeDocument/2006/relationships/image" Target="../media/image452.png"/><Relationship Id="rId14" Type="http://schemas.openxmlformats.org/officeDocument/2006/relationships/customXml" Target="../ink/ink2059.xml"/><Relationship Id="rId22" Type="http://schemas.openxmlformats.org/officeDocument/2006/relationships/customXml" Target="../ink/ink2063.xml"/><Relationship Id="rId27" Type="http://schemas.openxmlformats.org/officeDocument/2006/relationships/image" Target="../media/image461.png"/><Relationship Id="rId30" Type="http://schemas.openxmlformats.org/officeDocument/2006/relationships/customXml" Target="../ink/ink2067.xml"/><Relationship Id="rId35" Type="http://schemas.openxmlformats.org/officeDocument/2006/relationships/image" Target="../media/image465.png"/><Relationship Id="rId43" Type="http://schemas.openxmlformats.org/officeDocument/2006/relationships/image" Target="../media/image469.png"/><Relationship Id="rId48" Type="http://schemas.openxmlformats.org/officeDocument/2006/relationships/customXml" Target="../ink/ink2076.xml"/><Relationship Id="rId8" Type="http://schemas.openxmlformats.org/officeDocument/2006/relationships/customXml" Target="../ink/ink2056.xml"/><Relationship Id="rId51" Type="http://schemas.openxmlformats.org/officeDocument/2006/relationships/image" Target="../media/image473.png"/><Relationship Id="rId3" Type="http://schemas.openxmlformats.org/officeDocument/2006/relationships/image" Target="../media/image450.png"/><Relationship Id="rId12" Type="http://schemas.openxmlformats.org/officeDocument/2006/relationships/customXml" Target="../ink/ink2058.xml"/><Relationship Id="rId17" Type="http://schemas.openxmlformats.org/officeDocument/2006/relationships/image" Target="../media/image456.png"/><Relationship Id="rId25" Type="http://schemas.openxmlformats.org/officeDocument/2006/relationships/image" Target="../media/image460.png"/><Relationship Id="rId33" Type="http://schemas.openxmlformats.org/officeDocument/2006/relationships/image" Target="../media/image464.png"/><Relationship Id="rId38" Type="http://schemas.openxmlformats.org/officeDocument/2006/relationships/customXml" Target="../ink/ink2071.xml"/><Relationship Id="rId46" Type="http://schemas.openxmlformats.org/officeDocument/2006/relationships/customXml" Target="../ink/ink2075.xml"/><Relationship Id="rId20" Type="http://schemas.openxmlformats.org/officeDocument/2006/relationships/customXml" Target="../ink/ink2062.xml"/><Relationship Id="rId41" Type="http://schemas.openxmlformats.org/officeDocument/2006/relationships/image" Target="../media/image4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5.xml"/><Relationship Id="rId15" Type="http://schemas.openxmlformats.org/officeDocument/2006/relationships/image" Target="../media/image455.png"/><Relationship Id="rId23" Type="http://schemas.openxmlformats.org/officeDocument/2006/relationships/image" Target="../media/image459.png"/><Relationship Id="rId28" Type="http://schemas.openxmlformats.org/officeDocument/2006/relationships/customXml" Target="../ink/ink2066.xml"/><Relationship Id="rId36" Type="http://schemas.openxmlformats.org/officeDocument/2006/relationships/customXml" Target="../ink/ink2070.xml"/><Relationship Id="rId49" Type="http://schemas.openxmlformats.org/officeDocument/2006/relationships/image" Target="../media/image472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png"/><Relationship Id="rId3" Type="http://schemas.openxmlformats.org/officeDocument/2006/relationships/customXml" Target="../ink/ink2079.xml"/><Relationship Id="rId7" Type="http://schemas.openxmlformats.org/officeDocument/2006/relationships/customXml" Target="../ink/ink2081.xml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7.png"/><Relationship Id="rId5" Type="http://schemas.openxmlformats.org/officeDocument/2006/relationships/customXml" Target="../ink/ink2080.xml"/><Relationship Id="rId4" Type="http://schemas.openxmlformats.org/officeDocument/2006/relationships/image" Target="../media/image476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customXml" Target="../ink/ink108.xml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0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customXml" Target="../ink/ink111.xml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10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1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customXml" Target="../ink/ink115.xml"/><Relationship Id="rId12" Type="http://schemas.openxmlformats.org/officeDocument/2006/relationships/image" Target="../media/image40.png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117.xml"/><Relationship Id="rId5" Type="http://schemas.openxmlformats.org/officeDocument/2006/relationships/customXml" Target="../ink/ink114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1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123.xml"/><Relationship Id="rId3" Type="http://schemas.openxmlformats.org/officeDocument/2006/relationships/customXml" Target="../ink/ink118.xml"/><Relationship Id="rId7" Type="http://schemas.openxmlformats.org/officeDocument/2006/relationships/customXml" Target="../ink/ink120.xml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122.xml"/><Relationship Id="rId5" Type="http://schemas.openxmlformats.org/officeDocument/2006/relationships/customXml" Target="../ink/ink119.xml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customXml" Target="../ink/ink121.xml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12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image" Target="../media/image47.png"/><Relationship Id="rId18" Type="http://schemas.openxmlformats.org/officeDocument/2006/relationships/customXml" Target="../ink/ink135.xml"/><Relationship Id="rId3" Type="http://schemas.openxmlformats.org/officeDocument/2006/relationships/image" Target="../media/image29.png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customXml" Target="../ink/ink132.xml"/><Relationship Id="rId17" Type="http://schemas.openxmlformats.org/officeDocument/2006/relationships/image" Target="../media/image49.png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131.xml"/><Relationship Id="rId19" Type="http://schemas.openxmlformats.org/officeDocument/2006/relationships/image" Target="../media/image50.png"/><Relationship Id="rId4" Type="http://schemas.openxmlformats.org/officeDocument/2006/relationships/customXml" Target="../ink/ink128.xml"/><Relationship Id="rId9" Type="http://schemas.openxmlformats.org/officeDocument/2006/relationships/image" Target="../media/image45.png"/><Relationship Id="rId14" Type="http://schemas.openxmlformats.org/officeDocument/2006/relationships/customXml" Target="../ink/ink1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8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18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7.png"/><Relationship Id="rId24" Type="http://schemas.openxmlformats.org/officeDocument/2006/relationships/customXml" Target="../ink/ink2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customXml" Target="../ink/ink14.xml"/><Relationship Id="rId9" Type="http://schemas.openxmlformats.org/officeDocument/2006/relationships/image" Target="../media/image6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15.png"/><Relationship Id="rId30" Type="http://schemas.openxmlformats.org/officeDocument/2006/relationships/customXml" Target="../ink/ink2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145.xml"/><Relationship Id="rId26" Type="http://schemas.openxmlformats.org/officeDocument/2006/relationships/customXml" Target="../ink/ink149.xml"/><Relationship Id="rId3" Type="http://schemas.openxmlformats.org/officeDocument/2006/relationships/image" Target="../media/image29.png"/><Relationship Id="rId21" Type="http://schemas.openxmlformats.org/officeDocument/2006/relationships/image" Target="../media/image51.png"/><Relationship Id="rId34" Type="http://schemas.openxmlformats.org/officeDocument/2006/relationships/customXml" Target="../ink/ink153.xml"/><Relationship Id="rId7" Type="http://schemas.openxmlformats.org/officeDocument/2006/relationships/image" Target="../media/image44.png"/><Relationship Id="rId12" Type="http://schemas.openxmlformats.org/officeDocument/2006/relationships/customXml" Target="../ink/ink142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46.png"/><Relationship Id="rId24" Type="http://schemas.openxmlformats.org/officeDocument/2006/relationships/customXml" Target="../ink/ink148.xml"/><Relationship Id="rId32" Type="http://schemas.openxmlformats.org/officeDocument/2006/relationships/customXml" Target="../ink/ink152.xml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150.xml"/><Relationship Id="rId10" Type="http://schemas.openxmlformats.org/officeDocument/2006/relationships/customXml" Target="../ink/ink141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" Type="http://schemas.openxmlformats.org/officeDocument/2006/relationships/customXml" Target="../ink/ink138.xml"/><Relationship Id="rId9" Type="http://schemas.openxmlformats.org/officeDocument/2006/relationships/image" Target="../media/image45.png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27" Type="http://schemas.openxmlformats.org/officeDocument/2006/relationships/image" Target="../media/image54.png"/><Relationship Id="rId30" Type="http://schemas.openxmlformats.org/officeDocument/2006/relationships/customXml" Target="../ink/ink151.xml"/><Relationship Id="rId35" Type="http://schemas.openxmlformats.org/officeDocument/2006/relationships/image" Target="../media/image58.png"/><Relationship Id="rId8" Type="http://schemas.openxmlformats.org/officeDocument/2006/relationships/customXml" Target="../ink/ink14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162.xml"/><Relationship Id="rId26" Type="http://schemas.openxmlformats.org/officeDocument/2006/relationships/customXml" Target="../ink/ink166.xml"/><Relationship Id="rId39" Type="http://schemas.openxmlformats.org/officeDocument/2006/relationships/image" Target="../media/image60.png"/><Relationship Id="rId21" Type="http://schemas.openxmlformats.org/officeDocument/2006/relationships/image" Target="../media/image51.png"/><Relationship Id="rId34" Type="http://schemas.openxmlformats.org/officeDocument/2006/relationships/customXml" Target="../ink/ink170.xml"/><Relationship Id="rId42" Type="http://schemas.openxmlformats.org/officeDocument/2006/relationships/customXml" Target="../ink/ink174.xml"/><Relationship Id="rId47" Type="http://schemas.openxmlformats.org/officeDocument/2006/relationships/image" Target="../media/image64.png"/><Relationship Id="rId7" Type="http://schemas.openxmlformats.org/officeDocument/2006/relationships/image" Target="../media/image44.png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165.xml"/><Relationship Id="rId32" Type="http://schemas.openxmlformats.org/officeDocument/2006/relationships/customXml" Target="../ink/ink169.xml"/><Relationship Id="rId37" Type="http://schemas.openxmlformats.org/officeDocument/2006/relationships/image" Target="../media/image59.png"/><Relationship Id="rId40" Type="http://schemas.openxmlformats.org/officeDocument/2006/relationships/customXml" Target="../ink/ink173.xml"/><Relationship Id="rId45" Type="http://schemas.openxmlformats.org/officeDocument/2006/relationships/image" Target="../media/image63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167.xml"/><Relationship Id="rId36" Type="http://schemas.openxmlformats.org/officeDocument/2006/relationships/customXml" Target="../ink/ink171.xml"/><Relationship Id="rId49" Type="http://schemas.openxmlformats.org/officeDocument/2006/relationships/image" Target="../media/image65.png"/><Relationship Id="rId10" Type="http://schemas.openxmlformats.org/officeDocument/2006/relationships/customXml" Target="../ink/ink158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4" Type="http://schemas.openxmlformats.org/officeDocument/2006/relationships/customXml" Target="../ink/ink175.xml"/><Relationship Id="rId4" Type="http://schemas.openxmlformats.org/officeDocument/2006/relationships/customXml" Target="../ink/ink155.xml"/><Relationship Id="rId9" Type="http://schemas.openxmlformats.org/officeDocument/2006/relationships/image" Target="../media/image45.png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Relationship Id="rId27" Type="http://schemas.openxmlformats.org/officeDocument/2006/relationships/image" Target="../media/image54.png"/><Relationship Id="rId30" Type="http://schemas.openxmlformats.org/officeDocument/2006/relationships/customXml" Target="../ink/ink168.xml"/><Relationship Id="rId35" Type="http://schemas.openxmlformats.org/officeDocument/2006/relationships/image" Target="../media/image58.png"/><Relationship Id="rId43" Type="http://schemas.openxmlformats.org/officeDocument/2006/relationships/image" Target="../media/image62.png"/><Relationship Id="rId48" Type="http://schemas.openxmlformats.org/officeDocument/2006/relationships/customXml" Target="../ink/ink177.xml"/><Relationship Id="rId8" Type="http://schemas.openxmlformats.org/officeDocument/2006/relationships/customXml" Target="../ink/ink157.xml"/><Relationship Id="rId3" Type="http://schemas.openxmlformats.org/officeDocument/2006/relationships/image" Target="../media/image29.png"/><Relationship Id="rId12" Type="http://schemas.openxmlformats.org/officeDocument/2006/relationships/customXml" Target="../ink/ink159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172.xml"/><Relationship Id="rId46" Type="http://schemas.openxmlformats.org/officeDocument/2006/relationships/customXml" Target="../ink/ink176.xml"/><Relationship Id="rId20" Type="http://schemas.openxmlformats.org/officeDocument/2006/relationships/customXml" Target="../ink/ink163.xml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186.xml"/><Relationship Id="rId26" Type="http://schemas.openxmlformats.org/officeDocument/2006/relationships/customXml" Target="../ink/ink190.xml"/><Relationship Id="rId39" Type="http://schemas.openxmlformats.org/officeDocument/2006/relationships/image" Target="../media/image60.png"/><Relationship Id="rId21" Type="http://schemas.openxmlformats.org/officeDocument/2006/relationships/image" Target="../media/image51.png"/><Relationship Id="rId34" Type="http://schemas.openxmlformats.org/officeDocument/2006/relationships/customXml" Target="../ink/ink194.xml"/><Relationship Id="rId42" Type="http://schemas.openxmlformats.org/officeDocument/2006/relationships/customXml" Target="../ink/ink198.xml"/><Relationship Id="rId47" Type="http://schemas.openxmlformats.org/officeDocument/2006/relationships/image" Target="../media/image64.png"/><Relationship Id="rId50" Type="http://schemas.openxmlformats.org/officeDocument/2006/relationships/customXml" Target="../ink/ink202.xml"/><Relationship Id="rId7" Type="http://schemas.openxmlformats.org/officeDocument/2006/relationships/image" Target="../media/image44.png"/><Relationship Id="rId2" Type="http://schemas.openxmlformats.org/officeDocument/2006/relationships/customXml" Target="../ink/ink178.xml"/><Relationship Id="rId16" Type="http://schemas.openxmlformats.org/officeDocument/2006/relationships/customXml" Target="../ink/ink185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189.xml"/><Relationship Id="rId32" Type="http://schemas.openxmlformats.org/officeDocument/2006/relationships/customXml" Target="../ink/ink193.xml"/><Relationship Id="rId37" Type="http://schemas.openxmlformats.org/officeDocument/2006/relationships/image" Target="../media/image59.png"/><Relationship Id="rId40" Type="http://schemas.openxmlformats.org/officeDocument/2006/relationships/customXml" Target="../ink/ink197.xml"/><Relationship Id="rId45" Type="http://schemas.openxmlformats.org/officeDocument/2006/relationships/image" Target="../media/image63.png"/><Relationship Id="rId53" Type="http://schemas.openxmlformats.org/officeDocument/2006/relationships/image" Target="../media/image67.png"/><Relationship Id="rId5" Type="http://schemas.openxmlformats.org/officeDocument/2006/relationships/image" Target="../media/image43.png"/><Relationship Id="rId10" Type="http://schemas.openxmlformats.org/officeDocument/2006/relationships/customXml" Target="../ink/ink182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4" Type="http://schemas.openxmlformats.org/officeDocument/2006/relationships/customXml" Target="../ink/ink199.xml"/><Relationship Id="rId52" Type="http://schemas.openxmlformats.org/officeDocument/2006/relationships/customXml" Target="../ink/ink203.xml"/><Relationship Id="rId4" Type="http://schemas.openxmlformats.org/officeDocument/2006/relationships/customXml" Target="../ink/ink179.xml"/><Relationship Id="rId9" Type="http://schemas.openxmlformats.org/officeDocument/2006/relationships/image" Target="../media/image45.png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Relationship Id="rId27" Type="http://schemas.openxmlformats.org/officeDocument/2006/relationships/image" Target="../media/image54.png"/><Relationship Id="rId30" Type="http://schemas.openxmlformats.org/officeDocument/2006/relationships/customXml" Target="../ink/ink192.xml"/><Relationship Id="rId35" Type="http://schemas.openxmlformats.org/officeDocument/2006/relationships/image" Target="../media/image58.png"/><Relationship Id="rId43" Type="http://schemas.openxmlformats.org/officeDocument/2006/relationships/image" Target="../media/image62.png"/><Relationship Id="rId48" Type="http://schemas.openxmlformats.org/officeDocument/2006/relationships/customXml" Target="../ink/ink201.xml"/><Relationship Id="rId8" Type="http://schemas.openxmlformats.org/officeDocument/2006/relationships/customXml" Target="../ink/ink181.xml"/><Relationship Id="rId51" Type="http://schemas.openxmlformats.org/officeDocument/2006/relationships/image" Target="../media/image66.png"/><Relationship Id="rId3" Type="http://schemas.openxmlformats.org/officeDocument/2006/relationships/image" Target="../media/image29.png"/><Relationship Id="rId12" Type="http://schemas.openxmlformats.org/officeDocument/2006/relationships/customXml" Target="../ink/ink183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196.xml"/><Relationship Id="rId46" Type="http://schemas.openxmlformats.org/officeDocument/2006/relationships/customXml" Target="../ink/ink200.xml"/><Relationship Id="rId20" Type="http://schemas.openxmlformats.org/officeDocument/2006/relationships/customXml" Target="../ink/ink187.xml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191.xml"/><Relationship Id="rId36" Type="http://schemas.openxmlformats.org/officeDocument/2006/relationships/customXml" Target="../ink/ink195.xml"/><Relationship Id="rId4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customXml" Target="../ink/ink212.xml"/><Relationship Id="rId26" Type="http://schemas.openxmlformats.org/officeDocument/2006/relationships/customXml" Target="../ink/ink216.xml"/><Relationship Id="rId39" Type="http://schemas.openxmlformats.org/officeDocument/2006/relationships/image" Target="../media/image60.png"/><Relationship Id="rId21" Type="http://schemas.openxmlformats.org/officeDocument/2006/relationships/image" Target="../media/image51.png"/><Relationship Id="rId34" Type="http://schemas.openxmlformats.org/officeDocument/2006/relationships/customXml" Target="../ink/ink220.xml"/><Relationship Id="rId42" Type="http://schemas.openxmlformats.org/officeDocument/2006/relationships/customXml" Target="../ink/ink224.xml"/><Relationship Id="rId47" Type="http://schemas.openxmlformats.org/officeDocument/2006/relationships/image" Target="../media/image64.png"/><Relationship Id="rId50" Type="http://schemas.openxmlformats.org/officeDocument/2006/relationships/customXml" Target="../ink/ink228.xml"/><Relationship Id="rId55" Type="http://schemas.openxmlformats.org/officeDocument/2006/relationships/image" Target="../media/image68.png"/><Relationship Id="rId63" Type="http://schemas.openxmlformats.org/officeDocument/2006/relationships/image" Target="../media/image72.png"/><Relationship Id="rId7" Type="http://schemas.openxmlformats.org/officeDocument/2006/relationships/image" Target="../media/image44.png"/><Relationship Id="rId2" Type="http://schemas.openxmlformats.org/officeDocument/2006/relationships/customXml" Target="../ink/ink204.xml"/><Relationship Id="rId16" Type="http://schemas.openxmlformats.org/officeDocument/2006/relationships/customXml" Target="../ink/ink211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215.xml"/><Relationship Id="rId32" Type="http://schemas.openxmlformats.org/officeDocument/2006/relationships/customXml" Target="../ink/ink219.xml"/><Relationship Id="rId37" Type="http://schemas.openxmlformats.org/officeDocument/2006/relationships/image" Target="../media/image59.png"/><Relationship Id="rId40" Type="http://schemas.openxmlformats.org/officeDocument/2006/relationships/customXml" Target="../ink/ink223.xml"/><Relationship Id="rId45" Type="http://schemas.openxmlformats.org/officeDocument/2006/relationships/image" Target="../media/image63.png"/><Relationship Id="rId53" Type="http://schemas.openxmlformats.org/officeDocument/2006/relationships/image" Target="../media/image67.png"/><Relationship Id="rId58" Type="http://schemas.openxmlformats.org/officeDocument/2006/relationships/customXml" Target="../ink/ink232.xml"/><Relationship Id="rId5" Type="http://schemas.openxmlformats.org/officeDocument/2006/relationships/image" Target="../media/image43.png"/><Relationship Id="rId61" Type="http://schemas.openxmlformats.org/officeDocument/2006/relationships/image" Target="../media/image71.png"/><Relationship Id="rId19" Type="http://schemas.openxmlformats.org/officeDocument/2006/relationships/image" Target="../media/image50.png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54.png"/><Relationship Id="rId30" Type="http://schemas.openxmlformats.org/officeDocument/2006/relationships/customXml" Target="../ink/ink218.xml"/><Relationship Id="rId35" Type="http://schemas.openxmlformats.org/officeDocument/2006/relationships/image" Target="../media/image58.png"/><Relationship Id="rId43" Type="http://schemas.openxmlformats.org/officeDocument/2006/relationships/image" Target="../media/image62.png"/><Relationship Id="rId48" Type="http://schemas.openxmlformats.org/officeDocument/2006/relationships/customXml" Target="../ink/ink227.xml"/><Relationship Id="rId56" Type="http://schemas.openxmlformats.org/officeDocument/2006/relationships/customXml" Target="../ink/ink231.xml"/><Relationship Id="rId8" Type="http://schemas.openxmlformats.org/officeDocument/2006/relationships/customXml" Target="../ink/ink207.xml"/><Relationship Id="rId51" Type="http://schemas.openxmlformats.org/officeDocument/2006/relationships/image" Target="../media/image66.png"/><Relationship Id="rId3" Type="http://schemas.openxmlformats.org/officeDocument/2006/relationships/image" Target="../media/image29.png"/><Relationship Id="rId12" Type="http://schemas.openxmlformats.org/officeDocument/2006/relationships/customXml" Target="../ink/ink209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222.xml"/><Relationship Id="rId46" Type="http://schemas.openxmlformats.org/officeDocument/2006/relationships/customXml" Target="../ink/ink226.xml"/><Relationship Id="rId59" Type="http://schemas.openxmlformats.org/officeDocument/2006/relationships/image" Target="../media/image70.png"/><Relationship Id="rId20" Type="http://schemas.openxmlformats.org/officeDocument/2006/relationships/customXml" Target="../ink/ink213.xml"/><Relationship Id="rId41" Type="http://schemas.openxmlformats.org/officeDocument/2006/relationships/image" Target="../media/image61.png"/><Relationship Id="rId54" Type="http://schemas.openxmlformats.org/officeDocument/2006/relationships/customXml" Target="../ink/ink230.xml"/><Relationship Id="rId62" Type="http://schemas.openxmlformats.org/officeDocument/2006/relationships/customXml" Target="../ink/ink2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217.xml"/><Relationship Id="rId36" Type="http://schemas.openxmlformats.org/officeDocument/2006/relationships/customXml" Target="../ink/ink221.xml"/><Relationship Id="rId49" Type="http://schemas.openxmlformats.org/officeDocument/2006/relationships/image" Target="../media/image65.png"/><Relationship Id="rId57" Type="http://schemas.openxmlformats.org/officeDocument/2006/relationships/image" Target="../media/image69.png"/><Relationship Id="rId10" Type="http://schemas.openxmlformats.org/officeDocument/2006/relationships/customXml" Target="../ink/ink208.xml"/><Relationship Id="rId31" Type="http://schemas.openxmlformats.org/officeDocument/2006/relationships/image" Target="../media/image56.png"/><Relationship Id="rId44" Type="http://schemas.openxmlformats.org/officeDocument/2006/relationships/customXml" Target="../ink/ink225.xml"/><Relationship Id="rId52" Type="http://schemas.openxmlformats.org/officeDocument/2006/relationships/customXml" Target="../ink/ink229.xml"/><Relationship Id="rId60" Type="http://schemas.openxmlformats.org/officeDocument/2006/relationships/customXml" Target="../ink/ink233.xml"/><Relationship Id="rId4" Type="http://schemas.openxmlformats.org/officeDocument/2006/relationships/customXml" Target="../ink/ink205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.xml"/><Relationship Id="rId21" Type="http://schemas.openxmlformats.org/officeDocument/2006/relationships/image" Target="../media/image51.png"/><Relationship Id="rId34" Type="http://schemas.openxmlformats.org/officeDocument/2006/relationships/customXml" Target="../ink/ink251.xml"/><Relationship Id="rId42" Type="http://schemas.openxmlformats.org/officeDocument/2006/relationships/customXml" Target="../ink/ink255.xml"/><Relationship Id="rId47" Type="http://schemas.openxmlformats.org/officeDocument/2006/relationships/image" Target="../media/image64.png"/><Relationship Id="rId50" Type="http://schemas.openxmlformats.org/officeDocument/2006/relationships/customXml" Target="../ink/ink259.xml"/><Relationship Id="rId55" Type="http://schemas.openxmlformats.org/officeDocument/2006/relationships/image" Target="../media/image68.png"/><Relationship Id="rId63" Type="http://schemas.openxmlformats.org/officeDocument/2006/relationships/image" Target="../media/image72.png"/><Relationship Id="rId7" Type="http://schemas.openxmlformats.org/officeDocument/2006/relationships/image" Target="../media/image44.png"/><Relationship Id="rId2" Type="http://schemas.openxmlformats.org/officeDocument/2006/relationships/customXml" Target="../ink/ink235.xml"/><Relationship Id="rId16" Type="http://schemas.openxmlformats.org/officeDocument/2006/relationships/customXml" Target="../ink/ink242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246.xml"/><Relationship Id="rId32" Type="http://schemas.openxmlformats.org/officeDocument/2006/relationships/customXml" Target="../ink/ink250.xml"/><Relationship Id="rId37" Type="http://schemas.openxmlformats.org/officeDocument/2006/relationships/image" Target="../media/image59.png"/><Relationship Id="rId40" Type="http://schemas.openxmlformats.org/officeDocument/2006/relationships/customXml" Target="../ink/ink254.xml"/><Relationship Id="rId45" Type="http://schemas.openxmlformats.org/officeDocument/2006/relationships/image" Target="../media/image63.png"/><Relationship Id="rId53" Type="http://schemas.openxmlformats.org/officeDocument/2006/relationships/image" Target="../media/image67.png"/><Relationship Id="rId58" Type="http://schemas.openxmlformats.org/officeDocument/2006/relationships/customXml" Target="../ink/ink263.xml"/><Relationship Id="rId5" Type="http://schemas.openxmlformats.org/officeDocument/2006/relationships/image" Target="../media/image43.png"/><Relationship Id="rId61" Type="http://schemas.openxmlformats.org/officeDocument/2006/relationships/image" Target="../media/image71.png"/><Relationship Id="rId19" Type="http://schemas.openxmlformats.org/officeDocument/2006/relationships/image" Target="../media/image50.png"/><Relationship Id="rId14" Type="http://schemas.openxmlformats.org/officeDocument/2006/relationships/customXml" Target="../ink/ink241.xml"/><Relationship Id="rId22" Type="http://schemas.openxmlformats.org/officeDocument/2006/relationships/customXml" Target="../ink/ink245.xml"/><Relationship Id="rId27" Type="http://schemas.openxmlformats.org/officeDocument/2006/relationships/image" Target="../media/image54.png"/><Relationship Id="rId30" Type="http://schemas.openxmlformats.org/officeDocument/2006/relationships/customXml" Target="../ink/ink249.xml"/><Relationship Id="rId35" Type="http://schemas.openxmlformats.org/officeDocument/2006/relationships/image" Target="../media/image58.png"/><Relationship Id="rId43" Type="http://schemas.openxmlformats.org/officeDocument/2006/relationships/image" Target="../media/image62.png"/><Relationship Id="rId48" Type="http://schemas.openxmlformats.org/officeDocument/2006/relationships/customXml" Target="../ink/ink258.xml"/><Relationship Id="rId56" Type="http://schemas.openxmlformats.org/officeDocument/2006/relationships/customXml" Target="../ink/ink262.xml"/><Relationship Id="rId64" Type="http://schemas.openxmlformats.org/officeDocument/2006/relationships/customXml" Target="../ink/ink266.xml"/><Relationship Id="rId8" Type="http://schemas.openxmlformats.org/officeDocument/2006/relationships/customXml" Target="../ink/ink238.xml"/><Relationship Id="rId51" Type="http://schemas.openxmlformats.org/officeDocument/2006/relationships/image" Target="../media/image66.png"/><Relationship Id="rId3" Type="http://schemas.openxmlformats.org/officeDocument/2006/relationships/image" Target="../media/image29.png"/><Relationship Id="rId12" Type="http://schemas.openxmlformats.org/officeDocument/2006/relationships/customXml" Target="../ink/ink240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253.xml"/><Relationship Id="rId46" Type="http://schemas.openxmlformats.org/officeDocument/2006/relationships/customXml" Target="../ink/ink257.xml"/><Relationship Id="rId59" Type="http://schemas.openxmlformats.org/officeDocument/2006/relationships/image" Target="../media/image70.png"/><Relationship Id="rId20" Type="http://schemas.openxmlformats.org/officeDocument/2006/relationships/customXml" Target="../ink/ink244.xml"/><Relationship Id="rId41" Type="http://schemas.openxmlformats.org/officeDocument/2006/relationships/image" Target="../media/image61.png"/><Relationship Id="rId54" Type="http://schemas.openxmlformats.org/officeDocument/2006/relationships/customXml" Target="../ink/ink261.xml"/><Relationship Id="rId62" Type="http://schemas.openxmlformats.org/officeDocument/2006/relationships/customXml" Target="../ink/ink2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248.xml"/><Relationship Id="rId36" Type="http://schemas.openxmlformats.org/officeDocument/2006/relationships/customXml" Target="../ink/ink252.xml"/><Relationship Id="rId49" Type="http://schemas.openxmlformats.org/officeDocument/2006/relationships/image" Target="../media/image65.png"/><Relationship Id="rId57" Type="http://schemas.openxmlformats.org/officeDocument/2006/relationships/image" Target="../media/image69.png"/><Relationship Id="rId10" Type="http://schemas.openxmlformats.org/officeDocument/2006/relationships/customXml" Target="../ink/ink239.xml"/><Relationship Id="rId31" Type="http://schemas.openxmlformats.org/officeDocument/2006/relationships/image" Target="../media/image56.png"/><Relationship Id="rId44" Type="http://schemas.openxmlformats.org/officeDocument/2006/relationships/customXml" Target="../ink/ink256.xml"/><Relationship Id="rId52" Type="http://schemas.openxmlformats.org/officeDocument/2006/relationships/customXml" Target="../ink/ink260.xml"/><Relationship Id="rId60" Type="http://schemas.openxmlformats.org/officeDocument/2006/relationships/customXml" Target="../ink/ink264.xml"/><Relationship Id="rId65" Type="http://schemas.openxmlformats.org/officeDocument/2006/relationships/image" Target="../media/image73.png"/><Relationship Id="rId4" Type="http://schemas.openxmlformats.org/officeDocument/2006/relationships/customXml" Target="../ink/ink236.xml"/><Relationship Id="rId9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customXml" Target="../ink/ink243.xml"/><Relationship Id="rId3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9.xml"/><Relationship Id="rId21" Type="http://schemas.openxmlformats.org/officeDocument/2006/relationships/image" Target="../media/image51.png"/><Relationship Id="rId34" Type="http://schemas.openxmlformats.org/officeDocument/2006/relationships/customXml" Target="../ink/ink283.xml"/><Relationship Id="rId42" Type="http://schemas.openxmlformats.org/officeDocument/2006/relationships/customXml" Target="../ink/ink287.xml"/><Relationship Id="rId47" Type="http://schemas.openxmlformats.org/officeDocument/2006/relationships/image" Target="../media/image64.png"/><Relationship Id="rId50" Type="http://schemas.openxmlformats.org/officeDocument/2006/relationships/customXml" Target="../ink/ink291.xml"/><Relationship Id="rId55" Type="http://schemas.openxmlformats.org/officeDocument/2006/relationships/image" Target="../media/image68.png"/><Relationship Id="rId63" Type="http://schemas.openxmlformats.org/officeDocument/2006/relationships/image" Target="../media/image72.png"/><Relationship Id="rId7" Type="http://schemas.openxmlformats.org/officeDocument/2006/relationships/image" Target="../media/image44.png"/><Relationship Id="rId2" Type="http://schemas.openxmlformats.org/officeDocument/2006/relationships/customXml" Target="../ink/ink267.xml"/><Relationship Id="rId16" Type="http://schemas.openxmlformats.org/officeDocument/2006/relationships/customXml" Target="../ink/ink274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278.xml"/><Relationship Id="rId32" Type="http://schemas.openxmlformats.org/officeDocument/2006/relationships/customXml" Target="../ink/ink282.xml"/><Relationship Id="rId37" Type="http://schemas.openxmlformats.org/officeDocument/2006/relationships/image" Target="../media/image59.png"/><Relationship Id="rId40" Type="http://schemas.openxmlformats.org/officeDocument/2006/relationships/customXml" Target="../ink/ink286.xml"/><Relationship Id="rId45" Type="http://schemas.openxmlformats.org/officeDocument/2006/relationships/image" Target="../media/image63.png"/><Relationship Id="rId53" Type="http://schemas.openxmlformats.org/officeDocument/2006/relationships/image" Target="../media/image67.png"/><Relationship Id="rId58" Type="http://schemas.openxmlformats.org/officeDocument/2006/relationships/customXml" Target="../ink/ink295.xml"/><Relationship Id="rId5" Type="http://schemas.openxmlformats.org/officeDocument/2006/relationships/image" Target="../media/image43.png"/><Relationship Id="rId61" Type="http://schemas.openxmlformats.org/officeDocument/2006/relationships/image" Target="../media/image71.png"/><Relationship Id="rId19" Type="http://schemas.openxmlformats.org/officeDocument/2006/relationships/image" Target="../media/image50.png"/><Relationship Id="rId14" Type="http://schemas.openxmlformats.org/officeDocument/2006/relationships/customXml" Target="../ink/ink273.xml"/><Relationship Id="rId22" Type="http://schemas.openxmlformats.org/officeDocument/2006/relationships/customXml" Target="../ink/ink277.xml"/><Relationship Id="rId27" Type="http://schemas.openxmlformats.org/officeDocument/2006/relationships/image" Target="../media/image54.png"/><Relationship Id="rId30" Type="http://schemas.openxmlformats.org/officeDocument/2006/relationships/customXml" Target="../ink/ink281.xml"/><Relationship Id="rId35" Type="http://schemas.openxmlformats.org/officeDocument/2006/relationships/image" Target="../media/image58.png"/><Relationship Id="rId43" Type="http://schemas.openxmlformats.org/officeDocument/2006/relationships/image" Target="../media/image62.png"/><Relationship Id="rId48" Type="http://schemas.openxmlformats.org/officeDocument/2006/relationships/customXml" Target="../ink/ink290.xml"/><Relationship Id="rId56" Type="http://schemas.openxmlformats.org/officeDocument/2006/relationships/customXml" Target="../ink/ink294.xml"/><Relationship Id="rId64" Type="http://schemas.openxmlformats.org/officeDocument/2006/relationships/customXml" Target="../ink/ink298.xml"/><Relationship Id="rId8" Type="http://schemas.openxmlformats.org/officeDocument/2006/relationships/customXml" Target="../ink/ink270.xml"/><Relationship Id="rId51" Type="http://schemas.openxmlformats.org/officeDocument/2006/relationships/image" Target="../media/image66.png"/><Relationship Id="rId3" Type="http://schemas.openxmlformats.org/officeDocument/2006/relationships/image" Target="../media/image29.png"/><Relationship Id="rId12" Type="http://schemas.openxmlformats.org/officeDocument/2006/relationships/customXml" Target="../ink/ink272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285.xml"/><Relationship Id="rId46" Type="http://schemas.openxmlformats.org/officeDocument/2006/relationships/customXml" Target="../ink/ink289.xml"/><Relationship Id="rId59" Type="http://schemas.openxmlformats.org/officeDocument/2006/relationships/image" Target="../media/image70.png"/><Relationship Id="rId20" Type="http://schemas.openxmlformats.org/officeDocument/2006/relationships/customXml" Target="../ink/ink276.xml"/><Relationship Id="rId41" Type="http://schemas.openxmlformats.org/officeDocument/2006/relationships/image" Target="../media/image61.png"/><Relationship Id="rId54" Type="http://schemas.openxmlformats.org/officeDocument/2006/relationships/customXml" Target="../ink/ink293.xml"/><Relationship Id="rId62" Type="http://schemas.openxmlformats.org/officeDocument/2006/relationships/customXml" Target="../ink/ink2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9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280.xml"/><Relationship Id="rId36" Type="http://schemas.openxmlformats.org/officeDocument/2006/relationships/customXml" Target="../ink/ink284.xml"/><Relationship Id="rId49" Type="http://schemas.openxmlformats.org/officeDocument/2006/relationships/image" Target="../media/image65.png"/><Relationship Id="rId57" Type="http://schemas.openxmlformats.org/officeDocument/2006/relationships/image" Target="../media/image69.png"/><Relationship Id="rId10" Type="http://schemas.openxmlformats.org/officeDocument/2006/relationships/customXml" Target="../ink/ink271.xml"/><Relationship Id="rId31" Type="http://schemas.openxmlformats.org/officeDocument/2006/relationships/image" Target="../media/image56.png"/><Relationship Id="rId44" Type="http://schemas.openxmlformats.org/officeDocument/2006/relationships/customXml" Target="../ink/ink288.xml"/><Relationship Id="rId52" Type="http://schemas.openxmlformats.org/officeDocument/2006/relationships/customXml" Target="../ink/ink292.xml"/><Relationship Id="rId60" Type="http://schemas.openxmlformats.org/officeDocument/2006/relationships/customXml" Target="../ink/ink296.xml"/><Relationship Id="rId65" Type="http://schemas.openxmlformats.org/officeDocument/2006/relationships/image" Target="../media/image74.png"/><Relationship Id="rId4" Type="http://schemas.openxmlformats.org/officeDocument/2006/relationships/customXml" Target="../ink/ink268.xml"/><Relationship Id="rId9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customXml" Target="../ink/ink275.xml"/><Relationship Id="rId3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1.xml"/><Relationship Id="rId21" Type="http://schemas.openxmlformats.org/officeDocument/2006/relationships/image" Target="../media/image51.png"/><Relationship Id="rId34" Type="http://schemas.openxmlformats.org/officeDocument/2006/relationships/customXml" Target="../ink/ink315.xml"/><Relationship Id="rId42" Type="http://schemas.openxmlformats.org/officeDocument/2006/relationships/customXml" Target="../ink/ink319.xml"/><Relationship Id="rId47" Type="http://schemas.openxmlformats.org/officeDocument/2006/relationships/image" Target="../media/image64.png"/><Relationship Id="rId50" Type="http://schemas.openxmlformats.org/officeDocument/2006/relationships/customXml" Target="../ink/ink323.xml"/><Relationship Id="rId55" Type="http://schemas.openxmlformats.org/officeDocument/2006/relationships/image" Target="../media/image68.png"/><Relationship Id="rId63" Type="http://schemas.openxmlformats.org/officeDocument/2006/relationships/image" Target="../media/image72.png"/><Relationship Id="rId7" Type="http://schemas.openxmlformats.org/officeDocument/2006/relationships/image" Target="../media/image44.png"/><Relationship Id="rId2" Type="http://schemas.openxmlformats.org/officeDocument/2006/relationships/customXml" Target="../ink/ink299.xml"/><Relationship Id="rId16" Type="http://schemas.openxmlformats.org/officeDocument/2006/relationships/customXml" Target="../ink/ink306.xml"/><Relationship Id="rId29" Type="http://schemas.openxmlformats.org/officeDocument/2006/relationships/image" Target="../media/image55.png"/><Relationship Id="rId11" Type="http://schemas.openxmlformats.org/officeDocument/2006/relationships/image" Target="../media/image46.png"/><Relationship Id="rId24" Type="http://schemas.openxmlformats.org/officeDocument/2006/relationships/customXml" Target="../ink/ink310.xml"/><Relationship Id="rId32" Type="http://schemas.openxmlformats.org/officeDocument/2006/relationships/customXml" Target="../ink/ink314.xml"/><Relationship Id="rId37" Type="http://schemas.openxmlformats.org/officeDocument/2006/relationships/image" Target="../media/image59.png"/><Relationship Id="rId40" Type="http://schemas.openxmlformats.org/officeDocument/2006/relationships/customXml" Target="../ink/ink318.xml"/><Relationship Id="rId45" Type="http://schemas.openxmlformats.org/officeDocument/2006/relationships/image" Target="../media/image63.png"/><Relationship Id="rId53" Type="http://schemas.openxmlformats.org/officeDocument/2006/relationships/image" Target="../media/image67.png"/><Relationship Id="rId58" Type="http://schemas.openxmlformats.org/officeDocument/2006/relationships/customXml" Target="../ink/ink327.xml"/><Relationship Id="rId5" Type="http://schemas.openxmlformats.org/officeDocument/2006/relationships/image" Target="../media/image43.png"/><Relationship Id="rId61" Type="http://schemas.openxmlformats.org/officeDocument/2006/relationships/image" Target="../media/image71.png"/><Relationship Id="rId19" Type="http://schemas.openxmlformats.org/officeDocument/2006/relationships/image" Target="../media/image50.png"/><Relationship Id="rId14" Type="http://schemas.openxmlformats.org/officeDocument/2006/relationships/customXml" Target="../ink/ink305.xml"/><Relationship Id="rId22" Type="http://schemas.openxmlformats.org/officeDocument/2006/relationships/customXml" Target="../ink/ink309.xml"/><Relationship Id="rId27" Type="http://schemas.openxmlformats.org/officeDocument/2006/relationships/image" Target="../media/image54.png"/><Relationship Id="rId30" Type="http://schemas.openxmlformats.org/officeDocument/2006/relationships/customXml" Target="../ink/ink313.xml"/><Relationship Id="rId35" Type="http://schemas.openxmlformats.org/officeDocument/2006/relationships/image" Target="../media/image58.png"/><Relationship Id="rId43" Type="http://schemas.openxmlformats.org/officeDocument/2006/relationships/image" Target="../media/image62.png"/><Relationship Id="rId48" Type="http://schemas.openxmlformats.org/officeDocument/2006/relationships/customXml" Target="../ink/ink322.xml"/><Relationship Id="rId56" Type="http://schemas.openxmlformats.org/officeDocument/2006/relationships/customXml" Target="../ink/ink326.xml"/><Relationship Id="rId64" Type="http://schemas.openxmlformats.org/officeDocument/2006/relationships/customXml" Target="../ink/ink330.xml"/><Relationship Id="rId8" Type="http://schemas.openxmlformats.org/officeDocument/2006/relationships/customXml" Target="../ink/ink302.xml"/><Relationship Id="rId51" Type="http://schemas.openxmlformats.org/officeDocument/2006/relationships/image" Target="../media/image66.png"/><Relationship Id="rId3" Type="http://schemas.openxmlformats.org/officeDocument/2006/relationships/image" Target="../media/image29.png"/><Relationship Id="rId12" Type="http://schemas.openxmlformats.org/officeDocument/2006/relationships/customXml" Target="../ink/ink304.xml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38" Type="http://schemas.openxmlformats.org/officeDocument/2006/relationships/customXml" Target="../ink/ink317.xml"/><Relationship Id="rId46" Type="http://schemas.openxmlformats.org/officeDocument/2006/relationships/customXml" Target="../ink/ink321.xml"/><Relationship Id="rId59" Type="http://schemas.openxmlformats.org/officeDocument/2006/relationships/image" Target="../media/image70.png"/><Relationship Id="rId20" Type="http://schemas.openxmlformats.org/officeDocument/2006/relationships/customXml" Target="../ink/ink308.xml"/><Relationship Id="rId41" Type="http://schemas.openxmlformats.org/officeDocument/2006/relationships/image" Target="../media/image61.png"/><Relationship Id="rId54" Type="http://schemas.openxmlformats.org/officeDocument/2006/relationships/customXml" Target="../ink/ink325.xml"/><Relationship Id="rId62" Type="http://schemas.openxmlformats.org/officeDocument/2006/relationships/customXml" Target="../ink/ink3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1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312.xml"/><Relationship Id="rId36" Type="http://schemas.openxmlformats.org/officeDocument/2006/relationships/customXml" Target="../ink/ink316.xml"/><Relationship Id="rId49" Type="http://schemas.openxmlformats.org/officeDocument/2006/relationships/image" Target="../media/image65.png"/><Relationship Id="rId57" Type="http://schemas.openxmlformats.org/officeDocument/2006/relationships/image" Target="../media/image69.png"/><Relationship Id="rId10" Type="http://schemas.openxmlformats.org/officeDocument/2006/relationships/customXml" Target="../ink/ink303.xml"/><Relationship Id="rId31" Type="http://schemas.openxmlformats.org/officeDocument/2006/relationships/image" Target="../media/image56.png"/><Relationship Id="rId44" Type="http://schemas.openxmlformats.org/officeDocument/2006/relationships/customXml" Target="../ink/ink320.xml"/><Relationship Id="rId52" Type="http://schemas.openxmlformats.org/officeDocument/2006/relationships/customXml" Target="../ink/ink324.xml"/><Relationship Id="rId60" Type="http://schemas.openxmlformats.org/officeDocument/2006/relationships/customXml" Target="../ink/ink328.xml"/><Relationship Id="rId65" Type="http://schemas.openxmlformats.org/officeDocument/2006/relationships/image" Target="../media/image75.png"/><Relationship Id="rId4" Type="http://schemas.openxmlformats.org/officeDocument/2006/relationships/customXml" Target="../ink/ink300.xml"/><Relationship Id="rId9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customXml" Target="../ink/ink307.xml"/><Relationship Id="rId3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9.png"/><Relationship Id="rId7" Type="http://schemas.openxmlformats.org/officeDocument/2006/relationships/customXml" Target="../ink/ink334.xml"/><Relationship Id="rId2" Type="http://schemas.openxmlformats.org/officeDocument/2006/relationships/customXml" Target="../ink/ink3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customXml" Target="../ink/ink333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customXml" Target="../ink/ink340.xml"/><Relationship Id="rId18" Type="http://schemas.openxmlformats.org/officeDocument/2006/relationships/image" Target="../media/image83.png"/><Relationship Id="rId3" Type="http://schemas.openxmlformats.org/officeDocument/2006/relationships/image" Target="../media/image29.png"/><Relationship Id="rId21" Type="http://schemas.openxmlformats.org/officeDocument/2006/relationships/customXml" Target="../ink/ink344.xml"/><Relationship Id="rId7" Type="http://schemas.openxmlformats.org/officeDocument/2006/relationships/customXml" Target="../ink/ink337.xml"/><Relationship Id="rId12" Type="http://schemas.openxmlformats.org/officeDocument/2006/relationships/image" Target="../media/image80.png"/><Relationship Id="rId17" Type="http://schemas.openxmlformats.org/officeDocument/2006/relationships/customXml" Target="../ink/ink342.xml"/><Relationship Id="rId2" Type="http://schemas.openxmlformats.org/officeDocument/2006/relationships/customXml" Target="../ink/ink335.xml"/><Relationship Id="rId16" Type="http://schemas.openxmlformats.org/officeDocument/2006/relationships/image" Target="../media/image82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customXml" Target="../ink/ink339.xml"/><Relationship Id="rId5" Type="http://schemas.openxmlformats.org/officeDocument/2006/relationships/customXml" Target="../ink/ink336.xml"/><Relationship Id="rId15" Type="http://schemas.openxmlformats.org/officeDocument/2006/relationships/customXml" Target="../ink/ink341.xml"/><Relationship Id="rId10" Type="http://schemas.openxmlformats.org/officeDocument/2006/relationships/image" Target="../media/image79.png"/><Relationship Id="rId19" Type="http://schemas.openxmlformats.org/officeDocument/2006/relationships/customXml" Target="../ink/ink343.xml"/><Relationship Id="rId4" Type="http://schemas.openxmlformats.org/officeDocument/2006/relationships/image" Target="../media/image76.png"/><Relationship Id="rId9" Type="http://schemas.openxmlformats.org/officeDocument/2006/relationships/customXml" Target="../ink/ink338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8.png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3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7.png"/><Relationship Id="rId24" Type="http://schemas.openxmlformats.org/officeDocument/2006/relationships/customXml" Target="../ink/ink3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41.xml"/><Relationship Id="rId10" Type="http://schemas.openxmlformats.org/officeDocument/2006/relationships/customXml" Target="../ink/ink32.xml"/><Relationship Id="rId19" Type="http://schemas.openxmlformats.org/officeDocument/2006/relationships/image" Target="../media/image11.png"/><Relationship Id="rId4" Type="http://schemas.openxmlformats.org/officeDocument/2006/relationships/customXml" Target="../ink/ink29.xml"/><Relationship Id="rId9" Type="http://schemas.openxmlformats.org/officeDocument/2006/relationships/image" Target="../media/image6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0.xml"/><Relationship Id="rId18" Type="http://schemas.openxmlformats.org/officeDocument/2006/relationships/image" Target="../media/image83.png"/><Relationship Id="rId26" Type="http://schemas.openxmlformats.org/officeDocument/2006/relationships/image" Target="../media/image87.png"/><Relationship Id="rId3" Type="http://schemas.openxmlformats.org/officeDocument/2006/relationships/image" Target="../media/image29.png"/><Relationship Id="rId21" Type="http://schemas.openxmlformats.org/officeDocument/2006/relationships/customXml" Target="../ink/ink354.xml"/><Relationship Id="rId34" Type="http://schemas.openxmlformats.org/officeDocument/2006/relationships/image" Target="../media/image91.png"/><Relationship Id="rId7" Type="http://schemas.openxmlformats.org/officeDocument/2006/relationships/customXml" Target="../ink/ink347.xml"/><Relationship Id="rId12" Type="http://schemas.openxmlformats.org/officeDocument/2006/relationships/image" Target="../media/image80.png"/><Relationship Id="rId17" Type="http://schemas.openxmlformats.org/officeDocument/2006/relationships/customXml" Target="../ink/ink352.xml"/><Relationship Id="rId25" Type="http://schemas.openxmlformats.org/officeDocument/2006/relationships/customXml" Target="../ink/ink356.xml"/><Relationship Id="rId33" Type="http://schemas.openxmlformats.org/officeDocument/2006/relationships/customXml" Target="../ink/ink360.xml"/><Relationship Id="rId2" Type="http://schemas.openxmlformats.org/officeDocument/2006/relationships/customXml" Target="../ink/ink345.xml"/><Relationship Id="rId16" Type="http://schemas.openxmlformats.org/officeDocument/2006/relationships/image" Target="../media/image82.png"/><Relationship Id="rId20" Type="http://schemas.openxmlformats.org/officeDocument/2006/relationships/image" Target="../media/image84.png"/><Relationship Id="rId29" Type="http://schemas.openxmlformats.org/officeDocument/2006/relationships/customXml" Target="../ink/ink3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customXml" Target="../ink/ink349.xml"/><Relationship Id="rId24" Type="http://schemas.openxmlformats.org/officeDocument/2006/relationships/image" Target="../media/image86.png"/><Relationship Id="rId32" Type="http://schemas.openxmlformats.org/officeDocument/2006/relationships/image" Target="../media/image90.png"/><Relationship Id="rId5" Type="http://schemas.openxmlformats.org/officeDocument/2006/relationships/customXml" Target="../ink/ink346.xml"/><Relationship Id="rId15" Type="http://schemas.openxmlformats.org/officeDocument/2006/relationships/customXml" Target="../ink/ink351.xml"/><Relationship Id="rId23" Type="http://schemas.openxmlformats.org/officeDocument/2006/relationships/customXml" Target="../ink/ink355.xml"/><Relationship Id="rId28" Type="http://schemas.openxmlformats.org/officeDocument/2006/relationships/image" Target="../media/image88.png"/><Relationship Id="rId36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customXml" Target="../ink/ink353.xml"/><Relationship Id="rId31" Type="http://schemas.openxmlformats.org/officeDocument/2006/relationships/customXml" Target="../ink/ink359.xml"/><Relationship Id="rId4" Type="http://schemas.openxmlformats.org/officeDocument/2006/relationships/image" Target="../media/image76.png"/><Relationship Id="rId9" Type="http://schemas.openxmlformats.org/officeDocument/2006/relationships/customXml" Target="../ink/ink348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Relationship Id="rId27" Type="http://schemas.openxmlformats.org/officeDocument/2006/relationships/customXml" Target="../ink/ink357.xml"/><Relationship Id="rId30" Type="http://schemas.openxmlformats.org/officeDocument/2006/relationships/image" Target="../media/image89.png"/><Relationship Id="rId35" Type="http://schemas.openxmlformats.org/officeDocument/2006/relationships/customXml" Target="../ink/ink361.xml"/><Relationship Id="rId8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customXml" Target="../ink/ink370.xml"/><Relationship Id="rId26" Type="http://schemas.openxmlformats.org/officeDocument/2006/relationships/customXml" Target="../ink/ink374.xml"/><Relationship Id="rId39" Type="http://schemas.openxmlformats.org/officeDocument/2006/relationships/image" Target="../media/image110.png"/><Relationship Id="rId21" Type="http://schemas.openxmlformats.org/officeDocument/2006/relationships/image" Target="../media/image101.png"/><Relationship Id="rId34" Type="http://schemas.openxmlformats.org/officeDocument/2006/relationships/customXml" Target="../ink/ink378.xml"/><Relationship Id="rId7" Type="http://schemas.openxmlformats.org/officeDocument/2006/relationships/image" Target="../media/image94.png"/><Relationship Id="rId12" Type="http://schemas.openxmlformats.org/officeDocument/2006/relationships/customXml" Target="../ink/ink367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380.xml"/><Relationship Id="rId2" Type="http://schemas.openxmlformats.org/officeDocument/2006/relationships/customXml" Target="../ink/ink362.xml"/><Relationship Id="rId16" Type="http://schemas.openxmlformats.org/officeDocument/2006/relationships/customXml" Target="../ink/ink369.xml"/><Relationship Id="rId20" Type="http://schemas.openxmlformats.org/officeDocument/2006/relationships/customXml" Target="../ink/ink371.xml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4.xml"/><Relationship Id="rId11" Type="http://schemas.openxmlformats.org/officeDocument/2006/relationships/image" Target="../media/image96.png"/><Relationship Id="rId24" Type="http://schemas.openxmlformats.org/officeDocument/2006/relationships/customXml" Target="../ink/ink373.xml"/><Relationship Id="rId32" Type="http://schemas.openxmlformats.org/officeDocument/2006/relationships/customXml" Target="../ink/ink377.xml"/><Relationship Id="rId37" Type="http://schemas.openxmlformats.org/officeDocument/2006/relationships/image" Target="../media/image109.png"/><Relationship Id="rId5" Type="http://schemas.openxmlformats.org/officeDocument/2006/relationships/image" Target="../media/image93.png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375.xml"/><Relationship Id="rId36" Type="http://schemas.openxmlformats.org/officeDocument/2006/relationships/customXml" Target="../ink/ink379.xml"/><Relationship Id="rId10" Type="http://schemas.openxmlformats.org/officeDocument/2006/relationships/customXml" Target="../ink/ink366.xml"/><Relationship Id="rId19" Type="http://schemas.openxmlformats.org/officeDocument/2006/relationships/image" Target="../media/image100.png"/><Relationship Id="rId31" Type="http://schemas.openxmlformats.org/officeDocument/2006/relationships/image" Target="../media/image106.png"/><Relationship Id="rId4" Type="http://schemas.openxmlformats.org/officeDocument/2006/relationships/customXml" Target="../ink/ink363.xml"/><Relationship Id="rId9" Type="http://schemas.openxmlformats.org/officeDocument/2006/relationships/image" Target="../media/image95.png"/><Relationship Id="rId14" Type="http://schemas.openxmlformats.org/officeDocument/2006/relationships/customXml" Target="../ink/ink368.xml"/><Relationship Id="rId22" Type="http://schemas.openxmlformats.org/officeDocument/2006/relationships/customXml" Target="../ink/ink372.xml"/><Relationship Id="rId27" Type="http://schemas.openxmlformats.org/officeDocument/2006/relationships/image" Target="../media/image104.png"/><Relationship Id="rId30" Type="http://schemas.openxmlformats.org/officeDocument/2006/relationships/customXml" Target="../ink/ink376.xml"/><Relationship Id="rId35" Type="http://schemas.openxmlformats.org/officeDocument/2006/relationships/image" Target="../media/image108.png"/><Relationship Id="rId8" Type="http://schemas.openxmlformats.org/officeDocument/2006/relationships/customXml" Target="../ink/ink365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6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9" Type="http://schemas.openxmlformats.org/officeDocument/2006/relationships/customXml" Target="../ink/ink399.xml"/><Relationship Id="rId21" Type="http://schemas.openxmlformats.org/officeDocument/2006/relationships/customXml" Target="../ink/ink390.xml"/><Relationship Id="rId34" Type="http://schemas.openxmlformats.org/officeDocument/2006/relationships/image" Target="../media/image107.png"/><Relationship Id="rId7" Type="http://schemas.openxmlformats.org/officeDocument/2006/relationships/customXml" Target="../ink/ink383.xml"/><Relationship Id="rId12" Type="http://schemas.openxmlformats.org/officeDocument/2006/relationships/image" Target="../media/image96.png"/><Relationship Id="rId17" Type="http://schemas.openxmlformats.org/officeDocument/2006/relationships/customXml" Target="../ink/ink388.xml"/><Relationship Id="rId25" Type="http://schemas.openxmlformats.org/officeDocument/2006/relationships/customXml" Target="../ink/ink392.xml"/><Relationship Id="rId33" Type="http://schemas.openxmlformats.org/officeDocument/2006/relationships/customXml" Target="../ink/ink396.xml"/><Relationship Id="rId38" Type="http://schemas.openxmlformats.org/officeDocument/2006/relationships/image" Target="../media/image109.png"/><Relationship Id="rId2" Type="http://schemas.openxmlformats.org/officeDocument/2006/relationships/image" Target="../media/image111.png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29" Type="http://schemas.openxmlformats.org/officeDocument/2006/relationships/customXml" Target="../ink/ink3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customXml" Target="../ink/ink385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37" Type="http://schemas.openxmlformats.org/officeDocument/2006/relationships/customXml" Target="../ink/ink398.xml"/><Relationship Id="rId40" Type="http://schemas.openxmlformats.org/officeDocument/2006/relationships/image" Target="../media/image110.png"/><Relationship Id="rId5" Type="http://schemas.openxmlformats.org/officeDocument/2006/relationships/customXml" Target="../ink/ink382.xml"/><Relationship Id="rId15" Type="http://schemas.openxmlformats.org/officeDocument/2006/relationships/customXml" Target="../ink/ink387.xml"/><Relationship Id="rId23" Type="http://schemas.openxmlformats.org/officeDocument/2006/relationships/customXml" Target="../ink/ink391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customXml" Target="../ink/ink389.xml"/><Relationship Id="rId31" Type="http://schemas.openxmlformats.org/officeDocument/2006/relationships/customXml" Target="../ink/ink395.xml"/><Relationship Id="rId4" Type="http://schemas.openxmlformats.org/officeDocument/2006/relationships/image" Target="../media/image29.png"/><Relationship Id="rId9" Type="http://schemas.openxmlformats.org/officeDocument/2006/relationships/customXml" Target="../ink/ink384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393.xml"/><Relationship Id="rId30" Type="http://schemas.openxmlformats.org/officeDocument/2006/relationships/image" Target="../media/image105.png"/><Relationship Id="rId35" Type="http://schemas.openxmlformats.org/officeDocument/2006/relationships/customXml" Target="../ink/ink397.xml"/><Relationship Id="rId8" Type="http://schemas.openxmlformats.org/officeDocument/2006/relationships/image" Target="../media/image94.png"/><Relationship Id="rId3" Type="http://schemas.openxmlformats.org/officeDocument/2006/relationships/customXml" Target="../ink/ink38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5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9" Type="http://schemas.openxmlformats.org/officeDocument/2006/relationships/customXml" Target="../ink/ink418.xml"/><Relationship Id="rId21" Type="http://schemas.openxmlformats.org/officeDocument/2006/relationships/customXml" Target="../ink/ink409.xml"/><Relationship Id="rId34" Type="http://schemas.openxmlformats.org/officeDocument/2006/relationships/image" Target="../media/image107.png"/><Relationship Id="rId42" Type="http://schemas.openxmlformats.org/officeDocument/2006/relationships/image" Target="../media/image112.png"/><Relationship Id="rId7" Type="http://schemas.openxmlformats.org/officeDocument/2006/relationships/customXml" Target="../ink/ink402.xml"/><Relationship Id="rId2" Type="http://schemas.openxmlformats.org/officeDocument/2006/relationships/image" Target="../media/image111.png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29" Type="http://schemas.openxmlformats.org/officeDocument/2006/relationships/customXml" Target="../ink/ink413.xml"/><Relationship Id="rId41" Type="http://schemas.openxmlformats.org/officeDocument/2006/relationships/customXml" Target="../ink/ink4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customXml" Target="../ink/ink404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37" Type="http://schemas.openxmlformats.org/officeDocument/2006/relationships/customXml" Target="../ink/ink417.xml"/><Relationship Id="rId40" Type="http://schemas.openxmlformats.org/officeDocument/2006/relationships/image" Target="../media/image110.png"/><Relationship Id="rId5" Type="http://schemas.openxmlformats.org/officeDocument/2006/relationships/customXml" Target="../ink/ink401.xml"/><Relationship Id="rId15" Type="http://schemas.openxmlformats.org/officeDocument/2006/relationships/customXml" Target="../ink/ink406.xml"/><Relationship Id="rId23" Type="http://schemas.openxmlformats.org/officeDocument/2006/relationships/customXml" Target="../ink/ink410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customXml" Target="../ink/ink408.xml"/><Relationship Id="rId31" Type="http://schemas.openxmlformats.org/officeDocument/2006/relationships/customXml" Target="../ink/ink414.xml"/><Relationship Id="rId4" Type="http://schemas.openxmlformats.org/officeDocument/2006/relationships/image" Target="../media/image29.png"/><Relationship Id="rId9" Type="http://schemas.openxmlformats.org/officeDocument/2006/relationships/customXml" Target="../ink/ink403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412.xml"/><Relationship Id="rId30" Type="http://schemas.openxmlformats.org/officeDocument/2006/relationships/image" Target="../media/image105.png"/><Relationship Id="rId35" Type="http://schemas.openxmlformats.org/officeDocument/2006/relationships/customXml" Target="../ink/ink416.xml"/><Relationship Id="rId8" Type="http://schemas.openxmlformats.org/officeDocument/2006/relationships/image" Target="../media/image94.png"/><Relationship Id="rId3" Type="http://schemas.openxmlformats.org/officeDocument/2006/relationships/customXml" Target="../ink/ink400.xml"/><Relationship Id="rId12" Type="http://schemas.openxmlformats.org/officeDocument/2006/relationships/image" Target="../media/image96.png"/><Relationship Id="rId17" Type="http://schemas.openxmlformats.org/officeDocument/2006/relationships/customXml" Target="../ink/ink407.xml"/><Relationship Id="rId25" Type="http://schemas.openxmlformats.org/officeDocument/2006/relationships/customXml" Target="../ink/ink411.xml"/><Relationship Id="rId33" Type="http://schemas.openxmlformats.org/officeDocument/2006/relationships/customXml" Target="../ink/ink415.xml"/><Relationship Id="rId38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5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9" Type="http://schemas.openxmlformats.org/officeDocument/2006/relationships/customXml" Target="../ink/ink438.xml"/><Relationship Id="rId21" Type="http://schemas.openxmlformats.org/officeDocument/2006/relationships/customXml" Target="../ink/ink429.xml"/><Relationship Id="rId34" Type="http://schemas.openxmlformats.org/officeDocument/2006/relationships/image" Target="../media/image107.png"/><Relationship Id="rId42" Type="http://schemas.openxmlformats.org/officeDocument/2006/relationships/image" Target="../media/image113.png"/><Relationship Id="rId7" Type="http://schemas.openxmlformats.org/officeDocument/2006/relationships/customXml" Target="../ink/ink422.xml"/><Relationship Id="rId2" Type="http://schemas.openxmlformats.org/officeDocument/2006/relationships/image" Target="../media/image111.png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29" Type="http://schemas.openxmlformats.org/officeDocument/2006/relationships/customXml" Target="../ink/ink433.xml"/><Relationship Id="rId41" Type="http://schemas.openxmlformats.org/officeDocument/2006/relationships/customXml" Target="../ink/ink4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customXml" Target="../ink/ink424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37" Type="http://schemas.openxmlformats.org/officeDocument/2006/relationships/customXml" Target="../ink/ink437.xml"/><Relationship Id="rId40" Type="http://schemas.openxmlformats.org/officeDocument/2006/relationships/image" Target="../media/image110.png"/><Relationship Id="rId5" Type="http://schemas.openxmlformats.org/officeDocument/2006/relationships/customXml" Target="../ink/ink421.xml"/><Relationship Id="rId15" Type="http://schemas.openxmlformats.org/officeDocument/2006/relationships/customXml" Target="../ink/ink426.xml"/><Relationship Id="rId23" Type="http://schemas.openxmlformats.org/officeDocument/2006/relationships/customXml" Target="../ink/ink430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customXml" Target="../ink/ink428.xml"/><Relationship Id="rId31" Type="http://schemas.openxmlformats.org/officeDocument/2006/relationships/customXml" Target="../ink/ink434.xml"/><Relationship Id="rId44" Type="http://schemas.openxmlformats.org/officeDocument/2006/relationships/image" Target="../media/image114.png"/><Relationship Id="rId4" Type="http://schemas.openxmlformats.org/officeDocument/2006/relationships/image" Target="../media/image29.png"/><Relationship Id="rId9" Type="http://schemas.openxmlformats.org/officeDocument/2006/relationships/customXml" Target="../ink/ink423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432.xml"/><Relationship Id="rId30" Type="http://schemas.openxmlformats.org/officeDocument/2006/relationships/image" Target="../media/image105.png"/><Relationship Id="rId35" Type="http://schemas.openxmlformats.org/officeDocument/2006/relationships/customXml" Target="../ink/ink436.xml"/><Relationship Id="rId43" Type="http://schemas.openxmlformats.org/officeDocument/2006/relationships/customXml" Target="../ink/ink440.xml"/><Relationship Id="rId8" Type="http://schemas.openxmlformats.org/officeDocument/2006/relationships/image" Target="../media/image94.png"/><Relationship Id="rId3" Type="http://schemas.openxmlformats.org/officeDocument/2006/relationships/customXml" Target="../ink/ink420.xml"/><Relationship Id="rId12" Type="http://schemas.openxmlformats.org/officeDocument/2006/relationships/image" Target="../media/image96.png"/><Relationship Id="rId17" Type="http://schemas.openxmlformats.org/officeDocument/2006/relationships/customXml" Target="../ink/ink427.xml"/><Relationship Id="rId25" Type="http://schemas.openxmlformats.org/officeDocument/2006/relationships/customXml" Target="../ink/ink431.xml"/><Relationship Id="rId33" Type="http://schemas.openxmlformats.org/officeDocument/2006/relationships/customXml" Target="../ink/ink435.xml"/><Relationship Id="rId38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6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9" Type="http://schemas.openxmlformats.org/officeDocument/2006/relationships/customXml" Target="../ink/ink459.xml"/><Relationship Id="rId21" Type="http://schemas.openxmlformats.org/officeDocument/2006/relationships/customXml" Target="../ink/ink450.xml"/><Relationship Id="rId34" Type="http://schemas.openxmlformats.org/officeDocument/2006/relationships/image" Target="../media/image107.png"/><Relationship Id="rId42" Type="http://schemas.openxmlformats.org/officeDocument/2006/relationships/image" Target="../media/image113.png"/><Relationship Id="rId47" Type="http://schemas.openxmlformats.org/officeDocument/2006/relationships/customXml" Target="../ink/ink463.xml"/><Relationship Id="rId7" Type="http://schemas.openxmlformats.org/officeDocument/2006/relationships/customXml" Target="../ink/ink443.xml"/><Relationship Id="rId2" Type="http://schemas.openxmlformats.org/officeDocument/2006/relationships/image" Target="../media/image111.png"/><Relationship Id="rId16" Type="http://schemas.openxmlformats.org/officeDocument/2006/relationships/image" Target="../media/image98.png"/><Relationship Id="rId29" Type="http://schemas.openxmlformats.org/officeDocument/2006/relationships/customXml" Target="../ink/ink4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customXml" Target="../ink/ink445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37" Type="http://schemas.openxmlformats.org/officeDocument/2006/relationships/customXml" Target="../ink/ink458.xml"/><Relationship Id="rId40" Type="http://schemas.openxmlformats.org/officeDocument/2006/relationships/image" Target="../media/image110.png"/><Relationship Id="rId45" Type="http://schemas.openxmlformats.org/officeDocument/2006/relationships/customXml" Target="../ink/ink462.xml"/><Relationship Id="rId5" Type="http://schemas.openxmlformats.org/officeDocument/2006/relationships/customXml" Target="../ink/ink442.xml"/><Relationship Id="rId15" Type="http://schemas.openxmlformats.org/officeDocument/2006/relationships/customXml" Target="../ink/ink447.xml"/><Relationship Id="rId23" Type="http://schemas.openxmlformats.org/officeDocument/2006/relationships/customXml" Target="../ink/ink451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customXml" Target="../ink/ink449.xml"/><Relationship Id="rId31" Type="http://schemas.openxmlformats.org/officeDocument/2006/relationships/customXml" Target="../ink/ink455.xml"/><Relationship Id="rId44" Type="http://schemas.openxmlformats.org/officeDocument/2006/relationships/image" Target="../media/image115.png"/><Relationship Id="rId4" Type="http://schemas.openxmlformats.org/officeDocument/2006/relationships/image" Target="../media/image29.png"/><Relationship Id="rId9" Type="http://schemas.openxmlformats.org/officeDocument/2006/relationships/customXml" Target="../ink/ink444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453.xml"/><Relationship Id="rId30" Type="http://schemas.openxmlformats.org/officeDocument/2006/relationships/image" Target="../media/image105.png"/><Relationship Id="rId35" Type="http://schemas.openxmlformats.org/officeDocument/2006/relationships/customXml" Target="../ink/ink457.xml"/><Relationship Id="rId43" Type="http://schemas.openxmlformats.org/officeDocument/2006/relationships/customXml" Target="../ink/ink461.xml"/><Relationship Id="rId48" Type="http://schemas.openxmlformats.org/officeDocument/2006/relationships/image" Target="../media/image117.png"/><Relationship Id="rId8" Type="http://schemas.openxmlformats.org/officeDocument/2006/relationships/image" Target="../media/image94.png"/><Relationship Id="rId3" Type="http://schemas.openxmlformats.org/officeDocument/2006/relationships/customXml" Target="../ink/ink441.xml"/><Relationship Id="rId12" Type="http://schemas.openxmlformats.org/officeDocument/2006/relationships/image" Target="../media/image96.png"/><Relationship Id="rId17" Type="http://schemas.openxmlformats.org/officeDocument/2006/relationships/customXml" Target="../ink/ink448.xml"/><Relationship Id="rId25" Type="http://schemas.openxmlformats.org/officeDocument/2006/relationships/customXml" Target="../ink/ink452.xml"/><Relationship Id="rId33" Type="http://schemas.openxmlformats.org/officeDocument/2006/relationships/customXml" Target="../ink/ink456.xml"/><Relationship Id="rId38" Type="http://schemas.openxmlformats.org/officeDocument/2006/relationships/image" Target="../media/image109.png"/><Relationship Id="rId46" Type="http://schemas.openxmlformats.org/officeDocument/2006/relationships/image" Target="../media/image116.png"/><Relationship Id="rId20" Type="http://schemas.openxmlformats.org/officeDocument/2006/relationships/image" Target="../media/image100.png"/><Relationship Id="rId41" Type="http://schemas.openxmlformats.org/officeDocument/2006/relationships/customXml" Target="../ink/ink460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9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9" Type="http://schemas.openxmlformats.org/officeDocument/2006/relationships/customXml" Target="../ink/ink482.xml"/><Relationship Id="rId21" Type="http://schemas.openxmlformats.org/officeDocument/2006/relationships/customXml" Target="../ink/ink473.xml"/><Relationship Id="rId34" Type="http://schemas.openxmlformats.org/officeDocument/2006/relationships/image" Target="../media/image107.png"/><Relationship Id="rId42" Type="http://schemas.openxmlformats.org/officeDocument/2006/relationships/image" Target="../media/image113.png"/><Relationship Id="rId47" Type="http://schemas.openxmlformats.org/officeDocument/2006/relationships/customXml" Target="../ink/ink486.xml"/><Relationship Id="rId50" Type="http://schemas.openxmlformats.org/officeDocument/2006/relationships/image" Target="../media/image121.png"/><Relationship Id="rId55" Type="http://schemas.openxmlformats.org/officeDocument/2006/relationships/customXml" Target="../ink/ink490.xml"/><Relationship Id="rId7" Type="http://schemas.openxmlformats.org/officeDocument/2006/relationships/customXml" Target="../ink/ink466.xml"/><Relationship Id="rId2" Type="http://schemas.openxmlformats.org/officeDocument/2006/relationships/image" Target="../media/image111.png"/><Relationship Id="rId16" Type="http://schemas.openxmlformats.org/officeDocument/2006/relationships/image" Target="../media/image98.png"/><Relationship Id="rId29" Type="http://schemas.openxmlformats.org/officeDocument/2006/relationships/customXml" Target="../ink/ink477.xml"/><Relationship Id="rId11" Type="http://schemas.openxmlformats.org/officeDocument/2006/relationships/customXml" Target="../ink/ink468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37" Type="http://schemas.openxmlformats.org/officeDocument/2006/relationships/customXml" Target="../ink/ink481.xml"/><Relationship Id="rId40" Type="http://schemas.openxmlformats.org/officeDocument/2006/relationships/image" Target="../media/image110.png"/><Relationship Id="rId45" Type="http://schemas.openxmlformats.org/officeDocument/2006/relationships/customXml" Target="../ink/ink485.xml"/><Relationship Id="rId53" Type="http://schemas.openxmlformats.org/officeDocument/2006/relationships/customXml" Target="../ink/ink489.xml"/><Relationship Id="rId5" Type="http://schemas.openxmlformats.org/officeDocument/2006/relationships/customXml" Target="../ink/ink465.xml"/><Relationship Id="rId10" Type="http://schemas.openxmlformats.org/officeDocument/2006/relationships/image" Target="../media/image95.png"/><Relationship Id="rId19" Type="http://schemas.openxmlformats.org/officeDocument/2006/relationships/customXml" Target="../ink/ink472.xml"/><Relationship Id="rId31" Type="http://schemas.openxmlformats.org/officeDocument/2006/relationships/customXml" Target="../ink/ink478.xml"/><Relationship Id="rId44" Type="http://schemas.openxmlformats.org/officeDocument/2006/relationships/image" Target="../media/image118.png"/><Relationship Id="rId52" Type="http://schemas.openxmlformats.org/officeDocument/2006/relationships/image" Target="../media/image122.png"/><Relationship Id="rId4" Type="http://schemas.openxmlformats.org/officeDocument/2006/relationships/image" Target="../media/image29.png"/><Relationship Id="rId9" Type="http://schemas.openxmlformats.org/officeDocument/2006/relationships/customXml" Target="../ink/ink467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476.xml"/><Relationship Id="rId30" Type="http://schemas.openxmlformats.org/officeDocument/2006/relationships/image" Target="../media/image105.png"/><Relationship Id="rId35" Type="http://schemas.openxmlformats.org/officeDocument/2006/relationships/customXml" Target="../ink/ink480.xml"/><Relationship Id="rId43" Type="http://schemas.openxmlformats.org/officeDocument/2006/relationships/customXml" Target="../ink/ink484.xml"/><Relationship Id="rId48" Type="http://schemas.openxmlformats.org/officeDocument/2006/relationships/image" Target="../media/image120.png"/><Relationship Id="rId56" Type="http://schemas.openxmlformats.org/officeDocument/2006/relationships/image" Target="../media/image123.png"/><Relationship Id="rId8" Type="http://schemas.openxmlformats.org/officeDocument/2006/relationships/image" Target="../media/image94.png"/><Relationship Id="rId51" Type="http://schemas.openxmlformats.org/officeDocument/2006/relationships/customXml" Target="../ink/ink488.xml"/><Relationship Id="rId3" Type="http://schemas.openxmlformats.org/officeDocument/2006/relationships/customXml" Target="../ink/ink464.xml"/><Relationship Id="rId12" Type="http://schemas.openxmlformats.org/officeDocument/2006/relationships/image" Target="../media/image96.png"/><Relationship Id="rId17" Type="http://schemas.openxmlformats.org/officeDocument/2006/relationships/customXml" Target="../ink/ink471.xml"/><Relationship Id="rId25" Type="http://schemas.openxmlformats.org/officeDocument/2006/relationships/customXml" Target="../ink/ink475.xml"/><Relationship Id="rId33" Type="http://schemas.openxmlformats.org/officeDocument/2006/relationships/customXml" Target="../ink/ink479.xml"/><Relationship Id="rId38" Type="http://schemas.openxmlformats.org/officeDocument/2006/relationships/image" Target="../media/image109.png"/><Relationship Id="rId46" Type="http://schemas.openxmlformats.org/officeDocument/2006/relationships/image" Target="../media/image119.png"/><Relationship Id="rId20" Type="http://schemas.openxmlformats.org/officeDocument/2006/relationships/image" Target="../media/image100.png"/><Relationship Id="rId41" Type="http://schemas.openxmlformats.org/officeDocument/2006/relationships/customXml" Target="../ink/ink483.xml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5" Type="http://schemas.openxmlformats.org/officeDocument/2006/relationships/customXml" Target="../ink/ink470.xml"/><Relationship Id="rId23" Type="http://schemas.openxmlformats.org/officeDocument/2006/relationships/customXml" Target="../ink/ink474.xml"/><Relationship Id="rId28" Type="http://schemas.openxmlformats.org/officeDocument/2006/relationships/image" Target="../media/image104.png"/><Relationship Id="rId36" Type="http://schemas.openxmlformats.org/officeDocument/2006/relationships/image" Target="../media/image108.png"/><Relationship Id="rId49" Type="http://schemas.openxmlformats.org/officeDocument/2006/relationships/customXml" Target="../ink/ink48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customXml" Target="../ink/ink499.xml"/><Relationship Id="rId26" Type="http://schemas.openxmlformats.org/officeDocument/2006/relationships/customXml" Target="../ink/ink503.xml"/><Relationship Id="rId39" Type="http://schemas.openxmlformats.org/officeDocument/2006/relationships/image" Target="../media/image110.png"/><Relationship Id="rId21" Type="http://schemas.openxmlformats.org/officeDocument/2006/relationships/image" Target="../media/image101.png"/><Relationship Id="rId34" Type="http://schemas.openxmlformats.org/officeDocument/2006/relationships/customXml" Target="../ink/ink507.xml"/><Relationship Id="rId42" Type="http://schemas.openxmlformats.org/officeDocument/2006/relationships/customXml" Target="../ink/ink511.xml"/><Relationship Id="rId47" Type="http://schemas.openxmlformats.org/officeDocument/2006/relationships/image" Target="../media/image121.png"/><Relationship Id="rId50" Type="http://schemas.openxmlformats.org/officeDocument/2006/relationships/customXml" Target="../ink/ink515.xml"/><Relationship Id="rId7" Type="http://schemas.openxmlformats.org/officeDocument/2006/relationships/image" Target="../media/image94.png"/><Relationship Id="rId2" Type="http://schemas.openxmlformats.org/officeDocument/2006/relationships/customXml" Target="../ink/ink491.xml"/><Relationship Id="rId16" Type="http://schemas.openxmlformats.org/officeDocument/2006/relationships/customXml" Target="../ink/ink498.xml"/><Relationship Id="rId29" Type="http://schemas.openxmlformats.org/officeDocument/2006/relationships/image" Target="../media/image105.png"/><Relationship Id="rId11" Type="http://schemas.openxmlformats.org/officeDocument/2006/relationships/image" Target="../media/image96.png"/><Relationship Id="rId24" Type="http://schemas.openxmlformats.org/officeDocument/2006/relationships/customXml" Target="../ink/ink502.xml"/><Relationship Id="rId32" Type="http://schemas.openxmlformats.org/officeDocument/2006/relationships/customXml" Target="../ink/ink506.xml"/><Relationship Id="rId37" Type="http://schemas.openxmlformats.org/officeDocument/2006/relationships/image" Target="../media/image109.png"/><Relationship Id="rId40" Type="http://schemas.openxmlformats.org/officeDocument/2006/relationships/customXml" Target="../ink/ink510.xml"/><Relationship Id="rId45" Type="http://schemas.openxmlformats.org/officeDocument/2006/relationships/image" Target="../media/image124.png"/><Relationship Id="rId53" Type="http://schemas.openxmlformats.org/officeDocument/2006/relationships/image" Target="../media/image123.png"/><Relationship Id="rId5" Type="http://schemas.openxmlformats.org/officeDocument/2006/relationships/image" Target="../media/image93.png"/><Relationship Id="rId10" Type="http://schemas.openxmlformats.org/officeDocument/2006/relationships/customXml" Target="../ink/ink495.xml"/><Relationship Id="rId19" Type="http://schemas.openxmlformats.org/officeDocument/2006/relationships/image" Target="../media/image100.png"/><Relationship Id="rId31" Type="http://schemas.openxmlformats.org/officeDocument/2006/relationships/image" Target="../media/image106.png"/><Relationship Id="rId44" Type="http://schemas.openxmlformats.org/officeDocument/2006/relationships/customXml" Target="../ink/ink512.xml"/><Relationship Id="rId52" Type="http://schemas.openxmlformats.org/officeDocument/2006/relationships/customXml" Target="../ink/ink516.xml"/><Relationship Id="rId4" Type="http://schemas.openxmlformats.org/officeDocument/2006/relationships/customXml" Target="../ink/ink492.xml"/><Relationship Id="rId9" Type="http://schemas.openxmlformats.org/officeDocument/2006/relationships/image" Target="../media/image95.png"/><Relationship Id="rId14" Type="http://schemas.openxmlformats.org/officeDocument/2006/relationships/customXml" Target="../ink/ink497.xml"/><Relationship Id="rId22" Type="http://schemas.openxmlformats.org/officeDocument/2006/relationships/customXml" Target="../ink/ink501.xml"/><Relationship Id="rId27" Type="http://schemas.openxmlformats.org/officeDocument/2006/relationships/image" Target="../media/image104.png"/><Relationship Id="rId30" Type="http://schemas.openxmlformats.org/officeDocument/2006/relationships/customXml" Target="../ink/ink505.xml"/><Relationship Id="rId35" Type="http://schemas.openxmlformats.org/officeDocument/2006/relationships/image" Target="../media/image108.png"/><Relationship Id="rId43" Type="http://schemas.openxmlformats.org/officeDocument/2006/relationships/image" Target="../media/image118.png"/><Relationship Id="rId48" Type="http://schemas.openxmlformats.org/officeDocument/2006/relationships/customXml" Target="../ink/ink514.xml"/><Relationship Id="rId8" Type="http://schemas.openxmlformats.org/officeDocument/2006/relationships/customXml" Target="../ink/ink494.xml"/><Relationship Id="rId51" Type="http://schemas.openxmlformats.org/officeDocument/2006/relationships/image" Target="../media/image56.png"/><Relationship Id="rId3" Type="http://schemas.openxmlformats.org/officeDocument/2006/relationships/image" Target="../media/image29.png"/><Relationship Id="rId12" Type="http://schemas.openxmlformats.org/officeDocument/2006/relationships/customXml" Target="../ink/ink496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509.xml"/><Relationship Id="rId46" Type="http://schemas.openxmlformats.org/officeDocument/2006/relationships/customXml" Target="../ink/ink513.xml"/><Relationship Id="rId20" Type="http://schemas.openxmlformats.org/officeDocument/2006/relationships/customXml" Target="../ink/ink500.xml"/><Relationship Id="rId41" Type="http://schemas.openxmlformats.org/officeDocument/2006/relationships/image" Target="../media/image113.png"/><Relationship Id="rId5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3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504.xml"/><Relationship Id="rId36" Type="http://schemas.openxmlformats.org/officeDocument/2006/relationships/customXml" Target="../ink/ink508.xml"/><Relationship Id="rId49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8" Type="http://schemas.openxmlformats.org/officeDocument/2006/relationships/customXml" Target="../ink/ink525.xml"/><Relationship Id="rId26" Type="http://schemas.openxmlformats.org/officeDocument/2006/relationships/customXml" Target="../ink/ink529.xml"/><Relationship Id="rId39" Type="http://schemas.openxmlformats.org/officeDocument/2006/relationships/image" Target="../media/image110.png"/><Relationship Id="rId21" Type="http://schemas.openxmlformats.org/officeDocument/2006/relationships/image" Target="../media/image101.png"/><Relationship Id="rId34" Type="http://schemas.openxmlformats.org/officeDocument/2006/relationships/customXml" Target="../ink/ink533.xml"/><Relationship Id="rId42" Type="http://schemas.openxmlformats.org/officeDocument/2006/relationships/customXml" Target="../ink/ink537.xml"/><Relationship Id="rId47" Type="http://schemas.openxmlformats.org/officeDocument/2006/relationships/image" Target="../media/image121.png"/><Relationship Id="rId50" Type="http://schemas.openxmlformats.org/officeDocument/2006/relationships/customXml" Target="../ink/ink541.xml"/><Relationship Id="rId55" Type="http://schemas.openxmlformats.org/officeDocument/2006/relationships/customXml" Target="../ink/ink543.xml"/><Relationship Id="rId7" Type="http://schemas.openxmlformats.org/officeDocument/2006/relationships/image" Target="../media/image94.png"/><Relationship Id="rId2" Type="http://schemas.openxmlformats.org/officeDocument/2006/relationships/customXml" Target="../ink/ink517.xml"/><Relationship Id="rId16" Type="http://schemas.openxmlformats.org/officeDocument/2006/relationships/customXml" Target="../ink/ink524.xml"/><Relationship Id="rId29" Type="http://schemas.openxmlformats.org/officeDocument/2006/relationships/image" Target="../media/image105.png"/><Relationship Id="rId11" Type="http://schemas.openxmlformats.org/officeDocument/2006/relationships/image" Target="../media/image96.png"/><Relationship Id="rId24" Type="http://schemas.openxmlformats.org/officeDocument/2006/relationships/customXml" Target="../ink/ink528.xml"/><Relationship Id="rId32" Type="http://schemas.openxmlformats.org/officeDocument/2006/relationships/customXml" Target="../ink/ink532.xml"/><Relationship Id="rId37" Type="http://schemas.openxmlformats.org/officeDocument/2006/relationships/image" Target="../media/image109.png"/><Relationship Id="rId40" Type="http://schemas.openxmlformats.org/officeDocument/2006/relationships/customXml" Target="../ink/ink536.xml"/><Relationship Id="rId45" Type="http://schemas.openxmlformats.org/officeDocument/2006/relationships/image" Target="../media/image124.png"/><Relationship Id="rId53" Type="http://schemas.openxmlformats.org/officeDocument/2006/relationships/image" Target="../media/image123.png"/><Relationship Id="rId58" Type="http://schemas.openxmlformats.org/officeDocument/2006/relationships/image" Target="../media/image126.png"/><Relationship Id="rId5" Type="http://schemas.openxmlformats.org/officeDocument/2006/relationships/image" Target="../media/image93.png"/><Relationship Id="rId19" Type="http://schemas.openxmlformats.org/officeDocument/2006/relationships/image" Target="../media/image100.png"/><Relationship Id="rId4" Type="http://schemas.openxmlformats.org/officeDocument/2006/relationships/customXml" Target="../ink/ink518.xml"/><Relationship Id="rId9" Type="http://schemas.openxmlformats.org/officeDocument/2006/relationships/image" Target="../media/image95.png"/><Relationship Id="rId14" Type="http://schemas.openxmlformats.org/officeDocument/2006/relationships/customXml" Target="../ink/ink523.xml"/><Relationship Id="rId22" Type="http://schemas.openxmlformats.org/officeDocument/2006/relationships/customXml" Target="../ink/ink527.xml"/><Relationship Id="rId27" Type="http://schemas.openxmlformats.org/officeDocument/2006/relationships/image" Target="../media/image104.png"/><Relationship Id="rId30" Type="http://schemas.openxmlformats.org/officeDocument/2006/relationships/customXml" Target="../ink/ink531.xml"/><Relationship Id="rId35" Type="http://schemas.openxmlformats.org/officeDocument/2006/relationships/image" Target="../media/image108.png"/><Relationship Id="rId43" Type="http://schemas.openxmlformats.org/officeDocument/2006/relationships/image" Target="../media/image118.png"/><Relationship Id="rId48" Type="http://schemas.openxmlformats.org/officeDocument/2006/relationships/customXml" Target="../ink/ink540.xml"/><Relationship Id="rId56" Type="http://schemas.openxmlformats.org/officeDocument/2006/relationships/image" Target="../media/image125.png"/><Relationship Id="rId8" Type="http://schemas.openxmlformats.org/officeDocument/2006/relationships/customXml" Target="../ink/ink520.xml"/><Relationship Id="rId51" Type="http://schemas.openxmlformats.org/officeDocument/2006/relationships/image" Target="../media/image56.png"/><Relationship Id="rId3" Type="http://schemas.openxmlformats.org/officeDocument/2006/relationships/image" Target="../media/image29.png"/><Relationship Id="rId12" Type="http://schemas.openxmlformats.org/officeDocument/2006/relationships/customXml" Target="../ink/ink522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535.xml"/><Relationship Id="rId46" Type="http://schemas.openxmlformats.org/officeDocument/2006/relationships/customXml" Target="../ink/ink539.xml"/><Relationship Id="rId59" Type="http://schemas.openxmlformats.org/officeDocument/2006/relationships/customXml" Target="../ink/ink545.xml"/><Relationship Id="rId20" Type="http://schemas.openxmlformats.org/officeDocument/2006/relationships/customXml" Target="../ink/ink526.xml"/><Relationship Id="rId41" Type="http://schemas.openxmlformats.org/officeDocument/2006/relationships/image" Target="../media/image113.png"/><Relationship Id="rId5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9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530.xml"/><Relationship Id="rId36" Type="http://schemas.openxmlformats.org/officeDocument/2006/relationships/customXml" Target="../ink/ink534.xml"/><Relationship Id="rId49" Type="http://schemas.openxmlformats.org/officeDocument/2006/relationships/image" Target="../media/image122.png"/><Relationship Id="rId57" Type="http://schemas.openxmlformats.org/officeDocument/2006/relationships/customXml" Target="../ink/ink544.xml"/><Relationship Id="rId10" Type="http://schemas.openxmlformats.org/officeDocument/2006/relationships/customXml" Target="../ink/ink521.xml"/><Relationship Id="rId31" Type="http://schemas.openxmlformats.org/officeDocument/2006/relationships/image" Target="../media/image106.png"/><Relationship Id="rId44" Type="http://schemas.openxmlformats.org/officeDocument/2006/relationships/customXml" Target="../ink/ink538.xml"/><Relationship Id="rId52" Type="http://schemas.openxmlformats.org/officeDocument/2006/relationships/customXml" Target="../ink/ink542.xml"/><Relationship Id="rId60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8.xml"/><Relationship Id="rId21" Type="http://schemas.openxmlformats.org/officeDocument/2006/relationships/image" Target="../media/image101.png"/><Relationship Id="rId42" Type="http://schemas.openxmlformats.org/officeDocument/2006/relationships/customXml" Target="../ink/ink566.xml"/><Relationship Id="rId47" Type="http://schemas.openxmlformats.org/officeDocument/2006/relationships/image" Target="../media/image121.png"/><Relationship Id="rId63" Type="http://schemas.openxmlformats.org/officeDocument/2006/relationships/customXml" Target="../ink/ink576.xml"/><Relationship Id="rId68" Type="http://schemas.openxmlformats.org/officeDocument/2006/relationships/image" Target="../media/image131.png"/><Relationship Id="rId16" Type="http://schemas.openxmlformats.org/officeDocument/2006/relationships/customXml" Target="../ink/ink553.xml"/><Relationship Id="rId11" Type="http://schemas.openxmlformats.org/officeDocument/2006/relationships/image" Target="../media/image96.png"/><Relationship Id="rId24" Type="http://schemas.openxmlformats.org/officeDocument/2006/relationships/customXml" Target="../ink/ink557.xml"/><Relationship Id="rId32" Type="http://schemas.openxmlformats.org/officeDocument/2006/relationships/customXml" Target="../ink/ink561.xml"/><Relationship Id="rId37" Type="http://schemas.openxmlformats.org/officeDocument/2006/relationships/image" Target="../media/image109.png"/><Relationship Id="rId40" Type="http://schemas.openxmlformats.org/officeDocument/2006/relationships/customXml" Target="../ink/ink565.xml"/><Relationship Id="rId45" Type="http://schemas.openxmlformats.org/officeDocument/2006/relationships/image" Target="../media/image124.png"/><Relationship Id="rId53" Type="http://schemas.openxmlformats.org/officeDocument/2006/relationships/image" Target="../media/image123.png"/><Relationship Id="rId58" Type="http://schemas.openxmlformats.org/officeDocument/2006/relationships/image" Target="../media/image126.png"/><Relationship Id="rId66" Type="http://schemas.openxmlformats.org/officeDocument/2006/relationships/image" Target="../media/image130.png"/><Relationship Id="rId74" Type="http://schemas.openxmlformats.org/officeDocument/2006/relationships/image" Target="../media/image134.png"/><Relationship Id="rId5" Type="http://schemas.openxmlformats.org/officeDocument/2006/relationships/image" Target="../media/image93.png"/><Relationship Id="rId61" Type="http://schemas.openxmlformats.org/officeDocument/2006/relationships/customXml" Target="../ink/ink575.xml"/><Relationship Id="rId19" Type="http://schemas.openxmlformats.org/officeDocument/2006/relationships/image" Target="../media/image100.png"/><Relationship Id="rId14" Type="http://schemas.openxmlformats.org/officeDocument/2006/relationships/customXml" Target="../ink/ink552.xml"/><Relationship Id="rId22" Type="http://schemas.openxmlformats.org/officeDocument/2006/relationships/customXml" Target="../ink/ink556.xml"/><Relationship Id="rId27" Type="http://schemas.openxmlformats.org/officeDocument/2006/relationships/image" Target="../media/image104.png"/><Relationship Id="rId30" Type="http://schemas.openxmlformats.org/officeDocument/2006/relationships/customXml" Target="../ink/ink560.xml"/><Relationship Id="rId35" Type="http://schemas.openxmlformats.org/officeDocument/2006/relationships/image" Target="../media/image108.png"/><Relationship Id="rId43" Type="http://schemas.openxmlformats.org/officeDocument/2006/relationships/image" Target="../media/image118.png"/><Relationship Id="rId48" Type="http://schemas.openxmlformats.org/officeDocument/2006/relationships/customXml" Target="../ink/ink569.xml"/><Relationship Id="rId56" Type="http://schemas.openxmlformats.org/officeDocument/2006/relationships/image" Target="../media/image125.png"/><Relationship Id="rId64" Type="http://schemas.openxmlformats.org/officeDocument/2006/relationships/image" Target="../media/image129.png"/><Relationship Id="rId69" Type="http://schemas.openxmlformats.org/officeDocument/2006/relationships/customXml" Target="../ink/ink579.xml"/><Relationship Id="rId77" Type="http://schemas.openxmlformats.org/officeDocument/2006/relationships/customXml" Target="../ink/ink583.xml"/><Relationship Id="rId8" Type="http://schemas.openxmlformats.org/officeDocument/2006/relationships/customXml" Target="../ink/ink549.xml"/><Relationship Id="rId51" Type="http://schemas.openxmlformats.org/officeDocument/2006/relationships/image" Target="../media/image56.png"/><Relationship Id="rId72" Type="http://schemas.openxmlformats.org/officeDocument/2006/relationships/image" Target="../media/image133.png"/><Relationship Id="rId3" Type="http://schemas.openxmlformats.org/officeDocument/2006/relationships/image" Target="../media/image29.png"/><Relationship Id="rId12" Type="http://schemas.openxmlformats.org/officeDocument/2006/relationships/customXml" Target="../ink/ink551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564.xml"/><Relationship Id="rId46" Type="http://schemas.openxmlformats.org/officeDocument/2006/relationships/customXml" Target="../ink/ink568.xml"/><Relationship Id="rId59" Type="http://schemas.openxmlformats.org/officeDocument/2006/relationships/customXml" Target="../ink/ink574.xml"/><Relationship Id="rId67" Type="http://schemas.openxmlformats.org/officeDocument/2006/relationships/customXml" Target="../ink/ink578.xml"/><Relationship Id="rId20" Type="http://schemas.openxmlformats.org/officeDocument/2006/relationships/customXml" Target="../ink/ink555.xml"/><Relationship Id="rId41" Type="http://schemas.openxmlformats.org/officeDocument/2006/relationships/image" Target="../media/image113.png"/><Relationship Id="rId54" Type="http://schemas.openxmlformats.org/officeDocument/2006/relationships/image" Target="../media/image111.png"/><Relationship Id="rId62" Type="http://schemas.openxmlformats.org/officeDocument/2006/relationships/image" Target="../media/image128.png"/><Relationship Id="rId70" Type="http://schemas.openxmlformats.org/officeDocument/2006/relationships/image" Target="../media/image132.png"/><Relationship Id="rId75" Type="http://schemas.openxmlformats.org/officeDocument/2006/relationships/customXml" Target="../ink/ink5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8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559.xml"/><Relationship Id="rId36" Type="http://schemas.openxmlformats.org/officeDocument/2006/relationships/customXml" Target="../ink/ink563.xml"/><Relationship Id="rId49" Type="http://schemas.openxmlformats.org/officeDocument/2006/relationships/image" Target="../media/image122.png"/><Relationship Id="rId57" Type="http://schemas.openxmlformats.org/officeDocument/2006/relationships/customXml" Target="../ink/ink573.xml"/><Relationship Id="rId10" Type="http://schemas.openxmlformats.org/officeDocument/2006/relationships/customXml" Target="../ink/ink550.xml"/><Relationship Id="rId31" Type="http://schemas.openxmlformats.org/officeDocument/2006/relationships/image" Target="../media/image106.png"/><Relationship Id="rId44" Type="http://schemas.openxmlformats.org/officeDocument/2006/relationships/customXml" Target="../ink/ink567.xml"/><Relationship Id="rId52" Type="http://schemas.openxmlformats.org/officeDocument/2006/relationships/customXml" Target="../ink/ink571.xml"/><Relationship Id="rId60" Type="http://schemas.openxmlformats.org/officeDocument/2006/relationships/image" Target="../media/image127.png"/><Relationship Id="rId65" Type="http://schemas.openxmlformats.org/officeDocument/2006/relationships/customXml" Target="../ink/ink577.xml"/><Relationship Id="rId73" Type="http://schemas.openxmlformats.org/officeDocument/2006/relationships/customXml" Target="../ink/ink581.xml"/><Relationship Id="rId78" Type="http://schemas.openxmlformats.org/officeDocument/2006/relationships/image" Target="../media/image136.png"/><Relationship Id="rId4" Type="http://schemas.openxmlformats.org/officeDocument/2006/relationships/customXml" Target="../ink/ink547.xml"/><Relationship Id="rId9" Type="http://schemas.openxmlformats.org/officeDocument/2006/relationships/image" Target="../media/image95.png"/><Relationship Id="rId13" Type="http://schemas.openxmlformats.org/officeDocument/2006/relationships/image" Target="../media/image97.png"/><Relationship Id="rId18" Type="http://schemas.openxmlformats.org/officeDocument/2006/relationships/customXml" Target="../ink/ink554.xml"/><Relationship Id="rId39" Type="http://schemas.openxmlformats.org/officeDocument/2006/relationships/image" Target="../media/image110.png"/><Relationship Id="rId34" Type="http://schemas.openxmlformats.org/officeDocument/2006/relationships/customXml" Target="../ink/ink562.xml"/><Relationship Id="rId50" Type="http://schemas.openxmlformats.org/officeDocument/2006/relationships/customXml" Target="../ink/ink570.xml"/><Relationship Id="rId55" Type="http://schemas.openxmlformats.org/officeDocument/2006/relationships/customXml" Target="../ink/ink572.xml"/><Relationship Id="rId76" Type="http://schemas.openxmlformats.org/officeDocument/2006/relationships/image" Target="../media/image135.png"/><Relationship Id="rId7" Type="http://schemas.openxmlformats.org/officeDocument/2006/relationships/image" Target="../media/image94.png"/><Relationship Id="rId71" Type="http://schemas.openxmlformats.org/officeDocument/2006/relationships/customXml" Target="../ink/ink580.xml"/><Relationship Id="rId2" Type="http://schemas.openxmlformats.org/officeDocument/2006/relationships/customXml" Target="../ink/ink546.xml"/><Relationship Id="rId29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34" Type="http://schemas.openxmlformats.org/officeDocument/2006/relationships/customXml" Target="../ink/ink58.xml"/><Relationship Id="rId7" Type="http://schemas.openxmlformats.org/officeDocument/2006/relationships/image" Target="../media/image5.png"/><Relationship Id="rId12" Type="http://schemas.openxmlformats.org/officeDocument/2006/relationships/customXml" Target="../ink/ink47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3.png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7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55.xml"/><Relationship Id="rId10" Type="http://schemas.openxmlformats.org/officeDocument/2006/relationships/customXml" Target="../ink/ink46.xml"/><Relationship Id="rId19" Type="http://schemas.openxmlformats.org/officeDocument/2006/relationships/image" Target="../media/image11.png"/><Relationship Id="rId31" Type="http://schemas.openxmlformats.org/officeDocument/2006/relationships/image" Target="../media/image22.png"/><Relationship Id="rId4" Type="http://schemas.openxmlformats.org/officeDocument/2006/relationships/customXml" Target="../ink/ink43.xml"/><Relationship Id="rId9" Type="http://schemas.openxmlformats.org/officeDocument/2006/relationships/image" Target="../media/image6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20.png"/><Relationship Id="rId30" Type="http://schemas.openxmlformats.org/officeDocument/2006/relationships/customXml" Target="../ink/ink56.xml"/><Relationship Id="rId35" Type="http://schemas.openxmlformats.org/officeDocument/2006/relationships/image" Target="../media/image24.png"/><Relationship Id="rId8" Type="http://schemas.openxmlformats.org/officeDocument/2006/relationships/customXml" Target="../ink/ink45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6.xml"/><Relationship Id="rId21" Type="http://schemas.openxmlformats.org/officeDocument/2006/relationships/image" Target="../media/image101.png"/><Relationship Id="rId42" Type="http://schemas.openxmlformats.org/officeDocument/2006/relationships/customXml" Target="../ink/ink604.xml"/><Relationship Id="rId47" Type="http://schemas.openxmlformats.org/officeDocument/2006/relationships/image" Target="../media/image121.png"/><Relationship Id="rId63" Type="http://schemas.openxmlformats.org/officeDocument/2006/relationships/customXml" Target="../ink/ink614.xml"/><Relationship Id="rId68" Type="http://schemas.openxmlformats.org/officeDocument/2006/relationships/image" Target="../media/image131.png"/><Relationship Id="rId84" Type="http://schemas.openxmlformats.org/officeDocument/2006/relationships/image" Target="../media/image141.png"/><Relationship Id="rId16" Type="http://schemas.openxmlformats.org/officeDocument/2006/relationships/customXml" Target="../ink/ink591.xml"/><Relationship Id="rId11" Type="http://schemas.openxmlformats.org/officeDocument/2006/relationships/image" Target="../media/image96.png"/><Relationship Id="rId32" Type="http://schemas.openxmlformats.org/officeDocument/2006/relationships/customXml" Target="../ink/ink599.xml"/><Relationship Id="rId37" Type="http://schemas.openxmlformats.org/officeDocument/2006/relationships/image" Target="../media/image109.png"/><Relationship Id="rId53" Type="http://schemas.openxmlformats.org/officeDocument/2006/relationships/image" Target="../media/image123.png"/><Relationship Id="rId58" Type="http://schemas.openxmlformats.org/officeDocument/2006/relationships/image" Target="../media/image126.png"/><Relationship Id="rId74" Type="http://schemas.openxmlformats.org/officeDocument/2006/relationships/image" Target="../media/image134.png"/><Relationship Id="rId79" Type="http://schemas.openxmlformats.org/officeDocument/2006/relationships/customXml" Target="../ink/ink622.xml"/><Relationship Id="rId5" Type="http://schemas.openxmlformats.org/officeDocument/2006/relationships/image" Target="../media/image93.png"/><Relationship Id="rId19" Type="http://schemas.openxmlformats.org/officeDocument/2006/relationships/image" Target="../media/image100.png"/><Relationship Id="rId14" Type="http://schemas.openxmlformats.org/officeDocument/2006/relationships/customXml" Target="../ink/ink590.xml"/><Relationship Id="rId22" Type="http://schemas.openxmlformats.org/officeDocument/2006/relationships/customXml" Target="../ink/ink594.xml"/><Relationship Id="rId27" Type="http://schemas.openxmlformats.org/officeDocument/2006/relationships/image" Target="../media/image104.png"/><Relationship Id="rId30" Type="http://schemas.openxmlformats.org/officeDocument/2006/relationships/customXml" Target="../ink/ink598.xml"/><Relationship Id="rId35" Type="http://schemas.openxmlformats.org/officeDocument/2006/relationships/image" Target="../media/image108.png"/><Relationship Id="rId43" Type="http://schemas.openxmlformats.org/officeDocument/2006/relationships/image" Target="../media/image118.png"/><Relationship Id="rId48" Type="http://schemas.openxmlformats.org/officeDocument/2006/relationships/customXml" Target="../ink/ink607.xml"/><Relationship Id="rId56" Type="http://schemas.openxmlformats.org/officeDocument/2006/relationships/image" Target="../media/image125.png"/><Relationship Id="rId64" Type="http://schemas.openxmlformats.org/officeDocument/2006/relationships/image" Target="../media/image129.png"/><Relationship Id="rId69" Type="http://schemas.openxmlformats.org/officeDocument/2006/relationships/customXml" Target="../ink/ink617.xml"/><Relationship Id="rId77" Type="http://schemas.openxmlformats.org/officeDocument/2006/relationships/customXml" Target="../ink/ink621.xml"/><Relationship Id="rId8" Type="http://schemas.openxmlformats.org/officeDocument/2006/relationships/customXml" Target="../ink/ink587.xml"/><Relationship Id="rId51" Type="http://schemas.openxmlformats.org/officeDocument/2006/relationships/image" Target="../media/image56.png"/><Relationship Id="rId72" Type="http://schemas.openxmlformats.org/officeDocument/2006/relationships/image" Target="../media/image133.png"/><Relationship Id="rId80" Type="http://schemas.openxmlformats.org/officeDocument/2006/relationships/image" Target="../media/image139.png"/><Relationship Id="rId85" Type="http://schemas.openxmlformats.org/officeDocument/2006/relationships/customXml" Target="../ink/ink625.xml"/><Relationship Id="rId3" Type="http://schemas.openxmlformats.org/officeDocument/2006/relationships/image" Target="../media/image29.png"/><Relationship Id="rId12" Type="http://schemas.openxmlformats.org/officeDocument/2006/relationships/customXml" Target="../ink/ink589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602.xml"/><Relationship Id="rId46" Type="http://schemas.openxmlformats.org/officeDocument/2006/relationships/customXml" Target="../ink/ink606.xml"/><Relationship Id="rId59" Type="http://schemas.openxmlformats.org/officeDocument/2006/relationships/customXml" Target="../ink/ink612.xml"/><Relationship Id="rId67" Type="http://schemas.openxmlformats.org/officeDocument/2006/relationships/customXml" Target="../ink/ink616.xml"/><Relationship Id="rId20" Type="http://schemas.openxmlformats.org/officeDocument/2006/relationships/customXml" Target="../ink/ink593.xml"/><Relationship Id="rId41" Type="http://schemas.openxmlformats.org/officeDocument/2006/relationships/image" Target="../media/image113.png"/><Relationship Id="rId54" Type="http://schemas.openxmlformats.org/officeDocument/2006/relationships/image" Target="../media/image111.png"/><Relationship Id="rId62" Type="http://schemas.openxmlformats.org/officeDocument/2006/relationships/image" Target="../media/image128.png"/><Relationship Id="rId70" Type="http://schemas.openxmlformats.org/officeDocument/2006/relationships/image" Target="../media/image132.png"/><Relationship Id="rId75" Type="http://schemas.openxmlformats.org/officeDocument/2006/relationships/customXml" Target="../ink/ink620.xml"/><Relationship Id="rId83" Type="http://schemas.openxmlformats.org/officeDocument/2006/relationships/customXml" Target="../ink/ink624.xml"/><Relationship Id="rId88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6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597.xml"/><Relationship Id="rId36" Type="http://schemas.openxmlformats.org/officeDocument/2006/relationships/customXml" Target="../ink/ink601.xml"/><Relationship Id="rId49" Type="http://schemas.openxmlformats.org/officeDocument/2006/relationships/image" Target="../media/image122.png"/><Relationship Id="rId57" Type="http://schemas.openxmlformats.org/officeDocument/2006/relationships/customXml" Target="../ink/ink611.xml"/><Relationship Id="rId10" Type="http://schemas.openxmlformats.org/officeDocument/2006/relationships/customXml" Target="../ink/ink588.xml"/><Relationship Id="rId31" Type="http://schemas.openxmlformats.org/officeDocument/2006/relationships/image" Target="../media/image106.png"/><Relationship Id="rId44" Type="http://schemas.openxmlformats.org/officeDocument/2006/relationships/customXml" Target="../ink/ink605.xml"/><Relationship Id="rId52" Type="http://schemas.openxmlformats.org/officeDocument/2006/relationships/customXml" Target="../ink/ink609.xml"/><Relationship Id="rId60" Type="http://schemas.openxmlformats.org/officeDocument/2006/relationships/image" Target="../media/image127.png"/><Relationship Id="rId65" Type="http://schemas.openxmlformats.org/officeDocument/2006/relationships/customXml" Target="../ink/ink615.xml"/><Relationship Id="rId73" Type="http://schemas.openxmlformats.org/officeDocument/2006/relationships/customXml" Target="../ink/ink619.xml"/><Relationship Id="rId78" Type="http://schemas.openxmlformats.org/officeDocument/2006/relationships/image" Target="../media/image138.png"/><Relationship Id="rId81" Type="http://schemas.openxmlformats.org/officeDocument/2006/relationships/customXml" Target="../ink/ink623.xml"/><Relationship Id="rId86" Type="http://schemas.openxmlformats.org/officeDocument/2006/relationships/image" Target="../media/image142.png"/><Relationship Id="rId4" Type="http://schemas.openxmlformats.org/officeDocument/2006/relationships/customXml" Target="../ink/ink585.xml"/><Relationship Id="rId9" Type="http://schemas.openxmlformats.org/officeDocument/2006/relationships/image" Target="../media/image95.png"/><Relationship Id="rId13" Type="http://schemas.openxmlformats.org/officeDocument/2006/relationships/image" Target="../media/image97.png"/><Relationship Id="rId18" Type="http://schemas.openxmlformats.org/officeDocument/2006/relationships/customXml" Target="../ink/ink592.xml"/><Relationship Id="rId39" Type="http://schemas.openxmlformats.org/officeDocument/2006/relationships/image" Target="../media/image110.png"/><Relationship Id="rId34" Type="http://schemas.openxmlformats.org/officeDocument/2006/relationships/customXml" Target="../ink/ink600.xml"/><Relationship Id="rId50" Type="http://schemas.openxmlformats.org/officeDocument/2006/relationships/customXml" Target="../ink/ink608.xml"/><Relationship Id="rId55" Type="http://schemas.openxmlformats.org/officeDocument/2006/relationships/customXml" Target="../ink/ink610.xml"/><Relationship Id="rId76" Type="http://schemas.openxmlformats.org/officeDocument/2006/relationships/image" Target="../media/image137.png"/><Relationship Id="rId7" Type="http://schemas.openxmlformats.org/officeDocument/2006/relationships/image" Target="../media/image94.png"/><Relationship Id="rId71" Type="http://schemas.openxmlformats.org/officeDocument/2006/relationships/customXml" Target="../ink/ink618.xml"/><Relationship Id="rId2" Type="http://schemas.openxmlformats.org/officeDocument/2006/relationships/customXml" Target="../ink/ink584.xml"/><Relationship Id="rId29" Type="http://schemas.openxmlformats.org/officeDocument/2006/relationships/image" Target="../media/image105.png"/><Relationship Id="rId24" Type="http://schemas.openxmlformats.org/officeDocument/2006/relationships/customXml" Target="../ink/ink595.xml"/><Relationship Id="rId40" Type="http://schemas.openxmlformats.org/officeDocument/2006/relationships/customXml" Target="../ink/ink603.xml"/><Relationship Id="rId45" Type="http://schemas.openxmlformats.org/officeDocument/2006/relationships/image" Target="../media/image124.png"/><Relationship Id="rId66" Type="http://schemas.openxmlformats.org/officeDocument/2006/relationships/image" Target="../media/image130.png"/><Relationship Id="rId87" Type="http://schemas.openxmlformats.org/officeDocument/2006/relationships/customXml" Target="../ink/ink626.xml"/><Relationship Id="rId61" Type="http://schemas.openxmlformats.org/officeDocument/2006/relationships/customXml" Target="../ink/ink613.xml"/><Relationship Id="rId82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customXml" Target="../ink/ink6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customXml" Target="../ink/ink6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0.xml"/><Relationship Id="rId5" Type="http://schemas.openxmlformats.org/officeDocument/2006/relationships/image" Target="../media/image145.png"/><Relationship Id="rId4" Type="http://schemas.openxmlformats.org/officeDocument/2006/relationships/customXml" Target="../ink/ink629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8" Type="http://schemas.openxmlformats.org/officeDocument/2006/relationships/customXml" Target="../ink/ink639.xml"/><Relationship Id="rId26" Type="http://schemas.openxmlformats.org/officeDocument/2006/relationships/customXml" Target="../ink/ink643.xml"/><Relationship Id="rId39" Type="http://schemas.openxmlformats.org/officeDocument/2006/relationships/image" Target="../media/image162.png"/><Relationship Id="rId21" Type="http://schemas.openxmlformats.org/officeDocument/2006/relationships/image" Target="../media/image153.png"/><Relationship Id="rId34" Type="http://schemas.openxmlformats.org/officeDocument/2006/relationships/customXml" Target="../ink/ink647.xml"/><Relationship Id="rId42" Type="http://schemas.openxmlformats.org/officeDocument/2006/relationships/customXml" Target="../ink/ink651.xml"/><Relationship Id="rId47" Type="http://schemas.openxmlformats.org/officeDocument/2006/relationships/image" Target="../media/image166.png"/><Relationship Id="rId7" Type="http://schemas.openxmlformats.org/officeDocument/2006/relationships/image" Target="../media/image146.png"/><Relationship Id="rId2" Type="http://schemas.openxmlformats.org/officeDocument/2006/relationships/customXml" Target="../ink/ink631.xml"/><Relationship Id="rId16" Type="http://schemas.openxmlformats.org/officeDocument/2006/relationships/customXml" Target="../ink/ink638.xml"/><Relationship Id="rId29" Type="http://schemas.openxmlformats.org/officeDocument/2006/relationships/image" Target="../media/image157.png"/><Relationship Id="rId11" Type="http://schemas.openxmlformats.org/officeDocument/2006/relationships/image" Target="../media/image148.png"/><Relationship Id="rId24" Type="http://schemas.openxmlformats.org/officeDocument/2006/relationships/customXml" Target="../ink/ink642.xml"/><Relationship Id="rId32" Type="http://schemas.openxmlformats.org/officeDocument/2006/relationships/customXml" Target="../ink/ink646.xml"/><Relationship Id="rId37" Type="http://schemas.openxmlformats.org/officeDocument/2006/relationships/image" Target="../media/image161.png"/><Relationship Id="rId40" Type="http://schemas.openxmlformats.org/officeDocument/2006/relationships/customXml" Target="../ink/ink650.xml"/><Relationship Id="rId45" Type="http://schemas.openxmlformats.org/officeDocument/2006/relationships/image" Target="../media/image165.png"/><Relationship Id="rId5" Type="http://schemas.openxmlformats.org/officeDocument/2006/relationships/image" Target="../media/image145.png"/><Relationship Id="rId15" Type="http://schemas.openxmlformats.org/officeDocument/2006/relationships/image" Target="../media/image150.png"/><Relationship Id="rId23" Type="http://schemas.openxmlformats.org/officeDocument/2006/relationships/image" Target="../media/image154.png"/><Relationship Id="rId28" Type="http://schemas.openxmlformats.org/officeDocument/2006/relationships/customXml" Target="../ink/ink644.xml"/><Relationship Id="rId36" Type="http://schemas.openxmlformats.org/officeDocument/2006/relationships/customXml" Target="../ink/ink648.xml"/><Relationship Id="rId49" Type="http://schemas.openxmlformats.org/officeDocument/2006/relationships/image" Target="../media/image167.png"/><Relationship Id="rId10" Type="http://schemas.openxmlformats.org/officeDocument/2006/relationships/customXml" Target="../ink/ink635.xml"/><Relationship Id="rId19" Type="http://schemas.openxmlformats.org/officeDocument/2006/relationships/image" Target="../media/image152.png"/><Relationship Id="rId31" Type="http://schemas.openxmlformats.org/officeDocument/2006/relationships/image" Target="../media/image158.png"/><Relationship Id="rId44" Type="http://schemas.openxmlformats.org/officeDocument/2006/relationships/customXml" Target="../ink/ink652.xml"/><Relationship Id="rId4" Type="http://schemas.openxmlformats.org/officeDocument/2006/relationships/customXml" Target="../ink/ink632.xml"/><Relationship Id="rId9" Type="http://schemas.openxmlformats.org/officeDocument/2006/relationships/image" Target="../media/image147.png"/><Relationship Id="rId14" Type="http://schemas.openxmlformats.org/officeDocument/2006/relationships/customXml" Target="../ink/ink637.xml"/><Relationship Id="rId22" Type="http://schemas.openxmlformats.org/officeDocument/2006/relationships/customXml" Target="../ink/ink641.xml"/><Relationship Id="rId27" Type="http://schemas.openxmlformats.org/officeDocument/2006/relationships/image" Target="../media/image156.png"/><Relationship Id="rId30" Type="http://schemas.openxmlformats.org/officeDocument/2006/relationships/customXml" Target="../ink/ink645.xml"/><Relationship Id="rId35" Type="http://schemas.openxmlformats.org/officeDocument/2006/relationships/image" Target="../media/image160.png"/><Relationship Id="rId43" Type="http://schemas.openxmlformats.org/officeDocument/2006/relationships/image" Target="../media/image164.png"/><Relationship Id="rId48" Type="http://schemas.openxmlformats.org/officeDocument/2006/relationships/customXml" Target="../ink/ink654.xml"/><Relationship Id="rId8" Type="http://schemas.openxmlformats.org/officeDocument/2006/relationships/customXml" Target="../ink/ink634.xml"/><Relationship Id="rId3" Type="http://schemas.openxmlformats.org/officeDocument/2006/relationships/image" Target="../media/image144.png"/><Relationship Id="rId12" Type="http://schemas.openxmlformats.org/officeDocument/2006/relationships/customXml" Target="../ink/ink636.xml"/><Relationship Id="rId17" Type="http://schemas.openxmlformats.org/officeDocument/2006/relationships/image" Target="../media/image151.png"/><Relationship Id="rId25" Type="http://schemas.openxmlformats.org/officeDocument/2006/relationships/image" Target="../media/image155.png"/><Relationship Id="rId33" Type="http://schemas.openxmlformats.org/officeDocument/2006/relationships/image" Target="../media/image159.png"/><Relationship Id="rId38" Type="http://schemas.openxmlformats.org/officeDocument/2006/relationships/customXml" Target="../ink/ink649.xml"/><Relationship Id="rId46" Type="http://schemas.openxmlformats.org/officeDocument/2006/relationships/customXml" Target="../ink/ink653.xml"/><Relationship Id="rId20" Type="http://schemas.openxmlformats.org/officeDocument/2006/relationships/customXml" Target="../ink/ink640.xml"/><Relationship Id="rId41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customXml" Target="../ink/ink6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customXml" Target="../ink/ink656.xml"/><Relationship Id="rId4" Type="http://schemas.openxmlformats.org/officeDocument/2006/relationships/image" Target="../media/image16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4.png"/><Relationship Id="rId7" Type="http://schemas.openxmlformats.org/officeDocument/2006/relationships/customXml" Target="../ink/ink659.xml"/><Relationship Id="rId2" Type="http://schemas.openxmlformats.org/officeDocument/2006/relationships/customXml" Target="../ink/ink6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customXml" Target="../ink/ink658.xml"/><Relationship Id="rId4" Type="http://schemas.openxmlformats.org/officeDocument/2006/relationships/image" Target="../media/image16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customXml" Target="../ink/ink660.xml"/><Relationship Id="rId7" Type="http://schemas.openxmlformats.org/officeDocument/2006/relationships/customXml" Target="../ink/ink662.xm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661.xml"/><Relationship Id="rId4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customXml" Target="../ink/ink6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7.xml"/><Relationship Id="rId13" Type="http://schemas.openxmlformats.org/officeDocument/2006/relationships/image" Target="../media/image176.png"/><Relationship Id="rId3" Type="http://schemas.openxmlformats.org/officeDocument/2006/relationships/image" Target="../media/image144.png"/><Relationship Id="rId7" Type="http://schemas.openxmlformats.org/officeDocument/2006/relationships/image" Target="../media/image173.png"/><Relationship Id="rId12" Type="http://schemas.openxmlformats.org/officeDocument/2006/relationships/customXml" Target="../ink/ink669.xml"/><Relationship Id="rId17" Type="http://schemas.openxmlformats.org/officeDocument/2006/relationships/image" Target="../media/image178.png"/><Relationship Id="rId2" Type="http://schemas.openxmlformats.org/officeDocument/2006/relationships/customXml" Target="../ink/ink664.xml"/><Relationship Id="rId16" Type="http://schemas.openxmlformats.org/officeDocument/2006/relationships/customXml" Target="../ink/ink6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6.xml"/><Relationship Id="rId11" Type="http://schemas.openxmlformats.org/officeDocument/2006/relationships/image" Target="../media/image175.png"/><Relationship Id="rId5" Type="http://schemas.openxmlformats.org/officeDocument/2006/relationships/image" Target="../media/image172.png"/><Relationship Id="rId15" Type="http://schemas.openxmlformats.org/officeDocument/2006/relationships/image" Target="../media/image177.png"/><Relationship Id="rId10" Type="http://schemas.openxmlformats.org/officeDocument/2006/relationships/customXml" Target="../ink/ink668.xml"/><Relationship Id="rId4" Type="http://schemas.openxmlformats.org/officeDocument/2006/relationships/customXml" Target="../ink/ink665.xml"/><Relationship Id="rId9" Type="http://schemas.openxmlformats.org/officeDocument/2006/relationships/image" Target="../media/image174.png"/><Relationship Id="rId14" Type="http://schemas.openxmlformats.org/officeDocument/2006/relationships/customXml" Target="../ink/ink670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6.png"/><Relationship Id="rId18" Type="http://schemas.openxmlformats.org/officeDocument/2006/relationships/customXml" Target="../ink/ink680.xml"/><Relationship Id="rId26" Type="http://schemas.openxmlformats.org/officeDocument/2006/relationships/customXml" Target="../ink/ink684.xml"/><Relationship Id="rId3" Type="http://schemas.openxmlformats.org/officeDocument/2006/relationships/image" Target="../media/image144.png"/><Relationship Id="rId21" Type="http://schemas.openxmlformats.org/officeDocument/2006/relationships/image" Target="../media/image180.png"/><Relationship Id="rId7" Type="http://schemas.openxmlformats.org/officeDocument/2006/relationships/image" Target="../media/image173.png"/><Relationship Id="rId12" Type="http://schemas.openxmlformats.org/officeDocument/2006/relationships/customXml" Target="../ink/ink677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2" Type="http://schemas.openxmlformats.org/officeDocument/2006/relationships/customXml" Target="../ink/ink672.xml"/><Relationship Id="rId16" Type="http://schemas.openxmlformats.org/officeDocument/2006/relationships/customXml" Target="../ink/ink679.xml"/><Relationship Id="rId20" Type="http://schemas.openxmlformats.org/officeDocument/2006/relationships/customXml" Target="../ink/ink681.xml"/><Relationship Id="rId29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4.xml"/><Relationship Id="rId11" Type="http://schemas.openxmlformats.org/officeDocument/2006/relationships/image" Target="../media/image175.png"/><Relationship Id="rId24" Type="http://schemas.openxmlformats.org/officeDocument/2006/relationships/customXml" Target="../ink/ink683.xml"/><Relationship Id="rId32" Type="http://schemas.openxmlformats.org/officeDocument/2006/relationships/customXml" Target="../ink/ink687.xml"/><Relationship Id="rId5" Type="http://schemas.openxmlformats.org/officeDocument/2006/relationships/image" Target="../media/image172.png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685.xml"/><Relationship Id="rId10" Type="http://schemas.openxmlformats.org/officeDocument/2006/relationships/customXml" Target="../ink/ink676.xml"/><Relationship Id="rId19" Type="http://schemas.openxmlformats.org/officeDocument/2006/relationships/image" Target="../media/image179.png"/><Relationship Id="rId31" Type="http://schemas.openxmlformats.org/officeDocument/2006/relationships/image" Target="../media/image185.png"/><Relationship Id="rId4" Type="http://schemas.openxmlformats.org/officeDocument/2006/relationships/customXml" Target="../ink/ink673.xml"/><Relationship Id="rId9" Type="http://schemas.openxmlformats.org/officeDocument/2006/relationships/image" Target="../media/image174.png"/><Relationship Id="rId14" Type="http://schemas.openxmlformats.org/officeDocument/2006/relationships/customXml" Target="../ink/ink678.xml"/><Relationship Id="rId22" Type="http://schemas.openxmlformats.org/officeDocument/2006/relationships/customXml" Target="../ink/ink682.xml"/><Relationship Id="rId27" Type="http://schemas.openxmlformats.org/officeDocument/2006/relationships/image" Target="../media/image183.png"/><Relationship Id="rId30" Type="http://schemas.openxmlformats.org/officeDocument/2006/relationships/customXml" Target="../ink/ink686.xml"/><Relationship Id="rId8" Type="http://schemas.openxmlformats.org/officeDocument/2006/relationships/customXml" Target="../ink/ink67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26.png"/><Relationship Id="rId21" Type="http://schemas.openxmlformats.org/officeDocument/2006/relationships/image" Target="../media/image12.png"/><Relationship Id="rId34" Type="http://schemas.openxmlformats.org/officeDocument/2006/relationships/customXml" Target="../ink/ink75.xml"/><Relationship Id="rId7" Type="http://schemas.openxmlformats.org/officeDocument/2006/relationships/image" Target="../media/image5.png"/><Relationship Id="rId12" Type="http://schemas.openxmlformats.org/officeDocument/2006/relationships/customXml" Target="../ink/ink6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3.png"/><Relationship Id="rId38" Type="http://schemas.openxmlformats.org/officeDocument/2006/relationships/customXml" Target="../ink/ink77.xml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7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10" Type="http://schemas.openxmlformats.org/officeDocument/2006/relationships/customXml" Target="../ink/ink63.xml"/><Relationship Id="rId19" Type="http://schemas.openxmlformats.org/officeDocument/2006/relationships/image" Target="../media/image11.png"/><Relationship Id="rId31" Type="http://schemas.openxmlformats.org/officeDocument/2006/relationships/image" Target="../media/image22.png"/><Relationship Id="rId4" Type="http://schemas.openxmlformats.org/officeDocument/2006/relationships/customXml" Target="../ink/ink60.xml"/><Relationship Id="rId9" Type="http://schemas.openxmlformats.org/officeDocument/2006/relationships/image" Target="../media/image6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20.png"/><Relationship Id="rId30" Type="http://schemas.openxmlformats.org/officeDocument/2006/relationships/customXml" Target="../ink/ink73.xml"/><Relationship Id="rId35" Type="http://schemas.openxmlformats.org/officeDocument/2006/relationships/image" Target="../media/image24.png"/><Relationship Id="rId8" Type="http://schemas.openxmlformats.org/officeDocument/2006/relationships/customXml" Target="../ink/ink6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6.png"/><Relationship Id="rId18" Type="http://schemas.openxmlformats.org/officeDocument/2006/relationships/customXml" Target="../ink/ink696.xml"/><Relationship Id="rId26" Type="http://schemas.openxmlformats.org/officeDocument/2006/relationships/customXml" Target="../ink/ink700.xml"/><Relationship Id="rId39" Type="http://schemas.openxmlformats.org/officeDocument/2006/relationships/image" Target="../media/image189.png"/><Relationship Id="rId21" Type="http://schemas.openxmlformats.org/officeDocument/2006/relationships/image" Target="../media/image180.png"/><Relationship Id="rId34" Type="http://schemas.openxmlformats.org/officeDocument/2006/relationships/customXml" Target="../ink/ink704.xml"/><Relationship Id="rId42" Type="http://schemas.openxmlformats.org/officeDocument/2006/relationships/customXml" Target="../ink/ink708.xml"/><Relationship Id="rId47" Type="http://schemas.openxmlformats.org/officeDocument/2006/relationships/image" Target="../media/image193.png"/><Relationship Id="rId50" Type="http://schemas.openxmlformats.org/officeDocument/2006/relationships/customXml" Target="../ink/ink712.xml"/><Relationship Id="rId55" Type="http://schemas.openxmlformats.org/officeDocument/2006/relationships/image" Target="../media/image197.png"/><Relationship Id="rId7" Type="http://schemas.openxmlformats.org/officeDocument/2006/relationships/image" Target="../media/image173.png"/><Relationship Id="rId2" Type="http://schemas.openxmlformats.org/officeDocument/2006/relationships/customXml" Target="../ink/ink688.xml"/><Relationship Id="rId16" Type="http://schemas.openxmlformats.org/officeDocument/2006/relationships/customXml" Target="../ink/ink695.xml"/><Relationship Id="rId29" Type="http://schemas.openxmlformats.org/officeDocument/2006/relationships/image" Target="../media/image184.png"/><Relationship Id="rId11" Type="http://schemas.openxmlformats.org/officeDocument/2006/relationships/image" Target="../media/image175.png"/><Relationship Id="rId24" Type="http://schemas.openxmlformats.org/officeDocument/2006/relationships/customXml" Target="../ink/ink699.xml"/><Relationship Id="rId32" Type="http://schemas.openxmlformats.org/officeDocument/2006/relationships/customXml" Target="../ink/ink703.xml"/><Relationship Id="rId37" Type="http://schemas.openxmlformats.org/officeDocument/2006/relationships/image" Target="../media/image188.png"/><Relationship Id="rId40" Type="http://schemas.openxmlformats.org/officeDocument/2006/relationships/customXml" Target="../ink/ink707.xml"/><Relationship Id="rId45" Type="http://schemas.openxmlformats.org/officeDocument/2006/relationships/image" Target="../media/image192.png"/><Relationship Id="rId53" Type="http://schemas.openxmlformats.org/officeDocument/2006/relationships/image" Target="../media/image196.png"/><Relationship Id="rId58" Type="http://schemas.openxmlformats.org/officeDocument/2006/relationships/customXml" Target="../ink/ink716.xml"/><Relationship Id="rId5" Type="http://schemas.openxmlformats.org/officeDocument/2006/relationships/image" Target="../media/image172.png"/><Relationship Id="rId61" Type="http://schemas.openxmlformats.org/officeDocument/2006/relationships/image" Target="../media/image200.png"/><Relationship Id="rId19" Type="http://schemas.openxmlformats.org/officeDocument/2006/relationships/image" Target="../media/image179.png"/><Relationship Id="rId14" Type="http://schemas.openxmlformats.org/officeDocument/2006/relationships/customXml" Target="../ink/ink694.xml"/><Relationship Id="rId22" Type="http://schemas.openxmlformats.org/officeDocument/2006/relationships/customXml" Target="../ink/ink698.xml"/><Relationship Id="rId27" Type="http://schemas.openxmlformats.org/officeDocument/2006/relationships/image" Target="../media/image183.png"/><Relationship Id="rId30" Type="http://schemas.openxmlformats.org/officeDocument/2006/relationships/customXml" Target="../ink/ink702.xml"/><Relationship Id="rId35" Type="http://schemas.openxmlformats.org/officeDocument/2006/relationships/image" Target="../media/image187.png"/><Relationship Id="rId43" Type="http://schemas.openxmlformats.org/officeDocument/2006/relationships/image" Target="../media/image191.png"/><Relationship Id="rId48" Type="http://schemas.openxmlformats.org/officeDocument/2006/relationships/customXml" Target="../ink/ink711.xml"/><Relationship Id="rId56" Type="http://schemas.openxmlformats.org/officeDocument/2006/relationships/customXml" Target="../ink/ink715.xml"/><Relationship Id="rId8" Type="http://schemas.openxmlformats.org/officeDocument/2006/relationships/customXml" Target="../ink/ink691.xml"/><Relationship Id="rId51" Type="http://schemas.openxmlformats.org/officeDocument/2006/relationships/image" Target="../media/image195.png"/><Relationship Id="rId3" Type="http://schemas.openxmlformats.org/officeDocument/2006/relationships/image" Target="../media/image144.png"/><Relationship Id="rId12" Type="http://schemas.openxmlformats.org/officeDocument/2006/relationships/customXml" Target="../ink/ink693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38" Type="http://schemas.openxmlformats.org/officeDocument/2006/relationships/customXml" Target="../ink/ink706.xml"/><Relationship Id="rId46" Type="http://schemas.openxmlformats.org/officeDocument/2006/relationships/customXml" Target="../ink/ink710.xml"/><Relationship Id="rId59" Type="http://schemas.openxmlformats.org/officeDocument/2006/relationships/image" Target="../media/image199.png"/><Relationship Id="rId20" Type="http://schemas.openxmlformats.org/officeDocument/2006/relationships/customXml" Target="../ink/ink697.xml"/><Relationship Id="rId41" Type="http://schemas.openxmlformats.org/officeDocument/2006/relationships/image" Target="../media/image190.png"/><Relationship Id="rId54" Type="http://schemas.openxmlformats.org/officeDocument/2006/relationships/customXml" Target="../ink/ink7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0.xml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701.xml"/><Relationship Id="rId36" Type="http://schemas.openxmlformats.org/officeDocument/2006/relationships/customXml" Target="../ink/ink705.xml"/><Relationship Id="rId49" Type="http://schemas.openxmlformats.org/officeDocument/2006/relationships/image" Target="../media/image194.png"/><Relationship Id="rId57" Type="http://schemas.openxmlformats.org/officeDocument/2006/relationships/image" Target="../media/image198.png"/><Relationship Id="rId10" Type="http://schemas.openxmlformats.org/officeDocument/2006/relationships/customXml" Target="../ink/ink692.xml"/><Relationship Id="rId31" Type="http://schemas.openxmlformats.org/officeDocument/2006/relationships/image" Target="../media/image185.png"/><Relationship Id="rId44" Type="http://schemas.openxmlformats.org/officeDocument/2006/relationships/customXml" Target="../ink/ink709.xml"/><Relationship Id="rId52" Type="http://schemas.openxmlformats.org/officeDocument/2006/relationships/customXml" Target="../ink/ink713.xml"/><Relationship Id="rId60" Type="http://schemas.openxmlformats.org/officeDocument/2006/relationships/customXml" Target="../ink/ink717.xml"/><Relationship Id="rId4" Type="http://schemas.openxmlformats.org/officeDocument/2006/relationships/customXml" Target="../ink/ink689.xml"/><Relationship Id="rId9" Type="http://schemas.openxmlformats.org/officeDocument/2006/relationships/image" Target="../media/image174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0.xml"/><Relationship Id="rId21" Type="http://schemas.openxmlformats.org/officeDocument/2006/relationships/image" Target="../media/image180.png"/><Relationship Id="rId34" Type="http://schemas.openxmlformats.org/officeDocument/2006/relationships/customXml" Target="../ink/ink734.xml"/><Relationship Id="rId42" Type="http://schemas.openxmlformats.org/officeDocument/2006/relationships/customXml" Target="../ink/ink738.xml"/><Relationship Id="rId47" Type="http://schemas.openxmlformats.org/officeDocument/2006/relationships/image" Target="../media/image193.png"/><Relationship Id="rId50" Type="http://schemas.openxmlformats.org/officeDocument/2006/relationships/customXml" Target="../ink/ink742.xml"/><Relationship Id="rId55" Type="http://schemas.openxmlformats.org/officeDocument/2006/relationships/image" Target="../media/image197.png"/><Relationship Id="rId63" Type="http://schemas.openxmlformats.org/officeDocument/2006/relationships/image" Target="../media/image201.png"/><Relationship Id="rId7" Type="http://schemas.openxmlformats.org/officeDocument/2006/relationships/image" Target="../media/image173.png"/><Relationship Id="rId2" Type="http://schemas.openxmlformats.org/officeDocument/2006/relationships/customXml" Target="../ink/ink718.xml"/><Relationship Id="rId16" Type="http://schemas.openxmlformats.org/officeDocument/2006/relationships/customXml" Target="../ink/ink725.xml"/><Relationship Id="rId29" Type="http://schemas.openxmlformats.org/officeDocument/2006/relationships/image" Target="../media/image184.png"/><Relationship Id="rId11" Type="http://schemas.openxmlformats.org/officeDocument/2006/relationships/image" Target="../media/image175.png"/><Relationship Id="rId24" Type="http://schemas.openxmlformats.org/officeDocument/2006/relationships/customXml" Target="../ink/ink729.xml"/><Relationship Id="rId32" Type="http://schemas.openxmlformats.org/officeDocument/2006/relationships/customXml" Target="../ink/ink733.xml"/><Relationship Id="rId37" Type="http://schemas.openxmlformats.org/officeDocument/2006/relationships/image" Target="../media/image188.png"/><Relationship Id="rId40" Type="http://schemas.openxmlformats.org/officeDocument/2006/relationships/customXml" Target="../ink/ink737.xml"/><Relationship Id="rId45" Type="http://schemas.openxmlformats.org/officeDocument/2006/relationships/image" Target="../media/image192.png"/><Relationship Id="rId53" Type="http://schemas.openxmlformats.org/officeDocument/2006/relationships/image" Target="../media/image196.png"/><Relationship Id="rId58" Type="http://schemas.openxmlformats.org/officeDocument/2006/relationships/customXml" Target="../ink/ink746.xml"/><Relationship Id="rId66" Type="http://schemas.openxmlformats.org/officeDocument/2006/relationships/customXml" Target="../ink/ink750.xml"/><Relationship Id="rId5" Type="http://schemas.openxmlformats.org/officeDocument/2006/relationships/image" Target="../media/image172.png"/><Relationship Id="rId61" Type="http://schemas.openxmlformats.org/officeDocument/2006/relationships/image" Target="../media/image200.png"/><Relationship Id="rId19" Type="http://schemas.openxmlformats.org/officeDocument/2006/relationships/image" Target="../media/image179.png"/><Relationship Id="rId14" Type="http://schemas.openxmlformats.org/officeDocument/2006/relationships/customXml" Target="../ink/ink724.xml"/><Relationship Id="rId22" Type="http://schemas.openxmlformats.org/officeDocument/2006/relationships/customXml" Target="../ink/ink728.xml"/><Relationship Id="rId27" Type="http://schemas.openxmlformats.org/officeDocument/2006/relationships/image" Target="../media/image183.png"/><Relationship Id="rId30" Type="http://schemas.openxmlformats.org/officeDocument/2006/relationships/customXml" Target="../ink/ink732.xml"/><Relationship Id="rId35" Type="http://schemas.openxmlformats.org/officeDocument/2006/relationships/image" Target="../media/image187.png"/><Relationship Id="rId43" Type="http://schemas.openxmlformats.org/officeDocument/2006/relationships/image" Target="../media/image191.png"/><Relationship Id="rId48" Type="http://schemas.openxmlformats.org/officeDocument/2006/relationships/customXml" Target="../ink/ink741.xml"/><Relationship Id="rId56" Type="http://schemas.openxmlformats.org/officeDocument/2006/relationships/customXml" Target="../ink/ink745.xml"/><Relationship Id="rId64" Type="http://schemas.openxmlformats.org/officeDocument/2006/relationships/customXml" Target="../ink/ink749.xml"/><Relationship Id="rId8" Type="http://schemas.openxmlformats.org/officeDocument/2006/relationships/customXml" Target="../ink/ink721.xml"/><Relationship Id="rId51" Type="http://schemas.openxmlformats.org/officeDocument/2006/relationships/image" Target="../media/image195.png"/><Relationship Id="rId3" Type="http://schemas.openxmlformats.org/officeDocument/2006/relationships/image" Target="../media/image144.png"/><Relationship Id="rId12" Type="http://schemas.openxmlformats.org/officeDocument/2006/relationships/customXml" Target="../ink/ink723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38" Type="http://schemas.openxmlformats.org/officeDocument/2006/relationships/customXml" Target="../ink/ink736.xml"/><Relationship Id="rId46" Type="http://schemas.openxmlformats.org/officeDocument/2006/relationships/customXml" Target="../ink/ink740.xml"/><Relationship Id="rId59" Type="http://schemas.openxmlformats.org/officeDocument/2006/relationships/image" Target="../media/image199.png"/><Relationship Id="rId67" Type="http://schemas.openxmlformats.org/officeDocument/2006/relationships/image" Target="../media/image203.png"/><Relationship Id="rId20" Type="http://schemas.openxmlformats.org/officeDocument/2006/relationships/customXml" Target="../ink/ink727.xml"/><Relationship Id="rId41" Type="http://schemas.openxmlformats.org/officeDocument/2006/relationships/image" Target="../media/image190.png"/><Relationship Id="rId54" Type="http://schemas.openxmlformats.org/officeDocument/2006/relationships/customXml" Target="../ink/ink744.xml"/><Relationship Id="rId62" Type="http://schemas.openxmlformats.org/officeDocument/2006/relationships/customXml" Target="../ink/ink7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0.xml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731.xml"/><Relationship Id="rId36" Type="http://schemas.openxmlformats.org/officeDocument/2006/relationships/customXml" Target="../ink/ink735.xml"/><Relationship Id="rId49" Type="http://schemas.openxmlformats.org/officeDocument/2006/relationships/image" Target="../media/image194.png"/><Relationship Id="rId57" Type="http://schemas.openxmlformats.org/officeDocument/2006/relationships/image" Target="../media/image198.png"/><Relationship Id="rId10" Type="http://schemas.openxmlformats.org/officeDocument/2006/relationships/customXml" Target="../ink/ink722.xml"/><Relationship Id="rId31" Type="http://schemas.openxmlformats.org/officeDocument/2006/relationships/image" Target="../media/image185.png"/><Relationship Id="rId44" Type="http://schemas.openxmlformats.org/officeDocument/2006/relationships/customXml" Target="../ink/ink739.xml"/><Relationship Id="rId52" Type="http://schemas.openxmlformats.org/officeDocument/2006/relationships/customXml" Target="../ink/ink743.xml"/><Relationship Id="rId60" Type="http://schemas.openxmlformats.org/officeDocument/2006/relationships/customXml" Target="../ink/ink747.xml"/><Relationship Id="rId65" Type="http://schemas.openxmlformats.org/officeDocument/2006/relationships/image" Target="../media/image202.png"/><Relationship Id="rId4" Type="http://schemas.openxmlformats.org/officeDocument/2006/relationships/customXml" Target="../ink/ink719.xml"/><Relationship Id="rId9" Type="http://schemas.openxmlformats.org/officeDocument/2006/relationships/image" Target="../media/image174.png"/><Relationship Id="rId13" Type="http://schemas.openxmlformats.org/officeDocument/2006/relationships/image" Target="../media/image176.png"/><Relationship Id="rId18" Type="http://schemas.openxmlformats.org/officeDocument/2006/relationships/customXml" Target="../ink/ink726.xml"/><Relationship Id="rId39" Type="http://schemas.openxmlformats.org/officeDocument/2006/relationships/image" Target="../media/image189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3.xml"/><Relationship Id="rId21" Type="http://schemas.openxmlformats.org/officeDocument/2006/relationships/image" Target="../media/image180.png"/><Relationship Id="rId42" Type="http://schemas.openxmlformats.org/officeDocument/2006/relationships/customXml" Target="../ink/ink771.xml"/><Relationship Id="rId47" Type="http://schemas.openxmlformats.org/officeDocument/2006/relationships/image" Target="../media/image193.png"/><Relationship Id="rId63" Type="http://schemas.openxmlformats.org/officeDocument/2006/relationships/image" Target="../media/image201.png"/><Relationship Id="rId68" Type="http://schemas.openxmlformats.org/officeDocument/2006/relationships/customXml" Target="../ink/ink784.xml"/><Relationship Id="rId16" Type="http://schemas.openxmlformats.org/officeDocument/2006/relationships/customXml" Target="../ink/ink758.xml"/><Relationship Id="rId11" Type="http://schemas.openxmlformats.org/officeDocument/2006/relationships/image" Target="../media/image175.png"/><Relationship Id="rId24" Type="http://schemas.openxmlformats.org/officeDocument/2006/relationships/customXml" Target="../ink/ink762.xml"/><Relationship Id="rId32" Type="http://schemas.openxmlformats.org/officeDocument/2006/relationships/customXml" Target="../ink/ink766.xml"/><Relationship Id="rId37" Type="http://schemas.openxmlformats.org/officeDocument/2006/relationships/image" Target="../media/image188.png"/><Relationship Id="rId40" Type="http://schemas.openxmlformats.org/officeDocument/2006/relationships/customXml" Target="../ink/ink770.xml"/><Relationship Id="rId45" Type="http://schemas.openxmlformats.org/officeDocument/2006/relationships/image" Target="../media/image192.png"/><Relationship Id="rId53" Type="http://schemas.openxmlformats.org/officeDocument/2006/relationships/image" Target="../media/image196.png"/><Relationship Id="rId58" Type="http://schemas.openxmlformats.org/officeDocument/2006/relationships/customXml" Target="../ink/ink779.xml"/><Relationship Id="rId66" Type="http://schemas.openxmlformats.org/officeDocument/2006/relationships/customXml" Target="../ink/ink783.xml"/><Relationship Id="rId74" Type="http://schemas.openxmlformats.org/officeDocument/2006/relationships/customXml" Target="../ink/ink787.xml"/><Relationship Id="rId79" Type="http://schemas.openxmlformats.org/officeDocument/2006/relationships/image" Target="../media/image209.png"/><Relationship Id="rId5" Type="http://schemas.openxmlformats.org/officeDocument/2006/relationships/image" Target="../media/image172.png"/><Relationship Id="rId61" Type="http://schemas.openxmlformats.org/officeDocument/2006/relationships/image" Target="../media/image200.png"/><Relationship Id="rId19" Type="http://schemas.openxmlformats.org/officeDocument/2006/relationships/image" Target="../media/image179.png"/><Relationship Id="rId14" Type="http://schemas.openxmlformats.org/officeDocument/2006/relationships/customXml" Target="../ink/ink757.xml"/><Relationship Id="rId22" Type="http://schemas.openxmlformats.org/officeDocument/2006/relationships/customXml" Target="../ink/ink761.xml"/><Relationship Id="rId27" Type="http://schemas.openxmlformats.org/officeDocument/2006/relationships/image" Target="../media/image183.png"/><Relationship Id="rId30" Type="http://schemas.openxmlformats.org/officeDocument/2006/relationships/customXml" Target="../ink/ink765.xml"/><Relationship Id="rId35" Type="http://schemas.openxmlformats.org/officeDocument/2006/relationships/image" Target="../media/image187.png"/><Relationship Id="rId43" Type="http://schemas.openxmlformats.org/officeDocument/2006/relationships/image" Target="../media/image191.png"/><Relationship Id="rId48" Type="http://schemas.openxmlformats.org/officeDocument/2006/relationships/customXml" Target="../ink/ink774.xml"/><Relationship Id="rId56" Type="http://schemas.openxmlformats.org/officeDocument/2006/relationships/customXml" Target="../ink/ink778.xml"/><Relationship Id="rId64" Type="http://schemas.openxmlformats.org/officeDocument/2006/relationships/customXml" Target="../ink/ink782.xml"/><Relationship Id="rId69" Type="http://schemas.openxmlformats.org/officeDocument/2006/relationships/image" Target="../media/image204.png"/><Relationship Id="rId77" Type="http://schemas.openxmlformats.org/officeDocument/2006/relationships/image" Target="../media/image208.png"/><Relationship Id="rId8" Type="http://schemas.openxmlformats.org/officeDocument/2006/relationships/customXml" Target="../ink/ink754.xml"/><Relationship Id="rId51" Type="http://schemas.openxmlformats.org/officeDocument/2006/relationships/image" Target="../media/image195.png"/><Relationship Id="rId72" Type="http://schemas.openxmlformats.org/officeDocument/2006/relationships/customXml" Target="../ink/ink786.xml"/><Relationship Id="rId3" Type="http://schemas.openxmlformats.org/officeDocument/2006/relationships/image" Target="../media/image144.png"/><Relationship Id="rId12" Type="http://schemas.openxmlformats.org/officeDocument/2006/relationships/customXml" Target="../ink/ink756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38" Type="http://schemas.openxmlformats.org/officeDocument/2006/relationships/customXml" Target="../ink/ink769.xml"/><Relationship Id="rId46" Type="http://schemas.openxmlformats.org/officeDocument/2006/relationships/customXml" Target="../ink/ink773.xml"/><Relationship Id="rId59" Type="http://schemas.openxmlformats.org/officeDocument/2006/relationships/image" Target="../media/image199.png"/><Relationship Id="rId67" Type="http://schemas.openxmlformats.org/officeDocument/2006/relationships/image" Target="../media/image203.png"/><Relationship Id="rId20" Type="http://schemas.openxmlformats.org/officeDocument/2006/relationships/customXml" Target="../ink/ink760.xml"/><Relationship Id="rId41" Type="http://schemas.openxmlformats.org/officeDocument/2006/relationships/image" Target="../media/image190.png"/><Relationship Id="rId54" Type="http://schemas.openxmlformats.org/officeDocument/2006/relationships/customXml" Target="../ink/ink777.xml"/><Relationship Id="rId62" Type="http://schemas.openxmlformats.org/officeDocument/2006/relationships/customXml" Target="../ink/ink781.xml"/><Relationship Id="rId70" Type="http://schemas.openxmlformats.org/officeDocument/2006/relationships/customXml" Target="../ink/ink785.xml"/><Relationship Id="rId75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3.xml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764.xml"/><Relationship Id="rId36" Type="http://schemas.openxmlformats.org/officeDocument/2006/relationships/customXml" Target="../ink/ink768.xml"/><Relationship Id="rId49" Type="http://schemas.openxmlformats.org/officeDocument/2006/relationships/image" Target="../media/image194.png"/><Relationship Id="rId57" Type="http://schemas.openxmlformats.org/officeDocument/2006/relationships/image" Target="../media/image198.png"/><Relationship Id="rId10" Type="http://schemas.openxmlformats.org/officeDocument/2006/relationships/customXml" Target="../ink/ink755.xml"/><Relationship Id="rId31" Type="http://schemas.openxmlformats.org/officeDocument/2006/relationships/image" Target="../media/image185.png"/><Relationship Id="rId44" Type="http://schemas.openxmlformats.org/officeDocument/2006/relationships/customXml" Target="../ink/ink772.xml"/><Relationship Id="rId52" Type="http://schemas.openxmlformats.org/officeDocument/2006/relationships/customXml" Target="../ink/ink776.xml"/><Relationship Id="rId60" Type="http://schemas.openxmlformats.org/officeDocument/2006/relationships/customXml" Target="../ink/ink780.xml"/><Relationship Id="rId65" Type="http://schemas.openxmlformats.org/officeDocument/2006/relationships/image" Target="../media/image202.png"/><Relationship Id="rId73" Type="http://schemas.openxmlformats.org/officeDocument/2006/relationships/image" Target="../media/image206.png"/><Relationship Id="rId78" Type="http://schemas.openxmlformats.org/officeDocument/2006/relationships/customXml" Target="../ink/ink789.xml"/><Relationship Id="rId4" Type="http://schemas.openxmlformats.org/officeDocument/2006/relationships/customXml" Target="../ink/ink752.xml"/><Relationship Id="rId9" Type="http://schemas.openxmlformats.org/officeDocument/2006/relationships/image" Target="../media/image174.png"/><Relationship Id="rId13" Type="http://schemas.openxmlformats.org/officeDocument/2006/relationships/image" Target="../media/image176.png"/><Relationship Id="rId18" Type="http://schemas.openxmlformats.org/officeDocument/2006/relationships/customXml" Target="../ink/ink759.xml"/><Relationship Id="rId39" Type="http://schemas.openxmlformats.org/officeDocument/2006/relationships/image" Target="../media/image189.png"/><Relationship Id="rId34" Type="http://schemas.openxmlformats.org/officeDocument/2006/relationships/customXml" Target="../ink/ink767.xml"/><Relationship Id="rId50" Type="http://schemas.openxmlformats.org/officeDocument/2006/relationships/customXml" Target="../ink/ink775.xml"/><Relationship Id="rId55" Type="http://schemas.openxmlformats.org/officeDocument/2006/relationships/image" Target="../media/image197.png"/><Relationship Id="rId76" Type="http://schemas.openxmlformats.org/officeDocument/2006/relationships/customXml" Target="../ink/ink788.xml"/><Relationship Id="rId7" Type="http://schemas.openxmlformats.org/officeDocument/2006/relationships/image" Target="../media/image173.png"/><Relationship Id="rId71" Type="http://schemas.openxmlformats.org/officeDocument/2006/relationships/image" Target="../media/image205.png"/><Relationship Id="rId2" Type="http://schemas.openxmlformats.org/officeDocument/2006/relationships/customXml" Target="../ink/ink751.xml"/><Relationship Id="rId29" Type="http://schemas.openxmlformats.org/officeDocument/2006/relationships/image" Target="../media/image1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0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customXml" Target="../ink/ink791.xml"/><Relationship Id="rId4" Type="http://schemas.openxmlformats.org/officeDocument/2006/relationships/image" Target="../media/image21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customXml" Target="../ink/ink792.xml"/><Relationship Id="rId7" Type="http://schemas.openxmlformats.org/officeDocument/2006/relationships/customXml" Target="../ink/ink794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customXml" Target="../ink/ink793.xml"/><Relationship Id="rId4" Type="http://schemas.openxmlformats.org/officeDocument/2006/relationships/image" Target="../media/image21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customXml" Target="../ink/ink800.xml"/><Relationship Id="rId18" Type="http://schemas.openxmlformats.org/officeDocument/2006/relationships/image" Target="../media/image220.png"/><Relationship Id="rId3" Type="http://schemas.openxmlformats.org/officeDocument/2006/relationships/customXml" Target="../ink/ink795.xml"/><Relationship Id="rId21" Type="http://schemas.openxmlformats.org/officeDocument/2006/relationships/customXml" Target="../ink/ink804.xml"/><Relationship Id="rId7" Type="http://schemas.openxmlformats.org/officeDocument/2006/relationships/customXml" Target="../ink/ink797.xml"/><Relationship Id="rId12" Type="http://schemas.openxmlformats.org/officeDocument/2006/relationships/image" Target="../media/image217.png"/><Relationship Id="rId17" Type="http://schemas.openxmlformats.org/officeDocument/2006/relationships/customXml" Target="../ink/ink802.xml"/><Relationship Id="rId2" Type="http://schemas.openxmlformats.org/officeDocument/2006/relationships/image" Target="../media/image210.png"/><Relationship Id="rId16" Type="http://schemas.openxmlformats.org/officeDocument/2006/relationships/image" Target="../media/image219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customXml" Target="../ink/ink799.xml"/><Relationship Id="rId5" Type="http://schemas.openxmlformats.org/officeDocument/2006/relationships/customXml" Target="../ink/ink796.xml"/><Relationship Id="rId15" Type="http://schemas.openxmlformats.org/officeDocument/2006/relationships/customXml" Target="../ink/ink801.xml"/><Relationship Id="rId10" Type="http://schemas.openxmlformats.org/officeDocument/2006/relationships/image" Target="../media/image216.png"/><Relationship Id="rId19" Type="http://schemas.openxmlformats.org/officeDocument/2006/relationships/customXml" Target="../ink/ink803.xml"/><Relationship Id="rId4" Type="http://schemas.openxmlformats.org/officeDocument/2006/relationships/image" Target="../media/image211.png"/><Relationship Id="rId9" Type="http://schemas.openxmlformats.org/officeDocument/2006/relationships/customXml" Target="../ink/ink798.xml"/><Relationship Id="rId14" Type="http://schemas.openxmlformats.org/officeDocument/2006/relationships/image" Target="../media/image218.png"/><Relationship Id="rId22" Type="http://schemas.openxmlformats.org/officeDocument/2006/relationships/image" Target="../media/image2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5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6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0.xml"/><Relationship Id="rId13" Type="http://schemas.openxmlformats.org/officeDocument/2006/relationships/image" Target="../media/image229.png"/><Relationship Id="rId18" Type="http://schemas.openxmlformats.org/officeDocument/2006/relationships/customXml" Target="../ink/ink815.xml"/><Relationship Id="rId26" Type="http://schemas.openxmlformats.org/officeDocument/2006/relationships/customXml" Target="../ink/ink819.xml"/><Relationship Id="rId3" Type="http://schemas.openxmlformats.org/officeDocument/2006/relationships/image" Target="../media/image144.png"/><Relationship Id="rId21" Type="http://schemas.openxmlformats.org/officeDocument/2006/relationships/image" Target="../media/image233.png"/><Relationship Id="rId7" Type="http://schemas.openxmlformats.org/officeDocument/2006/relationships/image" Target="../media/image226.png"/><Relationship Id="rId12" Type="http://schemas.openxmlformats.org/officeDocument/2006/relationships/customXml" Target="../ink/ink812.xml"/><Relationship Id="rId17" Type="http://schemas.openxmlformats.org/officeDocument/2006/relationships/image" Target="../media/image231.png"/><Relationship Id="rId25" Type="http://schemas.openxmlformats.org/officeDocument/2006/relationships/image" Target="../media/image235.png"/><Relationship Id="rId2" Type="http://schemas.openxmlformats.org/officeDocument/2006/relationships/customXml" Target="../ink/ink807.xml"/><Relationship Id="rId16" Type="http://schemas.openxmlformats.org/officeDocument/2006/relationships/customXml" Target="../ink/ink814.xml"/><Relationship Id="rId20" Type="http://schemas.openxmlformats.org/officeDocument/2006/relationships/customXml" Target="../ink/ink816.xml"/><Relationship Id="rId29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9.xml"/><Relationship Id="rId11" Type="http://schemas.openxmlformats.org/officeDocument/2006/relationships/image" Target="../media/image228.png"/><Relationship Id="rId24" Type="http://schemas.openxmlformats.org/officeDocument/2006/relationships/customXml" Target="../ink/ink818.xml"/><Relationship Id="rId5" Type="http://schemas.openxmlformats.org/officeDocument/2006/relationships/image" Target="../media/image225.png"/><Relationship Id="rId15" Type="http://schemas.openxmlformats.org/officeDocument/2006/relationships/image" Target="../media/image230.png"/><Relationship Id="rId23" Type="http://schemas.openxmlformats.org/officeDocument/2006/relationships/image" Target="../media/image234.png"/><Relationship Id="rId28" Type="http://schemas.openxmlformats.org/officeDocument/2006/relationships/customXml" Target="../ink/ink820.xml"/><Relationship Id="rId10" Type="http://schemas.openxmlformats.org/officeDocument/2006/relationships/customXml" Target="../ink/ink811.xml"/><Relationship Id="rId19" Type="http://schemas.openxmlformats.org/officeDocument/2006/relationships/image" Target="../media/image232.png"/><Relationship Id="rId4" Type="http://schemas.openxmlformats.org/officeDocument/2006/relationships/customXml" Target="../ink/ink808.xml"/><Relationship Id="rId9" Type="http://schemas.openxmlformats.org/officeDocument/2006/relationships/image" Target="../media/image227.png"/><Relationship Id="rId14" Type="http://schemas.openxmlformats.org/officeDocument/2006/relationships/customXml" Target="../ink/ink813.xml"/><Relationship Id="rId22" Type="http://schemas.openxmlformats.org/officeDocument/2006/relationships/customXml" Target="../ink/ink817.xml"/><Relationship Id="rId27" Type="http://schemas.openxmlformats.org/officeDocument/2006/relationships/image" Target="../media/image2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9" Type="http://schemas.openxmlformats.org/officeDocument/2006/relationships/image" Target="../media/image28.png"/><Relationship Id="rId21" Type="http://schemas.openxmlformats.org/officeDocument/2006/relationships/image" Target="../media/image12.png"/><Relationship Id="rId34" Type="http://schemas.openxmlformats.org/officeDocument/2006/relationships/customXml" Target="../ink/ink94.xml"/><Relationship Id="rId7" Type="http://schemas.openxmlformats.org/officeDocument/2006/relationships/image" Target="../media/image5.png"/><Relationship Id="rId12" Type="http://schemas.openxmlformats.org/officeDocument/2006/relationships/customXml" Target="../ink/ink8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3.png"/><Relationship Id="rId38" Type="http://schemas.openxmlformats.org/officeDocument/2006/relationships/customXml" Target="../ink/ink96.xml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7.png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10" Type="http://schemas.openxmlformats.org/officeDocument/2006/relationships/customXml" Target="../ink/ink82.xml"/><Relationship Id="rId19" Type="http://schemas.openxmlformats.org/officeDocument/2006/relationships/image" Target="../media/image11.png"/><Relationship Id="rId31" Type="http://schemas.openxmlformats.org/officeDocument/2006/relationships/image" Target="../media/image22.png"/><Relationship Id="rId4" Type="http://schemas.openxmlformats.org/officeDocument/2006/relationships/customXml" Target="../ink/ink79.xml"/><Relationship Id="rId9" Type="http://schemas.openxmlformats.org/officeDocument/2006/relationships/image" Target="../media/image6.png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20.png"/><Relationship Id="rId30" Type="http://schemas.openxmlformats.org/officeDocument/2006/relationships/customXml" Target="../ink/ink92.xml"/><Relationship Id="rId35" Type="http://schemas.openxmlformats.org/officeDocument/2006/relationships/image" Target="../media/image24.png"/><Relationship Id="rId8" Type="http://schemas.openxmlformats.org/officeDocument/2006/relationships/customXml" Target="../ink/ink81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.png"/><Relationship Id="rId18" Type="http://schemas.openxmlformats.org/officeDocument/2006/relationships/customXml" Target="../ink/ink829.xml"/><Relationship Id="rId26" Type="http://schemas.openxmlformats.org/officeDocument/2006/relationships/customXml" Target="../ink/ink833.xml"/><Relationship Id="rId39" Type="http://schemas.openxmlformats.org/officeDocument/2006/relationships/image" Target="../media/image242.png"/><Relationship Id="rId21" Type="http://schemas.openxmlformats.org/officeDocument/2006/relationships/image" Target="../media/image233.png"/><Relationship Id="rId34" Type="http://schemas.openxmlformats.org/officeDocument/2006/relationships/customXml" Target="../ink/ink837.xml"/><Relationship Id="rId42" Type="http://schemas.openxmlformats.org/officeDocument/2006/relationships/customXml" Target="../ink/ink841.xml"/><Relationship Id="rId7" Type="http://schemas.openxmlformats.org/officeDocument/2006/relationships/image" Target="../media/image226.png"/><Relationship Id="rId2" Type="http://schemas.openxmlformats.org/officeDocument/2006/relationships/customXml" Target="../ink/ink821.xml"/><Relationship Id="rId16" Type="http://schemas.openxmlformats.org/officeDocument/2006/relationships/customXml" Target="../ink/ink828.xml"/><Relationship Id="rId20" Type="http://schemas.openxmlformats.org/officeDocument/2006/relationships/customXml" Target="../ink/ink830.xml"/><Relationship Id="rId29" Type="http://schemas.openxmlformats.org/officeDocument/2006/relationships/image" Target="../media/image237.png"/><Relationship Id="rId41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3.xml"/><Relationship Id="rId11" Type="http://schemas.openxmlformats.org/officeDocument/2006/relationships/image" Target="../media/image228.png"/><Relationship Id="rId24" Type="http://schemas.openxmlformats.org/officeDocument/2006/relationships/customXml" Target="../ink/ink832.xml"/><Relationship Id="rId32" Type="http://schemas.openxmlformats.org/officeDocument/2006/relationships/customXml" Target="../ink/ink836.xml"/><Relationship Id="rId37" Type="http://schemas.openxmlformats.org/officeDocument/2006/relationships/image" Target="../media/image241.png"/><Relationship Id="rId40" Type="http://schemas.openxmlformats.org/officeDocument/2006/relationships/customXml" Target="../ink/ink840.xml"/><Relationship Id="rId5" Type="http://schemas.openxmlformats.org/officeDocument/2006/relationships/image" Target="../media/image225.png"/><Relationship Id="rId15" Type="http://schemas.openxmlformats.org/officeDocument/2006/relationships/image" Target="../media/image230.png"/><Relationship Id="rId23" Type="http://schemas.openxmlformats.org/officeDocument/2006/relationships/image" Target="../media/image234.png"/><Relationship Id="rId28" Type="http://schemas.openxmlformats.org/officeDocument/2006/relationships/customXml" Target="../ink/ink834.xml"/><Relationship Id="rId36" Type="http://schemas.openxmlformats.org/officeDocument/2006/relationships/customXml" Target="../ink/ink838.xml"/><Relationship Id="rId10" Type="http://schemas.openxmlformats.org/officeDocument/2006/relationships/customXml" Target="../ink/ink825.xml"/><Relationship Id="rId19" Type="http://schemas.openxmlformats.org/officeDocument/2006/relationships/image" Target="../media/image232.png"/><Relationship Id="rId31" Type="http://schemas.openxmlformats.org/officeDocument/2006/relationships/image" Target="../media/image238.png"/><Relationship Id="rId4" Type="http://schemas.openxmlformats.org/officeDocument/2006/relationships/customXml" Target="../ink/ink822.xml"/><Relationship Id="rId9" Type="http://schemas.openxmlformats.org/officeDocument/2006/relationships/image" Target="../media/image227.png"/><Relationship Id="rId14" Type="http://schemas.openxmlformats.org/officeDocument/2006/relationships/customXml" Target="../ink/ink827.xml"/><Relationship Id="rId22" Type="http://schemas.openxmlformats.org/officeDocument/2006/relationships/customXml" Target="../ink/ink831.xml"/><Relationship Id="rId27" Type="http://schemas.openxmlformats.org/officeDocument/2006/relationships/image" Target="../media/image236.png"/><Relationship Id="rId30" Type="http://schemas.openxmlformats.org/officeDocument/2006/relationships/customXml" Target="../ink/ink835.xml"/><Relationship Id="rId35" Type="http://schemas.openxmlformats.org/officeDocument/2006/relationships/image" Target="../media/image240.png"/><Relationship Id="rId43" Type="http://schemas.openxmlformats.org/officeDocument/2006/relationships/image" Target="../media/image244.png"/><Relationship Id="rId8" Type="http://schemas.openxmlformats.org/officeDocument/2006/relationships/customXml" Target="../ink/ink824.xml"/><Relationship Id="rId3" Type="http://schemas.openxmlformats.org/officeDocument/2006/relationships/image" Target="../media/image144.png"/><Relationship Id="rId12" Type="http://schemas.openxmlformats.org/officeDocument/2006/relationships/customXml" Target="../ink/ink826.xml"/><Relationship Id="rId17" Type="http://schemas.openxmlformats.org/officeDocument/2006/relationships/image" Target="../media/image231.png"/><Relationship Id="rId25" Type="http://schemas.openxmlformats.org/officeDocument/2006/relationships/image" Target="../media/image235.png"/><Relationship Id="rId33" Type="http://schemas.openxmlformats.org/officeDocument/2006/relationships/image" Target="../media/image239.png"/><Relationship Id="rId38" Type="http://schemas.openxmlformats.org/officeDocument/2006/relationships/customXml" Target="../ink/ink839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.png"/><Relationship Id="rId18" Type="http://schemas.openxmlformats.org/officeDocument/2006/relationships/customXml" Target="../ink/ink850.xml"/><Relationship Id="rId26" Type="http://schemas.openxmlformats.org/officeDocument/2006/relationships/customXml" Target="../ink/ink854.xml"/><Relationship Id="rId39" Type="http://schemas.openxmlformats.org/officeDocument/2006/relationships/image" Target="../media/image242.png"/><Relationship Id="rId21" Type="http://schemas.openxmlformats.org/officeDocument/2006/relationships/image" Target="../media/image233.png"/><Relationship Id="rId34" Type="http://schemas.openxmlformats.org/officeDocument/2006/relationships/customXml" Target="../ink/ink858.xml"/><Relationship Id="rId42" Type="http://schemas.openxmlformats.org/officeDocument/2006/relationships/customXml" Target="../ink/ink862.xml"/><Relationship Id="rId7" Type="http://schemas.openxmlformats.org/officeDocument/2006/relationships/image" Target="../media/image226.png"/><Relationship Id="rId2" Type="http://schemas.openxmlformats.org/officeDocument/2006/relationships/customXml" Target="../ink/ink842.xml"/><Relationship Id="rId16" Type="http://schemas.openxmlformats.org/officeDocument/2006/relationships/customXml" Target="../ink/ink849.xml"/><Relationship Id="rId29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4.xml"/><Relationship Id="rId11" Type="http://schemas.openxmlformats.org/officeDocument/2006/relationships/image" Target="../media/image228.png"/><Relationship Id="rId24" Type="http://schemas.openxmlformats.org/officeDocument/2006/relationships/customXml" Target="../ink/ink853.xml"/><Relationship Id="rId32" Type="http://schemas.openxmlformats.org/officeDocument/2006/relationships/customXml" Target="../ink/ink857.xml"/><Relationship Id="rId37" Type="http://schemas.openxmlformats.org/officeDocument/2006/relationships/image" Target="../media/image241.png"/><Relationship Id="rId40" Type="http://schemas.openxmlformats.org/officeDocument/2006/relationships/customXml" Target="../ink/ink861.xml"/><Relationship Id="rId45" Type="http://schemas.openxmlformats.org/officeDocument/2006/relationships/image" Target="../media/image245.png"/><Relationship Id="rId5" Type="http://schemas.openxmlformats.org/officeDocument/2006/relationships/image" Target="../media/image225.png"/><Relationship Id="rId15" Type="http://schemas.openxmlformats.org/officeDocument/2006/relationships/image" Target="../media/image230.png"/><Relationship Id="rId23" Type="http://schemas.openxmlformats.org/officeDocument/2006/relationships/image" Target="../media/image234.png"/><Relationship Id="rId28" Type="http://schemas.openxmlformats.org/officeDocument/2006/relationships/customXml" Target="../ink/ink855.xml"/><Relationship Id="rId36" Type="http://schemas.openxmlformats.org/officeDocument/2006/relationships/customXml" Target="../ink/ink859.xml"/><Relationship Id="rId10" Type="http://schemas.openxmlformats.org/officeDocument/2006/relationships/customXml" Target="../ink/ink846.xml"/><Relationship Id="rId19" Type="http://schemas.openxmlformats.org/officeDocument/2006/relationships/image" Target="../media/image232.png"/><Relationship Id="rId31" Type="http://schemas.openxmlformats.org/officeDocument/2006/relationships/image" Target="../media/image238.png"/><Relationship Id="rId44" Type="http://schemas.openxmlformats.org/officeDocument/2006/relationships/customXml" Target="../ink/ink863.xml"/><Relationship Id="rId4" Type="http://schemas.openxmlformats.org/officeDocument/2006/relationships/customXml" Target="../ink/ink843.xml"/><Relationship Id="rId9" Type="http://schemas.openxmlformats.org/officeDocument/2006/relationships/image" Target="../media/image227.png"/><Relationship Id="rId14" Type="http://schemas.openxmlformats.org/officeDocument/2006/relationships/customXml" Target="../ink/ink848.xml"/><Relationship Id="rId22" Type="http://schemas.openxmlformats.org/officeDocument/2006/relationships/customXml" Target="../ink/ink852.xml"/><Relationship Id="rId27" Type="http://schemas.openxmlformats.org/officeDocument/2006/relationships/image" Target="../media/image236.png"/><Relationship Id="rId30" Type="http://schemas.openxmlformats.org/officeDocument/2006/relationships/customXml" Target="../ink/ink856.xml"/><Relationship Id="rId35" Type="http://schemas.openxmlformats.org/officeDocument/2006/relationships/image" Target="../media/image240.png"/><Relationship Id="rId43" Type="http://schemas.openxmlformats.org/officeDocument/2006/relationships/image" Target="../media/image244.png"/><Relationship Id="rId8" Type="http://schemas.openxmlformats.org/officeDocument/2006/relationships/customXml" Target="../ink/ink845.xml"/><Relationship Id="rId3" Type="http://schemas.openxmlformats.org/officeDocument/2006/relationships/image" Target="../media/image144.png"/><Relationship Id="rId12" Type="http://schemas.openxmlformats.org/officeDocument/2006/relationships/customXml" Target="../ink/ink847.xml"/><Relationship Id="rId17" Type="http://schemas.openxmlformats.org/officeDocument/2006/relationships/image" Target="../media/image231.png"/><Relationship Id="rId25" Type="http://schemas.openxmlformats.org/officeDocument/2006/relationships/image" Target="../media/image235.png"/><Relationship Id="rId33" Type="http://schemas.openxmlformats.org/officeDocument/2006/relationships/image" Target="../media/image239.png"/><Relationship Id="rId38" Type="http://schemas.openxmlformats.org/officeDocument/2006/relationships/customXml" Target="../ink/ink860.xml"/><Relationship Id="rId20" Type="http://schemas.openxmlformats.org/officeDocument/2006/relationships/customXml" Target="../ink/ink851.xml"/><Relationship Id="rId41" Type="http://schemas.openxmlformats.org/officeDocument/2006/relationships/image" Target="../media/image243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.png"/><Relationship Id="rId18" Type="http://schemas.openxmlformats.org/officeDocument/2006/relationships/customXml" Target="../ink/ink872.xml"/><Relationship Id="rId26" Type="http://schemas.openxmlformats.org/officeDocument/2006/relationships/customXml" Target="../ink/ink876.xml"/><Relationship Id="rId39" Type="http://schemas.openxmlformats.org/officeDocument/2006/relationships/image" Target="../media/image242.png"/><Relationship Id="rId21" Type="http://schemas.openxmlformats.org/officeDocument/2006/relationships/image" Target="../media/image233.png"/><Relationship Id="rId34" Type="http://schemas.openxmlformats.org/officeDocument/2006/relationships/customXml" Target="../ink/ink880.xml"/><Relationship Id="rId42" Type="http://schemas.openxmlformats.org/officeDocument/2006/relationships/customXml" Target="../ink/ink884.xml"/><Relationship Id="rId47" Type="http://schemas.openxmlformats.org/officeDocument/2006/relationships/image" Target="../media/image246.png"/><Relationship Id="rId50" Type="http://schemas.openxmlformats.org/officeDocument/2006/relationships/customXml" Target="../ink/ink888.xml"/><Relationship Id="rId55" Type="http://schemas.openxmlformats.org/officeDocument/2006/relationships/image" Target="../media/image250.png"/><Relationship Id="rId63" Type="http://schemas.openxmlformats.org/officeDocument/2006/relationships/image" Target="../media/image254.png"/><Relationship Id="rId7" Type="http://schemas.openxmlformats.org/officeDocument/2006/relationships/image" Target="../media/image226.png"/><Relationship Id="rId2" Type="http://schemas.openxmlformats.org/officeDocument/2006/relationships/customXml" Target="../ink/ink864.xml"/><Relationship Id="rId16" Type="http://schemas.openxmlformats.org/officeDocument/2006/relationships/customXml" Target="../ink/ink871.xml"/><Relationship Id="rId29" Type="http://schemas.openxmlformats.org/officeDocument/2006/relationships/image" Target="../media/image237.png"/><Relationship Id="rId11" Type="http://schemas.openxmlformats.org/officeDocument/2006/relationships/image" Target="../media/image228.png"/><Relationship Id="rId24" Type="http://schemas.openxmlformats.org/officeDocument/2006/relationships/customXml" Target="../ink/ink875.xml"/><Relationship Id="rId32" Type="http://schemas.openxmlformats.org/officeDocument/2006/relationships/customXml" Target="../ink/ink879.xml"/><Relationship Id="rId37" Type="http://schemas.openxmlformats.org/officeDocument/2006/relationships/image" Target="../media/image241.png"/><Relationship Id="rId40" Type="http://schemas.openxmlformats.org/officeDocument/2006/relationships/customXml" Target="../ink/ink883.xml"/><Relationship Id="rId45" Type="http://schemas.openxmlformats.org/officeDocument/2006/relationships/image" Target="../media/image245.png"/><Relationship Id="rId53" Type="http://schemas.openxmlformats.org/officeDocument/2006/relationships/image" Target="../media/image249.png"/><Relationship Id="rId58" Type="http://schemas.openxmlformats.org/officeDocument/2006/relationships/customXml" Target="../ink/ink892.xml"/><Relationship Id="rId5" Type="http://schemas.openxmlformats.org/officeDocument/2006/relationships/image" Target="../media/image225.png"/><Relationship Id="rId61" Type="http://schemas.openxmlformats.org/officeDocument/2006/relationships/image" Target="../media/image253.png"/><Relationship Id="rId19" Type="http://schemas.openxmlformats.org/officeDocument/2006/relationships/image" Target="../media/image232.png"/><Relationship Id="rId14" Type="http://schemas.openxmlformats.org/officeDocument/2006/relationships/customXml" Target="../ink/ink870.xml"/><Relationship Id="rId22" Type="http://schemas.openxmlformats.org/officeDocument/2006/relationships/customXml" Target="../ink/ink874.xml"/><Relationship Id="rId27" Type="http://schemas.openxmlformats.org/officeDocument/2006/relationships/image" Target="../media/image236.png"/><Relationship Id="rId30" Type="http://schemas.openxmlformats.org/officeDocument/2006/relationships/customXml" Target="../ink/ink878.xml"/><Relationship Id="rId35" Type="http://schemas.openxmlformats.org/officeDocument/2006/relationships/image" Target="../media/image240.png"/><Relationship Id="rId43" Type="http://schemas.openxmlformats.org/officeDocument/2006/relationships/image" Target="../media/image244.png"/><Relationship Id="rId48" Type="http://schemas.openxmlformats.org/officeDocument/2006/relationships/customXml" Target="../ink/ink887.xml"/><Relationship Id="rId56" Type="http://schemas.openxmlformats.org/officeDocument/2006/relationships/customXml" Target="../ink/ink891.xml"/><Relationship Id="rId8" Type="http://schemas.openxmlformats.org/officeDocument/2006/relationships/customXml" Target="../ink/ink867.xml"/><Relationship Id="rId51" Type="http://schemas.openxmlformats.org/officeDocument/2006/relationships/image" Target="../media/image248.png"/><Relationship Id="rId3" Type="http://schemas.openxmlformats.org/officeDocument/2006/relationships/image" Target="../media/image144.png"/><Relationship Id="rId12" Type="http://schemas.openxmlformats.org/officeDocument/2006/relationships/customXml" Target="../ink/ink869.xml"/><Relationship Id="rId17" Type="http://schemas.openxmlformats.org/officeDocument/2006/relationships/image" Target="../media/image231.png"/><Relationship Id="rId25" Type="http://schemas.openxmlformats.org/officeDocument/2006/relationships/image" Target="../media/image235.png"/><Relationship Id="rId33" Type="http://schemas.openxmlformats.org/officeDocument/2006/relationships/image" Target="../media/image239.png"/><Relationship Id="rId38" Type="http://schemas.openxmlformats.org/officeDocument/2006/relationships/customXml" Target="../ink/ink882.xml"/><Relationship Id="rId46" Type="http://schemas.openxmlformats.org/officeDocument/2006/relationships/customXml" Target="../ink/ink886.xml"/><Relationship Id="rId59" Type="http://schemas.openxmlformats.org/officeDocument/2006/relationships/image" Target="../media/image252.png"/><Relationship Id="rId20" Type="http://schemas.openxmlformats.org/officeDocument/2006/relationships/customXml" Target="../ink/ink873.xml"/><Relationship Id="rId41" Type="http://schemas.openxmlformats.org/officeDocument/2006/relationships/image" Target="../media/image243.png"/><Relationship Id="rId54" Type="http://schemas.openxmlformats.org/officeDocument/2006/relationships/customXml" Target="../ink/ink890.xml"/><Relationship Id="rId62" Type="http://schemas.openxmlformats.org/officeDocument/2006/relationships/customXml" Target="../ink/ink8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6.xml"/><Relationship Id="rId15" Type="http://schemas.openxmlformats.org/officeDocument/2006/relationships/image" Target="../media/image230.png"/><Relationship Id="rId23" Type="http://schemas.openxmlformats.org/officeDocument/2006/relationships/image" Target="../media/image234.png"/><Relationship Id="rId28" Type="http://schemas.openxmlformats.org/officeDocument/2006/relationships/customXml" Target="../ink/ink877.xml"/><Relationship Id="rId36" Type="http://schemas.openxmlformats.org/officeDocument/2006/relationships/customXml" Target="../ink/ink881.xml"/><Relationship Id="rId49" Type="http://schemas.openxmlformats.org/officeDocument/2006/relationships/image" Target="../media/image247.png"/><Relationship Id="rId57" Type="http://schemas.openxmlformats.org/officeDocument/2006/relationships/image" Target="../media/image251.png"/><Relationship Id="rId10" Type="http://schemas.openxmlformats.org/officeDocument/2006/relationships/customXml" Target="../ink/ink868.xml"/><Relationship Id="rId31" Type="http://schemas.openxmlformats.org/officeDocument/2006/relationships/image" Target="../media/image238.png"/><Relationship Id="rId44" Type="http://schemas.openxmlformats.org/officeDocument/2006/relationships/customXml" Target="../ink/ink885.xml"/><Relationship Id="rId52" Type="http://schemas.openxmlformats.org/officeDocument/2006/relationships/customXml" Target="../ink/ink889.xml"/><Relationship Id="rId60" Type="http://schemas.openxmlformats.org/officeDocument/2006/relationships/customXml" Target="../ink/ink893.xml"/><Relationship Id="rId4" Type="http://schemas.openxmlformats.org/officeDocument/2006/relationships/customXml" Target="../ink/ink865.xml"/><Relationship Id="rId9" Type="http://schemas.openxmlformats.org/officeDocument/2006/relationships/image" Target="../media/image22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customXml" Target="../ink/ink895.xml"/><Relationship Id="rId7" Type="http://schemas.openxmlformats.org/officeDocument/2006/relationships/customXml" Target="../ink/ink897.xml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customXml" Target="../ink/ink896.xml"/><Relationship Id="rId10" Type="http://schemas.openxmlformats.org/officeDocument/2006/relationships/image" Target="../media/image259.png"/><Relationship Id="rId4" Type="http://schemas.openxmlformats.org/officeDocument/2006/relationships/image" Target="../media/image256.png"/><Relationship Id="rId9" Type="http://schemas.openxmlformats.org/officeDocument/2006/relationships/customXml" Target="../ink/ink89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customXml" Target="../ink/ink904.xml"/><Relationship Id="rId18" Type="http://schemas.openxmlformats.org/officeDocument/2006/relationships/image" Target="../media/image263.png"/><Relationship Id="rId26" Type="http://schemas.openxmlformats.org/officeDocument/2006/relationships/image" Target="../media/image267.png"/><Relationship Id="rId3" Type="http://schemas.openxmlformats.org/officeDocument/2006/relationships/customXml" Target="../ink/ink899.xml"/><Relationship Id="rId21" Type="http://schemas.openxmlformats.org/officeDocument/2006/relationships/customXml" Target="../ink/ink908.xml"/><Relationship Id="rId7" Type="http://schemas.openxmlformats.org/officeDocument/2006/relationships/customXml" Target="../ink/ink901.xml"/><Relationship Id="rId12" Type="http://schemas.openxmlformats.org/officeDocument/2006/relationships/image" Target="../media/image260.png"/><Relationship Id="rId17" Type="http://schemas.openxmlformats.org/officeDocument/2006/relationships/customXml" Target="../ink/ink906.xml"/><Relationship Id="rId25" Type="http://schemas.openxmlformats.org/officeDocument/2006/relationships/customXml" Target="../ink/ink910.xml"/><Relationship Id="rId2" Type="http://schemas.openxmlformats.org/officeDocument/2006/relationships/image" Target="../media/image255.png"/><Relationship Id="rId16" Type="http://schemas.openxmlformats.org/officeDocument/2006/relationships/image" Target="../media/image262.png"/><Relationship Id="rId20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customXml" Target="../ink/ink903.xml"/><Relationship Id="rId24" Type="http://schemas.openxmlformats.org/officeDocument/2006/relationships/image" Target="../media/image266.png"/><Relationship Id="rId5" Type="http://schemas.openxmlformats.org/officeDocument/2006/relationships/customXml" Target="../ink/ink900.xml"/><Relationship Id="rId15" Type="http://schemas.openxmlformats.org/officeDocument/2006/relationships/customXml" Target="../ink/ink905.xml"/><Relationship Id="rId23" Type="http://schemas.openxmlformats.org/officeDocument/2006/relationships/customXml" Target="../ink/ink909.xml"/><Relationship Id="rId28" Type="http://schemas.openxmlformats.org/officeDocument/2006/relationships/image" Target="../media/image268.png"/><Relationship Id="rId10" Type="http://schemas.openxmlformats.org/officeDocument/2006/relationships/image" Target="../media/image259.png"/><Relationship Id="rId19" Type="http://schemas.openxmlformats.org/officeDocument/2006/relationships/customXml" Target="../ink/ink907.xml"/><Relationship Id="rId4" Type="http://schemas.openxmlformats.org/officeDocument/2006/relationships/image" Target="../media/image256.png"/><Relationship Id="rId9" Type="http://schemas.openxmlformats.org/officeDocument/2006/relationships/customXml" Target="../ink/ink902.xml"/><Relationship Id="rId14" Type="http://schemas.openxmlformats.org/officeDocument/2006/relationships/image" Target="../media/image261.png"/><Relationship Id="rId22" Type="http://schemas.openxmlformats.org/officeDocument/2006/relationships/image" Target="../media/image265.png"/><Relationship Id="rId27" Type="http://schemas.openxmlformats.org/officeDocument/2006/relationships/customXml" Target="../ink/ink911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17.xml"/><Relationship Id="rId18" Type="http://schemas.openxmlformats.org/officeDocument/2006/relationships/image" Target="../media/image263.png"/><Relationship Id="rId26" Type="http://schemas.openxmlformats.org/officeDocument/2006/relationships/image" Target="../media/image268.png"/><Relationship Id="rId39" Type="http://schemas.openxmlformats.org/officeDocument/2006/relationships/customXml" Target="../ink/ink930.xml"/><Relationship Id="rId21" Type="http://schemas.openxmlformats.org/officeDocument/2006/relationships/customXml" Target="../ink/ink921.xml"/><Relationship Id="rId34" Type="http://schemas.openxmlformats.org/officeDocument/2006/relationships/image" Target="../media/image272.png"/><Relationship Id="rId42" Type="http://schemas.openxmlformats.org/officeDocument/2006/relationships/image" Target="../media/image276.png"/><Relationship Id="rId7" Type="http://schemas.openxmlformats.org/officeDocument/2006/relationships/customXml" Target="../ink/ink914.xml"/><Relationship Id="rId2" Type="http://schemas.openxmlformats.org/officeDocument/2006/relationships/image" Target="../media/image255.png"/><Relationship Id="rId16" Type="http://schemas.openxmlformats.org/officeDocument/2006/relationships/image" Target="../media/image262.png"/><Relationship Id="rId29" Type="http://schemas.openxmlformats.org/officeDocument/2006/relationships/customXml" Target="../ink/ink9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customXml" Target="../ink/ink916.xml"/><Relationship Id="rId24" Type="http://schemas.openxmlformats.org/officeDocument/2006/relationships/image" Target="../media/image267.png"/><Relationship Id="rId32" Type="http://schemas.openxmlformats.org/officeDocument/2006/relationships/image" Target="../media/image271.png"/><Relationship Id="rId37" Type="http://schemas.openxmlformats.org/officeDocument/2006/relationships/customXml" Target="../ink/ink929.xml"/><Relationship Id="rId40" Type="http://schemas.openxmlformats.org/officeDocument/2006/relationships/image" Target="../media/image275.png"/><Relationship Id="rId45" Type="http://schemas.openxmlformats.org/officeDocument/2006/relationships/customXml" Target="../ink/ink933.xml"/><Relationship Id="rId5" Type="http://schemas.openxmlformats.org/officeDocument/2006/relationships/customXml" Target="../ink/ink913.xml"/><Relationship Id="rId15" Type="http://schemas.openxmlformats.org/officeDocument/2006/relationships/customXml" Target="../ink/ink918.xml"/><Relationship Id="rId23" Type="http://schemas.openxmlformats.org/officeDocument/2006/relationships/customXml" Target="../ink/ink922.xml"/><Relationship Id="rId28" Type="http://schemas.openxmlformats.org/officeDocument/2006/relationships/image" Target="../media/image269.png"/><Relationship Id="rId36" Type="http://schemas.openxmlformats.org/officeDocument/2006/relationships/image" Target="../media/image273.png"/><Relationship Id="rId10" Type="http://schemas.openxmlformats.org/officeDocument/2006/relationships/image" Target="../media/image259.png"/><Relationship Id="rId19" Type="http://schemas.openxmlformats.org/officeDocument/2006/relationships/customXml" Target="../ink/ink920.xml"/><Relationship Id="rId31" Type="http://schemas.openxmlformats.org/officeDocument/2006/relationships/customXml" Target="../ink/ink926.xml"/><Relationship Id="rId44" Type="http://schemas.openxmlformats.org/officeDocument/2006/relationships/image" Target="../media/image277.png"/><Relationship Id="rId4" Type="http://schemas.openxmlformats.org/officeDocument/2006/relationships/image" Target="../media/image256.png"/><Relationship Id="rId9" Type="http://schemas.openxmlformats.org/officeDocument/2006/relationships/customXml" Target="../ink/ink915.xml"/><Relationship Id="rId14" Type="http://schemas.openxmlformats.org/officeDocument/2006/relationships/image" Target="../media/image261.png"/><Relationship Id="rId22" Type="http://schemas.openxmlformats.org/officeDocument/2006/relationships/image" Target="../media/image266.png"/><Relationship Id="rId27" Type="http://schemas.openxmlformats.org/officeDocument/2006/relationships/customXml" Target="../ink/ink924.xml"/><Relationship Id="rId30" Type="http://schemas.openxmlformats.org/officeDocument/2006/relationships/image" Target="../media/image270.png"/><Relationship Id="rId35" Type="http://schemas.openxmlformats.org/officeDocument/2006/relationships/customXml" Target="../ink/ink928.xml"/><Relationship Id="rId43" Type="http://schemas.openxmlformats.org/officeDocument/2006/relationships/customXml" Target="../ink/ink932.xml"/><Relationship Id="rId8" Type="http://schemas.openxmlformats.org/officeDocument/2006/relationships/image" Target="../media/image258.png"/><Relationship Id="rId3" Type="http://schemas.openxmlformats.org/officeDocument/2006/relationships/customXml" Target="../ink/ink912.xml"/><Relationship Id="rId12" Type="http://schemas.openxmlformats.org/officeDocument/2006/relationships/image" Target="../media/image260.png"/><Relationship Id="rId17" Type="http://schemas.openxmlformats.org/officeDocument/2006/relationships/customXml" Target="../ink/ink919.xml"/><Relationship Id="rId25" Type="http://schemas.openxmlformats.org/officeDocument/2006/relationships/customXml" Target="../ink/ink923.xml"/><Relationship Id="rId33" Type="http://schemas.openxmlformats.org/officeDocument/2006/relationships/customXml" Target="../ink/ink927.xml"/><Relationship Id="rId38" Type="http://schemas.openxmlformats.org/officeDocument/2006/relationships/image" Target="../media/image274.png"/><Relationship Id="rId46" Type="http://schemas.openxmlformats.org/officeDocument/2006/relationships/image" Target="../media/image278.png"/><Relationship Id="rId20" Type="http://schemas.openxmlformats.org/officeDocument/2006/relationships/image" Target="../media/image264.png"/><Relationship Id="rId41" Type="http://schemas.openxmlformats.org/officeDocument/2006/relationships/customXml" Target="../ink/ink931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.png"/><Relationship Id="rId21" Type="http://schemas.openxmlformats.org/officeDocument/2006/relationships/customXml" Target="../ink/ink943.xml"/><Relationship Id="rId42" Type="http://schemas.openxmlformats.org/officeDocument/2006/relationships/image" Target="../media/image277.png"/><Relationship Id="rId47" Type="http://schemas.openxmlformats.org/officeDocument/2006/relationships/customXml" Target="../ink/ink956.xml"/><Relationship Id="rId63" Type="http://schemas.openxmlformats.org/officeDocument/2006/relationships/customXml" Target="../ink/ink964.xml"/><Relationship Id="rId68" Type="http://schemas.openxmlformats.org/officeDocument/2006/relationships/image" Target="../media/image290.png"/><Relationship Id="rId7" Type="http://schemas.openxmlformats.org/officeDocument/2006/relationships/customXml" Target="../ink/ink936.xml"/><Relationship Id="rId71" Type="http://schemas.openxmlformats.org/officeDocument/2006/relationships/customXml" Target="../ink/ink968.xml"/><Relationship Id="rId2" Type="http://schemas.openxmlformats.org/officeDocument/2006/relationships/image" Target="../media/image255.png"/><Relationship Id="rId16" Type="http://schemas.openxmlformats.org/officeDocument/2006/relationships/image" Target="../media/image262.png"/><Relationship Id="rId29" Type="http://schemas.openxmlformats.org/officeDocument/2006/relationships/customXml" Target="../ink/ink947.xml"/><Relationship Id="rId11" Type="http://schemas.openxmlformats.org/officeDocument/2006/relationships/customXml" Target="../ink/ink938.xml"/><Relationship Id="rId24" Type="http://schemas.openxmlformats.org/officeDocument/2006/relationships/image" Target="../media/image267.png"/><Relationship Id="rId32" Type="http://schemas.openxmlformats.org/officeDocument/2006/relationships/image" Target="../media/image271.png"/><Relationship Id="rId37" Type="http://schemas.openxmlformats.org/officeDocument/2006/relationships/customXml" Target="../ink/ink951.xml"/><Relationship Id="rId40" Type="http://schemas.openxmlformats.org/officeDocument/2006/relationships/image" Target="../media/image276.png"/><Relationship Id="rId45" Type="http://schemas.openxmlformats.org/officeDocument/2006/relationships/customXml" Target="../ink/ink955.xml"/><Relationship Id="rId53" Type="http://schemas.openxmlformats.org/officeDocument/2006/relationships/customXml" Target="../ink/ink959.xml"/><Relationship Id="rId58" Type="http://schemas.openxmlformats.org/officeDocument/2006/relationships/image" Target="../media/image285.png"/><Relationship Id="rId66" Type="http://schemas.openxmlformats.org/officeDocument/2006/relationships/image" Target="../media/image289.png"/><Relationship Id="rId5" Type="http://schemas.openxmlformats.org/officeDocument/2006/relationships/customXml" Target="../ink/ink935.xml"/><Relationship Id="rId61" Type="http://schemas.openxmlformats.org/officeDocument/2006/relationships/customXml" Target="../ink/ink963.xml"/><Relationship Id="rId19" Type="http://schemas.openxmlformats.org/officeDocument/2006/relationships/customXml" Target="../ink/ink942.xml"/><Relationship Id="rId14" Type="http://schemas.openxmlformats.org/officeDocument/2006/relationships/image" Target="../media/image261.png"/><Relationship Id="rId22" Type="http://schemas.openxmlformats.org/officeDocument/2006/relationships/image" Target="../media/image266.png"/><Relationship Id="rId27" Type="http://schemas.openxmlformats.org/officeDocument/2006/relationships/customXml" Target="../ink/ink946.xml"/><Relationship Id="rId30" Type="http://schemas.openxmlformats.org/officeDocument/2006/relationships/image" Target="../media/image270.png"/><Relationship Id="rId35" Type="http://schemas.openxmlformats.org/officeDocument/2006/relationships/customXml" Target="../ink/ink950.xml"/><Relationship Id="rId43" Type="http://schemas.openxmlformats.org/officeDocument/2006/relationships/customXml" Target="../ink/ink954.xml"/><Relationship Id="rId48" Type="http://schemas.openxmlformats.org/officeDocument/2006/relationships/image" Target="../media/image280.png"/><Relationship Id="rId56" Type="http://schemas.openxmlformats.org/officeDocument/2006/relationships/image" Target="../media/image284.png"/><Relationship Id="rId64" Type="http://schemas.openxmlformats.org/officeDocument/2006/relationships/image" Target="../media/image288.png"/><Relationship Id="rId69" Type="http://schemas.openxmlformats.org/officeDocument/2006/relationships/customXml" Target="../ink/ink967.xml"/><Relationship Id="rId8" Type="http://schemas.openxmlformats.org/officeDocument/2006/relationships/image" Target="../media/image258.png"/><Relationship Id="rId51" Type="http://schemas.openxmlformats.org/officeDocument/2006/relationships/customXml" Target="../ink/ink958.xml"/><Relationship Id="rId72" Type="http://schemas.openxmlformats.org/officeDocument/2006/relationships/image" Target="../media/image292.png"/><Relationship Id="rId3" Type="http://schemas.openxmlformats.org/officeDocument/2006/relationships/customXml" Target="../ink/ink934.xml"/><Relationship Id="rId12" Type="http://schemas.openxmlformats.org/officeDocument/2006/relationships/image" Target="../media/image260.png"/><Relationship Id="rId17" Type="http://schemas.openxmlformats.org/officeDocument/2006/relationships/customXml" Target="../ink/ink941.xml"/><Relationship Id="rId25" Type="http://schemas.openxmlformats.org/officeDocument/2006/relationships/customXml" Target="../ink/ink945.xml"/><Relationship Id="rId33" Type="http://schemas.openxmlformats.org/officeDocument/2006/relationships/customXml" Target="../ink/ink949.xml"/><Relationship Id="rId38" Type="http://schemas.openxmlformats.org/officeDocument/2006/relationships/image" Target="../media/image275.png"/><Relationship Id="rId46" Type="http://schemas.openxmlformats.org/officeDocument/2006/relationships/image" Target="../media/image279.png"/><Relationship Id="rId59" Type="http://schemas.openxmlformats.org/officeDocument/2006/relationships/customXml" Target="../ink/ink962.xml"/><Relationship Id="rId67" Type="http://schemas.openxmlformats.org/officeDocument/2006/relationships/customXml" Target="../ink/ink966.xml"/><Relationship Id="rId20" Type="http://schemas.openxmlformats.org/officeDocument/2006/relationships/image" Target="../media/image264.png"/><Relationship Id="rId41" Type="http://schemas.openxmlformats.org/officeDocument/2006/relationships/customXml" Target="../ink/ink953.xml"/><Relationship Id="rId54" Type="http://schemas.openxmlformats.org/officeDocument/2006/relationships/image" Target="../media/image283.png"/><Relationship Id="rId62" Type="http://schemas.openxmlformats.org/officeDocument/2006/relationships/image" Target="../media/image287.png"/><Relationship Id="rId70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5" Type="http://schemas.openxmlformats.org/officeDocument/2006/relationships/customXml" Target="../ink/ink940.xml"/><Relationship Id="rId23" Type="http://schemas.openxmlformats.org/officeDocument/2006/relationships/customXml" Target="../ink/ink944.xml"/><Relationship Id="rId28" Type="http://schemas.openxmlformats.org/officeDocument/2006/relationships/image" Target="../media/image269.png"/><Relationship Id="rId36" Type="http://schemas.openxmlformats.org/officeDocument/2006/relationships/image" Target="../media/image273.png"/><Relationship Id="rId49" Type="http://schemas.openxmlformats.org/officeDocument/2006/relationships/customXml" Target="../ink/ink957.xml"/><Relationship Id="rId57" Type="http://schemas.openxmlformats.org/officeDocument/2006/relationships/customXml" Target="../ink/ink961.xml"/><Relationship Id="rId10" Type="http://schemas.openxmlformats.org/officeDocument/2006/relationships/image" Target="../media/image259.png"/><Relationship Id="rId31" Type="http://schemas.openxmlformats.org/officeDocument/2006/relationships/customXml" Target="../ink/ink948.xml"/><Relationship Id="rId44" Type="http://schemas.openxmlformats.org/officeDocument/2006/relationships/image" Target="../media/image278.png"/><Relationship Id="rId52" Type="http://schemas.openxmlformats.org/officeDocument/2006/relationships/image" Target="../media/image282.png"/><Relationship Id="rId60" Type="http://schemas.openxmlformats.org/officeDocument/2006/relationships/image" Target="../media/image286.png"/><Relationship Id="rId65" Type="http://schemas.openxmlformats.org/officeDocument/2006/relationships/customXml" Target="../ink/ink965.xml"/><Relationship Id="rId4" Type="http://schemas.openxmlformats.org/officeDocument/2006/relationships/image" Target="../media/image256.png"/><Relationship Id="rId9" Type="http://schemas.openxmlformats.org/officeDocument/2006/relationships/customXml" Target="../ink/ink937.xml"/><Relationship Id="rId13" Type="http://schemas.openxmlformats.org/officeDocument/2006/relationships/customXml" Target="../ink/ink939.xml"/><Relationship Id="rId18" Type="http://schemas.openxmlformats.org/officeDocument/2006/relationships/image" Target="../media/image263.png"/><Relationship Id="rId39" Type="http://schemas.openxmlformats.org/officeDocument/2006/relationships/customXml" Target="../ink/ink952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960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.png"/><Relationship Id="rId21" Type="http://schemas.openxmlformats.org/officeDocument/2006/relationships/customXml" Target="../ink/ink978.xml"/><Relationship Id="rId42" Type="http://schemas.openxmlformats.org/officeDocument/2006/relationships/image" Target="../media/image277.png"/><Relationship Id="rId47" Type="http://schemas.openxmlformats.org/officeDocument/2006/relationships/customXml" Target="../ink/ink991.xml"/><Relationship Id="rId63" Type="http://schemas.openxmlformats.org/officeDocument/2006/relationships/customXml" Target="../ink/ink999.xml"/><Relationship Id="rId68" Type="http://schemas.openxmlformats.org/officeDocument/2006/relationships/image" Target="../media/image290.png"/><Relationship Id="rId84" Type="http://schemas.openxmlformats.org/officeDocument/2006/relationships/image" Target="../media/image292.png"/><Relationship Id="rId16" Type="http://schemas.openxmlformats.org/officeDocument/2006/relationships/image" Target="../media/image262.png"/><Relationship Id="rId11" Type="http://schemas.openxmlformats.org/officeDocument/2006/relationships/customXml" Target="../ink/ink973.xml"/><Relationship Id="rId32" Type="http://schemas.openxmlformats.org/officeDocument/2006/relationships/image" Target="../media/image271.png"/><Relationship Id="rId37" Type="http://schemas.openxmlformats.org/officeDocument/2006/relationships/customXml" Target="../ink/ink986.xml"/><Relationship Id="rId53" Type="http://schemas.openxmlformats.org/officeDocument/2006/relationships/customXml" Target="../ink/ink994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007.xml"/><Relationship Id="rId5" Type="http://schemas.openxmlformats.org/officeDocument/2006/relationships/customXml" Target="../ink/ink970.xml"/><Relationship Id="rId61" Type="http://schemas.openxmlformats.org/officeDocument/2006/relationships/customXml" Target="../ink/ink998.xml"/><Relationship Id="rId82" Type="http://schemas.openxmlformats.org/officeDocument/2006/relationships/image" Target="../media/image298.png"/><Relationship Id="rId19" Type="http://schemas.openxmlformats.org/officeDocument/2006/relationships/customXml" Target="../ink/ink977.xml"/><Relationship Id="rId14" Type="http://schemas.openxmlformats.org/officeDocument/2006/relationships/image" Target="../media/image261.png"/><Relationship Id="rId22" Type="http://schemas.openxmlformats.org/officeDocument/2006/relationships/image" Target="../media/image266.png"/><Relationship Id="rId27" Type="http://schemas.openxmlformats.org/officeDocument/2006/relationships/customXml" Target="../ink/ink981.xml"/><Relationship Id="rId30" Type="http://schemas.openxmlformats.org/officeDocument/2006/relationships/image" Target="../media/image270.png"/><Relationship Id="rId35" Type="http://schemas.openxmlformats.org/officeDocument/2006/relationships/customXml" Target="../ink/ink985.xml"/><Relationship Id="rId43" Type="http://schemas.openxmlformats.org/officeDocument/2006/relationships/customXml" Target="../ink/ink989.xml"/><Relationship Id="rId48" Type="http://schemas.openxmlformats.org/officeDocument/2006/relationships/image" Target="../media/image280.png"/><Relationship Id="rId56" Type="http://schemas.openxmlformats.org/officeDocument/2006/relationships/image" Target="../media/image284.png"/><Relationship Id="rId64" Type="http://schemas.openxmlformats.org/officeDocument/2006/relationships/image" Target="../media/image288.png"/><Relationship Id="rId69" Type="http://schemas.openxmlformats.org/officeDocument/2006/relationships/customXml" Target="../ink/ink1002.xml"/><Relationship Id="rId77" Type="http://schemas.openxmlformats.org/officeDocument/2006/relationships/customXml" Target="../ink/ink1006.xml"/><Relationship Id="rId8" Type="http://schemas.openxmlformats.org/officeDocument/2006/relationships/image" Target="../media/image258.png"/><Relationship Id="rId51" Type="http://schemas.openxmlformats.org/officeDocument/2006/relationships/customXml" Target="../ink/ink993.xml"/><Relationship Id="rId72" Type="http://schemas.openxmlformats.org/officeDocument/2006/relationships/image" Target="../media/image293.png"/><Relationship Id="rId80" Type="http://schemas.openxmlformats.org/officeDocument/2006/relationships/image" Target="../media/image297.png"/><Relationship Id="rId3" Type="http://schemas.openxmlformats.org/officeDocument/2006/relationships/customXml" Target="../ink/ink969.xml"/><Relationship Id="rId12" Type="http://schemas.openxmlformats.org/officeDocument/2006/relationships/image" Target="../media/image260.png"/><Relationship Id="rId17" Type="http://schemas.openxmlformats.org/officeDocument/2006/relationships/customXml" Target="../ink/ink976.xml"/><Relationship Id="rId25" Type="http://schemas.openxmlformats.org/officeDocument/2006/relationships/customXml" Target="../ink/ink980.xml"/><Relationship Id="rId33" Type="http://schemas.openxmlformats.org/officeDocument/2006/relationships/customXml" Target="../ink/ink984.xml"/><Relationship Id="rId38" Type="http://schemas.openxmlformats.org/officeDocument/2006/relationships/image" Target="../media/image275.png"/><Relationship Id="rId46" Type="http://schemas.openxmlformats.org/officeDocument/2006/relationships/image" Target="../media/image279.png"/><Relationship Id="rId59" Type="http://schemas.openxmlformats.org/officeDocument/2006/relationships/customXml" Target="../ink/ink997.xml"/><Relationship Id="rId67" Type="http://schemas.openxmlformats.org/officeDocument/2006/relationships/customXml" Target="../ink/ink1001.xml"/><Relationship Id="rId20" Type="http://schemas.openxmlformats.org/officeDocument/2006/relationships/image" Target="../media/image264.png"/><Relationship Id="rId41" Type="http://schemas.openxmlformats.org/officeDocument/2006/relationships/customXml" Target="../ink/ink988.xml"/><Relationship Id="rId54" Type="http://schemas.openxmlformats.org/officeDocument/2006/relationships/image" Target="../media/image283.png"/><Relationship Id="rId62" Type="http://schemas.openxmlformats.org/officeDocument/2006/relationships/image" Target="../media/image287.png"/><Relationship Id="rId70" Type="http://schemas.openxmlformats.org/officeDocument/2006/relationships/image" Target="../media/image291.png"/><Relationship Id="rId75" Type="http://schemas.openxmlformats.org/officeDocument/2006/relationships/customXml" Target="../ink/ink1005.xml"/><Relationship Id="rId83" Type="http://schemas.openxmlformats.org/officeDocument/2006/relationships/customXml" Target="../ink/ink10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5" Type="http://schemas.openxmlformats.org/officeDocument/2006/relationships/customXml" Target="../ink/ink975.xml"/><Relationship Id="rId23" Type="http://schemas.openxmlformats.org/officeDocument/2006/relationships/customXml" Target="../ink/ink979.xml"/><Relationship Id="rId28" Type="http://schemas.openxmlformats.org/officeDocument/2006/relationships/image" Target="../media/image269.png"/><Relationship Id="rId36" Type="http://schemas.openxmlformats.org/officeDocument/2006/relationships/image" Target="../media/image273.png"/><Relationship Id="rId49" Type="http://schemas.openxmlformats.org/officeDocument/2006/relationships/customXml" Target="../ink/ink992.xml"/><Relationship Id="rId57" Type="http://schemas.openxmlformats.org/officeDocument/2006/relationships/customXml" Target="../ink/ink996.xml"/><Relationship Id="rId10" Type="http://schemas.openxmlformats.org/officeDocument/2006/relationships/image" Target="../media/image259.png"/><Relationship Id="rId31" Type="http://schemas.openxmlformats.org/officeDocument/2006/relationships/customXml" Target="../ink/ink983.xml"/><Relationship Id="rId44" Type="http://schemas.openxmlformats.org/officeDocument/2006/relationships/image" Target="../media/image278.png"/><Relationship Id="rId52" Type="http://schemas.openxmlformats.org/officeDocument/2006/relationships/image" Target="../media/image282.png"/><Relationship Id="rId60" Type="http://schemas.openxmlformats.org/officeDocument/2006/relationships/image" Target="../media/image286.png"/><Relationship Id="rId65" Type="http://schemas.openxmlformats.org/officeDocument/2006/relationships/customXml" Target="../ink/ink1000.xml"/><Relationship Id="rId73" Type="http://schemas.openxmlformats.org/officeDocument/2006/relationships/customXml" Target="../ink/ink1004.xml"/><Relationship Id="rId78" Type="http://schemas.openxmlformats.org/officeDocument/2006/relationships/image" Target="../media/image296.png"/><Relationship Id="rId81" Type="http://schemas.openxmlformats.org/officeDocument/2006/relationships/customXml" Target="../ink/ink1008.xml"/><Relationship Id="rId4" Type="http://schemas.openxmlformats.org/officeDocument/2006/relationships/image" Target="../media/image256.png"/><Relationship Id="rId9" Type="http://schemas.openxmlformats.org/officeDocument/2006/relationships/customXml" Target="../ink/ink972.xml"/><Relationship Id="rId13" Type="http://schemas.openxmlformats.org/officeDocument/2006/relationships/customXml" Target="../ink/ink974.xml"/><Relationship Id="rId18" Type="http://schemas.openxmlformats.org/officeDocument/2006/relationships/image" Target="../media/image263.png"/><Relationship Id="rId39" Type="http://schemas.openxmlformats.org/officeDocument/2006/relationships/customXml" Target="../ink/ink987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995.xml"/><Relationship Id="rId76" Type="http://schemas.openxmlformats.org/officeDocument/2006/relationships/image" Target="../media/image295.png"/><Relationship Id="rId7" Type="http://schemas.openxmlformats.org/officeDocument/2006/relationships/customXml" Target="../ink/ink971.xml"/><Relationship Id="rId71" Type="http://schemas.openxmlformats.org/officeDocument/2006/relationships/customXml" Target="../ink/ink1003.xml"/><Relationship Id="rId2" Type="http://schemas.openxmlformats.org/officeDocument/2006/relationships/image" Target="../media/image255.png"/><Relationship Id="rId29" Type="http://schemas.openxmlformats.org/officeDocument/2006/relationships/customXml" Target="../ink/ink982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990.xml"/><Relationship Id="rId66" Type="http://schemas.openxmlformats.org/officeDocument/2006/relationships/image" Target="../media/image289.png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.png"/><Relationship Id="rId21" Type="http://schemas.openxmlformats.org/officeDocument/2006/relationships/customXml" Target="../ink/ink1019.xml"/><Relationship Id="rId42" Type="http://schemas.openxmlformats.org/officeDocument/2006/relationships/image" Target="../media/image277.png"/><Relationship Id="rId47" Type="http://schemas.openxmlformats.org/officeDocument/2006/relationships/customXml" Target="../ink/ink1032.xml"/><Relationship Id="rId63" Type="http://schemas.openxmlformats.org/officeDocument/2006/relationships/customXml" Target="../ink/ink1040.xml"/><Relationship Id="rId68" Type="http://schemas.openxmlformats.org/officeDocument/2006/relationships/image" Target="../media/image290.png"/><Relationship Id="rId84" Type="http://schemas.openxmlformats.org/officeDocument/2006/relationships/image" Target="../media/image301.png"/><Relationship Id="rId89" Type="http://schemas.openxmlformats.org/officeDocument/2006/relationships/customXml" Target="../ink/ink1053.xml"/><Relationship Id="rId16" Type="http://schemas.openxmlformats.org/officeDocument/2006/relationships/image" Target="../media/image262.png"/><Relationship Id="rId107" Type="http://schemas.openxmlformats.org/officeDocument/2006/relationships/customXml" Target="../ink/ink1062.xml"/><Relationship Id="rId11" Type="http://schemas.openxmlformats.org/officeDocument/2006/relationships/customXml" Target="../ink/ink1014.xml"/><Relationship Id="rId32" Type="http://schemas.openxmlformats.org/officeDocument/2006/relationships/image" Target="../media/image271.png"/><Relationship Id="rId37" Type="http://schemas.openxmlformats.org/officeDocument/2006/relationships/customXml" Target="../ink/ink1027.xml"/><Relationship Id="rId53" Type="http://schemas.openxmlformats.org/officeDocument/2006/relationships/customXml" Target="../ink/ink1035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048.xml"/><Relationship Id="rId102" Type="http://schemas.openxmlformats.org/officeDocument/2006/relationships/image" Target="../media/image309.png"/><Relationship Id="rId5" Type="http://schemas.openxmlformats.org/officeDocument/2006/relationships/customXml" Target="../ink/ink1011.xml"/><Relationship Id="rId90" Type="http://schemas.openxmlformats.org/officeDocument/2006/relationships/image" Target="../media/image303.png"/><Relationship Id="rId95" Type="http://schemas.openxmlformats.org/officeDocument/2006/relationships/customXml" Target="../ink/ink1056.xml"/><Relationship Id="rId22" Type="http://schemas.openxmlformats.org/officeDocument/2006/relationships/image" Target="../media/image266.png"/><Relationship Id="rId27" Type="http://schemas.openxmlformats.org/officeDocument/2006/relationships/customXml" Target="../ink/ink1022.xml"/><Relationship Id="rId43" Type="http://schemas.openxmlformats.org/officeDocument/2006/relationships/customXml" Target="../ink/ink1030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043.xml"/><Relationship Id="rId80" Type="http://schemas.openxmlformats.org/officeDocument/2006/relationships/image" Target="../media/image295.png"/><Relationship Id="rId85" Type="http://schemas.openxmlformats.org/officeDocument/2006/relationships/customXml" Target="../ink/ink1051.xml"/><Relationship Id="rId12" Type="http://schemas.openxmlformats.org/officeDocument/2006/relationships/image" Target="../media/image260.png"/><Relationship Id="rId17" Type="http://schemas.openxmlformats.org/officeDocument/2006/relationships/customXml" Target="../ink/ink1017.xml"/><Relationship Id="rId33" Type="http://schemas.openxmlformats.org/officeDocument/2006/relationships/customXml" Target="../ink/ink1025.xml"/><Relationship Id="rId38" Type="http://schemas.openxmlformats.org/officeDocument/2006/relationships/image" Target="../media/image275.png"/><Relationship Id="rId59" Type="http://schemas.openxmlformats.org/officeDocument/2006/relationships/customXml" Target="../ink/ink1038.xml"/><Relationship Id="rId103" Type="http://schemas.openxmlformats.org/officeDocument/2006/relationships/customXml" Target="../ink/ink1060.xml"/><Relationship Id="rId108" Type="http://schemas.openxmlformats.org/officeDocument/2006/relationships/image" Target="../media/image312.png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046.xml"/><Relationship Id="rId91" Type="http://schemas.openxmlformats.org/officeDocument/2006/relationships/customXml" Target="../ink/ink1054.xml"/><Relationship Id="rId9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5" Type="http://schemas.openxmlformats.org/officeDocument/2006/relationships/customXml" Target="../ink/ink1016.xml"/><Relationship Id="rId23" Type="http://schemas.openxmlformats.org/officeDocument/2006/relationships/customXml" Target="../ink/ink1020.xml"/><Relationship Id="rId28" Type="http://schemas.openxmlformats.org/officeDocument/2006/relationships/image" Target="../media/image269.png"/><Relationship Id="rId36" Type="http://schemas.openxmlformats.org/officeDocument/2006/relationships/image" Target="../media/image273.png"/><Relationship Id="rId49" Type="http://schemas.openxmlformats.org/officeDocument/2006/relationships/customXml" Target="../ink/ink1033.xml"/><Relationship Id="rId57" Type="http://schemas.openxmlformats.org/officeDocument/2006/relationships/customXml" Target="../ink/ink1037.xml"/><Relationship Id="rId106" Type="http://schemas.openxmlformats.org/officeDocument/2006/relationships/image" Target="../media/image311.png"/><Relationship Id="rId10" Type="http://schemas.openxmlformats.org/officeDocument/2006/relationships/image" Target="../media/image259.png"/><Relationship Id="rId31" Type="http://schemas.openxmlformats.org/officeDocument/2006/relationships/customXml" Target="../ink/ink1024.xml"/><Relationship Id="rId44" Type="http://schemas.openxmlformats.org/officeDocument/2006/relationships/image" Target="../media/image278.png"/><Relationship Id="rId52" Type="http://schemas.openxmlformats.org/officeDocument/2006/relationships/image" Target="../media/image282.png"/><Relationship Id="rId60" Type="http://schemas.openxmlformats.org/officeDocument/2006/relationships/image" Target="../media/image286.png"/><Relationship Id="rId65" Type="http://schemas.openxmlformats.org/officeDocument/2006/relationships/customXml" Target="../ink/ink1041.xml"/><Relationship Id="rId73" Type="http://schemas.openxmlformats.org/officeDocument/2006/relationships/customXml" Target="../ink/ink1045.xml"/><Relationship Id="rId78" Type="http://schemas.openxmlformats.org/officeDocument/2006/relationships/image" Target="../media/image300.png"/><Relationship Id="rId81" Type="http://schemas.openxmlformats.org/officeDocument/2006/relationships/customXml" Target="../ink/ink1049.xml"/><Relationship Id="rId86" Type="http://schemas.openxmlformats.org/officeDocument/2006/relationships/image" Target="../media/image297.png"/><Relationship Id="rId94" Type="http://schemas.openxmlformats.org/officeDocument/2006/relationships/image" Target="../media/image305.png"/><Relationship Id="rId99" Type="http://schemas.openxmlformats.org/officeDocument/2006/relationships/customXml" Target="../ink/ink1058.xml"/><Relationship Id="rId101" Type="http://schemas.openxmlformats.org/officeDocument/2006/relationships/customXml" Target="../ink/ink1059.xml"/><Relationship Id="rId4" Type="http://schemas.openxmlformats.org/officeDocument/2006/relationships/image" Target="../media/image256.png"/><Relationship Id="rId9" Type="http://schemas.openxmlformats.org/officeDocument/2006/relationships/customXml" Target="../ink/ink1013.xml"/><Relationship Id="rId13" Type="http://schemas.openxmlformats.org/officeDocument/2006/relationships/customXml" Target="../ink/ink1015.xml"/><Relationship Id="rId18" Type="http://schemas.openxmlformats.org/officeDocument/2006/relationships/image" Target="../media/image263.png"/><Relationship Id="rId39" Type="http://schemas.openxmlformats.org/officeDocument/2006/relationships/customXml" Target="../ink/ink1028.xml"/><Relationship Id="rId109" Type="http://schemas.openxmlformats.org/officeDocument/2006/relationships/customXml" Target="../ink/ink1063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036.xml"/><Relationship Id="rId76" Type="http://schemas.openxmlformats.org/officeDocument/2006/relationships/image" Target="../media/image299.png"/><Relationship Id="rId97" Type="http://schemas.openxmlformats.org/officeDocument/2006/relationships/customXml" Target="../ink/ink1057.xml"/><Relationship Id="rId104" Type="http://schemas.openxmlformats.org/officeDocument/2006/relationships/image" Target="../media/image310.png"/><Relationship Id="rId7" Type="http://schemas.openxmlformats.org/officeDocument/2006/relationships/customXml" Target="../ink/ink1012.xml"/><Relationship Id="rId71" Type="http://schemas.openxmlformats.org/officeDocument/2006/relationships/customXml" Target="../ink/ink1044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023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031.xml"/><Relationship Id="rId66" Type="http://schemas.openxmlformats.org/officeDocument/2006/relationships/image" Target="../media/image289.png"/><Relationship Id="rId87" Type="http://schemas.openxmlformats.org/officeDocument/2006/relationships/customXml" Target="../ink/ink1052.xml"/><Relationship Id="rId110" Type="http://schemas.openxmlformats.org/officeDocument/2006/relationships/image" Target="../media/image292.png"/><Relationship Id="rId61" Type="http://schemas.openxmlformats.org/officeDocument/2006/relationships/customXml" Target="../ink/ink1039.xml"/><Relationship Id="rId82" Type="http://schemas.openxmlformats.org/officeDocument/2006/relationships/image" Target="../media/image296.png"/><Relationship Id="rId19" Type="http://schemas.openxmlformats.org/officeDocument/2006/relationships/customXml" Target="../ink/ink1018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026.xml"/><Relationship Id="rId56" Type="http://schemas.openxmlformats.org/officeDocument/2006/relationships/image" Target="../media/image284.png"/><Relationship Id="rId77" Type="http://schemas.openxmlformats.org/officeDocument/2006/relationships/customXml" Target="../ink/ink1047.xml"/><Relationship Id="rId100" Type="http://schemas.openxmlformats.org/officeDocument/2006/relationships/image" Target="../media/image308.png"/><Relationship Id="rId105" Type="http://schemas.openxmlformats.org/officeDocument/2006/relationships/customXml" Target="../ink/ink1061.xml"/><Relationship Id="rId8" Type="http://schemas.openxmlformats.org/officeDocument/2006/relationships/image" Target="../media/image258.png"/><Relationship Id="rId51" Type="http://schemas.openxmlformats.org/officeDocument/2006/relationships/customXml" Target="../ink/ink1034.xml"/><Relationship Id="rId72" Type="http://schemas.openxmlformats.org/officeDocument/2006/relationships/image" Target="../media/image293.png"/><Relationship Id="rId93" Type="http://schemas.openxmlformats.org/officeDocument/2006/relationships/customXml" Target="../ink/ink1055.xml"/><Relationship Id="rId98" Type="http://schemas.openxmlformats.org/officeDocument/2006/relationships/image" Target="../media/image307.png"/><Relationship Id="rId3" Type="http://schemas.openxmlformats.org/officeDocument/2006/relationships/customXml" Target="../ink/ink1010.xml"/><Relationship Id="rId25" Type="http://schemas.openxmlformats.org/officeDocument/2006/relationships/customXml" Target="../ink/ink1021.xml"/><Relationship Id="rId46" Type="http://schemas.openxmlformats.org/officeDocument/2006/relationships/image" Target="../media/image279.png"/><Relationship Id="rId67" Type="http://schemas.openxmlformats.org/officeDocument/2006/relationships/customXml" Target="../ink/ink1042.xml"/><Relationship Id="rId20" Type="http://schemas.openxmlformats.org/officeDocument/2006/relationships/image" Target="../media/image264.png"/><Relationship Id="rId41" Type="http://schemas.openxmlformats.org/officeDocument/2006/relationships/customXml" Target="../ink/ink1029.xml"/><Relationship Id="rId62" Type="http://schemas.openxmlformats.org/officeDocument/2006/relationships/image" Target="../media/image287.png"/><Relationship Id="rId83" Type="http://schemas.openxmlformats.org/officeDocument/2006/relationships/customXml" Target="../ink/ink1050.xml"/><Relationship Id="rId88" Type="http://schemas.openxmlformats.org/officeDocument/2006/relationships/image" Target="../media/image302.png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.png"/><Relationship Id="rId117" Type="http://schemas.openxmlformats.org/officeDocument/2006/relationships/customXml" Target="../ink/ink1121.xml"/><Relationship Id="rId21" Type="http://schemas.openxmlformats.org/officeDocument/2006/relationships/customXml" Target="../ink/ink1073.xml"/><Relationship Id="rId42" Type="http://schemas.openxmlformats.org/officeDocument/2006/relationships/image" Target="../media/image277.png"/><Relationship Id="rId47" Type="http://schemas.openxmlformats.org/officeDocument/2006/relationships/customXml" Target="../ink/ink1086.xml"/><Relationship Id="rId63" Type="http://schemas.openxmlformats.org/officeDocument/2006/relationships/customXml" Target="../ink/ink1094.xml"/><Relationship Id="rId68" Type="http://schemas.openxmlformats.org/officeDocument/2006/relationships/image" Target="../media/image290.png"/><Relationship Id="rId84" Type="http://schemas.openxmlformats.org/officeDocument/2006/relationships/image" Target="../media/image301.png"/><Relationship Id="rId89" Type="http://schemas.openxmlformats.org/officeDocument/2006/relationships/customXml" Target="../ink/ink1107.xml"/><Relationship Id="rId112" Type="http://schemas.openxmlformats.org/officeDocument/2006/relationships/image" Target="../media/image314.png"/><Relationship Id="rId16" Type="http://schemas.openxmlformats.org/officeDocument/2006/relationships/image" Target="../media/image262.png"/><Relationship Id="rId107" Type="http://schemas.openxmlformats.org/officeDocument/2006/relationships/customXml" Target="../ink/ink1116.xml"/><Relationship Id="rId11" Type="http://schemas.openxmlformats.org/officeDocument/2006/relationships/customXml" Target="../ink/ink1068.xml"/><Relationship Id="rId32" Type="http://schemas.openxmlformats.org/officeDocument/2006/relationships/image" Target="../media/image271.png"/><Relationship Id="rId37" Type="http://schemas.openxmlformats.org/officeDocument/2006/relationships/customXml" Target="../ink/ink1081.xml"/><Relationship Id="rId53" Type="http://schemas.openxmlformats.org/officeDocument/2006/relationships/customXml" Target="../ink/ink1089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102.xml"/><Relationship Id="rId102" Type="http://schemas.openxmlformats.org/officeDocument/2006/relationships/image" Target="../media/image309.png"/><Relationship Id="rId5" Type="http://schemas.openxmlformats.org/officeDocument/2006/relationships/customXml" Target="../ink/ink1065.xml"/><Relationship Id="rId90" Type="http://schemas.openxmlformats.org/officeDocument/2006/relationships/image" Target="../media/image303.png"/><Relationship Id="rId95" Type="http://schemas.openxmlformats.org/officeDocument/2006/relationships/customXml" Target="../ink/ink1110.xml"/><Relationship Id="rId22" Type="http://schemas.openxmlformats.org/officeDocument/2006/relationships/image" Target="../media/image266.png"/><Relationship Id="rId27" Type="http://schemas.openxmlformats.org/officeDocument/2006/relationships/customXml" Target="../ink/ink1076.xml"/><Relationship Id="rId43" Type="http://schemas.openxmlformats.org/officeDocument/2006/relationships/customXml" Target="../ink/ink1084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097.xml"/><Relationship Id="rId113" Type="http://schemas.openxmlformats.org/officeDocument/2006/relationships/customXml" Target="../ink/ink1119.xml"/><Relationship Id="rId118" Type="http://schemas.openxmlformats.org/officeDocument/2006/relationships/image" Target="../media/image317.png"/><Relationship Id="rId80" Type="http://schemas.openxmlformats.org/officeDocument/2006/relationships/image" Target="../media/image295.png"/><Relationship Id="rId85" Type="http://schemas.openxmlformats.org/officeDocument/2006/relationships/customXml" Target="../ink/ink1105.xml"/><Relationship Id="rId12" Type="http://schemas.openxmlformats.org/officeDocument/2006/relationships/image" Target="../media/image260.png"/><Relationship Id="rId17" Type="http://schemas.openxmlformats.org/officeDocument/2006/relationships/customXml" Target="../ink/ink1071.xml"/><Relationship Id="rId33" Type="http://schemas.openxmlformats.org/officeDocument/2006/relationships/customXml" Target="../ink/ink1079.xml"/><Relationship Id="rId38" Type="http://schemas.openxmlformats.org/officeDocument/2006/relationships/image" Target="../media/image275.png"/><Relationship Id="rId59" Type="http://schemas.openxmlformats.org/officeDocument/2006/relationships/customXml" Target="../ink/ink1092.xml"/><Relationship Id="rId103" Type="http://schemas.openxmlformats.org/officeDocument/2006/relationships/customXml" Target="../ink/ink1114.xml"/><Relationship Id="rId108" Type="http://schemas.openxmlformats.org/officeDocument/2006/relationships/image" Target="../media/image312.png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100.xml"/><Relationship Id="rId91" Type="http://schemas.openxmlformats.org/officeDocument/2006/relationships/customXml" Target="../ink/ink1108.xml"/><Relationship Id="rId9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23" Type="http://schemas.openxmlformats.org/officeDocument/2006/relationships/customXml" Target="../ink/ink1074.xml"/><Relationship Id="rId28" Type="http://schemas.openxmlformats.org/officeDocument/2006/relationships/image" Target="../media/image269.png"/><Relationship Id="rId49" Type="http://schemas.openxmlformats.org/officeDocument/2006/relationships/customXml" Target="../ink/ink1087.xml"/><Relationship Id="rId114" Type="http://schemas.openxmlformats.org/officeDocument/2006/relationships/image" Target="../media/image315.png"/><Relationship Id="rId119" Type="http://schemas.openxmlformats.org/officeDocument/2006/relationships/customXml" Target="../ink/ink1122.xml"/><Relationship Id="rId44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customXml" Target="../ink/ink1095.xml"/><Relationship Id="rId81" Type="http://schemas.openxmlformats.org/officeDocument/2006/relationships/customXml" Target="../ink/ink1103.xml"/><Relationship Id="rId86" Type="http://schemas.openxmlformats.org/officeDocument/2006/relationships/image" Target="../media/image297.png"/><Relationship Id="rId4" Type="http://schemas.openxmlformats.org/officeDocument/2006/relationships/image" Target="../media/image256.png"/><Relationship Id="rId9" Type="http://schemas.openxmlformats.org/officeDocument/2006/relationships/customXml" Target="../ink/ink1067.xml"/><Relationship Id="rId13" Type="http://schemas.openxmlformats.org/officeDocument/2006/relationships/customXml" Target="../ink/ink1069.xml"/><Relationship Id="rId18" Type="http://schemas.openxmlformats.org/officeDocument/2006/relationships/image" Target="../media/image263.png"/><Relationship Id="rId39" Type="http://schemas.openxmlformats.org/officeDocument/2006/relationships/customXml" Target="../ink/ink1082.xml"/><Relationship Id="rId109" Type="http://schemas.openxmlformats.org/officeDocument/2006/relationships/customXml" Target="../ink/ink1117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090.xml"/><Relationship Id="rId76" Type="http://schemas.openxmlformats.org/officeDocument/2006/relationships/image" Target="../media/image299.png"/><Relationship Id="rId97" Type="http://schemas.openxmlformats.org/officeDocument/2006/relationships/customXml" Target="../ink/ink1111.xml"/><Relationship Id="rId104" Type="http://schemas.openxmlformats.org/officeDocument/2006/relationships/image" Target="../media/image310.png"/><Relationship Id="rId120" Type="http://schemas.openxmlformats.org/officeDocument/2006/relationships/image" Target="../media/image318.png"/><Relationship Id="rId7" Type="http://schemas.openxmlformats.org/officeDocument/2006/relationships/customXml" Target="../ink/ink1066.xml"/><Relationship Id="rId71" Type="http://schemas.openxmlformats.org/officeDocument/2006/relationships/customXml" Target="../ink/ink1098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077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085.xml"/><Relationship Id="rId66" Type="http://schemas.openxmlformats.org/officeDocument/2006/relationships/image" Target="../media/image289.png"/><Relationship Id="rId87" Type="http://schemas.openxmlformats.org/officeDocument/2006/relationships/customXml" Target="../ink/ink1106.xml"/><Relationship Id="rId110" Type="http://schemas.openxmlformats.org/officeDocument/2006/relationships/image" Target="../media/image313.png"/><Relationship Id="rId115" Type="http://schemas.openxmlformats.org/officeDocument/2006/relationships/customXml" Target="../ink/ink1120.xml"/><Relationship Id="rId61" Type="http://schemas.openxmlformats.org/officeDocument/2006/relationships/customXml" Target="../ink/ink1093.xml"/><Relationship Id="rId82" Type="http://schemas.openxmlformats.org/officeDocument/2006/relationships/image" Target="../media/image296.png"/><Relationship Id="rId19" Type="http://schemas.openxmlformats.org/officeDocument/2006/relationships/customXml" Target="../ink/ink1072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080.xml"/><Relationship Id="rId56" Type="http://schemas.openxmlformats.org/officeDocument/2006/relationships/image" Target="../media/image284.png"/><Relationship Id="rId77" Type="http://schemas.openxmlformats.org/officeDocument/2006/relationships/customXml" Target="../ink/ink1101.xml"/><Relationship Id="rId100" Type="http://schemas.openxmlformats.org/officeDocument/2006/relationships/image" Target="../media/image308.png"/><Relationship Id="rId105" Type="http://schemas.openxmlformats.org/officeDocument/2006/relationships/customXml" Target="../ink/ink1115.xml"/><Relationship Id="rId8" Type="http://schemas.openxmlformats.org/officeDocument/2006/relationships/image" Target="../media/image258.png"/><Relationship Id="rId51" Type="http://schemas.openxmlformats.org/officeDocument/2006/relationships/customXml" Target="../ink/ink1088.xml"/><Relationship Id="rId72" Type="http://schemas.openxmlformats.org/officeDocument/2006/relationships/image" Target="../media/image293.png"/><Relationship Id="rId93" Type="http://schemas.openxmlformats.org/officeDocument/2006/relationships/customXml" Target="../ink/ink1109.xml"/><Relationship Id="rId98" Type="http://schemas.openxmlformats.org/officeDocument/2006/relationships/image" Target="../media/image307.png"/><Relationship Id="rId121" Type="http://schemas.openxmlformats.org/officeDocument/2006/relationships/customXml" Target="../ink/ink1123.xml"/><Relationship Id="rId3" Type="http://schemas.openxmlformats.org/officeDocument/2006/relationships/customXml" Target="../ink/ink1064.xml"/><Relationship Id="rId25" Type="http://schemas.openxmlformats.org/officeDocument/2006/relationships/customXml" Target="../ink/ink1075.xml"/><Relationship Id="rId46" Type="http://schemas.openxmlformats.org/officeDocument/2006/relationships/image" Target="../media/image279.png"/><Relationship Id="rId67" Type="http://schemas.openxmlformats.org/officeDocument/2006/relationships/customXml" Target="../ink/ink1096.xml"/><Relationship Id="rId116" Type="http://schemas.openxmlformats.org/officeDocument/2006/relationships/image" Target="../media/image316.png"/><Relationship Id="rId20" Type="http://schemas.openxmlformats.org/officeDocument/2006/relationships/image" Target="../media/image264.png"/><Relationship Id="rId41" Type="http://schemas.openxmlformats.org/officeDocument/2006/relationships/customXml" Target="../ink/ink1083.xml"/><Relationship Id="rId62" Type="http://schemas.openxmlformats.org/officeDocument/2006/relationships/image" Target="../media/image287.png"/><Relationship Id="rId83" Type="http://schemas.openxmlformats.org/officeDocument/2006/relationships/customXml" Target="../ink/ink1104.xml"/><Relationship Id="rId88" Type="http://schemas.openxmlformats.org/officeDocument/2006/relationships/image" Target="../media/image302.png"/><Relationship Id="rId111" Type="http://schemas.openxmlformats.org/officeDocument/2006/relationships/customXml" Target="../ink/ink1118.xml"/><Relationship Id="rId15" Type="http://schemas.openxmlformats.org/officeDocument/2006/relationships/customXml" Target="../ink/ink1070.xml"/><Relationship Id="rId36" Type="http://schemas.openxmlformats.org/officeDocument/2006/relationships/image" Target="../media/image273.png"/><Relationship Id="rId57" Type="http://schemas.openxmlformats.org/officeDocument/2006/relationships/customXml" Target="../ink/ink1091.xml"/><Relationship Id="rId106" Type="http://schemas.openxmlformats.org/officeDocument/2006/relationships/image" Target="../media/image311.png"/><Relationship Id="rId10" Type="http://schemas.openxmlformats.org/officeDocument/2006/relationships/image" Target="../media/image259.png"/><Relationship Id="rId31" Type="http://schemas.openxmlformats.org/officeDocument/2006/relationships/customXml" Target="../ink/ink1078.xml"/><Relationship Id="rId52" Type="http://schemas.openxmlformats.org/officeDocument/2006/relationships/image" Target="../media/image282.png"/><Relationship Id="rId73" Type="http://schemas.openxmlformats.org/officeDocument/2006/relationships/customXml" Target="../ink/ink1099.xml"/><Relationship Id="rId78" Type="http://schemas.openxmlformats.org/officeDocument/2006/relationships/image" Target="../media/image300.png"/><Relationship Id="rId94" Type="http://schemas.openxmlformats.org/officeDocument/2006/relationships/image" Target="../media/image305.png"/><Relationship Id="rId99" Type="http://schemas.openxmlformats.org/officeDocument/2006/relationships/customXml" Target="../ink/ink1112.xml"/><Relationship Id="rId101" Type="http://schemas.openxmlformats.org/officeDocument/2006/relationships/customXml" Target="../ink/ink1113.xml"/><Relationship Id="rId122" Type="http://schemas.openxmlformats.org/officeDocument/2006/relationships/image" Target="../media/image3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.png"/><Relationship Id="rId117" Type="http://schemas.openxmlformats.org/officeDocument/2006/relationships/customXml" Target="../ink/ink1181.xml"/><Relationship Id="rId21" Type="http://schemas.openxmlformats.org/officeDocument/2006/relationships/customXml" Target="../ink/ink1133.xml"/><Relationship Id="rId42" Type="http://schemas.openxmlformats.org/officeDocument/2006/relationships/image" Target="../media/image277.png"/><Relationship Id="rId47" Type="http://schemas.openxmlformats.org/officeDocument/2006/relationships/customXml" Target="../ink/ink1146.xml"/><Relationship Id="rId63" Type="http://schemas.openxmlformats.org/officeDocument/2006/relationships/customXml" Target="../ink/ink1154.xml"/><Relationship Id="rId68" Type="http://schemas.openxmlformats.org/officeDocument/2006/relationships/image" Target="../media/image290.png"/><Relationship Id="rId84" Type="http://schemas.openxmlformats.org/officeDocument/2006/relationships/image" Target="../media/image301.png"/><Relationship Id="rId89" Type="http://schemas.openxmlformats.org/officeDocument/2006/relationships/customXml" Target="../ink/ink1167.xml"/><Relationship Id="rId112" Type="http://schemas.openxmlformats.org/officeDocument/2006/relationships/image" Target="../media/image314.png"/><Relationship Id="rId16" Type="http://schemas.openxmlformats.org/officeDocument/2006/relationships/image" Target="../media/image262.png"/><Relationship Id="rId107" Type="http://schemas.openxmlformats.org/officeDocument/2006/relationships/customXml" Target="../ink/ink1176.xml"/><Relationship Id="rId11" Type="http://schemas.openxmlformats.org/officeDocument/2006/relationships/customXml" Target="../ink/ink1128.xml"/><Relationship Id="rId32" Type="http://schemas.openxmlformats.org/officeDocument/2006/relationships/image" Target="../media/image271.png"/><Relationship Id="rId37" Type="http://schemas.openxmlformats.org/officeDocument/2006/relationships/customXml" Target="../ink/ink1141.xml"/><Relationship Id="rId53" Type="http://schemas.openxmlformats.org/officeDocument/2006/relationships/customXml" Target="../ink/ink1149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162.xml"/><Relationship Id="rId102" Type="http://schemas.openxmlformats.org/officeDocument/2006/relationships/image" Target="../media/image309.png"/><Relationship Id="rId5" Type="http://schemas.openxmlformats.org/officeDocument/2006/relationships/customXml" Target="../ink/ink1125.xml"/><Relationship Id="rId90" Type="http://schemas.openxmlformats.org/officeDocument/2006/relationships/image" Target="../media/image303.png"/><Relationship Id="rId95" Type="http://schemas.openxmlformats.org/officeDocument/2006/relationships/customXml" Target="../ink/ink1170.xml"/><Relationship Id="rId22" Type="http://schemas.openxmlformats.org/officeDocument/2006/relationships/image" Target="../media/image266.png"/><Relationship Id="rId27" Type="http://schemas.openxmlformats.org/officeDocument/2006/relationships/customXml" Target="../ink/ink1136.xml"/><Relationship Id="rId43" Type="http://schemas.openxmlformats.org/officeDocument/2006/relationships/customXml" Target="../ink/ink1144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157.xml"/><Relationship Id="rId113" Type="http://schemas.openxmlformats.org/officeDocument/2006/relationships/customXml" Target="../ink/ink1179.xml"/><Relationship Id="rId118" Type="http://schemas.openxmlformats.org/officeDocument/2006/relationships/image" Target="../media/image320.png"/><Relationship Id="rId80" Type="http://schemas.openxmlformats.org/officeDocument/2006/relationships/image" Target="../media/image295.png"/><Relationship Id="rId85" Type="http://schemas.openxmlformats.org/officeDocument/2006/relationships/customXml" Target="../ink/ink1165.xml"/><Relationship Id="rId12" Type="http://schemas.openxmlformats.org/officeDocument/2006/relationships/image" Target="../media/image260.png"/><Relationship Id="rId17" Type="http://schemas.openxmlformats.org/officeDocument/2006/relationships/customXml" Target="../ink/ink1131.xml"/><Relationship Id="rId33" Type="http://schemas.openxmlformats.org/officeDocument/2006/relationships/customXml" Target="../ink/ink1139.xml"/><Relationship Id="rId38" Type="http://schemas.openxmlformats.org/officeDocument/2006/relationships/image" Target="../media/image275.png"/><Relationship Id="rId59" Type="http://schemas.openxmlformats.org/officeDocument/2006/relationships/customXml" Target="../ink/ink1152.xml"/><Relationship Id="rId103" Type="http://schemas.openxmlformats.org/officeDocument/2006/relationships/customXml" Target="../ink/ink1174.xml"/><Relationship Id="rId108" Type="http://schemas.openxmlformats.org/officeDocument/2006/relationships/image" Target="../media/image312.png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160.xml"/><Relationship Id="rId91" Type="http://schemas.openxmlformats.org/officeDocument/2006/relationships/customXml" Target="../ink/ink1168.xml"/><Relationship Id="rId9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23" Type="http://schemas.openxmlformats.org/officeDocument/2006/relationships/customXml" Target="../ink/ink1134.xml"/><Relationship Id="rId28" Type="http://schemas.openxmlformats.org/officeDocument/2006/relationships/image" Target="../media/image269.png"/><Relationship Id="rId49" Type="http://schemas.openxmlformats.org/officeDocument/2006/relationships/customXml" Target="../ink/ink1147.xml"/><Relationship Id="rId114" Type="http://schemas.openxmlformats.org/officeDocument/2006/relationships/image" Target="../media/image315.png"/><Relationship Id="rId119" Type="http://schemas.openxmlformats.org/officeDocument/2006/relationships/customXml" Target="../ink/ink1182.xml"/><Relationship Id="rId44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customXml" Target="../ink/ink1155.xml"/><Relationship Id="rId81" Type="http://schemas.openxmlformats.org/officeDocument/2006/relationships/customXml" Target="../ink/ink1163.xml"/><Relationship Id="rId86" Type="http://schemas.openxmlformats.org/officeDocument/2006/relationships/image" Target="../media/image297.png"/><Relationship Id="rId4" Type="http://schemas.openxmlformats.org/officeDocument/2006/relationships/image" Target="../media/image256.png"/><Relationship Id="rId9" Type="http://schemas.openxmlformats.org/officeDocument/2006/relationships/customXml" Target="../ink/ink1127.xml"/><Relationship Id="rId13" Type="http://schemas.openxmlformats.org/officeDocument/2006/relationships/customXml" Target="../ink/ink1129.xml"/><Relationship Id="rId18" Type="http://schemas.openxmlformats.org/officeDocument/2006/relationships/image" Target="../media/image263.png"/><Relationship Id="rId39" Type="http://schemas.openxmlformats.org/officeDocument/2006/relationships/customXml" Target="../ink/ink1142.xml"/><Relationship Id="rId109" Type="http://schemas.openxmlformats.org/officeDocument/2006/relationships/customXml" Target="../ink/ink1177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150.xml"/><Relationship Id="rId76" Type="http://schemas.openxmlformats.org/officeDocument/2006/relationships/image" Target="../media/image299.png"/><Relationship Id="rId97" Type="http://schemas.openxmlformats.org/officeDocument/2006/relationships/customXml" Target="../ink/ink1171.xml"/><Relationship Id="rId104" Type="http://schemas.openxmlformats.org/officeDocument/2006/relationships/image" Target="../media/image310.png"/><Relationship Id="rId120" Type="http://schemas.openxmlformats.org/officeDocument/2006/relationships/image" Target="../media/image321.png"/><Relationship Id="rId7" Type="http://schemas.openxmlformats.org/officeDocument/2006/relationships/customXml" Target="../ink/ink1126.xml"/><Relationship Id="rId71" Type="http://schemas.openxmlformats.org/officeDocument/2006/relationships/customXml" Target="../ink/ink1158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137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145.xml"/><Relationship Id="rId66" Type="http://schemas.openxmlformats.org/officeDocument/2006/relationships/image" Target="../media/image289.png"/><Relationship Id="rId87" Type="http://schemas.openxmlformats.org/officeDocument/2006/relationships/customXml" Target="../ink/ink1166.xml"/><Relationship Id="rId110" Type="http://schemas.openxmlformats.org/officeDocument/2006/relationships/image" Target="../media/image313.png"/><Relationship Id="rId115" Type="http://schemas.openxmlformats.org/officeDocument/2006/relationships/customXml" Target="../ink/ink1180.xml"/><Relationship Id="rId61" Type="http://schemas.openxmlformats.org/officeDocument/2006/relationships/customXml" Target="../ink/ink1153.xml"/><Relationship Id="rId82" Type="http://schemas.openxmlformats.org/officeDocument/2006/relationships/image" Target="../media/image296.png"/><Relationship Id="rId19" Type="http://schemas.openxmlformats.org/officeDocument/2006/relationships/customXml" Target="../ink/ink1132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140.xml"/><Relationship Id="rId56" Type="http://schemas.openxmlformats.org/officeDocument/2006/relationships/image" Target="../media/image284.png"/><Relationship Id="rId77" Type="http://schemas.openxmlformats.org/officeDocument/2006/relationships/customXml" Target="../ink/ink1161.xml"/><Relationship Id="rId100" Type="http://schemas.openxmlformats.org/officeDocument/2006/relationships/image" Target="../media/image308.png"/><Relationship Id="rId105" Type="http://schemas.openxmlformats.org/officeDocument/2006/relationships/customXml" Target="../ink/ink1175.xml"/><Relationship Id="rId8" Type="http://schemas.openxmlformats.org/officeDocument/2006/relationships/image" Target="../media/image258.png"/><Relationship Id="rId51" Type="http://schemas.openxmlformats.org/officeDocument/2006/relationships/customXml" Target="../ink/ink1148.xml"/><Relationship Id="rId72" Type="http://schemas.openxmlformats.org/officeDocument/2006/relationships/image" Target="../media/image293.png"/><Relationship Id="rId93" Type="http://schemas.openxmlformats.org/officeDocument/2006/relationships/customXml" Target="../ink/ink1169.xml"/><Relationship Id="rId98" Type="http://schemas.openxmlformats.org/officeDocument/2006/relationships/image" Target="../media/image307.png"/><Relationship Id="rId121" Type="http://schemas.openxmlformats.org/officeDocument/2006/relationships/customXml" Target="../ink/ink1183.xml"/><Relationship Id="rId3" Type="http://schemas.openxmlformats.org/officeDocument/2006/relationships/customXml" Target="../ink/ink1124.xml"/><Relationship Id="rId25" Type="http://schemas.openxmlformats.org/officeDocument/2006/relationships/customXml" Target="../ink/ink1135.xml"/><Relationship Id="rId46" Type="http://schemas.openxmlformats.org/officeDocument/2006/relationships/image" Target="../media/image279.png"/><Relationship Id="rId67" Type="http://schemas.openxmlformats.org/officeDocument/2006/relationships/customXml" Target="../ink/ink1156.xml"/><Relationship Id="rId116" Type="http://schemas.openxmlformats.org/officeDocument/2006/relationships/image" Target="../media/image316.png"/><Relationship Id="rId20" Type="http://schemas.openxmlformats.org/officeDocument/2006/relationships/image" Target="../media/image264.png"/><Relationship Id="rId41" Type="http://schemas.openxmlformats.org/officeDocument/2006/relationships/customXml" Target="../ink/ink1143.xml"/><Relationship Id="rId62" Type="http://schemas.openxmlformats.org/officeDocument/2006/relationships/image" Target="../media/image287.png"/><Relationship Id="rId83" Type="http://schemas.openxmlformats.org/officeDocument/2006/relationships/customXml" Target="../ink/ink1164.xml"/><Relationship Id="rId88" Type="http://schemas.openxmlformats.org/officeDocument/2006/relationships/image" Target="../media/image302.png"/><Relationship Id="rId111" Type="http://schemas.openxmlformats.org/officeDocument/2006/relationships/customXml" Target="../ink/ink1178.xml"/><Relationship Id="rId15" Type="http://schemas.openxmlformats.org/officeDocument/2006/relationships/customXml" Target="../ink/ink1130.xml"/><Relationship Id="rId36" Type="http://schemas.openxmlformats.org/officeDocument/2006/relationships/image" Target="../media/image273.png"/><Relationship Id="rId57" Type="http://schemas.openxmlformats.org/officeDocument/2006/relationships/customXml" Target="../ink/ink1151.xml"/><Relationship Id="rId106" Type="http://schemas.openxmlformats.org/officeDocument/2006/relationships/image" Target="../media/image311.png"/><Relationship Id="rId10" Type="http://schemas.openxmlformats.org/officeDocument/2006/relationships/image" Target="../media/image259.png"/><Relationship Id="rId31" Type="http://schemas.openxmlformats.org/officeDocument/2006/relationships/customXml" Target="../ink/ink1138.xml"/><Relationship Id="rId52" Type="http://schemas.openxmlformats.org/officeDocument/2006/relationships/image" Target="../media/image282.png"/><Relationship Id="rId73" Type="http://schemas.openxmlformats.org/officeDocument/2006/relationships/customXml" Target="../ink/ink1159.xml"/><Relationship Id="rId78" Type="http://schemas.openxmlformats.org/officeDocument/2006/relationships/image" Target="../media/image300.png"/><Relationship Id="rId94" Type="http://schemas.openxmlformats.org/officeDocument/2006/relationships/image" Target="../media/image305.png"/><Relationship Id="rId99" Type="http://schemas.openxmlformats.org/officeDocument/2006/relationships/customXml" Target="../ink/ink1172.xml"/><Relationship Id="rId101" Type="http://schemas.openxmlformats.org/officeDocument/2006/relationships/customXml" Target="../ink/ink1173.xml"/><Relationship Id="rId122" Type="http://schemas.openxmlformats.org/officeDocument/2006/relationships/image" Target="../media/image322.png"/></Relationships>
</file>

<file path=ppt/slides/_rels/slide7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.png"/><Relationship Id="rId117" Type="http://schemas.openxmlformats.org/officeDocument/2006/relationships/customXml" Target="../ink/ink1241.xml"/><Relationship Id="rId21" Type="http://schemas.openxmlformats.org/officeDocument/2006/relationships/customXml" Target="../ink/ink1193.xml"/><Relationship Id="rId42" Type="http://schemas.openxmlformats.org/officeDocument/2006/relationships/image" Target="../media/image277.png"/><Relationship Id="rId47" Type="http://schemas.openxmlformats.org/officeDocument/2006/relationships/customXml" Target="../ink/ink1206.xml"/><Relationship Id="rId63" Type="http://schemas.openxmlformats.org/officeDocument/2006/relationships/customXml" Target="../ink/ink1214.xml"/><Relationship Id="rId68" Type="http://schemas.openxmlformats.org/officeDocument/2006/relationships/image" Target="../media/image290.png"/><Relationship Id="rId84" Type="http://schemas.openxmlformats.org/officeDocument/2006/relationships/image" Target="../media/image301.png"/><Relationship Id="rId89" Type="http://schemas.openxmlformats.org/officeDocument/2006/relationships/customXml" Target="../ink/ink1227.xml"/><Relationship Id="rId112" Type="http://schemas.openxmlformats.org/officeDocument/2006/relationships/image" Target="../media/image314.png"/><Relationship Id="rId16" Type="http://schemas.openxmlformats.org/officeDocument/2006/relationships/image" Target="../media/image262.png"/><Relationship Id="rId107" Type="http://schemas.openxmlformats.org/officeDocument/2006/relationships/customXml" Target="../ink/ink1236.xml"/><Relationship Id="rId11" Type="http://schemas.openxmlformats.org/officeDocument/2006/relationships/customXml" Target="../ink/ink1188.xml"/><Relationship Id="rId32" Type="http://schemas.openxmlformats.org/officeDocument/2006/relationships/image" Target="../media/image271.png"/><Relationship Id="rId37" Type="http://schemas.openxmlformats.org/officeDocument/2006/relationships/customXml" Target="../ink/ink1201.xml"/><Relationship Id="rId53" Type="http://schemas.openxmlformats.org/officeDocument/2006/relationships/customXml" Target="../ink/ink1209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222.xml"/><Relationship Id="rId102" Type="http://schemas.openxmlformats.org/officeDocument/2006/relationships/image" Target="../media/image309.png"/><Relationship Id="rId123" Type="http://schemas.openxmlformats.org/officeDocument/2006/relationships/customXml" Target="../ink/ink1244.xml"/><Relationship Id="rId5" Type="http://schemas.openxmlformats.org/officeDocument/2006/relationships/customXml" Target="../ink/ink1185.xml"/><Relationship Id="rId90" Type="http://schemas.openxmlformats.org/officeDocument/2006/relationships/image" Target="../media/image303.png"/><Relationship Id="rId95" Type="http://schemas.openxmlformats.org/officeDocument/2006/relationships/customXml" Target="../ink/ink1230.xml"/><Relationship Id="rId22" Type="http://schemas.openxmlformats.org/officeDocument/2006/relationships/image" Target="../media/image266.png"/><Relationship Id="rId27" Type="http://schemas.openxmlformats.org/officeDocument/2006/relationships/customXml" Target="../ink/ink1196.xml"/><Relationship Id="rId43" Type="http://schemas.openxmlformats.org/officeDocument/2006/relationships/customXml" Target="../ink/ink1204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217.xml"/><Relationship Id="rId113" Type="http://schemas.openxmlformats.org/officeDocument/2006/relationships/customXml" Target="../ink/ink1239.xml"/><Relationship Id="rId118" Type="http://schemas.openxmlformats.org/officeDocument/2006/relationships/image" Target="../media/image320.png"/><Relationship Id="rId80" Type="http://schemas.openxmlformats.org/officeDocument/2006/relationships/image" Target="../media/image295.png"/><Relationship Id="rId85" Type="http://schemas.openxmlformats.org/officeDocument/2006/relationships/customXml" Target="../ink/ink1225.xml"/><Relationship Id="rId12" Type="http://schemas.openxmlformats.org/officeDocument/2006/relationships/image" Target="../media/image260.png"/><Relationship Id="rId17" Type="http://schemas.openxmlformats.org/officeDocument/2006/relationships/customXml" Target="../ink/ink1191.xml"/><Relationship Id="rId33" Type="http://schemas.openxmlformats.org/officeDocument/2006/relationships/customXml" Target="../ink/ink1199.xml"/><Relationship Id="rId38" Type="http://schemas.openxmlformats.org/officeDocument/2006/relationships/image" Target="../media/image275.png"/><Relationship Id="rId59" Type="http://schemas.openxmlformats.org/officeDocument/2006/relationships/customXml" Target="../ink/ink1212.xml"/><Relationship Id="rId103" Type="http://schemas.openxmlformats.org/officeDocument/2006/relationships/customXml" Target="../ink/ink1234.xml"/><Relationship Id="rId108" Type="http://schemas.openxmlformats.org/officeDocument/2006/relationships/image" Target="../media/image312.png"/><Relationship Id="rId124" Type="http://schemas.openxmlformats.org/officeDocument/2006/relationships/image" Target="../media/image325.png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220.xml"/><Relationship Id="rId91" Type="http://schemas.openxmlformats.org/officeDocument/2006/relationships/customXml" Target="../ink/ink1228.xml"/><Relationship Id="rId9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23" Type="http://schemas.openxmlformats.org/officeDocument/2006/relationships/customXml" Target="../ink/ink1194.xml"/><Relationship Id="rId28" Type="http://schemas.openxmlformats.org/officeDocument/2006/relationships/image" Target="../media/image269.png"/><Relationship Id="rId49" Type="http://schemas.openxmlformats.org/officeDocument/2006/relationships/customXml" Target="../ink/ink1207.xml"/><Relationship Id="rId114" Type="http://schemas.openxmlformats.org/officeDocument/2006/relationships/image" Target="../media/image315.png"/><Relationship Id="rId119" Type="http://schemas.openxmlformats.org/officeDocument/2006/relationships/customXml" Target="../ink/ink1242.xml"/><Relationship Id="rId44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customXml" Target="../ink/ink1215.xml"/><Relationship Id="rId81" Type="http://schemas.openxmlformats.org/officeDocument/2006/relationships/customXml" Target="../ink/ink1223.xml"/><Relationship Id="rId86" Type="http://schemas.openxmlformats.org/officeDocument/2006/relationships/image" Target="../media/image297.png"/><Relationship Id="rId4" Type="http://schemas.openxmlformats.org/officeDocument/2006/relationships/image" Target="../media/image256.png"/><Relationship Id="rId9" Type="http://schemas.openxmlformats.org/officeDocument/2006/relationships/customXml" Target="../ink/ink1187.xml"/><Relationship Id="rId13" Type="http://schemas.openxmlformats.org/officeDocument/2006/relationships/customXml" Target="../ink/ink1189.xml"/><Relationship Id="rId18" Type="http://schemas.openxmlformats.org/officeDocument/2006/relationships/image" Target="../media/image263.png"/><Relationship Id="rId39" Type="http://schemas.openxmlformats.org/officeDocument/2006/relationships/customXml" Target="../ink/ink1202.xml"/><Relationship Id="rId109" Type="http://schemas.openxmlformats.org/officeDocument/2006/relationships/customXml" Target="../ink/ink1237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210.xml"/><Relationship Id="rId76" Type="http://schemas.openxmlformats.org/officeDocument/2006/relationships/image" Target="../media/image299.png"/><Relationship Id="rId97" Type="http://schemas.openxmlformats.org/officeDocument/2006/relationships/customXml" Target="../ink/ink1231.xml"/><Relationship Id="rId104" Type="http://schemas.openxmlformats.org/officeDocument/2006/relationships/image" Target="../media/image310.png"/><Relationship Id="rId120" Type="http://schemas.openxmlformats.org/officeDocument/2006/relationships/image" Target="../media/image323.png"/><Relationship Id="rId7" Type="http://schemas.openxmlformats.org/officeDocument/2006/relationships/customXml" Target="../ink/ink1186.xml"/><Relationship Id="rId71" Type="http://schemas.openxmlformats.org/officeDocument/2006/relationships/customXml" Target="../ink/ink1218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197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205.xml"/><Relationship Id="rId66" Type="http://schemas.openxmlformats.org/officeDocument/2006/relationships/image" Target="../media/image289.png"/><Relationship Id="rId87" Type="http://schemas.openxmlformats.org/officeDocument/2006/relationships/customXml" Target="../ink/ink1226.xml"/><Relationship Id="rId110" Type="http://schemas.openxmlformats.org/officeDocument/2006/relationships/image" Target="../media/image313.png"/><Relationship Id="rId115" Type="http://schemas.openxmlformats.org/officeDocument/2006/relationships/customXml" Target="../ink/ink1240.xml"/><Relationship Id="rId61" Type="http://schemas.openxmlformats.org/officeDocument/2006/relationships/customXml" Target="../ink/ink1213.xml"/><Relationship Id="rId82" Type="http://schemas.openxmlformats.org/officeDocument/2006/relationships/image" Target="../media/image296.png"/><Relationship Id="rId19" Type="http://schemas.openxmlformats.org/officeDocument/2006/relationships/customXml" Target="../ink/ink1192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200.xml"/><Relationship Id="rId56" Type="http://schemas.openxmlformats.org/officeDocument/2006/relationships/image" Target="../media/image284.png"/><Relationship Id="rId77" Type="http://schemas.openxmlformats.org/officeDocument/2006/relationships/customXml" Target="../ink/ink1221.xml"/><Relationship Id="rId100" Type="http://schemas.openxmlformats.org/officeDocument/2006/relationships/image" Target="../media/image308.png"/><Relationship Id="rId105" Type="http://schemas.openxmlformats.org/officeDocument/2006/relationships/customXml" Target="../ink/ink1235.xml"/><Relationship Id="rId8" Type="http://schemas.openxmlformats.org/officeDocument/2006/relationships/image" Target="../media/image258.png"/><Relationship Id="rId51" Type="http://schemas.openxmlformats.org/officeDocument/2006/relationships/customXml" Target="../ink/ink1208.xml"/><Relationship Id="rId72" Type="http://schemas.openxmlformats.org/officeDocument/2006/relationships/image" Target="../media/image293.png"/><Relationship Id="rId93" Type="http://schemas.openxmlformats.org/officeDocument/2006/relationships/customXml" Target="../ink/ink1229.xml"/><Relationship Id="rId98" Type="http://schemas.openxmlformats.org/officeDocument/2006/relationships/image" Target="../media/image307.png"/><Relationship Id="rId121" Type="http://schemas.openxmlformats.org/officeDocument/2006/relationships/customXml" Target="../ink/ink1243.xml"/><Relationship Id="rId3" Type="http://schemas.openxmlformats.org/officeDocument/2006/relationships/customXml" Target="../ink/ink1184.xml"/><Relationship Id="rId25" Type="http://schemas.openxmlformats.org/officeDocument/2006/relationships/customXml" Target="../ink/ink1195.xml"/><Relationship Id="rId46" Type="http://schemas.openxmlformats.org/officeDocument/2006/relationships/image" Target="../media/image279.png"/><Relationship Id="rId67" Type="http://schemas.openxmlformats.org/officeDocument/2006/relationships/customXml" Target="../ink/ink1216.xml"/><Relationship Id="rId116" Type="http://schemas.openxmlformats.org/officeDocument/2006/relationships/image" Target="../media/image316.png"/><Relationship Id="rId20" Type="http://schemas.openxmlformats.org/officeDocument/2006/relationships/image" Target="../media/image264.png"/><Relationship Id="rId41" Type="http://schemas.openxmlformats.org/officeDocument/2006/relationships/customXml" Target="../ink/ink1203.xml"/><Relationship Id="rId62" Type="http://schemas.openxmlformats.org/officeDocument/2006/relationships/image" Target="../media/image287.png"/><Relationship Id="rId83" Type="http://schemas.openxmlformats.org/officeDocument/2006/relationships/customXml" Target="../ink/ink1224.xml"/><Relationship Id="rId88" Type="http://schemas.openxmlformats.org/officeDocument/2006/relationships/image" Target="../media/image302.png"/><Relationship Id="rId111" Type="http://schemas.openxmlformats.org/officeDocument/2006/relationships/customXml" Target="../ink/ink1238.xml"/><Relationship Id="rId15" Type="http://schemas.openxmlformats.org/officeDocument/2006/relationships/customXml" Target="../ink/ink1190.xml"/><Relationship Id="rId36" Type="http://schemas.openxmlformats.org/officeDocument/2006/relationships/image" Target="../media/image273.png"/><Relationship Id="rId57" Type="http://schemas.openxmlformats.org/officeDocument/2006/relationships/customXml" Target="../ink/ink1211.xml"/><Relationship Id="rId106" Type="http://schemas.openxmlformats.org/officeDocument/2006/relationships/image" Target="../media/image311.png"/><Relationship Id="rId10" Type="http://schemas.openxmlformats.org/officeDocument/2006/relationships/image" Target="../media/image259.png"/><Relationship Id="rId31" Type="http://schemas.openxmlformats.org/officeDocument/2006/relationships/customXml" Target="../ink/ink1198.xml"/><Relationship Id="rId52" Type="http://schemas.openxmlformats.org/officeDocument/2006/relationships/image" Target="../media/image282.png"/><Relationship Id="rId73" Type="http://schemas.openxmlformats.org/officeDocument/2006/relationships/customXml" Target="../ink/ink1219.xml"/><Relationship Id="rId78" Type="http://schemas.openxmlformats.org/officeDocument/2006/relationships/image" Target="../media/image300.png"/><Relationship Id="rId94" Type="http://schemas.openxmlformats.org/officeDocument/2006/relationships/image" Target="../media/image305.png"/><Relationship Id="rId99" Type="http://schemas.openxmlformats.org/officeDocument/2006/relationships/customXml" Target="../ink/ink1232.xml"/><Relationship Id="rId101" Type="http://schemas.openxmlformats.org/officeDocument/2006/relationships/customXml" Target="../ink/ink1233.xml"/><Relationship Id="rId122" Type="http://schemas.openxmlformats.org/officeDocument/2006/relationships/image" Target="../media/image324.png"/></Relationships>
</file>

<file path=ppt/slides/_rels/slide7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2.xml"/><Relationship Id="rId21" Type="http://schemas.openxmlformats.org/officeDocument/2006/relationships/customXml" Target="../ink/ink1254.xml"/><Relationship Id="rId42" Type="http://schemas.openxmlformats.org/officeDocument/2006/relationships/image" Target="../media/image277.png"/><Relationship Id="rId63" Type="http://schemas.openxmlformats.org/officeDocument/2006/relationships/customXml" Target="../ink/ink1275.xml"/><Relationship Id="rId84" Type="http://schemas.openxmlformats.org/officeDocument/2006/relationships/image" Target="../media/image301.png"/><Relationship Id="rId16" Type="http://schemas.openxmlformats.org/officeDocument/2006/relationships/image" Target="../media/image262.png"/><Relationship Id="rId107" Type="http://schemas.openxmlformats.org/officeDocument/2006/relationships/customXml" Target="../ink/ink1297.xml"/><Relationship Id="rId11" Type="http://schemas.openxmlformats.org/officeDocument/2006/relationships/customXml" Target="../ink/ink1249.xml"/><Relationship Id="rId32" Type="http://schemas.openxmlformats.org/officeDocument/2006/relationships/image" Target="../media/image271.png"/><Relationship Id="rId37" Type="http://schemas.openxmlformats.org/officeDocument/2006/relationships/customXml" Target="../ink/ink1262.xml"/><Relationship Id="rId53" Type="http://schemas.openxmlformats.org/officeDocument/2006/relationships/customXml" Target="../ink/ink1270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283.xml"/><Relationship Id="rId102" Type="http://schemas.openxmlformats.org/officeDocument/2006/relationships/image" Target="../media/image309.png"/><Relationship Id="rId123" Type="http://schemas.openxmlformats.org/officeDocument/2006/relationships/customXml" Target="../ink/ink1305.xml"/><Relationship Id="rId128" Type="http://schemas.openxmlformats.org/officeDocument/2006/relationships/image" Target="../media/image327.png"/><Relationship Id="rId5" Type="http://schemas.openxmlformats.org/officeDocument/2006/relationships/customXml" Target="../ink/ink1246.xml"/><Relationship Id="rId90" Type="http://schemas.openxmlformats.org/officeDocument/2006/relationships/image" Target="../media/image303.png"/><Relationship Id="rId95" Type="http://schemas.openxmlformats.org/officeDocument/2006/relationships/customXml" Target="../ink/ink1291.xml"/><Relationship Id="rId22" Type="http://schemas.openxmlformats.org/officeDocument/2006/relationships/image" Target="../media/image266.png"/><Relationship Id="rId27" Type="http://schemas.openxmlformats.org/officeDocument/2006/relationships/customXml" Target="../ink/ink1257.xml"/><Relationship Id="rId43" Type="http://schemas.openxmlformats.org/officeDocument/2006/relationships/customXml" Target="../ink/ink1265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278.xml"/><Relationship Id="rId113" Type="http://schemas.openxmlformats.org/officeDocument/2006/relationships/customXml" Target="../ink/ink1300.xml"/><Relationship Id="rId118" Type="http://schemas.openxmlformats.org/officeDocument/2006/relationships/image" Target="../media/image320.png"/><Relationship Id="rId134" Type="http://schemas.openxmlformats.org/officeDocument/2006/relationships/image" Target="../media/image330.png"/><Relationship Id="rId80" Type="http://schemas.openxmlformats.org/officeDocument/2006/relationships/image" Target="../media/image295.png"/><Relationship Id="rId85" Type="http://schemas.openxmlformats.org/officeDocument/2006/relationships/customXml" Target="../ink/ink1286.xml"/><Relationship Id="rId12" Type="http://schemas.openxmlformats.org/officeDocument/2006/relationships/image" Target="../media/image260.png"/><Relationship Id="rId17" Type="http://schemas.openxmlformats.org/officeDocument/2006/relationships/customXml" Target="../ink/ink1252.xml"/><Relationship Id="rId33" Type="http://schemas.openxmlformats.org/officeDocument/2006/relationships/customXml" Target="../ink/ink1260.xml"/><Relationship Id="rId38" Type="http://schemas.openxmlformats.org/officeDocument/2006/relationships/image" Target="../media/image275.png"/><Relationship Id="rId59" Type="http://schemas.openxmlformats.org/officeDocument/2006/relationships/customXml" Target="../ink/ink1273.xml"/><Relationship Id="rId103" Type="http://schemas.openxmlformats.org/officeDocument/2006/relationships/customXml" Target="../ink/ink1295.xml"/><Relationship Id="rId108" Type="http://schemas.openxmlformats.org/officeDocument/2006/relationships/image" Target="../media/image312.png"/><Relationship Id="rId124" Type="http://schemas.openxmlformats.org/officeDocument/2006/relationships/image" Target="../media/image325.png"/><Relationship Id="rId129" Type="http://schemas.openxmlformats.org/officeDocument/2006/relationships/customXml" Target="../ink/ink1308.xml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281.xml"/><Relationship Id="rId91" Type="http://schemas.openxmlformats.org/officeDocument/2006/relationships/customXml" Target="../ink/ink1289.xml"/><Relationship Id="rId9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23" Type="http://schemas.openxmlformats.org/officeDocument/2006/relationships/customXml" Target="../ink/ink1255.xml"/><Relationship Id="rId28" Type="http://schemas.openxmlformats.org/officeDocument/2006/relationships/image" Target="../media/image269.png"/><Relationship Id="rId49" Type="http://schemas.openxmlformats.org/officeDocument/2006/relationships/customXml" Target="../ink/ink1268.xml"/><Relationship Id="rId114" Type="http://schemas.openxmlformats.org/officeDocument/2006/relationships/image" Target="../media/image315.png"/><Relationship Id="rId119" Type="http://schemas.openxmlformats.org/officeDocument/2006/relationships/customXml" Target="../ink/ink1303.xml"/><Relationship Id="rId44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customXml" Target="../ink/ink1276.xml"/><Relationship Id="rId81" Type="http://schemas.openxmlformats.org/officeDocument/2006/relationships/customXml" Target="../ink/ink1284.xml"/><Relationship Id="rId86" Type="http://schemas.openxmlformats.org/officeDocument/2006/relationships/image" Target="../media/image297.png"/><Relationship Id="rId130" Type="http://schemas.openxmlformats.org/officeDocument/2006/relationships/image" Target="../media/image328.png"/><Relationship Id="rId135" Type="http://schemas.openxmlformats.org/officeDocument/2006/relationships/customXml" Target="../ink/ink1311.xml"/><Relationship Id="rId13" Type="http://schemas.openxmlformats.org/officeDocument/2006/relationships/customXml" Target="../ink/ink1250.xml"/><Relationship Id="rId18" Type="http://schemas.openxmlformats.org/officeDocument/2006/relationships/image" Target="../media/image263.png"/><Relationship Id="rId39" Type="http://schemas.openxmlformats.org/officeDocument/2006/relationships/customXml" Target="../ink/ink1263.xml"/><Relationship Id="rId109" Type="http://schemas.openxmlformats.org/officeDocument/2006/relationships/customXml" Target="../ink/ink1298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271.xml"/><Relationship Id="rId76" Type="http://schemas.openxmlformats.org/officeDocument/2006/relationships/image" Target="../media/image299.png"/><Relationship Id="rId97" Type="http://schemas.openxmlformats.org/officeDocument/2006/relationships/customXml" Target="../ink/ink1292.xml"/><Relationship Id="rId104" Type="http://schemas.openxmlformats.org/officeDocument/2006/relationships/image" Target="../media/image310.png"/><Relationship Id="rId120" Type="http://schemas.openxmlformats.org/officeDocument/2006/relationships/image" Target="../media/image323.png"/><Relationship Id="rId125" Type="http://schemas.openxmlformats.org/officeDocument/2006/relationships/customXml" Target="../ink/ink1306.xml"/><Relationship Id="rId7" Type="http://schemas.openxmlformats.org/officeDocument/2006/relationships/customXml" Target="../ink/ink1247.xml"/><Relationship Id="rId71" Type="http://schemas.openxmlformats.org/officeDocument/2006/relationships/customXml" Target="../ink/ink1279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258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266.xml"/><Relationship Id="rId66" Type="http://schemas.openxmlformats.org/officeDocument/2006/relationships/image" Target="../media/image289.png"/><Relationship Id="rId87" Type="http://schemas.openxmlformats.org/officeDocument/2006/relationships/customXml" Target="../ink/ink1287.xml"/><Relationship Id="rId110" Type="http://schemas.openxmlformats.org/officeDocument/2006/relationships/image" Target="../media/image313.png"/><Relationship Id="rId115" Type="http://schemas.openxmlformats.org/officeDocument/2006/relationships/customXml" Target="../ink/ink1301.xml"/><Relationship Id="rId131" Type="http://schemas.openxmlformats.org/officeDocument/2006/relationships/customXml" Target="../ink/ink1309.xml"/><Relationship Id="rId136" Type="http://schemas.openxmlformats.org/officeDocument/2006/relationships/image" Target="../media/image331.png"/><Relationship Id="rId61" Type="http://schemas.openxmlformats.org/officeDocument/2006/relationships/customXml" Target="../ink/ink1274.xml"/><Relationship Id="rId82" Type="http://schemas.openxmlformats.org/officeDocument/2006/relationships/image" Target="../media/image296.png"/><Relationship Id="rId19" Type="http://schemas.openxmlformats.org/officeDocument/2006/relationships/customXml" Target="../ink/ink1253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261.xml"/><Relationship Id="rId56" Type="http://schemas.openxmlformats.org/officeDocument/2006/relationships/image" Target="../media/image284.png"/><Relationship Id="rId77" Type="http://schemas.openxmlformats.org/officeDocument/2006/relationships/customXml" Target="../ink/ink1282.xml"/><Relationship Id="rId100" Type="http://schemas.openxmlformats.org/officeDocument/2006/relationships/image" Target="../media/image308.png"/><Relationship Id="rId105" Type="http://schemas.openxmlformats.org/officeDocument/2006/relationships/customXml" Target="../ink/ink1296.xml"/><Relationship Id="rId126" Type="http://schemas.openxmlformats.org/officeDocument/2006/relationships/image" Target="../media/image326.png"/><Relationship Id="rId8" Type="http://schemas.openxmlformats.org/officeDocument/2006/relationships/image" Target="../media/image258.png"/><Relationship Id="rId51" Type="http://schemas.openxmlformats.org/officeDocument/2006/relationships/customXml" Target="../ink/ink1269.xml"/><Relationship Id="rId72" Type="http://schemas.openxmlformats.org/officeDocument/2006/relationships/image" Target="../media/image293.png"/><Relationship Id="rId93" Type="http://schemas.openxmlformats.org/officeDocument/2006/relationships/customXml" Target="../ink/ink1290.xml"/><Relationship Id="rId98" Type="http://schemas.openxmlformats.org/officeDocument/2006/relationships/image" Target="../media/image307.png"/><Relationship Id="rId121" Type="http://schemas.openxmlformats.org/officeDocument/2006/relationships/customXml" Target="../ink/ink1304.xml"/><Relationship Id="rId3" Type="http://schemas.openxmlformats.org/officeDocument/2006/relationships/customXml" Target="../ink/ink1245.xml"/><Relationship Id="rId25" Type="http://schemas.openxmlformats.org/officeDocument/2006/relationships/customXml" Target="../ink/ink1256.xml"/><Relationship Id="rId46" Type="http://schemas.openxmlformats.org/officeDocument/2006/relationships/image" Target="../media/image279.png"/><Relationship Id="rId67" Type="http://schemas.openxmlformats.org/officeDocument/2006/relationships/customXml" Target="../ink/ink1277.xml"/><Relationship Id="rId116" Type="http://schemas.openxmlformats.org/officeDocument/2006/relationships/image" Target="../media/image316.png"/><Relationship Id="rId20" Type="http://schemas.openxmlformats.org/officeDocument/2006/relationships/image" Target="../media/image264.png"/><Relationship Id="rId41" Type="http://schemas.openxmlformats.org/officeDocument/2006/relationships/customXml" Target="../ink/ink1264.xml"/><Relationship Id="rId62" Type="http://schemas.openxmlformats.org/officeDocument/2006/relationships/image" Target="../media/image287.png"/><Relationship Id="rId83" Type="http://schemas.openxmlformats.org/officeDocument/2006/relationships/customXml" Target="../ink/ink1285.xml"/><Relationship Id="rId88" Type="http://schemas.openxmlformats.org/officeDocument/2006/relationships/image" Target="../media/image302.png"/><Relationship Id="rId111" Type="http://schemas.openxmlformats.org/officeDocument/2006/relationships/customXml" Target="../ink/ink1299.xml"/><Relationship Id="rId132" Type="http://schemas.openxmlformats.org/officeDocument/2006/relationships/image" Target="../media/image329.png"/><Relationship Id="rId15" Type="http://schemas.openxmlformats.org/officeDocument/2006/relationships/customXml" Target="../ink/ink1251.xml"/><Relationship Id="rId36" Type="http://schemas.openxmlformats.org/officeDocument/2006/relationships/image" Target="../media/image273.png"/><Relationship Id="rId57" Type="http://schemas.openxmlformats.org/officeDocument/2006/relationships/customXml" Target="../ink/ink1272.xml"/><Relationship Id="rId106" Type="http://schemas.openxmlformats.org/officeDocument/2006/relationships/image" Target="../media/image311.png"/><Relationship Id="rId127" Type="http://schemas.openxmlformats.org/officeDocument/2006/relationships/customXml" Target="../ink/ink1307.xml"/><Relationship Id="rId10" Type="http://schemas.openxmlformats.org/officeDocument/2006/relationships/image" Target="../media/image259.png"/><Relationship Id="rId31" Type="http://schemas.openxmlformats.org/officeDocument/2006/relationships/customXml" Target="../ink/ink1259.xml"/><Relationship Id="rId52" Type="http://schemas.openxmlformats.org/officeDocument/2006/relationships/image" Target="../media/image282.png"/><Relationship Id="rId73" Type="http://schemas.openxmlformats.org/officeDocument/2006/relationships/customXml" Target="../ink/ink1280.xml"/><Relationship Id="rId78" Type="http://schemas.openxmlformats.org/officeDocument/2006/relationships/image" Target="../media/image300.png"/><Relationship Id="rId94" Type="http://schemas.openxmlformats.org/officeDocument/2006/relationships/image" Target="../media/image305.png"/><Relationship Id="rId99" Type="http://schemas.openxmlformats.org/officeDocument/2006/relationships/customXml" Target="../ink/ink1293.xml"/><Relationship Id="rId101" Type="http://schemas.openxmlformats.org/officeDocument/2006/relationships/customXml" Target="../ink/ink1294.xml"/><Relationship Id="rId122" Type="http://schemas.openxmlformats.org/officeDocument/2006/relationships/image" Target="../media/image324.png"/><Relationship Id="rId4" Type="http://schemas.openxmlformats.org/officeDocument/2006/relationships/image" Target="../media/image256.png"/><Relationship Id="rId9" Type="http://schemas.openxmlformats.org/officeDocument/2006/relationships/customXml" Target="../ink/ink1248.xml"/><Relationship Id="rId26" Type="http://schemas.openxmlformats.org/officeDocument/2006/relationships/image" Target="../media/image268.png"/><Relationship Id="rId47" Type="http://schemas.openxmlformats.org/officeDocument/2006/relationships/customXml" Target="../ink/ink1267.xml"/><Relationship Id="rId68" Type="http://schemas.openxmlformats.org/officeDocument/2006/relationships/image" Target="../media/image290.png"/><Relationship Id="rId89" Type="http://schemas.openxmlformats.org/officeDocument/2006/relationships/customXml" Target="../ink/ink1288.xml"/><Relationship Id="rId112" Type="http://schemas.openxmlformats.org/officeDocument/2006/relationships/image" Target="../media/image314.png"/><Relationship Id="rId133" Type="http://schemas.openxmlformats.org/officeDocument/2006/relationships/customXml" Target="../ink/ink1310.xml"/></Relationships>
</file>

<file path=ppt/slides/_rels/slide7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9.xml"/><Relationship Id="rId21" Type="http://schemas.openxmlformats.org/officeDocument/2006/relationships/customXml" Target="../ink/ink1321.xml"/><Relationship Id="rId42" Type="http://schemas.openxmlformats.org/officeDocument/2006/relationships/image" Target="../media/image277.png"/><Relationship Id="rId63" Type="http://schemas.openxmlformats.org/officeDocument/2006/relationships/customXml" Target="../ink/ink1342.xml"/><Relationship Id="rId84" Type="http://schemas.openxmlformats.org/officeDocument/2006/relationships/image" Target="../media/image301.png"/><Relationship Id="rId138" Type="http://schemas.openxmlformats.org/officeDocument/2006/relationships/image" Target="../media/image334.png"/><Relationship Id="rId16" Type="http://schemas.openxmlformats.org/officeDocument/2006/relationships/image" Target="../media/image262.png"/><Relationship Id="rId107" Type="http://schemas.openxmlformats.org/officeDocument/2006/relationships/customXml" Target="../ink/ink1364.xml"/><Relationship Id="rId11" Type="http://schemas.openxmlformats.org/officeDocument/2006/relationships/customXml" Target="../ink/ink1316.xml"/><Relationship Id="rId32" Type="http://schemas.openxmlformats.org/officeDocument/2006/relationships/image" Target="../media/image271.png"/><Relationship Id="rId37" Type="http://schemas.openxmlformats.org/officeDocument/2006/relationships/customXml" Target="../ink/ink1329.xml"/><Relationship Id="rId53" Type="http://schemas.openxmlformats.org/officeDocument/2006/relationships/customXml" Target="../ink/ink1337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350.xml"/><Relationship Id="rId102" Type="http://schemas.openxmlformats.org/officeDocument/2006/relationships/image" Target="../media/image309.png"/><Relationship Id="rId123" Type="http://schemas.openxmlformats.org/officeDocument/2006/relationships/customXml" Target="../ink/ink1372.xml"/><Relationship Id="rId128" Type="http://schemas.openxmlformats.org/officeDocument/2006/relationships/image" Target="../media/image327.png"/><Relationship Id="rId5" Type="http://schemas.openxmlformats.org/officeDocument/2006/relationships/customXml" Target="../ink/ink1313.xml"/><Relationship Id="rId90" Type="http://schemas.openxmlformats.org/officeDocument/2006/relationships/image" Target="../media/image303.png"/><Relationship Id="rId95" Type="http://schemas.openxmlformats.org/officeDocument/2006/relationships/customXml" Target="../ink/ink1358.xml"/><Relationship Id="rId22" Type="http://schemas.openxmlformats.org/officeDocument/2006/relationships/image" Target="../media/image266.png"/><Relationship Id="rId27" Type="http://schemas.openxmlformats.org/officeDocument/2006/relationships/customXml" Target="../ink/ink1324.xml"/><Relationship Id="rId43" Type="http://schemas.openxmlformats.org/officeDocument/2006/relationships/customXml" Target="../ink/ink1332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345.xml"/><Relationship Id="rId113" Type="http://schemas.openxmlformats.org/officeDocument/2006/relationships/customXml" Target="../ink/ink1367.xml"/><Relationship Id="rId118" Type="http://schemas.openxmlformats.org/officeDocument/2006/relationships/image" Target="../media/image320.png"/><Relationship Id="rId134" Type="http://schemas.openxmlformats.org/officeDocument/2006/relationships/image" Target="../media/image332.png"/><Relationship Id="rId139" Type="http://schemas.openxmlformats.org/officeDocument/2006/relationships/customXml" Target="../ink/ink1380.xml"/><Relationship Id="rId80" Type="http://schemas.openxmlformats.org/officeDocument/2006/relationships/image" Target="../media/image295.png"/><Relationship Id="rId85" Type="http://schemas.openxmlformats.org/officeDocument/2006/relationships/customXml" Target="../ink/ink1353.xml"/><Relationship Id="rId12" Type="http://schemas.openxmlformats.org/officeDocument/2006/relationships/image" Target="../media/image260.png"/><Relationship Id="rId17" Type="http://schemas.openxmlformats.org/officeDocument/2006/relationships/customXml" Target="../ink/ink1319.xml"/><Relationship Id="rId33" Type="http://schemas.openxmlformats.org/officeDocument/2006/relationships/customXml" Target="../ink/ink1327.xml"/><Relationship Id="rId38" Type="http://schemas.openxmlformats.org/officeDocument/2006/relationships/image" Target="../media/image275.png"/><Relationship Id="rId59" Type="http://schemas.openxmlformats.org/officeDocument/2006/relationships/customXml" Target="../ink/ink1340.xml"/><Relationship Id="rId103" Type="http://schemas.openxmlformats.org/officeDocument/2006/relationships/customXml" Target="../ink/ink1362.xml"/><Relationship Id="rId108" Type="http://schemas.openxmlformats.org/officeDocument/2006/relationships/image" Target="../media/image312.png"/><Relationship Id="rId124" Type="http://schemas.openxmlformats.org/officeDocument/2006/relationships/image" Target="../media/image325.png"/><Relationship Id="rId129" Type="http://schemas.openxmlformats.org/officeDocument/2006/relationships/customXml" Target="../ink/ink1375.xml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348.xml"/><Relationship Id="rId91" Type="http://schemas.openxmlformats.org/officeDocument/2006/relationships/customXml" Target="../ink/ink1356.xml"/><Relationship Id="rId96" Type="http://schemas.openxmlformats.org/officeDocument/2006/relationships/image" Target="../media/image306.png"/><Relationship Id="rId140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23" Type="http://schemas.openxmlformats.org/officeDocument/2006/relationships/customXml" Target="../ink/ink1322.xml"/><Relationship Id="rId28" Type="http://schemas.openxmlformats.org/officeDocument/2006/relationships/image" Target="../media/image269.png"/><Relationship Id="rId49" Type="http://schemas.openxmlformats.org/officeDocument/2006/relationships/customXml" Target="../ink/ink1335.xml"/><Relationship Id="rId114" Type="http://schemas.openxmlformats.org/officeDocument/2006/relationships/image" Target="../media/image315.png"/><Relationship Id="rId119" Type="http://schemas.openxmlformats.org/officeDocument/2006/relationships/customXml" Target="../ink/ink1370.xml"/><Relationship Id="rId44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customXml" Target="../ink/ink1343.xml"/><Relationship Id="rId81" Type="http://schemas.openxmlformats.org/officeDocument/2006/relationships/customXml" Target="../ink/ink1351.xml"/><Relationship Id="rId86" Type="http://schemas.openxmlformats.org/officeDocument/2006/relationships/image" Target="../media/image297.png"/><Relationship Id="rId130" Type="http://schemas.openxmlformats.org/officeDocument/2006/relationships/image" Target="../media/image328.png"/><Relationship Id="rId135" Type="http://schemas.openxmlformats.org/officeDocument/2006/relationships/customXml" Target="../ink/ink1378.xml"/><Relationship Id="rId13" Type="http://schemas.openxmlformats.org/officeDocument/2006/relationships/customXml" Target="../ink/ink1317.xml"/><Relationship Id="rId18" Type="http://schemas.openxmlformats.org/officeDocument/2006/relationships/image" Target="../media/image263.png"/><Relationship Id="rId39" Type="http://schemas.openxmlformats.org/officeDocument/2006/relationships/customXml" Target="../ink/ink1330.xml"/><Relationship Id="rId109" Type="http://schemas.openxmlformats.org/officeDocument/2006/relationships/customXml" Target="../ink/ink1365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338.xml"/><Relationship Id="rId76" Type="http://schemas.openxmlformats.org/officeDocument/2006/relationships/image" Target="../media/image299.png"/><Relationship Id="rId97" Type="http://schemas.openxmlformats.org/officeDocument/2006/relationships/customXml" Target="../ink/ink1359.xml"/><Relationship Id="rId104" Type="http://schemas.openxmlformats.org/officeDocument/2006/relationships/image" Target="../media/image310.png"/><Relationship Id="rId120" Type="http://schemas.openxmlformats.org/officeDocument/2006/relationships/image" Target="../media/image323.png"/><Relationship Id="rId125" Type="http://schemas.openxmlformats.org/officeDocument/2006/relationships/customXml" Target="../ink/ink1373.xml"/><Relationship Id="rId7" Type="http://schemas.openxmlformats.org/officeDocument/2006/relationships/customXml" Target="../ink/ink1314.xml"/><Relationship Id="rId71" Type="http://schemas.openxmlformats.org/officeDocument/2006/relationships/customXml" Target="../ink/ink1346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325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333.xml"/><Relationship Id="rId66" Type="http://schemas.openxmlformats.org/officeDocument/2006/relationships/image" Target="../media/image289.png"/><Relationship Id="rId87" Type="http://schemas.openxmlformats.org/officeDocument/2006/relationships/customXml" Target="../ink/ink1354.xml"/><Relationship Id="rId110" Type="http://schemas.openxmlformats.org/officeDocument/2006/relationships/image" Target="../media/image313.png"/><Relationship Id="rId115" Type="http://schemas.openxmlformats.org/officeDocument/2006/relationships/customXml" Target="../ink/ink1368.xml"/><Relationship Id="rId131" Type="http://schemas.openxmlformats.org/officeDocument/2006/relationships/customXml" Target="../ink/ink1376.xml"/><Relationship Id="rId136" Type="http://schemas.openxmlformats.org/officeDocument/2006/relationships/image" Target="../media/image333.png"/><Relationship Id="rId61" Type="http://schemas.openxmlformats.org/officeDocument/2006/relationships/customXml" Target="../ink/ink1341.xml"/><Relationship Id="rId82" Type="http://schemas.openxmlformats.org/officeDocument/2006/relationships/image" Target="../media/image296.png"/><Relationship Id="rId19" Type="http://schemas.openxmlformats.org/officeDocument/2006/relationships/customXml" Target="../ink/ink1320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328.xml"/><Relationship Id="rId56" Type="http://schemas.openxmlformats.org/officeDocument/2006/relationships/image" Target="../media/image284.png"/><Relationship Id="rId77" Type="http://schemas.openxmlformats.org/officeDocument/2006/relationships/customXml" Target="../ink/ink1349.xml"/><Relationship Id="rId100" Type="http://schemas.openxmlformats.org/officeDocument/2006/relationships/image" Target="../media/image308.png"/><Relationship Id="rId105" Type="http://schemas.openxmlformats.org/officeDocument/2006/relationships/customXml" Target="../ink/ink1363.xml"/><Relationship Id="rId126" Type="http://schemas.openxmlformats.org/officeDocument/2006/relationships/image" Target="../media/image326.png"/><Relationship Id="rId8" Type="http://schemas.openxmlformats.org/officeDocument/2006/relationships/image" Target="../media/image258.png"/><Relationship Id="rId51" Type="http://schemas.openxmlformats.org/officeDocument/2006/relationships/customXml" Target="../ink/ink1336.xml"/><Relationship Id="rId72" Type="http://schemas.openxmlformats.org/officeDocument/2006/relationships/image" Target="../media/image293.png"/><Relationship Id="rId93" Type="http://schemas.openxmlformats.org/officeDocument/2006/relationships/customXml" Target="../ink/ink1357.xml"/><Relationship Id="rId98" Type="http://schemas.openxmlformats.org/officeDocument/2006/relationships/image" Target="../media/image307.png"/><Relationship Id="rId121" Type="http://schemas.openxmlformats.org/officeDocument/2006/relationships/customXml" Target="../ink/ink1371.xml"/><Relationship Id="rId3" Type="http://schemas.openxmlformats.org/officeDocument/2006/relationships/customXml" Target="../ink/ink1312.xml"/><Relationship Id="rId25" Type="http://schemas.openxmlformats.org/officeDocument/2006/relationships/customXml" Target="../ink/ink1323.xml"/><Relationship Id="rId46" Type="http://schemas.openxmlformats.org/officeDocument/2006/relationships/image" Target="../media/image279.png"/><Relationship Id="rId67" Type="http://schemas.openxmlformats.org/officeDocument/2006/relationships/customXml" Target="../ink/ink1344.xml"/><Relationship Id="rId116" Type="http://schemas.openxmlformats.org/officeDocument/2006/relationships/image" Target="../media/image316.png"/><Relationship Id="rId137" Type="http://schemas.openxmlformats.org/officeDocument/2006/relationships/customXml" Target="../ink/ink1379.xml"/><Relationship Id="rId20" Type="http://schemas.openxmlformats.org/officeDocument/2006/relationships/image" Target="../media/image264.png"/><Relationship Id="rId41" Type="http://schemas.openxmlformats.org/officeDocument/2006/relationships/customXml" Target="../ink/ink1331.xml"/><Relationship Id="rId62" Type="http://schemas.openxmlformats.org/officeDocument/2006/relationships/image" Target="../media/image287.png"/><Relationship Id="rId83" Type="http://schemas.openxmlformats.org/officeDocument/2006/relationships/customXml" Target="../ink/ink1352.xml"/><Relationship Id="rId88" Type="http://schemas.openxmlformats.org/officeDocument/2006/relationships/image" Target="../media/image302.png"/><Relationship Id="rId111" Type="http://schemas.openxmlformats.org/officeDocument/2006/relationships/customXml" Target="../ink/ink1366.xml"/><Relationship Id="rId132" Type="http://schemas.openxmlformats.org/officeDocument/2006/relationships/image" Target="../media/image329.png"/><Relationship Id="rId15" Type="http://schemas.openxmlformats.org/officeDocument/2006/relationships/customXml" Target="../ink/ink1318.xml"/><Relationship Id="rId36" Type="http://schemas.openxmlformats.org/officeDocument/2006/relationships/image" Target="../media/image273.png"/><Relationship Id="rId57" Type="http://schemas.openxmlformats.org/officeDocument/2006/relationships/customXml" Target="../ink/ink1339.xml"/><Relationship Id="rId106" Type="http://schemas.openxmlformats.org/officeDocument/2006/relationships/image" Target="../media/image311.png"/><Relationship Id="rId127" Type="http://schemas.openxmlformats.org/officeDocument/2006/relationships/customXml" Target="../ink/ink1374.xml"/><Relationship Id="rId10" Type="http://schemas.openxmlformats.org/officeDocument/2006/relationships/image" Target="../media/image259.png"/><Relationship Id="rId31" Type="http://schemas.openxmlformats.org/officeDocument/2006/relationships/customXml" Target="../ink/ink1326.xml"/><Relationship Id="rId52" Type="http://schemas.openxmlformats.org/officeDocument/2006/relationships/image" Target="../media/image282.png"/><Relationship Id="rId73" Type="http://schemas.openxmlformats.org/officeDocument/2006/relationships/customXml" Target="../ink/ink1347.xml"/><Relationship Id="rId78" Type="http://schemas.openxmlformats.org/officeDocument/2006/relationships/image" Target="../media/image300.png"/><Relationship Id="rId94" Type="http://schemas.openxmlformats.org/officeDocument/2006/relationships/image" Target="../media/image305.png"/><Relationship Id="rId99" Type="http://schemas.openxmlformats.org/officeDocument/2006/relationships/customXml" Target="../ink/ink1360.xml"/><Relationship Id="rId101" Type="http://schemas.openxmlformats.org/officeDocument/2006/relationships/customXml" Target="../ink/ink1361.xml"/><Relationship Id="rId122" Type="http://schemas.openxmlformats.org/officeDocument/2006/relationships/image" Target="../media/image324.png"/><Relationship Id="rId4" Type="http://schemas.openxmlformats.org/officeDocument/2006/relationships/image" Target="../media/image256.png"/><Relationship Id="rId9" Type="http://schemas.openxmlformats.org/officeDocument/2006/relationships/customXml" Target="../ink/ink1315.xml"/><Relationship Id="rId26" Type="http://schemas.openxmlformats.org/officeDocument/2006/relationships/image" Target="../media/image268.png"/><Relationship Id="rId47" Type="http://schemas.openxmlformats.org/officeDocument/2006/relationships/customXml" Target="../ink/ink1334.xml"/><Relationship Id="rId68" Type="http://schemas.openxmlformats.org/officeDocument/2006/relationships/image" Target="../media/image290.png"/><Relationship Id="rId89" Type="http://schemas.openxmlformats.org/officeDocument/2006/relationships/customXml" Target="../ink/ink1355.xml"/><Relationship Id="rId112" Type="http://schemas.openxmlformats.org/officeDocument/2006/relationships/image" Target="../media/image314.png"/><Relationship Id="rId133" Type="http://schemas.openxmlformats.org/officeDocument/2006/relationships/customXml" Target="../ink/ink1377.xml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8.xml"/><Relationship Id="rId21" Type="http://schemas.openxmlformats.org/officeDocument/2006/relationships/customXml" Target="../ink/ink1390.xml"/><Relationship Id="rId42" Type="http://schemas.openxmlformats.org/officeDocument/2006/relationships/image" Target="../media/image277.png"/><Relationship Id="rId63" Type="http://schemas.openxmlformats.org/officeDocument/2006/relationships/customXml" Target="../ink/ink1411.xml"/><Relationship Id="rId84" Type="http://schemas.openxmlformats.org/officeDocument/2006/relationships/image" Target="../media/image301.png"/><Relationship Id="rId138" Type="http://schemas.openxmlformats.org/officeDocument/2006/relationships/image" Target="../media/image336.png"/><Relationship Id="rId107" Type="http://schemas.openxmlformats.org/officeDocument/2006/relationships/customXml" Target="../ink/ink1433.xml"/><Relationship Id="rId11" Type="http://schemas.openxmlformats.org/officeDocument/2006/relationships/customXml" Target="../ink/ink1385.xml"/><Relationship Id="rId32" Type="http://schemas.openxmlformats.org/officeDocument/2006/relationships/image" Target="../media/image271.png"/><Relationship Id="rId37" Type="http://schemas.openxmlformats.org/officeDocument/2006/relationships/customXml" Target="../ink/ink1398.xml"/><Relationship Id="rId53" Type="http://schemas.openxmlformats.org/officeDocument/2006/relationships/customXml" Target="../ink/ink1406.xml"/><Relationship Id="rId58" Type="http://schemas.openxmlformats.org/officeDocument/2006/relationships/image" Target="../media/image285.png"/><Relationship Id="rId74" Type="http://schemas.openxmlformats.org/officeDocument/2006/relationships/image" Target="../media/image294.png"/><Relationship Id="rId79" Type="http://schemas.openxmlformats.org/officeDocument/2006/relationships/customXml" Target="../ink/ink1419.xml"/><Relationship Id="rId102" Type="http://schemas.openxmlformats.org/officeDocument/2006/relationships/image" Target="../media/image309.png"/><Relationship Id="rId123" Type="http://schemas.openxmlformats.org/officeDocument/2006/relationships/customXml" Target="../ink/ink1441.xml"/><Relationship Id="rId128" Type="http://schemas.openxmlformats.org/officeDocument/2006/relationships/image" Target="../media/image327.png"/><Relationship Id="rId5" Type="http://schemas.openxmlformats.org/officeDocument/2006/relationships/customXml" Target="../ink/ink1382.xml"/><Relationship Id="rId90" Type="http://schemas.openxmlformats.org/officeDocument/2006/relationships/image" Target="../media/image303.png"/><Relationship Id="rId95" Type="http://schemas.openxmlformats.org/officeDocument/2006/relationships/customXml" Target="../ink/ink1427.xml"/><Relationship Id="rId22" Type="http://schemas.openxmlformats.org/officeDocument/2006/relationships/image" Target="../media/image266.png"/><Relationship Id="rId27" Type="http://schemas.openxmlformats.org/officeDocument/2006/relationships/customXml" Target="../ink/ink1393.xml"/><Relationship Id="rId43" Type="http://schemas.openxmlformats.org/officeDocument/2006/relationships/customXml" Target="../ink/ink1401.xml"/><Relationship Id="rId48" Type="http://schemas.openxmlformats.org/officeDocument/2006/relationships/image" Target="../media/image280.png"/><Relationship Id="rId64" Type="http://schemas.openxmlformats.org/officeDocument/2006/relationships/image" Target="../media/image288.png"/><Relationship Id="rId69" Type="http://schemas.openxmlformats.org/officeDocument/2006/relationships/customXml" Target="../ink/ink1414.xml"/><Relationship Id="rId113" Type="http://schemas.openxmlformats.org/officeDocument/2006/relationships/customXml" Target="../ink/ink1436.xml"/><Relationship Id="rId118" Type="http://schemas.openxmlformats.org/officeDocument/2006/relationships/image" Target="../media/image320.png"/><Relationship Id="rId134" Type="http://schemas.openxmlformats.org/officeDocument/2006/relationships/image" Target="../media/image332.png"/><Relationship Id="rId139" Type="http://schemas.openxmlformats.org/officeDocument/2006/relationships/customXml" Target="../ink/ink1449.xml"/><Relationship Id="rId80" Type="http://schemas.openxmlformats.org/officeDocument/2006/relationships/image" Target="../media/image295.png"/><Relationship Id="rId85" Type="http://schemas.openxmlformats.org/officeDocument/2006/relationships/customXml" Target="../ink/ink1422.xml"/><Relationship Id="rId12" Type="http://schemas.openxmlformats.org/officeDocument/2006/relationships/image" Target="../media/image260.png"/><Relationship Id="rId17" Type="http://schemas.openxmlformats.org/officeDocument/2006/relationships/customXml" Target="../ink/ink1388.xml"/><Relationship Id="rId33" Type="http://schemas.openxmlformats.org/officeDocument/2006/relationships/customXml" Target="../ink/ink1396.xml"/><Relationship Id="rId38" Type="http://schemas.openxmlformats.org/officeDocument/2006/relationships/image" Target="../media/image275.png"/><Relationship Id="rId59" Type="http://schemas.openxmlformats.org/officeDocument/2006/relationships/customXml" Target="../ink/ink1409.xml"/><Relationship Id="rId103" Type="http://schemas.openxmlformats.org/officeDocument/2006/relationships/customXml" Target="../ink/ink1431.xml"/><Relationship Id="rId108" Type="http://schemas.openxmlformats.org/officeDocument/2006/relationships/image" Target="../media/image312.png"/><Relationship Id="rId124" Type="http://schemas.openxmlformats.org/officeDocument/2006/relationships/image" Target="../media/image325.png"/><Relationship Id="rId129" Type="http://schemas.openxmlformats.org/officeDocument/2006/relationships/customXml" Target="../ink/ink1444.xml"/><Relationship Id="rId54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customXml" Target="../ink/ink1417.xml"/><Relationship Id="rId91" Type="http://schemas.openxmlformats.org/officeDocument/2006/relationships/customXml" Target="../ink/ink1425.xml"/><Relationship Id="rId96" Type="http://schemas.openxmlformats.org/officeDocument/2006/relationships/image" Target="../media/image306.png"/><Relationship Id="rId140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23" Type="http://schemas.openxmlformats.org/officeDocument/2006/relationships/customXml" Target="../ink/ink1391.xml"/><Relationship Id="rId28" Type="http://schemas.openxmlformats.org/officeDocument/2006/relationships/image" Target="../media/image269.png"/><Relationship Id="rId49" Type="http://schemas.openxmlformats.org/officeDocument/2006/relationships/customXml" Target="../ink/ink1404.xml"/><Relationship Id="rId114" Type="http://schemas.openxmlformats.org/officeDocument/2006/relationships/image" Target="../media/image315.png"/><Relationship Id="rId119" Type="http://schemas.openxmlformats.org/officeDocument/2006/relationships/customXml" Target="../ink/ink1439.xml"/><Relationship Id="rId44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customXml" Target="../ink/ink1412.xml"/><Relationship Id="rId81" Type="http://schemas.openxmlformats.org/officeDocument/2006/relationships/customXml" Target="../ink/ink1420.xml"/><Relationship Id="rId86" Type="http://schemas.openxmlformats.org/officeDocument/2006/relationships/image" Target="../media/image297.png"/><Relationship Id="rId130" Type="http://schemas.openxmlformats.org/officeDocument/2006/relationships/image" Target="../media/image328.png"/><Relationship Id="rId135" Type="http://schemas.openxmlformats.org/officeDocument/2006/relationships/customXml" Target="../ink/ink1447.xml"/><Relationship Id="rId13" Type="http://schemas.openxmlformats.org/officeDocument/2006/relationships/customXml" Target="../ink/ink1386.xml"/><Relationship Id="rId18" Type="http://schemas.openxmlformats.org/officeDocument/2006/relationships/image" Target="../media/image263.png"/><Relationship Id="rId39" Type="http://schemas.openxmlformats.org/officeDocument/2006/relationships/customXml" Target="../ink/ink1399.xml"/><Relationship Id="rId109" Type="http://schemas.openxmlformats.org/officeDocument/2006/relationships/customXml" Target="../ink/ink1434.xml"/><Relationship Id="rId34" Type="http://schemas.openxmlformats.org/officeDocument/2006/relationships/image" Target="../media/image272.png"/><Relationship Id="rId50" Type="http://schemas.openxmlformats.org/officeDocument/2006/relationships/image" Target="../media/image281.png"/><Relationship Id="rId55" Type="http://schemas.openxmlformats.org/officeDocument/2006/relationships/customXml" Target="../ink/ink1407.xml"/><Relationship Id="rId76" Type="http://schemas.openxmlformats.org/officeDocument/2006/relationships/image" Target="../media/image299.png"/><Relationship Id="rId97" Type="http://schemas.openxmlformats.org/officeDocument/2006/relationships/customXml" Target="../ink/ink1428.xml"/><Relationship Id="rId104" Type="http://schemas.openxmlformats.org/officeDocument/2006/relationships/image" Target="../media/image310.png"/><Relationship Id="rId120" Type="http://schemas.openxmlformats.org/officeDocument/2006/relationships/image" Target="../media/image323.png"/><Relationship Id="rId125" Type="http://schemas.openxmlformats.org/officeDocument/2006/relationships/customXml" Target="../ink/ink1442.xml"/><Relationship Id="rId141" Type="http://schemas.openxmlformats.org/officeDocument/2006/relationships/customXml" Target="../ink/ink1450.xml"/><Relationship Id="rId7" Type="http://schemas.openxmlformats.org/officeDocument/2006/relationships/customXml" Target="../ink/ink1383.xml"/><Relationship Id="rId71" Type="http://schemas.openxmlformats.org/officeDocument/2006/relationships/customXml" Target="../ink/ink1415.xml"/><Relationship Id="rId92" Type="http://schemas.openxmlformats.org/officeDocument/2006/relationships/image" Target="../media/image304.png"/><Relationship Id="rId2" Type="http://schemas.openxmlformats.org/officeDocument/2006/relationships/image" Target="../media/image255.png"/><Relationship Id="rId29" Type="http://schemas.openxmlformats.org/officeDocument/2006/relationships/customXml" Target="../ink/ink1394.xml"/><Relationship Id="rId24" Type="http://schemas.openxmlformats.org/officeDocument/2006/relationships/image" Target="../media/image267.png"/><Relationship Id="rId40" Type="http://schemas.openxmlformats.org/officeDocument/2006/relationships/image" Target="../media/image276.png"/><Relationship Id="rId45" Type="http://schemas.openxmlformats.org/officeDocument/2006/relationships/customXml" Target="../ink/ink1402.xml"/><Relationship Id="rId66" Type="http://schemas.openxmlformats.org/officeDocument/2006/relationships/image" Target="../media/image289.png"/><Relationship Id="rId87" Type="http://schemas.openxmlformats.org/officeDocument/2006/relationships/customXml" Target="../ink/ink1423.xml"/><Relationship Id="rId110" Type="http://schemas.openxmlformats.org/officeDocument/2006/relationships/image" Target="../media/image313.png"/><Relationship Id="rId115" Type="http://schemas.openxmlformats.org/officeDocument/2006/relationships/customXml" Target="../ink/ink1437.xml"/><Relationship Id="rId131" Type="http://schemas.openxmlformats.org/officeDocument/2006/relationships/customXml" Target="../ink/ink1445.xml"/><Relationship Id="rId136" Type="http://schemas.openxmlformats.org/officeDocument/2006/relationships/image" Target="../media/image333.png"/><Relationship Id="rId61" Type="http://schemas.openxmlformats.org/officeDocument/2006/relationships/customXml" Target="../ink/ink1410.xml"/><Relationship Id="rId82" Type="http://schemas.openxmlformats.org/officeDocument/2006/relationships/image" Target="../media/image296.png"/><Relationship Id="rId19" Type="http://schemas.openxmlformats.org/officeDocument/2006/relationships/customXml" Target="../ink/ink1389.xml"/><Relationship Id="rId14" Type="http://schemas.openxmlformats.org/officeDocument/2006/relationships/image" Target="../media/image261.png"/><Relationship Id="rId30" Type="http://schemas.openxmlformats.org/officeDocument/2006/relationships/image" Target="../media/image270.png"/><Relationship Id="rId35" Type="http://schemas.openxmlformats.org/officeDocument/2006/relationships/customXml" Target="../ink/ink1397.xml"/><Relationship Id="rId56" Type="http://schemas.openxmlformats.org/officeDocument/2006/relationships/image" Target="../media/image284.png"/><Relationship Id="rId77" Type="http://schemas.openxmlformats.org/officeDocument/2006/relationships/customXml" Target="../ink/ink1418.xml"/><Relationship Id="rId100" Type="http://schemas.openxmlformats.org/officeDocument/2006/relationships/image" Target="../media/image308.png"/><Relationship Id="rId105" Type="http://schemas.openxmlformats.org/officeDocument/2006/relationships/customXml" Target="../ink/ink1432.xml"/><Relationship Id="rId126" Type="http://schemas.openxmlformats.org/officeDocument/2006/relationships/image" Target="../media/image326.png"/><Relationship Id="rId8" Type="http://schemas.openxmlformats.org/officeDocument/2006/relationships/image" Target="../media/image258.png"/><Relationship Id="rId51" Type="http://schemas.openxmlformats.org/officeDocument/2006/relationships/customXml" Target="../ink/ink1405.xml"/><Relationship Id="rId72" Type="http://schemas.openxmlformats.org/officeDocument/2006/relationships/image" Target="../media/image293.png"/><Relationship Id="rId93" Type="http://schemas.openxmlformats.org/officeDocument/2006/relationships/customXml" Target="../ink/ink1426.xml"/><Relationship Id="rId98" Type="http://schemas.openxmlformats.org/officeDocument/2006/relationships/image" Target="../media/image307.png"/><Relationship Id="rId121" Type="http://schemas.openxmlformats.org/officeDocument/2006/relationships/customXml" Target="../ink/ink1440.xml"/><Relationship Id="rId142" Type="http://schemas.openxmlformats.org/officeDocument/2006/relationships/image" Target="../media/image338.png"/><Relationship Id="rId3" Type="http://schemas.openxmlformats.org/officeDocument/2006/relationships/customXml" Target="../ink/ink1381.xml"/><Relationship Id="rId25" Type="http://schemas.openxmlformats.org/officeDocument/2006/relationships/customXml" Target="../ink/ink1392.xml"/><Relationship Id="rId46" Type="http://schemas.openxmlformats.org/officeDocument/2006/relationships/image" Target="../media/image279.png"/><Relationship Id="rId67" Type="http://schemas.openxmlformats.org/officeDocument/2006/relationships/customXml" Target="../ink/ink1413.xml"/><Relationship Id="rId116" Type="http://schemas.openxmlformats.org/officeDocument/2006/relationships/image" Target="../media/image316.png"/><Relationship Id="rId137" Type="http://schemas.openxmlformats.org/officeDocument/2006/relationships/customXml" Target="../ink/ink1448.xml"/><Relationship Id="rId20" Type="http://schemas.openxmlformats.org/officeDocument/2006/relationships/image" Target="../media/image264.png"/><Relationship Id="rId41" Type="http://schemas.openxmlformats.org/officeDocument/2006/relationships/customXml" Target="../ink/ink1400.xml"/><Relationship Id="rId62" Type="http://schemas.openxmlformats.org/officeDocument/2006/relationships/image" Target="../media/image287.png"/><Relationship Id="rId83" Type="http://schemas.openxmlformats.org/officeDocument/2006/relationships/customXml" Target="../ink/ink1421.xml"/><Relationship Id="rId88" Type="http://schemas.openxmlformats.org/officeDocument/2006/relationships/image" Target="../media/image302.png"/><Relationship Id="rId111" Type="http://schemas.openxmlformats.org/officeDocument/2006/relationships/customXml" Target="../ink/ink1435.xml"/><Relationship Id="rId132" Type="http://schemas.openxmlformats.org/officeDocument/2006/relationships/image" Target="../media/image329.png"/><Relationship Id="rId15" Type="http://schemas.openxmlformats.org/officeDocument/2006/relationships/customXml" Target="../ink/ink1387.xml"/><Relationship Id="rId36" Type="http://schemas.openxmlformats.org/officeDocument/2006/relationships/image" Target="../media/image273.png"/><Relationship Id="rId57" Type="http://schemas.openxmlformats.org/officeDocument/2006/relationships/customXml" Target="../ink/ink1408.xml"/><Relationship Id="rId106" Type="http://schemas.openxmlformats.org/officeDocument/2006/relationships/image" Target="../media/image311.png"/><Relationship Id="rId127" Type="http://schemas.openxmlformats.org/officeDocument/2006/relationships/customXml" Target="../ink/ink1443.xml"/><Relationship Id="rId10" Type="http://schemas.openxmlformats.org/officeDocument/2006/relationships/image" Target="../media/image259.png"/><Relationship Id="rId31" Type="http://schemas.openxmlformats.org/officeDocument/2006/relationships/customXml" Target="../ink/ink1395.xml"/><Relationship Id="rId52" Type="http://schemas.openxmlformats.org/officeDocument/2006/relationships/image" Target="../media/image282.png"/><Relationship Id="rId73" Type="http://schemas.openxmlformats.org/officeDocument/2006/relationships/customXml" Target="../ink/ink1416.xml"/><Relationship Id="rId78" Type="http://schemas.openxmlformats.org/officeDocument/2006/relationships/image" Target="../media/image300.png"/><Relationship Id="rId94" Type="http://schemas.openxmlformats.org/officeDocument/2006/relationships/image" Target="../media/image305.png"/><Relationship Id="rId99" Type="http://schemas.openxmlformats.org/officeDocument/2006/relationships/customXml" Target="../ink/ink1429.xml"/><Relationship Id="rId101" Type="http://schemas.openxmlformats.org/officeDocument/2006/relationships/customXml" Target="../ink/ink1430.xml"/><Relationship Id="rId122" Type="http://schemas.openxmlformats.org/officeDocument/2006/relationships/image" Target="../media/image324.png"/><Relationship Id="rId4" Type="http://schemas.openxmlformats.org/officeDocument/2006/relationships/image" Target="../media/image256.png"/><Relationship Id="rId9" Type="http://schemas.openxmlformats.org/officeDocument/2006/relationships/customXml" Target="../ink/ink1384.xml"/><Relationship Id="rId26" Type="http://schemas.openxmlformats.org/officeDocument/2006/relationships/image" Target="../media/image268.png"/><Relationship Id="rId47" Type="http://schemas.openxmlformats.org/officeDocument/2006/relationships/customXml" Target="../ink/ink1403.xml"/><Relationship Id="rId68" Type="http://schemas.openxmlformats.org/officeDocument/2006/relationships/image" Target="../media/image290.png"/><Relationship Id="rId89" Type="http://schemas.openxmlformats.org/officeDocument/2006/relationships/customXml" Target="../ink/ink1424.xml"/><Relationship Id="rId112" Type="http://schemas.openxmlformats.org/officeDocument/2006/relationships/image" Target="../media/image314.png"/><Relationship Id="rId133" Type="http://schemas.openxmlformats.org/officeDocument/2006/relationships/customXml" Target="../ink/ink1446.xml"/><Relationship Id="rId16" Type="http://schemas.openxmlformats.org/officeDocument/2006/relationships/image" Target="../media/image26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customXml" Target="../ink/ink1456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" Type="http://schemas.openxmlformats.org/officeDocument/2006/relationships/customXml" Target="../ink/ink1451.xml"/><Relationship Id="rId21" Type="http://schemas.openxmlformats.org/officeDocument/2006/relationships/customXml" Target="../ink/ink1460.xml"/><Relationship Id="rId7" Type="http://schemas.openxmlformats.org/officeDocument/2006/relationships/customXml" Target="../ink/ink1453.xml"/><Relationship Id="rId12" Type="http://schemas.openxmlformats.org/officeDocument/2006/relationships/image" Target="../media/image343.png"/><Relationship Id="rId17" Type="http://schemas.openxmlformats.org/officeDocument/2006/relationships/customXml" Target="../ink/ink1458.xml"/><Relationship Id="rId25" Type="http://schemas.openxmlformats.org/officeDocument/2006/relationships/customXml" Target="../ink/ink1462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455.xml"/><Relationship Id="rId24" Type="http://schemas.openxmlformats.org/officeDocument/2006/relationships/image" Target="../media/image349.png"/><Relationship Id="rId5" Type="http://schemas.openxmlformats.org/officeDocument/2006/relationships/customXml" Target="../ink/ink1452.xml"/><Relationship Id="rId15" Type="http://schemas.openxmlformats.org/officeDocument/2006/relationships/customXml" Target="../ink/ink1457.xml"/><Relationship Id="rId23" Type="http://schemas.openxmlformats.org/officeDocument/2006/relationships/customXml" Target="../ink/ink1461.xml"/><Relationship Id="rId10" Type="http://schemas.openxmlformats.org/officeDocument/2006/relationships/image" Target="../media/image342.png"/><Relationship Id="rId19" Type="http://schemas.openxmlformats.org/officeDocument/2006/relationships/customXml" Target="../ink/ink1459.xml"/><Relationship Id="rId4" Type="http://schemas.openxmlformats.org/officeDocument/2006/relationships/image" Target="../media/image339.png"/><Relationship Id="rId9" Type="http://schemas.openxmlformats.org/officeDocument/2006/relationships/customXml" Target="../ink/ink1454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customXml" Target="../ink/ink1468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" Type="http://schemas.openxmlformats.org/officeDocument/2006/relationships/customXml" Target="../ink/ink1463.xml"/><Relationship Id="rId21" Type="http://schemas.openxmlformats.org/officeDocument/2006/relationships/customXml" Target="../ink/ink1472.xml"/><Relationship Id="rId7" Type="http://schemas.openxmlformats.org/officeDocument/2006/relationships/customXml" Target="../ink/ink1465.xml"/><Relationship Id="rId12" Type="http://schemas.openxmlformats.org/officeDocument/2006/relationships/image" Target="../media/image343.png"/><Relationship Id="rId17" Type="http://schemas.openxmlformats.org/officeDocument/2006/relationships/customXml" Target="../ink/ink1470.xml"/><Relationship Id="rId25" Type="http://schemas.openxmlformats.org/officeDocument/2006/relationships/customXml" Target="../ink/ink1474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4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467.xml"/><Relationship Id="rId24" Type="http://schemas.openxmlformats.org/officeDocument/2006/relationships/image" Target="../media/image349.png"/><Relationship Id="rId5" Type="http://schemas.openxmlformats.org/officeDocument/2006/relationships/customXml" Target="../ink/ink1464.xml"/><Relationship Id="rId15" Type="http://schemas.openxmlformats.org/officeDocument/2006/relationships/customXml" Target="../ink/ink1469.xml"/><Relationship Id="rId23" Type="http://schemas.openxmlformats.org/officeDocument/2006/relationships/customXml" Target="../ink/ink1473.xml"/><Relationship Id="rId28" Type="http://schemas.openxmlformats.org/officeDocument/2006/relationships/image" Target="../media/image351.png"/><Relationship Id="rId10" Type="http://schemas.openxmlformats.org/officeDocument/2006/relationships/image" Target="../media/image342.png"/><Relationship Id="rId19" Type="http://schemas.openxmlformats.org/officeDocument/2006/relationships/customXml" Target="../ink/ink1471.xml"/><Relationship Id="rId4" Type="http://schemas.openxmlformats.org/officeDocument/2006/relationships/image" Target="../media/image339.png"/><Relationship Id="rId9" Type="http://schemas.openxmlformats.org/officeDocument/2006/relationships/customXml" Target="../ink/ink1466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475.xml"/><Relationship Id="rId30" Type="http://schemas.openxmlformats.org/officeDocument/2006/relationships/image" Target="../media/image352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82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" Type="http://schemas.openxmlformats.org/officeDocument/2006/relationships/customXml" Target="../ink/ink1477.xml"/><Relationship Id="rId21" Type="http://schemas.openxmlformats.org/officeDocument/2006/relationships/customXml" Target="../ink/ink1486.xml"/><Relationship Id="rId34" Type="http://schemas.openxmlformats.org/officeDocument/2006/relationships/image" Target="../media/image354.png"/><Relationship Id="rId7" Type="http://schemas.openxmlformats.org/officeDocument/2006/relationships/customXml" Target="../ink/ink1479.xml"/><Relationship Id="rId12" Type="http://schemas.openxmlformats.org/officeDocument/2006/relationships/image" Target="../media/image343.png"/><Relationship Id="rId17" Type="http://schemas.openxmlformats.org/officeDocument/2006/relationships/customXml" Target="../ink/ink1484.xml"/><Relationship Id="rId25" Type="http://schemas.openxmlformats.org/officeDocument/2006/relationships/customXml" Target="../ink/ink1488.xml"/><Relationship Id="rId33" Type="http://schemas.openxmlformats.org/officeDocument/2006/relationships/customXml" Target="../ink/ink1492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4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481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5" Type="http://schemas.openxmlformats.org/officeDocument/2006/relationships/customXml" Target="../ink/ink1478.xml"/><Relationship Id="rId15" Type="http://schemas.openxmlformats.org/officeDocument/2006/relationships/customXml" Target="../ink/ink1483.xml"/><Relationship Id="rId23" Type="http://schemas.openxmlformats.org/officeDocument/2006/relationships/customXml" Target="../ink/ink1487.xml"/><Relationship Id="rId28" Type="http://schemas.openxmlformats.org/officeDocument/2006/relationships/image" Target="../media/image351.png"/><Relationship Id="rId10" Type="http://schemas.openxmlformats.org/officeDocument/2006/relationships/image" Target="../media/image342.png"/><Relationship Id="rId19" Type="http://schemas.openxmlformats.org/officeDocument/2006/relationships/customXml" Target="../ink/ink1485.xml"/><Relationship Id="rId31" Type="http://schemas.openxmlformats.org/officeDocument/2006/relationships/customXml" Target="../ink/ink1491.xml"/><Relationship Id="rId4" Type="http://schemas.openxmlformats.org/officeDocument/2006/relationships/image" Target="../media/image339.png"/><Relationship Id="rId9" Type="http://schemas.openxmlformats.org/officeDocument/2006/relationships/customXml" Target="../ink/ink1480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489.xml"/><Relationship Id="rId30" Type="http://schemas.openxmlformats.org/officeDocument/2006/relationships/image" Target="../media/image352.png"/><Relationship Id="rId8" Type="http://schemas.openxmlformats.org/officeDocument/2006/relationships/image" Target="../media/image341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8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" Type="http://schemas.openxmlformats.org/officeDocument/2006/relationships/customXml" Target="../ink/ink1493.xml"/><Relationship Id="rId21" Type="http://schemas.openxmlformats.org/officeDocument/2006/relationships/customXml" Target="../ink/ink1502.xml"/><Relationship Id="rId34" Type="http://schemas.openxmlformats.org/officeDocument/2006/relationships/image" Target="../media/image354.png"/><Relationship Id="rId7" Type="http://schemas.openxmlformats.org/officeDocument/2006/relationships/customXml" Target="../ink/ink1495.xml"/><Relationship Id="rId12" Type="http://schemas.openxmlformats.org/officeDocument/2006/relationships/image" Target="../media/image343.png"/><Relationship Id="rId17" Type="http://schemas.openxmlformats.org/officeDocument/2006/relationships/customXml" Target="../ink/ink1500.xml"/><Relationship Id="rId25" Type="http://schemas.openxmlformats.org/officeDocument/2006/relationships/customXml" Target="../ink/ink1504.xml"/><Relationship Id="rId33" Type="http://schemas.openxmlformats.org/officeDocument/2006/relationships/customXml" Target="../ink/ink1508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5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497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5" Type="http://schemas.openxmlformats.org/officeDocument/2006/relationships/customXml" Target="../ink/ink1494.xml"/><Relationship Id="rId15" Type="http://schemas.openxmlformats.org/officeDocument/2006/relationships/customXml" Target="../ink/ink1499.xml"/><Relationship Id="rId23" Type="http://schemas.openxmlformats.org/officeDocument/2006/relationships/customXml" Target="../ink/ink1503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10" Type="http://schemas.openxmlformats.org/officeDocument/2006/relationships/image" Target="../media/image342.png"/><Relationship Id="rId19" Type="http://schemas.openxmlformats.org/officeDocument/2006/relationships/customXml" Target="../ink/ink1501.xml"/><Relationship Id="rId31" Type="http://schemas.openxmlformats.org/officeDocument/2006/relationships/customXml" Target="../ink/ink1507.xml"/><Relationship Id="rId4" Type="http://schemas.openxmlformats.org/officeDocument/2006/relationships/image" Target="../media/image339.png"/><Relationship Id="rId9" Type="http://schemas.openxmlformats.org/officeDocument/2006/relationships/customXml" Target="../ink/ink1496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505.xml"/><Relationship Id="rId30" Type="http://schemas.openxmlformats.org/officeDocument/2006/relationships/image" Target="../media/image352.png"/><Relationship Id="rId35" Type="http://schemas.openxmlformats.org/officeDocument/2006/relationships/customXml" Target="../ink/ink1509.xml"/><Relationship Id="rId8" Type="http://schemas.openxmlformats.org/officeDocument/2006/relationships/image" Target="../media/image341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15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21" Type="http://schemas.openxmlformats.org/officeDocument/2006/relationships/customXml" Target="../ink/ink1519.xml"/><Relationship Id="rId34" Type="http://schemas.openxmlformats.org/officeDocument/2006/relationships/image" Target="../media/image354.png"/><Relationship Id="rId7" Type="http://schemas.openxmlformats.org/officeDocument/2006/relationships/customXml" Target="../ink/ink1512.xml"/><Relationship Id="rId12" Type="http://schemas.openxmlformats.org/officeDocument/2006/relationships/image" Target="../media/image343.png"/><Relationship Id="rId17" Type="http://schemas.openxmlformats.org/officeDocument/2006/relationships/customXml" Target="../ink/ink1517.xml"/><Relationship Id="rId25" Type="http://schemas.openxmlformats.org/officeDocument/2006/relationships/customXml" Target="../ink/ink1521.xml"/><Relationship Id="rId33" Type="http://schemas.openxmlformats.org/officeDocument/2006/relationships/customXml" Target="../ink/ink1525.xml"/><Relationship Id="rId38" Type="http://schemas.openxmlformats.org/officeDocument/2006/relationships/image" Target="../media/image357.png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5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514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527.xml"/><Relationship Id="rId5" Type="http://schemas.openxmlformats.org/officeDocument/2006/relationships/customXml" Target="../ink/ink1511.xml"/><Relationship Id="rId15" Type="http://schemas.openxmlformats.org/officeDocument/2006/relationships/customXml" Target="../ink/ink1516.xml"/><Relationship Id="rId23" Type="http://schemas.openxmlformats.org/officeDocument/2006/relationships/customXml" Target="../ink/ink1520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10" Type="http://schemas.openxmlformats.org/officeDocument/2006/relationships/image" Target="../media/image342.png"/><Relationship Id="rId19" Type="http://schemas.openxmlformats.org/officeDocument/2006/relationships/customXml" Target="../ink/ink1518.xml"/><Relationship Id="rId31" Type="http://schemas.openxmlformats.org/officeDocument/2006/relationships/customXml" Target="../ink/ink1524.xml"/><Relationship Id="rId4" Type="http://schemas.openxmlformats.org/officeDocument/2006/relationships/image" Target="../media/image339.png"/><Relationship Id="rId9" Type="http://schemas.openxmlformats.org/officeDocument/2006/relationships/customXml" Target="../ink/ink1513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522.xml"/><Relationship Id="rId30" Type="http://schemas.openxmlformats.org/officeDocument/2006/relationships/image" Target="../media/image352.png"/><Relationship Id="rId35" Type="http://schemas.openxmlformats.org/officeDocument/2006/relationships/customXml" Target="../ink/ink1526.xml"/><Relationship Id="rId8" Type="http://schemas.openxmlformats.org/officeDocument/2006/relationships/image" Target="../media/image341.png"/><Relationship Id="rId3" Type="http://schemas.openxmlformats.org/officeDocument/2006/relationships/customXml" Target="../ink/ink15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33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9" Type="http://schemas.openxmlformats.org/officeDocument/2006/relationships/customXml" Target="../ink/ink1546.xml"/><Relationship Id="rId21" Type="http://schemas.openxmlformats.org/officeDocument/2006/relationships/customXml" Target="../ink/ink1537.xml"/><Relationship Id="rId34" Type="http://schemas.openxmlformats.org/officeDocument/2006/relationships/image" Target="../media/image354.png"/><Relationship Id="rId42" Type="http://schemas.openxmlformats.org/officeDocument/2006/relationships/image" Target="../media/image359.png"/><Relationship Id="rId7" Type="http://schemas.openxmlformats.org/officeDocument/2006/relationships/customXml" Target="../ink/ink1530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541.xml"/><Relationship Id="rId41" Type="http://schemas.openxmlformats.org/officeDocument/2006/relationships/customXml" Target="../ink/ink15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532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545.xml"/><Relationship Id="rId40" Type="http://schemas.openxmlformats.org/officeDocument/2006/relationships/image" Target="../media/image358.png"/><Relationship Id="rId5" Type="http://schemas.openxmlformats.org/officeDocument/2006/relationships/customXml" Target="../ink/ink1529.xml"/><Relationship Id="rId15" Type="http://schemas.openxmlformats.org/officeDocument/2006/relationships/customXml" Target="../ink/ink1534.xml"/><Relationship Id="rId23" Type="http://schemas.openxmlformats.org/officeDocument/2006/relationships/customXml" Target="../ink/ink1538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10" Type="http://schemas.openxmlformats.org/officeDocument/2006/relationships/image" Target="../media/image342.png"/><Relationship Id="rId19" Type="http://schemas.openxmlformats.org/officeDocument/2006/relationships/customXml" Target="../ink/ink1536.xml"/><Relationship Id="rId31" Type="http://schemas.openxmlformats.org/officeDocument/2006/relationships/customXml" Target="../ink/ink1542.xml"/><Relationship Id="rId44" Type="http://schemas.openxmlformats.org/officeDocument/2006/relationships/image" Target="../media/image360.png"/><Relationship Id="rId4" Type="http://schemas.openxmlformats.org/officeDocument/2006/relationships/image" Target="../media/image339.png"/><Relationship Id="rId9" Type="http://schemas.openxmlformats.org/officeDocument/2006/relationships/customXml" Target="../ink/ink1531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540.xml"/><Relationship Id="rId30" Type="http://schemas.openxmlformats.org/officeDocument/2006/relationships/image" Target="../media/image352.png"/><Relationship Id="rId35" Type="http://schemas.openxmlformats.org/officeDocument/2006/relationships/customXml" Target="../ink/ink1544.xml"/><Relationship Id="rId43" Type="http://schemas.openxmlformats.org/officeDocument/2006/relationships/customXml" Target="../ink/ink1548.xml"/><Relationship Id="rId8" Type="http://schemas.openxmlformats.org/officeDocument/2006/relationships/image" Target="../media/image341.png"/><Relationship Id="rId3" Type="http://schemas.openxmlformats.org/officeDocument/2006/relationships/customXml" Target="../ink/ink1528.xml"/><Relationship Id="rId12" Type="http://schemas.openxmlformats.org/officeDocument/2006/relationships/image" Target="../media/image343.png"/><Relationship Id="rId17" Type="http://schemas.openxmlformats.org/officeDocument/2006/relationships/customXml" Target="../ink/ink1535.xml"/><Relationship Id="rId25" Type="http://schemas.openxmlformats.org/officeDocument/2006/relationships/customXml" Target="../ink/ink1539.xml"/><Relationship Id="rId33" Type="http://schemas.openxmlformats.org/officeDocument/2006/relationships/customXml" Target="../ink/ink1543.xml"/><Relationship Id="rId38" Type="http://schemas.openxmlformats.org/officeDocument/2006/relationships/image" Target="../media/image357.pn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54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9" Type="http://schemas.openxmlformats.org/officeDocument/2006/relationships/customXml" Target="../ink/ink1567.xml"/><Relationship Id="rId21" Type="http://schemas.openxmlformats.org/officeDocument/2006/relationships/customXml" Target="../ink/ink1558.xml"/><Relationship Id="rId34" Type="http://schemas.openxmlformats.org/officeDocument/2006/relationships/image" Target="../media/image354.png"/><Relationship Id="rId7" Type="http://schemas.openxmlformats.org/officeDocument/2006/relationships/customXml" Target="../ink/ink1551.xml"/><Relationship Id="rId12" Type="http://schemas.openxmlformats.org/officeDocument/2006/relationships/image" Target="../media/image343.png"/><Relationship Id="rId17" Type="http://schemas.openxmlformats.org/officeDocument/2006/relationships/customXml" Target="../ink/ink1556.xml"/><Relationship Id="rId25" Type="http://schemas.openxmlformats.org/officeDocument/2006/relationships/customXml" Target="../ink/ink1560.xml"/><Relationship Id="rId33" Type="http://schemas.openxmlformats.org/officeDocument/2006/relationships/customXml" Target="../ink/ink1564.xml"/><Relationship Id="rId38" Type="http://schemas.openxmlformats.org/officeDocument/2006/relationships/image" Target="../media/image357.png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5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553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566.xml"/><Relationship Id="rId40" Type="http://schemas.openxmlformats.org/officeDocument/2006/relationships/image" Target="../media/image361.png"/><Relationship Id="rId5" Type="http://schemas.openxmlformats.org/officeDocument/2006/relationships/customXml" Target="../ink/ink1550.xml"/><Relationship Id="rId15" Type="http://schemas.openxmlformats.org/officeDocument/2006/relationships/customXml" Target="../ink/ink1555.xml"/><Relationship Id="rId23" Type="http://schemas.openxmlformats.org/officeDocument/2006/relationships/customXml" Target="../ink/ink1559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10" Type="http://schemas.openxmlformats.org/officeDocument/2006/relationships/image" Target="../media/image342.png"/><Relationship Id="rId19" Type="http://schemas.openxmlformats.org/officeDocument/2006/relationships/customXml" Target="../ink/ink1557.xml"/><Relationship Id="rId31" Type="http://schemas.openxmlformats.org/officeDocument/2006/relationships/customXml" Target="../ink/ink1563.xml"/><Relationship Id="rId4" Type="http://schemas.openxmlformats.org/officeDocument/2006/relationships/image" Target="../media/image339.png"/><Relationship Id="rId9" Type="http://schemas.openxmlformats.org/officeDocument/2006/relationships/customXml" Target="../ink/ink1552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561.xml"/><Relationship Id="rId30" Type="http://schemas.openxmlformats.org/officeDocument/2006/relationships/image" Target="../media/image352.png"/><Relationship Id="rId35" Type="http://schemas.openxmlformats.org/officeDocument/2006/relationships/customXml" Target="../ink/ink1565.xml"/><Relationship Id="rId8" Type="http://schemas.openxmlformats.org/officeDocument/2006/relationships/image" Target="../media/image341.png"/><Relationship Id="rId3" Type="http://schemas.openxmlformats.org/officeDocument/2006/relationships/customXml" Target="../ink/ink1549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73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9" Type="http://schemas.openxmlformats.org/officeDocument/2006/relationships/customXml" Target="../ink/ink1586.xml"/><Relationship Id="rId21" Type="http://schemas.openxmlformats.org/officeDocument/2006/relationships/customXml" Target="../ink/ink1577.xml"/><Relationship Id="rId34" Type="http://schemas.openxmlformats.org/officeDocument/2006/relationships/image" Target="../media/image354.png"/><Relationship Id="rId42" Type="http://schemas.openxmlformats.org/officeDocument/2006/relationships/image" Target="../media/image362.png"/><Relationship Id="rId47" Type="http://schemas.openxmlformats.org/officeDocument/2006/relationships/customXml" Target="../ink/ink1590.xml"/><Relationship Id="rId50" Type="http://schemas.openxmlformats.org/officeDocument/2006/relationships/image" Target="../media/image366.png"/><Relationship Id="rId55" Type="http://schemas.openxmlformats.org/officeDocument/2006/relationships/customXml" Target="../ink/ink1594.xml"/><Relationship Id="rId7" Type="http://schemas.openxmlformats.org/officeDocument/2006/relationships/customXml" Target="../ink/ink1570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9" Type="http://schemas.openxmlformats.org/officeDocument/2006/relationships/customXml" Target="../ink/ink1581.xml"/><Relationship Id="rId11" Type="http://schemas.openxmlformats.org/officeDocument/2006/relationships/customXml" Target="../ink/ink1572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585.xml"/><Relationship Id="rId40" Type="http://schemas.openxmlformats.org/officeDocument/2006/relationships/image" Target="../media/image361.png"/><Relationship Id="rId45" Type="http://schemas.openxmlformats.org/officeDocument/2006/relationships/customXml" Target="../ink/ink1589.xml"/><Relationship Id="rId53" Type="http://schemas.openxmlformats.org/officeDocument/2006/relationships/customXml" Target="../ink/ink1593.xml"/><Relationship Id="rId58" Type="http://schemas.openxmlformats.org/officeDocument/2006/relationships/image" Target="../media/image370.png"/><Relationship Id="rId5" Type="http://schemas.openxmlformats.org/officeDocument/2006/relationships/customXml" Target="../ink/ink1569.xml"/><Relationship Id="rId19" Type="http://schemas.openxmlformats.org/officeDocument/2006/relationships/customXml" Target="../ink/ink1576.xml"/><Relationship Id="rId4" Type="http://schemas.openxmlformats.org/officeDocument/2006/relationships/image" Target="../media/image339.png"/><Relationship Id="rId9" Type="http://schemas.openxmlformats.org/officeDocument/2006/relationships/customXml" Target="../ink/ink1571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580.xml"/><Relationship Id="rId30" Type="http://schemas.openxmlformats.org/officeDocument/2006/relationships/image" Target="../media/image352.png"/><Relationship Id="rId35" Type="http://schemas.openxmlformats.org/officeDocument/2006/relationships/customXml" Target="../ink/ink1584.xml"/><Relationship Id="rId43" Type="http://schemas.openxmlformats.org/officeDocument/2006/relationships/customXml" Target="../ink/ink1588.xml"/><Relationship Id="rId48" Type="http://schemas.openxmlformats.org/officeDocument/2006/relationships/image" Target="../media/image365.png"/><Relationship Id="rId56" Type="http://schemas.openxmlformats.org/officeDocument/2006/relationships/image" Target="../media/image369.png"/><Relationship Id="rId8" Type="http://schemas.openxmlformats.org/officeDocument/2006/relationships/image" Target="../media/image341.png"/><Relationship Id="rId51" Type="http://schemas.openxmlformats.org/officeDocument/2006/relationships/customXml" Target="../ink/ink1592.xml"/><Relationship Id="rId3" Type="http://schemas.openxmlformats.org/officeDocument/2006/relationships/customXml" Target="../ink/ink1568.xml"/><Relationship Id="rId12" Type="http://schemas.openxmlformats.org/officeDocument/2006/relationships/image" Target="../media/image343.png"/><Relationship Id="rId17" Type="http://schemas.openxmlformats.org/officeDocument/2006/relationships/customXml" Target="../ink/ink1575.xml"/><Relationship Id="rId25" Type="http://schemas.openxmlformats.org/officeDocument/2006/relationships/customXml" Target="../ink/ink1579.xml"/><Relationship Id="rId33" Type="http://schemas.openxmlformats.org/officeDocument/2006/relationships/customXml" Target="../ink/ink1583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20" Type="http://schemas.openxmlformats.org/officeDocument/2006/relationships/image" Target="../media/image347.png"/><Relationship Id="rId41" Type="http://schemas.openxmlformats.org/officeDocument/2006/relationships/customXml" Target="../ink/ink1587.xml"/><Relationship Id="rId54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574.xml"/><Relationship Id="rId23" Type="http://schemas.openxmlformats.org/officeDocument/2006/relationships/customXml" Target="../ink/ink1578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591.xml"/><Relationship Id="rId57" Type="http://schemas.openxmlformats.org/officeDocument/2006/relationships/customXml" Target="../ink/ink1595.xml"/><Relationship Id="rId10" Type="http://schemas.openxmlformats.org/officeDocument/2006/relationships/image" Target="../media/image342.png"/><Relationship Id="rId31" Type="http://schemas.openxmlformats.org/officeDocument/2006/relationships/customXml" Target="../ink/ink1582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01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9" Type="http://schemas.openxmlformats.org/officeDocument/2006/relationships/customXml" Target="../ink/ink1614.xml"/><Relationship Id="rId21" Type="http://schemas.openxmlformats.org/officeDocument/2006/relationships/customXml" Target="../ink/ink1605.xml"/><Relationship Id="rId34" Type="http://schemas.openxmlformats.org/officeDocument/2006/relationships/image" Target="../media/image354.png"/><Relationship Id="rId42" Type="http://schemas.openxmlformats.org/officeDocument/2006/relationships/image" Target="../media/image362.png"/><Relationship Id="rId47" Type="http://schemas.openxmlformats.org/officeDocument/2006/relationships/customXml" Target="../ink/ink1618.xml"/><Relationship Id="rId50" Type="http://schemas.openxmlformats.org/officeDocument/2006/relationships/image" Target="../media/image366.png"/><Relationship Id="rId55" Type="http://schemas.openxmlformats.org/officeDocument/2006/relationships/customXml" Target="../ink/ink1622.xml"/><Relationship Id="rId63" Type="http://schemas.openxmlformats.org/officeDocument/2006/relationships/customXml" Target="../ink/ink1626.xml"/><Relationship Id="rId7" Type="http://schemas.openxmlformats.org/officeDocument/2006/relationships/customXml" Target="../ink/ink1598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9" Type="http://schemas.openxmlformats.org/officeDocument/2006/relationships/customXml" Target="../ink/ink1609.xml"/><Relationship Id="rId11" Type="http://schemas.openxmlformats.org/officeDocument/2006/relationships/customXml" Target="../ink/ink1600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613.xml"/><Relationship Id="rId40" Type="http://schemas.openxmlformats.org/officeDocument/2006/relationships/image" Target="../media/image361.png"/><Relationship Id="rId45" Type="http://schemas.openxmlformats.org/officeDocument/2006/relationships/customXml" Target="../ink/ink1617.xml"/><Relationship Id="rId53" Type="http://schemas.openxmlformats.org/officeDocument/2006/relationships/customXml" Target="../ink/ink1621.xml"/><Relationship Id="rId58" Type="http://schemas.openxmlformats.org/officeDocument/2006/relationships/image" Target="../media/image370.png"/><Relationship Id="rId5" Type="http://schemas.openxmlformats.org/officeDocument/2006/relationships/customXml" Target="../ink/ink1597.xml"/><Relationship Id="rId61" Type="http://schemas.openxmlformats.org/officeDocument/2006/relationships/customXml" Target="../ink/ink1625.xml"/><Relationship Id="rId19" Type="http://schemas.openxmlformats.org/officeDocument/2006/relationships/customXml" Target="../ink/ink1604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608.xml"/><Relationship Id="rId30" Type="http://schemas.openxmlformats.org/officeDocument/2006/relationships/image" Target="../media/image352.png"/><Relationship Id="rId35" Type="http://schemas.openxmlformats.org/officeDocument/2006/relationships/customXml" Target="../ink/ink1612.xml"/><Relationship Id="rId43" Type="http://schemas.openxmlformats.org/officeDocument/2006/relationships/customXml" Target="../ink/ink1616.xml"/><Relationship Id="rId48" Type="http://schemas.openxmlformats.org/officeDocument/2006/relationships/image" Target="../media/image365.png"/><Relationship Id="rId56" Type="http://schemas.openxmlformats.org/officeDocument/2006/relationships/image" Target="../media/image369.png"/><Relationship Id="rId64" Type="http://schemas.openxmlformats.org/officeDocument/2006/relationships/image" Target="../media/image373.png"/><Relationship Id="rId8" Type="http://schemas.openxmlformats.org/officeDocument/2006/relationships/image" Target="../media/image341.png"/><Relationship Id="rId51" Type="http://schemas.openxmlformats.org/officeDocument/2006/relationships/customXml" Target="../ink/ink1620.xml"/><Relationship Id="rId3" Type="http://schemas.openxmlformats.org/officeDocument/2006/relationships/customXml" Target="../ink/ink1596.xml"/><Relationship Id="rId12" Type="http://schemas.openxmlformats.org/officeDocument/2006/relationships/image" Target="../media/image343.png"/><Relationship Id="rId17" Type="http://schemas.openxmlformats.org/officeDocument/2006/relationships/customXml" Target="../ink/ink1603.xml"/><Relationship Id="rId25" Type="http://schemas.openxmlformats.org/officeDocument/2006/relationships/customXml" Target="../ink/ink1607.xml"/><Relationship Id="rId33" Type="http://schemas.openxmlformats.org/officeDocument/2006/relationships/customXml" Target="../ink/ink1611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59" Type="http://schemas.openxmlformats.org/officeDocument/2006/relationships/customXml" Target="../ink/ink1624.xml"/><Relationship Id="rId20" Type="http://schemas.openxmlformats.org/officeDocument/2006/relationships/image" Target="../media/image347.png"/><Relationship Id="rId41" Type="http://schemas.openxmlformats.org/officeDocument/2006/relationships/customXml" Target="../ink/ink1615.xml"/><Relationship Id="rId54" Type="http://schemas.openxmlformats.org/officeDocument/2006/relationships/image" Target="../media/image368.png"/><Relationship Id="rId6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602.xml"/><Relationship Id="rId23" Type="http://schemas.openxmlformats.org/officeDocument/2006/relationships/customXml" Target="../ink/ink1606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619.xml"/><Relationship Id="rId57" Type="http://schemas.openxmlformats.org/officeDocument/2006/relationships/customXml" Target="../ink/ink1623.xml"/><Relationship Id="rId10" Type="http://schemas.openxmlformats.org/officeDocument/2006/relationships/image" Target="../media/image342.png"/><Relationship Id="rId31" Type="http://schemas.openxmlformats.org/officeDocument/2006/relationships/customXml" Target="../ink/ink1610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Relationship Id="rId60" Type="http://schemas.openxmlformats.org/officeDocument/2006/relationships/image" Target="../media/image371.png"/><Relationship Id="rId4" Type="http://schemas.openxmlformats.org/officeDocument/2006/relationships/image" Target="../media/image339.png"/><Relationship Id="rId9" Type="http://schemas.openxmlformats.org/officeDocument/2006/relationships/customXml" Target="../ink/ink1599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636.xml"/><Relationship Id="rId42" Type="http://schemas.openxmlformats.org/officeDocument/2006/relationships/image" Target="../media/image362.png"/><Relationship Id="rId47" Type="http://schemas.openxmlformats.org/officeDocument/2006/relationships/customXml" Target="../ink/ink1649.xml"/><Relationship Id="rId63" Type="http://schemas.openxmlformats.org/officeDocument/2006/relationships/customXml" Target="../ink/ink1657.xml"/><Relationship Id="rId68" Type="http://schemas.openxmlformats.org/officeDocument/2006/relationships/image" Target="../media/image375.png"/><Relationship Id="rId7" Type="http://schemas.openxmlformats.org/officeDocument/2006/relationships/customXml" Target="../ink/ink1629.xml"/><Relationship Id="rId2" Type="http://schemas.openxmlformats.org/officeDocument/2006/relationships/image" Target="../media/image255.png"/><Relationship Id="rId16" Type="http://schemas.openxmlformats.org/officeDocument/2006/relationships/image" Target="../media/image345.png"/><Relationship Id="rId29" Type="http://schemas.openxmlformats.org/officeDocument/2006/relationships/customXml" Target="../ink/ink1640.xml"/><Relationship Id="rId11" Type="http://schemas.openxmlformats.org/officeDocument/2006/relationships/customXml" Target="../ink/ink1631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644.xml"/><Relationship Id="rId40" Type="http://schemas.openxmlformats.org/officeDocument/2006/relationships/image" Target="../media/image361.png"/><Relationship Id="rId45" Type="http://schemas.openxmlformats.org/officeDocument/2006/relationships/customXml" Target="../ink/ink1648.xml"/><Relationship Id="rId53" Type="http://schemas.openxmlformats.org/officeDocument/2006/relationships/customXml" Target="../ink/ink1652.xml"/><Relationship Id="rId58" Type="http://schemas.openxmlformats.org/officeDocument/2006/relationships/image" Target="../media/image370.png"/><Relationship Id="rId66" Type="http://schemas.openxmlformats.org/officeDocument/2006/relationships/image" Target="../media/image374.png"/><Relationship Id="rId5" Type="http://schemas.openxmlformats.org/officeDocument/2006/relationships/customXml" Target="../ink/ink1628.xml"/><Relationship Id="rId61" Type="http://schemas.openxmlformats.org/officeDocument/2006/relationships/customXml" Target="../ink/ink1656.xml"/><Relationship Id="rId19" Type="http://schemas.openxmlformats.org/officeDocument/2006/relationships/customXml" Target="../ink/ink1635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639.xml"/><Relationship Id="rId30" Type="http://schemas.openxmlformats.org/officeDocument/2006/relationships/image" Target="../media/image352.png"/><Relationship Id="rId35" Type="http://schemas.openxmlformats.org/officeDocument/2006/relationships/customXml" Target="../ink/ink1643.xml"/><Relationship Id="rId43" Type="http://schemas.openxmlformats.org/officeDocument/2006/relationships/customXml" Target="../ink/ink1647.xml"/><Relationship Id="rId48" Type="http://schemas.openxmlformats.org/officeDocument/2006/relationships/image" Target="../media/image365.png"/><Relationship Id="rId56" Type="http://schemas.openxmlformats.org/officeDocument/2006/relationships/image" Target="../media/image369.png"/><Relationship Id="rId64" Type="http://schemas.openxmlformats.org/officeDocument/2006/relationships/image" Target="../media/image373.png"/><Relationship Id="rId69" Type="http://schemas.openxmlformats.org/officeDocument/2006/relationships/customXml" Target="../ink/ink1660.xml"/><Relationship Id="rId8" Type="http://schemas.openxmlformats.org/officeDocument/2006/relationships/image" Target="../media/image341.png"/><Relationship Id="rId51" Type="http://schemas.openxmlformats.org/officeDocument/2006/relationships/customXml" Target="../ink/ink1651.xml"/><Relationship Id="rId3" Type="http://schemas.openxmlformats.org/officeDocument/2006/relationships/customXml" Target="../ink/ink1627.xml"/><Relationship Id="rId12" Type="http://schemas.openxmlformats.org/officeDocument/2006/relationships/image" Target="../media/image343.png"/><Relationship Id="rId17" Type="http://schemas.openxmlformats.org/officeDocument/2006/relationships/customXml" Target="../ink/ink1634.xml"/><Relationship Id="rId25" Type="http://schemas.openxmlformats.org/officeDocument/2006/relationships/customXml" Target="../ink/ink1638.xml"/><Relationship Id="rId33" Type="http://schemas.openxmlformats.org/officeDocument/2006/relationships/customXml" Target="../ink/ink1642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59" Type="http://schemas.openxmlformats.org/officeDocument/2006/relationships/customXml" Target="../ink/ink1655.xml"/><Relationship Id="rId67" Type="http://schemas.openxmlformats.org/officeDocument/2006/relationships/customXml" Target="../ink/ink1659.xml"/><Relationship Id="rId20" Type="http://schemas.openxmlformats.org/officeDocument/2006/relationships/image" Target="../media/image347.png"/><Relationship Id="rId41" Type="http://schemas.openxmlformats.org/officeDocument/2006/relationships/customXml" Target="../ink/ink1646.xml"/><Relationship Id="rId54" Type="http://schemas.openxmlformats.org/officeDocument/2006/relationships/image" Target="../media/image368.png"/><Relationship Id="rId62" Type="http://schemas.openxmlformats.org/officeDocument/2006/relationships/image" Target="../media/image372.png"/><Relationship Id="rId70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633.xml"/><Relationship Id="rId23" Type="http://schemas.openxmlformats.org/officeDocument/2006/relationships/customXml" Target="../ink/ink1637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650.xml"/><Relationship Id="rId57" Type="http://schemas.openxmlformats.org/officeDocument/2006/relationships/customXml" Target="../ink/ink1654.xml"/><Relationship Id="rId10" Type="http://schemas.openxmlformats.org/officeDocument/2006/relationships/image" Target="../media/image342.png"/><Relationship Id="rId31" Type="http://schemas.openxmlformats.org/officeDocument/2006/relationships/customXml" Target="../ink/ink1641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Relationship Id="rId60" Type="http://schemas.openxmlformats.org/officeDocument/2006/relationships/image" Target="../media/image371.png"/><Relationship Id="rId65" Type="http://schemas.openxmlformats.org/officeDocument/2006/relationships/customXml" Target="../ink/ink1658.xml"/><Relationship Id="rId4" Type="http://schemas.openxmlformats.org/officeDocument/2006/relationships/image" Target="../media/image339.png"/><Relationship Id="rId9" Type="http://schemas.openxmlformats.org/officeDocument/2006/relationships/customXml" Target="../ink/ink1630.xml"/><Relationship Id="rId13" Type="http://schemas.openxmlformats.org/officeDocument/2006/relationships/customXml" Target="../ink/ink1632.xml"/><Relationship Id="rId18" Type="http://schemas.openxmlformats.org/officeDocument/2006/relationships/image" Target="../media/image346.png"/><Relationship Id="rId39" Type="http://schemas.openxmlformats.org/officeDocument/2006/relationships/customXml" Target="../ink/ink1645.xml"/><Relationship Id="rId34" Type="http://schemas.openxmlformats.org/officeDocument/2006/relationships/image" Target="../media/image354.png"/><Relationship Id="rId50" Type="http://schemas.openxmlformats.org/officeDocument/2006/relationships/image" Target="../media/image366.png"/><Relationship Id="rId55" Type="http://schemas.openxmlformats.org/officeDocument/2006/relationships/customXml" Target="../ink/ink1653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670.xml"/><Relationship Id="rId42" Type="http://schemas.openxmlformats.org/officeDocument/2006/relationships/image" Target="../media/image362.png"/><Relationship Id="rId47" Type="http://schemas.openxmlformats.org/officeDocument/2006/relationships/customXml" Target="../ink/ink1683.xml"/><Relationship Id="rId63" Type="http://schemas.openxmlformats.org/officeDocument/2006/relationships/customXml" Target="../ink/ink1691.xml"/><Relationship Id="rId68" Type="http://schemas.openxmlformats.org/officeDocument/2006/relationships/image" Target="../media/image375.png"/><Relationship Id="rId16" Type="http://schemas.openxmlformats.org/officeDocument/2006/relationships/image" Target="../media/image345.png"/><Relationship Id="rId11" Type="http://schemas.openxmlformats.org/officeDocument/2006/relationships/customXml" Target="../ink/ink1665.xml"/><Relationship Id="rId32" Type="http://schemas.openxmlformats.org/officeDocument/2006/relationships/image" Target="../media/image353.png"/><Relationship Id="rId37" Type="http://schemas.openxmlformats.org/officeDocument/2006/relationships/customXml" Target="../ink/ink1678.xml"/><Relationship Id="rId53" Type="http://schemas.openxmlformats.org/officeDocument/2006/relationships/customXml" Target="../ink/ink1686.xml"/><Relationship Id="rId58" Type="http://schemas.openxmlformats.org/officeDocument/2006/relationships/image" Target="../media/image370.png"/><Relationship Id="rId74" Type="http://schemas.openxmlformats.org/officeDocument/2006/relationships/image" Target="../media/image378.png"/><Relationship Id="rId79" Type="http://schemas.openxmlformats.org/officeDocument/2006/relationships/customXml" Target="../ink/ink1699.xml"/><Relationship Id="rId5" Type="http://schemas.openxmlformats.org/officeDocument/2006/relationships/customXml" Target="../ink/ink1662.xml"/><Relationship Id="rId61" Type="http://schemas.openxmlformats.org/officeDocument/2006/relationships/customXml" Target="../ink/ink1690.xml"/><Relationship Id="rId82" Type="http://schemas.openxmlformats.org/officeDocument/2006/relationships/image" Target="../media/image382.png"/><Relationship Id="rId19" Type="http://schemas.openxmlformats.org/officeDocument/2006/relationships/customXml" Target="../ink/ink1669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673.xml"/><Relationship Id="rId30" Type="http://schemas.openxmlformats.org/officeDocument/2006/relationships/image" Target="../media/image352.png"/><Relationship Id="rId35" Type="http://schemas.openxmlformats.org/officeDocument/2006/relationships/customXml" Target="../ink/ink1677.xml"/><Relationship Id="rId43" Type="http://schemas.openxmlformats.org/officeDocument/2006/relationships/customXml" Target="../ink/ink1681.xml"/><Relationship Id="rId48" Type="http://schemas.openxmlformats.org/officeDocument/2006/relationships/image" Target="../media/image365.png"/><Relationship Id="rId56" Type="http://schemas.openxmlformats.org/officeDocument/2006/relationships/image" Target="../media/image369.png"/><Relationship Id="rId64" Type="http://schemas.openxmlformats.org/officeDocument/2006/relationships/image" Target="../media/image373.png"/><Relationship Id="rId69" Type="http://schemas.openxmlformats.org/officeDocument/2006/relationships/customXml" Target="../ink/ink1694.xml"/><Relationship Id="rId77" Type="http://schemas.openxmlformats.org/officeDocument/2006/relationships/customXml" Target="../ink/ink1698.xml"/><Relationship Id="rId8" Type="http://schemas.openxmlformats.org/officeDocument/2006/relationships/image" Target="../media/image341.png"/><Relationship Id="rId51" Type="http://schemas.openxmlformats.org/officeDocument/2006/relationships/customXml" Target="../ink/ink1685.xml"/><Relationship Id="rId72" Type="http://schemas.openxmlformats.org/officeDocument/2006/relationships/image" Target="../media/image377.png"/><Relationship Id="rId80" Type="http://schemas.openxmlformats.org/officeDocument/2006/relationships/image" Target="../media/image381.png"/><Relationship Id="rId3" Type="http://schemas.openxmlformats.org/officeDocument/2006/relationships/customXml" Target="../ink/ink1661.xml"/><Relationship Id="rId12" Type="http://schemas.openxmlformats.org/officeDocument/2006/relationships/image" Target="../media/image343.png"/><Relationship Id="rId17" Type="http://schemas.openxmlformats.org/officeDocument/2006/relationships/customXml" Target="../ink/ink1668.xml"/><Relationship Id="rId25" Type="http://schemas.openxmlformats.org/officeDocument/2006/relationships/customXml" Target="../ink/ink1672.xml"/><Relationship Id="rId33" Type="http://schemas.openxmlformats.org/officeDocument/2006/relationships/customXml" Target="../ink/ink1676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59" Type="http://schemas.openxmlformats.org/officeDocument/2006/relationships/customXml" Target="../ink/ink1689.xml"/><Relationship Id="rId67" Type="http://schemas.openxmlformats.org/officeDocument/2006/relationships/customXml" Target="../ink/ink1693.xml"/><Relationship Id="rId20" Type="http://schemas.openxmlformats.org/officeDocument/2006/relationships/image" Target="../media/image347.png"/><Relationship Id="rId41" Type="http://schemas.openxmlformats.org/officeDocument/2006/relationships/customXml" Target="../ink/ink1680.xml"/><Relationship Id="rId54" Type="http://schemas.openxmlformats.org/officeDocument/2006/relationships/image" Target="../media/image368.png"/><Relationship Id="rId62" Type="http://schemas.openxmlformats.org/officeDocument/2006/relationships/image" Target="../media/image372.png"/><Relationship Id="rId70" Type="http://schemas.openxmlformats.org/officeDocument/2006/relationships/image" Target="../media/image376.png"/><Relationship Id="rId75" Type="http://schemas.openxmlformats.org/officeDocument/2006/relationships/customXml" Target="../ink/ink16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667.xml"/><Relationship Id="rId23" Type="http://schemas.openxmlformats.org/officeDocument/2006/relationships/customXml" Target="../ink/ink1671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684.xml"/><Relationship Id="rId57" Type="http://schemas.openxmlformats.org/officeDocument/2006/relationships/customXml" Target="../ink/ink1688.xml"/><Relationship Id="rId10" Type="http://schemas.openxmlformats.org/officeDocument/2006/relationships/image" Target="../media/image342.png"/><Relationship Id="rId31" Type="http://schemas.openxmlformats.org/officeDocument/2006/relationships/customXml" Target="../ink/ink1675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Relationship Id="rId60" Type="http://schemas.openxmlformats.org/officeDocument/2006/relationships/image" Target="../media/image371.png"/><Relationship Id="rId65" Type="http://schemas.openxmlformats.org/officeDocument/2006/relationships/customXml" Target="../ink/ink1692.xml"/><Relationship Id="rId73" Type="http://schemas.openxmlformats.org/officeDocument/2006/relationships/customXml" Target="../ink/ink1696.xml"/><Relationship Id="rId78" Type="http://schemas.openxmlformats.org/officeDocument/2006/relationships/image" Target="../media/image380.png"/><Relationship Id="rId81" Type="http://schemas.openxmlformats.org/officeDocument/2006/relationships/customXml" Target="../ink/ink1700.xml"/><Relationship Id="rId4" Type="http://schemas.openxmlformats.org/officeDocument/2006/relationships/image" Target="../media/image339.png"/><Relationship Id="rId9" Type="http://schemas.openxmlformats.org/officeDocument/2006/relationships/customXml" Target="../ink/ink1664.xml"/><Relationship Id="rId13" Type="http://schemas.openxmlformats.org/officeDocument/2006/relationships/customXml" Target="../ink/ink1666.xml"/><Relationship Id="rId18" Type="http://schemas.openxmlformats.org/officeDocument/2006/relationships/image" Target="../media/image346.png"/><Relationship Id="rId39" Type="http://schemas.openxmlformats.org/officeDocument/2006/relationships/customXml" Target="../ink/ink1679.xml"/><Relationship Id="rId34" Type="http://schemas.openxmlformats.org/officeDocument/2006/relationships/image" Target="../media/image354.png"/><Relationship Id="rId50" Type="http://schemas.openxmlformats.org/officeDocument/2006/relationships/image" Target="../media/image366.png"/><Relationship Id="rId55" Type="http://schemas.openxmlformats.org/officeDocument/2006/relationships/customXml" Target="../ink/ink1687.xml"/><Relationship Id="rId76" Type="http://schemas.openxmlformats.org/officeDocument/2006/relationships/image" Target="../media/image379.png"/><Relationship Id="rId7" Type="http://schemas.openxmlformats.org/officeDocument/2006/relationships/customXml" Target="../ink/ink1663.xml"/><Relationship Id="rId71" Type="http://schemas.openxmlformats.org/officeDocument/2006/relationships/customXml" Target="../ink/ink1695.xml"/><Relationship Id="rId2" Type="http://schemas.openxmlformats.org/officeDocument/2006/relationships/image" Target="../media/image255.png"/><Relationship Id="rId29" Type="http://schemas.openxmlformats.org/officeDocument/2006/relationships/customXml" Target="../ink/ink1674.xml"/><Relationship Id="rId24" Type="http://schemas.openxmlformats.org/officeDocument/2006/relationships/image" Target="../media/image349.png"/><Relationship Id="rId40" Type="http://schemas.openxmlformats.org/officeDocument/2006/relationships/image" Target="../media/image361.png"/><Relationship Id="rId45" Type="http://schemas.openxmlformats.org/officeDocument/2006/relationships/customXml" Target="../ink/ink1682.xml"/><Relationship Id="rId66" Type="http://schemas.openxmlformats.org/officeDocument/2006/relationships/image" Target="../media/image374.png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710.xml"/><Relationship Id="rId42" Type="http://schemas.openxmlformats.org/officeDocument/2006/relationships/image" Target="../media/image362.png"/><Relationship Id="rId47" Type="http://schemas.openxmlformats.org/officeDocument/2006/relationships/customXml" Target="../ink/ink1723.xml"/><Relationship Id="rId63" Type="http://schemas.openxmlformats.org/officeDocument/2006/relationships/customXml" Target="../ink/ink1731.xml"/><Relationship Id="rId68" Type="http://schemas.openxmlformats.org/officeDocument/2006/relationships/image" Target="../media/image375.png"/><Relationship Id="rId84" Type="http://schemas.openxmlformats.org/officeDocument/2006/relationships/image" Target="../media/image383.png"/><Relationship Id="rId16" Type="http://schemas.openxmlformats.org/officeDocument/2006/relationships/image" Target="../media/image345.png"/><Relationship Id="rId11" Type="http://schemas.openxmlformats.org/officeDocument/2006/relationships/customXml" Target="../ink/ink1705.xml"/><Relationship Id="rId32" Type="http://schemas.openxmlformats.org/officeDocument/2006/relationships/image" Target="../media/image353.png"/><Relationship Id="rId37" Type="http://schemas.openxmlformats.org/officeDocument/2006/relationships/customXml" Target="../ink/ink1718.xml"/><Relationship Id="rId53" Type="http://schemas.openxmlformats.org/officeDocument/2006/relationships/customXml" Target="../ink/ink1726.xml"/><Relationship Id="rId58" Type="http://schemas.openxmlformats.org/officeDocument/2006/relationships/image" Target="../media/image370.png"/><Relationship Id="rId74" Type="http://schemas.openxmlformats.org/officeDocument/2006/relationships/image" Target="../media/image378.png"/><Relationship Id="rId79" Type="http://schemas.openxmlformats.org/officeDocument/2006/relationships/customXml" Target="../ink/ink1739.xml"/><Relationship Id="rId5" Type="http://schemas.openxmlformats.org/officeDocument/2006/relationships/customXml" Target="../ink/ink1702.xml"/><Relationship Id="rId61" Type="http://schemas.openxmlformats.org/officeDocument/2006/relationships/customXml" Target="../ink/ink1730.xml"/><Relationship Id="rId82" Type="http://schemas.openxmlformats.org/officeDocument/2006/relationships/image" Target="../media/image382.png"/><Relationship Id="rId19" Type="http://schemas.openxmlformats.org/officeDocument/2006/relationships/customXml" Target="../ink/ink1709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713.xml"/><Relationship Id="rId30" Type="http://schemas.openxmlformats.org/officeDocument/2006/relationships/image" Target="../media/image352.png"/><Relationship Id="rId35" Type="http://schemas.openxmlformats.org/officeDocument/2006/relationships/customXml" Target="../ink/ink1717.xml"/><Relationship Id="rId43" Type="http://schemas.openxmlformats.org/officeDocument/2006/relationships/customXml" Target="../ink/ink1721.xml"/><Relationship Id="rId48" Type="http://schemas.openxmlformats.org/officeDocument/2006/relationships/image" Target="../media/image365.png"/><Relationship Id="rId56" Type="http://schemas.openxmlformats.org/officeDocument/2006/relationships/image" Target="../media/image369.png"/><Relationship Id="rId64" Type="http://schemas.openxmlformats.org/officeDocument/2006/relationships/image" Target="../media/image373.png"/><Relationship Id="rId69" Type="http://schemas.openxmlformats.org/officeDocument/2006/relationships/customXml" Target="../ink/ink1734.xml"/><Relationship Id="rId77" Type="http://schemas.openxmlformats.org/officeDocument/2006/relationships/customXml" Target="../ink/ink1738.xml"/><Relationship Id="rId8" Type="http://schemas.openxmlformats.org/officeDocument/2006/relationships/image" Target="../media/image341.png"/><Relationship Id="rId51" Type="http://schemas.openxmlformats.org/officeDocument/2006/relationships/customXml" Target="../ink/ink1725.xml"/><Relationship Id="rId72" Type="http://schemas.openxmlformats.org/officeDocument/2006/relationships/image" Target="../media/image377.png"/><Relationship Id="rId80" Type="http://schemas.openxmlformats.org/officeDocument/2006/relationships/image" Target="../media/image381.png"/><Relationship Id="rId3" Type="http://schemas.openxmlformats.org/officeDocument/2006/relationships/customXml" Target="../ink/ink1701.xml"/><Relationship Id="rId12" Type="http://schemas.openxmlformats.org/officeDocument/2006/relationships/image" Target="../media/image343.png"/><Relationship Id="rId17" Type="http://schemas.openxmlformats.org/officeDocument/2006/relationships/customXml" Target="../ink/ink1708.xml"/><Relationship Id="rId25" Type="http://schemas.openxmlformats.org/officeDocument/2006/relationships/customXml" Target="../ink/ink1712.xml"/><Relationship Id="rId33" Type="http://schemas.openxmlformats.org/officeDocument/2006/relationships/customXml" Target="../ink/ink1716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59" Type="http://schemas.openxmlformats.org/officeDocument/2006/relationships/customXml" Target="../ink/ink1729.xml"/><Relationship Id="rId67" Type="http://schemas.openxmlformats.org/officeDocument/2006/relationships/customXml" Target="../ink/ink1733.xml"/><Relationship Id="rId20" Type="http://schemas.openxmlformats.org/officeDocument/2006/relationships/image" Target="../media/image347.png"/><Relationship Id="rId41" Type="http://schemas.openxmlformats.org/officeDocument/2006/relationships/customXml" Target="../ink/ink1720.xml"/><Relationship Id="rId54" Type="http://schemas.openxmlformats.org/officeDocument/2006/relationships/image" Target="../media/image368.png"/><Relationship Id="rId62" Type="http://schemas.openxmlformats.org/officeDocument/2006/relationships/image" Target="../media/image372.png"/><Relationship Id="rId70" Type="http://schemas.openxmlformats.org/officeDocument/2006/relationships/image" Target="../media/image376.png"/><Relationship Id="rId75" Type="http://schemas.openxmlformats.org/officeDocument/2006/relationships/customXml" Target="../ink/ink1737.xml"/><Relationship Id="rId83" Type="http://schemas.openxmlformats.org/officeDocument/2006/relationships/customXml" Target="../ink/ink17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707.xml"/><Relationship Id="rId23" Type="http://schemas.openxmlformats.org/officeDocument/2006/relationships/customXml" Target="../ink/ink1711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724.xml"/><Relationship Id="rId57" Type="http://schemas.openxmlformats.org/officeDocument/2006/relationships/customXml" Target="../ink/ink1728.xml"/><Relationship Id="rId10" Type="http://schemas.openxmlformats.org/officeDocument/2006/relationships/image" Target="../media/image342.png"/><Relationship Id="rId31" Type="http://schemas.openxmlformats.org/officeDocument/2006/relationships/customXml" Target="../ink/ink1715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Relationship Id="rId60" Type="http://schemas.openxmlformats.org/officeDocument/2006/relationships/image" Target="../media/image371.png"/><Relationship Id="rId65" Type="http://schemas.openxmlformats.org/officeDocument/2006/relationships/customXml" Target="../ink/ink1732.xml"/><Relationship Id="rId73" Type="http://schemas.openxmlformats.org/officeDocument/2006/relationships/customXml" Target="../ink/ink1736.xml"/><Relationship Id="rId78" Type="http://schemas.openxmlformats.org/officeDocument/2006/relationships/image" Target="../media/image380.png"/><Relationship Id="rId81" Type="http://schemas.openxmlformats.org/officeDocument/2006/relationships/customXml" Target="../ink/ink1740.xml"/><Relationship Id="rId4" Type="http://schemas.openxmlformats.org/officeDocument/2006/relationships/image" Target="../media/image339.png"/><Relationship Id="rId9" Type="http://schemas.openxmlformats.org/officeDocument/2006/relationships/customXml" Target="../ink/ink1704.xml"/><Relationship Id="rId13" Type="http://schemas.openxmlformats.org/officeDocument/2006/relationships/customXml" Target="../ink/ink1706.xml"/><Relationship Id="rId18" Type="http://schemas.openxmlformats.org/officeDocument/2006/relationships/image" Target="../media/image346.png"/><Relationship Id="rId39" Type="http://schemas.openxmlformats.org/officeDocument/2006/relationships/customXml" Target="../ink/ink1719.xml"/><Relationship Id="rId34" Type="http://schemas.openxmlformats.org/officeDocument/2006/relationships/image" Target="../media/image354.png"/><Relationship Id="rId50" Type="http://schemas.openxmlformats.org/officeDocument/2006/relationships/image" Target="../media/image366.png"/><Relationship Id="rId55" Type="http://schemas.openxmlformats.org/officeDocument/2006/relationships/customXml" Target="../ink/ink1727.xml"/><Relationship Id="rId76" Type="http://schemas.openxmlformats.org/officeDocument/2006/relationships/image" Target="../media/image379.png"/><Relationship Id="rId7" Type="http://schemas.openxmlformats.org/officeDocument/2006/relationships/customXml" Target="../ink/ink1703.xml"/><Relationship Id="rId71" Type="http://schemas.openxmlformats.org/officeDocument/2006/relationships/customXml" Target="../ink/ink1735.xml"/><Relationship Id="rId2" Type="http://schemas.openxmlformats.org/officeDocument/2006/relationships/image" Target="../media/image255.png"/><Relationship Id="rId29" Type="http://schemas.openxmlformats.org/officeDocument/2006/relationships/customXml" Target="../ink/ink1714.xml"/><Relationship Id="rId24" Type="http://schemas.openxmlformats.org/officeDocument/2006/relationships/image" Target="../media/image349.png"/><Relationship Id="rId40" Type="http://schemas.openxmlformats.org/officeDocument/2006/relationships/image" Target="../media/image361.png"/><Relationship Id="rId45" Type="http://schemas.openxmlformats.org/officeDocument/2006/relationships/customXml" Target="../ink/ink1722.xml"/><Relationship Id="rId66" Type="http://schemas.openxmlformats.org/officeDocument/2006/relationships/image" Target="../media/image374.png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751.xml"/><Relationship Id="rId42" Type="http://schemas.openxmlformats.org/officeDocument/2006/relationships/image" Target="../media/image362.png"/><Relationship Id="rId47" Type="http://schemas.openxmlformats.org/officeDocument/2006/relationships/customXml" Target="../ink/ink1764.xml"/><Relationship Id="rId63" Type="http://schemas.openxmlformats.org/officeDocument/2006/relationships/customXml" Target="../ink/ink1772.xml"/><Relationship Id="rId68" Type="http://schemas.openxmlformats.org/officeDocument/2006/relationships/image" Target="../media/image375.png"/><Relationship Id="rId84" Type="http://schemas.openxmlformats.org/officeDocument/2006/relationships/image" Target="../media/image383.png"/><Relationship Id="rId89" Type="http://schemas.openxmlformats.org/officeDocument/2006/relationships/customXml" Target="../ink/ink1785.xml"/><Relationship Id="rId16" Type="http://schemas.openxmlformats.org/officeDocument/2006/relationships/image" Target="../media/image345.png"/><Relationship Id="rId11" Type="http://schemas.openxmlformats.org/officeDocument/2006/relationships/customXml" Target="../ink/ink1746.xml"/><Relationship Id="rId32" Type="http://schemas.openxmlformats.org/officeDocument/2006/relationships/image" Target="../media/image353.png"/><Relationship Id="rId37" Type="http://schemas.openxmlformats.org/officeDocument/2006/relationships/customXml" Target="../ink/ink1759.xml"/><Relationship Id="rId53" Type="http://schemas.openxmlformats.org/officeDocument/2006/relationships/customXml" Target="../ink/ink1767.xml"/><Relationship Id="rId58" Type="http://schemas.openxmlformats.org/officeDocument/2006/relationships/image" Target="../media/image370.png"/><Relationship Id="rId74" Type="http://schemas.openxmlformats.org/officeDocument/2006/relationships/image" Target="../media/image378.png"/><Relationship Id="rId79" Type="http://schemas.openxmlformats.org/officeDocument/2006/relationships/customXml" Target="../ink/ink1780.xml"/><Relationship Id="rId5" Type="http://schemas.openxmlformats.org/officeDocument/2006/relationships/customXml" Target="../ink/ink1743.xml"/><Relationship Id="rId90" Type="http://schemas.openxmlformats.org/officeDocument/2006/relationships/image" Target="../media/image386.png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754.xml"/><Relationship Id="rId30" Type="http://schemas.openxmlformats.org/officeDocument/2006/relationships/image" Target="../media/image352.png"/><Relationship Id="rId35" Type="http://schemas.openxmlformats.org/officeDocument/2006/relationships/customXml" Target="../ink/ink1758.xml"/><Relationship Id="rId43" Type="http://schemas.openxmlformats.org/officeDocument/2006/relationships/customXml" Target="../ink/ink1762.xml"/><Relationship Id="rId48" Type="http://schemas.openxmlformats.org/officeDocument/2006/relationships/image" Target="../media/image365.png"/><Relationship Id="rId56" Type="http://schemas.openxmlformats.org/officeDocument/2006/relationships/image" Target="../media/image369.png"/><Relationship Id="rId64" Type="http://schemas.openxmlformats.org/officeDocument/2006/relationships/image" Target="../media/image373.png"/><Relationship Id="rId69" Type="http://schemas.openxmlformats.org/officeDocument/2006/relationships/customXml" Target="../ink/ink1775.xml"/><Relationship Id="rId77" Type="http://schemas.openxmlformats.org/officeDocument/2006/relationships/customXml" Target="../ink/ink1779.xml"/><Relationship Id="rId8" Type="http://schemas.openxmlformats.org/officeDocument/2006/relationships/image" Target="../media/image341.png"/><Relationship Id="rId51" Type="http://schemas.openxmlformats.org/officeDocument/2006/relationships/customXml" Target="../ink/ink1766.xml"/><Relationship Id="rId72" Type="http://schemas.openxmlformats.org/officeDocument/2006/relationships/image" Target="../media/image377.png"/><Relationship Id="rId80" Type="http://schemas.openxmlformats.org/officeDocument/2006/relationships/image" Target="../media/image381.png"/><Relationship Id="rId85" Type="http://schemas.openxmlformats.org/officeDocument/2006/relationships/customXml" Target="../ink/ink1783.xml"/><Relationship Id="rId3" Type="http://schemas.openxmlformats.org/officeDocument/2006/relationships/customXml" Target="../ink/ink1742.xml"/><Relationship Id="rId12" Type="http://schemas.openxmlformats.org/officeDocument/2006/relationships/image" Target="../media/image343.png"/><Relationship Id="rId17" Type="http://schemas.openxmlformats.org/officeDocument/2006/relationships/customXml" Target="../ink/ink1749.xml"/><Relationship Id="rId25" Type="http://schemas.openxmlformats.org/officeDocument/2006/relationships/customXml" Target="../ink/ink1753.xml"/><Relationship Id="rId33" Type="http://schemas.openxmlformats.org/officeDocument/2006/relationships/customXml" Target="../ink/ink1757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59" Type="http://schemas.openxmlformats.org/officeDocument/2006/relationships/customXml" Target="../ink/ink1770.xml"/><Relationship Id="rId67" Type="http://schemas.openxmlformats.org/officeDocument/2006/relationships/customXml" Target="../ink/ink1774.xml"/><Relationship Id="rId20" Type="http://schemas.openxmlformats.org/officeDocument/2006/relationships/image" Target="../media/image347.png"/><Relationship Id="rId41" Type="http://schemas.openxmlformats.org/officeDocument/2006/relationships/customXml" Target="../ink/ink1761.xml"/><Relationship Id="rId54" Type="http://schemas.openxmlformats.org/officeDocument/2006/relationships/image" Target="../media/image368.png"/><Relationship Id="rId62" Type="http://schemas.openxmlformats.org/officeDocument/2006/relationships/image" Target="../media/image372.png"/><Relationship Id="rId70" Type="http://schemas.openxmlformats.org/officeDocument/2006/relationships/image" Target="../media/image376.png"/><Relationship Id="rId75" Type="http://schemas.openxmlformats.org/officeDocument/2006/relationships/customXml" Target="../ink/ink1778.xml"/><Relationship Id="rId83" Type="http://schemas.openxmlformats.org/officeDocument/2006/relationships/customXml" Target="../ink/ink1782.xml"/><Relationship Id="rId88" Type="http://schemas.openxmlformats.org/officeDocument/2006/relationships/image" Target="../media/image385.png"/><Relationship Id="rId91" Type="http://schemas.openxmlformats.org/officeDocument/2006/relationships/customXml" Target="../ink/ink17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748.xml"/><Relationship Id="rId23" Type="http://schemas.openxmlformats.org/officeDocument/2006/relationships/customXml" Target="../ink/ink1752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765.xml"/><Relationship Id="rId57" Type="http://schemas.openxmlformats.org/officeDocument/2006/relationships/customXml" Target="../ink/ink1769.xml"/><Relationship Id="rId10" Type="http://schemas.openxmlformats.org/officeDocument/2006/relationships/image" Target="../media/image342.png"/><Relationship Id="rId31" Type="http://schemas.openxmlformats.org/officeDocument/2006/relationships/customXml" Target="../ink/ink1756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Relationship Id="rId60" Type="http://schemas.openxmlformats.org/officeDocument/2006/relationships/image" Target="../media/image371.png"/><Relationship Id="rId65" Type="http://schemas.openxmlformats.org/officeDocument/2006/relationships/customXml" Target="../ink/ink1773.xml"/><Relationship Id="rId73" Type="http://schemas.openxmlformats.org/officeDocument/2006/relationships/customXml" Target="../ink/ink1777.xml"/><Relationship Id="rId78" Type="http://schemas.openxmlformats.org/officeDocument/2006/relationships/image" Target="../media/image380.png"/><Relationship Id="rId81" Type="http://schemas.openxmlformats.org/officeDocument/2006/relationships/customXml" Target="../ink/ink1781.xml"/><Relationship Id="rId86" Type="http://schemas.openxmlformats.org/officeDocument/2006/relationships/image" Target="../media/image384.png"/><Relationship Id="rId4" Type="http://schemas.openxmlformats.org/officeDocument/2006/relationships/image" Target="../media/image339.png"/><Relationship Id="rId9" Type="http://schemas.openxmlformats.org/officeDocument/2006/relationships/customXml" Target="../ink/ink1745.xml"/><Relationship Id="rId13" Type="http://schemas.openxmlformats.org/officeDocument/2006/relationships/customXml" Target="../ink/ink1747.xml"/><Relationship Id="rId18" Type="http://schemas.openxmlformats.org/officeDocument/2006/relationships/image" Target="../media/image346.png"/><Relationship Id="rId39" Type="http://schemas.openxmlformats.org/officeDocument/2006/relationships/customXml" Target="../ink/ink1760.xml"/><Relationship Id="rId34" Type="http://schemas.openxmlformats.org/officeDocument/2006/relationships/image" Target="../media/image354.png"/><Relationship Id="rId50" Type="http://schemas.openxmlformats.org/officeDocument/2006/relationships/image" Target="../media/image366.png"/><Relationship Id="rId55" Type="http://schemas.openxmlformats.org/officeDocument/2006/relationships/customXml" Target="../ink/ink1768.xml"/><Relationship Id="rId76" Type="http://schemas.openxmlformats.org/officeDocument/2006/relationships/image" Target="../media/image379.png"/><Relationship Id="rId7" Type="http://schemas.openxmlformats.org/officeDocument/2006/relationships/customXml" Target="../ink/ink1744.xml"/><Relationship Id="rId71" Type="http://schemas.openxmlformats.org/officeDocument/2006/relationships/customXml" Target="../ink/ink1776.xml"/><Relationship Id="rId92" Type="http://schemas.openxmlformats.org/officeDocument/2006/relationships/image" Target="../media/image387.png"/><Relationship Id="rId2" Type="http://schemas.openxmlformats.org/officeDocument/2006/relationships/image" Target="../media/image255.png"/><Relationship Id="rId29" Type="http://schemas.openxmlformats.org/officeDocument/2006/relationships/customXml" Target="../ink/ink1755.xml"/><Relationship Id="rId24" Type="http://schemas.openxmlformats.org/officeDocument/2006/relationships/image" Target="../media/image349.png"/><Relationship Id="rId40" Type="http://schemas.openxmlformats.org/officeDocument/2006/relationships/image" Target="../media/image361.png"/><Relationship Id="rId45" Type="http://schemas.openxmlformats.org/officeDocument/2006/relationships/customXml" Target="../ink/ink1763.xml"/><Relationship Id="rId66" Type="http://schemas.openxmlformats.org/officeDocument/2006/relationships/image" Target="../media/image374.png"/><Relationship Id="rId87" Type="http://schemas.openxmlformats.org/officeDocument/2006/relationships/customXml" Target="../ink/ink1784.xml"/><Relationship Id="rId61" Type="http://schemas.openxmlformats.org/officeDocument/2006/relationships/customXml" Target="../ink/ink1771.xml"/><Relationship Id="rId82" Type="http://schemas.openxmlformats.org/officeDocument/2006/relationships/image" Target="../media/image382.png"/><Relationship Id="rId19" Type="http://schemas.openxmlformats.org/officeDocument/2006/relationships/customXml" Target="../ink/ink1750.xml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796.xml"/><Relationship Id="rId42" Type="http://schemas.openxmlformats.org/officeDocument/2006/relationships/image" Target="../media/image362.png"/><Relationship Id="rId47" Type="http://schemas.openxmlformats.org/officeDocument/2006/relationships/customXml" Target="../ink/ink1809.xml"/><Relationship Id="rId63" Type="http://schemas.openxmlformats.org/officeDocument/2006/relationships/customXml" Target="../ink/ink1817.xml"/><Relationship Id="rId68" Type="http://schemas.openxmlformats.org/officeDocument/2006/relationships/image" Target="../media/image375.png"/><Relationship Id="rId84" Type="http://schemas.openxmlformats.org/officeDocument/2006/relationships/image" Target="../media/image383.png"/><Relationship Id="rId89" Type="http://schemas.openxmlformats.org/officeDocument/2006/relationships/customXml" Target="../ink/ink1830.xml"/><Relationship Id="rId16" Type="http://schemas.openxmlformats.org/officeDocument/2006/relationships/image" Target="../media/image345.png"/><Relationship Id="rId11" Type="http://schemas.openxmlformats.org/officeDocument/2006/relationships/customXml" Target="../ink/ink1791.xml"/><Relationship Id="rId32" Type="http://schemas.openxmlformats.org/officeDocument/2006/relationships/image" Target="../media/image353.png"/><Relationship Id="rId37" Type="http://schemas.openxmlformats.org/officeDocument/2006/relationships/customXml" Target="../ink/ink1804.xml"/><Relationship Id="rId53" Type="http://schemas.openxmlformats.org/officeDocument/2006/relationships/customXml" Target="../ink/ink1812.xml"/><Relationship Id="rId58" Type="http://schemas.openxmlformats.org/officeDocument/2006/relationships/image" Target="../media/image370.png"/><Relationship Id="rId74" Type="http://schemas.openxmlformats.org/officeDocument/2006/relationships/image" Target="../media/image378.png"/><Relationship Id="rId79" Type="http://schemas.openxmlformats.org/officeDocument/2006/relationships/customXml" Target="../ink/ink1825.xml"/><Relationship Id="rId5" Type="http://schemas.openxmlformats.org/officeDocument/2006/relationships/customXml" Target="../ink/ink1788.xml"/><Relationship Id="rId90" Type="http://schemas.openxmlformats.org/officeDocument/2006/relationships/image" Target="../media/image386.png"/><Relationship Id="rId95" Type="http://schemas.openxmlformats.org/officeDocument/2006/relationships/customXml" Target="../ink/ink1833.xml"/><Relationship Id="rId22" Type="http://schemas.openxmlformats.org/officeDocument/2006/relationships/image" Target="../media/image348.png"/><Relationship Id="rId27" Type="http://schemas.openxmlformats.org/officeDocument/2006/relationships/customXml" Target="../ink/ink1799.xml"/><Relationship Id="rId43" Type="http://schemas.openxmlformats.org/officeDocument/2006/relationships/customXml" Target="../ink/ink1807.xml"/><Relationship Id="rId48" Type="http://schemas.openxmlformats.org/officeDocument/2006/relationships/image" Target="../media/image365.png"/><Relationship Id="rId64" Type="http://schemas.openxmlformats.org/officeDocument/2006/relationships/image" Target="../media/image373.png"/><Relationship Id="rId69" Type="http://schemas.openxmlformats.org/officeDocument/2006/relationships/customXml" Target="../ink/ink1820.xml"/><Relationship Id="rId8" Type="http://schemas.openxmlformats.org/officeDocument/2006/relationships/image" Target="../media/image341.png"/><Relationship Id="rId51" Type="http://schemas.openxmlformats.org/officeDocument/2006/relationships/customXml" Target="../ink/ink1811.xml"/><Relationship Id="rId72" Type="http://schemas.openxmlformats.org/officeDocument/2006/relationships/image" Target="../media/image377.png"/><Relationship Id="rId80" Type="http://schemas.openxmlformats.org/officeDocument/2006/relationships/image" Target="../media/image381.png"/><Relationship Id="rId85" Type="http://schemas.openxmlformats.org/officeDocument/2006/relationships/customXml" Target="../ink/ink1828.xml"/><Relationship Id="rId93" Type="http://schemas.openxmlformats.org/officeDocument/2006/relationships/customXml" Target="../ink/ink1832.xml"/><Relationship Id="rId3" Type="http://schemas.openxmlformats.org/officeDocument/2006/relationships/customXml" Target="../ink/ink1787.xml"/><Relationship Id="rId12" Type="http://schemas.openxmlformats.org/officeDocument/2006/relationships/image" Target="../media/image343.png"/><Relationship Id="rId17" Type="http://schemas.openxmlformats.org/officeDocument/2006/relationships/customXml" Target="../ink/ink1794.xml"/><Relationship Id="rId25" Type="http://schemas.openxmlformats.org/officeDocument/2006/relationships/customXml" Target="../ink/ink1798.xml"/><Relationship Id="rId33" Type="http://schemas.openxmlformats.org/officeDocument/2006/relationships/customXml" Target="../ink/ink1802.xml"/><Relationship Id="rId38" Type="http://schemas.openxmlformats.org/officeDocument/2006/relationships/image" Target="../media/image357.png"/><Relationship Id="rId46" Type="http://schemas.openxmlformats.org/officeDocument/2006/relationships/image" Target="../media/image364.png"/><Relationship Id="rId59" Type="http://schemas.openxmlformats.org/officeDocument/2006/relationships/customXml" Target="../ink/ink1815.xml"/><Relationship Id="rId67" Type="http://schemas.openxmlformats.org/officeDocument/2006/relationships/customXml" Target="../ink/ink1819.xml"/><Relationship Id="rId20" Type="http://schemas.openxmlformats.org/officeDocument/2006/relationships/image" Target="../media/image347.png"/><Relationship Id="rId41" Type="http://schemas.openxmlformats.org/officeDocument/2006/relationships/customXml" Target="../ink/ink1806.xml"/><Relationship Id="rId54" Type="http://schemas.openxmlformats.org/officeDocument/2006/relationships/image" Target="../media/image368.png"/><Relationship Id="rId62" Type="http://schemas.openxmlformats.org/officeDocument/2006/relationships/image" Target="../media/image372.png"/><Relationship Id="rId70" Type="http://schemas.openxmlformats.org/officeDocument/2006/relationships/image" Target="../media/image376.png"/><Relationship Id="rId75" Type="http://schemas.openxmlformats.org/officeDocument/2006/relationships/customXml" Target="../ink/ink1823.xml"/><Relationship Id="rId83" Type="http://schemas.openxmlformats.org/officeDocument/2006/relationships/customXml" Target="../ink/ink1827.xml"/><Relationship Id="rId88" Type="http://schemas.openxmlformats.org/officeDocument/2006/relationships/image" Target="../media/image385.png"/><Relationship Id="rId91" Type="http://schemas.openxmlformats.org/officeDocument/2006/relationships/customXml" Target="../ink/ink1831.xml"/><Relationship Id="rId96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793.xml"/><Relationship Id="rId23" Type="http://schemas.openxmlformats.org/officeDocument/2006/relationships/customXml" Target="../ink/ink1797.xml"/><Relationship Id="rId28" Type="http://schemas.openxmlformats.org/officeDocument/2006/relationships/image" Target="../media/image351.png"/><Relationship Id="rId36" Type="http://schemas.openxmlformats.org/officeDocument/2006/relationships/image" Target="../media/image356.png"/><Relationship Id="rId49" Type="http://schemas.openxmlformats.org/officeDocument/2006/relationships/customXml" Target="../ink/ink1810.xml"/><Relationship Id="rId57" Type="http://schemas.openxmlformats.org/officeDocument/2006/relationships/customXml" Target="../ink/ink1814.xml"/><Relationship Id="rId10" Type="http://schemas.openxmlformats.org/officeDocument/2006/relationships/image" Target="../media/image342.png"/><Relationship Id="rId31" Type="http://schemas.openxmlformats.org/officeDocument/2006/relationships/customXml" Target="../ink/ink1801.xml"/><Relationship Id="rId44" Type="http://schemas.openxmlformats.org/officeDocument/2006/relationships/image" Target="../media/image363.png"/><Relationship Id="rId52" Type="http://schemas.openxmlformats.org/officeDocument/2006/relationships/image" Target="../media/image367.png"/><Relationship Id="rId60" Type="http://schemas.openxmlformats.org/officeDocument/2006/relationships/image" Target="../media/image371.png"/><Relationship Id="rId65" Type="http://schemas.openxmlformats.org/officeDocument/2006/relationships/customXml" Target="../ink/ink1818.xml"/><Relationship Id="rId73" Type="http://schemas.openxmlformats.org/officeDocument/2006/relationships/customXml" Target="../ink/ink1822.xml"/><Relationship Id="rId78" Type="http://schemas.openxmlformats.org/officeDocument/2006/relationships/image" Target="../media/image380.png"/><Relationship Id="rId81" Type="http://schemas.openxmlformats.org/officeDocument/2006/relationships/customXml" Target="../ink/ink1826.xml"/><Relationship Id="rId86" Type="http://schemas.openxmlformats.org/officeDocument/2006/relationships/image" Target="../media/image384.png"/><Relationship Id="rId94" Type="http://schemas.openxmlformats.org/officeDocument/2006/relationships/image" Target="../media/image388.png"/><Relationship Id="rId4" Type="http://schemas.openxmlformats.org/officeDocument/2006/relationships/image" Target="../media/image339.png"/><Relationship Id="rId9" Type="http://schemas.openxmlformats.org/officeDocument/2006/relationships/customXml" Target="../ink/ink1790.xml"/><Relationship Id="rId13" Type="http://schemas.openxmlformats.org/officeDocument/2006/relationships/customXml" Target="../ink/ink1792.xml"/><Relationship Id="rId18" Type="http://schemas.openxmlformats.org/officeDocument/2006/relationships/image" Target="../media/image346.png"/><Relationship Id="rId39" Type="http://schemas.openxmlformats.org/officeDocument/2006/relationships/customXml" Target="../ink/ink1805.xml"/><Relationship Id="rId34" Type="http://schemas.openxmlformats.org/officeDocument/2006/relationships/image" Target="../media/image354.png"/><Relationship Id="rId50" Type="http://schemas.openxmlformats.org/officeDocument/2006/relationships/image" Target="../media/image366.png"/><Relationship Id="rId55" Type="http://schemas.openxmlformats.org/officeDocument/2006/relationships/customXml" Target="../ink/ink1813.xml"/><Relationship Id="rId76" Type="http://schemas.openxmlformats.org/officeDocument/2006/relationships/image" Target="../media/image379.png"/><Relationship Id="rId7" Type="http://schemas.openxmlformats.org/officeDocument/2006/relationships/customXml" Target="../ink/ink1789.xml"/><Relationship Id="rId71" Type="http://schemas.openxmlformats.org/officeDocument/2006/relationships/customXml" Target="../ink/ink1821.xml"/><Relationship Id="rId92" Type="http://schemas.openxmlformats.org/officeDocument/2006/relationships/image" Target="../media/image387.png"/><Relationship Id="rId2" Type="http://schemas.openxmlformats.org/officeDocument/2006/relationships/image" Target="../media/image255.png"/><Relationship Id="rId29" Type="http://schemas.openxmlformats.org/officeDocument/2006/relationships/customXml" Target="../ink/ink1800.xml"/><Relationship Id="rId24" Type="http://schemas.openxmlformats.org/officeDocument/2006/relationships/image" Target="../media/image349.png"/><Relationship Id="rId40" Type="http://schemas.openxmlformats.org/officeDocument/2006/relationships/image" Target="../media/image361.png"/><Relationship Id="rId45" Type="http://schemas.openxmlformats.org/officeDocument/2006/relationships/customXml" Target="../ink/ink1808.xml"/><Relationship Id="rId66" Type="http://schemas.openxmlformats.org/officeDocument/2006/relationships/image" Target="../media/image374.png"/><Relationship Id="rId87" Type="http://schemas.openxmlformats.org/officeDocument/2006/relationships/customXml" Target="../ink/ink1829.xml"/><Relationship Id="rId61" Type="http://schemas.openxmlformats.org/officeDocument/2006/relationships/customXml" Target="../ink/ink1816.xml"/><Relationship Id="rId82" Type="http://schemas.openxmlformats.org/officeDocument/2006/relationships/image" Target="../media/image382.png"/><Relationship Id="rId19" Type="http://schemas.openxmlformats.org/officeDocument/2006/relationships/customXml" Target="../ink/ink1795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1803.xml"/><Relationship Id="rId56" Type="http://schemas.openxmlformats.org/officeDocument/2006/relationships/image" Target="../media/image369.png"/><Relationship Id="rId77" Type="http://schemas.openxmlformats.org/officeDocument/2006/relationships/customXml" Target="../ink/ink182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customXml" Target="../ink/ink18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customXml" Target="../ink/ink101.xml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00.xml"/><Relationship Id="rId4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8.xml"/><Relationship Id="rId13" Type="http://schemas.openxmlformats.org/officeDocument/2006/relationships/image" Target="../media/image395.png"/><Relationship Id="rId3" Type="http://schemas.openxmlformats.org/officeDocument/2006/relationships/image" Target="../media/image390.png"/><Relationship Id="rId7" Type="http://schemas.openxmlformats.org/officeDocument/2006/relationships/image" Target="../media/image392.png"/><Relationship Id="rId12" Type="http://schemas.openxmlformats.org/officeDocument/2006/relationships/customXml" Target="../ink/ink1840.xml"/><Relationship Id="rId17" Type="http://schemas.openxmlformats.org/officeDocument/2006/relationships/image" Target="../media/image397.png"/><Relationship Id="rId2" Type="http://schemas.openxmlformats.org/officeDocument/2006/relationships/customXml" Target="../ink/ink1835.xml"/><Relationship Id="rId16" Type="http://schemas.openxmlformats.org/officeDocument/2006/relationships/customXml" Target="../ink/ink18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37.xml"/><Relationship Id="rId11" Type="http://schemas.openxmlformats.org/officeDocument/2006/relationships/image" Target="../media/image394.png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10" Type="http://schemas.openxmlformats.org/officeDocument/2006/relationships/customXml" Target="../ink/ink1839.xml"/><Relationship Id="rId4" Type="http://schemas.openxmlformats.org/officeDocument/2006/relationships/customXml" Target="../ink/ink1836.xml"/><Relationship Id="rId9" Type="http://schemas.openxmlformats.org/officeDocument/2006/relationships/image" Target="../media/image393.png"/><Relationship Id="rId14" Type="http://schemas.openxmlformats.org/officeDocument/2006/relationships/customXml" Target="../ink/ink184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46.xml"/><Relationship Id="rId13" Type="http://schemas.openxmlformats.org/officeDocument/2006/relationships/image" Target="../media/image395.png"/><Relationship Id="rId18" Type="http://schemas.openxmlformats.org/officeDocument/2006/relationships/customXml" Target="../ink/ink1851.xml"/><Relationship Id="rId3" Type="http://schemas.openxmlformats.org/officeDocument/2006/relationships/image" Target="../media/image390.png"/><Relationship Id="rId21" Type="http://schemas.openxmlformats.org/officeDocument/2006/relationships/image" Target="../media/image399.png"/><Relationship Id="rId7" Type="http://schemas.openxmlformats.org/officeDocument/2006/relationships/image" Target="../media/image392.png"/><Relationship Id="rId12" Type="http://schemas.openxmlformats.org/officeDocument/2006/relationships/customXml" Target="../ink/ink1848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2" Type="http://schemas.openxmlformats.org/officeDocument/2006/relationships/customXml" Target="../ink/ink1843.xml"/><Relationship Id="rId16" Type="http://schemas.openxmlformats.org/officeDocument/2006/relationships/customXml" Target="../ink/ink1850.xml"/><Relationship Id="rId20" Type="http://schemas.openxmlformats.org/officeDocument/2006/relationships/customXml" Target="../ink/ink18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5.xml"/><Relationship Id="rId11" Type="http://schemas.openxmlformats.org/officeDocument/2006/relationships/image" Target="../media/image394.png"/><Relationship Id="rId24" Type="http://schemas.openxmlformats.org/officeDocument/2006/relationships/customXml" Target="../ink/ink1854.xml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10" Type="http://schemas.openxmlformats.org/officeDocument/2006/relationships/customXml" Target="../ink/ink1847.xml"/><Relationship Id="rId19" Type="http://schemas.openxmlformats.org/officeDocument/2006/relationships/image" Target="../media/image398.png"/><Relationship Id="rId4" Type="http://schemas.openxmlformats.org/officeDocument/2006/relationships/customXml" Target="../ink/ink1844.xml"/><Relationship Id="rId9" Type="http://schemas.openxmlformats.org/officeDocument/2006/relationships/image" Target="../media/image393.png"/><Relationship Id="rId14" Type="http://schemas.openxmlformats.org/officeDocument/2006/relationships/customXml" Target="../ink/ink1849.xml"/><Relationship Id="rId22" Type="http://schemas.openxmlformats.org/officeDocument/2006/relationships/customXml" Target="../ink/ink1853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5.png"/><Relationship Id="rId18" Type="http://schemas.openxmlformats.org/officeDocument/2006/relationships/customXml" Target="../ink/ink1863.xml"/><Relationship Id="rId26" Type="http://schemas.openxmlformats.org/officeDocument/2006/relationships/customXml" Target="../ink/ink1867.xml"/><Relationship Id="rId21" Type="http://schemas.openxmlformats.org/officeDocument/2006/relationships/image" Target="../media/image399.png"/><Relationship Id="rId34" Type="http://schemas.openxmlformats.org/officeDocument/2006/relationships/customXml" Target="../ink/ink1871.xml"/><Relationship Id="rId7" Type="http://schemas.openxmlformats.org/officeDocument/2006/relationships/image" Target="../media/image392.png"/><Relationship Id="rId12" Type="http://schemas.openxmlformats.org/officeDocument/2006/relationships/customXml" Target="../ink/ink1860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33" Type="http://schemas.openxmlformats.org/officeDocument/2006/relationships/image" Target="../media/image405.png"/><Relationship Id="rId2" Type="http://schemas.openxmlformats.org/officeDocument/2006/relationships/customXml" Target="../ink/ink1855.xml"/><Relationship Id="rId16" Type="http://schemas.openxmlformats.org/officeDocument/2006/relationships/customXml" Target="../ink/ink1862.xml"/><Relationship Id="rId20" Type="http://schemas.openxmlformats.org/officeDocument/2006/relationships/customXml" Target="../ink/ink1864.xml"/><Relationship Id="rId29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7.xml"/><Relationship Id="rId11" Type="http://schemas.openxmlformats.org/officeDocument/2006/relationships/image" Target="../media/image394.png"/><Relationship Id="rId24" Type="http://schemas.openxmlformats.org/officeDocument/2006/relationships/customXml" Target="../ink/ink1866.xml"/><Relationship Id="rId32" Type="http://schemas.openxmlformats.org/officeDocument/2006/relationships/customXml" Target="../ink/ink1870.xml"/><Relationship Id="rId37" Type="http://schemas.openxmlformats.org/officeDocument/2006/relationships/image" Target="../media/image407.png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28" Type="http://schemas.openxmlformats.org/officeDocument/2006/relationships/customXml" Target="../ink/ink1868.xml"/><Relationship Id="rId36" Type="http://schemas.openxmlformats.org/officeDocument/2006/relationships/customXml" Target="../ink/ink1872.xml"/><Relationship Id="rId10" Type="http://schemas.openxmlformats.org/officeDocument/2006/relationships/customXml" Target="../ink/ink1859.xml"/><Relationship Id="rId19" Type="http://schemas.openxmlformats.org/officeDocument/2006/relationships/image" Target="../media/image398.png"/><Relationship Id="rId31" Type="http://schemas.openxmlformats.org/officeDocument/2006/relationships/image" Target="../media/image404.png"/><Relationship Id="rId4" Type="http://schemas.openxmlformats.org/officeDocument/2006/relationships/customXml" Target="../ink/ink1856.xml"/><Relationship Id="rId9" Type="http://schemas.openxmlformats.org/officeDocument/2006/relationships/image" Target="../media/image393.png"/><Relationship Id="rId14" Type="http://schemas.openxmlformats.org/officeDocument/2006/relationships/customXml" Target="../ink/ink1861.xml"/><Relationship Id="rId22" Type="http://schemas.openxmlformats.org/officeDocument/2006/relationships/customXml" Target="../ink/ink1865.xml"/><Relationship Id="rId27" Type="http://schemas.openxmlformats.org/officeDocument/2006/relationships/image" Target="../media/image402.png"/><Relationship Id="rId30" Type="http://schemas.openxmlformats.org/officeDocument/2006/relationships/customXml" Target="../ink/ink1869.xml"/><Relationship Id="rId35" Type="http://schemas.openxmlformats.org/officeDocument/2006/relationships/image" Target="../media/image406.png"/><Relationship Id="rId8" Type="http://schemas.openxmlformats.org/officeDocument/2006/relationships/customXml" Target="../ink/ink1858.xml"/><Relationship Id="rId3" Type="http://schemas.openxmlformats.org/officeDocument/2006/relationships/image" Target="../media/image390.png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5.png"/><Relationship Id="rId18" Type="http://schemas.openxmlformats.org/officeDocument/2006/relationships/customXml" Target="../ink/ink1881.xml"/><Relationship Id="rId26" Type="http://schemas.openxmlformats.org/officeDocument/2006/relationships/customXml" Target="../ink/ink1885.xml"/><Relationship Id="rId39" Type="http://schemas.openxmlformats.org/officeDocument/2006/relationships/image" Target="../media/image408.png"/><Relationship Id="rId21" Type="http://schemas.openxmlformats.org/officeDocument/2006/relationships/image" Target="../media/image399.png"/><Relationship Id="rId34" Type="http://schemas.openxmlformats.org/officeDocument/2006/relationships/customXml" Target="../ink/ink1889.xml"/><Relationship Id="rId42" Type="http://schemas.openxmlformats.org/officeDocument/2006/relationships/customXml" Target="../ink/ink1893.xml"/><Relationship Id="rId47" Type="http://schemas.openxmlformats.org/officeDocument/2006/relationships/image" Target="../media/image412.png"/><Relationship Id="rId7" Type="http://schemas.openxmlformats.org/officeDocument/2006/relationships/image" Target="../media/image392.png"/><Relationship Id="rId2" Type="http://schemas.openxmlformats.org/officeDocument/2006/relationships/customXml" Target="../ink/ink1873.xml"/><Relationship Id="rId16" Type="http://schemas.openxmlformats.org/officeDocument/2006/relationships/customXml" Target="../ink/ink1880.xml"/><Relationship Id="rId29" Type="http://schemas.openxmlformats.org/officeDocument/2006/relationships/image" Target="../media/image403.png"/><Relationship Id="rId11" Type="http://schemas.openxmlformats.org/officeDocument/2006/relationships/image" Target="../media/image394.png"/><Relationship Id="rId24" Type="http://schemas.openxmlformats.org/officeDocument/2006/relationships/customXml" Target="../ink/ink1884.xml"/><Relationship Id="rId32" Type="http://schemas.openxmlformats.org/officeDocument/2006/relationships/customXml" Target="../ink/ink1888.xml"/><Relationship Id="rId37" Type="http://schemas.openxmlformats.org/officeDocument/2006/relationships/image" Target="../media/image407.png"/><Relationship Id="rId40" Type="http://schemas.openxmlformats.org/officeDocument/2006/relationships/customXml" Target="../ink/ink1892.xml"/><Relationship Id="rId45" Type="http://schemas.openxmlformats.org/officeDocument/2006/relationships/image" Target="../media/image411.png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28" Type="http://schemas.openxmlformats.org/officeDocument/2006/relationships/customXml" Target="../ink/ink1886.xml"/><Relationship Id="rId36" Type="http://schemas.openxmlformats.org/officeDocument/2006/relationships/customXml" Target="../ink/ink1890.xml"/><Relationship Id="rId49" Type="http://schemas.openxmlformats.org/officeDocument/2006/relationships/image" Target="../media/image413.png"/><Relationship Id="rId10" Type="http://schemas.openxmlformats.org/officeDocument/2006/relationships/customXml" Target="../ink/ink1877.xml"/><Relationship Id="rId19" Type="http://schemas.openxmlformats.org/officeDocument/2006/relationships/image" Target="../media/image398.png"/><Relationship Id="rId31" Type="http://schemas.openxmlformats.org/officeDocument/2006/relationships/image" Target="../media/image404.png"/><Relationship Id="rId44" Type="http://schemas.openxmlformats.org/officeDocument/2006/relationships/customXml" Target="../ink/ink1894.xml"/><Relationship Id="rId4" Type="http://schemas.openxmlformats.org/officeDocument/2006/relationships/customXml" Target="../ink/ink1874.xml"/><Relationship Id="rId9" Type="http://schemas.openxmlformats.org/officeDocument/2006/relationships/image" Target="../media/image393.png"/><Relationship Id="rId14" Type="http://schemas.openxmlformats.org/officeDocument/2006/relationships/customXml" Target="../ink/ink1879.xml"/><Relationship Id="rId22" Type="http://schemas.openxmlformats.org/officeDocument/2006/relationships/customXml" Target="../ink/ink1883.xml"/><Relationship Id="rId27" Type="http://schemas.openxmlformats.org/officeDocument/2006/relationships/image" Target="../media/image402.png"/><Relationship Id="rId30" Type="http://schemas.openxmlformats.org/officeDocument/2006/relationships/customXml" Target="../ink/ink1887.xml"/><Relationship Id="rId35" Type="http://schemas.openxmlformats.org/officeDocument/2006/relationships/image" Target="../media/image406.png"/><Relationship Id="rId43" Type="http://schemas.openxmlformats.org/officeDocument/2006/relationships/image" Target="../media/image410.png"/><Relationship Id="rId48" Type="http://schemas.openxmlformats.org/officeDocument/2006/relationships/customXml" Target="../ink/ink1896.xml"/><Relationship Id="rId8" Type="http://schemas.openxmlformats.org/officeDocument/2006/relationships/customXml" Target="../ink/ink1876.xml"/><Relationship Id="rId3" Type="http://schemas.openxmlformats.org/officeDocument/2006/relationships/image" Target="../media/image390.png"/><Relationship Id="rId12" Type="http://schemas.openxmlformats.org/officeDocument/2006/relationships/customXml" Target="../ink/ink1878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33" Type="http://schemas.openxmlformats.org/officeDocument/2006/relationships/image" Target="../media/image405.png"/><Relationship Id="rId38" Type="http://schemas.openxmlformats.org/officeDocument/2006/relationships/customXml" Target="../ink/ink1891.xml"/><Relationship Id="rId46" Type="http://schemas.openxmlformats.org/officeDocument/2006/relationships/customXml" Target="../ink/ink1895.xml"/><Relationship Id="rId20" Type="http://schemas.openxmlformats.org/officeDocument/2006/relationships/customXml" Target="../ink/ink1882.xml"/><Relationship Id="rId41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5.xml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09.xml"/><Relationship Id="rId21" Type="http://schemas.openxmlformats.org/officeDocument/2006/relationships/image" Target="../media/image399.png"/><Relationship Id="rId42" Type="http://schemas.openxmlformats.org/officeDocument/2006/relationships/customXml" Target="../ink/ink1917.xml"/><Relationship Id="rId47" Type="http://schemas.openxmlformats.org/officeDocument/2006/relationships/image" Target="../media/image412.png"/><Relationship Id="rId63" Type="http://schemas.openxmlformats.org/officeDocument/2006/relationships/image" Target="../media/image420.png"/><Relationship Id="rId68" Type="http://schemas.openxmlformats.org/officeDocument/2006/relationships/customXml" Target="../ink/ink1930.xml"/><Relationship Id="rId7" Type="http://schemas.openxmlformats.org/officeDocument/2006/relationships/image" Target="../media/image392.png"/><Relationship Id="rId2" Type="http://schemas.openxmlformats.org/officeDocument/2006/relationships/customXml" Target="../ink/ink1897.xml"/><Relationship Id="rId16" Type="http://schemas.openxmlformats.org/officeDocument/2006/relationships/customXml" Target="../ink/ink1904.xml"/><Relationship Id="rId29" Type="http://schemas.openxmlformats.org/officeDocument/2006/relationships/image" Target="../media/image403.png"/><Relationship Id="rId11" Type="http://schemas.openxmlformats.org/officeDocument/2006/relationships/image" Target="../media/image394.png"/><Relationship Id="rId24" Type="http://schemas.openxmlformats.org/officeDocument/2006/relationships/customXml" Target="../ink/ink1908.xml"/><Relationship Id="rId32" Type="http://schemas.openxmlformats.org/officeDocument/2006/relationships/customXml" Target="../ink/ink1912.xml"/><Relationship Id="rId37" Type="http://schemas.openxmlformats.org/officeDocument/2006/relationships/image" Target="../media/image407.png"/><Relationship Id="rId40" Type="http://schemas.openxmlformats.org/officeDocument/2006/relationships/customXml" Target="../ink/ink1916.xml"/><Relationship Id="rId45" Type="http://schemas.openxmlformats.org/officeDocument/2006/relationships/image" Target="../media/image411.png"/><Relationship Id="rId53" Type="http://schemas.openxmlformats.org/officeDocument/2006/relationships/image" Target="../media/image415.png"/><Relationship Id="rId58" Type="http://schemas.openxmlformats.org/officeDocument/2006/relationships/customXml" Target="../ink/ink1925.xml"/><Relationship Id="rId66" Type="http://schemas.openxmlformats.org/officeDocument/2006/relationships/customXml" Target="../ink/ink1929.xml"/><Relationship Id="rId5" Type="http://schemas.openxmlformats.org/officeDocument/2006/relationships/image" Target="../media/image391.png"/><Relationship Id="rId61" Type="http://schemas.openxmlformats.org/officeDocument/2006/relationships/image" Target="../media/image419.png"/><Relationship Id="rId19" Type="http://schemas.openxmlformats.org/officeDocument/2006/relationships/image" Target="../media/image398.png"/><Relationship Id="rId14" Type="http://schemas.openxmlformats.org/officeDocument/2006/relationships/customXml" Target="../ink/ink1903.xml"/><Relationship Id="rId22" Type="http://schemas.openxmlformats.org/officeDocument/2006/relationships/customXml" Target="../ink/ink1907.xml"/><Relationship Id="rId27" Type="http://schemas.openxmlformats.org/officeDocument/2006/relationships/image" Target="../media/image402.png"/><Relationship Id="rId30" Type="http://schemas.openxmlformats.org/officeDocument/2006/relationships/customXml" Target="../ink/ink1911.xml"/><Relationship Id="rId35" Type="http://schemas.openxmlformats.org/officeDocument/2006/relationships/image" Target="../media/image406.png"/><Relationship Id="rId43" Type="http://schemas.openxmlformats.org/officeDocument/2006/relationships/image" Target="../media/image410.png"/><Relationship Id="rId48" Type="http://schemas.openxmlformats.org/officeDocument/2006/relationships/customXml" Target="../ink/ink1920.xml"/><Relationship Id="rId56" Type="http://schemas.openxmlformats.org/officeDocument/2006/relationships/customXml" Target="../ink/ink1924.xml"/><Relationship Id="rId64" Type="http://schemas.openxmlformats.org/officeDocument/2006/relationships/customXml" Target="../ink/ink1928.xml"/><Relationship Id="rId69" Type="http://schemas.openxmlformats.org/officeDocument/2006/relationships/image" Target="../media/image423.png"/><Relationship Id="rId8" Type="http://schemas.openxmlformats.org/officeDocument/2006/relationships/customXml" Target="../ink/ink1900.xml"/><Relationship Id="rId51" Type="http://schemas.openxmlformats.org/officeDocument/2006/relationships/image" Target="../media/image414.png"/><Relationship Id="rId3" Type="http://schemas.openxmlformats.org/officeDocument/2006/relationships/image" Target="../media/image390.png"/><Relationship Id="rId12" Type="http://schemas.openxmlformats.org/officeDocument/2006/relationships/customXml" Target="../ink/ink1902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33" Type="http://schemas.openxmlformats.org/officeDocument/2006/relationships/image" Target="../media/image405.png"/><Relationship Id="rId38" Type="http://schemas.openxmlformats.org/officeDocument/2006/relationships/customXml" Target="../ink/ink1915.xml"/><Relationship Id="rId46" Type="http://schemas.openxmlformats.org/officeDocument/2006/relationships/customXml" Target="../ink/ink1919.xml"/><Relationship Id="rId59" Type="http://schemas.openxmlformats.org/officeDocument/2006/relationships/image" Target="../media/image418.png"/><Relationship Id="rId67" Type="http://schemas.openxmlformats.org/officeDocument/2006/relationships/image" Target="../media/image422.png"/><Relationship Id="rId20" Type="http://schemas.openxmlformats.org/officeDocument/2006/relationships/customXml" Target="../ink/ink1906.xml"/><Relationship Id="rId41" Type="http://schemas.openxmlformats.org/officeDocument/2006/relationships/image" Target="../media/image409.png"/><Relationship Id="rId54" Type="http://schemas.openxmlformats.org/officeDocument/2006/relationships/customXml" Target="../ink/ink1923.xml"/><Relationship Id="rId62" Type="http://schemas.openxmlformats.org/officeDocument/2006/relationships/customXml" Target="../ink/ink19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99.xml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28" Type="http://schemas.openxmlformats.org/officeDocument/2006/relationships/customXml" Target="../ink/ink1910.xml"/><Relationship Id="rId36" Type="http://schemas.openxmlformats.org/officeDocument/2006/relationships/customXml" Target="../ink/ink1914.xml"/><Relationship Id="rId49" Type="http://schemas.openxmlformats.org/officeDocument/2006/relationships/image" Target="../media/image413.png"/><Relationship Id="rId57" Type="http://schemas.openxmlformats.org/officeDocument/2006/relationships/image" Target="../media/image417.png"/><Relationship Id="rId10" Type="http://schemas.openxmlformats.org/officeDocument/2006/relationships/customXml" Target="../ink/ink1901.xml"/><Relationship Id="rId31" Type="http://schemas.openxmlformats.org/officeDocument/2006/relationships/image" Target="../media/image404.png"/><Relationship Id="rId44" Type="http://schemas.openxmlformats.org/officeDocument/2006/relationships/customXml" Target="../ink/ink1918.xml"/><Relationship Id="rId52" Type="http://schemas.openxmlformats.org/officeDocument/2006/relationships/customXml" Target="../ink/ink1922.xml"/><Relationship Id="rId60" Type="http://schemas.openxmlformats.org/officeDocument/2006/relationships/customXml" Target="../ink/ink1926.xml"/><Relationship Id="rId65" Type="http://schemas.openxmlformats.org/officeDocument/2006/relationships/image" Target="../media/image421.png"/><Relationship Id="rId4" Type="http://schemas.openxmlformats.org/officeDocument/2006/relationships/customXml" Target="../ink/ink1898.xml"/><Relationship Id="rId9" Type="http://schemas.openxmlformats.org/officeDocument/2006/relationships/image" Target="../media/image393.png"/><Relationship Id="rId13" Type="http://schemas.openxmlformats.org/officeDocument/2006/relationships/image" Target="../media/image395.png"/><Relationship Id="rId18" Type="http://schemas.openxmlformats.org/officeDocument/2006/relationships/customXml" Target="../ink/ink1905.xml"/><Relationship Id="rId39" Type="http://schemas.openxmlformats.org/officeDocument/2006/relationships/image" Target="../media/image408.png"/><Relationship Id="rId34" Type="http://schemas.openxmlformats.org/officeDocument/2006/relationships/customXml" Target="../ink/ink1913.xml"/><Relationship Id="rId50" Type="http://schemas.openxmlformats.org/officeDocument/2006/relationships/customXml" Target="../ink/ink1921.xml"/><Relationship Id="rId55" Type="http://schemas.openxmlformats.org/officeDocument/2006/relationships/image" Target="../media/image416.png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43.xml"/><Relationship Id="rId21" Type="http://schemas.openxmlformats.org/officeDocument/2006/relationships/image" Target="../media/image399.png"/><Relationship Id="rId42" Type="http://schemas.openxmlformats.org/officeDocument/2006/relationships/customXml" Target="../ink/ink1951.xml"/><Relationship Id="rId47" Type="http://schemas.openxmlformats.org/officeDocument/2006/relationships/image" Target="../media/image412.png"/><Relationship Id="rId63" Type="http://schemas.openxmlformats.org/officeDocument/2006/relationships/image" Target="../media/image420.png"/><Relationship Id="rId68" Type="http://schemas.openxmlformats.org/officeDocument/2006/relationships/customXml" Target="../ink/ink1964.xml"/><Relationship Id="rId2" Type="http://schemas.openxmlformats.org/officeDocument/2006/relationships/customXml" Target="../ink/ink1931.xml"/><Relationship Id="rId16" Type="http://schemas.openxmlformats.org/officeDocument/2006/relationships/customXml" Target="../ink/ink1938.xml"/><Relationship Id="rId29" Type="http://schemas.openxmlformats.org/officeDocument/2006/relationships/image" Target="../media/image403.png"/><Relationship Id="rId11" Type="http://schemas.openxmlformats.org/officeDocument/2006/relationships/image" Target="../media/image394.png"/><Relationship Id="rId24" Type="http://schemas.openxmlformats.org/officeDocument/2006/relationships/customXml" Target="../ink/ink1942.xml"/><Relationship Id="rId32" Type="http://schemas.openxmlformats.org/officeDocument/2006/relationships/customXml" Target="../ink/ink1946.xml"/><Relationship Id="rId37" Type="http://schemas.openxmlformats.org/officeDocument/2006/relationships/image" Target="../media/image407.png"/><Relationship Id="rId40" Type="http://schemas.openxmlformats.org/officeDocument/2006/relationships/customXml" Target="../ink/ink1950.xml"/><Relationship Id="rId45" Type="http://schemas.openxmlformats.org/officeDocument/2006/relationships/image" Target="../media/image411.png"/><Relationship Id="rId53" Type="http://schemas.openxmlformats.org/officeDocument/2006/relationships/image" Target="../media/image415.png"/><Relationship Id="rId58" Type="http://schemas.openxmlformats.org/officeDocument/2006/relationships/customXml" Target="../ink/ink1959.xml"/><Relationship Id="rId66" Type="http://schemas.openxmlformats.org/officeDocument/2006/relationships/customXml" Target="../ink/ink1963.xml"/><Relationship Id="rId5" Type="http://schemas.openxmlformats.org/officeDocument/2006/relationships/image" Target="../media/image391.png"/><Relationship Id="rId61" Type="http://schemas.openxmlformats.org/officeDocument/2006/relationships/image" Target="../media/image419.png"/><Relationship Id="rId19" Type="http://schemas.openxmlformats.org/officeDocument/2006/relationships/image" Target="../media/image398.png"/><Relationship Id="rId14" Type="http://schemas.openxmlformats.org/officeDocument/2006/relationships/customXml" Target="../ink/ink1937.xml"/><Relationship Id="rId22" Type="http://schemas.openxmlformats.org/officeDocument/2006/relationships/customXml" Target="../ink/ink1941.xml"/><Relationship Id="rId27" Type="http://schemas.openxmlformats.org/officeDocument/2006/relationships/image" Target="../media/image402.png"/><Relationship Id="rId30" Type="http://schemas.openxmlformats.org/officeDocument/2006/relationships/customXml" Target="../ink/ink1945.xml"/><Relationship Id="rId35" Type="http://schemas.openxmlformats.org/officeDocument/2006/relationships/image" Target="../media/image406.png"/><Relationship Id="rId43" Type="http://schemas.openxmlformats.org/officeDocument/2006/relationships/image" Target="../media/image410.png"/><Relationship Id="rId48" Type="http://schemas.openxmlformats.org/officeDocument/2006/relationships/customXml" Target="../ink/ink1954.xml"/><Relationship Id="rId56" Type="http://schemas.openxmlformats.org/officeDocument/2006/relationships/customXml" Target="../ink/ink1958.xml"/><Relationship Id="rId64" Type="http://schemas.openxmlformats.org/officeDocument/2006/relationships/customXml" Target="../ink/ink1962.xml"/><Relationship Id="rId69" Type="http://schemas.openxmlformats.org/officeDocument/2006/relationships/image" Target="../media/image423.png"/><Relationship Id="rId8" Type="http://schemas.openxmlformats.org/officeDocument/2006/relationships/customXml" Target="../ink/ink1934.xml"/><Relationship Id="rId51" Type="http://schemas.openxmlformats.org/officeDocument/2006/relationships/image" Target="../media/image414.png"/><Relationship Id="rId72" Type="http://schemas.openxmlformats.org/officeDocument/2006/relationships/customXml" Target="../ink/ink1966.xml"/><Relationship Id="rId3" Type="http://schemas.openxmlformats.org/officeDocument/2006/relationships/image" Target="../media/image390.png"/><Relationship Id="rId12" Type="http://schemas.openxmlformats.org/officeDocument/2006/relationships/customXml" Target="../ink/ink1936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33" Type="http://schemas.openxmlformats.org/officeDocument/2006/relationships/image" Target="../media/image405.png"/><Relationship Id="rId38" Type="http://schemas.openxmlformats.org/officeDocument/2006/relationships/customXml" Target="../ink/ink1949.xml"/><Relationship Id="rId46" Type="http://schemas.openxmlformats.org/officeDocument/2006/relationships/customXml" Target="../ink/ink1953.xml"/><Relationship Id="rId59" Type="http://schemas.openxmlformats.org/officeDocument/2006/relationships/image" Target="../media/image418.png"/><Relationship Id="rId67" Type="http://schemas.openxmlformats.org/officeDocument/2006/relationships/image" Target="../media/image422.png"/><Relationship Id="rId20" Type="http://schemas.openxmlformats.org/officeDocument/2006/relationships/customXml" Target="../ink/ink1940.xml"/><Relationship Id="rId41" Type="http://schemas.openxmlformats.org/officeDocument/2006/relationships/image" Target="../media/image409.png"/><Relationship Id="rId54" Type="http://schemas.openxmlformats.org/officeDocument/2006/relationships/customXml" Target="../ink/ink1957.xml"/><Relationship Id="rId62" Type="http://schemas.openxmlformats.org/officeDocument/2006/relationships/customXml" Target="../ink/ink1961.xml"/><Relationship Id="rId70" Type="http://schemas.openxmlformats.org/officeDocument/2006/relationships/customXml" Target="../ink/ink19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3.xml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28" Type="http://schemas.openxmlformats.org/officeDocument/2006/relationships/customXml" Target="../ink/ink1944.xml"/><Relationship Id="rId36" Type="http://schemas.openxmlformats.org/officeDocument/2006/relationships/customXml" Target="../ink/ink1948.xml"/><Relationship Id="rId49" Type="http://schemas.openxmlformats.org/officeDocument/2006/relationships/image" Target="../media/image413.png"/><Relationship Id="rId57" Type="http://schemas.openxmlformats.org/officeDocument/2006/relationships/image" Target="../media/image417.png"/><Relationship Id="rId10" Type="http://schemas.openxmlformats.org/officeDocument/2006/relationships/customXml" Target="../ink/ink1935.xml"/><Relationship Id="rId31" Type="http://schemas.openxmlformats.org/officeDocument/2006/relationships/image" Target="../media/image404.png"/><Relationship Id="rId44" Type="http://schemas.openxmlformats.org/officeDocument/2006/relationships/customXml" Target="../ink/ink1952.xml"/><Relationship Id="rId52" Type="http://schemas.openxmlformats.org/officeDocument/2006/relationships/customXml" Target="../ink/ink1956.xml"/><Relationship Id="rId60" Type="http://schemas.openxmlformats.org/officeDocument/2006/relationships/customXml" Target="../ink/ink1960.xml"/><Relationship Id="rId65" Type="http://schemas.openxmlformats.org/officeDocument/2006/relationships/image" Target="../media/image421.png"/><Relationship Id="rId73" Type="http://schemas.openxmlformats.org/officeDocument/2006/relationships/image" Target="../media/image425.png"/><Relationship Id="rId4" Type="http://schemas.openxmlformats.org/officeDocument/2006/relationships/customXml" Target="../ink/ink1932.xml"/><Relationship Id="rId9" Type="http://schemas.openxmlformats.org/officeDocument/2006/relationships/image" Target="../media/image393.png"/><Relationship Id="rId13" Type="http://schemas.openxmlformats.org/officeDocument/2006/relationships/image" Target="../media/image395.png"/><Relationship Id="rId18" Type="http://schemas.openxmlformats.org/officeDocument/2006/relationships/customXml" Target="../ink/ink1939.xml"/><Relationship Id="rId39" Type="http://schemas.openxmlformats.org/officeDocument/2006/relationships/image" Target="../media/image408.png"/><Relationship Id="rId34" Type="http://schemas.openxmlformats.org/officeDocument/2006/relationships/customXml" Target="../ink/ink1947.xml"/><Relationship Id="rId50" Type="http://schemas.openxmlformats.org/officeDocument/2006/relationships/customXml" Target="../ink/ink1955.xml"/><Relationship Id="rId55" Type="http://schemas.openxmlformats.org/officeDocument/2006/relationships/image" Target="../media/image416.png"/><Relationship Id="rId7" Type="http://schemas.openxmlformats.org/officeDocument/2006/relationships/image" Target="../media/image392.png"/><Relationship Id="rId71" Type="http://schemas.openxmlformats.org/officeDocument/2006/relationships/image" Target="../media/image42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70.xml"/><Relationship Id="rId3" Type="http://schemas.openxmlformats.org/officeDocument/2006/relationships/image" Target="../media/image426.png"/><Relationship Id="rId7" Type="http://schemas.openxmlformats.org/officeDocument/2006/relationships/image" Target="../media/image428.png"/><Relationship Id="rId2" Type="http://schemas.openxmlformats.org/officeDocument/2006/relationships/customXml" Target="../ink/ink19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9.xml"/><Relationship Id="rId5" Type="http://schemas.openxmlformats.org/officeDocument/2006/relationships/image" Target="../media/image427.png"/><Relationship Id="rId4" Type="http://schemas.openxmlformats.org/officeDocument/2006/relationships/customXml" Target="../ink/ink1968.xml"/><Relationship Id="rId9" Type="http://schemas.openxmlformats.org/officeDocument/2006/relationships/image" Target="../media/image42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png"/><Relationship Id="rId3" Type="http://schemas.openxmlformats.org/officeDocument/2006/relationships/customXml" Target="../ink/ink1971.xml"/><Relationship Id="rId7" Type="http://schemas.openxmlformats.org/officeDocument/2006/relationships/customXml" Target="../ink/ink1973.xml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5" Type="http://schemas.openxmlformats.org/officeDocument/2006/relationships/customXml" Target="../ink/ink1972.xml"/><Relationship Id="rId10" Type="http://schemas.openxmlformats.org/officeDocument/2006/relationships/image" Target="../media/image429.png"/><Relationship Id="rId4" Type="http://schemas.openxmlformats.org/officeDocument/2006/relationships/image" Target="../media/image426.png"/><Relationship Id="rId9" Type="http://schemas.openxmlformats.org/officeDocument/2006/relationships/customXml" Target="../ink/ink1974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77.xml"/><Relationship Id="rId3" Type="http://schemas.openxmlformats.org/officeDocument/2006/relationships/image" Target="../media/image431.png"/><Relationship Id="rId7" Type="http://schemas.openxmlformats.org/officeDocument/2006/relationships/image" Target="../media/image42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6.xml"/><Relationship Id="rId11" Type="http://schemas.openxmlformats.org/officeDocument/2006/relationships/image" Target="../media/image429.png"/><Relationship Id="rId5" Type="http://schemas.openxmlformats.org/officeDocument/2006/relationships/image" Target="../media/image426.png"/><Relationship Id="rId10" Type="http://schemas.openxmlformats.org/officeDocument/2006/relationships/customXml" Target="../ink/ink1978.xml"/><Relationship Id="rId4" Type="http://schemas.openxmlformats.org/officeDocument/2006/relationships/customXml" Target="../ink/ink1975.xml"/><Relationship Id="rId9" Type="http://schemas.openxmlformats.org/officeDocument/2006/relationships/image" Target="../media/image428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3" Type="http://schemas.openxmlformats.org/officeDocument/2006/relationships/image" Target="../media/image431.png"/><Relationship Id="rId7" Type="http://schemas.openxmlformats.org/officeDocument/2006/relationships/customXml" Target="../ink/ink1980.xml"/><Relationship Id="rId12" Type="http://schemas.openxmlformats.org/officeDocument/2006/relationships/image" Target="../media/image42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customXml" Target="../ink/ink1982.xml"/><Relationship Id="rId5" Type="http://schemas.openxmlformats.org/officeDocument/2006/relationships/customXml" Target="../ink/ink1979.xml"/><Relationship Id="rId10" Type="http://schemas.openxmlformats.org/officeDocument/2006/relationships/image" Target="../media/image428.png"/><Relationship Id="rId4" Type="http://schemas.openxmlformats.org/officeDocument/2006/relationships/image" Target="../media/image432.png"/><Relationship Id="rId9" Type="http://schemas.openxmlformats.org/officeDocument/2006/relationships/customXml" Target="../ink/ink19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14:cNvPr>
              <p14:cNvContentPartPr/>
              <p14:nvPr/>
            </p14:nvContentPartPr>
            <p14:xfrm>
              <a:off x="7730480" y="70000"/>
              <a:ext cx="834840" cy="54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2480" y="52360"/>
                <a:ext cx="870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14:cNvPr>
              <p14:cNvContentPartPr/>
              <p14:nvPr/>
            </p14:nvContentPartPr>
            <p14:xfrm>
              <a:off x="2632520" y="152080"/>
              <a:ext cx="136800" cy="21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880" y="134440"/>
                <a:ext cx="172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14:cNvPr>
              <p14:cNvContentPartPr/>
              <p14:nvPr/>
            </p14:nvContentPartPr>
            <p14:xfrm>
              <a:off x="2772560" y="100960"/>
              <a:ext cx="28080" cy="38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920" y="83320"/>
                <a:ext cx="6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14:cNvPr>
              <p14:cNvContentPartPr/>
              <p14:nvPr/>
            </p14:nvContentPartPr>
            <p14:xfrm>
              <a:off x="2929160" y="436840"/>
              <a:ext cx="684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60" y="418840"/>
                <a:ext cx="42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14:cNvPr>
              <p14:cNvContentPartPr/>
              <p14:nvPr/>
            </p14:nvContentPartPr>
            <p14:xfrm>
              <a:off x="3098360" y="60640"/>
              <a:ext cx="41040" cy="40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360" y="43000"/>
                <a:ext cx="76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14:cNvPr>
              <p14:cNvContentPartPr/>
              <p14:nvPr/>
            </p14:nvContentPartPr>
            <p14:xfrm>
              <a:off x="3670760" y="241720"/>
              <a:ext cx="169560" cy="187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20" y="223720"/>
                <a:ext cx="205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14:cNvPr>
              <p14:cNvContentPartPr/>
              <p14:nvPr/>
            </p14:nvContentPartPr>
            <p14:xfrm>
              <a:off x="3719000" y="131920"/>
              <a:ext cx="50040" cy="40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360" y="113920"/>
                <a:ext cx="856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14:cNvPr>
              <p14:cNvContentPartPr/>
              <p14:nvPr/>
            </p14:nvContentPartPr>
            <p14:xfrm>
              <a:off x="4112120" y="121480"/>
              <a:ext cx="182880" cy="20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4480" y="103480"/>
                <a:ext cx="21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14:cNvPr>
              <p14:cNvContentPartPr/>
              <p14:nvPr/>
            </p14:nvContentPartPr>
            <p14:xfrm>
              <a:off x="4246400" y="111400"/>
              <a:ext cx="91800" cy="385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8400" y="93760"/>
                <a:ext cx="12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14:cNvPr>
              <p14:cNvContentPartPr/>
              <p14:nvPr/>
            </p14:nvContentPartPr>
            <p14:xfrm>
              <a:off x="4413800" y="385720"/>
              <a:ext cx="36360" cy="90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5800" y="367720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14:cNvPr>
              <p14:cNvContentPartPr/>
              <p14:nvPr/>
            </p14:nvContentPartPr>
            <p14:xfrm>
              <a:off x="4561760" y="151000"/>
              <a:ext cx="253800" cy="25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760" y="133360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14:cNvPr>
              <p14:cNvContentPartPr/>
              <p14:nvPr/>
            </p14:nvContentPartPr>
            <p14:xfrm>
              <a:off x="538040" y="172600"/>
              <a:ext cx="1904400" cy="726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400" y="154600"/>
                <a:ext cx="194004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54B084-3F4A-4BFC-8568-5183E5C11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8"/>
          <a:stretch/>
        </p:blipFill>
        <p:spPr>
          <a:xfrm>
            <a:off x="304800" y="951438"/>
            <a:ext cx="8153400" cy="5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D0239-8829-4C7B-9D2E-EBB9BF472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1" t="70094"/>
          <a:stretch/>
        </p:blipFill>
        <p:spPr>
          <a:xfrm>
            <a:off x="3810000" y="5029200"/>
            <a:ext cx="4648200" cy="1739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C378AC-D82B-4D03-945D-5B919FE547E4}"/>
                  </a:ext>
                </a:extLst>
              </p14:cNvPr>
              <p14:cNvContentPartPr/>
              <p14:nvPr/>
            </p14:nvContentPartPr>
            <p14:xfrm>
              <a:off x="4250280" y="1331800"/>
              <a:ext cx="718200" cy="19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C378AC-D82B-4D03-945D-5B919FE547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2640" y="1296160"/>
                <a:ext cx="753840" cy="2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9845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677EB-3CB6-48A8-9755-536A04056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8325"/>
            <a:ext cx="223266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DED42-A0B0-4216-8062-222D82926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38325"/>
            <a:ext cx="2244090" cy="281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E9FD9-8A48-4248-A574-B39AB82BF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0" y="1838325"/>
            <a:ext cx="2819400" cy="2545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14:cNvPr>
              <p14:cNvContentPartPr/>
              <p14:nvPr/>
            </p14:nvContentPartPr>
            <p14:xfrm>
              <a:off x="5219120" y="487240"/>
              <a:ext cx="512280" cy="218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1120" y="469600"/>
                <a:ext cx="547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14:cNvPr>
              <p14:cNvContentPartPr/>
              <p14:nvPr/>
            </p14:nvContentPartPr>
            <p14:xfrm>
              <a:off x="4595600" y="345040"/>
              <a:ext cx="172440" cy="36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7960" y="327040"/>
                <a:ext cx="2080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14:cNvPr>
              <p14:cNvContentPartPr/>
              <p14:nvPr/>
            </p14:nvContentPartPr>
            <p14:xfrm>
              <a:off x="6070880" y="222640"/>
              <a:ext cx="1943640" cy="797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3240" y="205000"/>
                <a:ext cx="1979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14:cNvPr>
              <p14:cNvContentPartPr/>
              <p14:nvPr/>
            </p14:nvContentPartPr>
            <p14:xfrm>
              <a:off x="1130960" y="274840"/>
              <a:ext cx="3258360" cy="1159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3318" y="257195"/>
                <a:ext cx="3294004" cy="1194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0113BD2-9B09-45A2-9346-705278D33C3A}"/>
                  </a:ext>
                </a:extLst>
              </p14:cNvPr>
              <p14:cNvContentPartPr/>
              <p14:nvPr/>
            </p14:nvContentPartPr>
            <p14:xfrm>
              <a:off x="8277680" y="5922880"/>
              <a:ext cx="439560" cy="441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0113BD2-9B09-45A2-9346-705278D33C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59680" y="5905240"/>
                <a:ext cx="4752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AE76078-F263-44B6-869D-A431C19F3069}"/>
                  </a:ext>
                </a:extLst>
              </p14:cNvPr>
              <p14:cNvContentPartPr/>
              <p14:nvPr/>
            </p14:nvContentPartPr>
            <p14:xfrm>
              <a:off x="812360" y="4281280"/>
              <a:ext cx="7356240" cy="2361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AE76078-F263-44B6-869D-A431C19F30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4360" y="4263640"/>
                <a:ext cx="7391880" cy="23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0812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8B350-DE1D-4710-B3ED-709D2EC2C8EE}"/>
                  </a:ext>
                </a:extLst>
              </p14:cNvPr>
              <p14:cNvContentPartPr/>
              <p14:nvPr/>
            </p14:nvContentPartPr>
            <p14:xfrm>
              <a:off x="4688120" y="1145680"/>
              <a:ext cx="3682440" cy="1192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8B350-DE1D-4710-B3ED-709D2EC2C8E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0122" y="1128040"/>
                <a:ext cx="3718077" cy="12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8719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20AA2F6-2CEF-4F6F-802C-93005AF57E24}"/>
              </a:ext>
            </a:extLst>
          </p:cNvPr>
          <p:cNvSpPr txBox="1"/>
          <p:nvPr/>
        </p:nvSpPr>
        <p:spPr>
          <a:xfrm>
            <a:off x="381000" y="26975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Newton’s first law of motion</a:t>
            </a:r>
          </a:p>
          <a:p>
            <a:r>
              <a:rPr lang="en-US" dirty="0"/>
              <a:t>An object acted on by no net external force has a constant velocity (which may be zero) and zero acceleration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FEB842-0E3F-499B-9B37-3F24716EA869}"/>
                  </a:ext>
                </a:extLst>
              </p14:cNvPr>
              <p14:cNvContentPartPr/>
              <p14:nvPr/>
            </p14:nvContentPartPr>
            <p14:xfrm>
              <a:off x="6218120" y="2345560"/>
              <a:ext cx="489600" cy="28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FEB842-0E3F-499B-9B37-3F24716EA8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00480" y="2327920"/>
                <a:ext cx="5252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BF7328-DD2F-4E8D-8970-714BC6225900}"/>
                  </a:ext>
                </a:extLst>
              </p14:cNvPr>
              <p14:cNvContentPartPr/>
              <p14:nvPr/>
            </p14:nvContentPartPr>
            <p14:xfrm>
              <a:off x="6835880" y="2295520"/>
              <a:ext cx="133200" cy="21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BF7328-DD2F-4E8D-8970-714BC622590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8240" y="2277880"/>
                <a:ext cx="1688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3667B5-DAC8-4969-909E-0B8B22F9F218}"/>
                  </a:ext>
                </a:extLst>
              </p14:cNvPr>
              <p14:cNvContentPartPr/>
              <p14:nvPr/>
            </p14:nvContentPartPr>
            <p14:xfrm>
              <a:off x="7049720" y="2227480"/>
              <a:ext cx="47520" cy="239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3667B5-DAC8-4969-909E-0B8B22F9F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2080" y="2209480"/>
                <a:ext cx="83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A44573-C344-49BA-8862-EAB5D64BA8E0}"/>
                  </a:ext>
                </a:extLst>
              </p14:cNvPr>
              <p14:cNvContentPartPr/>
              <p14:nvPr/>
            </p14:nvContentPartPr>
            <p14:xfrm>
              <a:off x="7180400" y="1988800"/>
              <a:ext cx="284400" cy="369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A44573-C344-49BA-8862-EAB5D64BA8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62400" y="1971160"/>
                <a:ext cx="320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CC35D1-3B00-4818-AD56-2DC80F768FEC}"/>
                  </a:ext>
                </a:extLst>
              </p14:cNvPr>
              <p14:cNvContentPartPr/>
              <p14:nvPr/>
            </p14:nvContentPartPr>
            <p14:xfrm>
              <a:off x="7751360" y="1831480"/>
              <a:ext cx="802440" cy="557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CC35D1-3B00-4818-AD56-2DC80F768F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3720" y="1813840"/>
                <a:ext cx="83808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0D3060-3E9C-467F-8E20-6C51C881B82A}"/>
                  </a:ext>
                </a:extLst>
              </p14:cNvPr>
              <p14:cNvContentPartPr/>
              <p14:nvPr/>
            </p14:nvContentPartPr>
            <p14:xfrm>
              <a:off x="7265000" y="2488840"/>
              <a:ext cx="283680" cy="405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0D3060-3E9C-467F-8E20-6C51C881B8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47360" y="2470840"/>
                <a:ext cx="31932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5205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20AA2F6-2CEF-4F6F-802C-93005AF57E24}"/>
              </a:ext>
            </a:extLst>
          </p:cNvPr>
          <p:cNvSpPr txBox="1"/>
          <p:nvPr/>
        </p:nvSpPr>
        <p:spPr>
          <a:xfrm>
            <a:off x="381000" y="26975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Newton’s first law of motion</a:t>
            </a:r>
          </a:p>
          <a:p>
            <a:r>
              <a:rPr lang="en-US" dirty="0"/>
              <a:t>An object acted on by no net external force has a constant velocity (which may be zero) and zero acceleration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604A92-A8C9-4445-A3D7-A34691BA40B2}"/>
                  </a:ext>
                </a:extLst>
              </p14:cNvPr>
              <p14:cNvContentPartPr/>
              <p14:nvPr/>
            </p14:nvContentPartPr>
            <p14:xfrm>
              <a:off x="660080" y="4356880"/>
              <a:ext cx="1242360" cy="489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604A92-A8C9-4445-A3D7-A34691BA40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2435" y="4339240"/>
                <a:ext cx="127801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8DF8FE9-8E31-41BC-8F36-AE620EB04D08}"/>
                  </a:ext>
                </a:extLst>
              </p14:cNvPr>
              <p14:cNvContentPartPr/>
              <p14:nvPr/>
            </p14:nvContentPartPr>
            <p14:xfrm>
              <a:off x="5890160" y="4444000"/>
              <a:ext cx="244800" cy="591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8DF8FE9-8E31-41BC-8F36-AE620EB04D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72520" y="4426360"/>
                <a:ext cx="2804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0AD9777-BFE1-4CB7-8CE2-6DCCC99299DA}"/>
                  </a:ext>
                </a:extLst>
              </p14:cNvPr>
              <p14:cNvContentPartPr/>
              <p14:nvPr/>
            </p14:nvContentPartPr>
            <p14:xfrm>
              <a:off x="284240" y="5059240"/>
              <a:ext cx="397440" cy="316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0AD9777-BFE1-4CB7-8CE2-6DCCC99299D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616" y="5041600"/>
                <a:ext cx="433048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429FA4-417D-4518-8E82-0E79AC1D3062}"/>
                  </a:ext>
                </a:extLst>
              </p14:cNvPr>
              <p14:cNvContentPartPr/>
              <p14:nvPr/>
            </p14:nvContentPartPr>
            <p14:xfrm>
              <a:off x="1015760" y="4969960"/>
              <a:ext cx="884160" cy="514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429FA4-417D-4518-8E82-0E79AC1D30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8120" y="4951973"/>
                <a:ext cx="919800" cy="549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A1DF00D-8273-44D2-A605-0DDEEE6344A0}"/>
                  </a:ext>
                </a:extLst>
              </p14:cNvPr>
              <p14:cNvContentPartPr/>
              <p14:nvPr/>
            </p14:nvContentPartPr>
            <p14:xfrm>
              <a:off x="2031320" y="4338160"/>
              <a:ext cx="3466080" cy="13287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A1DF00D-8273-44D2-A605-0DDEEE6344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13678" y="4320165"/>
                <a:ext cx="3501724" cy="1364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0F0AE9F-03E3-44AC-83CB-A67CA268CA0C}"/>
                  </a:ext>
                </a:extLst>
              </p14:cNvPr>
              <p14:cNvContentPartPr/>
              <p14:nvPr/>
            </p14:nvContentPartPr>
            <p14:xfrm>
              <a:off x="5770640" y="5171200"/>
              <a:ext cx="4320" cy="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0F0AE9F-03E3-44AC-83CB-A67CA268CA0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640" y="515320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2AAC3C2-5820-4CC6-B2DF-65A75A2C019B}"/>
                  </a:ext>
                </a:extLst>
              </p14:cNvPr>
              <p14:cNvContentPartPr/>
              <p14:nvPr/>
            </p14:nvContentPartPr>
            <p14:xfrm>
              <a:off x="5770640" y="5273800"/>
              <a:ext cx="326520" cy="110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2AAC3C2-5820-4CC6-B2DF-65A75A2C01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52640" y="5256160"/>
                <a:ext cx="362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6411C34-3F82-4D11-BCB4-820877F1050F}"/>
                  </a:ext>
                </a:extLst>
              </p14:cNvPr>
              <p14:cNvContentPartPr/>
              <p14:nvPr/>
            </p14:nvContentPartPr>
            <p14:xfrm>
              <a:off x="6339440" y="4398640"/>
              <a:ext cx="2218320" cy="9864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6411C34-3F82-4D11-BCB4-820877F105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21800" y="4380994"/>
                <a:ext cx="2253960" cy="10220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4057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EBE6DF1-9F0A-4747-B651-563FF0414347}"/>
                  </a:ext>
                </a:extLst>
              </p14:cNvPr>
              <p14:cNvContentPartPr/>
              <p14:nvPr/>
            </p14:nvContentPartPr>
            <p14:xfrm>
              <a:off x="2072000" y="134440"/>
              <a:ext cx="4811040" cy="743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EBE6DF1-9F0A-4747-B651-563FF04143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360" y="116800"/>
                <a:ext cx="484668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417A47-2922-4B02-BE85-0F33CAC669EF}"/>
                  </a:ext>
                </a:extLst>
              </p14:cNvPr>
              <p14:cNvContentPartPr/>
              <p14:nvPr/>
            </p14:nvContentPartPr>
            <p14:xfrm>
              <a:off x="1340480" y="139156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417A47-2922-4B02-BE85-0F33CAC669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8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40EDC2-3B10-40C7-9D04-5073F1514DB5}"/>
                  </a:ext>
                </a:extLst>
              </p14:cNvPr>
              <p14:cNvContentPartPr/>
              <p14:nvPr/>
            </p14:nvContentPartPr>
            <p14:xfrm>
              <a:off x="1340840" y="1524760"/>
              <a:ext cx="275760" cy="182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40EDC2-3B10-40C7-9D04-5073F1514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3200" y="1507120"/>
                <a:ext cx="3114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1B3293-9E21-4910-9F8E-6EABFA1CD49D}"/>
                  </a:ext>
                </a:extLst>
              </p14:cNvPr>
              <p14:cNvContentPartPr/>
              <p14:nvPr/>
            </p14:nvContentPartPr>
            <p14:xfrm>
              <a:off x="440120" y="1396960"/>
              <a:ext cx="499680" cy="369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1B3293-9E21-4910-9F8E-6EABFA1CD4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133" y="1378960"/>
                <a:ext cx="535294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B8EF91-1C00-4EA0-A895-EE03958816F5}"/>
                  </a:ext>
                </a:extLst>
              </p14:cNvPr>
              <p14:cNvContentPartPr/>
              <p14:nvPr/>
            </p14:nvContentPartPr>
            <p14:xfrm>
              <a:off x="1747280" y="1281040"/>
              <a:ext cx="1155960" cy="40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B8EF91-1C00-4EA0-A895-EE03958816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9640" y="1263040"/>
                <a:ext cx="11916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0A366F-88F2-43A7-8CBE-D799A5FE9B87}"/>
                  </a:ext>
                </a:extLst>
              </p14:cNvPr>
              <p14:cNvContentPartPr/>
              <p14:nvPr/>
            </p14:nvContentPartPr>
            <p14:xfrm>
              <a:off x="394760" y="2146480"/>
              <a:ext cx="288360" cy="248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0A366F-88F2-43A7-8CBE-D799A5FE9B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760" y="2128480"/>
                <a:ext cx="324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E3BE90B-EDC5-43E2-B9DE-E22005F08E0E}"/>
                  </a:ext>
                </a:extLst>
              </p14:cNvPr>
              <p14:cNvContentPartPr/>
              <p14:nvPr/>
            </p14:nvContentPartPr>
            <p14:xfrm>
              <a:off x="3067760" y="1263040"/>
              <a:ext cx="1432440" cy="1388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E3BE90B-EDC5-43E2-B9DE-E22005F08E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1245040"/>
                <a:ext cx="1468080" cy="14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B6FDDA0-E02E-48AC-A568-6A3DD6E5371F}"/>
                  </a:ext>
                </a:extLst>
              </p14:cNvPr>
              <p14:cNvContentPartPr/>
              <p14:nvPr/>
            </p14:nvContentPartPr>
            <p14:xfrm>
              <a:off x="4785320" y="1211920"/>
              <a:ext cx="3311640" cy="1166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B6FDDA0-E02E-48AC-A568-6A3DD6E537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7322" y="1194280"/>
                <a:ext cx="3347276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3F7C0C6-A948-4B7B-8EFE-839B29D19378}"/>
                  </a:ext>
                </a:extLst>
              </p14:cNvPr>
              <p14:cNvContentPartPr/>
              <p14:nvPr/>
            </p14:nvContentPartPr>
            <p14:xfrm>
              <a:off x="517880" y="2925880"/>
              <a:ext cx="28440" cy="118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3F7C0C6-A948-4B7B-8EFE-839B29D193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880" y="2907880"/>
                <a:ext cx="64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9735B2D-F3EF-4DB2-9C63-E496B4703EDA}"/>
                  </a:ext>
                </a:extLst>
              </p14:cNvPr>
              <p14:cNvContentPartPr/>
              <p14:nvPr/>
            </p14:nvContentPartPr>
            <p14:xfrm>
              <a:off x="497360" y="2702320"/>
              <a:ext cx="4320" cy="28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9735B2D-F3EF-4DB2-9C63-E496B4703E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9720" y="268432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150D94-E168-4B28-B4FA-38CF2F1B6E18}"/>
                  </a:ext>
                </a:extLst>
              </p14:cNvPr>
              <p14:cNvContentPartPr/>
              <p14:nvPr/>
            </p14:nvContentPartPr>
            <p14:xfrm>
              <a:off x="679880" y="2834440"/>
              <a:ext cx="122760" cy="234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150D94-E168-4B28-B4FA-38CF2F1B6E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240" y="2816440"/>
                <a:ext cx="158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0C36B04-224B-4B50-A650-97E291F4B4ED}"/>
                  </a:ext>
                </a:extLst>
              </p14:cNvPr>
              <p14:cNvContentPartPr/>
              <p14:nvPr/>
            </p14:nvContentPartPr>
            <p14:xfrm>
              <a:off x="1015040" y="1962160"/>
              <a:ext cx="1833480" cy="1143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0C36B04-224B-4B50-A650-97E291F4B4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7400" y="1944514"/>
                <a:ext cx="1869120" cy="11786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EBE6DF1-9F0A-4747-B651-563FF0414347}"/>
                  </a:ext>
                </a:extLst>
              </p14:cNvPr>
              <p14:cNvContentPartPr/>
              <p14:nvPr/>
            </p14:nvContentPartPr>
            <p14:xfrm>
              <a:off x="2072000" y="134440"/>
              <a:ext cx="4811040" cy="743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EBE6DF1-9F0A-4747-B651-563FF04143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360" y="116800"/>
                <a:ext cx="484668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417A47-2922-4B02-BE85-0F33CAC669EF}"/>
                  </a:ext>
                </a:extLst>
              </p14:cNvPr>
              <p14:cNvContentPartPr/>
              <p14:nvPr/>
            </p14:nvContentPartPr>
            <p14:xfrm>
              <a:off x="1340480" y="139156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417A47-2922-4B02-BE85-0F33CAC669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8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40EDC2-3B10-40C7-9D04-5073F1514DB5}"/>
                  </a:ext>
                </a:extLst>
              </p14:cNvPr>
              <p14:cNvContentPartPr/>
              <p14:nvPr/>
            </p14:nvContentPartPr>
            <p14:xfrm>
              <a:off x="1340840" y="1524760"/>
              <a:ext cx="275760" cy="182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40EDC2-3B10-40C7-9D04-5073F1514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3200" y="1507120"/>
                <a:ext cx="3114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1B3293-9E21-4910-9F8E-6EABFA1CD49D}"/>
                  </a:ext>
                </a:extLst>
              </p14:cNvPr>
              <p14:cNvContentPartPr/>
              <p14:nvPr/>
            </p14:nvContentPartPr>
            <p14:xfrm>
              <a:off x="440120" y="1396960"/>
              <a:ext cx="499680" cy="369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1B3293-9E21-4910-9F8E-6EABFA1CD4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133" y="1378960"/>
                <a:ext cx="535294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B8EF91-1C00-4EA0-A895-EE03958816F5}"/>
                  </a:ext>
                </a:extLst>
              </p14:cNvPr>
              <p14:cNvContentPartPr/>
              <p14:nvPr/>
            </p14:nvContentPartPr>
            <p14:xfrm>
              <a:off x="1747280" y="1281040"/>
              <a:ext cx="1155960" cy="40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B8EF91-1C00-4EA0-A895-EE03958816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9640" y="1263040"/>
                <a:ext cx="11916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0A366F-88F2-43A7-8CBE-D799A5FE9B87}"/>
                  </a:ext>
                </a:extLst>
              </p14:cNvPr>
              <p14:cNvContentPartPr/>
              <p14:nvPr/>
            </p14:nvContentPartPr>
            <p14:xfrm>
              <a:off x="394760" y="2146480"/>
              <a:ext cx="288360" cy="248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0A366F-88F2-43A7-8CBE-D799A5FE9B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760" y="2128480"/>
                <a:ext cx="324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E3BE90B-EDC5-43E2-B9DE-E22005F08E0E}"/>
                  </a:ext>
                </a:extLst>
              </p14:cNvPr>
              <p14:cNvContentPartPr/>
              <p14:nvPr/>
            </p14:nvContentPartPr>
            <p14:xfrm>
              <a:off x="3067760" y="1263040"/>
              <a:ext cx="1432440" cy="1388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E3BE90B-EDC5-43E2-B9DE-E22005F08E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1245040"/>
                <a:ext cx="1468080" cy="14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B6FDDA0-E02E-48AC-A568-6A3DD6E5371F}"/>
                  </a:ext>
                </a:extLst>
              </p14:cNvPr>
              <p14:cNvContentPartPr/>
              <p14:nvPr/>
            </p14:nvContentPartPr>
            <p14:xfrm>
              <a:off x="4785320" y="1211920"/>
              <a:ext cx="3311640" cy="1166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B6FDDA0-E02E-48AC-A568-6A3DD6E537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7322" y="1194280"/>
                <a:ext cx="3347276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3F7C0C6-A948-4B7B-8EFE-839B29D19378}"/>
                  </a:ext>
                </a:extLst>
              </p14:cNvPr>
              <p14:cNvContentPartPr/>
              <p14:nvPr/>
            </p14:nvContentPartPr>
            <p14:xfrm>
              <a:off x="517880" y="2925880"/>
              <a:ext cx="28440" cy="118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3F7C0C6-A948-4B7B-8EFE-839B29D193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880" y="2907880"/>
                <a:ext cx="64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9735B2D-F3EF-4DB2-9C63-E496B4703EDA}"/>
                  </a:ext>
                </a:extLst>
              </p14:cNvPr>
              <p14:cNvContentPartPr/>
              <p14:nvPr/>
            </p14:nvContentPartPr>
            <p14:xfrm>
              <a:off x="497360" y="2702320"/>
              <a:ext cx="4320" cy="28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9735B2D-F3EF-4DB2-9C63-E496B4703E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9720" y="268432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150D94-E168-4B28-B4FA-38CF2F1B6E18}"/>
                  </a:ext>
                </a:extLst>
              </p14:cNvPr>
              <p14:cNvContentPartPr/>
              <p14:nvPr/>
            </p14:nvContentPartPr>
            <p14:xfrm>
              <a:off x="679880" y="2834440"/>
              <a:ext cx="122760" cy="234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150D94-E168-4B28-B4FA-38CF2F1B6E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240" y="2816440"/>
                <a:ext cx="158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0C36B04-224B-4B50-A650-97E291F4B4ED}"/>
                  </a:ext>
                </a:extLst>
              </p14:cNvPr>
              <p14:cNvContentPartPr/>
              <p14:nvPr/>
            </p14:nvContentPartPr>
            <p14:xfrm>
              <a:off x="1015040" y="1962160"/>
              <a:ext cx="1833480" cy="1143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0C36B04-224B-4B50-A650-97E291F4B4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7400" y="1944514"/>
                <a:ext cx="1869120" cy="117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E829AC4-A25A-4C1C-9D9F-248736716CED}"/>
                  </a:ext>
                </a:extLst>
              </p14:cNvPr>
              <p14:cNvContentPartPr/>
              <p14:nvPr/>
            </p14:nvContentPartPr>
            <p14:xfrm>
              <a:off x="538040" y="3045760"/>
              <a:ext cx="7861320" cy="20152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E829AC4-A25A-4C1C-9D9F-248736716C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400" y="3028123"/>
                <a:ext cx="7896960" cy="20509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8960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EBE6DF1-9F0A-4747-B651-563FF0414347}"/>
                  </a:ext>
                </a:extLst>
              </p14:cNvPr>
              <p14:cNvContentPartPr/>
              <p14:nvPr/>
            </p14:nvContentPartPr>
            <p14:xfrm>
              <a:off x="2072000" y="134440"/>
              <a:ext cx="4811040" cy="743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EBE6DF1-9F0A-4747-B651-563FF04143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360" y="116800"/>
                <a:ext cx="484668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417A47-2922-4B02-BE85-0F33CAC669EF}"/>
                  </a:ext>
                </a:extLst>
              </p14:cNvPr>
              <p14:cNvContentPartPr/>
              <p14:nvPr/>
            </p14:nvContentPartPr>
            <p14:xfrm>
              <a:off x="1340480" y="139156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417A47-2922-4B02-BE85-0F33CAC669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840" y="137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40EDC2-3B10-40C7-9D04-5073F1514DB5}"/>
                  </a:ext>
                </a:extLst>
              </p14:cNvPr>
              <p14:cNvContentPartPr/>
              <p14:nvPr/>
            </p14:nvContentPartPr>
            <p14:xfrm>
              <a:off x="1340840" y="1524760"/>
              <a:ext cx="275760" cy="182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40EDC2-3B10-40C7-9D04-5073F1514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3200" y="1507120"/>
                <a:ext cx="3114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1B3293-9E21-4910-9F8E-6EABFA1CD49D}"/>
                  </a:ext>
                </a:extLst>
              </p14:cNvPr>
              <p14:cNvContentPartPr/>
              <p14:nvPr/>
            </p14:nvContentPartPr>
            <p14:xfrm>
              <a:off x="440120" y="1396960"/>
              <a:ext cx="499680" cy="369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1B3293-9E21-4910-9F8E-6EABFA1CD4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133" y="1378960"/>
                <a:ext cx="535294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B8EF91-1C00-4EA0-A895-EE03958816F5}"/>
                  </a:ext>
                </a:extLst>
              </p14:cNvPr>
              <p14:cNvContentPartPr/>
              <p14:nvPr/>
            </p14:nvContentPartPr>
            <p14:xfrm>
              <a:off x="1747280" y="1281040"/>
              <a:ext cx="1155960" cy="40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B8EF91-1C00-4EA0-A895-EE03958816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9640" y="1263040"/>
                <a:ext cx="11916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0A366F-88F2-43A7-8CBE-D799A5FE9B87}"/>
                  </a:ext>
                </a:extLst>
              </p14:cNvPr>
              <p14:cNvContentPartPr/>
              <p14:nvPr/>
            </p14:nvContentPartPr>
            <p14:xfrm>
              <a:off x="394760" y="2146480"/>
              <a:ext cx="288360" cy="248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0A366F-88F2-43A7-8CBE-D799A5FE9B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760" y="2128480"/>
                <a:ext cx="3240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E3BE90B-EDC5-43E2-B9DE-E22005F08E0E}"/>
                  </a:ext>
                </a:extLst>
              </p14:cNvPr>
              <p14:cNvContentPartPr/>
              <p14:nvPr/>
            </p14:nvContentPartPr>
            <p14:xfrm>
              <a:off x="3067760" y="1263040"/>
              <a:ext cx="1432440" cy="1388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E3BE90B-EDC5-43E2-B9DE-E22005F08E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0120" y="1245040"/>
                <a:ext cx="1468080" cy="14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B6FDDA0-E02E-48AC-A568-6A3DD6E5371F}"/>
                  </a:ext>
                </a:extLst>
              </p14:cNvPr>
              <p14:cNvContentPartPr/>
              <p14:nvPr/>
            </p14:nvContentPartPr>
            <p14:xfrm>
              <a:off x="4785320" y="1211920"/>
              <a:ext cx="3311640" cy="11660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B6FDDA0-E02E-48AC-A568-6A3DD6E537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7322" y="1194280"/>
                <a:ext cx="3347276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3F7C0C6-A948-4B7B-8EFE-839B29D19378}"/>
                  </a:ext>
                </a:extLst>
              </p14:cNvPr>
              <p14:cNvContentPartPr/>
              <p14:nvPr/>
            </p14:nvContentPartPr>
            <p14:xfrm>
              <a:off x="517880" y="2925880"/>
              <a:ext cx="28440" cy="118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3F7C0C6-A948-4B7B-8EFE-839B29D193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880" y="2907880"/>
                <a:ext cx="64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9735B2D-F3EF-4DB2-9C63-E496B4703EDA}"/>
                  </a:ext>
                </a:extLst>
              </p14:cNvPr>
              <p14:cNvContentPartPr/>
              <p14:nvPr/>
            </p14:nvContentPartPr>
            <p14:xfrm>
              <a:off x="497360" y="2702320"/>
              <a:ext cx="4320" cy="28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9735B2D-F3EF-4DB2-9C63-E496B4703E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9720" y="268432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150D94-E168-4B28-B4FA-38CF2F1B6E18}"/>
                  </a:ext>
                </a:extLst>
              </p14:cNvPr>
              <p14:cNvContentPartPr/>
              <p14:nvPr/>
            </p14:nvContentPartPr>
            <p14:xfrm>
              <a:off x="679880" y="2834440"/>
              <a:ext cx="122760" cy="234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150D94-E168-4B28-B4FA-38CF2F1B6E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240" y="2816440"/>
                <a:ext cx="158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0C36B04-224B-4B50-A650-97E291F4B4ED}"/>
                  </a:ext>
                </a:extLst>
              </p14:cNvPr>
              <p14:cNvContentPartPr/>
              <p14:nvPr/>
            </p14:nvContentPartPr>
            <p14:xfrm>
              <a:off x="1015040" y="1962160"/>
              <a:ext cx="1833480" cy="1143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0C36B04-224B-4B50-A650-97E291F4B4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7400" y="1944514"/>
                <a:ext cx="1869120" cy="117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E829AC4-A25A-4C1C-9D9F-248736716CED}"/>
                  </a:ext>
                </a:extLst>
              </p14:cNvPr>
              <p14:cNvContentPartPr/>
              <p14:nvPr/>
            </p14:nvContentPartPr>
            <p14:xfrm>
              <a:off x="538040" y="3045760"/>
              <a:ext cx="7861320" cy="20152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E829AC4-A25A-4C1C-9D9F-248736716C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400" y="3028123"/>
                <a:ext cx="7896960" cy="205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0E4B8A-0E98-4D49-8822-B0183C00E7B9}"/>
                  </a:ext>
                </a:extLst>
              </p14:cNvPr>
              <p14:cNvContentPartPr/>
              <p14:nvPr/>
            </p14:nvContentPartPr>
            <p14:xfrm>
              <a:off x="6832640" y="4530040"/>
              <a:ext cx="228600" cy="136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0E4B8A-0E98-4D49-8822-B0183C00E7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5000" y="4512400"/>
                <a:ext cx="264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50716-91BA-48C3-A904-14FDE5C12B03}"/>
                  </a:ext>
                </a:extLst>
              </p14:cNvPr>
              <p14:cNvContentPartPr/>
              <p14:nvPr/>
            </p14:nvContentPartPr>
            <p14:xfrm>
              <a:off x="7212800" y="4455880"/>
              <a:ext cx="321120" cy="449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50716-91BA-48C3-A904-14FDE5C12B0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95160" y="4438240"/>
                <a:ext cx="3567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D756A9-31AD-43F6-ACB3-2CEFB37149E3}"/>
                  </a:ext>
                </a:extLst>
              </p14:cNvPr>
              <p14:cNvContentPartPr/>
              <p14:nvPr/>
            </p14:nvContentPartPr>
            <p14:xfrm>
              <a:off x="4368440" y="4480360"/>
              <a:ext cx="2103480" cy="304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D756A9-31AD-43F6-ACB3-2CEFB37149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50800" y="4462360"/>
                <a:ext cx="21391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A35FE9-DE2E-4A26-B12D-3408F80E2B6A}"/>
                  </a:ext>
                </a:extLst>
              </p14:cNvPr>
              <p14:cNvContentPartPr/>
              <p14:nvPr/>
            </p14:nvContentPartPr>
            <p14:xfrm>
              <a:off x="5785040" y="5293240"/>
              <a:ext cx="16200" cy="80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A35FE9-DE2E-4A26-B12D-3408F80E2B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67400" y="5275240"/>
                <a:ext cx="518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DF878A3-083C-4804-9B13-F35D559A7E19}"/>
                  </a:ext>
                </a:extLst>
              </p14:cNvPr>
              <p14:cNvContentPartPr/>
              <p14:nvPr/>
            </p14:nvContentPartPr>
            <p14:xfrm>
              <a:off x="5760560" y="511000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DF878A3-083C-4804-9B13-F35D559A7E1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42560" y="5092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39E12DA-97A1-467F-A0C0-3B0A1BBEBFB7}"/>
                  </a:ext>
                </a:extLst>
              </p14:cNvPr>
              <p14:cNvContentPartPr/>
              <p14:nvPr/>
            </p14:nvContentPartPr>
            <p14:xfrm>
              <a:off x="5934080" y="5221600"/>
              <a:ext cx="95760" cy="184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39E12DA-97A1-467F-A0C0-3B0A1BBEBFB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16440" y="5203960"/>
                <a:ext cx="131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DEE937-6842-407B-B788-D8C4EC42AFC9}"/>
                  </a:ext>
                </a:extLst>
              </p14:cNvPr>
              <p14:cNvContentPartPr/>
              <p14:nvPr/>
            </p14:nvContentPartPr>
            <p14:xfrm>
              <a:off x="4277000" y="4988320"/>
              <a:ext cx="1077840" cy="453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DEE937-6842-407B-B788-D8C4EC42AF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59360" y="4970334"/>
                <a:ext cx="1113480" cy="489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2C2C92-2F3E-4EDE-9804-F3380D7ADCE3}"/>
                  </a:ext>
                </a:extLst>
              </p14:cNvPr>
              <p14:cNvContentPartPr/>
              <p14:nvPr/>
            </p14:nvContentPartPr>
            <p14:xfrm>
              <a:off x="639920" y="4874200"/>
              <a:ext cx="3263400" cy="1502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2C2C92-2F3E-4EDE-9804-F3380D7ADCE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1920" y="4856200"/>
                <a:ext cx="3299040" cy="15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D16C5-8E4A-411D-B6F0-BEA371818B64}"/>
                  </a:ext>
                </a:extLst>
              </p14:cNvPr>
              <p14:cNvContentPartPr/>
              <p14:nvPr/>
            </p14:nvContentPartPr>
            <p14:xfrm>
              <a:off x="6422600" y="5039440"/>
              <a:ext cx="2426040" cy="4284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D16C5-8E4A-411D-B6F0-BEA371818B6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4600" y="5021800"/>
                <a:ext cx="24616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DEA14E2-55A6-49C6-9DD8-C9BD2B8B3526}"/>
                  </a:ext>
                </a:extLst>
              </p14:cNvPr>
              <p14:cNvContentPartPr/>
              <p14:nvPr/>
            </p14:nvContentPartPr>
            <p14:xfrm>
              <a:off x="4327760" y="6242200"/>
              <a:ext cx="690120" cy="534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DEA14E2-55A6-49C6-9DD8-C9BD2B8B35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10120" y="6224560"/>
                <a:ext cx="72576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1227B7-6CB8-4BA4-AC6E-ED09B382AC84}"/>
                  </a:ext>
                </a:extLst>
              </p14:cNvPr>
              <p14:cNvContentPartPr/>
              <p14:nvPr/>
            </p14:nvContentPartPr>
            <p14:xfrm>
              <a:off x="6667040" y="5729920"/>
              <a:ext cx="1826640" cy="373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1227B7-6CB8-4BA4-AC6E-ED09B382AC8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49040" y="5711937"/>
                <a:ext cx="1862280" cy="408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A1E65C2-5011-4DE7-9251-9DDDBE080CBC}"/>
                  </a:ext>
                </a:extLst>
              </p14:cNvPr>
              <p14:cNvContentPartPr/>
              <p14:nvPr/>
            </p14:nvContentPartPr>
            <p14:xfrm>
              <a:off x="5219480" y="5719840"/>
              <a:ext cx="1132560" cy="637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A1E65C2-5011-4DE7-9251-9DDDBE080C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01840" y="5701850"/>
                <a:ext cx="1168200" cy="673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19D351-639B-406F-B17E-7F53565CD4EA}"/>
                  </a:ext>
                </a:extLst>
              </p14:cNvPr>
              <p14:cNvContentPartPr/>
              <p14:nvPr/>
            </p14:nvContentPartPr>
            <p14:xfrm>
              <a:off x="4063520" y="5648560"/>
              <a:ext cx="812520" cy="4273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19D351-639B-406F-B17E-7F53565CD4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45880" y="5630905"/>
                <a:ext cx="848160" cy="462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0856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3AA88-1957-4DBF-AACD-9B63CBFB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8473"/>
            <a:ext cx="5049203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3AA88-1957-4DBF-AACD-9B63CBFB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8473"/>
            <a:ext cx="5049203" cy="6343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71F27C-F8CE-4B0D-B82A-11CF1804926A}"/>
                  </a:ext>
                </a:extLst>
              </p14:cNvPr>
              <p14:cNvContentPartPr/>
              <p14:nvPr/>
            </p14:nvContentPartPr>
            <p14:xfrm>
              <a:off x="4324520" y="1157920"/>
              <a:ext cx="135720" cy="5665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71F27C-F8CE-4B0D-B82A-11CF180492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6520" y="1121920"/>
                <a:ext cx="171360" cy="57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7D7083-78E0-406F-8BAB-EB325AF5A504}"/>
                  </a:ext>
                </a:extLst>
              </p14:cNvPr>
              <p14:cNvContentPartPr/>
              <p14:nvPr/>
            </p14:nvContentPartPr>
            <p14:xfrm>
              <a:off x="4388600" y="291400"/>
              <a:ext cx="45360" cy="887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7D7083-78E0-406F-8BAB-EB325AF5A5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0600" y="255760"/>
                <a:ext cx="8100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C3F275A-0D98-42F2-B7DD-0D8331C57A43}"/>
                  </a:ext>
                </a:extLst>
              </p14:cNvPr>
              <p14:cNvContentPartPr/>
              <p14:nvPr/>
            </p14:nvContentPartPr>
            <p14:xfrm>
              <a:off x="5922920" y="646000"/>
              <a:ext cx="2330640" cy="3193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C3F275A-0D98-42F2-B7DD-0D8331C57A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5280" y="628002"/>
                <a:ext cx="2366280" cy="32288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8674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07D1B-9C1A-4A63-BA3E-EFF6D1FF4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57175"/>
            <a:ext cx="4689158" cy="6343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54B084-3F4A-4BFC-8568-5183E5C11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40"/>
          <a:stretch/>
        </p:blipFill>
        <p:spPr>
          <a:xfrm>
            <a:off x="304800" y="951438"/>
            <a:ext cx="8153400" cy="148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5D9B4-A3FF-465F-B473-B211CA56C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7"/>
          <a:stretch/>
        </p:blipFill>
        <p:spPr>
          <a:xfrm>
            <a:off x="304800" y="3581400"/>
            <a:ext cx="8153400" cy="31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974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E703A-7724-4F79-87E1-41F88E6AF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7175"/>
            <a:ext cx="25717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54B084-3F4A-4BFC-8568-5183E5C1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1438"/>
            <a:ext cx="8153400" cy="58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54B084-3F4A-4BFC-8568-5183E5C1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1438"/>
            <a:ext cx="8153400" cy="5817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8A263F-7DBF-4236-8B01-00FD977C7A1C}"/>
                  </a:ext>
                </a:extLst>
              </p14:cNvPr>
              <p14:cNvContentPartPr/>
              <p14:nvPr/>
            </p14:nvContentPartPr>
            <p14:xfrm>
              <a:off x="3138960" y="2854600"/>
              <a:ext cx="219240" cy="16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8A263F-7DBF-4236-8B01-00FD977C7A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1320" y="2818960"/>
                <a:ext cx="2548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69D596-8D67-4A56-A2B5-1B650991FE51}"/>
                  </a:ext>
                </a:extLst>
              </p14:cNvPr>
              <p14:cNvContentPartPr/>
              <p14:nvPr/>
            </p14:nvContentPartPr>
            <p14:xfrm>
              <a:off x="2721000" y="2855680"/>
              <a:ext cx="2525760" cy="12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69D596-8D67-4A56-A2B5-1B650991FE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3360" y="2820040"/>
                <a:ext cx="2561400" cy="1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83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5FF3C8-6DE0-4AAC-8855-B61647BEF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11" t="8277" r="29546" b="82149"/>
          <a:stretch/>
        </p:blipFill>
        <p:spPr>
          <a:xfrm>
            <a:off x="198516" y="931643"/>
            <a:ext cx="4373484" cy="29545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089D53-B346-4E46-B2B6-BE6D5789B178}"/>
                  </a:ext>
                </a:extLst>
              </p14:cNvPr>
              <p14:cNvContentPartPr/>
              <p14:nvPr/>
            </p14:nvContentPartPr>
            <p14:xfrm>
              <a:off x="6185720" y="5061040"/>
              <a:ext cx="1275840" cy="746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089D53-B346-4E46-B2B6-BE6D5789B1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8080" y="5043040"/>
                <a:ext cx="131148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3CE6F5-30C7-47ED-B802-6500D20843A8}"/>
                  </a:ext>
                </a:extLst>
              </p14:cNvPr>
              <p14:cNvContentPartPr/>
              <p14:nvPr/>
            </p14:nvContentPartPr>
            <p14:xfrm>
              <a:off x="5942360" y="4500520"/>
              <a:ext cx="1696680" cy="417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3CE6F5-30C7-47ED-B802-6500D20843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4360" y="4482865"/>
                <a:ext cx="173232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F83DCC-0396-4409-B5B4-35EDB65CFAA3}"/>
                  </a:ext>
                </a:extLst>
              </p14:cNvPr>
              <p14:cNvContentPartPr/>
              <p14:nvPr/>
            </p14:nvContentPartPr>
            <p14:xfrm>
              <a:off x="4882160" y="3921640"/>
              <a:ext cx="919080" cy="988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F83DCC-0396-4409-B5B4-35EDB65CFA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4520" y="3903640"/>
                <a:ext cx="954720" cy="10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6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5FF3C8-6DE0-4AAC-8855-B61647BEF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11" t="8277" r="29546" b="72962"/>
          <a:stretch/>
        </p:blipFill>
        <p:spPr>
          <a:xfrm>
            <a:off x="198516" y="931643"/>
            <a:ext cx="4373484" cy="57898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A1F325-D3BD-4AF5-BE6A-B517FA0C810B}"/>
                  </a:ext>
                </a:extLst>
              </p14:cNvPr>
              <p14:cNvContentPartPr/>
              <p14:nvPr/>
            </p14:nvContentPartPr>
            <p14:xfrm>
              <a:off x="6185720" y="5061040"/>
              <a:ext cx="1275840" cy="746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A1F325-D3BD-4AF5-BE6A-B517FA0C81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8080" y="5043040"/>
                <a:ext cx="131148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95A46D-C513-418F-AFAF-1EBB18945BED}"/>
                  </a:ext>
                </a:extLst>
              </p14:cNvPr>
              <p14:cNvContentPartPr/>
              <p14:nvPr/>
            </p14:nvContentPartPr>
            <p14:xfrm>
              <a:off x="5942360" y="4500520"/>
              <a:ext cx="1696680" cy="417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95A46D-C513-418F-AFAF-1EBB18945B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4360" y="4482865"/>
                <a:ext cx="173232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ECB44F-0FFC-474B-8D8E-1ED35698EBC5}"/>
                  </a:ext>
                </a:extLst>
              </p14:cNvPr>
              <p14:cNvContentPartPr/>
              <p14:nvPr/>
            </p14:nvContentPartPr>
            <p14:xfrm>
              <a:off x="4882160" y="3921640"/>
              <a:ext cx="919080" cy="988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ECB44F-0FFC-474B-8D8E-1ED35698EB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4520" y="3903640"/>
                <a:ext cx="95472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BB0AA3-978D-49DE-947E-9E98D7F45EDC}"/>
                  </a:ext>
                </a:extLst>
              </p14:cNvPr>
              <p14:cNvContentPartPr/>
              <p14:nvPr/>
            </p14:nvContentPartPr>
            <p14:xfrm>
              <a:off x="4802600" y="5181280"/>
              <a:ext cx="673920" cy="322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BB0AA3-978D-49DE-947E-9E98D7F45E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4600" y="5163640"/>
                <a:ext cx="709560" cy="3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10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C400E5-FD54-491F-8C52-2FB61E67A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48" t="27843" r="28822" b="64445"/>
          <a:stretch/>
        </p:blipFill>
        <p:spPr>
          <a:xfrm>
            <a:off x="4315100" y="896565"/>
            <a:ext cx="4671669" cy="23800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5FF3C8-6DE0-4AAC-8855-B61647BE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11" t="8277" r="29546" b="72962"/>
          <a:stretch/>
        </p:blipFill>
        <p:spPr>
          <a:xfrm>
            <a:off x="198516" y="931643"/>
            <a:ext cx="4373484" cy="57898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25B262-E9DC-496B-B4B4-42ECDD88BBA6}"/>
                  </a:ext>
                </a:extLst>
              </p14:cNvPr>
              <p14:cNvContentPartPr/>
              <p14:nvPr/>
            </p14:nvContentPartPr>
            <p14:xfrm>
              <a:off x="6185720" y="5061040"/>
              <a:ext cx="1275840" cy="746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25B262-E9DC-496B-B4B4-42ECDD88BB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8080" y="5043040"/>
                <a:ext cx="131148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E3F2C-E27A-4F72-A014-36652FBCCF64}"/>
                  </a:ext>
                </a:extLst>
              </p14:cNvPr>
              <p14:cNvContentPartPr/>
              <p14:nvPr/>
            </p14:nvContentPartPr>
            <p14:xfrm>
              <a:off x="5942360" y="4500520"/>
              <a:ext cx="1696680" cy="417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E3F2C-E27A-4F72-A014-36652FBCCF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4360" y="4482865"/>
                <a:ext cx="173232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427132-E507-418B-82A0-6421FBE32A54}"/>
                  </a:ext>
                </a:extLst>
              </p14:cNvPr>
              <p14:cNvContentPartPr/>
              <p14:nvPr/>
            </p14:nvContentPartPr>
            <p14:xfrm>
              <a:off x="4882160" y="3921640"/>
              <a:ext cx="919080" cy="988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427132-E507-418B-82A0-6421FBE32A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4520" y="3903640"/>
                <a:ext cx="95472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80379A-411B-4D8B-8F2C-3453DC64722E}"/>
                  </a:ext>
                </a:extLst>
              </p14:cNvPr>
              <p14:cNvContentPartPr/>
              <p14:nvPr/>
            </p14:nvContentPartPr>
            <p14:xfrm>
              <a:off x="4802600" y="5181280"/>
              <a:ext cx="673920" cy="322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80379A-411B-4D8B-8F2C-3453DC6472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4600" y="5163640"/>
                <a:ext cx="7095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491703-7D03-4712-A7EF-46BE51F4B253}"/>
                  </a:ext>
                </a:extLst>
              </p14:cNvPr>
              <p14:cNvContentPartPr/>
              <p14:nvPr/>
            </p14:nvContentPartPr>
            <p14:xfrm>
              <a:off x="6539960" y="3596200"/>
              <a:ext cx="263880" cy="701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491703-7D03-4712-A7EF-46BE51F4B25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22320" y="3578560"/>
                <a:ext cx="29952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61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AC3181C-4907-415A-AAED-D7A52CEF0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48" t="36238" r="28822" b="55556"/>
          <a:stretch/>
        </p:blipFill>
        <p:spPr>
          <a:xfrm>
            <a:off x="4304295" y="3886200"/>
            <a:ext cx="4671669" cy="25324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0E5DE7-E840-4162-A375-20C2E792DDC4}"/>
                  </a:ext>
                </a:extLst>
              </p14:cNvPr>
              <p14:cNvContentPartPr/>
              <p14:nvPr/>
            </p14:nvContentPartPr>
            <p14:xfrm>
              <a:off x="2519120" y="1505320"/>
              <a:ext cx="3090240" cy="2355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0E5DE7-E840-4162-A375-20C2E792DD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1480" y="1487320"/>
                <a:ext cx="3125880" cy="23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10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C400E5-FD54-491F-8C52-2FB61E67A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48" t="27843" r="28822" b="64445"/>
          <a:stretch/>
        </p:blipFill>
        <p:spPr>
          <a:xfrm>
            <a:off x="4315100" y="896565"/>
            <a:ext cx="4671669" cy="23800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5FF3C8-6DE0-4AAC-8855-B61647BE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11" t="8277" r="29546" b="72962"/>
          <a:stretch/>
        </p:blipFill>
        <p:spPr>
          <a:xfrm>
            <a:off x="198516" y="931643"/>
            <a:ext cx="4373484" cy="578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3181C-4907-415A-AAED-D7A52CEF0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48" t="36238" r="28822" b="55556"/>
          <a:stretch/>
        </p:blipFill>
        <p:spPr>
          <a:xfrm>
            <a:off x="4304295" y="3886200"/>
            <a:ext cx="4671669" cy="2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15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14:cNvPr>
              <p14:cNvContentPartPr/>
              <p14:nvPr/>
            </p14:nvContentPartPr>
            <p14:xfrm>
              <a:off x="7730480" y="70000"/>
              <a:ext cx="834840" cy="54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2480" y="52360"/>
                <a:ext cx="870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14:cNvPr>
              <p14:cNvContentPartPr/>
              <p14:nvPr/>
            </p14:nvContentPartPr>
            <p14:xfrm>
              <a:off x="2632520" y="152080"/>
              <a:ext cx="136800" cy="21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880" y="134440"/>
                <a:ext cx="172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14:cNvPr>
              <p14:cNvContentPartPr/>
              <p14:nvPr/>
            </p14:nvContentPartPr>
            <p14:xfrm>
              <a:off x="2772560" y="100960"/>
              <a:ext cx="28080" cy="38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920" y="83320"/>
                <a:ext cx="6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14:cNvPr>
              <p14:cNvContentPartPr/>
              <p14:nvPr/>
            </p14:nvContentPartPr>
            <p14:xfrm>
              <a:off x="2929160" y="436840"/>
              <a:ext cx="684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60" y="418840"/>
                <a:ext cx="42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14:cNvPr>
              <p14:cNvContentPartPr/>
              <p14:nvPr/>
            </p14:nvContentPartPr>
            <p14:xfrm>
              <a:off x="3098360" y="60640"/>
              <a:ext cx="41040" cy="40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360" y="43000"/>
                <a:ext cx="76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14:cNvPr>
              <p14:cNvContentPartPr/>
              <p14:nvPr/>
            </p14:nvContentPartPr>
            <p14:xfrm>
              <a:off x="3670760" y="241720"/>
              <a:ext cx="169560" cy="187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20" y="223720"/>
                <a:ext cx="205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14:cNvPr>
              <p14:cNvContentPartPr/>
              <p14:nvPr/>
            </p14:nvContentPartPr>
            <p14:xfrm>
              <a:off x="3719000" y="131920"/>
              <a:ext cx="50040" cy="40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360" y="113920"/>
                <a:ext cx="856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14:cNvPr>
              <p14:cNvContentPartPr/>
              <p14:nvPr/>
            </p14:nvContentPartPr>
            <p14:xfrm>
              <a:off x="4112120" y="121480"/>
              <a:ext cx="182880" cy="20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4480" y="103480"/>
                <a:ext cx="21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14:cNvPr>
              <p14:cNvContentPartPr/>
              <p14:nvPr/>
            </p14:nvContentPartPr>
            <p14:xfrm>
              <a:off x="4246400" y="111400"/>
              <a:ext cx="91800" cy="385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8400" y="93760"/>
                <a:ext cx="12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14:cNvPr>
              <p14:cNvContentPartPr/>
              <p14:nvPr/>
            </p14:nvContentPartPr>
            <p14:xfrm>
              <a:off x="4413800" y="385720"/>
              <a:ext cx="36360" cy="90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5800" y="367720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14:cNvPr>
              <p14:cNvContentPartPr/>
              <p14:nvPr/>
            </p14:nvContentPartPr>
            <p14:xfrm>
              <a:off x="4561760" y="151000"/>
              <a:ext cx="253800" cy="25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760" y="133360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14:cNvPr>
              <p14:cNvContentPartPr/>
              <p14:nvPr/>
            </p14:nvContentPartPr>
            <p14:xfrm>
              <a:off x="538040" y="172600"/>
              <a:ext cx="1904400" cy="726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400" y="154600"/>
                <a:ext cx="194004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B96F15-8441-4C1F-A30C-DDAB0610C46D}"/>
                  </a:ext>
                </a:extLst>
              </p14:cNvPr>
              <p14:cNvContentPartPr/>
              <p14:nvPr/>
            </p14:nvContentPartPr>
            <p14:xfrm>
              <a:off x="2621000" y="569320"/>
              <a:ext cx="520920" cy="235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B96F15-8441-4C1F-A30C-DDAB0610C4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03000" y="551680"/>
                <a:ext cx="556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DA9C99-A18F-4272-AB22-57AD29A133AD}"/>
                  </a:ext>
                </a:extLst>
              </p14:cNvPr>
              <p14:cNvContentPartPr/>
              <p14:nvPr/>
            </p14:nvContentPartPr>
            <p14:xfrm>
              <a:off x="2876960" y="1260160"/>
              <a:ext cx="158040" cy="271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DA9C99-A18F-4272-AB22-57AD29A133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58960" y="1242160"/>
                <a:ext cx="1936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C67F38-335D-4D5D-A1F2-B0C5FD50C584}"/>
                  </a:ext>
                </a:extLst>
              </p14:cNvPr>
              <p14:cNvContentPartPr/>
              <p14:nvPr/>
            </p14:nvContentPartPr>
            <p14:xfrm>
              <a:off x="1635680" y="1435840"/>
              <a:ext cx="1067400" cy="699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C67F38-335D-4D5D-A1F2-B0C5FD50C5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7680" y="1418200"/>
                <a:ext cx="1103040" cy="7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31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771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14:cNvPr>
              <p14:cNvContentPartPr/>
              <p14:nvPr/>
            </p14:nvContentPartPr>
            <p14:xfrm>
              <a:off x="4345760" y="2709880"/>
              <a:ext cx="246960" cy="411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7760" y="2691880"/>
                <a:ext cx="282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14:cNvPr>
              <p14:cNvContentPartPr/>
              <p14:nvPr/>
            </p14:nvContentPartPr>
            <p14:xfrm>
              <a:off x="4815560" y="3027400"/>
              <a:ext cx="14148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7560" y="300940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14:cNvPr>
              <p14:cNvContentPartPr/>
              <p14:nvPr/>
            </p14:nvContentPartPr>
            <p14:xfrm>
              <a:off x="4795040" y="2843800"/>
              <a:ext cx="216720" cy="8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7371" y="2826083"/>
                <a:ext cx="252419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14:cNvPr>
              <p14:cNvContentPartPr/>
              <p14:nvPr/>
            </p14:nvContentPartPr>
            <p14:xfrm>
              <a:off x="6176720" y="2691880"/>
              <a:ext cx="611640" cy="359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9080" y="2674240"/>
                <a:ext cx="647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14:cNvPr>
              <p14:cNvContentPartPr/>
              <p14:nvPr/>
            </p14:nvContentPartPr>
            <p14:xfrm>
              <a:off x="5264840" y="2742640"/>
              <a:ext cx="787320" cy="360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7200" y="2724640"/>
                <a:ext cx="822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14:cNvPr>
              <p14:cNvContentPartPr/>
              <p14:nvPr/>
            </p14:nvContentPartPr>
            <p14:xfrm>
              <a:off x="7212080" y="2610880"/>
              <a:ext cx="358560" cy="522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4422" y="2593240"/>
                <a:ext cx="394236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14:cNvPr>
              <p14:cNvContentPartPr/>
              <p14:nvPr/>
            </p14:nvContentPartPr>
            <p14:xfrm>
              <a:off x="7741640" y="2610880"/>
              <a:ext cx="529560" cy="39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23640" y="2593240"/>
                <a:ext cx="5652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05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14:cNvPr>
              <p14:cNvContentPartPr/>
              <p14:nvPr/>
            </p14:nvContentPartPr>
            <p14:xfrm>
              <a:off x="4345760" y="2709880"/>
              <a:ext cx="246960" cy="411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7760" y="2691880"/>
                <a:ext cx="282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14:cNvPr>
              <p14:cNvContentPartPr/>
              <p14:nvPr/>
            </p14:nvContentPartPr>
            <p14:xfrm>
              <a:off x="4815560" y="3027400"/>
              <a:ext cx="14148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7560" y="300940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14:cNvPr>
              <p14:cNvContentPartPr/>
              <p14:nvPr/>
            </p14:nvContentPartPr>
            <p14:xfrm>
              <a:off x="4795040" y="2843800"/>
              <a:ext cx="216720" cy="8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7371" y="2826083"/>
                <a:ext cx="252419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14:cNvPr>
              <p14:cNvContentPartPr/>
              <p14:nvPr/>
            </p14:nvContentPartPr>
            <p14:xfrm>
              <a:off x="6176720" y="2691880"/>
              <a:ext cx="611640" cy="359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9080" y="2674240"/>
                <a:ext cx="647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14:cNvPr>
              <p14:cNvContentPartPr/>
              <p14:nvPr/>
            </p14:nvContentPartPr>
            <p14:xfrm>
              <a:off x="5264840" y="2742640"/>
              <a:ext cx="787320" cy="360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7200" y="2724640"/>
                <a:ext cx="822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14:cNvPr>
              <p14:cNvContentPartPr/>
              <p14:nvPr/>
            </p14:nvContentPartPr>
            <p14:xfrm>
              <a:off x="7212080" y="2610880"/>
              <a:ext cx="358560" cy="522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4422" y="2593240"/>
                <a:ext cx="394236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14:cNvPr>
              <p14:cNvContentPartPr/>
              <p14:nvPr/>
            </p14:nvContentPartPr>
            <p14:xfrm>
              <a:off x="7741640" y="2610880"/>
              <a:ext cx="529560" cy="39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23640" y="2593240"/>
                <a:ext cx="565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14:cNvPr>
              <p14:cNvContentPartPr/>
              <p14:nvPr/>
            </p14:nvContentPartPr>
            <p14:xfrm>
              <a:off x="4238480" y="3721840"/>
              <a:ext cx="2302920" cy="514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20480" y="3704200"/>
                <a:ext cx="2338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14:cNvPr>
              <p14:cNvContentPartPr/>
              <p14:nvPr/>
            </p14:nvContentPartPr>
            <p14:xfrm>
              <a:off x="7278320" y="3646960"/>
              <a:ext cx="984600" cy="54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0320" y="3628960"/>
                <a:ext cx="1020240" cy="5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40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14:cNvPr>
              <p14:cNvContentPartPr/>
              <p14:nvPr/>
            </p14:nvContentPartPr>
            <p14:xfrm>
              <a:off x="4345760" y="2709880"/>
              <a:ext cx="246960" cy="411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7760" y="2691880"/>
                <a:ext cx="282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14:cNvPr>
              <p14:cNvContentPartPr/>
              <p14:nvPr/>
            </p14:nvContentPartPr>
            <p14:xfrm>
              <a:off x="4815560" y="3027400"/>
              <a:ext cx="14148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7560" y="300940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14:cNvPr>
              <p14:cNvContentPartPr/>
              <p14:nvPr/>
            </p14:nvContentPartPr>
            <p14:xfrm>
              <a:off x="4795040" y="2843800"/>
              <a:ext cx="216720" cy="8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7371" y="2826083"/>
                <a:ext cx="252419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14:cNvPr>
              <p14:cNvContentPartPr/>
              <p14:nvPr/>
            </p14:nvContentPartPr>
            <p14:xfrm>
              <a:off x="6176720" y="2691880"/>
              <a:ext cx="611640" cy="359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9080" y="2674240"/>
                <a:ext cx="647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14:cNvPr>
              <p14:cNvContentPartPr/>
              <p14:nvPr/>
            </p14:nvContentPartPr>
            <p14:xfrm>
              <a:off x="5264840" y="2742640"/>
              <a:ext cx="787320" cy="360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7200" y="2724640"/>
                <a:ext cx="822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14:cNvPr>
              <p14:cNvContentPartPr/>
              <p14:nvPr/>
            </p14:nvContentPartPr>
            <p14:xfrm>
              <a:off x="7212080" y="2610880"/>
              <a:ext cx="358560" cy="522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4422" y="2593240"/>
                <a:ext cx="394236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14:cNvPr>
              <p14:cNvContentPartPr/>
              <p14:nvPr/>
            </p14:nvContentPartPr>
            <p14:xfrm>
              <a:off x="7741640" y="2610880"/>
              <a:ext cx="529560" cy="39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23640" y="2593240"/>
                <a:ext cx="565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14:cNvPr>
              <p14:cNvContentPartPr/>
              <p14:nvPr/>
            </p14:nvContentPartPr>
            <p14:xfrm>
              <a:off x="4238480" y="3721840"/>
              <a:ext cx="2302920" cy="514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20480" y="3704200"/>
                <a:ext cx="2338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14:cNvPr>
              <p14:cNvContentPartPr/>
              <p14:nvPr/>
            </p14:nvContentPartPr>
            <p14:xfrm>
              <a:off x="7278320" y="3646960"/>
              <a:ext cx="984600" cy="54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0320" y="3628960"/>
                <a:ext cx="10202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14:cNvPr>
              <p14:cNvContentPartPr/>
              <p14:nvPr/>
            </p14:nvContentPartPr>
            <p14:xfrm>
              <a:off x="968240" y="4931800"/>
              <a:ext cx="345240" cy="483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0600" y="4913800"/>
                <a:ext cx="380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14:cNvPr>
              <p14:cNvContentPartPr/>
              <p14:nvPr/>
            </p14:nvContentPartPr>
            <p14:xfrm>
              <a:off x="1462880" y="4947640"/>
              <a:ext cx="489960" cy="38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45240" y="4929640"/>
                <a:ext cx="5256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14:cNvPr>
              <p14:cNvContentPartPr/>
              <p14:nvPr/>
            </p14:nvContentPartPr>
            <p14:xfrm>
              <a:off x="3890720" y="5292880"/>
              <a:ext cx="2311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73080" y="5274880"/>
                <a:ext cx="266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14:cNvPr>
              <p14:cNvContentPartPr/>
              <p14:nvPr/>
            </p14:nvContentPartPr>
            <p14:xfrm>
              <a:off x="3890720" y="5435080"/>
              <a:ext cx="22104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3080" y="5417440"/>
                <a:ext cx="25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14:cNvPr>
              <p14:cNvContentPartPr/>
              <p14:nvPr/>
            </p14:nvContentPartPr>
            <p14:xfrm>
              <a:off x="2581040" y="4928200"/>
              <a:ext cx="1089720" cy="649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3406" y="4910560"/>
                <a:ext cx="1125348" cy="6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41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14:cNvPr>
              <p14:cNvContentPartPr/>
              <p14:nvPr/>
            </p14:nvContentPartPr>
            <p14:xfrm>
              <a:off x="4345760" y="2709880"/>
              <a:ext cx="246960" cy="411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7760" y="2691880"/>
                <a:ext cx="282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14:cNvPr>
              <p14:cNvContentPartPr/>
              <p14:nvPr/>
            </p14:nvContentPartPr>
            <p14:xfrm>
              <a:off x="4815560" y="3027400"/>
              <a:ext cx="14148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7560" y="300940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14:cNvPr>
              <p14:cNvContentPartPr/>
              <p14:nvPr/>
            </p14:nvContentPartPr>
            <p14:xfrm>
              <a:off x="4795040" y="2843800"/>
              <a:ext cx="216720" cy="8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7371" y="2826083"/>
                <a:ext cx="252419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14:cNvPr>
              <p14:cNvContentPartPr/>
              <p14:nvPr/>
            </p14:nvContentPartPr>
            <p14:xfrm>
              <a:off x="6176720" y="2691880"/>
              <a:ext cx="611640" cy="359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9080" y="2674240"/>
                <a:ext cx="647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14:cNvPr>
              <p14:cNvContentPartPr/>
              <p14:nvPr/>
            </p14:nvContentPartPr>
            <p14:xfrm>
              <a:off x="5264840" y="2742640"/>
              <a:ext cx="787320" cy="360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7200" y="2724640"/>
                <a:ext cx="822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14:cNvPr>
              <p14:cNvContentPartPr/>
              <p14:nvPr/>
            </p14:nvContentPartPr>
            <p14:xfrm>
              <a:off x="7212080" y="2610880"/>
              <a:ext cx="358560" cy="522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4422" y="2593240"/>
                <a:ext cx="394236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14:cNvPr>
              <p14:cNvContentPartPr/>
              <p14:nvPr/>
            </p14:nvContentPartPr>
            <p14:xfrm>
              <a:off x="7741640" y="2610880"/>
              <a:ext cx="529560" cy="39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23640" y="2593240"/>
                <a:ext cx="565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14:cNvPr>
              <p14:cNvContentPartPr/>
              <p14:nvPr/>
            </p14:nvContentPartPr>
            <p14:xfrm>
              <a:off x="4238480" y="3721840"/>
              <a:ext cx="2302920" cy="514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20480" y="3704200"/>
                <a:ext cx="2338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14:cNvPr>
              <p14:cNvContentPartPr/>
              <p14:nvPr/>
            </p14:nvContentPartPr>
            <p14:xfrm>
              <a:off x="7278320" y="3646960"/>
              <a:ext cx="984600" cy="54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0320" y="3628960"/>
                <a:ext cx="10202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14:cNvPr>
              <p14:cNvContentPartPr/>
              <p14:nvPr/>
            </p14:nvContentPartPr>
            <p14:xfrm>
              <a:off x="968240" y="4931800"/>
              <a:ext cx="345240" cy="483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0600" y="4913800"/>
                <a:ext cx="380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14:cNvPr>
              <p14:cNvContentPartPr/>
              <p14:nvPr/>
            </p14:nvContentPartPr>
            <p14:xfrm>
              <a:off x="1462880" y="4947640"/>
              <a:ext cx="489960" cy="38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45240" y="4929640"/>
                <a:ext cx="5256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14:cNvPr>
              <p14:cNvContentPartPr/>
              <p14:nvPr/>
            </p14:nvContentPartPr>
            <p14:xfrm>
              <a:off x="3890720" y="5292880"/>
              <a:ext cx="2311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73080" y="5274880"/>
                <a:ext cx="266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14:cNvPr>
              <p14:cNvContentPartPr/>
              <p14:nvPr/>
            </p14:nvContentPartPr>
            <p14:xfrm>
              <a:off x="3890720" y="5435080"/>
              <a:ext cx="22104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3080" y="5417440"/>
                <a:ext cx="25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14:cNvPr>
              <p14:cNvContentPartPr/>
              <p14:nvPr/>
            </p14:nvContentPartPr>
            <p14:xfrm>
              <a:off x="2581040" y="4928200"/>
              <a:ext cx="1089720" cy="649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3406" y="4910560"/>
                <a:ext cx="1125348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E7C92A-7AA7-4D92-A6BD-FF692BFEC09E}"/>
                  </a:ext>
                </a:extLst>
              </p14:cNvPr>
              <p14:cNvContentPartPr/>
              <p14:nvPr/>
            </p14:nvContentPartPr>
            <p14:xfrm>
              <a:off x="4357280" y="4927120"/>
              <a:ext cx="1443960" cy="426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E7C92A-7AA7-4D92-A6BD-FF692BFEC09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9280" y="4909480"/>
                <a:ext cx="147960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76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14:cNvPr>
              <p14:cNvContentPartPr/>
              <p14:nvPr/>
            </p14:nvContentPartPr>
            <p14:xfrm>
              <a:off x="4345760" y="2709880"/>
              <a:ext cx="246960" cy="411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7760" y="2691880"/>
                <a:ext cx="282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14:cNvPr>
              <p14:cNvContentPartPr/>
              <p14:nvPr/>
            </p14:nvContentPartPr>
            <p14:xfrm>
              <a:off x="4815560" y="3027400"/>
              <a:ext cx="14148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7560" y="300940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14:cNvPr>
              <p14:cNvContentPartPr/>
              <p14:nvPr/>
            </p14:nvContentPartPr>
            <p14:xfrm>
              <a:off x="4795040" y="2843800"/>
              <a:ext cx="216720" cy="8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7371" y="2826083"/>
                <a:ext cx="252419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14:cNvPr>
              <p14:cNvContentPartPr/>
              <p14:nvPr/>
            </p14:nvContentPartPr>
            <p14:xfrm>
              <a:off x="6176720" y="2691880"/>
              <a:ext cx="611640" cy="359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9080" y="2674240"/>
                <a:ext cx="647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14:cNvPr>
              <p14:cNvContentPartPr/>
              <p14:nvPr/>
            </p14:nvContentPartPr>
            <p14:xfrm>
              <a:off x="5264840" y="2742640"/>
              <a:ext cx="787320" cy="360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7200" y="2724640"/>
                <a:ext cx="822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14:cNvPr>
              <p14:cNvContentPartPr/>
              <p14:nvPr/>
            </p14:nvContentPartPr>
            <p14:xfrm>
              <a:off x="7212080" y="2610880"/>
              <a:ext cx="358560" cy="522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4422" y="2593240"/>
                <a:ext cx="394236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14:cNvPr>
              <p14:cNvContentPartPr/>
              <p14:nvPr/>
            </p14:nvContentPartPr>
            <p14:xfrm>
              <a:off x="7741640" y="2610880"/>
              <a:ext cx="529560" cy="39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23640" y="2593240"/>
                <a:ext cx="565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14:cNvPr>
              <p14:cNvContentPartPr/>
              <p14:nvPr/>
            </p14:nvContentPartPr>
            <p14:xfrm>
              <a:off x="4238480" y="3721840"/>
              <a:ext cx="2302920" cy="514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20480" y="3704200"/>
                <a:ext cx="2338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14:cNvPr>
              <p14:cNvContentPartPr/>
              <p14:nvPr/>
            </p14:nvContentPartPr>
            <p14:xfrm>
              <a:off x="7278320" y="3646960"/>
              <a:ext cx="984600" cy="54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0320" y="3628960"/>
                <a:ext cx="10202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14:cNvPr>
              <p14:cNvContentPartPr/>
              <p14:nvPr/>
            </p14:nvContentPartPr>
            <p14:xfrm>
              <a:off x="968240" y="4931800"/>
              <a:ext cx="345240" cy="483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0600" y="4913800"/>
                <a:ext cx="380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14:cNvPr>
              <p14:cNvContentPartPr/>
              <p14:nvPr/>
            </p14:nvContentPartPr>
            <p14:xfrm>
              <a:off x="1462880" y="4947640"/>
              <a:ext cx="489960" cy="38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45240" y="4929640"/>
                <a:ext cx="5256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14:cNvPr>
              <p14:cNvContentPartPr/>
              <p14:nvPr/>
            </p14:nvContentPartPr>
            <p14:xfrm>
              <a:off x="3890720" y="5292880"/>
              <a:ext cx="2311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73080" y="5274880"/>
                <a:ext cx="266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14:cNvPr>
              <p14:cNvContentPartPr/>
              <p14:nvPr/>
            </p14:nvContentPartPr>
            <p14:xfrm>
              <a:off x="3890720" y="5435080"/>
              <a:ext cx="22104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3080" y="5417440"/>
                <a:ext cx="25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14:cNvPr>
              <p14:cNvContentPartPr/>
              <p14:nvPr/>
            </p14:nvContentPartPr>
            <p14:xfrm>
              <a:off x="2581040" y="4928200"/>
              <a:ext cx="1089720" cy="649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3406" y="4910560"/>
                <a:ext cx="1125348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E7C92A-7AA7-4D92-A6BD-FF692BFEC09E}"/>
                  </a:ext>
                </a:extLst>
              </p14:cNvPr>
              <p14:cNvContentPartPr/>
              <p14:nvPr/>
            </p14:nvContentPartPr>
            <p14:xfrm>
              <a:off x="4357280" y="4815520"/>
              <a:ext cx="3302280" cy="6102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E7C92A-7AA7-4D92-A6BD-FF692BFEC09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9280" y="4797520"/>
                <a:ext cx="3337920" cy="6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9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14:cNvPr>
              <p14:cNvContentPartPr/>
              <p14:nvPr/>
            </p14:nvContentPartPr>
            <p14:xfrm>
              <a:off x="873200" y="830320"/>
              <a:ext cx="765360" cy="52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2427DD-F951-4EEB-87FE-5B7F046D9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60" y="812680"/>
                <a:ext cx="8010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14:cNvPr>
              <p14:cNvContentPartPr/>
              <p14:nvPr/>
            </p14:nvContentPartPr>
            <p14:xfrm>
              <a:off x="1391600" y="1057120"/>
              <a:ext cx="37224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895411-F47C-4A5E-AEBB-75ACEDF2F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3960" y="1039480"/>
                <a:ext cx="407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14:cNvPr>
              <p14:cNvContentPartPr/>
              <p14:nvPr/>
            </p14:nvContentPartPr>
            <p14:xfrm>
              <a:off x="806600" y="1466080"/>
              <a:ext cx="28728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A9F507-93FC-457D-877F-970DD5D7A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00" y="1448440"/>
                <a:ext cx="322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14:cNvPr>
              <p14:cNvContentPartPr/>
              <p14:nvPr/>
            </p14:nvContentPartPr>
            <p14:xfrm>
              <a:off x="1448480" y="1740760"/>
              <a:ext cx="2408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88651F-E857-4CF6-9A82-680CFE2DBE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0840" y="1723120"/>
                <a:ext cx="27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14:cNvPr>
              <p14:cNvContentPartPr/>
              <p14:nvPr/>
            </p14:nvContentPartPr>
            <p14:xfrm>
              <a:off x="1411760" y="1881160"/>
              <a:ext cx="285840" cy="1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7390693-AA7B-499E-BAD1-00262C5EB3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760" y="1863160"/>
                <a:ext cx="321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14:cNvPr>
              <p14:cNvContentPartPr/>
              <p14:nvPr/>
            </p14:nvContentPartPr>
            <p14:xfrm>
              <a:off x="1391600" y="2031280"/>
              <a:ext cx="302400" cy="48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7C213-988A-4AD6-B7C8-6C08A8CE86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3960" y="2013640"/>
                <a:ext cx="338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14:cNvPr>
              <p14:cNvContentPartPr/>
              <p14:nvPr/>
            </p14:nvContentPartPr>
            <p14:xfrm>
              <a:off x="772040" y="1686400"/>
              <a:ext cx="397080" cy="515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2C5C0F-A809-42B2-BE71-F8893EF465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040" y="1668400"/>
                <a:ext cx="432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14:cNvPr>
              <p14:cNvContentPartPr/>
              <p14:nvPr/>
            </p14:nvContentPartPr>
            <p14:xfrm>
              <a:off x="3382760" y="1554280"/>
              <a:ext cx="1544400" cy="460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AE65FD-7D3C-441A-97B4-5BE260E49E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5120" y="1536280"/>
                <a:ext cx="1580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14:cNvPr>
              <p14:cNvContentPartPr/>
              <p14:nvPr/>
            </p14:nvContentPartPr>
            <p14:xfrm>
              <a:off x="1889480" y="1474000"/>
              <a:ext cx="1085760" cy="800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41ACC1-0F74-4DED-B2D3-3D17BE071D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846" y="1456360"/>
                <a:ext cx="1121388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14:cNvPr>
              <p14:cNvContentPartPr/>
              <p14:nvPr/>
            </p14:nvContentPartPr>
            <p14:xfrm>
              <a:off x="507800" y="2316040"/>
              <a:ext cx="4828320" cy="1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51A660-9379-4DB4-A6BA-B0FE08790A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800" y="2298040"/>
                <a:ext cx="4863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14:cNvPr>
              <p14:cNvContentPartPr/>
              <p14:nvPr/>
            </p14:nvContentPartPr>
            <p14:xfrm>
              <a:off x="1211240" y="2773240"/>
              <a:ext cx="394920" cy="357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94C371-82F1-4DF8-B4CB-4274AFE512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584" y="2755582"/>
                <a:ext cx="430593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14:cNvPr>
              <p14:cNvContentPartPr/>
              <p14:nvPr/>
            </p14:nvContentPartPr>
            <p14:xfrm>
              <a:off x="576560" y="2730760"/>
              <a:ext cx="519120" cy="432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40F31A-091E-49B5-9BDE-2F084E09BD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572" y="2712760"/>
                <a:ext cx="554735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14:cNvPr>
              <p14:cNvContentPartPr/>
              <p14:nvPr/>
            </p14:nvContentPartPr>
            <p14:xfrm>
              <a:off x="1966160" y="2705200"/>
              <a:ext cx="269280" cy="862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2C8F7B-16CC-4771-A9F7-D6D1FA4018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8520" y="2687560"/>
                <a:ext cx="3049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14:cNvPr>
              <p14:cNvContentPartPr/>
              <p14:nvPr/>
            </p14:nvContentPartPr>
            <p14:xfrm>
              <a:off x="3754280" y="2914720"/>
              <a:ext cx="5760" cy="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0E7798-AFC8-46C1-8AC4-E142907639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6640" y="2896720"/>
                <a:ext cx="41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14:cNvPr>
              <p14:cNvContentPartPr/>
              <p14:nvPr/>
            </p14:nvContentPartPr>
            <p14:xfrm>
              <a:off x="3760760" y="3088240"/>
              <a:ext cx="18360" cy="13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0ECAAF-C3AE-4CD9-9B90-99EFEB142D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120" y="3070240"/>
                <a:ext cx="5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14:cNvPr>
              <p14:cNvContentPartPr/>
              <p14:nvPr/>
            </p14:nvContentPartPr>
            <p14:xfrm>
              <a:off x="2571680" y="2743720"/>
              <a:ext cx="956520" cy="73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DFBB8C-B8BE-46AD-8D52-B5A48699C6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54033" y="2725720"/>
                <a:ext cx="992173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14:cNvPr>
              <p14:cNvContentPartPr/>
              <p14:nvPr/>
            </p14:nvContentPartPr>
            <p14:xfrm>
              <a:off x="4345760" y="2709880"/>
              <a:ext cx="246960" cy="411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48578DF-0A52-4132-A55C-5389C4168F5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7760" y="2691880"/>
                <a:ext cx="282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14:cNvPr>
              <p14:cNvContentPartPr/>
              <p14:nvPr/>
            </p14:nvContentPartPr>
            <p14:xfrm>
              <a:off x="4815560" y="3027400"/>
              <a:ext cx="141480" cy="10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13FE0B-C909-4989-A0F7-448BFF6CBA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7560" y="300940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14:cNvPr>
              <p14:cNvContentPartPr/>
              <p14:nvPr/>
            </p14:nvContentPartPr>
            <p14:xfrm>
              <a:off x="4795040" y="2843800"/>
              <a:ext cx="216720" cy="8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87AE3F-ABC5-414F-BA55-730F6C1D7A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7371" y="2826083"/>
                <a:ext cx="252419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14:cNvPr>
              <p14:cNvContentPartPr/>
              <p14:nvPr/>
            </p14:nvContentPartPr>
            <p14:xfrm>
              <a:off x="6176720" y="2691880"/>
              <a:ext cx="611640" cy="359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40230A7-2005-4A0F-84A6-E08F8A632CC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59080" y="2674240"/>
                <a:ext cx="647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14:cNvPr>
              <p14:cNvContentPartPr/>
              <p14:nvPr/>
            </p14:nvContentPartPr>
            <p14:xfrm>
              <a:off x="5264840" y="2742640"/>
              <a:ext cx="787320" cy="360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12EB15-BD96-42BD-9235-B6140267B8C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7200" y="2724640"/>
                <a:ext cx="8229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14:cNvPr>
              <p14:cNvContentPartPr/>
              <p14:nvPr/>
            </p14:nvContentPartPr>
            <p14:xfrm>
              <a:off x="7212080" y="2610880"/>
              <a:ext cx="358560" cy="522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39900-6994-43E8-8455-25F410B2525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4422" y="2593240"/>
                <a:ext cx="394236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14:cNvPr>
              <p14:cNvContentPartPr/>
              <p14:nvPr/>
            </p14:nvContentPartPr>
            <p14:xfrm>
              <a:off x="7741640" y="2610880"/>
              <a:ext cx="529560" cy="39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E87A-E6DF-452E-8D00-05CC45EE56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23640" y="2593240"/>
                <a:ext cx="565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14:cNvPr>
              <p14:cNvContentPartPr/>
              <p14:nvPr/>
            </p14:nvContentPartPr>
            <p14:xfrm>
              <a:off x="4238480" y="3721840"/>
              <a:ext cx="2302920" cy="514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3B1B80-6173-4863-9F41-778A719BF7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20480" y="3704200"/>
                <a:ext cx="2338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14:cNvPr>
              <p14:cNvContentPartPr/>
              <p14:nvPr/>
            </p14:nvContentPartPr>
            <p14:xfrm>
              <a:off x="7278320" y="3646960"/>
              <a:ext cx="984600" cy="54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41A7E-AB0D-49A4-9416-CA0E23CCD3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0320" y="3628960"/>
                <a:ext cx="10202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14:cNvPr>
              <p14:cNvContentPartPr/>
              <p14:nvPr/>
            </p14:nvContentPartPr>
            <p14:xfrm>
              <a:off x="968240" y="4931800"/>
              <a:ext cx="345240" cy="483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837D44-FE26-49FC-8382-28AD065AC4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0600" y="4913800"/>
                <a:ext cx="380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14:cNvPr>
              <p14:cNvContentPartPr/>
              <p14:nvPr/>
            </p14:nvContentPartPr>
            <p14:xfrm>
              <a:off x="1462880" y="4947640"/>
              <a:ext cx="489960" cy="38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70139E-0E6E-4A0A-B88A-1A5FF24928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45240" y="4929640"/>
                <a:ext cx="5256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14:cNvPr>
              <p14:cNvContentPartPr/>
              <p14:nvPr/>
            </p14:nvContentPartPr>
            <p14:xfrm>
              <a:off x="3890720" y="5292880"/>
              <a:ext cx="231120" cy="1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8F2B03-6921-4334-98EC-469EFC1869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73080" y="5274880"/>
                <a:ext cx="266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14:cNvPr>
              <p14:cNvContentPartPr/>
              <p14:nvPr/>
            </p14:nvContentPartPr>
            <p14:xfrm>
              <a:off x="3890720" y="5435080"/>
              <a:ext cx="22104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8B5B3B0-B11E-47ED-A1D8-5405B0D444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3080" y="5417440"/>
                <a:ext cx="25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14:cNvPr>
              <p14:cNvContentPartPr/>
              <p14:nvPr/>
            </p14:nvContentPartPr>
            <p14:xfrm>
              <a:off x="2581040" y="4928200"/>
              <a:ext cx="1089720" cy="649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3EDA34-A53B-47B6-972B-EC08072279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3406" y="4910560"/>
                <a:ext cx="1125348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E7C92A-7AA7-4D92-A6BD-FF692BFEC09E}"/>
                  </a:ext>
                </a:extLst>
              </p14:cNvPr>
              <p14:cNvContentPartPr/>
              <p14:nvPr/>
            </p14:nvContentPartPr>
            <p14:xfrm>
              <a:off x="4357280" y="4815520"/>
              <a:ext cx="3302280" cy="10990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E7C92A-7AA7-4D92-A6BD-FF692BFEC09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9280" y="4797526"/>
                <a:ext cx="3337920" cy="11347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51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BD666A-D696-4BB4-A7CA-0F391FB1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95" t="24806" r="18952" b="55969"/>
          <a:stretch/>
        </p:blipFill>
        <p:spPr>
          <a:xfrm>
            <a:off x="228600" y="838200"/>
            <a:ext cx="8686800" cy="47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BD666A-D696-4BB4-A7CA-0F391FB1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95" t="24806" r="18952" b="55969"/>
          <a:stretch/>
        </p:blipFill>
        <p:spPr>
          <a:xfrm>
            <a:off x="228600" y="838200"/>
            <a:ext cx="8686800" cy="47866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1B0502-4E8C-46BC-A81E-690CAA0FC9D1}"/>
                  </a:ext>
                </a:extLst>
              </p14:cNvPr>
              <p14:cNvContentPartPr/>
              <p14:nvPr/>
            </p14:nvContentPartPr>
            <p14:xfrm>
              <a:off x="182360" y="30068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1B0502-4E8C-46BC-A81E-690CAA0FC9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720" y="29708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3AA73C-AF7D-4802-8A75-427B9EDF7E79}"/>
                  </a:ext>
                </a:extLst>
              </p14:cNvPr>
              <p14:cNvContentPartPr/>
              <p14:nvPr/>
            </p14:nvContentPartPr>
            <p14:xfrm>
              <a:off x="140600" y="2870800"/>
              <a:ext cx="8171280" cy="60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3AA73C-AF7D-4802-8A75-427B9EDF7E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960" y="2835160"/>
                <a:ext cx="8206920" cy="6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720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BD666A-D696-4BB4-A7CA-0F391FB1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95" t="24806" r="18952" b="55969"/>
          <a:stretch/>
        </p:blipFill>
        <p:spPr>
          <a:xfrm>
            <a:off x="228600" y="838200"/>
            <a:ext cx="8686800" cy="47866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1B0502-4E8C-46BC-A81E-690CAA0FC9D1}"/>
                  </a:ext>
                </a:extLst>
              </p14:cNvPr>
              <p14:cNvContentPartPr/>
              <p14:nvPr/>
            </p14:nvContentPartPr>
            <p14:xfrm>
              <a:off x="182360" y="30068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1B0502-4E8C-46BC-A81E-690CAA0FC9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720" y="29708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3AA73C-AF7D-4802-8A75-427B9EDF7E79}"/>
                  </a:ext>
                </a:extLst>
              </p14:cNvPr>
              <p14:cNvContentPartPr/>
              <p14:nvPr/>
            </p14:nvContentPartPr>
            <p14:xfrm>
              <a:off x="140600" y="2870800"/>
              <a:ext cx="8171280" cy="60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3AA73C-AF7D-4802-8A75-427B9EDF7E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960" y="2835160"/>
                <a:ext cx="82069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3A08F1-2AA0-4F76-941A-F2DD5B28A400}"/>
                  </a:ext>
                </a:extLst>
              </p14:cNvPr>
              <p14:cNvContentPartPr/>
              <p14:nvPr/>
            </p14:nvContentPartPr>
            <p14:xfrm>
              <a:off x="1909640" y="5719840"/>
              <a:ext cx="465480" cy="28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3A08F1-2AA0-4F76-941A-F2DD5B28A4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2000" y="5701840"/>
                <a:ext cx="5011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4DA2B6-1E44-4D59-88C5-FF48B1D12521}"/>
                  </a:ext>
                </a:extLst>
              </p14:cNvPr>
              <p14:cNvContentPartPr/>
              <p14:nvPr/>
            </p14:nvContentPartPr>
            <p14:xfrm>
              <a:off x="1909640" y="6099640"/>
              <a:ext cx="509400" cy="504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4DA2B6-1E44-4D59-88C5-FF48B1D125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92000" y="6082000"/>
                <a:ext cx="5450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F2A897-1103-4530-9B1B-EBD9170E90F7}"/>
                  </a:ext>
                </a:extLst>
              </p14:cNvPr>
              <p14:cNvContentPartPr/>
              <p14:nvPr/>
            </p14:nvContentPartPr>
            <p14:xfrm>
              <a:off x="2590400" y="6190360"/>
              <a:ext cx="155160" cy="47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F2A897-1103-4530-9B1B-EBD9170E90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2760" y="6172720"/>
                <a:ext cx="190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3A3AD55-79BB-464F-82B2-897FA5CF81FF}"/>
                  </a:ext>
                </a:extLst>
              </p14:cNvPr>
              <p14:cNvContentPartPr/>
              <p14:nvPr/>
            </p14:nvContentPartPr>
            <p14:xfrm>
              <a:off x="2590400" y="6312760"/>
              <a:ext cx="159120" cy="4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3A3AD55-79BB-464F-82B2-897FA5CF81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2760" y="6294760"/>
                <a:ext cx="194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6A1B81-7CDA-41E2-97FC-273DA83A7E5A}"/>
                  </a:ext>
                </a:extLst>
              </p14:cNvPr>
              <p14:cNvContentPartPr/>
              <p14:nvPr/>
            </p14:nvContentPartPr>
            <p14:xfrm>
              <a:off x="2909000" y="5973640"/>
              <a:ext cx="179640" cy="402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6A1B81-7CDA-41E2-97FC-273DA83A7E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1360" y="5955640"/>
                <a:ext cx="21528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D0BC6B-32A6-4E6C-AF66-FBABC058CD0C}"/>
                  </a:ext>
                </a:extLst>
              </p14:cNvPr>
              <p14:cNvContentPartPr/>
              <p14:nvPr/>
            </p14:nvContentPartPr>
            <p14:xfrm>
              <a:off x="1460360" y="5728120"/>
              <a:ext cx="306000" cy="88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D0BC6B-32A6-4E6C-AF66-FBABC058CD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2720" y="5710480"/>
                <a:ext cx="34164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58DBBE7-6452-4763-B7E2-B4A92A242CA4}"/>
                  </a:ext>
                </a:extLst>
              </p14:cNvPr>
              <p14:cNvContentPartPr/>
              <p14:nvPr/>
            </p14:nvContentPartPr>
            <p14:xfrm>
              <a:off x="3199520" y="5856280"/>
              <a:ext cx="878040" cy="538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58DBBE7-6452-4763-B7E2-B4A92A242CA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81880" y="5838280"/>
                <a:ext cx="91368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02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14:cNvPr>
              <p14:cNvContentPartPr/>
              <p14:nvPr/>
            </p14:nvContentPartPr>
            <p14:xfrm>
              <a:off x="7730480" y="70000"/>
              <a:ext cx="834840" cy="54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2480" y="52360"/>
                <a:ext cx="870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14:cNvPr>
              <p14:cNvContentPartPr/>
              <p14:nvPr/>
            </p14:nvContentPartPr>
            <p14:xfrm>
              <a:off x="2632520" y="152080"/>
              <a:ext cx="136800" cy="21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880" y="134440"/>
                <a:ext cx="172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14:cNvPr>
              <p14:cNvContentPartPr/>
              <p14:nvPr/>
            </p14:nvContentPartPr>
            <p14:xfrm>
              <a:off x="2772560" y="100960"/>
              <a:ext cx="28080" cy="38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920" y="83320"/>
                <a:ext cx="6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14:cNvPr>
              <p14:cNvContentPartPr/>
              <p14:nvPr/>
            </p14:nvContentPartPr>
            <p14:xfrm>
              <a:off x="2929160" y="436840"/>
              <a:ext cx="684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60" y="418840"/>
                <a:ext cx="42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14:cNvPr>
              <p14:cNvContentPartPr/>
              <p14:nvPr/>
            </p14:nvContentPartPr>
            <p14:xfrm>
              <a:off x="3098360" y="60640"/>
              <a:ext cx="41040" cy="40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360" y="43000"/>
                <a:ext cx="76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14:cNvPr>
              <p14:cNvContentPartPr/>
              <p14:nvPr/>
            </p14:nvContentPartPr>
            <p14:xfrm>
              <a:off x="3670760" y="241720"/>
              <a:ext cx="169560" cy="187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20" y="223720"/>
                <a:ext cx="205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14:cNvPr>
              <p14:cNvContentPartPr/>
              <p14:nvPr/>
            </p14:nvContentPartPr>
            <p14:xfrm>
              <a:off x="3719000" y="131920"/>
              <a:ext cx="50040" cy="40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360" y="113920"/>
                <a:ext cx="856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14:cNvPr>
              <p14:cNvContentPartPr/>
              <p14:nvPr/>
            </p14:nvContentPartPr>
            <p14:xfrm>
              <a:off x="4112120" y="121480"/>
              <a:ext cx="182880" cy="20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4480" y="103480"/>
                <a:ext cx="21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14:cNvPr>
              <p14:cNvContentPartPr/>
              <p14:nvPr/>
            </p14:nvContentPartPr>
            <p14:xfrm>
              <a:off x="4246400" y="111400"/>
              <a:ext cx="91800" cy="385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8400" y="93760"/>
                <a:ext cx="12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14:cNvPr>
              <p14:cNvContentPartPr/>
              <p14:nvPr/>
            </p14:nvContentPartPr>
            <p14:xfrm>
              <a:off x="4413800" y="385720"/>
              <a:ext cx="36360" cy="90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5800" y="367720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14:cNvPr>
              <p14:cNvContentPartPr/>
              <p14:nvPr/>
            </p14:nvContentPartPr>
            <p14:xfrm>
              <a:off x="4561760" y="151000"/>
              <a:ext cx="253800" cy="25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760" y="133360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14:cNvPr>
              <p14:cNvContentPartPr/>
              <p14:nvPr/>
            </p14:nvContentPartPr>
            <p14:xfrm>
              <a:off x="538040" y="172600"/>
              <a:ext cx="1904400" cy="726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400" y="154600"/>
                <a:ext cx="194004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71ADD0-1D95-42B7-A8F4-508282A26944}"/>
                  </a:ext>
                </a:extLst>
              </p14:cNvPr>
              <p14:cNvContentPartPr/>
              <p14:nvPr/>
            </p14:nvContentPartPr>
            <p14:xfrm>
              <a:off x="4124360" y="435760"/>
              <a:ext cx="611280" cy="30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71ADD0-1D95-42B7-A8F4-508282A2694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06360" y="418120"/>
                <a:ext cx="6469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6DEAFD9-FB2B-4AB9-BE84-6C4A16824298}"/>
                  </a:ext>
                </a:extLst>
              </p14:cNvPr>
              <p14:cNvContentPartPr/>
              <p14:nvPr/>
            </p14:nvContentPartPr>
            <p14:xfrm>
              <a:off x="3734480" y="893680"/>
              <a:ext cx="2408760" cy="1880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6DEAFD9-FB2B-4AB9-BE84-6C4A1682429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16480" y="875677"/>
                <a:ext cx="2444400" cy="1915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76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4BD666A-D696-4BB4-A7CA-0F391FB1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95" t="24806" r="18952" b="55969"/>
          <a:stretch/>
        </p:blipFill>
        <p:spPr>
          <a:xfrm>
            <a:off x="228600" y="838200"/>
            <a:ext cx="8686800" cy="47866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1B0502-4E8C-46BC-A81E-690CAA0FC9D1}"/>
                  </a:ext>
                </a:extLst>
              </p14:cNvPr>
              <p14:cNvContentPartPr/>
              <p14:nvPr/>
            </p14:nvContentPartPr>
            <p14:xfrm>
              <a:off x="182360" y="30068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1B0502-4E8C-46BC-A81E-690CAA0FC9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720" y="29708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3AA73C-AF7D-4802-8A75-427B9EDF7E79}"/>
                  </a:ext>
                </a:extLst>
              </p14:cNvPr>
              <p14:cNvContentPartPr/>
              <p14:nvPr/>
            </p14:nvContentPartPr>
            <p14:xfrm>
              <a:off x="140600" y="2870800"/>
              <a:ext cx="8171280" cy="60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3AA73C-AF7D-4802-8A75-427B9EDF7E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960" y="2835160"/>
                <a:ext cx="82069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3A08F1-2AA0-4F76-941A-F2DD5B28A400}"/>
                  </a:ext>
                </a:extLst>
              </p14:cNvPr>
              <p14:cNvContentPartPr/>
              <p14:nvPr/>
            </p14:nvContentPartPr>
            <p14:xfrm>
              <a:off x="1909640" y="5719840"/>
              <a:ext cx="465480" cy="28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3A08F1-2AA0-4F76-941A-F2DD5B28A4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2000" y="5701840"/>
                <a:ext cx="5011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4DA2B6-1E44-4D59-88C5-FF48B1D12521}"/>
                  </a:ext>
                </a:extLst>
              </p14:cNvPr>
              <p14:cNvContentPartPr/>
              <p14:nvPr/>
            </p14:nvContentPartPr>
            <p14:xfrm>
              <a:off x="1909640" y="6099640"/>
              <a:ext cx="509400" cy="504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4DA2B6-1E44-4D59-88C5-FF48B1D125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92000" y="6082000"/>
                <a:ext cx="5450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F2A897-1103-4530-9B1B-EBD9170E90F7}"/>
                  </a:ext>
                </a:extLst>
              </p14:cNvPr>
              <p14:cNvContentPartPr/>
              <p14:nvPr/>
            </p14:nvContentPartPr>
            <p14:xfrm>
              <a:off x="2590400" y="6190360"/>
              <a:ext cx="155160" cy="47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F2A897-1103-4530-9B1B-EBD9170E90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2760" y="6172720"/>
                <a:ext cx="190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3A3AD55-79BB-464F-82B2-897FA5CF81FF}"/>
                  </a:ext>
                </a:extLst>
              </p14:cNvPr>
              <p14:cNvContentPartPr/>
              <p14:nvPr/>
            </p14:nvContentPartPr>
            <p14:xfrm>
              <a:off x="2590400" y="6312760"/>
              <a:ext cx="159120" cy="4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3A3AD55-79BB-464F-82B2-897FA5CF81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2760" y="6294760"/>
                <a:ext cx="194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6A1B81-7CDA-41E2-97FC-273DA83A7E5A}"/>
                  </a:ext>
                </a:extLst>
              </p14:cNvPr>
              <p14:cNvContentPartPr/>
              <p14:nvPr/>
            </p14:nvContentPartPr>
            <p14:xfrm>
              <a:off x="2909000" y="5973640"/>
              <a:ext cx="179640" cy="402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6A1B81-7CDA-41E2-97FC-273DA83A7E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1360" y="5955640"/>
                <a:ext cx="21528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D0BC6B-32A6-4E6C-AF66-FBABC058CD0C}"/>
                  </a:ext>
                </a:extLst>
              </p14:cNvPr>
              <p14:cNvContentPartPr/>
              <p14:nvPr/>
            </p14:nvContentPartPr>
            <p14:xfrm>
              <a:off x="1460360" y="5728120"/>
              <a:ext cx="306000" cy="88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D0BC6B-32A6-4E6C-AF66-FBABC058CD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2720" y="5710480"/>
                <a:ext cx="34164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58DBBE7-6452-4763-B7E2-B4A92A242CA4}"/>
                  </a:ext>
                </a:extLst>
              </p14:cNvPr>
              <p14:cNvContentPartPr/>
              <p14:nvPr/>
            </p14:nvContentPartPr>
            <p14:xfrm>
              <a:off x="3199520" y="5856280"/>
              <a:ext cx="878040" cy="538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58DBBE7-6452-4763-B7E2-B4A92A242CA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81880" y="5838280"/>
                <a:ext cx="9136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B12E80-6F1D-4038-B245-F0BA9563FE2B}"/>
                  </a:ext>
                </a:extLst>
              </p14:cNvPr>
              <p14:cNvContentPartPr/>
              <p14:nvPr/>
            </p14:nvContentPartPr>
            <p14:xfrm>
              <a:off x="4713680" y="6170200"/>
              <a:ext cx="424800" cy="68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B12E80-6F1D-4038-B245-F0BA9563FE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96040" y="6152560"/>
                <a:ext cx="460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131745-86D0-4F5A-A0B4-620EE40D966B}"/>
                  </a:ext>
                </a:extLst>
              </p14:cNvPr>
              <p14:cNvContentPartPr/>
              <p14:nvPr/>
            </p14:nvContentPartPr>
            <p14:xfrm>
              <a:off x="4793240" y="5805520"/>
              <a:ext cx="315720" cy="240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131745-86D0-4F5A-A0B4-620EE40D96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75261" y="5787520"/>
                <a:ext cx="351319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D7AFFE-BF90-4FB7-A00E-EEFE0ADC94B6}"/>
                  </a:ext>
                </a:extLst>
              </p14:cNvPr>
              <p14:cNvContentPartPr/>
              <p14:nvPr/>
            </p14:nvContentPartPr>
            <p14:xfrm>
              <a:off x="5872880" y="6011800"/>
              <a:ext cx="174240" cy="346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D7AFFE-BF90-4FB7-A00E-EEFE0ADC94B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55240" y="5994160"/>
                <a:ext cx="2098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E7A8FB-3915-4922-BA24-014FD8572ADC}"/>
                  </a:ext>
                </a:extLst>
              </p14:cNvPr>
              <p14:cNvContentPartPr/>
              <p14:nvPr/>
            </p14:nvContentPartPr>
            <p14:xfrm>
              <a:off x="6237920" y="6076960"/>
              <a:ext cx="132120" cy="39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E7A8FB-3915-4922-BA24-014FD8572AD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19920" y="6058960"/>
                <a:ext cx="1677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F86083C-C4D8-48B7-9E0E-DCB2C0E7BD72}"/>
                  </a:ext>
                </a:extLst>
              </p14:cNvPr>
              <p14:cNvContentPartPr/>
              <p14:nvPr/>
            </p14:nvContentPartPr>
            <p14:xfrm>
              <a:off x="6258080" y="6211960"/>
              <a:ext cx="88560" cy="16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F86083C-C4D8-48B7-9E0E-DCB2C0E7BD7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40440" y="6193960"/>
                <a:ext cx="124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9ACE38-143D-4A03-8A7E-421D2869F19A}"/>
                  </a:ext>
                </a:extLst>
              </p14:cNvPr>
              <p14:cNvContentPartPr/>
              <p14:nvPr/>
            </p14:nvContentPartPr>
            <p14:xfrm>
              <a:off x="5587760" y="6088480"/>
              <a:ext cx="187200" cy="352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9ACE38-143D-4A03-8A7E-421D2869F19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69760" y="6070480"/>
                <a:ext cx="2228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09E84C8-FF7D-4742-A550-B93EF0C15BEF}"/>
                  </a:ext>
                </a:extLst>
              </p14:cNvPr>
              <p14:cNvContentPartPr/>
              <p14:nvPr/>
            </p14:nvContentPartPr>
            <p14:xfrm>
              <a:off x="6548240" y="5722000"/>
              <a:ext cx="1489320" cy="516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09E84C8-FF7D-4742-A550-B93EF0C15BE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30596" y="5704360"/>
                <a:ext cx="1524969" cy="5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583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5291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E0A84-725B-4E6E-82A8-5B0A5268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8" t="8567" r="28806" b="77244"/>
          <a:stretch/>
        </p:blipFill>
        <p:spPr>
          <a:xfrm>
            <a:off x="1371600" y="1371040"/>
            <a:ext cx="2944000" cy="26602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022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E0A84-725B-4E6E-82A8-5B0A5268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8" t="8567" r="28806" b="77244"/>
          <a:stretch/>
        </p:blipFill>
        <p:spPr>
          <a:xfrm>
            <a:off x="1371600" y="1371040"/>
            <a:ext cx="2944000" cy="26602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7456880" y="829960"/>
              <a:ext cx="801000" cy="8172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39240" y="811960"/>
                <a:ext cx="836640" cy="8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567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E0A84-725B-4E6E-82A8-5B0A5268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8" t="8567" r="28806" b="77244"/>
          <a:stretch/>
        </p:blipFill>
        <p:spPr>
          <a:xfrm>
            <a:off x="1371600" y="1371040"/>
            <a:ext cx="2944000" cy="26602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577320" y="829960"/>
              <a:ext cx="2680560" cy="20350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59680" y="811960"/>
                <a:ext cx="2716200" cy="20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495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E0A84-725B-4E6E-82A8-5B0A5268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8" t="8567" r="28806" b="77244"/>
          <a:stretch/>
        </p:blipFill>
        <p:spPr>
          <a:xfrm>
            <a:off x="1371600" y="1371040"/>
            <a:ext cx="2944000" cy="26602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496320" y="829960"/>
              <a:ext cx="2761920" cy="2471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78320" y="811960"/>
                <a:ext cx="279756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40F11F4-4185-41A9-B826-05A08744F83C}"/>
                  </a:ext>
                </a:extLst>
              </p14:cNvPr>
              <p14:cNvContentPartPr/>
              <p14:nvPr/>
            </p14:nvContentPartPr>
            <p14:xfrm>
              <a:off x="5538080" y="1645360"/>
              <a:ext cx="780840" cy="8344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40F11F4-4185-41A9-B826-05A08744F83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20440" y="1609360"/>
                <a:ext cx="81648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A05E1C2-4952-4F0F-B335-6E8FE7641B30}"/>
                  </a:ext>
                </a:extLst>
              </p14:cNvPr>
              <p14:cNvContentPartPr/>
              <p14:nvPr/>
            </p14:nvContentPartPr>
            <p14:xfrm>
              <a:off x="5498840" y="3342040"/>
              <a:ext cx="1947600" cy="615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A05E1C2-4952-4F0F-B335-6E8FE7641B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81200" y="3306040"/>
                <a:ext cx="198324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324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E0A84-725B-4E6E-82A8-5B0A5268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28" t="8567" r="28806" b="77244"/>
          <a:stretch/>
        </p:blipFill>
        <p:spPr>
          <a:xfrm>
            <a:off x="1371600" y="1371040"/>
            <a:ext cx="2944000" cy="26602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496320" y="829960"/>
              <a:ext cx="3317040" cy="2471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78320" y="811960"/>
                <a:ext cx="335268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67D310-C801-4F45-AC98-7C60181FAC4C}"/>
                  </a:ext>
                </a:extLst>
              </p14:cNvPr>
              <p14:cNvContentPartPr/>
              <p14:nvPr/>
            </p14:nvContentPartPr>
            <p14:xfrm>
              <a:off x="6217760" y="1319560"/>
              <a:ext cx="965880" cy="79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67D310-C801-4F45-AC98-7C60181FAC4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00120" y="1283560"/>
                <a:ext cx="100152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05E293A-AC3B-422F-935A-4B11A6E430EF}"/>
                  </a:ext>
                </a:extLst>
              </p14:cNvPr>
              <p14:cNvContentPartPr/>
              <p14:nvPr/>
            </p14:nvContentPartPr>
            <p14:xfrm>
              <a:off x="6908240" y="2709520"/>
              <a:ext cx="1991520" cy="86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05E293A-AC3B-422F-935A-4B11A6E430E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90600" y="2673520"/>
                <a:ext cx="2027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14:cNvPr>
              <p14:cNvContentPartPr/>
              <p14:nvPr/>
            </p14:nvContentPartPr>
            <p14:xfrm>
              <a:off x="7490720" y="2437360"/>
              <a:ext cx="88560" cy="143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73080" y="2419360"/>
                <a:ext cx="124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14:cNvPr>
              <p14:cNvContentPartPr/>
              <p14:nvPr/>
            </p14:nvContentPartPr>
            <p14:xfrm>
              <a:off x="7657760" y="2539600"/>
              <a:ext cx="5040" cy="4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40120" y="2521600"/>
                <a:ext cx="40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14:cNvPr>
              <p14:cNvContentPartPr/>
              <p14:nvPr/>
            </p14:nvContentPartPr>
            <p14:xfrm>
              <a:off x="7694840" y="2326480"/>
              <a:ext cx="648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76840" y="230848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14:cNvPr>
              <p14:cNvContentPartPr/>
              <p14:nvPr/>
            </p14:nvContentPartPr>
            <p14:xfrm>
              <a:off x="7741640" y="2449600"/>
              <a:ext cx="148320" cy="119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23640" y="2431960"/>
                <a:ext cx="18396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491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496320" y="829960"/>
              <a:ext cx="3317040" cy="2471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8320" y="811960"/>
                <a:ext cx="335268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14:cNvPr>
              <p14:cNvContentPartPr/>
              <p14:nvPr/>
            </p14:nvContentPartPr>
            <p14:xfrm>
              <a:off x="4988360" y="3697000"/>
              <a:ext cx="3935160" cy="1432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0360" y="3679360"/>
                <a:ext cx="397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14:cNvPr>
              <p14:cNvContentPartPr/>
              <p14:nvPr/>
            </p14:nvContentPartPr>
            <p14:xfrm>
              <a:off x="7490720" y="2437360"/>
              <a:ext cx="88560" cy="143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73080" y="2419360"/>
                <a:ext cx="124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14:cNvPr>
              <p14:cNvContentPartPr/>
              <p14:nvPr/>
            </p14:nvContentPartPr>
            <p14:xfrm>
              <a:off x="7657760" y="2539600"/>
              <a:ext cx="5040" cy="4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0120" y="2521600"/>
                <a:ext cx="40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14:cNvPr>
              <p14:cNvContentPartPr/>
              <p14:nvPr/>
            </p14:nvContentPartPr>
            <p14:xfrm>
              <a:off x="7694840" y="2326480"/>
              <a:ext cx="648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76840" y="230848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14:cNvPr>
              <p14:cNvContentPartPr/>
              <p14:nvPr/>
            </p14:nvContentPartPr>
            <p14:xfrm>
              <a:off x="7741640" y="2449600"/>
              <a:ext cx="148320" cy="119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23640" y="2431960"/>
                <a:ext cx="183960" cy="1548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1D9FE1F8-B714-44FB-973F-DCD8B6DF831F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53528" t="8567" r="28806" b="63333"/>
          <a:stretch/>
        </p:blipFill>
        <p:spPr>
          <a:xfrm>
            <a:off x="1371600" y="1371040"/>
            <a:ext cx="2944000" cy="52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496320" y="829960"/>
              <a:ext cx="3317040" cy="2471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8320" y="811960"/>
                <a:ext cx="335268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14:cNvPr>
              <p14:cNvContentPartPr/>
              <p14:nvPr/>
            </p14:nvContentPartPr>
            <p14:xfrm>
              <a:off x="4988360" y="3697000"/>
              <a:ext cx="3935160" cy="1432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0360" y="3679360"/>
                <a:ext cx="397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14:cNvPr>
              <p14:cNvContentPartPr/>
              <p14:nvPr/>
            </p14:nvContentPartPr>
            <p14:xfrm>
              <a:off x="7490720" y="2437360"/>
              <a:ext cx="88560" cy="143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73080" y="2419360"/>
                <a:ext cx="124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14:cNvPr>
              <p14:cNvContentPartPr/>
              <p14:nvPr/>
            </p14:nvContentPartPr>
            <p14:xfrm>
              <a:off x="7657760" y="2539600"/>
              <a:ext cx="5040" cy="4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0120" y="2521600"/>
                <a:ext cx="40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14:cNvPr>
              <p14:cNvContentPartPr/>
              <p14:nvPr/>
            </p14:nvContentPartPr>
            <p14:xfrm>
              <a:off x="7694840" y="2326480"/>
              <a:ext cx="648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76840" y="230848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14:cNvPr>
              <p14:cNvContentPartPr/>
              <p14:nvPr/>
            </p14:nvContentPartPr>
            <p14:xfrm>
              <a:off x="7741640" y="2449600"/>
              <a:ext cx="148320" cy="119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23640" y="2431960"/>
                <a:ext cx="183960" cy="1548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1D9FE1F8-B714-44FB-973F-DCD8B6DF831F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53528" t="8567" r="28806" b="63333"/>
          <a:stretch/>
        </p:blipFill>
        <p:spPr>
          <a:xfrm>
            <a:off x="1371600" y="1371040"/>
            <a:ext cx="2944000" cy="526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F2E7D6-54EF-453A-BC33-4589520A9F8D}"/>
                  </a:ext>
                </a:extLst>
              </p14:cNvPr>
              <p14:cNvContentPartPr/>
              <p14:nvPr/>
            </p14:nvContentPartPr>
            <p14:xfrm>
              <a:off x="5597840" y="4785280"/>
              <a:ext cx="806400" cy="64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F2E7D6-54EF-453A-BC33-4589520A9F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79840" y="4767280"/>
                <a:ext cx="842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79E96-54C3-4401-8653-F6117987EF84}"/>
                  </a:ext>
                </a:extLst>
              </p14:cNvPr>
              <p14:cNvContentPartPr/>
              <p14:nvPr/>
            </p14:nvContentPartPr>
            <p14:xfrm>
              <a:off x="5384720" y="4388560"/>
              <a:ext cx="202680" cy="194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79E96-54C3-4401-8653-F6117987EF8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66752" y="4370560"/>
                <a:ext cx="238257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FF0A08-90C9-4C37-9886-18830CEB1C04}"/>
                  </a:ext>
                </a:extLst>
              </p14:cNvPr>
              <p14:cNvContentPartPr/>
              <p14:nvPr/>
            </p14:nvContentPartPr>
            <p14:xfrm>
              <a:off x="5394440" y="4144840"/>
              <a:ext cx="198000" cy="153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FF0A08-90C9-4C37-9886-18830CEB1C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76768" y="4126840"/>
                <a:ext cx="233705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014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496320" y="829960"/>
              <a:ext cx="3317040" cy="2471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8320" y="811960"/>
                <a:ext cx="335268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14:cNvPr>
              <p14:cNvContentPartPr/>
              <p14:nvPr/>
            </p14:nvContentPartPr>
            <p14:xfrm>
              <a:off x="4988360" y="3697000"/>
              <a:ext cx="3935160" cy="1432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0360" y="3679360"/>
                <a:ext cx="397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14:cNvPr>
              <p14:cNvContentPartPr/>
              <p14:nvPr/>
            </p14:nvContentPartPr>
            <p14:xfrm>
              <a:off x="7490720" y="2437360"/>
              <a:ext cx="88560" cy="143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73080" y="2419360"/>
                <a:ext cx="124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14:cNvPr>
              <p14:cNvContentPartPr/>
              <p14:nvPr/>
            </p14:nvContentPartPr>
            <p14:xfrm>
              <a:off x="7657760" y="2539600"/>
              <a:ext cx="5040" cy="4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0120" y="2521600"/>
                <a:ext cx="40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14:cNvPr>
              <p14:cNvContentPartPr/>
              <p14:nvPr/>
            </p14:nvContentPartPr>
            <p14:xfrm>
              <a:off x="7694840" y="2326480"/>
              <a:ext cx="648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76840" y="230848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14:cNvPr>
              <p14:cNvContentPartPr/>
              <p14:nvPr/>
            </p14:nvContentPartPr>
            <p14:xfrm>
              <a:off x="7741640" y="2449600"/>
              <a:ext cx="148320" cy="119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23640" y="2431960"/>
                <a:ext cx="183960" cy="1548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1D9FE1F8-B714-44FB-973F-DCD8B6DF831F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53528" t="8567" r="28806" b="63333"/>
          <a:stretch/>
        </p:blipFill>
        <p:spPr>
          <a:xfrm>
            <a:off x="1371600" y="1371040"/>
            <a:ext cx="2944000" cy="526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F2E7D6-54EF-453A-BC33-4589520A9F8D}"/>
                  </a:ext>
                </a:extLst>
              </p14:cNvPr>
              <p14:cNvContentPartPr/>
              <p14:nvPr/>
            </p14:nvContentPartPr>
            <p14:xfrm>
              <a:off x="5597840" y="4785280"/>
              <a:ext cx="806400" cy="64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F2E7D6-54EF-453A-BC33-4589520A9F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79840" y="4767280"/>
                <a:ext cx="842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79E96-54C3-4401-8653-F6117987EF84}"/>
                  </a:ext>
                </a:extLst>
              </p14:cNvPr>
              <p14:cNvContentPartPr/>
              <p14:nvPr/>
            </p14:nvContentPartPr>
            <p14:xfrm>
              <a:off x="5384720" y="4388560"/>
              <a:ext cx="202680" cy="194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79E96-54C3-4401-8653-F6117987EF8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66752" y="4370560"/>
                <a:ext cx="238257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FF0A08-90C9-4C37-9886-18830CEB1C04}"/>
                  </a:ext>
                </a:extLst>
              </p14:cNvPr>
              <p14:cNvContentPartPr/>
              <p14:nvPr/>
            </p14:nvContentPartPr>
            <p14:xfrm>
              <a:off x="5394440" y="4144840"/>
              <a:ext cx="198000" cy="153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FF0A08-90C9-4C37-9886-18830CEB1C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76768" y="4126840"/>
                <a:ext cx="233705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252F31-D7C0-464F-8E27-534436E36FEA}"/>
                  </a:ext>
                </a:extLst>
              </p14:cNvPr>
              <p14:cNvContentPartPr/>
              <p14:nvPr/>
            </p14:nvContentPartPr>
            <p14:xfrm>
              <a:off x="5780720" y="4445440"/>
              <a:ext cx="151560" cy="4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252F31-D7C0-464F-8E27-534436E36FE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63080" y="4427440"/>
                <a:ext cx="187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7B3903-316A-438D-87B6-F4D422FDEB9A}"/>
                  </a:ext>
                </a:extLst>
              </p14:cNvPr>
              <p14:cNvContentPartPr/>
              <p14:nvPr/>
            </p14:nvContentPartPr>
            <p14:xfrm>
              <a:off x="5790800" y="4541200"/>
              <a:ext cx="141840" cy="20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7B3903-316A-438D-87B6-F4D422FDEB9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73160" y="4523560"/>
                <a:ext cx="177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078DA2-395F-42D6-AF49-32710D396F6E}"/>
                  </a:ext>
                </a:extLst>
              </p14:cNvPr>
              <p14:cNvContentPartPr/>
              <p14:nvPr/>
            </p14:nvContentPartPr>
            <p14:xfrm>
              <a:off x="6490640" y="4439680"/>
              <a:ext cx="101880" cy="155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078DA2-395F-42D6-AF49-32710D396F6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73000" y="4421680"/>
                <a:ext cx="137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E5DB02-1E41-4D80-8DE4-BD47CCDCE4D6}"/>
                  </a:ext>
                </a:extLst>
              </p14:cNvPr>
              <p14:cNvContentPartPr/>
              <p14:nvPr/>
            </p14:nvContentPartPr>
            <p14:xfrm>
              <a:off x="6461120" y="4266160"/>
              <a:ext cx="199440" cy="123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E5DB02-1E41-4D80-8DE4-BD47CCDCE4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43480" y="4248520"/>
                <a:ext cx="235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8CBE508-E19B-4F99-8A95-7C27CDF0C0A0}"/>
                  </a:ext>
                </a:extLst>
              </p14:cNvPr>
              <p14:cNvContentPartPr/>
              <p14:nvPr/>
            </p14:nvContentPartPr>
            <p14:xfrm>
              <a:off x="6786560" y="4348240"/>
              <a:ext cx="173880" cy="203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8CBE508-E19B-4F99-8A95-7C27CDF0C0A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68560" y="4330240"/>
                <a:ext cx="2095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3EB58D-B4EA-42A8-BAAB-EE6364A7D747}"/>
                  </a:ext>
                </a:extLst>
              </p14:cNvPr>
              <p14:cNvContentPartPr/>
              <p14:nvPr/>
            </p14:nvContentPartPr>
            <p14:xfrm>
              <a:off x="6105800" y="4280560"/>
              <a:ext cx="254520" cy="36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3EB58D-B4EA-42A8-BAAB-EE6364A7D74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87800" y="4262902"/>
                <a:ext cx="290160" cy="39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B20CD6-8A76-4C91-963A-FD638DBC92B3}"/>
                  </a:ext>
                </a:extLst>
              </p14:cNvPr>
              <p14:cNvContentPartPr/>
              <p14:nvPr/>
            </p14:nvContentPartPr>
            <p14:xfrm>
              <a:off x="5547080" y="5318440"/>
              <a:ext cx="1544040" cy="53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B20CD6-8A76-4C91-963A-FD638DBC92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29080" y="5300800"/>
                <a:ext cx="15796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FB8241-E0DC-44EF-9EDA-3AD87564073E}"/>
                  </a:ext>
                </a:extLst>
              </p14:cNvPr>
              <p14:cNvContentPartPr/>
              <p14:nvPr/>
            </p14:nvContentPartPr>
            <p14:xfrm>
              <a:off x="6077720" y="4672600"/>
              <a:ext cx="820080" cy="62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FB8241-E0DC-44EF-9EDA-3AD87564073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60080" y="4636600"/>
                <a:ext cx="855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8B4572-9253-4968-B7A8-773BB17D7946}"/>
                  </a:ext>
                </a:extLst>
              </p14:cNvPr>
              <p14:cNvContentPartPr/>
              <p14:nvPr/>
            </p14:nvContentPartPr>
            <p14:xfrm>
              <a:off x="5435120" y="5912440"/>
              <a:ext cx="1601640" cy="102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8B4572-9253-4968-B7A8-773BB17D79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17480" y="5876440"/>
                <a:ext cx="1637280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06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14:cNvPr>
              <p14:cNvContentPartPr/>
              <p14:nvPr/>
            </p14:nvContentPartPr>
            <p14:xfrm>
              <a:off x="7730480" y="70000"/>
              <a:ext cx="834840" cy="54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2480" y="52360"/>
                <a:ext cx="870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14:cNvPr>
              <p14:cNvContentPartPr/>
              <p14:nvPr/>
            </p14:nvContentPartPr>
            <p14:xfrm>
              <a:off x="2632520" y="152080"/>
              <a:ext cx="136800" cy="21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880" y="134440"/>
                <a:ext cx="172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14:cNvPr>
              <p14:cNvContentPartPr/>
              <p14:nvPr/>
            </p14:nvContentPartPr>
            <p14:xfrm>
              <a:off x="2772560" y="100960"/>
              <a:ext cx="28080" cy="38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920" y="83320"/>
                <a:ext cx="6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14:cNvPr>
              <p14:cNvContentPartPr/>
              <p14:nvPr/>
            </p14:nvContentPartPr>
            <p14:xfrm>
              <a:off x="2929160" y="436840"/>
              <a:ext cx="684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60" y="418840"/>
                <a:ext cx="42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14:cNvPr>
              <p14:cNvContentPartPr/>
              <p14:nvPr/>
            </p14:nvContentPartPr>
            <p14:xfrm>
              <a:off x="3098360" y="60640"/>
              <a:ext cx="41040" cy="40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360" y="43000"/>
                <a:ext cx="76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14:cNvPr>
              <p14:cNvContentPartPr/>
              <p14:nvPr/>
            </p14:nvContentPartPr>
            <p14:xfrm>
              <a:off x="3670760" y="241720"/>
              <a:ext cx="169560" cy="187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20" y="223720"/>
                <a:ext cx="205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14:cNvPr>
              <p14:cNvContentPartPr/>
              <p14:nvPr/>
            </p14:nvContentPartPr>
            <p14:xfrm>
              <a:off x="3719000" y="131920"/>
              <a:ext cx="50040" cy="40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360" y="113920"/>
                <a:ext cx="856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14:cNvPr>
              <p14:cNvContentPartPr/>
              <p14:nvPr/>
            </p14:nvContentPartPr>
            <p14:xfrm>
              <a:off x="4112120" y="121480"/>
              <a:ext cx="182880" cy="20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4480" y="103480"/>
                <a:ext cx="21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14:cNvPr>
              <p14:cNvContentPartPr/>
              <p14:nvPr/>
            </p14:nvContentPartPr>
            <p14:xfrm>
              <a:off x="4246400" y="111400"/>
              <a:ext cx="91800" cy="385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8400" y="93760"/>
                <a:ext cx="12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14:cNvPr>
              <p14:cNvContentPartPr/>
              <p14:nvPr/>
            </p14:nvContentPartPr>
            <p14:xfrm>
              <a:off x="4413800" y="385720"/>
              <a:ext cx="36360" cy="90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5800" y="367720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14:cNvPr>
              <p14:cNvContentPartPr/>
              <p14:nvPr/>
            </p14:nvContentPartPr>
            <p14:xfrm>
              <a:off x="4561760" y="151000"/>
              <a:ext cx="253800" cy="25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760" y="133360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14:cNvPr>
              <p14:cNvContentPartPr/>
              <p14:nvPr/>
            </p14:nvContentPartPr>
            <p14:xfrm>
              <a:off x="538040" y="172600"/>
              <a:ext cx="1904400" cy="726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400" y="154600"/>
                <a:ext cx="194004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B2CC0D-12E8-4F03-BC47-6791F0A662B6}"/>
                  </a:ext>
                </a:extLst>
              </p14:cNvPr>
              <p14:cNvContentPartPr/>
              <p14:nvPr/>
            </p14:nvContentPartPr>
            <p14:xfrm>
              <a:off x="538040" y="885760"/>
              <a:ext cx="2520000" cy="758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B2CC0D-12E8-4F03-BC47-6791F0A662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400" y="868120"/>
                <a:ext cx="25556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249F4D2-0170-4754-A751-DBEC0A6ABD05}"/>
                  </a:ext>
                </a:extLst>
              </p14:cNvPr>
              <p14:cNvContentPartPr/>
              <p14:nvPr/>
            </p14:nvContentPartPr>
            <p14:xfrm>
              <a:off x="3418760" y="973240"/>
              <a:ext cx="729720" cy="46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249F4D2-0170-4754-A751-DBEC0A6ABD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00760" y="955240"/>
                <a:ext cx="7653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B3F9F4-2518-4ADF-A4A2-8B27DB062AE2}"/>
                  </a:ext>
                </a:extLst>
              </p14:cNvPr>
              <p14:cNvContentPartPr/>
              <p14:nvPr/>
            </p14:nvContentPartPr>
            <p14:xfrm>
              <a:off x="5442320" y="913840"/>
              <a:ext cx="247320" cy="596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B3F9F4-2518-4ADF-A4A2-8B27DB062A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24654" y="896200"/>
                <a:ext cx="283012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85DC8E-FA5D-429C-8889-FB48D62F89E4}"/>
                  </a:ext>
                </a:extLst>
              </p14:cNvPr>
              <p14:cNvContentPartPr/>
              <p14:nvPr/>
            </p14:nvContentPartPr>
            <p14:xfrm>
              <a:off x="5008520" y="934360"/>
              <a:ext cx="285120" cy="484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85DC8E-FA5D-429C-8889-FB48D62F89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0520" y="916720"/>
                <a:ext cx="32076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1F74039-E7E5-4668-8B7E-D1656C76F273}"/>
                  </a:ext>
                </a:extLst>
              </p14:cNvPr>
              <p14:cNvContentPartPr/>
              <p14:nvPr/>
            </p14:nvContentPartPr>
            <p14:xfrm>
              <a:off x="4564280" y="964600"/>
              <a:ext cx="169920" cy="53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1F74039-E7E5-4668-8B7E-D1656C76F27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46640" y="946960"/>
                <a:ext cx="20556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668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14:cNvPr>
              <p14:cNvContentPartPr/>
              <p14:nvPr/>
            </p14:nvContentPartPr>
            <p14:xfrm>
              <a:off x="493400" y="713680"/>
              <a:ext cx="358200" cy="53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67DEF-9510-497B-AA2B-819E9A94FA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760" y="696040"/>
                <a:ext cx="393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14:cNvPr>
              <p14:cNvContentPartPr/>
              <p14:nvPr/>
            </p14:nvContentPartPr>
            <p14:xfrm>
              <a:off x="660080" y="883960"/>
              <a:ext cx="266400" cy="14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EC803D-88A0-4F00-91A7-239D21004F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440" y="865960"/>
                <a:ext cx="302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14:cNvPr>
              <p14:cNvContentPartPr/>
              <p14:nvPr/>
            </p14:nvContentPartPr>
            <p14:xfrm>
              <a:off x="1024760" y="991960"/>
              <a:ext cx="111240" cy="18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0F5D1-D530-48D8-9A4A-15E89A066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120" y="974320"/>
                <a:ext cx="14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14:cNvPr>
              <p14:cNvContentPartPr/>
              <p14:nvPr/>
            </p14:nvContentPartPr>
            <p14:xfrm>
              <a:off x="1224560" y="979360"/>
              <a:ext cx="124920" cy="18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2AB67-DDA7-4F97-9957-0527BFFD91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6920" y="961720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14:cNvPr>
              <p14:cNvContentPartPr/>
              <p14:nvPr/>
            </p14:nvContentPartPr>
            <p14:xfrm>
              <a:off x="1369640" y="995560"/>
              <a:ext cx="209880" cy="145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0E321-05A4-4385-952A-D76F00E995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000" y="977560"/>
                <a:ext cx="245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14:cNvPr>
              <p14:cNvContentPartPr/>
              <p14:nvPr/>
            </p14:nvContentPartPr>
            <p14:xfrm>
              <a:off x="1574840" y="986920"/>
              <a:ext cx="210960" cy="222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F9966E-3491-4CAE-BE64-63443148A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6840" y="968920"/>
                <a:ext cx="2466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14:cNvPr>
              <p14:cNvContentPartPr/>
              <p14:nvPr/>
            </p14:nvContentPartPr>
            <p14:xfrm>
              <a:off x="2084240" y="1066480"/>
              <a:ext cx="18720" cy="13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C67D58-0668-4356-B297-63ED1D7B90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6600" y="1048480"/>
                <a:ext cx="54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14:cNvPr>
              <p14:cNvContentPartPr/>
              <p14:nvPr/>
            </p14:nvContentPartPr>
            <p14:xfrm>
              <a:off x="2092520" y="873160"/>
              <a:ext cx="27000" cy="4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EA7B6E-DA9F-4507-A81C-3C00F5ACD5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74880" y="855520"/>
                <a:ext cx="62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14:cNvPr>
              <p14:cNvContentPartPr/>
              <p14:nvPr/>
            </p14:nvContentPartPr>
            <p14:xfrm>
              <a:off x="2250200" y="944440"/>
              <a:ext cx="127440" cy="22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136F1D-6481-4EFA-8DE7-D64A27FE33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2200" y="926440"/>
                <a:ext cx="163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14:cNvPr>
              <p14:cNvContentPartPr/>
              <p14:nvPr/>
            </p14:nvContentPartPr>
            <p14:xfrm>
              <a:off x="2740880" y="1002400"/>
              <a:ext cx="325080" cy="12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899C95-E167-43F9-9A8F-6F0AE77F69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3240" y="984760"/>
                <a:ext cx="36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14:cNvPr>
              <p14:cNvContentPartPr/>
              <p14:nvPr/>
            </p14:nvContentPartPr>
            <p14:xfrm>
              <a:off x="3332000" y="881080"/>
              <a:ext cx="254160" cy="27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AB9AF52-7055-40CC-977C-EDCFC42C76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4360" y="863080"/>
                <a:ext cx="289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14:cNvPr>
              <p14:cNvContentPartPr/>
              <p14:nvPr/>
            </p14:nvContentPartPr>
            <p14:xfrm>
              <a:off x="3594440" y="955240"/>
              <a:ext cx="214200" cy="17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4215DF-6F35-4F98-AFC6-EF1DF32CC0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6800" y="937240"/>
                <a:ext cx="249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14:cNvPr>
              <p14:cNvContentPartPr/>
              <p14:nvPr/>
            </p14:nvContentPartPr>
            <p14:xfrm>
              <a:off x="3879920" y="944440"/>
              <a:ext cx="171360" cy="175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6B3CA7-1FC7-4347-B7D8-1870CD246F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61920" y="926440"/>
                <a:ext cx="207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14:cNvPr>
              <p14:cNvContentPartPr/>
              <p14:nvPr/>
            </p14:nvContentPartPr>
            <p14:xfrm>
              <a:off x="4232360" y="822760"/>
              <a:ext cx="75600" cy="31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EADD86-2EE6-4BD3-AB8F-E07C8556CE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14360" y="804760"/>
                <a:ext cx="111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14:cNvPr>
              <p14:cNvContentPartPr/>
              <p14:nvPr/>
            </p14:nvContentPartPr>
            <p14:xfrm>
              <a:off x="4104200" y="995560"/>
              <a:ext cx="2941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6D3737-CF14-422C-8001-4AB643F7FC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86560" y="977560"/>
                <a:ext cx="329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14:cNvPr>
              <p14:cNvContentPartPr/>
              <p14:nvPr/>
            </p14:nvContentPartPr>
            <p14:xfrm>
              <a:off x="4397600" y="934720"/>
              <a:ext cx="102240" cy="160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2E72AC-B968-4FE3-8742-E404200960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9960" y="917080"/>
                <a:ext cx="137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14:cNvPr>
              <p14:cNvContentPartPr/>
              <p14:nvPr/>
            </p14:nvContentPartPr>
            <p14:xfrm>
              <a:off x="4590920" y="912040"/>
              <a:ext cx="169920" cy="195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97617-B82E-43F0-AF57-6143094A44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72920" y="894400"/>
                <a:ext cx="205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14:cNvPr>
              <p14:cNvContentPartPr/>
              <p14:nvPr/>
            </p14:nvContentPartPr>
            <p14:xfrm>
              <a:off x="3067760" y="1125880"/>
              <a:ext cx="1913400" cy="20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2BA5B23-D019-4B4E-9EDF-59FC854BCA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9760" y="1089880"/>
                <a:ext cx="1949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14:cNvPr>
              <p14:cNvContentPartPr/>
              <p14:nvPr/>
            </p14:nvContentPartPr>
            <p14:xfrm>
              <a:off x="5130200" y="2281480"/>
              <a:ext cx="246600" cy="485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96D6E8C-059F-459D-9F86-EDB79A71CE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534" y="2263480"/>
                <a:ext cx="282292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14:cNvPr>
              <p14:cNvContentPartPr/>
              <p14:nvPr/>
            </p14:nvContentPartPr>
            <p14:xfrm>
              <a:off x="5496320" y="829960"/>
              <a:ext cx="3317040" cy="2471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E68DBFB-8D4D-41B8-998A-95CB606AB4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8320" y="811960"/>
                <a:ext cx="335268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14:cNvPr>
              <p14:cNvContentPartPr/>
              <p14:nvPr/>
            </p14:nvContentPartPr>
            <p14:xfrm>
              <a:off x="4988360" y="3697000"/>
              <a:ext cx="3935160" cy="1432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9B599C6-2AF4-42D4-B999-B6AF19E27E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0360" y="3679360"/>
                <a:ext cx="3970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14:cNvPr>
              <p14:cNvContentPartPr/>
              <p14:nvPr/>
            </p14:nvContentPartPr>
            <p14:xfrm>
              <a:off x="7490720" y="2437360"/>
              <a:ext cx="88560" cy="143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F9685D-0DA4-43FE-BA46-81F050CF0C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73080" y="2419360"/>
                <a:ext cx="124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14:cNvPr>
              <p14:cNvContentPartPr/>
              <p14:nvPr/>
            </p14:nvContentPartPr>
            <p14:xfrm>
              <a:off x="7657760" y="2539600"/>
              <a:ext cx="5040" cy="48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70488E-A89E-4880-9F07-2EB29622C9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0120" y="2521600"/>
                <a:ext cx="40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14:cNvPr>
              <p14:cNvContentPartPr/>
              <p14:nvPr/>
            </p14:nvContentPartPr>
            <p14:xfrm>
              <a:off x="7694840" y="2326480"/>
              <a:ext cx="648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93F0AE3-7FBE-42E1-A786-A0FA851C62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76840" y="230848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14:cNvPr>
              <p14:cNvContentPartPr/>
              <p14:nvPr/>
            </p14:nvContentPartPr>
            <p14:xfrm>
              <a:off x="7741640" y="2449600"/>
              <a:ext cx="148320" cy="119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D4132F-CD0F-4BA5-97FE-65B9C917DD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23640" y="2431960"/>
                <a:ext cx="183960" cy="1548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1D9FE1F8-B714-44FB-973F-DCD8B6DF831F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53528" t="8567" r="28806" b="63333"/>
          <a:stretch/>
        </p:blipFill>
        <p:spPr>
          <a:xfrm>
            <a:off x="1371600" y="1371040"/>
            <a:ext cx="2944000" cy="526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F2E7D6-54EF-453A-BC33-4589520A9F8D}"/>
                  </a:ext>
                </a:extLst>
              </p14:cNvPr>
              <p14:cNvContentPartPr/>
              <p14:nvPr/>
            </p14:nvContentPartPr>
            <p14:xfrm>
              <a:off x="5597840" y="4785280"/>
              <a:ext cx="806400" cy="64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F2E7D6-54EF-453A-BC33-4589520A9F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79840" y="4767280"/>
                <a:ext cx="842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C79E96-54C3-4401-8653-F6117987EF84}"/>
                  </a:ext>
                </a:extLst>
              </p14:cNvPr>
              <p14:cNvContentPartPr/>
              <p14:nvPr/>
            </p14:nvContentPartPr>
            <p14:xfrm>
              <a:off x="5384720" y="4388560"/>
              <a:ext cx="202680" cy="194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C79E96-54C3-4401-8653-F6117987EF8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66752" y="4370560"/>
                <a:ext cx="238257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FF0A08-90C9-4C37-9886-18830CEB1C04}"/>
                  </a:ext>
                </a:extLst>
              </p14:cNvPr>
              <p14:cNvContentPartPr/>
              <p14:nvPr/>
            </p14:nvContentPartPr>
            <p14:xfrm>
              <a:off x="5394440" y="4144840"/>
              <a:ext cx="198000" cy="153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FF0A08-90C9-4C37-9886-18830CEB1C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76768" y="4126840"/>
                <a:ext cx="233705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252F31-D7C0-464F-8E27-534436E36FEA}"/>
                  </a:ext>
                </a:extLst>
              </p14:cNvPr>
              <p14:cNvContentPartPr/>
              <p14:nvPr/>
            </p14:nvContentPartPr>
            <p14:xfrm>
              <a:off x="5780720" y="4445440"/>
              <a:ext cx="151560" cy="45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252F31-D7C0-464F-8E27-534436E36FE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63080" y="4427440"/>
                <a:ext cx="187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7B3903-316A-438D-87B6-F4D422FDEB9A}"/>
                  </a:ext>
                </a:extLst>
              </p14:cNvPr>
              <p14:cNvContentPartPr/>
              <p14:nvPr/>
            </p14:nvContentPartPr>
            <p14:xfrm>
              <a:off x="5790800" y="4541200"/>
              <a:ext cx="141840" cy="20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7B3903-316A-438D-87B6-F4D422FDEB9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73160" y="4523560"/>
                <a:ext cx="177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078DA2-395F-42D6-AF49-32710D396F6E}"/>
                  </a:ext>
                </a:extLst>
              </p14:cNvPr>
              <p14:cNvContentPartPr/>
              <p14:nvPr/>
            </p14:nvContentPartPr>
            <p14:xfrm>
              <a:off x="6490640" y="4439680"/>
              <a:ext cx="101880" cy="155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078DA2-395F-42D6-AF49-32710D396F6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73000" y="4421680"/>
                <a:ext cx="137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E5DB02-1E41-4D80-8DE4-BD47CCDCE4D6}"/>
                  </a:ext>
                </a:extLst>
              </p14:cNvPr>
              <p14:cNvContentPartPr/>
              <p14:nvPr/>
            </p14:nvContentPartPr>
            <p14:xfrm>
              <a:off x="6461120" y="4266160"/>
              <a:ext cx="199440" cy="123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E5DB02-1E41-4D80-8DE4-BD47CCDCE4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43480" y="4248520"/>
                <a:ext cx="235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8CBE508-E19B-4F99-8A95-7C27CDF0C0A0}"/>
                  </a:ext>
                </a:extLst>
              </p14:cNvPr>
              <p14:cNvContentPartPr/>
              <p14:nvPr/>
            </p14:nvContentPartPr>
            <p14:xfrm>
              <a:off x="6786560" y="4348240"/>
              <a:ext cx="173880" cy="203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8CBE508-E19B-4F99-8A95-7C27CDF0C0A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68560" y="4330240"/>
                <a:ext cx="2095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3EB58D-B4EA-42A8-BAAB-EE6364A7D747}"/>
                  </a:ext>
                </a:extLst>
              </p14:cNvPr>
              <p14:cNvContentPartPr/>
              <p14:nvPr/>
            </p14:nvContentPartPr>
            <p14:xfrm>
              <a:off x="6105800" y="4280560"/>
              <a:ext cx="254520" cy="36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3EB58D-B4EA-42A8-BAAB-EE6364A7D74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87800" y="4262902"/>
                <a:ext cx="290160" cy="39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B20CD6-8A76-4C91-963A-FD638DBC92B3}"/>
                  </a:ext>
                </a:extLst>
              </p14:cNvPr>
              <p14:cNvContentPartPr/>
              <p14:nvPr/>
            </p14:nvContentPartPr>
            <p14:xfrm>
              <a:off x="5547080" y="5318440"/>
              <a:ext cx="1544040" cy="534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B20CD6-8A76-4C91-963A-FD638DBC92B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29080" y="5300800"/>
                <a:ext cx="15796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B30F9D-6EA9-4AF2-B099-E21F4B36BC8B}"/>
                  </a:ext>
                </a:extLst>
              </p14:cNvPr>
              <p14:cNvContentPartPr/>
              <p14:nvPr/>
            </p14:nvContentPartPr>
            <p14:xfrm>
              <a:off x="7527440" y="4366960"/>
              <a:ext cx="124920" cy="348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B30F9D-6EA9-4AF2-B099-E21F4B36BC8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09800" y="4348960"/>
                <a:ext cx="160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15B6BE-26B4-46A0-A651-CCD678AF483D}"/>
                  </a:ext>
                </a:extLst>
              </p14:cNvPr>
              <p14:cNvContentPartPr/>
              <p14:nvPr/>
            </p14:nvContentPartPr>
            <p14:xfrm>
              <a:off x="7589000" y="4175800"/>
              <a:ext cx="144720" cy="91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15B6BE-26B4-46A0-A651-CCD678AF483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71360" y="4157800"/>
                <a:ext cx="180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E701449-C8E5-4923-8DC4-C6EBF7B6AA93}"/>
                  </a:ext>
                </a:extLst>
              </p14:cNvPr>
              <p14:cNvContentPartPr/>
              <p14:nvPr/>
            </p14:nvContentPartPr>
            <p14:xfrm>
              <a:off x="7142240" y="4321600"/>
              <a:ext cx="276840" cy="322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E701449-C8E5-4923-8DC4-C6EBF7B6AA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240" y="4303960"/>
                <a:ext cx="3124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244802E-DC85-4A85-A614-40FD8E1AC2AD}"/>
                  </a:ext>
                </a:extLst>
              </p14:cNvPr>
              <p14:cNvContentPartPr/>
              <p14:nvPr/>
            </p14:nvContentPartPr>
            <p14:xfrm>
              <a:off x="4419200" y="4917040"/>
              <a:ext cx="539640" cy="3704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244802E-DC85-4A85-A614-40FD8E1AC2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01212" y="4899400"/>
                <a:ext cx="575256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8F3E0F1-0490-4D2D-8035-EE6B530BF9EF}"/>
                  </a:ext>
                </a:extLst>
              </p14:cNvPr>
              <p14:cNvContentPartPr/>
              <p14:nvPr/>
            </p14:nvContentPartPr>
            <p14:xfrm>
              <a:off x="5059280" y="4815520"/>
              <a:ext cx="686160" cy="619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8F3E0F1-0490-4D2D-8035-EE6B530BF9E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41649" y="4797520"/>
                <a:ext cx="721781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98D63E-99C1-4CDB-A88D-922354A18C5C}"/>
                  </a:ext>
                </a:extLst>
              </p14:cNvPr>
              <p14:cNvContentPartPr/>
              <p14:nvPr/>
            </p14:nvContentPartPr>
            <p14:xfrm>
              <a:off x="7037480" y="4752520"/>
              <a:ext cx="845640" cy="74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98D63E-99C1-4CDB-A88D-922354A18C5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19480" y="4716520"/>
                <a:ext cx="881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70BB621-FFA9-4CE0-B1A0-EDFE187A573B}"/>
                  </a:ext>
                </a:extLst>
              </p14:cNvPr>
              <p14:cNvContentPartPr/>
              <p14:nvPr/>
            </p14:nvContentPartPr>
            <p14:xfrm>
              <a:off x="4362320" y="5354440"/>
              <a:ext cx="828360" cy="144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70BB621-FFA9-4CE0-B1A0-EDFE187A573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44680" y="5318440"/>
                <a:ext cx="86400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218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914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789C3FA-E2B7-40A5-8231-DCFA69C55E32}"/>
                  </a:ext>
                </a:extLst>
              </p14:cNvPr>
              <p14:cNvContentPartPr/>
              <p14:nvPr/>
            </p14:nvContentPartPr>
            <p14:xfrm>
              <a:off x="284240" y="1117240"/>
              <a:ext cx="2640240" cy="23342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789C3FA-E2B7-40A5-8231-DCFA69C55E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600" y="1099240"/>
                <a:ext cx="2675880" cy="23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80215AC-6971-4489-87E4-4BA4C936A0EA}"/>
                  </a:ext>
                </a:extLst>
              </p14:cNvPr>
              <p14:cNvContentPartPr/>
              <p14:nvPr/>
            </p14:nvContentPartPr>
            <p14:xfrm>
              <a:off x="3122120" y="1038400"/>
              <a:ext cx="5239440" cy="26067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80215AC-6971-4489-87E4-4BA4C936A0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4481" y="1020760"/>
                <a:ext cx="5275078" cy="26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90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789C3FA-E2B7-40A5-8231-DCFA69C55E32}"/>
                  </a:ext>
                </a:extLst>
              </p14:cNvPr>
              <p14:cNvContentPartPr/>
              <p14:nvPr/>
            </p14:nvContentPartPr>
            <p14:xfrm>
              <a:off x="284240" y="1117240"/>
              <a:ext cx="2640240" cy="23342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789C3FA-E2B7-40A5-8231-DCFA69C55E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600" y="1099240"/>
                <a:ext cx="2675880" cy="23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80215AC-6971-4489-87E4-4BA4C936A0EA}"/>
                  </a:ext>
                </a:extLst>
              </p14:cNvPr>
              <p14:cNvContentPartPr/>
              <p14:nvPr/>
            </p14:nvContentPartPr>
            <p14:xfrm>
              <a:off x="3122120" y="1038400"/>
              <a:ext cx="5239440" cy="26067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80215AC-6971-4489-87E4-4BA4C936A0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4481" y="1020760"/>
                <a:ext cx="5275078" cy="26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39E80F-471E-4E2E-A62C-4C7F87138490}"/>
                  </a:ext>
                </a:extLst>
              </p14:cNvPr>
              <p14:cNvContentPartPr/>
              <p14:nvPr/>
            </p14:nvContentPartPr>
            <p14:xfrm>
              <a:off x="1889480" y="3799960"/>
              <a:ext cx="560520" cy="956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39E80F-471E-4E2E-A62C-4C7F871384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1480" y="3782320"/>
                <a:ext cx="59616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58C3DE-F261-4D33-B5E7-A782730F64E2}"/>
                  </a:ext>
                </a:extLst>
              </p14:cNvPr>
              <p14:cNvContentPartPr/>
              <p14:nvPr/>
            </p14:nvContentPartPr>
            <p14:xfrm>
              <a:off x="2423000" y="4260400"/>
              <a:ext cx="784440" cy="72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58C3DE-F261-4D33-B5E7-A782730F64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5000" y="4242760"/>
                <a:ext cx="82008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4F6187-AA9E-4836-B68F-69ECB95A43B1}"/>
                  </a:ext>
                </a:extLst>
              </p14:cNvPr>
              <p14:cNvContentPartPr/>
              <p14:nvPr/>
            </p14:nvContentPartPr>
            <p14:xfrm>
              <a:off x="3271160" y="4217200"/>
              <a:ext cx="511920" cy="350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4F6187-AA9E-4836-B68F-69ECB95A43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3160" y="4199560"/>
                <a:ext cx="547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E1586D-F5C1-40C7-B324-F71B3D905269}"/>
                  </a:ext>
                </a:extLst>
              </p14:cNvPr>
              <p14:cNvContentPartPr/>
              <p14:nvPr/>
            </p14:nvContentPartPr>
            <p14:xfrm>
              <a:off x="3901160" y="4153480"/>
              <a:ext cx="294480" cy="61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E1586D-F5C1-40C7-B324-F71B3D9052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3520" y="4135480"/>
                <a:ext cx="33012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1FCF55-F230-4FDC-8B4B-E7C13A414D0A}"/>
                  </a:ext>
                </a:extLst>
              </p14:cNvPr>
              <p14:cNvContentPartPr/>
              <p14:nvPr/>
            </p14:nvContentPartPr>
            <p14:xfrm>
              <a:off x="4196360" y="4104160"/>
              <a:ext cx="294120" cy="28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1FCF55-F230-4FDC-8B4B-E7C13A414D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78360" y="4086520"/>
                <a:ext cx="3297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DF18E6-03AE-4A74-8ACF-BCFFB0A97748}"/>
                  </a:ext>
                </a:extLst>
              </p14:cNvPr>
              <p14:cNvContentPartPr/>
              <p14:nvPr/>
            </p14:nvContentPartPr>
            <p14:xfrm>
              <a:off x="4531160" y="4053760"/>
              <a:ext cx="163080" cy="304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DF18E6-03AE-4A74-8ACF-BCFFB0A977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13160" y="4035760"/>
                <a:ext cx="1987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ECFE03-4139-4453-AA6C-F5EBE691A8C5}"/>
                  </a:ext>
                </a:extLst>
              </p14:cNvPr>
              <p14:cNvContentPartPr/>
              <p14:nvPr/>
            </p14:nvContentPartPr>
            <p14:xfrm>
              <a:off x="4896920" y="4104160"/>
              <a:ext cx="34200" cy="165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ECFE03-4139-4453-AA6C-F5EBE691A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78920" y="4086520"/>
                <a:ext cx="69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EDD883-5B04-489F-AD89-DD891DB65611}"/>
                  </a:ext>
                </a:extLst>
              </p14:cNvPr>
              <p14:cNvContentPartPr/>
              <p14:nvPr/>
            </p14:nvContentPartPr>
            <p14:xfrm>
              <a:off x="4805480" y="391120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EDD883-5B04-489F-AD89-DD891DB656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7840" y="3893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825148-09E9-4C66-94D7-D499D8F30B94}"/>
                  </a:ext>
                </a:extLst>
              </p14:cNvPr>
              <p14:cNvContentPartPr/>
              <p14:nvPr/>
            </p14:nvContentPartPr>
            <p14:xfrm>
              <a:off x="5130200" y="3728320"/>
              <a:ext cx="82080" cy="552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825148-09E9-4C66-94D7-D499D8F30B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12560" y="3710680"/>
                <a:ext cx="1177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E2DDB2-ABA4-46A9-A77B-3FDB8C85C60F}"/>
                  </a:ext>
                </a:extLst>
              </p14:cNvPr>
              <p14:cNvContentPartPr/>
              <p14:nvPr/>
            </p14:nvContentPartPr>
            <p14:xfrm>
              <a:off x="5110040" y="3985720"/>
              <a:ext cx="253800" cy="78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E2DDB2-ABA4-46A9-A77B-3FDB8C85C6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92040" y="3968080"/>
                <a:ext cx="2894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24974B-FAEC-45AD-A7BF-CB0BF4CA9CCB}"/>
                  </a:ext>
                </a:extLst>
              </p14:cNvPr>
              <p14:cNvContentPartPr/>
              <p14:nvPr/>
            </p14:nvContentPartPr>
            <p14:xfrm>
              <a:off x="5425400" y="3830200"/>
              <a:ext cx="64080" cy="294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24974B-FAEC-45AD-A7BF-CB0BF4CA9C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7400" y="3812200"/>
                <a:ext cx="997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BDA60F1-D736-4137-9375-684CA89E4098}"/>
                  </a:ext>
                </a:extLst>
              </p14:cNvPr>
              <p14:cNvContentPartPr/>
              <p14:nvPr/>
            </p14:nvContentPartPr>
            <p14:xfrm>
              <a:off x="5591000" y="3873760"/>
              <a:ext cx="164880" cy="173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BDA60F1-D736-4137-9375-684CA89E40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73000" y="3856120"/>
                <a:ext cx="200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EA02A4-90DA-4AA1-B651-F24B548FEA52}"/>
                  </a:ext>
                </a:extLst>
              </p14:cNvPr>
              <p14:cNvContentPartPr/>
              <p14:nvPr/>
            </p14:nvContentPartPr>
            <p14:xfrm>
              <a:off x="5811320" y="3759280"/>
              <a:ext cx="573480" cy="213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EA02A4-90DA-4AA1-B651-F24B548FEA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93320" y="3741280"/>
                <a:ext cx="6091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CDDDFD1-C504-4E97-A5F9-9A5A9866A020}"/>
                  </a:ext>
                </a:extLst>
              </p14:cNvPr>
              <p14:cNvContentPartPr/>
              <p14:nvPr/>
            </p14:nvContentPartPr>
            <p14:xfrm>
              <a:off x="4802240" y="4429960"/>
              <a:ext cx="621720" cy="1608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CDDDFD1-C504-4E97-A5F9-9A5A9866A0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84240" y="4411960"/>
                <a:ext cx="657360" cy="16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153F29-F342-4436-B872-DB72592648E4}"/>
                  </a:ext>
                </a:extLst>
              </p14:cNvPr>
              <p14:cNvContentPartPr/>
              <p14:nvPr/>
            </p14:nvContentPartPr>
            <p14:xfrm>
              <a:off x="6076280" y="5079760"/>
              <a:ext cx="370080" cy="926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153F29-F342-4436-B872-DB72592648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58640" y="5061760"/>
                <a:ext cx="40572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E7C529-53F3-46C7-914A-D8FF6E392D17}"/>
                  </a:ext>
                </a:extLst>
              </p14:cNvPr>
              <p14:cNvContentPartPr/>
              <p14:nvPr/>
            </p14:nvContentPartPr>
            <p14:xfrm>
              <a:off x="6125960" y="5436520"/>
              <a:ext cx="461160" cy="213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E7C529-53F3-46C7-914A-D8FF6E392D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08320" y="5418520"/>
                <a:ext cx="4968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E6E71F-B00D-415F-A5B5-95BF37EDB869}"/>
                  </a:ext>
                </a:extLst>
              </p14:cNvPr>
              <p14:cNvContentPartPr/>
              <p14:nvPr/>
            </p14:nvContentPartPr>
            <p14:xfrm>
              <a:off x="6740480" y="5437960"/>
              <a:ext cx="179640" cy="251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E6E71F-B00D-415F-A5B5-95BF37EDB8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22480" y="5420320"/>
                <a:ext cx="2152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692144-DF41-4245-9BC6-8B424014551E}"/>
                  </a:ext>
                </a:extLst>
              </p14:cNvPr>
              <p14:cNvContentPartPr/>
              <p14:nvPr/>
            </p14:nvContentPartPr>
            <p14:xfrm>
              <a:off x="6953600" y="5280640"/>
              <a:ext cx="157320" cy="327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692144-DF41-4245-9BC6-8B424014551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35600" y="5262640"/>
                <a:ext cx="19296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5278E7-1343-4370-9533-3ED58020DC92}"/>
                  </a:ext>
                </a:extLst>
              </p14:cNvPr>
              <p14:cNvContentPartPr/>
              <p14:nvPr/>
            </p14:nvContentPartPr>
            <p14:xfrm>
              <a:off x="7242320" y="5150680"/>
              <a:ext cx="298800" cy="21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5278E7-1343-4370-9533-3ED58020DC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24680" y="5133040"/>
                <a:ext cx="334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34CD91-356B-45ED-93AA-D9B09D2EC005}"/>
                  </a:ext>
                </a:extLst>
              </p14:cNvPr>
              <p14:cNvContentPartPr/>
              <p14:nvPr/>
            </p14:nvContentPartPr>
            <p14:xfrm>
              <a:off x="7528160" y="5018560"/>
              <a:ext cx="319320" cy="266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34CD91-356B-45ED-93AA-D9B09D2EC00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10160" y="5000920"/>
                <a:ext cx="3549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CD74E4-0E10-4DC1-A7D9-B26F0C70FD73}"/>
                  </a:ext>
                </a:extLst>
              </p14:cNvPr>
              <p14:cNvContentPartPr/>
              <p14:nvPr/>
            </p14:nvContentPartPr>
            <p14:xfrm>
              <a:off x="7964840" y="4764760"/>
              <a:ext cx="272520" cy="555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CD74E4-0E10-4DC1-A7D9-B26F0C70FD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46840" y="4747120"/>
                <a:ext cx="30816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623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336439-43FC-4A70-8E08-AB64FDC18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1125"/>
            <a:ext cx="7048500" cy="5248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5B73D9-07CC-4DFD-BF47-02947A691AE1}"/>
                  </a:ext>
                </a:extLst>
              </p14:cNvPr>
              <p14:cNvContentPartPr/>
              <p14:nvPr/>
            </p14:nvContentPartPr>
            <p14:xfrm>
              <a:off x="1701920" y="1879360"/>
              <a:ext cx="6722640" cy="3081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5B73D9-07CC-4DFD-BF47-02947A691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8920" y="1816720"/>
                <a:ext cx="684828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759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336439-43FC-4A70-8E08-AB64FDC18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1125"/>
            <a:ext cx="7048500" cy="5248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5B73D9-07CC-4DFD-BF47-02947A691AE1}"/>
                  </a:ext>
                </a:extLst>
              </p14:cNvPr>
              <p14:cNvContentPartPr/>
              <p14:nvPr/>
            </p14:nvContentPartPr>
            <p14:xfrm>
              <a:off x="1701920" y="1879360"/>
              <a:ext cx="6722640" cy="3081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5B73D9-07CC-4DFD-BF47-02947A691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8920" y="1816720"/>
                <a:ext cx="6848280" cy="32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4DCF7F-F89E-4BD7-98D0-9D43E6C1E48F}"/>
                  </a:ext>
                </a:extLst>
              </p14:cNvPr>
              <p14:cNvContentPartPr/>
              <p14:nvPr/>
            </p14:nvContentPartPr>
            <p14:xfrm>
              <a:off x="538040" y="2698720"/>
              <a:ext cx="2324520" cy="1843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4DCF7F-F89E-4BD7-98D0-9D43E6C1E4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400" y="2680724"/>
                <a:ext cx="2360160" cy="18795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251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EB5CEF-1C19-45CC-89A0-642048DD0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1125"/>
            <a:ext cx="7048500" cy="5248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4DCF7F-F89E-4BD7-98D0-9D43E6C1E48F}"/>
                  </a:ext>
                </a:extLst>
              </p14:cNvPr>
              <p14:cNvContentPartPr/>
              <p14:nvPr/>
            </p14:nvContentPartPr>
            <p14:xfrm>
              <a:off x="538040" y="2698720"/>
              <a:ext cx="2324520" cy="1843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4DCF7F-F89E-4BD7-98D0-9D43E6C1E4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400" y="2680724"/>
                <a:ext cx="2360160" cy="187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1C6629-5E34-4945-8DD7-359181D8113D}"/>
                  </a:ext>
                </a:extLst>
              </p14:cNvPr>
              <p14:cNvContentPartPr/>
              <p14:nvPr/>
            </p14:nvContentPartPr>
            <p14:xfrm>
              <a:off x="1630280" y="1900960"/>
              <a:ext cx="6840360" cy="153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1C6629-5E34-4945-8DD7-359181D811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7640" y="1837960"/>
                <a:ext cx="6966000" cy="16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535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336439-43FC-4A70-8E08-AB64FDC18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1125"/>
            <a:ext cx="7048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4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14:cNvPr>
              <p14:cNvContentPartPr/>
              <p14:nvPr/>
            </p14:nvContentPartPr>
            <p14:xfrm>
              <a:off x="6288680" y="2744080"/>
              <a:ext cx="297000" cy="77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5680" y="2681080"/>
                <a:ext cx="4226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14:cNvPr>
              <p14:cNvContentPartPr/>
              <p14:nvPr/>
            </p14:nvContentPartPr>
            <p14:xfrm>
              <a:off x="690680" y="1278880"/>
              <a:ext cx="2215080" cy="72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683" y="1260880"/>
                <a:ext cx="2250714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14:cNvPr>
              <p14:cNvContentPartPr/>
              <p14:nvPr/>
            </p14:nvContentPartPr>
            <p14:xfrm>
              <a:off x="4218320" y="1310200"/>
              <a:ext cx="396720" cy="39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0320" y="1292560"/>
                <a:ext cx="432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14:cNvPr>
              <p14:cNvContentPartPr/>
              <p14:nvPr/>
            </p14:nvContentPartPr>
            <p14:xfrm>
              <a:off x="4927160" y="1405600"/>
              <a:ext cx="306720" cy="2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9520" y="1387960"/>
                <a:ext cx="34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14:cNvPr>
              <p14:cNvContentPartPr/>
              <p14:nvPr/>
            </p14:nvContentPartPr>
            <p14:xfrm>
              <a:off x="5008520" y="1493800"/>
              <a:ext cx="228600" cy="19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880" y="1476160"/>
                <a:ext cx="264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14:cNvPr>
              <p14:cNvContentPartPr/>
              <p14:nvPr/>
            </p14:nvContentPartPr>
            <p14:xfrm>
              <a:off x="4998080" y="1594240"/>
              <a:ext cx="285120" cy="1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0440" y="1576600"/>
                <a:ext cx="32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14:cNvPr>
              <p14:cNvContentPartPr/>
              <p14:nvPr/>
            </p14:nvContentPartPr>
            <p14:xfrm>
              <a:off x="5519360" y="1360960"/>
              <a:ext cx="856440" cy="21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1720" y="1343320"/>
                <a:ext cx="89208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13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14:cNvPr>
              <p14:cNvContentPartPr/>
              <p14:nvPr/>
            </p14:nvContentPartPr>
            <p14:xfrm>
              <a:off x="6288680" y="2744080"/>
              <a:ext cx="297000" cy="77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5680" y="2681080"/>
                <a:ext cx="4226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14:cNvPr>
              <p14:cNvContentPartPr/>
              <p14:nvPr/>
            </p14:nvContentPartPr>
            <p14:xfrm>
              <a:off x="690680" y="1278880"/>
              <a:ext cx="2215080" cy="72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683" y="1260880"/>
                <a:ext cx="2250714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14:cNvPr>
              <p14:cNvContentPartPr/>
              <p14:nvPr/>
            </p14:nvContentPartPr>
            <p14:xfrm>
              <a:off x="4218320" y="1310200"/>
              <a:ext cx="396720" cy="39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0320" y="1292560"/>
                <a:ext cx="432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14:cNvPr>
              <p14:cNvContentPartPr/>
              <p14:nvPr/>
            </p14:nvContentPartPr>
            <p14:xfrm>
              <a:off x="4927160" y="1405600"/>
              <a:ext cx="306720" cy="2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9520" y="1387960"/>
                <a:ext cx="34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14:cNvPr>
              <p14:cNvContentPartPr/>
              <p14:nvPr/>
            </p14:nvContentPartPr>
            <p14:xfrm>
              <a:off x="5008520" y="1493800"/>
              <a:ext cx="228600" cy="19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880" y="1476160"/>
                <a:ext cx="264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14:cNvPr>
              <p14:cNvContentPartPr/>
              <p14:nvPr/>
            </p14:nvContentPartPr>
            <p14:xfrm>
              <a:off x="4998080" y="1594240"/>
              <a:ext cx="285120" cy="1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0440" y="1576600"/>
                <a:ext cx="32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14:cNvPr>
              <p14:cNvContentPartPr/>
              <p14:nvPr/>
            </p14:nvContentPartPr>
            <p14:xfrm>
              <a:off x="5519360" y="1360960"/>
              <a:ext cx="856440" cy="21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1720" y="1343320"/>
                <a:ext cx="892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14:cNvPr>
              <p14:cNvContentPartPr/>
              <p14:nvPr/>
            </p14:nvContentPartPr>
            <p14:xfrm>
              <a:off x="1872920" y="2163400"/>
              <a:ext cx="876600" cy="34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4920" y="2145400"/>
                <a:ext cx="9122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14:cNvPr>
              <p14:cNvContentPartPr/>
              <p14:nvPr/>
            </p14:nvContentPartPr>
            <p14:xfrm>
              <a:off x="3698120" y="2012560"/>
              <a:ext cx="289080" cy="11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120" y="1994920"/>
                <a:ext cx="324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14:cNvPr>
              <p14:cNvContentPartPr/>
              <p14:nvPr/>
            </p14:nvContentPartPr>
            <p14:xfrm>
              <a:off x="4246400" y="2356720"/>
              <a:ext cx="2026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28400" y="233872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14:cNvPr>
              <p14:cNvContentPartPr/>
              <p14:nvPr/>
            </p14:nvContentPartPr>
            <p14:xfrm>
              <a:off x="3687680" y="2223520"/>
              <a:ext cx="306000" cy="536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9680" y="2205880"/>
                <a:ext cx="3416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14:cNvPr>
              <p14:cNvContentPartPr/>
              <p14:nvPr/>
            </p14:nvContentPartPr>
            <p14:xfrm>
              <a:off x="4256840" y="2499280"/>
              <a:ext cx="208440" cy="1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38840" y="2481280"/>
                <a:ext cx="244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14:cNvPr>
              <p14:cNvContentPartPr/>
              <p14:nvPr/>
            </p14:nvContentPartPr>
            <p14:xfrm>
              <a:off x="4738160" y="2214520"/>
              <a:ext cx="380520" cy="531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0520" y="2196880"/>
                <a:ext cx="41616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14:cNvPr>
              <p14:cNvContentPartPr/>
              <p14:nvPr/>
            </p14:nvContentPartPr>
            <p14:xfrm>
              <a:off x="5343680" y="1985560"/>
              <a:ext cx="309960" cy="12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6040" y="1967560"/>
                <a:ext cx="345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14:cNvPr>
              <p14:cNvContentPartPr/>
              <p14:nvPr/>
            </p14:nvContentPartPr>
            <p14:xfrm>
              <a:off x="5309480" y="2223880"/>
              <a:ext cx="375120" cy="504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1840" y="2206227"/>
                <a:ext cx="410760" cy="5396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38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14:cNvPr>
              <p14:cNvContentPartPr/>
              <p14:nvPr/>
            </p14:nvContentPartPr>
            <p14:xfrm>
              <a:off x="7730480" y="70000"/>
              <a:ext cx="834840" cy="54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2480" y="52360"/>
                <a:ext cx="870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14:cNvPr>
              <p14:cNvContentPartPr/>
              <p14:nvPr/>
            </p14:nvContentPartPr>
            <p14:xfrm>
              <a:off x="2632520" y="152080"/>
              <a:ext cx="136800" cy="21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880" y="134440"/>
                <a:ext cx="172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14:cNvPr>
              <p14:cNvContentPartPr/>
              <p14:nvPr/>
            </p14:nvContentPartPr>
            <p14:xfrm>
              <a:off x="2772560" y="100960"/>
              <a:ext cx="28080" cy="38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920" y="83320"/>
                <a:ext cx="6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14:cNvPr>
              <p14:cNvContentPartPr/>
              <p14:nvPr/>
            </p14:nvContentPartPr>
            <p14:xfrm>
              <a:off x="2929160" y="436840"/>
              <a:ext cx="684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60" y="418840"/>
                <a:ext cx="42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14:cNvPr>
              <p14:cNvContentPartPr/>
              <p14:nvPr/>
            </p14:nvContentPartPr>
            <p14:xfrm>
              <a:off x="3098360" y="60640"/>
              <a:ext cx="41040" cy="40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360" y="43000"/>
                <a:ext cx="76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14:cNvPr>
              <p14:cNvContentPartPr/>
              <p14:nvPr/>
            </p14:nvContentPartPr>
            <p14:xfrm>
              <a:off x="3670760" y="241720"/>
              <a:ext cx="169560" cy="187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20" y="223720"/>
                <a:ext cx="205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14:cNvPr>
              <p14:cNvContentPartPr/>
              <p14:nvPr/>
            </p14:nvContentPartPr>
            <p14:xfrm>
              <a:off x="3719000" y="131920"/>
              <a:ext cx="50040" cy="40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360" y="113920"/>
                <a:ext cx="856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14:cNvPr>
              <p14:cNvContentPartPr/>
              <p14:nvPr/>
            </p14:nvContentPartPr>
            <p14:xfrm>
              <a:off x="4112120" y="121480"/>
              <a:ext cx="182880" cy="20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4480" y="103480"/>
                <a:ext cx="21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14:cNvPr>
              <p14:cNvContentPartPr/>
              <p14:nvPr/>
            </p14:nvContentPartPr>
            <p14:xfrm>
              <a:off x="4246400" y="111400"/>
              <a:ext cx="91800" cy="385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8400" y="93760"/>
                <a:ext cx="12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14:cNvPr>
              <p14:cNvContentPartPr/>
              <p14:nvPr/>
            </p14:nvContentPartPr>
            <p14:xfrm>
              <a:off x="4413800" y="385720"/>
              <a:ext cx="36360" cy="90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5800" y="367720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14:cNvPr>
              <p14:cNvContentPartPr/>
              <p14:nvPr/>
            </p14:nvContentPartPr>
            <p14:xfrm>
              <a:off x="4561760" y="151000"/>
              <a:ext cx="253800" cy="25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760" y="133360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14:cNvPr>
              <p14:cNvContentPartPr/>
              <p14:nvPr/>
            </p14:nvContentPartPr>
            <p14:xfrm>
              <a:off x="538040" y="172600"/>
              <a:ext cx="1904400" cy="726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400" y="154600"/>
                <a:ext cx="194004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B2CC0D-12E8-4F03-BC47-6791F0A662B6}"/>
                  </a:ext>
                </a:extLst>
              </p14:cNvPr>
              <p14:cNvContentPartPr/>
              <p14:nvPr/>
            </p14:nvContentPartPr>
            <p14:xfrm>
              <a:off x="538040" y="885760"/>
              <a:ext cx="2520000" cy="758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B2CC0D-12E8-4F03-BC47-6791F0A662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400" y="868120"/>
                <a:ext cx="25556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249F4D2-0170-4754-A751-DBEC0A6ABD05}"/>
                  </a:ext>
                </a:extLst>
              </p14:cNvPr>
              <p14:cNvContentPartPr/>
              <p14:nvPr/>
            </p14:nvContentPartPr>
            <p14:xfrm>
              <a:off x="3418760" y="973240"/>
              <a:ext cx="729720" cy="46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249F4D2-0170-4754-A751-DBEC0A6ABD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00760" y="955240"/>
                <a:ext cx="7653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B3F9F4-2518-4ADF-A4A2-8B27DB062AE2}"/>
                  </a:ext>
                </a:extLst>
              </p14:cNvPr>
              <p14:cNvContentPartPr/>
              <p14:nvPr/>
            </p14:nvContentPartPr>
            <p14:xfrm>
              <a:off x="5442320" y="913840"/>
              <a:ext cx="247320" cy="596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B3F9F4-2518-4ADF-A4A2-8B27DB062A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24654" y="896200"/>
                <a:ext cx="283012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85DC8E-FA5D-429C-8889-FB48D62F89E4}"/>
                  </a:ext>
                </a:extLst>
              </p14:cNvPr>
              <p14:cNvContentPartPr/>
              <p14:nvPr/>
            </p14:nvContentPartPr>
            <p14:xfrm>
              <a:off x="5008520" y="934360"/>
              <a:ext cx="285120" cy="484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85DC8E-FA5D-429C-8889-FB48D62F89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0520" y="916720"/>
                <a:ext cx="32076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1F74039-E7E5-4668-8B7E-D1656C76F273}"/>
                  </a:ext>
                </a:extLst>
              </p14:cNvPr>
              <p14:cNvContentPartPr/>
              <p14:nvPr/>
            </p14:nvContentPartPr>
            <p14:xfrm>
              <a:off x="4564280" y="964600"/>
              <a:ext cx="169920" cy="53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1F74039-E7E5-4668-8B7E-D1656C76F27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46640" y="946960"/>
                <a:ext cx="20556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51ACA6-46E5-47C0-AFD1-77CAE49BB0A8}"/>
                  </a:ext>
                </a:extLst>
              </p14:cNvPr>
              <p14:cNvContentPartPr/>
              <p14:nvPr/>
            </p14:nvContentPartPr>
            <p14:xfrm>
              <a:off x="3442160" y="1443760"/>
              <a:ext cx="824040" cy="32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51ACA6-46E5-47C0-AFD1-77CAE49BB0A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24520" y="1425760"/>
                <a:ext cx="85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ABA618-D196-4DF2-9BF3-443800A0B63E}"/>
                  </a:ext>
                </a:extLst>
              </p14:cNvPr>
              <p14:cNvContentPartPr/>
              <p14:nvPr/>
            </p14:nvContentPartPr>
            <p14:xfrm>
              <a:off x="2671760" y="1919680"/>
              <a:ext cx="1998360" cy="1740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ABA618-D196-4DF2-9BF3-443800A0B6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3763" y="1902040"/>
                <a:ext cx="2033994" cy="17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805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14:cNvPr>
              <p14:cNvContentPartPr/>
              <p14:nvPr/>
            </p14:nvContentPartPr>
            <p14:xfrm>
              <a:off x="6288680" y="2744080"/>
              <a:ext cx="297000" cy="77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5680" y="2681080"/>
                <a:ext cx="4226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14:cNvPr>
              <p14:cNvContentPartPr/>
              <p14:nvPr/>
            </p14:nvContentPartPr>
            <p14:xfrm>
              <a:off x="690680" y="1278880"/>
              <a:ext cx="2215080" cy="72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683" y="1260880"/>
                <a:ext cx="2250714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14:cNvPr>
              <p14:cNvContentPartPr/>
              <p14:nvPr/>
            </p14:nvContentPartPr>
            <p14:xfrm>
              <a:off x="4218320" y="1310200"/>
              <a:ext cx="396720" cy="39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0320" y="1292560"/>
                <a:ext cx="432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14:cNvPr>
              <p14:cNvContentPartPr/>
              <p14:nvPr/>
            </p14:nvContentPartPr>
            <p14:xfrm>
              <a:off x="4927160" y="1405600"/>
              <a:ext cx="306720" cy="2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9520" y="1387960"/>
                <a:ext cx="34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14:cNvPr>
              <p14:cNvContentPartPr/>
              <p14:nvPr/>
            </p14:nvContentPartPr>
            <p14:xfrm>
              <a:off x="5008520" y="1493800"/>
              <a:ext cx="228600" cy="19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880" y="1476160"/>
                <a:ext cx="264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14:cNvPr>
              <p14:cNvContentPartPr/>
              <p14:nvPr/>
            </p14:nvContentPartPr>
            <p14:xfrm>
              <a:off x="4998080" y="1594240"/>
              <a:ext cx="285120" cy="1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0440" y="1576600"/>
                <a:ext cx="32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14:cNvPr>
              <p14:cNvContentPartPr/>
              <p14:nvPr/>
            </p14:nvContentPartPr>
            <p14:xfrm>
              <a:off x="5519360" y="1360960"/>
              <a:ext cx="856440" cy="21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1720" y="1343320"/>
                <a:ext cx="892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14:cNvPr>
              <p14:cNvContentPartPr/>
              <p14:nvPr/>
            </p14:nvContentPartPr>
            <p14:xfrm>
              <a:off x="1872920" y="2163400"/>
              <a:ext cx="876600" cy="34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4920" y="2145400"/>
                <a:ext cx="9122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14:cNvPr>
              <p14:cNvContentPartPr/>
              <p14:nvPr/>
            </p14:nvContentPartPr>
            <p14:xfrm>
              <a:off x="3698120" y="2012560"/>
              <a:ext cx="289080" cy="11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120" y="1994920"/>
                <a:ext cx="324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14:cNvPr>
              <p14:cNvContentPartPr/>
              <p14:nvPr/>
            </p14:nvContentPartPr>
            <p14:xfrm>
              <a:off x="4246400" y="2356720"/>
              <a:ext cx="2026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28400" y="233872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14:cNvPr>
              <p14:cNvContentPartPr/>
              <p14:nvPr/>
            </p14:nvContentPartPr>
            <p14:xfrm>
              <a:off x="3687680" y="2223520"/>
              <a:ext cx="306000" cy="536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9680" y="2205880"/>
                <a:ext cx="3416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14:cNvPr>
              <p14:cNvContentPartPr/>
              <p14:nvPr/>
            </p14:nvContentPartPr>
            <p14:xfrm>
              <a:off x="4256840" y="2499280"/>
              <a:ext cx="208440" cy="1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38840" y="2481280"/>
                <a:ext cx="244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14:cNvPr>
              <p14:cNvContentPartPr/>
              <p14:nvPr/>
            </p14:nvContentPartPr>
            <p14:xfrm>
              <a:off x="4738160" y="2214520"/>
              <a:ext cx="380520" cy="531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0520" y="2196880"/>
                <a:ext cx="41616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14:cNvPr>
              <p14:cNvContentPartPr/>
              <p14:nvPr/>
            </p14:nvContentPartPr>
            <p14:xfrm>
              <a:off x="5343680" y="1985560"/>
              <a:ext cx="309960" cy="12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6040" y="1967560"/>
                <a:ext cx="345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14:cNvPr>
              <p14:cNvContentPartPr/>
              <p14:nvPr/>
            </p14:nvContentPartPr>
            <p14:xfrm>
              <a:off x="5309480" y="2223880"/>
              <a:ext cx="375120" cy="504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1840" y="2206227"/>
                <a:ext cx="410760" cy="53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39E89A-1CA2-480B-8B0E-91B8984C297D}"/>
                  </a:ext>
                </a:extLst>
              </p14:cNvPr>
              <p14:cNvContentPartPr/>
              <p14:nvPr/>
            </p14:nvContentPartPr>
            <p14:xfrm>
              <a:off x="5882240" y="2397400"/>
              <a:ext cx="22896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39E89A-1CA2-480B-8B0E-91B8984C29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64240" y="2379760"/>
                <a:ext cx="26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4F7386-5979-451E-AA3C-327BF26AF39A}"/>
                  </a:ext>
                </a:extLst>
              </p14:cNvPr>
              <p14:cNvContentPartPr/>
              <p14:nvPr/>
            </p14:nvContentPartPr>
            <p14:xfrm>
              <a:off x="5831480" y="2559760"/>
              <a:ext cx="263520" cy="1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4F7386-5979-451E-AA3C-327BF26AF3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13840" y="2542120"/>
                <a:ext cx="299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CB1CFC-2E31-4088-B285-0EB1F6808E27}"/>
                  </a:ext>
                </a:extLst>
              </p14:cNvPr>
              <p14:cNvContentPartPr/>
              <p14:nvPr/>
            </p14:nvContentPartPr>
            <p14:xfrm>
              <a:off x="6532400" y="1862080"/>
              <a:ext cx="24768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CB1CFC-2E31-4088-B285-0EB1F6808E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14400" y="1844440"/>
                <a:ext cx="283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72858D0-884D-4D64-B62C-8A1293CFDA74}"/>
                  </a:ext>
                </a:extLst>
              </p14:cNvPr>
              <p14:cNvContentPartPr/>
              <p14:nvPr/>
            </p14:nvContentPartPr>
            <p14:xfrm>
              <a:off x="7345280" y="1857040"/>
              <a:ext cx="263520" cy="63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72858D0-884D-4D64-B62C-8A1293CFDA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27280" y="1839040"/>
                <a:ext cx="299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8B1C550-B68F-4268-875D-3682EDD45DEF}"/>
                  </a:ext>
                </a:extLst>
              </p14:cNvPr>
              <p14:cNvContentPartPr/>
              <p14:nvPr/>
            </p14:nvContentPartPr>
            <p14:xfrm>
              <a:off x="7394960" y="2096440"/>
              <a:ext cx="299160" cy="456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B1C550-B68F-4268-875D-3682EDD45D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77299" y="2078800"/>
                <a:ext cx="334843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C479E8-0962-4C82-A577-CD721D722E17}"/>
                  </a:ext>
                </a:extLst>
              </p14:cNvPr>
              <p14:cNvContentPartPr/>
              <p14:nvPr/>
            </p14:nvContentPartPr>
            <p14:xfrm>
              <a:off x="7050800" y="2235040"/>
              <a:ext cx="180360" cy="268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C479E8-0962-4C82-A577-CD721D722E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32800" y="2217040"/>
                <a:ext cx="2160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50E44C3-1BBA-4489-BF15-6772844E2279}"/>
                  </a:ext>
                </a:extLst>
              </p14:cNvPr>
              <p14:cNvContentPartPr/>
              <p14:nvPr/>
            </p14:nvContentPartPr>
            <p14:xfrm>
              <a:off x="6473360" y="2113720"/>
              <a:ext cx="323640" cy="50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50E44C3-1BBA-4489-BF15-6772844E227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55700" y="2095720"/>
                <a:ext cx="3593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0B1424-5A55-4B2B-9600-E5442C9BE225}"/>
                  </a:ext>
                </a:extLst>
              </p14:cNvPr>
              <p14:cNvContentPartPr/>
              <p14:nvPr/>
            </p14:nvContentPartPr>
            <p14:xfrm>
              <a:off x="7761800" y="2355640"/>
              <a:ext cx="22788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0B1424-5A55-4B2B-9600-E5442C9BE22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4160" y="2338000"/>
                <a:ext cx="263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840BC2-D4AD-42C1-BA97-5E2530A3520C}"/>
                  </a:ext>
                </a:extLst>
              </p14:cNvPr>
              <p14:cNvContentPartPr/>
              <p14:nvPr/>
            </p14:nvContentPartPr>
            <p14:xfrm>
              <a:off x="7861520" y="2255200"/>
              <a:ext cx="53280" cy="265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840BC2-D4AD-42C1-BA97-5E2530A3520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43520" y="2237560"/>
                <a:ext cx="889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A8E917B-E8E3-4E2F-A7F8-BC7BD10612D5}"/>
                  </a:ext>
                </a:extLst>
              </p14:cNvPr>
              <p14:cNvContentPartPr/>
              <p14:nvPr/>
            </p14:nvContentPartPr>
            <p14:xfrm>
              <a:off x="8147720" y="1856680"/>
              <a:ext cx="231480" cy="104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A8E917B-E8E3-4E2F-A7F8-BC7BD10612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0080" y="1838680"/>
                <a:ext cx="267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4F3206-9731-4495-8DE5-9CDB746F0CAE}"/>
                  </a:ext>
                </a:extLst>
              </p14:cNvPr>
              <p14:cNvContentPartPr/>
              <p14:nvPr/>
            </p14:nvContentPartPr>
            <p14:xfrm>
              <a:off x="8684120" y="2305960"/>
              <a:ext cx="2880" cy="19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4F3206-9731-4495-8DE5-9CDB746F0C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66480" y="228832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3ABDB5-F617-41B3-AF20-B04D35F27AE0}"/>
                  </a:ext>
                </a:extLst>
              </p14:cNvPr>
              <p14:cNvContentPartPr/>
              <p14:nvPr/>
            </p14:nvContentPartPr>
            <p14:xfrm>
              <a:off x="8800400" y="2275360"/>
              <a:ext cx="8280" cy="26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3ABDB5-F617-41B3-AF20-B04D35F27AE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82760" y="2257360"/>
                <a:ext cx="439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8D920FD-6A87-4283-9949-87F1683B58C5}"/>
                  </a:ext>
                </a:extLst>
              </p14:cNvPr>
              <p14:cNvContentPartPr/>
              <p14:nvPr/>
            </p14:nvContentPartPr>
            <p14:xfrm>
              <a:off x="8903720" y="2285800"/>
              <a:ext cx="6840" cy="29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8D920FD-6A87-4283-9949-87F1683B58C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85720" y="2267800"/>
                <a:ext cx="4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3CDF319-995B-4587-9E1B-AF94261E3089}"/>
                  </a:ext>
                </a:extLst>
              </p14:cNvPr>
              <p14:cNvContentPartPr/>
              <p14:nvPr/>
            </p14:nvContentPartPr>
            <p14:xfrm>
              <a:off x="8147000" y="2051440"/>
              <a:ext cx="435600" cy="550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3CDF319-995B-4587-9E1B-AF94261E30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29360" y="2033440"/>
                <a:ext cx="471240" cy="5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994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14:cNvPr>
              <p14:cNvContentPartPr/>
              <p14:nvPr/>
            </p14:nvContentPartPr>
            <p14:xfrm>
              <a:off x="6288680" y="2744080"/>
              <a:ext cx="297000" cy="77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5680" y="2681080"/>
                <a:ext cx="4226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14:cNvPr>
              <p14:cNvContentPartPr/>
              <p14:nvPr/>
            </p14:nvContentPartPr>
            <p14:xfrm>
              <a:off x="690680" y="1278880"/>
              <a:ext cx="2215080" cy="72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683" y="1260880"/>
                <a:ext cx="2250714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14:cNvPr>
              <p14:cNvContentPartPr/>
              <p14:nvPr/>
            </p14:nvContentPartPr>
            <p14:xfrm>
              <a:off x="4218320" y="1310200"/>
              <a:ext cx="396720" cy="39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0320" y="1292560"/>
                <a:ext cx="432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14:cNvPr>
              <p14:cNvContentPartPr/>
              <p14:nvPr/>
            </p14:nvContentPartPr>
            <p14:xfrm>
              <a:off x="4927160" y="1405600"/>
              <a:ext cx="306720" cy="2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9520" y="1387960"/>
                <a:ext cx="34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14:cNvPr>
              <p14:cNvContentPartPr/>
              <p14:nvPr/>
            </p14:nvContentPartPr>
            <p14:xfrm>
              <a:off x="5008520" y="1493800"/>
              <a:ext cx="228600" cy="19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880" y="1476160"/>
                <a:ext cx="264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14:cNvPr>
              <p14:cNvContentPartPr/>
              <p14:nvPr/>
            </p14:nvContentPartPr>
            <p14:xfrm>
              <a:off x="4998080" y="1594240"/>
              <a:ext cx="285120" cy="1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0440" y="1576600"/>
                <a:ext cx="32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14:cNvPr>
              <p14:cNvContentPartPr/>
              <p14:nvPr/>
            </p14:nvContentPartPr>
            <p14:xfrm>
              <a:off x="5519360" y="1360960"/>
              <a:ext cx="856440" cy="21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1720" y="1343320"/>
                <a:ext cx="892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14:cNvPr>
              <p14:cNvContentPartPr/>
              <p14:nvPr/>
            </p14:nvContentPartPr>
            <p14:xfrm>
              <a:off x="1872920" y="2163400"/>
              <a:ext cx="876600" cy="34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4920" y="2145400"/>
                <a:ext cx="9122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14:cNvPr>
              <p14:cNvContentPartPr/>
              <p14:nvPr/>
            </p14:nvContentPartPr>
            <p14:xfrm>
              <a:off x="3698120" y="2012560"/>
              <a:ext cx="289080" cy="11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120" y="1994920"/>
                <a:ext cx="324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14:cNvPr>
              <p14:cNvContentPartPr/>
              <p14:nvPr/>
            </p14:nvContentPartPr>
            <p14:xfrm>
              <a:off x="4246400" y="2356720"/>
              <a:ext cx="2026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28400" y="233872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14:cNvPr>
              <p14:cNvContentPartPr/>
              <p14:nvPr/>
            </p14:nvContentPartPr>
            <p14:xfrm>
              <a:off x="3687680" y="2223520"/>
              <a:ext cx="306000" cy="536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9680" y="2205880"/>
                <a:ext cx="3416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14:cNvPr>
              <p14:cNvContentPartPr/>
              <p14:nvPr/>
            </p14:nvContentPartPr>
            <p14:xfrm>
              <a:off x="4256840" y="2499280"/>
              <a:ext cx="208440" cy="1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38840" y="2481280"/>
                <a:ext cx="244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14:cNvPr>
              <p14:cNvContentPartPr/>
              <p14:nvPr/>
            </p14:nvContentPartPr>
            <p14:xfrm>
              <a:off x="4738160" y="2214520"/>
              <a:ext cx="380520" cy="531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0520" y="2196880"/>
                <a:ext cx="41616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14:cNvPr>
              <p14:cNvContentPartPr/>
              <p14:nvPr/>
            </p14:nvContentPartPr>
            <p14:xfrm>
              <a:off x="5343680" y="1985560"/>
              <a:ext cx="309960" cy="12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6040" y="1967560"/>
                <a:ext cx="345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14:cNvPr>
              <p14:cNvContentPartPr/>
              <p14:nvPr/>
            </p14:nvContentPartPr>
            <p14:xfrm>
              <a:off x="5309480" y="2223880"/>
              <a:ext cx="375120" cy="504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1840" y="2206227"/>
                <a:ext cx="410760" cy="53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39E89A-1CA2-480B-8B0E-91B8984C297D}"/>
                  </a:ext>
                </a:extLst>
              </p14:cNvPr>
              <p14:cNvContentPartPr/>
              <p14:nvPr/>
            </p14:nvContentPartPr>
            <p14:xfrm>
              <a:off x="5882240" y="2397400"/>
              <a:ext cx="22896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39E89A-1CA2-480B-8B0E-91B8984C29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64240" y="2379760"/>
                <a:ext cx="26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4F7386-5979-451E-AA3C-327BF26AF39A}"/>
                  </a:ext>
                </a:extLst>
              </p14:cNvPr>
              <p14:cNvContentPartPr/>
              <p14:nvPr/>
            </p14:nvContentPartPr>
            <p14:xfrm>
              <a:off x="5831480" y="2559760"/>
              <a:ext cx="263520" cy="1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4F7386-5979-451E-AA3C-327BF26AF3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13840" y="2542120"/>
                <a:ext cx="299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CB1CFC-2E31-4088-B285-0EB1F6808E27}"/>
                  </a:ext>
                </a:extLst>
              </p14:cNvPr>
              <p14:cNvContentPartPr/>
              <p14:nvPr/>
            </p14:nvContentPartPr>
            <p14:xfrm>
              <a:off x="6532400" y="1862080"/>
              <a:ext cx="24768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CB1CFC-2E31-4088-B285-0EB1F6808E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14400" y="1844440"/>
                <a:ext cx="283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72858D0-884D-4D64-B62C-8A1293CFDA74}"/>
                  </a:ext>
                </a:extLst>
              </p14:cNvPr>
              <p14:cNvContentPartPr/>
              <p14:nvPr/>
            </p14:nvContentPartPr>
            <p14:xfrm>
              <a:off x="7345280" y="1857040"/>
              <a:ext cx="263520" cy="63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72858D0-884D-4D64-B62C-8A1293CFDA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27280" y="1839040"/>
                <a:ext cx="299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8B1C550-B68F-4268-875D-3682EDD45DEF}"/>
                  </a:ext>
                </a:extLst>
              </p14:cNvPr>
              <p14:cNvContentPartPr/>
              <p14:nvPr/>
            </p14:nvContentPartPr>
            <p14:xfrm>
              <a:off x="7394960" y="2096440"/>
              <a:ext cx="299160" cy="456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B1C550-B68F-4268-875D-3682EDD45D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77299" y="2078800"/>
                <a:ext cx="334843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C479E8-0962-4C82-A577-CD721D722E17}"/>
                  </a:ext>
                </a:extLst>
              </p14:cNvPr>
              <p14:cNvContentPartPr/>
              <p14:nvPr/>
            </p14:nvContentPartPr>
            <p14:xfrm>
              <a:off x="7050800" y="2235040"/>
              <a:ext cx="180360" cy="268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C479E8-0962-4C82-A577-CD721D722E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32800" y="2217040"/>
                <a:ext cx="2160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50E44C3-1BBA-4489-BF15-6772844E2279}"/>
                  </a:ext>
                </a:extLst>
              </p14:cNvPr>
              <p14:cNvContentPartPr/>
              <p14:nvPr/>
            </p14:nvContentPartPr>
            <p14:xfrm>
              <a:off x="6473360" y="2113720"/>
              <a:ext cx="323640" cy="50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50E44C3-1BBA-4489-BF15-6772844E227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55700" y="2095720"/>
                <a:ext cx="3593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0B1424-5A55-4B2B-9600-E5442C9BE225}"/>
                  </a:ext>
                </a:extLst>
              </p14:cNvPr>
              <p14:cNvContentPartPr/>
              <p14:nvPr/>
            </p14:nvContentPartPr>
            <p14:xfrm>
              <a:off x="7761800" y="2355640"/>
              <a:ext cx="22788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0B1424-5A55-4B2B-9600-E5442C9BE22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4160" y="2338000"/>
                <a:ext cx="263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840BC2-D4AD-42C1-BA97-5E2530A3520C}"/>
                  </a:ext>
                </a:extLst>
              </p14:cNvPr>
              <p14:cNvContentPartPr/>
              <p14:nvPr/>
            </p14:nvContentPartPr>
            <p14:xfrm>
              <a:off x="7861520" y="2255200"/>
              <a:ext cx="53280" cy="265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840BC2-D4AD-42C1-BA97-5E2530A3520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43520" y="2237560"/>
                <a:ext cx="889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A8E917B-E8E3-4E2F-A7F8-BC7BD10612D5}"/>
                  </a:ext>
                </a:extLst>
              </p14:cNvPr>
              <p14:cNvContentPartPr/>
              <p14:nvPr/>
            </p14:nvContentPartPr>
            <p14:xfrm>
              <a:off x="8147720" y="1856680"/>
              <a:ext cx="231480" cy="104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A8E917B-E8E3-4E2F-A7F8-BC7BD10612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0080" y="1838680"/>
                <a:ext cx="267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4F3206-9731-4495-8DE5-9CDB746F0CAE}"/>
                  </a:ext>
                </a:extLst>
              </p14:cNvPr>
              <p14:cNvContentPartPr/>
              <p14:nvPr/>
            </p14:nvContentPartPr>
            <p14:xfrm>
              <a:off x="8684120" y="2305960"/>
              <a:ext cx="2880" cy="19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4F3206-9731-4495-8DE5-9CDB746F0C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66480" y="228832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3ABDB5-F617-41B3-AF20-B04D35F27AE0}"/>
                  </a:ext>
                </a:extLst>
              </p14:cNvPr>
              <p14:cNvContentPartPr/>
              <p14:nvPr/>
            </p14:nvContentPartPr>
            <p14:xfrm>
              <a:off x="8800400" y="2275360"/>
              <a:ext cx="8280" cy="26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3ABDB5-F617-41B3-AF20-B04D35F27AE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82760" y="2257360"/>
                <a:ext cx="439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8D920FD-6A87-4283-9949-87F1683B58C5}"/>
                  </a:ext>
                </a:extLst>
              </p14:cNvPr>
              <p14:cNvContentPartPr/>
              <p14:nvPr/>
            </p14:nvContentPartPr>
            <p14:xfrm>
              <a:off x="8903720" y="2285800"/>
              <a:ext cx="6840" cy="29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8D920FD-6A87-4283-9949-87F1683B58C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85720" y="2267800"/>
                <a:ext cx="4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3CDF319-995B-4587-9E1B-AF94261E3089}"/>
                  </a:ext>
                </a:extLst>
              </p14:cNvPr>
              <p14:cNvContentPartPr/>
              <p14:nvPr/>
            </p14:nvContentPartPr>
            <p14:xfrm>
              <a:off x="8147000" y="2051440"/>
              <a:ext cx="435600" cy="550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3CDF319-995B-4587-9E1B-AF94261E30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29360" y="2033440"/>
                <a:ext cx="47124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3F18C37-641E-4A36-A428-270DD7876AC9}"/>
                  </a:ext>
                </a:extLst>
              </p14:cNvPr>
              <p14:cNvContentPartPr/>
              <p14:nvPr/>
            </p14:nvContentPartPr>
            <p14:xfrm>
              <a:off x="487280" y="3169600"/>
              <a:ext cx="496800" cy="448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3F18C37-641E-4A36-A428-270DD7876A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9640" y="3151960"/>
                <a:ext cx="5324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2B0A219-AE85-47D1-B08D-DA3B298AC4A7}"/>
                  </a:ext>
                </a:extLst>
              </p14:cNvPr>
              <p14:cNvContentPartPr/>
              <p14:nvPr/>
            </p14:nvContentPartPr>
            <p14:xfrm>
              <a:off x="1484480" y="3240880"/>
              <a:ext cx="477360" cy="538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2B0A219-AE85-47D1-B08D-DA3B298AC4A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66840" y="3223240"/>
                <a:ext cx="5130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ACD946-0AF7-4887-A70C-1731A54BAD59}"/>
                  </a:ext>
                </a:extLst>
              </p14:cNvPr>
              <p14:cNvContentPartPr/>
              <p14:nvPr/>
            </p14:nvContentPartPr>
            <p14:xfrm>
              <a:off x="2235080" y="3200920"/>
              <a:ext cx="1382040" cy="5119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ACD946-0AF7-4887-A70C-1731A54BAD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7080" y="3183280"/>
                <a:ext cx="141768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976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14:cNvPr>
              <p14:cNvContentPartPr/>
              <p14:nvPr/>
            </p14:nvContentPartPr>
            <p14:xfrm>
              <a:off x="6288680" y="2744080"/>
              <a:ext cx="297000" cy="77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13D924-B2FF-47A5-97DD-8F75962DD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5680" y="2681080"/>
                <a:ext cx="4226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14:cNvPr>
              <p14:cNvContentPartPr/>
              <p14:nvPr/>
            </p14:nvContentPartPr>
            <p14:xfrm>
              <a:off x="690680" y="1278880"/>
              <a:ext cx="2215080" cy="722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49F277-0B9A-4FC9-B381-42349B0FF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683" y="1260880"/>
                <a:ext cx="2250714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14:cNvPr>
              <p14:cNvContentPartPr/>
              <p14:nvPr/>
            </p14:nvContentPartPr>
            <p14:xfrm>
              <a:off x="4218320" y="1310200"/>
              <a:ext cx="396720" cy="39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70ABBA-E12A-4C03-8668-6FC70048C1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0320" y="1292560"/>
                <a:ext cx="432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14:cNvPr>
              <p14:cNvContentPartPr/>
              <p14:nvPr/>
            </p14:nvContentPartPr>
            <p14:xfrm>
              <a:off x="4927160" y="1405600"/>
              <a:ext cx="306720" cy="2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BB6A35-D6A1-44DF-B314-BD99067A8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9520" y="1387960"/>
                <a:ext cx="34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14:cNvPr>
              <p14:cNvContentPartPr/>
              <p14:nvPr/>
            </p14:nvContentPartPr>
            <p14:xfrm>
              <a:off x="5008520" y="1493800"/>
              <a:ext cx="228600" cy="19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D0ED33-E282-40C4-AC71-C6EFADEF85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880" y="1476160"/>
                <a:ext cx="264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14:cNvPr>
              <p14:cNvContentPartPr/>
              <p14:nvPr/>
            </p14:nvContentPartPr>
            <p14:xfrm>
              <a:off x="4998080" y="1594240"/>
              <a:ext cx="285120" cy="10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045E137-1DAE-4418-A02D-55533F05D6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0440" y="1576600"/>
                <a:ext cx="320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14:cNvPr>
              <p14:cNvContentPartPr/>
              <p14:nvPr/>
            </p14:nvContentPartPr>
            <p14:xfrm>
              <a:off x="5519360" y="1360960"/>
              <a:ext cx="856440" cy="21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3643F84-41DE-4F00-A93B-CD1BBD83F7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1720" y="1343320"/>
                <a:ext cx="892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14:cNvPr>
              <p14:cNvContentPartPr/>
              <p14:nvPr/>
            </p14:nvContentPartPr>
            <p14:xfrm>
              <a:off x="1872920" y="2163400"/>
              <a:ext cx="876600" cy="34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E72E66-57A3-4FA8-9573-1823866541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4920" y="2145400"/>
                <a:ext cx="9122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14:cNvPr>
              <p14:cNvContentPartPr/>
              <p14:nvPr/>
            </p14:nvContentPartPr>
            <p14:xfrm>
              <a:off x="3698120" y="2012560"/>
              <a:ext cx="289080" cy="11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8496A4-3328-4F0E-B466-A9A6B04840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0120" y="1994920"/>
                <a:ext cx="324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14:cNvPr>
              <p14:cNvContentPartPr/>
              <p14:nvPr/>
            </p14:nvContentPartPr>
            <p14:xfrm>
              <a:off x="4246400" y="2356720"/>
              <a:ext cx="2026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C888FB-DBAE-45F1-9FCD-2F917135FA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28400" y="233872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14:cNvPr>
              <p14:cNvContentPartPr/>
              <p14:nvPr/>
            </p14:nvContentPartPr>
            <p14:xfrm>
              <a:off x="3687680" y="2223520"/>
              <a:ext cx="306000" cy="536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44C3FB-6A8D-4228-A516-A07982BCB0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9680" y="2205880"/>
                <a:ext cx="3416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14:cNvPr>
              <p14:cNvContentPartPr/>
              <p14:nvPr/>
            </p14:nvContentPartPr>
            <p14:xfrm>
              <a:off x="4256840" y="2499280"/>
              <a:ext cx="208440" cy="1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A81A54-ED1C-44A4-AFE1-9679281EB6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38840" y="2481280"/>
                <a:ext cx="244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14:cNvPr>
              <p14:cNvContentPartPr/>
              <p14:nvPr/>
            </p14:nvContentPartPr>
            <p14:xfrm>
              <a:off x="4738160" y="2214520"/>
              <a:ext cx="380520" cy="531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D9FA0-3F64-472F-8968-A3D5AF6C3B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0520" y="2196880"/>
                <a:ext cx="41616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14:cNvPr>
              <p14:cNvContentPartPr/>
              <p14:nvPr/>
            </p14:nvContentPartPr>
            <p14:xfrm>
              <a:off x="5343680" y="1985560"/>
              <a:ext cx="309960" cy="12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DC4EEA1-8856-4143-A2CF-A0369C1769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6040" y="1967560"/>
                <a:ext cx="345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14:cNvPr>
              <p14:cNvContentPartPr/>
              <p14:nvPr/>
            </p14:nvContentPartPr>
            <p14:xfrm>
              <a:off x="5309480" y="2223880"/>
              <a:ext cx="375120" cy="504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C6242B-8A6F-4C59-A152-76B64524D5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1840" y="2206227"/>
                <a:ext cx="410760" cy="53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39E89A-1CA2-480B-8B0E-91B8984C297D}"/>
                  </a:ext>
                </a:extLst>
              </p14:cNvPr>
              <p14:cNvContentPartPr/>
              <p14:nvPr/>
            </p14:nvContentPartPr>
            <p14:xfrm>
              <a:off x="5882240" y="2397400"/>
              <a:ext cx="22896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39E89A-1CA2-480B-8B0E-91B8984C29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64240" y="2379760"/>
                <a:ext cx="26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4F7386-5979-451E-AA3C-327BF26AF39A}"/>
                  </a:ext>
                </a:extLst>
              </p14:cNvPr>
              <p14:cNvContentPartPr/>
              <p14:nvPr/>
            </p14:nvContentPartPr>
            <p14:xfrm>
              <a:off x="5831480" y="2559760"/>
              <a:ext cx="263520" cy="1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4F7386-5979-451E-AA3C-327BF26AF3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13840" y="2542120"/>
                <a:ext cx="299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ACB1CFC-2E31-4088-B285-0EB1F6808E27}"/>
                  </a:ext>
                </a:extLst>
              </p14:cNvPr>
              <p14:cNvContentPartPr/>
              <p14:nvPr/>
            </p14:nvContentPartPr>
            <p14:xfrm>
              <a:off x="6532400" y="1862080"/>
              <a:ext cx="247680" cy="10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ACB1CFC-2E31-4088-B285-0EB1F6808E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14400" y="1844440"/>
                <a:ext cx="283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72858D0-884D-4D64-B62C-8A1293CFDA74}"/>
                  </a:ext>
                </a:extLst>
              </p14:cNvPr>
              <p14:cNvContentPartPr/>
              <p14:nvPr/>
            </p14:nvContentPartPr>
            <p14:xfrm>
              <a:off x="7345280" y="1857040"/>
              <a:ext cx="263520" cy="63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72858D0-884D-4D64-B62C-8A1293CFDA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27280" y="1839040"/>
                <a:ext cx="299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8B1C550-B68F-4268-875D-3682EDD45DEF}"/>
                  </a:ext>
                </a:extLst>
              </p14:cNvPr>
              <p14:cNvContentPartPr/>
              <p14:nvPr/>
            </p14:nvContentPartPr>
            <p14:xfrm>
              <a:off x="7394960" y="2096440"/>
              <a:ext cx="299160" cy="456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B1C550-B68F-4268-875D-3682EDD45D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77299" y="2078800"/>
                <a:ext cx="334843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C479E8-0962-4C82-A577-CD721D722E17}"/>
                  </a:ext>
                </a:extLst>
              </p14:cNvPr>
              <p14:cNvContentPartPr/>
              <p14:nvPr/>
            </p14:nvContentPartPr>
            <p14:xfrm>
              <a:off x="7050800" y="2235040"/>
              <a:ext cx="180360" cy="268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C479E8-0962-4C82-A577-CD721D722E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32800" y="2217040"/>
                <a:ext cx="2160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50E44C3-1BBA-4489-BF15-6772844E2279}"/>
                  </a:ext>
                </a:extLst>
              </p14:cNvPr>
              <p14:cNvContentPartPr/>
              <p14:nvPr/>
            </p14:nvContentPartPr>
            <p14:xfrm>
              <a:off x="6473360" y="2113720"/>
              <a:ext cx="323640" cy="504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50E44C3-1BBA-4489-BF15-6772844E227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55700" y="2095720"/>
                <a:ext cx="3593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0B1424-5A55-4B2B-9600-E5442C9BE225}"/>
                  </a:ext>
                </a:extLst>
              </p14:cNvPr>
              <p14:cNvContentPartPr/>
              <p14:nvPr/>
            </p14:nvContentPartPr>
            <p14:xfrm>
              <a:off x="7761800" y="2355640"/>
              <a:ext cx="227880" cy="21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0B1424-5A55-4B2B-9600-E5442C9BE22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4160" y="2338000"/>
                <a:ext cx="263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840BC2-D4AD-42C1-BA97-5E2530A3520C}"/>
                  </a:ext>
                </a:extLst>
              </p14:cNvPr>
              <p14:cNvContentPartPr/>
              <p14:nvPr/>
            </p14:nvContentPartPr>
            <p14:xfrm>
              <a:off x="7861520" y="2255200"/>
              <a:ext cx="53280" cy="265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840BC2-D4AD-42C1-BA97-5E2530A3520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43520" y="2237560"/>
                <a:ext cx="889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A8E917B-E8E3-4E2F-A7F8-BC7BD10612D5}"/>
                  </a:ext>
                </a:extLst>
              </p14:cNvPr>
              <p14:cNvContentPartPr/>
              <p14:nvPr/>
            </p14:nvContentPartPr>
            <p14:xfrm>
              <a:off x="8147720" y="1856680"/>
              <a:ext cx="231480" cy="104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A8E917B-E8E3-4E2F-A7F8-BC7BD10612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0080" y="1838680"/>
                <a:ext cx="267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4F3206-9731-4495-8DE5-9CDB746F0CAE}"/>
                  </a:ext>
                </a:extLst>
              </p14:cNvPr>
              <p14:cNvContentPartPr/>
              <p14:nvPr/>
            </p14:nvContentPartPr>
            <p14:xfrm>
              <a:off x="8684120" y="2305960"/>
              <a:ext cx="2880" cy="19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4F3206-9731-4495-8DE5-9CDB746F0C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66480" y="228832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3ABDB5-F617-41B3-AF20-B04D35F27AE0}"/>
                  </a:ext>
                </a:extLst>
              </p14:cNvPr>
              <p14:cNvContentPartPr/>
              <p14:nvPr/>
            </p14:nvContentPartPr>
            <p14:xfrm>
              <a:off x="8800400" y="2275360"/>
              <a:ext cx="8280" cy="26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3ABDB5-F617-41B3-AF20-B04D35F27AE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82760" y="2257360"/>
                <a:ext cx="439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8D920FD-6A87-4283-9949-87F1683B58C5}"/>
                  </a:ext>
                </a:extLst>
              </p14:cNvPr>
              <p14:cNvContentPartPr/>
              <p14:nvPr/>
            </p14:nvContentPartPr>
            <p14:xfrm>
              <a:off x="8903720" y="2285800"/>
              <a:ext cx="6840" cy="29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8D920FD-6A87-4283-9949-87F1683B58C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85720" y="2267800"/>
                <a:ext cx="4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3CDF319-995B-4587-9E1B-AF94261E3089}"/>
                  </a:ext>
                </a:extLst>
              </p14:cNvPr>
              <p14:cNvContentPartPr/>
              <p14:nvPr/>
            </p14:nvContentPartPr>
            <p14:xfrm>
              <a:off x="8147000" y="2051440"/>
              <a:ext cx="435600" cy="550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3CDF319-995B-4587-9E1B-AF94261E30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29360" y="2033440"/>
                <a:ext cx="47124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3F18C37-641E-4A36-A428-270DD7876AC9}"/>
                  </a:ext>
                </a:extLst>
              </p14:cNvPr>
              <p14:cNvContentPartPr/>
              <p14:nvPr/>
            </p14:nvContentPartPr>
            <p14:xfrm>
              <a:off x="487280" y="3169600"/>
              <a:ext cx="496800" cy="448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3F18C37-641E-4A36-A428-270DD7876A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9640" y="3151960"/>
                <a:ext cx="5324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2B0A219-AE85-47D1-B08D-DA3B298AC4A7}"/>
                  </a:ext>
                </a:extLst>
              </p14:cNvPr>
              <p14:cNvContentPartPr/>
              <p14:nvPr/>
            </p14:nvContentPartPr>
            <p14:xfrm>
              <a:off x="1484480" y="3240880"/>
              <a:ext cx="477360" cy="538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2B0A219-AE85-47D1-B08D-DA3B298AC4A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66840" y="3223240"/>
                <a:ext cx="5130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ACD946-0AF7-4887-A70C-1731A54BAD59}"/>
                  </a:ext>
                </a:extLst>
              </p14:cNvPr>
              <p14:cNvContentPartPr/>
              <p14:nvPr/>
            </p14:nvContentPartPr>
            <p14:xfrm>
              <a:off x="2235080" y="3200920"/>
              <a:ext cx="1382040" cy="5119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ACD946-0AF7-4887-A70C-1731A54BAD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7080" y="3183280"/>
                <a:ext cx="14176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ECDC42-A2C2-46AF-94C5-463679B7FBDB}"/>
                  </a:ext>
                </a:extLst>
              </p14:cNvPr>
              <p14:cNvContentPartPr/>
              <p14:nvPr/>
            </p14:nvContentPartPr>
            <p14:xfrm>
              <a:off x="4377440" y="3078160"/>
              <a:ext cx="255600" cy="850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ECDC42-A2C2-46AF-94C5-463679B7FBD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59440" y="3060520"/>
                <a:ext cx="29124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411CE-2957-4E6C-B75B-4CD9E3C0DDF1}"/>
                  </a:ext>
                </a:extLst>
              </p14:cNvPr>
              <p14:cNvContentPartPr/>
              <p14:nvPr/>
            </p14:nvContentPartPr>
            <p14:xfrm>
              <a:off x="5750120" y="3454000"/>
              <a:ext cx="21312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411CE-2957-4E6C-B75B-4CD9E3C0DD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32480" y="3436360"/>
                <a:ext cx="248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6C8E7E-66C6-4F10-A805-3B40B790DC23}"/>
                  </a:ext>
                </a:extLst>
              </p14:cNvPr>
              <p14:cNvContentPartPr/>
              <p14:nvPr/>
            </p14:nvContentPartPr>
            <p14:xfrm>
              <a:off x="5729600" y="3566320"/>
              <a:ext cx="274680" cy="22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6C8E7E-66C6-4F10-A805-3B40B790DC2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11960" y="3548680"/>
                <a:ext cx="310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9EE146-8481-4B33-A873-9F933EA9ACD4}"/>
                  </a:ext>
                </a:extLst>
              </p14:cNvPr>
              <p14:cNvContentPartPr/>
              <p14:nvPr/>
            </p14:nvContentPartPr>
            <p14:xfrm>
              <a:off x="6169160" y="3238720"/>
              <a:ext cx="380160" cy="483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9EE146-8481-4B33-A873-9F933EA9ACD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51520" y="3221080"/>
                <a:ext cx="4158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0FCE74-6449-412E-B8D9-A4B0F8E0A3C5}"/>
                  </a:ext>
                </a:extLst>
              </p14:cNvPr>
              <p14:cNvContentPartPr/>
              <p14:nvPr/>
            </p14:nvContentPartPr>
            <p14:xfrm>
              <a:off x="6699440" y="3300280"/>
              <a:ext cx="347040" cy="600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0FCE74-6449-412E-B8D9-A4B0F8E0A3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81800" y="3282640"/>
                <a:ext cx="38268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13912E6-CA9C-4A8A-85FD-5037966EF30C}"/>
                  </a:ext>
                </a:extLst>
              </p14:cNvPr>
              <p14:cNvContentPartPr/>
              <p14:nvPr/>
            </p14:nvContentPartPr>
            <p14:xfrm>
              <a:off x="5029040" y="3181120"/>
              <a:ext cx="487800" cy="823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13912E6-CA9C-4A8A-85FD-5037966EF3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11040" y="3163472"/>
                <a:ext cx="523440" cy="8593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489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B115-7259-4B08-8614-21526A81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34123" r="24957" b="16481"/>
          <a:stretch/>
        </p:blipFill>
        <p:spPr>
          <a:xfrm>
            <a:off x="2971800" y="2286000"/>
            <a:ext cx="3124200" cy="3124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188F5-214E-42A7-873F-1CB9EBECFCB1}"/>
                  </a:ext>
                </a:extLst>
              </p14:cNvPr>
              <p14:cNvContentPartPr/>
              <p14:nvPr/>
            </p14:nvContentPartPr>
            <p14:xfrm>
              <a:off x="2934560" y="5266240"/>
              <a:ext cx="3625560" cy="9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188F5-214E-42A7-873F-1CB9EBECFC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920" y="5203600"/>
                <a:ext cx="375120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E819F1-080E-49AE-9BB1-05AC1133A7A1}"/>
                  </a:ext>
                </a:extLst>
              </p14:cNvPr>
              <p14:cNvContentPartPr/>
              <p14:nvPr/>
            </p14:nvContentPartPr>
            <p14:xfrm>
              <a:off x="2663480" y="1985920"/>
              <a:ext cx="3534120" cy="3440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E819F1-080E-49AE-9BB1-05AC1133A7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0840" y="1923280"/>
                <a:ext cx="3659760" cy="35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400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B115-7259-4B08-8614-21526A81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34123" r="24957" b="16481"/>
          <a:stretch/>
        </p:blipFill>
        <p:spPr>
          <a:xfrm>
            <a:off x="2971800" y="2286000"/>
            <a:ext cx="3124200" cy="3124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188F5-214E-42A7-873F-1CB9EBECFCB1}"/>
                  </a:ext>
                </a:extLst>
              </p14:cNvPr>
              <p14:cNvContentPartPr/>
              <p14:nvPr/>
            </p14:nvContentPartPr>
            <p14:xfrm>
              <a:off x="2934560" y="5266240"/>
              <a:ext cx="3625560" cy="9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188F5-214E-42A7-873F-1CB9EBECFC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920" y="5203600"/>
                <a:ext cx="375120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C6825B-B87F-4B44-98EF-CE2A4C7D3996}"/>
                  </a:ext>
                </a:extLst>
              </p14:cNvPr>
              <p14:cNvContentPartPr/>
              <p14:nvPr/>
            </p14:nvContentPartPr>
            <p14:xfrm>
              <a:off x="3213560" y="2412880"/>
              <a:ext cx="2641320" cy="27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C6825B-B87F-4B44-98EF-CE2A4C7D39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0920" y="2350240"/>
                <a:ext cx="2766960" cy="28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499E0AD-903F-471E-95FD-679C1835F623}"/>
                  </a:ext>
                </a:extLst>
              </p14:cNvPr>
              <p14:cNvContentPartPr/>
              <p14:nvPr/>
            </p14:nvContentPartPr>
            <p14:xfrm>
              <a:off x="2947520" y="1986280"/>
              <a:ext cx="3309480" cy="3486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499E0AD-903F-471E-95FD-679C1835F6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4880" y="1923280"/>
                <a:ext cx="3435120" cy="36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938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B115-7259-4B08-8614-21526A81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34123" r="24957" b="16481"/>
          <a:stretch/>
        </p:blipFill>
        <p:spPr>
          <a:xfrm>
            <a:off x="2971800" y="2286000"/>
            <a:ext cx="3124200" cy="3124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188F5-214E-42A7-873F-1CB9EBECFCB1}"/>
                  </a:ext>
                </a:extLst>
              </p14:cNvPr>
              <p14:cNvContentPartPr/>
              <p14:nvPr/>
            </p14:nvContentPartPr>
            <p14:xfrm>
              <a:off x="2934560" y="5266240"/>
              <a:ext cx="3625560" cy="9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188F5-214E-42A7-873F-1CB9EBECFC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920" y="5203600"/>
                <a:ext cx="375120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C6825B-B87F-4B44-98EF-CE2A4C7D3996}"/>
                  </a:ext>
                </a:extLst>
              </p14:cNvPr>
              <p14:cNvContentPartPr/>
              <p14:nvPr/>
            </p14:nvContentPartPr>
            <p14:xfrm>
              <a:off x="3213560" y="2412880"/>
              <a:ext cx="2641320" cy="27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C6825B-B87F-4B44-98EF-CE2A4C7D39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0920" y="2350240"/>
                <a:ext cx="2766960" cy="28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B34922-C9F7-4465-A782-CD872482B325}"/>
                  </a:ext>
                </a:extLst>
              </p14:cNvPr>
              <p14:cNvContentPartPr/>
              <p14:nvPr/>
            </p14:nvContentPartPr>
            <p14:xfrm>
              <a:off x="3210320" y="4256440"/>
              <a:ext cx="25308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B34922-C9F7-4465-A782-CD872482B3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2680" y="4238800"/>
                <a:ext cx="288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8DED84-0879-4667-8532-878F5EBDC843}"/>
                  </a:ext>
                </a:extLst>
              </p14:cNvPr>
              <p14:cNvContentPartPr/>
              <p14:nvPr/>
            </p14:nvContentPartPr>
            <p14:xfrm>
              <a:off x="3718280" y="4276960"/>
              <a:ext cx="23292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8DED84-0879-4667-8532-878F5EBDC8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0640" y="4259320"/>
                <a:ext cx="268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C962FC5-E8F7-4E94-B2E8-8D5B7FEFB95D}"/>
                  </a:ext>
                </a:extLst>
              </p14:cNvPr>
              <p14:cNvContentPartPr/>
              <p14:nvPr/>
            </p14:nvContentPartPr>
            <p14:xfrm>
              <a:off x="4144880" y="4297120"/>
              <a:ext cx="14256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C962FC5-E8F7-4E94-B2E8-8D5B7FEFB9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27240" y="42791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719C9E-3936-4AD3-B663-098168D3F2B6}"/>
                  </a:ext>
                </a:extLst>
              </p14:cNvPr>
              <p14:cNvContentPartPr/>
              <p14:nvPr/>
            </p14:nvContentPartPr>
            <p14:xfrm>
              <a:off x="5215160" y="4246360"/>
              <a:ext cx="27360" cy="264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719C9E-3936-4AD3-B663-098168D3F2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7160" y="4228720"/>
                <a:ext cx="63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E3AB7C-A995-47FA-A638-D5D514A06747}"/>
                  </a:ext>
                </a:extLst>
              </p14:cNvPr>
              <p14:cNvContentPartPr/>
              <p14:nvPr/>
            </p14:nvContentPartPr>
            <p14:xfrm>
              <a:off x="5252600" y="4642720"/>
              <a:ext cx="20160" cy="16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E3AB7C-A995-47FA-A638-D5D514A067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4600" y="4624720"/>
                <a:ext cx="558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FDDC4-B727-47F1-B0AE-4999F9533491}"/>
                  </a:ext>
                </a:extLst>
              </p14:cNvPr>
              <p14:cNvContentPartPr/>
              <p14:nvPr/>
            </p14:nvContentPartPr>
            <p14:xfrm>
              <a:off x="5232080" y="4876360"/>
              <a:ext cx="8280" cy="124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FDDC4-B727-47F1-B0AE-4999F95334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4440" y="4858720"/>
                <a:ext cx="43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0F6E53-4B22-4C0C-9D18-E234E73CDF80}"/>
                  </a:ext>
                </a:extLst>
              </p14:cNvPr>
              <p14:cNvContentPartPr/>
              <p14:nvPr/>
            </p14:nvContentPartPr>
            <p14:xfrm>
              <a:off x="5242160" y="5110000"/>
              <a:ext cx="360" cy="72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0F6E53-4B22-4C0C-9D18-E234E73CDF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24160" y="5092000"/>
                <a:ext cx="36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42CCD1-1B1D-4865-9FE7-18A4E9D07BD0}"/>
                  </a:ext>
                </a:extLst>
              </p14:cNvPr>
              <p14:cNvContentPartPr/>
              <p14:nvPr/>
            </p14:nvContentPartPr>
            <p14:xfrm>
              <a:off x="4469960" y="4276960"/>
              <a:ext cx="537840" cy="24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42CCD1-1B1D-4865-9FE7-18A4E9D07B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51960" y="4259320"/>
                <a:ext cx="57348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407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B115-7259-4B08-8614-21526A819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60" y="127720"/>
            <a:ext cx="6119762" cy="6324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43603E-321E-4C0C-9B2B-FE01CEAC13A0}"/>
                  </a:ext>
                </a:extLst>
              </p14:cNvPr>
              <p14:cNvContentPartPr/>
              <p14:nvPr/>
            </p14:nvContentPartPr>
            <p14:xfrm>
              <a:off x="1063640" y="141640"/>
              <a:ext cx="6832080" cy="6402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43603E-321E-4C0C-9B2B-FE01CEAC13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640" y="78640"/>
                <a:ext cx="6957720" cy="65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B115-7259-4B08-8614-21526A819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60" y="127720"/>
            <a:ext cx="6119762" cy="6324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398003-777D-4F4E-A6F1-596F6B0CC4E3}"/>
                  </a:ext>
                </a:extLst>
              </p14:cNvPr>
              <p14:cNvContentPartPr/>
              <p14:nvPr/>
            </p14:nvContentPartPr>
            <p14:xfrm>
              <a:off x="2916200" y="366640"/>
              <a:ext cx="4975200" cy="614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398003-777D-4F4E-A6F1-596F6B0CC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3205" y="303640"/>
                <a:ext cx="5100831" cy="62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494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B115-7259-4B08-8614-21526A819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60" y="127720"/>
            <a:ext cx="6119762" cy="63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59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14:cNvPr>
              <p14:cNvContentPartPr/>
              <p14:nvPr/>
            </p14:nvContentPartPr>
            <p14:xfrm>
              <a:off x="6197240" y="997720"/>
              <a:ext cx="506880" cy="690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9240" y="979729"/>
                <a:ext cx="542520" cy="726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14:cNvPr>
              <p14:cNvContentPartPr/>
              <p14:nvPr/>
            </p14:nvContentPartPr>
            <p14:xfrm>
              <a:off x="5666960" y="985120"/>
              <a:ext cx="266400" cy="579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9320" y="967120"/>
                <a:ext cx="3020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14:cNvPr>
              <p14:cNvContentPartPr/>
              <p14:nvPr/>
            </p14:nvContentPartPr>
            <p14:xfrm>
              <a:off x="5157200" y="1381480"/>
              <a:ext cx="173880" cy="180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9560" y="1363516"/>
                <a:ext cx="209520" cy="21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14:cNvPr>
              <p14:cNvContentPartPr/>
              <p14:nvPr/>
            </p14:nvContentPartPr>
            <p14:xfrm>
              <a:off x="4724120" y="1008160"/>
              <a:ext cx="289080" cy="515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6120" y="990520"/>
                <a:ext cx="324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14:cNvPr>
              <p14:cNvContentPartPr/>
              <p14:nvPr/>
            </p14:nvContentPartPr>
            <p14:xfrm>
              <a:off x="3145160" y="991960"/>
              <a:ext cx="1010880" cy="478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7166" y="974320"/>
                <a:ext cx="1046507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14:cNvPr>
              <p14:cNvContentPartPr/>
              <p14:nvPr/>
            </p14:nvContentPartPr>
            <p14:xfrm>
              <a:off x="2151920" y="1281760"/>
              <a:ext cx="565200" cy="19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3920" y="1264120"/>
                <a:ext cx="600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14:cNvPr>
              <p14:cNvContentPartPr/>
              <p14:nvPr/>
            </p14:nvContentPartPr>
            <p14:xfrm>
              <a:off x="853400" y="1167640"/>
              <a:ext cx="897840" cy="405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760" y="1150000"/>
                <a:ext cx="9334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14:cNvPr>
              <p14:cNvContentPartPr/>
              <p14:nvPr/>
            </p14:nvContentPartPr>
            <p14:xfrm>
              <a:off x="758720" y="2049640"/>
              <a:ext cx="654120" cy="263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0720" y="2032000"/>
                <a:ext cx="689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14:cNvPr>
              <p14:cNvContentPartPr/>
              <p14:nvPr/>
            </p14:nvContentPartPr>
            <p14:xfrm>
              <a:off x="1839440" y="2068360"/>
              <a:ext cx="248400" cy="228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1440" y="2050360"/>
                <a:ext cx="2840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14:cNvPr>
              <p14:cNvContentPartPr/>
              <p14:nvPr/>
            </p14:nvContentPartPr>
            <p14:xfrm>
              <a:off x="2161280" y="2093920"/>
              <a:ext cx="237960" cy="21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43640" y="2076280"/>
                <a:ext cx="27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14:cNvPr>
              <p14:cNvContentPartPr/>
              <p14:nvPr/>
            </p14:nvContentPartPr>
            <p14:xfrm>
              <a:off x="2509040" y="2102200"/>
              <a:ext cx="307800" cy="204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1400" y="2084200"/>
                <a:ext cx="343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14:cNvPr>
              <p14:cNvContentPartPr/>
              <p14:nvPr/>
            </p14:nvContentPartPr>
            <p14:xfrm>
              <a:off x="5099960" y="1835800"/>
              <a:ext cx="406080" cy="563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20" y="1818171"/>
                <a:ext cx="441720" cy="59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14:cNvPr>
              <p14:cNvContentPartPr/>
              <p14:nvPr/>
            </p14:nvContentPartPr>
            <p14:xfrm>
              <a:off x="3149120" y="1748680"/>
              <a:ext cx="1565280" cy="812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480" y="1731040"/>
                <a:ext cx="1600920" cy="8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0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14:cNvPr>
              <p14:cNvContentPartPr/>
              <p14:nvPr/>
            </p14:nvContentPartPr>
            <p14:xfrm>
              <a:off x="7730480" y="70000"/>
              <a:ext cx="834840" cy="54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DFEFB9-9654-45C9-976A-D6261FEDCF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2480" y="52360"/>
                <a:ext cx="870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14:cNvPr>
              <p14:cNvContentPartPr/>
              <p14:nvPr/>
            </p14:nvContentPartPr>
            <p14:xfrm>
              <a:off x="2632520" y="152080"/>
              <a:ext cx="136800" cy="212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C42F56-A558-4917-B50D-0F265A72A2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880" y="134440"/>
                <a:ext cx="172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14:cNvPr>
              <p14:cNvContentPartPr/>
              <p14:nvPr/>
            </p14:nvContentPartPr>
            <p14:xfrm>
              <a:off x="2772560" y="100960"/>
              <a:ext cx="28080" cy="38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72EA7-E897-41BF-9753-4B4791910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920" y="83320"/>
                <a:ext cx="6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14:cNvPr>
              <p14:cNvContentPartPr/>
              <p14:nvPr/>
            </p14:nvContentPartPr>
            <p14:xfrm>
              <a:off x="2929160" y="436840"/>
              <a:ext cx="684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219E37-D989-4679-8E03-CB8BF71F65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1160" y="418840"/>
                <a:ext cx="42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14:cNvPr>
              <p14:cNvContentPartPr/>
              <p14:nvPr/>
            </p14:nvContentPartPr>
            <p14:xfrm>
              <a:off x="3098360" y="60640"/>
              <a:ext cx="41040" cy="40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24460-43EE-44DA-9474-A0207DAAF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360" y="43000"/>
                <a:ext cx="76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14:cNvPr>
              <p14:cNvContentPartPr/>
              <p14:nvPr/>
            </p14:nvContentPartPr>
            <p14:xfrm>
              <a:off x="3670760" y="241720"/>
              <a:ext cx="169560" cy="187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8AC113-E268-4FEA-9589-AEEDD1BD49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3120" y="223720"/>
                <a:ext cx="205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14:cNvPr>
              <p14:cNvContentPartPr/>
              <p14:nvPr/>
            </p14:nvContentPartPr>
            <p14:xfrm>
              <a:off x="3719000" y="131920"/>
              <a:ext cx="50040" cy="40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E004B4-5ECF-488F-A32E-82D4F9EE2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360" y="113920"/>
                <a:ext cx="856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14:cNvPr>
              <p14:cNvContentPartPr/>
              <p14:nvPr/>
            </p14:nvContentPartPr>
            <p14:xfrm>
              <a:off x="4112120" y="121480"/>
              <a:ext cx="182880" cy="20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844D81-1DCE-4A99-B1AF-B98152BA8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4480" y="103480"/>
                <a:ext cx="218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14:cNvPr>
              <p14:cNvContentPartPr/>
              <p14:nvPr/>
            </p14:nvContentPartPr>
            <p14:xfrm>
              <a:off x="4246400" y="111400"/>
              <a:ext cx="91800" cy="385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E5F7F2-3E31-485A-8B4D-2D84950A59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8400" y="93760"/>
                <a:ext cx="127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14:cNvPr>
              <p14:cNvContentPartPr/>
              <p14:nvPr/>
            </p14:nvContentPartPr>
            <p14:xfrm>
              <a:off x="4413800" y="385720"/>
              <a:ext cx="36360" cy="90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854431-E8E6-4FA9-98DB-9DE4E59A4C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95800" y="367720"/>
                <a:ext cx="72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14:cNvPr>
              <p14:cNvContentPartPr/>
              <p14:nvPr/>
            </p14:nvContentPartPr>
            <p14:xfrm>
              <a:off x="4561760" y="151000"/>
              <a:ext cx="253800" cy="254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65E88B-B738-4ECE-8883-0B9EC459AE2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760" y="133360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14:cNvPr>
              <p14:cNvContentPartPr/>
              <p14:nvPr/>
            </p14:nvContentPartPr>
            <p14:xfrm>
              <a:off x="538040" y="172600"/>
              <a:ext cx="1904400" cy="726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3CB57D-0FBC-4FDB-A4A1-A0547C07C5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400" y="154600"/>
                <a:ext cx="194004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B2CC0D-12E8-4F03-BC47-6791F0A662B6}"/>
                  </a:ext>
                </a:extLst>
              </p14:cNvPr>
              <p14:cNvContentPartPr/>
              <p14:nvPr/>
            </p14:nvContentPartPr>
            <p14:xfrm>
              <a:off x="538040" y="885760"/>
              <a:ext cx="2520000" cy="758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B2CC0D-12E8-4F03-BC47-6791F0A662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400" y="868120"/>
                <a:ext cx="25556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249F4D2-0170-4754-A751-DBEC0A6ABD05}"/>
                  </a:ext>
                </a:extLst>
              </p14:cNvPr>
              <p14:cNvContentPartPr/>
              <p14:nvPr/>
            </p14:nvContentPartPr>
            <p14:xfrm>
              <a:off x="3418760" y="973240"/>
              <a:ext cx="729720" cy="469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249F4D2-0170-4754-A751-DBEC0A6ABD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00760" y="955240"/>
                <a:ext cx="7653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B3F9F4-2518-4ADF-A4A2-8B27DB062AE2}"/>
                  </a:ext>
                </a:extLst>
              </p14:cNvPr>
              <p14:cNvContentPartPr/>
              <p14:nvPr/>
            </p14:nvContentPartPr>
            <p14:xfrm>
              <a:off x="5442320" y="913840"/>
              <a:ext cx="247320" cy="596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B3F9F4-2518-4ADF-A4A2-8B27DB062A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24654" y="896200"/>
                <a:ext cx="283012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85DC8E-FA5D-429C-8889-FB48D62F89E4}"/>
                  </a:ext>
                </a:extLst>
              </p14:cNvPr>
              <p14:cNvContentPartPr/>
              <p14:nvPr/>
            </p14:nvContentPartPr>
            <p14:xfrm>
              <a:off x="5008520" y="934360"/>
              <a:ext cx="285120" cy="484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85DC8E-FA5D-429C-8889-FB48D62F89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0520" y="916720"/>
                <a:ext cx="32076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1F74039-E7E5-4668-8B7E-D1656C76F273}"/>
                  </a:ext>
                </a:extLst>
              </p14:cNvPr>
              <p14:cNvContentPartPr/>
              <p14:nvPr/>
            </p14:nvContentPartPr>
            <p14:xfrm>
              <a:off x="4564280" y="964600"/>
              <a:ext cx="169920" cy="532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1F74039-E7E5-4668-8B7E-D1656C76F27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46640" y="946960"/>
                <a:ext cx="20556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D6A7F0-B01D-43DF-B519-7BD6B9A96B46}"/>
                  </a:ext>
                </a:extLst>
              </p14:cNvPr>
              <p14:cNvContentPartPr/>
              <p14:nvPr/>
            </p14:nvContentPartPr>
            <p14:xfrm>
              <a:off x="4907000" y="1422520"/>
              <a:ext cx="784440" cy="31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D6A7F0-B01D-43DF-B519-7BD6B9A96B4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89000" y="1404520"/>
                <a:ext cx="8200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63E7395-FAA6-4338-9D79-620464C97F9C}"/>
                  </a:ext>
                </a:extLst>
              </p14:cNvPr>
              <p14:cNvContentPartPr/>
              <p14:nvPr/>
            </p14:nvContentPartPr>
            <p14:xfrm>
              <a:off x="4647800" y="2021560"/>
              <a:ext cx="2181240" cy="1560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63E7395-FAA6-4338-9D79-620464C97F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29800" y="2003564"/>
                <a:ext cx="2216880" cy="15965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500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14:cNvPr>
              <p14:cNvContentPartPr/>
              <p14:nvPr/>
            </p14:nvContentPartPr>
            <p14:xfrm>
              <a:off x="6197240" y="997720"/>
              <a:ext cx="506880" cy="690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9240" y="979729"/>
                <a:ext cx="542520" cy="726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14:cNvPr>
              <p14:cNvContentPartPr/>
              <p14:nvPr/>
            </p14:nvContentPartPr>
            <p14:xfrm>
              <a:off x="5666960" y="985120"/>
              <a:ext cx="266400" cy="579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9320" y="967120"/>
                <a:ext cx="3020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14:cNvPr>
              <p14:cNvContentPartPr/>
              <p14:nvPr/>
            </p14:nvContentPartPr>
            <p14:xfrm>
              <a:off x="5157200" y="1381480"/>
              <a:ext cx="173880" cy="180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9560" y="1363516"/>
                <a:ext cx="209520" cy="21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14:cNvPr>
              <p14:cNvContentPartPr/>
              <p14:nvPr/>
            </p14:nvContentPartPr>
            <p14:xfrm>
              <a:off x="4724120" y="1008160"/>
              <a:ext cx="289080" cy="515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6120" y="990520"/>
                <a:ext cx="324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14:cNvPr>
              <p14:cNvContentPartPr/>
              <p14:nvPr/>
            </p14:nvContentPartPr>
            <p14:xfrm>
              <a:off x="3145160" y="991960"/>
              <a:ext cx="1010880" cy="478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7166" y="974320"/>
                <a:ext cx="1046507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14:cNvPr>
              <p14:cNvContentPartPr/>
              <p14:nvPr/>
            </p14:nvContentPartPr>
            <p14:xfrm>
              <a:off x="2151920" y="1281760"/>
              <a:ext cx="565200" cy="19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3920" y="1264120"/>
                <a:ext cx="600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14:cNvPr>
              <p14:cNvContentPartPr/>
              <p14:nvPr/>
            </p14:nvContentPartPr>
            <p14:xfrm>
              <a:off x="853400" y="1167640"/>
              <a:ext cx="897840" cy="405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760" y="1150000"/>
                <a:ext cx="9334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14:cNvPr>
              <p14:cNvContentPartPr/>
              <p14:nvPr/>
            </p14:nvContentPartPr>
            <p14:xfrm>
              <a:off x="758720" y="2049640"/>
              <a:ext cx="654120" cy="263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0720" y="2032000"/>
                <a:ext cx="689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14:cNvPr>
              <p14:cNvContentPartPr/>
              <p14:nvPr/>
            </p14:nvContentPartPr>
            <p14:xfrm>
              <a:off x="1839440" y="2068360"/>
              <a:ext cx="248400" cy="228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1440" y="2050360"/>
                <a:ext cx="2840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14:cNvPr>
              <p14:cNvContentPartPr/>
              <p14:nvPr/>
            </p14:nvContentPartPr>
            <p14:xfrm>
              <a:off x="2161280" y="2093920"/>
              <a:ext cx="237960" cy="21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43640" y="2076280"/>
                <a:ext cx="27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14:cNvPr>
              <p14:cNvContentPartPr/>
              <p14:nvPr/>
            </p14:nvContentPartPr>
            <p14:xfrm>
              <a:off x="2509040" y="2102200"/>
              <a:ext cx="307800" cy="204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1400" y="2084200"/>
                <a:ext cx="343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14:cNvPr>
              <p14:cNvContentPartPr/>
              <p14:nvPr/>
            </p14:nvContentPartPr>
            <p14:xfrm>
              <a:off x="5099960" y="1835800"/>
              <a:ext cx="406080" cy="563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20" y="1818171"/>
                <a:ext cx="441720" cy="59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14:cNvPr>
              <p14:cNvContentPartPr/>
              <p14:nvPr/>
            </p14:nvContentPartPr>
            <p14:xfrm>
              <a:off x="3149120" y="1748680"/>
              <a:ext cx="1565280" cy="812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480" y="1731040"/>
                <a:ext cx="160092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A58AC2-A517-4FC5-B123-89066DF84794}"/>
                  </a:ext>
                </a:extLst>
              </p14:cNvPr>
              <p14:cNvContentPartPr/>
              <p14:nvPr/>
            </p14:nvContentPartPr>
            <p14:xfrm>
              <a:off x="5749040" y="2026960"/>
              <a:ext cx="11880" cy="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A58AC2-A517-4FC5-B123-89066DF847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1040" y="2009320"/>
                <a:ext cx="47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0C05B1-1430-44B7-8733-49705D986035}"/>
                  </a:ext>
                </a:extLst>
              </p14:cNvPr>
              <p14:cNvContentPartPr/>
              <p14:nvPr/>
            </p14:nvContentPartPr>
            <p14:xfrm>
              <a:off x="5719880" y="2237560"/>
              <a:ext cx="52200" cy="1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0C05B1-1430-44B7-8733-49705D9860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01880" y="2219560"/>
                <a:ext cx="8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F2D5B7-FF31-41F4-941D-38537A7FAFF2}"/>
                  </a:ext>
                </a:extLst>
              </p14:cNvPr>
              <p14:cNvContentPartPr/>
              <p14:nvPr/>
            </p14:nvContentPartPr>
            <p14:xfrm>
              <a:off x="6133160" y="2387320"/>
              <a:ext cx="407520" cy="479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F2D5B7-FF31-41F4-941D-38537A7FAF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15160" y="2369680"/>
                <a:ext cx="443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6A3064-CC2B-4C2F-9BC2-E22EE07B7D71}"/>
                  </a:ext>
                </a:extLst>
              </p14:cNvPr>
              <p14:cNvContentPartPr/>
              <p14:nvPr/>
            </p14:nvContentPartPr>
            <p14:xfrm>
              <a:off x="2376920" y="2689000"/>
              <a:ext cx="1049400" cy="1029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6A3064-CC2B-4C2F-9BC2-E22EE07B7D7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59280" y="2671360"/>
                <a:ext cx="108504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E00C35A-84B8-4636-9B9A-3A9685349E54}"/>
                  </a:ext>
                </a:extLst>
              </p14:cNvPr>
              <p14:cNvContentPartPr/>
              <p14:nvPr/>
            </p14:nvContentPartPr>
            <p14:xfrm>
              <a:off x="4744280" y="2590720"/>
              <a:ext cx="1232280" cy="1026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E00C35A-84B8-4636-9B9A-3A9685349E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6635" y="2572726"/>
                <a:ext cx="1267930" cy="106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0D1245-84ED-478A-8D7B-7F4E74EEAB0F}"/>
                  </a:ext>
                </a:extLst>
              </p14:cNvPr>
              <p14:cNvContentPartPr/>
              <p14:nvPr/>
            </p14:nvContentPartPr>
            <p14:xfrm>
              <a:off x="3577160" y="2879800"/>
              <a:ext cx="823320" cy="55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0D1245-84ED-478A-8D7B-7F4E74EEAB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9512" y="2861800"/>
                <a:ext cx="858976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DA3114-F347-404C-A438-E4B214C3505A}"/>
                  </a:ext>
                </a:extLst>
              </p14:cNvPr>
              <p14:cNvContentPartPr/>
              <p14:nvPr/>
            </p14:nvContentPartPr>
            <p14:xfrm>
              <a:off x="1652600" y="2926600"/>
              <a:ext cx="522360" cy="592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DA3114-F347-404C-A438-E4B214C350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34960" y="2908949"/>
                <a:ext cx="558000" cy="6278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862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14:cNvPr>
              <p14:cNvContentPartPr/>
              <p14:nvPr/>
            </p14:nvContentPartPr>
            <p14:xfrm>
              <a:off x="6197240" y="997720"/>
              <a:ext cx="506880" cy="690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9240" y="979729"/>
                <a:ext cx="542520" cy="726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14:cNvPr>
              <p14:cNvContentPartPr/>
              <p14:nvPr/>
            </p14:nvContentPartPr>
            <p14:xfrm>
              <a:off x="5666960" y="985120"/>
              <a:ext cx="266400" cy="579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9320" y="967120"/>
                <a:ext cx="3020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14:cNvPr>
              <p14:cNvContentPartPr/>
              <p14:nvPr/>
            </p14:nvContentPartPr>
            <p14:xfrm>
              <a:off x="5157200" y="1381480"/>
              <a:ext cx="173880" cy="180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9560" y="1363516"/>
                <a:ext cx="209520" cy="21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14:cNvPr>
              <p14:cNvContentPartPr/>
              <p14:nvPr/>
            </p14:nvContentPartPr>
            <p14:xfrm>
              <a:off x="4724120" y="1008160"/>
              <a:ext cx="289080" cy="515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6120" y="990520"/>
                <a:ext cx="324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14:cNvPr>
              <p14:cNvContentPartPr/>
              <p14:nvPr/>
            </p14:nvContentPartPr>
            <p14:xfrm>
              <a:off x="3145160" y="991960"/>
              <a:ext cx="1010880" cy="478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7166" y="974320"/>
                <a:ext cx="1046507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14:cNvPr>
              <p14:cNvContentPartPr/>
              <p14:nvPr/>
            </p14:nvContentPartPr>
            <p14:xfrm>
              <a:off x="2151920" y="1281760"/>
              <a:ext cx="565200" cy="19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3920" y="1264120"/>
                <a:ext cx="600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14:cNvPr>
              <p14:cNvContentPartPr/>
              <p14:nvPr/>
            </p14:nvContentPartPr>
            <p14:xfrm>
              <a:off x="853400" y="1167640"/>
              <a:ext cx="897840" cy="405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760" y="1150000"/>
                <a:ext cx="9334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14:cNvPr>
              <p14:cNvContentPartPr/>
              <p14:nvPr/>
            </p14:nvContentPartPr>
            <p14:xfrm>
              <a:off x="758720" y="2049640"/>
              <a:ext cx="654120" cy="263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0720" y="2032000"/>
                <a:ext cx="689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14:cNvPr>
              <p14:cNvContentPartPr/>
              <p14:nvPr/>
            </p14:nvContentPartPr>
            <p14:xfrm>
              <a:off x="1839440" y="2068360"/>
              <a:ext cx="248400" cy="228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1440" y="2050360"/>
                <a:ext cx="2840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14:cNvPr>
              <p14:cNvContentPartPr/>
              <p14:nvPr/>
            </p14:nvContentPartPr>
            <p14:xfrm>
              <a:off x="2161280" y="2093920"/>
              <a:ext cx="237960" cy="21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43640" y="2076280"/>
                <a:ext cx="27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14:cNvPr>
              <p14:cNvContentPartPr/>
              <p14:nvPr/>
            </p14:nvContentPartPr>
            <p14:xfrm>
              <a:off x="2509040" y="2102200"/>
              <a:ext cx="307800" cy="204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1400" y="2084200"/>
                <a:ext cx="343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14:cNvPr>
              <p14:cNvContentPartPr/>
              <p14:nvPr/>
            </p14:nvContentPartPr>
            <p14:xfrm>
              <a:off x="5099960" y="1835800"/>
              <a:ext cx="406080" cy="563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20" y="1818171"/>
                <a:ext cx="441720" cy="59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14:cNvPr>
              <p14:cNvContentPartPr/>
              <p14:nvPr/>
            </p14:nvContentPartPr>
            <p14:xfrm>
              <a:off x="3149120" y="1748680"/>
              <a:ext cx="1565280" cy="812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480" y="1731040"/>
                <a:ext cx="160092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A58AC2-A517-4FC5-B123-89066DF84794}"/>
                  </a:ext>
                </a:extLst>
              </p14:cNvPr>
              <p14:cNvContentPartPr/>
              <p14:nvPr/>
            </p14:nvContentPartPr>
            <p14:xfrm>
              <a:off x="5749040" y="2026960"/>
              <a:ext cx="11880" cy="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A58AC2-A517-4FC5-B123-89066DF847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1040" y="2009320"/>
                <a:ext cx="47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0C05B1-1430-44B7-8733-49705D986035}"/>
                  </a:ext>
                </a:extLst>
              </p14:cNvPr>
              <p14:cNvContentPartPr/>
              <p14:nvPr/>
            </p14:nvContentPartPr>
            <p14:xfrm>
              <a:off x="5719880" y="2237560"/>
              <a:ext cx="52200" cy="1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0C05B1-1430-44B7-8733-49705D9860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01880" y="2219560"/>
                <a:ext cx="8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F2D5B7-FF31-41F4-941D-38537A7FAFF2}"/>
                  </a:ext>
                </a:extLst>
              </p14:cNvPr>
              <p14:cNvContentPartPr/>
              <p14:nvPr/>
            </p14:nvContentPartPr>
            <p14:xfrm>
              <a:off x="6133160" y="2387320"/>
              <a:ext cx="407520" cy="479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F2D5B7-FF31-41F4-941D-38537A7FAF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15160" y="2369680"/>
                <a:ext cx="443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6A3064-CC2B-4C2F-9BC2-E22EE07B7D71}"/>
                  </a:ext>
                </a:extLst>
              </p14:cNvPr>
              <p14:cNvContentPartPr/>
              <p14:nvPr/>
            </p14:nvContentPartPr>
            <p14:xfrm>
              <a:off x="2376920" y="2689000"/>
              <a:ext cx="1049400" cy="1029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6A3064-CC2B-4C2F-9BC2-E22EE07B7D7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59280" y="2671360"/>
                <a:ext cx="108504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E00C35A-84B8-4636-9B9A-3A9685349E54}"/>
                  </a:ext>
                </a:extLst>
              </p14:cNvPr>
              <p14:cNvContentPartPr/>
              <p14:nvPr/>
            </p14:nvContentPartPr>
            <p14:xfrm>
              <a:off x="4744280" y="2590720"/>
              <a:ext cx="1232280" cy="1026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E00C35A-84B8-4636-9B9A-3A9685349E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6635" y="2572726"/>
                <a:ext cx="1267930" cy="106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0D1245-84ED-478A-8D7B-7F4E74EEAB0F}"/>
                  </a:ext>
                </a:extLst>
              </p14:cNvPr>
              <p14:cNvContentPartPr/>
              <p14:nvPr/>
            </p14:nvContentPartPr>
            <p14:xfrm>
              <a:off x="3577160" y="2879800"/>
              <a:ext cx="823320" cy="55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0D1245-84ED-478A-8D7B-7F4E74EEAB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9512" y="2861800"/>
                <a:ext cx="858976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DA3114-F347-404C-A438-E4B214C3505A}"/>
                  </a:ext>
                </a:extLst>
              </p14:cNvPr>
              <p14:cNvContentPartPr/>
              <p14:nvPr/>
            </p14:nvContentPartPr>
            <p14:xfrm>
              <a:off x="1652600" y="2926600"/>
              <a:ext cx="522360" cy="592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DA3114-F347-404C-A438-E4B214C350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34960" y="2908949"/>
                <a:ext cx="558000" cy="627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C79732-78E4-420B-A5CE-3541E6D3D244}"/>
                  </a:ext>
                </a:extLst>
              </p14:cNvPr>
              <p14:cNvContentPartPr/>
              <p14:nvPr/>
            </p14:nvContentPartPr>
            <p14:xfrm>
              <a:off x="904160" y="4067800"/>
              <a:ext cx="2031840" cy="1093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C79732-78E4-420B-A5CE-3541E6D3D2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6163" y="4049800"/>
                <a:ext cx="2067474" cy="11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415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14:cNvPr>
              <p14:cNvContentPartPr/>
              <p14:nvPr/>
            </p14:nvContentPartPr>
            <p14:xfrm>
              <a:off x="2326520" y="158200"/>
              <a:ext cx="3476160" cy="680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1B5DE93-78F7-41BC-A4C6-57C5AD0421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520" y="140210"/>
                <a:ext cx="351180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14:cNvPr>
              <p14:cNvContentPartPr/>
              <p14:nvPr/>
            </p14:nvContentPartPr>
            <p14:xfrm>
              <a:off x="6197240" y="997720"/>
              <a:ext cx="506880" cy="690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AFC16-CD33-4F9F-95B3-38311F9B61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9240" y="979729"/>
                <a:ext cx="542520" cy="726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14:cNvPr>
              <p14:cNvContentPartPr/>
              <p14:nvPr/>
            </p14:nvContentPartPr>
            <p14:xfrm>
              <a:off x="5666960" y="985120"/>
              <a:ext cx="266400" cy="579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D4B1A3-E35B-4D2B-8919-768F348DAD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9320" y="967120"/>
                <a:ext cx="3020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14:cNvPr>
              <p14:cNvContentPartPr/>
              <p14:nvPr/>
            </p14:nvContentPartPr>
            <p14:xfrm>
              <a:off x="5157200" y="1381480"/>
              <a:ext cx="173880" cy="180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622B85-1534-4115-8E58-4E4A41886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9560" y="1363516"/>
                <a:ext cx="209520" cy="21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14:cNvPr>
              <p14:cNvContentPartPr/>
              <p14:nvPr/>
            </p14:nvContentPartPr>
            <p14:xfrm>
              <a:off x="4724120" y="1008160"/>
              <a:ext cx="289080" cy="515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441C99-9ED0-4B6C-AD60-34B053E8A8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6120" y="990520"/>
                <a:ext cx="32472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14:cNvPr>
              <p14:cNvContentPartPr/>
              <p14:nvPr/>
            </p14:nvContentPartPr>
            <p14:xfrm>
              <a:off x="3145160" y="991960"/>
              <a:ext cx="1010880" cy="478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F655B6-49FE-4AAE-AF11-729A807FE8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7166" y="974320"/>
                <a:ext cx="1046507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14:cNvPr>
              <p14:cNvContentPartPr/>
              <p14:nvPr/>
            </p14:nvContentPartPr>
            <p14:xfrm>
              <a:off x="2151920" y="1281760"/>
              <a:ext cx="565200" cy="19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366CB1-53E3-427C-BBE7-E2043EDAB0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3920" y="1264120"/>
                <a:ext cx="600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14:cNvPr>
              <p14:cNvContentPartPr/>
              <p14:nvPr/>
            </p14:nvContentPartPr>
            <p14:xfrm>
              <a:off x="853400" y="1167640"/>
              <a:ext cx="897840" cy="405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18C549-22AB-4A44-B77F-FA14B721EB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760" y="1150000"/>
                <a:ext cx="9334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14:cNvPr>
              <p14:cNvContentPartPr/>
              <p14:nvPr/>
            </p14:nvContentPartPr>
            <p14:xfrm>
              <a:off x="758720" y="2049640"/>
              <a:ext cx="654120" cy="263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A2D135-03B0-4634-98C0-1E4BA94AE1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0720" y="2032000"/>
                <a:ext cx="689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14:cNvPr>
              <p14:cNvContentPartPr/>
              <p14:nvPr/>
            </p14:nvContentPartPr>
            <p14:xfrm>
              <a:off x="1839440" y="2068360"/>
              <a:ext cx="248400" cy="228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9075F3-D81B-426D-9242-C7D751175B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1440" y="2050360"/>
                <a:ext cx="2840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14:cNvPr>
              <p14:cNvContentPartPr/>
              <p14:nvPr/>
            </p14:nvContentPartPr>
            <p14:xfrm>
              <a:off x="2161280" y="2093920"/>
              <a:ext cx="237960" cy="21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9A3C55-E299-4F01-93E2-19E6276730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43640" y="2076280"/>
                <a:ext cx="27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14:cNvPr>
              <p14:cNvContentPartPr/>
              <p14:nvPr/>
            </p14:nvContentPartPr>
            <p14:xfrm>
              <a:off x="2509040" y="2102200"/>
              <a:ext cx="307800" cy="204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DB0B9-83FC-4FF7-853F-1812D86739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91400" y="2084200"/>
                <a:ext cx="343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14:cNvPr>
              <p14:cNvContentPartPr/>
              <p14:nvPr/>
            </p14:nvContentPartPr>
            <p14:xfrm>
              <a:off x="5099960" y="1835800"/>
              <a:ext cx="406080" cy="563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9A49273-118A-4ACB-8A0A-089F2BFB29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20" y="1818171"/>
                <a:ext cx="441720" cy="59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14:cNvPr>
              <p14:cNvContentPartPr/>
              <p14:nvPr/>
            </p14:nvContentPartPr>
            <p14:xfrm>
              <a:off x="3149120" y="1748680"/>
              <a:ext cx="1565280" cy="812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C4B9D25-2FD5-439C-A1A1-DF08D3EE9D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480" y="1731040"/>
                <a:ext cx="160092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A58AC2-A517-4FC5-B123-89066DF84794}"/>
                  </a:ext>
                </a:extLst>
              </p14:cNvPr>
              <p14:cNvContentPartPr/>
              <p14:nvPr/>
            </p14:nvContentPartPr>
            <p14:xfrm>
              <a:off x="5749040" y="2026960"/>
              <a:ext cx="11880" cy="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A58AC2-A517-4FC5-B123-89066DF8479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1040" y="2009320"/>
                <a:ext cx="47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0C05B1-1430-44B7-8733-49705D986035}"/>
                  </a:ext>
                </a:extLst>
              </p14:cNvPr>
              <p14:cNvContentPartPr/>
              <p14:nvPr/>
            </p14:nvContentPartPr>
            <p14:xfrm>
              <a:off x="5719880" y="2237560"/>
              <a:ext cx="52200" cy="1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0C05B1-1430-44B7-8733-49705D9860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01880" y="2219560"/>
                <a:ext cx="87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F2D5B7-FF31-41F4-941D-38537A7FAFF2}"/>
                  </a:ext>
                </a:extLst>
              </p14:cNvPr>
              <p14:cNvContentPartPr/>
              <p14:nvPr/>
            </p14:nvContentPartPr>
            <p14:xfrm>
              <a:off x="6133160" y="2387320"/>
              <a:ext cx="407520" cy="479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F2D5B7-FF31-41F4-941D-38537A7FAF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15160" y="2369680"/>
                <a:ext cx="443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6A3064-CC2B-4C2F-9BC2-E22EE07B7D71}"/>
                  </a:ext>
                </a:extLst>
              </p14:cNvPr>
              <p14:cNvContentPartPr/>
              <p14:nvPr/>
            </p14:nvContentPartPr>
            <p14:xfrm>
              <a:off x="2376920" y="2689000"/>
              <a:ext cx="1049400" cy="1029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6A3064-CC2B-4C2F-9BC2-E22EE07B7D7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59280" y="2671360"/>
                <a:ext cx="108504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E00C35A-84B8-4636-9B9A-3A9685349E54}"/>
                  </a:ext>
                </a:extLst>
              </p14:cNvPr>
              <p14:cNvContentPartPr/>
              <p14:nvPr/>
            </p14:nvContentPartPr>
            <p14:xfrm>
              <a:off x="4744280" y="2590720"/>
              <a:ext cx="1232280" cy="1026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E00C35A-84B8-4636-9B9A-3A9685349E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6635" y="2572726"/>
                <a:ext cx="1267930" cy="106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D0D1245-84ED-478A-8D7B-7F4E74EEAB0F}"/>
                  </a:ext>
                </a:extLst>
              </p14:cNvPr>
              <p14:cNvContentPartPr/>
              <p14:nvPr/>
            </p14:nvContentPartPr>
            <p14:xfrm>
              <a:off x="3577160" y="2879800"/>
              <a:ext cx="823320" cy="55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D0D1245-84ED-478A-8D7B-7F4E74EEAB0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9512" y="2861800"/>
                <a:ext cx="858976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DA3114-F347-404C-A438-E4B214C3505A}"/>
                  </a:ext>
                </a:extLst>
              </p14:cNvPr>
              <p14:cNvContentPartPr/>
              <p14:nvPr/>
            </p14:nvContentPartPr>
            <p14:xfrm>
              <a:off x="1652600" y="2926600"/>
              <a:ext cx="522360" cy="592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DA3114-F347-404C-A438-E4B214C350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34960" y="2908949"/>
                <a:ext cx="558000" cy="627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C79732-78E4-420B-A5CE-3541E6D3D244}"/>
                  </a:ext>
                </a:extLst>
              </p14:cNvPr>
              <p14:cNvContentPartPr/>
              <p14:nvPr/>
            </p14:nvContentPartPr>
            <p14:xfrm>
              <a:off x="904160" y="4067800"/>
              <a:ext cx="2031840" cy="1093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C79732-78E4-420B-A5CE-3541E6D3D2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6163" y="4049800"/>
                <a:ext cx="2067474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A04D0F0-FE4F-40DB-8FF5-814EE08F101E}"/>
                  </a:ext>
                </a:extLst>
              </p14:cNvPr>
              <p14:cNvContentPartPr/>
              <p14:nvPr/>
            </p14:nvContentPartPr>
            <p14:xfrm>
              <a:off x="4915280" y="5020720"/>
              <a:ext cx="1746720" cy="930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A04D0F0-FE4F-40DB-8FF5-814EE08F10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97640" y="5003080"/>
                <a:ext cx="178236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2EC66BA-C4E5-4E19-8B0F-A8B7ACEA3DEF}"/>
                  </a:ext>
                </a:extLst>
              </p14:cNvPr>
              <p14:cNvContentPartPr/>
              <p14:nvPr/>
            </p14:nvContentPartPr>
            <p14:xfrm>
              <a:off x="3600920" y="5084800"/>
              <a:ext cx="1160280" cy="751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2EC66BA-C4E5-4E19-8B0F-A8B7ACEA3D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83275" y="5066809"/>
                <a:ext cx="1195931" cy="78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5971526-3D16-4D6A-A8F3-F3263E24EAEE}"/>
                  </a:ext>
                </a:extLst>
              </p14:cNvPr>
              <p14:cNvContentPartPr/>
              <p14:nvPr/>
            </p14:nvContentPartPr>
            <p14:xfrm>
              <a:off x="2376920" y="5108200"/>
              <a:ext cx="759600" cy="633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5971526-3D16-4D6A-A8F3-F3263E24EAE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59280" y="5090560"/>
                <a:ext cx="7952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9A523BB-B444-450F-BE6E-7C138E2F1970}"/>
                  </a:ext>
                </a:extLst>
              </p14:cNvPr>
              <p14:cNvContentPartPr/>
              <p14:nvPr/>
            </p14:nvContentPartPr>
            <p14:xfrm>
              <a:off x="6695120" y="5624080"/>
              <a:ext cx="151920" cy="230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9A523BB-B444-450F-BE6E-7C138E2F19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77480" y="5606440"/>
                <a:ext cx="1875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65510F7-EC2C-4D0B-BFCC-57D5EB9F5EEE}"/>
                  </a:ext>
                </a:extLst>
              </p14:cNvPr>
              <p14:cNvContentPartPr/>
              <p14:nvPr/>
            </p14:nvContentPartPr>
            <p14:xfrm>
              <a:off x="6664520" y="5760160"/>
              <a:ext cx="235080" cy="10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65510F7-EC2C-4D0B-BFCC-57D5EB9F5E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46520" y="5742160"/>
                <a:ext cx="270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8610A1-7C41-4437-8025-AA84375DBB99}"/>
                  </a:ext>
                </a:extLst>
              </p14:cNvPr>
              <p14:cNvContentPartPr/>
              <p14:nvPr/>
            </p14:nvContentPartPr>
            <p14:xfrm>
              <a:off x="6756320" y="5132680"/>
              <a:ext cx="182880" cy="147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8610A1-7C41-4437-8025-AA84375DBB9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38320" y="5114680"/>
                <a:ext cx="218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C37E23F-0058-4C33-B88B-8489E89D6C12}"/>
                  </a:ext>
                </a:extLst>
              </p14:cNvPr>
              <p14:cNvContentPartPr/>
              <p14:nvPr/>
            </p14:nvContentPartPr>
            <p14:xfrm>
              <a:off x="3474200" y="4916680"/>
              <a:ext cx="234000" cy="10519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C37E23F-0058-4C33-B88B-8489E89D6C1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56560" y="4899040"/>
                <a:ext cx="269640" cy="10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CD89AD-76B5-4350-A284-E7E20B40808A}"/>
                  </a:ext>
                </a:extLst>
              </p14:cNvPr>
              <p14:cNvContentPartPr/>
              <p14:nvPr/>
            </p14:nvContentPartPr>
            <p14:xfrm>
              <a:off x="6938840" y="4977880"/>
              <a:ext cx="158400" cy="95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CD89AD-76B5-4350-A284-E7E20B40808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21200" y="4960240"/>
                <a:ext cx="19404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0D6D7F-6DC7-4864-A239-BFC4E19981A6}"/>
                  </a:ext>
                </a:extLst>
              </p14:cNvPr>
              <p14:cNvContentPartPr/>
              <p14:nvPr/>
            </p14:nvContentPartPr>
            <p14:xfrm>
              <a:off x="7241960" y="4703560"/>
              <a:ext cx="348120" cy="517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0D6D7F-6DC7-4864-A239-BFC4E19981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24302" y="4685908"/>
                <a:ext cx="383797" cy="5533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13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1239DA-11B4-46D8-B4A8-0D9FE24AFF2F}"/>
                  </a:ext>
                </a:extLst>
              </p14:cNvPr>
              <p14:cNvContentPartPr/>
              <p14:nvPr/>
            </p14:nvContentPartPr>
            <p14:xfrm>
              <a:off x="1302848" y="1287815"/>
              <a:ext cx="1151280" cy="78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1239DA-11B4-46D8-B4A8-0D9FE24AFF2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84848" y="1252175"/>
                <a:ext cx="11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4050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1E585E-7C44-4437-A480-18392C2A7D54}"/>
                  </a:ext>
                </a:extLst>
              </p14:cNvPr>
              <p14:cNvContentPartPr/>
              <p14:nvPr/>
            </p14:nvContentPartPr>
            <p14:xfrm>
              <a:off x="2459168" y="1302575"/>
              <a:ext cx="1020600" cy="42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1E585E-7C44-4437-A480-18392C2A7D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41168" y="1266575"/>
                <a:ext cx="1056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920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912F0B0-FB63-4BEC-9C9E-40F1A006F520}"/>
                  </a:ext>
                </a:extLst>
              </p14:cNvPr>
              <p14:cNvContentPartPr/>
              <p14:nvPr/>
            </p14:nvContentPartPr>
            <p14:xfrm>
              <a:off x="3921680" y="1311280"/>
              <a:ext cx="1044000" cy="80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912F0B0-FB63-4BEC-9C9E-40F1A006F5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03680" y="1275280"/>
                <a:ext cx="107964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461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D50B8FC-4EA5-444C-9109-C1A6673A521A}"/>
                  </a:ext>
                </a:extLst>
              </p14:cNvPr>
              <p14:cNvContentPartPr/>
              <p14:nvPr/>
            </p14:nvContentPartPr>
            <p14:xfrm>
              <a:off x="5465720" y="4010560"/>
              <a:ext cx="508320" cy="3726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D50B8FC-4EA5-444C-9109-C1A6673A521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47720" y="3992903"/>
                <a:ext cx="543960" cy="40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C491894-6CEB-4D50-9AA2-95692A10B890}"/>
                  </a:ext>
                </a:extLst>
              </p14:cNvPr>
              <p14:cNvContentPartPr/>
              <p14:nvPr/>
            </p14:nvContentPartPr>
            <p14:xfrm>
              <a:off x="3921680" y="1311280"/>
              <a:ext cx="1044000" cy="806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C491894-6CEB-4D50-9AA2-95692A10B89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03680" y="1275280"/>
                <a:ext cx="107964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4269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64F0F01-0010-483A-B70F-191D95ED4290}"/>
                  </a:ext>
                </a:extLst>
              </p14:cNvPr>
              <p14:cNvContentPartPr/>
              <p14:nvPr/>
            </p14:nvContentPartPr>
            <p14:xfrm>
              <a:off x="3921680" y="1311280"/>
              <a:ext cx="1044000" cy="80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64F0F01-0010-483A-B70F-191D95ED429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03680" y="1275280"/>
                <a:ext cx="107964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481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14:cNvPr>
              <p14:cNvContentPartPr/>
              <p14:nvPr/>
            </p14:nvContentPartPr>
            <p14:xfrm>
              <a:off x="2336240" y="5469280"/>
              <a:ext cx="217080" cy="17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600" y="5451280"/>
                <a:ext cx="252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14:cNvPr>
              <p14:cNvContentPartPr/>
              <p14:nvPr/>
            </p14:nvContentPartPr>
            <p14:xfrm>
              <a:off x="2356760" y="5571880"/>
              <a:ext cx="185400" cy="26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8760" y="5553880"/>
                <a:ext cx="221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14:cNvPr>
              <p14:cNvContentPartPr/>
              <p14:nvPr/>
            </p14:nvContentPartPr>
            <p14:xfrm>
              <a:off x="1727120" y="5277760"/>
              <a:ext cx="415080" cy="43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09136" y="5260120"/>
                <a:ext cx="450689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14:cNvPr>
              <p14:cNvContentPartPr/>
              <p14:nvPr/>
            </p14:nvContentPartPr>
            <p14:xfrm>
              <a:off x="597800" y="5262280"/>
              <a:ext cx="579600" cy="36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160" y="5244640"/>
                <a:ext cx="615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14:cNvPr>
              <p14:cNvContentPartPr/>
              <p14:nvPr/>
            </p14:nvContentPartPr>
            <p14:xfrm>
              <a:off x="2790560" y="5364160"/>
              <a:ext cx="1233720" cy="373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72920" y="5346160"/>
                <a:ext cx="12693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B7018F1-46DC-4CE5-9981-598948DCEC2D}"/>
                  </a:ext>
                </a:extLst>
              </p14:cNvPr>
              <p14:cNvContentPartPr/>
              <p14:nvPr/>
            </p14:nvContentPartPr>
            <p14:xfrm>
              <a:off x="2197280" y="5718400"/>
              <a:ext cx="1522080" cy="351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B7018F1-46DC-4CE5-9981-598948DCEC2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79280" y="5682760"/>
                <a:ext cx="15577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28D923D-11E2-41F4-9E48-48D94B50B6B7}"/>
                  </a:ext>
                </a:extLst>
              </p14:cNvPr>
              <p14:cNvContentPartPr/>
              <p14:nvPr/>
            </p14:nvContentPartPr>
            <p14:xfrm>
              <a:off x="6075200" y="1949560"/>
              <a:ext cx="1511280" cy="224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28D923D-11E2-41F4-9E48-48D94B50B6B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57560" y="1913560"/>
                <a:ext cx="154692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1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14:cNvPr>
              <p14:cNvContentPartPr/>
              <p14:nvPr/>
            </p14:nvContentPartPr>
            <p14:xfrm>
              <a:off x="2336240" y="5469280"/>
              <a:ext cx="217080" cy="17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600" y="5451280"/>
                <a:ext cx="252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14:cNvPr>
              <p14:cNvContentPartPr/>
              <p14:nvPr/>
            </p14:nvContentPartPr>
            <p14:xfrm>
              <a:off x="2356760" y="5571880"/>
              <a:ext cx="185400" cy="26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8760" y="5553880"/>
                <a:ext cx="221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14:cNvPr>
              <p14:cNvContentPartPr/>
              <p14:nvPr/>
            </p14:nvContentPartPr>
            <p14:xfrm>
              <a:off x="1727120" y="5277760"/>
              <a:ext cx="415080" cy="43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09136" y="5260120"/>
                <a:ext cx="450689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14:cNvPr>
              <p14:cNvContentPartPr/>
              <p14:nvPr/>
            </p14:nvContentPartPr>
            <p14:xfrm>
              <a:off x="597800" y="5262280"/>
              <a:ext cx="579600" cy="36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160" y="5244640"/>
                <a:ext cx="615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14:cNvPr>
              <p14:cNvContentPartPr/>
              <p14:nvPr/>
            </p14:nvContentPartPr>
            <p14:xfrm>
              <a:off x="2790560" y="5342920"/>
              <a:ext cx="2428920" cy="394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72920" y="5325280"/>
                <a:ext cx="24645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862932-A7D2-4EED-9DDB-AEA94B113887}"/>
                  </a:ext>
                </a:extLst>
              </p14:cNvPr>
              <p14:cNvContentPartPr/>
              <p14:nvPr/>
            </p14:nvContentPartPr>
            <p14:xfrm>
              <a:off x="3950840" y="5741080"/>
              <a:ext cx="1170000" cy="24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862932-A7D2-4EED-9DDB-AEA94B11388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33200" y="5705440"/>
                <a:ext cx="12056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CE7C16-C6E1-44E3-802F-E02470F69806}"/>
                  </a:ext>
                </a:extLst>
              </p14:cNvPr>
              <p14:cNvContentPartPr/>
              <p14:nvPr/>
            </p14:nvContentPartPr>
            <p14:xfrm>
              <a:off x="5459960" y="4365880"/>
              <a:ext cx="1987920" cy="213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CE7C16-C6E1-44E3-802F-E02470F6980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42320" y="4329880"/>
                <a:ext cx="202356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439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14:cNvPr>
              <p14:cNvContentPartPr/>
              <p14:nvPr/>
            </p14:nvContentPartPr>
            <p14:xfrm>
              <a:off x="2336240" y="5469280"/>
              <a:ext cx="217080" cy="17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600" y="5451280"/>
                <a:ext cx="252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14:cNvPr>
              <p14:cNvContentPartPr/>
              <p14:nvPr/>
            </p14:nvContentPartPr>
            <p14:xfrm>
              <a:off x="2356760" y="5571880"/>
              <a:ext cx="185400" cy="26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8760" y="5553880"/>
                <a:ext cx="221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14:cNvPr>
              <p14:cNvContentPartPr/>
              <p14:nvPr/>
            </p14:nvContentPartPr>
            <p14:xfrm>
              <a:off x="1727120" y="5277760"/>
              <a:ext cx="415080" cy="43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09136" y="5260120"/>
                <a:ext cx="450689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14:cNvPr>
              <p14:cNvContentPartPr/>
              <p14:nvPr/>
            </p14:nvContentPartPr>
            <p14:xfrm>
              <a:off x="597800" y="5262280"/>
              <a:ext cx="579600" cy="36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160" y="5244640"/>
                <a:ext cx="615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14:cNvPr>
              <p14:cNvContentPartPr/>
              <p14:nvPr/>
            </p14:nvContentPartPr>
            <p14:xfrm>
              <a:off x="2790560" y="5342920"/>
              <a:ext cx="2428920" cy="394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72920" y="5325280"/>
                <a:ext cx="24645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14:cNvPr>
              <p14:cNvContentPartPr/>
              <p14:nvPr/>
            </p14:nvContentPartPr>
            <p14:xfrm>
              <a:off x="5485880" y="5464960"/>
              <a:ext cx="224280" cy="11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68240" y="5447320"/>
                <a:ext cx="259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14:cNvPr>
              <p14:cNvContentPartPr/>
              <p14:nvPr/>
            </p14:nvContentPartPr>
            <p14:xfrm>
              <a:off x="5485880" y="5562880"/>
              <a:ext cx="241560" cy="14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68240" y="5545240"/>
                <a:ext cx="277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14:cNvPr>
              <p14:cNvContentPartPr/>
              <p14:nvPr/>
            </p14:nvContentPartPr>
            <p14:xfrm>
              <a:off x="5876840" y="5297200"/>
              <a:ext cx="1397880" cy="349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59195" y="5279200"/>
                <a:ext cx="1433529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3081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14:cNvPr>
              <p14:cNvContentPartPr/>
              <p14:nvPr/>
            </p14:nvContentPartPr>
            <p14:xfrm>
              <a:off x="2336240" y="5469280"/>
              <a:ext cx="217080" cy="17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600" y="5451280"/>
                <a:ext cx="252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14:cNvPr>
              <p14:cNvContentPartPr/>
              <p14:nvPr/>
            </p14:nvContentPartPr>
            <p14:xfrm>
              <a:off x="2356760" y="5571880"/>
              <a:ext cx="185400" cy="26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8760" y="5553880"/>
                <a:ext cx="221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14:cNvPr>
              <p14:cNvContentPartPr/>
              <p14:nvPr/>
            </p14:nvContentPartPr>
            <p14:xfrm>
              <a:off x="1727120" y="5277760"/>
              <a:ext cx="415080" cy="43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09136" y="5260120"/>
                <a:ext cx="450689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14:cNvPr>
              <p14:cNvContentPartPr/>
              <p14:nvPr/>
            </p14:nvContentPartPr>
            <p14:xfrm>
              <a:off x="597800" y="5262280"/>
              <a:ext cx="579600" cy="36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160" y="5244640"/>
                <a:ext cx="615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14:cNvPr>
              <p14:cNvContentPartPr/>
              <p14:nvPr/>
            </p14:nvContentPartPr>
            <p14:xfrm>
              <a:off x="2790560" y="5342920"/>
              <a:ext cx="2428920" cy="394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72920" y="5325280"/>
                <a:ext cx="24645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14:cNvPr>
              <p14:cNvContentPartPr/>
              <p14:nvPr/>
            </p14:nvContentPartPr>
            <p14:xfrm>
              <a:off x="5485880" y="5464960"/>
              <a:ext cx="224280" cy="11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68240" y="5447320"/>
                <a:ext cx="259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14:cNvPr>
              <p14:cNvContentPartPr/>
              <p14:nvPr/>
            </p14:nvContentPartPr>
            <p14:xfrm>
              <a:off x="5485880" y="5562880"/>
              <a:ext cx="241560" cy="14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68240" y="5545240"/>
                <a:ext cx="277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14:cNvPr>
              <p14:cNvContentPartPr/>
              <p14:nvPr/>
            </p14:nvContentPartPr>
            <p14:xfrm>
              <a:off x="5876840" y="5297200"/>
              <a:ext cx="1397880" cy="349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59195" y="5279200"/>
                <a:ext cx="1433529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A6218C-8B0B-4377-8580-8850BD4B4A5D}"/>
                  </a:ext>
                </a:extLst>
              </p14:cNvPr>
              <p14:cNvContentPartPr/>
              <p14:nvPr/>
            </p14:nvContentPartPr>
            <p14:xfrm>
              <a:off x="7772600" y="4886440"/>
              <a:ext cx="259560" cy="956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A6218C-8B0B-4377-8580-8850BD4B4A5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54600" y="4868800"/>
                <a:ext cx="29520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196355B-5387-4800-847A-6DDA99C91A7C}"/>
                  </a:ext>
                </a:extLst>
              </p14:cNvPr>
              <p14:cNvContentPartPr/>
              <p14:nvPr/>
            </p14:nvContentPartPr>
            <p14:xfrm>
              <a:off x="1533800" y="6015040"/>
              <a:ext cx="519840" cy="702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196355B-5387-4800-847A-6DDA99C91A7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16160" y="5997391"/>
                <a:ext cx="555480" cy="7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96D2E0A-CABC-4478-9C50-5452667D32D1}"/>
                  </a:ext>
                </a:extLst>
              </p14:cNvPr>
              <p14:cNvContentPartPr/>
              <p14:nvPr/>
            </p14:nvContentPartPr>
            <p14:xfrm>
              <a:off x="2966600" y="6084520"/>
              <a:ext cx="957600" cy="472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96D2E0A-CABC-4478-9C50-5452667D32D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48600" y="6066880"/>
                <a:ext cx="993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B44ECB1-FD99-4ADF-83E0-3D8B527E5C41}"/>
                  </a:ext>
                </a:extLst>
              </p14:cNvPr>
              <p14:cNvContentPartPr/>
              <p14:nvPr/>
            </p14:nvContentPartPr>
            <p14:xfrm>
              <a:off x="2295560" y="6136360"/>
              <a:ext cx="548280" cy="404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B44ECB1-FD99-4ADF-83E0-3D8B527E5C4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77920" y="6118720"/>
                <a:ext cx="5839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A081EB-E9D6-46AE-B11E-C16B1BBD220E}"/>
                  </a:ext>
                </a:extLst>
              </p14:cNvPr>
              <p14:cNvContentPartPr/>
              <p14:nvPr/>
            </p14:nvContentPartPr>
            <p14:xfrm>
              <a:off x="5833280" y="2702680"/>
              <a:ext cx="2712960" cy="148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A081EB-E9D6-46AE-B11E-C16B1BBD220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815280" y="2667040"/>
                <a:ext cx="27486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8510B9F-04B9-4B25-84A4-3142C1BD7988}"/>
                  </a:ext>
                </a:extLst>
              </p14:cNvPr>
              <p14:cNvContentPartPr/>
              <p14:nvPr/>
            </p14:nvContentPartPr>
            <p14:xfrm>
              <a:off x="2570240" y="6652600"/>
              <a:ext cx="1298880" cy="93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8510B9F-04B9-4B25-84A4-3142C1BD798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52240" y="6616960"/>
                <a:ext cx="1334520" cy="1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6138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14:cNvPr>
              <p14:cNvContentPartPr/>
              <p14:nvPr/>
            </p14:nvContentPartPr>
            <p14:xfrm>
              <a:off x="2336240" y="5469280"/>
              <a:ext cx="217080" cy="17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600" y="5451280"/>
                <a:ext cx="252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14:cNvPr>
              <p14:cNvContentPartPr/>
              <p14:nvPr/>
            </p14:nvContentPartPr>
            <p14:xfrm>
              <a:off x="2356760" y="5571880"/>
              <a:ext cx="185400" cy="26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8760" y="5553880"/>
                <a:ext cx="221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14:cNvPr>
              <p14:cNvContentPartPr/>
              <p14:nvPr/>
            </p14:nvContentPartPr>
            <p14:xfrm>
              <a:off x="1727120" y="5277760"/>
              <a:ext cx="415080" cy="43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09136" y="5260120"/>
                <a:ext cx="450689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14:cNvPr>
              <p14:cNvContentPartPr/>
              <p14:nvPr/>
            </p14:nvContentPartPr>
            <p14:xfrm>
              <a:off x="597800" y="5262280"/>
              <a:ext cx="579600" cy="36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160" y="5244640"/>
                <a:ext cx="615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14:cNvPr>
              <p14:cNvContentPartPr/>
              <p14:nvPr/>
            </p14:nvContentPartPr>
            <p14:xfrm>
              <a:off x="2790560" y="5342920"/>
              <a:ext cx="2428920" cy="394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72920" y="5325280"/>
                <a:ext cx="24645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14:cNvPr>
              <p14:cNvContentPartPr/>
              <p14:nvPr/>
            </p14:nvContentPartPr>
            <p14:xfrm>
              <a:off x="5485880" y="5464960"/>
              <a:ext cx="224280" cy="11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68240" y="5447320"/>
                <a:ext cx="259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14:cNvPr>
              <p14:cNvContentPartPr/>
              <p14:nvPr/>
            </p14:nvContentPartPr>
            <p14:xfrm>
              <a:off x="5485880" y="5562880"/>
              <a:ext cx="241560" cy="14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68240" y="5545240"/>
                <a:ext cx="277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14:cNvPr>
              <p14:cNvContentPartPr/>
              <p14:nvPr/>
            </p14:nvContentPartPr>
            <p14:xfrm>
              <a:off x="5876840" y="5297200"/>
              <a:ext cx="1397880" cy="349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59195" y="5279200"/>
                <a:ext cx="1433529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A6218C-8B0B-4377-8580-8850BD4B4A5D}"/>
                  </a:ext>
                </a:extLst>
              </p14:cNvPr>
              <p14:cNvContentPartPr/>
              <p14:nvPr/>
            </p14:nvContentPartPr>
            <p14:xfrm>
              <a:off x="7772600" y="4886440"/>
              <a:ext cx="259560" cy="956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A6218C-8B0B-4377-8580-8850BD4B4A5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54600" y="4868800"/>
                <a:ext cx="29520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196355B-5387-4800-847A-6DDA99C91A7C}"/>
                  </a:ext>
                </a:extLst>
              </p14:cNvPr>
              <p14:cNvContentPartPr/>
              <p14:nvPr/>
            </p14:nvContentPartPr>
            <p14:xfrm>
              <a:off x="1533800" y="6015040"/>
              <a:ext cx="519840" cy="702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196355B-5387-4800-847A-6DDA99C91A7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16160" y="5997391"/>
                <a:ext cx="555480" cy="7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96D2E0A-CABC-4478-9C50-5452667D32D1}"/>
                  </a:ext>
                </a:extLst>
              </p14:cNvPr>
              <p14:cNvContentPartPr/>
              <p14:nvPr/>
            </p14:nvContentPartPr>
            <p14:xfrm>
              <a:off x="2966600" y="6084520"/>
              <a:ext cx="957600" cy="472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96D2E0A-CABC-4478-9C50-5452667D32D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48600" y="6066880"/>
                <a:ext cx="993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B44ECB1-FD99-4ADF-83E0-3D8B527E5C41}"/>
                  </a:ext>
                </a:extLst>
              </p14:cNvPr>
              <p14:cNvContentPartPr/>
              <p14:nvPr/>
            </p14:nvContentPartPr>
            <p14:xfrm>
              <a:off x="2295560" y="6136360"/>
              <a:ext cx="548280" cy="404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B44ECB1-FD99-4ADF-83E0-3D8B527E5C4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77920" y="6118720"/>
                <a:ext cx="5839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ACD2EF-5CAD-48C4-861A-F47D3967AB62}"/>
                  </a:ext>
                </a:extLst>
              </p14:cNvPr>
              <p14:cNvContentPartPr/>
              <p14:nvPr/>
            </p14:nvContentPartPr>
            <p14:xfrm>
              <a:off x="4043360" y="6248320"/>
              <a:ext cx="208440" cy="281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ACD2EF-5CAD-48C4-861A-F47D3967AB6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025360" y="6230320"/>
                <a:ext cx="2440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93AB02-6DDA-4955-9AD3-672EF2EC3D40}"/>
                  </a:ext>
                </a:extLst>
              </p14:cNvPr>
              <p14:cNvContentPartPr/>
              <p14:nvPr/>
            </p14:nvContentPartPr>
            <p14:xfrm>
              <a:off x="4458080" y="6146080"/>
              <a:ext cx="1171800" cy="399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93AB02-6DDA-4955-9AD3-672EF2EC3D4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40435" y="6128440"/>
                <a:ext cx="1207451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B612757-D8DE-408C-9BD2-B0218D662EE0}"/>
                  </a:ext>
                </a:extLst>
              </p14:cNvPr>
              <p14:cNvContentPartPr/>
              <p14:nvPr/>
            </p14:nvContentPartPr>
            <p14:xfrm>
              <a:off x="5484800" y="4837480"/>
              <a:ext cx="1800000" cy="233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B612757-D8DE-408C-9BD2-B0218D662EE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466800" y="4801840"/>
                <a:ext cx="1835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2D0E4A-2BA9-44C7-A00A-A74C3F7555CC}"/>
                  </a:ext>
                </a:extLst>
              </p14:cNvPr>
              <p14:cNvContentPartPr/>
              <p14:nvPr/>
            </p14:nvContentPartPr>
            <p14:xfrm>
              <a:off x="4287080" y="6561880"/>
              <a:ext cx="1421640" cy="115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2D0E4A-2BA9-44C7-A00A-A74C3F7555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69440" y="6525880"/>
                <a:ext cx="145728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093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14:cNvPr>
              <p14:cNvContentPartPr/>
              <p14:nvPr/>
            </p14:nvContentPartPr>
            <p14:xfrm>
              <a:off x="2816288" y="2532335"/>
              <a:ext cx="221040" cy="22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396FA0-EC74-44FE-8956-78F3ED9FA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317" y="2514695"/>
                <a:ext cx="256622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14:cNvPr>
              <p14:cNvContentPartPr/>
              <p14:nvPr/>
            </p14:nvContentPartPr>
            <p14:xfrm>
              <a:off x="660608" y="1674815"/>
              <a:ext cx="1720080" cy="173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03F84C-D19E-4B7D-A1E4-148F125522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608" y="1656819"/>
                <a:ext cx="1755720" cy="177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14:cNvPr>
              <p14:cNvContentPartPr/>
              <p14:nvPr/>
            </p14:nvContentPartPr>
            <p14:xfrm>
              <a:off x="3447008" y="1795775"/>
              <a:ext cx="594360" cy="347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C6DC95-5DDA-4C10-B14F-48D009111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9019" y="1778135"/>
                <a:ext cx="6299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14:cNvPr>
              <p14:cNvContentPartPr/>
              <p14:nvPr/>
            </p14:nvContentPartPr>
            <p14:xfrm>
              <a:off x="2700728" y="1872455"/>
              <a:ext cx="578880" cy="283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4D8374-2A73-40EE-B65E-3D63F078A5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739" y="1854815"/>
                <a:ext cx="614498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14:cNvPr>
              <p14:cNvContentPartPr/>
              <p14:nvPr/>
            </p14:nvContentPartPr>
            <p14:xfrm>
              <a:off x="5380928" y="1660775"/>
              <a:ext cx="189720" cy="43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1F88C4-A33F-4792-9964-4C6C84507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2928" y="1643135"/>
                <a:ext cx="225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14:cNvPr>
              <p14:cNvContentPartPr/>
              <p14:nvPr/>
            </p14:nvContentPartPr>
            <p14:xfrm>
              <a:off x="5885288" y="1821695"/>
              <a:ext cx="207360" cy="1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001163-0CDD-40A0-BD7E-1E3B97E4E5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7648" y="1803695"/>
                <a:ext cx="243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14:cNvPr>
              <p14:cNvContentPartPr/>
              <p14:nvPr/>
            </p14:nvContentPartPr>
            <p14:xfrm>
              <a:off x="5927408" y="1954535"/>
              <a:ext cx="1674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8A7479-77F5-4C30-A998-422210A31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9408" y="1936535"/>
                <a:ext cx="20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14:cNvPr>
              <p14:cNvContentPartPr/>
              <p14:nvPr/>
            </p14:nvContentPartPr>
            <p14:xfrm>
              <a:off x="4855328" y="1765535"/>
              <a:ext cx="305280" cy="312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ABF2F1-A866-46FA-B9DF-68B9806F4D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37328" y="1747535"/>
                <a:ext cx="340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14:cNvPr>
              <p14:cNvContentPartPr/>
              <p14:nvPr/>
            </p14:nvContentPartPr>
            <p14:xfrm>
              <a:off x="5392448" y="1774175"/>
              <a:ext cx="262080" cy="329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78FA1-D1A4-4676-AEC3-3E1252D6C1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4448" y="1756535"/>
                <a:ext cx="297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14:cNvPr>
              <p14:cNvContentPartPr/>
              <p14:nvPr/>
            </p14:nvContentPartPr>
            <p14:xfrm>
              <a:off x="6281648" y="1711895"/>
              <a:ext cx="781920" cy="297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A8A89E-358A-41DB-916A-C50A809FC3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3648" y="1693895"/>
                <a:ext cx="817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14:cNvPr>
              <p14:cNvContentPartPr/>
              <p14:nvPr/>
            </p14:nvContentPartPr>
            <p14:xfrm>
              <a:off x="7233848" y="1849775"/>
              <a:ext cx="120600" cy="18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7E0EA-7245-44E4-95B1-4F02489EEB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5848" y="1831775"/>
                <a:ext cx="15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14:cNvPr>
              <p14:cNvContentPartPr/>
              <p14:nvPr/>
            </p14:nvContentPartPr>
            <p14:xfrm>
              <a:off x="7220528" y="1659695"/>
              <a:ext cx="219240" cy="138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39F63E-7A7C-469E-9F74-0E87C48E3F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2528" y="1642055"/>
                <a:ext cx="254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14:cNvPr>
              <p14:cNvContentPartPr/>
              <p14:nvPr/>
            </p14:nvContentPartPr>
            <p14:xfrm>
              <a:off x="5391368" y="2240015"/>
              <a:ext cx="257040" cy="61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2C2461-EE75-4004-9342-4F230C42E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3728" y="2222015"/>
                <a:ext cx="292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14:cNvPr>
              <p14:cNvContentPartPr/>
              <p14:nvPr/>
            </p14:nvContentPartPr>
            <p14:xfrm>
              <a:off x="5938208" y="2500655"/>
              <a:ext cx="18900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B0DAA-D18E-4AEA-85E0-D23E5EE3B86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0208" y="2482655"/>
                <a:ext cx="224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14:cNvPr>
              <p14:cNvContentPartPr/>
              <p14:nvPr/>
            </p14:nvContentPartPr>
            <p14:xfrm>
              <a:off x="5948288" y="2606495"/>
              <a:ext cx="158400" cy="1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243C3A-F39F-44E1-A6B3-225F68D1E8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0648" y="2588855"/>
                <a:ext cx="194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14:cNvPr>
              <p14:cNvContentPartPr/>
              <p14:nvPr/>
            </p14:nvContentPartPr>
            <p14:xfrm>
              <a:off x="5423048" y="2386895"/>
              <a:ext cx="377640" cy="420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6B75C-D94B-4EAC-AA2F-81F754B7E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5048" y="2369240"/>
                <a:ext cx="413280" cy="455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14:cNvPr>
              <p14:cNvContentPartPr/>
              <p14:nvPr/>
            </p14:nvContentPartPr>
            <p14:xfrm>
              <a:off x="4825808" y="2269895"/>
              <a:ext cx="24048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05BA80-5AD9-43D9-9A74-24B565E00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7808" y="2252255"/>
                <a:ext cx="2761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14:cNvPr>
              <p14:cNvContentPartPr/>
              <p14:nvPr/>
            </p14:nvContentPartPr>
            <p14:xfrm>
              <a:off x="6425648" y="2387975"/>
              <a:ext cx="48600" cy="306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4AE69-5225-4761-8EA7-CD3CE06C44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8008" y="2369975"/>
                <a:ext cx="84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14:cNvPr>
              <p14:cNvContentPartPr/>
              <p14:nvPr/>
            </p14:nvContentPartPr>
            <p14:xfrm>
              <a:off x="6631568" y="2320655"/>
              <a:ext cx="862560" cy="339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5F71B-7446-4570-A013-A25F6DD494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3928" y="2302674"/>
                <a:ext cx="898200" cy="37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14:cNvPr>
              <p14:cNvContentPartPr/>
              <p14:nvPr/>
            </p14:nvContentPartPr>
            <p14:xfrm>
              <a:off x="8029448" y="2175575"/>
              <a:ext cx="388800" cy="566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07E7DD-79E2-4E78-BA8F-EFB645B876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11808" y="2157924"/>
                <a:ext cx="424440" cy="60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14:cNvPr>
              <p14:cNvContentPartPr/>
              <p14:nvPr/>
            </p14:nvContentPartPr>
            <p14:xfrm>
              <a:off x="7609328" y="2291135"/>
              <a:ext cx="306000" cy="344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1BA536A-498F-4800-86FB-F27F478A1D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1328" y="2273135"/>
                <a:ext cx="3416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14:cNvPr>
              <p14:cNvContentPartPr/>
              <p14:nvPr/>
            </p14:nvContentPartPr>
            <p14:xfrm>
              <a:off x="5394440" y="3006880"/>
              <a:ext cx="240120" cy="61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A0A84E-130B-42A9-B56D-C25A2311633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76800" y="2989240"/>
                <a:ext cx="27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14:cNvPr>
              <p14:cNvContentPartPr/>
              <p14:nvPr/>
            </p14:nvContentPartPr>
            <p14:xfrm>
              <a:off x="5892680" y="3271840"/>
              <a:ext cx="203040" cy="19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A239DD6-7BC6-48A4-861A-EC0EFA01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74680" y="3253840"/>
                <a:ext cx="23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14:cNvPr>
              <p14:cNvContentPartPr/>
              <p14:nvPr/>
            </p14:nvContentPartPr>
            <p14:xfrm>
              <a:off x="5912840" y="3393880"/>
              <a:ext cx="161280" cy="11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E85CC19-2778-4DE0-B40E-26E2569151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5200" y="3376240"/>
                <a:ext cx="196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14:cNvPr>
              <p14:cNvContentPartPr/>
              <p14:nvPr/>
            </p14:nvContentPartPr>
            <p14:xfrm>
              <a:off x="6960080" y="3261040"/>
              <a:ext cx="118440" cy="250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3D237-CF29-4174-B549-D2DBD6E01B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42440" y="3243040"/>
                <a:ext cx="154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14:cNvPr>
              <p14:cNvContentPartPr/>
              <p14:nvPr/>
            </p14:nvContentPartPr>
            <p14:xfrm>
              <a:off x="6918680" y="3056200"/>
              <a:ext cx="195120" cy="13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BADA0-D0A3-4A7F-AFA7-C3C72F7D87D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680" y="3038560"/>
                <a:ext cx="230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14:cNvPr>
              <p14:cNvContentPartPr/>
              <p14:nvPr/>
            </p14:nvContentPartPr>
            <p14:xfrm>
              <a:off x="7709960" y="3006160"/>
              <a:ext cx="419040" cy="67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48CEBF2-5B2F-42C4-BC1C-882F797DCB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92305" y="2988170"/>
                <a:ext cx="454711" cy="70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14:cNvPr>
              <p14:cNvContentPartPr/>
              <p14:nvPr/>
            </p14:nvContentPartPr>
            <p14:xfrm>
              <a:off x="7406480" y="3210280"/>
              <a:ext cx="162000" cy="263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069F11C-3A9E-4BA0-8738-A6638CEF10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8480" y="3192640"/>
                <a:ext cx="197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14:cNvPr>
              <p14:cNvContentPartPr/>
              <p14:nvPr/>
            </p14:nvContentPartPr>
            <p14:xfrm>
              <a:off x="6704840" y="3443920"/>
              <a:ext cx="132120" cy="152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295C105-5225-469A-A0EC-DE6602EF41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86840" y="3425962"/>
                <a:ext cx="167760" cy="18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14:cNvPr>
              <p14:cNvContentPartPr/>
              <p14:nvPr/>
            </p14:nvContentPartPr>
            <p14:xfrm>
              <a:off x="6359600" y="3077440"/>
              <a:ext cx="255240" cy="5104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10495BF-85FC-4762-8EEF-A3A97C4EF8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41935" y="3059800"/>
                <a:ext cx="29093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14:cNvPr>
              <p14:cNvContentPartPr/>
              <p14:nvPr/>
            </p14:nvContentPartPr>
            <p14:xfrm>
              <a:off x="5387960" y="3183280"/>
              <a:ext cx="342360" cy="474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F21DC1-721D-44FE-942E-2C28575E79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9941" y="3165280"/>
                <a:ext cx="378038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14:cNvPr>
              <p14:cNvContentPartPr/>
              <p14:nvPr/>
            </p14:nvContentPartPr>
            <p14:xfrm>
              <a:off x="4824560" y="3037480"/>
              <a:ext cx="225000" cy="61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7A8DD9-2B8C-4BDB-B566-80E8A557C6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920" y="3019840"/>
                <a:ext cx="2606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14:cNvPr>
              <p14:cNvContentPartPr/>
              <p14:nvPr/>
            </p14:nvContentPartPr>
            <p14:xfrm>
              <a:off x="8279480" y="3259240"/>
              <a:ext cx="119880" cy="489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1AB7A4-AE3C-4FE5-8783-E23C48F7A2F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61480" y="3241600"/>
                <a:ext cx="155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14:cNvPr>
              <p14:cNvContentPartPr/>
              <p14:nvPr/>
            </p14:nvContentPartPr>
            <p14:xfrm>
              <a:off x="8279840" y="2991040"/>
              <a:ext cx="212760" cy="188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6ED2DA1-7F98-41D6-A61B-C2E06212BE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2200" y="2973400"/>
                <a:ext cx="248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14:cNvPr>
              <p14:cNvContentPartPr/>
              <p14:nvPr/>
            </p14:nvContentPartPr>
            <p14:xfrm>
              <a:off x="8486120" y="3463360"/>
              <a:ext cx="146520" cy="17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C131E9-9F82-416D-99CF-F242663D3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68480" y="3445360"/>
                <a:ext cx="182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14:cNvPr>
              <p14:cNvContentPartPr/>
              <p14:nvPr/>
            </p14:nvContentPartPr>
            <p14:xfrm>
              <a:off x="261920" y="3738400"/>
              <a:ext cx="127980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560FB-6D27-4FDD-A4D1-D21F3ABA69F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920" y="3720400"/>
                <a:ext cx="13154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14:cNvPr>
              <p14:cNvContentPartPr/>
              <p14:nvPr/>
            </p14:nvContentPartPr>
            <p14:xfrm>
              <a:off x="5465720" y="4158520"/>
              <a:ext cx="212760" cy="26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995231-640A-4998-B7F5-E638AB8D75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720" y="4140880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14:cNvPr>
              <p14:cNvContentPartPr/>
              <p14:nvPr/>
            </p14:nvContentPartPr>
            <p14:xfrm>
              <a:off x="5501000" y="4266880"/>
              <a:ext cx="169200" cy="21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867153-EADE-47EC-85C9-10F19077E76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83360" y="4248880"/>
                <a:ext cx="204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14:cNvPr>
              <p14:cNvContentPartPr/>
              <p14:nvPr/>
            </p14:nvContentPartPr>
            <p14:xfrm>
              <a:off x="3589400" y="3941440"/>
              <a:ext cx="1725480" cy="518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A3F6F34-CCA5-466D-B28E-0EB04B2AF62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71760" y="3923440"/>
                <a:ext cx="1761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14:cNvPr>
              <p14:cNvContentPartPr/>
              <p14:nvPr/>
            </p14:nvContentPartPr>
            <p14:xfrm>
              <a:off x="1848080" y="3829120"/>
              <a:ext cx="1594440" cy="545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98AE7A-E7EF-41F0-9628-650B217390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0440" y="3811132"/>
                <a:ext cx="1630080" cy="5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14:cNvPr>
              <p14:cNvContentPartPr/>
              <p14:nvPr/>
            </p14:nvContentPartPr>
            <p14:xfrm>
              <a:off x="5913560" y="4053760"/>
              <a:ext cx="60480" cy="32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E343F5C-8380-47A2-9AAC-342FB0E0314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95560" y="4035760"/>
                <a:ext cx="961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14:cNvPr>
              <p14:cNvContentPartPr/>
              <p14:nvPr/>
            </p14:nvContentPartPr>
            <p14:xfrm>
              <a:off x="6103280" y="4008760"/>
              <a:ext cx="1123200" cy="37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89F563-B0D8-4153-979D-F6EB4D505D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5640" y="3991120"/>
                <a:ext cx="11588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14:cNvPr>
              <p14:cNvContentPartPr/>
              <p14:nvPr/>
            </p14:nvContentPartPr>
            <p14:xfrm>
              <a:off x="7640480" y="3779080"/>
              <a:ext cx="230760" cy="816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FE0718-8B9F-43E4-B976-00B05BAD660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22480" y="3761080"/>
                <a:ext cx="2664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14:cNvPr>
              <p14:cNvContentPartPr/>
              <p14:nvPr/>
            </p14:nvContentPartPr>
            <p14:xfrm>
              <a:off x="2458640" y="4716880"/>
              <a:ext cx="15804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531664-3831-49EF-BD45-593B2E73EC7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40640" y="4699240"/>
                <a:ext cx="193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14:cNvPr>
              <p14:cNvContentPartPr/>
              <p14:nvPr/>
            </p14:nvContentPartPr>
            <p14:xfrm>
              <a:off x="2448200" y="4829920"/>
              <a:ext cx="136440" cy="16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781BB8-3923-44D2-A614-AD799166AB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30200" y="4811920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14:cNvPr>
              <p14:cNvContentPartPr/>
              <p14:nvPr/>
            </p14:nvContentPartPr>
            <p14:xfrm>
              <a:off x="5506400" y="4658560"/>
              <a:ext cx="171000" cy="15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507174A-BA39-4109-A154-C7CDABE0CC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88400" y="4640920"/>
                <a:ext cx="206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14:cNvPr>
              <p14:cNvContentPartPr/>
              <p14:nvPr/>
            </p14:nvContentPartPr>
            <p14:xfrm>
              <a:off x="5506400" y="4774840"/>
              <a:ext cx="87120" cy="16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DF86D39-3A15-4230-A49B-9D6AA79CAE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8400" y="4756840"/>
                <a:ext cx="12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14:cNvPr>
              <p14:cNvContentPartPr/>
              <p14:nvPr/>
            </p14:nvContentPartPr>
            <p14:xfrm>
              <a:off x="4487600" y="4510600"/>
              <a:ext cx="825840" cy="40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3D99C4-630F-46A9-B85A-AB9720CAE0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69600" y="4492600"/>
                <a:ext cx="861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14:cNvPr>
              <p14:cNvContentPartPr/>
              <p14:nvPr/>
            </p14:nvContentPartPr>
            <p14:xfrm>
              <a:off x="2705240" y="4591960"/>
              <a:ext cx="1693440" cy="29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7070602-FB73-4314-BE67-E0BD6F68ADE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87600" y="4574341"/>
                <a:ext cx="1729080" cy="331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14:cNvPr>
              <p14:cNvContentPartPr/>
              <p14:nvPr/>
            </p14:nvContentPartPr>
            <p14:xfrm>
              <a:off x="1747280" y="4562440"/>
              <a:ext cx="550080" cy="567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6682CA-2141-4B08-892B-5360675CF83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29640" y="4544440"/>
                <a:ext cx="5857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14:cNvPr>
              <p14:cNvContentPartPr/>
              <p14:nvPr/>
            </p14:nvContentPartPr>
            <p14:xfrm>
              <a:off x="6676400" y="4510600"/>
              <a:ext cx="334800" cy="2437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54014A-5F49-466B-8BE6-D77C633A9E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58400" y="4492600"/>
                <a:ext cx="370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14:cNvPr>
              <p14:cNvContentPartPr/>
              <p14:nvPr/>
            </p14:nvContentPartPr>
            <p14:xfrm>
              <a:off x="5790800" y="4560640"/>
              <a:ext cx="775800" cy="303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DFE0C9-9FAF-4182-8091-5FD685443A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73160" y="4542661"/>
                <a:ext cx="811440" cy="33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14:cNvPr>
              <p14:cNvContentPartPr/>
              <p14:nvPr/>
            </p14:nvContentPartPr>
            <p14:xfrm>
              <a:off x="5770640" y="4103080"/>
              <a:ext cx="99000" cy="2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F445611-1A34-45FB-83B5-65D8F22EF8D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52640" y="4085440"/>
                <a:ext cx="1346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14:cNvPr>
              <p14:cNvContentPartPr/>
              <p14:nvPr/>
            </p14:nvContentPartPr>
            <p14:xfrm>
              <a:off x="2336240" y="5469280"/>
              <a:ext cx="217080" cy="17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9FB217-EA00-4B98-AAD5-24F764F34D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8600" y="5451280"/>
                <a:ext cx="252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14:cNvPr>
              <p14:cNvContentPartPr/>
              <p14:nvPr/>
            </p14:nvContentPartPr>
            <p14:xfrm>
              <a:off x="2356760" y="5571880"/>
              <a:ext cx="185400" cy="26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0F551A-40D2-4CF7-A4CA-C3E8CA12448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8760" y="5553880"/>
                <a:ext cx="221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14:cNvPr>
              <p14:cNvContentPartPr/>
              <p14:nvPr/>
            </p14:nvContentPartPr>
            <p14:xfrm>
              <a:off x="1727120" y="5277760"/>
              <a:ext cx="415080" cy="435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A9C26B-6B77-49AF-BFDF-FC4EBE7FCD6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09136" y="5260120"/>
                <a:ext cx="450689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14:cNvPr>
              <p14:cNvContentPartPr/>
              <p14:nvPr/>
            </p14:nvContentPartPr>
            <p14:xfrm>
              <a:off x="597800" y="5262280"/>
              <a:ext cx="579600" cy="365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ABC2F5-4A40-434F-A490-9A7D2AAAEA5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0160" y="5244640"/>
                <a:ext cx="615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14:cNvPr>
              <p14:cNvContentPartPr/>
              <p14:nvPr/>
            </p14:nvContentPartPr>
            <p14:xfrm>
              <a:off x="2790560" y="5342920"/>
              <a:ext cx="2428920" cy="394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4183F2-650A-4E07-8CA7-C0EFB86FF6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72920" y="5325280"/>
                <a:ext cx="24645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14:cNvPr>
              <p14:cNvContentPartPr/>
              <p14:nvPr/>
            </p14:nvContentPartPr>
            <p14:xfrm>
              <a:off x="5485880" y="5464960"/>
              <a:ext cx="224280" cy="111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204BA3C-E9B3-4A6F-8BF7-781942532F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68240" y="5447320"/>
                <a:ext cx="259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14:cNvPr>
              <p14:cNvContentPartPr/>
              <p14:nvPr/>
            </p14:nvContentPartPr>
            <p14:xfrm>
              <a:off x="5485880" y="5562880"/>
              <a:ext cx="241560" cy="14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CA200-C7E2-4E22-9E43-83D42896FD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68240" y="5545240"/>
                <a:ext cx="277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14:cNvPr>
              <p14:cNvContentPartPr/>
              <p14:nvPr/>
            </p14:nvContentPartPr>
            <p14:xfrm>
              <a:off x="5876840" y="5297200"/>
              <a:ext cx="1397880" cy="349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581AF0-0E53-40CD-96BF-5C022B7E101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59195" y="5279200"/>
                <a:ext cx="1433529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A6218C-8B0B-4377-8580-8850BD4B4A5D}"/>
                  </a:ext>
                </a:extLst>
              </p14:cNvPr>
              <p14:cNvContentPartPr/>
              <p14:nvPr/>
            </p14:nvContentPartPr>
            <p14:xfrm>
              <a:off x="7772600" y="4886440"/>
              <a:ext cx="259560" cy="956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A6218C-8B0B-4377-8580-8850BD4B4A5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54600" y="4868800"/>
                <a:ext cx="29520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196355B-5387-4800-847A-6DDA99C91A7C}"/>
                  </a:ext>
                </a:extLst>
              </p14:cNvPr>
              <p14:cNvContentPartPr/>
              <p14:nvPr/>
            </p14:nvContentPartPr>
            <p14:xfrm>
              <a:off x="1533800" y="6015040"/>
              <a:ext cx="519840" cy="702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196355B-5387-4800-847A-6DDA99C91A7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16160" y="5997391"/>
                <a:ext cx="555480" cy="7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96D2E0A-CABC-4478-9C50-5452667D32D1}"/>
                  </a:ext>
                </a:extLst>
              </p14:cNvPr>
              <p14:cNvContentPartPr/>
              <p14:nvPr/>
            </p14:nvContentPartPr>
            <p14:xfrm>
              <a:off x="2966600" y="6084520"/>
              <a:ext cx="957600" cy="472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96D2E0A-CABC-4478-9C50-5452667D32D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48600" y="6066880"/>
                <a:ext cx="9932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B44ECB1-FD99-4ADF-83E0-3D8B527E5C41}"/>
                  </a:ext>
                </a:extLst>
              </p14:cNvPr>
              <p14:cNvContentPartPr/>
              <p14:nvPr/>
            </p14:nvContentPartPr>
            <p14:xfrm>
              <a:off x="2295560" y="6136360"/>
              <a:ext cx="548280" cy="404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B44ECB1-FD99-4ADF-83E0-3D8B527E5C4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77920" y="6118720"/>
                <a:ext cx="5839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ACD2EF-5CAD-48C4-861A-F47D3967AB62}"/>
                  </a:ext>
                </a:extLst>
              </p14:cNvPr>
              <p14:cNvContentPartPr/>
              <p14:nvPr/>
            </p14:nvContentPartPr>
            <p14:xfrm>
              <a:off x="4043360" y="6248320"/>
              <a:ext cx="208440" cy="281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ACD2EF-5CAD-48C4-861A-F47D3967AB6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025360" y="6230320"/>
                <a:ext cx="2440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93AB02-6DDA-4955-9AD3-672EF2EC3D40}"/>
                  </a:ext>
                </a:extLst>
              </p14:cNvPr>
              <p14:cNvContentPartPr/>
              <p14:nvPr/>
            </p14:nvContentPartPr>
            <p14:xfrm>
              <a:off x="4458080" y="6146080"/>
              <a:ext cx="1171800" cy="399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93AB02-6DDA-4955-9AD3-672EF2EC3D4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40435" y="6128440"/>
                <a:ext cx="1207451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A7E528-645B-4820-9169-AAA5E33D90F0}"/>
                  </a:ext>
                </a:extLst>
              </p14:cNvPr>
              <p14:cNvContentPartPr/>
              <p14:nvPr/>
            </p14:nvContentPartPr>
            <p14:xfrm>
              <a:off x="5821040" y="6270280"/>
              <a:ext cx="263160" cy="2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A7E528-645B-4820-9169-AAA5E33D90F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03400" y="6252640"/>
                <a:ext cx="298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500330-A949-4EA5-9293-DEB04A975D4F}"/>
                  </a:ext>
                </a:extLst>
              </p14:cNvPr>
              <p14:cNvContentPartPr/>
              <p14:nvPr/>
            </p14:nvContentPartPr>
            <p14:xfrm>
              <a:off x="5811320" y="6383680"/>
              <a:ext cx="253440" cy="28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500330-A949-4EA5-9293-DEB04A975D4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93320" y="6365680"/>
                <a:ext cx="289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A239FDD-8DD3-43D1-89C3-1595A10E657C}"/>
                  </a:ext>
                </a:extLst>
              </p14:cNvPr>
              <p14:cNvContentPartPr/>
              <p14:nvPr/>
            </p14:nvContentPartPr>
            <p14:xfrm>
              <a:off x="6286880" y="6074440"/>
              <a:ext cx="1272240" cy="512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A239FDD-8DD3-43D1-89C3-1595A10E657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269235" y="6056440"/>
                <a:ext cx="130789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498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0580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247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4780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280476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2840400" cy="6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633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39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54B084-3F4A-4BFC-8568-5183E5C11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8"/>
          <a:stretch/>
        </p:blipFill>
        <p:spPr>
          <a:xfrm>
            <a:off x="304800" y="951438"/>
            <a:ext cx="8153400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91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F51FB3-6FD3-4C77-9BB6-A85CAA8E7F64}"/>
                  </a:ext>
                </a:extLst>
              </p14:cNvPr>
              <p14:cNvContentPartPr/>
              <p14:nvPr/>
            </p14:nvContentPartPr>
            <p14:xfrm>
              <a:off x="3117080" y="903400"/>
              <a:ext cx="1698840" cy="102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F51FB3-6FD3-4C77-9BB6-A85CAA8E7F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99080" y="867400"/>
                <a:ext cx="173448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DD0058-616B-4DFC-8841-69E70269315A}"/>
                  </a:ext>
                </a:extLst>
              </p14:cNvPr>
              <p14:cNvContentPartPr/>
              <p14:nvPr/>
            </p14:nvContentPartPr>
            <p14:xfrm>
              <a:off x="7438520" y="3025240"/>
              <a:ext cx="1542240" cy="121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DD0058-616B-4DFC-8841-69E70269315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20880" y="2989240"/>
                <a:ext cx="157788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5C1FE2-B9D8-405A-91EC-9D3281429E09}"/>
                  </a:ext>
                </a:extLst>
              </p14:cNvPr>
              <p14:cNvContentPartPr/>
              <p14:nvPr/>
            </p14:nvContentPartPr>
            <p14:xfrm>
              <a:off x="3054800" y="2432680"/>
              <a:ext cx="1585080" cy="1225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5C1FE2-B9D8-405A-91EC-9D3281429E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36800" y="2396680"/>
                <a:ext cx="1620720" cy="12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3516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731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0861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14:cNvPr>
              <p14:cNvContentPartPr/>
              <p14:nvPr/>
            </p14:nvContentPartPr>
            <p14:xfrm>
              <a:off x="4957400" y="4646320"/>
              <a:ext cx="1688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760" y="4628680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14:cNvPr>
              <p14:cNvContentPartPr/>
              <p14:nvPr/>
            </p14:nvContentPartPr>
            <p14:xfrm>
              <a:off x="4947680" y="4743880"/>
              <a:ext cx="192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9680" y="47262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14:cNvPr>
              <p14:cNvContentPartPr/>
              <p14:nvPr/>
            </p14:nvContentPartPr>
            <p14:xfrm>
              <a:off x="5364200" y="4342840"/>
              <a:ext cx="680760" cy="63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46569" y="4324850"/>
                <a:ext cx="716381" cy="669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9461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14:cNvPr>
              <p14:cNvContentPartPr/>
              <p14:nvPr/>
            </p14:nvContentPartPr>
            <p14:xfrm>
              <a:off x="4957400" y="4646320"/>
              <a:ext cx="1688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760" y="4628680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14:cNvPr>
              <p14:cNvContentPartPr/>
              <p14:nvPr/>
            </p14:nvContentPartPr>
            <p14:xfrm>
              <a:off x="4947680" y="4743880"/>
              <a:ext cx="192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9680" y="47262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14:cNvPr>
              <p14:cNvContentPartPr/>
              <p14:nvPr/>
            </p14:nvContentPartPr>
            <p14:xfrm>
              <a:off x="5364200" y="4342840"/>
              <a:ext cx="680760" cy="63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46569" y="4324850"/>
                <a:ext cx="716381" cy="66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14:cNvPr>
              <p14:cNvContentPartPr/>
              <p14:nvPr/>
            </p14:nvContentPartPr>
            <p14:xfrm>
              <a:off x="6707720" y="4453000"/>
              <a:ext cx="223200" cy="324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90052" y="4435340"/>
                <a:ext cx="258898" cy="3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14:cNvPr>
              <p14:cNvContentPartPr/>
              <p14:nvPr/>
            </p14:nvContentPartPr>
            <p14:xfrm>
              <a:off x="6237920" y="4469920"/>
              <a:ext cx="273600" cy="277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19920" y="4451920"/>
                <a:ext cx="309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14:cNvPr>
              <p14:cNvContentPartPr/>
              <p14:nvPr/>
            </p14:nvContentPartPr>
            <p14:xfrm>
              <a:off x="7081040" y="4246360"/>
              <a:ext cx="1668960" cy="58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3404" y="4228720"/>
                <a:ext cx="1704592" cy="6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986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14:cNvPr>
              <p14:cNvContentPartPr/>
              <p14:nvPr/>
            </p14:nvContentPartPr>
            <p14:xfrm>
              <a:off x="4957400" y="4646320"/>
              <a:ext cx="1688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760" y="4628680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14:cNvPr>
              <p14:cNvContentPartPr/>
              <p14:nvPr/>
            </p14:nvContentPartPr>
            <p14:xfrm>
              <a:off x="4947680" y="4743880"/>
              <a:ext cx="192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9680" y="47262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14:cNvPr>
              <p14:cNvContentPartPr/>
              <p14:nvPr/>
            </p14:nvContentPartPr>
            <p14:xfrm>
              <a:off x="5364200" y="4342840"/>
              <a:ext cx="680760" cy="63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46569" y="4324850"/>
                <a:ext cx="716381" cy="66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14:cNvPr>
              <p14:cNvContentPartPr/>
              <p14:nvPr/>
            </p14:nvContentPartPr>
            <p14:xfrm>
              <a:off x="6707720" y="4453000"/>
              <a:ext cx="223200" cy="324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90052" y="4435340"/>
                <a:ext cx="258898" cy="3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14:cNvPr>
              <p14:cNvContentPartPr/>
              <p14:nvPr/>
            </p14:nvContentPartPr>
            <p14:xfrm>
              <a:off x="6237920" y="4469920"/>
              <a:ext cx="273600" cy="277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19920" y="4451920"/>
                <a:ext cx="309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14:cNvPr>
              <p14:cNvContentPartPr/>
              <p14:nvPr/>
            </p14:nvContentPartPr>
            <p14:xfrm>
              <a:off x="7081040" y="4246360"/>
              <a:ext cx="1668960" cy="58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3404" y="4228720"/>
                <a:ext cx="170459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14:cNvPr>
              <p14:cNvContentPartPr/>
              <p14:nvPr/>
            </p14:nvContentPartPr>
            <p14:xfrm>
              <a:off x="2204120" y="5464960"/>
              <a:ext cx="245520" cy="31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86480" y="5447320"/>
                <a:ext cx="281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14:cNvPr>
              <p14:cNvContentPartPr/>
              <p14:nvPr/>
            </p14:nvContentPartPr>
            <p14:xfrm>
              <a:off x="2224640" y="5587360"/>
              <a:ext cx="223200" cy="20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06640" y="5569720"/>
                <a:ext cx="258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14:cNvPr>
              <p14:cNvContentPartPr/>
              <p14:nvPr/>
            </p14:nvContentPartPr>
            <p14:xfrm>
              <a:off x="1706600" y="5373520"/>
              <a:ext cx="348120" cy="36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88960" y="5355880"/>
                <a:ext cx="3837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14:cNvPr>
              <p14:cNvContentPartPr/>
              <p14:nvPr/>
            </p14:nvContentPartPr>
            <p14:xfrm>
              <a:off x="964640" y="5262280"/>
              <a:ext cx="347760" cy="43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7000" y="5244640"/>
                <a:ext cx="383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14:cNvPr>
              <p14:cNvContentPartPr/>
              <p14:nvPr/>
            </p14:nvContentPartPr>
            <p14:xfrm>
              <a:off x="3294560" y="5231680"/>
              <a:ext cx="170280" cy="131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76920" y="5213680"/>
                <a:ext cx="205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14:cNvPr>
              <p14:cNvContentPartPr/>
              <p14:nvPr/>
            </p14:nvContentPartPr>
            <p14:xfrm>
              <a:off x="2713160" y="5201440"/>
              <a:ext cx="446400" cy="408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95520" y="5183440"/>
                <a:ext cx="482040" cy="4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3733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14:cNvPr>
              <p14:cNvContentPartPr/>
              <p14:nvPr/>
            </p14:nvContentPartPr>
            <p14:xfrm>
              <a:off x="4957400" y="4646320"/>
              <a:ext cx="1688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760" y="4628680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14:cNvPr>
              <p14:cNvContentPartPr/>
              <p14:nvPr/>
            </p14:nvContentPartPr>
            <p14:xfrm>
              <a:off x="4947680" y="4743880"/>
              <a:ext cx="192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9680" y="47262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14:cNvPr>
              <p14:cNvContentPartPr/>
              <p14:nvPr/>
            </p14:nvContentPartPr>
            <p14:xfrm>
              <a:off x="5364200" y="4342840"/>
              <a:ext cx="680760" cy="63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46569" y="4324850"/>
                <a:ext cx="716381" cy="66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14:cNvPr>
              <p14:cNvContentPartPr/>
              <p14:nvPr/>
            </p14:nvContentPartPr>
            <p14:xfrm>
              <a:off x="6707720" y="4453000"/>
              <a:ext cx="223200" cy="324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90052" y="4435340"/>
                <a:ext cx="258898" cy="3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14:cNvPr>
              <p14:cNvContentPartPr/>
              <p14:nvPr/>
            </p14:nvContentPartPr>
            <p14:xfrm>
              <a:off x="6237920" y="4469920"/>
              <a:ext cx="273600" cy="277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19920" y="4451920"/>
                <a:ext cx="309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14:cNvPr>
              <p14:cNvContentPartPr/>
              <p14:nvPr/>
            </p14:nvContentPartPr>
            <p14:xfrm>
              <a:off x="7081040" y="4246360"/>
              <a:ext cx="1668960" cy="58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3404" y="4228720"/>
                <a:ext cx="170459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14:cNvPr>
              <p14:cNvContentPartPr/>
              <p14:nvPr/>
            </p14:nvContentPartPr>
            <p14:xfrm>
              <a:off x="2204120" y="5464960"/>
              <a:ext cx="245520" cy="31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86480" y="5447320"/>
                <a:ext cx="281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14:cNvPr>
              <p14:cNvContentPartPr/>
              <p14:nvPr/>
            </p14:nvContentPartPr>
            <p14:xfrm>
              <a:off x="2224640" y="5587360"/>
              <a:ext cx="223200" cy="20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06640" y="5569720"/>
                <a:ext cx="258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14:cNvPr>
              <p14:cNvContentPartPr/>
              <p14:nvPr/>
            </p14:nvContentPartPr>
            <p14:xfrm>
              <a:off x="1706600" y="5373520"/>
              <a:ext cx="348120" cy="36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88960" y="5355880"/>
                <a:ext cx="3837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14:cNvPr>
              <p14:cNvContentPartPr/>
              <p14:nvPr/>
            </p14:nvContentPartPr>
            <p14:xfrm>
              <a:off x="964640" y="5262280"/>
              <a:ext cx="347760" cy="43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7000" y="5244640"/>
                <a:ext cx="383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14:cNvPr>
              <p14:cNvContentPartPr/>
              <p14:nvPr/>
            </p14:nvContentPartPr>
            <p14:xfrm>
              <a:off x="3294560" y="5231680"/>
              <a:ext cx="170280" cy="131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76920" y="5213680"/>
                <a:ext cx="205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14:cNvPr>
              <p14:cNvContentPartPr/>
              <p14:nvPr/>
            </p14:nvContentPartPr>
            <p14:xfrm>
              <a:off x="2713160" y="5201440"/>
              <a:ext cx="446400" cy="408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95520" y="5183440"/>
                <a:ext cx="482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96F92B-D279-4C81-AA65-944EED1B4885}"/>
                  </a:ext>
                </a:extLst>
              </p14:cNvPr>
              <p14:cNvContentPartPr/>
              <p14:nvPr/>
            </p14:nvContentPartPr>
            <p14:xfrm>
              <a:off x="157160" y="2285440"/>
              <a:ext cx="2576520" cy="101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96F92B-D279-4C81-AA65-944EED1B488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9160" y="2267440"/>
                <a:ext cx="2612160" cy="10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4567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14:cNvPr>
              <p14:cNvContentPartPr/>
              <p14:nvPr/>
            </p14:nvContentPartPr>
            <p14:xfrm>
              <a:off x="4957400" y="4646320"/>
              <a:ext cx="1688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760" y="4628680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14:cNvPr>
              <p14:cNvContentPartPr/>
              <p14:nvPr/>
            </p14:nvContentPartPr>
            <p14:xfrm>
              <a:off x="4947680" y="4743880"/>
              <a:ext cx="192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9680" y="47262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14:cNvPr>
              <p14:cNvContentPartPr/>
              <p14:nvPr/>
            </p14:nvContentPartPr>
            <p14:xfrm>
              <a:off x="5364200" y="4342840"/>
              <a:ext cx="680760" cy="63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46569" y="4324850"/>
                <a:ext cx="716381" cy="66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14:cNvPr>
              <p14:cNvContentPartPr/>
              <p14:nvPr/>
            </p14:nvContentPartPr>
            <p14:xfrm>
              <a:off x="6707720" y="4453000"/>
              <a:ext cx="223200" cy="324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90052" y="4435340"/>
                <a:ext cx="258898" cy="3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14:cNvPr>
              <p14:cNvContentPartPr/>
              <p14:nvPr/>
            </p14:nvContentPartPr>
            <p14:xfrm>
              <a:off x="6237920" y="4469920"/>
              <a:ext cx="273600" cy="277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19920" y="4451920"/>
                <a:ext cx="309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14:cNvPr>
              <p14:cNvContentPartPr/>
              <p14:nvPr/>
            </p14:nvContentPartPr>
            <p14:xfrm>
              <a:off x="7081040" y="4246360"/>
              <a:ext cx="1668960" cy="58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3404" y="4228720"/>
                <a:ext cx="170459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14:cNvPr>
              <p14:cNvContentPartPr/>
              <p14:nvPr/>
            </p14:nvContentPartPr>
            <p14:xfrm>
              <a:off x="2204120" y="5464960"/>
              <a:ext cx="245520" cy="31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86480" y="5447320"/>
                <a:ext cx="281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14:cNvPr>
              <p14:cNvContentPartPr/>
              <p14:nvPr/>
            </p14:nvContentPartPr>
            <p14:xfrm>
              <a:off x="2224640" y="5587360"/>
              <a:ext cx="223200" cy="20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06640" y="5569720"/>
                <a:ext cx="258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14:cNvPr>
              <p14:cNvContentPartPr/>
              <p14:nvPr/>
            </p14:nvContentPartPr>
            <p14:xfrm>
              <a:off x="1706600" y="5373520"/>
              <a:ext cx="348120" cy="36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88960" y="5355880"/>
                <a:ext cx="3837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14:cNvPr>
              <p14:cNvContentPartPr/>
              <p14:nvPr/>
            </p14:nvContentPartPr>
            <p14:xfrm>
              <a:off x="964640" y="5262280"/>
              <a:ext cx="347760" cy="43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7000" y="5244640"/>
                <a:ext cx="383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14:cNvPr>
              <p14:cNvContentPartPr/>
              <p14:nvPr/>
            </p14:nvContentPartPr>
            <p14:xfrm>
              <a:off x="3294560" y="5231680"/>
              <a:ext cx="170280" cy="131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76920" y="5213680"/>
                <a:ext cx="205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14:cNvPr>
              <p14:cNvContentPartPr/>
              <p14:nvPr/>
            </p14:nvContentPartPr>
            <p14:xfrm>
              <a:off x="2713160" y="5201440"/>
              <a:ext cx="446400" cy="408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95520" y="5183440"/>
                <a:ext cx="482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96F92B-D279-4C81-AA65-944EED1B4885}"/>
                  </a:ext>
                </a:extLst>
              </p14:cNvPr>
              <p14:cNvContentPartPr/>
              <p14:nvPr/>
            </p14:nvContentPartPr>
            <p14:xfrm>
              <a:off x="157160" y="2285440"/>
              <a:ext cx="2576520" cy="101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96F92B-D279-4C81-AA65-944EED1B488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9160" y="2267440"/>
                <a:ext cx="2612160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1E162D5-1A0C-4FC2-9657-3ECF13C60D15}"/>
                  </a:ext>
                </a:extLst>
              </p14:cNvPr>
              <p14:cNvContentPartPr/>
              <p14:nvPr/>
            </p14:nvContentPartPr>
            <p14:xfrm>
              <a:off x="3758600" y="5171200"/>
              <a:ext cx="977040" cy="449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1E162D5-1A0C-4FC2-9657-3ECF13C60D1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0960" y="5153200"/>
                <a:ext cx="10126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66B60C-25F7-49D2-8826-A8D01DF9CF52}"/>
                  </a:ext>
                </a:extLst>
              </p14:cNvPr>
              <p14:cNvContentPartPr/>
              <p14:nvPr/>
            </p14:nvContentPartPr>
            <p14:xfrm>
              <a:off x="5110040" y="5227000"/>
              <a:ext cx="1853280" cy="429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66B60C-25F7-49D2-8826-A8D01DF9CF5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92040" y="5209000"/>
                <a:ext cx="1888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29E812-CC89-40F4-BB2F-FA3FD1309E64}"/>
                  </a:ext>
                </a:extLst>
              </p14:cNvPr>
              <p14:cNvContentPartPr/>
              <p14:nvPr/>
            </p14:nvContentPartPr>
            <p14:xfrm>
              <a:off x="7162400" y="5210800"/>
              <a:ext cx="293400" cy="397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29E812-CC89-40F4-BB2F-FA3FD1309E6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144760" y="5193160"/>
                <a:ext cx="3290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73146F-44F7-4D69-BD40-E60A4346BF1A}"/>
                  </a:ext>
                </a:extLst>
              </p14:cNvPr>
              <p14:cNvContentPartPr/>
              <p14:nvPr/>
            </p14:nvContentPartPr>
            <p14:xfrm>
              <a:off x="229520" y="1403800"/>
              <a:ext cx="3013200" cy="3069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73146F-44F7-4D69-BD40-E60A4346BF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1520" y="1367800"/>
                <a:ext cx="3048840" cy="31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621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7DFEE-565E-43EB-8FDF-782127AD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0" t="15469" r="18269" b="78377"/>
          <a:stretch/>
        </p:blipFill>
        <p:spPr>
          <a:xfrm>
            <a:off x="228599" y="136524"/>
            <a:ext cx="8554861" cy="1539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14:cNvPr>
              <p14:cNvContentPartPr/>
              <p14:nvPr/>
            </p14:nvContentPartPr>
            <p14:xfrm>
              <a:off x="588800" y="1834720"/>
              <a:ext cx="581760" cy="520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DE235E-BB95-4CDA-B263-AB431E2B4E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800" y="1817080"/>
                <a:ext cx="6174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14:cNvPr>
              <p14:cNvContentPartPr/>
              <p14:nvPr/>
            </p14:nvContentPartPr>
            <p14:xfrm>
              <a:off x="1160480" y="2113000"/>
              <a:ext cx="19080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ED2522-F399-46D5-B8E4-4BD509EE9E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840" y="2095000"/>
                <a:ext cx="226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14:cNvPr>
              <p14:cNvContentPartPr/>
              <p14:nvPr/>
            </p14:nvContentPartPr>
            <p14:xfrm>
              <a:off x="2160920" y="1869280"/>
              <a:ext cx="316440" cy="53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FD2944-471F-4B4D-B2A4-FAB5AA231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920" y="1851280"/>
                <a:ext cx="35208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14:cNvPr>
              <p14:cNvContentPartPr/>
              <p14:nvPr/>
            </p14:nvContentPartPr>
            <p14:xfrm>
              <a:off x="2214920" y="1677760"/>
              <a:ext cx="251280" cy="79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C03458D-81F8-4EB5-BD09-EC1512C88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6920" y="1660120"/>
                <a:ext cx="286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14:cNvPr>
              <p14:cNvContentPartPr/>
              <p14:nvPr/>
            </p14:nvContentPartPr>
            <p14:xfrm>
              <a:off x="2745200" y="2070160"/>
              <a:ext cx="216000" cy="110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5B9DE8-F768-4BCE-AF19-3885641D9B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27560" y="2052160"/>
                <a:ext cx="251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14:cNvPr>
              <p14:cNvContentPartPr/>
              <p14:nvPr/>
            </p14:nvContentPartPr>
            <p14:xfrm>
              <a:off x="4505600" y="2011480"/>
              <a:ext cx="154800" cy="18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BEF9F6-D14A-40B4-9121-A14BED63A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960" y="1993840"/>
                <a:ext cx="1904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14:cNvPr>
              <p14:cNvContentPartPr/>
              <p14:nvPr/>
            </p14:nvContentPartPr>
            <p14:xfrm>
              <a:off x="4469960" y="1810240"/>
              <a:ext cx="216360" cy="137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66D513B-A16F-41CB-858D-DC789DD1D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1960" y="1792240"/>
                <a:ext cx="252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14:cNvPr>
              <p14:cNvContentPartPr/>
              <p14:nvPr/>
            </p14:nvContentPartPr>
            <p14:xfrm>
              <a:off x="3199880" y="1958920"/>
              <a:ext cx="1135080" cy="28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0DFFA0-6437-4787-B0FB-7E1B0D5CE3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2240" y="1940943"/>
                <a:ext cx="1170720" cy="31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14:cNvPr>
              <p14:cNvContentPartPr/>
              <p14:nvPr/>
            </p14:nvContentPartPr>
            <p14:xfrm>
              <a:off x="4907000" y="1978720"/>
              <a:ext cx="188640" cy="173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2D3786-84C2-4D64-829D-93BD2D4D83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9000" y="1961080"/>
                <a:ext cx="224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14:cNvPr>
              <p14:cNvContentPartPr/>
              <p14:nvPr/>
            </p14:nvContentPartPr>
            <p14:xfrm>
              <a:off x="5253320" y="1889440"/>
              <a:ext cx="753840" cy="4046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9BCA22-360D-4EAE-9862-0F60EFCE5E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5320" y="1871440"/>
                <a:ext cx="7894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14:cNvPr>
              <p14:cNvContentPartPr/>
              <p14:nvPr/>
            </p14:nvContentPartPr>
            <p14:xfrm>
              <a:off x="6125960" y="2070880"/>
              <a:ext cx="182520" cy="438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CF1F50-A9CE-4A46-A518-1F4391AEB9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8320" y="2053240"/>
                <a:ext cx="218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14:cNvPr>
              <p14:cNvContentPartPr/>
              <p14:nvPr/>
            </p14:nvContentPartPr>
            <p14:xfrm>
              <a:off x="6197240" y="1820320"/>
              <a:ext cx="208440" cy="130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9CE68DB-6EC1-4B3C-B446-B6E666237D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9240" y="1802320"/>
                <a:ext cx="244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14:cNvPr>
              <p14:cNvContentPartPr/>
              <p14:nvPr/>
            </p14:nvContentPartPr>
            <p14:xfrm>
              <a:off x="2092520" y="3230800"/>
              <a:ext cx="173160" cy="254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86B6F5-BC02-4918-B6EC-8B52EF7CE60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4880" y="3212800"/>
                <a:ext cx="208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14:cNvPr>
              <p14:cNvContentPartPr/>
              <p14:nvPr/>
            </p14:nvContentPartPr>
            <p14:xfrm>
              <a:off x="348320" y="2384800"/>
              <a:ext cx="1550520" cy="1625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18DF44-F837-4972-A60E-9A1475E980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324" y="2366800"/>
                <a:ext cx="1586152" cy="16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14:cNvPr>
              <p14:cNvContentPartPr/>
              <p14:nvPr/>
            </p14:nvContentPartPr>
            <p14:xfrm>
              <a:off x="3850400" y="2457880"/>
              <a:ext cx="3182040" cy="99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BE8C83-9233-4B81-BFB0-0A51DCFFE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2400" y="2440240"/>
                <a:ext cx="32176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14:cNvPr>
              <p14:cNvContentPartPr/>
              <p14:nvPr/>
            </p14:nvContentPartPr>
            <p14:xfrm>
              <a:off x="3193400" y="2651200"/>
              <a:ext cx="191160" cy="620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0D3D55-8379-4A40-BDA0-FB111174F8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75400" y="2633560"/>
                <a:ext cx="226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14:cNvPr>
              <p14:cNvContentPartPr/>
              <p14:nvPr/>
            </p14:nvContentPartPr>
            <p14:xfrm>
              <a:off x="4459880" y="3433120"/>
              <a:ext cx="315180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21599-95F2-4B47-B912-53A9131DC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42240" y="3415480"/>
                <a:ext cx="3187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14:cNvPr>
              <p14:cNvContentPartPr/>
              <p14:nvPr/>
            </p14:nvContentPartPr>
            <p14:xfrm>
              <a:off x="7893560" y="3386320"/>
              <a:ext cx="926640" cy="406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6764A4-30D8-4820-AD5F-13D952FA6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5920" y="3368320"/>
                <a:ext cx="962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14:cNvPr>
              <p14:cNvContentPartPr/>
              <p14:nvPr/>
            </p14:nvContentPartPr>
            <p14:xfrm>
              <a:off x="4208600" y="892960"/>
              <a:ext cx="1757520" cy="101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AC6F8C-2A83-4163-A32C-F040C365467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90960" y="857320"/>
                <a:ext cx="1793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14:cNvPr>
              <p14:cNvContentPartPr/>
              <p14:nvPr/>
            </p14:nvContentPartPr>
            <p14:xfrm>
              <a:off x="1091000" y="2610880"/>
              <a:ext cx="10800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ED73F-FBC9-49EE-AF87-39270934E4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000" y="2593240"/>
                <a:ext cx="14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14:cNvPr>
              <p14:cNvContentPartPr/>
              <p14:nvPr/>
            </p14:nvContentPartPr>
            <p14:xfrm>
              <a:off x="711200" y="2762800"/>
              <a:ext cx="7128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34F43F-1DEF-4719-B59B-A6AE834C4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3200" y="2745160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14:cNvPr>
              <p14:cNvContentPartPr/>
              <p14:nvPr/>
            </p14:nvContentPartPr>
            <p14:xfrm>
              <a:off x="889040" y="2655520"/>
              <a:ext cx="133920" cy="19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EE7C7C-8CA0-4D9B-ACC8-BB90364175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1088" y="2637487"/>
                <a:ext cx="169464" cy="23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14:cNvPr>
              <p14:cNvContentPartPr/>
              <p14:nvPr/>
            </p14:nvContentPartPr>
            <p14:xfrm>
              <a:off x="3535040" y="4470640"/>
              <a:ext cx="223560" cy="30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28BD73-9791-40D6-A650-CDC3E9CAD7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7400" y="4452640"/>
                <a:ext cx="259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14:cNvPr>
              <p14:cNvContentPartPr/>
              <p14:nvPr/>
            </p14:nvContentPartPr>
            <p14:xfrm>
              <a:off x="3576080" y="4591960"/>
              <a:ext cx="192240" cy="21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8D7AAA-12C9-418A-8C49-C9E92B6857C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58080" y="4573960"/>
                <a:ext cx="227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14:cNvPr>
              <p14:cNvContentPartPr/>
              <p14:nvPr/>
            </p14:nvContentPartPr>
            <p14:xfrm>
              <a:off x="2743040" y="4307560"/>
              <a:ext cx="536760" cy="395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E0CD482-D933-42B3-BE7A-B4D782E296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5052" y="4289576"/>
                <a:ext cx="572376" cy="43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14:cNvPr>
              <p14:cNvContentPartPr/>
              <p14:nvPr/>
            </p14:nvContentPartPr>
            <p14:xfrm>
              <a:off x="2102960" y="4297480"/>
              <a:ext cx="536040" cy="345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AFFE77-FB97-4DFE-9ED3-418B6D9843A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84972" y="4279480"/>
                <a:ext cx="571656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14:cNvPr>
              <p14:cNvContentPartPr/>
              <p14:nvPr/>
            </p14:nvContentPartPr>
            <p14:xfrm>
              <a:off x="4114280" y="4685200"/>
              <a:ext cx="551880" cy="416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675F24-E2FF-4298-A648-07A6FDC0358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6640" y="4667200"/>
                <a:ext cx="5875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14:cNvPr>
              <p14:cNvContentPartPr/>
              <p14:nvPr/>
            </p14:nvContentPartPr>
            <p14:xfrm>
              <a:off x="4134800" y="4286320"/>
              <a:ext cx="460440" cy="337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7537E0-A413-4A11-82E0-3A4FE808BE1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6814" y="4268320"/>
                <a:ext cx="496052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14:cNvPr>
              <p14:cNvContentPartPr/>
              <p14:nvPr/>
            </p14:nvContentPartPr>
            <p14:xfrm>
              <a:off x="4957400" y="4646320"/>
              <a:ext cx="168840" cy="1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2B25BD-86D5-4EA6-B9B1-BC55F80964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760" y="4628680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14:cNvPr>
              <p14:cNvContentPartPr/>
              <p14:nvPr/>
            </p14:nvContentPartPr>
            <p14:xfrm>
              <a:off x="4947680" y="4743880"/>
              <a:ext cx="192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C5A40B-5EBB-4DB0-9B82-A867A9B21B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9680" y="472624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14:cNvPr>
              <p14:cNvContentPartPr/>
              <p14:nvPr/>
            </p14:nvContentPartPr>
            <p14:xfrm>
              <a:off x="5364200" y="4342840"/>
              <a:ext cx="680760" cy="63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5B6118-CA2F-468E-8883-2DC9683CB4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46569" y="4324850"/>
                <a:ext cx="716381" cy="66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14:cNvPr>
              <p14:cNvContentPartPr/>
              <p14:nvPr/>
            </p14:nvContentPartPr>
            <p14:xfrm>
              <a:off x="6707720" y="4453000"/>
              <a:ext cx="223200" cy="324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F6E7B3-6ED1-4A4B-BF86-646647CA40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90052" y="4435340"/>
                <a:ext cx="258898" cy="3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14:cNvPr>
              <p14:cNvContentPartPr/>
              <p14:nvPr/>
            </p14:nvContentPartPr>
            <p14:xfrm>
              <a:off x="6237920" y="4469920"/>
              <a:ext cx="273600" cy="277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84A006-4CDC-4303-94C1-7486CD3B78F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19920" y="4451920"/>
                <a:ext cx="309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14:cNvPr>
              <p14:cNvContentPartPr/>
              <p14:nvPr/>
            </p14:nvContentPartPr>
            <p14:xfrm>
              <a:off x="7081040" y="4246360"/>
              <a:ext cx="1668960" cy="5832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7411AE-E7AA-4FE8-80A0-072F02CE6D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3404" y="4228720"/>
                <a:ext cx="170459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14:cNvPr>
              <p14:cNvContentPartPr/>
              <p14:nvPr/>
            </p14:nvContentPartPr>
            <p14:xfrm>
              <a:off x="2204120" y="5464960"/>
              <a:ext cx="245520" cy="31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E1F229B-D67D-4DEC-B83A-597D1BA433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86480" y="5447320"/>
                <a:ext cx="281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14:cNvPr>
              <p14:cNvContentPartPr/>
              <p14:nvPr/>
            </p14:nvContentPartPr>
            <p14:xfrm>
              <a:off x="2224640" y="5587360"/>
              <a:ext cx="223200" cy="20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66B835-6B46-4432-83CF-BB05E9A25C2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06640" y="5569720"/>
                <a:ext cx="258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14:cNvPr>
              <p14:cNvContentPartPr/>
              <p14:nvPr/>
            </p14:nvContentPartPr>
            <p14:xfrm>
              <a:off x="1706600" y="5373520"/>
              <a:ext cx="348120" cy="36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367444C-B4F6-4384-BBF2-2AC08C23078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88960" y="5355880"/>
                <a:ext cx="3837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14:cNvPr>
              <p14:cNvContentPartPr/>
              <p14:nvPr/>
            </p14:nvContentPartPr>
            <p14:xfrm>
              <a:off x="964640" y="5262280"/>
              <a:ext cx="347760" cy="43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7C4895-86AA-4E76-8A64-CE3610529B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7000" y="5244640"/>
                <a:ext cx="383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14:cNvPr>
              <p14:cNvContentPartPr/>
              <p14:nvPr/>
            </p14:nvContentPartPr>
            <p14:xfrm>
              <a:off x="3294560" y="5231680"/>
              <a:ext cx="170280" cy="131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1A2CAAF-B8A4-4029-AF17-A87019174B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76920" y="5213680"/>
                <a:ext cx="205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14:cNvPr>
              <p14:cNvContentPartPr/>
              <p14:nvPr/>
            </p14:nvContentPartPr>
            <p14:xfrm>
              <a:off x="2713160" y="5201440"/>
              <a:ext cx="446400" cy="408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B8DE44-8064-4812-AB97-A00FAC9C8E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95520" y="5183440"/>
                <a:ext cx="482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96F92B-D279-4C81-AA65-944EED1B4885}"/>
                  </a:ext>
                </a:extLst>
              </p14:cNvPr>
              <p14:cNvContentPartPr/>
              <p14:nvPr/>
            </p14:nvContentPartPr>
            <p14:xfrm>
              <a:off x="157160" y="2285440"/>
              <a:ext cx="2576520" cy="10170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96F92B-D279-4C81-AA65-944EED1B488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9160" y="2267440"/>
                <a:ext cx="2612160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1E162D5-1A0C-4FC2-9657-3ECF13C60D15}"/>
                  </a:ext>
                </a:extLst>
              </p14:cNvPr>
              <p14:cNvContentPartPr/>
              <p14:nvPr/>
            </p14:nvContentPartPr>
            <p14:xfrm>
              <a:off x="3758600" y="5171200"/>
              <a:ext cx="977040" cy="449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1E162D5-1A0C-4FC2-9657-3ECF13C60D1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0960" y="5153200"/>
                <a:ext cx="10126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66B60C-25F7-49D2-8826-A8D01DF9CF52}"/>
                  </a:ext>
                </a:extLst>
              </p14:cNvPr>
              <p14:cNvContentPartPr/>
              <p14:nvPr/>
            </p14:nvContentPartPr>
            <p14:xfrm>
              <a:off x="5110040" y="5227000"/>
              <a:ext cx="1853280" cy="429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66B60C-25F7-49D2-8826-A8D01DF9CF5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92040" y="5209000"/>
                <a:ext cx="1888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29E812-CC89-40F4-BB2F-FA3FD1309E64}"/>
                  </a:ext>
                </a:extLst>
              </p14:cNvPr>
              <p14:cNvContentPartPr/>
              <p14:nvPr/>
            </p14:nvContentPartPr>
            <p14:xfrm>
              <a:off x="7162400" y="5210800"/>
              <a:ext cx="293400" cy="397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29E812-CC89-40F4-BB2F-FA3FD1309E6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144760" y="5193160"/>
                <a:ext cx="3290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A73146F-44F7-4D69-BD40-E60A4346BF1A}"/>
                  </a:ext>
                </a:extLst>
              </p14:cNvPr>
              <p14:cNvContentPartPr/>
              <p14:nvPr/>
            </p14:nvContentPartPr>
            <p14:xfrm>
              <a:off x="229520" y="1403800"/>
              <a:ext cx="3013200" cy="3069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A73146F-44F7-4D69-BD40-E60A4346BF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1520" y="1367800"/>
                <a:ext cx="3048840" cy="31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753D20D-0A3F-47EB-8EC3-FF1FD13AB386}"/>
                  </a:ext>
                </a:extLst>
              </p14:cNvPr>
              <p14:cNvContentPartPr/>
              <p14:nvPr/>
            </p14:nvContentPartPr>
            <p14:xfrm>
              <a:off x="3514880" y="6025120"/>
              <a:ext cx="2095560" cy="5810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753D20D-0A3F-47EB-8EC3-FF1FD13AB38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96880" y="6007120"/>
                <a:ext cx="21312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25842B-F248-417F-B1FF-70D60DE256AC}"/>
                  </a:ext>
                </a:extLst>
              </p14:cNvPr>
              <p14:cNvContentPartPr/>
              <p14:nvPr/>
            </p14:nvContentPartPr>
            <p14:xfrm>
              <a:off x="1909640" y="5876440"/>
              <a:ext cx="902160" cy="433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25842B-F248-417F-B1FF-70D60DE256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91993" y="5858800"/>
                <a:ext cx="937814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2965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14:cNvPr>
              <p14:cNvContentPartPr/>
              <p14:nvPr/>
            </p14:nvContentPartPr>
            <p14:xfrm>
              <a:off x="1858800" y="99160"/>
              <a:ext cx="4861800" cy="500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D56D374-B4F7-4D46-8923-49EF74447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0800" y="81520"/>
                <a:ext cx="4897440" cy="536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54B084-3F4A-4BFC-8568-5183E5C11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8"/>
          <a:stretch/>
        </p:blipFill>
        <p:spPr>
          <a:xfrm>
            <a:off x="304800" y="951438"/>
            <a:ext cx="8153400" cy="5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D0239-8829-4C7B-9D2E-EBB9BF472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7" r="36448" b="14824"/>
          <a:stretch/>
        </p:blipFill>
        <p:spPr>
          <a:xfrm>
            <a:off x="304800" y="3581400"/>
            <a:ext cx="5181600" cy="2325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E478A3-EEDD-4FD4-A363-9828DE5D4B23}"/>
                  </a:ext>
                </a:extLst>
              </p14:cNvPr>
              <p14:cNvContentPartPr/>
              <p14:nvPr/>
            </p14:nvContentPartPr>
            <p14:xfrm>
              <a:off x="3991440" y="5115400"/>
              <a:ext cx="1736640" cy="92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E478A3-EEDD-4FD4-A363-9828DE5D4B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8800" y="5052400"/>
                <a:ext cx="1862280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D55E2A-884D-4F0B-905F-9A82C97FB3F9}"/>
                  </a:ext>
                </a:extLst>
              </p14:cNvPr>
              <p14:cNvContentPartPr/>
              <p14:nvPr/>
            </p14:nvContentPartPr>
            <p14:xfrm>
              <a:off x="2378280" y="1309840"/>
              <a:ext cx="1239480" cy="203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D55E2A-884D-4F0B-905F-9A82C97FB3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0640" y="1274200"/>
                <a:ext cx="12751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1571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8742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14:cNvPr>
              <p14:cNvContentPartPr/>
              <p14:nvPr/>
            </p14:nvContentPartPr>
            <p14:xfrm>
              <a:off x="6695120" y="1230640"/>
              <a:ext cx="459360" cy="100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77480" y="1213000"/>
                <a:ext cx="49500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14:cNvPr>
              <p14:cNvContentPartPr/>
              <p14:nvPr/>
            </p14:nvContentPartPr>
            <p14:xfrm>
              <a:off x="812360" y="2172040"/>
              <a:ext cx="237600" cy="197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4360" y="2154040"/>
                <a:ext cx="27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14:cNvPr>
              <p14:cNvContentPartPr/>
              <p14:nvPr/>
            </p14:nvContentPartPr>
            <p14:xfrm>
              <a:off x="776000" y="2467600"/>
              <a:ext cx="1605600" cy="523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000" y="2449600"/>
                <a:ext cx="16412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14:cNvPr>
              <p14:cNvContentPartPr/>
              <p14:nvPr/>
            </p14:nvContentPartPr>
            <p14:xfrm>
              <a:off x="5353760" y="1531600"/>
              <a:ext cx="1047240" cy="407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120" y="1513616"/>
                <a:ext cx="1082880" cy="4434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3098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14:cNvPr>
              <p14:cNvContentPartPr/>
              <p14:nvPr/>
            </p14:nvContentPartPr>
            <p14:xfrm>
              <a:off x="6695120" y="1230640"/>
              <a:ext cx="459360" cy="100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77480" y="1213000"/>
                <a:ext cx="49500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14:cNvPr>
              <p14:cNvContentPartPr/>
              <p14:nvPr/>
            </p14:nvContentPartPr>
            <p14:xfrm>
              <a:off x="812360" y="2172040"/>
              <a:ext cx="237600" cy="197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4360" y="2154040"/>
                <a:ext cx="27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14:cNvPr>
              <p14:cNvContentPartPr/>
              <p14:nvPr/>
            </p14:nvContentPartPr>
            <p14:xfrm>
              <a:off x="776000" y="2467600"/>
              <a:ext cx="1605600" cy="523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000" y="2449600"/>
                <a:ext cx="16412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14:cNvPr>
              <p14:cNvContentPartPr/>
              <p14:nvPr/>
            </p14:nvContentPartPr>
            <p14:xfrm>
              <a:off x="5353760" y="1531600"/>
              <a:ext cx="1047240" cy="407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120" y="1513616"/>
                <a:ext cx="1082880" cy="44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14:cNvPr>
              <p14:cNvContentPartPr/>
              <p14:nvPr/>
            </p14:nvContentPartPr>
            <p14:xfrm>
              <a:off x="2732600" y="2305960"/>
              <a:ext cx="1269360" cy="53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14955" y="2288308"/>
                <a:ext cx="1305010" cy="56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14:cNvPr>
              <p14:cNvContentPartPr/>
              <p14:nvPr/>
            </p14:nvContentPartPr>
            <p14:xfrm>
              <a:off x="4530800" y="2541400"/>
              <a:ext cx="468360" cy="260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3160" y="2523760"/>
                <a:ext cx="504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14:cNvPr>
              <p14:cNvContentPartPr/>
              <p14:nvPr/>
            </p14:nvContentPartPr>
            <p14:xfrm>
              <a:off x="4541240" y="2235760"/>
              <a:ext cx="300960" cy="16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3600" y="2218120"/>
                <a:ext cx="3366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14:cNvPr>
              <p14:cNvContentPartPr/>
              <p14:nvPr/>
            </p14:nvContentPartPr>
            <p14:xfrm>
              <a:off x="5181320" y="2509000"/>
              <a:ext cx="253800" cy="10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63680" y="2491000"/>
                <a:ext cx="289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14:cNvPr>
              <p14:cNvContentPartPr/>
              <p14:nvPr/>
            </p14:nvContentPartPr>
            <p14:xfrm>
              <a:off x="5191400" y="2622760"/>
              <a:ext cx="28332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3760" y="2604760"/>
                <a:ext cx="318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14:cNvPr>
              <p14:cNvContentPartPr/>
              <p14:nvPr/>
            </p14:nvContentPartPr>
            <p14:xfrm>
              <a:off x="5669120" y="2380120"/>
              <a:ext cx="770400" cy="33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1120" y="2362120"/>
                <a:ext cx="806040" cy="3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3751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14:cNvPr>
              <p14:cNvContentPartPr/>
              <p14:nvPr/>
            </p14:nvContentPartPr>
            <p14:xfrm>
              <a:off x="6695120" y="1230640"/>
              <a:ext cx="459360" cy="100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77480" y="1213000"/>
                <a:ext cx="49500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14:cNvPr>
              <p14:cNvContentPartPr/>
              <p14:nvPr/>
            </p14:nvContentPartPr>
            <p14:xfrm>
              <a:off x="812360" y="2172040"/>
              <a:ext cx="237600" cy="197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4360" y="2154040"/>
                <a:ext cx="27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14:cNvPr>
              <p14:cNvContentPartPr/>
              <p14:nvPr/>
            </p14:nvContentPartPr>
            <p14:xfrm>
              <a:off x="776000" y="2467600"/>
              <a:ext cx="1605600" cy="523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000" y="2449600"/>
                <a:ext cx="16412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14:cNvPr>
              <p14:cNvContentPartPr/>
              <p14:nvPr/>
            </p14:nvContentPartPr>
            <p14:xfrm>
              <a:off x="5353760" y="1531600"/>
              <a:ext cx="1047240" cy="407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120" y="1513616"/>
                <a:ext cx="1082880" cy="44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14:cNvPr>
              <p14:cNvContentPartPr/>
              <p14:nvPr/>
            </p14:nvContentPartPr>
            <p14:xfrm>
              <a:off x="2732600" y="2305960"/>
              <a:ext cx="1269360" cy="53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14955" y="2288308"/>
                <a:ext cx="1305010" cy="56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14:cNvPr>
              <p14:cNvContentPartPr/>
              <p14:nvPr/>
            </p14:nvContentPartPr>
            <p14:xfrm>
              <a:off x="4530800" y="2541400"/>
              <a:ext cx="468360" cy="260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3160" y="2523760"/>
                <a:ext cx="504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14:cNvPr>
              <p14:cNvContentPartPr/>
              <p14:nvPr/>
            </p14:nvContentPartPr>
            <p14:xfrm>
              <a:off x="4541240" y="2235760"/>
              <a:ext cx="300960" cy="16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3600" y="2218120"/>
                <a:ext cx="3366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14:cNvPr>
              <p14:cNvContentPartPr/>
              <p14:nvPr/>
            </p14:nvContentPartPr>
            <p14:xfrm>
              <a:off x="5181320" y="2509000"/>
              <a:ext cx="253800" cy="10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63680" y="2491000"/>
                <a:ext cx="289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14:cNvPr>
              <p14:cNvContentPartPr/>
              <p14:nvPr/>
            </p14:nvContentPartPr>
            <p14:xfrm>
              <a:off x="5191400" y="2622760"/>
              <a:ext cx="28332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3760" y="2604760"/>
                <a:ext cx="318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14:cNvPr>
              <p14:cNvContentPartPr/>
              <p14:nvPr/>
            </p14:nvContentPartPr>
            <p14:xfrm>
              <a:off x="5669120" y="2380120"/>
              <a:ext cx="770400" cy="33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1120" y="2362120"/>
                <a:ext cx="806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AA66ED-E4EC-45BB-AE79-0F021F179B67}"/>
                  </a:ext>
                </a:extLst>
              </p14:cNvPr>
              <p14:cNvContentPartPr/>
              <p14:nvPr/>
            </p14:nvContentPartPr>
            <p14:xfrm>
              <a:off x="6820400" y="2285800"/>
              <a:ext cx="31284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AA66ED-E4EC-45BB-AE79-0F021F179B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2760" y="2267800"/>
                <a:ext cx="3484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FB0BC2-4505-4894-94F8-DE52046C1126}"/>
                  </a:ext>
                </a:extLst>
              </p14:cNvPr>
              <p14:cNvContentPartPr/>
              <p14:nvPr/>
            </p14:nvContentPartPr>
            <p14:xfrm>
              <a:off x="802280" y="3281200"/>
              <a:ext cx="239400" cy="40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FB0BC2-4505-4894-94F8-DE52046C11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4640" y="3263560"/>
                <a:ext cx="2750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2933DE-3052-485D-8003-732445E17DC1}"/>
                  </a:ext>
                </a:extLst>
              </p14:cNvPr>
              <p14:cNvContentPartPr/>
              <p14:nvPr/>
            </p14:nvContentPartPr>
            <p14:xfrm>
              <a:off x="700400" y="3077440"/>
              <a:ext cx="325080" cy="99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2933DE-3052-485D-8003-732445E17DC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2760" y="3059440"/>
                <a:ext cx="360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658FE5-1F15-49E1-B2B4-29DD05D7B01F}"/>
                  </a:ext>
                </a:extLst>
              </p14:cNvPr>
              <p14:cNvContentPartPr/>
              <p14:nvPr/>
            </p14:nvContentPartPr>
            <p14:xfrm>
              <a:off x="1239320" y="3362200"/>
              <a:ext cx="28368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658FE5-1F15-49E1-B2B4-29DD05D7B0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21320" y="3344560"/>
                <a:ext cx="31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E677B05-78B7-4EF5-A647-FB6E556EF70F}"/>
                  </a:ext>
                </a:extLst>
              </p14:cNvPr>
              <p14:cNvContentPartPr/>
              <p14:nvPr/>
            </p14:nvContentPartPr>
            <p14:xfrm>
              <a:off x="1269560" y="3475600"/>
              <a:ext cx="264960" cy="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E677B05-78B7-4EF5-A647-FB6E556EF7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51920" y="3457600"/>
                <a:ext cx="300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0F6EDA-783A-4338-86BC-94C540C3A63D}"/>
                  </a:ext>
                </a:extLst>
              </p14:cNvPr>
              <p14:cNvContentPartPr/>
              <p14:nvPr/>
            </p14:nvContentPartPr>
            <p14:xfrm>
              <a:off x="1764200" y="3058000"/>
              <a:ext cx="2276280" cy="518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0F6EDA-783A-4338-86BC-94C540C3A63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46200" y="3040000"/>
                <a:ext cx="2311920" cy="5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5707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14:cNvPr>
              <p14:cNvContentPartPr/>
              <p14:nvPr/>
            </p14:nvContentPartPr>
            <p14:xfrm>
              <a:off x="6695120" y="1230640"/>
              <a:ext cx="459360" cy="100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77480" y="1213000"/>
                <a:ext cx="49500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14:cNvPr>
              <p14:cNvContentPartPr/>
              <p14:nvPr/>
            </p14:nvContentPartPr>
            <p14:xfrm>
              <a:off x="812360" y="2172040"/>
              <a:ext cx="237600" cy="197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4360" y="2154040"/>
                <a:ext cx="27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14:cNvPr>
              <p14:cNvContentPartPr/>
              <p14:nvPr/>
            </p14:nvContentPartPr>
            <p14:xfrm>
              <a:off x="776000" y="2467600"/>
              <a:ext cx="1605600" cy="523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000" y="2449600"/>
                <a:ext cx="16412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14:cNvPr>
              <p14:cNvContentPartPr/>
              <p14:nvPr/>
            </p14:nvContentPartPr>
            <p14:xfrm>
              <a:off x="5353760" y="1531600"/>
              <a:ext cx="1047240" cy="407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120" y="1513616"/>
                <a:ext cx="1082880" cy="44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14:cNvPr>
              <p14:cNvContentPartPr/>
              <p14:nvPr/>
            </p14:nvContentPartPr>
            <p14:xfrm>
              <a:off x="2732600" y="2305960"/>
              <a:ext cx="1269360" cy="53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14955" y="2288308"/>
                <a:ext cx="1305010" cy="56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14:cNvPr>
              <p14:cNvContentPartPr/>
              <p14:nvPr/>
            </p14:nvContentPartPr>
            <p14:xfrm>
              <a:off x="4530800" y="2541400"/>
              <a:ext cx="468360" cy="260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3160" y="2523760"/>
                <a:ext cx="504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14:cNvPr>
              <p14:cNvContentPartPr/>
              <p14:nvPr/>
            </p14:nvContentPartPr>
            <p14:xfrm>
              <a:off x="4541240" y="2235760"/>
              <a:ext cx="300960" cy="16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3600" y="2218120"/>
                <a:ext cx="3366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14:cNvPr>
              <p14:cNvContentPartPr/>
              <p14:nvPr/>
            </p14:nvContentPartPr>
            <p14:xfrm>
              <a:off x="5181320" y="2509000"/>
              <a:ext cx="253800" cy="10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63680" y="2491000"/>
                <a:ext cx="289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14:cNvPr>
              <p14:cNvContentPartPr/>
              <p14:nvPr/>
            </p14:nvContentPartPr>
            <p14:xfrm>
              <a:off x="5191400" y="2622760"/>
              <a:ext cx="28332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3760" y="2604760"/>
                <a:ext cx="318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14:cNvPr>
              <p14:cNvContentPartPr/>
              <p14:nvPr/>
            </p14:nvContentPartPr>
            <p14:xfrm>
              <a:off x="5669120" y="2380120"/>
              <a:ext cx="770400" cy="33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1120" y="2362120"/>
                <a:ext cx="806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AA66ED-E4EC-45BB-AE79-0F021F179B67}"/>
                  </a:ext>
                </a:extLst>
              </p14:cNvPr>
              <p14:cNvContentPartPr/>
              <p14:nvPr/>
            </p14:nvContentPartPr>
            <p14:xfrm>
              <a:off x="6820400" y="2285800"/>
              <a:ext cx="31284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AA66ED-E4EC-45BB-AE79-0F021F179B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2760" y="2267800"/>
                <a:ext cx="3484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FB0BC2-4505-4894-94F8-DE52046C1126}"/>
                  </a:ext>
                </a:extLst>
              </p14:cNvPr>
              <p14:cNvContentPartPr/>
              <p14:nvPr/>
            </p14:nvContentPartPr>
            <p14:xfrm>
              <a:off x="802280" y="3281200"/>
              <a:ext cx="239400" cy="40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FB0BC2-4505-4894-94F8-DE52046C11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4640" y="3263560"/>
                <a:ext cx="2750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2933DE-3052-485D-8003-732445E17DC1}"/>
                  </a:ext>
                </a:extLst>
              </p14:cNvPr>
              <p14:cNvContentPartPr/>
              <p14:nvPr/>
            </p14:nvContentPartPr>
            <p14:xfrm>
              <a:off x="700400" y="3077440"/>
              <a:ext cx="325080" cy="99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2933DE-3052-485D-8003-732445E17DC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2760" y="3059440"/>
                <a:ext cx="360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658FE5-1F15-49E1-B2B4-29DD05D7B01F}"/>
                  </a:ext>
                </a:extLst>
              </p14:cNvPr>
              <p14:cNvContentPartPr/>
              <p14:nvPr/>
            </p14:nvContentPartPr>
            <p14:xfrm>
              <a:off x="1239320" y="3362200"/>
              <a:ext cx="28368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658FE5-1F15-49E1-B2B4-29DD05D7B0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21320" y="3344560"/>
                <a:ext cx="31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E677B05-78B7-4EF5-A647-FB6E556EF70F}"/>
                  </a:ext>
                </a:extLst>
              </p14:cNvPr>
              <p14:cNvContentPartPr/>
              <p14:nvPr/>
            </p14:nvContentPartPr>
            <p14:xfrm>
              <a:off x="1269560" y="3475600"/>
              <a:ext cx="264960" cy="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E677B05-78B7-4EF5-A647-FB6E556EF7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51920" y="3457600"/>
                <a:ext cx="300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0F6EDA-783A-4338-86BC-94C540C3A63D}"/>
                  </a:ext>
                </a:extLst>
              </p14:cNvPr>
              <p14:cNvContentPartPr/>
              <p14:nvPr/>
            </p14:nvContentPartPr>
            <p14:xfrm>
              <a:off x="1764200" y="3058000"/>
              <a:ext cx="2276280" cy="518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0F6EDA-783A-4338-86BC-94C540C3A63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46200" y="3040000"/>
                <a:ext cx="23119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D60D7B8-A102-4EF1-9E8E-F981D1A72D3E}"/>
                  </a:ext>
                </a:extLst>
              </p14:cNvPr>
              <p14:cNvContentPartPr/>
              <p14:nvPr/>
            </p14:nvContentPartPr>
            <p14:xfrm>
              <a:off x="3535040" y="4020280"/>
              <a:ext cx="183600" cy="236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D60D7B8-A102-4EF1-9E8E-F981D1A72D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17400" y="4002640"/>
                <a:ext cx="2192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F3BA529-7FB6-4142-8889-3EF9F82315D6}"/>
                  </a:ext>
                </a:extLst>
              </p14:cNvPr>
              <p14:cNvContentPartPr/>
              <p14:nvPr/>
            </p14:nvContentPartPr>
            <p14:xfrm>
              <a:off x="2590400" y="3807160"/>
              <a:ext cx="842760" cy="688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F3BA529-7FB6-4142-8889-3EF9F82315D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72760" y="3789520"/>
                <a:ext cx="87840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7036FB-34BE-4DAB-BFBF-6EA30E4C71E4}"/>
                  </a:ext>
                </a:extLst>
              </p14:cNvPr>
              <p14:cNvContentPartPr/>
              <p14:nvPr/>
            </p14:nvContentPartPr>
            <p14:xfrm>
              <a:off x="1804520" y="3837040"/>
              <a:ext cx="531720" cy="436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7036FB-34BE-4DAB-BFBF-6EA30E4C71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6520" y="3819040"/>
                <a:ext cx="5673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B1DFE21-104B-4C00-AB3A-DC91A1D66D6A}"/>
                  </a:ext>
                </a:extLst>
              </p14:cNvPr>
              <p14:cNvContentPartPr/>
              <p14:nvPr/>
            </p14:nvContentPartPr>
            <p14:xfrm>
              <a:off x="3962360" y="3941800"/>
              <a:ext cx="411840" cy="335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B1DFE21-104B-4C00-AB3A-DC91A1D66D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44376" y="3923800"/>
                <a:ext cx="447449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3CB413-6195-44F3-B134-4FCC9AE7B356}"/>
                  </a:ext>
                </a:extLst>
              </p14:cNvPr>
              <p14:cNvContentPartPr/>
              <p14:nvPr/>
            </p14:nvContentPartPr>
            <p14:xfrm>
              <a:off x="4814840" y="3969160"/>
              <a:ext cx="153360" cy="16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3CB413-6195-44F3-B134-4FCC9AE7B35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7200" y="3951160"/>
                <a:ext cx="189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0B41D5B-2D49-4660-BCEA-D85B8C594FDF}"/>
                  </a:ext>
                </a:extLst>
              </p14:cNvPr>
              <p14:cNvContentPartPr/>
              <p14:nvPr/>
            </p14:nvContentPartPr>
            <p14:xfrm>
              <a:off x="5036240" y="3925600"/>
              <a:ext cx="185400" cy="242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0B41D5B-2D49-4660-BCEA-D85B8C594F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18240" y="3907600"/>
                <a:ext cx="2210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407B-68FC-40CA-8100-0A7DCCCAAEC1}"/>
                  </a:ext>
                </a:extLst>
              </p14:cNvPr>
              <p14:cNvContentPartPr/>
              <p14:nvPr/>
            </p14:nvContentPartPr>
            <p14:xfrm>
              <a:off x="5282840" y="3946840"/>
              <a:ext cx="198360" cy="19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407B-68FC-40CA-8100-0A7DCCCAAEC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64840" y="3929200"/>
                <a:ext cx="234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3CCE691-ED70-4151-A394-291871887D9E}"/>
                  </a:ext>
                </a:extLst>
              </p14:cNvPr>
              <p14:cNvContentPartPr/>
              <p14:nvPr/>
            </p14:nvContentPartPr>
            <p14:xfrm>
              <a:off x="5598560" y="3890680"/>
              <a:ext cx="141480" cy="214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3CCE691-ED70-4151-A394-291871887D9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80920" y="3873040"/>
                <a:ext cx="1771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7F9A648-60AB-4516-8137-65B195E604E4}"/>
                  </a:ext>
                </a:extLst>
              </p14:cNvPr>
              <p14:cNvContentPartPr/>
              <p14:nvPr/>
            </p14:nvContentPartPr>
            <p14:xfrm>
              <a:off x="5872160" y="3738400"/>
              <a:ext cx="997200" cy="396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7F9A648-60AB-4516-8137-65B195E604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54514" y="3720416"/>
                <a:ext cx="1032853" cy="4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B7A4C6D-DD5B-40EF-B443-D508510E350A}"/>
                  </a:ext>
                </a:extLst>
              </p14:cNvPr>
              <p14:cNvContentPartPr/>
              <p14:nvPr/>
            </p14:nvContentPartPr>
            <p14:xfrm>
              <a:off x="7182920" y="3646960"/>
              <a:ext cx="1684080" cy="652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B7A4C6D-DD5B-40EF-B443-D508510E35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64924" y="3628970"/>
                <a:ext cx="1719712" cy="687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5916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14:cNvPr>
              <p14:cNvContentPartPr/>
              <p14:nvPr/>
            </p14:nvContentPartPr>
            <p14:xfrm>
              <a:off x="2387000" y="127960"/>
              <a:ext cx="5685480" cy="784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5CA7C2-8BBF-4AC3-B1D5-C0DB633DD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360" y="110320"/>
                <a:ext cx="57211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14:cNvPr>
              <p14:cNvContentPartPr/>
              <p14:nvPr/>
            </p14:nvContentPartPr>
            <p14:xfrm>
              <a:off x="2183960" y="1243240"/>
              <a:ext cx="371880" cy="158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FA0FE7-478F-451A-AA64-2B63EE635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5960" y="1225240"/>
                <a:ext cx="407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14:cNvPr>
              <p14:cNvContentPartPr/>
              <p14:nvPr/>
            </p14:nvContentPartPr>
            <p14:xfrm>
              <a:off x="2844560" y="1661560"/>
              <a:ext cx="293760" cy="4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63FDBF-0025-475C-B2C9-4B586B24C2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560" y="1643920"/>
                <a:ext cx="32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14:cNvPr>
              <p14:cNvContentPartPr/>
              <p14:nvPr/>
            </p14:nvContentPartPr>
            <p14:xfrm>
              <a:off x="2874800" y="1824280"/>
              <a:ext cx="20592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AF998A-AD34-4039-9418-1ADF552E85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6800" y="1806280"/>
                <a:ext cx="24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14:cNvPr>
              <p14:cNvContentPartPr/>
              <p14:nvPr/>
            </p14:nvContentPartPr>
            <p14:xfrm>
              <a:off x="3352520" y="1655800"/>
              <a:ext cx="457200" cy="356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797DD4-E9F6-49D0-B06C-9F2A10D10B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4520" y="1637800"/>
                <a:ext cx="4928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14:cNvPr>
              <p14:cNvContentPartPr/>
              <p14:nvPr/>
            </p14:nvContentPartPr>
            <p14:xfrm>
              <a:off x="3989720" y="1704040"/>
              <a:ext cx="422640" cy="274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E6D364-1073-42D7-B43C-D0427007A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2080" y="1686400"/>
                <a:ext cx="45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14:cNvPr>
              <p14:cNvContentPartPr/>
              <p14:nvPr/>
            </p14:nvContentPartPr>
            <p14:xfrm>
              <a:off x="4002680" y="1342240"/>
              <a:ext cx="315360" cy="18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67F81-3754-422A-BFB3-C518504B25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4680" y="1324600"/>
                <a:ext cx="351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14:cNvPr>
              <p14:cNvContentPartPr/>
              <p14:nvPr/>
            </p14:nvContentPartPr>
            <p14:xfrm>
              <a:off x="2194400" y="1492720"/>
              <a:ext cx="413640" cy="620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DCC6F3-CB94-4CA4-8DB4-94687F373A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6400" y="1474720"/>
                <a:ext cx="4492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14:cNvPr>
              <p14:cNvContentPartPr/>
              <p14:nvPr/>
            </p14:nvContentPartPr>
            <p14:xfrm>
              <a:off x="6695120" y="1230640"/>
              <a:ext cx="459360" cy="100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D577A2-8CC4-4E77-931F-BF6A5E8128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77480" y="1213000"/>
                <a:ext cx="49500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14:cNvPr>
              <p14:cNvContentPartPr/>
              <p14:nvPr/>
            </p14:nvContentPartPr>
            <p14:xfrm>
              <a:off x="812360" y="2172040"/>
              <a:ext cx="237600" cy="197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33253D-6B9A-4DFF-AC8E-5612B72217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4360" y="2154040"/>
                <a:ext cx="273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14:cNvPr>
              <p14:cNvContentPartPr/>
              <p14:nvPr/>
            </p14:nvContentPartPr>
            <p14:xfrm>
              <a:off x="776000" y="2467600"/>
              <a:ext cx="1605600" cy="523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F894CC-8E02-4B63-806F-E1A84AC16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000" y="2449600"/>
                <a:ext cx="16412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14:cNvPr>
              <p14:cNvContentPartPr/>
              <p14:nvPr/>
            </p14:nvContentPartPr>
            <p14:xfrm>
              <a:off x="5353760" y="1531600"/>
              <a:ext cx="1047240" cy="407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2135D7-9119-4621-9407-A4C7C12D6F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120" y="1513616"/>
                <a:ext cx="1082880" cy="44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14:cNvPr>
              <p14:cNvContentPartPr/>
              <p14:nvPr/>
            </p14:nvContentPartPr>
            <p14:xfrm>
              <a:off x="2732600" y="2305960"/>
              <a:ext cx="1269360" cy="53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FA83CB-3D2F-4637-A994-C417A8CD59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14955" y="2288308"/>
                <a:ext cx="1305010" cy="56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14:cNvPr>
              <p14:cNvContentPartPr/>
              <p14:nvPr/>
            </p14:nvContentPartPr>
            <p14:xfrm>
              <a:off x="4530800" y="2541400"/>
              <a:ext cx="468360" cy="260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F3C506-C710-42D4-A7FE-9834C76AF8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3160" y="2523760"/>
                <a:ext cx="504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14:cNvPr>
              <p14:cNvContentPartPr/>
              <p14:nvPr/>
            </p14:nvContentPartPr>
            <p14:xfrm>
              <a:off x="4541240" y="2235760"/>
              <a:ext cx="300960" cy="16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6CB2F-6972-407D-A225-8EFAB7A76F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3600" y="2218120"/>
                <a:ext cx="3366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14:cNvPr>
              <p14:cNvContentPartPr/>
              <p14:nvPr/>
            </p14:nvContentPartPr>
            <p14:xfrm>
              <a:off x="5181320" y="2509000"/>
              <a:ext cx="253800" cy="10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694CD3-0B2D-4FAA-A83A-6AD1F9E745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63680" y="2491000"/>
                <a:ext cx="289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14:cNvPr>
              <p14:cNvContentPartPr/>
              <p14:nvPr/>
            </p14:nvContentPartPr>
            <p14:xfrm>
              <a:off x="5191400" y="2622760"/>
              <a:ext cx="28332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10750F-B22A-4284-A951-CF27B2C21F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3760" y="2604760"/>
                <a:ext cx="318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14:cNvPr>
              <p14:cNvContentPartPr/>
              <p14:nvPr/>
            </p14:nvContentPartPr>
            <p14:xfrm>
              <a:off x="5669120" y="2380120"/>
              <a:ext cx="770400" cy="33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89D90E-7D81-459E-AEDA-3CD84CCDA8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1120" y="2362120"/>
                <a:ext cx="8060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AA66ED-E4EC-45BB-AE79-0F021F179B67}"/>
                  </a:ext>
                </a:extLst>
              </p14:cNvPr>
              <p14:cNvContentPartPr/>
              <p14:nvPr/>
            </p14:nvContentPartPr>
            <p14:xfrm>
              <a:off x="6820400" y="2285800"/>
              <a:ext cx="312840" cy="68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AA66ED-E4EC-45BB-AE79-0F021F179B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2760" y="2267800"/>
                <a:ext cx="3484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FB0BC2-4505-4894-94F8-DE52046C1126}"/>
                  </a:ext>
                </a:extLst>
              </p14:cNvPr>
              <p14:cNvContentPartPr/>
              <p14:nvPr/>
            </p14:nvContentPartPr>
            <p14:xfrm>
              <a:off x="802280" y="3281200"/>
              <a:ext cx="239400" cy="40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FB0BC2-4505-4894-94F8-DE52046C11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4640" y="3263560"/>
                <a:ext cx="2750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2933DE-3052-485D-8003-732445E17DC1}"/>
                  </a:ext>
                </a:extLst>
              </p14:cNvPr>
              <p14:cNvContentPartPr/>
              <p14:nvPr/>
            </p14:nvContentPartPr>
            <p14:xfrm>
              <a:off x="700400" y="3077440"/>
              <a:ext cx="325080" cy="99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2933DE-3052-485D-8003-732445E17DC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2760" y="3059440"/>
                <a:ext cx="360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658FE5-1F15-49E1-B2B4-29DD05D7B01F}"/>
                  </a:ext>
                </a:extLst>
              </p14:cNvPr>
              <p14:cNvContentPartPr/>
              <p14:nvPr/>
            </p14:nvContentPartPr>
            <p14:xfrm>
              <a:off x="1239320" y="3362200"/>
              <a:ext cx="283680" cy="11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658FE5-1F15-49E1-B2B4-29DD05D7B0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21320" y="3344560"/>
                <a:ext cx="31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E677B05-78B7-4EF5-A647-FB6E556EF70F}"/>
                  </a:ext>
                </a:extLst>
              </p14:cNvPr>
              <p14:cNvContentPartPr/>
              <p14:nvPr/>
            </p14:nvContentPartPr>
            <p14:xfrm>
              <a:off x="1269560" y="3475600"/>
              <a:ext cx="264960" cy="9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E677B05-78B7-4EF5-A647-FB6E556EF7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51920" y="3457600"/>
                <a:ext cx="300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30F6EDA-783A-4338-86BC-94C540C3A63D}"/>
                  </a:ext>
                </a:extLst>
              </p14:cNvPr>
              <p14:cNvContentPartPr/>
              <p14:nvPr/>
            </p14:nvContentPartPr>
            <p14:xfrm>
              <a:off x="1764200" y="3058000"/>
              <a:ext cx="2276280" cy="518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30F6EDA-783A-4338-86BC-94C540C3A63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46200" y="3040000"/>
                <a:ext cx="23119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D60D7B8-A102-4EF1-9E8E-F981D1A72D3E}"/>
                  </a:ext>
                </a:extLst>
              </p14:cNvPr>
              <p14:cNvContentPartPr/>
              <p14:nvPr/>
            </p14:nvContentPartPr>
            <p14:xfrm>
              <a:off x="3535040" y="4020280"/>
              <a:ext cx="183600" cy="236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D60D7B8-A102-4EF1-9E8E-F981D1A72D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17400" y="4002640"/>
                <a:ext cx="2192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F3BA529-7FB6-4142-8889-3EF9F82315D6}"/>
                  </a:ext>
                </a:extLst>
              </p14:cNvPr>
              <p14:cNvContentPartPr/>
              <p14:nvPr/>
            </p14:nvContentPartPr>
            <p14:xfrm>
              <a:off x="2590400" y="3807160"/>
              <a:ext cx="842760" cy="688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F3BA529-7FB6-4142-8889-3EF9F82315D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72760" y="3789520"/>
                <a:ext cx="87840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7036FB-34BE-4DAB-BFBF-6EA30E4C71E4}"/>
                  </a:ext>
                </a:extLst>
              </p14:cNvPr>
              <p14:cNvContentPartPr/>
              <p14:nvPr/>
            </p14:nvContentPartPr>
            <p14:xfrm>
              <a:off x="1804520" y="3837040"/>
              <a:ext cx="531720" cy="436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7036FB-34BE-4DAB-BFBF-6EA30E4C71E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86520" y="3819040"/>
                <a:ext cx="5673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B1DFE21-104B-4C00-AB3A-DC91A1D66D6A}"/>
                  </a:ext>
                </a:extLst>
              </p14:cNvPr>
              <p14:cNvContentPartPr/>
              <p14:nvPr/>
            </p14:nvContentPartPr>
            <p14:xfrm>
              <a:off x="3962360" y="3941800"/>
              <a:ext cx="411840" cy="335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B1DFE21-104B-4C00-AB3A-DC91A1D66D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44376" y="3923800"/>
                <a:ext cx="447449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3CB413-6195-44F3-B134-4FCC9AE7B356}"/>
                  </a:ext>
                </a:extLst>
              </p14:cNvPr>
              <p14:cNvContentPartPr/>
              <p14:nvPr/>
            </p14:nvContentPartPr>
            <p14:xfrm>
              <a:off x="4814840" y="3969160"/>
              <a:ext cx="153360" cy="16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3CB413-6195-44F3-B134-4FCC9AE7B35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7200" y="3951160"/>
                <a:ext cx="189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0B41D5B-2D49-4660-BCEA-D85B8C594FDF}"/>
                  </a:ext>
                </a:extLst>
              </p14:cNvPr>
              <p14:cNvContentPartPr/>
              <p14:nvPr/>
            </p14:nvContentPartPr>
            <p14:xfrm>
              <a:off x="5036240" y="3925600"/>
              <a:ext cx="185400" cy="242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0B41D5B-2D49-4660-BCEA-D85B8C594F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18240" y="3907600"/>
                <a:ext cx="2210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407B-68FC-40CA-8100-0A7DCCCAAEC1}"/>
                  </a:ext>
                </a:extLst>
              </p14:cNvPr>
              <p14:cNvContentPartPr/>
              <p14:nvPr/>
            </p14:nvContentPartPr>
            <p14:xfrm>
              <a:off x="5282840" y="3946840"/>
              <a:ext cx="198360" cy="198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407B-68FC-40CA-8100-0A7DCCCAAEC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64840" y="3929200"/>
                <a:ext cx="234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3CCE691-ED70-4151-A394-291871887D9E}"/>
                  </a:ext>
                </a:extLst>
              </p14:cNvPr>
              <p14:cNvContentPartPr/>
              <p14:nvPr/>
            </p14:nvContentPartPr>
            <p14:xfrm>
              <a:off x="5598560" y="3890680"/>
              <a:ext cx="141480" cy="214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3CCE691-ED70-4151-A394-291871887D9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80920" y="3873040"/>
                <a:ext cx="1771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7F9A648-60AB-4516-8137-65B195E604E4}"/>
                  </a:ext>
                </a:extLst>
              </p14:cNvPr>
              <p14:cNvContentPartPr/>
              <p14:nvPr/>
            </p14:nvContentPartPr>
            <p14:xfrm>
              <a:off x="5872160" y="3738400"/>
              <a:ext cx="997200" cy="396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7F9A648-60AB-4516-8137-65B195E604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54514" y="3720416"/>
                <a:ext cx="1032853" cy="4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B7A4C6D-DD5B-40EF-B443-D508510E350A}"/>
                  </a:ext>
                </a:extLst>
              </p14:cNvPr>
              <p14:cNvContentPartPr/>
              <p14:nvPr/>
            </p14:nvContentPartPr>
            <p14:xfrm>
              <a:off x="7182920" y="3646960"/>
              <a:ext cx="1684080" cy="652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B7A4C6D-DD5B-40EF-B443-D508510E35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64924" y="3628970"/>
                <a:ext cx="1719712" cy="687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F1C0393-540C-43E3-A262-D25C2A033C17}"/>
                  </a:ext>
                </a:extLst>
              </p14:cNvPr>
              <p14:cNvContentPartPr/>
              <p14:nvPr/>
            </p14:nvContentPartPr>
            <p14:xfrm>
              <a:off x="1411760" y="4673320"/>
              <a:ext cx="3023640" cy="853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F1C0393-540C-43E3-A262-D25C2A033C1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93760" y="4655680"/>
                <a:ext cx="305928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8F0ED57-D53A-4A50-8409-F74E83EC8443}"/>
                  </a:ext>
                </a:extLst>
              </p14:cNvPr>
              <p14:cNvContentPartPr/>
              <p14:nvPr/>
            </p14:nvContentPartPr>
            <p14:xfrm>
              <a:off x="4883240" y="4577560"/>
              <a:ext cx="3636000" cy="595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8F0ED57-D53A-4A50-8409-F74E83EC84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65600" y="4559560"/>
                <a:ext cx="3671640" cy="6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5285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14:cNvPr>
              <p14:cNvContentPartPr/>
              <p14:nvPr/>
            </p14:nvContentPartPr>
            <p14:xfrm>
              <a:off x="5219120" y="487240"/>
              <a:ext cx="512280" cy="218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1120" y="469600"/>
                <a:ext cx="547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14:cNvPr>
              <p14:cNvContentPartPr/>
              <p14:nvPr/>
            </p14:nvContentPartPr>
            <p14:xfrm>
              <a:off x="4595600" y="345040"/>
              <a:ext cx="172440" cy="36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7960" y="327040"/>
                <a:ext cx="2080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14:cNvPr>
              <p14:cNvContentPartPr/>
              <p14:nvPr/>
            </p14:nvContentPartPr>
            <p14:xfrm>
              <a:off x="6070880" y="222640"/>
              <a:ext cx="1943640" cy="797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3240" y="205000"/>
                <a:ext cx="1979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14:cNvPr>
              <p14:cNvContentPartPr/>
              <p14:nvPr/>
            </p14:nvContentPartPr>
            <p14:xfrm>
              <a:off x="1130960" y="274840"/>
              <a:ext cx="3258360" cy="1159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3318" y="257195"/>
                <a:ext cx="3294004" cy="1194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677EB-3CB6-48A8-9755-536A04056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8325"/>
            <a:ext cx="2232660" cy="2819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14:cNvPr>
              <p14:cNvContentPartPr/>
              <p14:nvPr/>
            </p14:nvContentPartPr>
            <p14:xfrm>
              <a:off x="5219120" y="487240"/>
              <a:ext cx="512280" cy="218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1120" y="469600"/>
                <a:ext cx="547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14:cNvPr>
              <p14:cNvContentPartPr/>
              <p14:nvPr/>
            </p14:nvContentPartPr>
            <p14:xfrm>
              <a:off x="4595600" y="345040"/>
              <a:ext cx="172440" cy="36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960" y="327040"/>
                <a:ext cx="2080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14:cNvPr>
              <p14:cNvContentPartPr/>
              <p14:nvPr/>
            </p14:nvContentPartPr>
            <p14:xfrm>
              <a:off x="6070880" y="222640"/>
              <a:ext cx="1943640" cy="797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3240" y="205000"/>
                <a:ext cx="1979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14:cNvPr>
              <p14:cNvContentPartPr/>
              <p14:nvPr/>
            </p14:nvContentPartPr>
            <p14:xfrm>
              <a:off x="1130960" y="274840"/>
              <a:ext cx="3258360" cy="1159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3318" y="257195"/>
                <a:ext cx="3294004" cy="1194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4032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677EB-3CB6-48A8-9755-536A04056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8325"/>
            <a:ext cx="223266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DED42-A0B0-4216-8062-222D82926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38325"/>
            <a:ext cx="2244090" cy="2819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14:cNvPr>
              <p14:cNvContentPartPr/>
              <p14:nvPr/>
            </p14:nvContentPartPr>
            <p14:xfrm>
              <a:off x="5219120" y="487240"/>
              <a:ext cx="512280" cy="218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1120" y="469600"/>
                <a:ext cx="547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14:cNvPr>
              <p14:cNvContentPartPr/>
              <p14:nvPr/>
            </p14:nvContentPartPr>
            <p14:xfrm>
              <a:off x="4595600" y="345040"/>
              <a:ext cx="172440" cy="36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7960" y="327040"/>
                <a:ext cx="2080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14:cNvPr>
              <p14:cNvContentPartPr/>
              <p14:nvPr/>
            </p14:nvContentPartPr>
            <p14:xfrm>
              <a:off x="6070880" y="222640"/>
              <a:ext cx="1943640" cy="797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3240" y="205000"/>
                <a:ext cx="1979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14:cNvPr>
              <p14:cNvContentPartPr/>
              <p14:nvPr/>
            </p14:nvContentPartPr>
            <p14:xfrm>
              <a:off x="1130960" y="274840"/>
              <a:ext cx="3258360" cy="1159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318" y="257195"/>
                <a:ext cx="3294004" cy="1194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4792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677EB-3CB6-48A8-9755-536A04056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8325"/>
            <a:ext cx="223266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DED42-A0B0-4216-8062-222D82926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38325"/>
            <a:ext cx="2244090" cy="281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E9FD9-8A48-4248-A574-B39AB82BF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0" y="1838325"/>
            <a:ext cx="2819400" cy="2545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14:cNvPr>
              <p14:cNvContentPartPr/>
              <p14:nvPr/>
            </p14:nvContentPartPr>
            <p14:xfrm>
              <a:off x="5219120" y="487240"/>
              <a:ext cx="512280" cy="218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EE1819-D19C-47CE-B816-BCF8A9A09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1120" y="469600"/>
                <a:ext cx="547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14:cNvPr>
              <p14:cNvContentPartPr/>
              <p14:nvPr/>
            </p14:nvContentPartPr>
            <p14:xfrm>
              <a:off x="4595600" y="345040"/>
              <a:ext cx="172440" cy="36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36D674-4543-4193-A0D2-8A7415EE43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7960" y="327040"/>
                <a:ext cx="2080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14:cNvPr>
              <p14:cNvContentPartPr/>
              <p14:nvPr/>
            </p14:nvContentPartPr>
            <p14:xfrm>
              <a:off x="6070880" y="222640"/>
              <a:ext cx="1943640" cy="797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782D2D-2ECB-48EC-B05F-69652C1933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3240" y="205000"/>
                <a:ext cx="1979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14:cNvPr>
              <p14:cNvContentPartPr/>
              <p14:nvPr/>
            </p14:nvContentPartPr>
            <p14:xfrm>
              <a:off x="1130960" y="274840"/>
              <a:ext cx="3258360" cy="1159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E37401A-5E0F-40B5-AFD2-74E5E701AD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3318" y="257195"/>
                <a:ext cx="3294004" cy="1194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08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51655</TotalTime>
  <Words>166</Words>
  <Application>Microsoft Office PowerPoint</Application>
  <PresentationFormat>On-screen Show (4:3)</PresentationFormat>
  <Paragraphs>116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354</cp:revision>
  <dcterms:created xsi:type="dcterms:W3CDTF">2010-09-30T20:09:09Z</dcterms:created>
  <dcterms:modified xsi:type="dcterms:W3CDTF">2020-09-18T15:59:47Z</dcterms:modified>
</cp:coreProperties>
</file>