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3"/>
  </p:notesMasterIdLst>
  <p:sldIdLst>
    <p:sldId id="382" r:id="rId3"/>
    <p:sldId id="393" r:id="rId4"/>
    <p:sldId id="394" r:id="rId5"/>
    <p:sldId id="395" r:id="rId6"/>
    <p:sldId id="396" r:id="rId7"/>
    <p:sldId id="397" r:id="rId8"/>
    <p:sldId id="383" r:id="rId9"/>
    <p:sldId id="398" r:id="rId10"/>
    <p:sldId id="399" r:id="rId11"/>
    <p:sldId id="400" r:id="rId12"/>
    <p:sldId id="401" r:id="rId13"/>
    <p:sldId id="402" r:id="rId14"/>
    <p:sldId id="403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385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386" r:id="rId43"/>
    <p:sldId id="452" r:id="rId44"/>
    <p:sldId id="433" r:id="rId45"/>
    <p:sldId id="434" r:id="rId46"/>
    <p:sldId id="435" r:id="rId47"/>
    <p:sldId id="436" r:id="rId48"/>
    <p:sldId id="437" r:id="rId49"/>
    <p:sldId id="438" r:id="rId50"/>
    <p:sldId id="439" r:id="rId51"/>
    <p:sldId id="440" r:id="rId52"/>
    <p:sldId id="441" r:id="rId53"/>
    <p:sldId id="442" r:id="rId54"/>
    <p:sldId id="443" r:id="rId55"/>
    <p:sldId id="444" r:id="rId56"/>
    <p:sldId id="445" r:id="rId57"/>
    <p:sldId id="446" r:id="rId58"/>
    <p:sldId id="447" r:id="rId59"/>
    <p:sldId id="448" r:id="rId60"/>
    <p:sldId id="449" r:id="rId61"/>
    <p:sldId id="451" r:id="rId62"/>
    <p:sldId id="450" r:id="rId63"/>
    <p:sldId id="453" r:id="rId64"/>
    <p:sldId id="454" r:id="rId65"/>
    <p:sldId id="455" r:id="rId66"/>
    <p:sldId id="456" r:id="rId67"/>
    <p:sldId id="457" r:id="rId68"/>
    <p:sldId id="458" r:id="rId69"/>
    <p:sldId id="459" r:id="rId70"/>
    <p:sldId id="387" r:id="rId71"/>
    <p:sldId id="460" r:id="rId72"/>
    <p:sldId id="461" r:id="rId73"/>
    <p:sldId id="462" r:id="rId74"/>
    <p:sldId id="463" r:id="rId75"/>
    <p:sldId id="464" r:id="rId76"/>
    <p:sldId id="465" r:id="rId77"/>
    <p:sldId id="466" r:id="rId78"/>
    <p:sldId id="467" r:id="rId79"/>
    <p:sldId id="468" r:id="rId80"/>
    <p:sldId id="469" r:id="rId81"/>
    <p:sldId id="471" r:id="rId82"/>
    <p:sldId id="472" r:id="rId83"/>
    <p:sldId id="473" r:id="rId84"/>
    <p:sldId id="474" r:id="rId85"/>
    <p:sldId id="475" r:id="rId86"/>
    <p:sldId id="476" r:id="rId87"/>
    <p:sldId id="388" r:id="rId88"/>
    <p:sldId id="477" r:id="rId89"/>
    <p:sldId id="480" r:id="rId90"/>
    <p:sldId id="481" r:id="rId91"/>
    <p:sldId id="482" r:id="rId92"/>
    <p:sldId id="483" r:id="rId93"/>
    <p:sldId id="484" r:id="rId94"/>
    <p:sldId id="485" r:id="rId95"/>
    <p:sldId id="486" r:id="rId96"/>
    <p:sldId id="487" r:id="rId97"/>
    <p:sldId id="488" r:id="rId98"/>
    <p:sldId id="489" r:id="rId99"/>
    <p:sldId id="490" r:id="rId100"/>
    <p:sldId id="491" r:id="rId101"/>
    <p:sldId id="492" r:id="rId102"/>
    <p:sldId id="493" r:id="rId103"/>
    <p:sldId id="494" r:id="rId104"/>
    <p:sldId id="495" r:id="rId105"/>
    <p:sldId id="496" r:id="rId106"/>
    <p:sldId id="497" r:id="rId107"/>
    <p:sldId id="498" r:id="rId108"/>
    <p:sldId id="499" r:id="rId109"/>
    <p:sldId id="500" r:id="rId110"/>
    <p:sldId id="389" r:id="rId111"/>
    <p:sldId id="501" r:id="rId112"/>
    <p:sldId id="502" r:id="rId113"/>
    <p:sldId id="503" r:id="rId114"/>
    <p:sldId id="504" r:id="rId115"/>
    <p:sldId id="505" r:id="rId116"/>
    <p:sldId id="506" r:id="rId117"/>
    <p:sldId id="507" r:id="rId118"/>
    <p:sldId id="508" r:id="rId119"/>
    <p:sldId id="509" r:id="rId120"/>
    <p:sldId id="510" r:id="rId121"/>
    <p:sldId id="511" r:id="rId122"/>
    <p:sldId id="512" r:id="rId123"/>
    <p:sldId id="513" r:id="rId124"/>
    <p:sldId id="514" r:id="rId125"/>
    <p:sldId id="515" r:id="rId126"/>
    <p:sldId id="516" r:id="rId127"/>
    <p:sldId id="517" r:id="rId128"/>
    <p:sldId id="518" r:id="rId129"/>
    <p:sldId id="519" r:id="rId130"/>
    <p:sldId id="520" r:id="rId131"/>
    <p:sldId id="390" r:id="rId1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presProps" Target="pres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viewProps" Target="view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7:48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350 353,'26'150,"-25"-109,-1 0,-2 1,-2-1,-5 23,-26 169,-45 34,78-264,1-1,-1 1,1-1,-1 1,1 0,0 0,1 0,-1-1,0 1,1 0,-1 0,1 0,0 0,0 0,0 0,1 0,-1 0,1 0,-1 0,1 0,0 0,0-1,0 1,0 0,1-1,-1 1,1-1,0 1,0-1,-1 0,2 1,-1-1,0 0,0 0,1-1,-1 1,1 0,-1-1,1 0,0 1,-1-1,1 0,2 0,83-22,-77 17,0 0,1 1,-1 0,1 1,0 0,0 1,-1 1,1-1,2 2,155 15,-106-4,-50-13</inkml:trace>
  <inkml:trace contextRef="#ctx0" brushRef="#br0" timeOffset="364.678">1169 439,'0'436,"-57"-23,57-413,-1 2,1-1,-1 1,0 0,1-1,-1 1,1 0,0 0,0 0,-1-1,1 1,0 0,1 0,-1 0,0-1,0 1,1 0,-1 0,1 0,-1-1,1 1,0 0,0-1,0 1,0-1,0 1,0-1,0 0,0 1,1-1,-1 0,0 0,1 1,-1-1,1-1,0 1,-1 0,1 0,0 0,-1-1,1 1,0-1,0 1,-1-1,1 0,73-55,-50 31</inkml:trace>
  <inkml:trace contextRef="#ctx0" brushRef="#br0" timeOffset="686.26">1704 523,'-52'70,"2"2,4 2,3 2,2 5,-6 51,46-126,1-1,-1 1,1-1,0 0,0 1,1-1,-1 1,1-1,1 1,-1-1,1 0,0 0,0 0,0 0,1 0,-1 0,1-1,0 1,1-1,-1 0,1 1,0-2,0 1,0 0,11 5,1-1,-1-1,1 0,0-1,1-1,-1 0,1-1,0-1,0-1,1 0,-1-2,0 1,0-2,1 0,15-4,-16 3,-1 0,1-1,-1-1,0-1,0 0,-1-1,0 0,0-1,0-1,-1 0,0-2,0 1,-1-1,0-1,-1-1,0 1,-1-2,-1 0,0 0,0-1,-2 0,1 0,-2-1,0 0,-1-1,0 1,-1-1,-1 0,1-11,-3 14,0 0,-1-1,0 1,-1 0,-1 0,0 0,-1 0,0 0,-1 0,0 1,-1-1,-1 1,0 0,-1 0,0 0,0 1,-1 0,-1 0,0 0,0 1,-1 1,-1-1,1 2,-1-1,-8-4,7 6,1 0,-1 1,-1 0,1 1,-1 1,0-1,0 2,0 0,-1 0,1 1,-1 0,1 2,-1-1,0 1,1 1,-1 0,0 1,1 0,-7 3,-17 8,4 0</inkml:trace>
  <inkml:trace contextRef="#ctx0" brushRef="#br0" timeOffset="2633.829">2438 15,'1'0,"-1"-1,0 1,0-1,0 1,0-1,0 1,0-1,0 1,0-1,0 1,0-1,0 1,-1-1,1 1,0 0,0-1,0 1,0-1,-1 1,1-1,0 1,-1 0,1-1,0 1,-1 0,1-1,0 1,-1 0,1-1,-1 1,1 0,0 0,-1-1,1 1,-1 0,1 0,-1 0,1 0,-1 0,1 0,-1 0,1-1,-1 1,1 1,-1-1,1 0,-1 0,1 0,0 0,-1 0,1 0,-1 0,1 1,-1-1,1 0,-1 0,1 1,0-1,-1 0,1 1,0-1,-1 0,1 1,0-1,-1 1,1-1,-6 35,30 119,30 204,7 228,-48-523,-9-52,-1 1,0-1,-1 1,0 0,-1-1,0 1,-1 0,0 0,-1-1,-2 9,2-18,-1-1,1 1,-1 0,0-1,0 0,0 1,0-1,0 0,0 0,0 0,0 0,0 0,0 0,0-1,-1 1,1-1,0 0,0 1,-1-1,1 0,0 0,-1-1,1 1,0 0,0-1,-1 1,1-1,0 0,0 0,-2 0,-9-2,-53-1,1 3,-1 2,-61 10,106-9,-573 38,-162 38,159 4,436-61,158-21,1-1,0 0,-1 0,1 0,0 0,0 0,0 0,0-1,0 1,0-1,0 1,0-1,1 0,-1 0,1 0,-1 0,1 0,0 0,0 0,-1 0,1 0,1-1,-1 1,0 0,1-1,-1 1,1 0,0-1,0 1,-1-1,2 1,-1-1,0 1,0 0,1-1,0 1,-1-1,1 1,0 0,1-2,-2-7,32-334,-31-158,25 254,3 94,-29 150,0 0,1 0,0 1,-1-1,2 0,-1 1,0-1,1 1,0-1,0 1,0-1,1 1,0 0,-1 0,1 1,0-1,1 0,-1 1,1 0,0 0,-1 0,1 0,1 1,-1-1,0 1,0 0,1 0,-1 1,1-1,1 1,269 2,1319-1,-1512 13,27-2,44-53,-7 19,-76 10,-48 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18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22 144,'68'-57,"-51"45,1 1,0 1,1 1,0 1,0 0,1 1,0 2,0 0,0 1,1 0,0 2,-1 1,1 0,0 1,16 3,-33-2,0 0,0-1,0 1,0 0,-1 1,1-1,0 1,-1-1,1 1,-1 0,0 1,1-1,-1 0,0 1,-1 0,1 0,0 0,-1 0,1 0,-1 0,0 0,0 1,-1 0,1-1,0 1,-1 0,0-1,0 1,0 0,-1 0,1 0,-1 0,0 0,0 0,0 0,-1 0,0 3,-2 3,0 0,-1 0,0 0,0-1,-1 0,-1 0,1 0,-1-1,-1 1,0-1,0-1,0 1,-1-1,0-1,-6 4,-49 53,61-61,0-1,1 1,0-1,-1 1,1 0,0 0,0-1,0 1,0 0,0 0,0 0,0 0,1 1,-1-1,1 0,-1 0,1 0,0 0,0 0,0 1,0-1,0 0,1 0,-1 0,1 0,-1 0,1 1,0-1,0 0,0-1,0 1,0 0,0 0,0 0,1-1,-1 1,1 0,-1-1,1 1,0-1,-1 0,1 0,0 1,0-1,0 0,0-1,2 2,39 19,-27-15,0 2,0 0,-1 0,1 2,-2 0,0 1,0 0,-1 1,5 5,-16-14,1 1,-1-1,0 0,0 1,0-1,-1 1,1-1,-1 1,0 0,0 0,0 0,-1-1,1 1,-1 0,0 0,0 0,0 0,-1 0,1 0,-1 0,0-1,0 1,0 0,-1 0,1-1,-1 1,0-1,0 0,0 1,0-1,-1 0,1 0,-1 0,0-1,0 1,-1 1,-10 7,1 0,-2-1,1 0,-1-1,0-1,-1 0,-12 3,-10 3,-1-2,0-1,-1-2,0-2,0-2,-1-1,-38-2,29-3,49 0,12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1:11.2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0 331,'54'4,"1"-2,-1-3,0-2,30-6,-78 8,33-2,-1-2,0-2,0-1,-1-2,0-1,-1-3,0 0,-1-3,0 0,-2-3,25-18,-37 22,-8 8,-1 0,0-1,0-1,-1 0,0 0,-1-2,0 1,-1-1,0 0,-1-1,0 0,0-1,-31 49,-173 405,132-280,-8-3,-6-4,-91 134,143-251,-1-2,-2 0,-2-2,-30 25,21-33,39-25,1 0,-1 0,1 0,-1 0,1 0,0 0,-1 0,1 0,0 0,0 0,0 0,0 0,0 0,0 0,0 0,0 0,0 0,0 0,0 0,1-1,-1 1,1 1,-1-1,0 0,1 0,0 0,-1 0,1 0,0 0,-1 0,1 1,0-1,0 0,-1 1,1-1,0 1,0-1,0 0,16-14,1 0,0 1,0 1,2 1,-1 0,2 2,-1 0,1 1,1 1,0 1,14-2,0-3,-10 4,23-11,1 3,0 2,1 2,1 3,0 1,39 1,-64 8,-3-1</inkml:trace>
  <inkml:trace contextRef="#ctx0" brushRef="#br0" timeOffset="405.802">1693 811,'-52'20,"0"2,2 3,0 1,2 3,1 2,-35 31,74-58,0 2,1-1,0 1,-1 0,2 1,-1 0,1 0,0 0,1 0,-1 1,2 0,-1 0,1 1,0-1,1 1,0 0,0 0,1 0,0 0,1 1,0-1,0 7,1-14,0 1,0-1,1 0,-1 1,1-1,0 0,-1 0,1 1,0-1,0 0,1 0,-1 0,0 0,1 0,-1 0,1-1,0 1,-1 0,1-1,0 1,0-1,0 0,0 0,0 1,0-1,1 0,-1-1,0 1,0 0,1-1,-1 1,0-1,1 0,-1 0,1 0,0 0,85-24,-69 12,-1 0,0-2,-1 0,-1 0,0-2,-1 0,0-1,-2 0,6-9,35-42,2 22,-54 45,-1 0,1 0,0 0,-1 0,1 1,0-1,0 1,-1-1,1 1,0 0,0 0,0 0,0 0,-1 0,1 0,0 0,0 1,0-1,-1 0,1 1,0 0,0-1,-1 1,1 0,0 0,-1 0,1 0,-1 0,0 0,1 1,-1-1,0 0,1 1,-1-1,0 1,0 0,36 112,-16-31,-10-59</inkml:trace>
  <inkml:trace contextRef="#ctx0" brushRef="#br0" timeOffset="820.716">2060 952,'4'5,"0"0,0 0,1 0,0 0,0 0,0-1,0 0,1 0,-1-1,1 1,0-1,0 0,1-1,-1 0,0 0,1 0,-1-1,1 1,0-2,-1 1,1-1,0 0,0 0,-1-1,1 0,4-1,149-105,-157 106,1-1,0 1,0 1,0-1,0 0,0 1,0 0,0 0,0 0,0 1,0-1,0 1,0 0,0 0,0 0,0 1,0-1,-1 1,1 0,-1 0,1 0,-1 0,0 1,0 0,0-1,0 1,0 0,0 0,-1 1,2 2,44 34,-42-37,0 0,0 0,0-1,0 0,1 0,-1 0,1-1,-1 0,1 0,-1-1,1 0,-1 0,1-1,-1 1,1-1,-1-1,1 1,-1-1,0 0,0-1,0 1,5-4,113-93,-82 55,-31 31</inkml:trace>
  <inkml:trace contextRef="#ctx0" brushRef="#br0" timeOffset="1232.351">3613 725,'-18'2,"1"1,-1 0,0 1,1 0,0 2,0 0,1 1,-16 9,31-16,0 0,0 1,0-1,0 0,0 1,1-1,-1 1,0-1,0 1,0-1,1 1,-1 0,0-1,0 1,1 0,-1 0,1-1,-1 1,1 0,-1 0,1 0,-1 0,1 0,0-1,-1 1,1 0,0 0,0 0,0 0,0 0,0 0,0 0,0 0,0 0,0 0,0 0,0 0,1 0,-1 0,0 0,1 0,-1 0,1-1,-1 1,1 0,-1 0,1 0,0-1,-1 1,1 0,0-1,-1 1,1 0,0-1,0 1,0-1,0 1,62 26,-48-22,-11-4,0-1,0 1,0 0,0 0,0 0,0 0,0 1,0 0,0 0,-1 0,1 0,-1 0,1 1,-1-1,0 1,0 0,0 0,0 0,-1 1,1-1,-1 1,0-1,0 1,0 0,-1-1,1 1,-1 0,0 0,0 0,0 1,0-1,-1 0,0 0,0 0,0 0,0 1,-1-1,0 0,1 0,-1 0,-1 2,-5 5,0-1,-1 0,0 0,-1 0,1-1,-2-1,0 1,0-2,0 1,-1-1,0-1,0 0,0 0,-1-1,0-1,0 0,0 0,-1-2,-9 2,-2-1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6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0 244,'5'5,"0"0,-1-1,1 0,1 1,-1-2,1 1,-1-1,1 0,0 0,0 0,0-1,1 0,-1 0,0-1,1 0,-1 0,1 0,-1-1,1 0,0 0,4-2,3 0,0 0,-1-2,1 0,-1 0,0-1,0-1,0 0,-1-1,0 0,0-1,-1-1,0 1,-1-2,1 1,-2-2,7-7,-16 18,0 1,0 0,0-1,0 1,0 0,0-1,0 1,0 0,0 0,0-1,0 1,0 0,0-1,0 1,1 0,-1-1,0 1,1 0,-1-1,0 1,1-1,-1 1,1 0,-1-1,1 1,-1-1,1 0,-1 1,1-1,0 1,-1-1,1 0,-1 1,1-1,0 0,0 0,-1 1,1-1,0 0,-1 0,1 0,0 0,-1 0,1 0,0 0,0 0,-1 0,1-1,0 1,-1 0,1 0,0-1,-1 1,1 0,0-1,-1 1,1 0,-1-1,1 1,-1-1,1 1,-1-1,1 1,-1-1,1 0,-1 1,1-1,7 40,-2 0,-1 0,-2 1,-2 0,-2-1,-1 2,1 28,11 126,9-27,-19-167,-1 0,1-1,0 1,-1 0,1 0,0 0,0-1,-1 1,1 0,0 0,0 0,0 0,0 0,0 0,0-1,0 1,0 0,1 0,-1 0,0 0,0-1,1 1,-1 0,1 0,-1 0,1-1,-1 1,1 0,-1-1,1 1,-1 0,1-1,0 1,-1-1,1 1,0-1,0 1,-1-1,1 0,0 1,0-1,0 0,-1 1,1-1,0 0,0 0,0 0,0 0,0 0,-1 0,1 0,0 0,0 0,0-1,0 1,0 0,-1 0,1-1,0 1,51-117,-27 51,2 0,4 2,14-20,171-253,-94 148,-131 222,1-17</inkml:trace>
  <inkml:trace contextRef="#ctx0" brushRef="#br0" timeOffset="682.025">1045 667,'-18'39,"-5"148,13-106,9-64,0 0,-1 0,-1 0,-1 0,0 0,-2-1,-2 7,-9-34,10-1</inkml:trace>
  <inkml:trace contextRef="#ctx0" brushRef="#br0" timeOffset="999.279">1045 582,'12'-2,"1"1,0 0,0 0,0 1,0 1,0 0,-1 1,1 0,0 1,3 1,-12-3,1 1,0 0,-1 0,1 0,-1 0,1 0,-1 1,0 0,0 0,0 0,-1 1,1-1,-1 1,1 0,-1-1,-1 2,1-1,0 0,-1 0,0 1,0 0,0-1,-1 1,1 0,-1 0,0 0,-1 2,0-1,0 1,-1-1,0 1,0-1,-1 0,0 1,0-1,0 0,-1 0,0 0,0-1,-1 1,1-1,-1 0,0 0,0 0,-1 0,0-1,-4 4,-105 70,-13-22,107-51</inkml:trace>
  <inkml:trace contextRef="#ctx0" brushRef="#br0" timeOffset="1264.003">1779 582,'-39'29,"-31"29,-9 9,4-2,10-8,11-7,11-9,7-6,5-4,3-8,7-2,1-6,5 1,-1-4,4 2,-2-2,6-3,5-2</inkml:trace>
  <inkml:trace contextRef="#ctx0" brushRef="#br0" timeOffset="1518.176">1919 780,'-33'38,"-21"28,-7 6,4-3,10-9,9-10,6-8,8-8,4-8,5-9</inkml:trace>
  <inkml:trace contextRef="#ctx0" brushRef="#br0" timeOffset="1984.129">1779 752,'11'-3,"0"1,0 1,0 0,0 0,0 1,1 0,-1 1,0 0,0 1,0 0,0 1,0 1,-1-1,1 1,-1 1,0 0,3 3,-11-7,-1 0,1 1,0 0,-1-1,0 1,1 0,-1 0,0 0,0 0,0-1,0 2,-1-1,1 0,0 0,-1 0,0 0,1 0,-1 0,0 1,0-1,0 0,0 0,-1 0,1 1,-1-1,1 0,-1 0,0 0,1 0,-1 0,0 0,0 0,-1 0,1-1,0 1,-1 0,1-1,-1 1,1 0,-1-1,0 0,1 1,-3 0,2-1,0 1,0-1,0 1,0 0,0-1,1 1,-1 0,1 0,-1 1,1-1,0 0,0 0,0 1,0-1,0 0,0 1,1-1,-1 1,1-1,-1 1,1-1,0 1,0-1,0 1,1 0,-1-1,1 1,-1-1,1 0,0 1,0-1,0 1,0-1,1 1,46 47,23 30,-69-77,-1 0,0 0,1 1,-1-1,0 0,-1 1,1-1,0 1,-1-1,0 1,0 0,0-1,0 1,-1-1,1 1,-1-1,0 1,0-1,0 0,-1 1,1-1,-1 0,0 0,0 0,0 0,0 0,0-1,-1 1,-7 6,0-2,-1 0,0 0,0-1,-1 0,0-1,0 0,0-1,0 0,-1-1,1 0,-1-1,0-1,0 0,0-1,0 0,0-1,1 0,-12-3,-3-1,2-2</inkml:trace>
  <inkml:trace contextRef="#ctx0" brushRef="#br0" timeOffset="3034.7">2004 922,'0'4,"-5"3,-6-1,-6-2,-5 0,1 3,-1 0,0 0,2-2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50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0 230,'19'41,"-3"1,-1 1,-2 0,-1 8,-3-16,40 194,-25-179,-23-49,-1 0,1 0,0 0,-1 0,1 0,0 0,0-1,0 1,-1 0,1 0,0-1,0 1,0 0,0-1,1 1,-1-1,0 0,0 1,0-1,0 0,0 0,0 1,1-1,-1 0,0 0,0 0,0 0,1-1,-1 1,0 0,0 0,0-1,0 1,0-1,0 1,0-1,0 1,0-1,0 0,0 1,0-1,0 0,0 0,0 0,17-21,-1 0,-1-1,-1-1,-1 0,-2-1,0 0,6-21,8-14,173-412,-190 447</inkml:trace>
  <inkml:trace contextRef="#ctx0" brushRef="#br0" timeOffset="2230.58">875 455,'0'5,"0"11,0 8,0 4,0 2,-5 2,-1-1,0-1,1 0,2-1,-4 0,-1 0,1-1,2 0,2 0,6-4,3-7</inkml:trace>
  <inkml:trace contextRef="#ctx0" brushRef="#br0" timeOffset="2721.223">847 398,'298'-26,"-235"38,-62-12,0 1,1-1,-1 1,0 0,0-1,0 1,0 0,0 0,0 0,0 0,0 0,0 0,0 0,-1 0,1 0,0 1,-1-1,1 0,-1 0,1 1,-1-1,0 0,1 1,-1-1,0 0,0 1,0-1,0 0,0 1,0-1,0 0,-1 1,1-1,0 0,-1 1,1-1,-1 0,0 0,1 0,-1 1,0-1,1 0,-2 0,-7 11,-1 0,-1-1,0 0,-1-1,0 0,0-1,-1 0,0-1,0 0,-1-1,-8 2,-16 11,26-14,5-3,0 1,0 0,1 0,-1 0,1 0,0 1,0 0,1 1,0-1,-1 1,2 0,-1 0,5-3,0 0,1 0,-1 0,1 1,0-2,0 1,0 0,0 0,0 0,0 0,1-1,0 1,-1 0,1-1,0 0,0 1,0-1,1 0,-1 0,1 0,-1 0,1-1,-1 1,1-1,0 1,0-1,0 0,0 0,0 0,0-1,0 1,0-1,0 0,0 1,1-1,-3 0,79 39,-78-38,-1 0,0 0,1 0,-1 0,0 0,0 0,1 1,-1-1,0 0,0 1,0-1,-1 1,1-1,0 1,-1 0,1-1,0 1,-1 0,0-1,1 1,-1 0,0-1,0 1,0 0,0 0,0-1,-1 1,1 0,0-1,-1 1,1 0,-1-1,0 1,0-1,1 1,-1-1,0 1,0-1,0 0,0 1,-1-1,1 0,0 0,-1 0,1 0,0 0,-2 1,-158 84,46-41,91-37</inkml:trace>
  <inkml:trace contextRef="#ctx0" brushRef="#br0" timeOffset="2965.427">1807 455,'-43'33,"-39"27,-9 11,0-1,7-3,12-7,9-6,11-6,9-7,7-5,5-9,3-5,1 0,1 0,0-4,4 1,1-4,4-3</inkml:trace>
  <inkml:trace contextRef="#ctx0" brushRef="#br0" timeOffset="3697.779">2005 511,'-31'19,"2"0,0 2,2 2,0 0,2 2,0 0,-9 15,-32 40,40-47,-2-1,0-1,-2-1,-18 12,-160 138,636-544,-254 249,-172 113,-1 1,1-1,-1 1,1 0,0-1,0 1,-1 0,1 0,0 0,0 0,0 1,0-1,0 1,0-1,0 1,0-1,0 1,0 0,0 0,1 0,-1 0,0 1,0-1,0 0,0 1,0 0,0-1,0 1,0 0,-1 0,1 0,0 0,0 0,-1 1,1-1,0 0,-1 1,1-1,-1 1,0 0,0-1,0 1,1 0,-1 0,-1 0,1-1,0 1,0 0,-1 0,1 1,13 285,-13-287,0 1,0-1,0 1,0-1,-1 1,1 0,0-1,-1 1,1 0,-1-1,1 1,-1 0,0 0,0 0,0-1,0 1,0 0,0 0,0-1,-1 1,1 0,-1 0,1-1,-1 1,0 0,1-1,-1 1,0-1,0 1,0-1,0 1,-1-1,1 0,0 1,0-1,-1 0,1 0,-1 0,1 0,-1 0,1 0,-1-1,0 1,1-1,-1 1,0-1,0 1,1-1,-1 0,0 0,0 0,0 0,1 0,-3 0,-148-59,149 57,-42-18,-2 2,1 1,-2 3,-37-6,61 17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57 565,'8'-5,"0"1,1 0,0 0,0 1,0 0,0 1,0 0,0 0,0 1,1 0,-1 1,1 0,-1 0,8 2,204 26,-136-27,0-4,70-12,204 3,-336 13</inkml:trace>
  <inkml:trace contextRef="#ctx0" brushRef="#br0" timeOffset="288.227">0 875,'48'-5,"45"-1,16-1,4 2,-8 2,-12 1,-12 0,-10 2,-8 0,-5 0,-3 0,-5 1,-3-1,-3 0,-6 0,-3 0,-4 0,-6 0</inkml:trace>
  <inkml:trace contextRef="#ctx0" brushRef="#br0" timeOffset="720.001">706 0,'0'8,"-1"0,1 0,1 0,-1 0,1 0,1-1,0 1,0 0,0-1,1 1,0-1,0 0,1 0,0 0,0 0,0-1,1 0,0 1,1-2,-1 1,1-1,3 2,19 14,1-2,1 0,1-3,0 0,2-2,-1-2,2 0,24 3,-39-9,48 14,-34-12,-1 1,-1 2,0 1,0 1,-1 2,-1 1,1 2,-25-15,-1 0,0 0,0 0,0 1,-1 0,1 0,-1 0,0 0,0 0,0 1,-1-1,0 1,1 0,-2 0,1 0,0 0,-1 0,0 0,0 0,-1 0,1 0,-1 1,0-1,-1 0,1 0,-1 0,0 0,0 0,-1 0,0 0,1 0,-2 0,1 0,0-1,-1 1,0-1,0 0,0 0,-1 1,-28 23,0 0,-2-3,-1-1,-1-1,-1-2,0-1,-2-3,-39 13,-36 20,77-33,2 1,0 2,1 1,1 2,1 1,-15 16,12 21,32-41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04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1,'14'0,"25"0,9 0,3 0,-4 0,-4 0,-1 0,-2 0,-3 0,-3 0,-3 0,-1 0,-7 5,-6 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04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1,'38'0,"33"0,8 0,-5 0,-9 0,-11 0,-15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02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0 367,'325'-169,"-298"153,-1-1,-1-1,-1 0,-1-2,0-1,-2-1,7-10,-28 33,0 0,0 0,0 0,0 0,0-1,0 1,0 0,0 0,0 0,1 0,-1 0,0-1,1 1,-1 0,0 0,1 0,-1-1,1 1,-1 0,1 0,0-1,-1 1,1-1,-1 1,1-1,0 1,0-1,-1 1,1-1,0 1,0-1,0 0,0 1,-1-1,1 0,0 0,0 0,0 0,0 0,0 0,0 0,-1 0,1 0,0 0,0 0,0 0,0-1,0 1,-1 0,1-1,0 1,0-1,-1 1,1-1,0 1,0-1,-1 1,1-1,-1 0,1 1,0-1,-1 0,1 1,-1-1,0 0,1 0,-1 0,0 1,1-2,5 194,-8-121,11 200,10-28,-2-185,-15-58,0 0,-1-1,1 1,-1-1,1 1,-1-1,1 0,-1 0,1 0,-1 0,0 0,1 0,-1 0,0 0,0 0,0 0,0-1,0 1,0-1,0 1,0 0,-1-1,1 1,0-1,-1 0,1 0,91-188,116-214,-86 149,-127 273,1 1</inkml:trace>
  <inkml:trace contextRef="#ctx0" brushRef="#br0" timeOffset="268.056">1270 620,'-15'39,"-4"26,1 8,3-5,5-8,4-10,2-13</inkml:trace>
  <inkml:trace contextRef="#ctx0" brushRef="#br0" timeOffset="539.189">1270 479,'13'-7,"1"2,-1 0,1 1,0 0,1 1,-1 0,1 1,-1 1,1 1,-1 0,1 0,0 2,-1 0,0 0,1 2,0 0,-12-3,1 1,-1 0,0 0,0 0,0 1,0-1,0 1,0 0,-1-1,1 1,-1 0,0 1,0-1,0 0,0 1,0-1,-1 1,0-1,1 1,-2 0,1-1,0 1,-1 0,1 0,-1 0,0 0,0-1,-1 1,1 0,-1 0,0 2,-2 3,1 0,-1 0,0 0,-1-1,0 0,-1 0,1 0,-2 0,1 0,-1-1,0 0,-5 4,-1 0,-1-2,0 1,-1-2,0 1,0-2,0 0,-1-1,0 0,-1-1,1-1,-1-1,0 0,1-1,-1 0,-1-1,-7-1,0-1</inkml:trace>
  <inkml:trace contextRef="#ctx0" brushRef="#br0" timeOffset="848.925">1947 451,'-34'38,"-24"42,-9 12,3-5,8-13,8-13,8-13,6-15,3-7,3-9,6-2,2 1,4-3</inkml:trace>
  <inkml:trace contextRef="#ctx0" brushRef="#br0" timeOffset="1488.586">2257 479,'-485'455,"405"-372,80-83,1 0,-1 0,0 0,0 0,1 0,-1 0,0 0,0 0,1 1,-1-1,0 0,0 0,0 0,1 0,-1 0,0 1,0-1,0 0,1 0,-1 0,0 0,0 1,0-1,0 0,0 0,0 1,1-1,-1 0,0 0,0 1,0-1,0 0,0 0,0 0,0 1,0-1,0 0,0 0,0 1,0-1,22-16,72-85,211-154,-181 176,-122 79,-1 0,1 0,0 0,0 0,0 0,0 0,0 1,0-1,0 1,0-1,0 1,0 0,0 0,-1 0,1 0,0 0,-1 0,1 0,0 0,-1 1,0-1,1 1,-1-1,0 1,0 0,0-1,0 1,0 0,0 0,0-1,-1 1,1 0,0 0,16 68,-39 70,21-130,0-1,0 1,-1 0,0-1,0 0,-1 1,0-1,-1 0,0 0,0-1,-1 1,0-1,-1 0,0 0,0-1,-4 4,4-10,1 0,-1 0,0-1,0 0,0 0,0-1,0 1,0-1,0-1,0 1,1-1,-1 0,1 0,-1 0,1-1,0 0,0 0,0-1,0 1,0-1,1 0,0 0,0 0,-3-4,-3-1,-155-136,153 131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10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1 129,'2'-5,"0"1,0 0,0 0,1 0,0 0,0 0,0 0,0 1,1-1,-1 1,1 0,0 0,0 1,0-1,0 1,0 0,1 0,-1 0,1 0,-1 1,1 0,2-1,39-11,0 2,2 2,-1 2,1 2,0 2,0 3,10 2,-48-1,-1 0,1 0,0 1,-1 1,1 0,-1 0,0 1,0 0,0 0,0 1,0 1,-6-4,-1 0,1 0,-1 0,1 0,-1 1,0-1,0 1,0 0,0-1,0 1,-1 0,1 0,-1 0,0 0,0 1,0-1,0 0,0 0,-1 1,0-1,1 0,-1 1,0-1,-1 0,1 1,-1-1,1 0,-1 1,0-1,0 0,0 0,-1 0,-1 3,-5 7,-1 0,-1 0,-1-1,1-1,-2 1,0-2,0 0,-1 0,0-1,0 0,-1-1,-10 3,-38 28,49-30,2-3,1 0,0 1,0 1,0-1,1 2,1-1,-1 1,1 0,1 1,0 0,-2 3,8-9,1-1,-1 0,0 0,1 1,0-1,0 0,0 1,0-1,0 1,1-1,-1 0,1 0,0 1,0-1,0 0,0 0,1 0,0 0,-1 0,1 0,0-1,0 1,0 0,1-1,-1 0,1 1,-1-1,1 0,0 0,87 52,-87-53,14 7,0 0,1 0,-2 0,1 2,-1 0,-1 1,1 1,-2 0,10 10,-22-19,0 0,0 0,0 1,0-1,-1 1,1-1,-1 1,0-1,0 1,0 0,-1-1,1 1,-1 0,0 0,0 0,0-1,-1 1,1 0,-1 0,0-1,0 1,0 0,0-1,-1 1,1-1,-1 0,0 1,0-1,0 0,-1 0,1 0,-1 0,0-1,0 1,-1 0,-112 77,82-62,-1-2,-1-1,0-2,-1-1,0-2,-5-1,21-8,8-4</inkml:trace>
  <inkml:trace contextRef="#ctx0" brushRef="#br0" timeOffset="587.203">875 383,'349'-336,"-290"290,-59 46,1 0,0 0,0 1,0-1,-1 0,1 1,0-1,-1 1,1-1,0 1,-1-1,1 1,-1-1,1 1,-1 0,1-1,-1 1,1 0,-1-1,1 1,-1 0,0 0,0-1,1 1,-1 0,0 0,0 0,0-1,0 1,0 0,0 0,0 0,0 0,0-1,0 1,0 0,-1 0,1-1,0 1,0 0,-1 0,1-1,-1 1,1 0,-1-1,1 1,-1 0,1-1,-1 1,1 0,-65 178,65-178,-1 1,1-1,-1 1,1-1,0 1,-1 0,1-1,0 1,0-1,0 1,0 0,1-1,-1 1,0 0,1-1,-1 1,1-1,-1 1,1-1,0 1,-1-1,1 1,0-1,0 0,0 1,0-1,0 0,1 0,-1 0,0 0,0 0,1 0,-1 0,1 0,-1-1,1 1,-1 0,1-1,-1 0,2 1,65-13,154-128,-115 77,-107 62,0 0,1 0,-1 1,1-1,-1 0,1 1,-1-1,1 1,-1-1,1 1,-1-1,1 1,0-1,-1 1,1-1,0 1,-1 0,1-1,0 1,0 0,-1 0,1 0,0 0,0-1,-1 1,1 0,0 0,0 0,0 0,-1 1,1-1,0 0,0 0,-1 0,1 1,0-1,0 0,-1 1,1-1,0 1,-1-1,1 0,-1 1,1-1,0 1,-1 0,1-1,-1 1,0 0,1-1,-1 1,1 0,-1-1,0 1,1 0,-1 0,0-1,0 1,0 0,0 0,0-1,0 1,0 0,0 0,0 0,0-1,-16 56,13-49,-92 217,92-219,0 1,1 1,0-1,0 0,1 0,0 1,0-1,0 1,1-1,0 1,0-1,0 0,1 3,5 8</inkml:trace>
  <inkml:trace contextRef="#ctx0" brushRef="#br0" timeOffset="835.578">2456 72,'-38'34,"-76"54,-32 21,-6 8,9-8,14-12,14-13,13-11,14-14,17-6,11-9,11-5,9-11,7-5,8-1,14-4,13-6,7-5</inkml:trace>
  <inkml:trace contextRef="#ctx0" brushRef="#br0" timeOffset="1215.687">2427 806,'-377'99,"324"-78,52-20,0-1,0 0,0 1,0-1,0 1,0 0,0-1,0 1,0 0,0 0,0 0,1-1,-1 1,0 0,0 0,1 0,-1 0,1 0,-1 0,1 0,-1 1,1-1,0 0,-1 0,1 0,0 0,0 1,0-1,0 0,0 0,0 0,0 0,0 1,1-1,-1 0,0 0,1 0,-1 0,1 0,-1 0,1 1,101 76,-97-76,-1 1,0 0,0 0,0 1,0-1,0 1,-1 0,0 0,0 0,0 1,0-1,0 1,-1-1,0 1,0 0,0 0,-1 0,0 0,1 0,-2 0,1 1,-1-1,0 0,0 0,0 0,-1 1,1-1,-1 0,-1 0,1 0,-1 0,1 0,-2 1,-3 3,0 0,-1 0,0-1,0 0,-1 0,0-1,0 0,-1 0,0-1,0 0,0-1,-1 0,0 0,0-1,0-1,-1 1,-1-1,-16 5,20-4,0-1,0 0,-1-1,0 0,1-1,-1 1,0-2,0 1,0-1,1 0,-1-1,0 0,0-1,-1 0,-8-4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09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1 226,'43'0,"29"0,12 0,-4 0,-6 0,-11 0,-10 0,-11 0,-7 0,-5 0,-2 0,-7 0</inkml:trace>
  <inkml:trace contextRef="#ctx0" brushRef="#br0" timeOffset="255.548">340 1,'-9'43,"-9"24,-1 10,3-3,-1-10,3-10,4-11,3-6,3-6,2-3,2-6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07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0,'-17'181,"-22"191,10-84,6-164,20-100</inkml:trace>
  <inkml:trace contextRef="#ctx0" brushRef="#br0" timeOffset="566.614">338 537,'148'-165,"83"-67,-231 231,1 0,-1 0,0 0,1 0,-1 0,1 0,-1 0,1 0,-1 0,1 1,0-1,-1 0,1 0,0 1,0-1,0 0,0 1,-1-1,1 1,0-1,0 1,0 0,0-1,0 1,0 0,0-1,0 1,0 0,0 0,0 0,0 0,0 0,0 0,0 0,0 1,0-1,0 0,0 1,0-1,0 0,0 1,0-1,0 1,0-1,0 1,0 0,-1-1,1 1,0 0,0 0,-1-1,1 1,-1 0,1 0,-1 0,1 0,-1 0,1 0,-1 0,0 0,1 0,-1 0,2 47,13 36,-12-82,1 0,-1-1,1 1,0-1,-1 0,1 0,0 0,0 0,0 0,0-1,0 0,0 0,0 0,0 0,0-1,0 0,0 0,0 0,-1 0,1 0,0-1,0 1,-1-1,1 0,-1 0,0-1,0 1,0-1,0 1,0-1,2-3,73-58,-58 45,0 2,2 0,0 1,1 1,22-10,-44 24,0 0,0 0,0 0,0 1,0-1,0 0,0 1,0-1,1 1,-1-1,0 1,0 0,0-1,1 1,-1 0,0 0,0 0,1 0,-1 0,0 0,0 0,1 0,-1 1,0-1,0 0,0 1,1-1,-1 1,0-1,0 1,0 0,0-1,0 1,0 0,0 0,0 0,0 0,-1 0,1 0,0 0,0 0,-1 0,1 0,-1 0,1 0,-1 0,1 1,-1-1,0 0,0 0,1 1,-12 65,-96 186,89-184,16-48</inkml:trace>
  <inkml:trace contextRef="#ctx0" brushRef="#br0" timeOffset="820.748">1777 85,'-232'195,"-14"33,135-124,-193 213,275-274,21-24</inkml:trace>
  <inkml:trace contextRef="#ctx0" brushRef="#br0" timeOffset="2056.763">1918 593,'-13'-6,"0"-1,-1 2,0 0,0 0,0 2,0-1,-1 2,1 0,-1 1,0 0,0 1,1 1,-1 0,1 1,-1 1,1 0,0 1,-1 0,2 1,-1 1,1 0,-7 4,18-7,-1-1,1 0,0 1,0-1,0 1,0-1,0 1,1 0,-1 0,1 0,0 0,0 0,0 0,0 0,0 1,1-1,-1 0,1 0,0 1,0-1,0 0,1 1,-1-1,1 0,-1 0,1 0,0 0,0 0,1 0,-1 0,1 0,-1 0,1 0,0-1,0 1,0 0,1-1,-1 0,0 0,1 0,0 0,-1 0,1 0,0 0,0-1,1 1,155 100,-158-101,1 1,-1-1,1 0,-1 0,1 0,-1 1,0-1,1 1,-1-1,0 1,0-1,0 1,0 0,-1 0,1-1,0 1,-1 0,1 0,-1 0,1 0,-1 0,0 0,0-1,0 1,0 0,0 0,-1 0,1 0,0 0,-1 0,0 0,1-1,-1 1,0 0,0 0,0-1,0 1,0-1,0 1,0-1,-1 1,1-1,0 0,-1 1,1-1,-1 0,0 0,1 0,-1 0,0-1,0 1,1 0,-3 0,-13 5,0 0,-1-1,0-1,1-1,-1 0,-1-1,1-1,0-1,0 0,0-2,-18-3,13 1,5-3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4:38.9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4127 473,'1'-5,"9"-100,-11 101,1 1,0 0,-1-1,0 1,0 0,0 0,0 0,0 0,-1 0,0 0,1 0,-1 0,0 0,0 1,-1-1,1 1,0 0,-1-1,1 1,-1 0,0 0,0 1,0-1,0 1,0-1,0 1,0 0,0 0,-3 0,-139 0,141 2,0 0,0 0,0 0,0 0,0 0,0 1,1 0,-1 0,0 0,1 0,-1 1,1-1,0 1,0 0,0 0,0 0,1 0,-1 0,1 1,-2 1,-34 35,34-38,0-1,-1 0,1 0,0 0,0-1,-1 0,1 0,0 0,-1 0,1 0,0-1,0 0,0 0,-1 0,1-1,0 1,0-1,0 0,1 0,-1 0,0 0,1-1,0 0,-1 0,1 1,0-2,-2-2,-38-22,-30 13,67 16,0-1,0-1,0 1,0-1,0 0,0-1,0 1,1-1,-1 0,0-1,1 1,0-1,-1 0,1 0,0-1,1 0,-1 1,1-2,-98-91,102 95,-1-1,0 1,0-1,0 1,0 0,0-1,0 1,-1 0,1 0,0 0,-1 0,1 0,0 0,-1 0,0 1,1-1,-1 0,1 1,-1-1,0 1,1 0,-1-1,0 1,1 0,-1 0,0 0,1 0,-1 0,0 1,1-1,-1 0,0 1,1-1,-1 1,1 0,-1-1,1 1,-1 0,1 0,-1 0,1 0,0 0,0 0,-1 1,0 0,2 0,0 0,0 0,0 0,0 0,1 0,-1 0,1 0,-1-1,1 1,-1 0,1 0,0 0,0-1,0 1,0 0,0-1,0 1,0-1,1 1,-1-1,1 0,-1 1,1-1,-1 0,1 0,0 0,-1 0,1 0,0-1,0 1,0 0,0-1,0 1,-1-1,3 0,69 0,-57-4,0-2,0 0,-1-2,1 1,-2-2,1 0,-1 0,-1-1,0-1,0 0,-1-1,-1-1,0 0,3-4,63-47,-77 64,0 0,0 0,0 1,0-1,0 0,0 0,0 1,0-1,0 0,0 0,1 0,-1 1,0-1,0 0,0 0,0 0,0 0,0 1,1-1,-1 0,0 0,0 0,0 0,0 0,1 1,-1-1,0 0,0 0,0 0,1 0,-1 0,0 0,-21 17,-52 27,46-29,0 2,0 0,2 2,0 0,-16 18,35-30,-38 51,43-56,1 0,-1 0,1 0,-1 0,1 0,0 0,0 0,0 0,0 0,0-1,0 1,1 0,-1 0,1 0,-1 0,1 0,0 0,-1-1,1 1,0 0,0-1,1 1,-1 0,0-1,0 0,1 1,-1-1,1 0,-1 1,1-1,-1 0,1 0,0 0,0-1,1 2,8 3,-10-5,0 0,0-1,0 1,0 0,-1 0,1 0,0 0,0 0,0 0,0 0,0 1,-1-1,1 0,0 0,0 1,0-1,-1 1,1-1,0 0,0 1,-1-1,1 1,0 0,-1-1,1 1,-1-1,1 1,-1 0,1-1,-1 1,1 0,-1 0,0 0,1-1,-1 1,0 0,0 0,1 0,-1 0,0-1,0 1,0 0,0 0,0 0,0 0,-1 0,1-1,0 1,0 0,-1 0,1 0,0-1,-1 1,1 0,0 0,-1-1,1 1,-1 0,0-1,0 1,0 0,0-1,-1 1,1 0,0 0,0-1,0 1,0 0,0 0,0 0,0 0,1 0,-1 1,0-1,1 0,-1 0,0 0,1 1,0-1,-1 0,1 1,0-1,-1 0,1 1,0-1,0 0,0 1,0-1,0 1,1-1,-1 0,0 1,1-1,-1 0,1 0,-1 1,1-1,-1 0,1 0,0 0,0 0,0 0,-1 1,1-2,0 1,0 0,0 0,1 0,-1 0,0-1,0 1,70 30,-44-28,0-2,0-1,1-1,-2-1,1-2,0 0,-1-2,23-8,54-10,190-32,31 0,-75 26,-13 1,203 30,-1156-1,708 0,5-1,-1 1,1-1,-1 1,1 0,-1 0,0 1,1-1,-1 1,1 0,0 0,-1 1,1-1,0 1,0 0,0 0,0 0,0 1,0-1,-1 2,6-2,0 0,-1 0,1 0,0 0,0-1,1 1,-1 0,0-1,1 1,-1-1,1 1,-1-1,1 1,0-1,-1 0,1 0,0 0,0 0,0 0,0-1,0 1,0 0,0-1,0 1,0-1,0 0,0 0,0 0,0 0,0 0,2 0,48 3,0-2,0-2,0-3,0-2,47-11,34-4,148-29,-281 50,1 0,-1 1,0-1,1 0,-1 0,1 1,-1-1,1 0,-1 0,0 0,1 0,-1 0,1 1,-1-1,1 0,-1 0,1 0,-1 0,1-1,-1 1,1 0,-1 0,1 0,-1 0,1 0,-1-1,1 1,-1 0,0 0,1-1,-1 1,0 0,1-1,-1 1,1 0,-1-1,0 1,0 0,1-1,-1 1,0-1,0 1,0-1,1 1,-1 0,0-1,0 1,0-1,0 1,0-1,0 1,0-1,0 1,0-1,0 1,0-1,0 1,0-1,0 1,-1-1,1 1,0-1,0 1,0 0,-1-1,-157 15,-296 11,-26-8,228-46,318 11,91-5,43-11,24 23,-166 12,86 25,-7 4,98-1,69-30,-136 30,29 0,180-30,-77-25,60-6,-152 34,-180 7,-41 9,-21-7,-1-2,1-1,-1-2,-35 2,18-2,-431 33,371-34,1 5,0 5,1 5,1 4,-86 32,55-17,-45-40,606-26,107-30,-464 38,-94 4,-10 6,-1 2,0 2,-1 1,1 2,-40 4,19-1,-1201 0,1378-6,-1-6,37-11,28-2,232-11,323 19,-714 15,0 2,0 0,0 1,0 1,-1 0,1 2,-1 0,0 2,0 0,-1 1,12 7,-8-5,0-2,0 0,0-1,1-1,0-1,1-1,-1-2,22 1,439 4,-293-10,108-8,12-15,-213 17,-41 4,212-18,70 11,38 13,-309-7,-259 56,-279 15,210-36,18 26,266-50,331-62,-262 39,108-37,-171 39,-30 16,-1 0,1 0,-1 0,1 0,0 0,-1 0,1 0,-1 0,1 0,-1 0,1 0,-1 0,1 0,0 0,-1 0,1 0,-1-1,1 1,0 0,-1 0,1-1,-1 1,1 0,0 0,-1-1,1 1,0 0,0-1,-1 1,1 0,0-1,0 1,-1-1,1 1,0 0,0-1,0 1,0-1,0 1,0-1,0 1,0 0,0-1,0 1,0-1,0 1,0-1,0 1,0-1,0 1,0 0,0-1,0 1,1-1,-1 1,0 0,0-1,1 1,-1 0,0-1,1 1,-1 0,0-1,1 1,-1 0,0-1,1 1,-1 0,0 0,1 0,-22-3,-1 1,1 1,0 0,-1 2,1 1,-17 3,4-1,-549 86,284-47,-427 76,705-115,-59 24,81-26,0-1,0 1,0-1,1 0,-1 0,0 0,0 0,1 0,-1 0,0 0,1 0,-1 0,1-1,0 1,-1-1,1 1,-1-1,1 1,0-1,-1 0,1 0,0 0,-1 0,1 0,0 0,-1 0,2-1,44 0,0-3,0-1,0-2,-1-3,0-1,35-15,-22 9,258-87,114-62,-340 130,-74 30,-1-1,1 0,-1-1,0-1,-1 0,0-1,-1-1,0 0,5-6,-18 16,0 1,0-1,0 0,0 0,0 0,-1 0,1 0,0 0,0 0,-1 0,1-1,0 1,-1 0,1 0,-1 0,0-1,1 1,-1 0,0-1,0 1,0 0,0-1,0 1,0 0,0-1,0 1,0 0,-1 0,1-1,-1 1,1 0,-1 0,1-1,-1 1,0 0,1 0,-1 0,0 0,0 0,0 0,0 0,0 0,0 0,0 1,0-1,0 0,0 1,0-1,-1 1,1-1,0 1,0-1,-1 1,1 0,0 0,-1-1,1 1,0 0,-1 0,0 1,-203-4,165 5,-62 5,0 5,0 4,2 5,-77 26,174-46,-39 16,42-17,-1 0,0 0,1 1,-1-1,0 0,1 1,-1-1,0 0,1 1,-1-1,1 0,-1 1,1-1,-1 1,1 0,-1-1,1 1,0-1,-1 1,1-1,0 1,-1 0,1-1,0 1,0 0,-1-1,1 1,0 0,0 0,0-1,0 1,0 0,0-1,0 1,0 0,0-1,1 1,-1 0,0 0,0-1,1 1,-1-1,0 1,1 0,-1-1,0 1,1-1,-1 1,1-1,-1 1,1-1,-1 1,1-1,6 3,-1-1,1 0,0 0,0 0,-1-1,1 0,0-1,0 1,0-1,0-1,0 1,0-1,0-1,0 1,1-1,5 0,517-120,-475 110,-36 7,0 0,0 2,0 0,0 1,0 1,1 0,-1 2,17 2,-29-1,-1 0,0 1,0 0,0 0,-1 0,1 1,-1 0,0 0,0 0,0 0,0 1,-1 0,1 1,52 40,-27-36,-1-1,1-1,1-2,-1-1,1-2,0 0,0-3,0 0,13-3,243-23,82-24,-204 27,-146 19,0 0,1 1,-1 1,1 1,-1 1,1 1,-1 0,0 1,6 2,172 33,-67-25,-130-11,0-1,0 1,1-1,-1 1,0 0,0-1,0 1,0 0,0-1,0 1,0 0,0-1,0 1,0-1,-1 1,1 0,0-1,0 1,0-1,-1 1,1 0,0-1,-1 1,1-1,-1 1,1-1,0 1,-1-1,1 1,-1-1,1 0,-1 1,0-1,1 0,-1 1,1-1,-1 0,1 0,-1 0,0 1,1-1,-1 0,0 0,1 0,-1 0,0 0,0 0,1 0,-55 26,-1-2,-1-3,0-3,-14 1,-31 11,42-2,89-18,61-10,0-4,0-5,9-4,79-8,215-18,-117 12,-44-4,-188 20,-43 11,-1-1,0 1,0-1,0 1,0-1,0 1,0-1,0 1,0 0,0-1,0 1,0-1,0 1,0-1,-1 1,1-1,0 1,0 0,0-1,-1 1,1 0,0-1,0 1,-1-1,1 1,0 0,-1 0,1-1,0 1,-1 0,1-1,-1 1,1 0,0 0,-1 0,1 0,-1-1,1 1,-1 0,1 0,-1 0,1 0,0 0,-1 0,1 0,-1 0,1 0,-1 0,1 1,-1-1,1 0,0 0,-1 0,1 0,-1 1,1-1,0 0,-1 0,1 1,-1-1,1 0,0 1,0-1,-1 0,1 1,0-1,-1 1,-554 49,-124-22,616-29,62 0,1 1,0 0,-1-1,1 1,0-1,0 1,0-1,-1 1,1-1,0 1,0-1,0 1,0-1,0 1,0-1,0 1,0-1,0 1,0-1,0 1,0-1,1 1,-1-1,0 1,0-1,0 1,1 0,-1-1,0 1,0-1,1 1,-1-1,1 1,-1 0,0-1,1 1,-1 0,1 0,-1-1,0 1,1 0,-1 0,1-1,-1 1,1 0,-1 0,1 0,-1 0,1 0,-1 0,1 0,-1 0,1 0,-1 0,1 0,-1 0,1 0,-1 0,1 1,-1-1,1 0,-1 0,1 0,-1 1,1-1,324-71,-2 28,-128 32,-330 20,0 6,-51 16,118-19,-1017 138,876-115,264-30,39-10,-1-5,-1-4,84-23,468-133,-500 119,-144 51,-1 0,1 0,-1 0,1 0,-1 0,1-1,0 1,-1 0,1 0,0 0,-1-1,1 1,-1 0,1-1,0 1,0 0,-1-1,1 1,0 0,0-1,-1 1,1 0,0-1,0 1,0-1,0 1,-1-1,1 1,0 0,0-1,0 1,0-1,0 1,0-1,0 1,0-1,0 1,1 0,-1-1,0 1,0-1,0 1,0 0,1-1,-1 1,0-1,0 1,1 0,-1-1,0 1,1 0,-1-1,0 1,1 0,-1 0,0-1,1 1,-1 0,1 0,-1 0,0 0,1-1,-1 1,1 0,-1 0,1 0,-1 0,-37-5,-24 2,0 3,0 3,0 2,0 4,1 1,0 4,1 2,1 2,-54 26,97-38,1 1,0 0,0 1,0 0,1 1,1 1,-1 0,2 0,-11 13,21-20,0 1,0 0,0-1,1 1,0-1,0 1,0 0,0-1,0 1,1 0,-1-1,1 1,0-1,0 1,1-1,-1 1,1-1,0 0,-1 0,1 0,1 0,-1 0,0 0,1 0,-1-1,1 1,0-1,0 0,0 0,0 0,0 0,1-1,-1 1,0-1,1 0,-1 1,1-2,-1 1,1 0,2-1,55 15,1-3,1-2,-1-4,1-2,0-2,0-4,50-7,-81 7,337-24,22-20,-368 43,32-4,-1-3,1-2,47-18,-65 11,-69 9,-229 65,-268 94,448-112,81-37,-1 1,0-1,1 1,-1-1,1 1,-1-1,1 1,-1 0,1-1,-1 1,1 0,0-1,-1 1,1 0,0 0,0 0,-1-1,1 1,0 0,0 0,0 0,0-1,0 1,0 0,0 0,0 0,1-1,-1 1,0 0,0 0,1-1,-1 1,0 0,1 0,-1-1,1 1,-1 0,1-1,-1 1,1-1,-1 1,1-1,-1 1,1-1,0 1,0-1,-1 1,1-1,0 0,-1 1,1-1,0 0,0 0,0 0,-1 0,1 1,0-1,0 0,0 0,-1-1,2 1,54 10,91-9,-1-5,1-8,-2-5,71-21,-133 24,104-17,-1-8,157-56,-331 92,-8 2,0 1,0-1,-1 0,1 0,0 0,0-1,0 1,-1-1,1 0,-1 0,1 0,-1-1,0 1,0-1,0 0,0 1,-1-1,1-1,-1 1,1 0,-1-1,0 1,0-2,-4 2,0 1,0-1,0 1,-1-1,1 1,-1 0,0 0,1 0,-1 0,0 0,0 1,0-1,-1 1,1 0,0 0,0 0,-1 0,1 1,0-1,-1 1,1 0,-1 0,1 0,0 0,-1 1,1-1,-33 3,0 1,0 1,0 2,1 2,0 1,1 2,-39 9,-405 124,433-122,70-11,22-9,1-3,-1-2,1-2,-1-2,43-11,-8 3,904-149,-948 157,115-33,-152 40,-1-1,1 0,-1 0,1 0,0 0,-1 0,1-1,-1 1,1 0,-1 0,1 0,-1 0,1 0,-1-1,1 1,-1 0,1-1,-1 1,1 0,-1-1,0 1,1 0,-1-1,1 1,-1-1,0 1,0-1,1 1,-1-1,0 1,0-1,1 1,-1-1,0 1,0-1,0 1,0-1,0 1,0-1,0 1,0-1,0 0,0 1,0-1,0 1,0-1,-1 1,1-1,0 1,0-1,0 1,-1-1,1 1,0-1,-1 1,1 0,0-1,-1 1,-34-10,-52 8,0 4,-1 3,1 5,-72 17,48-9,53-10,-130 33,187-41,-1 0,1 0,0 0,-1 0,1 0,0 0,-1 0,1 1,-1-1,1 0,0 1,0-1,-1 1,1 0,0-1,0 1,0 0,-1 0,1 0,0 0,0 0,1 0,-1 0,0 0,0 0,0 0,1 0,-1 1,0-1,1 0,-1 1,1-1,0 0,-1 1,1-1,0 0,0 1,0-1,0 1,0-1,0 0,0 1,1-1,-1 0,0 1,1-1,-1 0,1 1,-1-1,1 0,0 0,0 1,-1-1,1 0,0 0,0 0,0 0,0 0,0 0,0-1,1 1,15 6,0-1,0-1,1 0,0-2,0 0,0-1,0 0,0-2,1 0,0-1,10 1,185-4,-1-9,19-11,-84 6,-1-6,143-44,-282 66,0 1,-1-1,0 0,1-1,-1 1,0-1,-1 0,1-1,0 0,-1 0,0 0,0-1,0 0,-1 0,1 0,-1-2,-5 5,0 0,-1 0,0-1,1 1,-1 0,0 0,0 0,0 0,0 0,-1 0,1 0,0 0,-1 1,0-1,1 0,-1 1,0-1,0 1,1 0,-1 0,0-1,0 1,-1 1,1-1,0 0,0 0,0 1,-1-1,1 1,0 0,0 0,-1-1,1 2,0-1,-1 0,1 0,0 1,-2 0,-31-2,1 3,-1 0,1 2,0 2,0 1,-29 10,46-12,-103 29,1 5,-33 20,140-54,-55 37,68-40,-1-1,0 1,1-1,0 1,-1-1,1 0,0 1,0-1,-1 1,1-1,0 0,0 0,0 0,1 0,-1 1,0-2,0 1,1 0,-1 0,0 0,1 0,-1-1,1 1,-1-1,1 1,-1-1,1 0,-1 1,1-1,0 0,-1 0,1 0,-1 0,1 0,0-1,1 1,-2 0,74 5,0-4,0-2,-1-4,28-8,-55 8,767-94,-807 98,68-7,-1-4,0-3,-1-3,0-3,16-10,-50 4,-39 26,0 0,1 1,-1-1,0 0,1 1,-1-1,0 0,0 1,0-1,1 0,-1 0,0 1,0-1,0 0,0 0,-1 1,1-1,0 0,0 0,0 1,0-1,-1 0,1 1,0-1,-1 0,1 1,0-1,-1 0,1 1,-1-1,1 1,-1-1,0 1,1-1,-1 1,1 0,-1-1,0 1,1-1,-1 1,0 0,1 0,-1-1,0 1,0 0,1 0,-1 0,0 0,1 0,-1 0,0 0,0 0,1 0,-1 0,0 1,0-1,-29-4,0 2,1 1,-1 2,0 0,-29 7,35-6,-619 100,448-67,19-5,176-29,1-1,-1 1,1-1,-1 0,0 1,1-1,-1 1,0-1,0 0,1 1,-1-1,0 1,0-1,0 1,0-1,0 1,0-1,1 1,-1 0,0-1,0 1,-1-1,1 1,0-1,0 1,0-1,0 1,0-1,0 1,-1-1,1 1,0-1,0 0,-1 1,1-1,0 1,-1-1,1 0,0 1,-1-1,1 0,-1 1,1-1,-1 0,1 1,-1-1,1 0,-1 0,1 0,-1 0,1 1,-1-1,1 0,-1 0,1 0,-1 0,1 0,-1 0,1 0,-1 0,1 0,-1-1,1 1,-1 0,1 0,-1-1,42 15,20-7,1-1,0-4,0-2,-1-3,26-5,-48 5,720-67,-737 68,43-3,-1-2,0-4,0-2,-2-3,49-20,-110 36,-1 0,1 1,-1-1,1 0,0 0,-1 0,1 0,-1 0,1 0,0 0,-1 0,1 0,-1 0,1 0,0 0,-1 0,1 0,-1 0,1-1,-1 1,1 0,-1 0,1-1,-1 1,1 0,-1-1,1 1,-1 0,1-1,-1 1,0-1,1 1,-1-1,0 1,1-1,-1 1,0-1,0 1,1-1,-1 0,0 1,0-1,0 1,0-1,0 1,0-1,0 0,0 1,0-1,0 1,0-1,0 0,0 1,0-1,-1 1,1-1,0 1,0-1,-1 1,1-1,0 1,-1-1,1 1,-1-1,-161 0,42 13,1 6,1 5,-70 25,124-32,-88 32,151-48,0 0,0 0,0 0,0 1,0-1,0 0,0 0,1 0,-1 1,0-1,0 0,0 1,1-1,-1 1,0-1,0 1,1-1,-1 1,0 0,1-1,-1 1,1 0,-1-1,1 1,-1 0,1 0,-1 0,1-1,0 1,0 0,-1 0,1 0,0 0,0 0,0 0,0-1,0 1,0 0,0 0,0 0,0 0,0 0,1 0,-1-1,0 1,0 0,1 0,-1 0,1 0,-1-1,1 1,-1 0,1-1,-1 1,1 0,0-1,-1 1,1-1,0 1,0-1,0 1,53 18,238-12,-264-8,701-57,-384 5,-300 36,-65 5,-25 9,1 2,0 2,0 2,0 2,-40 9,16-4,-432 62,431-52,69-19,0-1,0 1,0 0,0 0,0-1,0 1,0 0,0 0,0 0,0-1,0 1,1 0,-1 0,0-1,0 1,1 0,-1-1,1 1,-1 0,0-1,1 1,-1 0,1-1,0 1,-1-1,1 1,-1-1,1 1,0-1,-1 0,1 1,0-1,0 0,-1 1,1-1,0 0,0 0,-1 0,1 0,0 0,0 0,0 0,-1 0,1 0,0 0,0 0,-1 0,1 0,1-1,-1 2,50 8,0-2,0-2,0-3,1-1,-1-3,13-4,-16 3,125-5,291-18,93-33,-540 58,50-20,-86 9,-240 7,-151 32,359-13,55-7,12 0,-1-2,2 0,-1-1,0 0,1-2,0 0,0 0,13-2,-8 1,563 5,-499-5,1-3,0-5,-1-3,-1-4,0-3,-1-4,49-21,-130 41,2-1,1 0,-1 0,0 0,0-1,0 0,0 0,0 0,-1 0,1-1,-1 0,0 0,0 0,0 0,-1-1,3-3,-6 6,0 1,-1 0,1-1,0 1,-1-1,1 1,-1 0,1 0,-1-1,0 1,0 0,1 0,-1 0,0 0,0-1,0 1,0 1,0-1,-1 0,1 0,0 0,0 1,0-1,-1 0,1 1,0-1,-1 1,1 0,-1-1,1 1,0 0,-1 0,1 0,-1 0,1 0,0 0,-1 0,1 0,-1 1,-278-2,132 12,-142 30,230-19,59-20,1-1,0 0,0 0,0 0,0 1,0-1,0 0,0 0,1 0,-1 1,0-1,1 0,-1 0,1 0,-1 0,1 0,-1 0,1 0,0 0,0 0,-1 0,1 0,0 0,0 0,0-1,0 1,0 0,0-1,0 1,0 0,0-1,1 0,-1 1,0-1,0 0,0 1,1-1,-1 0,0 0,0 0,0 0,1 0,-1 0,0 0,1-1,53 8,1-3,0-2,39-4,-16 0,110 3,-8 1,-1-7,123-22,-263 20,-2-1,1-1,-1-3,36-15,-74 26,0 1,-1 0,1-1,-1 1,1 0,0-1,0 1,-1-1,1 1,0 0,0-1,0 1,-1-1,1 1,0-1,0 1,0-1,0 1,0-1,0 1,0-1,0 1,0-1,0 1,0-1,0 1,0-1,0 1,1 0,-1-1,0 1,0-1,1 1,-1-1,0 1,0 0,1-1,-1 1,0 0,1-1,-1 1,0 0,1-1,-1 1,1 0,-1 0,1-1,-1 1,1 0,-1 0,0 0,1 0,-1 0,1 0,-1 0,1 0,-1 0,1 0,-1 0,1 0,-1 0,1 0,-1 0,-43-4,-42 12,0 3,0 5,2 3,-66 24,42-13,-60 22,166-52,-1 0,1 0,0 0,0 0,-1 1,1-1,0 0,0 1,-1-1,1 0,0 1,0 0,0-1,0 1,0-1,0 1,0 0,0 0,0 0,0 0,0 0,0 0,1 0,-1 0,0 0,1 0,-1 0,1 0,-1 0,1 1,-1-1,1 0,0 0,0 0,-1 1,1-1,0 0,0 1,0-1,1 0,-1 0,0 1,0-1,1 0,-1 0,1 0,-1 1,1-1,-1 0,1 0,0 0,-1 0,1 0,0 0,11 5,0-1,1-1,-1 0,1 0,0-1,-1-1,1 0,0-1,1-1,1 0,28 4,91 9,1-5,0-6,-1-6,100-17,-172 5,-63 14,0 1,0-1,-1 1,1 0,-1 0,1-1,-1 1,1 0,-1 0,0 0,1 1,-1-1,0 0,0 1,0-1,0 1,0 0,0-1,1 1,-1 0,0 0,0 0,0 0,0 1,0-1,-1 1,-214-5,-1 11,-20 10,-12 13,205-14,64 1,169 20,30-10,93-7,-246-24,-64 4,-1-1,0 1,1-1,-1 1,0-1,1 1,-1-1,0 0,0 1,0-1,1 1,-1-1,0 0,0 1,0-1,0 0,0 1,0-1,0 0,0 1,0-1,-1 0,1 1,0-1,0 1,-1-1,1 0,0 1,0-1,-1 1,1-1,-1 1,1-1,0 1,-1-1,1 1,-1 0,1-1,-1 1,0-1,1 1,-1 0,1 0,-1-1,0 1,1 0,-1 0,1 0,-1 0,0 0,1 0,-1 0,0 0,1 0,-1 0,0 0,1 0,-1 0,0 0,1 0,-1 1,1-1,-1 0,0 1,-239-41,-537-9,138 14,571 28,-141 0,209 7,0 0,0 1,1-1,-1 0,0 1,0-1,0 1,0-1,1 0,-1 1,0-1,0 1,0-1,0 1,0-1,0 1,0-1,0 0,0 1,0-1,-1 1,1-1,0 1,0-1,0 0,0 1,-1-1,1 1,0-1,0 0,-1 1,1-1,0 0,-1 1,1-1,0 0,-1 0,1 1,-1-1,1 0,0 0,-1 0,1 1,-1-1,1 0,0 0,-1 0,1 0,-1 0,44 14,92 9,2-6,0-6,0-6,84-10,-60 3,-388 19,-284 25,-251 12,493-52,434-8,0-7,62-17,-170 22,58-17,-140 19,-395 29,-204-4,333-12,1-13,-128-24,375 26,-71-16,114 19,-1 1,1-1,0 0,0 1,0-1,0 1,0-1,1 0,-1 1,0-1,0 1,0-1,0 0,1 1,-1-1,0 1,0-1,1 1,-1-1,0 1,1-1,-1 1,1-1,-1 1,1 0,-1-1,1 1,-1 0,1-1,-1 1,1 0,-1-1,1 1,0 0,-1 0,1 0,-1 0,1 0,0 0,-1 0,1 0,-1 0,1 0,0 0,-1 0,1 0,-1 0,1 0,0 0,-1 1,1-1,-1 0,1 1,-1-1,1 0,-1 1,3-2,477-79,-403 74,-467 18,-185 6,560-18,-54 11,108 8,19-8,1-2,0-2,0-4,0-1,37-6,-9 2,54 1,-161 1,-65 11,109 4,-2-13,0-1,-1-1,1-1,-1-1,1-1,-1 0,13-5,30-3,-214 15,148-3,1-1,0 1,0 0,0-1,0 1,0 0,0 0,0 0,0 0,0 0,1 0,-1 0,0 0,0 0,1 0,-1 0,1 0,-1 1,1-1,-1 0,1 0,0 0,0 1,0-1,0 0,0 1,0-1,0 0,0 0,0 1,0-1,1 0,-1 0,0 1,1-1,-1 0,1 0,-1 0,1 0,0 1,0-1,-1 0,1 0,0-1,0 1,0 0,0 0,0 0,0-1,0 1,0 0,1-1,-1 1,0-1,0 1,0-1,14 11</inkml:trace>
  <inkml:trace contextRef="#ctx0" brushRef="#br0" timeOffset="9279.18">3280 219,'-55'0,"-144"11,-28 8,217-18,1 0,-1 1,0 1,0 0,1 0,0 0,0 2,0-1,0 1,0 0,1 1,0-1,0 2,1-1,-1 1,0 2,0-2,-2 0,1 0,-1-1,0 0,-1-1,1 0,-1-1,0 0,0 0,0-1,-1-1,1 0,-1 0,-4-1,-53 12,66-12,0 0,1 0,-1 0,0 0,0-1,1 1,-1-1,0 0,0 0,0 0,1 0,-1 0,0 0,0-1,0 0,1 1,-1-1,0 0,1 0,-1 0,1-1,-1 1,1-1,-2-1,5 0,0 0,0 0,0 1,1-1,-1 0,1 0,-1 1,1-1,0 0,0 1,0 0,1 0,-1-1,1 1,-1 1,1-1,-1 0,1 1,0-1,0 1,0 0,0 0,2-2,194-77,-52 27,-146 53,0 0,0 0,0 0,0 0,0 0,1 0,-1 0,0 0,0-1,0 1,0 0,0 0,0-1,0 1,0-1,0 1,-1-1,1 1,0-1,0 0,0 1,0-1,-1 0,1 0,0 0,-1 1,1-1,-1 0,1 0,-1 0,1 0,-1 0,1 0,-1 0,0 0,0 0,0 0,1 0,-1 0,0 0,0 0,0 0,-1-1,1 1,0 0,0 0,0 0,-1 0,1 0,-1 0,1 0,-1 0,1 1,-1-1,1 0,-1 0,0 0,-20-7,1 1,-1 1,0 1,0 1,-1 0,1 2,-1 1,0 0,1 2,-19 2,-103 26,44-27,335-31,-91 5,-77 6,-68 16,0 1,0 0,0-1,-1 1,1 0,-1-1,1 1,-1 0,1 0,-1-1,0 1,1 0,-1 0,0 0,0 0,0 0,0 0,0 0,0 0,0 0,0 0,0 1,-1-1,1 0,0 1,0-1,-1 1,1-1,0 1,-1 0,1 0,-1-1,0 1,-27-6,0 2,-1 1,1 1,-1 1,0 1,1 2,-1 2,-17 3,-53 4,-351 49,333-32,-67 6,-68-36,55-26,74 11,112 15,0 1,0 0,-1 1,1 0,0 1,0 0,0 1,-12 4,-46 4,-209-8,266-4,1 1,-1-2,1 0,-1 0,1-1,0-1,0 0,1 0,0-1,0-1,0 0,0 0,1-1,1-1,-1 0,1 0,-3-4,10 10,1 1,-1 0,-1-1,1 1,0 0,0 1,-1-1,1 0,-1 1,0-1,1 1,-1 0,0 0,0 0,0 0,0 0,0 1,0-1,0 1,0 0,0 0,0 0,0 0,0 1,1-1,-1 1,0 0,0-1,0 1,0 1,0-1,1 0,-1 1,1-1,-1 1,1 0,-1 0,1 0,0 0,0 0,0 0,0 1,0-1,1 1,-1-1,1 1,0 0,-1-1,1 2,-57 151,54-135,1 0,2 0,0 0,0 0,2 0,1 0,0 0,2-1,4 18,2 37,-10-74,0 0,0-1,-1 1,1 0,0 0,0 0,-1 0,1 0,0-1,0 1,-1 0,1 0,0 0,0 0,-1 0,1 0,0 0,-1 0,1 0,0 0,0 0,-1 0,1 0,0 0,0 0,-1 0,1 1,0-1,0 0,-1 0,1 0,0 0,0 1,-1-1,1 0,0 0,0 0,0 1,-1-1,1 0,0 0,0 0,0 1,0-1,0 0,0 1,-1-1,1 0,0 0,0 1,0-1,0 0,0 0,0 1,0-1,0 0,0 1,-13-24,-26-143,29 103,-7-73,17 135,0 0,0 1,0-1,0 0,0 0,0 0,0 1,-1-1,1 0,0 0,-1 1,1-1,0 0,-1 1,1-1,-1 0,1 1,-1-1,0 0,1 1,-1-1,0 1,1-1,-1 1,0 0,1-1,-1 1,0 0,0-1,1 1,-1 0,0 0,0 0,0 0,1 0,-1-1,0 1,0 1,0-1,0 0,1 0,-1 0,0 0,0 1,1-1,-1 0,0 1,-18 35,16-19,0 0,1 1,1 0,0-1,2 1,0 0,1-1,0 1,2-1,0 0,1 0,0 0,2 0,0-1,0 0,5 5,33 36,-14-104,-26 39,0 1,1 0,-1 0,2 0,-1 0,1 1,0 0,0 0,0 1,1 0,0 0,0 1,0 0,0 1,1-1,0 2,-1-1,1 1,9-1,9-3,-4-1,0 1,1 1,0 1,0 2,0 0,0 1,1 2,3 1,23 20,131-14,-121-9,390-27,-53-3,897 32,-989 29,-198-30,-899 3,372 5,11 9,94 11,-35 46,107-35,-24-10,144-13,122-16,1 0,-1 0,1 0,-1 1,0-1,1 0,-1 1,1-1,-1 0,0 1,1-1,-1 0,0 1,0-1,1 1,-1-1,0 0,0 1,0-1,0 1,1-1,-1 1,0-1,0 1,0-1,0 1,0-1,0 1,0-1,0 0,0 1,0-1,-1 1,1-1,0 1,0-1,0 1,0-1,-1 0,1 1,0-1,-1 1,1-1,0 0,0 1,-1-1,1 0,-1 1,1-1,0 0,-1 0,1 1,-1-1,1 0,-1 0,1 0,0 0,-1 0,1 1,-1-1,1 0,-1 0,1 0,-1 0,1 0,-1 0,1-1,-1 1,1 0,-1 0,38 17,-33-15,26 6,1 0,0-2,1-1,-1-2,1-1,0-2,20-2,-7 2,184-12,-1-9,103-28,-228 33,438-77,-396 74,2 7,44 5,73 26,-186-8,205 18,255-31,-513-2,-31-9,-182-3,-40-34,87 22,-84-29,108 30,-60-3,-93 13,224 10,0 2,-1 2,1 2,-1 2,-4 3,-5 24,43-17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1:05.9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490 479,'-40'41,"6"19,4 1,2 2,2 1,-15 65,22-71,-42 138,20-59,-6-1,-20 30,14-40,51-126,4-11</inkml:trace>
  <inkml:trace contextRef="#ctx0" brushRef="#br0" timeOffset="420.232">348 424,'61'182,"20"115,-60-217,54 364,-72-433,35 101,-36-108,0 0,0 0,0 0,1 0,0-1,0 1,0-1,0 0,0 0,1 0,-1 0,1-1,0 1,0-1,0 0,0 0,0 0,0-1,0 1,1-1,-1 0,1 0,3 0,0-4,0 0,0 0,0-1,0 0,-1 0,1-1,-1 0,0 0,0 0,-1-1,0 0,0-1,0 1,-1-1,0 0,0-1,-1 1,1-1,-2 0,1 0,-1 0,-1 0,1-2,30-80,-5-1,-3-1,-5-1,-4-1,-3-1,-2-64,16-116,-27 271,-1 0,1 0,-1 0,1 0,0 0,0 0,1 0,-1 0,1 0,0 0,0 0,0 0,0 0,1 0,0 1,-1-1,1 1,1-1,-1 1,0 0,1-1,0 1,0 1,0-1,0 0,3-1,9 3</inkml:trace>
  <inkml:trace contextRef="#ctx0" brushRef="#br0" timeOffset="853.594">1365 1185,'10'-1,"1"-2,-1 0,0 0,0-1,0 0,0-1,-1 0,1 0,-1-1,-1 0,1-1,-1 0,0 0,-1-1,1 1,-2-2,1 1,-1-1,0 0,-1-1,0 1,-1-1,0 0,0 0,-1 0,2-11,-5 17,1 1,-1-1,0 0,-1 0,1 1,-1-1,1 0,-1 1,0-1,0 1,-1-1,1 1,-1-1,0 1,0 0,0 0,0 0,0 0,-1 0,1 0,-1 0,0 1,0 0,0-1,0 1,0 0,-1 1,1-1,0 0,-1 1,0 0,1 0,-1 0,1 0,-1 1,0-1,0 1,1 0,-1 0,0 0,0 1,1-1,-1 1,0 0,1 0,-1 0,1 0,-1 1,1 0,0-1,-1 1,-1 2,-9 10,1 1,1 1,0 0,1 0,1 1,0 0,2 1,0 0,0 0,2 1,1 0,-1 1,1-2,1-1,1 1,0 0,1 0,1 0,0 0,2 0,0 0,1 0,2 6,-3-15,1-1,0 0,1 0,0 0,1 0,-1 0,1-1,1 1,-1-1,1 0,1-1,-1 1,1-1,0 0,1 0,-1-1,1 0,0 0,0-1,1 0,0 0,6 2,-6-4,0 0,0-1,1 0,-1 0,0-1,0 0,1-1,-1 0,0 0,0 0,0-1,0-1,0 1,-1-1,1 0,-1-1,1 0,-1 0,-1-1,4-2,8-7</inkml:trace>
  <inkml:trace contextRef="#ctx0" brushRef="#br0" timeOffset="1219.147">1816 1072,'-3'11,"1"0,0 1,0-1,1 0,1 1,0-1,0 0,1 1,1-1,0 0,0 0,1 0,0 0,1 0,1-1,0 1,0-1,1 0,0-1,0 1,8 7,-8-15,0-1,-1 1,1-1,0 0,0 0,0-1,1 0,-1 0,0 0,0-1,0 0,0 0,0 0,-1-1,1 0,0 0,-1-1,1 1,-1-1,0 0,0-1,0 1,0-1,0 0,-1 0,0-1,0 1,0-1,0 0,-1 0,16-12,91-92,-109 107,0 1,0 0,1 0,-1 0,0 0,1 0,-1 0,1 0,-1 1,1-1,-1 0,1 1,-1-1,1 1,0 0,-1 0,1-1,0 1,-1 0,1 0,-1 0,1 1,0-1,-1 0,1 1,0-1,-1 1,1-1,-1 1,1 0,-1 0,1-1,-1 1,0 0,0 0,1 1,-1-1,0 0,0 0,0 0,0 1,0-1,0 1,0-1,-1 1,1-1,0 1,-1-1,1 1,-1-1,0 1,0 0,1-1,-1 1,0 0,0 0,1 5,0-1,0 1,1 0,0-1,1 0,0 1,-1-1,2 0,-1 0,1 0,0-1,0 1,1-1,-1 0,1 0,0-1,1 1,-1-1,1-1,0 1,-1-1,2 1,-1-2,0 1,1-1,5 2,-6-3,0-1,0 1,0-1,-1 0,1 0,0-1,0 0,0 0,-1 0,1-1,0 0,-1 0,0 0,1-1,-1 1,0-1,0-1,-1 1,1-1,0 1,-1-1,3-4,75-111,-66 93,41-100,-54 106</inkml:trace>
  <inkml:trace contextRef="#ctx0" brushRef="#br0" timeOffset="1487.997">3086 0,'0'940,"27"-690,-25-226</inkml:trace>
  <inkml:trace contextRef="#ctx0" brushRef="#br0" timeOffset="1649.734">2804 846,'62'-9,"21"-4</inkml:trace>
  <inkml:trace contextRef="#ctx0" brushRef="#br0" timeOffset="1868.078">3622 846,'-14'20,"1"1,0 0,2 1,1 0,0 1,2 0,1 0,0 1,2 0,-1 12,6-34,0 0,0-1,0 1,0 0,0 0,0 0,0 0,1-1,-1 1,1 0,-1 0,1-1,0 1,0 0,0-1,0 1,0 0,0-1,0 0,0 1,1-1,-1 0,0 1,1-1,-1 0,1 0,-1 0,1 0,0-1,0 1,-1 0,1-1,0 1,0-1,-1 0,1 1,0-1,0 0,0 0,0 0,0 0,-1-1,1 1,0 0,0-1,0 1,-1-1,1 0,0 1,-1-1,1 0,-1 0,2-1,11-6,1-1,-1-1,0 0,-1-1,0 0,-1-1,0-1,-1 0,0 0,-1-1,-1 0,0-1,-1 0,-1-1,0 1,-1-1,-1-1,0 1,-1-1,1-12,-4 26,0 1,0-1,-1 0,1 0,-1 0,0 0,1 0,-1 0,0 0,-1 0,1 0,-1 0,1 0,-1 0,0 0,0 1,0-1,0 0,-1 0,1 1,-1-1,1 1,-1-1,0 1,0 0,0 0,0 0,-1 0,1 0,0 0,-1 1,1-1,-1 1,0-1,0 1,1 0,-1 0,0 0,-2 1,-16-3</inkml:trace>
  <inkml:trace contextRef="#ctx0" brushRef="#br0" timeOffset="2250.161">3961 1185,'175'-328,"-168"317,-4 5,0-1,0 1,1 0,0 0,1 0,-1 1,1-1,0 1,0 0,1 1,-1-1,1 1,0 0,5-2,-9 7,1 0,0 0,0 0,-1 0,1 1,-1-1,1 1,-1-1,0 1,1 0,-1 0,0 0,0 0,0 0,-1 0,1 1,0-1,-1 1,0-1,1 1,-1-1,0 1,0 0,-1 0,1-1,-1 1,1 0,-1 0,3 5,1 2,-3-4,0 0,1 0,0 0,0 0,1 0,-1 0,1 0,0-1,1 1,-1-1,1 0,0 0,1-1,-1 1,1-1,0 0,0 0,0 0,1-1,-1 0,1 0,0 0,-1 0,1-1,0 0,1-1,2 0,1-1,-1 0,0-1,0 0,0 0,0-1,0 0,0-1,-1 0,1 0,-1-1,0 0,0 0,0-1,0 0,-1 0,0-1,0 0,-1 0,1-1,-1 0,-1 0,1 0,-1-1,0 0,-1 0,0 0,0 0,-1-1,0 1,-1-1,1 0,-2 0,1 0,-1-8,1-8</inkml:trace>
  <inkml:trace contextRef="#ctx0" brushRef="#br0" timeOffset="3136.238">2917 791,'22'0,"1"1,1-1,-1-1,1-1,-1-1,0-1,0-1,0-1,2-2,154-33,-162 39,-3 4</inkml:trace>
  <inkml:trace contextRef="#ctx0" brushRef="#br0" timeOffset="3918.884">5231 85,'-24'33,"-17"21,-3 7,7-4,5-10,8-14</inkml:trace>
  <inkml:trace contextRef="#ctx0" brushRef="#br0" timeOffset="4317.961">5513 395,'-27'12,"1"1,1 1,0 2,0 0,2 1,0 2,-16 17,37-35,0 0,0 1,1-1,-1 0,0 1,1-1,-1 1,1 0,-1-1,1 1,0 0,0 0,0 0,0 0,0 0,0 0,1 0,-1 0,0 0,1 1,0-1,0 0,-1 0,1 0,1 1,-1-1,0 0,0 0,1 0,-1 0,1 1,0-1,0 0,0 0,0 0,0 0,0-1,0 1,2 1,8 4,1-2,0 0,0 0,1-1,0-1,-1 0,1 0,0-2,13 1,44 9,-68-10,1-2,0 1,1 0,-1 0,1 1,-1-1,1 1,-1 0,0-1,1 2,-1-1,0 0,0 1,0-1,0 1,0 0,0 0,0 0,-1 0,1 1,-1-1,1 1,-1-1,0 1,0 0,0 0,-1 0,1 0,-1 0,1 0,-1 1,0-1,0 0,-1 1,1-1,0 3,-8 4,1 0,-2 0,1 0,-1-1,-1-1,1 1,-1-1,-1-1,0 0,0 0,0-1,-1 0,1-1,-1 0,-5 1,-43 9,33-12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6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24,'49'11,"2"-3,-1-1,1-3,0-2,-1-3,15-2,106-24,-86 8,-79 14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0,'20'5,"19"1,15 0,1-1,-3-1,-1-7,-5-2,1-1,-4 2,-9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7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0,'-95'579,"65"-419,29-159,1 0,-1 0,1 0,0 0,-1 0,1 0,0 0,0 1,0-1,0 0,0 0,0 0,0 0,0 0,0 1,1-1,-1 0,0 0,1 0,-1 0,1 0,-1 0,1 0,-1 0,1 0,0 0,0 0,-1 0,1-1,0 1,0 0,0 0,0-1,0 1,0-1,0 1,0-1,0 1,0-1,0 1,1-1,14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54,'2'-14,"3"22,5 25,41 201,-16-19,2-11,-37-204,-1 1,1 0,-1-1,1 1,0-1,-1 1,1 0,0 0,0-1,-1 1,1 0,0-1,0 1,0 0,0 0,0-1,0 1,0 0,0 0,0-1,0 1,1 0,-1-1,0 1,0 0,1 0,-1-1,0 1,1-1,-1 1,1 0,-1-1,1 1,-1-1,1 1,-1-1,1 1,0-1,-1 1,1-1,0 0,-1 1,1-1,0 0,-1 0,1 0,0 1,-1-1,1 0,0 0,0 0,-1 0,1 0,0 0,0 0,-1 0,1-1,0 1,0 0,-1 0,1-1,0 1,-1 0,1-1,0 1,-1 0,1-1,0 0,67-193,56-73,-45 34,-65 175,-12 54,-1 6</inkml:trace>
  <inkml:trace contextRef="#ctx0" brushRef="#br0" timeOffset="332.382">621 562,'-5'34,"-1"15,-1 5,2-2,2-5,1-11</inkml:trace>
  <inkml:trace contextRef="#ctx0" brushRef="#br0" timeOffset="667.805">677 337,'14'-2,"0"0,-1 1,1 1,0 0,-1 1,1 0,0 1,-1 1,0 0,1 0,-1 2,-1-1,1 2,5 3,-14-6,0 0,0 0,0 1,0 0,0 0,-1 0,0 0,0 0,0 1,0 0,-1-1,1 1,-1 0,0 0,-1 0,1 0,-1 1,0-1,-1 0,1 1,-1-1,0 0,0 1,-1-1,1 0,-1 1,0-1,-1 0,1 0,-1 0,0 0,-1 0,1 0,-1-1,0 1,0-1,0 0,0 1,-1-2,0 1,0 0,0-1,0 1,-1-1,1-1,-1 1,0 0,-5 2,-1 1,1-2,-1 0,0 0,0-1,0 0,0-1,-1 0,1-1,0 0,-1-1,0 0,-2-1,-3-5</inkml:trace>
  <inkml:trace contextRef="#ctx0" brushRef="#br0" timeOffset="1668.926">705 281,'0'-5,"0"3,-4 7,-3 7,1 7,1 5,-3-2,-1 0,2 1,2 2,6-4,3-5</inkml:trace>
  <inkml:trace contextRef="#ctx0" brushRef="#br0" timeOffset="2216.466">1468 252,'-15'19,"-14"16,-6 7,-4 6,2-1,1-3,3-4,1-5,2-3,1-2,1-1,0-2,1 1,3-1,3-4,9-6,11-7,6-4</inkml:trace>
  <inkml:trace contextRef="#ctx0" brushRef="#br0" timeOffset="3869.736">1693 478,'-5'10,"-1"12,-5 8,0 3,1 1,3-1,2 0,3-2,0-1,2-1,0-10,1-9</inkml:trace>
  <inkml:trace contextRef="#ctx0" brushRef="#br0" timeOffset="4421.607">1693 394,'126'-25,"-101"24,80 4,-102-3,-1 1,1-1,-1 1,1-1,-1 1,1 0,-1 0,1 0,-1 0,0 1,0-1,0 1,0-1,0 1,0 0,0 0,0 0,-1 0,1 0,-1 0,1 0,-1 0,0 1,0-1,0 0,0 1,0-1,-1 1,1-1,-1 1,1-1,-1 1,0 0,0-1,0 1,0-1,-1 1,0 0,-1 4,0-1,0 0,-1 0,0-1,-1 1,1-1,-1 1,0-1,0 0,-1-1,1 1,-1-1,0 0,0 0,-1 0,1-1,-1 0,-4 2,3-1,0 0,0 1,0 0,1 0,0 0,0 0,0 1,1 0,0 0,0 1,-2 3,7-7,0 0,-1 0,1 1,1-1,-1 0,0 1,1-1,0 0,0 0,0 0,0 0,0 1,0-2,1 1,0 0,-1 0,1 0,0-1,0 1,1-1,-1 1,0-1,1 0,0 0,-1 0,1 0,0-1,0 1,0-1,0 0,0 1,0-1,0-1,1 1,-1 0,3-1,16 10,-20-9,1 0,0-1,0 1,-1 0,1 0,-1 1,1-1,-1 0,1 1,-1 0,0-1,0 1,0 0,0 0,0 0,0 0,0 1,-1-1,1 0,-1 1,0-1,1 1,-1 0,0-1,-1 1,1 0,0 0,-1-1,0 1,1 0,-1 0,0 0,0-1,-1 1,1 0,-1 0,1 0,-1-1,0 1,0 0,0-1,0 1,-10 7,-1 0,0-1,0-1,-1 0,0 0,-1-1,1-1,-1 0,0-1,-1-1,-10 2,15-3,1 1,0-1,-1-1,1 0,-1 0,1-1,-1 0,0 0,1-1,-1-1,-5 0,-3-5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8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0 508,'26'-67,"4"1,2 1,3 2,3 1,3 2,-36 53,-3 2,0 1,1 1,-1-1,1 0,0 1,0-1,0 1,0 0,1 0,-1 0,1 0,0 1,0 0,0-1,0 1,4-1,-6 5,0 0,0 1,0-1,-1 1,1-1,-1 1,1-1,-1 1,0 0,0 0,0-1,0 1,0 0,-1 0,0 0,1 0,-1 0,0 0,0 0,-1 0,1 0,-1 1,1 2,-17 95,17-100,-1 0,1 0,-1 0,1 1,0-1,0 0,-1 0,1 0,0 0,0 0,0 1,0-1,0 0,1 0,-1 0,0 0,1 0,-1 0,0 1,1-1,-1 0,1 0,0 0,-1 0,1 0,0-1,-1 1,1 0,0 0,0 0,0-1,0 1,0 0,0-1,0 1,0-1,0 1,0-1,0 0,0 1,0-1,0 0,1 0,-1 1,0-1,0 0,0 0,0-1,1 1,-1 0,0 0,0 0,0-1,0 1,0-1,0 1,0-1,0 1,0-1,0 1,0-1,0 0,0 0,0 1,0-1,-1 0,249-223,-217 202,-32 22,1-1,-1 1,1 0,-1-1,1 1,-1 0,1-1,-1 1,1 0,-1 0,1 0,-1 0,1-1,0 1,-1 0,1 0,-1 0,1 0,0 0,-1 0,1 1,-1-1,1 0,0 0,-1 0,1 1,-1-1,1 0,-1 0,1 1,-1-1,1 0,-1 1,1-1,-1 1,0-1,1 1,-1-1,1 1,-1-1,0 1,0-1,1 1,-1-1,0 1,0-1,0 1,1-1,-1 1,0 0,0-1,0 1,0-1,0 1,0 0,0-1,-1 1,0 15,-1-1,-1 0,0 0,-1 0,-1 0,-1-1,-5 13,-20 64,40-27,1-51</inkml:trace>
  <inkml:trace contextRef="#ctx0" brushRef="#br0" timeOffset="249.412">1270 0,'-67'43,"-27"20,-7 3,4 0,13-6,17-9,10-8,10-7,8-4,11-3,5-6,6-3,2 0,3 2,4-3</inkml:trace>
  <inkml:trace contextRef="#ctx0" brushRef="#br0" timeOffset="632.064">1243 424,'-74'22,"44"-14,1 1,-1 1,2 1,0 2,0 1,-17 13,43-27,0 1,0-1,0 1,1 0,-1 0,0 0,1 0,-1 0,1 1,-1-1,1 0,0 1,0-1,-1 1,1-1,0 1,0 0,0-1,1 1,-1 0,0 0,1-1,-1 1,1 0,-1 0,1 0,0 0,0 0,0 0,0 0,0 0,0 0,1-1,-1 1,0 0,1 0,0 0,-1 0,1-1,0 1,0 0,0-1,0 1,0 0,1-1,0 1,60 27,-56-28,0 0,0 1,0 0,0 0,0 1,-1-1,0 1,1 1,-1-1,0 1,0-1,-1 2,1-1,-1 0,0 1,0 0,0 0,-1 0,2 3,-5-2,-1-1,0 1,0-1,0 1,0-1,-1 1,0-1,0 0,-1 0,0 0,1 0,-2 0,1 0,0-1,-1 0,0 0,0 0,0 0,-1 0,1-1,-1 0,0 0,1 0,-2 0,1-1,0 0,0 0,-5 1,-8 2,-1 0,1-1,-1-1,0-1,0-1,0 0,0-1,0-1,-17-4,12 0,6-2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35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1288 115,'38'-14,"0"2,1 1,0 2,1 2,0 1,0 2,0 2,1 2,-1 1,14 4,63-2,730-3,-621-29,248 30,-575-23,-189 13,175 11,-71 16,-52 5,186-15,-1-3,0-1,-52-5,87 1,-180 28,-282-28,198 1,84 27,-338-29,310-27,102 11,-21 4,145 14,0 0,0-1,0 1,0 0,-1-1,1 1,1 0,-1-1,0 1,0 0,0-1,0 1,0 0,1-1,-1 1,0-1,0 1,1 0,-1-1,1 1,-1-1,0 1,1-1,-1 1,1-1,-1 1,1-1,-1 0,1 1,0-1,-1 0,1 1,-1-1,1 0,0 0,-1 0,1 1,0-1,-1 0,1 0,0 0,-1 0,1 0,0 0,-1 0,1-1,0 1,-1 0,1 0,174 18,-50-6,2-5,-1-6,77-10,236-11,50 21,-191 0,3198-1,-3256-28,250 28,-484 0,-3-1,0 1,0 0,-1-1,1 2,0-1,0 0,-1 0,1 1,0-1,0 1,-1 0,1 0,-1 0,1 0,-1 1,1-1,-1 1,0-1,1 1,0 1,3 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37.32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87,'102'-19,"-10"2,4-2,0 4,84-2,216 19,201 78,-83-46,138-36,-207-26,52-1,28 1,-113 29,-362 4,-32 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0,'-34'29,"-11"14,-2 4,1 0,5-4,3-4,4-4,8-4,13-6,9-13,5-8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4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1 163,'17'31,"119"504,-108-435,-28-99,0-1,0 1,0 0,0-1,0 1,0-1,0 1,1-1,-1 1,0-1,0 1,0-1,1 1,-1-1,0 1,1-1,-1 1,0-1,1 0,-1 1,1-1,-1 1,1-1,-1 0,1 0,-1 1,1-1,-1 0,1 0,-1 0,1 1,-1-1,1 0,-1 0,1 0,0 0,-1 0,1 0,-1 0,1 0,-1 0,1 0,-1-1,1 1,0 0,-1 0,1 0,-1-1,1 1,-1 0,0-1,1 1,-1 0,1-1,-1 1,0-1,1 1,-1 0,1-1,-1 1,0-1,0 1,1-1,-1 0,18-37,-16 33,150-445,-30 157,-104 246,-24 88,4-18</inkml:trace>
  <inkml:trace contextRef="#ctx0" brushRef="#br0" timeOffset="2884.364">735 643,'0'-5,"0"4,0 6,-5 7,-1 7,0 4,1 4,1 1,2 2,1-1,1 1,-5-1,-1 0,0 0,1-10,2-13,0-8</inkml:trace>
  <inkml:trace contextRef="#ctx0" brushRef="#br0" timeOffset="3484.801">707 530,'2'-3,"0"0,0 1,0-1,1 0,-1 1,1 0,0 0,-1 0,1 0,0 0,0 0,0 1,0-1,1 1,-1 0,0 0,3 0,-3-1,14-3,0 0,0 1,0 1,0 1,1 0,-1 1,0 1,16 1,-31-1,0 0,0 0,0 0,0 0,0 1,0-1,0 0,0 1,1 0,-1-1,-1 1,1 0,0 0,0 0,0 0,0 0,-1 1,1-1,-1 0,1 1,-1-1,1 1,-1 0,0 0,0-1,0 1,0 0,0 0,0 0,0 0,-1 0,1 0,-1 0,1 0,-1 0,0 0,0 0,0 1,0-1,0 0,0 0,-1 0,1 0,-1 0,1 0,-1 1,-53 88,-35-9,88-81,0 0,0 0,0 1,1-1,-1 0,1 0,-1 1,1-1,-1 1,1-1,0 0,0 1,-1-1,1 1,0-1,1 1,-1-1,0 0,0 1,0-1,1 1,-1-1,1 0,-1 1,1-1,0 0,-1 1,1-1,0 0,0 0,0 0,0 0,0 0,0 0,0 0,0 0,0 0,1 0,-1-1,0 1,2 0,61 23,-52-21,-8-2,3 0,-1 0,0 1,0-1,0 2,0-1,0 0,0 1,-1 0,1 1,-1-1,0 1,0 0,0 0,0 1,-1-1,4 6,-8-7,-1 1,1-1,-1 0,0 1,0-1,0 0,-1 0,1 0,-1 0,0 0,0 0,0 0,0-1,0 1,0-1,-1 1,1-1,-1 0,0 0,1 0,-1 0,0 0,0-1,-1 0,1 1,0-1,-3 0,1 2,-35 19,11-5,-1-1,0-1,-1-2,-1-1,0-1,-3-1,5-10,24-6</inkml:trace>
  <inkml:trace contextRef="#ctx0" brushRef="#br0" timeOffset="4733.24">1638 473,'-149'166,"-44"21,-39 39,231-226,-5 7,0-1,-1 0,1 0,-1 0,-1-1,1 0,-1-1,0 0,0 0,0 0,-4 0,5-5,7-2</inkml:trace>
  <inkml:trace contextRef="#ctx0" brushRef="#br0" timeOffset="12636.703">1892 699,'-89'112,"-78"70,-3-7,293-320,159-167,-281 309,1 0,0 1,0-1,0 1,0 0,0 0,0 0,1 0,-1 0,1 0,-1 0,1 1,0-1,0 1,-1 0,1 0,0 0,0 0,0 1,0-1,1 1,-1-1,0 1,0 0,0 0,0 1,0-1,0 1,0-1,0 1,0 0,0 0,0 0,0 1,-1-1,1 1,0 0,-1-1,1 1,-1 0,0 0,0 1,0-1,0 0,0 1,0-1,0 1,-1 0,1-1,-1 1,0 0,0 0,1 2,20 135,-13 76,-43-247,18 13,-1 1,-1 1,-1 1,0 0,-1 2,0 0,-1 1,0 1,-1 1,0 1,-1 1,0 1,-20-4,18 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29,'256'-1,"-58"-26,-91 32,-89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1:15.5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225 885,'-11'2,"1"0,-1 0,1 2,0-1,0 1,0 1,0-1,1 2,0-1,0 1,0 1,1 0,0 0,-6 7,7-8,0 1,0 0,1 0,0 0,1 1,0 0,0 0,0 0,1 0,1 1,-1 0,1 0,1 0,0 0,0 0,0 0,1 1,1-1,0 0,0 3,0-10,1 0,-1 0,1 0,0 0,-1 0,1-1,0 1,0 0,0 0,0-1,0 1,1 0,-1-1,0 1,1-1,-1 0,1 1,0-1,-1 0,1 0,0 0,0 0,0 0,0 0,-1-1,1 1,0-1,0 1,0-1,0 0,0 0,0 0,1 0,-1 0,0 0,0 0,0-1,1 0,72-35,-55 19,-1-2,-1 0,0 0,-2-2,0 0,-1-1,-2-1,0 0,-1-1,-2 0,2-8,-7 20,0-1,-1 1,-1-1,-1 0,1 0,-2-1,0 1,-1 0,0-1,-1 1,0 0,-1 0,0 0,-1 0,-1 0,0 0,-1 1,0 0,-1 0,0 0,-1 1,-1-1,-1-1,-9-4,16 16,-1-1,1 1,-1-1,1 1,0-1,0 0,0 0,0 0,0 0,0 0,1 0,-1 0,1-1,-1 1,1 0,0-1,0 0,0 1,0-1,1 1,-1-1,0 0,1 0,0 1,0-1,0 0,0 0,0 1,1-1,-1 0,1 0,0 1,-1-1,1 0,0 1,1-1,116-91,-79 68,11-7,-2-2,-2-3,-1-1,-1-4,105-101,-148 143,-1-1,1 1,0 0,0 0,0 0,0 0,-1 0,1 0,1 1,-1-1,0 0,0 0,0 1,0-1,0 1,1-1,-1 1,0-1,0 1,1 0,-1 0,0-1,1 1,-1 0,0 0,1 0,-1 1,0-1,1 0,-1 0,0 1,0-1,1 1,-1-1,0 1,0-1,0 1,0 0,1 0,-1-1,0 1,0 0,-1 0,1 0,0 0,0 0,0 0,-1 0,1 1,0-1,-1 0,1 0,-1 1,0-1,1 0,-1 2,15 35,-2 2,-1 0,-3 1,-1-1,-2 2,-1-1,-3 1,-1 3,8 157,-9 1,-9 0,-35 199,29-313,-4-1,-4-1,-4 0,-3-2,-4-2,-25 41,46-100,-2-1,-1 0,0-1,-2 0,0-2,-2 0,0-1,-1-1,-20 13,-29-8,68-23,0 0,0 0,0-1,0 1,0-1,1 1,-1-1,0 0,0 0,1 0,-1 1,0-2,1 1,-1 0,1 0,-1 0,1-1,0 1,-1-1,1 1,0-1,0 1,0-1,0 0,1 0,-1 1,0-1,1 0,-1 0,1 0,-1 0,1 0,0 0,0 1,0-1,0 0,0-1,1-14,1-1,1 0,1 1,0-1,1 1,1 0,0 1,5-9,1-4,32-70,5 2,3 3,5 2,3 2,5 3,29-27,-51 63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0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1,'28'0,"25"0,7 0,-1 0,-6 0,-7 0,-7 0,-5 0,-8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1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3 229,'0'-3,"-1"1,1-1,-1 0,1 1,0-1,0 1,0-1,0 0,0 1,1-1,-1 1,1-1,-1 1,1-1,0 1,0-1,1 1,-1 0,0-1,1 1,-1 0,1 0,0 0,-1 0,1 0,0 1,0-1,0 0,1 1,-1 0,2-2,26-18,0 2,1 0,2 2,-1 1,2 2,0 2,24-6,-38 12,0 2,1 0,0 1,0 1,0 1,19 2,-38-1,0 0,0 0,0 0,-1 1,1-1,0 1,0-1,-1 1,1-1,0 1,-1 0,1 0,0 0,-1 0,1 0,-1 0,0 0,1 0,-1 1,0-1,0 0,0 1,0-1,0 1,0-1,0 1,0 0,-1-1,1 1,-1 0,1 0,-1-1,0 1,1 0,-1 0,0 0,0-1,0 1,-1 0,1 0,0 0,-1-1,1 1,-1 0,1-1,-1 1,0 0,0-1,0 1,0-1,0 1,0-1,0 1,-1 0,-81 86,19-25,62-61,0 1,0 0,0 0,1 0,-1 1,1-1,0 0,-1 1,2-1,-1 0,0 1,1-1,-1 1,1-1,0 1,1-1,-1 1,0-1,1 1,0-1,0 1,0-1,0 0,0 1,1-1,-1 0,1 0,0 0,0 0,0 0,1-1,-1 1,0-1,1 1,0-1,-1 0,1 0,0 0,0 0,1-1,2 2,29 15,-21-12,0 0,0 1,-1 0,0 2,0-1,-1 1,0 1,0 0,-1 1,-1 0,0 1,0 0,7 12,-15-19,1 1,-1-1,0 0,-1 1,1 0,-1-1,0 1,-1 0,1 0,-1 0,0-1,-1 1,1 0,-1 0,0-1,-1 1,1 0,-1-1,0 0,-1 1,1-1,-1 0,0 0,0 0,-1 0,1-1,-1 1,0-1,0 0,-1 0,-4 3,-9 9,-1-1,-1 0,0-1,-1-1,0-1,-1-1,0-1,-1-1,0-1,-1-1,0-1,-2-1,-25-7,33-5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2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0 526,'14'-37,"2"0,1 2,2 0,1 0,12-12,-18 27,2 0,0 1,1 1,1 0,1 2,0 0,1 1,17-10,-37 25,1-1,0 0,-1 1,1-1,-1 0,1 1,0-1,0 0,-1 1,1-1,0 1,0 0,0-1,0 1,-1 0,1-1,0 1,0 0,0 0,0 0,0 0,0 0,0 0,0 0,0 0,-1 0,1 0,0 0,0 1,0-1,0 0,0 1,0-1,-1 1,1-1,0 1,0-1,-1 1,1-1,0 1,-1 0,1-1,0 1,-1 0,1-1,-1 1,1 0,-1 0,0 0,1 0,-1-1,0 1,0 0,1 0,-1 0,0 1,-6 56,5-51,-1-6,1 1,0 0,0-1,0 1,0 0,1 0,-1 0,0 0,1 0,-1 0,1 0,0 0,0 0,-1 0,1 0,1 0,-1 0,0 0,0 0,1 0,-1 0,1 0,0 0,-1 0,1 0,0 0,0-1,0 1,0 0,1-1,-1 1,0 0,1-1,-1 0,1 1,0-1,-1 0,1 0,0 0,0 0,-1 0,1 0,0 0,0-1,0 1,0-1,0 0,0 1,0-1,0 0,0 0,1 0,160-90,71-54,-157 93,-77 52,0-1,0 0,-1 0,1 0,0 1,0-1,0 0,-1 0,1 1,0-1,0 0,0 1,0-1,0 0,0 0,-1 1,1-1,0 0,0 1,0-1,0 0,0 1,0-1,0 0,0 1,1-1,-1 0,0 1,0-1,0 0,0 0,0 1,0-1,1 0,-1 0,0 1,0-1,0 0,1 0,-1 1,0-1,0 0,1 0,-1 0,0 1,0-1,1 0,-1 0,0 0,1 0,-22 28,21-27,-122 187,118-181,0 1,1-1,0 1,0 0,0 0,1 0,0 1,1-1,0 1,0-1,1 0,0 1,0-1,1 1,0-1,1 1,1 3,-2-10,1 1,-1-1,1 0,0 0,0 0,0 1,0-2,0 1,1 0,-1 0,0-1,1 1,-1-1,1 0,0 0,-1 0,1 0,0 0,0 0,-1-1,3 1,16 2</inkml:trace>
  <inkml:trace contextRef="#ctx0" brushRef="#br0" timeOffset="249.629">1411 75,'-48'38,"-54"42,-19 11,1-4,11-7,20-14,20-11,16-12,14-8,7-5,6-7,6-4,7 1,5-4</inkml:trace>
  <inkml:trace contextRef="#ctx0" brushRef="#br0" timeOffset="651.521">1496 554,'-36'-1,"0"2,0 2,0 1,0 2,1 2,-34 11,66-18,0 0,0 0,0 0,1 0,-1 1,0 0,1-1,-1 1,1 0,0 0,-1 0,1 0,0 1,0-1,1 1,-1-1,0 1,1 0,0-1,-1 1,1 0,0 0,0 0,1 0,-1 0,1 0,-1 0,1 0,0 0,0 0,0 0,1 0,-1 0,1 0,0 0,0 0,0 0,0 0,0 0,0 0,1-1,-1 1,1-1,0 1,0-1,0 1,0-1,0 0,1 0,109 103,-110-103,-1 0,1-1,-1 1,0 0,0 0,0 0,0 1,0-1,0 0,0 0,-1 0,1 1,-1-1,1 0,-1 1,0-1,0 0,0 1,-1-1,1 0,0 1,-1-1,1 0,-1 0,0 0,0 1,0-1,0 0,0 0,0 0,-1 0,1-1,-1 1,1 0,-1 0,0-1,0 1,1-1,-1 0,0 1,0-1,0 0,-1 0,1 0,-2 0,-17 7,0 0,0-1,0-2,-1 0,0-1,0-2,0 0,-1-1,-13-2,-9-9,26 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2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0 537,'56'-192,"38"-102,-66 244,-26 50,0 0,-1 1,1 0,0-1,-1 1,1 0,0 0,-1 0,1 0,-1 0,0 0,1 1,-1-1,0 0,1 1,-1-1,0 1,0-1,0 1,-1-1,1 1,0 0,0 0,-1-1,1 1,-1 0,0 0,0 0,1-1,-1 1,0 0,0 0,-1 0,1 0,0 0,14 82,-13-70,-1 1,2-1,0 0,1 0,0 0,1-1,0 1,1-1,1 0,0 0,1-1,0 1,1-2,0 1,1-1,0 0,10 8,-17-18,0 1,1 0,-1-1,1 0,0 1,0-1,-1 0,1-1,0 1,0 0,0-1,0 1,0-1,0 0,0 0,0 0,-1-1,1 1,0-1,0 1,0-1,0 0,-1 0,1 0,0-1,-1 1,1-1,-1 1,1-1,-1 0,0 0,0 0,0 0,0 0,0 0,1-3,54-94,-19-19,-30 93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2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263 475,'-24'18,"0"1,1 1,1 1,0 1,2 1,1 1,1 1,1 0,-3 7,13-19,-1 0,2 0,0 0,0 1,1 0,1 0,0 0,1 1,0 8,2-19,1 0,0 0,0 0,0 1,0-1,1 0,0 0,0 0,0 0,0 0,0 0,1 0,0-1,0 1,0 0,0-1,1 1,-1-1,1 0,0 0,0 0,0 0,0-1,0 1,1-1,-1 0,1 1,-1-2,1 1,0 0,0-1,0 0,0 0,0 0,1 0,8 1,0 0,0-1,1 0,-1-2,0 1,0-1,0-1,0-1,0 0,0 0,0-1,-1-1,0 0,0-1,0 0,-1 0,0-2,0 1,0-1,-1-1,1-1,20-20,-2-1,0-1,-2-2,-2-1,18-32,-27 43,0-1,-2 0,-2 0,0-2,-1 1,-2-2,-1 1,-1-1,-1 0,-1-1,-2 1,-1-1,-1 0,-2 1,0-1,-2 0,-3-11,4 33,0 0,0-1,0 1,-1 0,0 0,0 1,0-1,-1 1,0-1,-1 1,1 0,-1 1,0-1,-1 1,1 0,-1 0,0 0,0 1,-1 0,1 1,-1-1,0 1,0 0,0 1,0 0,0 0,-1 0,1 1,-1 0,1 1,-1-1,1 1,-1 1,1 0,-7 1,-5 4,1 0,0 2,1 0,0 1,0 1,1 0,0 1,1 1,0 0,1 1,0 1,1 0,1 1,0 0,1 1,1 0,0 1,1 0,1 1,1 0,0 0,-2 11,1-5,0 1,2 0,1 0,1 0,1 0,1 1,1-1,1 1,1-1,2 1,1-1,0 0,2 0,1 0,1-1,1 0,1 0,1-1,1-1,1 0,1 0,14 15,-3-11,2-2,0-1,2-1,0-1,1-1,12 4,4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25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335 312,'66'-23,"0"-3,-2-3,27-17,-49 24,246-127,-282 147,-4 0,0 0,1 1,-1-1,0 1,1 0,-1 0,1 0,0 0,-1 1,1-1,0 0,0 1,-1 0,1 0,0 0,0 0,-1 0,1 0,0 1,-1 0,1-1,0 1,-1 0,1 0,-1 0,1 1,-1-1,1 0,-1 1,1 0,0 7,0-1,0 1,-1-1,0 1,-1-1,0 1,0 0,-1 0,0 0,-1 0,-1 8,1-5,-51 329,-8-55,22-119,7 2,7 7,20-147,1-1,1 1,2 0,1-1,1 1,1-1,2 1,0-1,7 15,-5-74,-7 15,-2 0,0 0,0 0,-2 0,0 1,-1 0,0 0,-1 0,-1 0,0 1,-1 0,-1 1,0 0,-1 0,0 1,-1 0,0 1,-10-8,4 5,0 2,-1 0,-1 1,0 0,0 2,-1 0,0 1,0 2,-1 0,0 1,0 0,-1 2,1 1,0 1,-1 0,0 2,1 0,-1 2,1 0,-1 1,1 0,-1 1,1 2,0 0,1 1,0 1,0 1,1 0,0 2,1 0,0 1,1 1,0 1,2 0,-1 1,1 2,2 1</inkml:trace>
  <inkml:trace contextRef="#ctx0" brushRef="#br0" timeOffset="253.865">165 1017,'53'-14,"56"-15,23-6,4-3,-6 0,-17 3,-17 6,-15 4,-13 6,-12 6,-6 1,-8 2,-5 2,-4 4,-4 1,-5 3</inkml:trace>
  <inkml:trace contextRef="#ctx0" brushRef="#br0" timeOffset="498.112">1492 990,'-5'38,"-1"18,0 3,1-2,6-12,3-8,1-11</inkml:trace>
  <inkml:trace contextRef="#ctx0" brushRef="#br0" timeOffset="733.182">1436 340,'0'0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0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0 187,'9'12,"0"0,-1 0,0 1,-1 0,0 0,-1 0,-1 1,1 3,5 10,175 478,-186-506,0 0,1 1,-1-1,0 0,0 0,1 0,-1 1,0-1,1 0,-1 0,1 1,-1-1,1 0,-1 1,1-1,0 1,-1-1,1 0,0 1,-1-1,1 1,0 0,-1-1,1 1,0 0,0-1,0 1,0 0,-1 0,1 0,0 0,0-1,0 1,0 1,-1-1,1 0,0 0,0 0,0 0,0 0,-1 1,1-1,0 0,0 1,-1-1,1 1,0-1,0 1,-1-1,1 1,-1-1,1 1,0 0,-1-1,1 1,-1 0,1-1,-1 1,0 0,1 0,-1-1,0 1,0 0,1 0,-1 0,0 0,23-161,77-324,-43 309,-47 162,-2 8</inkml:trace>
  <inkml:trace contextRef="#ctx0" brushRef="#br0" timeOffset="826.758">677 638,'0'39,"-4"31,-3 9,1-4,2-10,0-12,-3-9,0-8,0-5,3-3,0-7</inkml:trace>
  <inkml:trace contextRef="#ctx0" brushRef="#br0" timeOffset="1379.115">677 611,'16'-16,"1"1,0 1,1 0,0 2,1 0,1 1,0 1,0 1,1 0,0 2,0 0,4 1,-20 5,-1-1,1 1,0 0,-1 0,1 1,0 0,0 0,0 0,0 0,-1 1,1-1,0 1,-1 0,1 1,0-1,-1 1,0 0,1 0,-1 1,0-1,0 1,0 0,0 0,-1 0,1 0,-1 1,0-1,0 1,0 0,0 0,-1 0,1 1,-1-1,0 0,-1 1,1-1,-1 1,0 0,0-1,0 1,-1 0,1 0,-1 4,-1-3,0-1,0 1,0-1,0 1,-1-1,0 0,0 0,-1 1,1-2,-1 1,0 0,-1 0,1-1,-1 0,1 0,-1 0,-1 0,1 0,0-1,-1 0,0 0,0 0,-3 1,-127 42,115-42,-122 13,118-17</inkml:trace>
  <inkml:trace contextRef="#ctx0" brushRef="#br0" timeOffset="1713.352">1553 525,'-38'29,"-23"19,-5 1,3-2,8-5,4-5,5-3,6-4,5-1,4-1,2-6,1-1,1-4,5-1,1-2,4 0,1-1,2-3</inkml:trace>
  <inkml:trace contextRef="#ctx0" brushRef="#br0" timeOffset="2364.167">1694 751,'-164'102,"4"7,-9 17,91-57,306-236,-108 73,4 5,65-32,-185 119,76-34,-78 36,-1-1,1 1,0 0,-1-1,1 1,0 0,0 0,-1 0,1 0,0 0,0 1,-1-1,1 0,0 1,-1-1,1 1,0 0,-1-1,1 1,-1 0,1 0,-1 0,0 0,1 0,-1 1,0-1,0 0,0 1,0-1,0 0,0 1,0-1,0 1,0 0,-1-1,1 1,-1 0,1-1,-1 1,0 0,1-1,-1 1,0 0,0 0,0-1,-1 1,-24 142,24-126,1 1,0 0,2-1,0 1,1-1,1 0,0 0,1 0,3 4,-4-10,-4-11,1-1,-1 1,1 0,-1-1,0 1,1 0,-1-1,0 1,1 0,-1 0,0-1,0 1,0 0,0 0,1 0,-1-1,0 1,-1 0,1 0,0 0,0-1,0 1,0 0,-1 0,1-1,0 1,0 0,-1 0,1-1,-1 1,1 0,-1-1,1 1,-1-1,1 1,-1 0,0-1,1 1,-1-1,0 0,1 1,-1-1,0 1,1-1,-1 0,0 0,0 0,0 1,1-1,-1 0,0 0,0 0,0 0,1 0,-1 0,0 0,0 0,0-1,1 1,-1 0,0 0,0-1,0 1,-55-25,49 21,-152-86,0 21,134 61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1 307,'1107'-36,"932"-60,-944 59,354 8,-401-17,-925 35,-1-4,50-16,-150 26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4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0,'-10'0,"-7"0,3 0,4 5,9 2,9-1,4-1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5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12,'-9'-5,"-4"-1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1:16.8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1694,'153'-340,"262"-517,-269 552,-127 258,-14 72,-30 208,10-95,8-98,1 1,3 0,1 0,2 0,1 0,3 0,1 0,8 28,-13-66,0 0,0-1,1 1,-1 0,1 0,-1 0,1-1,0 1,0 0,0-1,0 1,0-1,1 1,-1-1,1 1,0-1,-1 0,1 0,0 0,1 0,-1 0,0 0,0-1,1 1,-1-1,1 1,-1-1,1 0,0 0,-1 0,1-1,0 1,0-1,-1 1,1-1,0 0,0 0,0 0,0 0,-1-1,1 1,0-1,0 1,-1-1,1 0,0-1,11-11,-1-1,-1 0,-1-1,0 0,-1-1,0 0,-1-1,-1 0,1-6,32-55,258-454,-178 324,-108 189,-8 28,-49 196,21-113,5 0,-4 63,-7 242,27-161,2-230,1 0,0 0,1 0,-1 0,1-1,0 1,0 0,1-1,0 0,0 0,0 0,0 0,4 4,10 8</inkml:trace>
  <inkml:trace contextRef="#ctx0" brushRef="#br0" timeOffset="287.003">1778 791,'-10'25,"1"2,1-1,2 1,0 0,2 0,1 1,1-1,1 1,3 21,-2-45,1 0,-1 0,1 0,-1 0,1-1,0 1,1 0,-1-1,1 1,-1-1,1 1,0-1,1 0,-1 0,0 0,1 0,0 0,-1 0,1-1,0 1,0-1,1 0,-1 0,0 0,1 0,-1-1,1 0,0 1,0-1,-1 0,1-1,0 1,0-1,0 1,-1-1,1-1,0 1,0 0,0-1,0 0,-1 0,1 0,0 0,-1 0,6-4,0-1,-1 0,0 0,-1 0,1-1,-1 0,0-1,-1 1,0-1,0-1,-1 1,0-1,0 0,-1 0,0 0,-1-1,0 1,0-1,-1 0,-1 0,1 0,-1 0,-1-5,0 8,0 0,0 0,0-1,-1 1,0 0,-1 0,0 0,0 1,0-1,-1 0,0 1,0-1,0 1,-1 0,0 0,0 0,-1 1,0-1,0 1,0 0,0 1,-1-1,0 1,0 0,0 1,0-1,0 1,-5-1,-13-3</inkml:trace>
  <inkml:trace contextRef="#ctx0" brushRef="#br0" timeOffset="669.3">2569 0,'-10'88,"5"0,4 0,9 86,0 42,-8 337,0-541</inkml:trace>
  <inkml:trace contextRef="#ctx0" brushRef="#br0" timeOffset="923.494">2315 678,'38'-10,"33"-2,8 0,-5 2,-9 3,-12 3,-9 2,-8 1,-5 1,-3 0,-2 1,0 4,1 2,-5-1</inkml:trace>
  <inkml:trace contextRef="#ctx0" brushRef="#br0" timeOffset="1166.337">3331 989,'5'19,"1"6</inkml:trace>
  <inkml:trace contextRef="#ctx0" brushRef="#br0" timeOffset="1415.169">3359 593,'-14'-38,"-1"-8,3 3</inkml:trace>
  <inkml:trace contextRef="#ctx0" brushRef="#br0" timeOffset="1639.545">3669 706,'-1'62,"-1"-39,1-1,0 0,2 1,0-1,2 0,1 0,0 0,2 0,0-1,9 19,-15-38,1 1,1 0,-1-1,0 1,1-1,-1 0,1 1,-1-1,1 0,0 0,0 0,0 0,0-1,1 1,-1 0,0-1,1 1,-1-1,1 0,0 0,-1 0,1 0,0-1,-1 1,1-1,0 1,0-1,-1 0,1 0,0 0,0-1,0 1,-1 0,1-1,0 0,-1 0,1 0,0 0,-1 0,1 0,-1-1,0 1,1-1,-1 0,0 0,0 0,0 0,1-1,5-11,1-1,-2 0,0-1,-1 0,0 0,-2 0,0 0,0-1,-2 0,0 0,-1 0,0 1,-2-1,0 0,-1 0,-3-13,6 27,-1 0,0 0,0 0,-1 0,1 0,-1 0,0 0,1 0,-1 0,-1 0,1 0,0 0,-1 0,1 1,-1-1,0 0,0 1,0 0,0-1,0 1,-1 0,1 0,-1 0,1 1,-1-1,0 0,1 1,-1 0,0 0,0 0,0 0,0 0,-1 0,-16 3</inkml:trace>
  <inkml:trace contextRef="#ctx0" brushRef="#br0" timeOffset="1900.965">4121 933,'17'-29,"-5"8,0 0,1 1,1 1,1 0,1 1,1 0,0 1,1 1,2 0,-19 15,0 0,1 0,-1 0,0 0,0 0,0 1,0-1,1 0,-1 1,0-1,1 1,-1-1,0 1,1 0,-1 0,0 0,1-1,-1 1,1 0,-1 1,0-1,1 0,-1 0,1 1,-1-1,0 1,0-1,1 1,-1-1,0 1,0 0,1-1,-1 1,0 0,0 0,0 0,0 0,0 0,0 0,0 1,16 58,-11-34,-5-21,1 1,0-1,1 1,-1-1,1 0,0 0,0 0,1-1,0 1,-1-1,1 0,1 0,-1 0,1 0,-1-1,1 0,0 0,0 0,1 0,-1-1,0 0,1 0,-1 0,1-1,0 0,0 0,-1-1,1 1,0-1,0 0,0-1,-1 1,1-1,0 0,0-1,-1 0,1 1,-1-2,0 1,1-1,-1 1,0-2,6-4,0-1,0 0,-1-1,0-1,-1 1,0-1,-1-1,0 1,-1-1,-1-1,1 0,-2 1,0-2,0 1,-2-1,3-11,38-112,-34 119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0,'28'0,"30"0,9 0,-2 0,-8 0,-7 0,-9 0,-6 0,-4 0,-3 0,-1 0,0 0,-1 0,-8 0,-8 5,-6 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4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28,'43'0,"34"0,8-5,-5-1,-12 0,-12 1,-12 2,-12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1 277,'15'-2,"0"-1,-1-1,1-1,-1 0,1 0,-1-2,-1 1,0-2,0 0,0-1,-1 0,0 0,-1-2,0 1,8-10,-7 8,80-80,-92 91,1 1,0-1,-1 0,1 1,0-1,0 1,0-1,0 1,-1-1,1 1,0 0,0-1,0 1,0 0,0 0,0-1,0 1,0 0,0 0,0 0,0 0,0 0,0 1,0-1,0 0,0 0,0 1,0-1,-1 0,1 1,0-1,0 1,0-1,0 1,-1 0,1-1,0 1,-1 0,1-1,0 1,-1 0,1 0,-1 0,1-1,-1 1,1 0,-1 0,0 0,1 0,-1 0,0 0,0 0,0 0,0 1,7 58,-7-57,23 240,8 66,-29-283,1 0,1 0,2-1,0 0,2 0,2 2,-10-26,0-1,0 1,0 0,0-1,0 1,0 0,0-1,1 1,-1 0,0-1,1 1,-1 0,0-1,1 1,-1-1,1 1,-1-1,1 1,-1-1,1 1,-1-1,1 1,-1-1,1 0,0 1,-1-1,1 0,0 0,-1 1,1-1,0 0,-1 0,1 0,0 0,-1 0,1 0,0 0,0 0,-1 0,1 0,0 0,-1 0,1-1,0 1,-1 0,1 0,-1-1,1 1,0 0,-1-1,1 1,-1-1,1 1,-1-1,1 1,-1-1,1 1,-1-1,1 0,-1 0,23-43,-20 38,211-514,-94 297,-95 148,-42 116,10-17</inkml:trace>
  <inkml:trace contextRef="#ctx0" brushRef="#br0" timeOffset="502.927">932 786,'-89'203,"88"-201,0 2,0-1,-1 0,1 1,-1-1,0 0,0 0,0 0,0-1,0 1,-1 0,1-1,-1 1,0-1,0 0,0 0,0 0,0 0,0-1,0 1,0-1,-1 0,-1 1,3-4,0-1,1 1,-1 0,1-1,0 0,-1 1,1-1,0 1,1-1,-1 0,0 0,1 0,-1 1,1-1,0 0,0 0,0 0,1 0,-1 0,0 1,1-1,0 0,0 0,0 1,0-1,0 0,0 1,1-1,0 1,-2 0,12-31,2 0,0 1,3 1,0 1,2 0,1 1,2 1,0 1,2 1,1 1,1 1,7-4,-19 18,-1-1,2 2,-1 0,2 1,-1 0,1 2,0-1,0 2,2 0,-17 5,0-1,1 1,-1 0,1 0,-1-1,1 1,-1 1,1-1,-1 0,1 0,-1 0,0 1,1-1,-1 1,1-1,-1 1,0-1,0 1,1 0,-1 0,0 0,0 0,0 0,0 0,0 0,0 0,0 0,0 0,0 0,0 1,-1-1,1 0,-1 1,1-1,-1 0,1 1,-1-1,0 1,1-1,-1 0,0 1,0-1,0 1,-11 64,7-56,-1 0,-1 0,0-1,0 1,-1-1,0-1,0 1,-1-1,0-1,0 1,-1-1,0-1,0 0,-1 0,0-1,0 0,0 0,-6 1,-93 25,100-29</inkml:trace>
  <inkml:trace contextRef="#ctx0" brushRef="#br0" timeOffset="1133.002">1721 531,'-43'28,"1"2,2 2,1 1,1 2,-28 36,-40 92,-32-25,126-123</inkml:trace>
  <inkml:trace contextRef="#ctx0" brushRef="#br0" timeOffset="1735.968">1947 673,'-333'354,"268"-308,75-78,15 3,0 2,2 1,1 1,30-21,7-6,155-112,-214 160,56-30,-60 34,-1 0,0-1,1 1,-1 0,1 0,-1 0,1-1,-1 2,0-1,1 0,-1 0,1 0,-1 1,1-1,-1 1,0-1,1 1,-1-1,0 1,0 0,1 0,-1 0,0 0,0 0,0 0,0 0,0 0,0 0,0 0,0 0,-1 1,1-1,0 0,-1 0,1 1,-1-1,1 1,-1-1,0 0,0 1,0-1,1 1,-1-1,-1 2,-1 199,2-199,1-2,0 1,-1-1,1 0,-1 1,0-1,1 1,-1-1,0 1,0-1,0 0,0 1,0-1,0 1,-1-1,1 1,0-1,-1 0,1 1,-1-1,1 1,-1-1,0 0,0 0,1 1,-1-1,0 0,0 0,0 0,0 0,0 0,-1 0,1 0,0-1,0 1,-1 0,1-1,0 1,-1-1,1 1,0-1,-1 1,1-1,-1 0,1 0,-1 0,1 0,0 0,-2 0,-121-85,22 11,89 61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9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1 255,'38'0,"23"-5,10-1,-2 0,-8 1,-10 2,-4 0,-4-3,-6-1,-4 1,-2 1,-3 2,0 1,-6 1</inkml:trace>
  <inkml:trace contextRef="#ctx0" brushRef="#br0" timeOffset="203.412">452 1,'-14'38,"-10"33,-1 8,0 0,3-8,6-11,10-16,6-11,4-6,5-8,6-7,1 0,-3-3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6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0 244,'5'5,"0"0,-1-1,1 0,1 1,-1-2,1 1,-1-1,1 0,0 0,0 0,0-1,1 0,-1 0,0-1,1 0,-1 0,1 0,-1-1,1 0,0 0,4-2,3 0,0 0,-1-2,1 0,-1 0,0-1,0-1,0 0,-1-1,0 0,0-1,-1-1,0 1,-1-2,1 1,-2-2,7-7,-16 18,0 1,0 0,0-1,0 1,0 0,0-1,0 1,0 0,0 0,0-1,0 1,0 0,0-1,0 1,1 0,-1-1,0 1,1 0,-1-1,0 1,1-1,-1 1,1 0,-1-1,1 1,-1-1,1 0,-1 1,1-1,0 1,-1-1,1 0,-1 1,1-1,0 0,0 0,-1 1,1-1,0 0,-1 0,1 0,0 0,-1 0,1 0,0 0,0 0,-1 0,1-1,0 1,-1 0,1 0,0-1,-1 1,1 0,0-1,-1 1,1 0,-1-1,1 1,-1-1,1 1,-1-1,1 1,-1-1,1 0,-1 1,1-1,7 40,-2 0,-1 0,-2 1,-2 0,-2-1,-1 2,1 28,11 126,9-27,-19-167,-1 0,1-1,0 1,-1 0,1 0,0 0,0-1,-1 1,1 0,0 0,0 0,0 0,0 0,0 0,0-1,0 1,0 0,1 0,-1 0,0 0,0-1,1 1,-1 0,1 0,-1 0,1-1,-1 1,1 0,-1-1,1 1,-1 0,1-1,0 1,-1-1,1 1,0-1,0 1,-1-1,1 0,0 1,0-1,0 0,-1 1,1-1,0 0,0 0,0 0,0 0,0 0,-1 0,1 0,0 0,0 0,0-1,0 1,0 0,-1 0,1-1,0 1,51-117,-27 51,2 0,4 2,14-20,171-253,-94 148,-131 222,1-17</inkml:trace>
  <inkml:trace contextRef="#ctx0" brushRef="#br0" timeOffset="682.025">1045 667,'-18'39,"-5"148,13-106,9-64,0 0,-1 0,-1 0,-1 0,0 0,-2-1,-2 7,-9-34,10-1</inkml:trace>
  <inkml:trace contextRef="#ctx0" brushRef="#br0" timeOffset="999.279">1045 582,'12'-2,"1"1,0 0,0 0,0 1,0 1,0 0,-1 1,1 0,0 1,3 1,-12-3,1 1,0 0,-1 0,1 0,-1 0,1 0,-1 1,0 0,0 0,0 0,-1 1,1-1,-1 1,1 0,-1-1,-1 2,1-1,0 0,-1 0,0 1,0 0,0-1,-1 1,1 0,-1 0,0 0,-1 2,0-1,0 1,-1-1,0 1,0-1,-1 0,0 1,0-1,0 0,-1 0,0 0,0-1,-1 1,1-1,-1 0,0 0,0 0,-1 0,0-1,-4 4,-105 70,-13-22,107-51</inkml:trace>
  <inkml:trace contextRef="#ctx0" brushRef="#br0" timeOffset="1264.003">1779 582,'-39'29,"-31"29,-9 9,4-2,10-8,11-7,11-9,7-6,5-4,3-8,7-2,1-6,5 1,-1-4,4 2,-2-2,6-3,5-2</inkml:trace>
  <inkml:trace contextRef="#ctx0" brushRef="#br0" timeOffset="1518.176">1919 780,'-33'38,"-21"28,-7 6,4-3,10-9,9-10,6-8,8-8,4-8,5-9</inkml:trace>
  <inkml:trace contextRef="#ctx0" brushRef="#br0" timeOffset="1984.129">1779 752,'11'-3,"0"1,0 1,0 0,0 0,0 1,1 0,-1 1,0 0,0 1,0 0,0 1,0 1,-1-1,1 1,-1 1,0 0,3 3,-11-7,-1 0,1 1,0 0,-1-1,0 1,1 0,-1 0,0 0,0 0,0-1,0 2,-1-1,1 0,0 0,-1 0,0 0,1 0,-1 0,0 1,0-1,0 0,0 0,-1 0,1 1,-1-1,1 0,-1 0,0 0,1 0,-1 0,0 0,0 0,-1 0,1-1,0 1,-1 0,1-1,-1 1,1 0,-1-1,0 0,1 1,-3 0,2-1,0 1,0-1,0 1,0 0,0-1,1 1,-1 0,1 0,-1 1,1-1,0 0,0 0,0 1,0-1,0 0,0 1,1-1,-1 1,1-1,-1 1,1-1,0 1,0-1,0 1,1 0,-1-1,1 1,-1-1,1 0,0 1,0-1,0 1,0-1,1 1,46 47,23 30,-69-77,-1 0,0 0,1 1,-1-1,0 0,-1 1,1-1,0 1,-1-1,0 1,0 0,0-1,0 1,-1-1,1 1,-1-1,0 1,0-1,0 0,-1 1,1-1,-1 0,0 0,0 0,0 0,0 0,0-1,-1 1,-7 6,0-2,-1 0,0 0,0-1,-1 0,0-1,0 0,0-1,0 0,-1-1,1 0,-1-1,0-1,0 0,0-1,0 0,0-1,1 0,-12-3,-3-1,2-2</inkml:trace>
  <inkml:trace contextRef="#ctx0" brushRef="#br0" timeOffset="3034.7">2004 922,'0'4,"-5"3,-6-1,-6-2,-5 0,1 3,-1 0,0 0,2-2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50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0 230,'19'41,"-3"1,-1 1,-2 0,-1 8,-3-16,40 194,-25-179,-23-49,-1 0,1 0,0 0,-1 0,1 0,0 0,0-1,0 1,-1 0,1 0,0-1,0 1,0 0,0-1,1 1,-1-1,0 0,0 1,0-1,0 0,0 0,0 1,1-1,-1 0,0 0,0 0,0 0,1-1,-1 1,0 0,0 0,0-1,0 1,0-1,0 1,0-1,0 1,0-1,0 0,0 1,0-1,0 0,0 0,0 0,17-21,-1 0,-1-1,-1-1,-1 0,-2-1,0 0,6-21,8-14,173-412,-190 447</inkml:trace>
  <inkml:trace contextRef="#ctx0" brushRef="#br0" timeOffset="2230.58">875 455,'0'5,"0"11,0 8,0 4,0 2,-5 2,-1-1,0-1,1 0,2-1,-4 0,-1 0,1-1,2 0,2 0,6-4,3-7</inkml:trace>
  <inkml:trace contextRef="#ctx0" brushRef="#br0" timeOffset="2721.223">847 398,'298'-26,"-235"38,-62-12,0 1,1-1,-1 1,0 0,0-1,0 1,0 0,0 0,0 0,0 0,0 0,0 0,0 0,-1 0,1 0,0 1,-1-1,1 0,-1 0,1 1,-1-1,0 0,1 1,-1-1,0 0,0 1,0-1,0 0,0 1,0-1,0 0,-1 1,1-1,0 0,-1 1,1-1,-1 0,0 0,1 0,-1 1,0-1,1 0,-2 0,-7 11,-1 0,-1-1,0 0,-1-1,0 0,0-1,-1 0,0-1,0 0,-1-1,-8 2,-16 11,26-14,5-3,0 1,0 0,1 0,-1 0,1 0,0 1,0 0,1 1,0-1,-1 1,2 0,-1 0,5-3,0 0,1 0,-1 0,1 1,0-2,0 1,0 0,0 0,0 0,0 0,1-1,0 1,-1 0,1-1,0 0,0 1,0-1,1 0,-1 0,1 0,-1 0,1-1,-1 1,1-1,0 1,0-1,0 0,0 0,0 0,0-1,0 1,0-1,0 0,0 1,1-1,-3 0,79 39,-78-38,-1 0,0 0,1 0,-1 0,0 0,0 0,1 1,-1-1,0 0,0 1,0-1,-1 1,1-1,0 1,-1 0,1-1,0 1,-1 0,0-1,1 1,-1 0,0-1,0 1,0 0,0 0,0-1,-1 1,1 0,0-1,-1 1,1 0,-1-1,0 1,0-1,1 1,-1-1,0 1,0-1,0 0,0 1,-1-1,1 0,0 0,-1 0,1 0,0 0,-2 1,-158 84,46-41,91-37</inkml:trace>
  <inkml:trace contextRef="#ctx0" brushRef="#br0" timeOffset="2965.427">1807 455,'-43'33,"-39"27,-9 11,0-1,7-3,12-7,9-6,11-6,9-7,7-5,5-9,3-5,1 0,1 0,0-4,4 1,1-4,4-3</inkml:trace>
  <inkml:trace contextRef="#ctx0" brushRef="#br0" timeOffset="3697.779">2005 511,'-31'19,"2"0,0 2,2 2,0 0,2 2,0 0,-9 15,-32 40,40-47,-2-1,0-1,-2-1,-18 12,-160 138,636-544,-254 249,-172 113,-1 1,1-1,-1 1,1 0,0-1,0 1,-1 0,1 0,0 0,0 0,0 1,0-1,0 1,0-1,0 1,0-1,0 1,0 0,0 0,1 0,-1 0,0 1,0-1,0 0,0 1,0 0,0-1,0 1,0 0,-1 0,1 0,0 0,0 0,-1 1,1-1,0 0,-1 1,1-1,-1 1,0 0,0-1,0 1,1 0,-1 0,-1 0,1-1,0 1,0 0,-1 0,1 1,13 285,-13-287,0 1,0-1,0 1,0-1,-1 1,1 0,0-1,-1 1,1 0,-1-1,1 1,-1 0,0 0,0 0,0-1,0 1,0 0,0 0,0-1,-1 1,1 0,-1 0,1-1,-1 1,0 0,1-1,-1 1,0-1,0 1,0-1,0 1,-1-1,1 0,0 1,0-1,-1 0,1 0,-1 0,1 0,-1 0,1 0,-1-1,0 1,1-1,-1 1,0-1,0 1,1-1,-1 0,0 0,0 0,0 0,1 0,-3 0,-148-59,149 57,-42-18,-2 2,1 1,-2 3,-37-6,61 17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57 565,'8'-5,"0"1,1 0,0 0,0 1,0 0,0 1,0 0,0 0,0 1,1 0,-1 1,1 0,-1 0,8 2,204 26,-136-27,0-4,70-12,204 3,-336 13</inkml:trace>
  <inkml:trace contextRef="#ctx0" brushRef="#br0" timeOffset="288.227">0 875,'48'-5,"45"-1,16-1,4 2,-8 2,-12 1,-12 0,-10 2,-8 0,-5 0,-3 0,-5 1,-3-1,-3 0,-6 0,-3 0,-4 0,-6 0</inkml:trace>
  <inkml:trace contextRef="#ctx0" brushRef="#br0" timeOffset="720.001">706 0,'0'8,"-1"0,1 0,1 0,-1 0,1 0,1-1,0 1,0 0,0-1,1 1,0-1,0 0,1 0,0 0,0 0,0-1,1 0,0 1,1-2,-1 1,1-1,3 2,19 14,1-2,1 0,1-3,0 0,2-2,-1-2,2 0,24 3,-39-9,48 14,-34-12,-1 1,-1 2,0 1,0 1,-1 2,-1 1,1 2,-25-15,-1 0,0 0,0 0,0 1,-1 0,1 0,-1 0,0 0,0 0,0 1,-1-1,0 1,1 0,-2 0,1 0,0 0,-1 0,0 0,0 0,-1 0,1 0,-1 1,0-1,-1 0,1 0,-1 0,0 0,0 0,-1 0,0 0,1 0,-2 0,1 0,0-1,-1 1,0-1,0 0,0 0,-1 1,-28 23,0 0,-2-3,-1-1,-1-1,-1-2,0-1,-2-3,-39 13,-36 20,77-33,2 1,0 2,1 1,1 2,1 1,-15 16,12 21,32-41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04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1,'14'0,"25"0,9 0,3 0,-4 0,-4 0,-1 0,-2 0,-3 0,-3 0,-3 0,-1 0,-7 5,-6 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04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1,'38'0,"33"0,8 0,-5 0,-9 0,-11 0,-15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02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0 367,'325'-169,"-298"153,-1-1,-1-1,-1 0,-1-2,0-1,-2-1,7-10,-28 33,0 0,0 0,0 0,0 0,0-1,0 1,0 0,0 0,0 0,1 0,-1 0,0-1,1 1,-1 0,0 0,1 0,-1-1,1 1,-1 0,1 0,0-1,-1 1,1-1,-1 1,1-1,0 1,0-1,-1 1,1-1,0 1,0-1,0 0,0 1,-1-1,1 0,0 0,0 0,0 0,0 0,0 0,0 0,-1 0,1 0,0 0,0 0,0 0,0-1,0 1,-1 0,1-1,0 1,0-1,-1 1,1-1,0 1,0-1,-1 1,1-1,-1 0,1 1,0-1,-1 0,1 1,-1-1,0 0,1 0,-1 0,0 1,1-2,5 194,-8-121,11 200,10-28,-2-185,-15-58,0 0,-1-1,1 1,-1-1,1 1,-1-1,1 0,-1 0,1 0,-1 0,0 0,1 0,-1 0,0 0,0 0,0 0,0-1,0 1,0-1,0 1,0 0,-1-1,1 1,0-1,-1 0,1 0,91-188,116-214,-86 149,-127 273,1 1</inkml:trace>
  <inkml:trace contextRef="#ctx0" brushRef="#br0" timeOffset="268.056">1270 620,'-15'39,"-4"26,1 8,3-5,5-8,4-10,2-13</inkml:trace>
  <inkml:trace contextRef="#ctx0" brushRef="#br0" timeOffset="539.189">1270 479,'13'-7,"1"2,-1 0,1 1,0 0,1 1,-1 0,1 1,-1 1,1 1,-1 0,1 0,0 2,-1 0,0 0,1 2,0 0,-12-3,1 1,-1 0,0 0,0 0,0 1,0-1,0 1,0 0,-1-1,1 1,-1 0,0 1,0-1,0 0,0 1,0-1,-1 1,0-1,1 1,-2 0,1-1,0 1,-1 0,1 0,-1 0,0 0,0-1,-1 1,1 0,-1 0,0 2,-2 3,1 0,-1 0,0 0,-1-1,0 0,-1 0,1 0,-2 0,1 0,-1-1,0 0,-5 4,-1 0,-1-2,0 1,-1-2,0 1,0-2,0 0,-1-1,0 0,-1-1,1-1,-1-1,0 0,1-1,-1 0,-1-1,-7-1,0-1</inkml:trace>
  <inkml:trace contextRef="#ctx0" brushRef="#br0" timeOffset="848.925">1947 451,'-34'38,"-24"42,-9 12,3-5,8-13,8-13,8-13,6-15,3-7,3-9,6-2,2 1,4-3</inkml:trace>
  <inkml:trace contextRef="#ctx0" brushRef="#br0" timeOffset="1488.586">2257 479,'-485'455,"405"-372,80-83,1 0,-1 0,0 0,0 0,1 0,-1 0,0 0,0 0,1 1,-1-1,0 0,0 0,0 0,1 0,-1 0,0 1,0-1,0 0,1 0,-1 0,0 0,0 1,0-1,0 0,0 0,0 1,1-1,-1 0,0 0,0 1,0-1,0 0,0 0,0 0,0 1,0-1,0 0,0 0,0 1,0-1,22-16,72-85,211-154,-181 176,-122 79,-1 0,1 0,0 0,0 0,0 0,0 0,0 1,0-1,0 1,0-1,0 1,0 0,0 0,-1 0,1 0,0 0,-1 0,1 0,0 0,-1 1,0-1,1 1,-1-1,0 1,0 0,0-1,0 1,0 0,0 0,0-1,-1 1,1 0,0 0,16 68,-39 70,21-130,0-1,0 1,-1 0,0-1,0 0,-1 1,0-1,-1 0,0 0,0-1,-1 1,0-1,-1 0,0 0,0-1,-4 4,4-10,1 0,-1 0,0-1,0 0,0 0,0-1,0 1,0-1,0-1,0 1,1-1,-1 0,1 0,-1 0,1-1,0 0,0 0,0-1,0 1,0-1,1 0,0 0,0 0,-3-4,-3-1,-155-136,153 131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10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1 129,'2'-5,"0"1,0 0,0 0,1 0,0 0,0 0,0 0,0 1,1-1,-1 1,1 0,0 0,0 1,0-1,0 1,0 0,1 0,-1 0,1 0,-1 1,1 0,2-1,39-11,0 2,2 2,-1 2,1 2,0 2,0 3,10 2,-48-1,-1 0,1 0,0 1,-1 1,1 0,-1 0,0 1,0 0,0 0,0 1,0 1,-6-4,-1 0,1 0,-1 0,1 0,-1 1,0-1,0 1,0 0,0-1,0 1,-1 0,1 0,-1 0,0 0,0 1,0-1,0 0,0 0,-1 1,0-1,1 0,-1 1,0-1,-1 0,1 1,-1-1,1 0,-1 1,0-1,0 0,0 0,-1 0,-1 3,-5 7,-1 0,-1 0,-1-1,1-1,-2 1,0-2,0 0,-1 0,0-1,0 0,-1-1,-10 3,-38 28,49-30,2-3,1 0,0 1,0 1,0-1,1 2,1-1,-1 1,1 0,1 1,0 0,-2 3,8-9,1-1,-1 0,0 0,1 1,0-1,0 0,0 1,0-1,0 1,1-1,-1 0,1 0,0 1,0-1,0 0,0 0,1 0,0 0,-1 0,1 0,0-1,0 1,0 0,1-1,-1 0,1 1,-1-1,1 0,0 0,87 52,-87-53,14 7,0 0,1 0,-2 0,1 2,-1 0,-1 1,1 1,-2 0,10 10,-22-19,0 0,0 0,0 1,0-1,-1 1,1-1,-1 1,0-1,0 1,0 0,-1-1,1 1,-1 0,0 0,0 0,0-1,-1 1,1 0,-1 0,0-1,0 1,0 0,0-1,-1 1,1-1,-1 0,0 1,0-1,0 0,-1 0,1 0,-1 0,0-1,0 1,-1 0,-112 77,82-62,-1-2,-1-1,0-2,-1-1,0-2,-5-1,21-8,8-4</inkml:trace>
  <inkml:trace contextRef="#ctx0" brushRef="#br0" timeOffset="587.203">875 383,'349'-336,"-290"290,-59 46,1 0,0 0,0 1,0-1,-1 0,1 1,0-1,-1 1,1-1,0 1,-1-1,1 1,-1-1,1 1,-1 0,1-1,-1 1,1 0,-1-1,1 1,-1 0,0 0,0-1,1 1,-1 0,0 0,0 0,0-1,0 1,0 0,0 0,0 0,0 0,0-1,0 1,0 0,-1 0,1-1,0 1,0 0,-1 0,1-1,-1 1,1 0,-1-1,1 1,-1 0,1-1,-1 1,1 0,-65 178,65-178,-1 1,1-1,-1 1,1-1,0 1,-1 0,1-1,0 1,0-1,0 1,0 0,1-1,-1 1,0 0,1-1,-1 1,1-1,-1 1,1-1,0 1,-1-1,1 1,0-1,0 0,0 1,0-1,0 0,1 0,-1 0,0 0,0 0,1 0,-1 0,1 0,-1-1,1 1,-1 0,1-1,-1 0,2 1,65-13,154-128,-115 77,-107 62,0 0,1 0,-1 1,1-1,-1 0,1 1,-1-1,1 1,-1-1,1 1,-1-1,1 1,0-1,-1 1,1-1,0 1,-1 0,1-1,0 1,0 0,-1 0,1 0,0 0,0-1,-1 1,1 0,0 0,0 0,0 0,-1 1,1-1,0 0,0 0,-1 0,1 1,0-1,0 0,-1 1,1-1,0 1,-1-1,1 0,-1 1,1-1,0 1,-1 0,1-1,-1 1,0 0,1-1,-1 1,1 0,-1-1,0 1,1 0,-1 0,0-1,0 1,0 0,0 0,0-1,0 1,0 0,0 0,0 0,0-1,-16 56,13-49,-92 217,92-219,0 1,1 1,0-1,0 0,1 0,0 1,0-1,0 1,1-1,0 1,0-1,0 0,1 3,5 8</inkml:trace>
  <inkml:trace contextRef="#ctx0" brushRef="#br0" timeOffset="835.578">2456 72,'-38'34,"-76"54,-32 21,-6 8,9-8,14-12,14-13,13-11,14-14,17-6,11-9,11-5,9-11,7-5,8-1,14-4,13-6,7-5</inkml:trace>
  <inkml:trace contextRef="#ctx0" brushRef="#br0" timeOffset="1215.687">2427 806,'-377'99,"324"-78,52-20,0-1,0 0,0 1,0-1,0 1,0 0,0-1,0 1,0 0,0 0,0 0,1-1,-1 1,0 0,0 0,1 0,-1 0,1 0,-1 0,1 0,-1 1,1-1,0 0,-1 0,1 0,0 0,0 1,0-1,0 0,0 0,0 0,0 0,0 1,1-1,-1 0,0 0,1 0,-1 0,1 0,-1 0,1 1,101 76,-97-76,-1 1,0 0,0 0,0 1,0-1,0 1,-1 0,0 0,0 0,0 1,0-1,0 1,-1-1,0 1,0 0,0 0,-1 0,0 0,1 0,-2 0,1 1,-1-1,0 0,0 0,0 0,-1 1,1-1,-1 0,-1 0,1 0,-1 0,1 0,-2 1,-3 3,0 0,-1 0,0-1,0 0,-1 0,0-1,0 0,-1 0,0-1,0 0,0-1,-1 0,0 0,0-1,0-1,-1 1,-1-1,-16 5,20-4,0-1,0 0,-1-1,0 0,1-1,-1 1,0-2,0 1,0-1,1 0,-1-1,0 0,0-1,-1 0,-8-4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09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1 226,'43'0,"29"0,12 0,-4 0,-6 0,-11 0,-10 0,-11 0,-7 0,-5 0,-2 0,-7 0</inkml:trace>
  <inkml:trace contextRef="#ctx0" brushRef="#br0" timeOffset="255.548">340 1,'-9'43,"-9"24,-1 10,3-3,-1-10,3-10,4-11,3-6,3-6,2-3,2-6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07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0,'-17'181,"-22"191,10-84,6-164,20-100</inkml:trace>
  <inkml:trace contextRef="#ctx0" brushRef="#br0" timeOffset="566.614">338 537,'148'-165,"83"-67,-231 231,1 0,-1 0,0 0,1 0,-1 0,1 0,-1 0,1 0,-1 0,1 1,0-1,-1 0,1 0,0 1,0-1,0 0,0 1,-1-1,1 1,0-1,0 1,0 0,0-1,0 1,0 0,0-1,0 1,0 0,0 0,0 0,0 0,0 0,0 0,0 0,0 1,0-1,0 0,0 1,0-1,0 0,0 1,0-1,0 1,0-1,0 1,0 0,-1-1,1 1,0 0,0 0,-1-1,1 1,-1 0,1 0,-1 0,1 0,-1 0,1 0,-1 0,0 0,1 0,-1 0,2 47,13 36,-12-82,1 0,-1-1,1 1,0-1,-1 0,1 0,0 0,0 0,0 0,0-1,0 0,0 0,0 0,0 0,0-1,0 0,0 0,0 0,-1 0,1 0,0-1,0 1,-1-1,1 0,-1 0,0-1,0 1,0-1,0 1,0-1,2-3,73-58,-58 45,0 2,2 0,0 1,1 1,22-10,-44 24,0 0,0 0,0 0,0 1,0-1,0 0,0 1,0-1,1 1,-1-1,0 1,0 0,0-1,1 1,-1 0,0 0,0 0,1 0,-1 0,0 0,0 0,1 0,-1 1,0-1,0 0,0 1,1-1,-1 1,0-1,0 1,0 0,0-1,0 1,0 0,0 0,0 0,0 0,-1 0,1 0,0 0,0 0,-1 0,1 0,-1 0,1 0,-1 0,1 1,-1-1,0 0,0 0,1 1,-12 65,-96 186,89-184,16-48</inkml:trace>
  <inkml:trace contextRef="#ctx0" brushRef="#br0" timeOffset="820.748">1777 85,'-232'195,"-14"33,135-124,-193 213,275-274,21-24</inkml:trace>
  <inkml:trace contextRef="#ctx0" brushRef="#br0" timeOffset="2056.763">1918 593,'-13'-6,"0"-1,-1 2,0 0,0 0,0 2,0-1,-1 2,1 0,-1 1,0 0,0 1,1 1,-1 0,1 1,-1 1,1 0,0 1,-1 0,2 1,-1 1,1 0,-7 4,18-7,-1-1,1 0,0 1,0-1,0 1,0-1,0 1,1 0,-1 0,1 0,0 0,0 0,0 0,0 0,0 1,1-1,-1 0,1 0,0 1,0-1,0 0,1 1,-1-1,1 0,-1 0,1 0,0 0,0 0,1 0,-1 0,1 0,-1 0,1 0,0-1,0 1,0 0,1-1,-1 0,0 0,1 0,0 0,-1 0,1 0,0 0,0-1,1 1,155 100,-158-101,1 1,-1-1,1 0,-1 0,1 0,-1 1,0-1,1 1,-1-1,0 1,0-1,0 1,0 0,-1 0,1-1,0 1,-1 0,1 0,-1 0,1 0,-1 0,0 0,0-1,0 1,0 0,0 0,-1 0,1 0,0 0,-1 0,0 0,1-1,-1 1,0 0,0 0,0-1,0 1,0-1,0 1,0-1,-1 1,1-1,0 0,-1 1,1-1,-1 0,0 0,1 0,-1 0,0-1,0 1,1 0,-3 0,-13 5,0 0,-1-1,0-1,1-1,-1 0,-1-1,1-1,0-1,0 0,0-2,-18-3,13 1,5-3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20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79,'24'4,"1"0,-1-2,1-1,0 0,0-2,-1-1,1-1,-1-1,0-1,14-5,-16 5,211-36,-97 21,-125 35,-16-4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2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28,'38'5,"27"-3,8-3,0 0,-7 0,-5-1,-8 1,-4-4,-5-2,-5 1,-5 1,-3 2,-7 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20:21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57,'-29'42,"2"2,2 0,2 2,-3 12,23-51,1 0,1 0,-1 0,1 0,0 0,1 0,0 0,0 0,0 0,1 0,0 0,0 0,1 0,0-1,0 1,1 0,0-1,0 0,0 1,1-1,0-1,0 1,0 0,1-1,0 0,0 0,0 0,0-1,1 0,0 0,0 0,0-1,0 0,1 0,-1 0,1-1,0 0,0 0,6 0,0 1,1-1,0-1,0 0,0-1,0 0,0-1,-1 0,1-2,0 1,-1-2,1 0,-1 0,0-1,0-1,10-7,2-3</inkml:trace>
  <inkml:trace contextRef="#ctx0" brushRef="#br0" timeOffset="247.692">565 1,'-61'104,"4"2,5 3,5 2,5 2,-21 93,56-173,2-1,1 1,1-1,1 1,3 15,0-22</inkml:trace>
  <inkml:trace contextRef="#ctx0" brushRef="#br0" timeOffset="837.497">762 537,'45'-51,"3"2,2 1,37-25,-87 72,48-29,-47 30,0-1,0 1,0-1,0 1,0 0,0-1,1 1,-1 0,0 0,0-1,0 1,0 0,0 0,0 1,0-1,0 0,0 0,1 0,-1 1,0-1,0 0,0 1,0-1,0 1,0-1,0 1,-1 0,1-1,0 1,0 0,0 0,-1 0,1-1,0 1,-1 0,1 0,-1 0,1 0,-1 0,1 0,-1 0,0 0,1 0,-1 0,0 1,1 49,-1-47,-1 1,0 0,1-1,0 1,0 0,1-1,-1 1,1 0,0-1,0 1,0 0,1-1,0 0,0 1,2 3,-1-7,-1 0,1 0,0-1,0 1,0-1,0 1,-1-1,1 0,0 0,0 0,0 0,0-1,0 1,0-1,0 0,-1 1,1-1,0-1,-1 1,1 0,-1-1,1 1,-1-1,1 0,-1 1,0-1,0-1,0 1,0 0,0-1,5-3,46-35,114-74,-167 116,0-1,-1 1,1-1,0 1,0-1,0 1,1-1,-1 1,0-1,0 1,0-1,0 1,0-1,1 1,-1-1,0 1,0-1,1 1,-1-1,0 1,1-1,-1 0,0 1,1-1,-1 1,1-1,-1 0,0 0,1 1,-1-1,1 0,-1 0,1 1,-1-1,1 0,-1 0,1 0,-1 0,1 0,0 0,-1 0,1 0,-1 0,1 0,-1 0,1 0,-1 0,1-1,-1 1,1 0,-1 0,1 0,-1-1,1 1,-1 0,0-1,1 1,-1 0,1-1,-1 1,0-1,1 1,-1 0,0-1,0 1,1-1,-24 44,18-33,-76 193,80-200,0 0,-1 0,1 1,1-1,-1 1,0-1,1 0,0 1,-1-1,1 1,1-1,-1 1,0-1,1 1,0-1,0 1,0-1,0 0,1 1,8 8</inkml:trace>
  <inkml:trace contextRef="#ctx0" brushRef="#br0" timeOffset="1080.535">1976 255,'-48'43,"-35"29,-13 7,0-1,7-3,8-11,10-10,11-6,6-5,8-10,7-7,10-2,5-6,7 0,6 0,5-1</inkml:trace>
  <inkml:trace contextRef="#ctx0" brushRef="#br0" timeOffset="1484.859">2060 707,'-40'6,"-1"1,1 2,1 2,0 2,-22 11,58-24,0 1,0 0,0-1,1 1,-1 0,0 1,1-1,-1 0,1 1,-1-1,1 1,-1 0,1 0,0 0,0 0,0 0,0 0,0 1,1-1,-1 1,1-1,0 1,-1 0,1-1,0 1,1 0,-1 0,0 0,1-1,-1 1,1 0,0 0,0 0,0 0,1 0,-1 0,1 0,-1 0,1-1,0 1,1 2,66 59,-60-59,-1 0,0 1,1 0,-2 0,1 1,-1 0,0 0,0 0,-1 1,0-1,0 1,-1 1,0-1,0 2,-3-7,-1 0,1 0,-1 0,0 0,0 0,0 1,0-1,-1 0,1 0,-1 0,0 0,0 0,0 0,0 0,0 0,0 0,-1-1,0 1,1 0,-1-1,0 1,0-1,-1 0,1 0,0 0,-1 0,1 0,-1 0,0-1,1 1,-1-1,-97 37,90-35,4-2,-95 19,97-19,1-1,-1 0,0 0,0 0,0 0,1-1,-1 1,0-1,1 0,-1 0,0-1,1 1,-1-1,1 1,0-1,-1 0,1 0,0-1,0 1,1-1,-1 0,0 1,1-1,-2-2,-4-12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6:12.7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1471 180,'-3'28,"0"0,2 1,0-1,3 1,0-1,2 1,0-1,3 3,33 177,-10 0,-9 2,-8 69,-31 205,9-390,5 1,4 0,12 91,51 192,-24-2,-67-141,1-119,-4 50,5 43,14-51,9-144,2-7,0 1,-1-1,1 1,-2-1,1 0,-1 0,0 0,0 0,-1 0,0 0,0-1,-1 0,0 0,-2 2,-121 69,53-39,-263 149,279-154,-1-3,-1-3,-1-2,-1-3,-20 3,77-24,1 0,-1 0,0-1,1 0,-1 0,0 0,0 0,1-1,-1 0,1 0,-1-1,1 1,-1-1,1 0,0-1,0 0,0 1,0-1,0-1,0 1,1-1,0 0,0 0,0 0,0 0,1-1,-1 0,-1-4,-8-14,1-1,1 0,1-1,2 0,-5-19,8 27,-122-451,65 137,15-2,14-2,15-1,15-69,24-300,-10 257,17 251,28-31,-54 224,1-1,0 1,0-1,1 1,-1 0,1 0,0 1,0-1,0 1,0 0,1 0,-1 0,1 1,0-1,0 1,0 1,0-1,0 0,0 1,0 0,1 0,-1 1,0 0,1 0,-1 0,0 0,0 1,1 0,-1 0,0 0,4 2,15-2,93 2,0-5,76-13,368-91,-425 83,-134 23,0 0,0 0,0 1,0-1,0 1,0-1,0 1,0 0,0 0,0 0,0 0,0 0,0 0,0 1,-1-1,1 0,-1 1,1 0,-1-1,1 1,-1 0,0-1,0 1,0 0,0 0,0 0,0 0,-1 0,1 0,-1 1,1-1,-1 0,0 0,0 0,0 0,0 0,0 1,0-1,-1 0,1 0,-1 1,3 8,31 338,103 896,-114-984,-12 2,-12-1,-15 56,-4-68,10 185,11-274,-1-157,-1 0,0 1,0-1,0-1,0 1,-1 0,1 0,-1-1,0 1,0-1,0 0,-1 0,1 0,-1-1,1 1,-1-1,0 0,0 0,0 0,0 0,0-1,-1 1,1-1,0 0,-1-1,1 1,-1-1,-2 0,-30 10,-8 9,1 3,1 1,1 2,1 2,-16 14,-51 33,-19 6,-3-6,-3-5,-2-6,-41 7,-19-15,193-53,-1-1,1-1,0 1,-1 0,1 0,-1-1,1 0,-1 1,1-1,-1 0,1 0,-1 0,1-1,-1 1,1 0,-1-1,1 0,0 0,-1 0,1 0,0 0,-1 0,1 0,0-1,0 1,0-1,0 1,1-1,-1 0,0 0,1 0,-1 0,1 0,-1 0,1 0,-1-3,-6-136,9 100,-21-877,-40-532,26 953,-19-634,56 874,-3 255,0 1,0 0,0-1,0 1,0 0,0-1,1 1,-1 0,0-1,1 1,-1 0,1 0,-1-1,1 1,0 0,-1 0,1 0,0 0,0 0,0 0,0 0,0 0,0 0,0 0,0 1,0-1,0 0,0 1,1-1,-1 1,0-1,0 1,1-1,-1 1,0 0,1 0,-1 0,0 0,1 0,-1 0,0 0,1 0,-1 0,0 1,0-1,1 0,-1 1,0-1,0 1,1 0,-1-1,0 1,0 0,0 0,0 0,0-1,0 1,1 1,16 7,1-2,0 0,0-2,1 0,0-1,0-1,0-1,0 0,0-2,0 0,1-1,1-2,33 2,207-8,0-12,17-14,246-72,-479 99,-217 36,167-25,-1 1,1 0,0 0,0 0,0 0,1 1,0 0,-1 0,2 0,-1 0,0 0,1 0,0 1,0-1,1 1,0-1,0 1,0 0,0 0,1-1,0 1,0 0,1 0,0-1,-1 1,2 0,-1-1,1 1,2 4,-1 12,18 298,-13 110,-62 1148,50-1494,-8 131,-20 79,25-256,4-23,0 0,0 0,1 1,1-1,1 1,0-1,1 1,3 13,-2-25,0 1,0-1,0 0,1 0,-1 0,1 0,0 0,1 0,-1-1,1 1,-1-1,1 0,0 0,0-1,0 1,0-1,1 0,-1 0,1 0,3 1,16 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6:24.4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3759,'266'-215,"555"-425,-426 364,90-28,-467 293,-9 5,0 0,1 0,-1 0,1 2,1-1,-1 1,1 1,0-1,0 2,0 0,0 0,4 1,-14 1,1 1,-1 0,-1-1,1 1,0 0,0 0,0 0,0 0,-1 0,1 0,0 0,-1 0,1 0,-1 0,1 0,-1 1,1-1,-1 0,0 0,0 1,1-1,-1 0,0 0,0 0,-1 1,1-1,0 0,0 0,0 1,-1-1,1 0,-1 0,1 0,-1 0,1 0,-1 1,0-1,1 0,-1 0,0-1,0 1,0 0,0 0,0 0,0 0,-3 7,-19 41,11-27,2 0,1 1,0 0,2 1,1-1,-3 18,5 231,25-178,-20-91,0 0,0 0,1 0,-1 0,1-1,-1 1,1 0,0-1,0 1,1-1,-1 1,0-1,1 0,-1 0,1 0,0-1,0 1,0 0,0-1,0 0,0 0,0 0,0 0,0 0,0-1,1 1,1-1,13-3,0-1,0-1,0 0,0-1,-1-1,0-1,0-1,-1 0,0-1,-1 0,0-1,0-2,1 2,527-395,-288 238,152-69,-345 209,-39 21</inkml:trace>
  <inkml:trace contextRef="#ctx0" brushRef="#br0" timeOffset="1035.173">4291 1050,'16'140,"-12"-85,2-1,2 1,3-1,2 0,3-1,1-1,4 0,-18-45,1-1,-1 1,1-1,1 0,-1 0,1 0,0 0,1-1,-1 0,1 0,0-1,0 1,1-1,-1-1,1 1,0-1,0 0,0-1,0 1,0-2,1 1,-1-1,0 0,1 0,-1-1,1 0,0 0,-1-1,0 0,1 0,-1-1,0 0,1 0,-1-1,0 0,-1 0,1-1,0 1,0-2,10-10,0-1,-1 0,0-1,-2-1,0 0,-1-1,-1-1,0 0,-2 0,6-17,-3 11,37-74,-4-2,-5-1,-3-7,-32 91,5-13,-2-1,-1 0,-2 0,-1 0,0-15,-9 22,4 26,0 1,-1-1,1 0,0 0,0 1,0-1,0 0,0 0,0 1,0-1,-1 0,1 0,0 0,0 1,0-1,0 0,-1 0,1 0,0 0,0 1,-1-1,1 0,0 0,0 0,-1 0,1 0,0 0,0 0,-1 0,1 0,0 0,0 0,-1 0,1 0,0 0,0 0,-1 0,1 0,0 0,0 0,-1 0,1 0,0 0,0 0,-1-1,1 1,0 0,0 0,0 0,-1 0,1-1,0 1,0 0,0 0,-6 25,2 0,0 0,2 0,1 1,2 23,-1-10,0-6,2-1,1 0,1 0,1 0,2-1,2 1,0-2,7 12,-9-26,0 0,2 0,-1-1,2-1,0 1,1-2,0 1,1-2,0 1,1-2,1 1,0-2,0 0,1-1,0 0,5 1,-16-8,0 0,1-1,-1 1,1-1,0 0,-1 0,1-1,0 1,-1-1,1 0,0 0,0-1,-1 1,1-1,0 0,-1 0,1-1,-1 1,1-1,-1 0,0 0,0-1,0 1,0-1,0 0,0 0,-1 0,1 0,-1-1,0 0,0 1,0-1,-1 0,1 0,-1-1,0 1,9-15,0 0,-1-1,-1 0,-1 0,-1-1,-1 0,0 0,-2-1,-1 0,0 0,-1 0,-2 0,0 0,-2-2,-3-1,-1 7</inkml:trace>
  <inkml:trace contextRef="#ctx0" brushRef="#br0" timeOffset="1363.546">6210 513,'-50'24,"2"2,1 2,1 2,-6 7,-25 38,75-73,0 0,1 0,-1 0,1 0,-1 0,1 1,0-1,0 1,0-1,0 1,1-1,-1 1,1 0,-1-1,1 1,0 0,0-1,0 1,0 0,1-1,-1 1,1-1,-1 1,1 0,0-1,0 1,0-1,0 0,1 1,-1-1,1 0,-1 0,1 0,0 0,0 0,0 0,0 0,13 7,0 0,1-1,-1-1,2 0,-1-1,1-1,0 0,13 1,-4 1,1-1,-18-5,1 0,-1 1,0 0,0 0,0 1,0 1,-1-1,1 1,-1 1,0-1,0 1,0 1,-1 0,0 0,0 0,0 1,4 5,-10-3,-1-1,0 1,0 0,-1-1,0 1,0 0,-1-1,0 1,-1-1,0 0,0 0,0 0,-1 0,-1 0,1-1,-1 0,0 0,-1 0,0 0,0-1,0 0,-1 0,7-6,-20 21,-2 0,0-2,0 0,-2-2,0-1,-2 0,-15 6,14-8</inkml:trace>
  <inkml:trace contextRef="#ctx0" brushRef="#br0" timeOffset="1664.714">6463 909,'65'-25,"-1"-3,-2-3,-1-2,-1-3,1-5,-29 20,-2-2,0 0,-2-2,23-26,-42 42,-1-1,0 0,0-1,-1 0,-1 0,1 0,-2-1,0 0,0 0,-1 0,-1-1,0 0,0 1,-2-1,1 0,-2 0,0 9,0 1,0-1,-1 0,1 1,-1-1,0 1,0-1,0 1,-1-1,1 1,-1 0,0 0,1 0,-2 0,1 0,0 0,-1 0,1 1,-1-1,0 1,1-1,-1 1,0 0,-1 0,1 1,0-1,-1 1,1 0,0-1,-1 1,0 1,1-1,-7-1,1 1,-1 0,0 1,1 0,-1 0,0 1,1 0,-1 1,1 0,-1 0,-7 4,-2 2,1 2,0 0,0 0,1 2,1 0,0 1,1 1,0 0,1 1,0 1,1 0,1 1,1 0,-2 5,-6 12,1 1,2 1,1 0,2 1,2 1,1 0,2 1,3-22,1 0,1 0,0 1,2-1,0 0,1 1,0-1,1 1,1-1,1 0,1 1,0-1,1-1,1 1,0-1,2 0,-1 0,2-1,0 0,1-1,0 0,1 0,1-1,0-1,1 0,0 0,12 6,10 1</inkml:trace>
  <inkml:trace contextRef="#ctx0" brushRef="#br0" timeOffset="2802.931">5447 2828,'-36'19,"1"1,2 1,0 2,1 2,1 0,1 2,-5 9,16-16,0 1,1 1,1 1,1 1,1 0,1 1,2 0,0 1,1 0,2 1,1 0,1 1,1 0,2 0,1 0,1 0,1 6,12 151,-11-182,1 1,0 0,0-1,0 1,1-1,-1 1,1-1,0 0,0 1,0-1,0 0,1 0,-1-1,1 1,0 0,0-1,0 0,0 1,0-1,0-1,0 1,1 0,-1-1,1 1,-1-1,1 0,0 0,-1-1,1 1,0-1,0 0,-1 0,1 0,0 0,1-1,6-1,1 0,-1-1,1-1,-1 0,0 0,0-1,-1 0,1-1,-1-1,7-5,67-60,-48 37</inkml:trace>
  <inkml:trace contextRef="#ctx0" brushRef="#br0" timeOffset="3064.329">5927 2659,'-53'71,"4"2,3 3,3 1,-27 71,66-138,-3 2,1 0,0 1,0 0,1 0,1 1,1-1,0 1,0 0,1 0,1 0,1 0,0 0,0 0,2 0,-1 0,2 0,-1-9,1-1,-1 0,1-1,0 1,0 0,0-1,1 0,-1 0,1 0,0 0,0 0,0-1,0 1,0-1,0 0,1-1,-1 1,1-1,-1 0,1 0,0 0,-1 0,1-1,0 0,-1 0,1 0,0-1,7 0,0 0,0-1,0 0,0-1,-1-1,1 0,-1 0,0-1,0 0,0-2,3 0,-2-2,1 1,-1-2,0 0,-1 0,0-1,0 0,-1-1,-1 0,0-1,-1 0,0 0,-1-1,-1 0,0 0,0 0,-2-1,0 0,-1 0,0 0,-1 0,0-1,-2 1,0 0,0-1,-2 1,0 0,0 0,-2 0,0 0,0 0,-2 1,0-1,-3-5,5 12,-1-1,0 1,0 0,-1 0,0 0,0 1,-1 0,0 0,0 0,-1 1,0 1,0-1,0 1,0 0,-1 1,0 0,0 0,0 1,0 0,-7 0,-9 0</inkml:trace>
  <inkml:trace contextRef="#ctx0" brushRef="#br0" timeOffset="3381.765">6661 2545,'-28'18,"1"0,1 2,1 1,1 1,1 1,1 1,1 1,-15 23,28-38,-1-1,0 0,1 0,1 1,0 0,0 0,1 1,0 0,0 0,1 0,1 1,0 0,1 0,0 0,1 0,0 0,1 0,0 1,2-9,0-1,0 0,1 1,-1-1,1 0,0 0,0 0,0 0,0 0,0-1,1 1,-1 0,1-1,0 0,0 0,0 0,0 0,0 0,0 0,0-1,1 0,-1 0,0 1,1-2,-1 1,1 0,-1-1,1 0,0 0,5 1,0-1,0 0,-1 0,1-1,0 0,-1-1,1 0,-1 0,0-1,0 0,6-3,0-1,-1 0,0-1,0-1,0 0,-1-1,-1 0,0-1,0 0,-1-1,0 0,-1-1,-1 0,0 0,0 0,-2-1,1-1,-2 1,0-1,-1 0,0 0,-1 0,-1 0,0-8,-8-127,5 143,0 1,0-1,-1 1,0 0,0-1,-1 1,0 0,0 0,0 1,-1-1,1 1,-2 0,1 0,0 0,-1 0,0 1,0-1,0 1,0 1,-1-1,-2-1,-18-1,2 6</inkml:trace>
  <inkml:trace contextRef="#ctx0" brushRef="#br0" timeOffset="3655.263">7000 2856,'-5'-10,"-1"-22,-1-10,2-3,2-4,1 2,0 0,2 2,5 0,2 2,-1-1,4 3,5 3,-1 3,3 8,-1 3,0 6,-1 7</inkml:trace>
  <inkml:trace contextRef="#ctx0" brushRef="#br0" timeOffset="4118.484">7451 2292,'-9'12,"0"0,1 2,1-1,0 1,1-1,0 2,1-1,1 1,0 0,1 0,0 0,2 0,-1 0,2 0,0 1,1-1,1 3,-2-16,1 1,0 0,-1-1,1 1,0-1,0 1,0-1,1 1,-1-1,1 0,-1 1,1-1,0 0,0 0,0 0,0 0,0-1,0 1,0-1,1 1,-1-1,0 0,1 0,-1 1,1-2,0 1,-1 0,1-1,0 1,-1-1,1 0,0 0,0 0,-1 0,1 0,0-1,-1 1,1-1,0 1,0-2,7-1,-1 0,0-1,0 0,0-1,-1 0,1 0,-1-1,0 0,-1 0,5-6,16-21,-2-1,-1-2,-2 0,-2-1,-1-2,-2 0,-2-1,-1-1,-2 0,0-10,-1 8,-2-1,-2-1,-2 1,-2-1,-2-1,-1 1,-3 0,-2 0,-9-42,10 73,-1 0,-1 1,0-1,-1 1,0 0,-1 0,-1 0,0 1,0 1,-1-1,-1 1,-3-3,8 9,-1 1,1-1,-1 1,0 0,0 0,0 1,-1 0,1 0,-1 0,0 1,0 0,0 0,0 0,0 1,0 1,0-1,0 1,-1 0,1 0,0 1,0 0,0 1,0-1,0 1,-3 2,-1 1,1 0,-1 0,1 1,0 1,1 0,0 0,0 1,0 0,1 1,0-1,1 2,0-1,0 1,1 0,0 0,1 1,0 0,1 0,0 0,1 0,0 1,1-1,-1 6,0 6,0 0,2 0,1 0,0 0,2 0,1-1,0 1,2-1,0 1,2-1,8 17,-3-14,1 0,1-2,2 0,0 0,1-2,1 0,1-1,1-1,1 0,0-2,2-1,0 0,24 11,-33-18,0-1,1-1,-1-1,2 0,-1 0,0-2,1 0,0-1,0 0,0-1,0-1,1-1,-1 0,0-1,0-1,0 0,0-1,10-4,55-68,-71 62,10-12</inkml:trace>
  <inkml:trace contextRef="#ctx0" brushRef="#br0" timeOffset="4365.415">8355 1897,'0'0</inkml:trace>
  <inkml:trace contextRef="#ctx0" brushRef="#br0" timeOffset="4599.477">8298 1360,'-5'-24,"-1"-7</inkml:trace>
  <inkml:trace contextRef="#ctx0" brushRef="#br0" timeOffset="4771.271">8636 1953,'20'-165,"32"-121,-9 159,-42 127,1 0,-1 0,0-1,0 1,1 0,-1 0,0 1,1-1,-1 0,0 0,0 1,1-1,-1 0,0 1,0-1,1 1,-1 0,0-1,0 1,0 0,0 0,0 0,0 0,0 0,-1 0,1 0,0 0,0 0,-1 0,1 0,0 0,-1 0,1 1,-1-1,0 0,1 0,-1 1,0-1,0 0,0 1,0-1,0 0,0 1,0-1,0 0,22 72,-19-58,-1-1,2 1,0-1,0 0,2-1,-1 1,2-1,0 0,0 0,1-1,1 0,0-1,1 0,0 0,0-1,1 0,9 5,-16-13,-1 0,1-1,0 0,0 1,0-2,0 1,0 0,0-1,0 0,0 0,0 0,0 0,0-1,0 1,0-1,0 0,0 0,0-1,0 1,-1-1,1 0,0 0,-1 0,0 0,1-1,-1 1,0-1,0 0,-1 0,1 0,0 0,-1 0,0-1,0 1,0-1,0 1,-1-1,1 0,-1 0,0 0,0 0,0 0,23-66,56-119,-64 161,-2 4</inkml:trace>
  <inkml:trace contextRef="#ctx0" brushRef="#br0" timeOffset="5319.325">9483 1078,'-24'27,"1"0,2 2,1 1,1 0,1 2,-4 14,8 13,14-58,0 0,0 0,0 1,0-1,0 0,0 0,1 0,-1 1,1-1,-1 0,0 0,1 0,0 0,-1 0,1 0,0 0,-1 0,1 0,0 0,0 0,0 0,0-1,0 1,0 0,0-1,0 1,0-1,0 1,0-1,1 1,-1-1,0 0,0 1,0-1,1 0,-1 0,0 0,0 0,0 0,1 0,-1-1,0 1,0 0,1-1,15-4,-1-1,0-1,-1 0,1-1,-1-1,-1 0,0-1,0 0,-1-1,9-10,-22 20,45-39,91-63,-132 102,1-1,-1 1,0 0,1 0,-1 1,1-1,-1 1,1 0,-1 0,1 1,-1-1,0 1,1 0,-1 0,0 1,1-1,-1 1,0 0,0 0,0 0,0 1,-1-1,1 1,-1 0,1 0,-1 0,0 0,0 1,-1-1,1 1,-1 0,3 1,-1 0,0-1,1 1,0-1,0 0,0 0,1 0,-1-1,1 0,0 0,0 0,0-1,0 0,1 0,-1-1,5 1,5-5,0-1,1-1,-2 0,1-1,-1-1,1 0,-2-1,1-1,-1 0,-1-1,0-1,0 0,-1 0,0-1,6-10,10-7,-1-1,-2-1,-1-1,-1-1,-2-1,-1-1,-2-1,-2 0,-1-2,-1 1,-3-2,-1 0,-2 0,1-13,-4 17,-1-1,-2 1,-2-1,-1 0,-1 1,-2-1,-2 1,-1 0,-2 1,-1-1,-2 2,-3-4,11 29,-1 1,0-1,-1 1,0 0,0 1,-1 0,1 0,-1 0,-1 0,1 1,-1 1,0-1,0 1,-3-1,7 3,0 1,-1-1,1 1,-1 0,1 0,-1 0,1 1,-1 0,1-1,-1 2,1-1,-1 0,1 1,-1 0,1 0,-1 0,1 1,0-1,0 1,0 0,0 1,0-1,0 0,0 1,1 0,-1 0,1 0,0 0,0 1,-3 8,0 1,1-1,1 1,0 0,1 0,0 1,1-1,0 1,1-1,1 1,0-1,1 1,0-1,3 11,-1-1,0 1,1-1,1 1,2-1,0-1,1 1,2-1,0-1,1 0,1 0,1-1,1-1,0 0,2-1,13 13,-10-13,1-1,0 0,1-2,1 0,0-1,1-1,23 8,-32-18,-7-5</inkml:trace>
  <inkml:trace contextRef="#ctx0" brushRef="#br0" timeOffset="5632.285">9991 627,'324'-57,"-239"45,0-3,-1-4,-2-4,0-3,-1-4,-2-3,3-6,-67 30,0-1,-1 0,0-1,0 0,-1-1,-1-1,8-10,-17 19,1 0,-1 0,0-1,-1 1,1-1,-1 0,0 0,0 0,0 0,0 0,-1-1,0 1,0 0,-1-1,0 1,1 0,-2-1,1 1,-1 0,1-1,-2 1,1 0,0 0,-1 0,0 0,-3-5,2 5,-1-1,0 1,-1 0,0 0,1 0,-1 1,-1 0,1 0,-1 0,1 1,-1-1,0 1,-1 1,1-1,0 1,-1 0,1 1,-1-1,1 1,-4 0,-135 7,137-5,-1 0,1 1,-1 0,1 0,0 1,-1 0,1 0,1 1,-1 0,0 1,1-1,0 2,0-1,1 1,-1 0,1 0,0 0,1 1,0 0,0 0,0 1,1-1,0 1,0 0,1 0,0 0,1 0,0 1,0-1,0 8,1-1,2-1,0 0,0 0,1 1,1-1,0 0,1-1,1 1,0-1,1 0,0 0,1 0,0-1,1 0,1-1,0 1,4 2,12 14,2-2,1 0,1-2,0-1,2-2,4 1,-3-4,1-2,0-1,1-2,0-1,1-1,0-2,1-2,15 1,-18-5</inkml:trace>
  <inkml:trace contextRef="#ctx0" brushRef="#br0" timeOffset="6121.437">8185 3166,'-445'421,"343"-306,100-114,1 0,-1 1,1 0,-1-1,1 1,0 0,-1-1,1 1,0 0,0 0,1 0,-1 0,0 0,1 0,-1 0,1 0,-1 0,1 0,0 1,0-1,0 0,0 0,0 0,1 0,-1 0,1 0,-1 0,1 0,0 0,0 0,0 0,0 0,0 0,0 0,0-1,1 1,-1 0,0-1,1 1,0-1,-1 0,1 1,0-1,0 0,0 0,-1 0,1 0,0 0,0-1,1 1,-1-1,0 1,0-1,0 0,0 0,0 0,1 0,191 5,-133-8,75 5,-135-1,1-1,-1 0,1 1,0-1,-1 1,1-1,-1 1,1 0,-1 0,1 0,-1-1,0 1,1 1,-1-1,0 0,0 0,0 0,0 1,0-1,0 0,0 1,0-1,0 1,-1-1,1 1,-1 0,1-1,-1 1,0 0,1-1,-1 1,0 0,0-1,0 1,0 0,0-1,-1 1,1 0,-1-1,1 1,-1-1,1 1,-1-1,0 1,0-1,1 1,-2 0,-49 68,-10-10,-3-4,-2-3,-5 0,40-30,-134 89,127-89</inkml:trace>
  <inkml:trace contextRef="#ctx0" brushRef="#br0" timeOffset="6601.212">8806 3082,'-36'60,"4"2,2 2,3 0,2 2,1 10,10 28,14-101,0-1,1 0,-1 0,0 0,1 0,-1 0,1 1,-1-1,1 0,0 0,0-1,0 1,0 0,0 0,1 0,-1-1,1 1,-1 0,1-1,-1 0,1 1,0-1,-1 0,1 0,0 0,0 0,0 0,0 0,0 0,0-1,0 1,1-1,-1 1,0-1,0 0,0 0,0 0,0 0,1-1,-1 1,0 0,0-1,0 1,1-2,22-7,-1-2,0-1,-1 0,-1-2,0 0,-1-2,0-1,-2 0,0-1,0-1,-2-1,-1 0,0-2,-1 0,5-13,5 2,167-231,-30 68,-160 194,-1 0,0 0,1 0,-1 0,1 0,0 0,0 0,-1 1,1-1,0 0,1 1,-1 0,0 0,0-1,1 1,-1 0,0 1,1-1,-1 0,1 1,-1-1,1 1,-1 0,1 0,-1 0,1 0,-1 0,1 1,-1-1,1 1,-1-1,0 1,1 0,-1 0,0 0,3 2,0 5,0 1,0-1,0 1,-1 1,-1-1,0 1,0-1,0 1,-1 0,-1 0,0 0,0 0,-1 0,-1 8,3 16,5 56,-4 0,-4 1,-5 11,-9 20,-5-2,-5 0,-5-1,-14 22,38-118,-2-1,-1 0,0 0,-2-1,0 0,-2-1,0-1,-1 0,-1 0,0-2,-17 15,30-30,0 0,0 0,0 0,0-1,-1 1,1-1,0 0,-1 1,1-1,-1 0,0 0,1-1,-1 1,0 0,1-1,-1 0,0 0,0 0,1 0,-1 0,0 0,0-1,1 1,-1-1,0 0,1 1,-1-1,1-1,-1 1,1 0,0-1,-1 1,1-1,0 1,0-1,0 0,0 0,0 0,0 0,1-1,-1 1,1 0,0-1,-1 1,1-1,0 1,0-1,0-1,-2-20,1 0,2 1,0-1,1 0,1 1,2-1,0 1,1 0,1 0,2 1,1-2,9-39,30-109,8 2,22-33,-48 133,-7 12</inkml:trace>
  <inkml:trace contextRef="#ctx0" brushRef="#br0" timeOffset="6968.672">10274 2376,'-27'2,"2"2,-1 1,0 1,1 1,0 1,1 1,0 1,-20 12,7-4,1 2,1 1,0 2,2 1,-13 14,44-37,0 0,-1 0,1 0,0 1,1-1,-1 1,0-1,0 1,1 0,-1 0,1 0,-1 0,1 0,0 0,0 0,0 0,0 0,0 1,0-1,1 0,-1 1,1-1,0 0,0 1,-1-1,2 1,-1-1,0 0,0 1,1-1,-1 1,1-1,0 0,-1 0,1 1,0-1,1 0,-1 0,0 0,1 0,-1 0,2 1,8 3,-1 0,1-1,1-1,-1 0,1 0,-1-1,1-1,0 0,0 0,0-1,1-1,-1 0,0 0,1-2,9 3,38-1,1 2,0 4,58 13,-116-20,-1 1,1 0,-1 1,1-1,0 0,-1 1,1-1,-1 1,0 0,1 0,-1 0,1 0,-1 0,0 0,0 1,0-1,0 1,0 0,0-1,0 1,0 0,-1 0,1 0,-1 0,0 0,1 1,-1-1,0 0,0 1,0-1,-1 1,1-1,0 1,-1-1,0 1,0-1,1 1,-2-1,1 1,0-1,0 1,-1-1,1 1,-1-1,0 1,0 1,-14 16,-1 1,0-2,-1 0,-1-1,-1-1,0-1,-1-1,-1 0,-1-2,0 0,0-1,-14 4,28-12,-22 11,4-3</inkml:trace>
  <inkml:trace contextRef="#ctx0" brushRef="#br0" timeOffset="7185.585">10866 1587,'-34'71,"-15"39,0 15,4-4,9-9,11-14,10-13,7-12,5-13,3-8,2-8,5-6,2-5,-2-3,0-7</inkml:trace>
  <inkml:trace contextRef="#ctx0" brushRef="#br0" timeOffset="7534.211">10499 2376,'64'-45,"2"3,2 3,2 3,31-9,-78 34,0 2,0 1,1 1,0 1,0 1,0 1,1 1,21 0,-32 3,-1 0,1-1,-1-1,0 0,1 0,-1-2,0 1,-1-2,1 0,-1 0,0-1,1-1,-7 4,-1-1,0 0,1 0,-1-1,0 1,-1-1,1 0,-1 0,0-1,-1 1,1-1,-1 0,0 0,0 0,-1 0,0-1,0 1,0-1,-1 1,0-1,0 1,-1-1,0 0,0-6,0 10,0-1,-1 1,1-1,-1 1,1-1,-1 1,0-1,0 1,-1 0,1-1,-1 1,0 0,0 0,0 0,0 0,0 1,0-1,-1 0,1 1,-1 0,0-1,0 1,0 0,0 1,0-1,0 0,-1 1,1 0,0 0,-1 0,1 0,-1 0,1 1,-1-1,1 1,-1 0,0 0,1 1,-1-1,1 1,-1-1,1 1,-1 0,1 1,0-1,-12 4,1 1,1 1,-1 0,1 1,1 0,-1 1,1 1,1 0,0 0,0 1,1 0,1 1,0 0,0 1,1 0,1 0,0 1,1 0,0 0,1 0,1 1,0 0,1-1,1 1,0 1,1-1,0 0,2 0,-1 0,2 0,0 0,1 0,1 3,-2-12,1 0,-1 0,1-1,0 1,1 0,-1-1,1 0,0 0,1 0,-1 0,1-1,0 0,0 0,0 0,0 0,1-1,0 0,-1 0,1-1,0 1,0-1,1 0,-1-1,0 0,1 0,0 0,5 0,-1-1,1 0,0 0,-1-1,1-1,-1 0,0 0,1-1,-1-1,0 0,-1 0,1-1,-1-1,2-1,10-7,-4 3</inkml:trace>
  <inkml:trace contextRef="#ctx0" brushRef="#br0" timeOffset="7953.592">11515 2151,'31'-22,"-1"-1,-1-2,-1-1,-2-1,8-10,0 0,126-147,-160 184,0 1,0-1,0 1,0-1,0 0,1 1,-1-1,0 0,0 1,0-1,0 0,0 1,1-1,-1 0,0 1,0-1,1 0,-1 0,0 1,0-1,1 0,-1 0,0 0,1 1,-1-1,0 0,1 0,-1 0,0 0,1 0,-1 1,0-1,1 0,-1 0,0 0,1 0,-1 0,0 0,1 0,-1 0,1-1,-1 1,0 0,1 0,-1 0,0 0,1 17,-1-15,1 0,-1 0,1 0,-1 0,1 0,0-1,0 1,0 0,0 0,1 0,-1-1,0 1,1-1,-1 1,1-1,-1 1,1-1,0 0,-1 0,1 0,0 0,0 0,0 0,0-1,0 1,0 0,0-1,0 0,0 1,0-1,0 0,0 0,1 0,-1 0,0-1,0 1,0-1,2 0,76-32,156-162,-229 192,0 0,1 0,-1 1,1 0,-1 0,1 1,0 0,0 0,-1 1,1-1,0 2,0-1,-1 1,1 1,0-1,-1 1,1 1,5 2,62 9,-20-12,-31-2</inkml:trace>
  <inkml:trace contextRef="#ctx0" brushRef="#br0" timeOffset="8485.949">10499 3900,'-102'70,"3"4,4 4,3 5,-5 11,69-65,-114 135,140-162,0 0,0 0,0 0,1 0,-1 1,1-1,0 0,0 1,0-1,0 1,0 0,0-1,0 1,1-1,0 1,-1 0,1 0,0-1,0 1,0 0,1 0,-1-1,1 1,0 0,-1-1,1 1,0-1,0 1,1-1,-1 0,0 1,1-1,0 0,-1 0,1 0,0 0,0 0,0 0,0 0,1-1,-1 1,0-1,1 0,1 1,14 3,0-1,1-1,-1-1,0-1,1 0,-1-1,1-1,-1-1,1-1,15-4,2 2,63-11,153-11,-250 26,0 1,-1-1,1 1,0 0,0 0,0 0,-1 0,1 0,0 0,0 0,0 0,0 1,-1-1,1 1,0 0,0-1,-1 1,1 0,-1 0,1 0,-1 0,1 0,-1 0,1 0,-1 1,0-1,0 1,0-1,1 1,-2-1,1 1,0-1,0 1,0 0,-1 0,1-1,-1 1,1 0,-1 0,0-1,0 1,0 0,0 0,0 0,0 0,0 0,0-1,-1 1,1 0,-1 0,0-1,1 1,-1 0,-14 25,-1 0,-1-1,-2-1,0-1,-2-1,0 0,-2-2,0 0,-1-2,-1 0,-1-2,-9 4,-65 35,100-56,0 0,0 1,-1-1,1 0,0 0,0 1,-1-1,1 0,0 0,-1 0,1 1,0-1,0 0,-1 0,1 0,-1 0,1 0,0 0,-1 0,1 0,0 0,-1 0,1 0,0 0,-1 0,1 0,0 0,-1 0,1 0,0 0,-1 0,1-1,0 1,-1 0,1 0,0 0,-1 0,1-1,0 1,0 0,-1 0,1-1,0 1,0 0,0-1,-1 1,1 0,0-1,0 1,0 0,0-1,0 1,0 0,0-1,0 1,-1 0,1-1,0 1,0 0,1-1,-1 1,0 0,0-1,0 1,0 0,0-1,0 1,0 0,0-1,1 1,15-26,-13 22,12-16</inkml:trace>
  <inkml:trace contextRef="#ctx0" brushRef="#br0" timeOffset="8850.163">10979 3308,'-46'141,"-24"142,51-201,3 2,4 0,1 46,10-124,0 0,0-1,0 1,1 0,0-1,0 1,0 0,1-1,0 1,0 0,0-1,1 1,0-1,0 0,0 1,1-1,0 0,0-1,0 1,0 0,1-1,0 0,0 1,0-1,0-1,0 1,1-1,0 0,0 0,0 0,0-1,0 1,6 1,8-6,0-1,0 0,0-2,-1 0,1-1,-1 0,0-2,-1 0,0-1,0-1,-1 0,0-1,-1-1,14-14,-28 25,290-246,-239 211,-50 36,-1 1,0 0,0-1,1 1,-1 0,0-1,0 1,0 0,0 0,0 0,0 0,0 0,0 0,0 0,-1 1,1-1,0 0,-1 0,1 1,-1-1,1 0,-1 1,0-1,1 0,-1 1,0-1,0 1,0-1,0 0,0 1,0-1,-1 0,1 1,0-1,-1 0,1 1,-1-1,1 0,-1 1,0-1,1 0,-2 1,1 4,-1 14,-1-14,1 0,1 0,-1 0,1 0,1 0,-1 1,1-1,0 0,0 0,0 0,1 0,0 1,1-1,-1 0,1 0,0-1,1 1,-1 0,1-1,0 1,0-1,1 0,0 0,2 3,-4-8,0 1,0 0,0-1,0 1,1-1,-1 0,0 0,0 0,0 0,0 0,0 0,0 0,0-1,0 1,0-1,0 1,0-1,0 0,0 0,0 0,0 0,0 0,-1 0,1-1,11-9</inkml:trace>
  <inkml:trace contextRef="#ctx0" brushRef="#br0" timeOffset="9106.903">12052 3449,'-27'41,"1"1,3 1,1 1,3 1,1 1,-11 45,28-87,0-1,1 0,-1 1,0-1,1 0,0 1,0-1,0 0,0 1,1-1,-1 1,1-1,0 0,0 0,0 1,0-1,0 0,1 0,-1 0,1 0,0 0,0-1,0 1,0 0,1-1,-1 0,1 1,0-1,-1 0,1-1,0 1,0 0,0-1,0 1,0-1,0 0,1 0,-1 0,0-1,1 1,-1-1,1 0,2 1,1-1,0 0,0 0,0 0,-1-1,1 0,0-1,-1 1,1-1,-1-1,1 1,-1-1,0 0,0-1,0 1,-1-1,1 0,-1-1,0 1,0-1,-1 0,1 0,-1-1,0 1,0-1,-1 0,0 0,0 0,2-5,1-4,0 0,-1-1,0 1,-1-1,-1 0,-1-1,0 1,-1 0,-1-1,0 1,-1-1,-1 1,-44-128,35 126</inkml:trace>
  <inkml:trace contextRef="#ctx0" brushRef="#br0" timeOffset="9498.926">12474 3392,'4'4,"0"0,0 0,1-1,-1 0,1 0,0 0,0 0,0-1,0 0,0 0,1 0,-1-1,1 0,-1 0,1 0,-1-1,1 1,-1-1,1-1,0 1,-1-1,1 0,-1 0,0-1,1 1,-1-1,0 0,0-1,0 1,0-1,1-1,9-6,0-1,0 0,-1-1,0-1,-1 0,-1 0,0-2,9-13,-10 10,-10 16,-1-1,1 1,0-1,1 1,-1-1,0 1,1 0,-1 0,1-1,0 1,-1 1,1-1,0 0,0 0,1 1,-1-1,0 1,0-1,1 1,-1 0,1 0,-1 0,1 0,-1 1,1-1,0 1,-1-1,1 1,0 0,-1 0,1 0,0 0,-1 1,1-1,0 1,1 2,0 0,1-1,-1 0,1 0,0 0,0 0,0 0,0-1,0 0,0 0,0-1,0 1,0-1,0 0,0 0,0-1,0 0,0 0,0 0,0 0,0-1,0 0,-1 0,1 0,-1 0,1-1,-1 0,0 0,0 0,0 0,0-1,-1 1,1-1,-1 0,1-1,40-111,-40 95</inkml:trace>
  <inkml:trace contextRef="#ctx0" brushRef="#br0" timeOffset="9889.612">13378 3139,'184'-407,"-151"317,-43 104,9-8,-1 0,1 1,1-1,-1 0,1 1,0-1,1 1,-1-1,1 0,1 1,-1-1,1 0,0 0,0 0,1 0,0 0,0-1,0 1,1-1,0 0,0 0,0 0,0 0,1-1,0 1,0-1,0-1,0 1,1-1,3 2,1-3,-1 0,1-1,-1 0,1-1,0 0,0 0,-1-1,1 0,0-1,-1 0,1-1,-1 0,0 0,0-1,0 0,-1 0,1-1,-1 0,0-1,0 0,-1 0,0-1,0 0,0 0,2-5,11-11,-1 0,-2-2,0 0,-2-1,0-1,-2 0,-1-1,6-24,-10 28</inkml:trace>
  <inkml:trace contextRef="#ctx0" brushRef="#br0" timeOffset="14753.501">8467 7061,'5'33,"11"31,3 10,3-9,-3-15</inkml:trace>
  <inkml:trace contextRef="#ctx0" brushRef="#br0" timeOffset="15018.954">8269 6469,'24'24,"8"7</inkml:trace>
  <inkml:trace contextRef="#ctx0" brushRef="#br0" timeOffset="15319.601">8834 7343,'46'-127,"-24"71,-2-1,-2 0,-3-2,-2 0,-2-11,-11-34,1 212,1-96,0-1,0 1,1-1,1 0,0 0,1 0,0 0,0-1,1 0,0 0,1 0,0-1,1 0,0 0,0-1,1 0,0-1,0 1,1-2,0 1,0-2,0 1,3 0,-10-6,1 1,-1 0,1-1,0 0,-1 1,1-1,-1-1,1 1,-1-1,1 1,-1-1,1 0,-1 0,1 0,-1-1,0 1,0-1,0 0,0 0,0 0,0 0,0-1,0 1,-1-1,0 1,1-1,-1 0,0 0,0 0,0 0,0-3,37-110,-30-108,-10 166,-4 8,-2 32</inkml:trace>
  <inkml:trace contextRef="#ctx0" brushRef="#br0" timeOffset="15823.849">9794 6158,'-4'0,"1"1,-1-1,1 0,-1 1,1 0,0 0,-1 0,1 0,0 0,0 1,0 0,0-1,0 1,0 0,1 0,-1 1,1-1,-1 1,1-1,0 1,0 0,0-1,0 1,0 0,1 0,-1 1,1-1,0 0,-1 2,-7 102,10-104,0 1,0 0,1 0,-1-1,1 1,0-1,0 1,0-1,1 0,-1 0,1 0,0 0,0 0,0-1,0 1,0-1,0 0,1 0,-1 0,1 0,0-1,-1 0,1 1,0-1,0 0,0-1,0 1,0-1,0 0,0 0,0 0,0 0,0-1,-1 1,1-1,0 0,0 0,2-1,64 6,-68-3,0 0,1 0,-1 0,0 0,0 1,0-1,0 1,0-1,0 1,-1 0,1 0,0 0,-1 0,1 0,-1 0,0 0,0 0,0 0,0 1,0-1,0 1,-1-1,1 0,-1 1,1-1,-1 1,0-1,0 1,0-1,-1 1,1-1,0 1,-1-1,0 2,-29 83,19-65,0-1,-2-1,0 0,-1 0,-1-1,-1-1,0-1,-10 7,13-13</inkml:trace>
  <inkml:trace contextRef="#ctx0" brushRef="#br0" timeOffset="16123.535">10160 5735,'-5'50,"3"1,1 0,3 0,2 2,25 112,-20-131,-2 0,-1 0,-2 1,-1-1,-2 24,-16-6,2-34</inkml:trace>
  <inkml:trace contextRef="#ctx0" brushRef="#br0" timeOffset="16388.476">9963 6243,'34'-24,"25"-18,7-1,-2 6,-8 10,-8 9,-8 8,-5 6,-10 7,-8 5</inkml:trace>
  <inkml:trace contextRef="#ctx0" brushRef="#br0" timeOffset="16935.92">10471 6129,'32'-31,"21"-21,-2-2,-3-2,4-9,-49 62,0-1,0 1,0-1,-1 0,1 0,-1 0,0 0,0-1,0 1,-1 0,1-1,-1 1,0-1,-1 1,1-1,-1 0,0 1,0-1,0 0,-1 0,-2 3,0 1,1 0,-2-1,1 1,0 1,0-1,0 0,0 1,0 0,-1 0,1 0,0 0,0 0,0 0,-1 1,1 0,0 0,0 0,0 0,0 0,0 0,0 1,0-1,1 1,-1 0,1 0,-1 0,-1 2,-10 5,1 0,0 1,0 0,1 1,0 0,1 1,1 0,0 1,0 0,2 0,-1 1,2 1,0-1,0 1,1 0,1 1,1-1,0 1,1 0,1 5,1-18,1 1,1 0,-1-1,1 1,-1-1,1 1,0 0,0-1,1 1,-1-1,1 0,-1 1,1-1,0 0,0 0,1 0,-1-1,1 1,-1 0,1-1,0 0,0 1,0-1,0 0,0-1,1 1,-1 0,0-1,1 0,-1 0,1 0,0 0,-1 0,1-1,-1 0,1 0,0 0,0 0,-1 0,1-1,-1 1,1-1,3-1,23-8,0-2,0 0,-2-2,1-2,-2 0,0-2,-1 0,-1-2,-1-1,0-1,-1-3,3 2,3-1,-1-2,-2 0,0-2,-2-1,-1-1,-2-1,0-2,-19 31,-1 1,0-1,1 0,-1 1,0-1,0 0,0 0,0 0,0 0,-1 0,1 0,-1 0,1 0,-1 0,0-1,1 1,-1 0,0 0,0 0,-1 0,1 0,0 0,-1-1,0 1,1 0,-1 0,0 0,0 0,0 1,0-1,0 0,0 0,-1 1,1-1,-1 0,1 1,-1-1,1 1,-1 0,0 0,0-1,0 1,0 0,0 1,0-1,0 0,0 1,0-1,0 1,0-1,-1 1,-4 2,-1-1,0 2,0-1,1 1,-1 0,1 1,0 0,0 0,0 0,1 1,0 0,-1 0,2 1,-1 0,1 0,-1 1,0 0,-1 0,1 1,0 0,1 1,0-1,0 1,1 0,0 0,0 0,1 1,0-1,1 1,0 0,1 0,0 0,0-1,1 1,1 0,0 4,-1-10,1 0,0 0,0 0,1 0,-1 0,1-1,0 1,0-1,0 1,0-1,0 0,1 0,0 0,-1 0,1 0,0 0,0-1,1 1,-1-1,0 0,1 0,0-1,-1 1,1-1,0 1,0-1,0 0,0 0,0-1,-1 1,1-1,1 0,-1 0,0-1,0 1,-1-1,1 0,0 1,0-2,0 1,0 0,-1-1,1 0,0 0,12-10,-2 0,1 0,-2-2,0 0,0 0,-2-1,1 0,-2-1,0-1,-1 1,-1-2,0 1,-2-1,0 0,0 0,-2-1,1-10,3 2,9-48,23 103,-36-27,-1 1,1-1,0 0,-1 0,1 0,0-1,0 1,0-1,0 0,0 0,-1 0,1-1,0 1,0-1,0 0,-1 0,1 0,0-1,-1 1,1-1,-1 0,0 0,1 0,-1 0,0-1,0 1,0-1,1-1,10-11</inkml:trace>
  <inkml:trace contextRef="#ctx0" brushRef="#br0" timeOffset="17657.432">11628 5255,'-17'12,"1"2,0 0,1 1,0 0,1 1,1 1,1 0,0 1,1 0,1 1,1 0,0 0,2 1,-1 2,-4 13,-12 59,24-91,0-1,0 1,0 0,0-1,1 1,-1-1,1 1,0 0,0-1,0 0,0 1,0-1,0 0,1 1,-1-1,1 0,-1 0,1 0,0 0,0 0,0-1,0 1,0 0,0-1,0 0,1 1,-1-1,1 0,-1 0,1-1,-1 1,1 0,1-1,8 3,-1-2,1 0,0 0,-1-1,1 0,0-1,-1-1,1 0,-1 0,1-1,-1 0,0-1,0-1,-1 0,1 0,-1-1,0 0,8-7,18-15,0-2,-2-2,-1-1,2-6,-22 25,16-14,-2-1,0-2,-2-1,-2 0,-1-2,-1 0,-2-2,-1 0,-2-1,-2-1,-1 0,-2-1,-2 0,-1 0,0-27,-7 37,-3 0,0 1,-2-1,0 1,-2 0,-2 1,0-1,-2 1,-9-18,14 35,1 0,-2 0,0 1,0 0,0 0,-1 0,0 1,-1 0,0 0,0 1,-1 0,0 1,0-1,-1 2,1-1,-1 2,0-1,-1 1,1 1,-1-1,0 2,1 0,-1 0,0 1,0 0,-4 1,-2 1,1 1,-1 0,0 2,1 0,0 0,0 2,0 0,1 0,0 2,0 0,0 1,1 0,1 1,-1 1,2 0,0 0,0 1,1 1,0 0,1 1,1 0,0 0,1 1,0 0,2 0,-1 1,2 0,0 0,1 1,1-1,0 1,1 0,1-1,1 1,0 0,1 0,1 0,1-1,1 3,2 1,2-1,0 0,2 0,0-1,1 0,0-1,2-1,0 1,1-2,0 0,1-1,1 0,0-1,1-1,0-1,1 0,1-1,-1-1,1-1,1-1,-1 0,1-2,5 1,9-1,1-1,-1-2,0-1,1-2,-1-1,32-7,-55 8,1-2,-1 0,0 0,0-1,-1-1,1 1,-1-2,0 1,0-1,-1-1,0 0,0 0,0-1,-1 0,0-1,-1 1,0-2,0 1,-1-1,0 0,-1 0,0 0,0-2,1-14</inkml:trace>
  <inkml:trace contextRef="#ctx0" brushRef="#br0" timeOffset="18486.686">13208 4380,'-24'33,"2"0,2 2,1 1,1 0,2 1,2 0,-4 19,16-51,0-1,0 0,1 0,-1 1,1-1,0 1,0 0,1-1,0 1,-1-1,2 1,-1 0,0-1,1 1,0-1,0 1,0-1,1 1,-1-1,1 0,0 1,0-1,1 0,-1 0,1-1,0 1,0 0,0-1,0 0,1 0,0 0,-1 0,1 0,0-1,0 0,0 0,1 0,-1 0,0-1,1 1,-1-1,1 0,-1 0,3-1,1-2,0 0,0-1,0 0,0 0,0-1,-1 0,1 0,-1-1,0 0,-1 0,1-1,-1 0,0 0,0 0,-1-1,0 0,0 0,-1 0,4-8,-2 7,8-15,-1 0,-1 0,-2-1,0-1,-1 1,-2-2,-1 1,0-1,-2 0,-1 0,-1 0,-1 0,-2-1,0 1,-2 0,-1 0,-1 0,-1 1,-1-1,-1 1,-2 1,0 0,-2 0,-1 0,-24-26,65 37,-6 7,0-1,-1-2,0 0,-1-1,0-1,0-1,-2 0,1-2,-1 0,-1-1,-1-1,0 0,-1-1,-1-1,-1 0,0-1,5-12,1 6,128-214,-145 235,-1 1,1 0,0 0,0 0,0 0,0 0,0 0,1 1,-1-1,1 1,0-1,-1 1,1 0,0 0,0 1,1-1,-1 0,0 1,1 0,-1 0,0 0,1 0,0 1,-1-1,1 1,-1 0,1 0,-1 0,1 0,-1 1,1-1,-1 1,1 0,-1 0,1 0,-1 1,0-1,0 1,0 0,0 0,0 0,0 0,1 1,11 16,-2 1,0 0,-1 0,-1 2,-1-1,-1 1,-1 0,-1 1,-1 0,-1 0,2 19,-7-41,24 129,-7 0,-4 2,-7-1,-5 1,-9 41,5-109,-3-1,-2 0,-3-1,-2 0,-4 0,-2-2,-5 5,23-59,-1 0,0 0,-1 0,1-1,-1 1,0-1,-1 0,1 0,-1 0,0 0,0-1,0 1,-1-1,0 0,0-1,0 1,0-1,0 0,-1 0,1 0,-1-1,0 0,1 0,-1 0,0-1,-3 0,6-3,0 0,0-1,0 1,1-1,-1 1,0-1,1 0,0 0,0-1,0 1,0 0,0-1,1 1,-1-1,1 1,0-1,0 0,0 1,1-1,-1 0,1 0,0 0,0 1,0-1,1 0,-1 0,1-1,4-44,2 1,1 1,3-1,2 2,2-1,3-1,-8 18,48-129,7 3,73-124,-103 215</inkml:trace>
  <inkml:trace contextRef="#ctx0" brushRef="#br0" timeOffset="19939.536">9680 8331,'-322'634,"311"-614,13-50,139-338,-64 185,29-118,-85 263,-9 56,-1 51,-10-44,1 0,1-1,1 0,2 1,0-2,1 1,2-1,0 0,2-1,0 0,1 0,1-2,2 1,8 9,-15-24,-1 0,1-1,0 0,0 0,1-1,0 0,-1 0,1-1,0 0,1-1,-1 0,0 0,1-1,-1 0,1-1,-1 0,1 0,0-1,-1 0,0-1,1 0,-1-1,0 0,0 0,0-1,-1 0,1 0,-1-1,0 0,0-1,-1 0,1 0,-1 0,-1-1,6-6,6-7,-1 0,-1-1,-1 0,0-2,-2 0,0 0,-2-1,-1-1,-1 1,-1-2,-1 1,-1-1,-1 0,-1-1,-2 1,-1 0,-1-1,-1 0,-17-57,12 60</inkml:trace>
  <inkml:trace contextRef="#ctx0" brushRef="#br0" timeOffset="20124.149">10838 8303,'-29'39,"-14"26,-5 3,6-6,10-13</inkml:trace>
  <inkml:trace contextRef="#ctx0" brushRef="#br0" timeOffset="20770.502">11402 7428,'-269'183,"219"-138,49-44,0 0,0-1,0 1,0 0,1 0,-1 0,0 0,0 0,1 0,-1 0,1 0,-1 0,1 0,-1 0,1 0,0 0,0 1,-1-1,1 0,0 0,0 0,0 1,0-1,0 0,1 0,-1 0,0 0,0 1,1-1,-1 0,1 0,-1 0,1 0,-1 0,1 0,0 0,0 0,-1 0,1 0,0-1,0 1,0 0,0 0,0-1,0 1,0-1,0 1,0-1,0 1,1 0,13 2,0 1,-1-2,1 0,0 0,0-2,0 0,1 0,10-3,20 0,-38 3,20-2,-1 2,1 1,0 0,-1 2,0 2,0 0,20 8,-42-12,-1 1,0 0,0 0,0 1,0-1,-1 1,1 0,-1 0,0 0,1 0,-1 0,-1 1,1 0,0-1,-1 1,0 0,0 0,0 0,0 1,-1-1,1 0,-1 1,0-1,-1 1,1-1,-1 1,0-1,0 1,0-1,-1 1,1-1,-1 1,0-1,-1 1,1-1,-1 0,0 0,0 0,0 0,0 0,-1 0,1 0,-1-1,-1 2,-8 11,0 1,-2-2,1 1,-2-2,0 0,-1-1,0 0,-1-2,-1 0,-4 2,-5 1,3-1</inkml:trace>
  <inkml:trace contextRef="#ctx0" brushRef="#br0" timeOffset="21018.488">12136 7767,'-19'38,"-12"28,-4 6,3-3,7-14</inkml:trace>
  <inkml:trace contextRef="#ctx0" brushRef="#br0" timeOffset="21605.535">12644 6750,'-15'11,"-35"25,2 2,1 3,2 1,-35 43,77-83,0 0,1 0,-1 0,1 0,0 0,0 1,0-1,0 1,0-1,0 1,1 0,-1 0,1 0,0 0,0 0,0 0,0 0,0 0,1 0,0 0,-1 0,1 1,0-1,0 0,1 0,-1 0,1 0,0 0,-1 1,1-1,1 0,-1-1,0 1,1 0,-1 0,1 0,0-1,0 1,0-1,0 0,1 1,8 0,1-1,-1 0,1 0,-1-1,1-1,0 0,-1 0,1-1,6-2,12 0,47-11,-76 13,0 1,0-1,0 1,0 0,-1-1,1 1,0 0,0 0,0 0,0 0,0 0,0 0,0 0,0 0,0 0,-1 0,1 0,0 1,0-1,0 0,0 0,0 1,0-1,-1 1,1-1,0 1,0-1,-1 1,1 0,0-1,-1 1,1 0,-1-1,1 1,-1 0,1 0,-1 0,1-1,-1 1,0 0,1 0,-1 0,0 0,0 0,0 0,0 0,0 0,0 0,-12 47,-69 86,-6 16,86-148,-1 0,1 0,0 0,0 0,1 0,-1 0,0 0,1 1,-1-1,1 0,-1 1,1-1,0 0,0 1,0-1,1 0,-1 1,0-1,1 0,0 0,-1 1,1-1,0 0,0 0,0 0,0 0,1 0,-1 0,1 0,-1 0,1-1,-1 1,1-1,0 1,0-1,0 1,0-1,0 0,0 0,0 0,0 0,0 0,1-1,-1 1,0-1,1 1,-1-1,0 0,12-1,0-1,0-1,0 0,0-1,-1 0,1-1,-1-1,0 0,-1-1,1 0,18-8,181-99,-193 101</inkml:trace>
  <inkml:trace contextRef="#ctx0" brushRef="#br0" timeOffset="21859.505">13293 7203,'-24'38,"-13"18,1 3,0-2,8-7,12-12,9-12</inkml:trace>
  <inkml:trace contextRef="#ctx0" brushRef="#br0" timeOffset="22385.966">13518 6328,'-10'32,"1"0,1 1,2 0,1 1,1-1,2 1,2 0,3 21,-4-48,1 1,0 0,0-1,1 1,0-1,1 0,-1 1,1-1,1 0,-1 0,1 0,1 0,-1 0,1-1,0 0,1 1,-1-2,1 1,1 0,-1-1,1 0,-1 0,2-1,-1 0,0 0,1 0,-1-1,1 0,0 0,1 0,-1-1,0 0,0-1,1 0,-1 0,1 0,-1-1,5 0,5-6,-1 0,1-1,-1-1,0 0,0-1,-1-1,-1 0,0-1,0-1,-1 0,0-1,5-7,-12 14,23-24,-1-1,-1-2,-2 0,-1-2,-2 0,-2-2,7-18,-12 34,-14 40,-4-12,0 0,1 0,0 0,0 0,1 1,-1-1,2 1,-1-1,1 1,0-1,1 1,0-1,0 0,1 1,-1-1,2 0,-1 0,1 0,0 0,0 0,1-1,0 1,0-1,1 0,-1 0,1-1,1 1,-1-1,1 0,0-1,0 1,0-1,0 0,5 1,-3-3,-1 0,1-1,0 0,0-1,-1 0,1 0,0 0,0-1,-1 0,1-1,-1 1,1-2,-1 1,0-1,1 0,-1 0,-1-1,1 0,5-5,5-3,0-1,-1-1,-1-1,0 0,-2 0,12-17,-5 5,-2-2,-1 0,-1-1,-1 0,-2-1,-1-1,-2 0,-1 0,-1-1,-2 0,-1-1,-2 1,-1-1,-2 0,-1 1,-1-1,-2 0,-2 1,-1 0,-1 0,-9-19,3 20,2 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3:59.20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2684 624,'-62'-33,"-1"4,-2 2,-1 3,0 3,-2 3,-15 0,45 12,0 1,0 2,0 2,-1 1,1 2,0 2,0 2,0 1,1 2,0 1,1 2,0 1,1 3,0 0,1 2,1 2,-22 17,-3 9,3 1,1 3,3 3,2 1,3 3,2 1,2 3,4 1,-22 46,-3 25,5 2,7 3,5 2,-5 48,25-83,4 1,4 1,5 0,5 1,5 0,4 0,6 0,3 0,9 15,-12-82,3 0,1-1,2 0,2 0,2-2,1 0,2-1,1-1,2 0,2-2,1-1,1-1,2-2,1 0,22 15,9-3,3-3,1-3,1-3,2-2,1-4,2-3,0-2,1-4,1-3,1-3,-1-4,2-2,21-4,11 0,-1-4,0-5,0-4,8-6,-59 6,-1-3,-1-2,-1-2,0-2,-1-2,-2-3,0-2,33-25,-8-10,-2-3,-3-2,-4-4,-2-3,-4-2,-3-3,-3-2,-4-2,-4-2,-4-3,10-33,-13 27,-3-1,-5-2,-4-1,-4-1,-5-1,-4 0,0-84,-12 125,-3 0,-2 0,-3 0,-2 1,-3 0,-2 0,-3 2,-2 0,-3 1,-2 1,-3 1,-1 1,-3 2,-4-1,4 13,-2 0,-1 2,-2 2,-2 1,-1 2,-1 2,-1 1,-2 2,0 3,-2 1,-1 2,0 2,-1 2,-3 1,-35-6,0 4,0 3,-1 4,-1 4,0 4,1 3,-59 10,40 2,2 5,0 4,1 4,2 5,0 4,3 5,-24 16,-14 13,4 6,3 5,4 5,4 6,3 6,5 4,-31 42,86-79,3 2,2 2,4 2,3 3,3 1,3 2,4 2,3 1,3 1,4 2,4 1,3 0,4 2,4-1,3 1,4 1,4 6,1-52,2 0,1-1,2 1,2-1,1 0,3-1,0-1,3 0,1 0,1-2,3 0,0-2,2 0,2-1,1-2,1 0,1-2,2-1,1-1,33 21,-3-14,2-3,1-2,1-3,1-3,1-3,1-3,0-2,1-4,0-3,53-2,27-6,1-8,-1-6,-1-6,-1-7,-1-7,-2-5,-2-7,-2-6,-3-6,14-14,-42 18,-2-4,-3-4,-2-6,-4-3,76-74,-118 93,-2-2,-3-3,-2-2,-4-2,-1-2,-4-1,-3-3,-2-1,20-62,-25 38,-4-1,-5-1,-3-2,-5 0,-5 0,-3-1,-5 0,-4 1,-13-72,3 70,-4 1,-5 1,-4 1,-4 2,-39-84,49 134,-2 0,-1 1,-3 2,-1 0,-2 2,-1 1,-2 2,-2 1,-1 2,-2 1,-1 2,-1 1,-1 3,-2 1,-1 2,-33-12,12 14,-1 2,-1 3,-1 3,0 3,0 3,0 3,-1 2,0 4,1 3,-1 3,2 3,-1 3,-9 5,-26 12,1 3,2 5,2 5,2 3,2 5,2 4,3 4,-5 9,-3 6,4 4,4 3,3 5,4 3,3 4,5 3,5 3,4 3,4 3,5 3,5 2,5 1,4 3,6 2,5 1,5 1,5 1,1 46,16-108,2 0,3 0,3 0,2 0,2 0,3-1,3 0,2-1,2-1,3-1,2 0,3-2,1-1,3-1,2-1,3-2,1-2,2-1,2-1,3-2,29 16,1-4,3-4,2-2,2-4,2-4,1-3,23 3,-33-14,0-3,1-3,1-3,1-4,0-3,0-3,0-4,1-3,-1-3,0-4,0-3,21-8,12-10,-2-4,-1-5,-1-5,-3-4,-2-4,-2-5,-3-4,-3-4,-2-4,-3-4,-4-3,-3-5,-3-2,-5-4,-3-3,-4-3,-4-3,-4-2,30-75,-52 94,-4-3,-3 0,-4-2,-4 0,-3-1,-4-1,-4-1,-3 0,-5 0,-3 0,-3 1,-5-1,-15-61,15 103,-2 1,-2 0,-2 1,-1 0,-2 2,-2 0,-2 1,-2 2,-1 0,-1 2,-2 1,-2 1,-1 1,-1 2,-2 1,-1 2,-1 2,-1 1,-16-6,-18 0,0 3,-2 3,0 3,-2 4,0 3,-1 3,0 3,0 4,-1 4,-39 5,-59 10,1 8,1 7,1 7,3 8,1 8,3 7,-88 48,142-61,3 5,2 5,2 5,4 4,2 5,4 3,-78 80,139-116,3 0,1 2,1 2,3 0,1 2,3 0,1 2,2 0,3 1,1 1,3 1,2 0,1 0,3 1,2 3,-1 11,3-1,2 1,3-1,3 1,2-1,3 0,3-1,3-1,3 0,2-2,2 0,3-1,3-2,2-1,2-1,3-2,2-2,2-1,2-3,8 4,-5-11,2-2,2-2,1-3,2-1,1-3,1-3,1-2,1-2,1-3,0-2,2-3,-1-2,2-4,-1-1,1-4,-1-2,1-2,0-4,-1-2,-1-2,1-4,-2-1,0-4,-1-1,46-25,-32 1,-3-3,-2-3,-2-3,-2-2,-3-4,-3-1,-2-3,-3-3,-3-1,-3-3,20-42,7-26,-5-4,-7-2,-6-2,-6-3,-7-2,-7-1,-6-2,-7-1,0-147,-16 242,-2-1,-4 0,-2 1,-2-1,-3 1,-3 1,-3 0,-2 0,-16-36,26 81,-1 0,0 0,-2 0,1 1,-2 1,0-1,0 2,-1-1,0 1,-1 1,0 0,-1 1,0 0,0 1,-1 1,0 0,-1 0,1 2,-13-4,-15 3,0 2,0 1,0 2,0 3,-1 1,1 1,1 3,-1 2,1 1,1 2,0 2,1 1,-32 18,-79 39,3 6,-114 81,111-60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3:59.20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2684 624,'-62'-33,"-1"4,-2 2,-1 3,0 3,-2 3,-15 0,45 12,0 1,0 2,0 2,-1 1,1 2,0 2,0 2,0 1,1 2,0 1,1 2,0 1,1 3,0 0,1 2,1 2,-22 17,-3 9,3 1,1 3,3 3,2 1,3 3,2 1,2 3,4 1,-22 46,-3 25,5 2,7 3,5 2,-5 48,25-83,4 1,4 1,5 0,5 1,5 0,4 0,6 0,3 0,9 15,-12-82,3 0,1-1,2 0,2 0,2-2,1 0,2-1,1-1,2 0,2-2,1-1,1-1,2-2,1 0,22 15,9-3,3-3,1-3,1-3,2-2,1-4,2-3,0-2,1-4,1-3,1-3,-1-4,2-2,21-4,11 0,-1-4,0-5,0-4,8-6,-59 6,-1-3,-1-2,-1-2,0-2,-1-2,-2-3,0-2,33-25,-8-10,-2-3,-3-2,-4-4,-2-3,-4-2,-3-3,-3-2,-4-2,-4-2,-4-3,10-33,-13 27,-3-1,-5-2,-4-1,-4-1,-5-1,-4 0,0-84,-12 125,-3 0,-2 0,-3 0,-2 1,-3 0,-2 0,-3 2,-2 0,-3 1,-2 1,-3 1,-1 1,-3 2,-4-1,4 13,-2 0,-1 2,-2 2,-2 1,-1 2,-1 2,-1 1,-2 2,0 3,-2 1,-1 2,0 2,-1 2,-3 1,-35-6,0 4,0 3,-1 4,-1 4,0 4,1 3,-59 10,40 2,2 5,0 4,1 4,2 5,0 4,3 5,-24 16,-14 13,4 6,3 5,4 5,4 6,3 6,5 4,-31 42,86-79,3 2,2 2,4 2,3 3,3 1,3 2,4 2,3 1,3 1,4 2,4 1,3 0,4 2,4-1,3 1,4 1,4 6,1-52,2 0,1-1,2 1,2-1,1 0,3-1,0-1,3 0,1 0,1-2,3 0,0-2,2 0,2-1,1-2,1 0,1-2,2-1,1-1,33 21,-3-14,2-3,1-2,1-3,1-3,1-3,1-3,0-2,1-4,0-3,53-2,27-6,1-8,-1-6,-1-6,-1-7,-1-7,-2-5,-2-7,-2-6,-3-6,14-14,-42 18,-2-4,-3-4,-2-6,-4-3,76-74,-118 93,-2-2,-3-3,-2-2,-4-2,-1-2,-4-1,-3-3,-2-1,20-62,-25 38,-4-1,-5-1,-3-2,-5 0,-5 0,-3-1,-5 0,-4 1,-13-72,3 70,-4 1,-5 1,-4 1,-4 2,-39-84,49 134,-2 0,-1 1,-3 2,-1 0,-2 2,-1 1,-2 2,-2 1,-1 2,-2 1,-1 2,-1 1,-1 3,-2 1,-1 2,-33-12,12 14,-1 2,-1 3,-1 3,0 3,0 3,0 3,-1 2,0 4,1 3,-1 3,2 3,-1 3,-9 5,-26 12,1 3,2 5,2 5,2 3,2 5,2 4,3 4,-5 9,-3 6,4 4,4 3,3 5,4 3,3 4,5 3,5 3,4 3,4 3,5 3,5 2,5 1,4 3,6 2,5 1,5 1,5 1,1 46,16-108,2 0,3 0,3 0,2 0,2 0,3-1,3 0,2-1,2-1,3-1,2 0,3-2,1-1,3-1,2-1,3-2,1-2,2-1,2-1,3-2,29 16,1-4,3-4,2-2,2-4,2-4,1-3,23 3,-33-14,0-3,1-3,1-3,1-4,0-3,0-3,0-4,1-3,-1-3,0-4,0-3,21-8,12-10,-2-4,-1-5,-1-5,-3-4,-2-4,-2-5,-3-4,-3-4,-2-4,-3-4,-4-3,-3-5,-3-2,-5-4,-3-3,-4-3,-4-3,-4-2,30-75,-52 94,-4-3,-3 0,-4-2,-4 0,-3-1,-4-1,-4-1,-3 0,-5 0,-3 0,-3 1,-5-1,-15-61,15 103,-2 1,-2 0,-2 1,-1 0,-2 2,-2 0,-2 1,-2 2,-1 0,-1 2,-2 1,-2 1,-1 1,-1 2,-2 1,-1 2,-1 2,-1 1,-16-6,-18 0,0 3,-2 3,0 3,-2 4,0 3,-1 3,0 3,0 4,-1 4,-39 5,-59 10,1 8,1 7,1 7,3 8,1 8,3 7,-88 48,142-61,3 5,2 5,2 5,4 4,2 5,4 3,-78 80,139-116,3 0,1 2,1 2,3 0,1 2,3 0,1 2,2 0,3 1,1 1,3 1,2 0,1 0,3 1,2 3,-1 11,3-1,2 1,3-1,3 1,2-1,3 0,3-1,3-1,3 0,2-2,2 0,3-1,3-2,2-1,2-1,3-2,2-2,2-1,2-3,8 4,-5-11,2-2,2-2,1-3,2-1,1-3,1-3,1-2,1-2,1-3,0-2,2-3,-1-2,2-4,-1-1,1-4,-1-2,1-2,0-4,-1-2,-1-2,1-4,-2-1,0-4,-1-1,46-25,-32 1,-3-3,-2-3,-2-3,-2-2,-3-4,-3-1,-2-3,-3-3,-3-1,-3-3,20-42,7-26,-5-4,-7-2,-6-2,-6-3,-7-2,-7-1,-6-2,-7-1,0-147,-16 242,-2-1,-4 0,-2 1,-2-1,-3 1,-3 1,-3 0,-2 0,-16-36,26 81,-1 0,0 0,-2 0,1 1,-2 1,0-1,0 2,-1-1,0 1,-1 1,0 0,-1 1,0 0,0 1,-1 1,0 0,-1 0,1 2,-13-4,-15 3,0 2,0 1,0 2,0 3,-1 1,1 1,1 3,-1 2,1 1,1 2,0 2,1 1,-32 18,-79 39,3 6,-114 81,111-60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4:16.3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3640 1155,'-166'-225,"-10"8,-110-100,251 279,-1 1,-1 2,-2 2,-2 2,-1 1,-1 2,-1 2,-2 2,0 2,-1 2,-2 2,1 2,-2 3,0 1,-8 2,12 8,0 2,0 1,0 3,0 2,1 2,0 2,0 1,1 3,1 1,-21 12,-28 18,1 3,3 4,3 4,-16 18,-26 18,4 5,4 6,5 5,5 5,5 4,5 5,5 4,6 4,6 4,-48 109,108-193,2 0,2 1,3 0,1 2,3-1,1 17,7-51,2 1,0 0,1 0,1-1,1 1,1 0,0-1,2 1,0-1,0 0,2-1,0 0,2 0,-1 0,2-1,0 0,1-1,1 0,7 7,11 3,1-1,1-2,1-1,1-1,1-2,1-2,0-1,1-1,0-3,1-1,0-1,30 2,125 11,2-7,-1-9,69-11,0 1,0-11,-1-12,-2-11,231-65,-419 81,-1-2,-1-3,-2-4,-1-2,-1-4,8-9,-36 21,-2-3,-1-1,-1-1,-2-2,-1-1,-1-2,-2 0,-2-2,-1-1,15-33,-10 1,-3-1,-3-1,-4-2,-3 0,-3-1,-3 0,-3-1,-4 1,-3-2,-4 1,-3 1,-3-1,-3 1,-4 1,-24-71,31 110,-2 1,-1 0,-2 1,-1 0,-2 1,-1 1,-1 1,-1 0,-2 1,-1 2,-2 0,0 2,-1 0,-2 2,0 1,-2 1,0 2,-12-5,-2 6,0 2,-2 2,1 2,-2 2,1 2,-1 3,0 1,-1 2,1 2,0 3,-1 1,-21 6,-36 11,1 3,2 5,1 5,1 4,-3 7,-80 44,4 9,4 7,5 8,-45 46,73-48,6 6,5 6,5 6,6 4,-33 57,104-123,3 2,3 2,3 2,-6 21,30-57,2 1,1 1,2 0,1 0,2 1,2 0,2 0,2 1,2 27,3-40,1 1,1-1,2 0,1-1,1 1,2-2,0 1,2-2,0 1,2-2,1 0,1-1,1 0,1-2,21 20,-8-12,0-1,3-2,0-1,1-1,1-2,1-2,1-2,1-1,0-2,17 3,35 2,0-3,1-5,1-4,-1-4,1-4,0-4,-1-4,0-4,73-20,-61 5,-2-5,-1-4,-2-5,-2-4,-2-4,-2-5,-2-3,-3-5,-3-3,-3-4,-3-3,16-24,-53 54,-3-3,-2 0,-1-3,-3-1,-2-1,-2-2,-3-1,-2-1,-2-2,-3 0,-2-1,-2-2,-2-10,-3-1,-3 0,-3 0,-3-1,-3 1,-4 0,-5-20,3 44,-2 0,-2 0,-2 1,-2 1,-2 0,-2 1,-2 1,-1 1,-3 1,-1 1,-14-15,10 20,-1 1,-2 2,-1 1,-2 1,0 3,-2 0,-1 3,-1 1,-1 2,0 1,-2 3,0 1,0 3,-1 1,-1 2,0 2,-7 1,-44 3,0 4,1 4,-1 4,1 5,1 3,1 5,1 4,1 3,1 5,2 3,1 5,3 3,1 4,3 3,-37 33,22-7,3 4,4 3,4 5,4 3,3 3,6 3,3 4,5 3,5 2,5 2,4 3,5 2,6 1,5 2,4 2,0 40,17-86,3 1,4 0,2 1,4-1,10 68,-6-107,2 0,1-1,2 0,1 0,2-1,1 0,1-2,2 1,2-2,0-1,2 0,2-1,6 4,-3-7,2-1,1-1,0-2,2 0,1-3,0 0,1-3,1 0,1-2,0-2,1-1,34 6,-5-6,0-2,1-3,0-3,0-3,0-3,62-10,21-17,-2-6,-1-6,-3-7,-2-5,-2-7,-3-6,90-62,-46 21,-6-7,-5-8,-5-7,100-108,-159 133,-4-5,-5-4,-6-4,-4-4,-6-4,59-127,-62 82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3:59.20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2684 624,'-62'-33,"-1"4,-2 2,-1 3,0 3,-2 3,-15 0,45 12,0 1,0 2,0 2,-1 1,1 2,0 2,0 2,0 1,1 2,0 1,1 2,0 1,1 3,0 0,1 2,1 2,-22 17,-3 9,3 1,1 3,3 3,2 1,3 3,2 1,2 3,4 1,-22 46,-3 25,5 2,7 3,5 2,-5 48,25-83,4 1,4 1,5 0,5 1,5 0,4 0,6 0,3 0,9 15,-12-82,3 0,1-1,2 0,2 0,2-2,1 0,2-1,1-1,2 0,2-2,1-1,1-1,2-2,1 0,22 15,9-3,3-3,1-3,1-3,2-2,1-4,2-3,0-2,1-4,1-3,1-3,-1-4,2-2,21-4,11 0,-1-4,0-5,0-4,8-6,-59 6,-1-3,-1-2,-1-2,0-2,-1-2,-2-3,0-2,33-25,-8-10,-2-3,-3-2,-4-4,-2-3,-4-2,-3-3,-3-2,-4-2,-4-2,-4-3,10-33,-13 27,-3-1,-5-2,-4-1,-4-1,-5-1,-4 0,0-84,-12 125,-3 0,-2 0,-3 0,-2 1,-3 0,-2 0,-3 2,-2 0,-3 1,-2 1,-3 1,-1 1,-3 2,-4-1,4 13,-2 0,-1 2,-2 2,-2 1,-1 2,-1 2,-1 1,-2 2,0 3,-2 1,-1 2,0 2,-1 2,-3 1,-35-6,0 4,0 3,-1 4,-1 4,0 4,1 3,-59 10,40 2,2 5,0 4,1 4,2 5,0 4,3 5,-24 16,-14 13,4 6,3 5,4 5,4 6,3 6,5 4,-31 42,86-79,3 2,2 2,4 2,3 3,3 1,3 2,4 2,3 1,3 1,4 2,4 1,3 0,4 2,4-1,3 1,4 1,4 6,1-52,2 0,1-1,2 1,2-1,1 0,3-1,0-1,3 0,1 0,1-2,3 0,0-2,2 0,2-1,1-2,1 0,1-2,2-1,1-1,33 21,-3-14,2-3,1-2,1-3,1-3,1-3,1-3,0-2,1-4,0-3,53-2,27-6,1-8,-1-6,-1-6,-1-7,-1-7,-2-5,-2-7,-2-6,-3-6,14-14,-42 18,-2-4,-3-4,-2-6,-4-3,76-74,-118 93,-2-2,-3-3,-2-2,-4-2,-1-2,-4-1,-3-3,-2-1,20-62,-25 38,-4-1,-5-1,-3-2,-5 0,-5 0,-3-1,-5 0,-4 1,-13-72,3 70,-4 1,-5 1,-4 1,-4 2,-39-84,49 134,-2 0,-1 1,-3 2,-1 0,-2 2,-1 1,-2 2,-2 1,-1 2,-2 1,-1 2,-1 1,-1 3,-2 1,-1 2,-33-12,12 14,-1 2,-1 3,-1 3,0 3,0 3,0 3,-1 2,0 4,1 3,-1 3,2 3,-1 3,-9 5,-26 12,1 3,2 5,2 5,2 3,2 5,2 4,3 4,-5 9,-3 6,4 4,4 3,3 5,4 3,3 4,5 3,5 3,4 3,4 3,5 3,5 2,5 1,4 3,6 2,5 1,5 1,5 1,1 46,16-108,2 0,3 0,3 0,2 0,2 0,3-1,3 0,2-1,2-1,3-1,2 0,3-2,1-1,3-1,2-1,3-2,1-2,2-1,2-1,3-2,29 16,1-4,3-4,2-2,2-4,2-4,1-3,23 3,-33-14,0-3,1-3,1-3,1-4,0-3,0-3,0-4,1-3,-1-3,0-4,0-3,21-8,12-10,-2-4,-1-5,-1-5,-3-4,-2-4,-2-5,-3-4,-3-4,-2-4,-3-4,-4-3,-3-5,-3-2,-5-4,-3-3,-4-3,-4-3,-4-2,30-75,-52 94,-4-3,-3 0,-4-2,-4 0,-3-1,-4-1,-4-1,-3 0,-5 0,-3 0,-3 1,-5-1,-15-61,15 103,-2 1,-2 0,-2 1,-1 0,-2 2,-2 0,-2 1,-2 2,-1 0,-1 2,-2 1,-2 1,-1 1,-1 2,-2 1,-1 2,-1 2,-1 1,-16-6,-18 0,0 3,-2 3,0 3,-2 4,0 3,-1 3,0 3,0 4,-1 4,-39 5,-59 10,1 8,1 7,1 7,3 8,1 8,3 7,-88 48,142-61,3 5,2 5,2 5,4 4,2 5,4 3,-78 80,139-116,3 0,1 2,1 2,3 0,1 2,3 0,1 2,2 0,3 1,1 1,3 1,2 0,1 0,3 1,2 3,-1 11,3-1,2 1,3-1,3 1,2-1,3 0,3-1,3-1,3 0,2-2,2 0,3-1,3-2,2-1,2-1,3-2,2-2,2-1,2-3,8 4,-5-11,2-2,2-2,1-3,2-1,1-3,1-3,1-2,1-2,1-3,0-2,2-3,-1-2,2-4,-1-1,1-4,-1-2,1-2,0-4,-1-2,-1-2,1-4,-2-1,0-4,-1-1,46-25,-32 1,-3-3,-2-3,-2-3,-2-2,-3-4,-3-1,-2-3,-3-3,-3-1,-3-3,20-42,7-26,-5-4,-7-2,-6-2,-6-3,-7-2,-7-1,-6-2,-7-1,0-147,-16 242,-2-1,-4 0,-2 1,-2-1,-3 1,-3 1,-3 0,-2 0,-16-36,26 81,-1 0,0 0,-2 0,1 1,-2 1,0-1,0 2,-1-1,0 1,-1 1,0 0,-1 1,0 0,0 1,-1 1,0 0,-1 0,1 2,-13-4,-15 3,0 2,0 1,0 2,0 3,-1 1,1 1,1 3,-1 2,1 1,1 2,0 2,1 1,-32 18,-79 39,3 6,-114 81,111-60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4:16.3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3640 1155,'-166'-225,"-10"8,-110-100,251 279,-1 1,-1 2,-2 2,-2 2,-1 1,-1 2,-1 2,-2 2,0 2,-1 2,-2 2,1 2,-2 3,0 1,-8 2,12 8,0 2,0 1,0 3,0 2,1 2,0 2,0 1,1 3,1 1,-21 12,-28 18,1 3,3 4,3 4,-16 18,-26 18,4 5,4 6,5 5,5 5,5 4,5 5,5 4,6 4,6 4,-48 109,108-193,2 0,2 1,3 0,1 2,3-1,1 17,7-51,2 1,0 0,1 0,1-1,1 1,1 0,0-1,2 1,0-1,0 0,2-1,0 0,2 0,-1 0,2-1,0 0,1-1,1 0,7 7,11 3,1-1,1-2,1-1,1-1,1-2,1-2,0-1,1-1,0-3,1-1,0-1,30 2,125 11,2-7,-1-9,69-11,0 1,0-11,-1-12,-2-11,231-65,-419 81,-1-2,-1-3,-2-4,-1-2,-1-4,8-9,-36 21,-2-3,-1-1,-1-1,-2-2,-1-1,-1-2,-2 0,-2-2,-1-1,15-33,-10 1,-3-1,-3-1,-4-2,-3 0,-3-1,-3 0,-3-1,-4 1,-3-2,-4 1,-3 1,-3-1,-3 1,-4 1,-24-71,31 110,-2 1,-1 0,-2 1,-1 0,-2 1,-1 1,-1 1,-1 0,-2 1,-1 2,-2 0,0 2,-1 0,-2 2,0 1,-2 1,0 2,-12-5,-2 6,0 2,-2 2,1 2,-2 2,1 2,-1 3,0 1,-1 2,1 2,0 3,-1 1,-21 6,-36 11,1 3,2 5,1 5,1 4,-3 7,-80 44,4 9,4 7,5 8,-45 46,73-48,6 6,5 6,5 6,6 4,-33 57,104-123,3 2,3 2,3 2,-6 21,30-57,2 1,1 1,2 0,1 0,2 1,2 0,2 0,2 1,2 27,3-40,1 1,1-1,2 0,1-1,1 1,2-2,0 1,2-2,0 1,2-2,1 0,1-1,1 0,1-2,21 20,-8-12,0-1,3-2,0-1,1-1,1-2,1-2,1-2,1-1,0-2,17 3,35 2,0-3,1-5,1-4,-1-4,1-4,0-4,-1-4,0-4,73-20,-61 5,-2-5,-1-4,-2-5,-2-4,-2-4,-2-5,-2-3,-3-5,-3-3,-3-4,-3-3,16-24,-53 54,-3-3,-2 0,-1-3,-3-1,-2-1,-2-2,-3-1,-2-1,-2-2,-3 0,-2-1,-2-2,-2-10,-3-1,-3 0,-3 0,-3-1,-3 1,-4 0,-5-20,3 44,-2 0,-2 0,-2 1,-2 1,-2 0,-2 1,-2 1,-1 1,-3 1,-1 1,-14-15,10 20,-1 1,-2 2,-1 1,-2 1,0 3,-2 0,-1 3,-1 1,-1 2,0 1,-2 3,0 1,0 3,-1 1,-1 2,0 2,-7 1,-44 3,0 4,1 4,-1 4,1 5,1 3,1 5,1 4,1 3,1 5,2 3,1 5,3 3,1 4,3 3,-37 33,22-7,3 4,4 3,4 5,4 3,3 3,6 3,3 4,5 3,5 2,5 2,4 3,5 2,6 1,5 2,4 2,0 40,17-86,3 1,4 0,2 1,4-1,10 68,-6-107,2 0,1-1,2 0,1 0,2-1,1 0,1-2,2 1,2-2,0-1,2 0,2-1,6 4,-3-7,2-1,1-1,0-2,2 0,1-3,0 0,1-3,1 0,1-2,0-2,1-1,34 6,-5-6,0-2,1-3,0-3,0-3,0-3,62-10,21-17,-2-6,-1-6,-3-7,-2-5,-2-7,-3-6,90-62,-46 21,-6-7,-5-8,-5-7,100-108,-159 133,-4-5,-5-4,-6-4,-4-4,-6-4,59-127,-62 82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4:39.9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2955 881,'-333'-349,"310"327,0 1,-1 2,-1 0,-1 1,-1 2,0 1,-1 1,-28-10,36 21,0 1,0 1,-1 1,1 0,0 1,0 2,0 0,0 1,1 1,0 1,-1 0,2 2,-1 0,1 1,-9 7,23-15,-191 101,5 8,4 8,-21 29,-52 41,-141 139,347-282,2 3,3 1,1 3,3 2,3 2,1 1,4 2,-11 26,33-50,1 0,2 1,1 1,2 0,2 0,1 0,2 1,1 0,2 0,2-1,1 1,5 12,3 10,3 0,3-2,2 1,3-2,2-1,2-1,10 12,42 57,5-4,5-3,5-5,5-3,5-5,78 59,-80-75,5-5,3-4,4-5,7-3,-87-53,0-2,1-1,1-2,0-1,1-2,0-2,1-1,-1-2,1-1,0-2,0-1,0-2,0-2,0-1,0-2,-1-2,0-1,0-2,22-10,22-19,-2-4,-2-3,-2-4,-2-3,-2-2,-4-4,46-52,62-81,-8-7,-9-6,94-170,-75 100,67-155,-178 299,-6-2,-5-3,-7-2,16-85,-53 184,-1 0,-2-1,-2 1,-1-1,-2 0,-2 0,-2-1,-2 2,-1-1,-2 0,-2 1,-2 1,-1-1,-11-21,2 23,-1 0,-1 2,-2 1,-2 1,0 1,-3 2,-1 1,-1 1,-1 1,-1 2,-2 2,0 1,-2 2,0 1,-26-8,-22-6,-2 4,-1 4,0 4,-2 4,0 4,-76-2,52 10,-1 5,0 4,1 6,0 5,0 5,2 5,-14 9,-38 22,3 7,3 6,2 8,5 6,3 7,4 7,4 6,-42 45,111-87,3 3,2 3,4 3,3 3,2 2,5 3,2 1,4 3,4 2,3 2,4 2,4 1,3 1,0 20,12-26,2 1,5 0,3 1,4 0,4 0,3 0,4-1,4 0,3 0,4-2,4 0,25 60,-27-86,2-1,3-1,2-1,2-2,2-1,3-1,1-2,3-1,2-2,1-2,2-2,2-2,2-2,32 18,-11-20,2-3,0-2,2-4,1-4,1-2,1-4,0-3,1-3,0-4,30-3,15-8,-1-5,0-5,-1-6,-1-5,-1-5,-2-5,-2-5,83-44,-67 29,-2-6,-4-5,-2-6,-3-5,-5-4,20-26,-64 40,-3-4,-4-3,-3-2,-3-3,-4-2,-4-2,-3-3,-5-1,-3-3,-4 0,-5-2,8-49,-14 57,-5 0,-3-1,-4-1,-3 0,-5 0,-3-1,-5 1,-3 0,-4 0,-3 1,-5 1,-17-44,17 79,-2 0,-2 1,-2 1,-3 2,-2 0,-1 2,-3 2,-1 1,-2 2,-2 1,-1 2,-3 2,0 2,-2 2,-1 2,-2 2,0 2,-2 3,-1 1,-40-9,34 16,0 2,0 3,-1 3,0 2,0 2,-1 3,1 3,0 2,1 3,-25 8,-63 23,3 5,2 7,2 6,-110 64,125-57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4:40.4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 2430,'-17'35,"1"2,2 0,1 0,2 1,2 1,2 0,1 0,2 0,2 1,1-1,2 1,2-1,1 1,3-1,1 0,4 8,5-5,2-1,2 0,2-1,2-2,1 0,1-2,3-1,1-1,19 15,14 8,3-2,2-4,2-3,47 24,-5-14,2-4,2-5,2-5,2-6,27 1,125 20,229 18,-317-56,0-8,0-8,0-8,57-14,-118 5,0-5,-2-6,0-5,-2-5,102-44,-200 69,-1-1,-1-1,1-1,-2-1,1-1,-2 0,0-2,0 0,-2 0,0-2,0 0,-2-1,0-1,-1 0,-1 0,-1-1,-1-1,0 0,2-12,11-61,-5-2,-3 0,-5 0,-3-86,-6 174,5-343,-15 0,-15 1,-27-84,27 269,-7 2,-7 2,-8 1,-45-102,73 216,-2 2,-1 0,-3 1,-2 2,-1 0,-2 2,-1 1,-3 2,-1 0,-1 3,-2 1,-1 2,-2 1,0 2,-2 2,-1 2,-1 1,0 3,-2 1,-45-10,32 17,0 3,-1 2,0 3,1 2,-1 4,0 1,1 4,0 2,0 2,1 3,1 3,1 2,0 2,-10 9,-50 27,3 6,3 5,2 5,4 4,4 5,-1 7,-66 73,7 7,8 6,7 7,9 6,8 6,9 5,8 6,10 3,-73 222,127-304,5 3,6 1,6 2,6 1,-1 63,21-172,1 1,2 0,0 1,2-1,1 0,1 0,1-1,1 1,1-1,1 1,2-2,0 1,2-2,1 1,0-1,2-1,14 18,-11-25,1 0,1-2,0 0,0-1,1-2,1 1,-1-2,2-1,-1-1,1 0,9 0,50 10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1.4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1 341,'2'-5,"0"0,0 0,1 0,0 1,0 0,0-1,0 1,0 0,1 0,0 1,0-1,0 1,0 0,1 0,-1 0,1 1,0-1,0 1,0 0,0 1,0-1,0 1,0 0,0 0,6 0,700-127,-493 101,99 5,-31-2,81-7,128 3,-438 28,152 12,15 6,-22 9,72 19,-140-18,-41-11,1-5,80-1,164 16,556-26,-460-2,-297-13,-92 8,-1 2,1 1,0 3,28 3,226 23,-16 1,26 2,365-30,-445 28,352-26,-281 10,-191 2,0-6,0-4,24-6,10 1,387 1,-178-26,687 26,-395-10,137-6,-629 17,381 29,-215-18,2 7,145-17,-207-3,892 2,-786 29,-351-29,-8-1,1 0,-1 1,1 0,-1 0,0 0,1 0,-1 1,1 0,-1 0,0 1,0 0,0 0,0 0,0 0,0 1,0-1,-1 1,1 1,-1-1,3 3,5 12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1.4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1 341,'2'-5,"0"0,0 0,1 0,0 1,0 0,0-1,0 1,0 0,1 0,0 1,0-1,0 1,0 0,1 0,-1 0,1 1,0-1,0 1,0 0,0 1,0-1,0 1,0 0,0 0,6 0,700-127,-493 101,99 5,-31-2,81-7,128 3,-438 28,152 12,15 6,-22 9,72 19,-140-18,-41-11,1-5,80-1,164 16,556-26,-460-2,-297-13,-92 8,-1 2,1 1,0 3,28 3,226 23,-16 1,26 2,365-30,-445 28,352-26,-281 10,-191 2,0-6,0-4,24-6,10 1,387 1,-178-26,687 26,-395-10,137-6,-629 17,381 29,-215-18,2 7,145-17,-207-3,892 2,-786 29,-351-29,-8-1,1 0,-1 1,1 0,-1 0,0 0,1 0,-1 1,1 0,-1 0,0 1,0 0,0 0,0 0,0 0,0 1,0-1,-1 1,1 1,-1-1,3 3,5 12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7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45.2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15,'1'-1,"0"-1,0 1,0 0,0 0,1 0,-1 0,0 1,0-1,1 0,-1 0,1 1,-1-1,0 1,1-1,-1 1,1-1,-1 1,1 0,-1 0,1 0,-1 0,1 0,-1 0,1 0,-1 1,1-1,-1 0,1 1,-1-1,1 1,-1 0,0-1,2 2,8 0,316 6,-205-10,225 13,129 24,-253-23,112-12,-133-2,358 3,-237 27,-101-17,-70 3,1-7,79-9,-68 0,1411 2,-1287-30,-75 31,-207 4,-11 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47.45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0 227,'74'27,"-33"-17,0-3,1-1,0-2,0-2,0-2,0-2,0-1,-1-2,1-3,0-1,146-15,312-10,-28 24,687-111,-821 84,261 7,-285 43,90 5,-62 9,461-28,-553 29,197-26,-188 26,55 0,726-28,551 0,-1347-30,-20 48,-199-15,41 18,-60-10,-6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45.2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15,'1'-1,"0"-1,0 1,0 0,0 0,1 0,-1 0,0 1,0-1,1 0,-1 0,1 1,-1-1,0 1,1-1,-1 1,1-1,-1 1,1 0,-1 0,1 0,-1 0,1 0,-1 0,1 0,-1 1,1-1,-1 0,1 1,-1-1,1 1,-1 0,0-1,2 2,8 0,316 6,-205-10,225 13,129 24,-253-23,112-12,-133-2,358 3,-237 27,-101-17,-70 3,1-7,79-9,-68 0,1411 2,-1287-30,-75 31,-207 4,-11 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47.45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0 227,'74'27,"-33"-17,0-3,1-1,0-2,0-2,0-2,0-2,0-1,-1-2,1-3,0-1,146-15,312-10,-28 24,687-111,-821 84,261 7,-285 43,90 5,-62 9,461-28,-553 29,197-26,-188 26,55 0,726-28,551 0,-1347-30,-20 48,-199-15,41 18,-60-10,-6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908 678,'-28'227,"17"27,1-165,4 1,6 89,-2 44,-24 37,-4 68,19 6,-1-211,5 0,8 99,1-76,25 51,-27 283,1-255,-1-222,1 0,-1-1,1 1,-1 0,1 0,0-1,0 1,0-1,0 1,1-1,-1 1,0-1,1 0,0 0,0 0,0 0,0 0,0 0,0 0,0 0,0-1,1 1,-1-1,1 0,-1 0,1 0,-1 0,1 0,0 0,-1-1,1 1,0-1,0 0,-1 0,2 0,105-14,-83 8,203-37,-48 17,202-30,-49 26,-142 19,95-8,-21-8,89 27,-186-27,170 26,-142-27,535 29,1492-1,-1849 28,-158-3,-206-22</inkml:trace>
  <inkml:trace contextRef="#ctx0" brushRef="#br0" timeOffset="14050.972">7513 3979,'109'23,"171"-15,-170-10,246-27,147 29,-384 14,-98-9,1-1,-1-2,1 0,-1-1,1-1,17-3,238-23,230 27,-418 11,-75-13</inkml:trace>
  <inkml:trace contextRef="#ctx0" brushRef="#br0" timeOffset="31121.156">430 4346,'-7'-2,"1"-1,-1 1,1 0,-1 1,1 0,-1 0,0 0,0 1,1 0,-1 0,0 0,0 1,1 0,-1 1,0 0,1 0,0 0,-1 0,1 1,0 0,0 1,0-1,1 1,-1 0,1 1,0-1,0 1,1 0,-1 0,1 0,0 2,-8 17,1 0,2 2,0-1,2 1,0 0,2 1,1-1,1 1,2 0,0 0,2 0,3 19,-4-41,0 0,0 1,1-1,0 0,0 1,0-1,1 0,0 0,0 0,0 0,1 0,-1 0,1-1,0 1,0-1,1 0,0 0,-1 0,1 0,0-1,1 0,-1 0,1 0,-1 0,1 0,0-1,0 0,0 0,0 0,0-1,1 0,-1 0,0 0,1-1,-1 1,0-1,1-1,-1 1,0-1,5-1,11-5,-1-1,0-1,-1-1,0 0,-1-2,0 0,-1-1,0-1,-1 0,0-1,-2-1,0-1,0 0,8-15,-11 19,-1-1,0 0,-1-1,-1-1,0 1,-1-1,0 0,-2-1,0 1,0-1,-2 0,0 0,-1-1,-1 1,-1 0,0-1,-1 1,-1 0,-2-8,3 20,-1 1,0 0,-1-1,1 1,-1 0,0 1,0-1,0 0,-1 1,1-1,-1 1,1 0,-1 1,0-1,0 0,-1 1,1 0,0 0,-1 1,0-1,1 1,-1 0,0 0,-4 0,-4-1,0 1,0 1,0 0,1 1,-1 0,0 1,0 0,-9 4,-1 2,1 2,0 0,0 2,2 0,-1 1,2 1,-17 16,2-2</inkml:trace>
  <inkml:trace contextRef="#ctx0" brushRef="#br0" timeOffset="32742.887">11408 3528,'-17'17,"-302"272,110-115,54-26,141-137</inkml:trace>
  <inkml:trace contextRef="#ctx0" brushRef="#br0" timeOffset="33219.835">10871 3444,'0'1,"-1"1,0 0,1-1,0 1,-1 0,1-1,0 1,0 0,0 0,0-1,0 1,1 0,-1 0,0-1,1 1,0-1,-1 1,1 0,0-1,-1 1,1-1,0 1,0-1,0 0,1 1,0 0,-2-1,160 242,-18-27,88 88,-218-286</inkml:trace>
  <inkml:trace contextRef="#ctx0" brushRef="#br0" timeOffset="34944.719">118 198,'-16'25,"1"0,1 1,2 1,0 0,2 1,1 0,1 0,2 1,0 0,2 0,2 1,0 3,1-27,1 0,0 0,0 0,0 0,1 0,-1 0,2-1,-1 1,0 0,1 0,0-1,1 1,-1-1,1 0,0 1,0-1,1-1,0 1,-1 0,2-1,-1 0,5 4,-6-8,0 0,0 0,0 0,0 0,0-1,0 0,0 1,0-1,0 0,0 0,0-1,0 1,0-1,-1 1,1-1,-1 0,1 0,-1 0,0 0,0 0,0-1,0 1,0-1,0 1,-1-1,1 0,0-1,4-3,80-146,40-53,-70 105,-76 239,15-19,6 1,5-1,5-1,7 14,-7-56,-3 0,-4 1,-3 0,-8 74,4-129,0 0,-2-1,0 1,-1-1,-1-1,-1 1,-1-1,-1 0,-1-1,0 0,-1-1,-2 0,1-1,-2-1,0 0,-1-1,-1-1,0 0,-1-1,0-1,-1 0,-6 1,23-11,-1-1,0 1,0-1,1 1,-1-1,0 0,0 0,-1 0,1 0,0-1,0 1,0-1,0 0,-1 0,1 0,0 0,0-1,0 1,0-1,-1 0,1 0,0 0,0 0,0 0,1-1,-1 1,0-1,1 0,-1 0,1 0,-1 0,1 0,0-1,0 1,0-1,0 1,0-1,0 0,1 0,0 1,-1-2,0-15,1-1,1 1,0 0,1-1,2 1,0 0,0 0,2 0,0 1,2 0,0 0,1 0,0 1,2 0,0 0,1 1,160-240,-54 110,-93 121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1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83 712,'-24'33,"-3"12,7-2,8-8</inkml:trace>
  <inkml:trace contextRef="#ctx0" brushRef="#br0" timeOffset="337.311">534 261,'-25'15,"0"2,1 0,1 2,0 1,2 0,0 2,-8 12,26-32,1 1,0-1,0 0,0 0,1 1,-1-1,1 1,-1 0,1-1,0 1,0 0,0 0,0 0,0 0,1 0,-1 0,1 0,0-1,0 2,0-1,0-1,1 1,-1 0,1 0,-1 0,1 0,0 0,0 0,1-1,-1 1,1 0,-1-1,1 1,0-1,0 0,0 1,0-1,0 0,0 0,1 0,1 1,208 72,-205-72,0 0,-1 1,0-1,0 1,0 1,0-1,-1 1,1 0,-1 0,-1 0,1 1,-1 0,0 0,0 0,0 0,-1 1,0 0,0-1,-1 1,0 0,0 0,-1 0,0 0,0 1,0-1,-1 0,0 0,-1 1,1-1,-1 0,-1 0,0 0,-2 7,-1-5,0 0,-1-1,0 1,0-1,-1 0,0-1,-1 1,0-1,0-1,0 0,-1 0,0 0,0-1,0-1,0 0,-1 0,0 0,0-1,0-1,0 0,-1 0,1-1,-6 0,-25-21,28 5</inkml:trace>
  <inkml:trace contextRef="#ctx0" brushRef="#br0" timeOffset="588.906">505 204,'48'-19,"50"-16,22-3,1 7,-12 2,-13 7,-15 7,-10 6,-14 5,-10 2,-15 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06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6.9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33,'231'-21,"1"10,112 13,-103 0,802-2,-488 28,19 1,-132-1,-6 1,-155-18,194 6,-161 8,-10 4,159 1,77-59,-210 0,-104 2,111-31,-146 48,13-7,22-12,-46 13,-150 10,-1 2,1 1,1 2,-1 0,0 2,3 2,24 25,-44-17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8.3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0 172,'7'-5,"1"1,-1 1,1-1,0 1,0 1,0 0,0 0,0 0,0 1,1 0,-1 0,0 1,1 1,2-1,4 0,118-1,188-15,398-76,-192 59,-98 62,-124 1,-233-19,-55-5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06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6.9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33,'231'-21,"1"10,112 13,-103 0,802-2,-488 28,19 1,-132-1,-6 1,-155-18,194 6,-161 8,-10 4,159 1,77-59,-210 0,-104 2,111-31,-146 48,13-7,22-12,-46 13,-150 10,-1 2,1 1,1 2,-1 0,0 2,3 2,24 25,-44-17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8.3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0 172,'7'-5,"1"1,-1 1,1-1,0 1,0 1,0 0,0 0,0 0,0 1,1 0,-1 0,0 1,1 1,2-1,4 0,118-1,188-15,398-76,-192 59,-98 62,-124 1,-233-19,-55-5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1,'0'19,"0"7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06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1 267,'23'-57,"-14"30,2 1,0 1,2 0,1 1,0 0,17-20,-30 43,-1 1,1-1,-1 0,1 0,-1 0,1 0,0 0,-1 1,1-1,0 0,0 1,0-1,-1 0,1 1,0-1,0 1,0-1,0 1,0 0,0-1,0 1,0 0,0 0,0 0,0 0,0 0,0 0,0 0,0 0,0 0,1 0,-1 0,0 1,0-1,0 0,-1 1,1-1,0 1,0-1,0 1,0-1,0 1,0 0,-1 0,1-1,0 1,-1 0,1 0,0 0,-1-1,1 1,-1 0,1 0,-1 0,0 0,1 1,16 62,-16-60,0 7,0-1,1 0,1 0,-1 0,2-1,-1 1,1-1,1 1,-1-1,2-1,-1 1,1-1,0 0,1 0,0 0,5 3,-9-10,1-1,-1 1,1-1,0 0,-1 1,1-2,0 1,-1 0,1-1,-1 1,1-1,-1 0,1-1,-1 1,1 0,-1-1,0 0,0 0,0 0,0 0,0 0,0 0,-1-1,1 0,-1 1,1-1,-1 0,0 0,0 0,0 0,-1-1,1 1,-1 0,0-1,0 1,0-1,0-2,17-22,15-12,-20 23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61 442,'-5'14,"-3"5,1 1,0 0,2 0,0 0,1 0,1 1,2 0,-1-1,2 1,1 0,1 0,0-1,-1-16,0-1,-1 0,1 1,1-1,-1 0,0 0,1 0,0 0,0 0,0 0,0-1,0 1,0 0,1-1,-1 0,1 1,0-1,-1 0,1-1,0 1,0 0,0-1,1 0,-1 1,0-1,0 0,1-1,-1 1,0-1,1 1,-1-1,1 0,-1 0,1-1,-1 1,3-1,4-2,0 1,0-2,0 1,-1-1,1-1,-1 1,0-2,0 1,-1-1,1-1,4-5,141-171,-138 163,0 0,-1-2,-2 0,0 0,-1-1,-2-1,0 0,-1 0,-2-1,0 0,-2 0,-1-1,-1 0,-1 1,-1-10,-2 27,0 0,-1 1,-1 0,1-1,-1 1,0 0,-1 0,1 1,-1-1,-1 1,1 0,-1 0,0 0,-1 0,1 1,-1 0,0 0,0 1,-1 0,1 0,-1 0,0 1,0 0,0 0,0 0,-1 1,1 0,-1 1,0 0,1 0,-1 1,0 0,1 0,-1 0,0 1,1 0,-1 1,-11 3,1 0,-1 2,1 0,1 1,-1 1,2 0,-1 1,1 1,1 1,0 0,0 1,1 0,1 1,-11 15,17-21,1 1,0 0,0 0,1 0,0 0,0 1,1 0,1 0,0 0,0 0,1 0,0 1,1-1,0 1,0-1,1 1,1 0,0-1,0 1,1-1,0 0,1 1,0-1,1 0,0-1,1 1,4 7,8 4,2-1,0 0,1-1,1-1,1-1,0-1,1-1,1-1,0-1,1-1,18 6,-15-5,39 18,1-4,2-2,0-4,6-1,-41-12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4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307 156,'168'-33,"-129"22,307-97,-345 107,0 1,1-1,-1 1,0 0,1-1,-1 1,0 0,1 0,-1 0,0 0,1 0,-1 0,0 0,1 1,-1-1,0 0,0 1,1-1,-1 1,0-1,0 1,0 0,1-1,-1 1,0 0,0 0,0 0,0 0,-1 0,1 0,0 0,0 0,0 0,-1 0,1 0,-1 1,1-1,-1 0,1 0,-1 1,0 0,3 62,-4-50,-61 422,62-142,0-293,0-1,0 1,0 0,0 0,0 0,0-1,0 1,0 0,0 0,0 0,0-1,0 1,-1 0,1 0,0-1,-1 1,1 0,0-1,-1 1,1 0,-1-1,1 1,-1 0,1-1,-1 1,0-1,1 1,-1-1,0 1,1-1,-1 0,0 1,1-1,-1 0,0 1,0-1,1 0,-1 0,0 0,0 0,0 0,1 0,-1 0,0 0,0 0,0 0,1 0,-1 0,0-1,0 1,1 0,-1-1,0 1,0 0,1-1,-1 1,0-1,1 1,-1-1,1 1,-1-1,1 0,-1 1,1-1,-1 0,-40-43,40 42,-5-8,-1 0,0 0,-1 1,0 0,-1 0,1 1,-2 0,1 0,-1 1,0 1,0-1,-1 2,0-1,0 2,0-1,-1 2,0-1,1 1,-1 1,0 1,0-1,-5 1,-21 8,1 2,0 1,1 1,1 3,0 0,0 3,2 0,0 3,1 0,-24 21,42-32,6-5,1 0,-1 1,1 0,0 0,0 0,1 1,-1 0,1 1,1-1,-1 1,1 0,0 0,1 1,-1-1,1 1,1 0,0 1,0-1,1 0,-1 5,5 4</inkml:trace>
  <inkml:trace contextRef="#ctx0" brushRef="#br0" timeOffset="510.14">590 354,'108'-4,"1"-3,-1-6,0-4,12-8,-32 1,-87 25,0 0,0 0,0 0,-1 0,1 0,0 0,0 0,-1 0,1 1,0-1,-1 0,1 1,-1-1,0 0,1 1,-1-1,0 0,0 1,0-1,0 1,0-1,0 0,0 1,-1-1,1 1,0-1,-1 0,1 1,-1-1,1 0,-1 0,0 1,0-1,1 0,-1 0,0 0,-1 0,-1 8,-4 27,0-1,3 1,0 0,3 0,1 1,1-1,3 0,0-12,2-6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8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37,'34'28,"-19"-7,-1 1,0 1,-2 0,0 1,-2 0,4 13,34 73,-33-80,51 69,-65-98,0-1,-1 1,1-1,0 1,0-1,-1 0,1 1,0-1,0 0,0 0,0 1,-1-1,1 0,0 0,0 0,0 0,0 0,-1 0,1 0,0-1,0 1,0 0,0 0,-1-1,1 1,0 0,0-1,-1 1,1-1,0 1,-1-1,1 1,0-1,-1 1,1-1,-1 0,1 1,-1-1,1 0,-1 0,0 1,1-1,-1 0,0 0,1 0,-1 0,16-46,-14 40,9-34,7-24,2 0,3 1,3 1,7-7,6 28,-26 39</inkml:trace>
  <inkml:trace contextRef="#ctx0" brushRef="#br0" timeOffset="1692.918">876 263,'0'10,"0"12,-5 7,-2 4,1 1,1 0,-3-7,-1-2,2-1,2 0,2 1,1 1,1 1,1-4</inkml:trace>
  <inkml:trace contextRef="#ctx0" brushRef="#br0" timeOffset="1979.439">706 263,'39'-5,"21"-1,6-1,-3-2,-8-1,-9 2,-6 2,-7 2,-2 2,-8 1</inkml:trace>
  <inkml:trace contextRef="#ctx0" brushRef="#br0" timeOffset="2409.318">1553 178,'-24'33,"-18"26,-6 8,0-3,4-8,4-8,9-7,5-7,7-4,1-6,0-4,3 1,-1-4,2 0,8-3,10-4,5-3</inkml:trace>
  <inkml:trace contextRef="#ctx0" brushRef="#br0" timeOffset="3112.24">1637 347,'-28'225,"28"-222,0-1,0 1,1-1,-1 0,1 1,0-1,0 0,0 0,0 1,0-1,0 0,0 0,1 0,-1 0,1-1,-1 1,1 0,0 0,-1-1,1 1,0-1,0 0,0 0,1 1,-1-1,0-1,0 1,0 0,1 0,-1-1,1 1,-1-1,0 0,1 0,-1 0,0 0,1 0,-1 0,1-1,-1 1,0-1,1 0,-1 0,0 0,0 0,0 0,0 0,0 0,0-1,0 1,0-1,0 1,0-1,-1 0,1 1,-1-1,1 0,-1 0,1-3,50-60,75-72,-119 130,-4 3,0 1,0-1,1 0,-1 1,1 0,-1 0,1 1,0-1,0 1,0 0,0 0,1 1,-1 0,0 0,1 0,5 0,-9 3,0 1,1 0,-1 0,0 0,0 0,-1 0,1 0,-1 0,1 0,-1 1,0-1,0 1,-1-1,1 1,-1-1,1 1,-1-1,0 1,-1-1,1 1,0-1,-1 1,0-1,-32 176,21 19,11-193,-42 136,40-135,0-1,0 0,0 0,-1 0,0 0,0 0,0-1,-1 0,1 0,-1 0,0 0,0-1,0 0,-1 0,1 0,-1-1,0 1,1-1,-1-1,0 1,0-1,-5 0,9 0,-1 0,1 0,0-1,0 1,-1-1,1 0,0 0,-1 0,1 0,0 0,-1 0,1-1,0 1,0-1,-1 1,1-1,0 0,0 0,0 0,0 0,0 0,0-1,0 1,0 0,0-1,1 0,-1 1,1-1,-1 0,1 0,0 0,-1 0,1 0,0 0,0 0,0 0,1 0,-1 0,1-1,-1 1,1 0,0-1,-1 1,1 0,0-1,1 1,-1 0,0 0,1-1,-1 1,1 0,0 0,-1-1,1 1,0 0,2-2,8-12,0 1,1 0,1 1,1 1,0 0,0 0,2 1,-3 1,201-136,-192 134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2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0 171,'406'-25,"246"11,24-2,-259 14,63-25,89-3,-48 20,-65-9,-15-8,526 28,-735 28,181-30,-122-28,273 30,-540-1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1,'-5'5,"-1"6,-5 1,5-1,7-2,5-8,5-4,1-7,3-1,-5 2,-10 1,-4 8,-7 3,-6 2,0 4,-3 1,8-2,6-1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9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1,'-27'23,"17"-16,14-15,-41 22,37-14,1 0,-1 0,1-1,-1 1,1 0,-1 0,1 0,-1 0,0 0,1 0,-1 0,1 0,-1 0,1 1,-1-1,1 0,-1 0,0 0,1 0,-1 1,1-1,-1 0,0 0,1 1,-1-1,0 0,1 1,-1-1,0 0,1 1,-1-1,0 1,0-1,0 0,1 1,-1-1,0 1,0-1,0 1,0-1,0 0,0 1,0-1,0 1,-29-2,27-3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908 678,'-28'227,"17"27,1-165,4 1,6 89,-2 44,-24 37,-4 68,19 6,-1-211,5 0,8 99,1-76,25 51,-27 283,1-255,-1-222,1 0,-1-1,1 1,-1 0,1 0,0-1,0 1,0-1,0 1,1-1,-1 1,0-1,1 0,0 0,0 0,0 0,0 0,0 0,0 0,0 0,0-1,1 1,-1-1,1 0,-1 0,1 0,-1 0,1 0,0 0,-1-1,1 1,0-1,0 0,-1 0,2 0,105-14,-83 8,203-37,-48 17,202-30,-49 26,-142 19,95-8,-21-8,89 27,-186-27,170 26,-142-27,535 29,1492-1,-1849 28,-158-3,-206-22</inkml:trace>
  <inkml:trace contextRef="#ctx0" brushRef="#br0" timeOffset="2212.142">2884 1525,'-10'6,"1"0,0 1,0 0,1 1,0 0,0 0,1 0,0 1,0 0,1 1,0 0,1-1,0 2,0-1,1 1,1-1,0 1,0 0,1 0,0 1,1-1,1 0,0 0,0 1,1-1,0 0,1 1,5 3,0 0,1 0,1-1,0 0,1-1,1 0,0-1,0 0,1-1,1 0,0-1,0 0,1-1,0 0,1-1,0-1,0-1,0 0,1-1,0 0,0-1,0-1,1-1,-1 0,1-1,-1-1,1 0,-1-1,16-4,-6 1,1-1,-1-1,0-2,-1 0,0-2,0-1,-1-1,0-1,-1-1,-1-1,0 0,-1-2,-1-1,0-1,-2 0,0-1,4-8,-15 19,79-123,-84 127,1-1,-1 0,0 0,-1-1,1 1,-1 0,0 0,-1-1,1 1,-2 0,1-1,0 1,-1-1,0 1,-1 0,1 0,-1 0,-1 0,1 0,-1 0,0 1,0-1,-1 0,-3-3,0 0,-1 0,-1 1,0 0,0 0,0 1,-1 0,0 1,0 0,0 0,-1 1,0 1,0-1,-1 2,1 0,-1 0,1 1,-1 1,0-1,-12 2,-1 0,-1 1,1 2,0 0,0 2,0 0,0 2,1 1,0 1,-7 4,-66 41,60-28</inkml:trace>
  <inkml:trace contextRef="#ctx0" brushRef="#br0" timeOffset="3478.361">3251 1976,'-10'41,"2"1,2 0,1 1,3-1,1 1,4 22,-2-13,-1-48,1 0,-1 0,1 0,-1 1,0-1,-1 0,1 0,-1 0,0 0,0 0,0 0,0 0,-1 0,0 0,1-1,-1 1,-1-1,1 1,0-1,-1 0,0 1,0-2,0 1,0 0,0 0,0-1,-1 0,1 0,-1 0,0 0,-1 0,-153 4,98-9,10-2,0-1,0-3,1-2,1-2,0-3,1-1,-14-9,-16-21,69 31,13 12</inkml:trace>
  <inkml:trace contextRef="#ctx0" brushRef="#br0" timeOffset="3944.225">3194 2343,'0'2,"1"1,-1-1,1 1,-1-1,1 1,-1-1,1 1,0-1,0 0,1 0,-1 1,0-1,1 0,-1 0,1 0,0 0,-1-1,1 1,0 0,0-1,0 1,0-1,1 0,-1 0,0 0,0 0,1 0,-1 0,1-1,-1 1,1-1,-1 1,1-1,-1 0,1 0,-1 0,1 0,1-1,100-13,-104 14,426-137,-376 128,-33 12</inkml:trace>
  <inkml:trace contextRef="#ctx0" brushRef="#br0" timeOffset="4881.072">3223 2456,'17'121,"-10"-79,-3 1,-1 0,-1 0,-5 35,1 5,-26 143,27-189,2-25,-1 1,0-1,-1 1,0-1,-1 0,0 0,-1 1,-1-1,0-1,0 1,-1-1,-2 4,-135 155,-89 101,75-102,95-92,85-79,14-23,-18 11</inkml:trace>
  <inkml:trace contextRef="#ctx0" brushRef="#br0" timeOffset="5313.108">3139 3302,'3'0,"0"0,0 0,0 0,0 0,-1 1,1-1,0 1,0 0,0 0,0 0,-1 0,1 1,-1-1,1 1,-1-1,1 1,-1 0,0 0,0 0,0 0,0 0,0 0,0 1,-1-1,1 1,-1-1,1 1,-1 0,0 0,0-1,0 1,-1 0,1 0,-1 0,0 0,1 1,5 11,77 193,-8-21,28 80,-102-266,-1 1,1 0,0-1,-1 1,1-1,0 1,0-1,0 0,0 1,0-1,0 0,0 1,1-1,-1 0,0 0,1 0,-1 0,1-1,-1 1,1 0,-1 0,1-1,0 1,-1-1,1 0,0 1,-1-1,1 0,0 0,-1 0,1 0,0 0,-1 0,1-1,0 1,-1-1,1 1,0-1,-1 1,1-1,-1 0,1 0,-1 0,1 0,-1 0,0 0,0 0,1 0,-1-1,1 0,6-13</inkml:trace>
  <inkml:trace contextRef="#ctx0" brushRef="#br0" timeOffset="6233.172">3110 1553,'0'4,"0"7,5 2,1-7,1-4</inkml:trace>
  <inkml:trace contextRef="#ctx0" brushRef="#br0" timeOffset="6644.716">3393 1553,'0'4,"-5"3,-2 3,1 2</inkml:trace>
  <inkml:trace contextRef="#ctx0" brushRef="#br0" timeOffset="7182.269">3082 1722,'0'5,"5"6,6 6,6 1,5-4,4-4,2-3,1-3,0-2,1-7,-1-2,-5-4,-2-1,-4-3,-1 1,-8 3,-5 3</inkml:trace>
  <inkml:trace contextRef="#ctx0" brushRef="#br0" timeOffset="8398.252">2574 508,'-75'146,"-108"244,83-114,173-397,-9 11,-6-3,-4-3,30-97,18-53,-102 265,0 0,0 0,0 0,0 0,0 0,1 1,-1-1,0 0,0 0,1 0,-1 0,1 0,-1 0,1 0,-1 0,1 1,-1-1,1 0,0 0,-1 1,1-1,0 0,0 1,-1-1,1 1,0-1,0 1,0-1,0 1,0 0,0-1,0 1,0 0,0 0,-1 0,1-1,0 1,0 0,0 0,0 1,0-1,0 0,0 0,0 0,0 1,0-1,0 0,0 1,0-1,0 1,-1-1,1 1,0 0,0-1,0 1,-1 0,1-1,0 1,-1 0,1 0,-1-1,1 1,-1 1,12 20,-2 2,-1-1,-1 1,-1 1,0-1,0 14,2 4,109 385,-110-402,-6-24,-1 1,0 0,1-1,-1 1,0 0,0 0,0 0,0 0,0-1,0 2,0-1,-1 0,1 0,-1 0,1 0,-1 0,0 0,0 0,0 1,0-1,0 0,-1 0,1 0,-1 0,1 0,-1 0,0 0,1 0,-1 0,0 0,-1 0,1 0,0 0,0-1,-1 1,1-1,-1 1,1-1,-1 1,0-1,0 0,1 0,-1 0,0 0,0 0,0 0,0 0,0-1,-1 1,1-1,0 1,0-1,0 0,-14-2,1-1,-1 0,1-1,-1-1,2 0,-1-1,0-1,1 0,0-1,1 0,0-1,0-1,-7-7,0 2,-173-125,148 98,43 31</inkml:trace>
  <inkml:trace contextRef="#ctx0" brushRef="#br0" timeOffset="8884.744">3110 226,'3'61,"3"0,2-1,3 0,6 11,-5-21,-2-1,-2 2,-2-1,-2 1,-3-1,-2 15,-5-30,7-41</inkml:trace>
  <inkml:trace contextRef="#ctx0" brushRef="#br0" timeOffset="9065.304">3505 621,'0'0</inkml:trace>
  <inkml:trace contextRef="#ctx0" brushRef="#br0" timeOffset="9280">3420 339,'15'14,"9"6,0-2</inkml:trace>
  <inkml:trace contextRef="#ctx0" brushRef="#br0" timeOffset="9596.849">3957 395,'-13'7,"1"1,-1 0,2 1,-1 0,1 1,1 0,0 1,0 0,1 0,0 1,1 1,0-1,1 1,1 0,0 1,1-1,0 1,-1 11,5-21,1 0,0 0,0 0,0 0,1 0,-1 0,1 0,0 0,1 0,-1 0,0 0,1-1,0 1,0 0,0-1,0 0,1 1,-1-1,1 0,0 0,0 0,0-1,0 1,0-1,1 0,-1 0,1 0,0 0,-1 0,2-1,3 2,0 0,0 0,1-1,-1-1,1 0,-1 0,1 0,-1-1,1 0,-1-1,1 0,-1 0,8-3,-8 2,0 0,-1-1,0 0,1 0,-1-1,-1 0,1 0,0 0,-1-1,0 0,0-1,0 1,-1-1,0 0,0 0,2-5,3-9</inkml:trace>
  <inkml:trace contextRef="#ctx0" brushRef="#br0" timeOffset="9971.55">4295 537,'70'-52,"-41"33,-2-2,0 0,-1-2,-1-1,-2-1,1-2,-23 26,1 0,-1 0,0 0,1 0,-1 0,0 0,1 0,-1-1,0 1,0-1,0 1,0-1,0 1,-1-1,1 1,0-1,-1 0,1 1,-1-1,0 0,1 0,-1 1,0-1,0 0,0 0,0 1,0-1,-1 0,1 0,0 1,-1-1,0 0,1 1,-1-1,0 0,0 1,1-1,-1 1,-1-1,1 1,0 0,0-1,0 1,-1 0,1 0,-1 0,1 0,-1 0,1 0,-1 1,1-1,-1 0,0 1,1-1,-2 1,-8 1,1 1,0 1,0 0,1 0,-1 1,1 0,-1 1,1 0,1 0,-1 1,1 0,0 0,0 1,1 1,0-1,0 1,0 0,1 0,-2 5,1-5,0 0,0 0,1 1,0 0,0 1,1-1,0 1,1 0,0 1,0-1,2 0,-1 1,1 0,0 0,1-1,1 1,0 0,0 0,1 0,0 0,1 0,0-1,1 1,0-1,0 1,1-1,1 1,33 17,-18-21</inkml:trace>
  <inkml:trace contextRef="#ctx0" brushRef="#br0" timeOffset="11568.858">3534 565,'0'5,"0"6,4 1,3 4,-1 4,-2 2,0 4,-2 1,-1 2,4-5,2-6</inkml:trace>
  <inkml:trace contextRef="#ctx0" brushRef="#br0" timeOffset="14050.972">7513 3979,'109'23,"171"-15,-170-10,246-27,147 29,-384 14,-98-9,1-1,-1-2,1 0,-1-1,1-1,17-3,238-23,230 27,-418 11,-75-13</inkml:trace>
  <inkml:trace contextRef="#ctx0" brushRef="#br0" timeOffset="31121.156">430 4346,'-7'-2,"1"-1,-1 1,1 0,-1 1,1 0,-1 0,0 0,0 1,1 0,-1 0,0 0,0 1,1 0,-1 1,0 0,1 0,0 0,-1 0,1 1,0 0,0 1,0-1,1 1,-1 0,1 1,0-1,0 1,1 0,-1 0,1 0,0 2,-8 17,1 0,2 2,0-1,2 1,0 0,2 1,1-1,1 1,2 0,0 0,2 0,3 19,-4-41,0 0,0 1,1-1,0 0,0 1,0-1,1 0,0 0,0 0,0 0,1 0,-1 0,1-1,0 1,0-1,1 0,0 0,-1 0,1 0,0-1,1 0,-1 0,1 0,-1 0,1 0,0-1,0 0,0 0,0 0,0-1,1 0,-1 0,0 0,1-1,-1 1,0-1,1-1,-1 1,0-1,5-1,11-5,-1-1,0-1,-1-1,0 0,-1-2,0 0,-1-1,0-1,-1 0,0-1,-2-1,0-1,0 0,8-15,-11 19,-1-1,0 0,-1-1,-1-1,0 1,-1-1,0 0,-2-1,0 1,0-1,-2 0,0 0,-1-1,-1 1,-1 0,0-1,-1 1,-1 0,-2-8,3 20,-1 1,0 0,-1-1,1 1,-1 0,0 1,0-1,0 0,-1 1,1-1,-1 1,1 0,-1 1,0-1,0 0,-1 1,1 0,0 0,-1 1,0-1,1 1,-1 0,0 0,-4 0,-4-1,0 1,0 1,0 0,1 1,-1 0,0 1,0 0,-9 4,-1 2,1 2,0 0,0 2,2 0,-1 1,2 1,-17 16,2-2</inkml:trace>
  <inkml:trace contextRef="#ctx0" brushRef="#br0" timeOffset="32742.887">11408 3528,'-17'17,"-302"272,110-115,54-26,141-137</inkml:trace>
  <inkml:trace contextRef="#ctx0" brushRef="#br0" timeOffset="33219.835">10871 3444,'0'1,"-1"1,0 0,1-1,0 1,-1 0,1-1,0 1,0 0,0 0,0-1,0 1,1 0,-1 0,0-1,1 1,0-1,-1 1,1 0,0-1,-1 1,1-1,0 1,0-1,0 0,1 1,0 0,-2-1,160 242,-18-27,88 88,-218-286</inkml:trace>
  <inkml:trace contextRef="#ctx0" brushRef="#br0" timeOffset="34944.719">118 198,'-16'25,"1"0,1 1,2 1,0 0,2 1,1 0,1 0,2 1,0 0,2 0,2 1,0 3,1-27,1 0,0 0,0 0,0 0,1 0,-1 0,2-1,-1 1,0 0,1 0,0-1,1 1,-1-1,1 0,0 1,0-1,1-1,0 1,-1 0,2-1,-1 0,5 4,-6-8,0 0,0 0,0 0,0 0,0-1,0 0,0 1,0-1,0 0,0 0,0-1,0 1,0-1,-1 1,1-1,-1 0,1 0,-1 0,0 0,0 0,0-1,0 1,0-1,0 1,-1-1,1 0,0-1,4-3,80-146,40-53,-70 105,-76 239,15-19,6 1,5-1,5-1,7 14,-7-56,-3 0,-4 1,-3 0,-8 74,4-129,0 0,-2-1,0 1,-1-1,-1-1,-1 1,-1-1,-1 0,-1-1,0 0,-1-1,-2 0,1-1,-2-1,0 0,-1-1,-1-1,0 0,-1-1,0-1,-1 0,-6 1,23-11,-1-1,0 1,0-1,1 1,-1-1,0 0,0 0,-1 0,1 0,0-1,0 1,0-1,0 0,-1 0,1 0,0 0,0-1,0 1,0-1,-1 0,1 0,0 0,0 0,0 0,1-1,-1 1,0-1,1 0,-1 0,1 0,-1 0,1 0,0-1,0 1,0-1,0 1,0-1,0 0,1 0,0 1,-1-2,0-15,1-1,1 1,0 0,1-1,2 1,0 0,0 0,2 0,0 1,2 0,0 0,1 0,0 1,2 0,0 0,1 1,160-240,-54 110,-93 121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6.9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33,'231'-21,"1"10,112 13,-103 0,802-2,-488 28,19 1,-132-1,-6 1,-155-18,194 6,-161 8,-10 4,159 1,77-59,-210 0,-104 2,111-31,-146 48,13-7,22-12,-46 13,-150 10,-1 2,1 1,1 2,-1 0,0 2,3 2,24 25,-44-17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8.3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0 172,'7'-5,"1"1,-1 1,1-1,0 1,0 1,0 0,0 0,0 0,0 1,1 0,-1 0,0 1,1 1,2-1,4 0,118-1,188-15,398-76,-192 59,-98 62,-124 1,-233-19,-55-5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1,'0'19,"0"7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1 267,'23'-57,"-14"30,2 1,0 1,2 0,1 1,0 0,17-20,-30 43,-1 1,1-1,-1 0,1 0,-1 0,1 0,0 0,-1 1,1-1,0 0,0 1,0-1,-1 0,1 1,0-1,0 1,0-1,0 1,0 0,0-1,0 1,0 0,0 0,0 0,0 0,0 0,0 0,0 0,0 0,0 0,1 0,-1 0,0 1,0-1,0 0,-1 1,1-1,0 1,0-1,0 1,0-1,0 1,0 0,-1 0,1-1,0 1,-1 0,1 0,0 0,-1-1,1 1,-1 0,1 0,-1 0,0 0,1 1,16 62,-16-60,0 7,0-1,1 0,1 0,-1 0,2-1,-1 1,1-1,1 1,-1-1,2-1,-1 1,1-1,0 0,1 0,0 0,5 3,-9-10,1-1,-1 1,1-1,0 0,-1 1,1-2,0 1,-1 0,1-1,-1 1,1-1,-1 0,1-1,-1 1,1 0,-1-1,0 0,0 0,0 0,0 0,0 0,0 0,-1-1,1 0,-1 1,1-1,-1 0,0 0,0 0,0 0,-1-1,1 1,-1 0,0-1,0 1,0-1,0-2,17-22,15-12,-20 23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61 442,'-5'14,"-3"5,1 1,0 0,2 0,0 0,1 0,1 1,2 0,-1-1,2 1,1 0,1 0,0-1,-1-16,0-1,-1 0,1 1,1-1,-1 0,0 0,1 0,0 0,0 0,0 0,0-1,0 1,0 0,1-1,-1 0,1 1,0-1,-1 0,1-1,0 1,0 0,0-1,1 0,-1 1,0-1,0 0,1-1,-1 1,0-1,1 1,-1-1,1 0,-1 0,1-1,-1 1,3-1,4-2,0 1,0-2,0 1,-1-1,1-1,-1 1,0-2,0 1,-1-1,1-1,4-5,141-171,-138 163,0 0,-1-2,-2 0,0 0,-1-1,-2-1,0 0,-1 0,-2-1,0 0,-2 0,-1-1,-1 0,-1 1,-1-10,-2 27,0 0,-1 1,-1 0,1-1,-1 1,0 0,-1 0,1 1,-1-1,-1 1,1 0,-1 0,0 0,-1 0,1 1,-1 0,0 0,0 1,-1 0,1 0,-1 0,0 1,0 0,0 0,0 0,-1 1,1 0,-1 1,0 0,1 0,-1 1,0 0,1 0,-1 0,0 1,1 0,-1 1,-11 3,1 0,-1 2,1 0,1 1,-1 1,2 0,-1 1,1 1,1 1,0 0,0 1,1 0,1 1,-11 15,17-21,1 1,0 0,0 0,1 0,0 0,0 1,1 0,1 0,0 0,0 0,1 0,0 1,1-1,0 1,0-1,1 1,1 0,0-1,0 1,1-1,0 0,1 1,0-1,1 0,0-1,1 1,4 7,8 4,2-1,0 0,1-1,1-1,1-1,0-1,1-1,1-1,0-1,1-1,18 6,-15-5,39 18,1-4,2-2,0-4,6-1,-41-12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4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307 156,'168'-33,"-129"22,307-97,-345 107,0 1,1-1,-1 1,0 0,1-1,-1 1,0 0,1 0,-1 0,0 0,1 0,-1 0,0 0,1 1,-1-1,0 0,0 1,1-1,-1 1,0-1,0 1,0 0,1-1,-1 1,0 0,0 0,0 0,0 0,-1 0,1 0,0 0,0 0,0 0,-1 0,1 0,-1 1,1-1,-1 0,1 0,-1 1,0 0,3 62,-4-50,-61 422,62-142,0-293,0-1,0 1,0 0,0 0,0 0,0-1,0 1,0 0,0 0,0 0,0-1,0 1,-1 0,1 0,0-1,-1 1,1 0,0-1,-1 1,1 0,-1-1,1 1,-1 0,1-1,-1 1,0-1,1 1,-1-1,0 1,1-1,-1 0,0 1,1-1,-1 0,0 1,0-1,1 0,-1 0,0 0,0 0,0 0,1 0,-1 0,0 0,0 0,0 0,1 0,-1 0,0-1,0 1,1 0,-1-1,0 1,0 0,1-1,-1 1,0-1,1 1,-1-1,1 1,-1-1,1 0,-1 1,1-1,-1 0,-40-43,40 42,-5-8,-1 0,0 0,-1 1,0 0,-1 0,1 1,-2 0,1 0,-1 1,0 1,0-1,-1 2,0-1,0 2,0-1,-1 2,0-1,1 1,-1 1,0 1,0-1,-5 1,-21 8,1 2,0 1,1 1,1 3,0 0,0 3,2 0,0 3,1 0,-24 21,42-32,6-5,1 0,-1 1,1 0,0 0,0 0,1 1,-1 0,1 1,1-1,-1 1,1 0,0 0,1 1,-1-1,1 1,1 0,0 1,0-1,1 0,-1 5,5 4</inkml:trace>
  <inkml:trace contextRef="#ctx0" brushRef="#br0" timeOffset="510.14">590 354,'108'-4,"1"-3,-1-6,0-4,12-8,-32 1,-87 25,0 0,0 0,0 0,-1 0,1 0,0 0,0 0,-1 0,1 1,0-1,-1 0,1 1,-1-1,0 0,1 1,-1-1,0 0,0 1,0-1,0 1,0-1,0 0,0 1,-1-1,1 1,0-1,-1 0,1 1,-1-1,1 0,-1 0,0 1,0-1,1 0,-1 0,0 0,-1 0,-1 8,-4 27,0-1,3 1,0 0,3 0,1 1,1-1,3 0,0-12,2-6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8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37,'34'28,"-19"-7,-1 1,0 1,-2 0,0 1,-2 0,4 13,34 73,-33-80,51 69,-65-98,0-1,-1 1,1-1,0 1,0-1,-1 0,1 1,0-1,0 0,0 0,0 1,-1-1,1 0,0 0,0 0,0 0,0 0,-1 0,1 0,0-1,0 1,0 0,0 0,-1-1,1 1,0 0,0-1,-1 1,1-1,0 1,-1-1,1 1,0-1,-1 1,1-1,-1 0,1 1,-1-1,1 0,-1 0,0 1,1-1,-1 0,0 0,1 0,-1 0,16-46,-14 40,9-34,7-24,2 0,3 1,3 1,7-7,6 28,-26 39</inkml:trace>
  <inkml:trace contextRef="#ctx0" brushRef="#br0" timeOffset="1692.918">876 263,'0'10,"0"12,-5 7,-2 4,1 1,1 0,-3-7,-1-2,2-1,2 0,2 1,1 1,1 1,1-4</inkml:trace>
  <inkml:trace contextRef="#ctx0" brushRef="#br0" timeOffset="1979.439">706 263,'39'-5,"21"-1,6-1,-3-2,-8-1,-9 2,-6 2,-7 2,-2 2,-8 1</inkml:trace>
  <inkml:trace contextRef="#ctx0" brushRef="#br0" timeOffset="2409.318">1553 178,'-24'33,"-18"26,-6 8,0-3,4-8,4-8,9-7,5-7,7-4,1-6,0-4,3 1,-1-4,2 0,8-3,10-4,5-3</inkml:trace>
  <inkml:trace contextRef="#ctx0" brushRef="#br0" timeOffset="3112.24">1637 347,'-28'225,"28"-222,0-1,0 1,1-1,-1 0,1 1,0-1,0 0,0 0,0 1,0-1,0 0,0 0,1 0,-1 0,1-1,-1 1,1 0,0 0,-1-1,1 1,0-1,0 0,0 0,1 1,-1-1,0-1,0 1,0 0,1 0,-1-1,1 1,-1-1,0 0,1 0,-1 0,0 0,1 0,-1 0,1-1,-1 1,0-1,1 0,-1 0,0 0,0 0,0 0,0 0,0 0,0-1,0 1,0-1,0 1,0-1,-1 0,1 1,-1-1,1 0,-1 0,1-3,50-60,75-72,-119 130,-4 3,0 1,0-1,1 0,-1 1,1 0,-1 0,1 1,0-1,0 1,0 0,0 0,1 1,-1 0,0 0,1 0,5 0,-9 3,0 1,1 0,-1 0,0 0,0 0,-1 0,1 0,-1 0,1 0,-1 1,0-1,0 1,-1-1,1 1,-1-1,1 1,-1-1,0 1,-1-1,1 1,0-1,-1 1,0-1,-32 176,21 19,11-193,-42 136,40-135,0-1,0 0,0 0,-1 0,0 0,0 0,0-1,-1 0,1 0,-1 0,0 0,0-1,0 0,-1 0,1 0,-1-1,0 1,1-1,-1-1,0 1,0-1,-5 0,9 0,-1 0,1 0,0-1,0 1,-1-1,1 0,0 0,-1 0,1 0,0 0,-1 0,1-1,0 1,0-1,-1 1,1-1,0 0,0 0,0 0,0 0,0 0,0-1,0 1,0 0,0-1,1 0,-1 1,1-1,-1 0,1 0,0 0,-1 0,1 0,0 0,0 0,0 0,1 0,-1 0,1-1,-1 1,1 0,0-1,-1 1,1 0,0-1,1 1,-1 0,0 0,1-1,-1 1,1 0,0 0,-1-1,1 1,0 0,2-2,8-12,0 1,1 0,1 1,1 1,0 0,0 0,2 1,-3 1,201-136,-192 134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2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0 171,'406'-25,"246"11,24-2,-259 14,63-25,89-3,-48 20,-65-9,-15-8,526 28,-735 28,181-30,-122-28,273 30,-540-1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1,'-5'5,"-1"6,-5 1,5-1,7-2,5-8,5-4,1-7,3-1,-5 2,-10 1,-4 8,-7 3,-6 2,0 4,-3 1,8-2,6-1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07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9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1,'-27'23,"17"-16,14-15,-41 22,37-14,1 0,-1 0,1-1,-1 1,1 0,-1 0,1 0,-1 0,0 0,1 0,-1 0,1 0,-1 0,1 1,-1-1,1 0,-1 0,0 0,1 0,-1 1,1-1,-1 0,0 0,1 1,-1-1,0 0,1 1,-1-1,0 0,1 1,-1-1,0 1,0-1,0 0,1 1,-1-1,0 1,0-1,0 1,0-1,0 0,0 1,0-1,0 1,-29-2,27-3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2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0,'19'5,"26"2,10-1,0-1,-4-2,-6 0,-11-7,-6-2,-3 0,-2 0,-3 7,-7 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1,'38'5,"23"-4,5-1,-3-1,-13-1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19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0,'13'35,"9"5,-2 2,-2 0,-1 1,-2 1,-2 1,-2-1,2 34,16 48,36 100,-65-225,0-1,0 1,0 0,0 0,0-1,0 1,0 0,0 0,0-1,1 1,-1 0,0-1,0 1,1 0,-1-1,0 1,1 0,-1-1,0 1,1-1,-1 1,1 0,-1-1,1 0,0 1,-1-1,1 1,-1-1,1 1,0-1,-1 0,1 0,0 1,-1-1,1 0,0 0,0 0,-1 0,1 0,0 0,0 0,-1 0,1 0,0 0,-1 0,1 0,0 0,0-1,-1 1,1 0,0-1,-1 1,1 0,-1-1,1 1,0-1,-1 1,1-1,-1 1,1-1,-1 1,1-1,-1 0,22-44,101-277,12-32,-121 330,-11 24</inkml:trace>
  <inkml:trace contextRef="#ctx0" brushRef="#br0" timeOffset="651.786">876 565,'0'19,"0"16,0 7,0 1,0-2,0-3,0-3,0-3,0-2,-5-7,-6-6,-1-7</inkml:trace>
  <inkml:trace contextRef="#ctx0" brushRef="#br0" timeOffset="882.045">678 565,'19'0,"26"0,10 0,0 0,-4 0,-6 0,-6 0,-5 0,-3 0,-3 0,0 0,-6 0</inkml:trace>
  <inkml:trace contextRef="#ctx0" brushRef="#br0" timeOffset="1280.039">1468 508,'-33'60,"-131"245,29-93,126-194,5-3</inkml:trace>
  <inkml:trace contextRef="#ctx0" brushRef="#br0" timeOffset="1971.679">1554 791,'-63'154,"56"-65,7-87,0 0,1 0,0 0,-1 0,1 0,0 0,0 0,0 0,0-1,0 1,1 0,-1 0,0-1,1 1,-1-1,1 0,0 1,-1-1,1 0,0 0,0 0,0 0,0 0,0 0,0-1,0 1,0-1,0 1,0-1,0 0,0 0,0 0,1 0,-1 0,0 0,0 0,0-1,0 1,0-1,1 0,9-5,-1 0,0-1,0 0,-1-1,0 0,0-1,0 0,-2 0,1-1,-1 0,0-1,-1 1,-1-2,1 1,-2-1,4-9,-3 9,-1 1,2-1,0 1,0 1,1-1,0 1,1 0,0 1,0 0,5-2,-12 11,0 0,0 0,0 1,0 0,0-1,0 1,0 0,0 0,-1 0,1 0,0 0,-1 0,1 1,0-1,-1 0,1 1,-1-1,0 1,0 0,0-1,1 1,-1 0,-1 0,1 0,0 0,0 0,-1 0,1 0,-1 0,0 0,1 0,-1 0,0 0,0 0,0 0,-1 0,1 0,4 50,-3 1,-2-1,-2 0,-3 0,-2 0,-3 3,8-33,0-1,-2 0,-1-1,0 1,-2-1,0 0,-2-1,0 0,0 0,-2-1,-11 13,22-29,-1 0,0 0,0 0,0 0,0 0,0 0,0 0,-1-1,1 1,0-1,-1 0,1 0,-1 0,1 0,-1 0,0 0,1-1,-1 0,0 1,0-1,1 0,-1 0,0 0,0 0,1-1,-1 1,0-1,1 0,-1 0,0 0,1 0,-1 0,1 0,0-1,-1 1,1-1,0 0,0 1,0-1,0 0,0 0,1 0,-1-1,0 1,1 0,0-1,-1 1,1-1,0 1,0-3,-2-9,1-1,1 0,0 1,1-1,1 0,0 1,1-1,1 1,0-1,1 1,0 0,1 0,1 1,0-1,1 1,0 0,2 0,-6 7,10-18,0 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00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0 340,'238'-11,"24"-9,-67-5,-187 24,-7 0</inkml:trace>
  <inkml:trace contextRef="#ctx0" brushRef="#br0" timeOffset="349.105">424 1,'-12'25,"2"0,0 1,2 0,1 0,1 1,1 0,1 0,1 0,2 0,1 1,1-1,5 28,-4 27,-1 29,-1-87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02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56,'0'0,"-1"0,1 1,0-1,0 0,0 0,0 1,0-1,-1 0,1 0,0 0,0 0,0 1,-1-1,1 0,0 0,0 0,0 0,-1 0,1 0,0 1,0-1,-1 0,1 0,0 0,0 0,-1 0,1 0,0 0,0 0,-1 0,1 0,0 0,0 0,-1 0,1-1,13 29,-12-27,39 72,-13-27,-3 2,-1 1,-2 0,-3 3,59 224,-46-148,-5-55,-10-105,26-180,-20 90,5 1,5 2,8-7,-4 0,-22 103,-8 24</inkml:trace>
  <inkml:trace contextRef="#ctx0" brushRef="#br0" timeOffset="9651.938">996 536,'1'-1,"1"1,-1-1,0 0,0 0,0 0,-1 0,1 0,0 0,0 0,0 0,-1 0,1 0,-1-1,1 1,-1 0,1 0,-1-1,1 1,-1 0,0 0,0-1,0 1,0 0,0-1,0 1,0 0,0-1,-1 1,1 0,0 0,-1-1,1 1,-1 0,1 0,-1 0,0-1,0 1,1 0,-1 0,0 0,0 0,0 0,0 1,0-1,0 0,0 0,0 1,0-1,-1 0,1 1,0-1,0 1,-1 0,1-1,0 1,-1 0,1 0,0 0,-1 0,1 0,0 0,0 0,-1 0,1 1,0-1,-1 0,-10 2,0-1,1 2,-1 0,0 0,1 1,0 0,0 1,0 0,0 1,1 0,0 1,-5 4,14-11,-2 2,0 0,0 0,0 0,0 0,0 0,0 0,0 1,1-1,-1 1,1 0,0 0,0 0,0 0,0 0,1 0,-1 1,1-1,-1 1,1-1,1 1,-1-1,0 1,1-1,0 1,-1 0,1-1,1 1,-1-1,1 1,-1 0,1-1,0 1,0-1,0 1,1-1,-1 0,1 0,0 1,0-1,0 0,0-1,1 1,-1 0,1-1,0 1,-1-1,1 0,0 0,0 0,1 0,-1 0,0-1,131 15,-134-15,1-1,0 1,0 0,-1 0,1 0,-1-1,1 1,-1 0,1 0,-1 0,1 0,-1 0,0 0,1 0,-1 0,0 0,0 0,0 0,0 0,0 0,0 0,0 0,0 0,0 0,-1 0,1 0,0 0,-1 0,1 0,-1 0,1 0,-1 0,1 0,-1-1,1 1,-1 0,0 0,0-1,1 1,-1 0,0-1,0 1,0-1,0 1,0-1,1 1,-1-1,0 1,0-1,0 0,0 0,0 0,0 1,0-1,-1 0,1 0,0-1,-2 4,-20 14,17-15,1 0,0 1,0 0,0 0,0 1,1-1,0 1,-1 0,1 0,0 0,1 1,-1-1,1 1,0 0,0 0,0 0,1 1,0-1,0 0,0 1,1 0,-1-1,2 1,-1 0,0-1,1 6,4-7,-1-1,1 1,0-1,0 1,0-1,1-1,-1 1,1 0,0-1,-1 0,1 0,0-1,0 1,0-1,0 0,1 0,-1-1,0 0,0 1,0-2,1 1,-1-1,0 1,0-2,0 1,0 0,2-2,10-2,0-1,0-1,-1 0,0-1,0-1,-1-1,5-4,-5 4,7-4</inkml:trace>
  <inkml:trace contextRef="#ctx0" brushRef="#br0" timeOffset="10059.034">1646 395,'-98'134,"68"-96,0-2,-3-1,-1-2,-1-1,-5 1,-4 4,2 2,2 2,-28 39,-63 78,131-157,7-5</inkml:trace>
  <inkml:trace contextRef="#ctx0" brushRef="#br0" timeOffset="10803.505">1617 733,'-9'9,"1"0,0 1,1 0,0 0,0 0,1 1,1 0,-1 0,2 1,0-1,0 1,1 0,0 0,1 0,1 1,0-1,0 0,1 1,1-1,0 0,1 2,-2-11,1-1,-1 1,1-1,0 0,0 1,0-1,0 0,0 0,1 0,-1 0,0 0,1 0,0 0,-1 0,1-1,0 1,0-1,0 1,0-1,0 0,0 1,1-1,-1 0,0-1,0 1,1 0,-1-1,1 1,-1-1,1 0,-1 1,0-1,1-1,-1 1,1 0,-1 0,1-1,-1 0,0 1,1-1,-1 0,0 0,0 0,0 0,1-1,-1 1,0-1,-1 1,1-1,0 0,25-17,-2-2,0-1,-2-1,0-1,1-5,3-1,34-51,-60 80,0 1,-1-1,1 0,0 0,-1 1,1-1,0 0,0 1,0-1,-1 1,1-1,0 1,0-1,0 1,0 0,0-1,0 1,0 0,0 0,0 0,0 0,0 0,0 0,0 0,0 0,0 0,0 0,0 0,0 1,0-1,0 0,0 1,0-1,0 1,-1-1,1 1,0-1,0 1,0 0,-1-1,1 1,0 0,-1 0,1-1,0 1,-1 0,1 0,-1 0,0 0,1 0,-1 0,1 0,20 59,-18-49,0 1,20 61,-4 0,-3 1,1 38,-16-99,-1 1,-1 0,-1-1,0 1,0-1,-1 0,-1 0,0 0,-1 0,0 0,-1-1,-1 0,0 0,0-1,-1 0,-1 0,0-1,0 0,-1 0,0-1,0 0,-1-1,-1-1,1 1,-1-2,-1 1,-84 5,95-11,-1-1,1-1,0 1,-1 0,1-1,-1 1,1-1,0 1,-1-1,1 0,0 0,0 0,0-1,0 1,0 0,0-1,0 1,0-1,0 0,1 0,-1 0,1 1,-1-1,1-1,0 1,0 0,0 0,0 0,0-1,0 1,1 0,-1-1,1 1,-1 0,1-1,0 1,0-2,5-11,0 0,0 0,2 0,0 1,0-1,1 2,1-1,1 1,0 1,0 0,1 0,0 1,1 0,1 1,0 0,13-7,-20 13,25-22,12-9,1 2,2 1,34-17,-53 36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4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932 534,'0'19,"0"17,0 6,0 1,0-2,-5-3,-1-4,0-2,1-2,-3-6,0-3,1-4</inkml:trace>
  <inkml:trace contextRef="#ctx0" brushRef="#br0" timeOffset="244.339">763 534,'39'0,"26"0,8 0,-5 0,-8 0,-10 0,-13 0</inkml:trace>
  <inkml:trace contextRef="#ctx0" brushRef="#br0" timeOffset="511.244">1525 506,'-29'34,"-23"30,-9 14,2-7,11-10,9-11,11-9,5-7,2-4,5-2,5-7</inkml:trace>
  <inkml:trace contextRef="#ctx0" brushRef="#br0" timeOffset="1261.953">1808 760,'-18'-1,"0"1,0 0,0 1,0 1,0 0,1 2,-1 0,1 1,0 1,0 0,1 1,0 1,0 0,0 2,-6 5,20-14,2-1,-1 1,0-1,0 1,0 0,0-1,0 1,0 0,1 0,-1 0,0 0,1 0,-1 0,1 0,-1 0,1 0,-1 0,1 0,-1 0,1 0,0 0,0 0,0 0,0 0,0 0,0 0,0 1,0-1,0 0,0 0,0 0,1 0,-1 0,0 0,1 0,-1 0,1 0,0 0,-1 0,1 0,-1 0,1 0,0-1,0 1,0 0,-1 0,1-1,1 1,49 19,-49-20,1 0,-1 1,1-1,-1 1,0-1,1 1,-1 0,0 0,0 0,1 0,-1 1,0-1,0 1,0-1,0 1,-1-1,1 1,0 0,-1 0,1 0,-1 0,0 0,0 0,1 1,-1-1,-1 0,1 1,0-1,0 0,-1 1,0-1,1 1,-1-1,0 1,0-1,0 1,-1-1,1 0,0 1,-1-1,0 1,0-1,1 0,-2 2,-7 10,0 0,-1 0,-1-1,0-1,-1 0,0 0,-1-1,-10 6,-16 17,38-34,0 1,-1 0,1 0,0 0,0 0,0 0,0 1,0-1,0 0,1 0,-1 1,0-1,1 0,-1 1,1-1,-1 1,1-1,0 1,-1-1,1 1,0-1,0 1,0-1,0 1,0-1,1 1,-1-1,0 1,1-1,-1 0,1 1,-1-1,1 1,0-1,0 0,-1 0,1 1,0-1,0 0,0 0,0 0,1 0,-1 0,0 0,0 0,0-1,1 1,-1 0,1-1,-1 1,0-1,1 1,-1-1,1 1,-1-1,1 0,-1 0,1 0,140-11,-113 8,-4 1</inkml:trace>
  <inkml:trace contextRef="#ctx0" brushRef="#br0" timeOffset="57229.492">1 83,'0'-1,"1"1,-1-1,1 0,-1 1,1-1,-1 1,1-1,0 1,-1-1,1 1,0-1,0 1,-1 0,1-1,0 1,0 0,-1 0,1 0,0-1,0 1,-1 0,1 0,0 0,0 0,0 0,-1 0,1 1,0-1,0 0,0 0,-1 1,1-1,0 0,0 1,-1-1,1 0,0 1,-1-1,1 1,-1-1,1 1,0 0,-1-1,1 1,-1 0,0-1,1 1,-1 0,0-1,1 1,-1 0,0 0,0-1,1 1,-1 0,0 0,0 0,15 23,-2 0,-1 1,0 1,-2 0,-1 0,-1 1,-2 0,1 8,10 30,62 299,-47-278,-30-85,-1-1,0 0,1 0,-1 0,1 0,-1 0,0 0,1 0,-1 0,0-1,1 1,-1-1,0 1,1-1,-1 1,0-1,0 0,1 1,-1-1,0 0,0 0,0 0,0 0,0 0,0 0,0 0,-1 0,1 0,0-1,-1 1,1 0,0 0,-1-1,0 1,1 0,-1-1,0 1,0 0,1-1,-1 1,0-1,0 1,-1 0,1-1,0 1,0 0,-1-2,4-7,12-25,2 1,0 1,3 1,1 0,1 1,13-13,-7 12,-2-1,-1-1,-1-2,-3 0,-1-1,-1-2,-2 0,-2 0,-2-2,-1 1,1-18,-3-6,-4 37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07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07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6.9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33,'231'-21,"1"10,112 13,-103 0,802-2,-488 28,19 1,-132-1,-6 1,-155-18,194 6,-161 8,-10 4,159 1,77-59,-210 0,-104 2,111-31,-146 48,13-7,22-12,-46 13,-150 10,-1 2,1 1,1 2,-1 0,0 2,3 2,24 25,-44-17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8.3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0 172,'7'-5,"1"1,-1 1,1-1,0 1,0 1,0 0,0 0,0 0,0 1,1 0,-1 0,0 1,1 1,2-1,4 0,118-1,188-15,398-76,-192 59,-98 62,-124 1,-233-19,-55-5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1,'0'19,"0"7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1 267,'23'-57,"-14"30,2 1,0 1,2 0,1 1,0 0,17-20,-30 43,-1 1,1-1,-1 0,1 0,-1 0,1 0,0 0,-1 1,1-1,0 0,0 1,0-1,-1 0,1 1,0-1,0 1,0-1,0 1,0 0,0-1,0 1,0 0,0 0,0 0,0 0,0 0,0 0,0 0,0 0,0 0,1 0,-1 0,0 1,0-1,0 0,-1 1,1-1,0 1,0-1,0 1,0-1,0 1,0 0,-1 0,1-1,0 1,-1 0,1 0,0 0,-1-1,1 1,-1 0,1 0,-1 0,0 0,1 1,16 62,-16-60,0 7,0-1,1 0,1 0,-1 0,2-1,-1 1,1-1,1 1,-1-1,2-1,-1 1,1-1,0 0,1 0,0 0,5 3,-9-10,1-1,-1 1,1-1,0 0,-1 1,1-2,0 1,-1 0,1-1,-1 1,1-1,-1 0,1-1,-1 1,1 0,-1-1,0 0,0 0,0 0,0 0,0 0,0 0,-1-1,1 0,-1 1,1-1,-1 0,0 0,0 0,0 0,-1-1,1 1,-1 0,0-1,0 1,0-1,0-2,17-22,15-12,-20 23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61 442,'-5'14,"-3"5,1 1,0 0,2 0,0 0,1 0,1 1,2 0,-1-1,2 1,1 0,1 0,0-1,-1-16,0-1,-1 0,1 1,1-1,-1 0,0 0,1 0,0 0,0 0,0 0,0-1,0 1,0 0,1-1,-1 0,1 1,0-1,-1 0,1-1,0 1,0 0,0-1,1 0,-1 1,0-1,0 0,1-1,-1 1,0-1,1 1,-1-1,1 0,-1 0,1-1,-1 1,3-1,4-2,0 1,0-2,0 1,-1-1,1-1,-1 1,0-2,0 1,-1-1,1-1,4-5,141-171,-138 163,0 0,-1-2,-2 0,0 0,-1-1,-2-1,0 0,-1 0,-2-1,0 0,-2 0,-1-1,-1 0,-1 1,-1-10,-2 27,0 0,-1 1,-1 0,1-1,-1 1,0 0,-1 0,1 1,-1-1,-1 1,1 0,-1 0,0 0,-1 0,1 1,-1 0,0 0,0 1,-1 0,1 0,-1 0,0 1,0 0,0 0,0 0,-1 1,1 0,-1 1,0 0,1 0,-1 1,0 0,1 0,-1 0,0 1,1 0,-1 1,-11 3,1 0,-1 2,1 0,1 1,-1 1,2 0,-1 1,1 1,1 1,0 0,0 1,1 0,1 1,-11 15,17-21,1 1,0 0,0 0,1 0,0 0,0 1,1 0,1 0,0 0,0 0,1 0,0 1,1-1,0 1,0-1,1 1,1 0,0-1,0 1,1-1,0 0,1 1,0-1,1 0,0-1,1 1,4 7,8 4,2-1,0 0,1-1,1-1,1-1,0-1,1-1,1-1,0-1,1-1,18 6,-15-5,39 18,1-4,2-2,0-4,6-1,-41-12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4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307 156,'168'-33,"-129"22,307-97,-345 107,0 1,1-1,-1 1,0 0,1-1,-1 1,0 0,1 0,-1 0,0 0,1 0,-1 0,0 0,1 1,-1-1,0 0,0 1,1-1,-1 1,0-1,0 1,0 0,1-1,-1 1,0 0,0 0,0 0,0 0,-1 0,1 0,0 0,0 0,0 0,-1 0,1 0,-1 1,1-1,-1 0,1 0,-1 1,0 0,3 62,-4-50,-61 422,62-142,0-293,0-1,0 1,0 0,0 0,0 0,0-1,0 1,0 0,0 0,0 0,0-1,0 1,-1 0,1 0,0-1,-1 1,1 0,0-1,-1 1,1 0,-1-1,1 1,-1 0,1-1,-1 1,0-1,1 1,-1-1,0 1,1-1,-1 0,0 1,1-1,-1 0,0 1,0-1,1 0,-1 0,0 0,0 0,0 0,1 0,-1 0,0 0,0 0,0 0,1 0,-1 0,0-1,0 1,1 0,-1-1,0 1,0 0,1-1,-1 1,0-1,1 1,-1-1,1 1,-1-1,1 0,-1 1,1-1,-1 0,-40-43,40 42,-5-8,-1 0,0 0,-1 1,0 0,-1 0,1 1,-2 0,1 0,-1 1,0 1,0-1,-1 2,0-1,0 2,0-1,-1 2,0-1,1 1,-1 1,0 1,0-1,-5 1,-21 8,1 2,0 1,1 1,1 3,0 0,0 3,2 0,0 3,1 0,-24 21,42-32,6-5,1 0,-1 1,1 0,0 0,0 0,1 1,-1 0,1 1,1-1,-1 1,1 0,0 0,1 1,-1-1,1 1,1 0,0 1,0-1,1 0,-1 5,5 4</inkml:trace>
  <inkml:trace contextRef="#ctx0" brushRef="#br0" timeOffset="510.14">590 354,'108'-4,"1"-3,-1-6,0-4,12-8,-32 1,-87 25,0 0,0 0,0 0,-1 0,1 0,0 0,0 0,-1 0,1 1,0-1,-1 0,1 1,-1-1,0 0,1 1,-1-1,0 0,0 1,0-1,0 1,0-1,0 0,0 1,-1-1,1 1,0-1,-1 0,1 1,-1-1,1 0,-1 0,0 1,0-1,1 0,-1 0,0 0,-1 0,-1 8,-4 27,0-1,3 1,0 0,3 0,1 1,1-1,3 0,0-12,2-6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8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37,'34'28,"-19"-7,-1 1,0 1,-2 0,0 1,-2 0,4 13,34 73,-33-80,51 69,-65-98,0-1,-1 1,1-1,0 1,0-1,-1 0,1 1,0-1,0 0,0 0,0 1,-1-1,1 0,0 0,0 0,0 0,0 0,-1 0,1 0,0-1,0 1,0 0,0 0,-1-1,1 1,0 0,0-1,-1 1,1-1,0 1,-1-1,1 1,0-1,-1 1,1-1,-1 0,1 1,-1-1,1 0,-1 0,0 1,1-1,-1 0,0 0,1 0,-1 0,16-46,-14 40,9-34,7-24,2 0,3 1,3 1,7-7,6 28,-26 39</inkml:trace>
  <inkml:trace contextRef="#ctx0" brushRef="#br0" timeOffset="1692.918">876 263,'0'10,"0"12,-5 7,-2 4,1 1,1 0,-3-7,-1-2,2-1,2 0,2 1,1 1,1 1,1-4</inkml:trace>
  <inkml:trace contextRef="#ctx0" brushRef="#br0" timeOffset="1979.439">706 263,'39'-5,"21"-1,6-1,-3-2,-8-1,-9 2,-6 2,-7 2,-2 2,-8 1</inkml:trace>
  <inkml:trace contextRef="#ctx0" brushRef="#br0" timeOffset="2409.318">1553 178,'-24'33,"-18"26,-6 8,0-3,4-8,4-8,9-7,5-7,7-4,1-6,0-4,3 1,-1-4,2 0,8-3,10-4,5-3</inkml:trace>
  <inkml:trace contextRef="#ctx0" brushRef="#br0" timeOffset="3112.24">1637 347,'-28'225,"28"-222,0-1,0 1,1-1,-1 0,1 1,0-1,0 0,0 0,0 1,0-1,0 0,0 0,1 0,-1 0,1-1,-1 1,1 0,0 0,-1-1,1 1,0-1,0 0,0 0,1 1,-1-1,0-1,0 1,0 0,1 0,-1-1,1 1,-1-1,0 0,1 0,-1 0,0 0,1 0,-1 0,1-1,-1 1,0-1,1 0,-1 0,0 0,0 0,0 0,0 0,0 0,0-1,0 1,0-1,0 1,0-1,-1 0,1 1,-1-1,1 0,-1 0,1-3,50-60,75-72,-119 130,-4 3,0 1,0-1,1 0,-1 1,1 0,-1 0,1 1,0-1,0 1,0 0,0 0,1 1,-1 0,0 0,1 0,5 0,-9 3,0 1,1 0,-1 0,0 0,0 0,-1 0,1 0,-1 0,1 0,-1 1,0-1,0 1,-1-1,1 1,-1-1,1 1,-1-1,0 1,-1-1,1 1,0-1,-1 1,0-1,-32 176,21 19,11-193,-42 136,40-135,0-1,0 0,0 0,-1 0,0 0,0 0,0-1,-1 0,1 0,-1 0,0 0,0-1,0 0,-1 0,1 0,-1-1,0 1,1-1,-1-1,0 1,0-1,-5 0,9 0,-1 0,1 0,0-1,0 1,-1-1,1 0,0 0,-1 0,1 0,0 0,-1 0,1-1,0 1,0-1,-1 1,1-1,0 0,0 0,0 0,0 0,0 0,0-1,0 1,0 0,0-1,1 0,-1 1,1-1,-1 0,1 0,0 0,-1 0,1 0,0 0,0 0,0 0,1 0,-1 0,1-1,-1 1,1 0,0-1,-1 1,1 0,0-1,1 1,-1 0,0 0,1-1,-1 1,1 0,0 0,-1-1,1 1,0 0,2-2,8-12,0 1,1 0,1 1,1 1,0 0,0 0,2 1,-3 1,201-136,-192 134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2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0 171,'406'-25,"246"11,24-2,-259 14,63-25,89-3,-48 20,-65-9,-15-8,526 28,-735 28,181-30,-122-28,273 30,-540-1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1,'-5'5,"-1"6,-5 1,5-1,7-2,5-8,5-4,1-7,3-1,-5 2,-10 1,-4 8,-7 3,-6 2,0 4,-3 1,8-2,6-1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9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1,'-27'23,"17"-16,14-15,-41 22,37-14,1 0,-1 0,1-1,-1 1,1 0,-1 0,1 0,-1 0,0 0,1 0,-1 0,1 0,-1 0,1 1,-1-1,1 0,-1 0,0 0,1 0,-1 1,1-1,-1 0,0 0,1 1,-1-1,0 0,1 1,-1-1,0 0,1 1,-1-1,0 1,0-1,0 0,1 1,-1-1,0 1,0-1,0 1,0-1,0 0,0 1,0-1,0 1,-29-2,27-3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2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0,'19'5,"26"2,10-1,0-1,-4-2,-6 0,-11-7,-6-2,-3 0,-2 0,-3 7,-7 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1,'38'5,"23"-4,5-1,-3-1,-13-1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19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0,'13'35,"9"5,-2 2,-2 0,-1 1,-2 1,-2 1,-2-1,2 34,16 48,36 100,-65-225,0-1,0 1,0 0,0 0,0-1,0 1,0 0,0 0,0-1,1 1,-1 0,0-1,0 1,1 0,-1-1,0 1,1 0,-1-1,0 1,1-1,-1 1,1 0,-1-1,1 0,0 1,-1-1,1 1,-1-1,1 1,0-1,-1 0,1 0,0 1,-1-1,1 0,0 0,0 0,-1 0,1 0,0 0,0 0,-1 0,1 0,0 0,-1 0,1 0,0 0,0-1,-1 1,1 0,0-1,-1 1,1 0,-1-1,1 1,0-1,-1 1,1-1,-1 1,1-1,-1 1,1-1,-1 0,22-44,101-277,12-32,-121 330,-11 24</inkml:trace>
  <inkml:trace contextRef="#ctx0" brushRef="#br0" timeOffset="651.786">876 565,'0'19,"0"16,0 7,0 1,0-2,0-3,0-3,0-3,0-2,-5-7,-6-6,-1-7</inkml:trace>
  <inkml:trace contextRef="#ctx0" brushRef="#br0" timeOffset="882.045">678 565,'19'0,"26"0,10 0,0 0,-4 0,-6 0,-6 0,-5 0,-3 0,-3 0,0 0,-6 0</inkml:trace>
  <inkml:trace contextRef="#ctx0" brushRef="#br0" timeOffset="1280.039">1468 508,'-33'60,"-131"245,29-93,126-194,5-3</inkml:trace>
  <inkml:trace contextRef="#ctx0" brushRef="#br0" timeOffset="1971.679">1554 791,'-63'154,"56"-65,7-87,0 0,1 0,0 0,-1 0,1 0,0 0,0 0,0 0,0-1,0 1,1 0,-1 0,0-1,1 1,-1-1,1 0,0 1,-1-1,1 0,0 0,0 0,0 0,0 0,0 0,0-1,0 1,0-1,0 1,0-1,0 0,0 0,0 0,1 0,-1 0,0 0,0 0,0-1,0 1,0-1,1 0,9-5,-1 0,0-1,0 0,-1-1,0 0,0-1,0 0,-2 0,1-1,-1 0,0-1,-1 1,-1-2,1 1,-2-1,4-9,-3 9,-1 1,2-1,0 1,0 1,1-1,0 1,1 0,0 1,0 0,5-2,-12 11,0 0,0 0,0 1,0 0,0-1,0 1,0 0,0 0,-1 0,1 0,0 0,-1 0,1 1,0-1,-1 0,1 1,-1-1,0 1,0 0,0-1,1 1,-1 0,-1 0,1 0,0 0,0 0,-1 0,1 0,-1 0,0 0,1 0,-1 0,0 0,0 0,0 0,-1 0,1 0,4 50,-3 1,-2-1,-2 0,-3 0,-2 0,-3 3,8-33,0-1,-2 0,-1-1,0 1,-2-1,0 0,-2-1,0 0,0 0,-2-1,-11 13,22-29,-1 0,0 0,0 0,0 0,0 0,0 0,0 0,-1-1,1 1,0-1,-1 0,1 0,-1 0,1 0,-1 0,0 0,1-1,-1 0,0 1,0-1,1 0,-1 0,0 0,0 0,1-1,-1 1,0-1,1 0,-1 0,0 0,1 0,-1 0,1 0,0-1,-1 1,1-1,0 0,0 1,0-1,0 0,0 0,1 0,-1-1,0 1,1 0,0-1,-1 1,1-1,0 1,0-3,-2-9,1-1,1 0,0 1,1-1,1 0,0 1,1-1,1 1,0-1,1 1,0 0,1 0,1 1,0-1,1 1,0 0,2 0,-6 7,10-18,0 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00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0 340,'238'-11,"24"-9,-67-5,-187 24,-7 0</inkml:trace>
  <inkml:trace contextRef="#ctx0" brushRef="#br0" timeOffset="349.105">424 1,'-12'25,"2"0,0 1,2 0,1 0,1 1,1 0,1 0,1 0,2 0,1 1,1-1,5 28,-4 27,-1 29,-1-87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02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56,'0'0,"-1"0,1 1,0-1,0 0,0 0,0 1,0-1,-1 0,1 0,0 0,0 0,0 1,-1-1,1 0,0 0,0 0,0 0,-1 0,1 0,0 1,0-1,-1 0,1 0,0 0,0 0,-1 0,1 0,0 0,0 0,-1 0,1 0,0 0,0 0,-1 0,1-1,13 29,-12-27,39 72,-13-27,-3 2,-1 1,-2 0,-3 3,59 224,-46-148,-5-55,-10-105,26-180,-20 90,5 1,5 2,8-7,-4 0,-22 103,-8 24</inkml:trace>
  <inkml:trace contextRef="#ctx0" brushRef="#br0" timeOffset="9651.938">996 536,'1'-1,"1"1,-1-1,0 0,0 0,0 0,-1 0,1 0,0 0,0 0,0 0,-1 0,1 0,-1-1,1 1,-1 0,1 0,-1-1,1 1,-1 0,0 0,0-1,0 1,0 0,0-1,0 1,0 0,0-1,-1 1,1 0,0 0,-1-1,1 1,-1 0,1 0,-1 0,0-1,0 1,1 0,-1 0,0 0,0 0,0 0,0 1,0-1,0 0,0 0,0 1,0-1,-1 0,1 1,0-1,0 1,-1 0,1-1,0 1,-1 0,1 0,0 0,-1 0,1 0,0 0,0 0,-1 0,1 1,0-1,-1 0,-10 2,0-1,1 2,-1 0,0 0,1 1,0 0,0 1,0 0,0 1,1 0,0 1,-5 4,14-11,-2 2,0 0,0 0,0 0,0 0,0 0,0 0,0 1,1-1,-1 1,1 0,0 0,0 0,0 0,0 0,1 0,-1 1,1-1,-1 1,1-1,1 1,-1-1,0 1,1-1,0 1,-1 0,1-1,1 1,-1-1,1 1,-1 0,1-1,0 1,0-1,0 1,1-1,-1 0,1 0,0 1,0-1,0 0,0-1,1 1,-1 0,1-1,0 1,-1-1,1 0,0 0,0 0,1 0,-1 0,0-1,131 15,-134-15,1-1,0 1,0 0,-1 0,1 0,-1-1,1 1,-1 0,1 0,-1 0,1 0,-1 0,0 0,1 0,-1 0,0 0,0 0,0 0,0 0,0 0,0 0,0 0,0 0,0 0,-1 0,1 0,0 0,-1 0,1 0,-1 0,1 0,-1 0,1 0,-1-1,1 1,-1 0,0 0,0-1,1 1,-1 0,0-1,0 1,0-1,0 1,0-1,1 1,-1-1,0 1,0-1,0 0,0 0,0 0,0 1,0-1,-1 0,1 0,0-1,-2 4,-20 14,17-15,1 0,0 1,0 0,0 0,0 1,1-1,0 1,-1 0,1 0,0 0,1 1,-1-1,1 1,0 0,0 0,0 0,1 1,0-1,0 0,0 1,1 0,-1-1,2 1,-1 0,0-1,1 6,4-7,-1-1,1 1,0-1,0 1,0-1,1-1,-1 1,1 0,0-1,-1 0,1 0,0-1,0 1,0-1,0 0,1 0,-1-1,0 0,0 1,0-2,1 1,-1-1,0 1,0-2,0 1,0 0,2-2,10-2,0-1,0-1,-1 0,0-1,0-1,-1-1,5-4,-5 4,7-4</inkml:trace>
  <inkml:trace contextRef="#ctx0" brushRef="#br0" timeOffset="10059.034">1646 395,'-98'134,"68"-96,0-2,-3-1,-1-2,-1-1,-5 1,-4 4,2 2,2 2,-28 39,-63 78,131-157,7-5</inkml:trace>
  <inkml:trace contextRef="#ctx0" brushRef="#br0" timeOffset="10803.505">1617 733,'-9'9,"1"0,0 1,1 0,0 0,0 0,1 1,1 0,-1 0,2 1,0-1,0 1,1 0,0 0,1 0,1 1,0-1,0 0,1 1,1-1,0 0,1 2,-2-11,1-1,-1 1,1-1,0 0,0 1,0-1,0 0,0 0,1 0,-1 0,0 0,1 0,0 0,-1 0,1-1,0 1,0-1,0 1,0-1,0 0,0 1,1-1,-1 0,0-1,0 1,1 0,-1-1,1 1,-1-1,1 0,-1 1,0-1,1-1,-1 1,1 0,-1 0,1-1,-1 0,0 1,1-1,-1 0,0 0,0 0,0 0,1-1,-1 1,0-1,-1 1,1-1,0 0,25-17,-2-2,0-1,-2-1,0-1,1-5,3-1,34-51,-60 80,0 1,-1-1,1 0,0 0,-1 1,1-1,0 0,0 1,0-1,-1 1,1-1,0 1,0-1,0 1,0 0,0-1,0 1,0 0,0 0,0 0,0 0,0 0,0 0,0 0,0 0,0 0,0 0,0 0,0 1,0-1,0 0,0 1,0-1,0 1,-1-1,1 1,0-1,0 1,0 0,-1-1,1 1,0 0,-1 0,1-1,0 1,-1 0,1 0,-1 0,0 0,1 0,-1 0,1 0,20 59,-18-49,0 1,20 61,-4 0,-3 1,1 38,-16-99,-1 1,-1 0,-1-1,0 1,0-1,-1 0,-1 0,0 0,-1 0,0 0,-1-1,-1 0,0 0,0-1,-1 0,-1 0,0-1,0 0,-1 0,0-1,0 0,-1-1,-1-1,1 1,-1-2,-1 1,-84 5,95-11,-1-1,1-1,0 1,-1 0,1-1,-1 1,1-1,0 1,-1-1,1 0,0 0,0 0,0-1,0 1,0 0,0-1,0 1,0-1,0 0,1 0,-1 0,1 1,-1-1,1-1,0 1,0 0,0 0,0 0,0-1,0 1,1 0,-1-1,1 1,-1 0,1-1,0 1,0-2,5-11,0 0,0 0,2 0,0 1,0-1,1 2,1-1,1 1,0 1,0 0,1 0,0 1,1 0,1 1,0 0,13-7,-20 13,25-22,12-9,1 2,2 1,34-17,-53 36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4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932 534,'0'19,"0"17,0 6,0 1,0-2,-5-3,-1-4,0-2,1-2,-3-6,0-3,1-4</inkml:trace>
  <inkml:trace contextRef="#ctx0" brushRef="#br0" timeOffset="244.339">763 534,'39'0,"26"0,8 0,-5 0,-8 0,-10 0,-13 0</inkml:trace>
  <inkml:trace contextRef="#ctx0" brushRef="#br0" timeOffset="511.244">1525 506,'-29'34,"-23"30,-9 14,2-7,11-10,9-11,11-9,5-7,2-4,5-2,5-7</inkml:trace>
  <inkml:trace contextRef="#ctx0" brushRef="#br0" timeOffset="1261.953">1808 760,'-18'-1,"0"1,0 0,0 1,0 1,0 0,1 2,-1 0,1 1,0 1,0 0,1 1,0 1,0 0,0 2,-6 5,20-14,2-1,-1 1,0-1,0 1,0 0,0-1,0 1,0 0,1 0,-1 0,0 0,1 0,-1 0,1 0,-1 0,1 0,-1 0,1 0,-1 0,1 0,0 0,0 0,0 0,0 0,0 0,0 0,0 1,0-1,0 0,0 0,0 0,1 0,-1 0,0 0,1 0,-1 0,1 0,0 0,-1 0,1 0,-1 0,1 0,0-1,0 1,0 0,-1 0,1-1,1 1,49 19,-49-20,1 0,-1 1,1-1,-1 1,0-1,1 1,-1 0,0 0,0 0,1 0,-1 1,0-1,0 1,0-1,0 1,-1-1,1 1,0 0,-1 0,1 0,-1 0,0 0,0 0,1 1,-1-1,-1 0,1 1,0-1,0 0,-1 1,0-1,1 1,-1-1,0 1,0-1,0 1,-1-1,1 0,0 1,-1-1,0 1,0-1,1 0,-2 2,-7 10,0 0,-1 0,-1-1,0-1,-1 0,0 0,-1-1,-10 6,-16 17,38-34,0 1,-1 0,1 0,0 0,0 0,0 0,0 1,0-1,0 0,1 0,-1 1,0-1,1 0,-1 1,1-1,-1 1,1-1,0 1,-1-1,1 1,0-1,0 1,0-1,0 1,0-1,1 1,-1-1,0 1,1-1,-1 0,1 1,-1-1,1 1,0-1,0 0,-1 0,1 1,0-1,0 0,0 0,0 0,1 0,-1 0,0 0,0 0,0-1,1 1,-1 0,1-1,-1 1,0-1,1 1,-1-1,1 1,-1-1,1 0,-1 0,1 0,140-11,-113 8,-4 1</inkml:trace>
  <inkml:trace contextRef="#ctx0" brushRef="#br0" timeOffset="57229.492">1 83,'0'-1,"1"1,-1-1,1 0,-1 1,1-1,-1 1,1-1,0 1,-1-1,1 1,0-1,0 1,-1 0,1-1,0 1,0 0,-1 0,1 0,0-1,0 1,-1 0,1 0,0 0,0 0,0 0,-1 0,1 1,0-1,0 0,0 0,-1 1,1-1,0 0,0 1,-1-1,1 0,0 1,-1-1,1 1,-1-1,1 1,0 0,-1-1,1 1,-1 0,0-1,1 1,-1 0,0-1,1 1,-1 0,0 0,0-1,1 1,-1 0,0 0,0 0,15 23,-2 0,-1 1,0 1,-2 0,-1 0,-1 1,-2 0,1 8,10 30,62 299,-47-278,-30-85,-1-1,0 0,1 0,-1 0,1 0,-1 0,0 0,1 0,-1 0,0-1,1 1,-1-1,0 1,1-1,-1 1,0-1,0 0,1 1,-1-1,0 0,0 0,0 0,0 0,0 0,0 0,0 0,-1 0,1 0,0-1,-1 1,1 0,0 0,-1-1,0 1,1 0,-1-1,0 1,0 0,1-1,-1 1,0-1,0 1,-1 0,1-1,0 1,0 0,-1-2,4-7,12-25,2 1,0 1,3 1,1 0,1 1,13-13,-7 12,-2-1,-1-1,-1-2,-3 0,-1-1,-1-2,-2 0,-2 0,-2-2,-1 1,1-18,-3-6,-4 37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356 138,'-3'1,"0"1,0 0,0 0,1 0,-1 0,0 0,1 1,-1-1,1 1,0 0,0-1,0 1,0 0,0 0,1 1,0-1,-1 0,1 2,-5 5,-294 498,293-490,22-42,168-343,-56 35,-121 374,7 149,11 80,-22-264,0-1,0 0,1-1,0 1,0 0,0-1,1 0,0 0,0 0,0 0,0 0,1-1,0 0,0 0,0 0,0-1,1 1,-1-1,1 0,0-1,0 0,0 0,0 0,0 0,1-1,-1 0,0-1,1 1,-1-1,0 0,1-1,-1 0,0 0,1 0,-1-1,0 1,0-1,0-1,0 1,-1-1,1 0,-1-1,1 1,-1-2,119-126,-102 102,-2 0,-1-1,-2-1,0-1,-2 0,-2-1,-1 0,-1-1,3-27,-5 16,-8 33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82,'-11'11,"0"2,1-1,1 1,0 0,1 1,0 0,1 0,1 1,0 0,1 0,1 1,0-1,0 9,3-21,1 0,-1 0,1 0,0 0,0 1,0-1,1 0,-1 0,1 0,0 0,0 0,0 0,0 0,0 0,1 0,-1 0,1-1,0 1,-1-1,1 1,1-1,-1 1,0-1,0 0,1 0,-1 0,1-1,0 1,0-1,-1 1,1-1,0 0,0 0,0 0,0 0,1-1,-1 1,0-1,0 0,0 0,0 0,0 0,1 0,-1-1,0 1,3-2,2-1,-1-1,1 1,-1-1,0-1,0 0,-1 0,1 0,-1 0,0-1,-1 0,1-1,-1 1,0-1,-1 0,0 0,0 0,0-1,-1 1,0-1,0 0,-1 0,0 0,-1 0,0 0,0-1,0 1,-1 0,-1 0,1-1,-1 1,-1 0,1 0,-1 0,-1 0,0 0,0 0,0 1,-1-1,0 1,0 0,-2-1,-67-60,49 57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3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27,'29'0,"29"0,8 0,-1 0,-7-5,-9-1,-7-1,-7 2,-9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908 678,'-28'227,"17"27,1-165,4 1,6 89,-2 44,-24 37,-4 68,19 6,-1-211,5 0,8 99,1-76,25 51,-27 283,1-255,-1-222,1 0,-1-1,1 1,-1 0,1 0,0-1,0 1,0-1,0 1,1-1,-1 1,0-1,1 0,0 0,0 0,0 0,0 0,0 0,0 0,0 0,0-1,1 1,-1-1,1 0,-1 0,1 0,-1 0,1 0,0 0,-1-1,1 1,0-1,0 0,-1 0,2 0,105-14,-83 8,203-37,-48 17,202-30,-49 26,-142 19,95-8,-21-8,89 27,-186-27,170 26,-142-27,535 29,1492-1,-1849 28,-158-3,-206-22</inkml:trace>
  <inkml:trace contextRef="#ctx0" brushRef="#br0" timeOffset="2212.142">2884 1525,'-10'6,"1"0,0 1,0 0,1 1,0 0,0 0,1 0,0 1,0 0,1 1,0 0,1-1,0 2,0-1,1 1,1-1,0 1,0 0,1 0,0 1,1-1,1 0,0 0,0 1,1-1,0 0,1 1,5 3,0 0,1 0,1-1,0 0,1-1,1 0,0-1,0 0,1-1,1 0,0-1,0 0,1-1,0 0,1-1,0-1,0-1,0 0,1-1,0 0,0-1,0-1,1-1,-1 0,1-1,-1-1,1 0,-1-1,16-4,-6 1,1-1,-1-1,0-2,-1 0,0-2,0-1,-1-1,0-1,-1-1,-1-1,0 0,-1-2,-1-1,0-1,-2 0,0-1,4-8,-15 19,79-123,-84 127,1-1,-1 0,0 0,-1-1,1 1,-1 0,0 0,-1-1,1 1,-2 0,1-1,0 1,-1-1,0 1,-1 0,1 0,-1 0,-1 0,1 0,-1 0,0 1,0-1,-1 0,-3-3,0 0,-1 0,-1 1,0 0,0 0,0 1,-1 0,0 1,0 0,0 0,-1 1,0 1,0-1,-1 2,1 0,-1 0,1 1,-1 1,0-1,-12 2,-1 0,-1 1,1 2,0 0,0 2,0 0,0 2,1 1,0 1,-7 4,-66 41,60-28</inkml:trace>
  <inkml:trace contextRef="#ctx0" brushRef="#br0" timeOffset="3478.361">3251 1976,'-10'41,"2"1,2 0,1 1,3-1,1 1,4 22,-2-13,-1-48,1 0,-1 0,1 0,-1 1,0-1,-1 0,1 0,-1 0,0 0,0 0,0 0,0 0,-1 0,0 0,1-1,-1 1,-1-1,1 1,0-1,-1 0,0 1,0-2,0 1,0 0,0 0,0-1,-1 0,1 0,-1 0,0 0,-1 0,-153 4,98-9,10-2,0-1,0-3,1-2,1-2,0-3,1-1,-14-9,-16-21,69 31,13 12</inkml:trace>
  <inkml:trace contextRef="#ctx0" brushRef="#br0" timeOffset="3944.225">3194 2343,'0'2,"1"1,-1-1,1 1,-1-1,1 1,-1-1,1 1,0-1,0 0,1 0,-1 1,0-1,1 0,-1 0,1 0,0 0,-1-1,1 1,0 0,0-1,0 1,0-1,1 0,-1 0,0 0,0 0,1 0,-1 0,1-1,-1 1,1-1,-1 1,1-1,-1 0,1 0,-1 0,1 0,1-1,100-13,-104 14,426-137,-376 128,-33 12</inkml:trace>
  <inkml:trace contextRef="#ctx0" brushRef="#br0" timeOffset="4881.072">3223 2456,'17'121,"-10"-79,-3 1,-1 0,-1 0,-5 35,1 5,-26 143,27-189,2-25,-1 1,0-1,-1 1,0-1,-1 0,0 0,-1 1,-1-1,0-1,0 1,-1-1,-2 4,-135 155,-89 101,75-102,95-92,85-79,14-23,-18 11</inkml:trace>
  <inkml:trace contextRef="#ctx0" brushRef="#br0" timeOffset="5313.108">3139 3302,'3'0,"0"0,0 0,0 0,0 0,-1 1,1-1,0 1,0 0,0 0,0 0,-1 0,1 1,-1-1,1 1,-1-1,1 1,-1 0,0 0,0 0,0 0,0 0,0 0,0 1,-1-1,1 1,-1-1,1 1,-1 0,0 0,0-1,0 1,-1 0,1 0,-1 0,0 0,1 1,5 11,77 193,-8-21,28 80,-102-266,-1 1,1 0,0-1,-1 1,1-1,0 1,0-1,0 0,0 1,0-1,0 0,0 1,1-1,-1 0,0 0,1 0,-1 0,1-1,-1 1,1 0,-1 0,1-1,0 1,-1-1,1 0,0 1,-1-1,1 0,0 0,-1 0,1 0,0 0,-1 0,1-1,0 1,-1-1,1 1,0-1,-1 1,1-1,-1 0,1 0,-1 0,1 0,-1 0,0 0,0 0,1 0,-1-1,1 0,6-13</inkml:trace>
  <inkml:trace contextRef="#ctx0" brushRef="#br0" timeOffset="6233.172">3110 1553,'0'4,"0"7,5 2,1-7,1-4</inkml:trace>
  <inkml:trace contextRef="#ctx0" brushRef="#br0" timeOffset="6644.716">3393 1553,'0'4,"-5"3,-2 3,1 2</inkml:trace>
  <inkml:trace contextRef="#ctx0" brushRef="#br0" timeOffset="7182.269">3082 1722,'0'5,"5"6,6 6,6 1,5-4,4-4,2-3,1-3,0-2,1-7,-1-2,-5-4,-2-1,-4-3,-1 1,-8 3,-5 3</inkml:trace>
  <inkml:trace contextRef="#ctx0" brushRef="#br0" timeOffset="8398.252">2574 508,'-75'146,"-108"244,83-114,173-397,-9 11,-6-3,-4-3,30-97,18-53,-102 265,0 0,0 0,0 0,0 0,0 0,1 1,-1-1,0 0,0 0,1 0,-1 0,1 0,-1 0,1 0,-1 0,1 1,-1-1,1 0,0 0,-1 1,1-1,0 0,0 1,-1-1,1 1,0-1,0 1,0-1,0 1,0 0,0-1,0 1,0 0,0 0,-1 0,1-1,0 1,0 0,0 0,0 1,0-1,0 0,0 0,0 0,0 1,0-1,0 0,0 1,0-1,0 1,-1-1,1 1,0 0,0-1,0 1,-1 0,1-1,0 1,-1 0,1 0,-1-1,1 1,-1 1,12 20,-2 2,-1-1,-1 1,-1 1,0-1,0 14,2 4,109 385,-110-402,-6-24,-1 1,0 0,1-1,-1 1,0 0,0 0,0 0,0 0,0-1,0 2,0-1,-1 0,1 0,-1 0,1 0,-1 0,0 0,0 0,0 1,0-1,0 0,-1 0,1 0,-1 0,1 0,-1 0,0 0,1 0,-1 0,0 0,-1 0,1 0,0 0,0-1,-1 1,1-1,-1 1,1-1,-1 1,0-1,0 0,1 0,-1 0,0 0,0 0,0 0,0 0,0-1,-1 1,1-1,0 1,0-1,0 0,-14-2,1-1,-1 0,1-1,-1-1,2 0,-1-1,0-1,1 0,0-1,1 0,0-1,0-1,-7-7,0 2,-173-125,148 98,43 31</inkml:trace>
  <inkml:trace contextRef="#ctx0" brushRef="#br0" timeOffset="8884.744">3110 226,'3'61,"3"0,2-1,3 0,6 11,-5-21,-2-1,-2 2,-2-1,-2 1,-3-1,-2 15,-5-30,7-41</inkml:trace>
  <inkml:trace contextRef="#ctx0" brushRef="#br0" timeOffset="9065.304">3505 621,'0'0</inkml:trace>
  <inkml:trace contextRef="#ctx0" brushRef="#br0" timeOffset="9280">3420 339,'15'14,"9"6,0-2</inkml:trace>
  <inkml:trace contextRef="#ctx0" brushRef="#br0" timeOffset="9596.849">3957 395,'-13'7,"1"1,-1 0,2 1,-1 0,1 1,1 0,0 1,0 0,1 0,0 1,1 1,0-1,1 1,1 0,0 1,1-1,0 1,-1 11,5-21,1 0,0 0,0 0,0 0,1 0,-1 0,1 0,0 0,1 0,-1 0,0 0,1-1,0 1,0 0,0-1,0 0,1 1,-1-1,1 0,0 0,0 0,0-1,0 1,0-1,1 0,-1 0,1 0,0 0,-1 0,2-1,3 2,0 0,0 0,1-1,-1-1,1 0,-1 0,1 0,-1-1,1 0,-1-1,1 0,-1 0,8-3,-8 2,0 0,-1-1,0 0,1 0,-1-1,-1 0,1 0,0 0,-1-1,0 0,0-1,0 1,-1-1,0 0,0 0,2-5,3-9</inkml:trace>
  <inkml:trace contextRef="#ctx0" brushRef="#br0" timeOffset="9971.55">4295 537,'70'-52,"-41"33,-2-2,0 0,-1-2,-1-1,-2-1,1-2,-23 26,1 0,-1 0,0 0,1 0,-1 0,0 0,1 0,-1-1,0 1,0-1,0 1,0-1,0 1,-1-1,1 1,0-1,-1 0,1 1,-1-1,0 0,1 0,-1 1,0-1,0 0,0 0,0 1,0-1,-1 0,1 0,0 1,-1-1,0 0,1 1,-1-1,0 0,0 1,1-1,-1 1,-1-1,1 1,0 0,0-1,0 1,-1 0,1 0,-1 0,1 0,-1 0,1 0,-1 1,1-1,-1 0,0 1,1-1,-2 1,-8 1,1 1,0 1,0 0,1 0,-1 1,1 0,-1 1,1 0,1 0,-1 1,1 0,0 0,0 1,1 1,0-1,0 1,0 0,1 0,-2 5,1-5,0 0,0 0,1 1,0 0,0 1,1-1,0 1,1 0,0 1,0-1,2 0,-1 1,1 0,0 0,1-1,1 1,0 0,0 0,1 0,0 0,1 0,0-1,1 1,0-1,0 1,1-1,1 1,33 17,-18-21</inkml:trace>
  <inkml:trace contextRef="#ctx0" brushRef="#br0" timeOffset="11568.858">3534 565,'0'5,"0"6,4 1,3 4,-1 4,-2 2,0 4,-2 1,-1 2,4-5,2-6</inkml:trace>
  <inkml:trace contextRef="#ctx0" brushRef="#br0" timeOffset="14050.972">7513 3979,'109'23,"171"-15,-170-10,246-27,147 29,-384 14,-98-9,1-1,-1-2,1 0,-1-1,1-1,17-3,238-23,230 27,-418 11,-75-13</inkml:trace>
  <inkml:trace contextRef="#ctx0" brushRef="#br0" timeOffset="31121.156">430 4346,'-7'-2,"1"-1,-1 1,1 0,-1 1,1 0,-1 0,0 0,0 1,1 0,-1 0,0 0,0 1,1 0,-1 1,0 0,1 0,0 0,-1 0,1 1,0 0,0 1,0-1,1 1,-1 0,1 1,0-1,0 1,1 0,-1 0,1 0,0 2,-8 17,1 0,2 2,0-1,2 1,0 0,2 1,1-1,1 1,2 0,0 0,2 0,3 19,-4-41,0 0,0 1,1-1,0 0,0 1,0-1,1 0,0 0,0 0,0 0,1 0,-1 0,1-1,0 1,0-1,1 0,0 0,-1 0,1 0,0-1,1 0,-1 0,1 0,-1 0,1 0,0-1,0 0,0 0,0 0,0-1,1 0,-1 0,0 0,1-1,-1 1,0-1,1-1,-1 1,0-1,5-1,11-5,-1-1,0-1,-1-1,0 0,-1-2,0 0,-1-1,0-1,-1 0,0-1,-2-1,0-1,0 0,8-15,-11 19,-1-1,0 0,-1-1,-1-1,0 1,-1-1,0 0,-2-1,0 1,0-1,-2 0,0 0,-1-1,-1 1,-1 0,0-1,-1 1,-1 0,-2-8,3 20,-1 1,0 0,-1-1,1 1,-1 0,0 1,0-1,0 0,-1 1,1-1,-1 1,1 0,-1 1,0-1,0 0,-1 1,1 0,0 0,-1 1,0-1,1 1,-1 0,0 0,-4 0,-4-1,0 1,0 1,0 0,1 1,-1 0,0 1,0 0,-9 4,-1 2,1 2,0 0,0 2,2 0,-1 1,2 1,-17 16,2-2</inkml:trace>
  <inkml:trace contextRef="#ctx0" brushRef="#br0" timeOffset="32742.887">11408 3528,'-17'17,"-302"272,110-115,54-26,141-137</inkml:trace>
  <inkml:trace contextRef="#ctx0" brushRef="#br0" timeOffset="33219.835">10871 3444,'0'1,"-1"1,0 0,1-1,0 1,-1 0,1-1,0 1,0 0,0 0,0-1,0 1,1 0,-1 0,0-1,1 1,0-1,-1 1,1 0,0-1,-1 1,1-1,0 1,0-1,0 0,1 1,0 0,-2-1,160 242,-18-27,88 88,-218-286</inkml:trace>
  <inkml:trace contextRef="#ctx0" brushRef="#br0" timeOffset="34944.719">118 198,'-16'25,"1"0,1 1,2 1,0 0,2 1,1 0,1 0,2 1,0 0,2 0,2 1,0 3,1-27,1 0,0 0,0 0,0 0,1 0,-1 0,2-1,-1 1,0 0,1 0,0-1,1 1,-1-1,1 0,0 1,0-1,1-1,0 1,-1 0,2-1,-1 0,5 4,-6-8,0 0,0 0,0 0,0 0,0-1,0 0,0 1,0-1,0 0,0 0,0-1,0 1,0-1,-1 1,1-1,-1 0,1 0,-1 0,0 0,0 0,0-1,0 1,0-1,0 1,-1-1,1 0,0-1,4-3,80-146,40-53,-70 105,-76 239,15-19,6 1,5-1,5-1,7 14,-7-56,-3 0,-4 1,-3 0,-8 74,4-129,0 0,-2-1,0 1,-1-1,-1-1,-1 1,-1-1,-1 0,-1-1,0 0,-1-1,-2 0,1-1,-2-1,0 0,-1-1,-1-1,0 0,-1-1,0-1,-1 0,-6 1,23-11,-1-1,0 1,0-1,1 1,-1-1,0 0,0 0,-1 0,1 0,0-1,0 1,0-1,0 0,-1 0,1 0,0 0,0-1,0 1,0-1,-1 0,1 0,0 0,0 0,0 0,1-1,-1 1,0-1,1 0,-1 0,1 0,-1 0,1 0,0-1,0 1,0-1,0 1,0-1,0 0,1 0,0 1,-1-2,0-15,1-1,1 1,0 0,1-1,2 1,0 0,0 0,2 0,0 1,2 0,0 0,1 0,0 1,2 0,0 0,1 1,160-240,-54 110,-93 121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3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1,'38'9,"42"-1,7-2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2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26,'112'416,"-104"-384,1 1,2-1,1-1,1 0,12 19,-25-49,1 1,-1-1,0 0,1 0,-1 1,1-1,-1 0,1 0,0 0,-1 0,1 0,0 1,0-2,0 1,0 0,0 0,0 0,0 0,0 0,0-1,0 1,0-1,0 1,1-1,-1 1,0-1,0 1,1-1,-1 0,0 0,1 0,-1 0,0 0,1 0,-1 0,0 0,1-1,-1 1,0 0,0-1,1 1,-1-1,0 1,0-1,0 0,0 1,0-1,0 0,0 0,0 0,1 0,14-30,0-1,-3-1,0 0,-2 0,6-36,14-38,43-105,-70 200,-3 7,0 0,0 0,0 0,0 0,1 0,0 0,0 0,1 1,-1-1,1 1,0-1,0 1,0 0,1 0,-1 1,1-1,0 1,0-1,0 1,1 1,-1-1,1 0,-1 1,1 0,0 0,0 1,5-2,5 7</inkml:trace>
  <inkml:trace contextRef="#ctx0" brushRef="#br0" timeOffset="621.187">988 337,'-21'2,"-1"0,0 2,1 0,0 1,0 2,0 0,1 1,0 1,1 1,0 0,-16 12,33-21,0 0,0 1,-1-1,1 0,0 1,0-1,0 1,1 0,-1-1,0 1,1 0,-1 0,1 0,-1 0,1 0,0 1,0-1,0 0,0 1,1-1,-1 0,0 1,1-1,0 1,0-1,0 1,0-1,0 1,0-1,0 1,1-1,-1 1,1-1,0 0,0 1,0-1,0 0,0 1,0-1,1 0,-1 0,1 0,-1 0,1-1,0 1,0 0,-1-1,1 1,1-1,-1 1,0-1,1 0,44 21,-44-22,0 0,0 0,0 1,0-1,0 1,-1-1,1 1,0 0,0 0,-1 1,1-1,-1 0,1 1,-1 0,1-1,-1 1,0 0,0 0,0 0,0 1,0-1,-1 0,1 1,-1-1,1 1,-1-1,0 1,0 0,0-1,0 1,-1 0,1 0,-1 0,1 0,-1 0,0 0,0-1,0 1,-1 0,0 2,-54 114,55-118,0 1,0 0,0-1,1 1,-1 0,0-1,1 1,0-1,-1 1,1-1,0 1,0-1,0 1,0-1,0 0,0 1,0-1,0 0,0 0,1 0,-1 0,0 0,1 0,-1 0,1 0,-1-1,1 1,-1-1,1 1,0-1,-1 1,1-1,0 0,-1 0,1 0,0 0,0 0,66-4,19-32,-71 27</inkml:trace>
  <inkml:trace contextRef="#ctx0" brushRef="#br0" timeOffset="887.303">1580 224,'-298'386,"128"-145,90-114,72-111</inkml:trace>
  <inkml:trace contextRef="#ctx0" brushRef="#br0" timeOffset="1502.116">1666 506,'-18'28,"2"2,0 0,3 1,0 0,2 1,2 0,-5 28,13-57,0 0,0 0,0 0,1 0,0 0,-1 0,1 0,0 0,0 0,1 0,-1 0,1 0,0 0,-1 0,1 0,0 0,1 0,-1-1,0 1,1 0,0-1,-1 1,1-1,0 0,0 1,1-1,-1 0,0 0,1-1,-1 1,1 0,0-1,-1 1,1-1,0 0,0 0,0 0,0 0,0-1,0 1,0-1,0 0,0 0,0 0,0 0,0 0,1-1,9-3,-1-1,1-1,-1 0,0 0,0-1,-1-1,0 0,-1-1,0 0,0 0,0-1,-2 0,1-1,-1 0,-1 0,3-4,4-4,43-72,-48 123,-56 251,24 74,18-316,3-26,1 0,-2 0,0 0,-1 0,0-1,-1 1,-1-1,0 0,-6 8,12-21,-1 0,1 0,-1 1,1-1,-1 0,0 0,0 0,0 0,1 0,-1 0,0 0,0 0,0 0,0 0,-1 0,1-1,0 1,0-1,0 1,-1 0,1-1,0 0,-1 1,1-1,0 0,-1 0,1 0,0 1,-1-1,1-1,0 1,-1 0,1 0,0 0,-1-1,1 1,0-1,0 1,-1-1,1 1,0-1,0 0,-1 0,-26-54,26 25,0 0,2 0,1-1,1 1,2 1,1-1,1 1,2 0,1 0,1 0,9-16,-8 18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0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1,'5'19,"1"30,0 12,-1 5,-2-4,0-3,-2-6,-1-8,0-7,5 0,1-1,0-3,-1-2,3-7,0-2,-5-6,-4-5</inkml:trace>
  <inkml:trace contextRef="#ctx0" brushRef="#br0" timeOffset="427.622">0 339,'138'6,"-1"6,104 25,-180-24,-52-9,1-1,0 0,0-1,0 0,0 0,0-1,0-1,0 1,0-2,1 1,-1-2,0 1,0-1,0-1,-1 1,1-2,0 1,-1-2,0 1,4-3,52-61,-63 66,-1 0,1 0,-1 0,0 0,0 0,0 0,0 0,0 0,0 0,0-1,-1 1,1 0,-1-1,0 1,0 0,0-1,0 1,0 0,0-1,0 1,-1 0,1 0,-1-1,0 1,0 0,0 0,0 0,0 0,0 0,0 0,-1 0,1 0,-1 0,1 1,-1-1,0 0,-1 0,-4 0,0 0,0 1,1 0,-1 0,0 1,0 0,0 0,0 0,0 1,0 0,0 1,1-1,-1 1,0 1,1-1,0 1,-1 0,1 0,1 1,-1 0,0 0,1 1,0-1,-4 5,-6 6,1 0,0 1,1 0,1 1,1 1,1 0,0 0,1 1,-6 20,11-32,2-1,-1 1,1 1,0-1,0 0,1 0,0 1,0-1,1 0,0 1,0-1,1 1,0-1,0 0,1 0,0 1,0-1,0 0,1 0,0-1,1 1,-1-1,1 1,0-1,1 0,0-1,0 1,2 1,7 2,0-1,0 0,1-1,0-1,0 0,1-1,-1-1,1 0,0-2,0 1,0-2,0 0,0-1,1-1,-1 0,1-1,-16 2,31-1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80,'17'166,"7"45,29 36,-10-113,-26-145,17-135,0-4,6 0,7 3,22-40,-50 159,-9 23</inkml:trace>
  <inkml:trace contextRef="#ctx0" brushRef="#br0" timeOffset="982.334">1074 447,'-2'-3,"0"0,0 0,0 0,-1 0,1 1,-1-1,1 1,-1 0,0 0,0 0,0 0,0 0,0 1,0-1,-1 1,1 0,0 0,-1 0,1 0,-1 1,1-1,-1 1,0 0,1 0,-1 0,1 1,-1-1,1 1,-1 0,-101 33,97-30,2-2,0 0,0 0,0 1,1-1,-1 1,1 1,0-1,0 1,0 0,0 0,0 0,1 1,0 0,0-1,0 2,1-1,-1 0,1 1,-2 5,7-7,0-1,0 1,0 0,0-1,1 1,0-1,-1 0,1 1,0-1,1-1,-1 1,0 0,1-1,0 0,-1 0,1 0,0 0,0 0,0-1,0 0,0 0,1 0,-1 0,0-1,0 1,1-1,-1 0,0-1,0 1,3-1,8 3,-14-3,0 1,1-1,-1 1,0 0,1 0,-1 0,1 0,-1 0,0 0,1 0,-1 0,0 1,1-1,-1 0,0 1,1-1,-1 1,0 0,0-1,0 1,1 0,-1 0,0 0,0-1,0 1,0 0,0 0,0 1,-1-1,1 0,0 0,-1 0,1 1,0-1,-1 0,0 0,1 1,-1-1,0 0,1 1,-1-1,0 1,0-1,0 0,0 1,-1-1,1 1,-113 127,110-126,0 0,1 0,-1 0,1 1,0-1,0 1,0 0,0-1,1 1,-1 0,1 0,0 0,0 0,1 0,-1 1,1-1,0 0,0 0,0 0,1 0,-1 0,1 0,0 1,0-1,1-1,-1 1,1 0,0 0,0-1,0 1,0 0,0-1,1 0,0 0,0 0,0 0,0 0,0-1,0 1,2 0,5 2,1-1,0 0,0 0,0-1,0-1,0 0,1 0,-1-1,1-1,-1 0,1 0,-1-1,1-1,-1 0,0 0,0-1,0-1,0 1,8-6,6-3</inkml:trace>
  <inkml:trace contextRef="#ctx0" brushRef="#br0" timeOffset="1229.578">1469 531,'43'0,"33"0,9 0,-5 0,-12 0,-17 0</inkml:trace>
  <inkml:trace contextRef="#ctx0" brushRef="#br0" timeOffset="1802.983">2005 23,'79'124,"5"125,-81-240,14 46,2-1,3-1,2-2,2 0,22 31,-48-82,1 1,-1 0,0 0,0 0,1 0,-1 0,1-1,-1 1,0 0,1 0,-1-1,1 1,0 0,-1-1,1 1,0-1,-1 1,1 0,0-1,-1 0,1 1,0-1,0 1,0-1,0 0,-1 0,1 1,0-1,0 0,0 0,0 0,0 0,0 0,0 0,-1 0,1 0,0 0,0-1,0 1,0 0,0-1,-1 1,1 0,0-1,0 1,-1-1,1 1,0-1,-1 1,1-1,0 0,-1 1,1-1,-1 0,1 0,-1 1,1-1,-1 0,0 0,1 0,-1 0,77-395,-66 356,3 1,1 0,2 1,1 0,2 2,2 0,20-25,-25 43,-2 6</inkml:trace>
  <inkml:trace contextRef="#ctx0" brushRef="#br0" timeOffset="2416.826">2654 616,'18'90,"25"-3,-42-85,1 0,-1 0,1-1,0 1,0-1,0 1,0-1,0 0,0 1,0-1,1 0,-1-1,0 1,1 0,-1-1,0 1,1-1,-1 0,1 0,-1 0,1 0,-1 0,0 0,1-1,-1 1,1-1,-1 1,0-1,0 0,1 0,-1 0,0 0,0-1,0 1,0-1,0 1,0-1,0-1,231-258,-232 260,56-35,-56 35,0 1,1-1,-1 1,0-1,1 1,-1 0,0 0,1 0,-1 0,0 0,1 0,-1 0,1 0,-1 0,0 1,1-1,-1 1,0-1,0 1,1-1,-1 1,0 0,0-1,0 1,0 0,0 0,0 0,0 0,0 0,0 0,0 0,0 0,-1 1,1-1,0 0,-1 0,1 1,-1-1,0 0,1 1,-1-1,0 0,0 1,0-1,1 0,-2 1,2 204,0-157,-2 1,-2-1,-2 0,-3-1,-1 1,-3-2,-2 1,-14 31,26-72,-1 0,0-1,0 1,0-1,-1 1,0-1,0 0,-1-1,1 1,-1-1,-1 0,1 0,-1 0,1-1,-1 0,-1 0,1 0,-1-1,1 0,-1 0,0-1,0 0,0 0,0 0,-5 0,8-6,0 0,0 1,0-1,1-1,0 1,0 0,0-1,0 1,1-1,0 0,0 0,0 0,0 0,1-1,0 1,0 0,0 0,1-1,-1 1,1-1,1 1,-1 0,1-1,0 1,0 0,2-4,1-9,0 0,2 1,0-1,1 1,1 0,0 1,1 0,1 0,2 0,1-3,2 0,0 1,2 1,-1 1,2 0,0 1,1 1,1 0,0 2,21-10,17 3,-34 15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1017,'22'-6,"0"-1,-1 0,0-2,0 0,-1-2,0 0,-1-1,0-1,-1 0,13-13,31-31,-3-1,-2-3,-3-3,41-64,-29 39,3 4,34-29,32-13,-134 125,0 1,0-1,0 1,0 0,0-1,0 1,0 0,0 0,1 0,-1 0,0 0,1 0,-1 0,1 0,-1 1,1-1,-1 0,1 1,-1 0,1-1,0 1,-1 0,1 0,0 0,-1 0,1 0,0 0,-1 0,1 0,0 1,-1-1,1 1,-1-1,1 1,-1 0,1 0,-1-1,1 1,-1 0,0 0,1 0,-1 1,0-1,0 0,0 0,0 1,0-1,0 0,1 2,2 11,0 0,0 1,-2-1,1 1,-2 0,0-1,-1 1,0 0,-2 5,1 10,-33 266,32-272,-1 0,-2 0,-1 0,0 0,-2-1,-1 0,0 0,-2-1,-1 0,0-1,-2-1,0 0,-1 0,-1-2,-1 0,-7 5,7-9,0-2,-1 0,-1-1,1 0,-2-2,1 0,-1-1,-1-2,0 0,1-1,-2 0,1-2,-22 1,41-4,-1 0,0 0,1 0,-1 0,0 0,0 0,1-1,-1 1,0-1,1 0,-1 0,1 0,-1 0,1 0,-1-1,1 1,0-1,0 1,0-1,-1 0,2 0,-1 0,0 0,0 0,1 0,-1-1,1 1,0-1,-1 1,1-1,0 1,1-1,-1-1,2-10</inkml:trace>
  <inkml:trace contextRef="#ctx0" brushRef="#br0" timeOffset="967.486">1045 848,'40'-2,"0"-1,-1-3,0-1,0-1,0-3,-1-1,-1-1,6-5,-36 16,0-1,0 1,0-1,-1 0,1-1,-1 0,0 0,0 0,0-1,0 0,-1 0,0 0,0-1,0 1,-1-1,0 0,0-1,0 1,-1-1,0 1,0-1,-1 0,0 0,0-1,-1 1,1 0,-2 0,1-1,-1 1,0-4,-1 9,0-1,0 0,0 0,0 0,0 1,0-1,-1 1,0-1,1 1,-1-1,0 1,0 0,0 0,0 0,-1 0,1 0,0 0,-1 1,1-1,-1 1,0 0,0 0,1 0,-1 0,0 0,0 0,0 1,0 0,0-1,0 1,0 0,0 0,0 1,0-1,1 1,-3 0,-99 44,93-37,1 0,1 1,-1-1,2 2,-1-1,1 1,0 1,1-1,1 1,-1 1,2-1,0 1,0 0,1 0,0 0,1 1,1 0,0-1,0 1,1 0,1 0,0 3,1-10,0 0,0 1,1-1,0 0,0 0,0 0,1 0,-1-1,1 1,1-1,-1 0,1 1,0-1,0-1,0 1,1-1,0 0,0 0,0 0,0 0,0-1,1 0,0 0,0-1,0 1,6 1,0 0,0 0,0-1,0-1,0 0,1 0,-1-2,1 1,-1-2,1 1,-1-2,5 0,12-7,0-2,-1 0,0-2,-1-1,0-1,-2-1,1-2,-2 0,14-15,86-57,94-50,-160 123,-57 17,1-1,-1 1,1 0,-1 0,0 0,1 0,-1 0,1 0,-1 0,1 0,-1 1,0-1,1 1,-1-1,0 1,1-1,-1 1,0 0,0-1,0 1,0 0,0 0,1 0,-1 0,-1 0,1 0,0 0,0 1,0-1,-1 0,1 0,0 1,-1-1,1 0,-1 1,0-1,1 0,-1 1,0-1,0 2,-2 0,0 0,-1 0,1 0,-1 0,0-1,0 1,0-1,0 1,0-1,0 0,-1 0,1-1,-1 1,1-1,-1 0,0 0,0 0,1 0,-1 0,0-1,0 0,0 0,0 0,0 0,1 0,-3-1,3 1,-5-1,1 1,0 0,-1 1,1 0,0 0,0 0,0 1,0 0,0 0,0 1,0 0,1 0,-1 1,1 0,0 0,0 0,0 1,1 0,-1 0,1 0,0 1,1-1,0 1,0 0,0 1,0-1,1 1,0-1,0 1,1 0,0 0,0 0,1 2,0-2,0 0,0 0,1 0,0 0,1 0,0 0,0 0,0 0,1 0,0 0,0 0,0 0,1-1,0 0,1 1,-1-1,1 0,1-1,-1 1,1-1,0 0,0 0,0 0,1 0,-1-1,1 0,0-1,0 1,5 1,3-1,-1 0,1-1,0 0,0-1,0 0,0-2,0 1,0-2,0 0,0-1,0 0,0-1,0 0,-1-1,12-5,15-8,0-2,-2-1,0-2,18-14,16-19,-3-3,-3-3,-2-3,-4-3,14-21,-22 27,-28 36,-2 0,0-2,-2 0,-1-1,-1-2,-1 0,-2 0,-1-1,7-24,-20 53,0 0,0 0,0-1,0 1,0 0,0-1,-1 1,1 0,-1-1,1 1,-1-1,0 1,0-1,0 1,-1-1,1 1,0-1,-1 1,0 0,1-1,-1 1,0 0,0 0,-1-1,1 1,0 0,-1 0,1 0,-1 0,1 1,-1-1,0 0,0 1,0-1,0 1,0 0,0-1,-1 1,1 0,0 0,0 1,-1-1,1 0,-1 1,1-1,0 1,-1 0,1 0,-3 0,-6 3,1 0,-1 1,1 0,0 1,0 0,0 1,1 0,-1 0,1 1,1 0,0 0,0 1,0 1,1-1,0 1,1 0,0 1,-2 3,-6 13,0 1,2 0,1 1,1 1,2 0,-1 7,2 4,1-1,2 1,2 0,2 0,1 0,2 0,2 0,1 0,2-1,9 23,27 97,-49-174,-1-3</inkml:trace>
  <inkml:trace contextRef="#ctx0" brushRef="#br0" timeOffset="1211.692">2541 425,'43'0,"24"0,10 0,-3 0,-10 0,-5 0,-9 0,-7 0,-2 4,-3 2,-3 0,-3-1,-2-1,-6-2</inkml:trace>
  <inkml:trace contextRef="#ctx0" brushRef="#br0" timeOffset="7284.069">3528 594,'0'0,"0"0,-1-1,1 1,-1 0,1 0,-1-1,1 1,0 0,-1 0,1 0,-1 0,1 0,-1 0,1 0,-1 0,1 0,-1 0,1 0,-1 0,1 0,-1 0,1 0,0 0,-1 0,1 1,-1-1,1 0,-1 0,1 1,0-1,-1 0,1 1,0-1,-1 0,1 1,0-1,-1 0,1 1,0-1,0 1,-1-1,1 0,0 1,0-1,0 1,0-1,0 1,0-1,-1 1,1-1,0 1,0-1,0 1,1-1,-1 1,0-1,0 0,0 1,0-1,0 1,1-1,-41 154,12-11,28-143,1-1,-1 1,1-1,-1 1,1-1,-1 1,1-1,-1 1,1-1,0 1,-1 0,1-1,-1 1,1 0,0 0,-1-1,1 1,0 0,-1 0,1 0,0 0,0 0,-1 0,1 0,0 0,-1 0,1 0,0 0,-1 1,1-1,0 0,-1 0,1 1,0-1,-1 0,1 1,-1-1,1 1,-1-1,1 0,-1 1,1 0,-1-1,1 1,-1-1,1 1,-1-1,0 1,1 0,-1-1,0 1,0 0,0-1,0 1,1 0,-1-1,0 1,0 0,0 0,0-1,0 1,0 0,-1-1,1 1,0 0,0-1,0 1,-1 0,1-1,0 1,32-43,-3-36,-20 58</inkml:trace>
  <inkml:trace contextRef="#ctx0" brushRef="#br0" timeOffset="7517.807">3641 171,'-24'9,"-3"4,3 4,11-1,7-3</inkml:trace>
  <inkml:trace contextRef="#ctx0" brushRef="#br0" timeOffset="7816.962">3895 368,'-10'17,"1"1,0 0,1 1,1 0,1 0,1 1,0-1,2 1,0 0,1 0,1 0,1 1,1 4,-1-21,1-1,-1 0,1 0,0 0,0 0,0 1,0-1,1-1,-1 1,1 0,0 0,0 0,0-1,0 1,0-1,0 0,1 1,-1-1,1 0,-1 0,1-1,0 1,0-1,0 1,0-1,0 0,0 0,0 0,1 0,-1-1,0 1,0-1,1 0,-1 0,0 0,0-1,1 1,-1-1,6 0,0-1,-1-1,1 0,-1 0,1-1,-1 0,0 0,0-1,-1 0,1 0,-1-1,0 0,2-2,1-4,0 0,0-1,-1 0,0-1,-1 0,-1 0,0-1,4-14,-9 22,0 1,0-1,0 1,-1-1,0 0,0 0,0 0,-1 0,-1 1,1-1,-1 0,0 0,0 0,-1 1,0-1,0 1,-1-1,1 1,-1 0,-1 0,-3-6,2 8,-1 1,0-1,0 1,0 0,0 0,0 1,0 0,-1 0,1 0,-1 1,1 0,-1 0,0 1,1 0,-1 0,0 0,1 1,-1 0,0 0,1 1,-1 0,1 0,0 0,0 1,0 0,0 0,0 1,0-1,0 2,-12 11,4 0</inkml:trace>
  <inkml:trace contextRef="#ctx0" brushRef="#br0" timeOffset="8252.665">4347 594,'165'-177,"-164"177,0-1,1 1,-1 0,0 0,1 0,-1 0,0 0,1 0,-1 0,1 0,-1 1,0-1,1 0,-1 1,0-1,0 1,1-1,-1 1,0 0,0 0,0-1,0 1,0 0,0 0,0 0,0 0,0 0,0 1,0-1,-1 0,1 0,0 0,-1 1,1-1,-1 0,0 1,1-1,-1 0,0 1,0-1,0 0,0 1,0-1,0 0,0 1,0-1,0 1,-1-1,1 0,-1 1,1-1,-1 0,1 0,-1 1,2 7,-1-1,1 1,0-1,0 0,1-1,0 1,1 0,0 0,0-1,0 0,1 1,0-2,1 1,-1 0,1-1,1 0,-1 0,1 0,0 0,0-1,1 0,-1-1,1 0,0 0,0 0,1-1,-1 1,1-2,0 1,0-1,0-1,0 1,0-1,0-1,0 1,2-2,7-1,0-1,0 0,0-2,-1 0,0 0,0-2,0 0,-1-1,0 0,0-2,-1 1,0-2,-1 0,0 0,-1-1,0-1,-1 0,0-1,-1 0,-1 0,0-1,-1 0,-1-1,4-9,-3 6,-5 14,-1 0,1 0,-1 0,0 0,0-1,-1 1,0-1,0 1,0-1,0 0,-1 1,0-1,0 0,-1 1,0-2,-3-8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0,'-2'1,"0"1,0-1,0 1,1-1,-1 1,0-1,1 1,-1 0,1 0,0 0,0 0,0 0,0 0,0 0,0 0,0 1,0-1,1 0,0 0,-1 1,1-1,0 0,0 1,0-1,0 2,0-1,-3 281,29-115,0-28,-10-95,-18-42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6.9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33,'231'-21,"1"10,112 13,-103 0,802-2,-488 28,19 1,-132-1,-6 1,-155-18,194 6,-161 8,-10 4,159 1,77-59,-210 0,-104 2,111-31,-146 48,13-7,22-12,-46 13,-150 10,-1 2,1 1,1 2,-1 0,0 2,3 2,24 25,-44-17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8.3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0 172,'7'-5,"1"1,-1 1,1-1,0 1,0 1,0 0,0 0,0 0,0 1,1 0,-1 0,0 1,1 1,2-1,4 0,118-1,188-15,398-76,-192 59,-98 62,-124 1,-233-19,-55-5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1,'0'19,"0"7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7,'5'-6,"-18"20,-106 123,-167 229,182-259,103-106,1 0,-1 0,0 0,1 0,-1 0,0 0,0-1,0 1,0 0,0-1,0 1,0-1,0 1,0-1,0 1,0-1,0 0,0 1,0-1,0 0,0 0,-1 0,1 0,0 0,0 0,0 0,0 0,0 0,0-1,-1 1,1 0,0-1,0 1,0-1,0 1,0-1,0 0,0 1,1-1,-1 0,0 1,0-1,0 0,1 0,-1 0,0 0,1 0,-1 0,1 0,-1 0,1 0,-1 0,1 0,0 0,0 0,-1-1,1 1,0 0,0 0,0 0,0 0,1 0,-1-1,0 1,0 0,1 0,-1 0,-2-23,1 0</inkml:trace>
  <inkml:trace contextRef="#ctx0" brushRef="#br0" timeOffset="332.953">60 7,'0'0,"0"1,0-1,1 0,-1 1,0-1,0 0,0 1,0-1,0 0,0 1,0-1,0 0,0 1,0-1,0 0,0 1,0-1,0 1,0-1,0 0,0 1,0-1,0 0,0 1,-1-1,1 0,0 1,0-1,0 0,-1 1,1-1,0 0,0 0,-1 1,1-1,0 0,-1 0,1 0,0 1,-1-1,1 0,0 0,-1 0,1 0,0 0,-1 0,1 0,0 1,-1-1,1 0,0 0,-1 0,1-1,-1 1,1 0,0 0,-1 0,1 0,-1 0,11 36,1-14,1 0,1-1,1 0,1-1,1-1,6 6,45 59,54 76,6 16,-113-160</inkml:trace>
  <inkml:trace contextRef="#ctx0" brushRef="#br0" timeOffset="1236.05">907 403,'-152'283,"41"-80,101-182,20-30,22-32,143-210,-56 78,-119 173,1 0,-1-1,0 1,0-1,0 1,0-1,0 1,1 0,-1-1,0 1,0-1,1 1,-1 0,0-1,1 1,-1 0,0 0,1-1,-1 1,1 0,-1 0,0-1,1 1,-1 0,1 0,-1 0,1 0,-1 0,0 0,1-1,-1 1,1 0,-1 0,1 0,-1 1,1-1,-1 0,0 0,1 0,-1 0,1 0,-1 0,1 1,-1-1,0 0,1 0,-1 1,1-1,-1 0,0 1,0-1,1 0,-1 1,0-1,1 0,-1 1,0-1,0 1,0-1,1 0,-1 1,0-1,0 1,0-1,0 1,0-1,0 0,0 1,3 37,-3-33,4 40,2-1,2 1,2-1,1-1,3 0,3 4,-15-41,25 50,-37-83,-2 14,0 0,-1 1,0 0,-1 1,-1 1,0 0,0 1,-1 0,0 2,0 0,-1 0,0 2,0 0,0 1,-1 1,0 0,-5-4,4-1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1 267,'23'-57,"-14"30,2 1,0 1,2 0,1 1,0 0,17-20,-30 43,-1 1,1-1,-1 0,1 0,-1 0,1 0,0 0,-1 1,1-1,0 0,0 1,0-1,-1 0,1 1,0-1,0 1,0-1,0 1,0 0,0-1,0 1,0 0,0 0,0 0,0 0,0 0,0 0,0 0,0 0,0 0,1 0,-1 0,0 1,0-1,0 0,-1 1,1-1,0 1,0-1,0 1,0-1,0 1,0 0,-1 0,1-1,0 1,-1 0,1 0,0 0,-1-1,1 1,-1 0,1 0,-1 0,0 0,1 1,16 62,-16-60,0 7,0-1,1 0,1 0,-1 0,2-1,-1 1,1-1,1 1,-1-1,2-1,-1 1,1-1,0 0,1 0,0 0,5 3,-9-10,1-1,-1 1,1-1,0 0,-1 1,1-2,0 1,-1 0,1-1,-1 1,1-1,-1 0,1-1,-1 1,1 0,-1-1,0 0,0 0,0 0,0 0,0 0,0 0,-1-1,1 0,-1 1,1-1,-1 0,0 0,0 0,0 0,-1-1,1 1,-1 0,0-1,0 1,0-1,0-2,17-22,15-12,-20 23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61 442,'-5'14,"-3"5,1 1,0 0,2 0,0 0,1 0,1 1,2 0,-1-1,2 1,1 0,1 0,0-1,-1-16,0-1,-1 0,1 1,1-1,-1 0,0 0,1 0,0 0,0 0,0 0,0-1,0 1,0 0,1-1,-1 0,1 1,0-1,-1 0,1-1,0 1,0 0,0-1,1 0,-1 1,0-1,0 0,1-1,-1 1,0-1,1 1,-1-1,1 0,-1 0,1-1,-1 1,3-1,4-2,0 1,0-2,0 1,-1-1,1-1,-1 1,0-2,0 1,-1-1,1-1,4-5,141-171,-138 163,0 0,-1-2,-2 0,0 0,-1-1,-2-1,0 0,-1 0,-2-1,0 0,-2 0,-1-1,-1 0,-1 1,-1-10,-2 27,0 0,-1 1,-1 0,1-1,-1 1,0 0,-1 0,1 1,-1-1,-1 1,1 0,-1 0,0 0,-1 0,1 1,-1 0,0 0,0 1,-1 0,1 0,-1 0,0 1,0 0,0 0,0 0,-1 1,1 0,-1 1,0 0,1 0,-1 1,0 0,1 0,-1 0,0 1,1 0,-1 1,-11 3,1 0,-1 2,1 0,1 1,-1 1,2 0,-1 1,1 1,1 1,0 0,0 1,1 0,1 1,-11 15,17-21,1 1,0 0,0 0,1 0,0 0,0 1,1 0,1 0,0 0,0 0,1 0,0 1,1-1,0 1,0-1,1 1,1 0,0-1,0 1,1-1,0 0,1 1,0-1,1 0,0-1,1 1,4 7,8 4,2-1,0 0,1-1,1-1,1-1,0-1,1-1,1-1,0-1,1-1,18 6,-15-5,39 18,1-4,2-2,0-4,6-1,-41-12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4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307 156,'168'-33,"-129"22,307-97,-345 107,0 1,1-1,-1 1,0 0,1-1,-1 1,0 0,1 0,-1 0,0 0,1 0,-1 0,0 0,1 1,-1-1,0 0,0 1,1-1,-1 1,0-1,0 1,0 0,1-1,-1 1,0 0,0 0,0 0,0 0,-1 0,1 0,0 0,0 0,0 0,-1 0,1 0,-1 1,1-1,-1 0,1 0,-1 1,0 0,3 62,-4-50,-61 422,62-142,0-293,0-1,0 1,0 0,0 0,0 0,0-1,0 1,0 0,0 0,0 0,0-1,0 1,-1 0,1 0,0-1,-1 1,1 0,0-1,-1 1,1 0,-1-1,1 1,-1 0,1-1,-1 1,0-1,1 1,-1-1,0 1,1-1,-1 0,0 1,1-1,-1 0,0 1,0-1,1 0,-1 0,0 0,0 0,0 0,1 0,-1 0,0 0,0 0,0 0,1 0,-1 0,0-1,0 1,1 0,-1-1,0 1,0 0,1-1,-1 1,0-1,1 1,-1-1,1 1,-1-1,1 0,-1 1,1-1,-1 0,-40-43,40 42,-5-8,-1 0,0 0,-1 1,0 0,-1 0,1 1,-2 0,1 0,-1 1,0 1,0-1,-1 2,0-1,0 2,0-1,-1 2,0-1,1 1,-1 1,0 1,0-1,-5 1,-21 8,1 2,0 1,1 1,1 3,0 0,0 3,2 0,0 3,1 0,-24 21,42-32,6-5,1 0,-1 1,1 0,0 0,0 0,1 1,-1 0,1 1,1-1,-1 1,1 0,0 0,1 1,-1-1,1 1,1 0,0 1,0-1,1 0,-1 5,5 4</inkml:trace>
  <inkml:trace contextRef="#ctx0" brushRef="#br0" timeOffset="510.14">590 354,'108'-4,"1"-3,-1-6,0-4,12-8,-32 1,-87 25,0 0,0 0,0 0,-1 0,1 0,0 0,0 0,-1 0,1 1,0-1,-1 0,1 1,-1-1,0 0,1 1,-1-1,0 0,0 1,0-1,0 1,0-1,0 0,0 1,-1-1,1 1,0-1,-1 0,1 1,-1-1,1 0,-1 0,0 1,0-1,1 0,-1 0,0 0,-1 0,-1 8,-4 27,0-1,3 1,0 0,3 0,1 1,1-1,3 0,0-12,2-6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8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37,'34'28,"-19"-7,-1 1,0 1,-2 0,0 1,-2 0,4 13,34 73,-33-80,51 69,-65-98,0-1,-1 1,1-1,0 1,0-1,-1 0,1 1,0-1,0 0,0 0,0 1,-1-1,1 0,0 0,0 0,0 0,0 0,-1 0,1 0,0-1,0 1,0 0,0 0,-1-1,1 1,0 0,0-1,-1 1,1-1,0 1,-1-1,1 1,0-1,-1 1,1-1,-1 0,1 1,-1-1,1 0,-1 0,0 1,1-1,-1 0,0 0,1 0,-1 0,16-46,-14 40,9-34,7-24,2 0,3 1,3 1,7-7,6 28,-26 39</inkml:trace>
  <inkml:trace contextRef="#ctx0" brushRef="#br0" timeOffset="1692.918">876 263,'0'10,"0"12,-5 7,-2 4,1 1,1 0,-3-7,-1-2,2-1,2 0,2 1,1 1,1 1,1-4</inkml:trace>
  <inkml:trace contextRef="#ctx0" brushRef="#br0" timeOffset="1979.439">706 263,'39'-5,"21"-1,6-1,-3-2,-8-1,-9 2,-6 2,-7 2,-2 2,-8 1</inkml:trace>
  <inkml:trace contextRef="#ctx0" brushRef="#br0" timeOffset="2409.318">1553 178,'-24'33,"-18"26,-6 8,0-3,4-8,4-8,9-7,5-7,7-4,1-6,0-4,3 1,-1-4,2 0,8-3,10-4,5-3</inkml:trace>
  <inkml:trace contextRef="#ctx0" brushRef="#br0" timeOffset="3112.24">1637 347,'-28'225,"28"-222,0-1,0 1,1-1,-1 0,1 1,0-1,0 0,0 0,0 1,0-1,0 0,0 0,1 0,-1 0,1-1,-1 1,1 0,0 0,-1-1,1 1,0-1,0 0,0 0,1 1,-1-1,0-1,0 1,0 0,1 0,-1-1,1 1,-1-1,0 0,1 0,-1 0,0 0,1 0,-1 0,1-1,-1 1,0-1,1 0,-1 0,0 0,0 0,0 0,0 0,0 0,0-1,0 1,0-1,0 1,0-1,-1 0,1 1,-1-1,1 0,-1 0,1-3,50-60,75-72,-119 130,-4 3,0 1,0-1,1 0,-1 1,1 0,-1 0,1 1,0-1,0 1,0 0,0 0,1 1,-1 0,0 0,1 0,5 0,-9 3,0 1,1 0,-1 0,0 0,0 0,-1 0,1 0,-1 0,1 0,-1 1,0-1,0 1,-1-1,1 1,-1-1,1 1,-1-1,0 1,-1-1,1 1,0-1,-1 1,0-1,-32 176,21 19,11-193,-42 136,40-135,0-1,0 0,0 0,-1 0,0 0,0 0,0-1,-1 0,1 0,-1 0,0 0,0-1,0 0,-1 0,1 0,-1-1,0 1,1-1,-1-1,0 1,0-1,-5 0,9 0,-1 0,1 0,0-1,0 1,-1-1,1 0,0 0,-1 0,1 0,0 0,-1 0,1-1,0 1,0-1,-1 1,1-1,0 0,0 0,0 0,0 0,0 0,0-1,0 1,0 0,0-1,1 0,-1 1,1-1,-1 0,1 0,0 0,-1 0,1 0,0 0,0 0,0 0,1 0,-1 0,1-1,-1 1,1 0,0-1,-1 1,1 0,0-1,1 1,-1 0,0 0,1-1,-1 1,1 0,0 0,-1-1,1 1,0 0,2-2,8-12,0 1,1 0,1 1,1 1,0 0,0 0,2 1,-3 1,201-136,-192 134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2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0 171,'406'-25,"246"11,24-2,-259 14,63-25,89-3,-48 20,-65-9,-15-8,526 28,-735 28,181-30,-122-28,273 30,-540-1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1,'-5'5,"-1"6,-5 1,5-1,7-2,5-8,5-4,1-7,3-1,-5 2,-10 1,-4 8,-7 3,-6 2,0 4,-3 1,8-2,6-1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9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1,'-27'23,"17"-16,14-15,-41 22,37-14,1 0,-1 0,1-1,-1 1,1 0,-1 0,1 0,-1 0,0 0,1 0,-1 0,1 0,-1 0,1 1,-1-1,1 0,-1 0,0 0,1 0,-1 1,1-1,-1 0,0 0,1 1,-1-1,0 0,1 1,-1-1,0 0,1 1,-1-1,0 1,0-1,0 0,1 1,-1-1,0 1,0-1,0 1,0-1,0 0,0 1,0-1,0 1,-29-2,27-3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2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0,'19'5,"26"2,10-1,0-1,-4-2,-6 0,-11-7,-6-2,-3 0,-2 0,-3 7,-7 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1,'38'5,"23"-4,5-1,-3-1,-13-1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08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19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0,'13'35,"9"5,-2 2,-2 0,-1 1,-2 1,-2 1,-2-1,2 34,16 48,36 100,-65-225,0-1,0 1,0 0,0 0,0-1,0 1,0 0,0 0,0-1,1 1,-1 0,0-1,0 1,1 0,-1-1,0 1,1 0,-1-1,0 1,1-1,-1 1,1 0,-1-1,1 0,0 1,-1-1,1 1,-1-1,1 1,0-1,-1 0,1 0,0 1,-1-1,1 0,0 0,0 0,-1 0,1 0,0 0,0 0,-1 0,1 0,0 0,-1 0,1 0,0 0,0-1,-1 1,1 0,0-1,-1 1,1 0,-1-1,1 1,0-1,-1 1,1-1,-1 1,1-1,-1 1,1-1,-1 0,22-44,101-277,12-32,-121 330,-11 24</inkml:trace>
  <inkml:trace contextRef="#ctx0" brushRef="#br0" timeOffset="651.786">876 565,'0'19,"0"16,0 7,0 1,0-2,0-3,0-3,0-3,0-2,-5-7,-6-6,-1-7</inkml:trace>
  <inkml:trace contextRef="#ctx0" brushRef="#br0" timeOffset="882.045">678 565,'19'0,"26"0,10 0,0 0,-4 0,-6 0,-6 0,-5 0,-3 0,-3 0,0 0,-6 0</inkml:trace>
  <inkml:trace contextRef="#ctx0" brushRef="#br0" timeOffset="1280.039">1468 508,'-33'60,"-131"245,29-93,126-194,5-3</inkml:trace>
  <inkml:trace contextRef="#ctx0" brushRef="#br0" timeOffset="1971.679">1554 791,'-63'154,"56"-65,7-87,0 0,1 0,0 0,-1 0,1 0,0 0,0 0,0 0,0-1,0 1,1 0,-1 0,0-1,1 1,-1-1,1 0,0 1,-1-1,1 0,0 0,0 0,0 0,0 0,0 0,0-1,0 1,0-1,0 1,0-1,0 0,0 0,0 0,1 0,-1 0,0 0,0 0,0-1,0 1,0-1,1 0,9-5,-1 0,0-1,0 0,-1-1,0 0,0-1,0 0,-2 0,1-1,-1 0,0-1,-1 1,-1-2,1 1,-2-1,4-9,-3 9,-1 1,2-1,0 1,0 1,1-1,0 1,1 0,0 1,0 0,5-2,-12 11,0 0,0 0,0 1,0 0,0-1,0 1,0 0,0 0,-1 0,1 0,0 0,-1 0,1 1,0-1,-1 0,1 1,-1-1,0 1,0 0,0-1,1 1,-1 0,-1 0,1 0,0 0,0 0,-1 0,1 0,-1 0,0 0,1 0,-1 0,0 0,0 0,0 0,-1 0,1 0,4 50,-3 1,-2-1,-2 0,-3 0,-2 0,-3 3,8-33,0-1,-2 0,-1-1,0 1,-2-1,0 0,-2-1,0 0,0 0,-2-1,-11 13,22-29,-1 0,0 0,0 0,0 0,0 0,0 0,0 0,-1-1,1 1,0-1,-1 0,1 0,-1 0,1 0,-1 0,0 0,1-1,-1 0,0 1,0-1,1 0,-1 0,0 0,0 0,1-1,-1 1,0-1,1 0,-1 0,0 0,1 0,-1 0,1 0,0-1,-1 1,1-1,0 0,0 1,0-1,0 0,0 0,1 0,-1-1,0 1,1 0,0-1,-1 1,1-1,0 1,0-3,-2-9,1-1,1 0,0 1,1-1,1 0,0 1,1-1,1 1,0-1,1 1,0 0,1 0,1 1,0-1,1 1,0 0,2 0,-6 7,10-18,0 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00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0 340,'238'-11,"24"-9,-67-5,-187 24,-7 0</inkml:trace>
  <inkml:trace contextRef="#ctx0" brushRef="#br0" timeOffset="349.105">424 1,'-12'25,"2"0,0 1,2 0,1 0,1 1,1 0,1 0,1 0,2 0,1 1,1-1,5 28,-4 27,-1 29,-1-87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02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56,'0'0,"-1"0,1 1,0-1,0 0,0 0,0 1,0-1,-1 0,1 0,0 0,0 0,0 1,-1-1,1 0,0 0,0 0,0 0,-1 0,1 0,0 1,0-1,-1 0,1 0,0 0,0 0,-1 0,1 0,0 0,0 0,-1 0,1 0,0 0,0 0,-1 0,1-1,13 29,-12-27,39 72,-13-27,-3 2,-1 1,-2 0,-3 3,59 224,-46-148,-5-55,-10-105,26-180,-20 90,5 1,5 2,8-7,-4 0,-22 103,-8 24</inkml:trace>
  <inkml:trace contextRef="#ctx0" brushRef="#br0" timeOffset="9651.938">996 536,'1'-1,"1"1,-1-1,0 0,0 0,0 0,-1 0,1 0,0 0,0 0,0 0,-1 0,1 0,-1-1,1 1,-1 0,1 0,-1-1,1 1,-1 0,0 0,0-1,0 1,0 0,0-1,0 1,0 0,0-1,-1 1,1 0,0 0,-1-1,1 1,-1 0,1 0,-1 0,0-1,0 1,1 0,-1 0,0 0,0 0,0 0,0 1,0-1,0 0,0 0,0 1,0-1,-1 0,1 1,0-1,0 1,-1 0,1-1,0 1,-1 0,1 0,0 0,-1 0,1 0,0 0,0 0,-1 0,1 1,0-1,-1 0,-10 2,0-1,1 2,-1 0,0 0,1 1,0 0,0 1,0 0,0 1,1 0,0 1,-5 4,14-11,-2 2,0 0,0 0,0 0,0 0,0 0,0 0,0 1,1-1,-1 1,1 0,0 0,0 0,0 0,0 0,1 0,-1 1,1-1,-1 1,1-1,1 1,-1-1,0 1,1-1,0 1,-1 0,1-1,1 1,-1-1,1 1,-1 0,1-1,0 1,0-1,0 1,1-1,-1 0,1 0,0 1,0-1,0 0,0-1,1 1,-1 0,1-1,0 1,-1-1,1 0,0 0,0 0,1 0,-1 0,0-1,131 15,-134-15,1-1,0 1,0 0,-1 0,1 0,-1-1,1 1,-1 0,1 0,-1 0,1 0,-1 0,0 0,1 0,-1 0,0 0,0 0,0 0,0 0,0 0,0 0,0 0,0 0,0 0,-1 0,1 0,0 0,-1 0,1 0,-1 0,1 0,-1 0,1 0,-1-1,1 1,-1 0,0 0,0-1,1 1,-1 0,0-1,0 1,0-1,0 1,0-1,1 1,-1-1,0 1,0-1,0 0,0 0,0 0,0 1,0-1,-1 0,1 0,0-1,-2 4,-20 14,17-15,1 0,0 1,0 0,0 0,0 1,1-1,0 1,-1 0,1 0,0 0,1 1,-1-1,1 1,0 0,0 0,0 0,1 1,0-1,0 0,0 1,1 0,-1-1,2 1,-1 0,0-1,1 6,4-7,-1-1,1 1,0-1,0 1,0-1,1-1,-1 1,1 0,0-1,-1 0,1 0,0-1,0 1,0-1,0 0,1 0,-1-1,0 0,0 1,0-2,1 1,-1-1,0 1,0-2,0 1,0 0,2-2,10-2,0-1,0-1,-1 0,0-1,0-1,-1-1,5-4,-5 4,7-4</inkml:trace>
  <inkml:trace contextRef="#ctx0" brushRef="#br0" timeOffset="10059.034">1646 395,'-98'134,"68"-96,0-2,-3-1,-1-2,-1-1,-5 1,-4 4,2 2,2 2,-28 39,-63 78,131-157,7-5</inkml:trace>
  <inkml:trace contextRef="#ctx0" brushRef="#br0" timeOffset="10803.505">1617 733,'-9'9,"1"0,0 1,1 0,0 0,0 0,1 1,1 0,-1 0,2 1,0-1,0 1,1 0,0 0,1 0,1 1,0-1,0 0,1 1,1-1,0 0,1 2,-2-11,1-1,-1 1,1-1,0 0,0 1,0-1,0 0,0 0,1 0,-1 0,0 0,1 0,0 0,-1 0,1-1,0 1,0-1,0 1,0-1,0 0,0 1,1-1,-1 0,0-1,0 1,1 0,-1-1,1 1,-1-1,1 0,-1 1,0-1,1-1,-1 1,1 0,-1 0,1-1,-1 0,0 1,1-1,-1 0,0 0,0 0,0 0,1-1,-1 1,0-1,-1 1,1-1,0 0,25-17,-2-2,0-1,-2-1,0-1,1-5,3-1,34-51,-60 80,0 1,-1-1,1 0,0 0,-1 1,1-1,0 0,0 1,0-1,-1 1,1-1,0 1,0-1,0 1,0 0,0-1,0 1,0 0,0 0,0 0,0 0,0 0,0 0,0 0,0 0,0 0,0 0,0 0,0 1,0-1,0 0,0 1,0-1,0 1,-1-1,1 1,0-1,0 1,0 0,-1-1,1 1,0 0,-1 0,1-1,0 1,-1 0,1 0,-1 0,0 0,1 0,-1 0,1 0,20 59,-18-49,0 1,20 61,-4 0,-3 1,1 38,-16-99,-1 1,-1 0,-1-1,0 1,0-1,-1 0,-1 0,0 0,-1 0,0 0,-1-1,-1 0,0 0,0-1,-1 0,-1 0,0-1,0 0,-1 0,0-1,0 0,-1-1,-1-1,1 1,-1-2,-1 1,-84 5,95-11,-1-1,1-1,0 1,-1 0,1-1,-1 1,1-1,0 1,-1-1,1 0,0 0,0 0,0-1,0 1,0 0,0-1,0 1,0-1,0 0,1 0,-1 0,1 1,-1-1,1-1,0 1,0 0,0 0,0 0,0-1,0 1,1 0,-1-1,1 1,-1 0,1-1,0 1,0-2,5-11,0 0,0 0,2 0,0 1,0-1,1 2,1-1,1 1,0 1,0 0,1 0,0 1,1 0,1 1,0 0,13-7,-20 13,25-22,12-9,1 2,2 1,34-17,-53 36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4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932 534,'0'19,"0"17,0 6,0 1,0-2,-5-3,-1-4,0-2,1-2,-3-6,0-3,1-4</inkml:trace>
  <inkml:trace contextRef="#ctx0" brushRef="#br0" timeOffset="244.339">763 534,'39'0,"26"0,8 0,-5 0,-8 0,-10 0,-13 0</inkml:trace>
  <inkml:trace contextRef="#ctx0" brushRef="#br0" timeOffset="511.244">1525 506,'-29'34,"-23"30,-9 14,2-7,11-10,9-11,11-9,5-7,2-4,5-2,5-7</inkml:trace>
  <inkml:trace contextRef="#ctx0" brushRef="#br0" timeOffset="1261.953">1808 760,'-18'-1,"0"1,0 0,0 1,0 1,0 0,1 2,-1 0,1 1,0 1,0 0,1 1,0 1,0 0,0 2,-6 5,20-14,2-1,-1 1,0-1,0 1,0 0,0-1,0 1,0 0,1 0,-1 0,0 0,1 0,-1 0,1 0,-1 0,1 0,-1 0,1 0,-1 0,1 0,0 0,0 0,0 0,0 0,0 0,0 0,0 1,0-1,0 0,0 0,0 0,1 0,-1 0,0 0,1 0,-1 0,1 0,0 0,-1 0,1 0,-1 0,1 0,0-1,0 1,0 0,-1 0,1-1,1 1,49 19,-49-20,1 0,-1 1,1-1,-1 1,0-1,1 1,-1 0,0 0,0 0,1 0,-1 1,0-1,0 1,0-1,0 1,-1-1,1 1,0 0,-1 0,1 0,-1 0,0 0,0 0,1 1,-1-1,-1 0,1 1,0-1,0 0,-1 1,0-1,1 1,-1-1,0 1,0-1,0 1,-1-1,1 0,0 1,-1-1,0 1,0-1,1 0,-2 2,-7 10,0 0,-1 0,-1-1,0-1,-1 0,0 0,-1-1,-10 6,-16 17,38-34,0 1,-1 0,1 0,0 0,0 0,0 0,0 1,0-1,0 0,1 0,-1 1,0-1,1 0,-1 1,1-1,-1 1,1-1,0 1,-1-1,1 1,0-1,0 1,0-1,0 1,0-1,1 1,-1-1,0 1,1-1,-1 0,1 1,-1-1,1 1,0-1,0 0,-1 0,1 1,0-1,0 0,0 0,0 0,1 0,-1 0,0 0,0 0,0-1,1 1,-1 0,1-1,-1 1,0-1,1 1,-1-1,1 1,-1-1,1 0,-1 0,1 0,140-11,-113 8,-4 1</inkml:trace>
  <inkml:trace contextRef="#ctx0" brushRef="#br0" timeOffset="57229.492">1 83,'0'-1,"1"1,-1-1,1 0,-1 1,1-1,-1 1,1-1,0 1,-1-1,1 1,0-1,0 1,-1 0,1-1,0 1,0 0,-1 0,1 0,0-1,0 1,-1 0,1 0,0 0,0 0,0 0,-1 0,1 1,0-1,0 0,0 0,-1 1,1-1,0 0,0 1,-1-1,1 0,0 1,-1-1,1 1,-1-1,1 1,0 0,-1-1,1 1,-1 0,0-1,1 1,-1 0,0-1,1 1,-1 0,0 0,0-1,1 1,-1 0,0 0,0 0,15 23,-2 0,-1 1,0 1,-2 0,-1 0,-1 1,-2 0,1 8,10 30,62 299,-47-278,-30-85,-1-1,0 0,1 0,-1 0,1 0,-1 0,0 0,1 0,-1 0,0-1,1 1,-1-1,0 1,1-1,-1 1,0-1,0 0,1 1,-1-1,0 0,0 0,0 0,0 0,0 0,0 0,0 0,-1 0,1 0,0-1,-1 1,1 0,0 0,-1-1,0 1,1 0,-1-1,0 1,0 0,1-1,-1 1,0-1,0 1,-1 0,1-1,0 1,0 0,-1-2,4-7,12-25,2 1,0 1,3 1,1 0,1 1,13-13,-7 12,-2-1,-1-1,-1-2,-3 0,-1-1,-1-2,-2 0,-2 0,-2-2,-1 1,1-18,-3-6,-4 37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356 138,'-3'1,"0"1,0 0,0 0,1 0,-1 0,0 0,1 1,-1-1,1 1,0 0,0-1,0 1,0 0,0 0,1 1,0-1,-1 0,1 2,-5 5,-294 498,293-490,22-42,168-343,-56 35,-121 374,7 149,11 80,-22-264,0-1,0 0,1-1,0 1,0 0,0-1,1 0,0 0,0 0,0 0,0 0,1-1,0 0,0 0,0 0,0-1,1 1,-1-1,1 0,0-1,0 0,0 0,0 0,0 0,1-1,-1 0,0-1,1 1,-1-1,0 0,1-1,-1 0,0 0,1 0,-1-1,0 1,0-1,0-1,0 1,-1-1,1 0,-1-1,1 1,-1-2,119-126,-102 102,-2 0,-1-1,-2-1,0-1,-2 0,-2-1,-1 0,-1-1,3-27,-5 16,-8 33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82,'-11'11,"0"2,1-1,1 1,0 0,1 1,0 0,1 0,1 1,0 0,1 0,1 1,0-1,0 9,3-21,1 0,-1 0,1 0,0 0,0 1,0-1,1 0,-1 0,1 0,0 0,0 0,0 0,0 0,0 0,1 0,-1 0,1-1,0 1,-1-1,1 1,1-1,-1 1,0-1,0 0,1 0,-1 0,1-1,0 1,0-1,-1 1,1-1,0 0,0 0,0 0,0 0,1-1,-1 1,0-1,0 0,0 0,0 0,0 0,1 0,-1-1,0 1,3-2,2-1,-1-1,1 1,-1-1,0-1,0 0,-1 0,1 0,-1 0,0-1,-1 0,1-1,-1 1,0-1,-1 0,0 0,0 0,0-1,-1 1,0-1,0 0,-1 0,0 0,-1 0,0 0,0-1,0 1,-1 0,-1 0,1-1,-1 1,-1 0,1 0,-1 0,-1 0,0 0,0 0,0 1,-1-1,0 1,0 0,-2-1,-67-60,49 57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3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27,'29'0,"29"0,8 0,-1 0,-7-5,-9-1,-7-1,-7 2,-9 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3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1,'38'9,"42"-1,7-2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2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26,'112'416,"-104"-384,1 1,2-1,1-1,1 0,12 19,-25-49,1 1,-1-1,0 0,1 0,-1 1,1-1,-1 0,1 0,0 0,-1 0,1 0,0 1,0-2,0 1,0 0,0 0,0 0,0 0,0 0,0-1,0 1,0-1,0 1,1-1,-1 1,0-1,0 1,1-1,-1 0,0 0,1 0,-1 0,0 0,1 0,-1 0,0 0,1-1,-1 1,0 0,0-1,1 1,-1-1,0 1,0-1,0 0,0 1,0-1,0 0,0 0,0 0,1 0,14-30,0-1,-3-1,0 0,-2 0,6-36,14-38,43-105,-70 200,-3 7,0 0,0 0,0 0,0 0,1 0,0 0,0 0,1 1,-1-1,1 1,0-1,0 1,0 0,1 0,-1 1,1-1,0 1,0-1,0 1,1 1,-1-1,1 0,-1 1,1 0,0 0,0 1,5-2,5 7</inkml:trace>
  <inkml:trace contextRef="#ctx0" brushRef="#br0" timeOffset="621.187">988 337,'-21'2,"-1"0,0 2,1 0,0 1,0 2,0 0,1 1,0 1,1 1,0 0,-16 12,33-21,0 0,0 1,-1-1,1 0,0 1,0-1,0 1,1 0,-1-1,0 1,1 0,-1 0,1 0,-1 0,1 0,0 1,0-1,0 0,0 1,1-1,-1 0,0 1,1-1,0 1,0-1,0 1,0-1,0 1,0-1,0 1,1-1,-1 1,1-1,0 0,0 1,0-1,0 0,0 1,0-1,1 0,-1 0,1 0,-1 0,1-1,0 1,0 0,-1-1,1 1,1-1,-1 1,0-1,1 0,44 21,-44-22,0 0,0 0,0 1,0-1,0 1,-1-1,1 1,0 0,0 0,-1 1,1-1,-1 0,1 1,-1 0,1-1,-1 1,0 0,0 0,0 0,0 1,0-1,-1 0,1 1,-1-1,1 1,-1-1,0 1,0 0,0-1,0 1,-1 0,1 0,-1 0,1 0,-1 0,0 0,0-1,0 1,-1 0,0 2,-54 114,55-118,0 1,0 0,0-1,1 1,-1 0,0-1,1 1,0-1,-1 1,1-1,0 1,0-1,0 1,0-1,0 0,0 1,0-1,0 0,0 0,1 0,-1 0,0 0,1 0,-1 0,1 0,-1-1,1 1,-1-1,1 1,0-1,-1 1,1-1,0 0,-1 0,1 0,0 0,0 0,66-4,19-32,-71 27</inkml:trace>
  <inkml:trace contextRef="#ctx0" brushRef="#br0" timeOffset="887.303">1580 224,'-298'386,"128"-145,90-114,72-111</inkml:trace>
  <inkml:trace contextRef="#ctx0" brushRef="#br0" timeOffset="1502.116">1666 506,'-18'28,"2"2,0 0,3 1,0 0,2 1,2 0,-5 28,13-57,0 0,0 0,0 0,1 0,0 0,-1 0,1 0,0 0,0 0,1 0,-1 0,1 0,0 0,-1 0,1 0,0 0,1 0,-1-1,0 1,1 0,0-1,-1 1,1-1,0 0,0 1,1-1,-1 0,0 0,1-1,-1 1,1 0,0-1,-1 1,1-1,0 0,0 0,0 0,0 0,0-1,0 1,0-1,0 0,0 0,0 0,0 0,0 0,1-1,9-3,-1-1,1-1,-1 0,0 0,0-1,-1-1,0 0,-1-1,0 0,0 0,0-1,-2 0,1-1,-1 0,-1 0,3-4,4-4,43-72,-48 123,-56 251,24 74,18-316,3-26,1 0,-2 0,0 0,-1 0,0-1,-1 1,-1-1,0 0,-6 8,12-21,-1 0,1 0,-1 1,1-1,-1 0,0 0,0 0,0 0,1 0,-1 0,0 0,0 0,0 0,0 0,-1 0,1-1,0 1,0-1,0 1,-1 0,1-1,0 0,-1 1,1-1,0 0,-1 0,1 0,0 1,-1-1,1-1,0 1,-1 0,1 0,0 0,-1-1,1 1,0-1,0 1,-1-1,1 1,0-1,0 0,-1 0,-26-54,26 25,0 0,2 0,1-1,1 1,2 1,1-1,1 1,2 0,1 0,1 0,9-16,-8 18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0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1,'5'19,"1"30,0 12,-1 5,-2-4,0-3,-2-6,-1-8,0-7,5 0,1-1,0-3,-1-2,3-7,0-2,-5-6,-4-5</inkml:trace>
  <inkml:trace contextRef="#ctx0" brushRef="#br0" timeOffset="427.622">0 339,'138'6,"-1"6,104 25,-180-24,-52-9,1-1,0 0,0-1,0 0,0 0,0-1,0-1,0 1,0-2,1 1,-1-2,0 1,0-1,0-1,-1 1,1-2,0 1,-1-2,0 1,4-3,52-61,-63 66,-1 0,1 0,-1 0,0 0,0 0,0 0,0 0,0 0,0 0,0-1,-1 1,1 0,-1-1,0 1,0 0,0-1,0 1,0 0,0-1,0 1,-1 0,1 0,-1-1,0 1,0 0,0 0,0 0,0 0,0 0,0 0,-1 0,1 0,-1 0,1 1,-1-1,0 0,-1 0,-4 0,0 0,0 1,1 0,-1 0,0 1,0 0,0 0,0 0,0 1,0 0,0 1,1-1,-1 1,0 1,1-1,0 1,-1 0,1 0,1 1,-1 0,0 0,1 1,0-1,-4 5,-6 6,1 0,0 1,1 0,1 1,1 1,1 0,0 0,1 1,-6 20,11-32,2-1,-1 1,1 1,0-1,0 0,1 0,0 1,0-1,1 0,0 1,0-1,1 1,0-1,0 0,1 0,0 1,0-1,0 0,1 0,0-1,1 1,-1-1,1 1,0-1,1 0,0-1,0 1,2 1,7 2,0-1,0 0,1-1,0-1,0 0,1-1,-1-1,1 0,0-2,0 1,0-2,0 0,0-1,1-1,-1 0,1-1,-16 2,31-1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08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5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1,'5'0,"11"0,7 0,6 0,1 0,1 0,1 0,-2 0,0 0,-1 0,0 0,0 0,-1 0,0 0,0 0,0 0,-4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52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1,'5'9,"16"4,9-1,4-2,1-3,0-7,-2-4,-1-1,-1 0,-2 1,0 1,-1 2,0-5,-5-1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80,'17'166,"7"45,29 36,-10-113,-26-145,17-135,0-4,6 0,7 3,22-40,-50 159,-9 23</inkml:trace>
  <inkml:trace contextRef="#ctx0" brushRef="#br0" timeOffset="982.334">1074 447,'-2'-3,"0"0,0 0,0 0,-1 0,1 1,-1-1,1 1,-1 0,0 0,0 0,0 0,0 0,0 1,0-1,-1 1,1 0,0 0,-1 0,1 0,-1 1,1-1,-1 1,0 0,1 0,-1 0,1 1,-1-1,1 1,-1 0,-101 33,97-30,2-2,0 0,0 0,0 1,1-1,-1 1,1 1,0-1,0 1,0 0,0 0,0 0,1 1,0 0,0-1,0 2,1-1,-1 0,1 1,-2 5,7-7,0-1,0 1,0 0,0-1,1 1,0-1,-1 0,1 1,0-1,1-1,-1 1,0 0,1-1,0 0,-1 0,1 0,0 0,0 0,0-1,0 0,0 0,1 0,-1 0,0-1,0 1,1-1,-1 0,0-1,0 1,3-1,8 3,-14-3,0 1,1-1,-1 1,0 0,1 0,-1 0,1 0,-1 0,0 0,1 0,-1 0,0 1,1-1,-1 0,0 1,1-1,-1 1,0 0,0-1,0 1,1 0,-1 0,0 0,0-1,0 1,0 0,0 0,0 1,-1-1,1 0,0 0,-1 0,1 1,0-1,-1 0,0 0,1 1,-1-1,0 0,1 1,-1-1,0 1,0-1,0 0,0 1,-1-1,1 1,-113 127,110-126,0 0,1 0,-1 0,1 1,0-1,0 1,0 0,0-1,1 1,-1 0,1 0,0 0,0 0,1 0,-1 1,1-1,0 0,0 0,0 0,1 0,-1 0,1 0,0 1,0-1,1-1,-1 1,1 0,0 0,0-1,0 1,0 0,0-1,1 0,0 0,0 0,0 0,0 0,0-1,0 1,2 0,5 2,1-1,0 0,0 0,0-1,0-1,0 0,1 0,-1-1,1-1,-1 0,1 0,-1-1,1-1,-1 0,0 0,0-1,0-1,0 1,8-6,6-3</inkml:trace>
  <inkml:trace contextRef="#ctx0" brushRef="#br0" timeOffset="1229.578">1469 531,'43'0,"33"0,9 0,-5 0,-12 0,-17 0</inkml:trace>
  <inkml:trace contextRef="#ctx0" brushRef="#br0" timeOffset="1802.983">2005 23,'79'124,"5"125,-81-240,14 46,2-1,3-1,2-2,2 0,22 31,-48-82,1 1,-1 0,0 0,0 0,1 0,-1 0,1-1,-1 1,0 0,1 0,-1-1,1 1,0 0,-1-1,1 1,0-1,-1 1,1 0,0-1,-1 0,1 1,0-1,0 1,0-1,0 0,-1 0,1 1,0-1,0 0,0 0,0 0,0 0,0 0,0 0,-1 0,1 0,0 0,0-1,0 1,0 0,0-1,-1 1,1 0,0-1,0 1,-1-1,1 1,0-1,-1 1,1-1,0 0,-1 1,1-1,-1 0,1 0,-1 1,1-1,-1 0,0 0,1 0,-1 0,77-395,-66 356,3 1,1 0,2 1,1 0,2 2,2 0,20-25,-25 43,-2 6</inkml:trace>
  <inkml:trace contextRef="#ctx0" brushRef="#br0" timeOffset="2416.826">2654 616,'18'90,"25"-3,-42-85,1 0,-1 0,1-1,0 1,0-1,0 1,0-1,0 0,0 1,0-1,1 0,-1-1,0 1,1 0,-1-1,0 1,1-1,-1 0,1 0,-1 0,1 0,-1 0,0 0,1-1,-1 1,1-1,-1 1,0-1,0 0,1 0,-1 0,0 0,0-1,0 1,0-1,0 1,0-1,0-1,231-258,-232 260,56-35,-56 35,0 1,1-1,-1 1,0-1,1 1,-1 0,0 0,1 0,-1 0,0 0,1 0,-1 0,1 0,-1 0,0 1,1-1,-1 1,0-1,0 1,1-1,-1 1,0 0,0-1,0 1,0 0,0 0,0 0,0 0,0 0,0 0,0 0,0 0,-1 1,1-1,0 0,-1 0,1 1,-1-1,0 0,1 1,-1-1,0 0,0 1,0-1,1 0,-2 1,2 204,0-157,-2 1,-2-1,-2 0,-3-1,-1 1,-3-2,-2 1,-14 31,26-72,-1 0,0-1,0 1,0-1,-1 1,0-1,0 0,-1-1,1 1,-1-1,-1 0,1 0,-1 0,1-1,-1 0,-1 0,1 0,-1-1,1 0,-1 0,0-1,0 0,0 0,0 0,-5 0,8-6,0 0,0 1,0-1,1-1,0 1,0 0,0-1,0 1,1-1,0 0,0 0,0 0,0 0,1-1,0 1,0 0,0 0,1-1,-1 1,1-1,1 1,-1 0,1-1,0 1,0 0,2-4,1-9,0 0,2 1,0-1,1 1,1 0,0 1,1 0,1 0,2 0,1-3,2 0,0 1,2 1,-1 1,2 0,0 1,1 1,1 0,0 2,21-10,17 3,-34 15</inkml:trace>
  <inkml:trace contextRef="#ctx0" brushRef="#br0" timeOffset="7633.934">1 2055,'357'0,"-539"12,44 6,413-19,-251 1</inkml:trace>
  <inkml:trace contextRef="#ctx0" brushRef="#br0" timeOffset="8152.503">932 1519,'-35'40,"1"2,2 1,2 2,3 1,1 1,2 1,2 1,3 1,-3 17,15-43,1 1,1-1,1 1,2-1,0 1,2 0,1 0,0 0,2-1,1 1,1-1,1 0,1 0,1 0,1-1,1 0,1-1,2 0,0-1,0 0,2-1,1-1,15 15,-25-28,1-1,-1 1,1-2,0 1,0-1,0 0,0 0,1-1,0 0,0 0,0-1,0 0,0 0,0-1,0 0,1 0,-1-1,0 0,0-1,1 0,-1 0,7-2,6-4,-2 0</inkml:trace>
  <inkml:trace contextRef="#ctx0" brushRef="#br0" timeOffset="9001.741">1215 1829,'3'2,"0"0,0 0,0 0,0 0,-1 0,1 1,-1-1,1 1,-1 0,0 0,0 0,0 0,-1 0,1 0,-1 0,1 0,-1 1,0-1,0 3,42 164,31 114,-74-283,0 0,0 0,0 0,-1 0,1 0,0 0,0 0,0 0,1 0,-1 0,0 0,0 0,0 0,1 0,-1 0,0-1,1 1,-1 0,1 0,-1 0,1 0,0 0,-1-1,1 1,0 0,-1-1,1 1,0 0,0-1,0 1,0-1,-1 1,1-1,0 0,0 1,0-1,0 0,0 0,0 1,0-1,0 0,0 0,0 0,0 0,0 0,0 0,0-1,0 1,0 0,0 0,0-1,0 1,0-1,0 1,0-1,-1 1,1-1,0 1,0-1,0 0,32-116,-25 70,18-73,5 2,5 1,20-35,-26 71,-30 75,-4 6</inkml:trace>
  <inkml:trace contextRef="#ctx0" brushRef="#br0" timeOffset="9747.533">1695 2084,'-7'24,"1"0,1 0,1 1,1-1,1 1,1 19,1-40,-1 0,1 0,0 0,0 0,0 0,1 0,-1 0,1 0,0 0,0 0,1 0,-1 0,1-1,0 1,0 0,0-1,0 0,0 1,1-1,0 0,-1 0,1 0,1-1,-1 1,0-1,0 1,1-1,-1 0,1-1,0 1,0 0,0-1,-1 0,1 0,0 0,0-1,1 1,-1-1,0 0,0 0,0 0,3-1,4-5,1 1,-1-2,0 0,0 0,-1-1,0 0,0-1,-1 0,0 0,-1-1,0 0,0-1,-1 1,-1-2,1 1,2-9,16-22,-25 42,0 1,1-1,-1 1,0-1,0 0,1 1,-1-1,0 1,1-1,-1 0,0 0,1 1,-1-1,0 0,1 1,-1-1,0 0,1 0,-1 0,1 0,-1 1,1-1,-1 0,0 0,1 0,-1 0,1 0,-1 0,1 0,-1 0,1 0,-1 0,0 0,1 0,-1-1,1 1,-1 0,1 0,-1 0,0-1,1 1,-1 0,0 0,1-1,-1 1,0 0,1-1,-1 1,0 0,1-1,-1 1,0 0,0-1,0 1,1-1,-1 1,0-1,0 1,0 0,0-1,0 1,0-1,0 1,0-1,0 1,0-1,0 1,0 0,2 37,-2-33,-19 203,18-203,-4 28,0-1,-2 1,-2-1,-1-1,-1 0,-1 0,-2-1,-1 0,-3 2,18-30,0 0,0 0,-1 0,1 0,0 0,0 0,-1 0,1 0,-1 0,1-1,-1 1,1 0,-1 0,1 0,-1-1,0 1,1 0,-1-1,0 1,0 0,0-1,1 1,-1-1,0 1,0-1,0 0,0 1,0-1,0 0,0 0,0 1,0-1,0 0,0 0,0 0,0 0,0 0,0 0,0-1,0 1,0 0,1 0,-1-1,0 1,0-1,0 1,0-1,0 1,0-1,1 1,-1-1,0 0,1 1,-1-1,0 0,1 0,-1 0,1 1,-1-1,1 0,-1 0,1 0,0 0,-1 0,1 0,0 0,-2-10,2 0,-1 1,2-1,-1 0,1 1,1-1,0 1,0-1,4-8,7-42,25-66,-29 109</inkml:trace>
  <inkml:trace contextRef="#ctx0" brushRef="#br0" timeOffset="10004.725">2343 2168,'39'0,"21"-4,7-3,-5 1,-11 1</inkml:trace>
  <inkml:trace contextRef="#ctx0" brushRef="#br0" timeOffset="10415.905">2767 1802,'1'59,"4"-1,1 1,4-1,2 0,2-1,21 53,23 22,-57-132,-1 1,0-1,1 1,-1 0,0-1,1 1,-1-1,0 0,1 1,-1-1,1 1,-1-1,1 0,-1 1,1-1,0 0,-1 1,1-1,-1 0,1 0,-1 0,1 0,0 1,-1-1,1 0,0 0,-1 0,1 0,-1 0,1 0,0-1,-1 1,1 0,-1 0,1 0,0-1,-1 1,1 0,-1 0,1-1,-1 1,1-1,-1 1,1 0,-1-1,1 1,-1-1,0 1,1-1,-1 1,0-1,1 1,-1-1,0 0,0 1,0-1,1 1,-1-1,0 0,17-44,-14 36,126-452,-115 426,-1 4</inkml:trace>
  <inkml:trace contextRef="#ctx0" brushRef="#br0" timeOffset="10966.318">3444 2112,'-13'-3,"1"1,-1 1,0 0,0 1,1 0,-1 1,0 0,0 1,1 1,-1 0,1 0,0 1,0 1,0 0,0 1,1 0,9-5,0-1,1 1,-1-1,1 1,-1 0,1 0,0 0,-1-1,1 1,0 1,-1-1,1 0,0 0,0 0,0 0,0 1,0-1,0 1,1-1,-1 1,0-1,1 1,-1-1,1 1,-1-1,1 1,0 0,0-1,-1 1,1-1,0 1,1 0,-1-1,0 1,0 0,1-1,-1 1,1-1,-1 1,1-1,0 1,0-1,0 1,-1-1,1 0,1 1,-1-1,0 0,0 0,0 0,0 0,1 0,0 1,7 4,1-1,0 0,-1 0,2-1,-1-1,0 1,1-2,-1 1,8 0,-15-3,-1 0,0 1,0-1,1 1,-1 0,0 0,0 0,0 0,0 0,0 0,0 0,0 1,0-1,-1 1,1-1,0 1,-1 0,1 0,-1-1,0 1,0 0,1 0,-1 1,0-1,-1 0,1 0,0 0,-1 1,1-1,-1 0,0 0,0 1,0-1,0 0,0 1,0-1,-1 0,1 1,-1-1,1 0,-1 0,0 0,0 1,0-1,0 0,0 0,-4 9,3-8,0 0,0 0,0 0,0 0,0 1,1-1,-1 0,1 1,0-1,0 1,0-1,1 1,-1 0,1-1,0 1,0 0,0-1,0 1,0 0,1-1,0 1,0-1,0 1,0-1,1 1,-1-1,1 0,0 1,0-1,0 0,0 0,0-1,1 1,-1 0,1-1,0 1,0-1,0 0,0 0,1 0,4 1,1-2,-1 1,0-1,1 0,-1-1,1 0,-1 0,1-1,-1 0,1 0,-1-1,0 0,0-1,0 0,0 0,0 0,-1-1,1 0,-1-1,0 0,6-5,-3-5</inkml:trace>
  <inkml:trace contextRef="#ctx0" brushRef="#br0" timeOffset="11264.537">3670 1407,'136'485,"-79"-300,-49-158,-1 0,-1 0,-2 0,0 1,-2 0,-1 0,-1 0,-2 0,0-1,-2 1,-1-1,-2 1,-8 25,9-35,-1 0,0 0,-2-1,0 0,0 0,-2-1,0-1,-1 1,-12 11,1-7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08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6.9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33,'231'-21,"1"10,112 13,-103 0,802-2,-488 28,19 1,-132-1,-6 1,-155-18,194 6,-161 8,-10 4,159 1,77-59,-210 0,-104 2,111-31,-146 48,13-7,22-12,-46 13,-150 10,-1 2,1 1,1 2,-1 0,0 2,3 2,24 25,-44-17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8.3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0 172,'7'-5,"1"1,-1 1,1-1,0 1,0 1,0 0,0 0,0 0,0 1,1 0,-1 0,0 1,1 1,2-1,4 0,118-1,188-15,398-76,-192 59,-98 62,-124 1,-233-19,-55-5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1,'0'19,"0"7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1 267,'23'-57,"-14"30,2 1,0 1,2 0,1 1,0 0,17-20,-30 43,-1 1,1-1,-1 0,1 0,-1 0,1 0,0 0,-1 1,1-1,0 0,0 1,0-1,-1 0,1 1,0-1,0 1,0-1,0 1,0 0,0-1,0 1,0 0,0 0,0 0,0 0,0 0,0 0,0 0,0 0,0 0,1 0,-1 0,0 1,0-1,0 0,-1 1,1-1,0 1,0-1,0 1,0-1,0 1,0 0,-1 0,1-1,0 1,-1 0,1 0,0 0,-1-1,1 1,-1 0,1 0,-1 0,0 0,1 1,16 62,-16-60,0 7,0-1,1 0,1 0,-1 0,2-1,-1 1,1-1,1 1,-1-1,2-1,-1 1,1-1,0 0,1 0,0 0,5 3,-9-10,1-1,-1 1,1-1,0 0,-1 1,1-2,0 1,-1 0,1-1,-1 1,1-1,-1 0,1-1,-1 1,1 0,-1-1,0 0,0 0,0 0,0 0,0 0,0 0,-1-1,1 0,-1 1,1-1,-1 0,0 0,0 0,0 0,-1-1,1 1,-1 0,0-1,0 1,0-1,0-2,17-22,15-12,-20 23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61 442,'-5'14,"-3"5,1 1,0 0,2 0,0 0,1 0,1 1,2 0,-1-1,2 1,1 0,1 0,0-1,-1-16,0-1,-1 0,1 1,1-1,-1 0,0 0,1 0,0 0,0 0,0 0,0-1,0 1,0 0,1-1,-1 0,1 1,0-1,-1 0,1-1,0 1,0 0,0-1,1 0,-1 1,0-1,0 0,1-1,-1 1,0-1,1 1,-1-1,1 0,-1 0,1-1,-1 1,3-1,4-2,0 1,0-2,0 1,-1-1,1-1,-1 1,0-2,0 1,-1-1,1-1,4-5,141-171,-138 163,0 0,-1-2,-2 0,0 0,-1-1,-2-1,0 0,-1 0,-2-1,0 0,-2 0,-1-1,-1 0,-1 1,-1-10,-2 27,0 0,-1 1,-1 0,1-1,-1 1,0 0,-1 0,1 1,-1-1,-1 1,1 0,-1 0,0 0,-1 0,1 1,-1 0,0 0,0 1,-1 0,1 0,-1 0,0 1,0 0,0 0,0 0,-1 1,1 0,-1 1,0 0,1 0,-1 1,0 0,1 0,-1 0,0 1,1 0,-1 1,-11 3,1 0,-1 2,1 0,1 1,-1 1,2 0,-1 1,1 1,1 1,0 0,0 1,1 0,1 1,-11 15,17-21,1 1,0 0,0 0,1 0,0 0,0 1,1 0,1 0,0 0,0 0,1 0,0 1,1-1,0 1,0-1,1 1,1 0,0-1,0 1,1-1,0 0,1 1,0-1,1 0,0-1,1 1,4 7,8 4,2-1,0 0,1-1,1-1,1-1,0-1,1-1,1-1,0-1,1-1,18 6,-15-5,39 18,1-4,2-2,0-4,6-1,-41-12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4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307 156,'168'-33,"-129"22,307-97,-345 107,0 1,1-1,-1 1,0 0,1-1,-1 1,0 0,1 0,-1 0,0 0,1 0,-1 0,0 0,1 1,-1-1,0 0,0 1,1-1,-1 1,0-1,0 1,0 0,1-1,-1 1,0 0,0 0,0 0,0 0,-1 0,1 0,0 0,0 0,0 0,-1 0,1 0,-1 1,1-1,-1 0,1 0,-1 1,0 0,3 62,-4-50,-61 422,62-142,0-293,0-1,0 1,0 0,0 0,0 0,0-1,0 1,0 0,0 0,0 0,0-1,0 1,-1 0,1 0,0-1,-1 1,1 0,0-1,-1 1,1 0,-1-1,1 1,-1 0,1-1,-1 1,0-1,1 1,-1-1,0 1,1-1,-1 0,0 1,1-1,-1 0,0 1,0-1,1 0,-1 0,0 0,0 0,0 0,1 0,-1 0,0 0,0 0,0 0,1 0,-1 0,0-1,0 1,1 0,-1-1,0 1,0 0,1-1,-1 1,0-1,1 1,-1-1,1 1,-1-1,1 0,-1 1,1-1,-1 0,-40-43,40 42,-5-8,-1 0,0 0,-1 1,0 0,-1 0,1 1,-2 0,1 0,-1 1,0 1,0-1,-1 2,0-1,0 2,0-1,-1 2,0-1,1 1,-1 1,0 1,0-1,-5 1,-21 8,1 2,0 1,1 1,1 3,0 0,0 3,2 0,0 3,1 0,-24 21,42-32,6-5,1 0,-1 1,1 0,0 0,0 0,1 1,-1 0,1 1,1-1,-1 1,1 0,0 0,1 1,-1-1,1 1,1 0,0 1,0-1,1 0,-1 5,5 4</inkml:trace>
  <inkml:trace contextRef="#ctx0" brushRef="#br0" timeOffset="510.14">590 354,'108'-4,"1"-3,-1-6,0-4,12-8,-32 1,-87 25,0 0,0 0,0 0,-1 0,1 0,0 0,0 0,-1 0,1 1,0-1,-1 0,1 1,-1-1,0 0,1 1,-1-1,0 0,0 1,0-1,0 1,0-1,0 0,0 1,-1-1,1 1,0-1,-1 0,1 1,-1-1,1 0,-1 0,0 1,0-1,1 0,-1 0,0 0,-1 0,-1 8,-4 27,0-1,3 1,0 0,3 0,1 1,1-1,3 0,0-12,2-6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8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37,'34'28,"-19"-7,-1 1,0 1,-2 0,0 1,-2 0,4 13,34 73,-33-80,51 69,-65-98,0-1,-1 1,1-1,0 1,0-1,-1 0,1 1,0-1,0 0,0 0,0 1,-1-1,1 0,0 0,0 0,0 0,0 0,-1 0,1 0,0-1,0 1,0 0,0 0,-1-1,1 1,0 0,0-1,-1 1,1-1,0 1,-1-1,1 1,0-1,-1 1,1-1,-1 0,1 1,-1-1,1 0,-1 0,0 1,1-1,-1 0,0 0,1 0,-1 0,16-46,-14 40,9-34,7-24,2 0,3 1,3 1,7-7,6 28,-26 39</inkml:trace>
  <inkml:trace contextRef="#ctx0" brushRef="#br0" timeOffset="1692.918">876 263,'0'10,"0"12,-5 7,-2 4,1 1,1 0,-3-7,-1-2,2-1,2 0,2 1,1 1,1 1,1-4</inkml:trace>
  <inkml:trace contextRef="#ctx0" brushRef="#br0" timeOffset="1979.439">706 263,'39'-5,"21"-1,6-1,-3-2,-8-1,-9 2,-6 2,-7 2,-2 2,-8 1</inkml:trace>
  <inkml:trace contextRef="#ctx0" brushRef="#br0" timeOffset="2409.318">1553 178,'-24'33,"-18"26,-6 8,0-3,4-8,4-8,9-7,5-7,7-4,1-6,0-4,3 1,-1-4,2 0,8-3,10-4,5-3</inkml:trace>
  <inkml:trace contextRef="#ctx0" brushRef="#br0" timeOffset="3112.24">1637 347,'-28'225,"28"-222,0-1,0 1,1-1,-1 0,1 1,0-1,0 0,0 0,0 1,0-1,0 0,0 0,1 0,-1 0,1-1,-1 1,1 0,0 0,-1-1,1 1,0-1,0 0,0 0,1 1,-1-1,0-1,0 1,0 0,1 0,-1-1,1 1,-1-1,0 0,1 0,-1 0,0 0,1 0,-1 0,1-1,-1 1,0-1,1 0,-1 0,0 0,0 0,0 0,0 0,0 0,0-1,0 1,0-1,0 1,0-1,-1 0,1 1,-1-1,1 0,-1 0,1-3,50-60,75-72,-119 130,-4 3,0 1,0-1,1 0,-1 1,1 0,-1 0,1 1,0-1,0 1,0 0,0 0,1 1,-1 0,0 0,1 0,5 0,-9 3,0 1,1 0,-1 0,0 0,0 0,-1 0,1 0,-1 0,1 0,-1 1,0-1,0 1,-1-1,1 1,-1-1,1 1,-1-1,0 1,-1-1,1 1,0-1,-1 1,0-1,-32 176,21 19,11-193,-42 136,40-135,0-1,0 0,0 0,-1 0,0 0,0 0,0-1,-1 0,1 0,-1 0,0 0,0-1,0 0,-1 0,1 0,-1-1,0 1,1-1,-1-1,0 1,0-1,-5 0,9 0,-1 0,1 0,0-1,0 1,-1-1,1 0,0 0,-1 0,1 0,0 0,-1 0,1-1,0 1,0-1,-1 1,1-1,0 0,0 0,0 0,0 0,0 0,0-1,0 1,0 0,0-1,1 0,-1 1,1-1,-1 0,1 0,0 0,-1 0,1 0,0 0,0 0,0 0,1 0,-1 0,1-1,-1 1,1 0,0-1,-1 1,1 0,0-1,1 1,-1 0,0 0,1-1,-1 1,1 0,0 0,-1-1,1 1,0 0,2-2,8-12,0 1,1 0,1 1,1 1,0 0,0 0,2 1,-3 1,201-136,-192 134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2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0 171,'406'-25,"246"11,24-2,-259 14,63-25,89-3,-48 20,-65-9,-15-8,526 28,-735 28,181-30,-122-28,273 30,-540-1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1,'-5'5,"-1"6,-5 1,5-1,7-2,5-8,5-4,1-7,3-1,-5 2,-10 1,-4 8,-7 3,-6 2,0 4,-3 1,8-2,6-1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9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1,'-27'23,"17"-16,14-15,-41 22,37-14,1 0,-1 0,1-1,-1 1,1 0,-1 0,1 0,-1 0,0 0,1 0,-1 0,1 0,-1 0,1 1,-1-1,1 0,-1 0,0 0,1 0,-1 1,1-1,-1 0,0 0,1 1,-1-1,0 0,1 1,-1-1,0 0,1 1,-1-1,0 1,0-1,0 0,1 1,-1-1,0 1,0-1,0 1,0-1,0 0,0 1,0-1,0 1,-29-2,27-3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2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0,'19'5,"26"2,10-1,0-1,-4-2,-6 0,-11-7,-6-2,-3 0,-2 0,-3 7,-7 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1,'38'5,"23"-4,5-1,-3-1,-13-1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19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0,'13'35,"9"5,-2 2,-2 0,-1 1,-2 1,-2 1,-2-1,2 34,16 48,36 100,-65-225,0-1,0 1,0 0,0 0,0-1,0 1,0 0,0 0,0-1,1 1,-1 0,0-1,0 1,1 0,-1-1,0 1,1 0,-1-1,0 1,1-1,-1 1,1 0,-1-1,1 0,0 1,-1-1,1 1,-1-1,1 1,0-1,-1 0,1 0,0 1,-1-1,1 0,0 0,0 0,-1 0,1 0,0 0,0 0,-1 0,1 0,0 0,-1 0,1 0,0 0,0-1,-1 1,1 0,0-1,-1 1,1 0,-1-1,1 1,0-1,-1 1,1-1,-1 1,1-1,-1 1,1-1,-1 0,22-44,101-277,12-32,-121 330,-11 24</inkml:trace>
  <inkml:trace contextRef="#ctx0" brushRef="#br0" timeOffset="651.786">876 565,'0'19,"0"16,0 7,0 1,0-2,0-3,0-3,0-3,0-2,-5-7,-6-6,-1-7</inkml:trace>
  <inkml:trace contextRef="#ctx0" brushRef="#br0" timeOffset="882.045">678 565,'19'0,"26"0,10 0,0 0,-4 0,-6 0,-6 0,-5 0,-3 0,-3 0,0 0,-6 0</inkml:trace>
  <inkml:trace contextRef="#ctx0" brushRef="#br0" timeOffset="1280.039">1468 508,'-33'60,"-131"245,29-93,126-194,5-3</inkml:trace>
  <inkml:trace contextRef="#ctx0" brushRef="#br0" timeOffset="1971.679">1554 791,'-63'154,"56"-65,7-87,0 0,1 0,0 0,-1 0,1 0,0 0,0 0,0 0,0-1,0 1,1 0,-1 0,0-1,1 1,-1-1,1 0,0 1,-1-1,1 0,0 0,0 0,0 0,0 0,0 0,0-1,0 1,0-1,0 1,0-1,0 0,0 0,0 0,1 0,-1 0,0 0,0 0,0-1,0 1,0-1,1 0,9-5,-1 0,0-1,0 0,-1-1,0 0,0-1,0 0,-2 0,1-1,-1 0,0-1,-1 1,-1-2,1 1,-2-1,4-9,-3 9,-1 1,2-1,0 1,0 1,1-1,0 1,1 0,0 1,0 0,5-2,-12 11,0 0,0 0,0 1,0 0,0-1,0 1,0 0,0 0,-1 0,1 0,0 0,-1 0,1 1,0-1,-1 0,1 1,-1-1,0 1,0 0,0-1,1 1,-1 0,-1 0,1 0,0 0,0 0,-1 0,1 0,-1 0,0 0,1 0,-1 0,0 0,0 0,0 0,-1 0,1 0,4 50,-3 1,-2-1,-2 0,-3 0,-2 0,-3 3,8-33,0-1,-2 0,-1-1,0 1,-2-1,0 0,-2-1,0 0,0 0,-2-1,-11 13,22-29,-1 0,0 0,0 0,0 0,0 0,0 0,0 0,-1-1,1 1,0-1,-1 0,1 0,-1 0,1 0,-1 0,0 0,1-1,-1 0,0 1,0-1,1 0,-1 0,0 0,0 0,1-1,-1 1,0-1,1 0,-1 0,0 0,1 0,-1 0,1 0,0-1,-1 1,1-1,0 0,0 1,0-1,0 0,0 0,1 0,-1-1,0 1,1 0,0-1,-1 1,1-1,0 1,0-3,-2-9,1-1,1 0,0 1,1-1,1 0,0 1,1-1,1 1,0-1,1 1,0 0,1 0,1 1,0-1,1 1,0 0,2 0,-6 7,10-18,0 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908 678,'-28'227,"17"27,1-165,4 1,6 89,-2 44,-24 37,-4 68,19 6,-1-211,5 0,8 99,1-76,25 51,-27 283,1-255,-1-222,1 0,-1-1,1 1,-1 0,1 0,0-1,0 1,0-1,0 1,1-1,-1 1,0-1,1 0,0 0,0 0,0 0,0 0,0 0,0 0,0 0,0-1,1 1,-1-1,1 0,-1 0,1 0,-1 0,1 0,0 0,-1-1,1 1,0-1,0 0,-1 0,2 0,105-14,-83 8,203-37,-48 17,202-30,-49 26,-142 19,95-8,-21-8,89 27,-186-27,170 26,-142-27,535 29,1492-1,-1849 28,-158-3,-206-22</inkml:trace>
  <inkml:trace contextRef="#ctx0" brushRef="#br0" timeOffset="2212.142">2884 1525,'-10'6,"1"0,0 1,0 0,1 1,0 0,0 0,1 0,0 1,0 0,1 1,0 0,1-1,0 2,0-1,1 1,1-1,0 1,0 0,1 0,0 1,1-1,1 0,0 0,0 1,1-1,0 0,1 1,5 3,0 0,1 0,1-1,0 0,1-1,1 0,0-1,0 0,1-1,1 0,0-1,0 0,1-1,0 0,1-1,0-1,0-1,0 0,1-1,0 0,0-1,0-1,1-1,-1 0,1-1,-1-1,1 0,-1-1,16-4,-6 1,1-1,-1-1,0-2,-1 0,0-2,0-1,-1-1,0-1,-1-1,-1-1,0 0,-1-2,-1-1,0-1,-2 0,0-1,4-8,-15 19,79-123,-84 127,1-1,-1 0,0 0,-1-1,1 1,-1 0,0 0,-1-1,1 1,-2 0,1-1,0 1,-1-1,0 1,-1 0,1 0,-1 0,-1 0,1 0,-1 0,0 1,0-1,-1 0,-3-3,0 0,-1 0,-1 1,0 0,0 0,0 1,-1 0,0 1,0 0,0 0,-1 1,0 1,0-1,-1 2,1 0,-1 0,1 1,-1 1,0-1,-12 2,-1 0,-1 1,1 2,0 0,0 2,0 0,0 2,1 1,0 1,-7 4,-66 41,60-28</inkml:trace>
  <inkml:trace contextRef="#ctx0" brushRef="#br0" timeOffset="3478.361">3251 1976,'-10'41,"2"1,2 0,1 1,3-1,1 1,4 22,-2-13,-1-48,1 0,-1 0,1 0,-1 1,0-1,-1 0,1 0,-1 0,0 0,0 0,0 0,0 0,-1 0,0 0,1-1,-1 1,-1-1,1 1,0-1,-1 0,0 1,0-2,0 1,0 0,0 0,0-1,-1 0,1 0,-1 0,0 0,-1 0,-153 4,98-9,10-2,0-1,0-3,1-2,1-2,0-3,1-1,-14-9,-16-21,69 31,13 12</inkml:trace>
  <inkml:trace contextRef="#ctx0" brushRef="#br0" timeOffset="3944.225">3194 2343,'0'2,"1"1,-1-1,1 1,-1-1,1 1,-1-1,1 1,0-1,0 0,1 0,-1 1,0-1,1 0,-1 0,1 0,0 0,-1-1,1 1,0 0,0-1,0 1,0-1,1 0,-1 0,0 0,0 0,1 0,-1 0,1-1,-1 1,1-1,-1 1,1-1,-1 0,1 0,-1 0,1 0,1-1,100-13,-104 14,426-137,-376 128,-33 12</inkml:trace>
  <inkml:trace contextRef="#ctx0" brushRef="#br0" timeOffset="4881.072">3223 2456,'17'121,"-10"-79,-3 1,-1 0,-1 0,-5 35,1 5,-26 143,27-189,2-25,-1 1,0-1,-1 1,0-1,-1 0,0 0,-1 1,-1-1,0-1,0 1,-1-1,-2 4,-135 155,-89 101,75-102,95-92,85-79,14-23,-18 11</inkml:trace>
  <inkml:trace contextRef="#ctx0" brushRef="#br0" timeOffset="5313.108">3139 3302,'3'0,"0"0,0 0,0 0,0 0,-1 1,1-1,0 1,0 0,0 0,0 0,-1 0,1 1,-1-1,1 1,-1-1,1 1,-1 0,0 0,0 0,0 0,0 0,0 0,0 1,-1-1,1 1,-1-1,1 1,-1 0,0 0,0-1,0 1,-1 0,1 0,-1 0,0 0,1 1,5 11,77 193,-8-21,28 80,-102-266,-1 1,1 0,0-1,-1 1,1-1,0 1,0-1,0 0,0 1,0-1,0 0,0 1,1-1,-1 0,0 0,1 0,-1 0,1-1,-1 1,1 0,-1 0,1-1,0 1,-1-1,1 0,0 1,-1-1,1 0,0 0,-1 0,1 0,0 0,-1 0,1-1,0 1,-1-1,1 1,0-1,-1 1,1-1,-1 0,1 0,-1 0,1 0,-1 0,0 0,0 0,1 0,-1-1,1 0,6-13</inkml:trace>
  <inkml:trace contextRef="#ctx0" brushRef="#br0" timeOffset="6233.172">3110 1553,'0'4,"0"7,5 2,1-7,1-4</inkml:trace>
  <inkml:trace contextRef="#ctx0" brushRef="#br0" timeOffset="6644.716">3393 1553,'0'4,"-5"3,-2 3,1 2</inkml:trace>
  <inkml:trace contextRef="#ctx0" brushRef="#br0" timeOffset="7182.269">3082 1722,'0'5,"5"6,6 6,6 1,5-4,4-4,2-3,1-3,0-2,1-7,-1-2,-5-4,-2-1,-4-3,-1 1,-8 3,-5 3</inkml:trace>
  <inkml:trace contextRef="#ctx0" brushRef="#br0" timeOffset="8398.252">2574 508,'-75'146,"-108"244,83-114,173-397,-9 11,-6-3,-4-3,30-97,18-53,-102 265,0 0,0 0,0 0,0 0,0 0,1 1,-1-1,0 0,0 0,1 0,-1 0,1 0,-1 0,1 0,-1 0,1 1,-1-1,1 0,0 0,-1 1,1-1,0 0,0 1,-1-1,1 1,0-1,0 1,0-1,0 1,0 0,0-1,0 1,0 0,0 0,-1 0,1-1,0 1,0 0,0 0,0 1,0-1,0 0,0 0,0 0,0 1,0-1,0 0,0 1,0-1,0 1,-1-1,1 1,0 0,0-1,0 1,-1 0,1-1,0 1,-1 0,1 0,-1-1,1 1,-1 1,12 20,-2 2,-1-1,-1 1,-1 1,0-1,0 14,2 4,109 385,-110-402,-6-24,-1 1,0 0,1-1,-1 1,0 0,0 0,0 0,0 0,0-1,0 2,0-1,-1 0,1 0,-1 0,1 0,-1 0,0 0,0 0,0 1,0-1,0 0,-1 0,1 0,-1 0,1 0,-1 0,0 0,1 0,-1 0,0 0,-1 0,1 0,0 0,0-1,-1 1,1-1,-1 1,1-1,-1 1,0-1,0 0,1 0,-1 0,0 0,0 0,0 0,0 0,0-1,-1 1,1-1,0 1,0-1,0 0,-14-2,1-1,-1 0,1-1,-1-1,2 0,-1-1,0-1,1 0,0-1,1 0,0-1,0-1,-7-7,0 2,-173-125,148 98,43 31</inkml:trace>
  <inkml:trace contextRef="#ctx0" brushRef="#br0" timeOffset="8884.744">3110 226,'3'61,"3"0,2-1,3 0,6 11,-5-21,-2-1,-2 2,-2-1,-2 1,-3-1,-2 15,-5-30,7-41</inkml:trace>
  <inkml:trace contextRef="#ctx0" brushRef="#br0" timeOffset="9065.304">3505 621,'0'0</inkml:trace>
  <inkml:trace contextRef="#ctx0" brushRef="#br0" timeOffset="9280">3420 339,'15'14,"9"6,0-2</inkml:trace>
  <inkml:trace contextRef="#ctx0" brushRef="#br0" timeOffset="9596.849">3957 395,'-13'7,"1"1,-1 0,2 1,-1 0,1 1,1 0,0 1,0 0,1 0,0 1,1 1,0-1,1 1,1 0,0 1,1-1,0 1,-1 11,5-21,1 0,0 0,0 0,0 0,1 0,-1 0,1 0,0 0,1 0,-1 0,0 0,1-1,0 1,0 0,0-1,0 0,1 1,-1-1,1 0,0 0,0 0,0-1,0 1,0-1,1 0,-1 0,1 0,0 0,-1 0,2-1,3 2,0 0,0 0,1-1,-1-1,1 0,-1 0,1 0,-1-1,1 0,-1-1,1 0,-1 0,8-3,-8 2,0 0,-1-1,0 0,1 0,-1-1,-1 0,1 0,0 0,-1-1,0 0,0-1,0 1,-1-1,0 0,0 0,2-5,3-9</inkml:trace>
  <inkml:trace contextRef="#ctx0" brushRef="#br0" timeOffset="9971.55">4295 537,'70'-52,"-41"33,-2-2,0 0,-1-2,-1-1,-2-1,1-2,-23 26,1 0,-1 0,0 0,1 0,-1 0,0 0,1 0,-1-1,0 1,0-1,0 1,0-1,0 1,-1-1,1 1,0-1,-1 0,1 1,-1-1,0 0,1 0,-1 1,0-1,0 0,0 0,0 1,0-1,-1 0,1 0,0 1,-1-1,0 0,1 1,-1-1,0 0,0 1,1-1,-1 1,-1-1,1 1,0 0,0-1,0 1,-1 0,1 0,-1 0,1 0,-1 0,1 0,-1 1,1-1,-1 0,0 1,1-1,-2 1,-8 1,1 1,0 1,0 0,1 0,-1 1,1 0,-1 1,1 0,1 0,-1 1,1 0,0 0,0 1,1 1,0-1,0 1,0 0,1 0,-2 5,1-5,0 0,0 0,1 1,0 0,0 1,1-1,0 1,1 0,0 1,0-1,2 0,-1 1,1 0,0 0,1-1,1 1,0 0,0 0,1 0,0 0,1 0,0-1,1 1,0-1,0 1,1-1,1 1,33 17,-18-21</inkml:trace>
  <inkml:trace contextRef="#ctx0" brushRef="#br0" timeOffset="11568.858">3534 565,'0'5,"0"6,4 1,3 4,-1 4,-2 2,0 4,-2 1,-1 2,4-5,2-6</inkml:trace>
  <inkml:trace contextRef="#ctx0" brushRef="#br0" timeOffset="14050.972">7513 3979,'109'23,"171"-15,-170-10,246-27,147 29,-384 14,-98-9,1-1,-1-2,1 0,-1-1,1-1,17-3,238-23,230 27,-418 11,-75-13</inkml:trace>
  <inkml:trace contextRef="#ctx0" brushRef="#br0" timeOffset="18654.274">7880 2060,'-17'227,"9"-166,3 0,2 1,6 52,-2-16,26 71,29 28,-55-193,1 12,0 1,0 0,-2 0,0 0,-1 0,-1-1,0 1,-1 0,-6 15,1-19,-1 0,0 0,-1-1,0-1,-1 0,-1 0,1-1,-10 6,18-13,-227 216,205-193,0 1,1 1,2 1,1 1,2 1,-9 19,-94 147,121-196,-13 23,14-24,0-1,0 1,0 0,1 0,-1 0,0 0,0 0,1 0,-1-1,0 1,0 0,1 0,-1 0,0 0,0 0,1 0,-1 0,0 0,0 0,1 0,-1 0,0 1,0-1,1 0,-1 0,0 0,0 0,1 0,-1 0,0 0,0 1,0-1,1 0,-1 0,0 0,0 1,0-1,0 0,0 0,1 0,-1 1,0-1,0 0,0 0,0 1,0-1,121-102,-102 82</inkml:trace>
  <inkml:trace contextRef="#ctx0" brushRef="#br0" timeOffset="19138.962">7908 3218,'27'73,"71"325,-92-374,2 0,1 0,1-1,1-1,1 1,1-2,0 0,5 4,15 9,-20-28</inkml:trace>
  <inkml:trace contextRef="#ctx0" brushRef="#br0" timeOffset="20016.367">7851 2371,'-9'5,"-18"11,-14 3,-5 3,-4-3,2 1,4 2,5-3,-1 0,2 1,2-2,13-9,14-11,14-10,11-8,8 0,4-2,-3 3</inkml:trace>
  <inkml:trace contextRef="#ctx0" brushRef="#br0" timeOffset="20636.13">7908 2371,'-14'0,"21"0,26 1,165 38,-156-26,-2 3,0 1,-1 2,29 19,74 36,-75-46,-49-22</inkml:trace>
  <inkml:trace contextRef="#ctx0" brushRef="#br0" timeOffset="21700.321">7964 1326,'-15'-8,"-1"1,-1 0,1 1,-1 1,0 1,-1 0,1 1,-1 1,-7 0,17 2,1 1,-1-1,0 1,0 0,0 1,1 0,-1 0,1 1,0 0,0 0,0 1,0 0,0 0,1 0,-1 1,1 0,0 1,1-1,-1 1,1 0,1 0,-2 2,-3 6,0 1,1 1,0 0,1 0,1 0,1 1,0-1,1 1,1 1,1-1,0 0,1 1,1-1,0 1,3 13,2-14,0-1,1 1,1-1,1 0,0-1,1 0,0 0,1-1,1 0,0-1,1 0,0-1,1 0,1-1,3 2,6 8,-9-12,0 0,1-1,0-1,0 0,0-1,1-1,0 0,0-1,1-1,-1-1,1 0,-1-1,1 0,-1-2,1 0,0 0,-1-2,2-1,2 1,-1-1,1-1,-1 0,-1-2,1 0,-1-1,-1-1,1-1,-1 0,-1-1,0-1,-1 0,0-1,-1-1,0-1,-1 0,4-6,-11 10,0-1,0 1,-1-1,0 0,-1 0,-1 0,0-1,-1 1,0-1,0 0,-2 0,1 1,-2-1,0 0,0 0,-1 1,-1-1,0 1,-1-1,-2-4,-1-2,-1 0,0 1,-1 0,-2 1,1 0,-2 0,0 1,-1 1,-1 0,0 1,-1 0,-12-9,15 16,1-1,-1 1,-1 1,1 0,-1 1,0 0,0 1,-1 1,1 0,-1 0,1 1,-1 1,0 1,0 0,0 0,1 2,-1-1,0 2,1 0,0 1,-1 0,1 1,1 0,-1 1,0 1,-11 7</inkml:trace>
  <inkml:trace contextRef="#ctx0" brushRef="#br0" timeOffset="22303.368">7824 1468,'4'5,"8"1,0-4,-1-4</inkml:trace>
  <inkml:trace contextRef="#ctx0" brushRef="#br0" timeOffset="22569.524">8134 1355,'0'5,"0"6,-5 2,-1 2,-1 5,7-2,3-3</inkml:trace>
  <inkml:trace contextRef="#ctx0" brushRef="#br0" timeOffset="23084.242">7908 1609,'2'7,"0"-1,0 1,1-1,0 1,1-1,-1 0,1 0,0-1,0 1,1-1,0 0,0 0,0 0,0-1,1 0,0 0,0 0,0-1,0 1,0-2,4 2,-7-2,2 1,-1-1,1 0,0 0,-1 0,1 0,0-1,0 0,1 0,-1 0,0-1,0 1,0-1,1-1,-1 1,0-1,0 0,0 0,0 0,0-1,0 1,0-1,-1 0,1-1,0 1,-1-1,0 0,0 0,0-1,3-2,41-60,-40 44</inkml:trace>
  <inkml:trace contextRef="#ctx0" brushRef="#br0" timeOffset="24020.466">8811 368,'0'-10,"0"29,0 34,0 480,16-431,-18-99,-5-24,4 2</inkml:trace>
  <inkml:trace contextRef="#ctx0" brushRef="#br0" timeOffset="24553.398">8698 198,'11'-11,"-1"0,2 1,-1 0,1 1,1 0,0 1,0 0,1 1,12-4,7-4,2 2,0 1,1 2,0 1,23-2,49 14,-106-3,1 0,-1 1,1 0,-1-1,1 1,-1 0,1 0,-1 1,0-1,1 0,-1 1,0-1,0 1,0 0,0 0,0 0,-1 0,1 0,0 0,-1 0,0 1,1-1,-1 0,0 1,0-1,-1 1,1-1,0 1,-1-1,1 1,-1 0,0-1,0 1,0 0,0-1,-1 1,1 0,-1-1,-3 10,0-1,-1 0,0 0,-1-1,0 1,-1-1,0 0,0-1,-1 0,-9 8,-7 10,-130 132,152-156,0 0,0 0,1 0,-1 0,0 0,1 1,0-1,0 0,0 1,0-1,1 1,-1-1,1 1,0 0,0-1,0 1,0-1,1 1,-1-1,1 1,0-1,0 1,0-1,1 0,-1 1,1-1,0 0,0 0,0 0,0 0,0-1,1 1,-1 0,1-1,0 0,-1 0,1 0,0 0,1 0,-1 0,0-1,1 1,215 85,-208-83,-1 1,0-1,-1 2,1-1,-1 2,0-1,-1 1,1 0,4 6,-11-11,0 0,-1 0,1 0,0 1,-1-1,1 0,-1 1,0-1,0 1,0-1,0 1,0 0,-1-1,1 1,-1 0,0 0,0-1,0 1,0 0,0 0,0-1,-1 1,1 0,-1 0,0-1,0 1,0-1,0 1,0-1,-1 1,1-1,-1 0,1 0,-1 1,0-1,0 0,0-1,0 1,0 0,0 0,-29 21,-1-1,-1-1,-1-2,0-1,-29 9,-102 20,138-40</inkml:trace>
  <inkml:trace contextRef="#ctx0" brushRef="#br0" timeOffset="24851.393">9630 593,'-6'10,"1"1,0 0,1 0,1 1,-1-1,2 1,0 0,0 0,1 0,1 0,0 0,0-1,1 1,1 0,0 0,0 0,4 8,-4-16,0-1,1 1,-1-1,1 0,0 0,0 0,0 0,0 0,0-1,1 1,-1-1,1 0,-1 0,1 0,0-1,0 1,0-1,0 0,0 0,0 0,0-1,0 1,0-1,0 0,1 0,-1-1,0 1,0-1,0 0,0 0,0 0,2-1,0 0,-1 0,1 0,0-1,-1 1,0-1,0 0,0-1,0 1,0-1,-1 0,1 0,-1 0,0-1,0 0,-1 0,0 0,1 0,-2 0,1 0,0-1,-1 0,0-1,0 1,0-1,0 1,-1-1,0 1,0-1,-1 1,1-1,-2 1,1-1,-1 1,0-1,0 1,0-1,-1 1,0 0,-1 0,1 0,-1 0,0 0,-1 0,1 1,-1 0,0-1,-1 1,1 1,-1-1,0 1,0 0,0 0,-1 0,1 1,-1-1,0 2,-3-2,-11 0</inkml:trace>
  <inkml:trace contextRef="#ctx0" brushRef="#br0" timeOffset="25425.715">10166 1,'-6'4,"0"0,0 1,0 0,1 0,0 1,0 0,0 0,1 0,0 0,0 0,1 1,-1 0,1 0,1 0,-1 0,1 0,1 1,-1-1,1 2,-11 175,5-28,-15-34,21-122,1 1,0-1,0 1,0-1,-1 1,1-1,0 1,0-1,0 1,0-1,0 1,0-1,0 1,0-1,0 0,0 1,0-1,0 1,1-1,-1 1,0-1,0 1,0-1,1 1,-1-1,0 0,0 1,1-1,-1 1,0-1,1 0,-1 0,1 1,-1-1,0 0,1 1,-1-1,1 0,-1 0,1 0,-1 0,1 1,-1-1,1 0,-1 0,1 0,-1 0,1 0,-1 0,1 0,-1 0,0 0,1 0,-1-1,1 1,-1 0,1 0,-1 0,1-1,-1 1,1 0,-1 0,0-1,1 1,-1 0,37-25,-27 17,7-6,1 1,1 0,0 2,1 0,0 1,0 1,1 1,0 1,0 1,1 0,0 2,0 1,0 0,0 2,10 0,-28 3,1-1,0 1,0 0,-1 1,1-1,-1 1,0 0,0 0,0 0,0 0,0 1,-1-1,1 1,-1 0,0 0,0 1,0-1,-1 0,0 1,0 0,0-1,0 1,-1 0,0 0,0 0,0 0,0 0,-1 0,0 0,0 1,0-1,-1 0,0 0,0 0,0 0,0 0,-1-1,0 1,0 0,0-1,-1 1,1-1,-3 3,-4 7,-1 1,-1-2,-1 1,0-1,0-1,-1 0,-1-1,0-1,0 0,-1-1,-1 0,1-1,-1-1,-1 0,1-2,-1 1,0-2,0-1,0 0,-1-1,1 0,-13-2,26 0,0-1,0 1,0-1,0 0,1 0,-1-1,0 1,1-1,-1 0,1 0,-1 0,1 0,0 0,0-1,0 0,0 1,0-1,1 0,-1 0,1-1,0 1,0 0,0-1,0 1,1-1,-1 0,1 0,0 1,0-1,0 0,1-2,-4-18</inkml:trace>
  <inkml:trace contextRef="#ctx0" brushRef="#br0" timeOffset="31121.156">430 4346,'-7'-2,"1"-1,-1 1,1 0,-1 1,1 0,-1 0,0 0,0 1,1 0,-1 0,0 0,0 1,1 0,-1 1,0 0,1 0,0 0,-1 0,1 1,0 0,0 1,0-1,1 1,-1 0,1 1,0-1,0 1,1 0,-1 0,1 0,0 2,-8 17,1 0,2 2,0-1,2 1,0 0,2 1,1-1,1 1,2 0,0 0,2 0,3 19,-4-41,0 0,0 1,1-1,0 0,0 1,0-1,1 0,0 0,0 0,0 0,1 0,-1 0,1-1,0 1,0-1,1 0,0 0,-1 0,1 0,0-1,1 0,-1 0,1 0,-1 0,1 0,0-1,0 0,0 0,0 0,0-1,1 0,-1 0,0 0,1-1,-1 1,0-1,1-1,-1 1,0-1,5-1,11-5,-1-1,0-1,-1-1,0 0,-1-2,0 0,-1-1,0-1,-1 0,0-1,-2-1,0-1,0 0,8-15,-11 19,-1-1,0 0,-1-1,-1-1,0 1,-1-1,0 0,-2-1,0 1,0-1,-2 0,0 0,-1-1,-1 1,-1 0,0-1,-1 1,-1 0,-2-8,3 20,-1 1,0 0,-1-1,1 1,-1 0,0 1,0-1,0 0,-1 1,1-1,-1 1,1 0,-1 1,0-1,0 0,-1 1,1 0,0 0,-1 1,0-1,1 1,-1 0,0 0,-4 0,-4-1,0 1,0 1,0 0,1 1,-1 0,0 1,0 0,-9 4,-1 2,1 2,0 0,0 2,2 0,-1 1,2 1,-17 16,2-2</inkml:trace>
  <inkml:trace contextRef="#ctx0" brushRef="#br0" timeOffset="32742.887">11408 3528,'-17'17,"-302"272,110-115,54-26,141-137</inkml:trace>
  <inkml:trace contextRef="#ctx0" brushRef="#br0" timeOffset="33219.835">10871 3444,'0'1,"-1"1,0 0,1-1,0 1,-1 0,1-1,0 1,0 0,0 0,0-1,0 1,1 0,-1 0,0-1,1 1,0-1,-1 1,1 0,0-1,-1 1,1-1,0 1,0-1,0 0,1 1,0 0,-2-1,160 242,-18-27,88 88,-218-286</inkml:trace>
  <inkml:trace contextRef="#ctx0" brushRef="#br0" timeOffset="34944.719">118 198,'-16'25,"1"0,1 1,2 1,0 0,2 1,1 0,1 0,2 1,0 0,2 0,2 1,0 3,1-27,1 0,0 0,0 0,0 0,1 0,-1 0,2-1,-1 1,0 0,1 0,0-1,1 1,-1-1,1 0,0 1,0-1,1-1,0 1,-1 0,2-1,-1 0,5 4,-6-8,0 0,0 0,0 0,0 0,0-1,0 0,0 1,0-1,0 0,0 0,0-1,0 1,0-1,-1 1,1-1,-1 0,1 0,-1 0,0 0,0 0,0-1,0 1,0-1,0 1,-1-1,1 0,0-1,4-3,80-146,40-53,-70 105,-76 239,15-19,6 1,5-1,5-1,7 14,-7-56,-3 0,-4 1,-3 0,-8 74,4-129,0 0,-2-1,0 1,-1-1,-1-1,-1 1,-1-1,-1 0,-1-1,0 0,-1-1,-2 0,1-1,-2-1,0 0,-1-1,-1-1,0 0,-1-1,0-1,-1 0,-6 1,23-11,-1-1,0 1,0-1,1 1,-1-1,0 0,0 0,-1 0,1 0,0-1,0 1,0-1,0 0,-1 0,1 0,0 0,0-1,0 1,0-1,-1 0,1 0,0 0,0 0,0 0,1-1,-1 1,0-1,1 0,-1 0,1 0,-1 0,1 0,0-1,0 1,0-1,0 1,0-1,0 0,1 0,0 1,-1-2,0-15,1-1,1 1,0 0,1-1,2 1,0 0,0 0,2 0,0 1,2 0,0 0,1 0,0 1,2 0,0 0,1 1,160-240,-54 110,-93 121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00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0 340,'238'-11,"24"-9,-67-5,-187 24,-7 0</inkml:trace>
  <inkml:trace contextRef="#ctx0" brushRef="#br0" timeOffset="349.105">424 1,'-12'25,"2"0,0 1,2 0,1 0,1 1,1 0,1 0,1 0,2 0,1 1,1-1,5 28,-4 27,-1 29,-1-87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02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56,'0'0,"-1"0,1 1,0-1,0 0,0 0,0 1,0-1,-1 0,1 0,0 0,0 0,0 1,-1-1,1 0,0 0,0 0,0 0,-1 0,1 0,0 1,0-1,-1 0,1 0,0 0,0 0,-1 0,1 0,0 0,0 0,-1 0,1 0,0 0,0 0,-1 0,1-1,13 29,-12-27,39 72,-13-27,-3 2,-1 1,-2 0,-3 3,59 224,-46-148,-5-55,-10-105,26-180,-20 90,5 1,5 2,8-7,-4 0,-22 103,-8 24</inkml:trace>
  <inkml:trace contextRef="#ctx0" brushRef="#br0" timeOffset="9651.938">996 536,'1'-1,"1"1,-1-1,0 0,0 0,0 0,-1 0,1 0,0 0,0 0,0 0,-1 0,1 0,-1-1,1 1,-1 0,1 0,-1-1,1 1,-1 0,0 0,0-1,0 1,0 0,0-1,0 1,0 0,0-1,-1 1,1 0,0 0,-1-1,1 1,-1 0,1 0,-1 0,0-1,0 1,1 0,-1 0,0 0,0 0,0 0,0 1,0-1,0 0,0 0,0 1,0-1,-1 0,1 1,0-1,0 1,-1 0,1-1,0 1,-1 0,1 0,0 0,-1 0,1 0,0 0,0 0,-1 0,1 1,0-1,-1 0,-10 2,0-1,1 2,-1 0,0 0,1 1,0 0,0 1,0 0,0 1,1 0,0 1,-5 4,14-11,-2 2,0 0,0 0,0 0,0 0,0 0,0 0,0 1,1-1,-1 1,1 0,0 0,0 0,0 0,0 0,1 0,-1 1,1-1,-1 1,1-1,1 1,-1-1,0 1,1-1,0 1,-1 0,1-1,1 1,-1-1,1 1,-1 0,1-1,0 1,0-1,0 1,1-1,-1 0,1 0,0 1,0-1,0 0,0-1,1 1,-1 0,1-1,0 1,-1-1,1 0,0 0,0 0,1 0,-1 0,0-1,131 15,-134-15,1-1,0 1,0 0,-1 0,1 0,-1-1,1 1,-1 0,1 0,-1 0,1 0,-1 0,0 0,1 0,-1 0,0 0,0 0,0 0,0 0,0 0,0 0,0 0,0 0,0 0,-1 0,1 0,0 0,-1 0,1 0,-1 0,1 0,-1 0,1 0,-1-1,1 1,-1 0,0 0,0-1,1 1,-1 0,0-1,0 1,0-1,0 1,0-1,1 1,-1-1,0 1,0-1,0 0,0 0,0 0,0 1,0-1,-1 0,1 0,0-1,-2 4,-20 14,17-15,1 0,0 1,0 0,0 0,0 1,1-1,0 1,-1 0,1 0,0 0,1 1,-1-1,1 1,0 0,0 0,0 0,1 1,0-1,0 0,0 1,1 0,-1-1,2 1,-1 0,0-1,1 6,4-7,-1-1,1 1,0-1,0 1,0-1,1-1,-1 1,1 0,0-1,-1 0,1 0,0-1,0 1,0-1,0 0,1 0,-1-1,0 0,0 1,0-2,1 1,-1-1,0 1,0-2,0 1,0 0,2-2,10-2,0-1,0-1,-1 0,0-1,0-1,-1-1,5-4,-5 4,7-4</inkml:trace>
  <inkml:trace contextRef="#ctx0" brushRef="#br0" timeOffset="10059.034">1646 395,'-98'134,"68"-96,0-2,-3-1,-1-2,-1-1,-5 1,-4 4,2 2,2 2,-28 39,-63 78,131-157,7-5</inkml:trace>
  <inkml:trace contextRef="#ctx0" brushRef="#br0" timeOffset="10803.505">1617 733,'-9'9,"1"0,0 1,1 0,0 0,0 0,1 1,1 0,-1 0,2 1,0-1,0 1,1 0,0 0,1 0,1 1,0-1,0 0,1 1,1-1,0 0,1 2,-2-11,1-1,-1 1,1-1,0 0,0 1,0-1,0 0,0 0,1 0,-1 0,0 0,1 0,0 0,-1 0,1-1,0 1,0-1,0 1,0-1,0 0,0 1,1-1,-1 0,0-1,0 1,1 0,-1-1,1 1,-1-1,1 0,-1 1,0-1,1-1,-1 1,1 0,-1 0,1-1,-1 0,0 1,1-1,-1 0,0 0,0 0,0 0,1-1,-1 1,0-1,-1 1,1-1,0 0,25-17,-2-2,0-1,-2-1,0-1,1-5,3-1,34-51,-60 80,0 1,-1-1,1 0,0 0,-1 1,1-1,0 0,0 1,0-1,-1 1,1-1,0 1,0-1,0 1,0 0,0-1,0 1,0 0,0 0,0 0,0 0,0 0,0 0,0 0,0 0,0 0,0 0,0 0,0 1,0-1,0 0,0 1,0-1,0 1,-1-1,1 1,0-1,0 1,0 0,-1-1,1 1,0 0,-1 0,1-1,0 1,-1 0,1 0,-1 0,0 0,1 0,-1 0,1 0,20 59,-18-49,0 1,20 61,-4 0,-3 1,1 38,-16-99,-1 1,-1 0,-1-1,0 1,0-1,-1 0,-1 0,0 0,-1 0,0 0,-1-1,-1 0,0 0,0-1,-1 0,-1 0,0-1,0 0,-1 0,0-1,0 0,-1-1,-1-1,1 1,-1-2,-1 1,-84 5,95-11,-1-1,1-1,0 1,-1 0,1-1,-1 1,1-1,0 1,-1-1,1 0,0 0,0 0,0-1,0 1,0 0,0-1,0 1,0-1,0 0,1 0,-1 0,1 1,-1-1,1-1,0 1,0 0,0 0,0 0,0-1,0 1,1 0,-1-1,1 1,-1 0,1-1,0 1,0-2,5-11,0 0,0 0,2 0,0 1,0-1,1 2,1-1,1 1,0 1,0 0,1 0,0 1,1 0,1 1,0 0,13-7,-20 13,25-22,12-9,1 2,2 1,34-17,-53 36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4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932 534,'0'19,"0"17,0 6,0 1,0-2,-5-3,-1-4,0-2,1-2,-3-6,0-3,1-4</inkml:trace>
  <inkml:trace contextRef="#ctx0" brushRef="#br0" timeOffset="244.339">763 534,'39'0,"26"0,8 0,-5 0,-8 0,-10 0,-13 0</inkml:trace>
  <inkml:trace contextRef="#ctx0" brushRef="#br0" timeOffset="511.244">1525 506,'-29'34,"-23"30,-9 14,2-7,11-10,9-11,11-9,5-7,2-4,5-2,5-7</inkml:trace>
  <inkml:trace contextRef="#ctx0" brushRef="#br0" timeOffset="1261.953">1808 760,'-18'-1,"0"1,0 0,0 1,0 1,0 0,1 2,-1 0,1 1,0 1,0 0,1 1,0 1,0 0,0 2,-6 5,20-14,2-1,-1 1,0-1,0 1,0 0,0-1,0 1,0 0,1 0,-1 0,0 0,1 0,-1 0,1 0,-1 0,1 0,-1 0,1 0,-1 0,1 0,0 0,0 0,0 0,0 0,0 0,0 0,0 1,0-1,0 0,0 0,0 0,1 0,-1 0,0 0,1 0,-1 0,1 0,0 0,-1 0,1 0,-1 0,1 0,0-1,0 1,0 0,-1 0,1-1,1 1,49 19,-49-20,1 0,-1 1,1-1,-1 1,0-1,1 1,-1 0,0 0,0 0,1 0,-1 1,0-1,0 1,0-1,0 1,-1-1,1 1,0 0,-1 0,1 0,-1 0,0 0,0 0,1 1,-1-1,-1 0,1 1,0-1,0 0,-1 1,0-1,1 1,-1-1,0 1,0-1,0 1,-1-1,1 0,0 1,-1-1,0 1,0-1,1 0,-2 2,-7 10,0 0,-1 0,-1-1,0-1,-1 0,0 0,-1-1,-10 6,-16 17,38-34,0 1,-1 0,1 0,0 0,0 0,0 0,0 1,0-1,0 0,1 0,-1 1,0-1,1 0,-1 1,1-1,-1 1,1-1,0 1,-1-1,1 1,0-1,0 1,0-1,0 1,0-1,1 1,-1-1,0 1,1-1,-1 0,1 1,-1-1,1 1,0-1,0 0,-1 0,1 1,0-1,0 0,0 0,0 0,1 0,-1 0,0 0,0 0,0-1,1 1,-1 0,1-1,-1 1,0-1,1 1,-1-1,1 1,-1-1,1 0,-1 0,1 0,140-11,-113 8,-4 1</inkml:trace>
  <inkml:trace contextRef="#ctx0" brushRef="#br0" timeOffset="57229.492">1 83,'0'-1,"1"1,-1-1,1 0,-1 1,1-1,-1 1,1-1,0 1,-1-1,1 1,0-1,0 1,-1 0,1-1,0 1,0 0,-1 0,1 0,0-1,0 1,-1 0,1 0,0 0,0 0,0 0,-1 0,1 1,0-1,0 0,0 0,-1 1,1-1,0 0,0 1,-1-1,1 0,0 1,-1-1,1 1,-1-1,1 1,0 0,-1-1,1 1,-1 0,0-1,1 1,-1 0,0-1,1 1,-1 0,0 0,0-1,1 1,-1 0,0 0,0 0,15 23,-2 0,-1 1,0 1,-2 0,-1 0,-1 1,-2 0,1 8,10 30,62 299,-47-278,-30-85,-1-1,0 0,1 0,-1 0,1 0,-1 0,0 0,1 0,-1 0,0-1,1 1,-1-1,0 1,1-1,-1 1,0-1,0 0,1 1,-1-1,0 0,0 0,0 0,0 0,0 0,0 0,0 0,-1 0,1 0,0-1,-1 1,1 0,0 0,-1-1,0 1,1 0,-1-1,0 1,0 0,1-1,-1 1,0-1,0 1,-1 0,1-1,0 1,0 0,-1-2,4-7,12-25,2 1,0 1,3 1,1 0,1 1,13-13,-7 12,-2-1,-1-1,-1-2,-3 0,-1-1,-1-2,-2 0,-2 0,-2-2,-1 1,1-18,-3-6,-4 37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356 138,'-3'1,"0"1,0 0,0 0,1 0,-1 0,0 0,1 1,-1-1,1 1,0 0,0-1,0 1,0 0,0 0,1 1,0-1,-1 0,1 2,-5 5,-294 498,293-490,22-42,168-343,-56 35,-121 374,7 149,11 80,-22-264,0-1,0 0,1-1,0 1,0 0,0-1,1 0,0 0,0 0,0 0,0 0,1-1,0 0,0 0,0 0,0-1,1 1,-1-1,1 0,0-1,0 0,0 0,0 0,0 0,1-1,-1 0,0-1,1 1,-1-1,0 0,1-1,-1 0,0 0,1 0,-1-1,0 1,0-1,0-1,0 1,-1-1,1 0,-1-1,1 1,-1-2,119-126,-102 102,-2 0,-1-1,-2-1,0-1,-2 0,-2-1,-1 0,-1-1,3-27,-5 16,-8 33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82,'-11'11,"0"2,1-1,1 1,0 0,1 1,0 0,1 0,1 1,0 0,1 0,1 1,0-1,0 9,3-21,1 0,-1 0,1 0,0 0,0 1,0-1,1 0,-1 0,1 0,0 0,0 0,0 0,0 0,0 0,1 0,-1 0,1-1,0 1,-1-1,1 1,1-1,-1 1,0-1,0 0,1 0,-1 0,1-1,0 1,0-1,-1 1,1-1,0 0,0 0,0 0,0 0,1-1,-1 1,0-1,0 0,0 0,0 0,0 0,1 0,-1-1,0 1,3-2,2-1,-1-1,1 1,-1-1,0-1,0 0,-1 0,1 0,-1 0,0-1,-1 0,1-1,-1 1,0-1,-1 0,0 0,0 0,0-1,-1 1,0-1,0 0,-1 0,0 0,-1 0,0 0,0-1,0 1,-1 0,-1 0,1-1,-1 1,-1 0,1 0,-1 0,-1 0,0 0,0 0,0 1,-1-1,0 1,0 0,-2-1,-67-60,49 57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3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27,'29'0,"29"0,8 0,-1 0,-7-5,-9-1,-7-1,-7 2,-9 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3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1,'38'9,"42"-1,7-2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2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26,'112'416,"-104"-384,1 1,2-1,1-1,1 0,12 19,-25-49,1 1,-1-1,0 0,1 0,-1 1,1-1,-1 0,1 0,0 0,-1 0,1 0,0 1,0-2,0 1,0 0,0 0,0 0,0 0,0 0,0-1,0 1,0-1,0 1,1-1,-1 1,0-1,0 1,1-1,-1 0,0 0,1 0,-1 0,0 0,1 0,-1 0,0 0,1-1,-1 1,0 0,0-1,1 1,-1-1,0 1,0-1,0 0,0 1,0-1,0 0,0 0,0 0,1 0,14-30,0-1,-3-1,0 0,-2 0,6-36,14-38,43-105,-70 200,-3 7,0 0,0 0,0 0,0 0,1 0,0 0,0 0,1 1,-1-1,1 1,0-1,0 1,0 0,1 0,-1 1,1-1,0 1,0-1,0 1,1 1,-1-1,1 0,-1 1,1 0,0 0,0 1,5-2,5 7</inkml:trace>
  <inkml:trace contextRef="#ctx0" brushRef="#br0" timeOffset="621.187">988 337,'-21'2,"-1"0,0 2,1 0,0 1,0 2,0 0,1 1,0 1,1 1,0 0,-16 12,33-21,0 0,0 1,-1-1,1 0,0 1,0-1,0 1,1 0,-1-1,0 1,1 0,-1 0,1 0,-1 0,1 0,0 1,0-1,0 0,0 1,1-1,-1 0,0 1,1-1,0 1,0-1,0 1,0-1,0 1,0-1,0 1,1-1,-1 1,1-1,0 0,0 1,0-1,0 0,0 1,0-1,1 0,-1 0,1 0,-1 0,1-1,0 1,0 0,-1-1,1 1,1-1,-1 1,0-1,1 0,44 21,-44-22,0 0,0 0,0 1,0-1,0 1,-1-1,1 1,0 0,0 0,-1 1,1-1,-1 0,1 1,-1 0,1-1,-1 1,0 0,0 0,0 0,0 1,0-1,-1 0,1 1,-1-1,1 1,-1-1,0 1,0 0,0-1,0 1,-1 0,1 0,-1 0,1 0,-1 0,0 0,0-1,0 1,-1 0,0 2,-54 114,55-118,0 1,0 0,0-1,1 1,-1 0,0-1,1 1,0-1,-1 1,1-1,0 1,0-1,0 1,0-1,0 0,0 1,0-1,0 0,0 0,1 0,-1 0,0 0,1 0,-1 0,1 0,-1-1,1 1,-1-1,1 1,0-1,-1 1,1-1,0 0,-1 0,1 0,0 0,0 0,66-4,19-32,-71 27</inkml:trace>
  <inkml:trace contextRef="#ctx0" brushRef="#br0" timeOffset="887.303">1580 224,'-298'386,"128"-145,90-114,72-111</inkml:trace>
  <inkml:trace contextRef="#ctx0" brushRef="#br0" timeOffset="1502.116">1666 506,'-18'28,"2"2,0 0,3 1,0 0,2 1,2 0,-5 28,13-57,0 0,0 0,0 0,1 0,0 0,-1 0,1 0,0 0,0 0,1 0,-1 0,1 0,0 0,-1 0,1 0,0 0,1 0,-1-1,0 1,1 0,0-1,-1 1,1-1,0 0,0 1,1-1,-1 0,0 0,1-1,-1 1,1 0,0-1,-1 1,1-1,0 0,0 0,0 0,0 0,0-1,0 1,0-1,0 0,0 0,0 0,0 0,0 0,1-1,9-3,-1-1,1-1,-1 0,0 0,0-1,-1-1,0 0,-1-1,0 0,0 0,0-1,-2 0,1-1,-1 0,-1 0,3-4,4-4,43-72,-48 123,-56 251,24 74,18-316,3-26,1 0,-2 0,0 0,-1 0,0-1,-1 1,-1-1,0 0,-6 8,12-21,-1 0,1 0,-1 1,1-1,-1 0,0 0,0 0,0 0,1 0,-1 0,0 0,0 0,0 0,0 0,-1 0,1-1,0 1,0-1,0 1,-1 0,1-1,0 0,-1 1,1-1,0 0,-1 0,1 0,0 1,-1-1,1-1,0 1,-1 0,1 0,0 0,-1-1,1 1,0-1,0 1,-1-1,1 1,0-1,0 0,-1 0,-26-54,26 25,0 0,2 0,1-1,1 1,2 1,1-1,1 1,2 0,1 0,1 0,9-16,-8 18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0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1,'5'19,"1"30,0 12,-1 5,-2-4,0-3,-2-6,-1-8,0-7,5 0,1-1,0-3,-1-2,3-7,0-2,-5-6,-4-5</inkml:trace>
  <inkml:trace contextRef="#ctx0" brushRef="#br0" timeOffset="427.622">0 339,'138'6,"-1"6,104 25,-180-24,-52-9,1-1,0 0,0-1,0 0,0 0,0-1,0-1,0 1,0-2,1 1,-1-2,0 1,0-1,0-1,-1 1,1-2,0 1,-1-2,0 1,4-3,52-61,-63 66,-1 0,1 0,-1 0,0 0,0 0,0 0,0 0,0 0,0 0,0-1,-1 1,1 0,-1-1,0 1,0 0,0-1,0 1,0 0,0-1,0 1,-1 0,1 0,-1-1,0 1,0 0,0 0,0 0,0 0,0 0,0 0,-1 0,1 0,-1 0,1 1,-1-1,0 0,-1 0,-4 0,0 0,0 1,1 0,-1 0,0 1,0 0,0 0,0 0,0 1,0 0,0 1,1-1,-1 1,0 1,1-1,0 1,-1 0,1 0,1 1,-1 0,0 0,1 1,0-1,-4 5,-6 6,1 0,0 1,1 0,1 1,1 1,1 0,0 0,1 1,-6 20,11-32,2-1,-1 1,1 1,0-1,0 0,1 0,0 1,0-1,1 0,0 1,0-1,1 1,0-1,0 0,1 0,0 1,0-1,0 0,1 0,0-1,1 1,-1-1,1 1,0-1,1 0,0-1,0 1,2 1,7 2,0-1,0 0,1-1,0-1,0 0,1-1,-1-1,1 0,0-2,0 1,0-2,0 0,0-1,1-1,-1 0,1-1,-16 2,31-1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5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1,'5'0,"11"0,7 0,6 0,1 0,1 0,1 0,-2 0,0 0,-1 0,0 0,0 0,-1 0,0 0,0 0,0 0,-4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0,'-2'1,"0"1,0-1,0 1,1-1,-1 1,0-1,1 1,-1 0,1 0,0 0,0 0,0 0,0 0,0 0,0 0,0 1,0-1,1 0,0 0,-1 1,1-1,0 0,0 1,0-1,0 2,0-1,-3 281,29-115,0-28,-10-95,-18-42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52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1,'5'9,"16"4,9-1,4-2,1-3,0-7,-2-4,-1-1,-1 0,-2 1,0 1,-1 2,0-5,-5-1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4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80,'17'166,"7"45,29 36,-10-113,-26-145,17-135,0-4,6 0,7 3,22-40,-50 159,-9 23</inkml:trace>
  <inkml:trace contextRef="#ctx0" brushRef="#br0" timeOffset="982.334">1074 447,'-2'-3,"0"0,0 0,0 0,-1 0,1 1,-1-1,1 1,-1 0,0 0,0 0,0 0,0 0,0 1,0-1,-1 1,1 0,0 0,-1 0,1 0,-1 1,1-1,-1 1,0 0,1 0,-1 0,1 1,-1-1,1 1,-1 0,-101 33,97-30,2-2,0 0,0 0,0 1,1-1,-1 1,1 1,0-1,0 1,0 0,0 0,0 0,1 1,0 0,0-1,0 2,1-1,-1 0,1 1,-2 5,7-7,0-1,0 1,0 0,0-1,1 1,0-1,-1 0,1 1,0-1,1-1,-1 1,0 0,1-1,0 0,-1 0,1 0,0 0,0 0,0-1,0 0,0 0,1 0,-1 0,0-1,0 1,1-1,-1 0,0-1,0 1,3-1,8 3,-14-3,0 1,1-1,-1 1,0 0,1 0,-1 0,1 0,-1 0,0 0,1 0,-1 0,0 1,1-1,-1 0,0 1,1-1,-1 1,0 0,0-1,0 1,1 0,-1 0,0 0,0-1,0 1,0 0,0 0,0 1,-1-1,1 0,0 0,-1 0,1 1,0-1,-1 0,0 0,1 1,-1-1,0 0,1 1,-1-1,0 1,0-1,0 0,0 1,-1-1,1 1,-113 127,110-126,0 0,1 0,-1 0,1 1,0-1,0 1,0 0,0-1,1 1,-1 0,1 0,0 0,0 0,1 0,-1 1,1-1,0 0,0 0,0 0,1 0,-1 0,1 0,0 1,0-1,1-1,-1 1,1 0,0 0,0-1,0 1,0 0,0-1,1 0,0 0,0 0,0 0,0 0,0-1,0 1,2 0,5 2,1-1,0 0,0 0,0-1,0-1,0 0,1 0,-1-1,1-1,-1 0,1 0,-1-1,1-1,-1 0,0 0,0-1,0-1,0 1,8-6,6-3</inkml:trace>
  <inkml:trace contextRef="#ctx0" brushRef="#br0" timeOffset="1229.578">1469 531,'43'0,"33"0,9 0,-5 0,-12 0,-17 0</inkml:trace>
  <inkml:trace contextRef="#ctx0" brushRef="#br0" timeOffset="1802.983">2005 23,'79'124,"5"125,-81-240,14 46,2-1,3-1,2-2,2 0,22 31,-48-82,1 1,-1 0,0 0,0 0,1 0,-1 0,1-1,-1 1,0 0,1 0,-1-1,1 1,0 0,-1-1,1 1,0-1,-1 1,1 0,0-1,-1 0,1 1,0-1,0 1,0-1,0 0,-1 0,1 1,0-1,0 0,0 0,0 0,0 0,0 0,0 0,-1 0,1 0,0 0,0-1,0 1,0 0,0-1,-1 1,1 0,0-1,0 1,-1-1,1 1,0-1,-1 1,1-1,0 0,-1 1,1-1,-1 0,1 0,-1 1,1-1,-1 0,0 0,1 0,-1 0,77-395,-66 356,3 1,1 0,2 1,1 0,2 2,2 0,20-25,-25 43,-2 6</inkml:trace>
  <inkml:trace contextRef="#ctx0" brushRef="#br0" timeOffset="2416.826">2654 616,'18'90,"25"-3,-42-85,1 0,-1 0,1-1,0 1,0-1,0 1,0-1,0 0,0 1,0-1,1 0,-1-1,0 1,1 0,-1-1,0 1,1-1,-1 0,1 0,-1 0,1 0,-1 0,0 0,1-1,-1 1,1-1,-1 1,0-1,0 0,1 0,-1 0,0 0,0-1,0 1,0-1,0 1,0-1,0-1,231-258,-232 260,56-35,-56 35,0 1,1-1,-1 1,0-1,1 1,-1 0,0 0,1 0,-1 0,0 0,1 0,-1 0,1 0,-1 0,0 1,1-1,-1 1,0-1,0 1,1-1,-1 1,0 0,0-1,0 1,0 0,0 0,0 0,0 0,0 0,0 0,0 0,0 0,-1 1,1-1,0 0,-1 0,1 1,-1-1,0 0,1 1,-1-1,0 0,0 1,0-1,1 0,-2 1,2 204,0-157,-2 1,-2-1,-2 0,-3-1,-1 1,-3-2,-2 1,-14 31,26-72,-1 0,0-1,0 1,0-1,-1 1,0-1,0 0,-1-1,1 1,-1-1,-1 0,1 0,-1 0,1-1,-1 0,-1 0,1 0,-1-1,1 0,-1 0,0-1,0 0,0 0,0 0,-5 0,8-6,0 0,0 1,0-1,1-1,0 1,0 0,0-1,0 1,1-1,0 0,0 0,0 0,0 0,1-1,0 1,0 0,0 0,1-1,-1 1,1-1,1 1,-1 0,1-1,0 1,0 0,2-4,1-9,0 0,2 1,0-1,1 1,1 0,0 1,1 0,1 0,2 0,1-3,2 0,0 1,2 1,-1 1,2 0,0 1,1 1,1 0,0 2,21-10,17 3,-34 15</inkml:trace>
  <inkml:trace contextRef="#ctx0" brushRef="#br0" timeOffset="7633.934">1 2055,'357'0,"-539"12,44 6,413-19,-251 1</inkml:trace>
  <inkml:trace contextRef="#ctx0" brushRef="#br0" timeOffset="8152.503">932 1519,'-35'40,"1"2,2 1,2 2,3 1,1 1,2 1,2 1,3 1,-3 17,15-43,1 1,1-1,1 1,2-1,0 1,2 0,1 0,0 0,2-1,1 1,1-1,1 0,1 0,1 0,1-1,1 0,1-1,2 0,0-1,0 0,2-1,1-1,15 15,-25-28,1-1,-1 1,1-2,0 1,0-1,0 0,0 0,1-1,0 0,0 0,0-1,0 0,0 0,0-1,0 0,1 0,-1-1,0 0,0-1,1 0,-1 0,7-2,6-4,-2 0</inkml:trace>
  <inkml:trace contextRef="#ctx0" brushRef="#br0" timeOffset="9001.741">1215 1829,'3'2,"0"0,0 0,0 0,0 0,-1 0,1 1,-1-1,1 1,-1 0,0 0,0 0,0 0,-1 0,1 0,-1 0,1 0,-1 1,0-1,0 3,42 164,31 114,-74-283,0 0,0 0,0 0,-1 0,1 0,0 0,0 0,0 0,1 0,-1 0,0 0,0 0,0 0,1 0,-1 0,0-1,1 1,-1 0,1 0,-1 0,1 0,0 0,-1-1,1 1,0 0,-1-1,1 1,0 0,0-1,0 1,0-1,-1 1,1-1,0 0,0 1,0-1,0 0,0 0,0 1,0-1,0 0,0 0,0 0,0 0,0 0,0 0,0-1,0 1,0 0,0 0,0-1,0 1,0-1,0 1,0-1,-1 1,1-1,0 1,0-1,0 0,32-116,-25 70,18-73,5 2,5 1,20-35,-26 71,-30 75,-4 6</inkml:trace>
  <inkml:trace contextRef="#ctx0" brushRef="#br0" timeOffset="9747.533">1695 2084,'-7'24,"1"0,1 0,1 1,1-1,1 1,1 19,1-40,-1 0,1 0,0 0,0 0,0 0,1 0,-1 0,1 0,0 0,0 0,1 0,-1 0,1-1,0 1,0 0,0-1,0 0,0 1,1-1,0 0,-1 0,1 0,1-1,-1 1,0-1,0 1,1-1,-1 0,1-1,0 1,0 0,0-1,-1 0,1 0,0 0,0-1,1 1,-1-1,0 0,0 0,0 0,3-1,4-5,1 1,-1-2,0 0,0 0,-1-1,0 0,0-1,-1 0,0 0,-1-1,0 0,0-1,-1 1,-1-2,1 1,2-9,16-22,-25 42,0 1,1-1,-1 1,0-1,0 0,1 1,-1-1,0 1,1-1,-1 0,0 0,1 1,-1-1,0 0,1 1,-1-1,0 0,1 0,-1 0,1 0,-1 1,1-1,-1 0,0 0,1 0,-1 0,1 0,-1 0,1 0,-1 0,1 0,-1 0,0 0,1 0,-1-1,1 1,-1 0,1 0,-1 0,0-1,1 1,-1 0,0 0,1-1,-1 1,0 0,1-1,-1 1,0 0,1-1,-1 1,0 0,0-1,0 1,1-1,-1 1,0-1,0 1,0 0,0-1,0 1,0-1,0 1,0-1,0 1,0-1,0 1,0 0,2 37,-2-33,-19 203,18-203,-4 28,0-1,-2 1,-2-1,-1-1,-1 0,-1 0,-2-1,-1 0,-3 2,18-30,0 0,0 0,-1 0,1 0,0 0,0 0,-1 0,1 0,-1 0,1-1,-1 1,1 0,-1 0,1 0,-1-1,0 1,1 0,-1-1,0 1,0 0,0-1,1 1,-1-1,0 1,0-1,0 0,0 1,0-1,0 0,0 0,0 1,0-1,0 0,0 0,0 0,0 0,0 0,0 0,0-1,0 1,0 0,1 0,-1-1,0 1,0-1,0 1,0-1,0 1,0-1,1 1,-1-1,0 0,1 1,-1-1,0 0,1 0,-1 0,1 1,-1-1,1 0,-1 0,1 0,0 0,-1 0,1 0,0 0,-2-10,2 0,-1 1,2-1,-1 0,1 1,1-1,0 1,0-1,4-8,7-42,25-66,-29 109</inkml:trace>
  <inkml:trace contextRef="#ctx0" brushRef="#br0" timeOffset="10004.725">2343 2168,'39'0,"21"-4,7-3,-5 1,-11 1</inkml:trace>
  <inkml:trace contextRef="#ctx0" brushRef="#br0" timeOffset="10415.905">2767 1802,'1'59,"4"-1,1 1,4-1,2 0,2-1,21 53,23 22,-57-132,-1 1,0-1,1 1,-1 0,0-1,1 1,-1-1,0 0,1 1,-1-1,1 1,-1-1,1 0,-1 1,1-1,0 0,-1 1,1-1,-1 0,1 0,-1 0,1 0,0 1,-1-1,1 0,0 0,-1 0,1 0,-1 0,1 0,0-1,-1 1,1 0,-1 0,1 0,0-1,-1 1,1 0,-1 0,1-1,-1 1,1-1,-1 1,1 0,-1-1,1 1,-1-1,0 1,1-1,-1 1,0-1,1 1,-1-1,0 0,0 1,0-1,1 1,-1-1,0 0,17-44,-14 36,126-452,-115 426,-1 4</inkml:trace>
  <inkml:trace contextRef="#ctx0" brushRef="#br0" timeOffset="10966.318">3444 2112,'-13'-3,"1"1,-1 1,0 0,0 1,1 0,-1 1,0 0,0 1,1 1,-1 0,1 0,0 1,0 1,0 0,0 1,1 0,9-5,0-1,1 1,-1-1,1 1,-1 0,1 0,0 0,-1-1,1 1,0 1,-1-1,1 0,0 0,0 0,0 0,0 1,0-1,0 1,1-1,-1 1,0-1,1 1,-1-1,1 1,-1-1,1 1,0 0,0-1,-1 1,1-1,0 1,1 0,-1-1,0 1,0 0,1-1,-1 1,1-1,-1 1,1-1,0 1,0-1,0 1,-1-1,1 0,1 1,-1-1,0 0,0 0,0 0,0 0,1 0,0 1,7 4,1-1,0 0,-1 0,2-1,-1-1,0 1,1-2,-1 1,8 0,-15-3,-1 0,0 1,0-1,1 1,-1 0,0 0,0 0,0 0,0 0,0 0,0 0,0 1,0-1,-1 1,1-1,0 1,-1 0,1 0,-1-1,0 1,0 0,1 0,-1 1,0-1,-1 0,1 0,0 0,-1 1,1-1,-1 0,0 0,0 1,0-1,0 0,0 1,0-1,-1 0,1 1,-1-1,1 0,-1 0,0 0,0 1,0-1,0 0,0 0,-4 9,3-8,0 0,0 0,0 0,0 0,0 1,1-1,-1 0,1 1,0-1,0 1,0-1,1 1,-1 0,1-1,0 1,0 0,0-1,0 1,0 0,1-1,0 1,0-1,0 1,0-1,1 1,-1-1,1 0,0 1,0-1,0 0,0 0,0-1,1 1,-1 0,1-1,0 1,0-1,0 0,0 0,1 0,4 1,1-2,-1 1,0-1,1 0,-1-1,1 0,-1 0,1-1,-1 0,1 0,-1-1,0 0,0-1,0 0,0 0,0 0,-1-1,1 0,-1-1,0 0,6-5,-3-5</inkml:trace>
  <inkml:trace contextRef="#ctx0" brushRef="#br0" timeOffset="11264.537">3670 1407,'136'485,"-79"-300,-49-158,-1 0,-1 0,-2 0,0 1,-2 0,-1 0,-1 0,-2 0,0-1,-2 1,-1-1,-2 1,-8 25,9-35,-1 0,0 0,-2-1,0 0,0 0,-2-1,0-1,-1 1,-12 11,1-7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21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85,'202'-11,"95"-40,-172 30,-101 19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21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1,'29'0,"24"0,7 0,-1 0,-6 0,-8 0,-5 5,-6 1,-4 0,-7-1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22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1,'4'40,"1"-1,2 1,2-1,2 0,1-1,2-1,2 0,1 0,5 4,39 94,12 51,-74-185,1 0,0-1,-1 1,1 0,0 0,0 0,0 0,0-1,0 1,0 0,0 0,0 0,0 0,0 0,0-1,1 1,-1 0,0 0,0 0,1 0,-1-1,1 1,-1 0,1 0,-1-1,1 1,-1 0,1-1,0 1,-1-1,1 1,0-1,-1 1,1-1,0 1,0-1,0 0,-1 1,1-1,0 0,0 0,0 0,0 0,-1 0,1 1,0-1,0-1,0 1,0 0,0 0,0 0,-1 0,1-1,0 1,0 0,0-1,-1 1,1 0,0-1,0 1,-1-1,1 0,0 1,0-1,40-125,111-277,-69 226,-60 153,-16 25</inkml:trace>
  <inkml:trace contextRef="#ctx0" brushRef="#br0" timeOffset="684.266">707 508,'1'284,"-2"-283,1 0,-1 0,1 0,0 0,0 0,-1 0,1 1,0-1,0 0,0 0,0 0,0 0,1 1,-1-1,0 0,0 0,1 0,-1 0,1 0,-1 0,1 0,-1 0,1 0,0 0,-1 0,1 0,0 0,0 0,0 0,0-1,0 1,0 0,0-1,0 1,0-1,0 1,0-1,0 1,0-1,0 0,0 1,1-1,-1 0,0 0,0 0,0 0,0 0,1 0,-1 0,0-1,0 1,1 0,76-117,-3 22,-74 95,0-1,0 1,-1-1,1 1,0 0,0 0,0-1,-1 1,1 0,0 0,0 0,0 0,0 0,-1 0,1 0,0 0,0 0,0 0,0 1,-1-1,1 0,0 0,0 1,0-1,-1 1,1-1,0 1,-1-1,1 1,0-1,-1 1,1-1,-1 1,1 0,-1 0,1-1,-1 1,1 0,-1 0,0-1,1 1,-1 0,0 0,0 0,0-1,1 1,-1 0,0 0,7 44,-7-45,3 36,-1 1,-1-1,-3 0,-1 0,-1 0,-2 0,-2 0,-1-1,-2-1,-1 0,-2 0,-7 15,16-35,-1 1,0-1,-1 0,-1 0,0-1,-1 0,0-1,-1 0,-8 8,16-19,-1 0,1 0,0 0,0 0,-1 0,1-1,-1 1,1-1,0 0,-1 1,1-1,-1 0,1-1,-1 1,1 0,-1-1,1 1,0-1,-1 0,1 0,0 0,0 0,-1 0,1 0,0-1,0 1,0-1,1 1,-1-1,0 0,0 1,1-1,-1 0,1 0,0-1,0 1,-1 0,2 0,-1 0,0-1,0 1,1 0,-1-1,1 1,-1-1,1 1,0-1,0 1,0-1,1 1,-1 0,1-1,-1 1,1-1,0 1,0-1,3-14,1 0,0 0,2 1,0 0,0 0,2 1,0 0,0 0,1 1,1 1,1-1,10-8,77-58,-81 66</inkml:trace>
  <inkml:trace contextRef="#ctx0" brushRef="#br0" timeOffset="953.475">1638 508,'-33'43,"-27"34,-6 8,2-5,12-12,11-12,11-11,7-8,7-7,1-2,4-2,3-5</inkml:trace>
  <inkml:trace contextRef="#ctx0" brushRef="#br0" timeOffset="1550.347">2259 594,'-31'-2,"1"2,0 2,-1 0,1 2,0 1,0 2,1 1,0 1,0 1,1 2,-14 8,39-19,1 0,-1 0,1 0,0 0,-1 1,1-1,0 1,0-1,0 1,0 0,0 0,0 0,0 0,0 0,1 0,0 1,-1-1,1 1,0-1,0 1,0-1,0 1,0-1,1 1,-1 0,1-1,0 1,0 0,0-1,0 1,0 0,1 0,-1-1,1 1,-1 0,1-1,0 1,0-1,0 1,1-1,-1 0,0 1,1-1,0 0,-1 0,1 0,0 0,2 1,116 30,-31-13,-89-20,1 0,-1 0,1 0,0 0,-1 0,1 0,-1 0,1 1,-1-1,1 0,-1 0,1 1,-1-1,1 0,-1 0,1 1,-1-1,1 1,-1-1,0 0,1 1,-1-1,0 1,1-1,-1 1,0-1,0 1,1-1,-1 1,0-1,0 1,0 0,0-1,0 1,1-1,-1 1,0-1,-1 1,1 0,0-1,0 1,0-1,0 1,0-1,0 1,-1-1,1 1,0-1,0 1,-1-1,1 1,0-1,-1 1,1-1,-1 1,1-1,-1 0,1 1,0-1,-1 0,1 1,-1-1,-37 23,33-21,-16 9,1 1,0 0,1 1,1 1,0 1,1 1,1 0,-8 11,22-25,0 0,0 0,0 0,0 0,1 0,-1 1,1-1,-1 0,1 1,0-1,0 1,0-1,0 1,0 0,1-1,-1 1,1 0,0 0,0-1,0 1,0 0,0-1,1 1,-1 0,1-1,0 1,0 0,-1-1,2 1,-1-1,0 1,0-1,1 0,0 1,-1-1,1 0,0 0,0 0,0-1,0 1,0 0,0-1,1 1,-1-1,1 0,-1 0,1 0,2 1,17 2,0-2,0 0,1-1,-1-1,0-2,15-2,106-23,-59 7,-60 14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7,'5'-6,"-18"20,-106 123,-167 229,182-259,103-106,1 0,-1 0,0 0,1 0,-1 0,0 0,0-1,0 1,0 0,0-1,0 1,0-1,0 1,0-1,0 1,0-1,0 0,0 1,0-1,0 0,0 0,-1 0,1 0,0 0,0 0,0 0,0 0,0 0,0-1,-1 1,1 0,0-1,0 1,0-1,0 1,0-1,0 0,0 1,1-1,-1 0,0 1,0-1,0 0,1 0,-1 0,0 0,1 0,-1 0,1 0,-1 0,1 0,-1 0,1 0,0 0,0 0,-1-1,1 1,0 0,0 0,0 0,0 0,1 0,-1-1,0 1,0 0,1 0,-1 0,-2-23,1 0</inkml:trace>
  <inkml:trace contextRef="#ctx0" brushRef="#br0" timeOffset="332.953">60 7,'0'0,"0"1,0-1,1 0,-1 1,0-1,0 0,0 1,0-1,0 0,0 1,0-1,0 0,0 1,0-1,0 0,0 1,0-1,0 1,0-1,0 0,0 1,0-1,0 0,0 1,-1-1,1 0,0 1,0-1,0 0,-1 1,1-1,0 0,0 0,-1 1,1-1,0 0,-1 0,1 0,0 1,-1-1,1 0,0 0,-1 0,1 0,0 0,-1 0,1 0,0 1,-1-1,1 0,0 0,-1 0,1-1,-1 1,1 0,0 0,-1 0,1 0,-1 0,11 36,1-14,1 0,1-1,1 0,1-1,1-1,6 6,45 59,54 76,6 16,-113-160</inkml:trace>
  <inkml:trace contextRef="#ctx0" brushRef="#br0" timeOffset="1236.05">907 403,'-152'283,"41"-80,101-182,20-30,22-32,143-210,-56 78,-119 173,1 0,-1-1,0 1,0-1,0 1,0-1,0 1,1 0,-1-1,0 1,0-1,1 1,-1 0,0-1,1 1,-1 0,0 0,1-1,-1 1,1 0,-1 0,0-1,1 1,-1 0,1 0,-1 0,1 0,-1 0,0 0,1-1,-1 1,1 0,-1 0,1 0,-1 1,1-1,-1 0,0 0,1 0,-1 0,1 0,-1 0,1 1,-1-1,0 0,1 0,-1 1,1-1,-1 0,0 1,0-1,1 0,-1 1,0-1,1 0,-1 1,0-1,0 1,0-1,1 0,-1 1,0-1,0 1,0-1,0 1,0-1,0 0,0 1,3 37,-3-33,4 40,2-1,2 1,2-1,1-1,3 0,3 4,-15-41,25 50,-37-83,-2 14,0 0,-1 1,0 0,-1 1,-1 1,0 0,0 1,-1 0,0 2,0 0,-1 0,0 2,0 0,0 1,-1 1,0 0,-5-4,4-1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6.9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33,'231'-21,"1"10,112 13,-103 0,802-2,-488 28,19 1,-132-1,-6 1,-155-18,194 6,-161 8,-10 4,159 1,77-59,-210 0,-104 2,111-31,-146 48,13-7,22-12,-46 13,-150 10,-1 2,1 1,1 2,-1 0,0 2,3 2,24 25,-44-17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8.3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0 172,'7'-5,"1"1,-1 1,1-1,0 1,0 1,0 0,0 0,0 0,0 1,1 0,-1 0,0 1,1 1,2-1,4 0,118-1,188-15,398-76,-192 59,-98 62,-124 1,-233-19,-55-5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09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1,'0'19,"0"7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1 267,'23'-57,"-14"30,2 1,0 1,2 0,1 1,0 0,17-20,-30 43,-1 1,1-1,-1 0,1 0,-1 0,1 0,0 0,-1 1,1-1,0 0,0 1,0-1,-1 0,1 1,0-1,0 1,0-1,0 1,0 0,0-1,0 1,0 0,0 0,0 0,0 0,0 0,0 0,0 0,0 0,0 0,1 0,-1 0,0 1,0-1,0 0,-1 1,1-1,0 1,0-1,0 1,0-1,0 1,0 0,-1 0,1-1,0 1,-1 0,1 0,0 0,-1-1,1 1,-1 0,1 0,-1 0,0 0,1 1,16 62,-16-60,0 7,0-1,1 0,1 0,-1 0,2-1,-1 1,1-1,1 1,-1-1,2-1,-1 1,1-1,0 0,1 0,0 0,5 3,-9-10,1-1,-1 1,1-1,0 0,-1 1,1-2,0 1,-1 0,1-1,-1 1,1-1,-1 0,1-1,-1 1,1 0,-1-1,0 0,0 0,0 0,0 0,0 0,0 0,-1-1,1 0,-1 1,1-1,-1 0,0 0,0 0,0 0,-1-1,1 1,-1 0,0-1,0 1,0-1,0-2,17-22,15-12,-20 23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61 442,'-5'14,"-3"5,1 1,0 0,2 0,0 0,1 0,1 1,2 0,-1-1,2 1,1 0,1 0,0-1,-1-16,0-1,-1 0,1 1,1-1,-1 0,0 0,1 0,0 0,0 0,0 0,0-1,0 1,0 0,1-1,-1 0,1 1,0-1,-1 0,1-1,0 1,0 0,0-1,1 0,-1 1,0-1,0 0,1-1,-1 1,0-1,1 1,-1-1,1 0,-1 0,1-1,-1 1,3-1,4-2,0 1,0-2,0 1,-1-1,1-1,-1 1,0-2,0 1,-1-1,1-1,4-5,141-171,-138 163,0 0,-1-2,-2 0,0 0,-1-1,-2-1,0 0,-1 0,-2-1,0 0,-2 0,-1-1,-1 0,-1 1,-1-10,-2 27,0 0,-1 1,-1 0,1-1,-1 1,0 0,-1 0,1 1,-1-1,-1 1,1 0,-1 0,0 0,-1 0,1 1,-1 0,0 0,0 1,-1 0,1 0,-1 0,0 1,0 0,0 0,0 0,-1 1,1 0,-1 1,0 0,1 0,-1 1,0 0,1 0,-1 0,0 1,1 0,-1 1,-11 3,1 0,-1 2,1 0,1 1,-1 1,2 0,-1 1,1 1,1 1,0 0,0 1,1 0,1 1,-11 15,17-21,1 1,0 0,0 0,1 0,0 0,0 1,1 0,1 0,0 0,0 0,1 0,0 1,1-1,0 1,0-1,1 1,1 0,0-1,0 1,1-1,0 0,1 1,0-1,1 0,0-1,1 1,4 7,8 4,2-1,0 0,1-1,1-1,1-1,0-1,1-1,1-1,0-1,1-1,18 6,-15-5,39 18,1-4,2-2,0-4,6-1,-41-12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4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307 156,'168'-33,"-129"22,307-97,-345 107,0 1,1-1,-1 1,0 0,1-1,-1 1,0 0,1 0,-1 0,0 0,1 0,-1 0,0 0,1 1,-1-1,0 0,0 1,1-1,-1 1,0-1,0 1,0 0,1-1,-1 1,0 0,0 0,0 0,0 0,-1 0,1 0,0 0,0 0,0 0,-1 0,1 0,-1 1,1-1,-1 0,1 0,-1 1,0 0,3 62,-4-50,-61 422,62-142,0-293,0-1,0 1,0 0,0 0,0 0,0-1,0 1,0 0,0 0,0 0,0-1,0 1,-1 0,1 0,0-1,-1 1,1 0,0-1,-1 1,1 0,-1-1,1 1,-1 0,1-1,-1 1,0-1,1 1,-1-1,0 1,1-1,-1 0,0 1,1-1,-1 0,0 1,0-1,1 0,-1 0,0 0,0 0,0 0,1 0,-1 0,0 0,0 0,0 0,1 0,-1 0,0-1,0 1,1 0,-1-1,0 1,0 0,1-1,-1 1,0-1,1 1,-1-1,1 1,-1-1,1 0,-1 1,1-1,-1 0,-40-43,40 42,-5-8,-1 0,0 0,-1 1,0 0,-1 0,1 1,-2 0,1 0,-1 1,0 1,0-1,-1 2,0-1,0 2,0-1,-1 2,0-1,1 1,-1 1,0 1,0-1,-5 1,-21 8,1 2,0 1,1 1,1 3,0 0,0 3,2 0,0 3,1 0,-24 21,42-32,6-5,1 0,-1 1,1 0,0 0,0 0,1 1,-1 0,1 1,1-1,-1 1,1 0,0 0,1 1,-1-1,1 1,1 0,0 1,0-1,1 0,-1 5,5 4</inkml:trace>
  <inkml:trace contextRef="#ctx0" brushRef="#br0" timeOffset="510.14">590 354,'108'-4,"1"-3,-1-6,0-4,12-8,-32 1,-87 25,0 0,0 0,0 0,-1 0,1 0,0 0,0 0,-1 0,1 1,0-1,-1 0,1 1,-1-1,0 0,1 1,-1-1,0 0,0 1,0-1,0 1,0-1,0 0,0 1,-1-1,1 1,0-1,-1 0,1 1,-1-1,1 0,-1 0,0 1,0-1,1 0,-1 0,0 0,-1 0,-1 8,-4 27,0-1,3 1,0 0,3 0,1 1,1-1,3 0,0-12,2-6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8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37,'34'28,"-19"-7,-1 1,0 1,-2 0,0 1,-2 0,4 13,34 73,-33-80,51 69,-65-98,0-1,-1 1,1-1,0 1,0-1,-1 0,1 1,0-1,0 0,0 0,0 1,-1-1,1 0,0 0,0 0,0 0,0 0,-1 0,1 0,0-1,0 1,0 0,0 0,-1-1,1 1,0 0,0-1,-1 1,1-1,0 1,-1-1,1 1,0-1,-1 1,1-1,-1 0,1 1,-1-1,1 0,-1 0,0 1,1-1,-1 0,0 0,1 0,-1 0,16-46,-14 40,9-34,7-24,2 0,3 1,3 1,7-7,6 28,-26 39</inkml:trace>
  <inkml:trace contextRef="#ctx0" brushRef="#br0" timeOffset="1692.918">876 263,'0'10,"0"12,-5 7,-2 4,1 1,1 0,-3-7,-1-2,2-1,2 0,2 1,1 1,1 1,1-4</inkml:trace>
  <inkml:trace contextRef="#ctx0" brushRef="#br0" timeOffset="1979.439">706 263,'39'-5,"21"-1,6-1,-3-2,-8-1,-9 2,-6 2,-7 2,-2 2,-8 1</inkml:trace>
  <inkml:trace contextRef="#ctx0" brushRef="#br0" timeOffset="2409.318">1553 178,'-24'33,"-18"26,-6 8,0-3,4-8,4-8,9-7,5-7,7-4,1-6,0-4,3 1,-1-4,2 0,8-3,10-4,5-3</inkml:trace>
  <inkml:trace contextRef="#ctx0" brushRef="#br0" timeOffset="3112.24">1637 347,'-28'225,"28"-222,0-1,0 1,1-1,-1 0,1 1,0-1,0 0,0 0,0 1,0-1,0 0,0 0,1 0,-1 0,1-1,-1 1,1 0,0 0,-1-1,1 1,0-1,0 0,0 0,1 1,-1-1,0-1,0 1,0 0,1 0,-1-1,1 1,-1-1,0 0,1 0,-1 0,0 0,1 0,-1 0,1-1,-1 1,0-1,1 0,-1 0,0 0,0 0,0 0,0 0,0 0,0-1,0 1,0-1,0 1,0-1,-1 0,1 1,-1-1,1 0,-1 0,1-3,50-60,75-72,-119 130,-4 3,0 1,0-1,1 0,-1 1,1 0,-1 0,1 1,0-1,0 1,0 0,0 0,1 1,-1 0,0 0,1 0,5 0,-9 3,0 1,1 0,-1 0,0 0,0 0,-1 0,1 0,-1 0,1 0,-1 1,0-1,0 1,-1-1,1 1,-1-1,1 1,-1-1,0 1,-1-1,1 1,0-1,-1 1,0-1,-32 176,21 19,11-193,-42 136,40-135,0-1,0 0,0 0,-1 0,0 0,0 0,0-1,-1 0,1 0,-1 0,0 0,0-1,0 0,-1 0,1 0,-1-1,0 1,1-1,-1-1,0 1,0-1,-5 0,9 0,-1 0,1 0,0-1,0 1,-1-1,1 0,0 0,-1 0,1 0,0 0,-1 0,1-1,0 1,0-1,-1 1,1-1,0 0,0 0,0 0,0 0,0 0,0-1,0 1,0 0,0-1,1 0,-1 1,1-1,-1 0,1 0,0 0,-1 0,1 0,0 0,0 0,0 0,1 0,-1 0,1-1,-1 1,1 0,0-1,-1 1,1 0,0-1,1 1,-1 0,0 0,1-1,-1 1,1 0,0 0,-1-1,1 1,0 0,2-2,8-12,0 1,1 0,1 1,1 1,0 0,0 0,2 1,-3 1,201-136,-192 134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2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0 171,'406'-25,"246"11,24-2,-259 14,63-25,89-3,-48 20,-65-9,-15-8,526 28,-735 28,181-30,-122-28,273 30,-540-1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1,'-5'5,"-1"6,-5 1,5-1,7-2,5-8,5-4,1-7,3-1,-5 2,-10 1,-4 8,-7 3,-6 2,0 4,-3 1,8-2,6-1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9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1,'-27'23,"17"-16,14-15,-41 22,37-14,1 0,-1 0,1-1,-1 1,1 0,-1 0,1 0,-1 0,0 0,1 0,-1 0,1 0,-1 0,1 1,-1-1,1 0,-1 0,0 0,1 0,-1 1,1-1,-1 0,0 0,1 1,-1-1,0 0,1 1,-1-1,0 0,1 1,-1-1,0 1,0-1,0 0,1 1,-1-1,0 1,0-1,0 1,0-1,0 0,0 1,0-1,0 1,-29-2,27-3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2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0,'19'5,"26"2,10-1,0-1,-4-2,-6 0,-11-7,-6-2,-3 0,-2 0,-3 7,-7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7:48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350 353,'26'150,"-25"-109,-1 0,-2 1,-2-1,-5 23,-26 169,-45 34,78-264,1-1,-1 1,1-1,-1 1,1 0,0 0,1 0,-1-1,0 1,1 0,-1 0,1 0,0 0,0 0,0 0,1 0,-1 0,1 0,-1 0,1 0,0 0,0-1,0 1,0 0,1-1,-1 1,1-1,0 1,0-1,-1 0,2 1,-1-1,0 0,0 0,1-1,-1 1,1 0,-1-1,1 0,0 1,-1-1,1 0,2 0,83-22,-77 17,0 0,1 1,-1 0,1 1,0 0,0 1,-1 1,1-1,2 2,155 15,-106-4,-50-13</inkml:trace>
  <inkml:trace contextRef="#ctx0" brushRef="#br0" timeOffset="364.678">1169 439,'0'436,"-57"-23,57-413,-1 2,1-1,-1 1,0 0,1-1,-1 1,1 0,0 0,0 0,-1-1,1 1,0 0,1 0,-1 0,0-1,0 1,1 0,-1 0,1 0,-1-1,1 1,0 0,0-1,0 1,0-1,0 1,0-1,0 0,0 1,1-1,-1 0,0 0,1 1,-1-1,1-1,0 1,-1 0,1 0,0 0,-1-1,1 1,0-1,0 1,-1-1,1 0,73-55,-50 31</inkml:trace>
  <inkml:trace contextRef="#ctx0" brushRef="#br0" timeOffset="686.26">1704 523,'-52'70,"2"2,4 2,3 2,2 5,-6 51,46-126,1-1,-1 1,1-1,0 0,0 1,1-1,-1 1,1-1,1 1,-1-1,1 0,0 0,0 0,0 0,1 0,-1 0,1-1,0 1,1-1,-1 0,1 1,0-2,0 1,0 0,11 5,1-1,-1-1,1 0,0-1,1-1,-1 0,1-1,0-1,0-1,1 0,-1-2,0 1,0-2,1 0,15-4,-16 3,-1 0,1-1,-1-1,0-1,0 0,-1-1,0 0,0-1,0-1,-1 0,0-2,0 1,-1-1,0-1,-1-1,0 1,-1-2,-1 0,0 0,0-1,-2 0,1 0,-2-1,0 0,-1-1,0 1,-1-1,-1 0,1-11,-3 14,0 0,-1-1,0 1,-1 0,-1 0,0 0,-1 0,0 0,-1 0,0 1,-1-1,-1 1,0 0,-1 0,0 0,0 1,-1 0,-1 0,0 0,0 1,-1 1,-1-1,1 2,-1-1,-8-4,7 6,1 0,-1 1,-1 0,1 1,-1 1,0-1,0 2,0 0,-1 0,1 1,-1 0,1 2,-1-1,0 1,1 1,-1 0,0 1,1 0,-7 3,-17 8,4 0</inkml:trace>
  <inkml:trace contextRef="#ctx0" brushRef="#br0" timeOffset="2633.829">2438 15,'1'0,"-1"-1,0 1,0-1,0 1,0-1,0 1,0-1,0 1,0-1,0 1,0-1,0 1,-1-1,1 1,0 0,0-1,0 1,0-1,-1 1,1-1,0 1,-1 0,1-1,0 1,-1 0,1-1,0 1,-1 0,1-1,-1 1,1 0,0 0,-1-1,1 1,-1 0,1 0,-1 0,1 0,-1 0,1 0,-1 0,1-1,-1 1,1 1,-1-1,1 0,-1 0,1 0,0 0,-1 0,1 0,-1 0,1 1,-1-1,1 0,-1 0,1 1,0-1,-1 0,1 1,0-1,-1 0,1 1,0-1,-1 1,1-1,-6 35,30 119,30 204,7 228,-48-523,-9-52,-1 1,0-1,-1 1,0 0,-1-1,0 1,-1 0,0 0,-1-1,-2 9,2-18,-1-1,1 1,-1 0,0-1,0 0,0 1,0-1,0 0,0 0,0 0,0 0,0 0,0 0,0-1,-1 1,1-1,0 0,0 1,-1-1,1 0,0 0,-1-1,1 1,0 0,0-1,-1 1,1-1,0 0,0 0,-2 0,-9-2,-53-1,1 3,-1 2,-61 10,106-9,-573 38,-162 38,159 4,436-61,158-21,1-1,0 0,-1 0,1 0,0 0,0 0,0 0,0-1,0 1,0-1,0 1,0-1,1 0,-1 0,1 0,-1 0,1 0,0 0,0 0,-1 0,1 0,1-1,-1 1,0 0,1-1,-1 1,1 0,0-1,0 1,-1-1,2 1,-1-1,0 1,0 0,1-1,0 1,-1-1,1 1,0 0,1-2,-2-7,32-334,-31-158,25 254,3 94,-29 150,0 0,1 0,0 1,-1-1,2 0,-1 1,0-1,1 1,0-1,0 1,0-1,1 1,0 0,-1 0,1 1,0-1,1 0,-1 1,1 0,0 0,-1 0,1 0,1 1,-1-1,0 1,0 0,1 0,-1 1,1-1,1 1,269 2,1319-1,-1512 13,27-2,44-53,-7 19,-76 10,-48 11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09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1,'38'5,"23"-4,5-1,-3-1,-13-1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19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0,'13'35,"9"5,-2 2,-2 0,-1 1,-2 1,-2 1,-2-1,2 34,16 48,36 100,-65-225,0-1,0 1,0 0,0 0,0-1,0 1,0 0,0 0,0-1,1 1,-1 0,0-1,0 1,1 0,-1-1,0 1,1 0,-1-1,0 1,1-1,-1 1,1 0,-1-1,1 0,0 1,-1-1,1 1,-1-1,1 1,0-1,-1 0,1 0,0 1,-1-1,1 0,0 0,0 0,-1 0,1 0,0 0,0 0,-1 0,1 0,0 0,-1 0,1 0,0 0,0-1,-1 1,1 0,0-1,-1 1,1 0,-1-1,1 1,0-1,-1 1,1-1,-1 1,1-1,-1 1,1-1,-1 0,22-44,101-277,12-32,-121 330,-11 24</inkml:trace>
  <inkml:trace contextRef="#ctx0" brushRef="#br0" timeOffset="651.786">876 565,'0'19,"0"16,0 7,0 1,0-2,0-3,0-3,0-3,0-2,-5-7,-6-6,-1-7</inkml:trace>
  <inkml:trace contextRef="#ctx0" brushRef="#br0" timeOffset="882.045">678 565,'19'0,"26"0,10 0,0 0,-4 0,-6 0,-6 0,-5 0,-3 0,-3 0,0 0,-6 0</inkml:trace>
  <inkml:trace contextRef="#ctx0" brushRef="#br0" timeOffset="1280.039">1468 508,'-33'60,"-131"245,29-93,126-194,5-3</inkml:trace>
  <inkml:trace contextRef="#ctx0" brushRef="#br0" timeOffset="1971.679">1554 791,'-63'154,"56"-65,7-87,0 0,1 0,0 0,-1 0,1 0,0 0,0 0,0 0,0-1,0 1,1 0,-1 0,0-1,1 1,-1-1,1 0,0 1,-1-1,1 0,0 0,0 0,0 0,0 0,0 0,0-1,0 1,0-1,0 1,0-1,0 0,0 0,0 0,1 0,-1 0,0 0,0 0,0-1,0 1,0-1,1 0,9-5,-1 0,0-1,0 0,-1-1,0 0,0-1,0 0,-2 0,1-1,-1 0,0-1,-1 1,-1-2,1 1,-2-1,4-9,-3 9,-1 1,2-1,0 1,0 1,1-1,0 1,1 0,0 1,0 0,5-2,-12 11,0 0,0 0,0 1,0 0,0-1,0 1,0 0,0 0,-1 0,1 0,0 0,-1 0,1 1,0-1,-1 0,1 1,-1-1,0 1,0 0,0-1,1 1,-1 0,-1 0,1 0,0 0,0 0,-1 0,1 0,-1 0,0 0,1 0,-1 0,0 0,0 0,0 0,-1 0,1 0,4 50,-3 1,-2-1,-2 0,-3 0,-2 0,-3 3,8-33,0-1,-2 0,-1-1,0 1,-2-1,0 0,-2-1,0 0,0 0,-2-1,-11 13,22-29,-1 0,0 0,0 0,0 0,0 0,0 0,0 0,-1-1,1 1,0-1,-1 0,1 0,-1 0,1 0,-1 0,0 0,1-1,-1 0,0 1,0-1,1 0,-1 0,0 0,0 0,1-1,-1 1,0-1,1 0,-1 0,0 0,1 0,-1 0,1 0,0-1,-1 1,1-1,0 0,0 1,0-1,0 0,0 0,1 0,-1-1,0 1,1 0,0-1,-1 1,1-1,0 1,0-3,-2-9,1-1,1 0,0 1,1-1,1 0,0 1,1-1,1 1,0-1,1 1,0 0,1 0,1 1,0-1,1 1,0 0,2 0,-6 7,10-18,0 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00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0 340,'238'-11,"24"-9,-67-5,-187 24,-7 0</inkml:trace>
  <inkml:trace contextRef="#ctx0" brushRef="#br0" timeOffset="349.105">424 1,'-12'25,"2"0,0 1,2 0,1 0,1 1,1 0,1 0,1 0,2 0,1 1,1-1,5 28,-4 27,-1 29,-1-87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02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56,'0'0,"-1"0,1 1,0-1,0 0,0 0,0 1,0-1,-1 0,1 0,0 0,0 0,0 1,-1-1,1 0,0 0,0 0,0 0,-1 0,1 0,0 1,0-1,-1 0,1 0,0 0,0 0,-1 0,1 0,0 0,0 0,-1 0,1 0,0 0,0 0,-1 0,1-1,13 29,-12-27,39 72,-13-27,-3 2,-1 1,-2 0,-3 3,59 224,-46-148,-5-55,-10-105,26-180,-20 90,5 1,5 2,8-7,-4 0,-22 103,-8 24</inkml:trace>
  <inkml:trace contextRef="#ctx0" brushRef="#br0" timeOffset="9651.938">996 536,'1'-1,"1"1,-1-1,0 0,0 0,0 0,-1 0,1 0,0 0,0 0,0 0,-1 0,1 0,-1-1,1 1,-1 0,1 0,-1-1,1 1,-1 0,0 0,0-1,0 1,0 0,0-1,0 1,0 0,0-1,-1 1,1 0,0 0,-1-1,1 1,-1 0,1 0,-1 0,0-1,0 1,1 0,-1 0,0 0,0 0,0 0,0 1,0-1,0 0,0 0,0 1,0-1,-1 0,1 1,0-1,0 1,-1 0,1-1,0 1,-1 0,1 0,0 0,-1 0,1 0,0 0,0 0,-1 0,1 1,0-1,-1 0,-10 2,0-1,1 2,-1 0,0 0,1 1,0 0,0 1,0 0,0 1,1 0,0 1,-5 4,14-11,-2 2,0 0,0 0,0 0,0 0,0 0,0 0,0 1,1-1,-1 1,1 0,0 0,0 0,0 0,0 0,1 0,-1 1,1-1,-1 1,1-1,1 1,-1-1,0 1,1-1,0 1,-1 0,1-1,1 1,-1-1,1 1,-1 0,1-1,0 1,0-1,0 1,1-1,-1 0,1 0,0 1,0-1,0 0,0-1,1 1,-1 0,1-1,0 1,-1-1,1 0,0 0,0 0,1 0,-1 0,0-1,131 15,-134-15,1-1,0 1,0 0,-1 0,1 0,-1-1,1 1,-1 0,1 0,-1 0,1 0,-1 0,0 0,1 0,-1 0,0 0,0 0,0 0,0 0,0 0,0 0,0 0,0 0,0 0,-1 0,1 0,0 0,-1 0,1 0,-1 0,1 0,-1 0,1 0,-1-1,1 1,-1 0,0 0,0-1,1 1,-1 0,0-1,0 1,0-1,0 1,0-1,1 1,-1-1,0 1,0-1,0 0,0 0,0 0,0 1,0-1,-1 0,1 0,0-1,-2 4,-20 14,17-15,1 0,0 1,0 0,0 0,0 1,1-1,0 1,-1 0,1 0,0 0,1 1,-1-1,1 1,0 0,0 0,0 0,1 1,0-1,0 0,0 1,1 0,-1-1,2 1,-1 0,0-1,1 6,4-7,-1-1,1 1,0-1,0 1,0-1,1-1,-1 1,1 0,0-1,-1 0,1 0,0-1,0 1,0-1,0 0,1 0,-1-1,0 0,0 1,0-2,1 1,-1-1,0 1,0-2,0 1,0 0,2-2,10-2,0-1,0-1,-1 0,0-1,0-1,-1-1,5-4,-5 4,7-4</inkml:trace>
  <inkml:trace contextRef="#ctx0" brushRef="#br0" timeOffset="10059.034">1646 395,'-98'134,"68"-96,0-2,-3-1,-1-2,-1-1,-5 1,-4 4,2 2,2 2,-28 39,-63 78,131-157,7-5</inkml:trace>
  <inkml:trace contextRef="#ctx0" brushRef="#br0" timeOffset="10803.505">1617 733,'-9'9,"1"0,0 1,1 0,0 0,0 0,1 1,1 0,-1 0,2 1,0-1,0 1,1 0,0 0,1 0,1 1,0-1,0 0,1 1,1-1,0 0,1 2,-2-11,1-1,-1 1,1-1,0 0,0 1,0-1,0 0,0 0,1 0,-1 0,0 0,1 0,0 0,-1 0,1-1,0 1,0-1,0 1,0-1,0 0,0 1,1-1,-1 0,0-1,0 1,1 0,-1-1,1 1,-1-1,1 0,-1 1,0-1,1-1,-1 1,1 0,-1 0,1-1,-1 0,0 1,1-1,-1 0,0 0,0 0,0 0,1-1,-1 1,0-1,-1 1,1-1,0 0,25-17,-2-2,0-1,-2-1,0-1,1-5,3-1,34-51,-60 80,0 1,-1-1,1 0,0 0,-1 1,1-1,0 0,0 1,0-1,-1 1,1-1,0 1,0-1,0 1,0 0,0-1,0 1,0 0,0 0,0 0,0 0,0 0,0 0,0 0,0 0,0 0,0 0,0 0,0 1,0-1,0 0,0 1,0-1,0 1,-1-1,1 1,0-1,0 1,0 0,-1-1,1 1,0 0,-1 0,1-1,0 1,-1 0,1 0,-1 0,0 0,1 0,-1 0,1 0,20 59,-18-49,0 1,20 61,-4 0,-3 1,1 38,-16-99,-1 1,-1 0,-1-1,0 1,0-1,-1 0,-1 0,0 0,-1 0,0 0,-1-1,-1 0,0 0,0-1,-1 0,-1 0,0-1,0 0,-1 0,0-1,0 0,-1-1,-1-1,1 1,-1-2,-1 1,-84 5,95-11,-1-1,1-1,0 1,-1 0,1-1,-1 1,1-1,0 1,-1-1,1 0,0 0,0 0,0-1,0 1,0 0,0-1,0 1,0-1,0 0,1 0,-1 0,1 1,-1-1,1-1,0 1,0 0,0 0,0 0,0-1,0 1,1 0,-1-1,1 1,-1 0,1-1,0 1,0-2,5-11,0 0,0 0,2 0,0 1,0-1,1 2,1-1,1 1,0 1,0 0,1 0,0 1,1 0,1 1,0 0,13-7,-20 13,25-22,12-9,1 2,2 1,34-17,-53 36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4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932 534,'0'19,"0"17,0 6,0 1,0-2,-5-3,-1-4,0-2,1-2,-3-6,0-3,1-4</inkml:trace>
  <inkml:trace contextRef="#ctx0" brushRef="#br0" timeOffset="244.339">763 534,'39'0,"26"0,8 0,-5 0,-8 0,-10 0,-13 0</inkml:trace>
  <inkml:trace contextRef="#ctx0" brushRef="#br0" timeOffset="511.244">1525 506,'-29'34,"-23"30,-9 14,2-7,11-10,9-11,11-9,5-7,2-4,5-2,5-7</inkml:trace>
  <inkml:trace contextRef="#ctx0" brushRef="#br0" timeOffset="1261.953">1808 760,'-18'-1,"0"1,0 0,0 1,0 1,0 0,1 2,-1 0,1 1,0 1,0 0,1 1,0 1,0 0,0 2,-6 5,20-14,2-1,-1 1,0-1,0 1,0 0,0-1,0 1,0 0,1 0,-1 0,0 0,1 0,-1 0,1 0,-1 0,1 0,-1 0,1 0,-1 0,1 0,0 0,0 0,0 0,0 0,0 0,0 0,0 1,0-1,0 0,0 0,0 0,1 0,-1 0,0 0,1 0,-1 0,1 0,0 0,-1 0,1 0,-1 0,1 0,0-1,0 1,0 0,-1 0,1-1,1 1,49 19,-49-20,1 0,-1 1,1-1,-1 1,0-1,1 1,-1 0,0 0,0 0,1 0,-1 1,0-1,0 1,0-1,0 1,-1-1,1 1,0 0,-1 0,1 0,-1 0,0 0,0 0,1 1,-1-1,-1 0,1 1,0-1,0 0,-1 1,0-1,1 1,-1-1,0 1,0-1,0 1,-1-1,1 0,0 1,-1-1,0 1,0-1,1 0,-2 2,-7 10,0 0,-1 0,-1-1,0-1,-1 0,0 0,-1-1,-10 6,-16 17,38-34,0 1,-1 0,1 0,0 0,0 0,0 0,0 1,0-1,0 0,1 0,-1 1,0-1,1 0,-1 1,1-1,-1 1,1-1,0 1,-1-1,1 1,0-1,0 1,0-1,0 1,0-1,1 1,-1-1,0 1,1-1,-1 0,1 1,-1-1,1 1,0-1,0 0,-1 0,1 1,0-1,0 0,0 0,0 0,1 0,-1 0,0 0,0 0,0-1,1 1,-1 0,1-1,-1 1,0-1,1 1,-1-1,1 1,-1-1,1 0,-1 0,1 0,140-11,-113 8,-4 1</inkml:trace>
  <inkml:trace contextRef="#ctx0" brushRef="#br0" timeOffset="57229.492">1 83,'0'-1,"1"1,-1-1,1 0,-1 1,1-1,-1 1,1-1,0 1,-1-1,1 1,0-1,0 1,-1 0,1-1,0 1,0 0,-1 0,1 0,0-1,0 1,-1 0,1 0,0 0,0 0,0 0,-1 0,1 1,0-1,0 0,0 0,-1 1,1-1,0 0,0 1,-1-1,1 0,0 1,-1-1,1 1,-1-1,1 1,0 0,-1-1,1 1,-1 0,0-1,1 1,-1 0,0-1,1 1,-1 0,0 0,0-1,1 1,-1 0,0 0,0 0,15 23,-2 0,-1 1,0 1,-2 0,-1 0,-1 1,-2 0,1 8,10 30,62 299,-47-278,-30-85,-1-1,0 0,1 0,-1 0,1 0,-1 0,0 0,1 0,-1 0,0-1,1 1,-1-1,0 1,1-1,-1 1,0-1,0 0,1 1,-1-1,0 0,0 0,0 0,0 0,0 0,0 0,0 0,-1 0,1 0,0-1,-1 1,1 0,0 0,-1-1,0 1,1 0,-1-1,0 1,0 0,1-1,-1 1,0-1,0 1,-1 0,1-1,0 1,0 0,-1-2,4-7,12-25,2 1,0 1,3 1,1 0,1 1,13-13,-7 12,-2-1,-1-1,-1-2,-3 0,-1-1,-1-2,-2 0,-2 0,-2-2,-1 1,1-18,-3-6,-4 37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46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1 586,'44'2,"0"-2,-1-2,1-2,0-1,-1-3,0-1,0-3,-1-1,33-16,-38 11,-1-3,-1 0,-1-3,-1-1,-1-1,-1-1,-1-2,-2-2,-1 0,19-29,110-114,-156 173,1 0,0 0,-1 0,1-1,0 1,0 0,-1 0,1 0,0 0,0 1,0-1,0 0,0 0,1 1,-1-1,0 0,0 1,0-1,1 1,-1 0,0-1,0 1,1 0,-1 0,0 0,1 0,-1 0,0 0,1 0,-1 0,0 0,1 1,-1-1,0 0,0 1,1-1,-1 1,0 0,0-1,0 1,0 0,0 0,0-1,0 1,0 0,0 0,0 0,0 0,-1 1,1-1,0 0,-1 0,1 0,-1 0,1 1,-1-1,0 0,1 1,-1-1,0 0,0 0,0 1,0-1,0 0,0 1,0-1,-1 0,1 1,0-1,-2 342,4-326,-1 0,-1-1,0 1,-1 0,0-1,-2 1,0-1,0 1,-2-1,0 0,-1-1,-1 1,0-1,-1 0,0-1,-1 0,-1 0,0-1,-1 0,-1-1,0 0,-10 7,11-12,-1-1,0 0,0-1,0 0,-1-1,0-1,1 0,-1 0,0-1,-1-1,1 0,0-1,0-1,0 0,0 0,-12-4,-1 0,17 5,-1-2,1 1,0-2,-1 1,1-1,1 0,-1-1,0 0,1 0,0-1,-2-1,10-15,11 13</inkml:trace>
  <inkml:trace contextRef="#ctx0" brushRef="#br0" timeOffset="294.151">1609 247,'-12'10,"-1"0,2 1,0 1,0 0,1 0,0 1,1 0,1 1,0 0,1 0,0 1,1 0,1 0,0 0,1 1,1 0,-1 9,5-20,-1 1,1-1,0 1,0-1,1 0,0 0,0 1,0-1,0 0,1-1,0 1,0 0,0-1,1 0,-1 1,1-1,0-1,0 1,0-1,1 1,-1-1,1 0,0-1,0 1,0-1,0 0,5 1,10 4,0-1,0-2,0 0,1 0,-1-2,19-1,-14 0,1-2,-1-1,0-1,0-1,0-1,0-1,-1-2,0 0,0-1,-1-2,-1 0,0-2,0 0,4-5,-21 14,1 0,-1-1,0 0,0 0,0 0,-1 0,0-1,0 0,0 0,-1 0,0 0,0-1,0 1,-1-1,0 0,0 0,-1 0,0 0,0 0,-1 0,0 0,0 0,0 0,-1 0,0 0,0 0,-1 1,0-1,0 0,-1 1,0-1,0 1,0 0,-1 0,0 0,0 0,0 1,-1-1,0 1,0 1,-4-4,-7-3,-1 1,0 1,0 1,-1 0,0 1,0 1,-1 1,0 0,0 2,0 0,0 1,-1 1,1 0,0 2,-1 0,1 2,0 0,-8 2,-17 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1,'38'5,"18"1,4 0,-4-1,-6-2,-7-1,-6-1,-4 0,-3-1,-7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48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19,'-8'-19,"13"26,17 30,-1 10,-2 0,-3 1,-1 0,-3 1,3 30,-8-47,29 271,-24-161,-6-114,-6-29,0 1,0-1,0 1,0 0,0-1,0 1,0 0,0-1,0 1,0 0,0-1,0 1,0 0,0-1,0 1,1 0,-1 0,0-1,0 1,0 0,1-1,-1 1,0 0,0 0,1-1,-1 1,0 0,0 0,1 0,-1-1,0 1,1 0,-1 0,0 0,1 0,-1 0,0 0,1 0,-1 0,0 0,1 0,-1 0,0 0,1 0,-1 0,0 0,1 0,-1 0,0 0,1 0,-1 0,0 0,1 1,-1-1,0 0,0 0,1 0,-1 1,0-1,0 0,1 0,-1 1,0-1,0 0,1 0,-1 1,0-1,0 0,0 1,0-1,156-346,-97 204,-41 94,2 0,3 2,1 0,11-12,-34 56,0 0,0 0,1 0,-1 0,1 0,-1 0,1 0,0 1,0-1,-1 0,1 1,1 0,-1-1,0 1,0 0,0 0,1 0,-1 1,0-1,1 0,-1 1,0 0,1-1,-1 1,1 0,-1 0,1 1,-1-1,0 0,1 1,0 0,11 6</inkml:trace>
  <inkml:trace contextRef="#ctx0" brushRef="#br0" timeOffset="354.602">912 386,'-5'38,"-6"22,-2 7,2-5,3-7,2-8,3-8,1-5,2-14,0-9</inkml:trace>
  <inkml:trace contextRef="#ctx0" brushRef="#br0" timeOffset="599.533">685 357,'25'9,"21"4,9-1,-1-2,0-3,-4-2,-6-3,-6-1,-4-1,-3-1,-3 1,0-1,-1 1,-5 0</inkml:trace>
  <inkml:trace contextRef="#ctx0" brushRef="#br0" timeOffset="882.118">1645 300,'-28'34,"-20"25,-6 13,1-2,5-8,6-9,5-4,4-6,3-6,2-3,0-4,6-1,1-6,5-2,-1-5,4 0,3-3</inkml:trace>
  <inkml:trace contextRef="#ctx0" brushRef="#br0" timeOffset="1497.653">1758 583,'-15'13,"0"2,1 0,0 0,1 1,1 1,1 0,0 0,1 1,1 1,1 0,0 0,1 3,5-20,1 0,0 1,0-1,0 0,0 1,0-1,1 1,-1-1,1 1,-1-1,1 1,0-1,0 1,0-1,0 1,1 0,-1-1,1 1,-1-1,1 0,0 1,0-1,0 1,0-1,1 0,-1 0,0 0,1 0,0 0,-1 0,1 0,0 0,0-1,0 1,0-1,0 1,0-1,1 0,-1 0,0 0,1 0,-1 0,1-1,-1 1,1-1,-1 1,1-1,-1 0,2 0,10-5,0 0,0-1,-1-1,1 0,-1-1,-1-1,0 0,0 0,0-1,-2-1,1 1,-1-2,-1 0,0 0,0-1,88-121,-97 133,0 1,0-1,1 0,-1 0,0 1,1-1,-1 0,1 1,-1-1,1 0,-1 1,1-1,0 1,-1-1,1 1,0-1,-1 1,1-1,0 1,-1 0,1-1,0 1,0 0,0 0,-1 0,1-1,0 1,0 0,0 0,-1 0,1 0,0 0,0 1,0-1,-1 0,1 0,0 0,0 1,0-1,-1 0,1 1,0-1,-1 1,1-1,0 1,-1-1,1 1,-1-1,1 1,-1 0,1-1,-1 1,1 0,-1-1,1 1,-1 0,0-1,1 1,-1 0,0 0,0 0,0-1,0 1,0 0,0 0,5 60,-5-57,-4 366,4-338,-2-1,-1 1,-2-1,0 1,-3-2,0 1,-2-1,-5 7,15-35,0 0,0 1,-1-1,1 0,-1 0,1 0,-1 0,0 0,0 0,0 0,0 0,0 0,-1-1,1 1,0 0,-1-1,1 1,-1-1,0 1,1-1,-1 0,0 0,0 0,0 0,0 0,0 0,0 0,0-1,0 1,0-1,0 1,-1-1,1 0,0 0,0 0,0 0,0 0,-1 0,1-1,0 1,0-1,0 0,0 1,0-1,0 0,0 0,0 0,0 0,1-1,-1 1,0 0,1-1,-1 0,1 1,-1-1,-4-12,0-1,2 0,-1 0,2 0,0 0,1 0,0-1,1 1,1-1,1 1,0-1,1 1,0-2,0-1,1 0,0-1,1 1,1 0,1 1,1-1,0 1,1 1,1-1,0 1,1 1,9-11,-8 12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1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0,'34'0,"25"0,7 0,-2 0,-7 0,-9 0,-8 0,-10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7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1,'-80'393,"79"-388,0-1,0-1,0 0,0 1,1-1,0 1,-1-1,1 1,1-1,-1 1,0-1,1 0,0 1,0-1,0 1,0-1,0 0,1 0,0 1,42-32,-40 23,37-35,2 2,1 2,37-22,-80 56,0 1,0 0,0 0,0-1,0 1,0 0,0 0,0 0,1 0,-1 0,0 0,1 1,-1-1,1 0,-1 1,1-1,-1 1,1-1,-1 1,1 0,-1 0,1-1,0 1,-1 0,1 1,-1-1,1 0,-1 0,1 1,0-1,-1 1,1-1,-1 1,0 0,1-1,-1 1,1 0,-1 0,0 0,0 0,0 0,0 0,1 0,-1 1,-1-1,1 0,0 1,0-1,0 0,-1 1,1-1,-1 1,1-1,-1 1,1 0,-1-1,0 1,0-1,0 1,0 0,-9 46,7-41,0 0,0-1,0 1,1 0,0 0,1 0,0 0,0 0,0 0,1-1,0 1,0 0,2 6,2-6</inkml:trace>
  <inkml:trace contextRef="#ctx0" brushRef="#br0" timeOffset="351.33">537 368,'33'46,"-32"-46,0 1,-1 0,1-1,0 1,0-1,0 1,0-1,0 0,0 1,0-1,0 0,0 0,0 1,0-1,0 0,0 0,0 0,0 0,0 0,0-1,0 1,0 0,0 0,0-1,0 1,0-1,0 1,0-1,0 1,0-1,0 1,-1-1,1 0,0 1,0-1,-1 0,1 0,0 0,-1 0,1 1,-1-1,1 0,-1 0,0 0,1 0,-1 0,0 0,0 0,1 0,-1 0,0-1,32-84,40-73,-71 156,1-1,0 1,1-1,-1 1,1 0,-1 0,1 0,0 0,0 0,0 1,0-1,1 1,-1 0,1 0,-1 0,1 1,0-1,0 1,-1 0,1 0,0 0,0 0,0 1,0 0,0-1,1 2,-1-1,0 0,0 1,0 0,0 0,-1 0,1 0,0 0,0 1,-1 0,1 0,-1 0,1 0,-1 1,60 120,-55-104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09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6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0,'-5'38,"-6"37,-2 11,2-5,3-12,2-12,3-11,-3-9,-1-10</inkml:trace>
  <inkml:trace contextRef="#ctx0" brushRef="#br0" timeOffset="282.092">296 84,'-33'24,"-22"13,0 5,8 0,18-3,18-2,16-8,7-4,6-7,5-6,4 0,1-2,-3-3</inkml:trace>
  <inkml:trace contextRef="#ctx0" brushRef="#br0" timeOffset="798.556">325 480,'61'-62,"187"-168,-215 211,-32 19,-1 0,1 0,0 0,-1 0,1 0,-1 0,1 0,0 0,-1 0,1 0,-1 1,1-1,0 0,-1 1,1-1,-1 0,1 1,-1-1,1 0,-1 1,1-1,-1 1,0-1,1 1,-1-1,0 1,1-1,-1 1,0-1,0 1,1 0,-1-1,0 1,0-1,0 1,0 0,0-1,0 1,0 0,0-1,0 1,0-1,0 1,0 0,0-1,0 1,-1-1,1 1,0 0,-1-1,1 1,0 0,-4 23,-1 53,5-75,0 0,0 0,1-1,-1 1,1 0,-1 0,1 0,0-1,-1 1,1 0,0-1,0 1,0-1,1 1,-1-1,0 1,0-1,1 0,-1 0,1 1,-1-1,1 0,0 0,-1-1,1 1,0 0,0-1,-1 1,1-1,0 1,0-1,0 0,0 1,0-1,0 0,0-1,8 0,0-1,1-1,-1 0,0 0,-1-1,1 0,-1-1,1 0,-1 0,5-5,30-15,129-48,-172 72,1 0,-1 0,0 1,1-1,-1 0,1 1,-1-1,1 1,-1-1,1 1,0-1,-1 1,1 0,-1 0,1 0,0 0,-1 0,1 0,-1 1,1-1,0 0,-1 1,1-1,-1 1,1 0,-1-1,0 1,1 0,-1 0,0 0,1 0,-1 0,0 0,0 0,0 1,0-1,0 0,0 1,0-1,-1 0,1 1,0-1,-1 1,1-1,-1 2,-4 33,2-30,0-1,1 1,0 0,0 0,0 0,1 0,0 0,0 0,1 0,0 0,0 0,0 0,0 0,1-1,0 1,0-1,1 1,0-1,0 0,0 0,3 5,10 2</inkml:trace>
  <inkml:trace contextRef="#ctx0" brushRef="#br0" timeOffset="1047.558">99 621,'38'5,"52"1,24 0,3-1,-10-2,-12-1,-14-1,-15 0,-9-1,-10-5,-8-2,-6 1,-4 1,-6 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4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238 284,'-4'4,"-26"24,1 0,1 2,2 2,1 0,2 1,1 1,-12 26,32-57,0 0,0 0,0 1,1-1,-1 1,1 0,0-1,0 1,0 0,0 0,1 0,-1-1,1 1,0 0,0 0,1 0,-1 0,1-1,0 1,0 0,0 0,0-1,1 1,-1-1,1 1,0-1,0 0,0 1,1-1,-1 0,1 0,0-1,2 3,12 2,1-2,-1 0,1-1,0-1,0 0,0-2,0 0,0-1,1-1,-1 0,0-1,9-3,-6 2,-1 0,1-1,-1 0,0-2,0-1,-1 0,0-2,0 0,-1-1,0 0,0-2,-2 0,1-1,-2-1,5-5,-15 13,-1 0,0-1,0 0,-1 1,1-1,-2-1,1 1,-1 0,0-1,0 1,-1-1,0 0,-1 1,0-1,0 0,0 1,-1-1,0 0,-1 1,1-1,-1 1,-1-1,0 1,0 0,0 0,-1 0,0 1,0-1,0 1,-1 0,0 0,-1 1,1-1,-1 1,0 0,0 1,0-1,-1 1,0 1,0-1,0 1,0 0,0 1,-11-2,1 1,-1 1,1 1,-1 1,0 0,1 1,-1 1,0 0,1 2,-5 1,-3 2</inkml:trace>
  <inkml:trace contextRef="#ctx0" brushRef="#br0" timeOffset="336.289">916 57,'-10'23,"1"1,1-1,2 1,0 0,1 1,2 0,0 8,2-29,0 0,1 0,-1 0,1 0,0 0,0 0,1 0,-1-1,1 1,0 0,0 0,0 0,0-1,1 1,-1 0,1-1,0 0,0 1,1-1,-1 0,1 0,-1 0,1 0,0-1,0 1,0-1,0 0,1 1,-1-1,1-1,-1 1,1-1,-1 1,1-1,0 0,0 0,0-1,0 1,0-1,-1 0,1 0,0 0,0 0,3-1,3-1,-1-1,0 0,-1 0,1-1,-1 0,1 0,-1-1,0 0,-1-1,1 0,-1 0,0 0,-1-1,5-5,0-3</inkml:trace>
  <inkml:trace contextRef="#ctx0" brushRef="#br0" timeOffset="702.66">1197 1,'-11'166,"-72"201,38-134,47-183,4-32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4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1 340,'19'5,"25"1,11 0,0-1,-4-2,-6 0,-6 2,-5 2,-3-1,-3-1,-5-2</inkml:trace>
  <inkml:trace contextRef="#ctx0" brushRef="#br0" timeOffset="288.346">762 1,'0'43,"-9"43,-4 17,-4-5,1-14,-2-16,2-11,0-9,1-9,5-6,3-4,7-6,5-8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9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0,'5'0,"15"0,11 0,8 0,3 0,-2 0,-1 0,-4 0,-3 0,-1 0,-2 0,-1 0,0 0,-5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9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28,'-24'16,"0"2,2 0,0 1,0 1,2 2,1 0,0 0,2 2,-10 19,22-38,1 1,-1 0,2 0,-1 0,1 0,0 1,0-1,0 1,1 0,0 0,1 0,-1 0,1 0,1 0,-1 0,1 1,1-1,-1 0,1 0,0 0,1 0,0 0,0 0,0 0,1-1,0 1,0-1,1 0,3 6,3-5,1 0,0 0,0-1,0-1,0 1,1-2,0 0,0 0,0-1,1-1,-1 0,1 0,-1-2,1 1,-1-2,1 1,-1-2,1 0,-1 0,0-1,1 0,-2-1,1-1,6-3,-2 1,0-1,-1-1,0-1,-1 0,0 0,0-2,-1 0,-1 0,0-1,0-1,-1 0,-1 0,-1-1,0 0,-1-1,0 0,3-11,-10 20,0-1,-1 1,0-1,0 1,-1-1,0 1,0 0,-1-1,1 1,-2 0,1 0,-1 0,0 0,0 1,-1-1,0 1,0 0,-1 0,0 0,1 0,-2 1,1 0,-1 0,0 0,0 1,0 0,-1 0,1 1,-1 0,0 0,0 0,0 1,0 0,0 0,-1 1,1 0,-7 0,-104 3,85 5</inkml:trace>
  <inkml:trace contextRef="#ctx0" brushRef="#br0" timeOffset="347.705">456 508,'-35'10,"0"3,1 0,0 2,2 2,0 0,0 3,2 0,-4 6,23-18,1 0,0 1,0 1,1 0,1 0,-1 1,2 0,-1 0,-3 9,8-15,1 0,0 0,1 0,-1 1,1-1,0 0,0 1,1-1,-1 1,1-1,1 1,-1 0,1-1,0 0,0 1,0-1,1 1,0-1,0 0,0 0,1 0,-1 0,1-1,3 4,-2-3,0 0,0 0,1 0,0-1,0 1,0-1,0 0,1-1,-1 1,1-1,0 0,0-1,0 1,1-1,-1-1,0 1,1-1,-1 0,1 0,0-1,-1 0,1 0,-1 0,1-1,-1 0,6-2,2 0,0-2,1 0,-2 0,1-1,-1-1,0 0,0-1,0 0,-1-1,-1 0,5-5,-4 1,-1 0,0 0,-1-1,0 0,-1-1,-1 0,0 0,-1-1,-1 0,0 0,-1 0,-1-1,-1 0,0 0,-1 0,-1 0,0 0,-2 0,0-1,-1-1,2 15,-1-1,1 1,-1 0,-1-1,1 1,0 0,-1 0,0 0,0 0,0 0,-1 0,1 1,-1-1,0 1,0 0,-3-3,-12-8</inkml:trace>
  <inkml:trace contextRef="#ctx0" brushRef="#br0" timeOffset="1288.399">992 57,'-7'-5,"-1"1,0 0,0 1,-1-1,1 2,-1-1,0 1,1 0,-1 1,0 0,0 1,0 0,0 0,0 1,1 0,-1 0,0 1,0 0,1 1,-1 0,1 0,0 1,0 0,0 0,1 1,-1 0,1 0,0 1,0 0,1 0,0 0,0 1,1 0,-1 0,2 1,-1-1,-1 4,1-4,0 0,0 1,1-1,0 1,0 0,1 0,0 1,0-1,1 0,0 1,1 0,0-1,0 1,1 0,0 0,0 0,1-1,0 1,1 0,0-1,0 1,1-1,0 0,0 0,1 0,0 0,0 0,1-1,0 0,1 0,3 4,0-5,-1 0,1-1,0 0,0-1,1 0,-1-1,1 1,0-2,-1 0,1 0,1 0,-1-1,0-1,0 0,0 0,0-1,0 0,0-1,0 0,2-1,22-8,-1 0,0-2,-1-2,-1-1,6-5,-26 16,-1-1,0 0,-1 0,1-1,-1 0,-1-1,1 0,-1-1,-1 1,1-1,-2-1,1 0,-1 1,-1-2,0 1,0-1,-1 0,0 0,-1 0,0 0,-1 0,0-1,-1 1,0-1,-1 0,0 1,-2-5,1 12,-1 0,0 0,0 0,0 1,-1-1,0 1,1 0,-1 0,0 0,0 0,-1 0,1 1,0-1,-1 1,0 0,1 0,-1 0,0 0,0 1,0 0,0 0,-1 0,1 0,0 0,0 1,0 0,-1 0,-3 1,-17-2</inkml:trace>
  <inkml:trace contextRef="#ctx0" brushRef="#br0" timeOffset="1648.501">1021 479,'-27'21,"1"1,0 1,2 1,1 1,1 1,1 1,1 1,-13 26,30-51,0 1,0 0,1 0,-1 1,1-1,0 0,0 1,0 0,1-1,0 1,0 0,0 0,0-1,1 1,0 0,0 0,0 0,0 0,1 0,0 0,0-1,0 1,1 0,-1-1,1 1,0-1,1 1,1 2,5 1,0-1,0 0,1-1,0 0,0 0,0-1,0-1,1 1,0-2,0 1,0-2,1 1,-1-2,0 1,1-2,-1 1,1-2,-1 1,1-1,-1-1,1 0,-1-1,0 0,0-1,-1 0,1-1,-1 0,8-5,-9 6,1-1,-1-1,0 1,-1-2,1 1,-1-1,0 0,-1-1,0 0,0 0,0 0,-1-1,-1 0,0-1,0 1,0-1,-1 0,-1 0,3-9,-3 10,-1-1,0 1,0-1,-1 0,0 0,-1 1,0-1,0 0,-1 0,-1 1,0-1,0 0,0 1,-1-1,-1 1,0 0,0 0,0 1,-1-1,-1 1,1 0,-1 0,-1 1,0 0,0 0,0 0,0 1,-1 0,0 0,-1 1,-1-1,-17-1,2 3</inkml:trace>
  <inkml:trace contextRef="#ctx0" brushRef="#br0" timeOffset="2028.839">1500 0,'0'43,"0"24,0 6,0-1,0-7,0-11,0-4,0-6,0-5,0-6,0-2,0-3,0 0,0-1,0 0,0-9,0-8</inkml:trace>
  <inkml:trace contextRef="#ctx0" brushRef="#br0" timeOffset="2365.314">1923 169,'-38'24,"-27"18,-8 6,5 0,12-4,22-4,21-4,18-4,12-7,4-3,3-5,2-5,-3-1,-1-2,1-2,1-2,-4-3</inkml:trace>
  <inkml:trace contextRef="#ctx0" brushRef="#br0" timeOffset="2843.002">1896 621,'50'-60,"2"1,3 4,16-10,-68 62,0 0,-1 1,1-1,1 0,-1 1,0-1,1 1,-1 0,1 0,0 1,-1-1,1 1,0-1,0 1,0 0,0 1,3-1,-18 45,-7 23,18-65,0-1,0 1,-1-1,1 1,0-1,0 1,0-1,1 1,-1-1,0 1,1-1,-1 1,0-1,1 1,0-1,-1 1,1-1,0 0,0 0,0 1,0-1,0 0,0 0,0 0,0 0,0 0,0 0,1 0,-1 0,0-1,1 1,-1 0,1-1,-1 1,1-1,-1 1,1-1,-1 0,1 0,-1 0,1 0,1 0,5-1,0 0,0-1,0 0,0-1,-1 0,1 0,-1 0,1-1,-1 0,0-1,0 0,-1 0,0 0,1-1,-1 0,1 0,1 1,-1 0,1 0,-1 1,1 0,1 0,-1 1,0 0,1 0,6-1,-14 4,0 0,0-1,0 1,0 0,0 0,0 0,1 0,-1 0,0 0,0 0,0 1,0-1,0 0,0 0,0 1,0-1,0 1,0-1,0 1,0-1,0 1,0 0,0-1,-1 1,1 0,0 0,0 0,-1 0,1-1,-1 1,1 0,-1 0,1 0,-1 0,1 0,-1 0,0 1,1-1,-1 0,0 0,0 0,0 0,0 0,0 0,0 0,0 0,-15 58,10-42,-3 11,3-2</inkml:trace>
  <inkml:trace contextRef="#ctx0" brushRef="#br0" timeOffset="3117.799">2997 85,'-39'43,"-36"38,-15 15,-2-4,5-7,8-10,12-12,8-8,10-7,3-8,4-6,5-4,4-2,3-1,2 0,5-1,7-3</inkml:trace>
  <inkml:trace contextRef="#ctx0" brushRef="#br0" timeOffset="3632.931">2770 479,'-38'75,"3"1,3 2,4 2,1 6,21-59,2-1,0 1,2 0,1-1,1 1,2 0,2 18,-4-44,0 0,0 0,0 0,0 1,0-1,0 0,0 0,0 0,1 1,-1-1,0 0,1 0,-1 0,0 0,1 0,0 1,-1-1,1 0,0 0,-1 0,1-1,0 1,0 0,0 0,0 0,0-1,0 1,0 0,0-1,0 1,0-1,0 1,0-1,1 0,-1 1,0-1,0 0,0 0,1 0,-1 0,0 0,0 0,0 0,1 0,-1 0,0-1,0 1,0 0,1-1,-1 1,0-1,17-11,0 0,-1-2,-1 0,0 0,-1-2,10-12,8-7,-15 16,-7 6,0 0,1 1,1 1,0 0,0 0,1 2,0-1,1 2,0 0,7-2,-21 9,0 1,0-1,0 1,0-1,0 1,0-1,0 1,0 0,1 0,-1 0,0-1,0 1,0 0,0 0,0 1,1-1,-1 0,0 0,0 0,0 1,0-1,0 1,0-1,0 1,0-1,0 1,0-1,0 1,0 0,0 0,-1-1,1 1,0 0,0 0,-1 0,1 0,0 0,-1 0,1 0,-1 0,0 0,1 0,-1 0,0 0,1 0,-1 1,0-1,0 0,0 0,0 0,0 0,0 1,-15 63,13-59,-22 113,22-94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6.9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33,'231'-21,"1"10,112 13,-103 0,802-2,-488 28,19 1,-132-1,-6 1,-155-18,194 6,-161 8,-10 4,159 1,77-59,-210 0,-104 2,111-31,-146 48,13-7,22-12,-46 13,-150 10,-1 2,1 1,1 2,-1 0,0 2,3 2,24 25,-44-17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8.3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0 172,'7'-5,"1"1,-1 1,1-1,0 1,0 1,0 0,0 0,0 0,0 1,1 0,-1 0,0 1,1 1,2-1,4 0,118-1,188-15,398-76,-192 59,-98 62,-124 1,-233-19,-55-5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908 678,'-28'227,"17"27,1-165,4 1,6 89,-2 44,-24 37,-4 68,19 6,-1-211,5 0,8 99,1-76,25 51,-27 283,1-255,-1-222,1 0,-1-1,1 1,-1 0,1 0,0-1,0 1,0-1,0 1,1-1,-1 1,0-1,1 0,0 0,0 0,0 0,0 0,0 0,0 0,0 0,0-1,1 1,-1-1,1 0,-1 0,1 0,-1 0,1 0,0 0,-1-1,1 1,0-1,0 0,-1 0,2 0,105-14,-83 8,203-37,-48 17,202-30,-49 26,-142 19,95-8,-21-8,89 27,-186-27,170 26,-142-27,535 29,1492-1,-1849 28,-158-3,-206-22</inkml:trace>
  <inkml:trace contextRef="#ctx0" brushRef="#br0" timeOffset="2212.142">2884 1525,'-10'6,"1"0,0 1,0 0,1 1,0 0,0 0,1 0,0 1,0 0,1 1,0 0,1-1,0 2,0-1,1 1,1-1,0 1,0 0,1 0,0 1,1-1,1 0,0 0,0 1,1-1,0 0,1 1,5 3,0 0,1 0,1-1,0 0,1-1,1 0,0-1,0 0,1-1,1 0,0-1,0 0,1-1,0 0,1-1,0-1,0-1,0 0,1-1,0 0,0-1,0-1,1-1,-1 0,1-1,-1-1,1 0,-1-1,16-4,-6 1,1-1,-1-1,0-2,-1 0,0-2,0-1,-1-1,0-1,-1-1,-1-1,0 0,-1-2,-1-1,0-1,-2 0,0-1,4-8,-15 19,79-123,-84 127,1-1,-1 0,0 0,-1-1,1 1,-1 0,0 0,-1-1,1 1,-2 0,1-1,0 1,-1-1,0 1,-1 0,1 0,-1 0,-1 0,1 0,-1 0,0 1,0-1,-1 0,-3-3,0 0,-1 0,-1 1,0 0,0 0,0 1,-1 0,0 1,0 0,0 0,-1 1,0 1,0-1,-1 2,1 0,-1 0,1 1,-1 1,0-1,-12 2,-1 0,-1 1,1 2,0 0,0 2,0 0,0 2,1 1,0 1,-7 4,-66 41,60-28</inkml:trace>
  <inkml:trace contextRef="#ctx0" brushRef="#br0" timeOffset="3478.361">3251 1976,'-10'41,"2"1,2 0,1 1,3-1,1 1,4 22,-2-13,-1-48,1 0,-1 0,1 0,-1 1,0-1,-1 0,1 0,-1 0,0 0,0 0,0 0,0 0,-1 0,0 0,1-1,-1 1,-1-1,1 1,0-1,-1 0,0 1,0-2,0 1,0 0,0 0,0-1,-1 0,1 0,-1 0,0 0,-1 0,-153 4,98-9,10-2,0-1,0-3,1-2,1-2,0-3,1-1,-14-9,-16-21,69 31,13 12</inkml:trace>
  <inkml:trace contextRef="#ctx0" brushRef="#br0" timeOffset="3944.225">3194 2343,'0'2,"1"1,-1-1,1 1,-1-1,1 1,-1-1,1 1,0-1,0 0,1 0,-1 1,0-1,1 0,-1 0,1 0,0 0,-1-1,1 1,0 0,0-1,0 1,0-1,1 0,-1 0,0 0,0 0,1 0,-1 0,1-1,-1 1,1-1,-1 1,1-1,-1 0,1 0,-1 0,1 0,1-1,100-13,-104 14,426-137,-376 128,-33 12</inkml:trace>
  <inkml:trace contextRef="#ctx0" brushRef="#br0" timeOffset="4881.072">3223 2456,'17'121,"-10"-79,-3 1,-1 0,-1 0,-5 35,1 5,-26 143,27-189,2-25,-1 1,0-1,-1 1,0-1,-1 0,0 0,-1 1,-1-1,0-1,0 1,-1-1,-2 4,-135 155,-89 101,75-102,95-92,85-79,14-23,-18 11</inkml:trace>
  <inkml:trace contextRef="#ctx0" brushRef="#br0" timeOffset="5313.108">3139 3302,'3'0,"0"0,0 0,0 0,0 0,-1 1,1-1,0 1,0 0,0 0,0 0,-1 0,1 1,-1-1,1 1,-1-1,1 1,-1 0,0 0,0 0,0 0,0 0,0 0,0 1,-1-1,1 1,-1-1,1 1,-1 0,0 0,0-1,0 1,-1 0,1 0,-1 0,0 0,1 1,5 11,77 193,-8-21,28 80,-102-266,-1 1,1 0,0-1,-1 1,1-1,0 1,0-1,0 0,0 1,0-1,0 0,0 1,1-1,-1 0,0 0,1 0,-1 0,1-1,-1 1,1 0,-1 0,1-1,0 1,-1-1,1 0,0 1,-1-1,1 0,0 0,-1 0,1 0,0 0,-1 0,1-1,0 1,-1-1,1 1,0-1,-1 1,1-1,-1 0,1 0,-1 0,1 0,-1 0,0 0,0 0,1 0,-1-1,1 0,6-13</inkml:trace>
  <inkml:trace contextRef="#ctx0" brushRef="#br0" timeOffset="6233.172">3110 1553,'0'4,"0"7,5 2,1-7,1-4</inkml:trace>
  <inkml:trace contextRef="#ctx0" brushRef="#br0" timeOffset="6644.716">3393 1553,'0'4,"-5"3,-2 3,1 2</inkml:trace>
  <inkml:trace contextRef="#ctx0" brushRef="#br0" timeOffset="7182.269">3082 1722,'0'5,"5"6,6 6,6 1,5-4,4-4,2-3,1-3,0-2,1-7,-1-2,-5-4,-2-1,-4-3,-1 1,-8 3,-5 3</inkml:trace>
  <inkml:trace contextRef="#ctx0" brushRef="#br0" timeOffset="8398.252">2574 508,'-75'146,"-108"244,83-114,173-397,-9 11,-6-3,-4-3,30-97,18-53,-102 265,0 0,0 0,0 0,0 0,0 0,1 1,-1-1,0 0,0 0,1 0,-1 0,1 0,-1 0,1 0,-1 0,1 1,-1-1,1 0,0 0,-1 1,1-1,0 0,0 1,-1-1,1 1,0-1,0 1,0-1,0 1,0 0,0-1,0 1,0 0,0 0,-1 0,1-1,0 1,0 0,0 0,0 1,0-1,0 0,0 0,0 0,0 1,0-1,0 0,0 1,0-1,0 1,-1-1,1 1,0 0,0-1,0 1,-1 0,1-1,0 1,-1 0,1 0,-1-1,1 1,-1 1,12 20,-2 2,-1-1,-1 1,-1 1,0-1,0 14,2 4,109 385,-110-402,-6-24,-1 1,0 0,1-1,-1 1,0 0,0 0,0 0,0 0,0-1,0 2,0-1,-1 0,1 0,-1 0,1 0,-1 0,0 0,0 0,0 1,0-1,0 0,-1 0,1 0,-1 0,1 0,-1 0,0 0,1 0,-1 0,0 0,-1 0,1 0,0 0,0-1,-1 1,1-1,-1 1,1-1,-1 1,0-1,0 0,1 0,-1 0,0 0,0 0,0 0,0 0,0-1,-1 1,1-1,0 1,0-1,0 0,-14-2,1-1,-1 0,1-1,-1-1,2 0,-1-1,0-1,1 0,0-1,1 0,0-1,0-1,-7-7,0 2,-173-125,148 98,43 31</inkml:trace>
  <inkml:trace contextRef="#ctx0" brushRef="#br0" timeOffset="8884.744">3110 226,'3'61,"3"0,2-1,3 0,6 11,-5-21,-2-1,-2 2,-2-1,-2 1,-3-1,-2 15,-5-30,7-41</inkml:trace>
  <inkml:trace contextRef="#ctx0" brushRef="#br0" timeOffset="9065.304">3505 621,'0'0</inkml:trace>
  <inkml:trace contextRef="#ctx0" brushRef="#br0" timeOffset="9280">3420 339,'15'14,"9"6,0-2</inkml:trace>
  <inkml:trace contextRef="#ctx0" brushRef="#br0" timeOffset="9596.849">3957 395,'-13'7,"1"1,-1 0,2 1,-1 0,1 1,1 0,0 1,0 0,1 0,0 1,1 1,0-1,1 1,1 0,0 1,1-1,0 1,-1 11,5-21,1 0,0 0,0 0,0 0,1 0,-1 0,1 0,0 0,1 0,-1 0,0 0,1-1,0 1,0 0,0-1,0 0,1 1,-1-1,1 0,0 0,0 0,0-1,0 1,0-1,1 0,-1 0,1 0,0 0,-1 0,2-1,3 2,0 0,0 0,1-1,-1-1,1 0,-1 0,1 0,-1-1,1 0,-1-1,1 0,-1 0,8-3,-8 2,0 0,-1-1,0 0,1 0,-1-1,-1 0,1 0,0 0,-1-1,0 0,0-1,0 1,-1-1,0 0,0 0,2-5,3-9</inkml:trace>
  <inkml:trace contextRef="#ctx0" brushRef="#br0" timeOffset="9971.55">4295 537,'70'-52,"-41"33,-2-2,0 0,-1-2,-1-1,-2-1,1-2,-23 26,1 0,-1 0,0 0,1 0,-1 0,0 0,1 0,-1-1,0 1,0-1,0 1,0-1,0 1,-1-1,1 1,0-1,-1 0,1 1,-1-1,0 0,1 0,-1 1,0-1,0 0,0 0,0 1,0-1,-1 0,1 0,0 1,-1-1,0 0,1 1,-1-1,0 0,0 1,1-1,-1 1,-1-1,1 1,0 0,0-1,0 1,-1 0,1 0,-1 0,1 0,-1 0,1 0,-1 1,1-1,-1 0,0 1,1-1,-2 1,-8 1,1 1,0 1,0 0,1 0,-1 1,1 0,-1 1,1 0,1 0,-1 1,1 0,0 0,0 1,1 1,0-1,0 1,0 0,1 0,-2 5,1-5,0 0,0 0,1 1,0 0,0 1,1-1,0 1,1 0,0 1,0-1,2 0,-1 1,1 0,0 0,1-1,1 1,0 0,0 0,1 0,0 0,1 0,0-1,1 1,0-1,0 1,1-1,1 1,33 17,-18-21</inkml:trace>
  <inkml:trace contextRef="#ctx0" brushRef="#br0" timeOffset="11568.858">3534 565,'0'5,"0"6,4 1,3 4,-1 4,-2 2,0 4,-2 1,-1 2,4-5,2-6</inkml:trace>
  <inkml:trace contextRef="#ctx0" brushRef="#br0" timeOffset="14050.972">7513 3979,'109'23,"171"-15,-170-10,246-27,147 29,-384 14,-98-9,1-1,-1-2,1 0,-1-1,1-1,17-3,238-23,230 27,-418 11,-75-13</inkml:trace>
  <inkml:trace contextRef="#ctx0" brushRef="#br0" timeOffset="18654.274">7880 2060,'-17'227,"9"-166,3 0,2 1,6 52,-2-16,26 71,29 28,-55-193,1 12,0 1,0 0,-2 0,0 0,-1 0,-1-1,0 1,-1 0,-6 15,1-19,-1 0,0 0,-1-1,0-1,-1 0,-1 0,1-1,-10 6,18-13,-227 216,205-193,0 1,1 1,2 1,1 1,2 1,-9 19,-94 147,121-196,-13 23,14-24,0-1,0 1,0 0,1 0,-1 0,0 0,0 0,1 0,-1-1,0 1,0 0,1 0,-1 0,0 0,0 0,1 0,-1 0,0 0,0 0,1 0,-1 0,0 1,0-1,1 0,-1 0,0 0,0 0,1 0,-1 0,0 0,0 1,0-1,1 0,-1 0,0 0,0 1,0-1,0 0,0 0,1 0,-1 1,0-1,0 0,0 0,0 1,0-1,121-102,-102 82</inkml:trace>
  <inkml:trace contextRef="#ctx0" brushRef="#br0" timeOffset="19138.962">7908 3218,'27'73,"71"325,-92-374,2 0,1 0,1-1,1-1,1 1,1-2,0 0,5 4,15 9,-20-28</inkml:trace>
  <inkml:trace contextRef="#ctx0" brushRef="#br0" timeOffset="20016.367">7851 2371,'-9'5,"-18"11,-14 3,-5 3,-4-3,2 1,4 2,5-3,-1 0,2 1,2-2,13-9,14-11,14-10,11-8,8 0,4-2,-3 3</inkml:trace>
  <inkml:trace contextRef="#ctx0" brushRef="#br0" timeOffset="20636.13">7908 2371,'-14'0,"21"0,26 1,165 38,-156-26,-2 3,0 1,-1 2,29 19,74 36,-75-46,-49-22</inkml:trace>
  <inkml:trace contextRef="#ctx0" brushRef="#br0" timeOffset="21700.321">7964 1326,'-15'-8,"-1"1,-1 0,1 1,-1 1,0 1,-1 0,1 1,-1 1,-7 0,17 2,1 1,-1-1,0 1,0 0,0 1,1 0,-1 0,1 1,0 0,0 0,0 1,0 0,0 0,1 0,-1 1,1 0,0 1,1-1,-1 1,1 0,1 0,-2 2,-3 6,0 1,1 1,0 0,1 0,1 0,1 1,0-1,1 1,1 1,1-1,0 0,1 1,1-1,0 1,3 13,2-14,0-1,1 1,1-1,1 0,0-1,1 0,0 0,1-1,1 0,0-1,1 0,0-1,1 0,1-1,3 2,6 8,-9-12,0 0,1-1,0-1,0 0,0-1,1-1,0 0,0-1,1-1,-1-1,1 0,-1-1,1 0,-1-2,1 0,0 0,-1-2,2-1,2 1,-1-1,1-1,-1 0,-1-2,1 0,-1-1,-1-1,1-1,-1 0,-1-1,0-1,-1 0,0-1,-1-1,0-1,-1 0,4-6,-11 10,0-1,0 1,-1-1,0 0,-1 0,-1 0,0-1,-1 1,0-1,0 0,-2 0,1 1,-2-1,0 0,0 0,-1 1,-1-1,0 1,-1-1,-2-4,-1-2,-1 0,0 1,-1 0,-2 1,1 0,-2 0,0 1,-1 1,-1 0,0 1,-1 0,-12-9,15 16,1-1,-1 1,-1 1,1 0,-1 1,0 0,0 1,-1 1,1 0,-1 0,1 1,-1 1,0 1,0 0,0 0,1 2,-1-1,0 2,1 0,0 1,-1 0,1 1,1 0,-1 1,0 1,-11 7</inkml:trace>
  <inkml:trace contextRef="#ctx0" brushRef="#br0" timeOffset="22303.368">7824 1468,'4'5,"8"1,0-4,-1-4</inkml:trace>
  <inkml:trace contextRef="#ctx0" brushRef="#br0" timeOffset="22569.524">8134 1355,'0'5,"0"6,-5 2,-1 2,-1 5,7-2,3-3</inkml:trace>
  <inkml:trace contextRef="#ctx0" brushRef="#br0" timeOffset="23084.242">7908 1609,'2'7,"0"-1,0 1,1-1,0 1,1-1,-1 0,1 0,0-1,0 1,1-1,0 0,0 0,0 0,0-1,1 0,0 0,0 0,0-1,0 1,0-2,4 2,-7-2,2 1,-1-1,1 0,0 0,-1 0,1 0,0-1,0 0,1 0,-1 0,0-1,0 1,0-1,1-1,-1 1,0-1,0 0,0 0,0 0,0-1,0 1,0-1,-1 0,1-1,0 1,-1-1,0 0,0 0,0-1,3-2,41-60,-40 44</inkml:trace>
  <inkml:trace contextRef="#ctx0" brushRef="#br0" timeOffset="24020.466">8811 368,'0'-10,"0"29,0 34,0 480,16-431,-18-99,-5-24,4 2</inkml:trace>
  <inkml:trace contextRef="#ctx0" brushRef="#br0" timeOffset="24553.398">8698 198,'11'-11,"-1"0,2 1,-1 0,1 1,1 0,0 1,0 0,1 1,12-4,7-4,2 2,0 1,1 2,0 1,23-2,49 14,-106-3,1 0,-1 1,1 0,-1-1,1 1,-1 0,1 0,-1 1,0-1,1 0,-1 1,0-1,0 1,0 0,0 0,0 0,-1 0,1 0,0 0,-1 0,0 1,1-1,-1 0,0 1,0-1,-1 1,1-1,0 1,-1-1,1 1,-1 0,0-1,0 1,0 0,0-1,-1 1,1 0,-1-1,-3 10,0-1,-1 0,0 0,-1-1,0 1,-1-1,0 0,0-1,-1 0,-9 8,-7 10,-130 132,152-156,0 0,0 0,1 0,-1 0,0 0,1 1,0-1,0 0,0 1,0-1,1 1,-1-1,1 1,0 0,0-1,0 1,0-1,1 1,-1-1,1 1,0-1,0 1,0-1,1 0,-1 1,1-1,0 0,0 0,0 0,0 0,0-1,1 1,-1 0,1-1,0 0,-1 0,1 0,0 0,1 0,-1 0,0-1,1 1,215 85,-208-83,-1 1,0-1,-1 2,1-1,-1 2,0-1,-1 1,1 0,4 6,-11-11,0 0,-1 0,1 0,0 1,-1-1,1 0,-1 1,0-1,0 1,0-1,0 1,0 0,-1-1,1 1,-1 0,0 0,0-1,0 1,0 0,0 0,0-1,-1 1,1 0,-1 0,0-1,0 1,0-1,0 1,0-1,-1 1,1-1,-1 0,1 0,-1 1,0-1,0 0,0-1,0 1,0 0,0 0,-29 21,-1-1,-1-1,-1-2,0-1,-29 9,-102 20,138-40</inkml:trace>
  <inkml:trace contextRef="#ctx0" brushRef="#br0" timeOffset="24851.393">9630 593,'-6'10,"1"1,0 0,1 0,1 1,-1-1,2 1,0 0,0 0,1 0,1 0,0 0,0-1,1 1,1 0,0 0,0 0,4 8,-4-16,0-1,1 1,-1-1,1 0,0 0,0 0,0 0,0 0,0-1,1 1,-1-1,1 0,-1 0,1 0,0-1,0 1,0-1,0 0,0 0,0 0,0-1,0 1,0-1,0 0,1 0,-1-1,0 1,0-1,0 0,0 0,0 0,2-1,0 0,-1 0,1 0,0-1,-1 1,0-1,0 0,0-1,0 1,0-1,-1 0,1 0,-1 0,0-1,0 0,-1 0,0 0,1 0,-2 0,1 0,0-1,-1 0,0-1,0 1,0-1,0 1,-1-1,0 1,0-1,-1 1,1-1,-2 1,1-1,-1 1,0-1,0 1,0-1,-1 1,0 0,-1 0,1 0,-1 0,0 0,-1 0,1 1,-1 0,0-1,-1 1,1 1,-1-1,0 1,0 0,0 0,-1 0,1 1,-1-1,0 2,-3-2,-11 0</inkml:trace>
  <inkml:trace contextRef="#ctx0" brushRef="#br0" timeOffset="25425.715">10166 1,'-6'4,"0"0,0 1,0 0,1 0,0 1,0 0,0 0,1 0,0 0,0 0,1 1,-1 0,1 0,1 0,-1 0,1 0,1 1,-1-1,1 2,-11 175,5-28,-15-34,21-122,1 1,0-1,0 1,0-1,-1 1,1-1,0 1,0-1,0 1,0-1,0 1,0-1,0 1,0-1,0 0,0 1,0-1,0 1,1-1,-1 1,0-1,0 1,0-1,1 1,-1-1,0 0,0 1,1-1,-1 1,0-1,1 0,-1 0,1 1,-1-1,0 0,1 1,-1-1,1 0,-1 0,1 0,-1 0,1 1,-1-1,1 0,-1 0,1 0,-1 0,1 0,-1 0,1 0,-1 0,0 0,1 0,-1-1,1 1,-1 0,1 0,-1 0,1-1,-1 1,1 0,-1 0,0-1,1 1,-1 0,37-25,-27 17,7-6,1 1,1 0,0 2,1 0,0 1,0 1,1 1,0 1,0 1,1 0,0 2,0 1,0 0,0 2,10 0,-28 3,1-1,0 1,0 0,-1 1,1-1,-1 1,0 0,0 0,0 0,0 0,0 1,-1-1,1 1,-1 0,0 0,0 1,0-1,-1 0,0 1,0 0,0-1,0 1,-1 0,0 0,0 0,0 0,0 0,-1 0,0 0,0 1,0-1,-1 0,0 0,0 0,0 0,0 0,-1-1,0 1,0 0,0-1,-1 1,1-1,-3 3,-4 7,-1 1,-1-2,-1 1,0-1,0-1,-1 0,-1-1,0-1,0 0,-1-1,-1 0,1-1,-1-1,-1 0,1-2,-1 1,0-2,0-1,0 0,-1-1,1 0,-13-2,26 0,0-1,0 1,0-1,0 0,1 0,-1-1,0 1,1-1,-1 0,1 0,-1 0,1 0,0 0,0-1,0 0,0 1,0-1,1 0,-1 0,1-1,0 1,0 0,0-1,0 1,1-1,-1 0,1 0,0 1,0-1,0 0,1-2,-4-18</inkml:trace>
  <inkml:trace contextRef="#ctx0" brushRef="#br0" timeOffset="31121.156">430 4346,'-7'-2,"1"-1,-1 1,1 0,-1 1,1 0,-1 0,0 0,0 1,1 0,-1 0,0 0,0 1,1 0,-1 1,0 0,1 0,0 0,-1 0,1 1,0 0,0 1,0-1,1 1,-1 0,1 1,0-1,0 1,1 0,-1 0,1 0,0 2,-8 17,1 0,2 2,0-1,2 1,0 0,2 1,1-1,1 1,2 0,0 0,2 0,3 19,-4-41,0 0,0 1,1-1,0 0,0 1,0-1,1 0,0 0,0 0,0 0,1 0,-1 0,1-1,0 1,0-1,1 0,0 0,-1 0,1 0,0-1,1 0,-1 0,1 0,-1 0,1 0,0-1,0 0,0 0,0 0,0-1,1 0,-1 0,0 0,1-1,-1 1,0-1,1-1,-1 1,0-1,5-1,11-5,-1-1,0-1,-1-1,0 0,-1-2,0 0,-1-1,0-1,-1 0,0-1,-2-1,0-1,0 0,8-15,-11 19,-1-1,0 0,-1-1,-1-1,0 1,-1-1,0 0,-2-1,0 1,0-1,-2 0,0 0,-1-1,-1 1,-1 0,0-1,-1 1,-1 0,-2-8,3 20,-1 1,0 0,-1-1,1 1,-1 0,0 1,0-1,0 0,-1 1,1-1,-1 1,1 0,-1 1,0-1,0 0,-1 1,1 0,0 0,-1 1,0-1,1 1,-1 0,0 0,-4 0,-4-1,0 1,0 1,0 0,1 1,-1 0,0 1,0 0,-9 4,-1 2,1 2,0 0,0 2,2 0,-1 1,2 1,-17 16,2-2</inkml:trace>
  <inkml:trace contextRef="#ctx0" brushRef="#br0" timeOffset="32742.887">11408 3528,'-17'17,"-302"272,110-115,54-26,141-137</inkml:trace>
  <inkml:trace contextRef="#ctx0" brushRef="#br0" timeOffset="33219.835">10871 3444,'0'1,"-1"1,0 0,1-1,0 1,-1 0,1-1,0 1,0 0,0 0,0-1,0 1,1 0,-1 0,0-1,1 1,0-1,-1 1,1 0,0-1,-1 1,1-1,0 1,0-1,0 0,1 1,0 0,-2-1,160 242,-18-27,88 88,-218-286</inkml:trace>
  <inkml:trace contextRef="#ctx0" brushRef="#br0" timeOffset="34944.719">118 198,'-16'25,"1"0,1 1,2 1,0 0,2 1,1 0,1 0,2 1,0 0,2 0,2 1,0 3,1-27,1 0,0 0,0 0,0 0,1 0,-1 0,2-1,-1 1,0 0,1 0,0-1,1 1,-1-1,1 0,0 1,0-1,1-1,0 1,-1 0,2-1,-1 0,5 4,-6-8,0 0,0 0,0 0,0 0,0-1,0 0,0 1,0-1,0 0,0 0,0-1,0 1,0-1,-1 1,1-1,-1 0,1 0,-1 0,0 0,0 0,0-1,0 1,0-1,0 1,-1-1,1 0,0-1,4-3,80-146,40-53,-70 105,-76 239,15-19,6 1,5-1,5-1,7 14,-7-56,-3 0,-4 1,-3 0,-8 74,4-129,0 0,-2-1,0 1,-1-1,-1-1,-1 1,-1-1,-1 0,-1-1,0 0,-1-1,-2 0,1-1,-2-1,0 0,-1-1,-1-1,0 0,-1-1,0-1,-1 0,-6 1,23-11,-1-1,0 1,0-1,1 1,-1-1,0 0,0 0,-1 0,1 0,0-1,0 1,0-1,0 0,-1 0,1 0,0 0,0-1,0 1,0-1,-1 0,1 0,0 0,0 0,0 0,1-1,-1 1,0-1,1 0,-1 0,1 0,-1 0,1 0,0-1,0 1,0-1,0 1,0-1,0 0,1 0,0 1,-1-2,0-15,1-1,1 1,0 0,1-1,2 1,0 0,0 0,2 0,0 1,2 0,0 0,1 0,0 1,2 0,0 0,1 1,160-240,-54 110,-93 121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1,'0'19,"0"7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1 267,'23'-57,"-14"30,2 1,0 1,2 0,1 1,0 0,17-20,-30 43,-1 1,1-1,-1 0,1 0,-1 0,1 0,0 0,-1 1,1-1,0 0,0 1,0-1,-1 0,1 1,0-1,0 1,0-1,0 1,0 0,0-1,0 1,0 0,0 0,0 0,0 0,0 0,0 0,0 0,0 0,0 0,1 0,-1 0,0 1,0-1,0 0,-1 1,1-1,0 1,0-1,0 1,0-1,0 1,0 0,-1 0,1-1,0 1,-1 0,1 0,0 0,-1-1,1 1,-1 0,1 0,-1 0,0 0,1 1,16 62,-16-60,0 7,0-1,1 0,1 0,-1 0,2-1,-1 1,1-1,1 1,-1-1,2-1,-1 1,1-1,0 0,1 0,0 0,5 3,-9-10,1-1,-1 1,1-1,0 0,-1 1,1-2,0 1,-1 0,1-1,-1 1,1-1,-1 0,1-1,-1 1,1 0,-1-1,0 0,0 0,0 0,0 0,0 0,0 0,-1-1,1 0,-1 1,1-1,-1 0,0 0,0 0,0 0,-1-1,1 1,-1 0,0-1,0 1,0-1,0-2,17-22,15-12,-20 23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61 442,'-5'14,"-3"5,1 1,0 0,2 0,0 0,1 0,1 1,2 0,-1-1,2 1,1 0,1 0,0-1,-1-16,0-1,-1 0,1 1,1-1,-1 0,0 0,1 0,0 0,0 0,0 0,0-1,0 1,0 0,1-1,-1 0,1 1,0-1,-1 0,1-1,0 1,0 0,0-1,1 0,-1 1,0-1,0 0,1-1,-1 1,0-1,1 1,-1-1,1 0,-1 0,1-1,-1 1,3-1,4-2,0 1,0-2,0 1,-1-1,1-1,-1 1,0-2,0 1,-1-1,1-1,4-5,141-171,-138 163,0 0,-1-2,-2 0,0 0,-1-1,-2-1,0 0,-1 0,-2-1,0 0,-2 0,-1-1,-1 0,-1 1,-1-10,-2 27,0 0,-1 1,-1 0,1-1,-1 1,0 0,-1 0,1 1,-1-1,-1 1,1 0,-1 0,0 0,-1 0,1 1,-1 0,0 0,0 1,-1 0,1 0,-1 0,0 1,0 0,0 0,0 0,-1 1,1 0,-1 1,0 0,1 0,-1 1,0 0,1 0,-1 0,0 1,1 0,-1 1,-11 3,1 0,-1 2,1 0,1 1,-1 1,2 0,-1 1,1 1,1 1,0 0,0 1,1 0,1 1,-11 15,17-21,1 1,0 0,0 0,1 0,0 0,0 1,1 0,1 0,0 0,0 0,1 0,0 1,1-1,0 1,0-1,1 1,1 0,0-1,0 1,1-1,0 0,1 1,0-1,1 0,0-1,1 1,4 7,8 4,2-1,0 0,1-1,1-1,1-1,0-1,1-1,1-1,0-1,1-1,18 6,-15-5,39 18,1-4,2-2,0-4,6-1,-41-12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4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307 156,'168'-33,"-129"22,307-97,-345 107,0 1,1-1,-1 1,0 0,1-1,-1 1,0 0,1 0,-1 0,0 0,1 0,-1 0,0 0,1 1,-1-1,0 0,0 1,1-1,-1 1,0-1,0 1,0 0,1-1,-1 1,0 0,0 0,0 0,0 0,-1 0,1 0,0 0,0 0,0 0,-1 0,1 0,-1 1,1-1,-1 0,1 0,-1 1,0 0,3 62,-4-50,-61 422,62-142,0-293,0-1,0 1,0 0,0 0,0 0,0-1,0 1,0 0,0 0,0 0,0-1,0 1,-1 0,1 0,0-1,-1 1,1 0,0-1,-1 1,1 0,-1-1,1 1,-1 0,1-1,-1 1,0-1,1 1,-1-1,0 1,1-1,-1 0,0 1,1-1,-1 0,0 1,0-1,1 0,-1 0,0 0,0 0,0 0,1 0,-1 0,0 0,0 0,0 0,1 0,-1 0,0-1,0 1,1 0,-1-1,0 1,0 0,1-1,-1 1,0-1,1 1,-1-1,1 1,-1-1,1 0,-1 1,1-1,-1 0,-40-43,40 42,-5-8,-1 0,0 0,-1 1,0 0,-1 0,1 1,-2 0,1 0,-1 1,0 1,0-1,-1 2,0-1,0 2,0-1,-1 2,0-1,1 1,-1 1,0 1,0-1,-5 1,-21 8,1 2,0 1,1 1,1 3,0 0,0 3,2 0,0 3,1 0,-24 21,42-32,6-5,1 0,-1 1,1 0,0 0,0 0,1 1,-1 0,1 1,1-1,-1 1,1 0,0 0,1 1,-1-1,1 1,1 0,0 1,0-1,1 0,-1 5,5 4</inkml:trace>
  <inkml:trace contextRef="#ctx0" brushRef="#br0" timeOffset="510.14">590 354,'108'-4,"1"-3,-1-6,0-4,12-8,-32 1,-87 25,0 0,0 0,0 0,-1 0,1 0,0 0,0 0,-1 0,1 1,0-1,-1 0,1 1,-1-1,0 0,1 1,-1-1,0 0,0 1,0-1,0 1,0-1,0 0,0 1,-1-1,1 1,0-1,-1 0,1 1,-1-1,1 0,-1 0,0 1,0-1,1 0,-1 0,0 0,-1 0,-1 8,-4 27,0-1,3 1,0 0,3 0,1 1,1-1,3 0,0-12,2-6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8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37,'34'28,"-19"-7,-1 1,0 1,-2 0,0 1,-2 0,4 13,34 73,-33-80,51 69,-65-98,0-1,-1 1,1-1,0 1,0-1,-1 0,1 1,0-1,0 0,0 0,0 1,-1-1,1 0,0 0,0 0,0 0,0 0,-1 0,1 0,0-1,0 1,0 0,0 0,-1-1,1 1,0 0,0-1,-1 1,1-1,0 1,-1-1,1 1,0-1,-1 1,1-1,-1 0,1 1,-1-1,1 0,-1 0,0 1,1-1,-1 0,0 0,1 0,-1 0,16-46,-14 40,9-34,7-24,2 0,3 1,3 1,7-7,6 28,-26 39</inkml:trace>
  <inkml:trace contextRef="#ctx0" brushRef="#br0" timeOffset="1692.918">876 263,'0'10,"0"12,-5 7,-2 4,1 1,1 0,-3-7,-1-2,2-1,2 0,2 1,1 1,1 1,1-4</inkml:trace>
  <inkml:trace contextRef="#ctx0" brushRef="#br0" timeOffset="1979.439">706 263,'39'-5,"21"-1,6-1,-3-2,-8-1,-9 2,-6 2,-7 2,-2 2,-8 1</inkml:trace>
  <inkml:trace contextRef="#ctx0" brushRef="#br0" timeOffset="2409.318">1553 178,'-24'33,"-18"26,-6 8,0-3,4-8,4-8,9-7,5-7,7-4,1-6,0-4,3 1,-1-4,2 0,8-3,10-4,5-3</inkml:trace>
  <inkml:trace contextRef="#ctx0" brushRef="#br0" timeOffset="3112.24">1637 347,'-28'225,"28"-222,0-1,0 1,1-1,-1 0,1 1,0-1,0 0,0 0,0 1,0-1,0 0,0 0,1 0,-1 0,1-1,-1 1,1 0,0 0,-1-1,1 1,0-1,0 0,0 0,1 1,-1-1,0-1,0 1,0 0,1 0,-1-1,1 1,-1-1,0 0,1 0,-1 0,0 0,1 0,-1 0,1-1,-1 1,0-1,1 0,-1 0,0 0,0 0,0 0,0 0,0 0,0-1,0 1,0-1,0 1,0-1,-1 0,1 1,-1-1,1 0,-1 0,1-3,50-60,75-72,-119 130,-4 3,0 1,0-1,1 0,-1 1,1 0,-1 0,1 1,0-1,0 1,0 0,0 0,1 1,-1 0,0 0,1 0,5 0,-9 3,0 1,1 0,-1 0,0 0,0 0,-1 0,1 0,-1 0,1 0,-1 1,0-1,0 1,-1-1,1 1,-1-1,1 1,-1-1,0 1,-1-1,1 1,0-1,-1 1,0-1,-32 176,21 19,11-193,-42 136,40-135,0-1,0 0,0 0,-1 0,0 0,0 0,0-1,-1 0,1 0,-1 0,0 0,0-1,0 0,-1 0,1 0,-1-1,0 1,1-1,-1-1,0 1,0-1,-5 0,9 0,-1 0,1 0,0-1,0 1,-1-1,1 0,0 0,-1 0,1 0,0 0,-1 0,1-1,0 1,0-1,-1 1,1-1,0 0,0 0,0 0,0 0,0 0,0-1,0 1,0 0,0-1,1 0,-1 1,1-1,-1 0,1 0,0 0,-1 0,1 0,0 0,0 0,0 0,1 0,-1 0,1-1,-1 1,1 0,0-1,-1 1,1 0,0-1,1 1,-1 0,0 0,1-1,-1 1,1 0,0 0,-1-1,1 1,0 0,2-2,8-12,0 1,1 0,1 1,1 1,0 0,0 0,2 1,-3 1,201-136,-192 134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2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0 171,'406'-25,"246"11,24-2,-259 14,63-25,89-3,-48 20,-65-9,-15-8,526 28,-735 28,181-30,-122-28,273 30,-540-1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1,'-5'5,"-1"6,-5 1,5-1,7-2,5-8,5-4,1-7,3-1,-5 2,-10 1,-4 8,-7 3,-6 2,0 4,-3 1,8-2,6-1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9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1,'-27'23,"17"-16,14-15,-41 22,37-14,1 0,-1 0,1-1,-1 1,1 0,-1 0,1 0,-1 0,0 0,1 0,-1 0,1 0,-1 0,1 1,-1-1,1 0,-1 0,0 0,1 0,-1 1,1-1,-1 0,0 0,1 1,-1-1,0 0,1 1,-1-1,0 0,1 1,-1-1,0 1,0-1,0 0,1 1,-1-1,0 1,0-1,0 1,0-1,0 0,0 1,0-1,0 1,-29-2,27-3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2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0,'19'5,"26"2,10-1,0-1,-4-2,-6 0,-11-7,-6-2,-3 0,-2 0,-3 7,-7 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0,'-2'1,"0"1,0-1,0 1,1-1,-1 1,0-1,1 1,-1 0,1 0,0 0,0 0,0 0,0 0,0 0,0 0,0 1,0-1,1 0,0 0,-1 1,1-1,0 0,0 1,0-1,0 2,0-1,-3 281,29-115,0-28,-10-95,-18-42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1,'38'5,"23"-4,5-1,-3-1,-13-1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19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0,'13'35,"9"5,-2 2,-2 0,-1 1,-2 1,-2 1,-2-1,2 34,16 48,36 100,-65-225,0-1,0 1,0 0,0 0,0-1,0 1,0 0,0 0,0-1,1 1,-1 0,0-1,0 1,1 0,-1-1,0 1,1 0,-1-1,0 1,1-1,-1 1,1 0,-1-1,1 0,0 1,-1-1,1 1,-1-1,1 1,0-1,-1 0,1 0,0 1,-1-1,1 0,0 0,0 0,-1 0,1 0,0 0,0 0,-1 0,1 0,0 0,-1 0,1 0,0 0,0-1,-1 1,1 0,0-1,-1 1,1 0,-1-1,1 1,0-1,-1 1,1-1,-1 1,1-1,-1 1,1-1,-1 0,22-44,101-277,12-32,-121 330,-11 24</inkml:trace>
  <inkml:trace contextRef="#ctx0" brushRef="#br0" timeOffset="651.786">876 565,'0'19,"0"16,0 7,0 1,0-2,0-3,0-3,0-3,0-2,-5-7,-6-6,-1-7</inkml:trace>
  <inkml:trace contextRef="#ctx0" brushRef="#br0" timeOffset="882.045">678 565,'19'0,"26"0,10 0,0 0,-4 0,-6 0,-6 0,-5 0,-3 0,-3 0,0 0,-6 0</inkml:trace>
  <inkml:trace contextRef="#ctx0" brushRef="#br0" timeOffset="1280.039">1468 508,'-33'60,"-131"245,29-93,126-194,5-3</inkml:trace>
  <inkml:trace contextRef="#ctx0" brushRef="#br0" timeOffset="1971.679">1554 791,'-63'154,"56"-65,7-87,0 0,1 0,0 0,-1 0,1 0,0 0,0 0,0 0,0-1,0 1,1 0,-1 0,0-1,1 1,-1-1,1 0,0 1,-1-1,1 0,0 0,0 0,0 0,0 0,0 0,0-1,0 1,0-1,0 1,0-1,0 0,0 0,0 0,1 0,-1 0,0 0,0 0,0-1,0 1,0-1,1 0,9-5,-1 0,0-1,0 0,-1-1,0 0,0-1,0 0,-2 0,1-1,-1 0,0-1,-1 1,-1-2,1 1,-2-1,4-9,-3 9,-1 1,2-1,0 1,0 1,1-1,0 1,1 0,0 1,0 0,5-2,-12 11,0 0,0 0,0 1,0 0,0-1,0 1,0 0,0 0,-1 0,1 0,0 0,-1 0,1 1,0-1,-1 0,1 1,-1-1,0 1,0 0,0-1,1 1,-1 0,-1 0,1 0,0 0,0 0,-1 0,1 0,-1 0,0 0,1 0,-1 0,0 0,0 0,0 0,-1 0,1 0,4 50,-3 1,-2-1,-2 0,-3 0,-2 0,-3 3,8-33,0-1,-2 0,-1-1,0 1,-2-1,0 0,-2-1,0 0,0 0,-2-1,-11 13,22-29,-1 0,0 0,0 0,0 0,0 0,0 0,0 0,-1-1,1 1,0-1,-1 0,1 0,-1 0,1 0,-1 0,0 0,1-1,-1 0,0 1,0-1,1 0,-1 0,0 0,0 0,1-1,-1 1,0-1,1 0,-1 0,0 0,1 0,-1 0,1 0,0-1,-1 1,1-1,0 0,0 1,0-1,0 0,0 0,1 0,-1-1,0 1,1 0,0-1,-1 1,1-1,0 1,0-3,-2-9,1-1,1 0,0 1,1-1,1 0,0 1,1-1,1 1,0-1,1 1,0 0,1 0,1 1,0-1,1 1,0 0,2 0,-6 7,10-18,0 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00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0 340,'238'-11,"24"-9,-67-5,-187 24,-7 0</inkml:trace>
  <inkml:trace contextRef="#ctx0" brushRef="#br0" timeOffset="349.105">424 1,'-12'25,"2"0,0 1,2 0,1 0,1 1,1 0,1 0,1 0,2 0,1 1,1-1,5 28,-4 27,-1 29,-1-87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02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56,'0'0,"-1"0,1 1,0-1,0 0,0 0,0 1,0-1,-1 0,1 0,0 0,0 0,0 1,-1-1,1 0,0 0,0 0,0 0,-1 0,1 0,0 1,0-1,-1 0,1 0,0 0,0 0,-1 0,1 0,0 0,0 0,-1 0,1 0,0 0,0 0,-1 0,1-1,13 29,-12-27,39 72,-13-27,-3 2,-1 1,-2 0,-3 3,59 224,-46-148,-5-55,-10-105,26-180,-20 90,5 1,5 2,8-7,-4 0,-22 103,-8 24</inkml:trace>
  <inkml:trace contextRef="#ctx0" brushRef="#br0" timeOffset="9651.938">996 536,'1'-1,"1"1,-1-1,0 0,0 0,0 0,-1 0,1 0,0 0,0 0,0 0,-1 0,1 0,-1-1,1 1,-1 0,1 0,-1-1,1 1,-1 0,0 0,0-1,0 1,0 0,0-1,0 1,0 0,0-1,-1 1,1 0,0 0,-1-1,1 1,-1 0,1 0,-1 0,0-1,0 1,1 0,-1 0,0 0,0 0,0 0,0 1,0-1,0 0,0 0,0 1,0-1,-1 0,1 1,0-1,0 1,-1 0,1-1,0 1,-1 0,1 0,0 0,-1 0,1 0,0 0,0 0,-1 0,1 1,0-1,-1 0,-10 2,0-1,1 2,-1 0,0 0,1 1,0 0,0 1,0 0,0 1,1 0,0 1,-5 4,14-11,-2 2,0 0,0 0,0 0,0 0,0 0,0 0,0 1,1-1,-1 1,1 0,0 0,0 0,0 0,0 0,1 0,-1 1,1-1,-1 1,1-1,1 1,-1-1,0 1,1-1,0 1,-1 0,1-1,1 1,-1-1,1 1,-1 0,1-1,0 1,0-1,0 1,1-1,-1 0,1 0,0 1,0-1,0 0,0-1,1 1,-1 0,1-1,0 1,-1-1,1 0,0 0,0 0,1 0,-1 0,0-1,131 15,-134-15,1-1,0 1,0 0,-1 0,1 0,-1-1,1 1,-1 0,1 0,-1 0,1 0,-1 0,0 0,1 0,-1 0,0 0,0 0,0 0,0 0,0 0,0 0,0 0,0 0,0 0,-1 0,1 0,0 0,-1 0,1 0,-1 0,1 0,-1 0,1 0,-1-1,1 1,-1 0,0 0,0-1,1 1,-1 0,0-1,0 1,0-1,0 1,0-1,1 1,-1-1,0 1,0-1,0 0,0 0,0 0,0 1,0-1,-1 0,1 0,0-1,-2 4,-20 14,17-15,1 0,0 1,0 0,0 0,0 1,1-1,0 1,-1 0,1 0,0 0,1 1,-1-1,1 1,0 0,0 0,0 0,1 1,0-1,0 0,0 1,1 0,-1-1,2 1,-1 0,0-1,1 6,4-7,-1-1,1 1,0-1,0 1,0-1,1-1,-1 1,1 0,0-1,-1 0,1 0,0-1,0 1,0-1,0 0,1 0,-1-1,0 0,0 1,0-2,1 1,-1-1,0 1,0-2,0 1,0 0,2-2,10-2,0-1,0-1,-1 0,0-1,0-1,-1-1,5-4,-5 4,7-4</inkml:trace>
  <inkml:trace contextRef="#ctx0" brushRef="#br0" timeOffset="10059.034">1646 395,'-98'134,"68"-96,0-2,-3-1,-1-2,-1-1,-5 1,-4 4,2 2,2 2,-28 39,-63 78,131-157,7-5</inkml:trace>
  <inkml:trace contextRef="#ctx0" brushRef="#br0" timeOffset="10803.505">1617 733,'-9'9,"1"0,0 1,1 0,0 0,0 0,1 1,1 0,-1 0,2 1,0-1,0 1,1 0,0 0,1 0,1 1,0-1,0 0,1 1,1-1,0 0,1 2,-2-11,1-1,-1 1,1-1,0 0,0 1,0-1,0 0,0 0,1 0,-1 0,0 0,1 0,0 0,-1 0,1-1,0 1,0-1,0 1,0-1,0 0,0 1,1-1,-1 0,0-1,0 1,1 0,-1-1,1 1,-1-1,1 0,-1 1,0-1,1-1,-1 1,1 0,-1 0,1-1,-1 0,0 1,1-1,-1 0,0 0,0 0,0 0,1-1,-1 1,0-1,-1 1,1-1,0 0,25-17,-2-2,0-1,-2-1,0-1,1-5,3-1,34-51,-60 80,0 1,-1-1,1 0,0 0,-1 1,1-1,0 0,0 1,0-1,-1 1,1-1,0 1,0-1,0 1,0 0,0-1,0 1,0 0,0 0,0 0,0 0,0 0,0 0,0 0,0 0,0 0,0 0,0 0,0 1,0-1,0 0,0 1,0-1,0 1,-1-1,1 1,0-1,0 1,0 0,-1-1,1 1,0 0,-1 0,1-1,0 1,-1 0,1 0,-1 0,0 0,1 0,-1 0,1 0,20 59,-18-49,0 1,20 61,-4 0,-3 1,1 38,-16-99,-1 1,-1 0,-1-1,0 1,0-1,-1 0,-1 0,0 0,-1 0,0 0,-1-1,-1 0,0 0,0-1,-1 0,-1 0,0-1,0 0,-1 0,0-1,0 0,-1-1,-1-1,1 1,-1-2,-1 1,-84 5,95-11,-1-1,1-1,0 1,-1 0,1-1,-1 1,1-1,0 1,-1-1,1 0,0 0,0 0,0-1,0 1,0 0,0-1,0 1,0-1,0 0,1 0,-1 0,1 1,-1-1,1-1,0 1,0 0,0 0,0 0,0-1,0 1,1 0,-1-1,1 1,-1 0,1-1,0 1,0-2,5-11,0 0,0 0,2 0,0 1,0-1,1 2,1-1,1 1,0 1,0 0,1 0,0 1,1 0,1 1,0 0,13-7,-20 13,25-22,12-9,1 2,2 1,34-17,-53 36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4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932 534,'0'19,"0"17,0 6,0 1,0-2,-5-3,-1-4,0-2,1-2,-3-6,0-3,1-4</inkml:trace>
  <inkml:trace contextRef="#ctx0" brushRef="#br0" timeOffset="244.339">763 534,'39'0,"26"0,8 0,-5 0,-8 0,-10 0,-13 0</inkml:trace>
  <inkml:trace contextRef="#ctx0" brushRef="#br0" timeOffset="511.244">1525 506,'-29'34,"-23"30,-9 14,2-7,11-10,9-11,11-9,5-7,2-4,5-2,5-7</inkml:trace>
  <inkml:trace contextRef="#ctx0" brushRef="#br0" timeOffset="1261.953">1808 760,'-18'-1,"0"1,0 0,0 1,0 1,0 0,1 2,-1 0,1 1,0 1,0 0,1 1,0 1,0 0,0 2,-6 5,20-14,2-1,-1 1,0-1,0 1,0 0,0-1,0 1,0 0,1 0,-1 0,0 0,1 0,-1 0,1 0,-1 0,1 0,-1 0,1 0,-1 0,1 0,0 0,0 0,0 0,0 0,0 0,0 0,0 1,0-1,0 0,0 0,0 0,1 0,-1 0,0 0,1 0,-1 0,1 0,0 0,-1 0,1 0,-1 0,1 0,0-1,0 1,0 0,-1 0,1-1,1 1,49 19,-49-20,1 0,-1 1,1-1,-1 1,0-1,1 1,-1 0,0 0,0 0,1 0,-1 1,0-1,0 1,0-1,0 1,-1-1,1 1,0 0,-1 0,1 0,-1 0,0 0,0 0,1 1,-1-1,-1 0,1 1,0-1,0 0,-1 1,0-1,1 1,-1-1,0 1,0-1,0 1,-1-1,1 0,0 1,-1-1,0 1,0-1,1 0,-2 2,-7 10,0 0,-1 0,-1-1,0-1,-1 0,0 0,-1-1,-10 6,-16 17,38-34,0 1,-1 0,1 0,0 0,0 0,0 0,0 1,0-1,0 0,1 0,-1 1,0-1,1 0,-1 1,1-1,-1 1,1-1,0 1,-1-1,1 1,0-1,0 1,0-1,0 1,0-1,1 1,-1-1,0 1,1-1,-1 0,1 1,-1-1,1 1,0-1,0 0,-1 0,1 1,0-1,0 0,0 0,0 0,1 0,-1 0,0 0,0 0,0-1,1 1,-1 0,1-1,-1 1,0-1,1 1,-1-1,1 1,-1-1,1 0,-1 0,1 0,140-11,-113 8,-4 1</inkml:trace>
  <inkml:trace contextRef="#ctx0" brushRef="#br0" timeOffset="57229.492">1 83,'0'-1,"1"1,-1-1,1 0,-1 1,1-1,-1 1,1-1,0 1,-1-1,1 1,0-1,0 1,-1 0,1-1,0 1,0 0,-1 0,1 0,0-1,0 1,-1 0,1 0,0 0,0 0,0 0,-1 0,1 1,0-1,0 0,0 0,-1 1,1-1,0 0,0 1,-1-1,1 0,0 1,-1-1,1 1,-1-1,1 1,0 0,-1-1,1 1,-1 0,0-1,1 1,-1 0,0-1,1 1,-1 0,0 0,0-1,1 1,-1 0,0 0,0 0,15 23,-2 0,-1 1,0 1,-2 0,-1 0,-1 1,-2 0,1 8,10 30,62 299,-47-278,-30-85,-1-1,0 0,1 0,-1 0,1 0,-1 0,0 0,1 0,-1 0,0-1,1 1,-1-1,0 1,1-1,-1 1,0-1,0 0,1 1,-1-1,0 0,0 0,0 0,0 0,0 0,0 0,0 0,-1 0,1 0,0-1,-1 1,1 0,0 0,-1-1,0 1,1 0,-1-1,0 1,0 0,1-1,-1 1,0-1,0 1,-1 0,1-1,0 1,0 0,-1-2,4-7,12-25,2 1,0 1,3 1,1 0,1 1,13-13,-7 12,-2-1,-1-1,-1-2,-3 0,-1-1,-1-2,-2 0,-2 0,-2-2,-1 1,1-18,-3-6,-4 37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46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1 586,'44'2,"0"-2,-1-2,1-2,0-1,-1-3,0-1,0-3,-1-1,33-16,-38 11,-1-3,-1 0,-1-3,-1-1,-1-1,-1-1,-1-2,-2-2,-1 0,19-29,110-114,-156 173,1 0,0 0,-1 0,1-1,0 1,0 0,-1 0,1 0,0 0,0 1,0-1,0 0,0 0,1 1,-1-1,0 0,0 1,0-1,1 1,-1 0,0-1,0 1,1 0,-1 0,0 0,1 0,-1 0,0 0,1 0,-1 0,0 0,1 1,-1-1,0 0,0 1,1-1,-1 1,0 0,0-1,0 1,0 0,0 0,0-1,0 1,0 0,0 0,0 0,0 0,-1 1,1-1,0 0,-1 0,1 0,-1 0,1 1,-1-1,0 0,1 1,-1-1,0 0,0 0,0 1,0-1,0 0,0 1,0-1,-1 0,1 1,0-1,-2 342,4-326,-1 0,-1-1,0 1,-1 0,0-1,-2 1,0-1,0 1,-2-1,0 0,-1-1,-1 1,0-1,-1 0,0-1,-1 0,-1 0,0-1,-1 0,-1-1,0 0,-10 7,11-12,-1-1,0 0,0-1,0 0,-1-1,0-1,1 0,-1 0,0-1,-1-1,1 0,0-1,0-1,0 0,0 0,-12-4,-1 0,17 5,-1-2,1 1,0-2,-1 1,1-1,1 0,-1-1,0 0,1 0,0-1,-2-1,10-15,11 13</inkml:trace>
  <inkml:trace contextRef="#ctx0" brushRef="#br0" timeOffset="294.151">1609 247,'-12'10,"-1"0,2 1,0 1,0 0,1 0,0 1,1 0,1 1,0 0,1 0,0 1,1 0,1 0,0 0,1 1,1 0,-1 9,5-20,-1 1,1-1,0 1,0-1,1 0,0 0,0 1,0-1,0 0,1-1,0 1,0 0,0-1,1 0,-1 1,1-1,0-1,0 1,0-1,1 1,-1-1,1 0,0-1,0 1,0-1,0 0,5 1,10 4,0-1,0-2,0 0,1 0,-1-2,19-1,-14 0,1-2,-1-1,0-1,0-1,0-1,0-1,-1-2,0 0,0-1,-1-2,-1 0,0-2,0 0,4-5,-21 14,1 0,-1-1,0 0,0 0,0 0,-1 0,0-1,0 0,0 0,-1 0,0 0,0-1,0 1,-1-1,0 0,0 0,-1 0,0 0,0 0,-1 0,0 0,0 0,0 0,-1 0,0 0,0 0,-1 1,0-1,0 0,-1 1,0-1,0 1,0 0,-1 0,0 0,0 0,0 1,-1-1,0 1,0 1,-4-4,-7-3,-1 1,0 1,0 1,-1 0,0 1,0 1,-1 1,0 0,0 2,0 0,0 1,-1 1,1 0,0 2,-1 0,1 2,0 0,-8 2,-17 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1,'38'5,"18"1,4 0,-4-1,-6-2,-7-1,-6-1,-4 0,-3-1,-7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48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19,'-8'-19,"13"26,17 30,-1 10,-2 0,-3 1,-1 0,-3 1,3 30,-8-47,29 271,-24-161,-6-114,-6-29,0 1,0-1,0 1,0 0,0-1,0 1,0 0,0-1,0 1,0 0,0-1,0 1,0 0,0-1,0 1,1 0,-1 0,0-1,0 1,0 0,1-1,-1 1,0 0,0 0,1-1,-1 1,0 0,0 0,1 0,-1-1,0 1,1 0,-1 0,0 0,1 0,-1 0,0 0,1 0,-1 0,0 0,1 0,-1 0,0 0,1 0,-1 0,0 0,1 0,-1 0,0 0,1 0,-1 0,0 0,1 1,-1-1,0 0,0 0,1 0,-1 1,0-1,0 0,1 0,-1 1,0-1,0 0,1 0,-1 1,0-1,0 0,0 1,0-1,156-346,-97 204,-41 94,2 0,3 2,1 0,11-12,-34 56,0 0,0 0,1 0,-1 0,1 0,-1 0,1 0,0 1,0-1,-1 0,1 1,1 0,-1-1,0 1,0 0,0 0,1 0,-1 1,0-1,1 0,-1 1,0 0,1-1,-1 1,1 0,-1 0,1 1,-1-1,0 0,1 1,0 0,11 6</inkml:trace>
  <inkml:trace contextRef="#ctx0" brushRef="#br0" timeOffset="354.602">912 386,'-5'38,"-6"22,-2 7,2-5,3-7,2-8,3-8,1-5,2-14,0-9</inkml:trace>
  <inkml:trace contextRef="#ctx0" brushRef="#br0" timeOffset="599.533">685 357,'25'9,"21"4,9-1,-1-2,0-3,-4-2,-6-3,-6-1,-4-1,-3-1,-3 1,0-1,-1 1,-5 0</inkml:trace>
  <inkml:trace contextRef="#ctx0" brushRef="#br0" timeOffset="882.118">1645 300,'-28'34,"-20"25,-6 13,1-2,5-8,6-9,5-4,4-6,3-6,2-3,0-4,6-1,1-6,5-2,-1-5,4 0,3-3</inkml:trace>
  <inkml:trace contextRef="#ctx0" brushRef="#br0" timeOffset="1497.653">1758 583,'-15'13,"0"2,1 0,0 0,1 1,1 1,1 0,0 0,1 1,1 1,1 0,0 0,1 3,5-20,1 0,0 1,0-1,0 0,0 1,0-1,1 1,-1-1,1 1,-1-1,1 1,0-1,0 1,0-1,0 1,1 0,-1-1,1 1,-1-1,1 0,0 1,0-1,0 1,0-1,1 0,-1 0,0 0,1 0,0 0,-1 0,1 0,0 0,0-1,0 1,0-1,0 1,0-1,1 0,-1 0,0 0,1 0,-1 0,1-1,-1 1,1-1,-1 1,1-1,-1 0,2 0,10-5,0 0,0-1,-1-1,1 0,-1-1,-1-1,0 0,0 0,0-1,-2-1,1 1,-1-2,-1 0,0 0,0-1,88-121,-97 133,0 1,0-1,1 0,-1 0,0 1,1-1,-1 0,1 1,-1-1,1 0,-1 1,1-1,0 1,-1-1,1 1,0-1,-1 1,1-1,0 1,-1 0,1-1,0 1,0 0,0 0,-1 0,1-1,0 1,0 0,0 0,-1 0,1 0,0 0,0 1,0-1,-1 0,1 0,0 0,0 1,0-1,-1 0,1 1,0-1,-1 1,1-1,0 1,-1-1,1 1,-1-1,1 1,-1 0,1-1,-1 1,1 0,-1-1,1 1,-1 0,0-1,1 1,-1 0,0 0,0 0,0-1,0 1,0 0,0 0,5 60,-5-57,-4 366,4-338,-2-1,-1 1,-2-1,0 1,-3-2,0 1,-2-1,-5 7,15-35,0 0,0 1,-1-1,1 0,-1 0,1 0,-1 0,0 0,0 0,0 0,0 0,0 0,-1-1,1 1,0 0,-1-1,1 1,-1-1,0 1,1-1,-1 0,0 0,0 0,0 0,0 0,0 0,0 0,0-1,0 1,0-1,0 1,-1-1,1 0,0 0,0 0,0 0,0 0,-1 0,1-1,0 1,0-1,0 0,0 1,0-1,0 0,0 0,0 0,0 0,1-1,-1 1,0 0,1-1,-1 0,1 1,-1-1,-4-12,0-1,2 0,-1 0,2 0,0 0,1 0,0-1,1 1,1-1,1 1,0-1,1 1,0-2,0-1,1 0,0-1,1 1,1 0,1 1,1-1,0 1,1 1,1-1,0 1,1 1,9-11,-8 12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1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0,'34'0,"25"0,7 0,-2 0,-7 0,-9 0,-8 0,-10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7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1,'-80'393,"79"-388,0-1,0-1,0 0,0 1,1-1,0 1,-1-1,1 1,1-1,-1 1,0-1,1 0,0 1,0-1,0 1,0-1,0 0,1 0,0 1,42-32,-40 23,37-35,2 2,1 2,37-22,-80 56,0 1,0 0,0 0,0-1,0 1,0 0,0 0,0 0,1 0,-1 0,0 0,1 1,-1-1,1 0,-1 1,1-1,-1 1,1-1,-1 1,1 0,-1 0,1-1,0 1,-1 0,1 1,-1-1,1 0,-1 0,1 1,0-1,-1 1,1-1,-1 1,0 0,1-1,-1 1,1 0,-1 0,0 0,0 0,0 0,0 0,1 0,-1 1,-1-1,1 0,0 1,0-1,0 0,-1 1,1-1,-1 1,1-1,-1 1,1 0,-1-1,0 1,0-1,0 1,0 0,-9 46,7-41,0 0,0-1,0 1,1 0,0 0,1 0,0 0,0 0,0 0,1-1,0 1,0 0,2 6,2-6</inkml:trace>
  <inkml:trace contextRef="#ctx0" brushRef="#br0" timeOffset="351.33">537 368,'33'46,"-32"-46,0 1,-1 0,1-1,0 1,0-1,0 1,0-1,0 0,0 1,0-1,0 0,0 0,0 1,0-1,0 0,0 0,0 0,0 0,0 0,0-1,0 1,0 0,0 0,0-1,0 1,0-1,0 1,0-1,0 1,0-1,0 1,-1-1,1 0,0 1,0-1,-1 0,1 0,0 0,-1 0,1 1,-1-1,1 0,-1 0,0 0,1 0,-1 0,0 0,0 0,1 0,-1 0,0-1,32-84,40-73,-71 156,1-1,0 1,1-1,-1 1,1 0,-1 0,1 0,0 0,0 0,0 1,0-1,1 1,-1 0,1 0,-1 0,1 1,0-1,0 1,-1 0,1 0,0 0,0 0,0 1,0 0,0-1,1 2,-1-1,0 0,0 1,0 0,0 0,-1 0,1 0,0 0,0 1,-1 0,1 0,-1 0,1 0,-1 1,60 120,-55-104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1,'-2'1,"0"0,0 1,0-1,0 1,1-1,-1 1,1 0,-1 0,1-1,-1 1,1 0,0 0,0 1,0-1,0 0,1 0,-1 0,0 1,1-1,-1 0,1 1,0-1,-3 9,-7 27,2 1,2 0,1-1,2 2,2-1,2 0,2 17,-1 42,-2 155,0-229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6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0,'-5'38,"-6"37,-2 11,2-5,3-12,2-12,3-11,-3-9,-1-10</inkml:trace>
  <inkml:trace contextRef="#ctx0" brushRef="#br0" timeOffset="282.092">296 84,'-33'24,"-22"13,0 5,8 0,18-3,18-2,16-8,7-4,6-7,5-6,4 0,1-2,-3-3</inkml:trace>
  <inkml:trace contextRef="#ctx0" brushRef="#br0" timeOffset="798.556">325 480,'61'-62,"187"-168,-215 211,-32 19,-1 0,1 0,0 0,-1 0,1 0,-1 0,1 0,0 0,-1 0,1 0,-1 1,1-1,0 0,-1 1,1-1,-1 0,1 1,-1-1,1 0,-1 1,1-1,-1 1,0-1,1 1,-1-1,0 1,1-1,-1 1,0-1,0 1,1 0,-1-1,0 1,0-1,0 1,0 0,0-1,0 1,0 0,0-1,0 1,0-1,0 1,0 0,0-1,0 1,-1-1,1 1,0 0,-1-1,1 1,0 0,-4 23,-1 53,5-75,0 0,0 0,1-1,-1 1,1 0,-1 0,1 0,0-1,-1 1,1 0,0-1,0 1,0-1,1 1,-1-1,0 1,0-1,1 0,-1 0,1 1,-1-1,1 0,0 0,-1-1,1 1,0 0,0-1,-1 1,1-1,0 1,0-1,0 0,0 1,0-1,0 0,0-1,8 0,0-1,1-1,-1 0,0 0,-1-1,1 0,-1-1,1 0,-1 0,5-5,30-15,129-48,-172 72,1 0,-1 0,0 1,1-1,-1 0,1 1,-1-1,1 1,-1-1,1 1,0-1,-1 1,1 0,-1 0,1 0,0 0,-1 0,1 0,-1 1,1-1,0 0,-1 1,1-1,-1 1,1 0,-1-1,0 1,1 0,-1 0,0 0,1 0,-1 0,0 0,0 0,0 1,0-1,0 0,0 1,0-1,-1 0,1 1,0-1,-1 1,1-1,-1 2,-4 33,2-30,0-1,1 1,0 0,0 0,0 0,1 0,0 0,0 0,1 0,0 0,0 0,0 0,0 0,1-1,0 1,0-1,1 1,0-1,0 0,0 0,3 5,10 2</inkml:trace>
  <inkml:trace contextRef="#ctx0" brushRef="#br0" timeOffset="1047.558">99 621,'38'5,"52"1,24 0,3-1,-10-2,-12-1,-14-1,-15 0,-9-1,-10-5,-8-2,-6 1,-4 1,-6 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4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238 284,'-4'4,"-26"24,1 0,1 2,2 2,1 0,2 1,1 1,-12 26,32-57,0 0,0 0,0 1,1-1,-1 1,1 0,0-1,0 1,0 0,0 0,1 0,-1-1,1 1,0 0,0 0,1 0,-1 0,1-1,0 1,0 0,0 0,0-1,1 1,-1-1,1 1,0-1,0 0,0 1,1-1,-1 0,1 0,0-1,2 3,12 2,1-2,-1 0,1-1,0-1,0 0,0-2,0 0,0-1,1-1,-1 0,0-1,9-3,-6 2,-1 0,1-1,-1 0,0-2,0-1,-1 0,0-2,0 0,-1-1,0 0,0-2,-2 0,1-1,-2-1,5-5,-15 13,-1 0,0-1,0 0,-1 1,1-1,-2-1,1 1,-1 0,0-1,0 1,-1-1,0 0,-1 1,0-1,0 0,0 1,-1-1,0 0,-1 1,1-1,-1 1,-1-1,0 1,0 0,0 0,-1 0,0 1,0-1,0 1,-1 0,0 0,-1 1,1-1,-1 1,0 0,0 1,0-1,-1 1,0 1,0-1,0 1,0 0,0 1,-11-2,1 1,-1 1,1 1,-1 1,0 0,1 1,-1 1,0 0,1 2,-5 1,-3 2</inkml:trace>
  <inkml:trace contextRef="#ctx0" brushRef="#br0" timeOffset="336.289">916 57,'-10'23,"1"1,1-1,2 1,0 0,1 1,2 0,0 8,2-29,0 0,1 0,-1 0,1 0,0 0,0 0,1 0,-1-1,1 1,0 0,0 0,0 0,0-1,1 1,-1 0,1-1,0 0,0 1,1-1,-1 0,1 0,-1 0,1 0,0-1,0 1,0-1,0 0,1 1,-1-1,1-1,-1 1,1-1,-1 1,1-1,0 0,0 0,0-1,0 1,0-1,-1 0,1 0,0 0,0 0,3-1,3-1,-1-1,0 0,-1 0,1-1,-1 0,1 0,-1-1,0 0,-1-1,1 0,-1 0,0 0,-1-1,5-5,0-3</inkml:trace>
  <inkml:trace contextRef="#ctx0" brushRef="#br0" timeOffset="702.66">1197 1,'-11'166,"-72"201,38-134,47-183,4-32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4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1 340,'19'5,"25"1,11 0,0-1,-4-2,-6 0,-6 2,-5 2,-3-1,-3-1,-5-2</inkml:trace>
  <inkml:trace contextRef="#ctx0" brushRef="#br0" timeOffset="288.346">762 1,'0'43,"-9"43,-4 17,-4-5,1-14,-2-16,2-11,0-9,1-9,5-6,3-4,7-6,5-8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9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0,'5'0,"15"0,11 0,8 0,3 0,-2 0,-1 0,-4 0,-3 0,-1 0,-2 0,-1 0,0 0,-5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9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28,'-24'16,"0"2,2 0,0 1,0 1,2 2,1 0,0 0,2 2,-10 19,22-38,1 1,-1 0,2 0,-1 0,1 0,0 1,0-1,0 1,1 0,0 0,1 0,-1 0,1 0,1 0,-1 0,1 1,1-1,-1 0,1 0,0 0,1 0,0 0,0 0,0 0,1-1,0 1,0-1,1 0,3 6,3-5,1 0,0 0,0-1,0-1,0 1,1-2,0 0,0 0,0-1,1-1,-1 0,1 0,-1-2,1 1,-1-2,1 1,-1-2,1 0,-1 0,0-1,1 0,-2-1,1-1,6-3,-2 1,0-1,-1-1,0-1,-1 0,0 0,0-2,-1 0,-1 0,0-1,0-1,-1 0,-1 0,-1-1,0 0,-1-1,0 0,3-11,-10 20,0-1,-1 1,0-1,0 1,-1-1,0 1,0 0,-1-1,1 1,-2 0,1 0,-1 0,0 0,0 1,-1-1,0 1,0 0,-1 0,0 0,1 0,-2 1,1 0,-1 0,0 0,0 1,0 0,-1 0,1 1,-1 0,0 0,0 0,0 1,0 0,0 0,-1 1,1 0,-7 0,-104 3,85 5</inkml:trace>
  <inkml:trace contextRef="#ctx0" brushRef="#br0" timeOffset="347.705">456 508,'-35'10,"0"3,1 0,0 2,2 2,0 0,0 3,2 0,-4 6,23-18,1 0,0 1,0 1,1 0,1 0,-1 1,2 0,-1 0,-3 9,8-15,1 0,0 0,1 0,-1 1,1-1,0 0,0 1,1-1,-1 1,1-1,1 1,-1 0,1-1,0 0,0 1,0-1,1 1,0-1,0 0,0 0,1 0,-1 0,1-1,3 4,-2-3,0 0,0 0,1 0,0-1,0 1,0-1,0 0,1-1,-1 1,1-1,0 0,0-1,0 1,1-1,-1-1,0 1,1-1,-1 0,1 0,0-1,-1 0,1 0,-1 0,1-1,-1 0,6-2,2 0,0-2,1 0,-2 0,1-1,-1-1,0 0,0-1,0 0,-1-1,-1 0,5-5,-4 1,-1 0,0 0,-1-1,0 0,-1-1,-1 0,0 0,-1-1,-1 0,0 0,-1 0,-1-1,-1 0,0 0,-1 0,-1 0,0 0,-2 0,0-1,-1-1,2 15,-1-1,1 1,-1 0,-1-1,1 1,0 0,-1 0,0 0,0 0,0 0,-1 0,1 1,-1-1,0 1,0 0,-3-3,-12-8</inkml:trace>
  <inkml:trace contextRef="#ctx0" brushRef="#br0" timeOffset="1288.399">992 57,'-7'-5,"-1"1,0 0,0 1,-1-1,1 2,-1-1,0 1,1 0,-1 1,0 0,0 1,0 0,0 0,0 1,1 0,-1 0,0 1,0 0,1 1,-1 0,1 0,0 1,0 0,0 0,1 1,-1 0,1 0,0 1,0 0,1 0,0 0,0 1,1 0,-1 0,2 1,-1-1,-1 4,1-4,0 0,0 1,1-1,0 1,0 0,1 0,0 1,0-1,1 0,0 1,1 0,0-1,0 1,1 0,0 0,0 0,1-1,0 1,1 0,0-1,0 1,1-1,0 0,0 0,1 0,0 0,0 0,1-1,0 0,1 0,3 4,0-5,-1 0,1-1,0 0,0-1,1 0,-1-1,1 1,0-2,-1 0,1 0,1 0,-1-1,0-1,0 0,0 0,0-1,0 0,0-1,0 0,2-1,22-8,-1 0,0-2,-1-2,-1-1,6-5,-26 16,-1-1,0 0,-1 0,1-1,-1 0,-1-1,1 0,-1-1,-1 1,1-1,-2-1,1 0,-1 1,-1-2,0 1,0-1,-1 0,0 0,-1 0,0 0,-1 0,0-1,-1 1,0-1,-1 0,0 1,-2-5,1 12,-1 0,0 0,0 0,0 1,-1-1,0 1,1 0,-1 0,0 0,0 0,-1 0,1 1,0-1,-1 1,0 0,1 0,-1 0,0 0,0 1,0 0,0 0,-1 0,1 0,0 0,0 1,0 0,-1 0,-3 1,-17-2</inkml:trace>
  <inkml:trace contextRef="#ctx0" brushRef="#br0" timeOffset="1648.501">1021 479,'-27'21,"1"1,0 1,2 1,1 1,1 1,1 1,1 1,-13 26,30-51,0 1,0 0,1 0,-1 1,1-1,0 0,0 1,0 0,1-1,0 1,0 0,0 0,0-1,1 1,0 0,0 0,0 0,0 0,1 0,0 0,0-1,0 1,1 0,-1-1,1 1,0-1,1 1,1 2,5 1,0-1,0 0,1-1,0 0,0 0,0-1,0-1,1 1,0-2,0 1,0-2,1 1,-1-2,0 1,1-2,-1 1,1-2,-1 1,1-1,-1-1,1 0,-1-1,0 0,0-1,-1 0,1-1,-1 0,8-5,-9 6,1-1,-1-1,0 1,-1-2,1 1,-1-1,0 0,-1-1,0 0,0 0,0 0,-1-1,-1 0,0-1,0 1,0-1,-1 0,-1 0,3-9,-3 10,-1-1,0 1,0-1,-1 0,0 0,-1 1,0-1,0 0,-1 0,-1 1,0-1,0 0,0 1,-1-1,-1 1,0 0,0 0,0 1,-1-1,-1 1,1 0,-1 0,-1 1,0 0,0 0,0 0,0 1,-1 0,0 0,-1 1,-1-1,-17-1,2 3</inkml:trace>
  <inkml:trace contextRef="#ctx0" brushRef="#br0" timeOffset="2028.839">1500 0,'0'43,"0"24,0 6,0-1,0-7,0-11,0-4,0-6,0-5,0-6,0-2,0-3,0 0,0-1,0 0,0-9,0-8</inkml:trace>
  <inkml:trace contextRef="#ctx0" brushRef="#br0" timeOffset="2365.314">1923 169,'-38'24,"-27"18,-8 6,5 0,12-4,22-4,21-4,18-4,12-7,4-3,3-5,2-5,-3-1,-1-2,1-2,1-2,-4-3</inkml:trace>
  <inkml:trace contextRef="#ctx0" brushRef="#br0" timeOffset="2843.002">1896 621,'50'-60,"2"1,3 4,16-10,-68 62,0 0,-1 1,1-1,1 0,-1 1,0-1,1 1,-1 0,1 0,0 1,-1-1,1 1,0-1,0 1,0 0,0 1,3-1,-18 45,-7 23,18-65,0-1,0 1,-1-1,1 1,0-1,0 1,0-1,1 1,-1-1,0 1,1-1,-1 1,0-1,1 1,0-1,-1 1,1-1,0 0,0 0,0 1,0-1,0 0,0 0,0 0,0 0,0 0,0 0,1 0,-1 0,0-1,1 1,-1 0,1-1,-1 1,1-1,-1 1,1-1,-1 0,1 0,-1 0,1 0,1 0,5-1,0 0,0-1,0 0,0-1,-1 0,1 0,-1 0,1-1,-1 0,0-1,0 0,-1 0,0 0,1-1,-1 0,1 0,1 1,-1 0,1 0,-1 1,1 0,1 0,-1 1,0 0,1 0,6-1,-14 4,0 0,0-1,0 1,0 0,0 0,0 0,1 0,-1 0,0 0,0 0,0 1,0-1,0 0,0 0,0 1,0-1,0 1,0-1,0 1,0-1,0 1,0 0,0-1,-1 1,1 0,0 0,0 0,-1 0,1-1,-1 1,1 0,-1 0,1 0,-1 0,1 0,-1 0,0 1,1-1,-1 0,0 0,0 0,0 0,0 0,0 0,0 0,0 0,-15 58,10-42,-3 11,3-2</inkml:trace>
  <inkml:trace contextRef="#ctx0" brushRef="#br0" timeOffset="3117.799">2997 85,'-39'43,"-36"38,-15 15,-2-4,5-7,8-10,12-12,8-8,10-7,3-8,4-6,5-4,4-2,3-1,2 0,5-1,7-3</inkml:trace>
  <inkml:trace contextRef="#ctx0" brushRef="#br0" timeOffset="3632.931">2770 479,'-38'75,"3"1,3 2,4 2,1 6,21-59,2-1,0 1,2 0,1-1,1 1,2 0,2 18,-4-44,0 0,0 0,0 0,0 1,0-1,0 0,0 0,0 0,1 1,-1-1,0 0,1 0,-1 0,0 0,1 0,0 1,-1-1,1 0,0 0,-1 0,1-1,0 1,0 0,0 0,0 0,0-1,0 1,0 0,0-1,0 1,0-1,0 1,0-1,1 0,-1 1,0-1,0 0,0 0,1 0,-1 0,0 0,0 0,0 0,1 0,-1 0,0-1,0 1,0 0,1-1,-1 1,0-1,17-11,0 0,-1-2,-1 0,0 0,-1-2,10-12,8-7,-15 16,-7 6,0 0,1 1,1 1,0 0,0 0,1 2,0-1,1 2,0 0,7-2,-21 9,0 1,0-1,0 1,0-1,0 1,0-1,0 1,0 0,1 0,-1 0,0-1,0 1,0 0,0 0,0 1,1-1,-1 0,0 0,0 0,0 1,0-1,0 1,0-1,0 1,0-1,0 1,0-1,0 1,0 0,0 0,-1-1,1 1,0 0,0 0,-1 0,1 0,0 0,-1 0,1 0,-1 0,0 0,1 0,-1 0,0 0,1 0,-1 1,0-1,0 0,0 0,0 0,0 0,0 1,-15 63,13-59,-22 113,22-94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3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1,'33'5,"17"1,4 0,-3-1,-4-2,-6-1,-5-1,-9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4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1,'24'5,"22"1,8 0,0-1,-9-1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2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28,'22'87,"14"109,-30-153,2-1,1 0,3-1,1-1,2 1,13 21,-29-61,1 0,0 0,1 1,-1-1,0 0,0 0,0 0,1 1,-1-1,1 0,-1 0,1 0,-1 0,1 0,0 0,-1 0,1 0,0 0,0 0,0 0,0 0,0-1,0 1,0 0,0-1,0 1,0-1,0 1,0-1,0 1,0-1,1 0,-1 1,0-1,0 0,0 0,1 0,-1 0,0 0,0 0,1 0,-1-1,0 1,0 0,0-1,0 1,1-1,-1 1,0-1,0 1,0-1,0 0,59-156,-37 80,9-6,3 2,34-55,-29 49,-28 63</inkml:trace>
  <inkml:trace contextRef="#ctx0" brushRef="#br0" timeOffset="310.697">762 395,'0'38,"0"28,0 7,0-5,0-8,-5-15,-1-15</inkml:trace>
  <inkml:trace contextRef="#ctx0" brushRef="#br0" timeOffset="568.002">621 338,'24'15,"27"4,10-1,-1-3,-6-5,-7-4,-7-2,-5-7,-9-4</inkml:trace>
  <inkml:trace contextRef="#ctx0" brushRef="#br0" timeOffset="813.7">1383 254,'-29'43,"-23"34,-9 8,2-1,6-9,13-13,7-13,10-9,4-7,5-4,5-2,4-6</inkml:trace>
  <inkml:trace contextRef="#ctx0" brushRef="#br0" timeOffset="1347.851">1496 508,'-14'18,"1"1,0 0,2 1,0 0,2 1,0 0,1 0,1 1,1 1,5-21,0 1,0-1,0 0,0 1,1-1,-1 0,1 1,0-1,0 1,0-1,0 1,0-1,0 1,0-1,1 1,0-1,-1 0,1 1,0-1,0 0,0 0,0 1,1-1,-1 0,0 0,1 0,0 0,-1-1,1 1,0 0,0-1,0 1,0-1,0 0,0 0,0 0,1 0,-1 0,0 0,1 0,-1-1,1 1,-1-1,1 0,-1 1,0-1,1 0,-1-1,1 1,-1 0,1-1,0 1,16-9,1 1,-2-2,1-1,-1 0,-1-1,0-1,-1-1,0 0,-1-1,0-1,-2 0,0-1,0 0,3-9,-2 7,22-12,-36 30,1 1,0 0,-1-1,1 1,0 0,-1 0,1 0,0 0,0 0,-1 0,1 0,0 0,-1 0,1 0,0 0,-1 0,1 0,0 1,-1-1,1 0,0 0,-1 1,1-1,-1 1,1-1,0 0,-1 1,1-1,-1 1,1-1,-1 1,0 0,1-1,-1 1,1-1,-1 1,0 0,0-1,1 1,-1 0,0-1,0 1,0 0,0-1,0 1,0 0,0 0,0-1,0 1,0 0,0-1,0 1,0 0,-1-1,1 1,0 0,0-1,-1 1,1-1,0 1,-1 0,1-1,-1 1,1-1,-26 249,26 74,-1-313,0-1,-1 0,0 0,0 0,-1-1,0 1,-1-1,0 1,0-1,-4 5,6-10,0-1,0 1,0 0,0-1,0 0,0 0,-1 1,1-1,-1-1,0 1,0 0,1-1,-1 1,0-1,0 0,0 0,0 0,-1 0,1-1,0 1,0-1,0 0,-1 0,1 0,0 0,0-1,-1 1,1-1,0 0,0 0,-1 0,-1-3,1 0,0 0,0 0,0-1,0 1,1-1,0 0,0 0,0 0,1-1,-1 1,1 0,1-1,-1 0,1 1,0-1,0 0,1 0,-1 1,1-1,1 0,-1 0,1 0,0 1,0-1,1 0,-1 1,2-3,5-8,0 0,0 1,2 1,0 0,0 0,2 1,6-7,3-3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1,'-201'29,"59"-3,82-13,99-19,-1 1,2 2,-1 2,34 3,-10-1,-39-1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1,'9'37,"-1"1,-3-1,-1 1,-2 1,-2 24,1-37,-2 231,-26-84,26-149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60,'-1'313,"-24"-174,5-82,15-50</inkml:trace>
  <inkml:trace contextRef="#ctx0" brushRef="#br0" timeOffset="514.316">24 3,'17'0,"30"-1,-26 0,1 1,-1 0,1 1,-1 2,0 0,13 4,-32-6,1-1,0 1,0 0,-1 0,1 1,0-1,-1 1,1-1,-1 1,0 0,1-1,-1 1,0 0,0 1,0-1,-1 0,1 1,0-1,-1 1,1-1,-1 1,0 0,0-1,0 1,0 0,-1 0,1 0,-1 0,0-1,0 1,0 0,0 0,0 0,0 0,-1 0,0 2,-48 95,9-29,40-69,-1 0,1 1,0-1,-1 0,1 0,0 0,0 0,0 0,0 0,1 0,-1 1,0-1,1 0,0 0,-1 0,1 0,0 0,0-1,0 1,0 0,1 0,-1-1,0 1,1 0,-1-1,1 1,-1-1,1 0,0 0,0 1,0-1,-1 0,1-1,0 1,0 0,1 0,69 20,-64-21,-1 0,1 1,-1 0,0 1,0 0,0 0,0 0,0 1,0 0,0 1,-1-1,1 1,-1 0,0 1,-1 0,1 0,-1 0,0 0,0 1,0 0,-1 0,0 0,0 0,2 6,-6-5,-1-1,1 0,-1 1,0-1,-1 1,0-1,0 0,0 0,-1 0,1 0,-1 0,-1-1,1 0,-1 1,0-1,0 0,-1-1,0 1,1-1,-1 0,-1 0,1 0,-1-1,1 0,-1 0,0 0,0-1,-3 1,-7 7,-2 0,0 0,0-1,-1-1,-1-1,1 0,-1-2,0 0,-12 0,27-4,0-1,1 0,-1 0,0-1,1 1,-1-1,1 0,-1 0,1-1,-1 1,1-1,0 0,0 0,0 0,0-1,0 1,-1-2,-13-13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8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45,'-12'-6,"0"-1,0 2,-1-1,0 2,0 0,0 0,0 1,-1 1,1 0,-1 1,0 0,1 1,-1 1,0 0,1 1,-1 0,1 1,0 1,-9 3,14 0,0-1,1 2,1-1,-1 0,1 1,0 1,1-1,0 1,0-1,1 2,0-1,1 0,0 1,0-1,1 1,0 0,1 0,0 1,0-4,0-1,0 1,1-1,0 1,0-1,1 1,-1-1,2 1,-1-1,1 0,0 1,0-1,0 0,1 0,0 0,0-1,1 1,0-1,0 0,0 0,0 0,1 0,0-1,0 0,0 0,0 0,1 0,-1-1,1 0,0 0,0-1,5 2,6-3,-1-1,0 0,1-1,-1-1,0-1,0 0,0-1,0-1,-1-1,0 0,0 0,0-2,-1 0,0 0,0-2,-1 1,-1-2,0 0,0 0,-1-1,0-1,-10 12,-1 0,1 0,-1 0,0 0,1 0,0 0,-1 1,1-1,-1 0,1 0,0 0,0 1,-1-1,1 0,0 1,0-1,0 1,0-1,0 1,0-1,0 1,0-1,0 1,0 0,0 0,0 0,0-1,0 1,0 0,0 0,0 0,0 1,0-1,0 0,0 0,0 1,0-1,0 0,0 1,0-1,0 1,0-1,0 1,0 0,0-1,0 1,-1 0,1-1,0 1,-1 0,1 0,0 0,-1 0,1 0,-1 0,-8 94,-1-57,-11 154,9-101,16-75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9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0,'73'18,"-33"-15,-34-3,1 0,0 0,-1 1,1 0,-1 0,1 0,-1 1,0 0,0 0,0 0,0 1,0 0,0 0,2 2,-7-1,0 0,0 0,-1 0,1 0,-1-1,0 1,0 0,0 0,-1 0,1 0,-1 0,0 0,0 0,0 0,-1-1,1 1,-1 0,0-1,0 1,0-1,-1 0,1 0,-3 2,-79 101,68-89,0 1,1 0,1 1,1 0,1 1,0 1,1 0,-1 8,10-26,1 0,0 0,0 0,0 0,0 1,0-1,1 0,-1 0,1 1,0-1,0 0,0 1,0-1,1 0,0 1,-1-1,1 0,0 0,0 0,1 1,-1-1,1-1,0 1,-1 0,1 0,0-1,1 1,-1-1,0 1,1-1,-1 0,1 0,0 0,0 0,0-1,0 1,0-1,0 0,3 1,4 1,0-1,0 0,0-1,0 0,0-1,0 0,0 0,1-1,-1-1,0 0,0 0,-1-1,1 0,0 0,-1-1,7-4,-2-4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21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2 246,'0'6,"-1"1,1-1,-1 1,2-1,-1 1,1-1,0 1,0-1,1 1,0-1,0 0,0 0,1 0,2 4,-4-10,1 0,-1 0,1 0,-1-1,1 1,-1 0,1-1,-1 1,0-1,1 1,-1-1,1 0,-1 1,0-1,0 0,0 0,1 0,-1 0,0 0,0 0,0 0,0 0,-1-1,1 1,0 0,0 0,-1-1,1 1,-1-1,1 1,-1-1,1 1,-1 0,0-1,0 1,0-2,2 0,21-50,-16 31,2 1,0-1,1 2,1 0,1 0,1 1,1 0,0 1,2 1,15-15,-29 30,0 0,0 0,0 0,0 1,1-1,-1 0,0 1,1 0,-1-1,1 1,0 0,-1 0,1 0,0 1,-1-1,1 1,0-1,0 1,0 0,-1 0,1 0,0 0,0 1,0-1,-1 1,1 0,0 0,-1 0,1 0,-1 0,1 0,-1 1,1-1,-1 1,0 0,0-1,0 1,0 0,0 1,0-1,0 0,-1 0,1 1,-1-1,0 1,1-1,-1 1,0 0,4 18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9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0,'0'34,"0"44,-5 15,-1-5,0-12,1-14,1-13,2-10,-4-12,-1-5,1-2,1-4</inkml:trace>
  <inkml:trace contextRef="#ctx0" brushRef="#br0" timeOffset="284.115">419 170,'-243'106,"236"-103,0 0,0 1,1 0,-1 0,1 1,0-1,0 1,1 1,-1-1,1 1,0 0,1 0,0 1,0-1,-3 6,8-9,0 1,1-1,-1 1,1-1,0 0,-1 0,2 0,-1 0,0 0,0 0,1-1,-1 1,1-1,0 0,0 1,0-1,0-1,0 1,1 0,-1-1,0 1,1-1,-1 0,1 0,-1-1,1 1,-1-1,1 0,0 1,-1-2,4 1,0 1,164 39,-153-33</inkml:trace>
  <inkml:trace contextRef="#ctx0" brushRef="#br0" timeOffset="747.649">504 593,'50'-76,"2"2,5 2,5-1,-10 26,-51 47,-1 1,1-1,-1 0,1 1,0-1,-1 1,0-1,1 1,-1-1,1 1,-1-1,1 1,-1-1,0 1,0-1,1 1,-1 0,0-1,0 1,1-1,-1 1,0 0,0-1,0 1,0 0,0-1,0 1,0 0,0-1,0 1,-1 0,1-1,0 1,0-1,-1 1,1 0,0-1,0 1,-1-1,1 1,-1-1,1 1,0-1,-1 1,1-1,-1 0,1 1,-1-1,0 1,-10 25,8-22,0 0,1 0,0 1,-1 0,1-1,1 1,-1 0,1 0,0 0,0 0,0 0,1 0,0 0,0 0,0 0,0 0,1 0,0 0,1 4,2-6,0-1,0-1,0 1,0-1,0 1,0-1,0 0,0 0,1-1,-1 1,0-1,1 0,-1 0,0-1,0 1,1-1,-1 0,0 0,0 0,0-1,0 0,0 1,0-1,0-1,-1 1,1 0,0-1,-1 1,104-58,-107 60,1-1,-1 0,1 1,-1-1,1 1,0-1,-1 1,1-1,0 1,-1-1,1 1,0-1,0 1,-1 0,1 0,0-1,0 1,0 0,0 0,-1 0,1 0,0 0,0 0,0 0,0 0,-1 0,1 0,0 1,0-1,0 0,-1 1,1-1,0 0,0 1,-1-1,1 1,0-1,-1 1,1-1,0 1,-1-1,1 1,-1 0,1 0,-1-1,1 1,-1 0,0-1,1 1,-1 0,0 0,0 0,1 0,-1-1,0 1,0 1,-8 48,7-46,-4 41,8-27</inkml:trace>
  <inkml:trace contextRef="#ctx0" brushRef="#br0" timeOffset="968.424">1632 142,'-38'34,"-47"39,-18 18,-1-3,12-6,12-13,16-12,8-12,9-9,13-5,7-4,3-1,1 0,5-5</inkml:trace>
  <inkml:trace contextRef="#ctx0" brushRef="#br0" timeOffset="1668.264">1661 480,'-5'2,"0"0,0 1,0 0,0-1,1 2,-1-1,1 0,-1 1,1 0,1 0,-1 0,0 0,1 1,0 0,0-1,-1 4,-15 22,1 0,2 2,1 0,1 0,-7 31,13-31,1 0,2 0,1 1,2 0,1 0,3 16,17-70,-9 3,0 0,1 1,1 0,1 1,0 1,1-1,1 2,0 0,1 1,0 1,16-9,62-37,-82 53,-10 4,0 0,0 0,0-1,0 1,0 0,0 1,0-1,0 0,0 0,1 1,-1 0,0-1,0 1,1 0,-1 0,0 0,1 0,-1 1,0-1,0 0,0 1,1 0,-1 0,0-1,0 1,0 0,0 1,0-1,0 0,0 0,-1 1,1-1,0 1,-1 0,1 0,1 6,-1 1,0 0,-1 0,0-1,0 1,0 0,-1 0,-1 0,0 0,0 0,0 0,-1-1,-1 1,1-1,-2 1,1-1,-1 0,-1 2,-4 15,-8 38,22-57,2-5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0,'-69'112,"-99"204,119-242,-97 125,146-198,-1-1,1 1,-1 0,1 0,-1-1,1 1,-1 0,1-1,-1 1,1 0,-1-1,0 1,1-1,-1 1,0-1,0 0,1 1,-1-1,0 0,0 1,0-1,0 0,1 0,-1 0,0 0,0 0,0 0,0 0,0 0,1 0,-1 0,0 0,0 0,0-1,0 1,1 0,-1-1,0 1,0 0,1-1,-1 1,0-1,1 1,-1-1,0 0,1 1,-1-1,1 0,-1 1,1-1,-1 0,1 0,0 1,-1-1,-11-46,11 24</inkml:trace>
  <inkml:trace contextRef="#ctx0" brushRef="#br0" timeOffset="382.987">87 28,'-2'2,"0"-1,0 1,1 0,-1 0,0 0,1 0,-1 0,1 0,0 0,0 0,0 0,0 1,0-1,0 0,1 1,-1-1,1 1,0-1,0 0,-1 1,2-1,-1 1,0-1,0 1,1-1,-1 1,1-1,0 0,0 1,1 1,4 14,0 0,2 0,1 0,0-1,1 0,0-1,6 6,10 17,34 51,-26-40,-1 1,-3 2,-3 1,6 17,7 97,-40-166,0-1,-1 0,1 0,0 0,0 0,0 1,0-1,0 0,0 0,0 0,0 0,0 1,1-1,-1 0,0 0,1 0,-1 0,1 0,0 0,-1 0,1 0,-1 0,1 0,0 0,0 0,0 0,0-1,0 1,0 0,-1 0,2-1,-1 1,0-1,0 1,0-1,0 0,0 1,0-1,0 0,1 0,-1 1,0-1,0 0,0 0,0 0,1-1,-1 1,0 0,0 0,0-1,0 1,1 0,-1-1,0 0,0 1,0-1,0 1,0-1,0 0,-1 0,1 1,0-1,12-8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6.9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33,'231'-21,"1"10,112 13,-103 0,802-2,-488 28,19 1,-132-1,-6 1,-155-18,194 6,-161 8,-10 4,159 1,77-59,-210 0,-104 2,111-31,-146 48,13-7,22-12,-46 13,-150 10,-1 2,1 1,1 2,-1 0,0 2,3 2,24 25,-44-17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28.3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0 172,'7'-5,"1"1,-1 1,1-1,0 1,0 1,0 0,0 0,0 0,0 1,1 0,-1 0,0 1,1 1,2-1,4 0,118-1,188-15,398-76,-192 59,-98 62,-124 1,-233-19,-55-5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1,'0'19,"0"7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7,'5'-6,"-18"20,-106 123,-167 229,182-259,103-106,1 0,-1 0,0 0,1 0,-1 0,0 0,0-1,0 1,0 0,0-1,0 1,0-1,0 1,0-1,0 1,0-1,0 0,0 1,0-1,0 0,0 0,-1 0,1 0,0 0,0 0,0 0,0 0,0 0,0-1,-1 1,1 0,0-1,0 1,0-1,0 1,0-1,0 0,0 1,1-1,-1 0,0 1,0-1,0 0,1 0,-1 0,0 0,1 0,-1 0,1 0,-1 0,1 0,-1 0,1 0,0 0,0 0,-1-1,1 1,0 0,0 0,0 0,0 0,1 0,-1-1,0 1,0 0,1 0,-1 0,-2-23,1 0</inkml:trace>
  <inkml:trace contextRef="#ctx0" brushRef="#br0" timeOffset="332.953">60 7,'0'0,"0"1,0-1,1 0,-1 1,0-1,0 0,0 1,0-1,0 0,0 1,0-1,0 0,0 1,0-1,0 0,0 1,0-1,0 1,0-1,0 0,0 1,0-1,0 0,0 1,-1-1,1 0,0 1,0-1,0 0,-1 1,1-1,0 0,0 0,-1 1,1-1,0 0,-1 0,1 0,0 1,-1-1,1 0,0 0,-1 0,1 0,0 0,-1 0,1 0,0 1,-1-1,1 0,0 0,-1 0,1-1,-1 1,1 0,0 0,-1 0,1 0,-1 0,11 36,1-14,1 0,1-1,1 0,1-1,1-1,6 6,45 59,54 76,6 16,-113-160</inkml:trace>
  <inkml:trace contextRef="#ctx0" brushRef="#br0" timeOffset="1236.05">907 403,'-152'283,"41"-80,101-182,20-30,22-32,143-210,-56 78,-119 173,1 0,-1-1,0 1,0-1,0 1,0-1,0 1,1 0,-1-1,0 1,0-1,1 1,-1 0,0-1,1 1,-1 0,0 0,1-1,-1 1,1 0,-1 0,0-1,1 1,-1 0,1 0,-1 0,1 0,-1 0,0 0,1-1,-1 1,1 0,-1 0,1 0,-1 1,1-1,-1 0,0 0,1 0,-1 0,1 0,-1 0,1 1,-1-1,0 0,1 0,-1 1,1-1,-1 0,0 1,0-1,1 0,-1 1,0-1,1 0,-1 1,0-1,0 1,0-1,1 0,-1 1,0-1,0 1,0-1,0 1,0-1,0 0,0 1,3 37,-3-33,4 40,2-1,2 1,2-1,1-1,3 0,3 4,-15-41,25 50,-37-83,-2 14,0 0,-1 1,0 0,-1 1,-1 1,0 0,0 1,-1 0,0 2,0 0,-1 0,0 2,0 0,0 1,-1 1,0 0,-5-4,4-1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1 267,'23'-57,"-14"30,2 1,0 1,2 0,1 1,0 0,17-20,-30 43,-1 1,1-1,-1 0,1 0,-1 0,1 0,0 0,-1 1,1-1,0 0,0 1,0-1,-1 0,1 1,0-1,0 1,0-1,0 1,0 0,0-1,0 1,0 0,0 0,0 0,0 0,0 0,0 0,0 0,0 0,0 0,1 0,-1 0,0 1,0-1,0 0,-1 1,1-1,0 1,0-1,0 1,0-1,0 1,0 0,-1 0,1-1,0 1,-1 0,1 0,0 0,-1-1,1 1,-1 0,1 0,-1 0,0 0,1 1,16 62,-16-60,0 7,0-1,1 0,1 0,-1 0,2-1,-1 1,1-1,1 1,-1-1,2-1,-1 1,1-1,0 0,1 0,0 0,5 3,-9-10,1-1,-1 1,1-1,0 0,-1 1,1-2,0 1,-1 0,1-1,-1 1,1-1,-1 0,1-1,-1 1,1 0,-1-1,0 0,0 0,0 0,0 0,0 0,0 0,-1-1,1 0,-1 1,1-1,-1 0,0 0,0 0,0 0,-1-1,1 1,-1 0,0-1,0 1,0-1,0-2,17-22,15-12,-20 23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5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61 442,'-5'14,"-3"5,1 1,0 0,2 0,0 0,1 0,1 1,2 0,-1-1,2 1,1 0,1 0,0-1,-1-16,0-1,-1 0,1 1,1-1,-1 0,0 0,1 0,0 0,0 0,0 0,0-1,0 1,0 0,1-1,-1 0,1 1,0-1,-1 0,1-1,0 1,0 0,0-1,1 0,-1 1,0-1,0 0,1-1,-1 1,0-1,1 1,-1-1,1 0,-1 0,1-1,-1 1,3-1,4-2,0 1,0-2,0 1,-1-1,1-1,-1 1,0-2,0 1,-1-1,1-1,4-5,141-171,-138 163,0 0,-1-2,-2 0,0 0,-1-1,-2-1,0 0,-1 0,-2-1,0 0,-2 0,-1-1,-1 0,-1 1,-1-10,-2 27,0 0,-1 1,-1 0,1-1,-1 1,0 0,-1 0,1 1,-1-1,-1 1,1 0,-1 0,0 0,-1 0,1 1,-1 0,0 0,0 1,-1 0,1 0,-1 0,0 1,0 0,0 0,0 0,-1 1,1 0,-1 1,0 0,1 0,-1 1,0 0,1 0,-1 0,0 1,1 0,-1 1,-11 3,1 0,-1 2,1 0,1 1,-1 1,2 0,-1 1,1 1,1 1,0 0,0 1,1 0,1 1,-11 15,17-21,1 1,0 0,0 0,1 0,0 0,0 1,1 0,1 0,0 0,0 0,1 0,0 1,1-1,0 1,0-1,1 1,1 0,0-1,0 1,1-1,0 0,1 1,0-1,1 0,0-1,1 1,4 7,8 4,2-1,0 0,1-1,1-1,1-1,0-1,1-1,1-1,0-1,1-1,18 6,-15-5,39 18,1-4,2-2,0-4,6-1,-41-12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4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307 156,'168'-33,"-129"22,307-97,-345 107,0 1,1-1,-1 1,0 0,1-1,-1 1,0 0,1 0,-1 0,0 0,1 0,-1 0,0 0,1 1,-1-1,0 0,0 1,1-1,-1 1,0-1,0 1,0 0,1-1,-1 1,0 0,0 0,0 0,0 0,-1 0,1 0,0 0,0 0,0 0,-1 0,1 0,-1 1,1-1,-1 0,1 0,-1 1,0 0,3 62,-4-50,-61 422,62-142,0-293,0-1,0 1,0 0,0 0,0 0,0-1,0 1,0 0,0 0,0 0,0-1,0 1,-1 0,1 0,0-1,-1 1,1 0,0-1,-1 1,1 0,-1-1,1 1,-1 0,1-1,-1 1,0-1,1 1,-1-1,0 1,1-1,-1 0,0 1,1-1,-1 0,0 1,0-1,1 0,-1 0,0 0,0 0,0 0,1 0,-1 0,0 0,0 0,0 0,1 0,-1 0,0-1,0 1,1 0,-1-1,0 1,0 0,1-1,-1 1,0-1,1 1,-1-1,1 1,-1-1,1 0,-1 1,1-1,-1 0,-40-43,40 42,-5-8,-1 0,0 0,-1 1,0 0,-1 0,1 1,-2 0,1 0,-1 1,0 1,0-1,-1 2,0-1,0 2,0-1,-1 2,0-1,1 1,-1 1,0 1,0-1,-5 1,-21 8,1 2,0 1,1 1,1 3,0 0,0 3,2 0,0 3,1 0,-24 21,42-32,6-5,1 0,-1 1,1 0,0 0,0 0,1 1,-1 0,1 1,1-1,-1 1,1 0,0 0,1 1,-1-1,1 1,1 0,0 1,0-1,1 0,-1 5,5 4</inkml:trace>
  <inkml:trace contextRef="#ctx0" brushRef="#br0" timeOffset="510.14">590 354,'108'-4,"1"-3,-1-6,0-4,12-8,-32 1,-87 25,0 0,0 0,0 0,-1 0,1 0,0 0,0 0,-1 0,1 1,0-1,-1 0,1 1,-1-1,0 0,1 1,-1-1,0 0,0 1,0-1,0 1,0-1,0 0,0 1,-1-1,1 1,0-1,-1 0,1 1,-1-1,1 0,-1 0,0 1,0-1,1 0,-1 0,0 0,-1 0,-1 8,-4 27,0-1,3 1,0 0,3 0,1 1,1-1,3 0,0-12,2-6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9:58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37,'34'28,"-19"-7,-1 1,0 1,-2 0,0 1,-2 0,4 13,34 73,-33-80,51 69,-65-98,0-1,-1 1,1-1,0 1,0-1,-1 0,1 1,0-1,0 0,0 0,0 1,-1-1,1 0,0 0,0 0,0 0,0 0,-1 0,1 0,0-1,0 1,0 0,0 0,-1-1,1 1,0 0,0-1,-1 1,1-1,0 1,-1-1,1 1,0-1,-1 1,1-1,-1 0,1 1,-1-1,1 0,-1 0,0 1,1-1,-1 0,0 0,1 0,-1 0,16-46,-14 40,9-34,7-24,2 0,3 1,3 1,7-7,6 28,-26 39</inkml:trace>
  <inkml:trace contextRef="#ctx0" brushRef="#br0" timeOffset="1692.918">876 263,'0'10,"0"12,-5 7,-2 4,1 1,1 0,-3-7,-1-2,2-1,2 0,2 1,1 1,1 1,1-4</inkml:trace>
  <inkml:trace contextRef="#ctx0" brushRef="#br0" timeOffset="1979.439">706 263,'39'-5,"21"-1,6-1,-3-2,-8-1,-9 2,-6 2,-7 2,-2 2,-8 1</inkml:trace>
  <inkml:trace contextRef="#ctx0" brushRef="#br0" timeOffset="2409.318">1553 178,'-24'33,"-18"26,-6 8,0-3,4-8,4-8,9-7,5-7,7-4,1-6,0-4,3 1,-1-4,2 0,8-3,10-4,5-3</inkml:trace>
  <inkml:trace contextRef="#ctx0" brushRef="#br0" timeOffset="3112.24">1637 347,'-28'225,"28"-222,0-1,0 1,1-1,-1 0,1 1,0-1,0 0,0 0,0 1,0-1,0 0,0 0,1 0,-1 0,1-1,-1 1,1 0,0 0,-1-1,1 1,0-1,0 0,0 0,1 1,-1-1,0-1,0 1,0 0,1 0,-1-1,1 1,-1-1,0 0,1 0,-1 0,0 0,1 0,-1 0,1-1,-1 1,0-1,1 0,-1 0,0 0,0 0,0 0,0 0,0 0,0-1,0 1,0-1,0 1,0-1,-1 0,1 1,-1-1,1 0,-1 0,1-3,50-60,75-72,-119 130,-4 3,0 1,0-1,1 0,-1 1,1 0,-1 0,1 1,0-1,0 1,0 0,0 0,1 1,-1 0,0 0,1 0,5 0,-9 3,0 1,1 0,-1 0,0 0,0 0,-1 0,1 0,-1 0,1 0,-1 1,0-1,0 1,-1-1,1 1,-1-1,1 1,-1-1,0 1,-1-1,1 1,0-1,-1 1,0-1,-32 176,21 19,11-193,-42 136,40-135,0-1,0 0,0 0,-1 0,0 0,0 0,0-1,-1 0,1 0,-1 0,0 0,0-1,0 0,-1 0,1 0,-1-1,0 1,1-1,-1-1,0 1,0-1,-5 0,9 0,-1 0,1 0,0-1,0 1,-1-1,1 0,0 0,-1 0,1 0,0 0,-1 0,1-1,0 1,0-1,-1 1,1-1,0 0,0 0,0 0,0 0,0 0,0-1,0 1,0 0,0-1,1 0,-1 1,1-1,-1 0,1 0,0 0,-1 0,1 0,0 0,0 0,0 0,1 0,-1 0,1-1,-1 1,1 0,0-1,-1 1,1 0,0-1,1 1,-1 0,0 0,1-1,-1 1,1 0,0 0,-1-1,1 1,0 0,2-2,8-12,0 1,1 0,1 1,1 1,0 0,0 0,2 1,-3 1,201-136,-192 134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2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0 171,'406'-25,"246"11,24-2,-259 14,63-25,89-3,-48 20,-65-9,-15-8,526 28,-735 28,181-30,-122-28,273 30,-540-1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1,'-5'5,"-1"6,-5 1,5-1,7-2,5-8,5-4,1-7,3-1,-5 2,-10 1,-4 8,-7 3,-6 2,0 4,-3 1,8-2,6-1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09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1,'-27'23,"17"-16,14-15,-41 22,37-14,1 0,-1 0,1-1,-1 1,1 0,-1 0,1 0,-1 0,0 0,1 0,-1 0,1 0,-1 0,1 1,-1-1,1 0,-1 0,0 0,1 0,-1 1,1-1,-1 0,0 0,1 1,-1-1,0 0,1 1,-1-1,0 0,1 1,-1-1,0 1,0-1,0 0,1 1,-1-1,0 1,0-1,0 1,0-1,0 0,0 1,0-1,0 1,-29-2,27-3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2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0,'19'5,"26"2,10-1,0-1,-4-2,-6 0,-11-7,-6-2,-3 0,-2 0,-3 7,-7 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2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1,'38'5,"23"-4,5-1,-3-1,-13-1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0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19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0,'13'35,"9"5,-2 2,-2 0,-1 1,-2 1,-2 1,-2-1,2 34,16 48,36 100,-65-225,0-1,0 1,0 0,0 0,0-1,0 1,0 0,0 0,0-1,1 1,-1 0,0-1,0 1,1 0,-1-1,0 1,1 0,-1-1,0 1,1-1,-1 1,1 0,-1-1,1 0,0 1,-1-1,1 1,-1-1,1 1,0-1,-1 0,1 0,0 1,-1-1,1 0,0 0,0 0,-1 0,1 0,0 0,0 0,-1 0,1 0,0 0,-1 0,1 0,0 0,0-1,-1 1,1 0,0-1,-1 1,1 0,-1-1,1 1,0-1,-1 1,1-1,-1 1,1-1,-1 1,1-1,-1 0,22-44,101-277,12-32,-121 330,-11 24</inkml:trace>
  <inkml:trace contextRef="#ctx0" brushRef="#br0" timeOffset="651.786">876 565,'0'19,"0"16,0 7,0 1,0-2,0-3,0-3,0-3,0-2,-5-7,-6-6,-1-7</inkml:trace>
  <inkml:trace contextRef="#ctx0" brushRef="#br0" timeOffset="882.045">678 565,'19'0,"26"0,10 0,0 0,-4 0,-6 0,-6 0,-5 0,-3 0,-3 0,0 0,-6 0</inkml:trace>
  <inkml:trace contextRef="#ctx0" brushRef="#br0" timeOffset="1280.039">1468 508,'-33'60,"-131"245,29-93,126-194,5-3</inkml:trace>
  <inkml:trace contextRef="#ctx0" brushRef="#br0" timeOffset="1971.679">1554 791,'-63'154,"56"-65,7-87,0 0,1 0,0 0,-1 0,1 0,0 0,0 0,0 0,0-1,0 1,1 0,-1 0,0-1,1 1,-1-1,1 0,0 1,-1-1,1 0,0 0,0 0,0 0,0 0,0 0,0-1,0 1,0-1,0 1,0-1,0 0,0 0,0 0,1 0,-1 0,0 0,0 0,0-1,0 1,0-1,1 0,9-5,-1 0,0-1,0 0,-1-1,0 0,0-1,0 0,-2 0,1-1,-1 0,0-1,-1 1,-1-2,1 1,-2-1,4-9,-3 9,-1 1,2-1,0 1,0 1,1-1,0 1,1 0,0 1,0 0,5-2,-12 11,0 0,0 0,0 1,0 0,0-1,0 1,0 0,0 0,-1 0,1 0,0 0,-1 0,1 1,0-1,-1 0,1 1,-1-1,0 1,0 0,0-1,1 1,-1 0,-1 0,1 0,0 0,0 0,-1 0,1 0,-1 0,0 0,1 0,-1 0,0 0,0 0,0 0,-1 0,1 0,4 50,-3 1,-2-1,-2 0,-3 0,-2 0,-3 3,8-33,0-1,-2 0,-1-1,0 1,-2-1,0 0,-2-1,0 0,0 0,-2-1,-11 13,22-29,-1 0,0 0,0 0,0 0,0 0,0 0,0 0,-1-1,1 1,0-1,-1 0,1 0,-1 0,1 0,-1 0,0 0,1-1,-1 0,0 1,0-1,1 0,-1 0,0 0,0 0,1-1,-1 1,0-1,1 0,-1 0,0 0,1 0,-1 0,1 0,0-1,-1 1,1-1,0 0,0 1,0-1,0 0,0 0,1 0,-1-1,0 1,1 0,0-1,-1 1,1-1,0 1,0-3,-2-9,1-1,1 0,0 1,1-1,1 0,0 1,1-1,1 1,0-1,1 1,0 0,1 0,1 1,0-1,1 1,0 0,2 0,-6 7,10-18,0 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00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0 340,'238'-11,"24"-9,-67-5,-187 24,-7 0</inkml:trace>
  <inkml:trace contextRef="#ctx0" brushRef="#br0" timeOffset="349.105">424 1,'-12'25,"2"0,0 1,2 0,1 0,1 1,1 0,1 0,1 0,2 0,1 1,1-1,5 28,-4 27,-1 29,-1-87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1:02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56,'0'0,"-1"0,1 1,0-1,0 0,0 0,0 1,0-1,-1 0,1 0,0 0,0 0,0 1,-1-1,1 0,0 0,0 0,0 0,-1 0,1 0,0 1,0-1,-1 0,1 0,0 0,0 0,-1 0,1 0,0 0,0 0,-1 0,1 0,0 0,0 0,-1 0,1-1,13 29,-12-27,39 72,-13-27,-3 2,-1 1,-2 0,-3 3,59 224,-46-148,-5-55,-10-105,26-180,-20 90,5 1,5 2,8-7,-4 0,-22 103,-8 24</inkml:trace>
  <inkml:trace contextRef="#ctx0" brushRef="#br0" timeOffset="9651.938">996 536,'1'-1,"1"1,-1-1,0 0,0 0,0 0,-1 0,1 0,0 0,0 0,0 0,-1 0,1 0,-1-1,1 1,-1 0,1 0,-1-1,1 1,-1 0,0 0,0-1,0 1,0 0,0-1,0 1,0 0,0-1,-1 1,1 0,0 0,-1-1,1 1,-1 0,1 0,-1 0,0-1,0 1,1 0,-1 0,0 0,0 0,0 0,0 1,0-1,0 0,0 0,0 1,0-1,-1 0,1 1,0-1,0 1,-1 0,1-1,0 1,-1 0,1 0,0 0,-1 0,1 0,0 0,0 0,-1 0,1 1,0-1,-1 0,-10 2,0-1,1 2,-1 0,0 0,1 1,0 0,0 1,0 0,0 1,1 0,0 1,-5 4,14-11,-2 2,0 0,0 0,0 0,0 0,0 0,0 0,0 1,1-1,-1 1,1 0,0 0,0 0,0 0,0 0,1 0,-1 1,1-1,-1 1,1-1,1 1,-1-1,0 1,1-1,0 1,-1 0,1-1,1 1,-1-1,1 1,-1 0,1-1,0 1,0-1,0 1,1-1,-1 0,1 0,0 1,0-1,0 0,0-1,1 1,-1 0,1-1,0 1,-1-1,1 0,0 0,0 0,1 0,-1 0,0-1,131 15,-134-15,1-1,0 1,0 0,-1 0,1 0,-1-1,1 1,-1 0,1 0,-1 0,1 0,-1 0,0 0,1 0,-1 0,0 0,0 0,0 0,0 0,0 0,0 0,0 0,0 0,0 0,-1 0,1 0,0 0,-1 0,1 0,-1 0,1 0,-1 0,1 0,-1-1,1 1,-1 0,0 0,0-1,1 1,-1 0,0-1,0 1,0-1,0 1,0-1,1 1,-1-1,0 1,0-1,0 0,0 0,0 0,0 1,0-1,-1 0,1 0,0-1,-2 4,-20 14,17-15,1 0,0 1,0 0,0 0,0 1,1-1,0 1,-1 0,1 0,0 0,1 1,-1-1,1 1,0 0,0 0,0 0,1 1,0-1,0 0,0 1,1 0,-1-1,2 1,-1 0,0-1,1 6,4-7,-1-1,1 1,0-1,0 1,0-1,1-1,-1 1,1 0,0-1,-1 0,1 0,0-1,0 1,0-1,0 0,1 0,-1-1,0 0,0 1,0-2,1 1,-1-1,0 1,0-2,0 1,0 0,2-2,10-2,0-1,0-1,-1 0,0-1,0-1,-1-1,5-4,-5 4,7-4</inkml:trace>
  <inkml:trace contextRef="#ctx0" brushRef="#br0" timeOffset="10059.034">1646 395,'-98'134,"68"-96,0-2,-3-1,-1-2,-1-1,-5 1,-4 4,2 2,2 2,-28 39,-63 78,131-157,7-5</inkml:trace>
  <inkml:trace contextRef="#ctx0" brushRef="#br0" timeOffset="10803.505">1617 733,'-9'9,"1"0,0 1,1 0,0 0,0 0,1 1,1 0,-1 0,2 1,0-1,0 1,1 0,0 0,1 0,1 1,0-1,0 0,1 1,1-1,0 0,1 2,-2-11,1-1,-1 1,1-1,0 0,0 1,0-1,0 0,0 0,1 0,-1 0,0 0,1 0,0 0,-1 0,1-1,0 1,0-1,0 1,0-1,0 0,0 1,1-1,-1 0,0-1,0 1,1 0,-1-1,1 1,-1-1,1 0,-1 1,0-1,1-1,-1 1,1 0,-1 0,1-1,-1 0,0 1,1-1,-1 0,0 0,0 0,0 0,1-1,-1 1,0-1,-1 1,1-1,0 0,25-17,-2-2,0-1,-2-1,0-1,1-5,3-1,34-51,-60 80,0 1,-1-1,1 0,0 0,-1 1,1-1,0 0,0 1,0-1,-1 1,1-1,0 1,0-1,0 1,0 0,0-1,0 1,0 0,0 0,0 0,0 0,0 0,0 0,0 0,0 0,0 0,0 0,0 0,0 1,0-1,0 0,0 1,0-1,0 1,-1-1,1 1,0-1,0 1,0 0,-1-1,1 1,0 0,-1 0,1-1,0 1,-1 0,1 0,-1 0,0 0,1 0,-1 0,1 0,20 59,-18-49,0 1,20 61,-4 0,-3 1,1 38,-16-99,-1 1,-1 0,-1-1,0 1,0-1,-1 0,-1 0,0 0,-1 0,0 0,-1-1,-1 0,0 0,0-1,-1 0,-1 0,0-1,0 0,-1 0,0-1,0 0,-1-1,-1-1,1 1,-1-2,-1 1,-84 5,95-11,-1-1,1-1,0 1,-1 0,1-1,-1 1,1-1,0 1,-1-1,1 0,0 0,0 0,0-1,0 1,0 0,0-1,0 1,0-1,0 0,1 0,-1 0,1 1,-1-1,1-1,0 1,0 0,0 0,0 0,0-1,0 1,1 0,-1-1,1 1,-1 0,1-1,0 1,0-2,5-11,0 0,0 0,2 0,0 1,0-1,1 2,1-1,1 1,0 1,0 0,1 0,0 1,1 0,1 1,0 0,13-7,-20 13,25-22,12-9,1 2,2 1,34-17,-53 36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0:24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932 534,'0'19,"0"17,0 6,0 1,0-2,-5-3,-1-4,0-2,1-2,-3-6,0-3,1-4</inkml:trace>
  <inkml:trace contextRef="#ctx0" brushRef="#br0" timeOffset="244.339">763 534,'39'0,"26"0,8 0,-5 0,-8 0,-10 0,-13 0</inkml:trace>
  <inkml:trace contextRef="#ctx0" brushRef="#br0" timeOffset="511.244">1525 506,'-29'34,"-23"30,-9 14,2-7,11-10,9-11,11-9,5-7,2-4,5-2,5-7</inkml:trace>
  <inkml:trace contextRef="#ctx0" brushRef="#br0" timeOffset="1261.953">1808 760,'-18'-1,"0"1,0 0,0 1,0 1,0 0,1 2,-1 0,1 1,0 1,0 0,1 1,0 1,0 0,0 2,-6 5,20-14,2-1,-1 1,0-1,0 1,0 0,0-1,0 1,0 0,1 0,-1 0,0 0,1 0,-1 0,1 0,-1 0,1 0,-1 0,1 0,-1 0,1 0,0 0,0 0,0 0,0 0,0 0,0 0,0 1,0-1,0 0,0 0,0 0,1 0,-1 0,0 0,1 0,-1 0,1 0,0 0,-1 0,1 0,-1 0,1 0,0-1,0 1,0 0,-1 0,1-1,1 1,49 19,-49-20,1 0,-1 1,1-1,-1 1,0-1,1 1,-1 0,0 0,0 0,1 0,-1 1,0-1,0 1,0-1,0 1,-1-1,1 1,0 0,-1 0,1 0,-1 0,0 0,0 0,1 1,-1-1,-1 0,1 1,0-1,0 0,-1 1,0-1,1 1,-1-1,0 1,0-1,0 1,-1-1,1 0,0 1,-1-1,0 1,0-1,1 0,-2 2,-7 10,0 0,-1 0,-1-1,0-1,-1 0,0 0,-1-1,-10 6,-16 17,38-34,0 1,-1 0,1 0,0 0,0 0,0 0,0 1,0-1,0 0,1 0,-1 1,0-1,1 0,-1 1,1-1,-1 1,1-1,0 1,-1-1,1 1,0-1,0 1,0-1,0 1,0-1,1 1,-1-1,0 1,1-1,-1 0,1 1,-1-1,1 1,0-1,0 0,-1 0,1 1,0-1,0 0,0 0,0 0,1 0,-1 0,0 0,0 0,0-1,1 1,-1 0,1-1,-1 1,0-1,1 1,-1-1,1 1,-1-1,1 0,-1 0,1 0,140-11,-113 8,-4 1</inkml:trace>
  <inkml:trace contextRef="#ctx0" brushRef="#br0" timeOffset="57229.492">1 83,'0'-1,"1"1,-1-1,1 0,-1 1,1-1,-1 1,1-1,0 1,-1-1,1 1,0-1,0 1,-1 0,1-1,0 1,0 0,-1 0,1 0,0-1,0 1,-1 0,1 0,0 0,0 0,0 0,-1 0,1 1,0-1,0 0,0 0,-1 1,1-1,0 0,0 1,-1-1,1 0,0 1,-1-1,1 1,-1-1,1 1,0 0,-1-1,1 1,-1 0,0-1,1 1,-1 0,0-1,1 1,-1 0,0 0,0-1,1 1,-1 0,0 0,0 0,15 23,-2 0,-1 1,0 1,-2 0,-1 0,-1 1,-2 0,1 8,10 30,62 299,-47-278,-30-85,-1-1,0 0,1 0,-1 0,1 0,-1 0,0 0,1 0,-1 0,0-1,1 1,-1-1,0 1,1-1,-1 1,0-1,0 0,1 1,-1-1,0 0,0 0,0 0,0 0,0 0,0 0,0 0,-1 0,1 0,0-1,-1 1,1 0,0 0,-1-1,0 1,1 0,-1-1,0 1,0 0,1-1,-1 1,0-1,0 1,-1 0,1-1,0 1,0 0,-1-2,4-7,12-25,2 1,0 1,3 1,1 0,1 1,13-13,-7 12,-2-1,-1-1,-1-2,-3 0,-1-1,-1-2,-2 0,-2 0,-2-2,-1 1,1-18,-3-6,-4 37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46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1 586,'44'2,"0"-2,-1-2,1-2,0-1,-1-3,0-1,0-3,-1-1,33-16,-38 11,-1-3,-1 0,-1-3,-1-1,-1-1,-1-1,-1-2,-2-2,-1 0,19-29,110-114,-156 173,1 0,0 0,-1 0,1-1,0 1,0 0,-1 0,1 0,0 0,0 1,0-1,0 0,0 0,1 1,-1-1,0 0,0 1,0-1,1 1,-1 0,0-1,0 1,1 0,-1 0,0 0,1 0,-1 0,0 0,1 0,-1 0,0 0,1 1,-1-1,0 0,0 1,1-1,-1 1,0 0,0-1,0 1,0 0,0 0,0-1,0 1,0 0,0 0,0 0,0 0,-1 1,1-1,0 0,-1 0,1 0,-1 0,1 1,-1-1,0 0,1 1,-1-1,0 0,0 0,0 1,0-1,0 0,0 1,0-1,-1 0,1 1,0-1,-2 342,4-326,-1 0,-1-1,0 1,-1 0,0-1,-2 1,0-1,0 1,-2-1,0 0,-1-1,-1 1,0-1,-1 0,0-1,-1 0,-1 0,0-1,-1 0,-1-1,0 0,-10 7,11-12,-1-1,0 0,0-1,0 0,-1-1,0-1,1 0,-1 0,0-1,-1-1,1 0,0-1,0-1,0 0,0 0,-12-4,-1 0,17 5,-1-2,1 1,0-2,-1 1,1-1,1 0,-1-1,0 0,1 0,0-1,-2-1,10-15,11 13</inkml:trace>
  <inkml:trace contextRef="#ctx0" brushRef="#br0" timeOffset="294.151">1609 247,'-12'10,"-1"0,2 1,0 1,0 0,1 0,0 1,1 0,1 1,0 0,1 0,0 1,1 0,1 0,0 0,1 1,1 0,-1 9,5-20,-1 1,1-1,0 1,0-1,1 0,0 0,0 1,0-1,0 0,1-1,0 1,0 0,0-1,1 0,-1 1,1-1,0-1,0 1,0-1,1 1,-1-1,1 0,0-1,0 1,0-1,0 0,5 1,10 4,0-1,0-2,0 0,1 0,-1-2,19-1,-14 0,1-2,-1-1,0-1,0-1,0-1,0-1,-1-2,0 0,0-1,-1-2,-1 0,0-2,0 0,4-5,-21 14,1 0,-1-1,0 0,0 0,0 0,-1 0,0-1,0 0,0 0,-1 0,0 0,0-1,0 1,-1-1,0 0,0 0,-1 0,0 0,0 0,-1 0,0 0,0 0,0 0,-1 0,0 0,0 0,-1 1,0-1,0 0,-1 1,0-1,0 1,0 0,-1 0,0 0,0 0,0 1,-1-1,0 1,0 1,-4-4,-7-3,-1 1,0 1,0 1,-1 0,0 1,0 1,-1 1,0 0,0 2,0 0,0 1,-1 1,1 0,0 2,-1 0,1 2,0 0,-8 2,-17 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1,'38'5,"18"1,4 0,-4-1,-6-2,-7-1,-6-1,-4 0,-3-1,-7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48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19,'-8'-19,"13"26,17 30,-1 10,-2 0,-3 1,-1 0,-3 1,3 30,-8-47,29 271,-24-161,-6-114,-6-29,0 1,0-1,0 1,0 0,0-1,0 1,0 0,0-1,0 1,0 0,0-1,0 1,0 0,0-1,0 1,1 0,-1 0,0-1,0 1,0 0,1-1,-1 1,0 0,0 0,1-1,-1 1,0 0,0 0,1 0,-1-1,0 1,1 0,-1 0,0 0,1 0,-1 0,0 0,1 0,-1 0,0 0,1 0,-1 0,0 0,1 0,-1 0,0 0,1 0,-1 0,0 0,1 0,-1 0,0 0,1 1,-1-1,0 0,0 0,1 0,-1 1,0-1,0 0,1 0,-1 1,0-1,0 0,1 0,-1 1,0-1,0 0,0 1,0-1,156-346,-97 204,-41 94,2 0,3 2,1 0,11-12,-34 56,0 0,0 0,1 0,-1 0,1 0,-1 0,1 0,0 1,0-1,-1 0,1 1,1 0,-1-1,0 1,0 0,0 0,1 0,-1 1,0-1,1 0,-1 1,0 0,1-1,-1 1,1 0,-1 0,1 1,-1-1,0 0,1 1,0 0,11 6</inkml:trace>
  <inkml:trace contextRef="#ctx0" brushRef="#br0" timeOffset="354.602">912 386,'-5'38,"-6"22,-2 7,2-5,3-7,2-8,3-8,1-5,2-14,0-9</inkml:trace>
  <inkml:trace contextRef="#ctx0" brushRef="#br0" timeOffset="599.533">685 357,'25'9,"21"4,9-1,-1-2,0-3,-4-2,-6-3,-6-1,-4-1,-3-1,-3 1,0-1,-1 1,-5 0</inkml:trace>
  <inkml:trace contextRef="#ctx0" brushRef="#br0" timeOffset="882.118">1645 300,'-28'34,"-20"25,-6 13,1-2,5-8,6-9,5-4,4-6,3-6,2-3,0-4,6-1,1-6,5-2,-1-5,4 0,3-3</inkml:trace>
  <inkml:trace contextRef="#ctx0" brushRef="#br0" timeOffset="1497.653">1758 583,'-15'13,"0"2,1 0,0 0,1 1,1 1,1 0,0 0,1 1,1 1,1 0,0 0,1 3,5-20,1 0,0 1,0-1,0 0,0 1,0-1,1 1,-1-1,1 1,-1-1,1 1,0-1,0 1,0-1,0 1,1 0,-1-1,1 1,-1-1,1 0,0 1,0-1,0 1,0-1,1 0,-1 0,0 0,1 0,0 0,-1 0,1 0,0 0,0-1,0 1,0-1,0 1,0-1,1 0,-1 0,0 0,1 0,-1 0,1-1,-1 1,1-1,-1 1,1-1,-1 0,2 0,10-5,0 0,0-1,-1-1,1 0,-1-1,-1-1,0 0,0 0,0-1,-2-1,1 1,-1-2,-1 0,0 0,0-1,88-121,-97 133,0 1,0-1,1 0,-1 0,0 1,1-1,-1 0,1 1,-1-1,1 0,-1 1,1-1,0 1,-1-1,1 1,0-1,-1 1,1-1,0 1,-1 0,1-1,0 1,0 0,0 0,-1 0,1-1,0 1,0 0,0 0,-1 0,1 0,0 0,0 1,0-1,-1 0,1 0,0 0,0 1,0-1,-1 0,1 1,0-1,-1 1,1-1,0 1,-1-1,1 1,-1-1,1 1,-1 0,1-1,-1 1,1 0,-1-1,1 1,-1 0,0-1,1 1,-1 0,0 0,0 0,0-1,0 1,0 0,0 0,5 60,-5-57,-4 366,4-338,-2-1,-1 1,-2-1,0 1,-3-2,0 1,-2-1,-5 7,15-35,0 0,0 1,-1-1,1 0,-1 0,1 0,-1 0,0 0,0 0,0 0,0 0,0 0,-1-1,1 1,0 0,-1-1,1 1,-1-1,0 1,1-1,-1 0,0 0,0 0,0 0,0 0,0 0,0 0,0-1,0 1,0-1,0 1,-1-1,1 0,0 0,0 0,0 0,0 0,-1 0,1-1,0 1,0-1,0 0,0 1,0-1,0 0,0 0,0 0,0 0,1-1,-1 1,0 0,1-1,-1 0,1 1,-1-1,-4-12,0-1,2 0,-1 0,2 0,0 0,1 0,0-1,1 1,1-1,1 1,0-1,1 1,0-2,0-1,1 0,0-1,1 1,1 0,1 1,1-1,0 1,1 1,1-1,0 1,1 1,9-11,-8 12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1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0,'34'0,"25"0,7 0,-2 0,-7 0,-9 0,-8 0,-10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7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1,'-80'393,"79"-388,0-1,0-1,0 0,0 1,1-1,0 1,-1-1,1 1,1-1,-1 1,0-1,1 0,0 1,0-1,0 1,0-1,0 0,1 0,0 1,42-32,-40 23,37-35,2 2,1 2,37-22,-80 56,0 1,0 0,0 0,0-1,0 1,0 0,0 0,0 0,1 0,-1 0,0 0,1 1,-1-1,1 0,-1 1,1-1,-1 1,1-1,-1 1,1 0,-1 0,1-1,0 1,-1 0,1 1,-1-1,1 0,-1 0,1 1,0-1,-1 1,1-1,-1 1,0 0,1-1,-1 1,1 0,-1 0,0 0,0 0,0 0,0 0,1 0,-1 1,-1-1,1 0,0 1,0-1,0 0,-1 1,1-1,-1 1,1-1,-1 1,1 0,-1-1,0 1,0-1,0 1,0 0,-9 46,7-41,0 0,0-1,0 1,1 0,0 0,1 0,0 0,0 0,0 0,1-1,0 1,0 0,2 6,2-6</inkml:trace>
  <inkml:trace contextRef="#ctx0" brushRef="#br0" timeOffset="351.33">537 368,'33'46,"-32"-46,0 1,-1 0,1-1,0 1,0-1,0 1,0-1,0 0,0 1,0-1,0 0,0 0,0 1,0-1,0 0,0 0,0 0,0 0,0 0,0-1,0 1,0 0,0 0,0-1,0 1,0-1,0 1,0-1,0 1,0-1,0 1,-1-1,1 0,0 1,0-1,-1 0,1 0,0 0,-1 0,1 1,-1-1,1 0,-1 0,0 0,1 0,-1 0,0 0,0 0,1 0,-1 0,0-1,32-84,40-73,-71 156,1-1,0 1,1-1,-1 1,1 0,-1 0,1 0,0 0,0 0,0 1,0-1,1 1,-1 0,1 0,-1 0,1 1,0-1,0 1,-1 0,1 0,0 0,0 0,0 1,0 0,0-1,1 2,-1-1,0 0,0 1,0 0,0 0,-1 0,1 0,0 0,0 1,-1 0,1 0,-1 0,1 0,-1 1,60 120,-55-104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6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0,'-5'38,"-6"37,-2 11,2-5,3-12,2-12,3-11,-3-9,-1-10</inkml:trace>
  <inkml:trace contextRef="#ctx0" brushRef="#br0" timeOffset="282.092">296 84,'-33'24,"-22"13,0 5,8 0,18-3,18-2,16-8,7-4,6-7,5-6,4 0,1-2,-3-3</inkml:trace>
  <inkml:trace contextRef="#ctx0" brushRef="#br0" timeOffset="798.556">325 480,'61'-62,"187"-168,-215 211,-32 19,-1 0,1 0,0 0,-1 0,1 0,-1 0,1 0,0 0,-1 0,1 0,-1 1,1-1,0 0,-1 1,1-1,-1 0,1 1,-1-1,1 0,-1 1,1-1,-1 1,0-1,1 1,-1-1,0 1,1-1,-1 1,0-1,0 1,1 0,-1-1,0 1,0-1,0 1,0 0,0-1,0 1,0 0,0-1,0 1,0-1,0 1,0 0,0-1,0 1,-1-1,1 1,0 0,-1-1,1 1,0 0,-4 23,-1 53,5-75,0 0,0 0,1-1,-1 1,1 0,-1 0,1 0,0-1,-1 1,1 0,0-1,0 1,0-1,1 1,-1-1,0 1,0-1,1 0,-1 0,1 1,-1-1,1 0,0 0,-1-1,1 1,0 0,0-1,-1 1,1-1,0 1,0-1,0 0,0 1,0-1,0 0,0-1,8 0,0-1,1-1,-1 0,0 0,-1-1,1 0,-1-1,1 0,-1 0,5-5,30-15,129-48,-172 72,1 0,-1 0,0 1,1-1,-1 0,1 1,-1-1,1 1,-1-1,1 1,0-1,-1 1,1 0,-1 0,1 0,0 0,-1 0,1 0,-1 1,1-1,0 0,-1 1,1-1,-1 1,1 0,-1-1,0 1,1 0,-1 0,0 0,1 0,-1 0,0 0,0 0,0 1,0-1,0 0,0 1,0-1,-1 0,1 1,0-1,-1 1,1-1,-1 2,-4 33,2-30,0-1,1 1,0 0,0 0,0 0,1 0,0 0,0 0,1 0,0 0,0 0,0 0,0 0,1-1,0 1,0-1,1 1,0-1,0 0,0 0,3 5,10 2</inkml:trace>
  <inkml:trace contextRef="#ctx0" brushRef="#br0" timeOffset="1047.558">99 621,'38'5,"52"1,24 0,3-1,-10-2,-12-1,-14-1,-15 0,-9-1,-10-5,-8-2,-6 1,-4 1,-6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4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0,'22'291,"-90"256,56-405,13-158,-1-3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0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4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238 284,'-4'4,"-26"24,1 0,1 2,2 2,1 0,2 1,1 1,-12 26,32-57,0 0,0 0,0 1,1-1,-1 1,1 0,0-1,0 1,0 0,0 0,1 0,-1-1,1 1,0 0,0 0,1 0,-1 0,1-1,0 1,0 0,0 0,0-1,1 1,-1-1,1 1,0-1,0 0,0 1,1-1,-1 0,1 0,0-1,2 3,12 2,1-2,-1 0,1-1,0-1,0 0,0-2,0 0,0-1,1-1,-1 0,0-1,9-3,-6 2,-1 0,1-1,-1 0,0-2,0-1,-1 0,0-2,0 0,-1-1,0 0,0-2,-2 0,1-1,-2-1,5-5,-15 13,-1 0,0-1,0 0,-1 1,1-1,-2-1,1 1,-1 0,0-1,0 1,-1-1,0 0,-1 1,0-1,0 0,0 1,-1-1,0 0,-1 1,1-1,-1 1,-1-1,0 1,0 0,0 0,-1 0,0 1,0-1,0 1,-1 0,0 0,-1 1,1-1,-1 1,0 0,0 1,0-1,-1 1,0 1,0-1,0 1,0 0,0 1,-11-2,1 1,-1 1,1 1,-1 1,0 0,1 1,-1 1,0 0,1 2,-5 1,-3 2</inkml:trace>
  <inkml:trace contextRef="#ctx0" brushRef="#br0" timeOffset="336.289">916 57,'-10'23,"1"1,1-1,2 1,0 0,1 1,2 0,0 8,2-29,0 0,1 0,-1 0,1 0,0 0,0 0,1 0,-1-1,1 1,0 0,0 0,0 0,0-1,1 1,-1 0,1-1,0 0,0 1,1-1,-1 0,1 0,-1 0,1 0,0-1,0 1,0-1,0 0,1 1,-1-1,1-1,-1 1,1-1,-1 1,1-1,0 0,0 0,0-1,0 1,0-1,-1 0,1 0,0 0,0 0,3-1,3-1,-1-1,0 0,-1 0,1-1,-1 0,1 0,-1-1,0 0,-1-1,1 0,-1 0,0 0,-1-1,5-5,0-3</inkml:trace>
  <inkml:trace contextRef="#ctx0" brushRef="#br0" timeOffset="702.66">1197 1,'-11'166,"-72"201,38-134,47-183,4-32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4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1 340,'19'5,"25"1,11 0,0-1,-4-2,-6 0,-6 2,-5 2,-3-1,-3-1,-5-2</inkml:trace>
  <inkml:trace contextRef="#ctx0" brushRef="#br0" timeOffset="288.346">762 1,'0'43,"-9"43,-4 17,-4-5,1-14,-2-16,2-11,0-9,1-9,5-6,3-4,7-6,5-8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9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0,'5'0,"15"0,11 0,8 0,3 0,-2 0,-1 0,-4 0,-3 0,-1 0,-2 0,-1 0,0 0,-5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2:59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28,'-24'16,"0"2,2 0,0 1,0 1,2 2,1 0,0 0,2 2,-10 19,22-38,1 1,-1 0,2 0,-1 0,1 0,0 1,0-1,0 1,1 0,0 0,1 0,-1 0,1 0,1 0,-1 0,1 1,1-1,-1 0,1 0,0 0,1 0,0 0,0 0,0 0,1-1,0 1,0-1,1 0,3 6,3-5,1 0,0 0,0-1,0-1,0 1,1-2,0 0,0 0,0-1,1-1,-1 0,1 0,-1-2,1 1,-1-2,1 1,-1-2,1 0,-1 0,0-1,1 0,-2-1,1-1,6-3,-2 1,0-1,-1-1,0-1,-1 0,0 0,0-2,-1 0,-1 0,0-1,0-1,-1 0,-1 0,-1-1,0 0,-1-1,0 0,3-11,-10 20,0-1,-1 1,0-1,0 1,-1-1,0 1,0 0,-1-1,1 1,-2 0,1 0,-1 0,0 0,0 1,-1-1,0 1,0 0,-1 0,0 0,1 0,-2 1,1 0,-1 0,0 0,0 1,0 0,-1 0,1 1,-1 0,0 0,0 0,0 1,0 0,0 0,-1 1,1 0,-7 0,-104 3,85 5</inkml:trace>
  <inkml:trace contextRef="#ctx0" brushRef="#br0" timeOffset="347.705">456 508,'-35'10,"0"3,1 0,0 2,2 2,0 0,0 3,2 0,-4 6,23-18,1 0,0 1,0 1,1 0,1 0,-1 1,2 0,-1 0,-3 9,8-15,1 0,0 0,1 0,-1 1,1-1,0 0,0 1,1-1,-1 1,1-1,1 1,-1 0,1-1,0 0,0 1,0-1,1 1,0-1,0 0,0 0,1 0,-1 0,1-1,3 4,-2-3,0 0,0 0,1 0,0-1,0 1,0-1,0 0,1-1,-1 1,1-1,0 0,0-1,0 1,1-1,-1-1,0 1,1-1,-1 0,1 0,0-1,-1 0,1 0,-1 0,1-1,-1 0,6-2,2 0,0-2,1 0,-2 0,1-1,-1-1,0 0,0-1,0 0,-1-1,-1 0,5-5,-4 1,-1 0,0 0,-1-1,0 0,-1-1,-1 0,0 0,-1-1,-1 0,0 0,-1 0,-1-1,-1 0,0 0,-1 0,-1 0,0 0,-2 0,0-1,-1-1,2 15,-1-1,1 1,-1 0,-1-1,1 1,0 0,-1 0,0 0,0 0,0 0,-1 0,1 1,-1-1,0 1,0 0,-3-3,-12-8</inkml:trace>
  <inkml:trace contextRef="#ctx0" brushRef="#br0" timeOffset="1288.399">992 57,'-7'-5,"-1"1,0 0,0 1,-1-1,1 2,-1-1,0 1,1 0,-1 1,0 0,0 1,0 0,0 0,0 1,1 0,-1 0,0 1,0 0,1 1,-1 0,1 0,0 1,0 0,0 0,1 1,-1 0,1 0,0 1,0 0,1 0,0 0,0 1,1 0,-1 0,2 1,-1-1,-1 4,1-4,0 0,0 1,1-1,0 1,0 0,1 0,0 1,0-1,1 0,0 1,1 0,0-1,0 1,1 0,0 0,0 0,1-1,0 1,1 0,0-1,0 1,1-1,0 0,0 0,1 0,0 0,0 0,1-1,0 0,1 0,3 4,0-5,-1 0,1-1,0 0,0-1,1 0,-1-1,1 1,0-2,-1 0,1 0,1 0,-1-1,0-1,0 0,0 0,0-1,0 0,0-1,0 0,2-1,22-8,-1 0,0-2,-1-2,-1-1,6-5,-26 16,-1-1,0 0,-1 0,1-1,-1 0,-1-1,1 0,-1-1,-1 1,1-1,-2-1,1 0,-1 1,-1-2,0 1,0-1,-1 0,0 0,-1 0,0 0,-1 0,0-1,-1 1,0-1,-1 0,0 1,-2-5,1 12,-1 0,0 0,0 0,0 1,-1-1,0 1,1 0,-1 0,0 0,0 0,-1 0,1 1,0-1,-1 1,0 0,1 0,-1 0,0 0,0 1,0 0,0 0,-1 0,1 0,0 0,0 1,0 0,-1 0,-3 1,-17-2</inkml:trace>
  <inkml:trace contextRef="#ctx0" brushRef="#br0" timeOffset="1648.501">1021 479,'-27'21,"1"1,0 1,2 1,1 1,1 1,1 1,1 1,-13 26,30-51,0 1,0 0,1 0,-1 1,1-1,0 0,0 1,0 0,1-1,0 1,0 0,0 0,0-1,1 1,0 0,0 0,0 0,0 0,1 0,0 0,0-1,0 1,1 0,-1-1,1 1,0-1,1 1,1 2,5 1,0-1,0 0,1-1,0 0,0 0,0-1,0-1,1 1,0-2,0 1,0-2,1 1,-1-2,0 1,1-2,-1 1,1-2,-1 1,1-1,-1-1,1 0,-1-1,0 0,0-1,-1 0,1-1,-1 0,8-5,-9 6,1-1,-1-1,0 1,-1-2,1 1,-1-1,0 0,-1-1,0 0,0 0,0 0,-1-1,-1 0,0-1,0 1,0-1,-1 0,-1 0,3-9,-3 10,-1-1,0 1,0-1,-1 0,0 0,-1 1,0-1,0 0,-1 0,-1 1,0-1,0 0,0 1,-1-1,-1 1,0 0,0 0,0 1,-1-1,-1 1,1 0,-1 0,-1 1,0 0,0 0,0 0,0 1,-1 0,0 0,-1 1,-1-1,-17-1,2 3</inkml:trace>
  <inkml:trace contextRef="#ctx0" brushRef="#br0" timeOffset="2028.839">1500 0,'0'43,"0"24,0 6,0-1,0-7,0-11,0-4,0-6,0-5,0-6,0-2,0-3,0 0,0-1,0 0,0-9,0-8</inkml:trace>
  <inkml:trace contextRef="#ctx0" brushRef="#br0" timeOffset="2365.314">1923 169,'-38'24,"-27"18,-8 6,5 0,12-4,22-4,21-4,18-4,12-7,4-3,3-5,2-5,-3-1,-1-2,1-2,1-2,-4-3</inkml:trace>
  <inkml:trace contextRef="#ctx0" brushRef="#br0" timeOffset="2843.002">1896 621,'50'-60,"2"1,3 4,16-10,-68 62,0 0,-1 1,1-1,1 0,-1 1,0-1,1 1,-1 0,1 0,0 1,-1-1,1 1,0-1,0 1,0 0,0 1,3-1,-18 45,-7 23,18-65,0-1,0 1,-1-1,1 1,0-1,0 1,0-1,1 1,-1-1,0 1,1-1,-1 1,0-1,1 1,0-1,-1 1,1-1,0 0,0 0,0 1,0-1,0 0,0 0,0 0,0 0,0 0,0 0,1 0,-1 0,0-1,1 1,-1 0,1-1,-1 1,1-1,-1 1,1-1,-1 0,1 0,-1 0,1 0,1 0,5-1,0 0,0-1,0 0,0-1,-1 0,1 0,-1 0,1-1,-1 0,0-1,0 0,-1 0,0 0,1-1,-1 0,1 0,1 1,-1 0,1 0,-1 1,1 0,1 0,-1 1,0 0,1 0,6-1,-14 4,0 0,0-1,0 1,0 0,0 0,0 0,1 0,-1 0,0 0,0 0,0 1,0-1,0 0,0 0,0 1,0-1,0 1,0-1,0 1,0-1,0 1,0 0,0-1,-1 1,1 0,0 0,0 0,-1 0,1-1,-1 1,1 0,-1 0,1 0,-1 0,1 0,-1 0,0 1,1-1,-1 0,0 0,0 0,0 0,0 0,0 0,0 0,0 0,-15 58,10-42,-3 11,3-2</inkml:trace>
  <inkml:trace contextRef="#ctx0" brushRef="#br0" timeOffset="3117.799">2997 85,'-39'43,"-36"38,-15 15,-2-4,5-7,8-10,12-12,8-8,10-7,3-8,4-6,5-4,4-2,3-1,2 0,5-1,7-3</inkml:trace>
  <inkml:trace contextRef="#ctx0" brushRef="#br0" timeOffset="3632.931">2770 479,'-38'75,"3"1,3 2,4 2,1 6,21-59,2-1,0 1,2 0,1-1,1 1,2 0,2 18,-4-44,0 0,0 0,0 0,0 1,0-1,0 0,0 0,0 0,1 1,-1-1,0 0,1 0,-1 0,0 0,1 0,0 1,-1-1,1 0,0 0,-1 0,1-1,0 1,0 0,0 0,0 0,0-1,0 1,0 0,0-1,0 1,0-1,0 1,0-1,1 0,-1 1,0-1,0 0,0 0,1 0,-1 0,0 0,0 0,0 0,1 0,-1 0,0-1,0 1,0 0,1-1,-1 1,0-1,17-11,0 0,-1-2,-1 0,0 0,-1-2,10-12,8-7,-15 16,-7 6,0 0,1 1,1 1,0 0,0 0,1 2,0-1,1 2,0 0,7-2,-21 9,0 1,0-1,0 1,0-1,0 1,0-1,0 1,0 0,1 0,-1 0,0-1,0 1,0 0,0 0,0 1,1-1,-1 0,0 0,0 0,0 1,0-1,0 1,0-1,0 1,0-1,0 1,0-1,0 1,0 0,0 0,-1-1,1 1,0 0,0 0,-1 0,1 0,0 0,-1 0,1 0,-1 0,0 0,1 0,-1 0,0 0,1 0,-1 1,0-1,0 0,0 0,0 0,0 0,0 1,-15 63,13-59,-22 113,22-94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3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1,'33'5,"17"1,4 0,-3-1,-4-2,-6-1,-5-1,-9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4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1,'24'5,"22"1,8 0,0-1,-9-1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2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28,'22'87,"14"109,-30-153,2-1,1 0,3-1,1-1,2 1,13 21,-29-61,1 0,0 0,1 1,-1-1,0 0,0 0,0 0,1 1,-1-1,1 0,-1 0,1 0,-1 0,1 0,0 0,-1 0,1 0,0 0,0 0,0 0,0 0,0-1,0 1,0 0,0-1,0 1,0-1,0 1,0-1,0 1,0-1,1 0,-1 1,0-1,0 0,0 0,1 0,-1 0,0 0,0 0,1 0,-1-1,0 1,0 0,0-1,0 1,1-1,-1 1,0-1,0 1,0-1,0 0,59-156,-37 80,9-6,3 2,34-55,-29 49,-28 63</inkml:trace>
  <inkml:trace contextRef="#ctx0" brushRef="#br0" timeOffset="310.697">762 395,'0'38,"0"28,0 7,0-5,0-8,-5-15,-1-15</inkml:trace>
  <inkml:trace contextRef="#ctx0" brushRef="#br0" timeOffset="568.002">621 338,'24'15,"27"4,10-1,-1-3,-6-5,-7-4,-7-2,-5-7,-9-4</inkml:trace>
  <inkml:trace contextRef="#ctx0" brushRef="#br0" timeOffset="813.7">1383 254,'-29'43,"-23"34,-9 8,2-1,6-9,13-13,7-13,10-9,4-7,5-4,5-2,4-6</inkml:trace>
  <inkml:trace contextRef="#ctx0" brushRef="#br0" timeOffset="1347.851">1496 508,'-14'18,"1"1,0 0,2 1,0 0,2 1,0 0,1 0,1 1,1 1,5-21,0 1,0-1,0 0,0 1,1-1,-1 0,1 1,0-1,0 1,0-1,0 1,0-1,0 1,0-1,1 1,0-1,-1 0,1 1,0-1,0 0,0 0,0 1,1-1,-1 0,0 0,1 0,0 0,-1-1,1 1,0 0,0-1,0 1,0-1,0 0,0 0,0 0,1 0,-1 0,0 0,1 0,-1-1,1 1,-1-1,1 0,-1 1,0-1,1 0,-1-1,1 1,-1 0,1-1,0 1,16-9,1 1,-2-2,1-1,-1 0,-1-1,0-1,-1-1,0 0,-1-1,0-1,-2 0,0-1,0 0,3-9,-2 7,22-12,-36 30,1 1,0 0,-1-1,1 1,0 0,-1 0,1 0,0 0,0 0,-1 0,1 0,0 0,-1 0,1 0,0 0,-1 0,1 0,0 1,-1-1,1 0,0 0,-1 1,1-1,-1 1,1-1,0 0,-1 1,1-1,-1 1,1-1,-1 1,0 0,1-1,-1 1,1-1,-1 1,0 0,0-1,1 1,-1 0,0-1,0 1,0 0,0-1,0 1,0 0,0 0,0-1,0 1,0 0,0-1,0 1,0 0,-1-1,1 1,0 0,0-1,-1 1,1-1,0 1,-1 0,1-1,-1 1,1-1,-26 249,26 74,-1-313,0-1,-1 0,0 0,0 0,-1-1,0 1,-1-1,0 1,0-1,-4 5,6-10,0-1,0 1,0 0,0-1,0 0,0 0,-1 1,1-1,-1-1,0 1,0 0,1-1,-1 1,0-1,0 0,0 0,0 0,-1 0,1-1,0 1,0-1,0 0,-1 0,1 0,0 0,0-1,-1 1,1-1,0 0,0 0,-1 0,-1-3,1 0,0 0,0 0,0-1,0 1,1-1,0 0,0 0,0 0,1-1,-1 1,1 0,1-1,-1 0,1 1,0-1,0 0,1 0,-1 1,1-1,1 0,-1 0,1 0,0 1,0-1,1 0,-1 1,2-3,5-8,0 0,0 1,2 1,0 0,0 0,2 1,6-7,3-3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5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1,'-201'29,"59"-3,82-13,99-19,-1 1,2 2,-1 2,34 3,-10-1,-39-1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7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1,'9'37,"-1"1,-3-1,-1 1,-2 1,-2 24,1-37,-2 231,-26-84,26-149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8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45,'-12'-6,"0"-1,0 2,-1-1,0 2,0 0,0 0,0 1,-1 1,1 0,-1 1,0 0,1 1,-1 1,0 0,1 1,-1 0,1 1,0 1,-9 3,14 0,0-1,1 2,1-1,-1 0,1 1,0 1,1-1,0 1,0-1,1 2,0-1,1 0,0 1,0-1,1 1,0 0,1 0,0 1,0-4,0-1,0 1,1-1,0 1,0-1,1 1,-1-1,2 1,-1-1,1 0,0 1,0-1,0 0,1 0,0 0,0-1,1 1,0-1,0 0,0 0,0 0,1 0,0-1,0 0,0 0,0 0,1 0,-1-1,1 0,0 0,0-1,5 2,6-3,-1-1,0 0,1-1,-1-1,0-1,0 0,0-1,0-1,-1-1,0 0,0 0,0-2,-1 0,0 0,0-2,-1 1,-1-2,0 0,0 0,-1-1,0-1,-10 12,-1 0,1 0,-1 0,0 0,1 0,0 0,-1 1,1-1,-1 0,1 0,0 0,0 1,-1-1,1 0,0 1,0-1,0 1,0-1,0 1,0-1,0 1,0-1,0 1,0 0,0 0,0 0,0-1,0 1,0 0,0 0,0 0,0 1,0-1,0 0,0 0,0 1,0-1,0 0,0 1,0-1,0 1,0-1,0 1,0 0,0-1,0 1,-1 0,1-1,0 1,-1 0,1 0,0 0,-1 0,1 0,-1 0,-8 94,-1-57,-11 154,9-101,16-75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0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9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0,'73'18,"-33"-15,-34-3,1 0,0 0,-1 1,1 0,-1 0,1 0,-1 1,0 0,0 0,0 0,0 1,0 0,0 0,2 2,-7-1,0 0,0 0,-1 0,1 0,-1-1,0 1,0 0,0 0,-1 0,1 0,-1 0,0 0,0 0,0 0,-1-1,1 1,-1 0,0-1,0 1,0-1,-1 0,1 0,-3 2,-79 101,68-89,0 1,1 0,1 1,1 0,1 1,0 1,1 0,-1 8,10-26,1 0,0 0,0 0,0 0,0 1,0-1,1 0,-1 0,1 1,0-1,0 0,0 1,0-1,1 0,0 1,-1-1,1 0,0 0,0 0,1 1,-1-1,1-1,0 1,-1 0,1 0,0-1,1 1,-1-1,0 1,1-1,-1 0,1 0,0 0,0 0,0-1,0 1,0-1,0 0,3 1,4 1,0-1,0 0,0-1,0 0,0-1,0 0,0 0,1-1,-1-1,0 0,0 0,-1-1,1 0,0 0,-1-1,7-4,-2-4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21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2 246,'0'6,"-1"1,1-1,-1 1,2-1,-1 1,1-1,0 1,0-1,1 1,0-1,0 0,0 0,1 0,2 4,-4-10,1 0,-1 0,1 0,-1-1,1 1,-1 0,1-1,-1 1,0-1,1 1,-1-1,1 0,-1 1,0-1,0 0,0 0,1 0,-1 0,0 0,0 0,0 0,0 0,-1-1,1 1,0 0,0 0,-1-1,1 1,-1-1,1 1,-1-1,1 1,-1 0,0-1,0 1,0-2,2 0,21-50,-16 31,2 1,0-1,1 2,1 0,1 0,1 1,1 0,0 1,2 1,15-15,-29 30,0 0,0 0,0 0,0 1,1-1,-1 0,0 1,1 0,-1-1,1 1,0 0,-1 0,1 0,0 1,-1-1,1 1,0-1,0 1,0 0,-1 0,1 0,0 0,0 1,0-1,-1 1,1 0,0 0,-1 0,1 0,-1 0,1 0,-1 1,1-1,-1 1,0 0,0-1,0 1,0 0,0 1,0-1,0 0,-1 0,1 1,-1-1,0 1,1-1,-1 1,0 0,4 18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19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0,'0'34,"0"44,-5 15,-1-5,0-12,1-14,1-13,2-10,-4-12,-1-5,1-2,1-4</inkml:trace>
  <inkml:trace contextRef="#ctx0" brushRef="#br0" timeOffset="284.115">419 170,'-243'106,"236"-103,0 0,0 1,1 0,-1 0,1 1,0-1,0 1,1 1,-1-1,1 1,0 0,1 0,0 1,0-1,-3 6,8-9,0 1,1-1,-1 1,1-1,0 0,-1 0,2 0,-1 0,0 0,0 0,1-1,-1 1,1-1,0 0,0 1,0-1,0-1,0 1,1 0,-1-1,0 1,1-1,-1 0,1 0,-1-1,1 1,-1-1,1 0,0 1,-1-2,4 1,0 1,164 39,-153-33</inkml:trace>
  <inkml:trace contextRef="#ctx0" brushRef="#br0" timeOffset="747.649">504 593,'50'-76,"2"2,5 2,5-1,-10 26,-51 47,-1 1,1-1,-1 0,1 1,0-1,-1 1,0-1,1 1,-1-1,1 1,-1-1,1 1,-1-1,0 1,0-1,1 1,-1 0,0-1,0 1,1-1,-1 1,0 0,0-1,0 1,0 0,0-1,0 1,0 0,0-1,0 1,-1 0,1-1,0 1,0-1,-1 1,1 0,0-1,0 1,-1-1,1 1,-1-1,1 1,0-1,-1 1,1-1,-1 0,1 1,-1-1,0 1,-10 25,8-22,0 0,1 0,0 1,-1 0,1-1,1 1,-1 0,1 0,0 0,0 0,0 0,1 0,0 0,0 0,0 0,0 0,1 0,0 0,1 4,2-6,0-1,0-1,0 1,0-1,0 1,0-1,0 0,0 0,1-1,-1 1,0-1,1 0,-1 0,0-1,0 1,1-1,-1 0,0 0,0 0,0-1,0 0,0 1,0-1,0-1,-1 1,1 0,0-1,-1 1,104-58,-107 60,1-1,-1 0,1 1,-1-1,1 1,0-1,-1 1,1-1,0 1,-1-1,1 1,0-1,0 1,-1 0,1 0,0-1,0 1,0 0,0 0,-1 0,1 0,0 0,0 0,0 0,0 0,-1 0,1 0,0 1,0-1,0 0,-1 1,1-1,0 0,0 1,-1-1,1 1,0-1,-1 1,1-1,0 1,-1-1,1 1,-1 0,1 0,-1-1,1 1,-1 0,0-1,1 1,-1 0,0 0,0 0,1 0,-1-1,0 1,0 1,-8 48,7-46,-4 41,8-27</inkml:trace>
  <inkml:trace contextRef="#ctx0" brushRef="#br0" timeOffset="968.424">1632 142,'-38'34,"-47"39,-18 18,-1-3,12-6,12-13,16-12,8-12,9-9,13-5,7-4,3-1,1 0,5-5</inkml:trace>
  <inkml:trace contextRef="#ctx0" brushRef="#br0" timeOffset="1668.264">1661 480,'-5'2,"0"0,0 1,0 0,0-1,1 2,-1-1,1 0,-1 1,1 0,1 0,-1 0,0 0,1 1,0 0,0-1,-1 4,-15 22,1 0,2 2,1 0,1 0,-7 31,13-31,1 0,2 0,1 1,2 0,1 0,3 16,17-70,-9 3,0 0,1 1,1 0,1 1,0 1,1-1,1 2,0 0,1 1,0 1,16-9,62-37,-82 53,-10 4,0 0,0 0,0-1,0 1,0 0,0 1,0-1,0 0,0 0,1 1,-1 0,0-1,0 1,1 0,-1 0,0 0,1 0,-1 1,0-1,0 0,0 1,1 0,-1 0,0-1,0 1,0 0,0 1,0-1,0 0,0 0,-1 1,1-1,0 1,-1 0,1 0,1 6,-1 1,0 0,-1 0,0-1,0 1,0 0,-1 0,-1 0,0 0,0 0,0 0,-1-1,-1 1,1-1,-2 1,1-1,-1 0,-1 2,-4 15,-8 38,22-57,2-5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32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0,'397'0,"-313"12,-60-6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32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1,'28'5,"30"6,9 1,-2-1,-7-2,-9-4,-8-1,-6-3,-4 0,-7-1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3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1,'-17'45,"-17"249,-66 51,99-344,-2 6,1 0,-1 0,1 0,1 0,-1 1,1-1,0 1,1-1,0 1,0 0,1-1,1 7,-1-13,1 0,0 1,0-1,0 0,0 0,0-1,0 1,0 0,0-1,0 1,1-1,-1 0,0 1,0-1,0 0,1 0,-1-1,0 1,0 0,0-1,0 1,0-1,0 0,0 0,0 0,0 0,0 0,0 0,0 0,0-1,-1 1,1-1,-1 1,2-2,15-11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33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512 0,'-54'13,"1"-1,0 1,1 3,1 2,1 3,0 1,1 3,42-21,0 1,0 0,0 1,0-1,1 1,0 1,0-1,1 1,0 0,0 0,0 0,1 1,0 0,1 0,-1 0,2 0,-1 0,1 1,0-1,1 1,0-1,0 1,1 0,0-1,1 1,0-1,0 1,1 0,0-1,0 0,2 5,-2-10,0 0,0 0,1 0,-1 0,0 0,1-1,0 1,0-1,0 0,0 0,0 0,0 0,0 0,1-1,-1 1,1-1,-1 0,1 0,-1 0,1 0,0-1,-1 0,1 0,0 0,-1 0,1 0,0-1,-1 1,2-1,104-37,120-129,-228 166,0 0,0 0,0 0,1 0,-1-1,0 2,1-1,-1 0,1 0,-1 0,1 1,-1-1,1 1,0-1,-1 1,1 0,-1-1,1 1,0 0,-1 0,1 0,0 0,-1 0,1 1,0-1,-1 1,1-1,-1 1,1-1,-1 1,1 0,-1 0,1-1,-1 1,0 0,1 0,-1 1,0-1,0 0,0 0,0 0,0 1,0-1,0 1,0-1,-1 1,1-1,0 1,-1-1,1 1,-1 0,0-1,0 1,1-1,-1 1,0 0,0-1,-1 2,4 34,-3 0,-1 0,-1 0,-3 0,-4 16,2-13,2 0,2 0,1 0,3 21,21 18,-11-61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34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4,'314'0,"-311"-1,1 0,0 1,-1-1,1 1,-1 0,1 0,0 0,-1 0,1 1,-1 0,1-1,-1 1,1 0,-1 1,1-1,-1 1,0-1,0 1,0 0,0 0,0 1,0-1,-1 0,1 1,-1 0,1 0,-1-1,0 1,0 1,-1-1,1 0,0 0,-1 1,0-1,1 3,-5 7,-1 1,0 0,-1-1,-1 0,0 0,0-1,-1 0,-1 0,0 0,-1-1,0 0,0-1,-1 0,-1-1,-8 7,-11 14,-34 33,38-40,2 0,1 2,1 1,1 0,1 2,1 1,17-25,0 0,1-1,-1 1,1 0,0 0,0 0,0 0,0 0,1 0,0 0,0 0,0 1,0-1,1 0,-1 0,1 0,0 0,0 0,1 0,-1 0,1-1,0 1,0 0,0-1,0 0,0 1,1-1,0 0,0 0,0 0,0 0,2 1,3 2,0 0,1 0,0 0,0-1,0-1,0 0,1 0,0 0,-1-2,1 1,1-1,6 1,-6-1,-1-1,1 1,0-2,0 1,0-2,0 1,0-1,-1-1,1 0,0-1,-1 0,0 0,1-1,-1-1,-1 1,1-2,-1 1,1-1,4-11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3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1,'0'38,"0"32,5 14,1-3,0-10,-1-13,-1-6,-2-8,-1-5,-1-6,0-3,0-2,-5-6,-1-1,-5 0,-6-4,1-4</inkml:trace>
  <inkml:trace contextRef="#ctx0" brushRef="#br0" timeOffset="455.477">421 142,'-19'9,"0"-1,1 0,0 1,1 1,-1 1,2 0,0 1,0 1,1 0,1 1,0 1,-5 8,17-18,1 0,0 1,0-1,1 0,0 0,0 0,0 0,0 1,1-1,0 0,0 0,0 0,0 0,1 0,0 0,0-1,1 1,-1-1,1 1,0-1,0 0,0 0,1 0,-1 0,1-1,0 1,0-1,0 0,1 0,-1-1,1 1,-1-1,1 0,3 1,29 26,-28-22,-3-2,0 0,-1 0,1 1,-1-1,0 1,0 0,0 0,-1 1,0 0,-1-1,1 1,-1 1,0 1,9 36,-6-28</inkml:trace>
  <inkml:trace contextRef="#ctx0" brushRef="#br0" timeOffset="759.27">985 56,'-28'44,"-25"37,-12 16,0 0,6-12,8-10,8-13,7-8,5-8,2-2,2-4,0-4,5-4,2-1,4-2,4-6</inkml:trace>
  <inkml:trace contextRef="#ctx0" brushRef="#br0" timeOffset="1290.216">1014 509,'-17'272,"13"-250,0 1,2 0,1 0,1 0,1 0,0 0,2 0,2 4,-1-6,21 47,-23-67,0-1,0 0,0 0,0 1,0-1,0-1,0 1,-1 0,1 0,0-1,0 1,0-1,0 0,-1 1,1-1,0 0,0 0,-1 0,1 0,-1-1,1 1,-1 0,0-1,1 1,-1 0,0-1,0 0,0 1,0-1,0 0,0-1,5-3,28-35,-22 25,0 1,1 0,1 0,0 2,1 0,0 0,1 2,0 0,1 0,1 2,1-1,45-6,-62 16,-1 0,1 0,-1 0,1 0,-1 0,1 0,0 0,-1 1,1-1,-1 1,0-1,1 1,-1-1,1 1,-1 0,0-1,1 1,-1 0,0 0,0 0,0 0,0 0,0 0,0 1,0-1,0 0,0 0,0 1,-1-1,1 1,-1-1,1 0,-1 1,1-1,-1 1,0-1,0 1,1 0,-1-1,0 1,-1 0,1 9,-2 0,0 1,0-1,-1 0,0 0,-1 0,0 0,-1-1,0 0,-3 5,-18 40,19-12,10-27</inkml:trace>
  <inkml:trace contextRef="#ctx0" brushRef="#br0" timeOffset="1688.289">1606 1101,'0'9,"12"47,13-89,12-78,-29 81,1 0,1 1,2 1,1 0,14-23,-25 47,0 1,0-1,1 1,-1-1,1 1,0 0,0 0,0 0,0 0,1 1,-1 0,1-1,-1 1,1 0,0 1,0-1,0 1,0-1,0 1,0 0,0 1,0-1,0 1,1 0,-1 0,0 0,0 0,0 1,1 0,-1 0,0 0,0 0,0 0,-1 1,1 0,0 0,0 0,-1 0,1 1,-1-1,1 2,55 92,-46-77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3:40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410 593,'-7'-6,"-1"0,-1 0,1 1,-1 0,0 1,0 0,0 0,-1 1,1 0,-1 0,1 2,-1-1,0 1,0 0,0 1,0 0,0 1,0 0,0 0,1 1,-1 0,0 1,1 0,0 1,0 0,0 0,0 1,0 0,1 1,0-1,0 2,-5 5,-67 130,79-139,0 0,0 0,0 1,0-1,1 0,0 1,0-1,0 1,0-1,0 0,0 1,1-1,0 0,0 1,0-1,0 0,0 0,1 0,-1 0,1 0,0 0,-1 0,2-1,-1 1,0-1,0 1,1-1,-1 0,1 0,0 0,0 0,0 0,2 0,115 36,-93-32,-5-1,0 1,0 1,0 1,-1 1,-1 0,1 2,-2 0,1 1,-14-6,0-1,0 1,-1 0,0 1,0-1,0 1,-1 0,0 0,0 1,-1-1,0 1,0-1,-1 1,0 0,0 0,-1 0,0 0,0 0,-1 1,0-1,-1 0,1 0,-2 0,1 0,-1 0,0 0,-1 0,0 0,0-1,0 0,-1 1,-1-1,1 0,-1-1,0 1,0-1,-1 0,-1 0,-4 1,0 0,-1-1,0 0,0-1,-1 0,0-1,1-1,-1 0,-1 0,1-1,0-1,0-1,-1 1,1-2,0 0,-1-1,1 0,0-1,0 0,1-1,-1-1,1 0,0 0,0-1,0-1,1 0,0-1,0 0,1 0,-7-8,-1-5</inkml:trace>
  <inkml:trace contextRef="#ctx0" brushRef="#br0" timeOffset="1835.995">1031 678,'-16'3,"1"0,-1 2,1-1,0 2,0 0,0 1,1 0,0 1,1 1,0 0,0 1,1 0,0 1,1 0,-8 10,9-9,1 0,0 1,1 0,1 0,0 1,0 0,2 0,0 0,0 1,1-1,1 1,1 0,0 1,1-1,0 0,1 0,1 0,1 1,0-1,0 0,4 7,0-12,0 0,1-1,1 0,-1 0,1 0,1-1,0 0,0-1,0 0,1-1,0 1,0-2,1 0,-1 0,1-1,0 0,0-1,1 0,0 0,-2 0,1 0,-1 0,1-1,0-1,-1 0,1 0,0-1,0 0,0-1,-1 0,1-1,0 0,-1-1,1 0,-1 0,0-1,0-1,0 1,-1-2,0 1,0-1,0-1,0 0,-1 0,0 0,-1-1,0-1,0 1,-1-1,3-4,-2-2,0 0,0 0,-2-1,0 1,-1-1,0-1,-1 1,-1 0,-1-1,0 1,-1-1,-1 1,0-1,-1 1,-1-1,-1 1,0 0,-1 1,-1-1,0 1,-1 0,-1 0,0 1,-1 0,-1 0,0 1,-1 1,0-1,-1 2,0 0,-1-1,8 9,-1 0,1-1,-1 2,1-1,-1 1,0-1,0 2,0-1,0 1,0-1,0 2,-1-1,1 1,0 0,0 0,-1 1,1 0,0 0,0 0,0 1,0 0,0 0,0 0,1 1,-1 0,1 0,0 0,-3 2,-16 14</inkml:trace>
  <inkml:trace contextRef="#ctx0" brushRef="#br0" timeOffset="2220.079">1455 876,'-4'32,"1"0,2 1,2-1,1 1,1-1,2 1,1-1,4 7,-9-33,1 1,-1 0,2 0,-1-1,1 1,0-1,0 0,1 0,0 0,0-1,0 1,1-1,0 0,0 0,0 0,1-1,-1 0,1 0,0 0,0-1,0 0,1 0,-1 0,1-1,0 0,-1-1,1 1,0-1,0 0,3-1,8-3,1-2,-1 0,0-1,0 0,0-2,-1 0,0-1,-1-1,0 0,-1-1,0-1,0 0,-1-1,-1-1,0 0,2-4,-8 11,0 1,-1-1,1-1,-2 1,1-1,-1 0,0 0,0 0,-1-1,0 0,-1 0,0 0,0 0,-1 0,0 0,-1-1,0 1,0-1,-1 1,0-1,-1 1,0-1,-1 1,0-1,0 1,-1 0,0 0,0 0,-4-6,-10-10</inkml:trace>
  <inkml:trace contextRef="#ctx0" brushRef="#br0" timeOffset="2840.333">2132 29,'6'236,"10"1,29 122,-34-265,-5 0,-5 75,-13-108,5-56</inkml:trace>
  <inkml:trace contextRef="#ctx0" brushRef="#br0" timeOffset="3082.205">1793 678,'43'-5,"38"-1,15 0,-3 1,-9-4,-14 1,-13 1,-12 1,-9 3,-6-4,-3 0,-6-4,-2-5,-4 0</inkml:trace>
  <inkml:trace contextRef="#ctx0" brushRef="#br0" timeOffset="3530.251">2809 1,'-30'98,"5"0,4 2,4 1,5 0,3 17,9-50,4 1,3-1,2-1,4 0,5 9,-16-64,27 105,-29-118,1 0,-1 0,1 0,-1 1,1-1,-1 0,1 0,-1 1,1-1,0 0,0 1,-1-1,1 0,0 1,0-1,0 1,0-1,-1 1,1 0,0-1,0 1,0 0,0 0,0 0,0 0,0 0,0 0,0 0,0 0,0 0,0 0,0 0,0 0,0 1,0-1,0 0,-1 1,1-1,0 1,0-1,0 1,0-1,-1 1,1 0,0-1,-1 1,1 0,0-1,-1 1,1 0,-1 0,1 0,-1 0,1 0,-1-1,0 1,0 0,1 0,-1 0,0 0,0 0,0 0,0 0,0 0,0 0,0 0,0 1,12-22,2 0,0 1,2 0,0 1,1 1,0 1,2 0,-1 1,2 1,20-10,-37 21,0 1,1 0,-1 0,0 1,1-1,-1 1,0 0,1 0,0 0,-1 0,1 0,0 1,-1 0,1 0,0 0,0 0,-1 0,1 1,0-1,-1 1,1 0,-1 0,1 1,-1-1,1 1,-1 0,0 0,0 0,0 0,0 0,0 1,0-1,-1 1,1 0,-1 0,4 9,0 2,-1-1,-1 1,0 0,-1-1,-1 2,0-1,-1 0,0 0,-1 0,-2 13,4 46,2-49,2-6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908 678,'-28'227,"17"27,1-165,4 1,6 89,-2 44,-24 37,-4 68,19 6,-1-211,5 0,8 99,1-76,25 51,-27 283,1-255,-1-222,1 0,-1-1,1 1,-1 0,1 0,0-1,0 1,0-1,0 1,1-1,-1 1,0-1,1 0,0 0,0 0,0 0,0 0,0 0,0 0,0 0,0-1,1 1,-1-1,1 0,-1 0,1 0,-1 0,1 0,0 0,-1-1,1 1,0-1,0 0,-1 0,2 0,105-14,-83 8,203-37,-48 17,202-30,-49 26,-142 19,95-8,-21-8,89 27,-186-27,170 26,-142-27,535 29,1492-1,-1849 28,-158-3,-206-22</inkml:trace>
  <inkml:trace contextRef="#ctx0" brushRef="#br0" timeOffset="2212.142">2884 1525,'-10'6,"1"0,0 1,0 0,1 1,0 0,0 0,1 0,0 1,0 0,1 1,0 0,1-1,0 2,0-1,1 1,1-1,0 1,0 0,1 0,0 1,1-1,1 0,0 0,0 1,1-1,0 0,1 1,5 3,0 0,1 0,1-1,0 0,1-1,1 0,0-1,0 0,1-1,1 0,0-1,0 0,1-1,0 0,1-1,0-1,0-1,0 0,1-1,0 0,0-1,0-1,1-1,-1 0,1-1,-1-1,1 0,-1-1,16-4,-6 1,1-1,-1-1,0-2,-1 0,0-2,0-1,-1-1,0-1,-1-1,-1-1,0 0,-1-2,-1-1,0-1,-2 0,0-1,4-8,-15 19,79-123,-84 127,1-1,-1 0,0 0,-1-1,1 1,-1 0,0 0,-1-1,1 1,-2 0,1-1,0 1,-1-1,0 1,-1 0,1 0,-1 0,-1 0,1 0,-1 0,0 1,0-1,-1 0,-3-3,0 0,-1 0,-1 1,0 0,0 0,0 1,-1 0,0 1,0 0,0 0,-1 1,0 1,0-1,-1 2,1 0,-1 0,1 1,-1 1,0-1,-12 2,-1 0,-1 1,1 2,0 0,0 2,0 0,0 2,1 1,0 1,-7 4,-66 41,60-28</inkml:trace>
  <inkml:trace contextRef="#ctx0" brushRef="#br0" timeOffset="3478.361">3251 1976,'-10'41,"2"1,2 0,1 1,3-1,1 1,4 22,-2-13,-1-48,1 0,-1 0,1 0,-1 1,0-1,-1 0,1 0,-1 0,0 0,0 0,0 0,0 0,-1 0,0 0,1-1,-1 1,-1-1,1 1,0-1,-1 0,0 1,0-2,0 1,0 0,0 0,0-1,-1 0,1 0,-1 0,0 0,-1 0,-153 4,98-9,10-2,0-1,0-3,1-2,1-2,0-3,1-1,-14-9,-16-21,69 31,13 12</inkml:trace>
  <inkml:trace contextRef="#ctx0" brushRef="#br0" timeOffset="3944.225">3194 2343,'0'2,"1"1,-1-1,1 1,-1-1,1 1,-1-1,1 1,0-1,0 0,1 0,-1 1,0-1,1 0,-1 0,1 0,0 0,-1-1,1 1,0 0,0-1,0 1,0-1,1 0,-1 0,0 0,0 0,1 0,-1 0,1-1,-1 1,1-1,-1 1,1-1,-1 0,1 0,-1 0,1 0,1-1,100-13,-104 14,426-137,-376 128,-33 12</inkml:trace>
  <inkml:trace contextRef="#ctx0" brushRef="#br0" timeOffset="4881.072">3223 2456,'17'121,"-10"-79,-3 1,-1 0,-1 0,-5 35,1 5,-26 143,27-189,2-25,-1 1,0-1,-1 1,0-1,-1 0,0 0,-1 1,-1-1,0-1,0 1,-1-1,-2 4,-135 155,-89 101,75-102,95-92,85-79,14-23,-18 11</inkml:trace>
  <inkml:trace contextRef="#ctx0" brushRef="#br0" timeOffset="5313.108">3139 3302,'3'0,"0"0,0 0,0 0,0 0,-1 1,1-1,0 1,0 0,0 0,0 0,-1 0,1 1,-1-1,1 1,-1-1,1 1,-1 0,0 0,0 0,0 0,0 0,0 0,0 1,-1-1,1 1,-1-1,1 1,-1 0,0 0,0-1,0 1,-1 0,1 0,-1 0,0 0,1 1,5 11,77 193,-8-21,28 80,-102-266,-1 1,1 0,0-1,-1 1,1-1,0 1,0-1,0 0,0 1,0-1,0 0,0 1,1-1,-1 0,0 0,1 0,-1 0,1-1,-1 1,1 0,-1 0,1-1,0 1,-1-1,1 0,0 1,-1-1,1 0,0 0,-1 0,1 0,0 0,-1 0,1-1,0 1,-1-1,1 1,0-1,-1 1,1-1,-1 0,1 0,-1 0,1 0,-1 0,0 0,0 0,1 0,-1-1,1 0,6-13</inkml:trace>
  <inkml:trace contextRef="#ctx0" brushRef="#br0" timeOffset="6233.172">3110 1553,'0'4,"0"7,5 2,1-7,1-4</inkml:trace>
  <inkml:trace contextRef="#ctx0" brushRef="#br0" timeOffset="6644.716">3393 1553,'0'4,"-5"3,-2 3,1 2</inkml:trace>
  <inkml:trace contextRef="#ctx0" brushRef="#br0" timeOffset="7182.269">3082 1722,'0'5,"5"6,6 6,6 1,5-4,4-4,2-3,1-3,0-2,1-7,-1-2,-5-4,-2-1,-4-3,-1 1,-8 3,-5 3</inkml:trace>
  <inkml:trace contextRef="#ctx0" brushRef="#br0" timeOffset="8398.252">2574 508,'-75'146,"-108"244,83-114,173-397,-9 11,-6-3,-4-3,30-97,18-53,-102 265,0 0,0 0,0 0,0 0,0 0,1 1,-1-1,0 0,0 0,1 0,-1 0,1 0,-1 0,1 0,-1 0,1 1,-1-1,1 0,0 0,-1 1,1-1,0 0,0 1,-1-1,1 1,0-1,0 1,0-1,0 1,0 0,0-1,0 1,0 0,0 0,-1 0,1-1,0 1,0 0,0 0,0 1,0-1,0 0,0 0,0 0,0 1,0-1,0 0,0 1,0-1,0 1,-1-1,1 1,0 0,0-1,0 1,-1 0,1-1,0 1,-1 0,1 0,-1-1,1 1,-1 1,12 20,-2 2,-1-1,-1 1,-1 1,0-1,0 14,2 4,109 385,-110-402,-6-24,-1 1,0 0,1-1,-1 1,0 0,0 0,0 0,0 0,0-1,0 2,0-1,-1 0,1 0,-1 0,1 0,-1 0,0 0,0 0,0 1,0-1,0 0,-1 0,1 0,-1 0,1 0,-1 0,0 0,1 0,-1 0,0 0,-1 0,1 0,0 0,0-1,-1 1,1-1,-1 1,1-1,-1 1,0-1,0 0,1 0,-1 0,0 0,0 0,0 0,0 0,0-1,-1 1,1-1,0 1,0-1,0 0,-14-2,1-1,-1 0,1-1,-1-1,2 0,-1-1,0-1,1 0,0-1,1 0,0-1,0-1,-7-7,0 2,-173-125,148 98,43 31</inkml:trace>
  <inkml:trace contextRef="#ctx0" brushRef="#br0" timeOffset="8884.744">3110 226,'3'61,"3"0,2-1,3 0,6 11,-5-21,-2-1,-2 2,-2-1,-2 1,-3-1,-2 15,-5-30,7-41</inkml:trace>
  <inkml:trace contextRef="#ctx0" brushRef="#br0" timeOffset="9065.304">3505 621,'0'0</inkml:trace>
  <inkml:trace contextRef="#ctx0" brushRef="#br0" timeOffset="9280">3420 339,'15'14,"9"6,0-2</inkml:trace>
  <inkml:trace contextRef="#ctx0" brushRef="#br0" timeOffset="9596.849">3957 395,'-13'7,"1"1,-1 0,2 1,-1 0,1 1,1 0,0 1,0 0,1 0,0 1,1 1,0-1,1 1,1 0,0 1,1-1,0 1,-1 11,5-21,1 0,0 0,0 0,0 0,1 0,-1 0,1 0,0 0,1 0,-1 0,0 0,1-1,0 1,0 0,0-1,0 0,1 1,-1-1,1 0,0 0,0 0,0-1,0 1,0-1,1 0,-1 0,1 0,0 0,-1 0,2-1,3 2,0 0,0 0,1-1,-1-1,1 0,-1 0,1 0,-1-1,1 0,-1-1,1 0,-1 0,8-3,-8 2,0 0,-1-1,0 0,1 0,-1-1,-1 0,1 0,0 0,-1-1,0 0,0-1,0 1,-1-1,0 0,0 0,2-5,3-9</inkml:trace>
  <inkml:trace contextRef="#ctx0" brushRef="#br0" timeOffset="9971.55">4295 537,'70'-52,"-41"33,-2-2,0 0,-1-2,-1-1,-2-1,1-2,-23 26,1 0,-1 0,0 0,1 0,-1 0,0 0,1 0,-1-1,0 1,0-1,0 1,0-1,0 1,-1-1,1 1,0-1,-1 0,1 1,-1-1,0 0,1 0,-1 1,0-1,0 0,0 0,0 1,0-1,-1 0,1 0,0 1,-1-1,0 0,1 1,-1-1,0 0,0 1,1-1,-1 1,-1-1,1 1,0 0,0-1,0 1,-1 0,1 0,-1 0,1 0,-1 0,1 0,-1 1,1-1,-1 0,0 1,1-1,-2 1,-8 1,1 1,0 1,0 0,1 0,-1 1,1 0,-1 1,1 0,1 0,-1 1,1 0,0 0,0 1,1 1,0-1,0 1,0 0,1 0,-2 5,1-5,0 0,0 0,1 1,0 0,0 1,1-1,0 1,1 0,0 1,0-1,2 0,-1 1,1 0,0 0,1-1,1 1,0 0,0 0,1 0,0 0,1 0,0-1,1 1,0-1,0 1,1-1,1 1,33 17,-18-21</inkml:trace>
  <inkml:trace contextRef="#ctx0" brushRef="#br0" timeOffset="11568.858">3534 565,'0'5,"0"6,4 1,3 4,-1 4,-2 2,0 4,-2 1,-1 2,4-5,2-6</inkml:trace>
  <inkml:trace contextRef="#ctx0" brushRef="#br0" timeOffset="14050.972">7513 3979,'109'23,"171"-15,-170-10,246-27,147 29,-384 14,-98-9,1-1,-1-2,1 0,-1-1,1-1,17-3,238-23,230 27,-418 11,-75-13</inkml:trace>
  <inkml:trace contextRef="#ctx0" brushRef="#br0" timeOffset="18654.274">7880 2060,'-17'227,"9"-166,3 0,2 1,6 52,-2-16,26 71,29 28,-55-193,1 12,0 1,0 0,-2 0,0 0,-1 0,-1-1,0 1,-1 0,-6 15,1-19,-1 0,0 0,-1-1,0-1,-1 0,-1 0,1-1,-10 6,18-13,-227 216,205-193,0 1,1 1,2 1,1 1,2 1,-9 19,-94 147,121-196,-13 23,14-24,0-1,0 1,0 0,1 0,-1 0,0 0,0 0,1 0,-1-1,0 1,0 0,1 0,-1 0,0 0,0 0,1 0,-1 0,0 0,0 0,1 0,-1 0,0 1,0-1,1 0,-1 0,0 0,0 0,1 0,-1 0,0 0,0 1,0-1,1 0,-1 0,0 0,0 1,0-1,0 0,0 0,1 0,-1 1,0-1,0 0,0 0,0 1,0-1,121-102,-102 82</inkml:trace>
  <inkml:trace contextRef="#ctx0" brushRef="#br0" timeOffset="19138.962">7908 3218,'27'73,"71"325,-92-374,2 0,1 0,1-1,1-1,1 1,1-2,0 0,5 4,15 9,-20-28</inkml:trace>
  <inkml:trace contextRef="#ctx0" brushRef="#br0" timeOffset="20016.367">7851 2371,'-9'5,"-18"11,-14 3,-5 3,-4-3,2 1,4 2,5-3,-1 0,2 1,2-2,13-9,14-11,14-10,11-8,8 0,4-2,-3 3</inkml:trace>
  <inkml:trace contextRef="#ctx0" brushRef="#br0" timeOffset="20636.13">7908 2371,'-14'0,"21"0,26 1,165 38,-156-26,-2 3,0 1,-1 2,29 19,74 36,-75-46,-49-22</inkml:trace>
  <inkml:trace contextRef="#ctx0" brushRef="#br0" timeOffset="21700.321">7964 1326,'-15'-8,"-1"1,-1 0,1 1,-1 1,0 1,-1 0,1 1,-1 1,-7 0,17 2,1 1,-1-1,0 1,0 0,0 1,1 0,-1 0,1 1,0 0,0 0,0 1,0 0,0 0,1 0,-1 1,1 0,0 1,1-1,-1 1,1 0,1 0,-2 2,-3 6,0 1,1 1,0 0,1 0,1 0,1 1,0-1,1 1,1 1,1-1,0 0,1 1,1-1,0 1,3 13,2-14,0-1,1 1,1-1,1 0,0-1,1 0,0 0,1-1,1 0,0-1,1 0,0-1,1 0,1-1,3 2,6 8,-9-12,0 0,1-1,0-1,0 0,0-1,1-1,0 0,0-1,1-1,-1-1,1 0,-1-1,1 0,-1-2,1 0,0 0,-1-2,2-1,2 1,-1-1,1-1,-1 0,-1-2,1 0,-1-1,-1-1,1-1,-1 0,-1-1,0-1,-1 0,0-1,-1-1,0-1,-1 0,4-6,-11 10,0-1,0 1,-1-1,0 0,-1 0,-1 0,0-1,-1 1,0-1,0 0,-2 0,1 1,-2-1,0 0,0 0,-1 1,-1-1,0 1,-1-1,-2-4,-1-2,-1 0,0 1,-1 0,-2 1,1 0,-2 0,0 1,-1 1,-1 0,0 1,-1 0,-12-9,15 16,1-1,-1 1,-1 1,1 0,-1 1,0 0,0 1,-1 1,1 0,-1 0,1 1,-1 1,0 1,0 0,0 0,1 2,-1-1,0 2,1 0,0 1,-1 0,1 1,1 0,-1 1,0 1,-11 7</inkml:trace>
  <inkml:trace contextRef="#ctx0" brushRef="#br0" timeOffset="22303.368">7824 1468,'4'5,"8"1,0-4,-1-4</inkml:trace>
  <inkml:trace contextRef="#ctx0" brushRef="#br0" timeOffset="22569.524">8134 1355,'0'5,"0"6,-5 2,-1 2,-1 5,7-2,3-3</inkml:trace>
  <inkml:trace contextRef="#ctx0" brushRef="#br0" timeOffset="23084.242">7908 1609,'2'7,"0"-1,0 1,1-1,0 1,1-1,-1 0,1 0,0-1,0 1,1-1,0 0,0 0,0 0,0-1,1 0,0 0,0 0,0-1,0 1,0-2,4 2,-7-2,2 1,-1-1,1 0,0 0,-1 0,1 0,0-1,0 0,1 0,-1 0,0-1,0 1,0-1,1-1,-1 1,0-1,0 0,0 0,0 0,0-1,0 1,0-1,-1 0,1-1,0 1,-1-1,0 0,0 0,0-1,3-2,41-60,-40 44</inkml:trace>
  <inkml:trace contextRef="#ctx0" brushRef="#br0" timeOffset="24020.466">8811 368,'0'-10,"0"29,0 34,0 480,16-431,-18-99,-5-24,4 2</inkml:trace>
  <inkml:trace contextRef="#ctx0" brushRef="#br0" timeOffset="24553.398">8698 198,'11'-11,"-1"0,2 1,-1 0,1 1,1 0,0 1,0 0,1 1,12-4,7-4,2 2,0 1,1 2,0 1,23-2,49 14,-106-3,1 0,-1 1,1 0,-1-1,1 1,-1 0,1 0,-1 1,0-1,1 0,-1 1,0-1,0 1,0 0,0 0,0 0,-1 0,1 0,0 0,-1 0,0 1,1-1,-1 0,0 1,0-1,-1 1,1-1,0 1,-1-1,1 1,-1 0,0-1,0 1,0 0,0-1,-1 1,1 0,-1-1,-3 10,0-1,-1 0,0 0,-1-1,0 1,-1-1,0 0,0-1,-1 0,-9 8,-7 10,-130 132,152-156,0 0,0 0,1 0,-1 0,0 0,1 1,0-1,0 0,0 1,0-1,1 1,-1-1,1 1,0 0,0-1,0 1,0-1,1 1,-1-1,1 1,0-1,0 1,0-1,1 0,-1 1,1-1,0 0,0 0,0 0,0 0,0-1,1 1,-1 0,1-1,0 0,-1 0,1 0,0 0,1 0,-1 0,0-1,1 1,215 85,-208-83,-1 1,0-1,-1 2,1-1,-1 2,0-1,-1 1,1 0,4 6,-11-11,0 0,-1 0,1 0,0 1,-1-1,1 0,-1 1,0-1,0 1,0-1,0 1,0 0,-1-1,1 1,-1 0,0 0,0-1,0 1,0 0,0 0,0-1,-1 1,1 0,-1 0,0-1,0 1,0-1,0 1,0-1,-1 1,1-1,-1 0,1 0,-1 1,0-1,0 0,0-1,0 1,0 0,0 0,-29 21,-1-1,-1-1,-1-2,0-1,-29 9,-102 20,138-40</inkml:trace>
  <inkml:trace contextRef="#ctx0" brushRef="#br0" timeOffset="24851.393">9630 593,'-6'10,"1"1,0 0,1 0,1 1,-1-1,2 1,0 0,0 0,1 0,1 0,0 0,0-1,1 1,1 0,0 0,0 0,4 8,-4-16,0-1,1 1,-1-1,1 0,0 0,0 0,0 0,0 0,0-1,1 1,-1-1,1 0,-1 0,1 0,0-1,0 1,0-1,0 0,0 0,0 0,0-1,0 1,0-1,0 0,1 0,-1-1,0 1,0-1,0 0,0 0,0 0,2-1,0 0,-1 0,1 0,0-1,-1 1,0-1,0 0,0-1,0 1,0-1,-1 0,1 0,-1 0,0-1,0 0,-1 0,0 0,1 0,-2 0,1 0,0-1,-1 0,0-1,0 1,0-1,0 1,-1-1,0 1,0-1,-1 1,1-1,-2 1,1-1,-1 1,0-1,0 1,0-1,-1 1,0 0,-1 0,1 0,-1 0,0 0,-1 0,1 1,-1 0,0-1,-1 1,1 1,-1-1,0 1,0 0,0 0,-1 0,1 1,-1-1,0 2,-3-2,-11 0</inkml:trace>
  <inkml:trace contextRef="#ctx0" brushRef="#br0" timeOffset="25425.715">10166 1,'-6'4,"0"0,0 1,0 0,1 0,0 1,0 0,0 0,1 0,0 0,0 0,1 1,-1 0,1 0,1 0,-1 0,1 0,1 1,-1-1,1 2,-11 175,5-28,-15-34,21-122,1 1,0-1,0 1,0-1,-1 1,1-1,0 1,0-1,0 1,0-1,0 1,0-1,0 1,0-1,0 0,0 1,0-1,0 1,1-1,-1 1,0-1,0 1,0-1,1 1,-1-1,0 0,0 1,1-1,-1 1,0-1,1 0,-1 0,1 1,-1-1,0 0,1 1,-1-1,1 0,-1 0,1 0,-1 0,1 1,-1-1,1 0,-1 0,1 0,-1 0,1 0,-1 0,1 0,-1 0,0 0,1 0,-1-1,1 1,-1 0,1 0,-1 0,1-1,-1 1,1 0,-1 0,0-1,1 1,-1 0,37-25,-27 17,7-6,1 1,1 0,0 2,1 0,0 1,0 1,1 1,0 1,0 1,1 0,0 2,0 1,0 0,0 2,10 0,-28 3,1-1,0 1,0 0,-1 1,1-1,-1 1,0 0,0 0,0 0,0 0,0 1,-1-1,1 1,-1 0,0 0,0 1,0-1,-1 0,0 1,0 0,0-1,0 1,-1 0,0 0,0 0,0 0,0 0,-1 0,0 0,0 1,0-1,-1 0,0 0,0 0,0 0,0 0,-1-1,0 1,0 0,0-1,-1 1,1-1,-3 3,-4 7,-1 1,-1-2,-1 1,0-1,0-1,-1 0,-1-1,0-1,0 0,-1-1,-1 0,1-1,-1-1,-1 0,1-2,-1 1,0-2,0-1,0 0,-1-1,1 0,-13-2,26 0,0-1,0 1,0-1,0 0,1 0,-1-1,0 1,1-1,-1 0,1 0,-1 0,1 0,0 0,0-1,0 0,0 1,0-1,1 0,-1 0,1-1,0 1,0 0,0-1,0 1,1-1,-1 0,1 0,0 1,0-1,0 0,1-2,-4-18</inkml:trace>
  <inkml:trace contextRef="#ctx0" brushRef="#br0" timeOffset="31121.156">430 4346,'-7'-2,"1"-1,-1 1,1 0,-1 1,1 0,-1 0,0 0,0 1,1 0,-1 0,0 0,0 1,1 0,-1 1,0 0,1 0,0 0,-1 0,1 1,0 0,0 1,0-1,1 1,-1 0,1 1,0-1,0 1,1 0,-1 0,1 0,0 2,-8 17,1 0,2 2,0-1,2 1,0 0,2 1,1-1,1 1,2 0,0 0,2 0,3 19,-4-41,0 0,0 1,1-1,0 0,0 1,0-1,1 0,0 0,0 0,0 0,1 0,-1 0,1-1,0 1,0-1,1 0,0 0,-1 0,1 0,0-1,1 0,-1 0,1 0,-1 0,1 0,0-1,0 0,0 0,0 0,0-1,1 0,-1 0,0 0,1-1,-1 1,0-1,1-1,-1 1,0-1,5-1,11-5,-1-1,0-1,-1-1,0 0,-1-2,0 0,-1-1,0-1,-1 0,0-1,-2-1,0-1,0 0,8-15,-11 19,-1-1,0 0,-1-1,-1-1,0 1,-1-1,0 0,-2-1,0 1,0-1,-2 0,0 0,-1-1,-1 1,-1 0,0-1,-1 1,-1 0,-2-8,3 20,-1 1,0 0,-1-1,1 1,-1 0,0 1,0-1,0 0,-1 1,1-1,-1 1,1 0,-1 1,0-1,0 0,-1 1,1 0,0 0,-1 1,0-1,1 1,-1 0,0 0,-4 0,-4-1,0 1,0 1,0 0,1 1,-1 0,0 1,0 0,-9 4,-1 2,1 2,0 0,0 2,2 0,-1 1,2 1,-17 16,2-2</inkml:trace>
  <inkml:trace contextRef="#ctx0" brushRef="#br0" timeOffset="32742.887">11408 3528,'-17'17,"-302"272,110-115,54-26,141-137</inkml:trace>
  <inkml:trace contextRef="#ctx0" brushRef="#br0" timeOffset="33219.835">10871 3444,'0'1,"-1"1,0 0,1-1,0 1,-1 0,1-1,0 1,0 0,0 0,0-1,0 1,1 0,-1 0,0-1,1 1,0-1,-1 1,1 0,0-1,-1 1,1-1,0 1,0-1,0 0,1 1,0 0,-2-1,160 242,-18-27,88 88,-218-286</inkml:trace>
  <inkml:trace contextRef="#ctx0" brushRef="#br0" timeOffset="34944.719">118 198,'-16'25,"1"0,1 1,2 1,0 0,2 1,1 0,1 0,2 1,0 0,2 0,2 1,0 3,1-27,1 0,0 0,0 0,0 0,1 0,-1 0,2-1,-1 1,0 0,1 0,0-1,1 1,-1-1,1 0,0 1,0-1,1-1,0 1,-1 0,2-1,-1 0,5 4,-6-8,0 0,0 0,0 0,0 0,0-1,0 0,0 1,0-1,0 0,0 0,0-1,0 1,0-1,-1 1,1-1,-1 0,1 0,-1 0,0 0,0 0,0-1,0 1,0-1,0 1,-1-1,1 0,0-1,4-3,80-146,40-53,-70 105,-76 239,15-19,6 1,5-1,5-1,7 14,-7-56,-3 0,-4 1,-3 0,-8 74,4-129,0 0,-2-1,0 1,-1-1,-1-1,-1 1,-1-1,-1 0,-1-1,0 0,-1-1,-2 0,1-1,-2-1,0 0,-1-1,-1-1,0 0,-1-1,0-1,-1 0,-6 1,23-11,-1-1,0 1,0-1,1 1,-1-1,0 0,0 0,-1 0,1 0,0-1,0 1,0-1,0 0,-1 0,1 0,0 0,0-1,0 1,0-1,-1 0,1 0,0 0,0 0,0 0,1-1,-1 1,0-1,1 0,-1 0,1 0,-1 0,1 0,0-1,0 1,0-1,0 1,0-1,0 0,1 0,0 1,-1-2,0-15,1-1,1 1,0 0,1-1,2 1,0 0,0 0,2 0,0 1,2 0,0 0,1 0,0 1,2 0,0 0,1 1,160-240,-54 110,-93 121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4:47.3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70,'1'-1,"0"0,0 0,1-1,-1 1,0 0,0 0,1 1,-1-1,1 0,-1 0,1 1,-1-1,1 1,-1-1,1 1,0-1,-1 1,1 0,0 0,-1 0,1 0,-1 0,1 0,0 1,-1-1,1 0,0 1,-1-1,1 1,-1 0,1 0,6 0,351 8,-236-10,97-26,294 27,-311 27,-10-37,62-9,-30-9,-220 28,34-2,-1 2,0 1,0 3,29 5,158 10,-26 8,105-56,537 30,107-1,-698 28,-54-18,32 5,-91-12,63 25,-3-17,-130-1,1-3,0-3,0-3,22-5,29 2,792 3,-636-30,6 0,-111 19,27-9,1-7,-135 26,88-11,28-8,-157 14,-20 4,0 0,-1 0,1 1,0-1,-1 0,1 1,0-1,0 1,0 0,0-1,-1 1,1 0,0 0,0 0,0 1,0-1,0 0,-1 1,1-1,0 1,0-1,-1 1,1 0,0 0,-1 0,1 0,-1 0,1 0,-1 0,1 0,-1 1,0-1,0 1,1-1,-1 1,0 0,4 17,-3 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0,'-2'1,"0"1,0-1,0 1,1-1,-1 1,0-1,1 1,-1 0,1 0,0 0,0 0,0 0,0 0,0 0,0 0,0 1,0-1,1 0,0 0,-1 1,1-1,0 0,0 1,0-1,0 2,0-1,-3 281,29-115,0-28,-10-95,-18-42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4:47.3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70,'1'-1,"0"0,0 0,1-1,-1 1,0 0,0 0,1 1,-1-1,1 0,-1 0,1 1,-1-1,1 1,-1-1,1 1,0-1,-1 1,1 0,0 0,-1 0,1 0,-1 0,1 0,0 1,-1-1,1 0,0 1,-1-1,1 1,-1 0,1 0,6 0,351 8,-236-10,97-26,294 27,-311 27,-10-37,62-9,-30-9,-220 28,34-2,-1 2,0 1,0 3,29 5,158 10,-26 8,105-56,537 30,107-1,-698 28,-54-18,32 5,-91-12,63 25,-3-17,-130-1,1-3,0-3,0-3,22-5,29 2,792 3,-636-30,6 0,-111 19,27-9,1-7,-135 26,88-11,28-8,-157 14,-20 4,0 0,-1 0,1 1,0-1,-1 0,1 1,0-1,0 1,0 0,0-1,-1 1,1 0,0 0,0 0,0 1,0-1,0 0,-1 1,1-1,0 1,0-1,-1 1,1 0,0 0,-1 0,1 0,-1 0,1 0,-1 0,1 0,-1 1,0-1,0 1,1-1,-1 1,0 0,4 17,-3 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13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3,'-19'0,"-12"5,6 1,10 0,13-5,13-4,3-6,-1 4,-6 2,-10 7,-5 7,-5 2,0-1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13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0,'-15'15,"-4"9,5 0,11-3,10-5,8-6,3-9,-8-5,-4 3,-9 2,-9 0,3 1,3-1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1,'-2'1,"0"0,0 1,0-1,0 1,1-1,-1 1,1 0,-1 0,1-1,-1 1,1 0,0 0,0 1,0-1,0 0,1 0,-1 0,0 1,1-1,-1 0,1 1,0-1,-3 9,-7 27,2 1,2 0,1-1,2 2,2-1,2 0,2 17,-1 42,-2 155,0-229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00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1910 736,'-19'33,"-7"16,2 5,4-2,6-11</inkml:trace>
  <inkml:trace contextRef="#ctx0" brushRef="#br0" timeOffset="256.087">1825 199,'9'24,"4"8</inkml:trace>
  <inkml:trace contextRef="#ctx0" brushRef="#br0" timeOffset="595.199">2192 933,'113'-268,"-92"222,-20 46,0 0,0 0,0 0,1 0,-1 0,0 1,0-1,0 0,0 1,0-1,0 1,0-1,0 1,0 0,0-1,0 1,0 0,0 0,-1 0,1 0,0-1,-1 1,1 0,0 0,-1 0,1 0,-1 1,1-1,-1 0,0 0,0 0,1 0,-1 0,0 0,0 1,0-1,0 1,1 0,3 14,1-1,1-1,0 1,1-1,1 0,0 0,1-1,0 0,1-1,0 0,1 0,1-1,0-1,0 0,1 0,3 1,-13-10,0 0,0 0,1 0,-1 0,0-1,1 1,-1-1,0 0,1 0,-1 0,1 0,-1-1,0 0,1 1,-1-1,0 0,0 0,0-1,0 1,0-1,0 1,0-1,0 0,0 0,-1-1,1 1,-1 0,0-1,1 1,-1-1,0 0,55-100,-48 84,17-77,-24 74</inkml:trace>
  <inkml:trace contextRef="#ctx0" brushRef="#br0" timeOffset="-836.933">414 227,'9'-2,"1"1,0-1,-1-1,1 0,-1 0,0-1,0 0,0-1,-1 0,3-2,30-15,155-64,-95 52,-98 34,-1 1,1-1,-1 1,0 0,1 0,-1 0,0 0,0 0,1 0,-1 1,0-1,-1 1,1-1,0 1,0 0,-1 0,1 0,-1 0,1 0,-1 0,0 0,0 0,0 1,0-1,0 0,0 1,-1-1,1 0,-1 1,0-1,1 1,-1-1,-1 1,1-1,0 1,0-1,-1 1,1-1,-1 0,0 1,0-1,-1 2,2 5,-4 819,-7-766,-15-83,9 3,0 0,-1 2,-1 0,-1 1,0 0,0 2,-2 0,1 2,-2 0,1 2,-2 0,1 2,-1 0,0 2,0 0,0 2,-1 0,0 2,1 1,-1 1,1 1,-1 1,-3 2,-7 1,0 1,1 2,1 2,-1 0,2 3,0 0,-20 14,51-28,-1 0,0 1,1-1,-1 1,1 0,-1 0,1 0,-1-1,1 1,0 0,-1 1,1-1,0 0,0 0,0 0,0 1,0-1,0 1,0-1,0 1,0-1,1 1,-1-1,1 1,-1 0,1-1,-1 1,1 0,0-1,0 1,0 0,0 0,0-1,0 1,1 0,-1-1,1 1,-1 0,1 0,9 7</inkml:trace>
  <inkml:trace contextRef="#ctx0" brushRef="#br0" timeOffset="-251.848">668 509,'38'7,"1"-3,1-1,-1-1,0-3,1-1,23-5,-54 6,52-6,0-2,0-3,-1-3,16-7,23-10,-118 59,15-19,-1 1,1 0,0 0,1 1,0-1,0 1,1-1,1 1,-1 0,1 0,1 0,0 0,1 4,-6 56,-16 100,20-146</inkml:trace>
  <inkml:trace contextRef="#ctx0" brushRef="#br0" timeOffset="1114.149">3152 509,'-16'20,"0"-1,2 2,0 0,1 1,2 0,0 1,1 0,1 0,2 1,0 1,-1 13,7-34,1 0,0-1,0 1,0 0,1 0,-1 0,1-1,0 1,0 0,0-1,1 1,-1-1,1 1,0-1,0 0,0 1,0-1,0 0,1-1,0 1,-1 0,1-1,0 1,0-1,0 0,1 0,-1 0,0 0,1-1,-1 1,1-1,0 0,-1 0,1 0,0-1,0 1,-1-1,1 0,0 0,0 0,0-1,9 1,0-2,0 1,0-2,0 1,-1-2,1 0,-1 0,0-1,0-1,0 0,-1 0,0-1,0-1,-1 0,0 0,0-1,-1 0,0-1,-1 0,3-5,8-11,0-1,-3-1,0-1,-1 0,-2-1,-2 0,6-23,-9 32,-2-1,-1-1,0 1,-2-1,-1 0,0 0,-2 0,-1 0,0 1,-2-1,-1 0,0 1,-2-1,-1-1,5 15,-1 0,0 0,0 0,-1 1,0-1,0 1,-1 0,0 0,0 0,-1 1,0 0,0 0,-1 1,0-1,0 1,-1 1,1-1,-1 2,0-1,-1 1,1 0,-1 0,0 1,0 0,0 1,-8-1,12 3,1-1,-1 2,0-1,0 1,1-1,-1 1,0 1,1-1,-1 0,1 1,-1 0,1 0,0 1,0-1,0 1,0 0,0 0,0 0,1 1,0-1,-1 1,2-1,-1 1,0 0,1 1,-1-1,1 0,0 1,1-1,-1 1,1-1,0 1,0 1,-3 12,0 0,2-1,0 1,1 0,1 0,1 0,0 0,3 6,0 2,2-1,1 1,1-2,1 1,2-1,0-1,1 0,2 0,0-1,1-1,1-1,5 5,31 31,3-2,2-3,55 38,-10-22,-85-61,-5-5</inkml:trace>
  <inkml:trace contextRef="#ctx0" brushRef="#br0" timeOffset="7681.064">4732 369,'23'58,"40"224,-62-269,1-1,0 1,0-1,1 1,1-1,0 0,1 0,0-1,1 1,1 0,-6-11,0 0,-1 0,1 0,0 0,0 0,0 0,0 0,1-1,-1 1,0 0,0-1,0 1,0 0,1-1,-1 0,0 1,1-1,-1 0,0 0,1 0,-1 0,0 0,1 0,-1 0,0 0,1 0,-1 0,0-1,0 1,1-1,-1 1,0-1,0 1,0-1,1 0,-1 0,0 1,0-1,0 0,0 0,-1 0,1 0,0 0,0 0,0 0,-1-1,1 1,0-1,33-61,-34 62,44-100,75-205,-89 171,-27 67,-16 78,-10 34,10-20</inkml:trace>
  <inkml:trace contextRef="#ctx0" brushRef="#br0" timeOffset="8867.2">5352 623,'-36'82,"32"-70,0 0,1 0,0 0,0 1,1-1,1 1,0-1,1 1,0-1,1 1,1-1,1 6,-2-16,-1 0,1 1,1-1,-1 0,0 0,0-1,1 1,-1 0,1 0,0-1,-1 1,1-1,0 1,0-1,0 0,0 0,0 1,0-2,0 1,0 0,0 0,1-1,-1 1,0-1,1 1,-1-1,0 0,1 0,-1 0,0-1,0 1,1 0,-1-1,1 0,72-34,-52 16,0-1,-1-1,-1-1,-1-2,0 1,-3-2,0 0,-1-2,6-14,-8 22,-7 28,-5 41,-3-42,-12 258,-22-41,34-219,-1 16,-1-1,-1 1,-1-1,-1 0,-1 0,-1 0,0-1,-2-1,0 1,-1-1,-1-1,-1 0,-3 2,15-17,-1 0,0-1,0 1,1-1,-2 1,1-1,0 0,0 1,-1-1,1-1,-1 1,1 0,-1-1,0 1,0-1,0 0,0 0,0 0,0 0,0 0,0-1,0 1,0-1,0 0,0 0,0 0,-1 0,1-1,0 1,0-1,0 0,0 0,0 0,0 0,0 0,1-1,-1 0,0 1,1-1,-1 0,1 0,0 0,-2-2,0-6,0-1,0 0,1 1,1-1,0 0,0-1,1 1,1 0,0 0,0 0,1-1,1 1,0 0,0 0,1 0,0 1,1-1,0 1,4-7,3-5,1 1,1 1,1-1,1 2,0 0,2 1,8-7,70-54,-72 63</inkml:trace>
  <inkml:trace contextRef="#ctx0" brushRef="#br0" timeOffset="10201.91">6312 481,'-28'56,"-168"247,69-122,53-71,74-98,6-12</inkml:trace>
  <inkml:trace contextRef="#ctx0" brushRef="#br0" timeOffset="10622.519">6595 679,'-105'268,"95"-219,-27 65,35-115,5-7</inkml:trace>
  <inkml:trace contextRef="#ctx0" brushRef="#br0" timeOffset="10889.371">6397 650,'38'0,"28"0,6 0,-3 0,-9 0,-10 0,-9-4,-6-3,-9 1</inkml:trace>
  <inkml:trace contextRef="#ctx0" brushRef="#br0" timeOffset="12321.302">329 1413,'11'0,"397"-3,60-21,538-36,-288 33,249 28,-549 26,-57 3,372-31,-430-28,81 29,-192-27,191 27,-213-28,-144 26,-2 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60,'-1'313,"-24"-174,5-82,15-50</inkml:trace>
  <inkml:trace contextRef="#ctx0" brushRef="#br0" timeOffset="514.316">24 3,'17'0,"30"-1,-26 0,1 1,-1 0,1 1,-1 2,0 0,13 4,-32-6,1-1,0 1,0 0,-1 0,1 1,0-1,-1 1,1-1,-1 1,0 0,1-1,-1 1,0 0,0 1,0-1,-1 0,1 1,0-1,-1 1,1-1,-1 1,0 0,0-1,0 1,0 0,-1 0,1 0,-1 0,0-1,0 1,0 0,0 0,0 0,0 0,-1 0,0 2,-48 95,9-29,40-69,-1 0,1 1,0-1,-1 0,1 0,0 0,0 0,0 0,0 0,1 0,-1 1,0-1,1 0,0 0,-1 0,1 0,0 0,0-1,0 1,0 0,1 0,-1-1,0 1,1 0,-1-1,1 1,-1-1,1 0,0 0,0 1,0-1,-1 0,1-1,0 1,0 0,1 0,69 20,-64-21,-1 0,1 1,-1 0,0 1,0 0,0 0,0 0,0 1,0 0,0 1,-1-1,1 1,-1 0,0 1,-1 0,1 0,-1 0,0 0,0 1,0 0,-1 0,0 0,0 0,2 6,-6-5,-1-1,1 0,-1 1,0-1,-1 1,0-1,0 0,0 0,-1 0,1 0,-1 0,-1-1,1 0,-1 1,0-1,0 0,-1-1,0 1,1-1,-1 0,-1 0,1 0,-1-1,1 0,-1 0,0 0,0-1,-3 1,-7 7,-2 0,0 0,0-1,-1-1,-1-1,1 0,-1-2,0 0,-12 0,27-4,0-1,1 0,-1 0,0-1,1 1,-1-1,1 0,-1 0,1-1,-1 1,1-1,0 0,0 0,0 0,0-1,0 1,-1-2,-13-13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4:47.3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70,'1'-1,"0"0,0 0,1-1,-1 1,0 0,0 0,1 1,-1-1,1 0,-1 0,1 1,-1-1,1 1,-1-1,1 1,0-1,-1 1,1 0,0 0,-1 0,1 0,-1 0,1 0,0 1,-1-1,1 0,0 1,-1-1,1 1,-1 0,1 0,6 0,351 8,-236-10,97-26,294 27,-311 27,-10-37,62-9,-30-9,-220 28,34-2,-1 2,0 1,0 3,29 5,158 10,-26 8,105-56,537 30,107-1,-698 28,-54-18,32 5,-91-12,63 25,-3-17,-130-1,1-3,0-3,0-3,22-5,29 2,792 3,-636-30,6 0,-111 19,27-9,1-7,-135 26,88-11,28-8,-157 14,-20 4,0 0,-1 0,1 1,0-1,-1 0,1 1,0-1,0 1,0 0,0-1,-1 1,1 0,0 0,0 0,0 1,0-1,0 0,-1 1,1-1,0 1,0-1,-1 1,1 0,0 0,-1 0,1 0,-1 0,1 0,-1 0,1 0,-1 1,0-1,0 1,1-1,-1 1,0 0,4 17,-3 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13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3,'-19'0,"-12"5,6 1,10 0,13-5,13-4,3-6,-1 4,-6 2,-10 7,-5 7,-5 2,0-1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13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0,'-15'15,"-4"9,5 0,11-3,10-5,8-6,3-9,-8-5,-4 3,-9 2,-9 0,3 1,3-1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00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1910 736,'-19'33,"-7"16,2 5,4-2,6-11</inkml:trace>
  <inkml:trace contextRef="#ctx0" brushRef="#br0" timeOffset="256.087">1825 199,'9'24,"4"8</inkml:trace>
  <inkml:trace contextRef="#ctx0" brushRef="#br0" timeOffset="595.199">2192 933,'113'-268,"-92"222,-20 46,0 0,0 0,0 0,1 0,-1 0,0 1,0-1,0 0,0 1,0-1,0 1,0-1,0 1,0 0,0-1,0 1,0 0,0 0,-1 0,1 0,0-1,-1 1,1 0,0 0,-1 0,1 0,-1 1,1-1,-1 0,0 0,0 0,1 0,-1 0,0 0,0 1,0-1,0 1,1 0,3 14,1-1,1-1,0 1,1-1,1 0,0 0,1-1,0 0,1-1,0 0,1 0,1-1,0-1,0 0,1 0,3 1,-13-10,0 0,0 0,1 0,-1 0,0-1,1 1,-1-1,0 0,1 0,-1 0,1 0,-1-1,0 0,1 1,-1-1,0 0,0 0,0-1,0 1,0-1,0 1,0-1,0 0,0 0,-1-1,1 1,-1 0,0-1,1 1,-1-1,0 0,55-100,-48 84,17-77,-24 74</inkml:trace>
  <inkml:trace contextRef="#ctx0" brushRef="#br0" timeOffset="-836.933">414 227,'9'-2,"1"1,0-1,-1-1,1 0,-1 0,0-1,0 0,0-1,-1 0,3-2,30-15,155-64,-95 52,-98 34,-1 1,1-1,-1 1,0 0,1 0,-1 0,0 0,0 0,1 0,-1 1,0-1,-1 1,1-1,0 1,0 0,-1 0,1 0,-1 0,1 0,-1 0,0 0,0 0,0 1,0-1,0 0,0 1,-1-1,1 0,-1 1,0-1,1 1,-1-1,-1 1,1-1,0 1,0-1,-1 1,1-1,-1 0,0 1,0-1,-1 2,2 5,-4 819,-7-766,-15-83,9 3,0 0,-1 2,-1 0,-1 1,0 0,0 2,-2 0,1 2,-2 0,1 2,-2 0,1 2,-1 0,0 2,0 0,0 2,-1 0,0 2,1 1,-1 1,1 1,-1 1,-3 2,-7 1,0 1,1 2,1 2,-1 0,2 3,0 0,-20 14,51-28,-1 0,0 1,1-1,-1 1,1 0,-1 0,1 0,-1-1,1 1,0 0,-1 1,1-1,0 0,0 0,0 0,0 1,0-1,0 1,0-1,0 1,0-1,1 1,-1-1,1 1,-1 0,1-1,-1 1,1 0,0-1,0 1,0 0,0 0,0-1,0 1,1 0,-1-1,1 1,-1 0,1 0,9 7</inkml:trace>
  <inkml:trace contextRef="#ctx0" brushRef="#br0" timeOffset="-251.848">668 509,'38'7,"1"-3,1-1,-1-1,0-3,1-1,23-5,-54 6,52-6,0-2,0-3,-1-3,16-7,23-10,-118 59,15-19,-1 1,1 0,0 0,1 1,0-1,0 1,1-1,1 1,-1 0,1 0,1 0,0 0,1 4,-6 56,-16 100,20-146</inkml:trace>
  <inkml:trace contextRef="#ctx0" brushRef="#br0" timeOffset="1114.149">3152 509,'-16'20,"0"-1,2 2,0 0,1 1,2 0,0 1,1 0,1 0,2 1,0 1,-1 13,7-34,1 0,0-1,0 1,0 0,1 0,-1 0,1-1,0 1,0 0,0-1,1 1,-1-1,1 1,0-1,0 0,0 1,0-1,0 0,1-1,0 1,-1 0,1-1,0 1,0-1,0 0,1 0,-1 0,0 0,1-1,-1 1,1-1,0 0,-1 0,1 0,0-1,0 1,-1-1,1 0,0 0,0 0,0-1,9 1,0-2,0 1,0-2,0 1,-1-2,1 0,-1 0,0-1,0-1,0 0,-1 0,0-1,0-1,-1 0,0 0,0-1,-1 0,0-1,-1 0,3-5,8-11,0-1,-3-1,0-1,-1 0,-2-1,-2 0,6-23,-9 32,-2-1,-1-1,0 1,-2-1,-1 0,0 0,-2 0,-1 0,0 1,-2-1,-1 0,0 1,-2-1,-1-1,5 15,-1 0,0 0,0 0,-1 1,0-1,0 1,-1 0,0 0,0 0,-1 1,0 0,0 0,-1 1,0-1,0 1,-1 1,1-1,-1 2,0-1,-1 1,1 0,-1 0,0 1,0 0,0 1,-8-1,12 3,1-1,-1 2,0-1,0 1,1-1,-1 1,0 1,1-1,-1 0,1 1,-1 0,1 0,0 1,0-1,0 1,0 0,0 0,0 0,1 1,0-1,-1 1,2-1,-1 1,0 0,1 1,-1-1,1 0,0 1,1-1,-1 1,1-1,0 1,0 1,-3 12,0 0,2-1,0 1,1 0,1 0,1 0,0 0,3 6,0 2,2-1,1 1,1-2,1 1,2-1,0-1,1 0,2 0,0-1,1-1,1-1,5 5,31 31,3-2,2-3,55 38,-10-22,-85-61,-5-5</inkml:trace>
  <inkml:trace contextRef="#ctx0" brushRef="#br0" timeOffset="7681.064">4732 369,'23'58,"40"224,-62-269,1-1,0 1,0-1,1 1,1-1,0 0,1 0,0-1,1 1,1 0,-6-11,0 0,-1 0,1 0,0 0,0 0,0 0,0 0,1-1,-1 1,0 0,0-1,0 1,0 0,1-1,-1 0,0 1,1-1,-1 0,0 0,1 0,-1 0,0 0,1 0,-1 0,0 0,1 0,-1 0,0-1,0 1,1-1,-1 1,0-1,0 1,0-1,1 0,-1 0,0 1,0-1,0 0,0 0,-1 0,1 0,0 0,0 0,0 0,-1-1,1 1,0-1,33-61,-34 62,44-100,75-205,-89 171,-27 67,-16 78,-10 34,10-20</inkml:trace>
  <inkml:trace contextRef="#ctx0" brushRef="#br0" timeOffset="8867.2">5352 623,'-36'82,"32"-70,0 0,1 0,0 0,0 1,1-1,1 1,0-1,1 1,0-1,1 1,1-1,1 6,-2-16,-1 0,1 1,1-1,-1 0,0 0,0-1,1 1,-1 0,1 0,0-1,-1 1,1-1,0 1,0-1,0 0,0 0,0 1,0-2,0 1,0 0,0 0,1-1,-1 1,0-1,1 1,-1-1,0 0,1 0,-1 0,0-1,0 1,1 0,-1-1,1 0,72-34,-52 16,0-1,-1-1,-1-1,-1-2,0 1,-3-2,0 0,-1-2,6-14,-8 22,-7 28,-5 41,-3-42,-12 258,-22-41,34-219,-1 16,-1-1,-1 1,-1-1,-1 0,-1 0,-1 0,0-1,-2-1,0 1,-1-1,-1-1,-1 0,-3 2,15-17,-1 0,0-1,0 1,1-1,-2 1,1-1,0 0,0 1,-1-1,1-1,-1 1,1 0,-1-1,0 1,0-1,0 0,0 0,0 0,0 0,0 0,0-1,0 1,0-1,0 0,0 0,0 0,-1 0,1-1,0 1,0-1,0 0,0 0,0 0,0 0,0 0,1-1,-1 0,0 1,1-1,-1 0,1 0,0 0,-2-2,0-6,0-1,0 0,1 1,1-1,0 0,0-1,1 1,1 0,0 0,0 0,1-1,1 1,0 0,0 0,1 0,0 1,1-1,0 1,4-7,3-5,1 1,1 1,1-1,1 2,0 0,2 1,8-7,70-54,-72 63</inkml:trace>
  <inkml:trace contextRef="#ctx0" brushRef="#br0" timeOffset="10201.91">6312 481,'-28'56,"-168"247,69-122,53-71,74-98,6-12</inkml:trace>
  <inkml:trace contextRef="#ctx0" brushRef="#br0" timeOffset="10622.519">6595 679,'-105'268,"95"-219,-27 65,35-115,5-7</inkml:trace>
  <inkml:trace contextRef="#ctx0" brushRef="#br0" timeOffset="10889.371">6397 650,'38'0,"28"0,6 0,-3 0,-9 0,-10 0,-9-4,-6-3,-9 1</inkml:trace>
  <inkml:trace contextRef="#ctx0" brushRef="#br0" timeOffset="12321.302">329 1413,'11'0,"397"-3,60-21,538-36,-288 33,249 28,-549 26,-57 3,372-31,-430-28,81 29,-192-27,191 27,-213-28,-144 26,-2 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0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59,'29'-5,"24"-6,7-1,-1 1,-6 3,-7 2,-7 3,-5 1,-4 2,-6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0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0,'43'5,"29"-4,7-1,-10-1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0,'-69'112,"-99"204,119-242,-97 125,146-198,-1-1,1 1,-1 0,1 0,-1-1,1 1,-1 0,1-1,-1 1,1 0,-1-1,0 1,1-1,-1 1,0-1,0 0,1 1,-1-1,0 0,0 1,0-1,0 0,1 0,-1 0,0 0,0 0,0 0,0 0,0 0,1 0,-1 0,0 0,0 0,0-1,0 1,1 0,-1-1,0 1,0 0,1-1,-1 1,0-1,1 1,-1-1,0 0,1 1,-1-1,1 0,-1 1,1-1,-1 0,1 0,0 1,-1-1,-11-46,11 24</inkml:trace>
  <inkml:trace contextRef="#ctx0" brushRef="#br0" timeOffset="382.987">87 28,'-2'2,"0"-1,0 1,1 0,-1 0,0 0,1 0,-1 0,1 0,0 0,0 0,0 0,0 1,0-1,0 0,1 1,-1-1,1 1,0-1,0 0,-1 1,2-1,-1 1,0-1,0 1,1-1,-1 1,1-1,0 0,0 1,1 1,4 14,0 0,2 0,1 0,0-1,1 0,0-1,6 6,10 17,34 51,-26-40,-1 1,-3 2,-3 1,6 17,7 97,-40-166,0-1,-1 0,1 0,0 0,0 0,0 1,0-1,0 0,0 0,0 0,0 0,0 1,1-1,-1 0,0 0,1 0,-1 0,1 0,0 0,-1 0,1 0,-1 0,1 0,0 0,0 0,0 0,0-1,0 1,0 0,-1 0,2-1,-1 1,0-1,0 1,0-1,0 0,0 1,0-1,0 0,1 0,-1 1,0-1,0 0,0 0,0 0,1-1,-1 1,0 0,0 0,0-1,0 1,1 0,-1-1,0 0,0 1,0-1,0 1,0-1,0 0,-1 0,1 1,0-1,12-8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38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33,'22'12,"-10"9,-2 1,0 1,-2-1,0 1,-1 0,-2 1,0 0,0 15,0-12,40 325,-19-198,-26-155,1 0,-1 1,1-1,-1 0,1 1,-1-1,1 1,0-1,-1 1,1-1,0 1,0-1,0 1,-1-1,1 1,0 0,0 0,0-1,0 1,-1 0,1 0,0 0,0 0,0 0,0 0,0 0,-1 0,1 0,0 1,0-1,0 0,0 1,-1-1,1 0,0 1,0-1,0 1,-1-1,1 1,0-1,-1 1,1 0,-1-1,1 1,-1 0,1-1,-1 1,1 0,-1 0,1-1,-1 1,0 0,0 0,1 0,-1 0,0-1,0 1,0 0,0 0,0 0,0 0,0 0,0 0,0-1,-1 1,1 0,14-29,-2-2,0 1,-2-1,-2-1,5-31,4-10,112-450,-126 511</inkml:trace>
  <inkml:trace contextRef="#ctx0" brushRef="#br0" timeOffset="661.685">564 456,'-7'24,"1"1,1-1,1 1,1 0,2 0,0 17,0-40,1 1,-1 0,1 0,-1 0,1 0,0 0,0 0,1 0,-1 0,0 0,1 0,0 0,0 0,0 0,0 0,0-1,1 1,-1 0,1-1,-1 1,1-1,0 1,0-1,0 0,0 0,1 0,-1 0,1 0,-1-1,1 1,-1-1,1 0,0 1,0-1,0 0,0-1,-1 1,1 0,0-1,0 0,0 0,0 0,0 0,0 0,0 0,0-1,0 0,0 1,0-1,0 0,0 0,0-1,65-92,-51 63,72-136,-88 168,0 0,0 0,0 0,0 0,0 0,0 1,0-1,0 0,0 0,0 1,0-1,-1 1,1-1,-1 1,1-1,-1 0,1 1,-1 0,0-1,0 1,0-1,0 1,0-1,0 1,0-1,0 1,-1-1,1 1,-1 1,-3 310,-5-222,-4-1,-5-1,-26 82,40-153,-1-1,-1 0,0 0,-1 0,-1-1,-1 0,-9 13,18-28,0-1,-1 1,1 0,0 0,-1 0,1-1,-1 1,1 0,-1 0,0-1,1 1,-1-1,0 1,1 0,-1-1,0 1,0-1,0 0,1 1,-1-1,0 0,0 1,0-1,0 0,0 0,1 0,-1 0,0 0,0 0,0 0,0 0,0 0,0 0,0 0,0-1,1 1,-1 0,0 0,0-1,0 1,1-1,-1 1,0-1,0 1,1-1,-1 0,0 1,1-1,-1 0,1 1,-1-1,1 0,-1 0,1 1,-1-1,1 0,0 0,0 0,-1 0,1 0,0 1,0-1,0-1,-11-60,10 15,2-1,2 1,2 0,3 0,1 0,2 1,11-24,-12 42</inkml:trace>
  <inkml:trace contextRef="#ctx0" brushRef="#br0" timeOffset="977.455">1410 287,'-238'438,"83"-198,58-106,93-114,7-18</inkml:trace>
  <inkml:trace contextRef="#ctx0" brushRef="#br0" timeOffset="1229.25">1721 513,'-19'38,"-16"37,-7 11,4-5,3-12,8-12,9-11,7-9,0-6,3-3,2-1,2-1,2-10,2-7</inkml:trace>
  <inkml:trace contextRef="#ctx0" brushRef="#br0" timeOffset="1482.819">1467 513,'38'5,"33"1,8 0,-4-1,-11-6,-10-3,-10-1,-8 0,-5-3,-8-1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57,'22'22,"-2"2,0 0,-2 1,-1 1,-1 1,1 4,1 10,-2 0,-1 2,-3 0,-1 0,-3 1,-1 0,-2 5,12 63,-17-112,0 1,0-1,0 1,0-1,0 1,0-1,0 1,0-1,0 1,1-1,-1 1,0-1,0 1,0-1,1 1,-1-1,0 1,0-1,1 0,-1 1,1-1,-1 1,0-1,1 0,-1 1,1-1,-1 0,0 0,1 1,-1-1,1 0,-1 0,1 0,-1 0,1 0,-1 1,1-1,-1 0,1 0,-1 0,1 0,0 0,-1-1,1 1,-1 0,1 0,-1 0,1 0,-1-1,0 1,1 0,-1 0,1-1,-1 1,1 0,-1-1,0 1,1 0,-1-1,0 1,1-1,-1 1,0 0,0-1,1 1,-1-1,0 1,0-1,0 1,1-1,17-38,-16 35,94-293,17-39,-105 312</inkml:trace>
  <inkml:trace contextRef="#ctx0" brushRef="#br0" timeOffset="1335.608">621 508,'-27'197,"31"-89,-2-106,0-1,0 1,0-1,0 0,0 0,0 0,1 0,-1 0,0-1,0 1,1 0,-1-1,1 0,-1 0,0 0,1 0,-1 0,0 0,1 0,-1-1,0 1,1-1,-1 0,0 1,0-1,1 0,-1 0,0-1,0 1,0 0,0-1,-1 1,1-1,0 0,-1 1,1-1,-1 0,1 0,-1 0,0 0,0 0,1-1,20-27,-1 0,-1-2,-1 0,-2-1,8-23,4-7,-17 103,-15 234,-7-210,-3-1,-2 0,-3-1,-2-1,-4-1,-6 8,28-60,0-1,-1 1,0-1,0 0,-1 0,0-1,0 1,-1-1,1 0,-1 0,-1 0,1-1,-1 1,0-1,0-1,0 1,-1-1,0 0,0-1,0 1,0-1,0-1,-1 1,6-4,-1 1,1-1,-1 1,1-1,-1 0,1 0,0 0,-1 0,1 0,0 0,0-1,0 1,0-1,0 0,0 1,1-1,-1 0,0 0,1 0,0 0,-1 0,1-1,0 1,0 0,0-1,0 1,1 0,-1-1,1 1,-1-1,1 1,0-1,0 1,0-1,0 1,0-1,1 0,17-95,4 46,3 1,1 1,3 2,17-21,-12 16,-23 37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6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1,'-2'16,"-1"0,0 0,-2-1,0 1,0-1,-1 0,-1-1,-1 1,-5 7,-6 15,7-11,-2 1,-1-2,0 0,-2-1,-1 0,-9 7,-126 122,143-136,3 0</inkml:trace>
  <inkml:trace contextRef="#ctx0" brushRef="#br0" timeOffset="916.243">816 198,'-1'-3,"0"0,0 0,-1 1,0-1,1 0,-1 1,0-1,0 1,0-1,0 1,-1 0,1 0,-1 0,1 0,-1 0,0 1,0-1,0 1,1 0,-1 0,-1 0,1 0,0 0,-1 0,-7 2,0 0,0 0,0 1,1 0,-1 1,1 0,-1 1,1 0,0 1,0 0,1 0,-1 1,1 1,1-1,-1 1,-2 3,-1-1,-7 4,14-11,1 0,-1 0,1 0,0 1,0 0,0-1,1 1,-1 0,1 1,-1-1,1 1,0-1,0 1,1 0,-1 0,1 0,0 1,0-1,0 0,1 1,-1-1,1 1,0 0,0 4,2-6,1-1,0 0,-1 1,1-1,0 0,0 0,0 0,0 0,0 0,1 0,-1-1,1 1,-1-1,1 1,-1-1,1 0,0 0,0 0,-1-1,3 1,-3-1,0 0,-1 0,1 0,0 0,0 0,-1 1,1-1,0 1,0-1,-1 1,1-1,0 1,-1 0,1 0,-1 0,1 0,-1 0,0 0,1 0,-1 0,0 1,0-1,0 1,0-1,0 1,0-1,0 1,0-1,-1 1,1 0,0-1,-1 1,0 0,1-1,-1 1,0 0,0 0,0 0,0-1,0 1,0 0,-1 0,1-1,-1 1,1 0,-1-1,1 1,-1 0,0-1,0 2,-88 102,82-95,-28 57,35-65,-1-1,1 1,0 0,0 0,0 0,0 0,0 0,0 0,1 0,-1-1,0 1,1 0,0 0,-1 0,1-1,0 1,0 0,0-1,0 1,0-1,0 1,0-1,1 1,-1-1,1 0,-1 0,1 0,-1 0,1 0,0 0,-1 0,1 0,0 0,0-1,-1 1,1-1,0 1,10 0,-1 1,1-1,-1-1,1 0,-1-1,1 0,-1-1,0 0,0-1,1 0,-2 0,1-2,0 1,-1-1,0-1,4-2,27-10,-19 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8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1 198,'19'0,"30"-4,12-3,0 1,-5 1,-8 2,-7 1,-5 1,-5 0,-2 1,-2 1,0-1,-5 0</inkml:trace>
  <inkml:trace contextRef="#ctx0" brushRef="#br0" timeOffset="269.397">311 1,'0'38,"0"23,0 5,0-3,0-8,0-9,0-6,0-7,0-8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9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28,'1'5,"16"122,6 0,21 57,37 109,-81-293,13 39,-13-38,1-1,-1 1,0-1,0 1,0 0,1-1,-1 1,0-1,1 1,-1-1,0 1,1-1,-1 1,1-1,-1 0,1 1,-1-1,1 1,-1-1,1 0,-1 0,1 1,-1-1,1 0,0 0,-1 0,1 1,-1-1,1 0,0 0,-1 0,1 0,0 0,-1 0,1 0,-1 0,1-1,0 1,-1 0,1 0,-1 0,1-1,-1 1,1 0,-1-1,1 1,-1 0,1-1,-1 1,1-1,-1 1,1-1,-1 1,0-1,1 1,-1-1,0 1,0-1,1 0,-1 1,0-1,0 0,38-121,-10 40,4 1,3 2,29-44,70-167,-127 265,-7 25</inkml:trace>
  <inkml:trace contextRef="#ctx0" brushRef="#br0" timeOffset="2939.203">1016 311,'-15'1,"1"2,0 0,0 1,0 0,0 1,1 0,-1 1,1 1,-3 3,-10 3,-25 22,50-34,1 0,-1-1,0 1,1 0,-1 0,0-1,1 1,-1 0,1 0,-1 0,1 0,0 0,-1 0,1-1,0 1,0 0,0 0,0 0,-1 0,1 0,0 0,1 0,-1 0,0 0,0 0,0 0,1 0,-1 0,0 0,1 0,-1 0,1 0,-1-1,1 1,-1 0,1 0,-1-1,1 1,0 0,0-1,-1 1,1 0,0-1,0 1,0-1,0 1,-1-1,1 0,0 1,0-1,0 0,0 0,0 0,0 1,0-1,0 0,0 0,0 0,0-1,1 1,12 3,-14-4,1 1,0-1,0 1,0 0,0-1,0 1,0 0,0-1,0 1,0 0,0 0,0 0,0 0,0 0,0 0,0 0,0 0,0 1,0-1,0 0,0 0,-1 1,1-1,0 1,0-1,0 1,0-1,0 1,-1 0,1-1,0 1,-1 0,1-1,0 1,-1 0,1 0,-1 0,1 0,-1-1,1 1,-1 0,0 0,1 0,-1 0,0 0,0 0,0 0,0 0,0 0,0 0,0 0,0 0,0 0,0 0,-1 0,1 0,0 0,-1 0,1 0,-1 0,1-1,-1 1,1 0,-1 0,1 0,-1-1,0 1,0 0,0 0,-46 40,-61 67,107-108,1 1,-1 0,0 0,1-1,-1 1,0 0,1 0,-1 0,1 0,-1 0,1 0,0 0,-1 0,1 0,0 0,0 0,0 0,0 0,0 0,0 0,0 0,0 0,0 0,0 0,0 0,1 0,-1 0,0 0,1 0,-1-1,1 1,-1 0,1 0,-1 0,1 0,0 0,-1-1,1 1,0 0,0-1,-1 1,1-1,0 1,0 0,0-1,0 0,0 1,0-1,0 0,0 1,0-1,0 0,0 0,61 5,-56-5,113-21,-94 15</inkml:trace>
  <inkml:trace contextRef="#ctx0" brushRef="#br0" timeOffset="3222.593">1468 282,'-315'362,"281"-323,-2-1,-1-1,-2-2,-11 5,-51 53,89-76</inkml:trace>
  <inkml:trace contextRef="#ctx0" brushRef="#br0" timeOffset="3508.334">1580 536,'-29'38,"-18"33,-7 8,6-5,6-9,11-11,10-11,9-6,1-11,4-5,1-10,3-7</inkml:trace>
  <inkml:trace contextRef="#ctx0" brushRef="#br0" timeOffset="3770.96">1326 565,'19'-5,"21"-2,9 1,0-4,-3 0,-5 2,1 2,-3-3,-2 1,-4 1,-1 1,-3 3,0 1,-1 2,-6-1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7,'5'-6,"-18"20,-106 123,-167 229,182-259,103-106,1 0,-1 0,0 0,1 0,-1 0,0 0,0-1,0 1,0 0,0-1,0 1,0-1,0 1,0-1,0 1,0-1,0 0,0 1,0-1,0 0,0 0,-1 0,1 0,0 0,0 0,0 0,0 0,0 0,0-1,-1 1,1 0,0-1,0 1,0-1,0 1,0-1,0 0,0 1,1-1,-1 0,0 1,0-1,0 0,1 0,-1 0,0 0,1 0,-1 0,1 0,-1 0,1 0,-1 0,1 0,0 0,0 0,-1-1,1 1,0 0,0 0,0 0,0 0,1 0,-1-1,0 1,0 0,1 0,-1 0,-2-23,1 0</inkml:trace>
  <inkml:trace contextRef="#ctx0" brushRef="#br0" timeOffset="332.953">60 7,'0'0,"0"1,0-1,1 0,-1 1,0-1,0 0,0 1,0-1,0 0,0 1,0-1,0 0,0 1,0-1,0 0,0 1,0-1,0 1,0-1,0 0,0 1,0-1,0 0,0 1,-1-1,1 0,0 1,0-1,0 0,-1 1,1-1,0 0,0 0,-1 1,1-1,0 0,-1 0,1 0,0 1,-1-1,1 0,0 0,-1 0,1 0,0 0,-1 0,1 0,0 1,-1-1,1 0,0 0,-1 0,1-1,-1 1,1 0,0 0,-1 0,1 0,-1 0,11 36,1-14,1 0,1-1,1 0,1-1,1-1,6 6,45 59,54 76,6 16,-113-160</inkml:trace>
  <inkml:trace contextRef="#ctx0" brushRef="#br0" timeOffset="1236.05">907 403,'-152'283,"41"-80,101-182,20-30,22-32,143-210,-56 78,-119 173,1 0,-1-1,0 1,0-1,0 1,0-1,0 1,1 0,-1-1,0 1,0-1,1 1,-1 0,0-1,1 1,-1 0,0 0,1-1,-1 1,1 0,-1 0,0-1,1 1,-1 0,1 0,-1 0,1 0,-1 0,0 0,1-1,-1 1,1 0,-1 0,1 0,-1 1,1-1,-1 0,0 0,1 0,-1 0,1 0,-1 0,1 1,-1-1,0 0,1 0,-1 1,1-1,-1 0,0 1,0-1,1 0,-1 1,0-1,1 0,-1 1,0-1,0 1,0-1,1 0,-1 1,0-1,0 1,0-1,0 1,0-1,0 0,0 1,3 37,-3-33,4 40,2-1,2 1,2-1,1-1,3 0,3 4,-15-41,25 50,-37-83,-2 14,0 0,-1 1,0 0,-1 1,-1 1,0 0,0 1,-1 0,0 2,0 0,-1 0,0 2,0 0,0 1,-1 1,0 0,-5-4,4-1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4:47.3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70,'1'-1,"0"0,0 0,1-1,-1 1,0 0,0 0,1 1,-1-1,1 0,-1 0,1 1,-1-1,1 1,-1-1,1 1,0-1,-1 1,1 0,0 0,-1 0,1 0,-1 0,1 0,0 1,-1-1,1 0,0 1,-1-1,1 1,-1 0,1 0,6 0,351 8,-236-10,97-26,294 27,-311 27,-10-37,62-9,-30-9,-220 28,34-2,-1 2,0 1,0 3,29 5,158 10,-26 8,105-56,537 30,107-1,-698 28,-54-18,32 5,-91-12,63 25,-3-17,-130-1,1-3,0-3,0-3,22-5,29 2,792 3,-636-30,6 0,-111 19,27-9,1-7,-135 26,88-11,28-8,-157 14,-20 4,0 0,-1 0,1 1,0-1,-1 0,1 1,0-1,0 1,0 0,0-1,-1 1,1 0,0 0,0 0,0 1,0-1,0 0,-1 1,1-1,0 1,0-1,-1 1,1 0,0 0,-1 0,1 0,-1 0,1 0,-1 0,1 0,-1 1,0-1,0 1,1-1,-1 1,0 0,4 17,-3 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13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3,'-19'0,"-12"5,6 1,10 0,13-5,13-4,3-6,-1 4,-6 2,-10 7,-5 7,-5 2,0-1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7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1,'0'1379,"27"-1176,-26-179</inkml:trace>
  <inkml:trace contextRef="#ctx0" brushRef="#br0" timeOffset="917.44">5532 114,'11'137,"18"104,-16-93,-6 0,-9 78,0-51,0-130,1-31,0 1,1-1,0 1,1-1,1 1,0-1,1 0,4 12,-1-14</inkml:trace>
  <inkml:trace contextRef="#ctx0" brushRef="#br0" timeOffset="1915.356">0 848,'364'-62,"-194"45,2 8,121 10,-121 1,411 26,6-44,236 2,-522 16,-4-13,-83-2,118 11,33-1,-26-24,150-2,-84 0,329 30,-685-6,-33-1</inkml:trace>
  <inkml:trace contextRef="#ctx0" brushRef="#br0" timeOffset="2996.481">6237 283,'-544'309,"-18"-61,554-245,-45 32,52-26</inkml:trace>
  <inkml:trace contextRef="#ctx0" brushRef="#br0" timeOffset="3870.324">1468 453,'-625'312,"66"-24,497-249,78-38,-3-6</inkml:trace>
  <inkml:trace contextRef="#ctx0" brushRef="#br0" timeOffset="7283.611">3104 1045,'5'-6,"-54"70,-161 207,4-40,174-208,15-16</inkml:trace>
  <inkml:trace contextRef="#ctx0" brushRef="#br0" timeOffset="7765.138">2710 1130,'124'111,"-37"35,23 105,-87-176,-23-60</inkml:trace>
  <inkml:trace contextRef="#ctx0" brushRef="#br0" timeOffset="8086.766">3218 1384,'4'34,"7"10,2 4,-2-3,-3-3,-2-5,-3-3,-1-3,-6-7,-3-2,-4-6,-1-4</inkml:trace>
  <inkml:trace contextRef="#ctx0" brushRef="#br0" timeOffset="8587.285">3189 1384,'62'-19,"-48"13,1 1,0 1,0 0,1 0,-1 2,1 0,-1 1,14 1,-28 0,1 0,-1 0,1 0,-1 0,0 0,1 0,-1 1,1-1,-1 1,0-1,1 1,-1-1,0 1,0 0,0-1,1 1,-1 0,0 0,0 0,0 0,0 0,0 0,-1 0,1 1,0-1,0 0,-1 0,1 1,-1-1,1 0,-1 1,0-1,1 0,-1 1,0-1,0 1,0-1,0 0,0 2,-22 59,8-25,14-30,0-1,1 1,0-1,0 1,1-1,-1 0,2 1,-1-1,1 0,-1 0,1-1,1 1,-1 0,1-1,0 0,1 0,-1 0,1-1,0 1,0-1,0 0,1-1,-1 1,1-1,0 0,0 0,5 1,2 4,-10-6,0 0,0 1,0-1,0 1,-1 0,1 0,-1 0,0 0,1 0,-1 0,-1 1,1-1,0 1,-1-1,0 1,0 0,0-1,0 1,-1 0,1 0,-1 0,0-1,0 1,0 0,-1 0,1 0,-1-1,0 1,0 0,-1-1,1 1,-1-1,1 1,-1-1,0 1,0-1,-1 0,1 0,-1 0,1-1,-1 1,0 0,0-1,-6 5,0 0,-1 0,1-1,-1 0,-1-1,1-1,-1 1,1-1,-1-1,0 0,-1-1,1 0,0 0,-1-2,1 1,-7-1,1-6</inkml:trace>
  <inkml:trace contextRef="#ctx0" brushRef="#br0" timeOffset="8938.143">4064 1328,'-103'180,"-8"-39,-12-2,30-43,81-81</inkml:trace>
  <inkml:trace contextRef="#ctx0" brushRef="#br0" timeOffset="9689.613">4233 1441,'-287'298,"210"-192,77-106,0 0,0 0,0 1,1-1,-1 0,0 0,0 0,0 1,0-1,1 0,-1 0,0 1,0-1,0 0,0 0,0 1,0-1,0 0,0 0,0 1,0-1,0 0,0 0,0 1,0-1,0 0,0 1,23-20,338-326,-359 343,0 0,1 0,-1 0,0 0,1 0,-1 1,1-1,0 1,-1 0,1-1,0 1,0 1,0-1,0 0,0 1,0-1,0 1,0 0,0 0,0 0,0 0,0 1,0-1,0 1,0 0,0 0,0 0,-1 0,1 0,0 1,-1-1,1 1,-1 0,1-1,-1 1,0 0,0 1,1-1,-2 0,1 1,0-1,0 1,-1-1,0 1,15 19,-1 2,-2-1,0 2,-1 0,7 24,19 24,-29-58</inkml:trace>
  <inkml:trace contextRef="#ctx0" brushRef="#br0" timeOffset="9988.095">4121 1666,'29'0,"18"0,7-5,-1-1,-5 0,-6 1,-5 2,-4 0,-3-3,-2-1,-5 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13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0,'-15'15,"-4"9,5 0,11-3,10-5,8-6,3-9,-8-5,-4 3,-9 2,-9 0,3 1,3-1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00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1910 736,'-19'33,"-7"16,2 5,4-2,6-11</inkml:trace>
  <inkml:trace contextRef="#ctx0" brushRef="#br0" timeOffset="256.087">1825 199,'9'24,"4"8</inkml:trace>
  <inkml:trace contextRef="#ctx0" brushRef="#br0" timeOffset="595.199">2192 933,'113'-268,"-92"222,-20 46,0 0,0 0,0 0,1 0,-1 0,0 1,0-1,0 0,0 1,0-1,0 1,0-1,0 1,0 0,0-1,0 1,0 0,0 0,-1 0,1 0,0-1,-1 1,1 0,0 0,-1 0,1 0,-1 1,1-1,-1 0,0 0,0 0,1 0,-1 0,0 0,0 1,0-1,0 1,1 0,3 14,1-1,1-1,0 1,1-1,1 0,0 0,1-1,0 0,1-1,0 0,1 0,1-1,0-1,0 0,1 0,3 1,-13-10,0 0,0 0,1 0,-1 0,0-1,1 1,-1-1,0 0,1 0,-1 0,1 0,-1-1,0 0,1 1,-1-1,0 0,0 0,0-1,0 1,0-1,0 1,0-1,0 0,0 0,-1-1,1 1,-1 0,0-1,1 1,-1-1,0 0,55-100,-48 84,17-77,-24 74</inkml:trace>
  <inkml:trace contextRef="#ctx0" brushRef="#br0" timeOffset="-836.933">414 227,'9'-2,"1"1,0-1,-1-1,1 0,-1 0,0-1,0 0,0-1,-1 0,3-2,30-15,155-64,-95 52,-98 34,-1 1,1-1,-1 1,0 0,1 0,-1 0,0 0,0 0,1 0,-1 1,0-1,-1 1,1-1,0 1,0 0,-1 0,1 0,-1 0,1 0,-1 0,0 0,0 0,0 1,0-1,0 0,0 1,-1-1,1 0,-1 1,0-1,1 1,-1-1,-1 1,1-1,0 1,0-1,-1 1,1-1,-1 0,0 1,0-1,-1 2,2 5,-4 819,-7-766,-15-83,9 3,0 0,-1 2,-1 0,-1 1,0 0,0 2,-2 0,1 2,-2 0,1 2,-2 0,1 2,-1 0,0 2,0 0,0 2,-1 0,0 2,1 1,-1 1,1 1,-1 1,-3 2,-7 1,0 1,1 2,1 2,-1 0,2 3,0 0,-20 14,51-28,-1 0,0 1,1-1,-1 1,1 0,-1 0,1 0,-1-1,1 1,0 0,-1 1,1-1,0 0,0 0,0 0,0 1,0-1,0 1,0-1,0 1,0-1,1 1,-1-1,1 1,-1 0,1-1,-1 1,1 0,0-1,0 1,0 0,0 0,0-1,0 1,1 0,-1-1,1 1,-1 0,1 0,9 7</inkml:trace>
  <inkml:trace contextRef="#ctx0" brushRef="#br0" timeOffset="-251.848">668 509,'38'7,"1"-3,1-1,-1-1,0-3,1-1,23-5,-54 6,52-6,0-2,0-3,-1-3,16-7,23-10,-118 59,15-19,-1 1,1 0,0 0,1 1,0-1,0 1,1-1,1 1,-1 0,1 0,1 0,0 0,1 4,-6 56,-16 100,20-146</inkml:trace>
  <inkml:trace contextRef="#ctx0" brushRef="#br0" timeOffset="1114.149">3152 509,'-16'20,"0"-1,2 2,0 0,1 1,2 0,0 1,1 0,1 0,2 1,0 1,-1 13,7-34,1 0,0-1,0 1,0 0,1 0,-1 0,1-1,0 1,0 0,0-1,1 1,-1-1,1 1,0-1,0 0,0 1,0-1,0 0,1-1,0 1,-1 0,1-1,0 1,0-1,0 0,1 0,-1 0,0 0,1-1,-1 1,1-1,0 0,-1 0,1 0,0-1,0 1,-1-1,1 0,0 0,0 0,0-1,9 1,0-2,0 1,0-2,0 1,-1-2,1 0,-1 0,0-1,0-1,0 0,-1 0,0-1,0-1,-1 0,0 0,0-1,-1 0,0-1,-1 0,3-5,8-11,0-1,-3-1,0-1,-1 0,-2-1,-2 0,6-23,-9 32,-2-1,-1-1,0 1,-2-1,-1 0,0 0,-2 0,-1 0,0 1,-2-1,-1 0,0 1,-2-1,-1-1,5 15,-1 0,0 0,0 0,-1 1,0-1,0 1,-1 0,0 0,0 0,-1 1,0 0,0 0,-1 1,0-1,0 1,-1 1,1-1,-1 2,0-1,-1 1,1 0,-1 0,0 1,0 0,0 1,-8-1,12 3,1-1,-1 2,0-1,0 1,1-1,-1 1,0 1,1-1,-1 0,1 1,-1 0,1 0,0 1,0-1,0 1,0 0,0 0,0 0,1 1,0-1,-1 1,2-1,-1 1,0 0,1 1,-1-1,1 0,0 1,1-1,-1 1,1-1,0 1,0 1,-3 12,0 0,2-1,0 1,1 0,1 0,1 0,0 0,3 6,0 2,2-1,1 1,1-2,1 1,2-1,0-1,1 0,2 0,0-1,1-1,1-1,5 5,31 31,3-2,2-3,55 38,-10-22,-85-61,-5-5</inkml:trace>
  <inkml:trace contextRef="#ctx0" brushRef="#br0" timeOffset="7681.064">4732 369,'23'58,"40"224,-62-269,1-1,0 1,0-1,1 1,1-1,0 0,1 0,0-1,1 1,1 0,-6-11,0 0,-1 0,1 0,0 0,0 0,0 0,0 0,1-1,-1 1,0 0,0-1,0 1,0 0,1-1,-1 0,0 1,1-1,-1 0,0 0,1 0,-1 0,0 0,1 0,-1 0,0 0,1 0,-1 0,0-1,0 1,1-1,-1 1,0-1,0 1,0-1,1 0,-1 0,0 1,0-1,0 0,0 0,-1 0,1 0,0 0,0 0,0 0,-1-1,1 1,0-1,33-61,-34 62,44-100,75-205,-89 171,-27 67,-16 78,-10 34,10-20</inkml:trace>
  <inkml:trace contextRef="#ctx0" brushRef="#br0" timeOffset="8867.2">5352 623,'-36'82,"32"-70,0 0,1 0,0 0,0 1,1-1,1 1,0-1,1 1,0-1,1 1,1-1,1 6,-2-16,-1 0,1 1,1-1,-1 0,0 0,0-1,1 1,-1 0,1 0,0-1,-1 1,1-1,0 1,0-1,0 0,0 0,0 1,0-2,0 1,0 0,0 0,1-1,-1 1,0-1,1 1,-1-1,0 0,1 0,-1 0,0-1,0 1,1 0,-1-1,1 0,72-34,-52 16,0-1,-1-1,-1-1,-1-2,0 1,-3-2,0 0,-1-2,6-14,-8 22,-7 28,-5 41,-3-42,-12 258,-22-41,34-219,-1 16,-1-1,-1 1,-1-1,-1 0,-1 0,-1 0,0-1,-2-1,0 1,-1-1,-1-1,-1 0,-3 2,15-17,-1 0,0-1,0 1,1-1,-2 1,1-1,0 0,0 1,-1-1,1-1,-1 1,1 0,-1-1,0 1,0-1,0 0,0 0,0 0,0 0,0 0,0-1,0 1,0-1,0 0,0 0,0 0,-1 0,1-1,0 1,0-1,0 0,0 0,0 0,0 0,0 0,1-1,-1 0,0 1,1-1,-1 0,1 0,0 0,-2-2,0-6,0-1,0 0,1 1,1-1,0 0,0-1,1 1,1 0,0 0,0 0,1-1,1 1,0 0,0 0,1 0,0 1,1-1,0 1,4-7,3-5,1 1,1 1,1-1,1 2,0 0,2 1,8-7,70-54,-72 63</inkml:trace>
  <inkml:trace contextRef="#ctx0" brushRef="#br0" timeOffset="10201.91">6312 481,'-28'56,"-168"247,69-122,53-71,74-98,6-12</inkml:trace>
  <inkml:trace contextRef="#ctx0" brushRef="#br0" timeOffset="10622.519">6595 679,'-105'268,"95"-219,-27 65,35-115,5-7</inkml:trace>
  <inkml:trace contextRef="#ctx0" brushRef="#br0" timeOffset="10889.371">6397 650,'38'0,"28"0,6 0,-3 0,-9 0,-10 0,-9-4,-6-3,-9 1</inkml:trace>
  <inkml:trace contextRef="#ctx0" brushRef="#br0" timeOffset="12321.302">329 1413,'11'0,"397"-3,60-21,538-36,-288 33,249 28,-549 26,-57 3,372-31,-430-28,81 29,-192-27,191 27,-213-28,-144 26,-2 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0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59,'29'-5,"24"-6,7-1,-1 1,-6 3,-7 2,-7 3,-5 1,-4 2,-6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0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0,'43'5,"29"-4,7-1,-10-1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38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33,'22'12,"-10"9,-2 1,0 1,-2-1,0 1,-1 0,-2 1,0 0,0 15,0-12,40 325,-19-198,-26-155,1 0,-1 1,1-1,-1 0,1 1,-1-1,1 1,0-1,-1 1,1-1,0 1,0-1,0 1,-1-1,1 1,0 0,0 0,0-1,0 1,-1 0,1 0,0 0,0 0,0 0,0 0,0 0,-1 0,1 0,0 1,0-1,0 0,0 1,-1-1,1 0,0 1,0-1,0 1,-1-1,1 1,0-1,-1 1,1 0,-1-1,1 1,-1 0,1-1,-1 1,1 0,-1 0,1-1,-1 1,0 0,0 0,1 0,-1 0,0-1,0 1,0 0,0 0,0 0,0 0,0 0,0 0,0-1,-1 1,1 0,14-29,-2-2,0 1,-2-1,-2-1,5-31,4-10,112-450,-126 511</inkml:trace>
  <inkml:trace contextRef="#ctx0" brushRef="#br0" timeOffset="661.685">564 456,'-7'24,"1"1,1-1,1 1,1 0,2 0,0 17,0-40,1 1,-1 0,1 0,-1 0,1 0,0 0,0 0,1 0,-1 0,0 0,1 0,0 0,0 0,0 0,0 0,0-1,1 1,-1 0,1-1,-1 1,1-1,0 1,0-1,0 0,0 0,1 0,-1 0,1 0,-1-1,1 1,-1-1,1 0,0 1,0-1,0 0,0-1,-1 1,1 0,0-1,0 0,0 0,0 0,0 0,0 0,0 0,0-1,0 0,0 1,0-1,0 0,0 0,0-1,65-92,-51 63,72-136,-88 168,0 0,0 0,0 0,0 0,0 0,0 1,0-1,0 0,0 0,0 1,0-1,-1 1,1-1,-1 1,1-1,-1 0,1 1,-1 0,0-1,0 1,0-1,0 1,0-1,0 1,0-1,0 1,-1-1,1 1,-1 1,-3 310,-5-222,-4-1,-5-1,-26 82,40-153,-1-1,-1 0,0 0,-1 0,-1-1,-1 0,-9 13,18-28,0-1,-1 1,1 0,0 0,-1 0,1-1,-1 1,1 0,-1 0,0-1,1 1,-1-1,0 1,1 0,-1-1,0 1,0-1,0 0,1 1,-1-1,0 0,0 1,0-1,0 0,0 0,1 0,-1 0,0 0,0 0,0 0,0 0,0 0,0 0,0 0,0-1,1 1,-1 0,0 0,0-1,0 1,1-1,-1 1,0-1,0 1,1-1,-1 0,0 1,1-1,-1 0,1 1,-1-1,1 0,-1 0,1 1,-1-1,1 0,0 0,0 0,-1 0,1 0,0 1,0-1,0-1,-11-60,10 15,2-1,2 1,2 0,3 0,1 0,2 1,11-24,-12 42</inkml:trace>
  <inkml:trace contextRef="#ctx0" brushRef="#br0" timeOffset="977.455">1410 287,'-238'438,"83"-198,58-106,93-114,7-18</inkml:trace>
  <inkml:trace contextRef="#ctx0" brushRef="#br0" timeOffset="1229.25">1721 513,'-19'38,"-16"37,-7 11,4-5,3-12,8-12,9-11,7-9,0-6,3-3,2-1,2-1,2-10,2-7</inkml:trace>
  <inkml:trace contextRef="#ctx0" brushRef="#br0" timeOffset="1482.819">1467 513,'38'5,"33"1,8 0,-4-1,-11-6,-10-3,-10-1,-8 0,-5-3,-8-1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57,'22'22,"-2"2,0 0,-2 1,-1 1,-1 1,1 4,1 10,-2 0,-1 2,-3 0,-1 0,-3 1,-1 0,-2 5,12 63,-17-112,0 1,0-1,0 1,0-1,0 1,0-1,0 1,0-1,0 1,1-1,-1 1,0-1,0 1,0-1,1 1,-1-1,0 1,0-1,1 0,-1 1,1-1,-1 1,0-1,1 0,-1 1,1-1,-1 0,0 0,1 1,-1-1,1 0,-1 0,1 0,-1 0,1 0,-1 1,1-1,-1 0,1 0,-1 0,1 0,0 0,-1-1,1 1,-1 0,1 0,-1 0,1 0,-1-1,0 1,1 0,-1 0,1-1,-1 1,1 0,-1-1,0 1,1 0,-1-1,0 1,1-1,-1 1,0 0,0-1,1 1,-1-1,0 1,0-1,0 1,1-1,17-38,-16 35,94-293,17-39,-105 312</inkml:trace>
  <inkml:trace contextRef="#ctx0" brushRef="#br0" timeOffset="1335.608">621 508,'-27'197,"31"-89,-2-106,0-1,0 1,0-1,0 0,0 0,0 0,1 0,-1 0,0-1,0 1,1 0,-1-1,1 0,-1 0,0 0,1 0,-1 0,0 0,1 0,-1-1,0 1,1-1,-1 0,0 1,0-1,1 0,-1 0,0-1,0 1,0 0,0-1,-1 1,1-1,0 0,-1 1,1-1,-1 0,1 0,-1 0,0 0,0 0,1-1,20-27,-1 0,-1-2,-1 0,-2-1,8-23,4-7,-17 103,-15 234,-7-210,-3-1,-2 0,-3-1,-2-1,-4-1,-6 8,28-60,0-1,-1 1,0-1,0 0,-1 0,0-1,0 1,-1-1,1 0,-1 0,-1 0,1-1,-1 1,0-1,0-1,0 1,-1-1,0 0,0-1,0 1,0-1,0-1,-1 1,6-4,-1 1,1-1,-1 1,1-1,-1 0,1 0,0 0,-1 0,1 0,0 0,0-1,0 1,0-1,0 0,0 1,1-1,-1 0,0 0,1 0,0 0,-1 0,1-1,0 1,0 0,0-1,0 1,1 0,-1-1,1 1,-1-1,1 1,0-1,0 1,0-1,0 1,0-1,1 0,17-95,4 46,3 1,1 1,3 2,17-21,-12 16,-23 37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6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1,'-2'16,"-1"0,0 0,-2-1,0 1,0-1,-1 0,-1-1,-1 1,-5 7,-6 15,7-11,-2 1,-1-2,0 0,-2-1,-1 0,-9 7,-126 122,143-136,3 0</inkml:trace>
  <inkml:trace contextRef="#ctx0" brushRef="#br0" timeOffset="916.243">816 198,'-1'-3,"0"0,0 0,-1 1,0-1,1 0,-1 1,0-1,0 1,0-1,0 1,-1 0,1 0,-1 0,1 0,-1 0,0 1,0-1,0 1,1 0,-1 0,-1 0,1 0,0 0,-1 0,-7 2,0 0,0 0,0 1,1 0,-1 1,1 0,-1 1,1 0,0 1,0 0,1 0,-1 1,1 1,1-1,-1 1,-2 3,-1-1,-7 4,14-11,1 0,-1 0,1 0,0 1,0 0,0-1,1 1,-1 0,1 1,-1-1,1 1,0-1,0 1,1 0,-1 0,1 0,0 1,0-1,0 0,1 1,-1-1,1 1,0 0,0 4,2-6,1-1,0 0,-1 1,1-1,0 0,0 0,0 0,0 0,0 0,1 0,-1-1,1 1,-1-1,1 1,-1-1,1 0,0 0,0 0,-1-1,3 1,-3-1,0 0,-1 0,1 0,0 0,0 0,-1 1,1-1,0 1,0-1,-1 1,1-1,0 1,-1 0,1 0,-1 0,1 0,-1 0,0 0,1 0,-1 0,0 1,0-1,0 1,0-1,0 1,0-1,0 1,0-1,-1 1,1 0,0-1,-1 1,0 0,1-1,-1 1,0 0,0 0,0 0,0-1,0 1,0 0,-1 0,1-1,-1 1,1 0,-1-1,1 1,-1 0,0-1,0 2,-88 102,82-95,-28 57,35-65,-1-1,1 1,0 0,0 0,0 0,0 0,0 0,0 0,1 0,-1-1,0 1,1 0,0 0,-1 0,1-1,0 1,0 0,0-1,0 1,0-1,0 1,0-1,1 1,-1-1,1 0,-1 0,1 0,-1 0,1 0,0 0,-1 0,1 0,0 0,0-1,-1 1,1-1,0 1,10 0,-1 1,1-1,-1-1,1 0,-1-1,1 0,-1-1,0 0,0-1,1 0,-2 0,1-2,0 1,-1-1,0-1,4-2,27-10,-19 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8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1 198,'19'0,"30"-4,12-3,0 1,-5 1,-8 2,-7 1,-5 1,-5 0,-2 1,-2 1,0-1,-5 0</inkml:trace>
  <inkml:trace contextRef="#ctx0" brushRef="#br0" timeOffset="269.397">311 1,'0'38,"0"23,0 5,0-3,0-8,0-9,0-6,0-7,0-8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9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28,'1'5,"16"122,6 0,21 57,37 109,-81-293,13 39,-13-38,1-1,-1 1,0-1,0 1,0 0,1-1,-1 1,0-1,1 1,-1-1,0 1,1-1,-1 1,1-1,-1 0,1 1,-1-1,1 1,-1-1,1 0,-1 0,1 1,-1-1,1 0,0 0,-1 0,1 1,-1-1,1 0,0 0,-1 0,1 0,0 0,-1 0,1 0,-1 0,1-1,0 1,-1 0,1 0,-1 0,1-1,-1 1,1 0,-1-1,1 1,-1 0,1-1,-1 1,1-1,-1 1,1-1,-1 1,0-1,1 1,-1-1,0 1,0-1,1 0,-1 1,0-1,0 0,38-121,-10 40,4 1,3 2,29-44,70-167,-127 265,-7 25</inkml:trace>
  <inkml:trace contextRef="#ctx0" brushRef="#br0" timeOffset="2939.203">1016 311,'-15'1,"1"2,0 0,0 1,0 0,0 1,1 0,-1 1,1 1,-3 3,-10 3,-25 22,50-34,1 0,-1-1,0 1,1 0,-1 0,0-1,1 1,-1 0,1 0,-1 0,1 0,0 0,-1 0,1-1,0 1,0 0,0 0,0 0,-1 0,1 0,0 0,1 0,-1 0,0 0,0 0,0 0,1 0,-1 0,0 0,1 0,-1 0,1 0,-1-1,1 1,-1 0,1 0,-1-1,1 1,0 0,0-1,-1 1,1 0,0-1,0 1,0-1,0 1,-1-1,1 0,0 1,0-1,0 0,0 0,0 0,0 1,0-1,0 0,0 0,0 0,0-1,1 1,12 3,-14-4,1 1,0-1,0 1,0 0,0-1,0 1,0 0,0-1,0 1,0 0,0 0,0 0,0 0,0 0,0 0,0 0,0 0,0 1,0-1,0 0,0 0,-1 1,1-1,0 1,0-1,0 1,0-1,0 1,-1 0,1-1,0 1,-1 0,1-1,0 1,-1 0,1 0,-1 0,1 0,-1-1,1 1,-1 0,0 0,1 0,-1 0,0 0,0 0,0 0,0 0,0 0,0 0,0 0,0 0,0 0,0 0,-1 0,1 0,0 0,-1 0,1 0,-1 0,1-1,-1 1,1 0,-1 0,1 0,-1-1,0 1,0 0,0 0,-46 40,-61 67,107-108,1 1,-1 0,0 0,1-1,-1 1,0 0,1 0,-1 0,1 0,-1 0,1 0,0 0,-1 0,1 0,0 0,0 0,0 0,0 0,0 0,0 0,0 0,0 0,0 0,0 0,0 0,1 0,-1 0,0 0,1 0,-1-1,1 1,-1 0,1 0,-1 0,1 0,0 0,-1-1,1 1,0 0,0-1,-1 1,1-1,0 1,0 0,0-1,0 0,0 1,0-1,0 0,0 1,0-1,0 0,0 0,61 5,-56-5,113-21,-94 15</inkml:trace>
  <inkml:trace contextRef="#ctx0" brushRef="#br0" timeOffset="3222.593">1468 282,'-315'362,"281"-323,-2-1,-1-1,-2-2,-11 5,-51 53,89-76</inkml:trace>
  <inkml:trace contextRef="#ctx0" brushRef="#br0" timeOffset="3508.334">1580 536,'-29'38,"-18"33,-7 8,6-5,6-9,11-11,10-11,9-6,1-11,4-5,1-10,3-7</inkml:trace>
  <inkml:trace contextRef="#ctx0" brushRef="#br0" timeOffset="3770.96">1326 565,'19'-5,"21"-2,9 1,0-4,-3 0,-5 2,1 2,-3-3,-2 1,-4 1,-1 1,-3 3,0 1,-1 2,-6-1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2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1,'-10'14,"2"5,2-5,7-6,4-8,-5 0,-6 0,-3 5,-4 7,-1 5,3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4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1 202,'2'-7,"1"1,0-1,0 1,0-1,1 1,0 1,1-1,-1 0,1 1,0 0,0 0,1 0,-1 1,1 0,0 0,0 0,0 1,1 0,-1 0,1 1,0 0,0 0,0 0,0 1,0 0,0 0,1 1,1-3,118-25,2 5,41 2,-161 20,47-6,1 3,0 2,0 2,0 4,-35 0,-5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1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2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1,'-10'14,"-2"5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1130 170,'-238'511,"128"-232,96-254,12-45,17-35,3 0,2 1,2 1,21-32,-25 48,28-64,-15 31,3 2,4 1,3-2,-40 70,-1 0,0-1,0 1,0 0,1 0,-1-1,0 1,1 0,-1-1,0 1,1 0,-1-1,1 1,-1-1,1 1,0-1,-1 1,1-1,-1 1,1-1,0 1,-1-1,1 0,0 1,0-1,-1 0,1 0,0 0,0 0,-1 1,1-1,0 0,0 0,0 0,-1-1,1 1,0 0,0 0,-1 0,1 0,0-1,-1 1,1 0,0-1,0 1,-1-1,1 1,-1-1,1 1,0-1,-1 1,1-1,-1 1,1-1,-1 0,0 1,1-1,-1 0,0 1,1-1,-1 0,0 0,0 1,0-1,1 0,-1 0,0 1,0-1,0 0,0 0,6 63,-6-59,-3 148,7 106,-2-246,0 0,0-1,1 1,1-1,-1 0,2 0,-1 0,1-1,1 1,5 6,-9-13,0 0,1 0,-1 0,1-1,0 1,0-1,0 1,0-1,0 0,0-1,0 1,1 0,-1-1,1 0,-1 0,1 0,0 0,-1 0,1-1,0 0,-1 0,1 0,0 0,-1 0,1-1,0 1,-1-1,1 0,-1 0,1-1,-1 1,2-2,9-6,0-1,-1 0,-1-1,1 0,-2-1,0-1,0 0,-1 0,-1-1,5-10,4-2,8-15,-2-2,-2 0,-2-2,-2 0,-2-1,-1 0,4-33,-14 58,-2 8</inkml:trace>
  <inkml:trace contextRef="#ctx0" brushRef="#br0" timeOffset="299.675">2089 367,'-29'26,"0"1,1 2,2 0,1 2,2 1,1 0,1 2,0 4,19-34,-1-1,1 0,0 1,1 0,-1-1,0 1,1 0,0 0,0 0,0 0,1 0,-1 0,1 0,0 0,0 0,0 0,1 0,-1 0,1 0,0 0,0-1,1 1,-1 0,1 0,-1-1,1 1,1-1,-1 1,0-1,1 0,-1 0,1 0,0 0,0-1,0 1,1-1,-1 1,0-1,1 0,-1-1,1 1,1 0,3 0,-1 0,1 0,0-1,0 0,0-1,0 1,1-1,-1-1,0 0,0 0,0 0,-1-1,1-1,0 1,-1-1,1 0,-1-1,0 0,0 0,0 0,-1-1,1 0,-1 0,0-1,-1 0,1 0,-1 0,-1 0,1-1,-1 0,0 0,0 0,-1-1,0 1,0-1,-1 1,0-3,1 2,-1 0,0-1,0 1,-1 0,0-1,-1 1,1-1,-2 1,1-1,-1 0,-1 1,1 0,-2-1,1 1,-1 0,0 0,0 0,-1 1,0-1,-1 1,0 0,0 0,0 0,-1 1,0 0,0 0,-1 1,1-1,-1 1,0 1,-1-1,1 1,-7-3,-14 0,3 3</inkml:trace>
  <inkml:trace contextRef="#ctx0" brushRef="#br0" timeOffset="570.839">2823 0,'-9'43,"-4"34,1 13,2-4,3-6,3-13,1-13,2-11,1-2,1-5,-1-2,1-3,-1-2,1-1,-1-5</inkml:trace>
  <inkml:trace contextRef="#ctx0" brushRef="#br0" timeOffset="1032.093">2542 367,'325'63,"-132"-37,-117-15,-62-7,0 0,0-2,1 0,-1-1,0 0,1-1,-1 0,0-1,1-1,-1-1,0 0,0 0,-1-1,1-1,0-1,-4 1,0-1,-1 0,0 0,0-1,-1-1,0 1,0-1,0-1,-1 1,-1-1,1 0,-1-1,-1 1,0-1,0-1,-1 1,0 0,-1-1,1-6,-3 14,-1 0,0 1,1-1,-1 0,0 1,-1-1,1 0,0 1,-1-1,1 0,-1 1,0-1,0 1,0-1,0 1,0-1,-1 1,1 0,-1 0,0 0,1 0,-1 0,0 0,0 0,0 0,0 1,-1-1,1 1,0-1,-1 1,1 0,-1 0,1 0,-1 0,1 1,-1-1,0 1,1 0,-1-1,0 1,1 0,-2 1,-6-1,0 1,0 0,0 0,0 1,0 1,1 0,-1 0,1 1,-1 0,-6 4,3 3,0 0,0 1,1 0,1 1,0 0,0 1,2 0,-1 0,2 1,0 0,1 1,0 0,2 0,-3 11,7-19,0 1,0-1,1 1,1-1,0 1,0-1,0 0,1 1,0-1,1 0,-1 0,2 0,-1 0,1-1,0 1,1-1,0 0,0 0,0-1,1 0,0 0,0 0,1 0,-1-1,1 0,1-1,-1 1,0-1,1-1,0 0,0 0,0 0,0-1,1 0,-1 0,7-1,165 3,-153-5</inkml:trace>
  <inkml:trace contextRef="#ctx0" brushRef="#br0" timeOffset="1363.729">1 1271,'1228'-30,"11"-40,-1092 58,593-70,-617 65,-79 10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5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47,'48'-5,"26"-1,4 0,-6 1,-10 2,-11 1,-10 1,-11-5,-6 0,-8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5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34,'62'-9,"26"-4,-3 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6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1 623,'43'5,"33"-4,9-1,0-1,-11 0,-12-1,-12 1,-15 1</inkml:trace>
  <inkml:trace contextRef="#ctx0" brushRef="#br0" timeOffset="434.239">733 171,'120'429,"-104"-362,37 102,-53-168,1 0,-1 0,0 0,0 0,1 0,-1 0,0 0,1 0,-1-1,1 1,-1 0,1 0,0 0,-1-1,1 1,0 0,-1 0,1-1,0 1,0-1,0 1,-1-1,1 1,0-1,0 0,0 1,0-1,0 0,0 1,0-1,0 0,0 0,0 0,0 0,0 0,0 0,0 0,0-1,0 1,0 0,0 0,0-1,-1 1,1-1,0 1,0-1,0 1,0-1,-1 1,1-1,0 0,0 1,-1-1,1 0,-1 0,1 0,30-51,301-607,-284 550,-41 83</inkml:trace>
  <inkml:trace contextRef="#ctx0" brushRef="#br0" timeOffset="898.359">1580 454,'-4'23,"-3"29,1 8,2 0,0-6,2-7,1-6,0-7,6-3,2-2,4-7,0-6</inkml:trace>
  <inkml:trace contextRef="#ctx0" brushRef="#br0" timeOffset="1147.165">1383 481,'34'0,"29"0,10 0,-3 5,-8 2,-11-1,-9-1,-6-2,-10 0</inkml:trace>
  <inkml:trace contextRef="#ctx0" brushRef="#br0" timeOffset="1377.259">2286 340,'-38'44,"-27"27,-8 8,-1-1,8-3,5-10,8-7,9-8,6-8,6-6,3-4,1-8,6-4,2 1,4-4</inkml:trace>
  <inkml:trace contextRef="#ctx0" brushRef="#br0" timeOffset="1816.421">2484 707,'-130'34,"98"-22,23-8,-15 3,1 1,0 1,0 1,1 2,1 0,0 1,0 1,1 1,19-14,0-1,0 1,0 0,0 0,0 0,0-1,0 1,0 0,0 0,1 0,-1 1,0-1,0 0,1 0,-1 0,1 0,-1 1,1-1,0 0,0 1,-1-1,1 0,0 0,0 1,0-1,0 0,0 1,0-1,1 0,-1 1,0-1,1 0,-1 0,1 0,-1 1,1-1,0 0,-1 0,1 0,0 0,0 0,0 0,0 0,0 0,0 0,0-1,0 1,0 0,0-1,0 1,1 0,-1-1,1 1,72 20,-47-20,48 16,-74-15,0 1,-1 0,1 0,0 0,-1 0,0 0,1 0,-1 0,0 0,-1 0,1 0,0 0,-1 0,0 0,1-1,-1 1,-1 0,1 0,0-1,-1 1,1 0,-1-1,0 1,1-1,-1 0,0 0,-1 0,1 0,0 0,-1 0,-1 1,-3 5,-121 138,127-144,0-1,-1 1,1 0,0 0,0 0,0 0,0 0,1 0,-1 0,1 0,-1 0,1 0,-1 0,1 1,0-1,0 0,0 0,1 0,-1 0,0 1,1-1,-1 0,1 0,0 0,0 0,0 0,0 0,0 0,0-1,0 1,1 0,-1 0,1-1,-1 1,1-1,-1 0,1 1,0-1,0 0,0 0,0 0,0 0,0 0,0 0,0-1,0 1,0-1,0 1,2-1,21 3,0-2,0-1,0 0,0-2,0-1,0-1,-1-1,1-1,-1-1,17-8,-17 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46,'28'42,"-1"1,-2 2,-2 0,-2 2,-3 0,1 7,33 192,-39-162,-13-83,0-1,0 1,0-1,-1 1,1-1,0 1,0 0,0-1,0 1,0-1,0 1,0-1,0 1,0-1,0 1,1-1,-1 1,0-1,0 1,0-1,1 1,-1-1,0 1,0-1,1 1,-1-1,0 1,1-1,-1 0,1 1,-1-1,1 0,-1 1,0-1,1 0,-1 0,1 1,-1-1,1 0,0 0,-1 0,1 0,-1 0,1 1,-1-1,1 0,-1 0,1 0,-1-1,1 1,-1 0,1 0,0 0,-1 0,1 0,-1-1,1 1,-1 0,0 0,1-1,-1 1,1 0,-1-1,1 1,-1-1,0 1,1 0,-1-1,24-35,149-379,-149 351,41-115,-54 167,-1 7</inkml:trace>
  <inkml:trace contextRef="#ctx0" brushRef="#br0" timeOffset="531.069">1074 301,'-12'1,"0"2,1-1,-1 2,1-1,0 2,0-1,1 1,-1 1,-8 6,9-6,2-3,0 0,1 1,-1 1,1-1,0 1,0 0,0 1,1 0,-1 0,1 0,1 1,-1-1,1 1,1 1,-1-1,1 1,0 0,1 0,0 0,0 0,0 3,4-9,0 1,0-1,0 0,0 0,1 1,-1-1,1 0,-1 0,1 0,0 0,-1-1,1 1,0 0,0-1,0 1,1-1,-1 0,0 0,0 0,1 0,-1 0,1 0,-1-1,1 1,-1-1,1 1,-1-1,1 0,-1 0,1 0,-1-1,1 1,43 12,-45-11,-1 1,1-1,-1 1,1 0,-1-1,0 1,1 0,-1-1,0 1,0-1,0 1,0 0,-1-1,1 1,0 0,-1-1,1 1,-1-1,0 1,1-1,-1 1,0-1,0 1,0-1,0 0,0 0,0 1,0-1,0 0,-1 0,1 0,0 0,-1 0,1 0,-1-1,1 1,-1 0,-3 3,-105 119,109-120,-1-1,1 0,-1 0,1 0,0 1,0-1,0 0,0 1,0-1,1 1,-1-1,1 1,0-1,0 1,0 0,0-1,0 1,0-1,0 1,1-1,0 1,-1-1,1 1,0-1,0 1,0-1,1 0,-1 0,0 0,1 1,0-1,-1-1,1 1,0 0,0 0,0-1,0 1,0-1,0 1,1-1,0 0,106 25,-100-25,1-1,0-1,-1 0,1 0,-1-1,1 0,-1-1,0 0,0 0,0-1,1-1,8-7</inkml:trace>
  <inkml:trace contextRef="#ctx0" brushRef="#br0" timeOffset="782.997">1722 272,'-38'48,"-32"40,-9 9,-1-1,9-9,7-13,9-10,9-11,8-10,6-7,7-5,5-3,-1-2,4 0,5-4</inkml:trace>
  <inkml:trace contextRef="#ctx0" brushRef="#br0" timeOffset="1032.019">1921 611,'-25'43,"-16"29,-7 7,5-6,4-10,10-10,9-11,9-7,5-4,4-8</inkml:trace>
  <inkml:trace contextRef="#ctx0" brushRef="#br0" timeOffset="1272.316">1554 639,'43'0,"33"0,9 0,-5 0,-12 5,-12 1,-12 0,-7-1,-11-1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1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4:47.3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70,'1'-1,"0"0,0 0,1-1,-1 1,0 0,0 0,1 1,-1-1,1 0,-1 0,1 1,-1-1,1 1,-1-1,1 1,0-1,-1 1,1 0,0 0,-1 0,1 0,-1 0,1 0,0 1,-1-1,1 0,0 1,-1-1,1 1,-1 0,1 0,6 0,351 8,-236-10,97-26,294 27,-311 27,-10-37,62-9,-30-9,-220 28,34-2,-1 2,0 1,0 3,29 5,158 10,-26 8,105-56,537 30,107-1,-698 28,-54-18,32 5,-91-12,63 25,-3-17,-130-1,1-3,0-3,0-3,22-5,29 2,792 3,-636-30,6 0,-111 19,27-9,1-7,-135 26,88-11,28-8,-157 14,-20 4,0 0,-1 0,1 1,0-1,-1 0,1 1,0-1,0 1,0 0,0-1,-1 1,1 0,0 0,0 0,0 1,0-1,0 0,-1 1,1-1,0 1,0-1,-1 1,1 0,0 0,-1 0,1 0,-1 0,1 0,-1 0,1 0,-1 1,0-1,0 1,1-1,-1 1,0 0,4 17,-3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13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3,'-19'0,"-12"5,6 1,10 0,13-5,13-4,3-6,-1 4,-6 2,-10 7,-5 7,-5 2,0-1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13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0,'-15'15,"-4"9,5 0,11-3,10-5,8-6,3-9,-8-5,-4 3,-9 2,-9 0,3 1,3-1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00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1910 736,'-19'33,"-7"16,2 5,4-2,6-11</inkml:trace>
  <inkml:trace contextRef="#ctx0" brushRef="#br0" timeOffset="256.087">1825 199,'9'24,"4"8</inkml:trace>
  <inkml:trace contextRef="#ctx0" brushRef="#br0" timeOffset="595.199">2192 933,'113'-268,"-92"222,-20 46,0 0,0 0,0 0,1 0,-1 0,0 1,0-1,0 0,0 1,0-1,0 1,0-1,0 1,0 0,0-1,0 1,0 0,0 0,-1 0,1 0,0-1,-1 1,1 0,0 0,-1 0,1 0,-1 1,1-1,-1 0,0 0,0 0,1 0,-1 0,0 0,0 1,0-1,0 1,1 0,3 14,1-1,1-1,0 1,1-1,1 0,0 0,1-1,0 0,1-1,0 0,1 0,1-1,0-1,0 0,1 0,3 1,-13-10,0 0,0 0,1 0,-1 0,0-1,1 1,-1-1,0 0,1 0,-1 0,1 0,-1-1,0 0,1 1,-1-1,0 0,0 0,0-1,0 1,0-1,0 1,0-1,0 0,0 0,-1-1,1 1,-1 0,0-1,1 1,-1-1,0 0,55-100,-48 84,17-77,-24 74</inkml:trace>
  <inkml:trace contextRef="#ctx0" brushRef="#br0" timeOffset="-836.933">414 227,'9'-2,"1"1,0-1,-1-1,1 0,-1 0,0-1,0 0,0-1,-1 0,3-2,30-15,155-64,-95 52,-98 34,-1 1,1-1,-1 1,0 0,1 0,-1 0,0 0,0 0,1 0,-1 1,0-1,-1 1,1-1,0 1,0 0,-1 0,1 0,-1 0,1 0,-1 0,0 0,0 0,0 1,0-1,0 0,0 1,-1-1,1 0,-1 1,0-1,1 1,-1-1,-1 1,1-1,0 1,0-1,-1 1,1-1,-1 0,0 1,0-1,-1 2,2 5,-4 819,-7-766,-15-83,9 3,0 0,-1 2,-1 0,-1 1,0 0,0 2,-2 0,1 2,-2 0,1 2,-2 0,1 2,-1 0,0 2,0 0,0 2,-1 0,0 2,1 1,-1 1,1 1,-1 1,-3 2,-7 1,0 1,1 2,1 2,-1 0,2 3,0 0,-20 14,51-28,-1 0,0 1,1-1,-1 1,1 0,-1 0,1 0,-1-1,1 1,0 0,-1 1,1-1,0 0,0 0,0 0,0 1,0-1,0 1,0-1,0 1,0-1,1 1,-1-1,1 1,-1 0,1-1,-1 1,1 0,0-1,0 1,0 0,0 0,0-1,0 1,1 0,-1-1,1 1,-1 0,1 0,9 7</inkml:trace>
  <inkml:trace contextRef="#ctx0" brushRef="#br0" timeOffset="-251.848">668 509,'38'7,"1"-3,1-1,-1-1,0-3,1-1,23-5,-54 6,52-6,0-2,0-3,-1-3,16-7,23-10,-118 59,15-19,-1 1,1 0,0 0,1 1,0-1,0 1,1-1,1 1,-1 0,1 0,1 0,0 0,1 4,-6 56,-16 100,20-146</inkml:trace>
  <inkml:trace contextRef="#ctx0" brushRef="#br0" timeOffset="1114.149">3152 509,'-16'20,"0"-1,2 2,0 0,1 1,2 0,0 1,1 0,1 0,2 1,0 1,-1 13,7-34,1 0,0-1,0 1,0 0,1 0,-1 0,1-1,0 1,0 0,0-1,1 1,-1-1,1 1,0-1,0 0,0 1,0-1,0 0,1-1,0 1,-1 0,1-1,0 1,0-1,0 0,1 0,-1 0,0 0,1-1,-1 1,1-1,0 0,-1 0,1 0,0-1,0 1,-1-1,1 0,0 0,0 0,0-1,9 1,0-2,0 1,0-2,0 1,-1-2,1 0,-1 0,0-1,0-1,0 0,-1 0,0-1,0-1,-1 0,0 0,0-1,-1 0,0-1,-1 0,3-5,8-11,0-1,-3-1,0-1,-1 0,-2-1,-2 0,6-23,-9 32,-2-1,-1-1,0 1,-2-1,-1 0,0 0,-2 0,-1 0,0 1,-2-1,-1 0,0 1,-2-1,-1-1,5 15,-1 0,0 0,0 0,-1 1,0-1,0 1,-1 0,0 0,0 0,-1 1,0 0,0 0,-1 1,0-1,0 1,-1 1,1-1,-1 2,0-1,-1 1,1 0,-1 0,0 1,0 0,0 1,-8-1,12 3,1-1,-1 2,0-1,0 1,1-1,-1 1,0 1,1-1,-1 0,1 1,-1 0,1 0,0 1,0-1,0 1,0 0,0 0,0 0,1 1,0-1,-1 1,2-1,-1 1,0 0,1 1,-1-1,1 0,0 1,1-1,-1 1,1-1,0 1,0 1,-3 12,0 0,2-1,0 1,1 0,1 0,1 0,0 0,3 6,0 2,2-1,1 1,1-2,1 1,2-1,0-1,1 0,2 0,0-1,1-1,1-1,5 5,31 31,3-2,2-3,55 38,-10-22,-85-61,-5-5</inkml:trace>
  <inkml:trace contextRef="#ctx0" brushRef="#br0" timeOffset="7681.064">4732 369,'23'58,"40"224,-62-269,1-1,0 1,0-1,1 1,1-1,0 0,1 0,0-1,1 1,1 0,-6-11,0 0,-1 0,1 0,0 0,0 0,0 0,0 0,1-1,-1 1,0 0,0-1,0 1,0 0,1-1,-1 0,0 1,1-1,-1 0,0 0,1 0,-1 0,0 0,1 0,-1 0,0 0,1 0,-1 0,0-1,0 1,1-1,-1 1,0-1,0 1,0-1,1 0,-1 0,0 1,0-1,0 0,0 0,-1 0,1 0,0 0,0 0,0 0,-1-1,1 1,0-1,33-61,-34 62,44-100,75-205,-89 171,-27 67,-16 78,-10 34,10-20</inkml:trace>
  <inkml:trace contextRef="#ctx0" brushRef="#br0" timeOffset="8867.2">5352 623,'-36'82,"32"-70,0 0,1 0,0 0,0 1,1-1,1 1,0-1,1 1,0-1,1 1,1-1,1 6,-2-16,-1 0,1 1,1-1,-1 0,0 0,0-1,1 1,-1 0,1 0,0-1,-1 1,1-1,0 1,0-1,0 0,0 0,0 1,0-2,0 1,0 0,0 0,1-1,-1 1,0-1,1 1,-1-1,0 0,1 0,-1 0,0-1,0 1,1 0,-1-1,1 0,72-34,-52 16,0-1,-1-1,-1-1,-1-2,0 1,-3-2,0 0,-1-2,6-14,-8 22,-7 28,-5 41,-3-42,-12 258,-22-41,34-219,-1 16,-1-1,-1 1,-1-1,-1 0,-1 0,-1 0,0-1,-2-1,0 1,-1-1,-1-1,-1 0,-3 2,15-17,-1 0,0-1,0 1,1-1,-2 1,1-1,0 0,0 1,-1-1,1-1,-1 1,1 0,-1-1,0 1,0-1,0 0,0 0,0 0,0 0,0 0,0-1,0 1,0-1,0 0,0 0,0 0,-1 0,1-1,0 1,0-1,0 0,0 0,0 0,0 0,0 0,1-1,-1 0,0 1,1-1,-1 0,1 0,0 0,-2-2,0-6,0-1,0 0,1 1,1-1,0 0,0-1,1 1,1 0,0 0,0 0,1-1,1 1,0 0,0 0,1 0,0 1,1-1,0 1,4-7,3-5,1 1,1 1,1-1,1 2,0 0,2 1,8-7,70-54,-72 63</inkml:trace>
  <inkml:trace contextRef="#ctx0" brushRef="#br0" timeOffset="10201.91">6312 481,'-28'56,"-168"247,69-122,53-71,74-98,6-12</inkml:trace>
  <inkml:trace contextRef="#ctx0" brushRef="#br0" timeOffset="10622.519">6595 679,'-105'268,"95"-219,-27 65,35-115,5-7</inkml:trace>
  <inkml:trace contextRef="#ctx0" brushRef="#br0" timeOffset="10889.371">6397 650,'38'0,"28"0,6 0,-3 0,-9 0,-10 0,-9-4,-6-3,-9 1</inkml:trace>
  <inkml:trace contextRef="#ctx0" brushRef="#br0" timeOffset="12321.302">329 1413,'11'0,"397"-3,60-21,538-36,-288 33,249 28,-549 26,-57 3,372-31,-430-28,81 29,-192-27,191 27,-213-28,-144 26,-2 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0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59,'29'-5,"24"-6,7-1,-1 1,-6 3,-7 2,-7 3,-5 1,-4 2,-6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0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0,'43'5,"29"-4,7-1,-10-1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38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33,'22'12,"-10"9,-2 1,0 1,-2-1,0 1,-1 0,-2 1,0 0,0 15,0-12,40 325,-19-198,-26-155,1 0,-1 1,1-1,-1 0,1 1,-1-1,1 1,0-1,-1 1,1-1,0 1,0-1,0 1,-1-1,1 1,0 0,0 0,0-1,0 1,-1 0,1 0,0 0,0 0,0 0,0 0,0 0,-1 0,1 0,0 1,0-1,0 0,0 1,-1-1,1 0,0 1,0-1,0 1,-1-1,1 1,0-1,-1 1,1 0,-1-1,1 1,-1 0,1-1,-1 1,1 0,-1 0,1-1,-1 1,0 0,0 0,1 0,-1 0,0-1,0 1,0 0,0 0,0 0,0 0,0 0,0 0,0-1,-1 1,1 0,14-29,-2-2,0 1,-2-1,-2-1,5-31,4-10,112-450,-126 511</inkml:trace>
  <inkml:trace contextRef="#ctx0" brushRef="#br0" timeOffset="661.685">564 456,'-7'24,"1"1,1-1,1 1,1 0,2 0,0 17,0-40,1 1,-1 0,1 0,-1 0,1 0,0 0,0 0,1 0,-1 0,0 0,1 0,0 0,0 0,0 0,0 0,0-1,1 1,-1 0,1-1,-1 1,1-1,0 1,0-1,0 0,0 0,1 0,-1 0,1 0,-1-1,1 1,-1-1,1 0,0 1,0-1,0 0,0-1,-1 1,1 0,0-1,0 0,0 0,0 0,0 0,0 0,0 0,0-1,0 0,0 1,0-1,0 0,0 0,0-1,65-92,-51 63,72-136,-88 168,0 0,0 0,0 0,0 0,0 0,0 1,0-1,0 0,0 0,0 1,0-1,-1 1,1-1,-1 1,1-1,-1 0,1 1,-1 0,0-1,0 1,0-1,0 1,0-1,0 1,0-1,0 1,-1-1,1 1,-1 1,-3 310,-5-222,-4-1,-5-1,-26 82,40-153,-1-1,-1 0,0 0,-1 0,-1-1,-1 0,-9 13,18-28,0-1,-1 1,1 0,0 0,-1 0,1-1,-1 1,1 0,-1 0,0-1,1 1,-1-1,0 1,1 0,-1-1,0 1,0-1,0 0,1 1,-1-1,0 0,0 1,0-1,0 0,0 0,1 0,-1 0,0 0,0 0,0 0,0 0,0 0,0 0,0 0,0-1,1 1,-1 0,0 0,0-1,0 1,1-1,-1 1,0-1,0 1,1-1,-1 0,0 1,1-1,-1 0,1 1,-1-1,1 0,-1 0,1 1,-1-1,1 0,0 0,0 0,-1 0,1 0,0 1,0-1,0-1,-11-60,10 15,2-1,2 1,2 0,3 0,1 0,2 1,11-24,-12 42</inkml:trace>
  <inkml:trace contextRef="#ctx0" brushRef="#br0" timeOffset="977.455">1410 287,'-238'438,"83"-198,58-106,93-114,7-18</inkml:trace>
  <inkml:trace contextRef="#ctx0" brushRef="#br0" timeOffset="1229.25">1721 513,'-19'38,"-16"37,-7 11,4-5,3-12,8-12,9-11,7-9,0-6,3-3,2-1,2-1,2-10,2-7</inkml:trace>
  <inkml:trace contextRef="#ctx0" brushRef="#br0" timeOffset="1482.819">1467 513,'38'5,"33"1,8 0,-4-1,-11-6,-10-3,-10-1,-8 0,-5-3,-8-1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57,'22'22,"-2"2,0 0,-2 1,-1 1,-1 1,1 4,1 10,-2 0,-1 2,-3 0,-1 0,-3 1,-1 0,-2 5,12 63,-17-112,0 1,0-1,0 1,0-1,0 1,0-1,0 1,0-1,0 1,1-1,-1 1,0-1,0 1,0-1,1 1,-1-1,0 1,0-1,1 0,-1 1,1-1,-1 1,0-1,1 0,-1 1,1-1,-1 0,0 0,1 1,-1-1,1 0,-1 0,1 0,-1 0,1 0,-1 1,1-1,-1 0,1 0,-1 0,1 0,0 0,-1-1,1 1,-1 0,1 0,-1 0,1 0,-1-1,0 1,1 0,-1 0,1-1,-1 1,1 0,-1-1,0 1,1 0,-1-1,0 1,1-1,-1 1,0 0,0-1,1 1,-1-1,0 1,0-1,0 1,1-1,17-38,-16 35,94-293,17-39,-105 312</inkml:trace>
  <inkml:trace contextRef="#ctx0" brushRef="#br0" timeOffset="1335.608">621 508,'-27'197,"31"-89,-2-106,0-1,0 1,0-1,0 0,0 0,0 0,1 0,-1 0,0-1,0 1,1 0,-1-1,1 0,-1 0,0 0,1 0,-1 0,0 0,1 0,-1-1,0 1,1-1,-1 0,0 1,0-1,1 0,-1 0,0-1,0 1,0 0,0-1,-1 1,1-1,0 0,-1 1,1-1,-1 0,1 0,-1 0,0 0,0 0,1-1,20-27,-1 0,-1-2,-1 0,-2-1,8-23,4-7,-17 103,-15 234,-7-210,-3-1,-2 0,-3-1,-2-1,-4-1,-6 8,28-60,0-1,-1 1,0-1,0 0,-1 0,0-1,0 1,-1-1,1 0,-1 0,-1 0,1-1,-1 1,0-1,0-1,0 1,-1-1,0 0,0-1,0 1,0-1,0-1,-1 1,6-4,-1 1,1-1,-1 1,1-1,-1 0,1 0,0 0,-1 0,1 0,0 0,0-1,0 1,0-1,0 0,0 1,1-1,-1 0,0 0,1 0,0 0,-1 0,1-1,0 1,0 0,0-1,0 1,1 0,-1-1,1 1,-1-1,1 1,0-1,0 1,0-1,0 1,0-1,1 0,17-95,4 46,3 1,1 1,3 2,17-21,-12 16,-23 37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6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1,'-2'16,"-1"0,0 0,-2-1,0 1,0-1,-1 0,-1-1,-1 1,-5 7,-6 15,7-11,-2 1,-1-2,0 0,-2-1,-1 0,-9 7,-126 122,143-136,3 0</inkml:trace>
  <inkml:trace contextRef="#ctx0" brushRef="#br0" timeOffset="916.243">816 198,'-1'-3,"0"0,0 0,-1 1,0-1,1 0,-1 1,0-1,0 1,0-1,0 1,-1 0,1 0,-1 0,1 0,-1 0,0 1,0-1,0 1,1 0,-1 0,-1 0,1 0,0 0,-1 0,-7 2,0 0,0 0,0 1,1 0,-1 1,1 0,-1 1,1 0,0 1,0 0,1 0,-1 1,1 1,1-1,-1 1,-2 3,-1-1,-7 4,14-11,1 0,-1 0,1 0,0 1,0 0,0-1,1 1,-1 0,1 1,-1-1,1 1,0-1,0 1,1 0,-1 0,1 0,0 1,0-1,0 0,1 1,-1-1,1 1,0 0,0 4,2-6,1-1,0 0,-1 1,1-1,0 0,0 0,0 0,0 0,0 0,1 0,-1-1,1 1,-1-1,1 1,-1-1,1 0,0 0,0 0,-1-1,3 1,-3-1,0 0,-1 0,1 0,0 0,0 0,-1 1,1-1,0 1,0-1,-1 1,1-1,0 1,-1 0,1 0,-1 0,1 0,-1 0,0 0,1 0,-1 0,0 1,0-1,0 1,0-1,0 1,0-1,0 1,0-1,-1 1,1 0,0-1,-1 1,0 0,1-1,-1 1,0 0,0 0,0 0,0-1,0 1,0 0,-1 0,1-1,-1 1,1 0,-1-1,1 1,-1 0,0-1,0 2,-88 102,82-95,-28 57,35-65,-1-1,1 1,0 0,0 0,0 0,0 0,0 0,0 0,1 0,-1-1,0 1,1 0,0 0,-1 0,1-1,0 1,0 0,0-1,0 1,0-1,0 1,0-1,1 1,-1-1,1 0,-1 0,1 0,-1 0,1 0,0 0,-1 0,1 0,0 0,0-1,-1 1,1-1,0 1,10 0,-1 1,1-1,-1-1,1 0,-1-1,1 0,-1-1,0 0,0-1,1 0,-2 0,1-2,0 1,-1-1,0-1,4-2,27-10,-19 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8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1 198,'19'0,"30"-4,12-3,0 1,-5 1,-8 2,-7 1,-5 1,-5 0,-2 1,-2 1,0-1,-5 0</inkml:trace>
  <inkml:trace contextRef="#ctx0" brushRef="#br0" timeOffset="269.397">311 1,'0'38,"0"23,0 5,0-3,0-8,0-9,0-6,0-7,0-8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9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28,'1'5,"16"122,6 0,21 57,37 109,-81-293,13 39,-13-38,1-1,-1 1,0-1,0 1,0 0,1-1,-1 1,0-1,1 1,-1-1,0 1,1-1,-1 1,1-1,-1 0,1 1,-1-1,1 1,-1-1,1 0,-1 0,1 1,-1-1,1 0,0 0,-1 0,1 1,-1-1,1 0,0 0,-1 0,1 0,0 0,-1 0,1 0,-1 0,1-1,0 1,-1 0,1 0,-1 0,1-1,-1 1,1 0,-1-1,1 1,-1 0,1-1,-1 1,1-1,-1 1,1-1,-1 1,0-1,1 1,-1-1,0 1,0-1,1 0,-1 1,0-1,0 0,38-121,-10 40,4 1,3 2,29-44,70-167,-127 265,-7 25</inkml:trace>
  <inkml:trace contextRef="#ctx0" brushRef="#br0" timeOffset="2939.203">1016 311,'-15'1,"1"2,0 0,0 1,0 0,0 1,1 0,-1 1,1 1,-3 3,-10 3,-25 22,50-34,1 0,-1-1,0 1,1 0,-1 0,0-1,1 1,-1 0,1 0,-1 0,1 0,0 0,-1 0,1-1,0 1,0 0,0 0,0 0,-1 0,1 0,0 0,1 0,-1 0,0 0,0 0,0 0,1 0,-1 0,0 0,1 0,-1 0,1 0,-1-1,1 1,-1 0,1 0,-1-1,1 1,0 0,0-1,-1 1,1 0,0-1,0 1,0-1,0 1,-1-1,1 0,0 1,0-1,0 0,0 0,0 0,0 1,0-1,0 0,0 0,0 0,0-1,1 1,12 3,-14-4,1 1,0-1,0 1,0 0,0-1,0 1,0 0,0-1,0 1,0 0,0 0,0 0,0 0,0 0,0 0,0 0,0 0,0 1,0-1,0 0,0 0,-1 1,1-1,0 1,0-1,0 1,0-1,0 1,-1 0,1-1,0 1,-1 0,1-1,0 1,-1 0,1 0,-1 0,1 0,-1-1,1 1,-1 0,0 0,1 0,-1 0,0 0,0 0,0 0,0 0,0 0,0 0,0 0,0 0,0 0,0 0,-1 0,1 0,0 0,-1 0,1 0,-1 0,1-1,-1 1,1 0,-1 0,1 0,-1-1,0 1,0 0,0 0,-46 40,-61 67,107-108,1 1,-1 0,0 0,1-1,-1 1,0 0,1 0,-1 0,1 0,-1 0,1 0,0 0,-1 0,1 0,0 0,0 0,0 0,0 0,0 0,0 0,0 0,0 0,0 0,0 0,0 0,1 0,-1 0,0 0,1 0,-1-1,1 1,-1 0,1 0,-1 0,1 0,0 0,-1-1,1 1,0 0,0-1,-1 1,1-1,0 1,0 0,0-1,0 0,0 1,0-1,0 0,0 1,0-1,0 0,0 0,61 5,-56-5,113-21,-94 15</inkml:trace>
  <inkml:trace contextRef="#ctx0" brushRef="#br0" timeOffset="3222.593">1468 282,'-315'362,"281"-323,-2-1,-1-1,-2-2,-11 5,-51 53,89-76</inkml:trace>
  <inkml:trace contextRef="#ctx0" brushRef="#br0" timeOffset="3508.334">1580 536,'-29'38,"-18"33,-7 8,6-5,6-9,11-11,10-11,9-6,1-11,4-5,1-10,3-7</inkml:trace>
  <inkml:trace contextRef="#ctx0" brushRef="#br0" timeOffset="3770.96">1326 565,'19'-5,"21"-2,9 1,0-4,-3 0,-5 2,1 2,-3-3,-2 1,-4 1,-1 1,-3 3,0 1,-1 2,-6-1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2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1,'-10'14,"2"5,2-5,7-6,4-8,-5 0,-6 0,-3 5,-4 7,-1 5,3 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2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1,'-10'14,"-2"5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1130 170,'-238'511,"128"-232,96-254,12-45,17-35,3 0,2 1,2 1,21-32,-25 48,28-64,-15 31,3 2,4 1,3-2,-40 70,-1 0,0-1,0 1,0 0,1 0,-1-1,0 1,1 0,-1-1,0 1,1 0,-1-1,1 1,-1-1,1 1,0-1,-1 1,1-1,-1 1,1-1,0 1,-1-1,1 0,0 1,0-1,-1 0,1 0,0 0,0 0,-1 1,1-1,0 0,0 0,0 0,-1-1,1 1,0 0,0 0,-1 0,1 0,0-1,-1 1,1 0,0-1,0 1,-1-1,1 1,-1-1,1 1,0-1,-1 1,1-1,-1 1,1-1,-1 0,0 1,1-1,-1 0,0 1,1-1,-1 0,0 0,0 1,0-1,1 0,-1 0,0 1,0-1,0 0,0 0,6 63,-6-59,-3 148,7 106,-2-246,0 0,0-1,1 1,1-1,-1 0,2 0,-1 0,1-1,1 1,5 6,-9-13,0 0,1 0,-1 0,1-1,0 1,0-1,0 1,0-1,0 0,0-1,0 1,1 0,-1-1,1 0,-1 0,1 0,0 0,-1 0,1-1,0 0,-1 0,1 0,0 0,-1 0,1-1,0 1,-1-1,1 0,-1 0,1-1,-1 1,2-2,9-6,0-1,-1 0,-1-1,1 0,-2-1,0-1,0 0,-1 0,-1-1,5-10,4-2,8-15,-2-2,-2 0,-2-2,-2 0,-2-1,-1 0,4-33,-14 58,-2 8</inkml:trace>
  <inkml:trace contextRef="#ctx0" brushRef="#br0" timeOffset="299.675">2089 367,'-29'26,"0"1,1 2,2 0,1 2,2 1,1 0,1 2,0 4,19-34,-1-1,1 0,0 1,1 0,-1-1,0 1,1 0,0 0,0 0,0 0,1 0,-1 0,1 0,0 0,0 0,0 0,1 0,-1 0,1 0,0 0,0-1,1 1,-1 0,1 0,-1-1,1 1,1-1,-1 1,0-1,1 0,-1 0,1 0,0 0,0-1,0 1,1-1,-1 1,0-1,1 0,-1-1,1 1,1 0,3 0,-1 0,1 0,0-1,0 0,0-1,0 1,1-1,-1-1,0 0,0 0,0 0,-1-1,1-1,0 1,-1-1,1 0,-1-1,0 0,0 0,0 0,-1-1,1 0,-1 0,0-1,-1 0,1 0,-1 0,-1 0,1-1,-1 0,0 0,0 0,-1-1,0 1,0-1,-1 1,0-3,1 2,-1 0,0-1,0 1,-1 0,0-1,-1 1,1-1,-2 1,1-1,-1 0,-1 1,1 0,-2-1,1 1,-1 0,0 0,0 0,-1 1,0-1,-1 1,0 0,0 0,0 0,-1 1,0 0,0 0,-1 1,1-1,-1 1,0 1,-1-1,1 1,-7-3,-14 0,3 3</inkml:trace>
  <inkml:trace contextRef="#ctx0" brushRef="#br0" timeOffset="570.839">2823 0,'-9'43,"-4"34,1 13,2-4,3-6,3-13,1-13,2-11,1-2,1-5,-1-2,1-3,-1-2,1-1,-1-5</inkml:trace>
  <inkml:trace contextRef="#ctx0" brushRef="#br0" timeOffset="1032.093">2542 367,'325'63,"-132"-37,-117-15,-62-7,0 0,0-2,1 0,-1-1,0 0,1-1,-1 0,0-1,1-1,-1-1,0 0,0 0,-1-1,1-1,0-1,-4 1,0-1,-1 0,0 0,0-1,-1-1,0 1,0-1,0-1,-1 1,-1-1,1 0,-1-1,-1 1,0-1,0-1,-1 1,0 0,-1-1,1-6,-3 14,-1 0,0 1,1-1,-1 0,0 1,-1-1,1 0,0 1,-1-1,1 0,-1 1,0-1,0 1,0-1,0 1,0-1,-1 1,1 0,-1 0,0 0,1 0,-1 0,0 0,0 0,0 0,0 1,-1-1,1 1,0-1,-1 1,1 0,-1 0,1 0,-1 0,1 1,-1-1,0 1,1 0,-1-1,0 1,1 0,-2 1,-6-1,0 1,0 0,0 0,0 1,0 1,1 0,-1 0,1 1,-1 0,-6 4,3 3,0 0,0 1,1 0,1 1,0 0,0 1,2 0,-1 0,2 1,0 0,1 1,0 0,2 0,-3 11,7-19,0 1,0-1,1 1,1-1,0 1,0-1,0 0,1 1,0-1,1 0,-1 0,2 0,-1 0,1-1,0 1,1-1,0 0,0 0,0-1,1 0,0 0,0 0,1 0,-1-1,1 0,1-1,-1 1,0-1,1-1,0 0,0 0,0 0,0-1,1 0,-1 0,7-1,165 3,-153-5</inkml:trace>
  <inkml:trace contextRef="#ctx0" brushRef="#br0" timeOffset="1363.729">1 1271,'1228'-30,"11"-40,-1092 58,593-70,-617 65,-79 10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5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47,'48'-5,"26"-1,4 0,-6 1,-10 2,-11 1,-10 1,-11-5,-6 0,-8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5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34,'62'-9,"26"-4,-3 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6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1 623,'43'5,"33"-4,9-1,0-1,-11 0,-12-1,-12 1,-15 1</inkml:trace>
  <inkml:trace contextRef="#ctx0" brushRef="#br0" timeOffset="434.239">733 171,'120'429,"-104"-362,37 102,-53-168,1 0,-1 0,0 0,0 0,1 0,-1 0,0 0,1 0,-1-1,1 1,-1 0,1 0,0 0,-1-1,1 1,0 0,-1 0,1-1,0 1,0-1,0 1,-1-1,1 1,0-1,0 0,0 1,0-1,0 0,0 1,0-1,0 0,0 0,0 0,0 0,0 0,0 0,0 0,0-1,0 1,0 0,0 0,0-1,-1 1,1-1,0 1,0-1,0 1,0-1,-1 1,1-1,0 0,0 1,-1-1,1 0,-1 0,1 0,30-51,301-607,-284 550,-41 83</inkml:trace>
  <inkml:trace contextRef="#ctx0" brushRef="#br0" timeOffset="898.359">1580 454,'-4'23,"-3"29,1 8,2 0,0-6,2-7,1-6,0-7,6-3,2-2,4-7,0-6</inkml:trace>
  <inkml:trace contextRef="#ctx0" brushRef="#br0" timeOffset="1147.165">1383 481,'34'0,"29"0,10 0,-3 5,-8 2,-11-1,-9-1,-6-2,-10 0</inkml:trace>
  <inkml:trace contextRef="#ctx0" brushRef="#br0" timeOffset="1377.259">2286 340,'-38'44,"-27"27,-8 8,-1-1,8-3,5-10,8-7,9-8,6-8,6-6,3-4,1-8,6-4,2 1,4-4</inkml:trace>
  <inkml:trace contextRef="#ctx0" brushRef="#br0" timeOffset="1816.421">2484 707,'-130'34,"98"-22,23-8,-15 3,1 1,0 1,0 1,1 2,1 0,0 1,0 1,1 1,19-14,0-1,0 1,0 0,0 0,0 0,0-1,0 1,0 0,0 0,1 0,-1 1,0-1,0 0,1 0,-1 0,1 0,-1 1,1-1,0 0,0 1,-1-1,1 0,0 0,0 1,0-1,0 0,0 1,0-1,1 0,-1 1,0-1,1 0,-1 0,1 0,-1 1,1-1,0 0,-1 0,1 0,0 0,0 0,0 0,0 0,0 0,0 0,0-1,0 1,0 0,0-1,0 1,1 0,-1-1,1 1,72 20,-47-20,48 16,-74-15,0 1,-1 0,1 0,0 0,-1 0,0 0,1 0,-1 0,0 0,-1 0,1 0,0 0,-1 0,0 0,1-1,-1 1,-1 0,1 0,0-1,-1 1,1 0,-1-1,0 1,1-1,-1 0,0 0,-1 0,1 0,0 0,-1 0,-1 1,-3 5,-121 138,127-144,0-1,-1 1,1 0,0 0,0 0,0 0,0 0,1 0,-1 0,1 0,-1 0,1 0,-1 0,1 1,0-1,0 0,0 0,1 0,-1 0,0 1,1-1,-1 0,1 0,0 0,0 0,0 0,0 0,0 0,0-1,0 1,1 0,-1 0,1-1,-1 1,1-1,-1 0,1 1,0-1,0 0,0 0,0 0,0 0,0 0,0 0,0-1,0 1,0-1,0 1,2-1,21 3,0-2,0-1,0 0,0-2,0-1,0-1,-1-1,1-1,-1-1,17-8,-17 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46,'28'42,"-1"1,-2 2,-2 0,-2 2,-3 0,1 7,33 192,-39-162,-13-83,0-1,0 1,0-1,-1 1,1-1,0 1,0 0,0-1,0 1,0-1,0 1,0-1,0 1,0-1,0 1,1-1,-1 1,0-1,0 1,0-1,1 1,-1-1,0 1,0-1,1 1,-1-1,0 1,1-1,-1 0,1 1,-1-1,1 0,-1 1,0-1,1 0,-1 0,1 1,-1-1,1 0,0 0,-1 0,1 0,-1 0,1 1,-1-1,1 0,-1 0,1 0,-1-1,1 1,-1 0,1 0,0 0,-1 0,1 0,-1-1,1 1,-1 0,0 0,1-1,-1 1,1 0,-1-1,1 1,-1-1,0 1,1 0,-1-1,24-35,149-379,-149 351,41-115,-54 167,-1 7</inkml:trace>
  <inkml:trace contextRef="#ctx0" brushRef="#br0" timeOffset="531.069">1074 301,'-12'1,"0"2,1-1,-1 2,1-1,0 2,0-1,1 1,-1 1,-8 6,9-6,2-3,0 0,1 1,-1 1,1-1,0 1,0 0,0 1,1 0,-1 0,1 0,1 1,-1-1,1 1,1 1,-1-1,1 1,0 0,1 0,0 0,0 0,0 3,4-9,0 1,0-1,0 0,0 0,1 1,-1-1,1 0,-1 0,1 0,0 0,-1-1,1 1,0 0,0-1,0 1,1-1,-1 0,0 0,0 0,1 0,-1 0,1 0,-1-1,1 1,-1-1,1 1,-1-1,1 0,-1 0,1 0,-1-1,1 1,43 12,-45-11,-1 1,1-1,-1 1,1 0,-1-1,0 1,1 0,-1-1,0 1,0-1,0 1,0 0,-1-1,1 1,0 0,-1-1,1 1,-1-1,0 1,1-1,-1 1,0-1,0 1,0-1,0 0,0 0,0 1,0-1,0 0,-1 0,1 0,0 0,-1 0,1 0,-1-1,1 1,-1 0,-3 3,-105 119,109-120,-1-1,1 0,-1 0,1 0,0 1,0-1,0 0,0 1,0-1,1 1,-1-1,1 1,0-1,0 1,0 0,0-1,0 1,0-1,0 1,1-1,0 1,-1-1,1 1,0-1,0 1,0-1,1 0,-1 0,0 0,1 1,0-1,-1-1,1 1,0 0,0 0,0-1,0 1,0-1,0 1,1-1,0 0,106 25,-100-25,1-1,0-1,-1 0,1 0,-1-1,1 0,-1-1,0 0,0 0,0-1,1-1,8-7</inkml:trace>
  <inkml:trace contextRef="#ctx0" brushRef="#br0" timeOffset="782.997">1722 272,'-38'48,"-32"40,-9 9,-1-1,9-9,7-13,9-10,9-11,8-10,6-7,7-5,5-3,-1-2,4 0,5-4</inkml:trace>
  <inkml:trace contextRef="#ctx0" brushRef="#br0" timeOffset="1032.019">1921 611,'-25'43,"-16"29,-7 7,5-6,4-10,10-10,9-11,9-7,5-4,4-8</inkml:trace>
  <inkml:trace contextRef="#ctx0" brushRef="#br0" timeOffset="1272.316">1554 639,'43'0,"33"0,9 0,-5 0,-12 5,-12 1,-12 0,-7-1,-11-1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0 489,'17'7,"0"0,0 0,0-2,1 0,0-1,0-1,0 0,0-2,0 0,1-1,-1-1,0 0,0-2,0 0,0-1,0-1,10-4,3-3,-1-1,0-2,-1-1,0-1,-2-2,0 0,-1-2,-1-1,5-7,189-231,-214 253,57-49,-60 57,0-1,0 1,0 0,0 0,0 0,0 0,-1 0,1 0,0 0,0 1,-1-1,1 1,-1-1,0 1,1-1,-1 1,0 0,0 0,0 0,0-1,0 1,0 0,-1 0,1 0,-1 0,1 1,-1-1,0 0,0 0,0 0,0 0,0 0,0 0,0 0,-1 0,1 1,-2 0,2 2,2 27,-1-1,-2 1,-1 0,-2-1,-1 1,-2-1,0-1,-2 1,-2-1,-1-1,-1 0,-1-1,-1 0,-2-1,-1-1,-1 0,-1-2,-1 0,-1-1,-1-1,-1-2,-1 0,22-17,-1 0,1 0,-1 0,0 0,0-1,1 0,-2 0,1 0,0 0,0-1,-1 1,1-1,0 0,-1 0,1-1,-1 0,0 1,1-1,-1-1,1 1,-1-1,1 0,-1 0,1 0,0 0,-1-1,1 0,0 0,0 0,0 0,0-1,1 1,-1-1,1 0,-1 0,1 0,0-1,0 1,1-1,-1 0,0 0,-6-48,9 27</inkml:trace>
  <inkml:trace contextRef="#ctx0" brushRef="#br0" timeOffset="336.665">1439 207,'-8'13,"-25"36,3 2,2 1,2 1,2 1,-15 52,38-103,0 0,0 0,0 0,0 1,0-1,1 0,-1 0,1 1,0-1,0 0,0 1,1-1,-1 0,1 0,0 0,0 1,0-1,0 0,0 0,1 0,-1 0,1-1,0 1,0 0,0-1,0 1,0-1,1 1,-1-1,1 0,-1 0,1 0,0-1,0 1,0-1,0 1,0-1,0 0,0 0,0 0,0-1,1 1,-1-1,2 0,13-2,0 0,-1-2,1 0,-1-1,0-1,0 0,0-2,-1 0,0 0,-1-2,0 0,0 0,-1-2,9-9,-8 9,-1-1,-1 0,0-1,0 0,-1-1,-1 0,-1-1,0 0,-1-1,-1 0,-1 0,1-5,-7 19,0-1,-1 0,1 0,-1 0,0 0,0 0,-1 1,1-1,-1 0,0 0,0 0,0 1,0-1,-1 0,1 1,-1-1,0 1,0 0,0 0,-1-1,1 2,-1-1,0 0,1 0,-1 1,0-1,-1 1,1 0,0 0,-1 0,-3-1,-3-1,0 0,0 0,-1 1,1 0,-1 1,0 0,0 1,0 0,0 0,-9 2,-9 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2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1,'34'0,"25"0,8 0,-4 0,-6 0,-14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2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1,'34'0,"24"0,4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908 678,'-28'227,"17"27,1-165,4 1,6 89,-2 44,-24 37,-4 68,19 6,-1-211,5 0,8 99,1-76,25 51,-27 283,1-255,-1-222,1 0,-1-1,1 1,-1 0,1 0,0-1,0 1,0-1,0 1,1-1,-1 1,0-1,1 0,0 0,0 0,0 0,0 0,0 0,0 0,0 0,0-1,1 1,-1-1,1 0,-1 0,1 0,-1 0,1 0,0 0,-1-1,1 1,0-1,0 0,-1 0,2 0,105-14,-83 8,203-37,-48 17,202-30,-49 26,-142 19,95-8,-21-8,89 27,-186-27,170 26,-142-27,535 29,1492-1,-1849 28,-158-3,-206-22</inkml:trace>
  <inkml:trace contextRef="#ctx0" brushRef="#br0" timeOffset="2212.142">2884 1525,'-10'6,"1"0,0 1,0 0,1 1,0 0,0 0,1 0,0 1,0 0,1 1,0 0,1-1,0 2,0-1,1 1,1-1,0 1,0 0,1 0,0 1,1-1,1 0,0 0,0 1,1-1,0 0,1 1,5 3,0 0,1 0,1-1,0 0,1-1,1 0,0-1,0 0,1-1,1 0,0-1,0 0,1-1,0 0,1-1,0-1,0-1,0 0,1-1,0 0,0-1,0-1,1-1,-1 0,1-1,-1-1,1 0,-1-1,16-4,-6 1,1-1,-1-1,0-2,-1 0,0-2,0-1,-1-1,0-1,-1-1,-1-1,0 0,-1-2,-1-1,0-1,-2 0,0-1,4-8,-15 19,79-123,-84 127,1-1,-1 0,0 0,-1-1,1 1,-1 0,0 0,-1-1,1 1,-2 0,1-1,0 1,-1-1,0 1,-1 0,1 0,-1 0,-1 0,1 0,-1 0,0 1,0-1,-1 0,-3-3,0 0,-1 0,-1 1,0 0,0 0,0 1,-1 0,0 1,0 0,0 0,-1 1,0 1,0-1,-1 2,1 0,-1 0,1 1,-1 1,0-1,-12 2,-1 0,-1 1,1 2,0 0,0 2,0 0,0 2,1 1,0 1,-7 4,-66 41,60-28</inkml:trace>
  <inkml:trace contextRef="#ctx0" brushRef="#br0" timeOffset="3478.361">3251 1976,'-10'41,"2"1,2 0,1 1,3-1,1 1,4 22,-2-13,-1-48,1 0,-1 0,1 0,-1 1,0-1,-1 0,1 0,-1 0,0 0,0 0,0 0,0 0,-1 0,0 0,1-1,-1 1,-1-1,1 1,0-1,-1 0,0 1,0-2,0 1,0 0,0 0,0-1,-1 0,1 0,-1 0,0 0,-1 0,-153 4,98-9,10-2,0-1,0-3,1-2,1-2,0-3,1-1,-14-9,-16-21,69 31,13 12</inkml:trace>
  <inkml:trace contextRef="#ctx0" brushRef="#br0" timeOffset="3944.225">3194 2343,'0'2,"1"1,-1-1,1 1,-1-1,1 1,-1-1,1 1,0-1,0 0,1 0,-1 1,0-1,1 0,-1 0,1 0,0 0,-1-1,1 1,0 0,0-1,0 1,0-1,1 0,-1 0,0 0,0 0,1 0,-1 0,1-1,-1 1,1-1,-1 1,1-1,-1 0,1 0,-1 0,1 0,1-1,100-13,-104 14,426-137,-376 128,-33 12</inkml:trace>
  <inkml:trace contextRef="#ctx0" brushRef="#br0" timeOffset="4881.072">3223 2456,'17'121,"-10"-79,-3 1,-1 0,-1 0,-5 35,1 5,-26 143,27-189,2-25,-1 1,0-1,-1 1,0-1,-1 0,0 0,-1 1,-1-1,0-1,0 1,-1-1,-2 4,-135 155,-89 101,75-102,95-92,85-79,14-23,-18 11</inkml:trace>
  <inkml:trace contextRef="#ctx0" brushRef="#br0" timeOffset="5313.108">3139 3302,'3'0,"0"0,0 0,0 0,0 0,-1 1,1-1,0 1,0 0,0 0,0 0,-1 0,1 1,-1-1,1 1,-1-1,1 1,-1 0,0 0,0 0,0 0,0 0,0 0,0 1,-1-1,1 1,-1-1,1 1,-1 0,0 0,0-1,0 1,-1 0,1 0,-1 0,0 0,1 1,5 11,77 193,-8-21,28 80,-102-266,-1 1,1 0,0-1,-1 1,1-1,0 1,0-1,0 0,0 1,0-1,0 0,0 1,1-1,-1 0,0 0,1 0,-1 0,1-1,-1 1,1 0,-1 0,1-1,0 1,-1-1,1 0,0 1,-1-1,1 0,0 0,-1 0,1 0,0 0,-1 0,1-1,0 1,-1-1,1 1,0-1,-1 1,1-1,-1 0,1 0,-1 0,1 0,-1 0,0 0,0 0,1 0,-1-1,1 0,6-13</inkml:trace>
  <inkml:trace contextRef="#ctx0" brushRef="#br0" timeOffset="6233.172">3110 1553,'0'4,"0"7,5 2,1-7,1-4</inkml:trace>
  <inkml:trace contextRef="#ctx0" brushRef="#br0" timeOffset="6644.716">3393 1553,'0'4,"-5"3,-2 3,1 2</inkml:trace>
  <inkml:trace contextRef="#ctx0" brushRef="#br0" timeOffset="7182.269">3082 1722,'0'5,"5"6,6 6,6 1,5-4,4-4,2-3,1-3,0-2,1-7,-1-2,-5-4,-2-1,-4-3,-1 1,-8 3,-5 3</inkml:trace>
  <inkml:trace contextRef="#ctx0" brushRef="#br0" timeOffset="8398.252">2574 508,'-75'146,"-108"244,83-114,173-397,-9 11,-6-3,-4-3,30-97,18-53,-102 265,0 0,0 0,0 0,0 0,0 0,1 1,-1-1,0 0,0 0,1 0,-1 0,1 0,-1 0,1 0,-1 0,1 1,-1-1,1 0,0 0,-1 1,1-1,0 0,0 1,-1-1,1 1,0-1,0 1,0-1,0 1,0 0,0-1,0 1,0 0,0 0,-1 0,1-1,0 1,0 0,0 0,0 1,0-1,0 0,0 0,0 0,0 1,0-1,0 0,0 1,0-1,0 1,-1-1,1 1,0 0,0-1,0 1,-1 0,1-1,0 1,-1 0,1 0,-1-1,1 1,-1 1,12 20,-2 2,-1-1,-1 1,-1 1,0-1,0 14,2 4,109 385,-110-402,-6-24,-1 1,0 0,1-1,-1 1,0 0,0 0,0 0,0 0,0-1,0 2,0-1,-1 0,1 0,-1 0,1 0,-1 0,0 0,0 0,0 1,0-1,0 0,-1 0,1 0,-1 0,1 0,-1 0,0 0,1 0,-1 0,0 0,-1 0,1 0,0 0,0-1,-1 1,1-1,-1 1,1-1,-1 1,0-1,0 0,1 0,-1 0,0 0,0 0,0 0,0 0,0-1,-1 1,1-1,0 1,0-1,0 0,-14-2,1-1,-1 0,1-1,-1-1,2 0,-1-1,0-1,1 0,0-1,1 0,0-1,0-1,-7-7,0 2,-173-125,148 98,43 31</inkml:trace>
  <inkml:trace contextRef="#ctx0" brushRef="#br0" timeOffset="8884.744">3110 226,'3'61,"3"0,2-1,3 0,6 11,-5-21,-2-1,-2 2,-2-1,-2 1,-3-1,-2 15,-5-30,7-41</inkml:trace>
  <inkml:trace contextRef="#ctx0" brushRef="#br0" timeOffset="9065.304">3505 621,'0'0</inkml:trace>
  <inkml:trace contextRef="#ctx0" brushRef="#br0" timeOffset="9280">3420 339,'15'14,"9"6,0-2</inkml:trace>
  <inkml:trace contextRef="#ctx0" brushRef="#br0" timeOffset="9596.849">3957 395,'-13'7,"1"1,-1 0,2 1,-1 0,1 1,1 0,0 1,0 0,1 0,0 1,1 1,0-1,1 1,1 0,0 1,1-1,0 1,-1 11,5-21,1 0,0 0,0 0,0 0,1 0,-1 0,1 0,0 0,1 0,-1 0,0 0,1-1,0 1,0 0,0-1,0 0,1 1,-1-1,1 0,0 0,0 0,0-1,0 1,0-1,1 0,-1 0,1 0,0 0,-1 0,2-1,3 2,0 0,0 0,1-1,-1-1,1 0,-1 0,1 0,-1-1,1 0,-1-1,1 0,-1 0,8-3,-8 2,0 0,-1-1,0 0,1 0,-1-1,-1 0,1 0,0 0,-1-1,0 0,0-1,0 1,-1-1,0 0,0 0,2-5,3-9</inkml:trace>
  <inkml:trace contextRef="#ctx0" brushRef="#br0" timeOffset="9971.55">4295 537,'70'-52,"-41"33,-2-2,0 0,-1-2,-1-1,-2-1,1-2,-23 26,1 0,-1 0,0 0,1 0,-1 0,0 0,1 0,-1-1,0 1,0-1,0 1,0-1,0 1,-1-1,1 1,0-1,-1 0,1 1,-1-1,0 0,1 0,-1 1,0-1,0 0,0 0,0 1,0-1,-1 0,1 0,0 1,-1-1,0 0,1 1,-1-1,0 0,0 1,1-1,-1 1,-1-1,1 1,0 0,0-1,0 1,-1 0,1 0,-1 0,1 0,-1 0,1 0,-1 1,1-1,-1 0,0 1,1-1,-2 1,-8 1,1 1,0 1,0 0,1 0,-1 1,1 0,-1 1,1 0,1 0,-1 1,1 0,0 0,0 1,1 1,0-1,0 1,0 0,1 0,-2 5,1-5,0 0,0 0,1 1,0 0,0 1,1-1,0 1,1 0,0 1,0-1,2 0,-1 1,1 0,0 0,1-1,1 1,0 0,0 0,1 0,0 0,1 0,0-1,1 1,0-1,0 1,1-1,1 1,33 17,-18-21</inkml:trace>
  <inkml:trace contextRef="#ctx0" brushRef="#br0" timeOffset="11568.858">3534 565,'0'5,"0"6,4 1,3 4,-1 4,-2 2,0 4,-2 1,-1 2,4-5,2-6</inkml:trace>
  <inkml:trace contextRef="#ctx0" brushRef="#br0" timeOffset="14050.972">7513 3979,'109'23,"171"-15,-170-10,246-27,147 29,-384 14,-98-9,1-1,-1-2,1 0,-1-1,1-1,17-3,238-23,230 27,-418 11,-75-13</inkml:trace>
  <inkml:trace contextRef="#ctx0" brushRef="#br0" timeOffset="18654.274">7880 2060,'-17'227,"9"-166,3 0,2 1,6 52,-2-16,26 71,29 28,-55-193,1 12,0 1,0 0,-2 0,0 0,-1 0,-1-1,0 1,-1 0,-6 15,1-19,-1 0,0 0,-1-1,0-1,-1 0,-1 0,1-1,-10 6,18-13,-227 216,205-193,0 1,1 1,2 1,1 1,2 1,-9 19,-94 147,121-196,-13 23,14-24,0-1,0 1,0 0,1 0,-1 0,0 0,0 0,1 0,-1-1,0 1,0 0,1 0,-1 0,0 0,0 0,1 0,-1 0,0 0,0 0,1 0,-1 0,0 1,0-1,1 0,-1 0,0 0,0 0,1 0,-1 0,0 0,0 1,0-1,1 0,-1 0,0 0,0 1,0-1,0 0,0 0,1 0,-1 1,0-1,0 0,0 0,0 1,0-1,121-102,-102 82</inkml:trace>
  <inkml:trace contextRef="#ctx0" brushRef="#br0" timeOffset="19138.962">7908 3218,'27'73,"71"325,-92-374,2 0,1 0,1-1,1-1,1 1,1-2,0 0,5 4,15 9,-20-28</inkml:trace>
  <inkml:trace contextRef="#ctx0" brushRef="#br0" timeOffset="20016.367">7851 2371,'-9'5,"-18"11,-14 3,-5 3,-4-3,2 1,4 2,5-3,-1 0,2 1,2-2,13-9,14-11,14-10,11-8,8 0,4-2,-3 3</inkml:trace>
  <inkml:trace contextRef="#ctx0" brushRef="#br0" timeOffset="20636.13">7908 2371,'-14'0,"21"0,26 1,165 38,-156-26,-2 3,0 1,-1 2,29 19,74 36,-75-46,-49-22</inkml:trace>
  <inkml:trace contextRef="#ctx0" brushRef="#br0" timeOffset="21700.321">7964 1326,'-15'-8,"-1"1,-1 0,1 1,-1 1,0 1,-1 0,1 1,-1 1,-7 0,17 2,1 1,-1-1,0 1,0 0,0 1,1 0,-1 0,1 1,0 0,0 0,0 1,0 0,0 0,1 0,-1 1,1 0,0 1,1-1,-1 1,1 0,1 0,-2 2,-3 6,0 1,1 1,0 0,1 0,1 0,1 1,0-1,1 1,1 1,1-1,0 0,1 1,1-1,0 1,3 13,2-14,0-1,1 1,1-1,1 0,0-1,1 0,0 0,1-1,1 0,0-1,1 0,0-1,1 0,1-1,3 2,6 8,-9-12,0 0,1-1,0-1,0 0,0-1,1-1,0 0,0-1,1-1,-1-1,1 0,-1-1,1 0,-1-2,1 0,0 0,-1-2,2-1,2 1,-1-1,1-1,-1 0,-1-2,1 0,-1-1,-1-1,1-1,-1 0,-1-1,0-1,-1 0,0-1,-1-1,0-1,-1 0,4-6,-11 10,0-1,0 1,-1-1,0 0,-1 0,-1 0,0-1,-1 1,0-1,0 0,-2 0,1 1,-2-1,0 0,0 0,-1 1,-1-1,0 1,-1-1,-2-4,-1-2,-1 0,0 1,-1 0,-2 1,1 0,-2 0,0 1,-1 1,-1 0,0 1,-1 0,-12-9,15 16,1-1,-1 1,-1 1,1 0,-1 1,0 0,0 1,-1 1,1 0,-1 0,1 1,-1 1,0 1,0 0,0 0,1 2,-1-1,0 2,1 0,0 1,-1 0,1 1,1 0,-1 1,0 1,-11 7</inkml:trace>
  <inkml:trace contextRef="#ctx0" brushRef="#br0" timeOffset="22303.368">7824 1468,'4'5,"8"1,0-4,-1-4</inkml:trace>
  <inkml:trace contextRef="#ctx0" brushRef="#br0" timeOffset="22569.524">8134 1355,'0'5,"0"6,-5 2,-1 2,-1 5,7-2,3-3</inkml:trace>
  <inkml:trace contextRef="#ctx0" brushRef="#br0" timeOffset="23084.242">7908 1609,'2'7,"0"-1,0 1,1-1,0 1,1-1,-1 0,1 0,0-1,0 1,1-1,0 0,0 0,0 0,0-1,1 0,0 0,0 0,0-1,0 1,0-2,4 2,-7-2,2 1,-1-1,1 0,0 0,-1 0,1 0,0-1,0 0,1 0,-1 0,0-1,0 1,0-1,1-1,-1 1,0-1,0 0,0 0,0 0,0-1,0 1,0-1,-1 0,1-1,0 1,-1-1,0 0,0 0,0-1,3-2,41-60,-40 44</inkml:trace>
  <inkml:trace contextRef="#ctx0" brushRef="#br0" timeOffset="24020.466">8811 368,'0'-10,"0"29,0 34,0 480,16-431,-18-99,-5-24,4 2</inkml:trace>
  <inkml:trace contextRef="#ctx0" brushRef="#br0" timeOffset="24553.398">8698 198,'11'-11,"-1"0,2 1,-1 0,1 1,1 0,0 1,0 0,1 1,12-4,7-4,2 2,0 1,1 2,0 1,23-2,49 14,-106-3,1 0,-1 1,1 0,-1-1,1 1,-1 0,1 0,-1 1,0-1,1 0,-1 1,0-1,0 1,0 0,0 0,0 0,-1 0,1 0,0 0,-1 0,0 1,1-1,-1 0,0 1,0-1,-1 1,1-1,0 1,-1-1,1 1,-1 0,0-1,0 1,0 0,0-1,-1 1,1 0,-1-1,-3 10,0-1,-1 0,0 0,-1-1,0 1,-1-1,0 0,0-1,-1 0,-9 8,-7 10,-130 132,152-156,0 0,0 0,1 0,-1 0,0 0,1 1,0-1,0 0,0 1,0-1,1 1,-1-1,1 1,0 0,0-1,0 1,0-1,1 1,-1-1,1 1,0-1,0 1,0-1,1 0,-1 1,1-1,0 0,0 0,0 0,0 0,0-1,1 1,-1 0,1-1,0 0,-1 0,1 0,0 0,1 0,-1 0,0-1,1 1,215 85,-208-83,-1 1,0-1,-1 2,1-1,-1 2,0-1,-1 1,1 0,4 6,-11-11,0 0,-1 0,1 0,0 1,-1-1,1 0,-1 1,0-1,0 1,0-1,0 1,0 0,-1-1,1 1,-1 0,0 0,0-1,0 1,0 0,0 0,0-1,-1 1,1 0,-1 0,0-1,0 1,0-1,0 1,0-1,-1 1,1-1,-1 0,1 0,-1 1,0-1,0 0,0-1,0 1,0 0,0 0,-29 21,-1-1,-1-1,-1-2,0-1,-29 9,-102 20,138-40</inkml:trace>
  <inkml:trace contextRef="#ctx0" brushRef="#br0" timeOffset="24851.393">9630 593,'-6'10,"1"1,0 0,1 0,1 1,-1-1,2 1,0 0,0 0,1 0,1 0,0 0,0-1,1 1,1 0,0 0,0 0,4 8,-4-16,0-1,1 1,-1-1,1 0,0 0,0 0,0 0,0 0,0-1,1 1,-1-1,1 0,-1 0,1 0,0-1,0 1,0-1,0 0,0 0,0 0,0-1,0 1,0-1,0 0,1 0,-1-1,0 1,0-1,0 0,0 0,0 0,2-1,0 0,-1 0,1 0,0-1,-1 1,0-1,0 0,0-1,0 1,0-1,-1 0,1 0,-1 0,0-1,0 0,-1 0,0 0,1 0,-2 0,1 0,0-1,-1 0,0-1,0 1,0-1,0 1,-1-1,0 1,0-1,-1 1,1-1,-2 1,1-1,-1 1,0-1,0 1,0-1,-1 1,0 0,-1 0,1 0,-1 0,0 0,-1 0,1 1,-1 0,0-1,-1 1,1 1,-1-1,0 1,0 0,0 0,-1 0,1 1,-1-1,0 2,-3-2,-11 0</inkml:trace>
  <inkml:trace contextRef="#ctx0" brushRef="#br0" timeOffset="25425.715">10166 1,'-6'4,"0"0,0 1,0 0,1 0,0 1,0 0,0 0,1 0,0 0,0 0,1 1,-1 0,1 0,1 0,-1 0,1 0,1 1,-1-1,1 2,-11 175,5-28,-15-34,21-122,1 1,0-1,0 1,0-1,-1 1,1-1,0 1,0-1,0 1,0-1,0 1,0-1,0 1,0-1,0 0,0 1,0-1,0 1,1-1,-1 1,0-1,0 1,0-1,1 1,-1-1,0 0,0 1,1-1,-1 1,0-1,1 0,-1 0,1 1,-1-1,0 0,1 1,-1-1,1 0,-1 0,1 0,-1 0,1 1,-1-1,1 0,-1 0,1 0,-1 0,1 0,-1 0,1 0,-1 0,0 0,1 0,-1-1,1 1,-1 0,1 0,-1 0,1-1,-1 1,1 0,-1 0,0-1,1 1,-1 0,37-25,-27 17,7-6,1 1,1 0,0 2,1 0,0 1,0 1,1 1,0 1,0 1,1 0,0 2,0 1,0 0,0 2,10 0,-28 3,1-1,0 1,0 0,-1 1,1-1,-1 1,0 0,0 0,0 0,0 0,0 1,-1-1,1 1,-1 0,0 0,0 1,0-1,-1 0,0 1,0 0,0-1,0 1,-1 0,0 0,0 0,0 0,0 0,-1 0,0 0,0 1,0-1,-1 0,0 0,0 0,0 0,0 0,-1-1,0 1,0 0,0-1,-1 1,1-1,-3 3,-4 7,-1 1,-1-2,-1 1,0-1,0-1,-1 0,-1-1,0-1,0 0,-1-1,-1 0,1-1,-1-1,-1 0,1-2,-1 1,0-2,0-1,0 0,-1-1,1 0,-13-2,26 0,0-1,0 1,0-1,0 0,1 0,-1-1,0 1,1-1,-1 0,1 0,-1 0,1 0,0 0,0-1,0 0,0 1,0-1,1 0,-1 0,1-1,0 1,0 0,0-1,0 1,1-1,-1 0,1 0,0 1,0-1,0 0,1-2,-4-18</inkml:trace>
  <inkml:trace contextRef="#ctx0" brushRef="#br0" timeOffset="31121.156">430 4346,'-7'-2,"1"-1,-1 1,1 0,-1 1,1 0,-1 0,0 0,0 1,1 0,-1 0,0 0,0 1,1 0,-1 1,0 0,1 0,0 0,-1 0,1 1,0 0,0 1,0-1,1 1,-1 0,1 1,0-1,0 1,1 0,-1 0,1 0,0 2,-8 17,1 0,2 2,0-1,2 1,0 0,2 1,1-1,1 1,2 0,0 0,2 0,3 19,-4-41,0 0,0 1,1-1,0 0,0 1,0-1,1 0,0 0,0 0,0 0,1 0,-1 0,1-1,0 1,0-1,1 0,0 0,-1 0,1 0,0-1,1 0,-1 0,1 0,-1 0,1 0,0-1,0 0,0 0,0 0,0-1,1 0,-1 0,0 0,1-1,-1 1,0-1,1-1,-1 1,0-1,5-1,11-5,-1-1,0-1,-1-1,0 0,-1-2,0 0,-1-1,0-1,-1 0,0-1,-2-1,0-1,0 0,8-15,-11 19,-1-1,0 0,-1-1,-1-1,0 1,-1-1,0 0,-2-1,0 1,0-1,-2 0,0 0,-1-1,-1 1,-1 0,0-1,-1 1,-1 0,-2-8,3 20,-1 1,0 0,-1-1,1 1,-1 0,0 1,0-1,0 0,-1 1,1-1,-1 1,1 0,-1 1,0-1,0 0,-1 1,1 0,0 0,-1 1,0-1,1 1,-1 0,0 0,-4 0,-4-1,0 1,0 1,0 0,1 1,-1 0,0 1,0 0,-9 4,-1 2,1 2,0 0,0 2,2 0,-1 1,2 1,-17 16,2-2</inkml:trace>
  <inkml:trace contextRef="#ctx0" brushRef="#br0" timeOffset="32742.887">11408 3528,'-17'17,"-302"272,110-115,54-26,141-137</inkml:trace>
  <inkml:trace contextRef="#ctx0" brushRef="#br0" timeOffset="33219.835">10871 3444,'0'1,"-1"1,0 0,1-1,0 1,-1 0,1-1,0 1,0 0,0 0,0-1,0 1,1 0,-1 0,0-1,1 1,0-1,-1 1,1 0,0-1,-1 1,1-1,0 1,0-1,0 0,1 1,0 0,-2-1,160 242,-18-27,88 88,-218-286</inkml:trace>
  <inkml:trace contextRef="#ctx0" brushRef="#br0" timeOffset="34944.719">118 198,'-16'25,"1"0,1 1,2 1,0 0,2 1,1 0,1 0,2 1,0 0,2 0,2 1,0 3,1-27,1 0,0 0,0 0,0 0,1 0,-1 0,2-1,-1 1,0 0,1 0,0-1,1 1,-1-1,1 0,0 1,0-1,1-1,0 1,-1 0,2-1,-1 0,5 4,-6-8,0 0,0 0,0 0,0 0,0-1,0 0,0 1,0-1,0 0,0 0,0-1,0 1,0-1,-1 1,1-1,-1 0,1 0,-1 0,0 0,0 0,0-1,0 1,0-1,0 1,-1-1,1 0,0-1,4-3,80-146,40-53,-70 105,-76 239,15-19,6 1,5-1,5-1,7 14,-7-56,-3 0,-4 1,-3 0,-8 74,4-129,0 0,-2-1,0 1,-1-1,-1-1,-1 1,-1-1,-1 0,-1-1,0 0,-1-1,-2 0,1-1,-2-1,0 0,-1-1,-1-1,0 0,-1-1,0-1,-1 0,-6 1,23-11,-1-1,0 1,0-1,1 1,-1-1,0 0,0 0,-1 0,1 0,0-1,0 1,0-1,0 0,-1 0,1 0,0 0,0-1,0 1,0-1,-1 0,1 0,0 0,0 0,0 0,1-1,-1 1,0-1,1 0,-1 0,1 0,-1 0,1 0,0-1,0 1,0-1,0 1,0-1,0 0,1 0,0 1,-1-2,0-15,1-1,1 1,0 0,1-1,2 1,0 0,0 0,2 0,0 1,2 0,0 0,1 0,0 1,2 0,0 0,1 1,160-240,-54 110,-93 121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0,'16'20,"0"0,-2 1,-1 1,0 0,-2 1,0 0,-1 4,49 190,-39-128,7 38,-26-126,-1-1,0 1,0 0,0-1,0 1,1-1,-1 1,0-1,0 1,1 0,-1-1,0 1,1-1,-1 0,1 1,-1-1,1 1,-1-1,1 0,-1 1,1-1,-1 0,1 1,-1-1,1 0,0 0,-1 0,1 0,-1 1,1-1,0 0,-1 0,1 0,-1 0,1 0,0 0,-1-1,1 1,-1 0,1 0,0 0,-1 0,1-1,-1 1,1 0,-1-1,1 1,-1 0,1-1,-1 1,1-1,-1 1,1-1,-1 1,0-1,1 1,-1-1,0 1,0-1,1 1,-1-1,0 1,0-1,0 0,22-42,-21 41,49-113,81-217,-120 299,0 6</inkml:trace>
  <inkml:trace contextRef="#ctx0" brushRef="#br0" timeOffset="1347.141">762 311,'-123'189,"123"-189,-1 1,1-1,-1 1,1-1,-1 1,1 0,0-1,-1 1,1 0,0-1,0 1,-1 0,1 0,0-1,0 1,0 0,0 0,0-1,0 1,0 0,0 0,0-1,0 1,1 0,-1-1,0 1,0 0,1 0,-1-1,0 1,1-1,-1 1,1 0,-1-1,1 1,-1-1,1 1,-1-1,1 1,-1-1,1 1,0-1,-1 0,1 1,0-1,-1 0,1 0,0 1,0-1,-1 0,1 0,0 0,0 0,-1 0,1 0,0 0,0 0,0 0,44-11,-29 5,-1 0,0-1,0-1,-1 0,0-1,0-1,-1 0,5-6,-18 16,1-1,-1 0,0 1,1-1,-1 0,1 1,-1-1,1 1,-1-1,1 1,0-1,-1 1,1-1,0 1,-1 0,1-1,0 1,0 0,-1 0,1 0,0-1,0 1,-1 0,1 0,0 0,0 0,-1 0,1 0,0 0,0 1,-1-1,1 0,0 0,0 1,-1-1,1 0,0 1,-1-1,1 0,0 1,-1-1,1 1,-1-1,1 1,-1 0,1-1,-1 1,1-1,-1 1,0 0,1-1,-1 1,0 0,1 0,-1-1,0 1,0 0,0 0,0-1,0 1,0 0,0 0,0 0,8 53,-5-25,-2-1,-2 1,0 0,-2 0,-1 0,-2-1,0 0,-4 6,0-5,3-5,-1 0,-1 0,-1-1,-1 0,-1-1,-2 0,0-1,-12 14,25-33,1-1,-1 1,0-1,1 0,-1 1,0-1,0 0,0 0,0 0,0 0,0 0,0 0,0 0,-1 0,1 0,0 0,0-1,-1 1,1 0,-1-1,1 1,0-1,-1 0,1 1,-1-1,1 0,-1 0,1 0,-1 0,1 0,-1 0,1-1,-1 1,1 0,-1-1,1 1,-1-1,1 1,0-1,-1 0,1 0,0 1,0-1,0 0,-1 0,1 0,0 0,0-1,0 1,1 0,-1 0,0-1,0 1,1 0,-1-1,4-11,1 1,0 0,1 0,0 0,1 0,0 1,1 0,0 1,1-1,0 1,1 1,0 0,0 0,9-6,128-119,-129 121</inkml:trace>
  <inkml:trace contextRef="#ctx0" brushRef="#br0" timeOffset="1717.307">1383 198,'-24'38,"-13"27,-4 13,-1 2,2-8,4-6,2-10,8-9,3-8,5-6,2-8,3-5,-2 1,3-5</inkml:trace>
  <inkml:trace contextRef="#ctx0" brushRef="#br0" timeOffset="1964.906">1694 311,'-19'38,"-16"28,-2 6,0-3,7-9,8-10,8-9,6-6,5-9</inkml:trace>
  <inkml:trace contextRef="#ctx0" brushRef="#br0" timeOffset="2211.935">1496 367,'38'0,"28"0,6 0,-8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0 423,'19'0,"21"0,8 0,1 0,-3 0,-9 0</inkml:trace>
  <inkml:trace contextRef="#ctx0" brushRef="#br0" timeOffset="443.89">423 56,'23'326,"-22"-319,-1 7,0 0,1-1,0 1,2-1,-1 0,2 1,-1-1,2 0,0-1,0 1,1-1,1 0,0 0,1-1,0 0,1-1,7 8,-14-16,1-1,-1 1,1-1,0 0,-1 0,1 0,0 0,-1 0,1-1,0 1,0-1,0 0,0 0,0 0,-1 0,1 0,0-1,0 1,0-1,-1 0,1 0,0 0,-1 0,1 0,0 0,-1-1,0 1,1-1,-1 0,0 0,0 0,0 0,0 0,0 0,0-1,49-90,55-257,-41 213,-45 112</inkml:trace>
  <inkml:trace contextRef="#ctx0" brushRef="#br0" timeOffset="728.415">1100 310,'-5'48,"-1"21,0 3,1-6,7-14,2-15</inkml:trace>
  <inkml:trace contextRef="#ctx0" brushRef="#br0" timeOffset="976.555">959 339,'29'-10,"24"-2,7-1,-1 8,-11 5</inkml:trace>
  <inkml:trace contextRef="#ctx0" brushRef="#br0" timeOffset="1141.98">1609 198,'-34'43,"-25"34,-7 8,2-6,7-11,14-12,9-11,11-9,4-10,5-9</inkml:trace>
  <inkml:trace contextRef="#ctx0" brushRef="#br0" timeOffset="1595.37">1890 423,'-219'127,"162"-75,57-51,1 1,-1 0,1-1,-1 1,1-1,0 1,0-1,0 1,0-1,0 0,0 1,0-1,1 0,-1 0,0 0,1 0,-1 0,0 0,1 0,0 0,-1-1,1 1,-1-1,1 1,0-1,-1 1,1-1,0 0,-1 0,1 0,0 0,-1 0,1 0,0-1,-1 1,1 0,0-1,-1 1,1-1,0 0,6 1,-6 0,0 0,0-1,0 1,0 0,0 0,-1 0,1 0,0 0,0 1,0-1,0 1,0-1,0 1,-1 0,1-1,0 1,-1 0,1 0,0 0,-1 0,1 1,-1-1,1 0,-1 1,0-1,0 1,0-1,0 1,0 0,0-1,0 1,0 0,0-1,-1 1,1 0,-1 0,0 0,1 0,-1 0,0 0,0 0,0 0,0-1,-1 3,-4 7,-1 1,0-1,-1 0,-1-1,1 0,-2 0,1 0,-1-1,-2 1,-37 43,47-52,-1 1,1 0,-1-1,1 1,-1 0,1 0,0 0,0 0,0 0,0 1,1-1,-1 0,0 0,1 0,0 1,-1-1,1 0,0 1,0-1,0 0,1 1,-1-1,0 0,1 0,0 1,-1-1,1 0,0 0,0 0,0 0,0 0,1 0,-1 0,0 0,1-1,0 1,-1 0,1-1,0 1,0-1,0 0,0 1,0-1,0 0,0 0,0-1,0 1,0 0,1-1,12 3,1-2,0 0,0 0,0-2,-1 0,1-1,0 0,-1-2,0 0,1 0,-1-1,0-1,-14 5,56-20,-33 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1,'106'310,"-95"-267,-2-1,-2 1,-2 0,-2 0,-1 1,1 2,-3-45,0-1,0 1,0 0,1-1,-1 1,0-1,0 1,0 0,0-1,1 1,-1-1,0 1,0-1,1 1,-1-1,0 1,1-1,-1 1,1-1,-1 1,1-1,-1 0,1 1,-1-1,1 0,-1 1,1-1,-1 0,1 0,-1 1,1-1,0 0,-1 0,1 0,-1 0,1 0,0 0,-1 0,1 0,0 0,-1 0,1 0,-1 0,1 0,-1-1,1 1,0 0,-1 0,1-1,-1 1,1 0,-1-1,1 1,-1-1,1 1,-1 0,0-1,1 1,-1-1,0 1,1-1,-1 1,0-1,1 0,-1 1,0-1,0 1,0-1,1 0,16-24,-1-2,-2 1,0-2,-1 0,-2 0,3-16,6-9,92-253,-104 282</inkml:trace>
  <inkml:trace contextRef="#ctx0" brushRef="#br0" timeOffset="554.808">480 424,'4'43,"-3"-28,0 0,1-1,1 1,0-1,0 1,2-1,0 0,1 0,0 0,-5-12,-1-1,1 1,0-1,0 1,0-1,0 1,0-1,0 1,0-1,0 0,1 0,-1 0,1 0,-1 0,0 0,1 0,0 0,-1 0,1-1,-1 1,1 0,0-1,-1 0,1 1,0-1,0 0,-1 0,1 0,0 0,0 0,-1 0,1-1,0 1,0-1,-1 1,1-1,0 1,-1-1,1 0,-1 0,1 0,-1 0,1 0,-1 0,0 0,0 0,2-2,51-69,-53 71,83-147,-84 148,0 1,0 0,0 0,0-1,0 1,0 0,0-1,1 1,-1 0,0 0,0-1,0 1,1 0,-1-1,0 1,1-1,-1 1,1 0,-1-1,1 1,-1-1,1 1,-1-1,1 1,-1-1,1 0,0 1,-1-1,1 1,0-1,-1 0,1 0,0 0,-1 1,1-1,0 0,0 0,-1 0,1 0,0 0,-1 0,1 0,0 0,0-1,-1 1,1 0,0 0,-1 0,1-1,0 1,-1 0,1-1,0 1,-1-1,1 1,-1-1,1 1,-1-1,1 1,-1-1,1 1,-1-1,0 0,1 1,-1-1,0 0,0 1,1-1,-1 0,5 62,-6-58,0 52,-3-1,-2 1,-3-1,-1-1,-19 52,-28 39,53-136,0 0,0 0,-1-1,-1 1,1-1,-1 0,0 0,-1-1,1 1,-1-2,-1 1,1-1,-1 0,-2 1,9-6,0 1,-1-1,1 0,-1 1,1-1,-1 0,1 0,0 0,-1 0,1 0,-1 0,1 0,-1-1,1 1,-1 0,1-1,0 1,-1-1,1 0,0 1,0-1,-1 0,1 0,0 0,0 0,0 0,0 0,0 0,0 0,0 0,0-1,1 1,-1 0,0 0,1-1,-1 1,1-1,-1 1,1 0,0-1,0 1,-1-2,-4-63,10 41,2 5</inkml:trace>
  <inkml:trace contextRef="#ctx0" brushRef="#br0" timeOffset="798.874">1242 255,'-24'38,"-17"32,-7 9,4-4,6-10,9-11,5-11,6-7,6-5,1-8,2-2,2-6</inkml:trace>
  <inkml:trace contextRef="#ctx0" brushRef="#br0" timeOffset="1283.139">1581 424,'-202'115,"201"-115,-1 0,1 0,0 1,0-1,0 0,-1 1,1-1,0 1,0-1,0 1,0-1,0 1,0 0,0 0,0 0,0-1,0 1,0 0,1 0,-1 0,0 0,1 0,-1 1,1-1,-1 0,1 0,-1 0,1 0,0 1,0-1,-1 0,1 0,0 1,0-1,0 0,0 0,0 1,1-1,-1 0,0 0,1 0,-1 1,1-1,-1 0,1 0,-1 0,1 0,0 0,-1 0,1 0,0 0,0 0,0 0,0 0,0-1,0 1,0 0,0-1,0 1,0-1,0 1,1-1,-1 1,0-1,13 3,-12-4,1 1,-1 0,1 0,-1 0,1 0,-1 1,1-1,-1 1,0-1,1 1,-1 0,0 0,1 0,-1 0,0 0,0 1,0-1,0 1,0-1,0 1,0 0,-1 0,1 0,-1 0,1 0,-1 0,0 0,0 0,1 0,-2 1,1-1,0 0,0 1,-1-1,1 1,-1-1,0 2,-2 4,0 0,-1-1,0 1,0-1,-1 1,0-1,0 0,0 0,-1-1,0 0,-1 1,1-2,-1 1,0-1,-6 4,-44 54,56-62,-1 0,0 0,0 0,1 1,-1-1,1 0,-1 0,1 1,-1-1,1 0,0 1,0-1,-1 1,1-1,0 0,0 1,1-1,-1 0,0 1,0-1,1 1,-1-1,0 0,1 0,0 1,-1-1,1 0,0 0,-1 1,1-1,0 0,0 0,0 0,0 0,0 0,0-1,0 1,1 0,-1 0,0-1,0 1,0-1,1 1,-1-1,0 1,1-1,-1 0,1 0,-1 1,0-1,1 0,-1 0,2-1,78-1,55-57,-117 47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0,'-2'1,"0"1,0-1,0 1,1-1,-1 1,0-1,1 1,-1 0,1 0,0 0,0 0,0 0,0 0,0 0,0 0,0 1,0-1,1 0,0 0,-1 1,1-1,0 0,0 1,0-1,0 2,0-1,-3 281,29-115,0-28,-10-95,-18-42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4:47.3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70,'1'-1,"0"0,0 0,1-1,-1 1,0 0,0 0,1 1,-1-1,1 0,-1 0,1 1,-1-1,1 1,-1-1,1 1,0-1,-1 1,1 0,0 0,-1 0,1 0,-1 0,1 0,0 1,-1-1,1 0,0 1,-1-1,1 1,-1 0,1 0,6 0,351 8,-236-10,97-26,294 27,-311 27,-10-37,62-9,-30-9,-220 28,34-2,-1 2,0 1,0 3,29 5,158 10,-26 8,105-56,537 30,107-1,-698 28,-54-18,32 5,-91-12,63 25,-3-17,-130-1,1-3,0-3,0-3,22-5,29 2,792 3,-636-30,6 0,-111 19,27-9,1-7,-135 26,88-11,28-8,-157 14,-20 4,0 0,-1 0,1 1,0-1,-1 0,1 1,0-1,0 1,0 0,0-1,-1 1,1 0,0 0,0 0,0 1,0-1,0 0,-1 1,1-1,0 1,0-1,-1 1,1 0,0 0,-1 0,1 0,-1 0,1 0,-1 0,1 0,-1 1,0-1,0 1,1-1,-1 1,0 0,4 17,-3 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13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3,'-19'0,"-12"5,6 1,10 0,13-5,13-4,3-6,-1 4,-6 2,-10 7,-5 7,-5 2,0-1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13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0,'-15'15,"-4"9,5 0,11-3,10-5,8-6,3-9,-8-5,-4 3,-9 2,-9 0,3 1,3-1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00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1910 736,'-19'33,"-7"16,2 5,4-2,6-11</inkml:trace>
  <inkml:trace contextRef="#ctx0" brushRef="#br0" timeOffset="256.087">1825 199,'9'24,"4"8</inkml:trace>
  <inkml:trace contextRef="#ctx0" brushRef="#br0" timeOffset="595.199">2192 933,'113'-268,"-92"222,-20 46,0 0,0 0,0 0,1 0,-1 0,0 1,0-1,0 0,0 1,0-1,0 1,0-1,0 1,0 0,0-1,0 1,0 0,0 0,-1 0,1 0,0-1,-1 1,1 0,0 0,-1 0,1 0,-1 1,1-1,-1 0,0 0,0 0,1 0,-1 0,0 0,0 1,0-1,0 1,1 0,3 14,1-1,1-1,0 1,1-1,1 0,0 0,1-1,0 0,1-1,0 0,1 0,1-1,0-1,0 0,1 0,3 1,-13-10,0 0,0 0,1 0,-1 0,0-1,1 1,-1-1,0 0,1 0,-1 0,1 0,-1-1,0 0,1 1,-1-1,0 0,0 0,0-1,0 1,0-1,0 1,0-1,0 0,0 0,-1-1,1 1,-1 0,0-1,1 1,-1-1,0 0,55-100,-48 84,17-77,-24 74</inkml:trace>
  <inkml:trace contextRef="#ctx0" brushRef="#br0" timeOffset="-836.933">414 227,'9'-2,"1"1,0-1,-1-1,1 0,-1 0,0-1,0 0,0-1,-1 0,3-2,30-15,155-64,-95 52,-98 34,-1 1,1-1,-1 1,0 0,1 0,-1 0,0 0,0 0,1 0,-1 1,0-1,-1 1,1-1,0 1,0 0,-1 0,1 0,-1 0,1 0,-1 0,0 0,0 0,0 1,0-1,0 0,0 1,-1-1,1 0,-1 1,0-1,1 1,-1-1,-1 1,1-1,0 1,0-1,-1 1,1-1,-1 0,0 1,0-1,-1 2,2 5,-4 819,-7-766,-15-83,9 3,0 0,-1 2,-1 0,-1 1,0 0,0 2,-2 0,1 2,-2 0,1 2,-2 0,1 2,-1 0,0 2,0 0,0 2,-1 0,0 2,1 1,-1 1,1 1,-1 1,-3 2,-7 1,0 1,1 2,1 2,-1 0,2 3,0 0,-20 14,51-28,-1 0,0 1,1-1,-1 1,1 0,-1 0,1 0,-1-1,1 1,0 0,-1 1,1-1,0 0,0 0,0 0,0 1,0-1,0 1,0-1,0 1,0-1,1 1,-1-1,1 1,-1 0,1-1,-1 1,1 0,0-1,0 1,0 0,0 0,0-1,0 1,1 0,-1-1,1 1,-1 0,1 0,9 7</inkml:trace>
  <inkml:trace contextRef="#ctx0" brushRef="#br0" timeOffset="-251.848">668 509,'38'7,"1"-3,1-1,-1-1,0-3,1-1,23-5,-54 6,52-6,0-2,0-3,-1-3,16-7,23-10,-118 59,15-19,-1 1,1 0,0 0,1 1,0-1,0 1,1-1,1 1,-1 0,1 0,1 0,0 0,1 4,-6 56,-16 100,20-146</inkml:trace>
  <inkml:trace contextRef="#ctx0" brushRef="#br0" timeOffset="1114.149">3152 509,'-16'20,"0"-1,2 2,0 0,1 1,2 0,0 1,1 0,1 0,2 1,0 1,-1 13,7-34,1 0,0-1,0 1,0 0,1 0,-1 0,1-1,0 1,0 0,0-1,1 1,-1-1,1 1,0-1,0 0,0 1,0-1,0 0,1-1,0 1,-1 0,1-1,0 1,0-1,0 0,1 0,-1 0,0 0,1-1,-1 1,1-1,0 0,-1 0,1 0,0-1,0 1,-1-1,1 0,0 0,0 0,0-1,9 1,0-2,0 1,0-2,0 1,-1-2,1 0,-1 0,0-1,0-1,0 0,-1 0,0-1,0-1,-1 0,0 0,0-1,-1 0,0-1,-1 0,3-5,8-11,0-1,-3-1,0-1,-1 0,-2-1,-2 0,6-23,-9 32,-2-1,-1-1,0 1,-2-1,-1 0,0 0,-2 0,-1 0,0 1,-2-1,-1 0,0 1,-2-1,-1-1,5 15,-1 0,0 0,0 0,-1 1,0-1,0 1,-1 0,0 0,0 0,-1 1,0 0,0 0,-1 1,0-1,0 1,-1 1,1-1,-1 2,0-1,-1 1,1 0,-1 0,0 1,0 0,0 1,-8-1,12 3,1-1,-1 2,0-1,0 1,1-1,-1 1,0 1,1-1,-1 0,1 1,-1 0,1 0,0 1,0-1,0 1,0 0,0 0,0 0,1 1,0-1,-1 1,2-1,-1 1,0 0,1 1,-1-1,1 0,0 1,1-1,-1 1,1-1,0 1,0 1,-3 12,0 0,2-1,0 1,1 0,1 0,1 0,0 0,3 6,0 2,2-1,1 1,1-2,1 1,2-1,0-1,1 0,2 0,0-1,1-1,1-1,5 5,31 31,3-2,2-3,55 38,-10-22,-85-61,-5-5</inkml:trace>
  <inkml:trace contextRef="#ctx0" brushRef="#br0" timeOffset="7681.064">4732 369,'23'58,"40"224,-62-269,1-1,0 1,0-1,1 1,1-1,0 0,1 0,0-1,1 1,1 0,-6-11,0 0,-1 0,1 0,0 0,0 0,0 0,0 0,1-1,-1 1,0 0,0-1,0 1,0 0,1-1,-1 0,0 1,1-1,-1 0,0 0,1 0,-1 0,0 0,1 0,-1 0,0 0,1 0,-1 0,0-1,0 1,1-1,-1 1,0-1,0 1,0-1,1 0,-1 0,0 1,0-1,0 0,0 0,-1 0,1 0,0 0,0 0,0 0,-1-1,1 1,0-1,33-61,-34 62,44-100,75-205,-89 171,-27 67,-16 78,-10 34,10-20</inkml:trace>
  <inkml:trace contextRef="#ctx0" brushRef="#br0" timeOffset="8867.2">5352 623,'-36'82,"32"-70,0 0,1 0,0 0,0 1,1-1,1 1,0-1,1 1,0-1,1 1,1-1,1 6,-2-16,-1 0,1 1,1-1,-1 0,0 0,0-1,1 1,-1 0,1 0,0-1,-1 1,1-1,0 1,0-1,0 0,0 0,0 1,0-2,0 1,0 0,0 0,1-1,-1 1,0-1,1 1,-1-1,0 0,1 0,-1 0,0-1,0 1,1 0,-1-1,1 0,72-34,-52 16,0-1,-1-1,-1-1,-1-2,0 1,-3-2,0 0,-1-2,6-14,-8 22,-7 28,-5 41,-3-42,-12 258,-22-41,34-219,-1 16,-1-1,-1 1,-1-1,-1 0,-1 0,-1 0,0-1,-2-1,0 1,-1-1,-1-1,-1 0,-3 2,15-17,-1 0,0-1,0 1,1-1,-2 1,1-1,0 0,0 1,-1-1,1-1,-1 1,1 0,-1-1,0 1,0-1,0 0,0 0,0 0,0 0,0 0,0-1,0 1,0-1,0 0,0 0,0 0,-1 0,1-1,0 1,0-1,0 0,0 0,0 0,0 0,0 0,1-1,-1 0,0 1,1-1,-1 0,1 0,0 0,-2-2,0-6,0-1,0 0,1 1,1-1,0 0,0-1,1 1,1 0,0 0,0 0,1-1,1 1,0 0,0 0,1 0,0 1,1-1,0 1,4-7,3-5,1 1,1 1,1-1,1 2,0 0,2 1,8-7,70-54,-72 63</inkml:trace>
  <inkml:trace contextRef="#ctx0" brushRef="#br0" timeOffset="10201.91">6312 481,'-28'56,"-168"247,69-122,53-71,74-98,6-12</inkml:trace>
  <inkml:trace contextRef="#ctx0" brushRef="#br0" timeOffset="10622.519">6595 679,'-105'268,"95"-219,-27 65,35-115,5-7</inkml:trace>
  <inkml:trace contextRef="#ctx0" brushRef="#br0" timeOffset="10889.371">6397 650,'38'0,"28"0,6 0,-3 0,-9 0,-10 0,-9-4,-6-3,-9 1</inkml:trace>
  <inkml:trace contextRef="#ctx0" brushRef="#br0" timeOffset="12321.302">329 1413,'11'0,"397"-3,60-21,538-36,-288 33,249 28,-549 26,-57 3,372-31,-430-28,81 29,-192-27,191 27,-213-28,-144 26,-2 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1,'-2'1,"0"0,0 1,0-1,0 1,1-1,-1 1,1 0,-1 0,1-1,-1 1,1 0,0 0,0 1,0-1,0 0,1 0,-1 0,0 1,1-1,-1 0,1 1,0-1,-3 9,-7 27,2 1,2 0,1-1,2 2,2-1,2 0,2 17,-1 42,-2 155,0-229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0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59,'29'-5,"24"-6,7-1,-1 1,-6 3,-7 2,-7 3,-5 1,-4 2,-6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0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0,'43'5,"29"-4,7-1,-10-1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38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33,'22'12,"-10"9,-2 1,0 1,-2-1,0 1,-1 0,-2 1,0 0,0 15,0-12,40 325,-19-198,-26-155,1 0,-1 1,1-1,-1 0,1 1,-1-1,1 1,0-1,-1 1,1-1,0 1,0-1,0 1,-1-1,1 1,0 0,0 0,0-1,0 1,-1 0,1 0,0 0,0 0,0 0,0 0,0 0,-1 0,1 0,0 1,0-1,0 0,0 1,-1-1,1 0,0 1,0-1,0 1,-1-1,1 1,0-1,-1 1,1 0,-1-1,1 1,-1 0,1-1,-1 1,1 0,-1 0,1-1,-1 1,0 0,0 0,1 0,-1 0,0-1,0 1,0 0,0 0,0 0,0 0,0 0,0 0,0-1,-1 1,1 0,14-29,-2-2,0 1,-2-1,-2-1,5-31,4-10,112-450,-126 511</inkml:trace>
  <inkml:trace contextRef="#ctx0" brushRef="#br0" timeOffset="661.685">564 456,'-7'24,"1"1,1-1,1 1,1 0,2 0,0 17,0-40,1 1,-1 0,1 0,-1 0,1 0,0 0,0 0,1 0,-1 0,0 0,1 0,0 0,0 0,0 0,0 0,0-1,1 1,-1 0,1-1,-1 1,1-1,0 1,0-1,0 0,0 0,1 0,-1 0,1 0,-1-1,1 1,-1-1,1 0,0 1,0-1,0 0,0-1,-1 1,1 0,0-1,0 0,0 0,0 0,0 0,0 0,0 0,0-1,0 0,0 1,0-1,0 0,0 0,0-1,65-92,-51 63,72-136,-88 168,0 0,0 0,0 0,0 0,0 0,0 1,0-1,0 0,0 0,0 1,0-1,-1 1,1-1,-1 1,1-1,-1 0,1 1,-1 0,0-1,0 1,0-1,0 1,0-1,0 1,0-1,0 1,-1-1,1 1,-1 1,-3 310,-5-222,-4-1,-5-1,-26 82,40-153,-1-1,-1 0,0 0,-1 0,-1-1,-1 0,-9 13,18-28,0-1,-1 1,1 0,0 0,-1 0,1-1,-1 1,1 0,-1 0,0-1,1 1,-1-1,0 1,1 0,-1-1,0 1,0-1,0 0,1 1,-1-1,0 0,0 1,0-1,0 0,0 0,1 0,-1 0,0 0,0 0,0 0,0 0,0 0,0 0,0 0,0-1,1 1,-1 0,0 0,0-1,0 1,1-1,-1 1,0-1,0 1,1-1,-1 0,0 1,1-1,-1 0,1 1,-1-1,1 0,-1 0,1 1,-1-1,1 0,0 0,0 0,-1 0,1 0,0 1,0-1,0-1,-11-60,10 15,2-1,2 1,2 0,3 0,1 0,2 1,11-24,-12 42</inkml:trace>
  <inkml:trace contextRef="#ctx0" brushRef="#br0" timeOffset="977.455">1410 287,'-238'438,"83"-198,58-106,93-114,7-18</inkml:trace>
  <inkml:trace contextRef="#ctx0" brushRef="#br0" timeOffset="1229.25">1721 513,'-19'38,"-16"37,-7 11,4-5,3-12,8-12,9-11,7-9,0-6,3-3,2-1,2-1,2-10,2-7</inkml:trace>
  <inkml:trace contextRef="#ctx0" brushRef="#br0" timeOffset="1482.819">1467 513,'38'5,"33"1,8 0,-4-1,-11-6,-10-3,-10-1,-8 0,-5-3,-8-1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57,'22'22,"-2"2,0 0,-2 1,-1 1,-1 1,1 4,1 10,-2 0,-1 2,-3 0,-1 0,-3 1,-1 0,-2 5,12 63,-17-112,0 1,0-1,0 1,0-1,0 1,0-1,0 1,0-1,0 1,1-1,-1 1,0-1,0 1,0-1,1 1,-1-1,0 1,0-1,1 0,-1 1,1-1,-1 1,0-1,1 0,-1 1,1-1,-1 0,0 0,1 1,-1-1,1 0,-1 0,1 0,-1 0,1 0,-1 1,1-1,-1 0,1 0,-1 0,1 0,0 0,-1-1,1 1,-1 0,1 0,-1 0,1 0,-1-1,0 1,1 0,-1 0,1-1,-1 1,1 0,-1-1,0 1,1 0,-1-1,0 1,1-1,-1 1,0 0,0-1,1 1,-1-1,0 1,0-1,0 1,1-1,17-38,-16 35,94-293,17-39,-105 312</inkml:trace>
  <inkml:trace contextRef="#ctx0" brushRef="#br0" timeOffset="1335.608">621 508,'-27'197,"31"-89,-2-106,0-1,0 1,0-1,0 0,0 0,0 0,1 0,-1 0,0-1,0 1,1 0,-1-1,1 0,-1 0,0 0,1 0,-1 0,0 0,1 0,-1-1,0 1,1-1,-1 0,0 1,0-1,1 0,-1 0,0-1,0 1,0 0,0-1,-1 1,1-1,0 0,-1 1,1-1,-1 0,1 0,-1 0,0 0,0 0,1-1,20-27,-1 0,-1-2,-1 0,-2-1,8-23,4-7,-17 103,-15 234,-7-210,-3-1,-2 0,-3-1,-2-1,-4-1,-6 8,28-60,0-1,-1 1,0-1,0 0,-1 0,0-1,0 1,-1-1,1 0,-1 0,-1 0,1-1,-1 1,0-1,0-1,0 1,-1-1,0 0,0-1,0 1,0-1,0-1,-1 1,6-4,-1 1,1-1,-1 1,1-1,-1 0,1 0,0 0,-1 0,1 0,0 0,0-1,0 1,0-1,0 0,0 1,1-1,-1 0,0 0,1 0,0 0,-1 0,1-1,0 1,0 0,0-1,0 1,1 0,-1-1,1 1,-1-1,1 1,0-1,0 1,0-1,0 1,0-1,1 0,17-95,4 46,3 1,1 1,3 2,17-21,-12 16,-23 37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6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1,'-2'16,"-1"0,0 0,-2-1,0 1,0-1,-1 0,-1-1,-1 1,-5 7,-6 15,7-11,-2 1,-1-2,0 0,-2-1,-1 0,-9 7,-126 122,143-136,3 0</inkml:trace>
  <inkml:trace contextRef="#ctx0" brushRef="#br0" timeOffset="916.243">816 198,'-1'-3,"0"0,0 0,-1 1,0-1,1 0,-1 1,0-1,0 1,0-1,0 1,-1 0,1 0,-1 0,1 0,-1 0,0 1,0-1,0 1,1 0,-1 0,-1 0,1 0,0 0,-1 0,-7 2,0 0,0 0,0 1,1 0,-1 1,1 0,-1 1,1 0,0 1,0 0,1 0,-1 1,1 1,1-1,-1 1,-2 3,-1-1,-7 4,14-11,1 0,-1 0,1 0,0 1,0 0,0-1,1 1,-1 0,1 1,-1-1,1 1,0-1,0 1,1 0,-1 0,1 0,0 1,0-1,0 0,1 1,-1-1,1 1,0 0,0 4,2-6,1-1,0 0,-1 1,1-1,0 0,0 0,0 0,0 0,0 0,1 0,-1-1,1 1,-1-1,1 1,-1-1,1 0,0 0,0 0,-1-1,3 1,-3-1,0 0,-1 0,1 0,0 0,0 0,-1 1,1-1,0 1,0-1,-1 1,1-1,0 1,-1 0,1 0,-1 0,1 0,-1 0,0 0,1 0,-1 0,0 1,0-1,0 1,0-1,0 1,0-1,0 1,0-1,-1 1,1 0,0-1,-1 1,0 0,1-1,-1 1,0 0,0 0,0 0,0-1,0 1,0 0,-1 0,1-1,-1 1,1 0,-1-1,1 1,-1 0,0-1,0 2,-88 102,82-95,-28 57,35-65,-1-1,1 1,0 0,0 0,0 0,0 0,0 0,0 0,1 0,-1-1,0 1,1 0,0 0,-1 0,1-1,0 1,0 0,0-1,0 1,0-1,0 1,0-1,1 1,-1-1,1 0,-1 0,1 0,-1 0,1 0,0 0,-1 0,1 0,0 0,0-1,-1 1,1-1,0 1,10 0,-1 1,1-1,-1-1,1 0,-1-1,1 0,-1-1,0 0,0-1,1 0,-2 0,1-2,0 1,-1-1,0-1,4-2,27-10,-19 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8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1 198,'19'0,"30"-4,12-3,0 1,-5 1,-8 2,-7 1,-5 1,-5 0,-2 1,-2 1,0-1,-5 0</inkml:trace>
  <inkml:trace contextRef="#ctx0" brushRef="#br0" timeOffset="269.397">311 1,'0'38,"0"23,0 5,0-3,0-8,0-9,0-6,0-7,0-8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9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28,'1'5,"16"122,6 0,21 57,37 109,-81-293,13 39,-13-38,1-1,-1 1,0-1,0 1,0 0,1-1,-1 1,0-1,1 1,-1-1,0 1,1-1,-1 1,1-1,-1 0,1 1,-1-1,1 1,-1-1,1 0,-1 0,1 1,-1-1,1 0,0 0,-1 0,1 1,-1-1,1 0,0 0,-1 0,1 0,0 0,-1 0,1 0,-1 0,1-1,0 1,-1 0,1 0,-1 0,1-1,-1 1,1 0,-1-1,1 1,-1 0,1-1,-1 1,1-1,-1 1,1-1,-1 1,0-1,1 1,-1-1,0 1,0-1,1 0,-1 1,0-1,0 0,38-121,-10 40,4 1,3 2,29-44,70-167,-127 265,-7 25</inkml:trace>
  <inkml:trace contextRef="#ctx0" brushRef="#br0" timeOffset="2939.203">1016 311,'-15'1,"1"2,0 0,0 1,0 0,0 1,1 0,-1 1,1 1,-3 3,-10 3,-25 22,50-34,1 0,-1-1,0 1,1 0,-1 0,0-1,1 1,-1 0,1 0,-1 0,1 0,0 0,-1 0,1-1,0 1,0 0,0 0,0 0,-1 0,1 0,0 0,1 0,-1 0,0 0,0 0,0 0,1 0,-1 0,0 0,1 0,-1 0,1 0,-1-1,1 1,-1 0,1 0,-1-1,1 1,0 0,0-1,-1 1,1 0,0-1,0 1,0-1,0 1,-1-1,1 0,0 1,0-1,0 0,0 0,0 0,0 1,0-1,0 0,0 0,0 0,0-1,1 1,12 3,-14-4,1 1,0-1,0 1,0 0,0-1,0 1,0 0,0-1,0 1,0 0,0 0,0 0,0 0,0 0,0 0,0 0,0 0,0 1,0-1,0 0,0 0,-1 1,1-1,0 1,0-1,0 1,0-1,0 1,-1 0,1-1,0 1,-1 0,1-1,0 1,-1 0,1 0,-1 0,1 0,-1-1,1 1,-1 0,0 0,1 0,-1 0,0 0,0 0,0 0,0 0,0 0,0 0,0 0,0 0,0 0,0 0,-1 0,1 0,0 0,-1 0,1 0,-1 0,1-1,-1 1,1 0,-1 0,1 0,-1-1,0 1,0 0,0 0,-46 40,-61 67,107-108,1 1,-1 0,0 0,1-1,-1 1,0 0,1 0,-1 0,1 0,-1 0,1 0,0 0,-1 0,1 0,0 0,0 0,0 0,0 0,0 0,0 0,0 0,0 0,0 0,0 0,0 0,1 0,-1 0,0 0,1 0,-1-1,1 1,-1 0,1 0,-1 0,1 0,0 0,-1-1,1 1,0 0,0-1,-1 1,1-1,0 1,0 0,0-1,0 0,0 1,0-1,0 0,0 1,0-1,0 0,0 0,61 5,-56-5,113-21,-94 15</inkml:trace>
  <inkml:trace contextRef="#ctx0" brushRef="#br0" timeOffset="3222.593">1468 282,'-315'362,"281"-323,-2-1,-1-1,-2-2,-11 5,-51 53,89-76</inkml:trace>
  <inkml:trace contextRef="#ctx0" brushRef="#br0" timeOffset="3508.334">1580 536,'-29'38,"-18"33,-7 8,6-5,6-9,11-11,10-11,9-6,1-11,4-5,1-10,3-7</inkml:trace>
  <inkml:trace contextRef="#ctx0" brushRef="#br0" timeOffset="3770.96">1326 565,'19'-5,"21"-2,9 1,0-4,-3 0,-5 2,1 2,-3-3,-2 1,-4 1,-1 1,-3 3,0 1,-1 2,-6-1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2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1,'-10'14,"2"5,2-5,7-6,4-8,-5 0,-6 0,-3 5,-4 7,-1 5,3 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2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1,'-10'14,"-2"5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1130 170,'-238'511,"128"-232,96-254,12-45,17-35,3 0,2 1,2 1,21-32,-25 48,28-64,-15 31,3 2,4 1,3-2,-40 70,-1 0,0-1,0 1,0 0,1 0,-1-1,0 1,1 0,-1-1,0 1,1 0,-1-1,1 1,-1-1,1 1,0-1,-1 1,1-1,-1 1,1-1,0 1,-1-1,1 0,0 1,0-1,-1 0,1 0,0 0,0 0,-1 1,1-1,0 0,0 0,0 0,-1-1,1 1,0 0,0 0,-1 0,1 0,0-1,-1 1,1 0,0-1,0 1,-1-1,1 1,-1-1,1 1,0-1,-1 1,1-1,-1 1,1-1,-1 0,0 1,1-1,-1 0,0 1,1-1,-1 0,0 0,0 1,0-1,1 0,-1 0,0 1,0-1,0 0,0 0,6 63,-6-59,-3 148,7 106,-2-246,0 0,0-1,1 1,1-1,-1 0,2 0,-1 0,1-1,1 1,5 6,-9-13,0 0,1 0,-1 0,1-1,0 1,0-1,0 1,0-1,0 0,0-1,0 1,1 0,-1-1,1 0,-1 0,1 0,0 0,-1 0,1-1,0 0,-1 0,1 0,0 0,-1 0,1-1,0 1,-1-1,1 0,-1 0,1-1,-1 1,2-2,9-6,0-1,-1 0,-1-1,1 0,-2-1,0-1,0 0,-1 0,-1-1,5-10,4-2,8-15,-2-2,-2 0,-2-2,-2 0,-2-1,-1 0,4-33,-14 58,-2 8</inkml:trace>
  <inkml:trace contextRef="#ctx0" brushRef="#br0" timeOffset="299.675">2089 367,'-29'26,"0"1,1 2,2 0,1 2,2 1,1 0,1 2,0 4,19-34,-1-1,1 0,0 1,1 0,-1-1,0 1,1 0,0 0,0 0,0 0,1 0,-1 0,1 0,0 0,0 0,0 0,1 0,-1 0,1 0,0 0,0-1,1 1,-1 0,1 0,-1-1,1 1,1-1,-1 1,0-1,1 0,-1 0,1 0,0 0,0-1,0 1,1-1,-1 1,0-1,1 0,-1-1,1 1,1 0,3 0,-1 0,1 0,0-1,0 0,0-1,0 1,1-1,-1-1,0 0,0 0,0 0,-1-1,1-1,0 1,-1-1,1 0,-1-1,0 0,0 0,0 0,-1-1,1 0,-1 0,0-1,-1 0,1 0,-1 0,-1 0,1-1,-1 0,0 0,0 0,-1-1,0 1,0-1,-1 1,0-3,1 2,-1 0,0-1,0 1,-1 0,0-1,-1 1,1-1,-2 1,1-1,-1 0,-1 1,1 0,-2-1,1 1,-1 0,0 0,0 0,-1 1,0-1,-1 1,0 0,0 0,0 0,-1 1,0 0,0 0,-1 1,1-1,-1 1,0 1,-1-1,1 1,-7-3,-14 0,3 3</inkml:trace>
  <inkml:trace contextRef="#ctx0" brushRef="#br0" timeOffset="570.839">2823 0,'-9'43,"-4"34,1 13,2-4,3-6,3-13,1-13,2-11,1-2,1-5,-1-2,1-3,-1-2,1-1,-1-5</inkml:trace>
  <inkml:trace contextRef="#ctx0" brushRef="#br0" timeOffset="1032.093">2542 367,'325'63,"-132"-37,-117-15,-62-7,0 0,0-2,1 0,-1-1,0 0,1-1,-1 0,0-1,1-1,-1-1,0 0,0 0,-1-1,1-1,0-1,-4 1,0-1,-1 0,0 0,0-1,-1-1,0 1,0-1,0-1,-1 1,-1-1,1 0,-1-1,-1 1,0-1,0-1,-1 1,0 0,-1-1,1-6,-3 14,-1 0,0 1,1-1,-1 0,0 1,-1-1,1 0,0 1,-1-1,1 0,-1 1,0-1,0 1,0-1,0 1,0-1,-1 1,1 0,-1 0,0 0,1 0,-1 0,0 0,0 0,0 0,0 1,-1-1,1 1,0-1,-1 1,1 0,-1 0,1 0,-1 0,1 1,-1-1,0 1,1 0,-1-1,0 1,1 0,-2 1,-6-1,0 1,0 0,0 0,0 1,0 1,1 0,-1 0,1 1,-1 0,-6 4,3 3,0 0,0 1,1 0,1 1,0 0,0 1,2 0,-1 0,2 1,0 0,1 1,0 0,2 0,-3 11,7-19,0 1,0-1,1 1,1-1,0 1,0-1,0 0,1 1,0-1,1 0,-1 0,2 0,-1 0,1-1,0 1,1-1,0 0,0 0,0-1,1 0,0 0,0 0,1 0,-1-1,1 0,1-1,-1 1,0-1,1-1,0 0,0 0,0 0,0-1,1 0,-1 0,7-1,165 3,-153-5</inkml:trace>
  <inkml:trace contextRef="#ctx0" brushRef="#br0" timeOffset="1363.729">1 1271,'1228'-30,"11"-40,-1092 58,593-70,-617 65,-79 10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60,'-1'313,"-24"-174,5-82,15-50</inkml:trace>
  <inkml:trace contextRef="#ctx0" brushRef="#br0" timeOffset="514.316">24 3,'17'0,"30"-1,-26 0,1 1,-1 0,1 1,-1 2,0 0,13 4,-32-6,1-1,0 1,0 0,-1 0,1 1,0-1,-1 1,1-1,-1 1,0 0,1-1,-1 1,0 0,0 1,0-1,-1 0,1 1,0-1,-1 1,1-1,-1 1,0 0,0-1,0 1,0 0,-1 0,1 0,-1 0,0-1,0 1,0 0,0 0,0 0,0 0,-1 0,0 2,-48 95,9-29,40-69,-1 0,1 1,0-1,-1 0,1 0,0 0,0 0,0 0,0 0,1 0,-1 1,0-1,1 0,0 0,-1 0,1 0,0 0,0-1,0 1,0 0,1 0,-1-1,0 1,1 0,-1-1,1 1,-1-1,1 0,0 0,0 1,0-1,-1 0,1-1,0 1,0 0,1 0,69 20,-64-21,-1 0,1 1,-1 0,0 1,0 0,0 0,0 0,0 1,0 0,0 1,-1-1,1 1,-1 0,0 1,-1 0,1 0,-1 0,0 0,0 1,0 0,-1 0,0 0,0 0,2 6,-6-5,-1-1,1 0,-1 1,0-1,-1 1,0-1,0 0,0 0,-1 0,1 0,-1 0,-1-1,1 0,-1 1,0-1,0 0,-1-1,0 1,1-1,-1 0,-1 0,1 0,-1-1,1 0,-1 0,0 0,0-1,-3 1,-7 7,-2 0,0 0,0-1,-1-1,-1-1,1 0,-1-2,0 0,-12 0,27-4,0-1,1 0,-1 0,0-1,1 1,-1-1,1 0,-1 0,1-1,-1 1,1-1,0 0,0 0,0 0,0-1,0 1,-1-2,-13-13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5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47,'48'-5,"26"-1,4 0,-6 1,-10 2,-11 1,-10 1,-11-5,-6 0,-8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5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34,'62'-9,"26"-4,-3 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6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1 623,'43'5,"33"-4,9-1,0-1,-11 0,-12-1,-12 1,-15 1</inkml:trace>
  <inkml:trace contextRef="#ctx0" brushRef="#br0" timeOffset="434.239">733 171,'120'429,"-104"-362,37 102,-53-168,1 0,-1 0,0 0,0 0,1 0,-1 0,0 0,1 0,-1-1,1 1,-1 0,1 0,0 0,-1-1,1 1,0 0,-1 0,1-1,0 1,0-1,0 1,-1-1,1 1,0-1,0 0,0 1,0-1,0 0,0 1,0-1,0 0,0 0,0 0,0 0,0 0,0 0,0 0,0-1,0 1,0 0,0 0,0-1,-1 1,1-1,0 1,0-1,0 1,0-1,-1 1,1-1,0 0,0 1,-1-1,1 0,-1 0,1 0,30-51,301-607,-284 550,-41 83</inkml:trace>
  <inkml:trace contextRef="#ctx0" brushRef="#br0" timeOffset="898.359">1580 454,'-4'23,"-3"29,1 8,2 0,0-6,2-7,1-6,0-7,6-3,2-2,4-7,0-6</inkml:trace>
  <inkml:trace contextRef="#ctx0" brushRef="#br0" timeOffset="1147.165">1383 481,'34'0,"29"0,10 0,-3 5,-8 2,-11-1,-9-1,-6-2,-10 0</inkml:trace>
  <inkml:trace contextRef="#ctx0" brushRef="#br0" timeOffset="1377.259">2286 340,'-38'44,"-27"27,-8 8,-1-1,8-3,5-10,8-7,9-8,6-8,6-6,3-4,1-8,6-4,2 1,4-4</inkml:trace>
  <inkml:trace contextRef="#ctx0" brushRef="#br0" timeOffset="1816.421">2484 707,'-130'34,"98"-22,23-8,-15 3,1 1,0 1,0 1,1 2,1 0,0 1,0 1,1 1,19-14,0-1,0 1,0 0,0 0,0 0,0-1,0 1,0 0,0 0,1 0,-1 1,0-1,0 0,1 0,-1 0,1 0,-1 1,1-1,0 0,0 1,-1-1,1 0,0 0,0 1,0-1,0 0,0 1,0-1,1 0,-1 1,0-1,1 0,-1 0,1 0,-1 1,1-1,0 0,-1 0,1 0,0 0,0 0,0 0,0 0,0 0,0 0,0-1,0 1,0 0,0-1,0 1,1 0,-1-1,1 1,72 20,-47-20,48 16,-74-15,0 1,-1 0,1 0,0 0,-1 0,0 0,1 0,-1 0,0 0,-1 0,1 0,0 0,-1 0,0 0,1-1,-1 1,-1 0,1 0,0-1,-1 1,1 0,-1-1,0 1,1-1,-1 0,0 0,-1 0,1 0,0 0,-1 0,-1 1,-3 5,-121 138,127-144,0-1,-1 1,1 0,0 0,0 0,0 0,0 0,1 0,-1 0,1 0,-1 0,1 0,-1 0,1 1,0-1,0 0,0 0,1 0,-1 0,0 1,1-1,-1 0,1 0,0 0,0 0,0 0,0 0,0 0,0-1,0 1,1 0,-1 0,1-1,-1 1,1-1,-1 0,1 1,0-1,0 0,0 0,0 0,0 0,0 0,0 0,0-1,0 1,0-1,0 1,2-1,21 3,0-2,0-1,0 0,0-2,0-1,0-1,-1-1,1-1,-1-1,17-8,-17 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46,'28'42,"-1"1,-2 2,-2 0,-2 2,-3 0,1 7,33 192,-39-162,-13-83,0-1,0 1,0-1,-1 1,1-1,0 1,0 0,0-1,0 1,0-1,0 1,0-1,0 1,0-1,0 1,1-1,-1 1,0-1,0 1,0-1,1 1,-1-1,0 1,0-1,1 1,-1-1,0 1,1-1,-1 0,1 1,-1-1,1 0,-1 1,0-1,1 0,-1 0,1 1,-1-1,1 0,0 0,-1 0,1 0,-1 0,1 1,-1-1,1 0,-1 0,1 0,-1-1,1 1,-1 0,1 0,0 0,-1 0,1 0,-1-1,1 1,-1 0,0 0,1-1,-1 1,1 0,-1-1,1 1,-1-1,0 1,1 0,-1-1,24-35,149-379,-149 351,41-115,-54 167,-1 7</inkml:trace>
  <inkml:trace contextRef="#ctx0" brushRef="#br0" timeOffset="531.069">1074 301,'-12'1,"0"2,1-1,-1 2,1-1,0 2,0-1,1 1,-1 1,-8 6,9-6,2-3,0 0,1 1,-1 1,1-1,0 1,0 0,0 1,1 0,-1 0,1 0,1 1,-1-1,1 1,1 1,-1-1,1 1,0 0,1 0,0 0,0 0,0 3,4-9,0 1,0-1,0 0,0 0,1 1,-1-1,1 0,-1 0,1 0,0 0,-1-1,1 1,0 0,0-1,0 1,1-1,-1 0,0 0,0 0,1 0,-1 0,1 0,-1-1,1 1,-1-1,1 1,-1-1,1 0,-1 0,1 0,-1-1,1 1,43 12,-45-11,-1 1,1-1,-1 1,1 0,-1-1,0 1,1 0,-1-1,0 1,0-1,0 1,0 0,-1-1,1 1,0 0,-1-1,1 1,-1-1,0 1,1-1,-1 1,0-1,0 1,0-1,0 0,0 0,0 1,0-1,0 0,-1 0,1 0,0 0,-1 0,1 0,-1-1,1 1,-1 0,-3 3,-105 119,109-120,-1-1,1 0,-1 0,1 0,0 1,0-1,0 0,0 1,0-1,1 1,-1-1,1 1,0-1,0 1,0 0,0-1,0 1,0-1,0 1,1-1,0 1,-1-1,1 1,0-1,0 1,0-1,1 0,-1 0,0 0,1 1,0-1,-1-1,1 1,0 0,0 0,0-1,0 1,0-1,0 1,1-1,0 0,106 25,-100-25,1-1,0-1,-1 0,1 0,-1-1,1 0,-1-1,0 0,0 0,0-1,1-1,8-7</inkml:trace>
  <inkml:trace contextRef="#ctx0" brushRef="#br0" timeOffset="782.997">1722 272,'-38'48,"-32"40,-9 9,-1-1,9-9,7-13,9-10,9-11,8-10,6-7,7-5,5-3,-1-2,4 0,5-4</inkml:trace>
  <inkml:trace contextRef="#ctx0" brushRef="#br0" timeOffset="1032.019">1921 611,'-25'43,"-16"29,-7 7,5-6,4-10,10-10,9-11,9-7,5-4,4-8</inkml:trace>
  <inkml:trace contextRef="#ctx0" brushRef="#br0" timeOffset="1272.316">1554 639,'43'0,"33"0,9 0,-5 0,-12 5,-12 1,-12 0,-7-1,-11-1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0 489,'17'7,"0"0,0 0,0-2,1 0,0-1,0-1,0 0,0-2,0 0,1-1,-1-1,0 0,0-2,0 0,0-1,0-1,10-4,3-3,-1-1,0-2,-1-1,0-1,-2-2,0 0,-1-2,-1-1,5-7,189-231,-214 253,57-49,-60 57,0-1,0 1,0 0,0 0,0 0,0 0,-1 0,1 0,0 0,0 1,-1-1,1 1,-1-1,0 1,1-1,-1 1,0 0,0 0,0 0,0-1,0 1,0 0,-1 0,1 0,-1 0,1 1,-1-1,0 0,0 0,0 0,0 0,0 0,0 0,0 0,-1 0,1 1,-2 0,2 2,2 27,-1-1,-2 1,-1 0,-2-1,-1 1,-2-1,0-1,-2 1,-2-1,-1-1,-1 0,-1-1,-1 0,-2-1,-1-1,-1 0,-1-2,-1 0,-1-1,-1-1,-1-2,-1 0,22-17,-1 0,1 0,-1 0,0 0,0-1,1 0,-2 0,1 0,0 0,0-1,-1 1,1-1,0 0,-1 0,1-1,-1 0,0 1,1-1,-1-1,1 1,-1-1,1 0,-1 0,1 0,0 0,-1-1,1 0,0 0,0 0,0 0,0-1,1 1,-1-1,1 0,-1 0,1 0,0-1,0 1,1-1,-1 0,0 0,-6-48,9 27</inkml:trace>
  <inkml:trace contextRef="#ctx0" brushRef="#br0" timeOffset="336.665">1439 207,'-8'13,"-25"36,3 2,2 1,2 1,2 1,-15 52,38-103,0 0,0 0,0 0,0 1,0-1,1 0,-1 0,1 1,0-1,0 0,0 1,1-1,-1 0,1 0,0 0,0 1,0-1,0 0,0 0,1 0,-1 0,1-1,0 1,0 0,0-1,0 1,0-1,1 1,-1-1,1 0,-1 0,1 0,0-1,0 1,0-1,0 1,0-1,0 0,0 0,0 0,0-1,1 1,-1-1,2 0,13-2,0 0,-1-2,1 0,-1-1,0-1,0 0,0-2,-1 0,0 0,-1-2,0 0,0 0,-1-2,9-9,-8 9,-1-1,-1 0,0-1,0 0,-1-1,-1 0,-1-1,0 0,-1-1,-1 0,-1 0,1-5,-7 19,0-1,-1 0,1 0,-1 0,0 0,0 0,-1 1,1-1,-1 0,0 0,0 0,0 1,0-1,-1 0,1 1,-1-1,0 1,0 0,0 0,-1-1,1 2,-1-1,0 0,1 0,-1 1,0-1,-1 1,1 0,0 0,-1 0,-3-1,-3-1,0 0,0 0,-1 1,1 0,-1 1,0 0,0 1,0 0,0 0,-9 2,-9 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2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1,'34'0,"25"0,8 0,-4 0,-6 0,-14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2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1,'34'0,"24"0,4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0,'16'20,"0"0,-2 1,-1 1,0 0,-2 1,0 0,-1 4,49 190,-39-128,7 38,-26-126,-1-1,0 1,0 0,0-1,0 1,1-1,-1 1,0-1,0 1,1 0,-1-1,0 1,1-1,-1 0,1 1,-1-1,1 1,-1-1,1 0,-1 1,1-1,-1 0,1 1,-1-1,1 0,0 0,-1 0,1 0,-1 1,1-1,0 0,-1 0,1 0,-1 0,1 0,0 0,-1-1,1 1,-1 0,1 0,0 0,-1 0,1-1,-1 1,1 0,-1-1,1 1,-1 0,1-1,-1 1,1-1,-1 1,1-1,-1 1,0-1,1 1,-1-1,0 1,0-1,1 1,-1-1,0 1,0-1,0 0,22-42,-21 41,49-113,81-217,-120 299,0 6</inkml:trace>
  <inkml:trace contextRef="#ctx0" brushRef="#br0" timeOffset="1347.141">762 311,'-123'189,"123"-189,-1 1,1-1,-1 1,1-1,-1 1,1 0,0-1,-1 1,1 0,0-1,0 1,-1 0,1 0,0-1,0 1,0 0,0 0,0-1,0 1,0 0,0 0,0-1,0 1,1 0,-1-1,0 1,0 0,1 0,-1-1,0 1,1-1,-1 1,1 0,-1-1,1 1,-1-1,1 1,-1-1,1 1,-1-1,1 1,0-1,-1 0,1 1,0-1,-1 0,1 0,0 1,0-1,-1 0,1 0,0 0,0 0,-1 0,1 0,0 0,0 0,0 0,44-11,-29 5,-1 0,0-1,0-1,-1 0,0-1,0-1,-1 0,5-6,-18 16,1-1,-1 0,0 1,1-1,-1 0,1 1,-1-1,1 1,-1-1,1 1,0-1,-1 1,1-1,0 1,-1 0,1-1,0 1,0 0,-1 0,1 0,0-1,0 1,-1 0,1 0,0 0,0 0,-1 0,1 0,0 0,0 1,-1-1,1 0,0 0,0 1,-1-1,1 0,0 1,-1-1,1 0,0 1,-1-1,1 1,-1-1,1 1,-1 0,1-1,-1 1,1-1,-1 1,0 0,1-1,-1 1,0 0,1 0,-1-1,0 1,0 0,0 0,0-1,0 1,0 0,0 0,0 0,8 53,-5-25,-2-1,-2 1,0 0,-2 0,-1 0,-2-1,0 0,-4 6,0-5,3-5,-1 0,-1 0,-1-1,-1 0,-1-1,-2 0,0-1,-12 14,25-33,1-1,-1 1,0-1,1 0,-1 1,0-1,0 0,0 0,0 0,0 0,0 0,0 0,0 0,-1 0,1 0,0 0,0-1,-1 1,1 0,-1-1,1 1,0-1,-1 0,1 1,-1-1,1 0,-1 0,1 0,-1 0,1 0,-1 0,1-1,-1 1,1 0,-1-1,1 1,-1-1,1 1,0-1,-1 0,1 0,0 1,0-1,0 0,-1 0,1 0,0 0,0-1,0 1,1 0,-1 0,0-1,0 1,1 0,-1-1,4-11,1 1,0 0,1 0,0 0,1 0,0 1,1 0,0 1,1-1,0 1,1 1,0 0,0 0,9-6,128-119,-129 121</inkml:trace>
  <inkml:trace contextRef="#ctx0" brushRef="#br0" timeOffset="1717.307">1383 198,'-24'38,"-13"27,-4 13,-1 2,2-8,4-6,2-10,8-9,3-8,5-6,2-8,3-5,-2 1,3-5</inkml:trace>
  <inkml:trace contextRef="#ctx0" brushRef="#br0" timeOffset="1964.906">1694 311,'-19'38,"-16"28,-2 6,0-3,7-9,8-10,8-9,6-6,5-9</inkml:trace>
  <inkml:trace contextRef="#ctx0" brushRef="#br0" timeOffset="2211.935">1496 367,'38'0,"28"0,6 0,-8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0 423,'19'0,"21"0,8 0,1 0,-3 0,-9 0</inkml:trace>
  <inkml:trace contextRef="#ctx0" brushRef="#br0" timeOffset="443.89">423 56,'23'326,"-22"-319,-1 7,0 0,1-1,0 1,2-1,-1 0,2 1,-1-1,2 0,0-1,0 1,1-1,1 0,0 0,1-1,0 0,1-1,7 8,-14-16,1-1,-1 1,1-1,0 0,-1 0,1 0,0 0,-1 0,1-1,0 1,0-1,0 0,0 0,0 0,-1 0,1 0,0-1,0 1,0-1,-1 0,1 0,0 0,-1 0,1 0,0 0,-1-1,0 1,1-1,-1 0,0 0,0 0,0 0,0 0,0 0,0-1,49-90,55-257,-41 213,-45 112</inkml:trace>
  <inkml:trace contextRef="#ctx0" brushRef="#br0" timeOffset="728.415">1100 310,'-5'48,"-1"21,0 3,1-6,7-14,2-15</inkml:trace>
  <inkml:trace contextRef="#ctx0" brushRef="#br0" timeOffset="976.555">959 339,'29'-10,"24"-2,7-1,-1 8,-11 5</inkml:trace>
  <inkml:trace contextRef="#ctx0" brushRef="#br0" timeOffset="1141.98">1609 198,'-34'43,"-25"34,-7 8,2-6,7-11,14-12,9-11,11-9,4-10,5-9</inkml:trace>
  <inkml:trace contextRef="#ctx0" brushRef="#br0" timeOffset="1595.37">1890 423,'-219'127,"162"-75,57-51,1 1,-1 0,1-1,-1 1,1-1,0 1,0-1,0 1,0-1,0 0,0 1,0-1,1 0,-1 0,0 0,1 0,-1 0,0 0,1 0,0 0,-1-1,1 1,-1-1,1 1,0-1,-1 1,1-1,0 0,-1 0,1 0,0 0,-1 0,1 0,0-1,-1 1,1 0,0-1,-1 1,1-1,0 0,6 1,-6 0,0 0,0-1,0 1,0 0,0 0,-1 0,1 0,0 0,0 1,0-1,0 1,0-1,0 1,-1 0,1-1,0 1,-1 0,1 0,0 0,-1 0,1 1,-1-1,1 0,-1 1,0-1,0 1,0-1,0 1,0 0,0-1,0 1,0 0,0-1,-1 1,1 0,-1 0,0 0,1 0,-1 0,0 0,0 0,0 0,0-1,-1 3,-4 7,-1 1,0-1,-1 0,-1-1,1 0,-2 0,1 0,-1-1,-2 1,-37 43,47-52,-1 1,1 0,-1-1,1 1,-1 0,1 0,0 0,0 0,0 0,0 1,1-1,-1 0,0 0,1 0,0 1,-1-1,1 0,0 1,0-1,0 0,1 1,-1-1,0 0,1 0,0 1,-1-1,1 0,0 0,0 0,0 0,0 0,1 0,-1 0,0 0,1-1,0 1,-1 0,1-1,0 1,0-1,0 0,0 1,0-1,0 0,0 0,0-1,0 1,0 0,1-1,12 3,1-2,0 0,0 0,0-2,-1 0,1-1,0 0,-1-2,0 0,1 0,-1-1,0-1,-14 5,56-20,-33 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1,'106'310,"-95"-267,-2-1,-2 1,-2 0,-2 0,-1 1,1 2,-3-45,0-1,0 1,0 0,1-1,-1 1,0-1,0 1,0 0,0-1,1 1,-1-1,0 1,0-1,1 1,-1-1,0 1,1-1,-1 1,1-1,-1 1,1-1,-1 0,1 1,-1-1,1 0,-1 1,1-1,-1 0,1 0,-1 1,1-1,0 0,-1 0,1 0,-1 0,1 0,0 0,-1 0,1 0,0 0,-1 0,1 0,-1 0,1 0,-1-1,1 1,0 0,-1 0,1-1,-1 1,1 0,-1-1,1 1,-1-1,1 1,-1 0,0-1,1 1,-1-1,0 1,1-1,-1 1,0-1,1 0,-1 1,0-1,0 1,0-1,1 0,16-24,-1-2,-2 1,0-2,-1 0,-2 0,3-16,6-9,92-253,-104 282</inkml:trace>
  <inkml:trace contextRef="#ctx0" brushRef="#br0" timeOffset="554.808">480 424,'4'43,"-3"-28,0 0,1-1,1 1,0-1,0 1,2-1,0 0,1 0,0 0,-5-12,-1-1,1 1,0-1,0 1,0-1,0 1,0-1,0 1,0-1,0 0,1 0,-1 0,1 0,-1 0,0 0,1 0,0 0,-1 0,1-1,-1 1,1 0,0-1,-1 0,1 1,0-1,0 0,-1 0,1 0,0 0,0 0,-1 0,1-1,0 1,0-1,-1 1,1-1,0 1,-1-1,1 0,-1 0,1 0,-1 0,1 0,-1 0,0 0,0 0,2-2,51-69,-53 71,83-147,-84 148,0 1,0 0,0 0,0-1,0 1,0 0,0-1,1 1,-1 0,0 0,0-1,0 1,1 0,-1-1,0 1,1-1,-1 1,1 0,-1-1,1 1,-1-1,1 1,-1-1,1 1,-1-1,1 0,0 1,-1-1,1 1,0-1,-1 0,1 0,0 0,-1 1,1-1,0 0,0 0,-1 0,1 0,0 0,-1 0,1 0,0 0,0-1,-1 1,1 0,0 0,-1 0,1-1,0 1,-1 0,1-1,0 1,-1-1,1 1,-1-1,1 1,-1-1,1 1,-1-1,1 1,-1-1,0 0,1 1,-1-1,0 0,0 1,1-1,-1 0,5 62,-6-58,0 52,-3-1,-2 1,-3-1,-1-1,-19 52,-28 39,53-136,0 0,0 0,-1-1,-1 1,1-1,-1 0,0 0,-1-1,1 1,-1-2,-1 1,1-1,-1 0,-2 1,9-6,0 1,-1-1,1 0,-1 1,1-1,-1 0,1 0,0 0,-1 0,1 0,-1 0,1 0,-1-1,1 1,-1 0,1-1,0 1,-1-1,1 0,0 1,0-1,-1 0,1 0,0 0,0 0,0 0,0 0,0 0,0 0,0 0,0-1,1 1,-1 0,0 0,1-1,-1 1,1-1,-1 1,1 0,0-1,0 1,-1-2,-4-63,10 41,2 5</inkml:trace>
  <inkml:trace contextRef="#ctx0" brushRef="#br0" timeOffset="798.874">1242 255,'-24'38,"-17"32,-7 9,4-4,6-10,9-11,5-11,6-7,6-5,1-8,2-2,2-6</inkml:trace>
  <inkml:trace contextRef="#ctx0" brushRef="#br0" timeOffset="1283.139">1581 424,'-202'115,"201"-115,-1 0,1 0,0 1,0-1,0 0,-1 1,1-1,0 1,0-1,0 1,0-1,0 1,0 0,0 0,0 0,0-1,0 1,0 0,1 0,-1 0,0 0,1 0,-1 1,1-1,-1 0,1 0,-1 0,1 0,0 1,0-1,-1 0,1 0,0 1,0-1,0 0,0 0,0 1,1-1,-1 0,0 0,1 0,-1 1,1-1,-1 0,1 0,-1 0,1 0,0 0,-1 0,1 0,0 0,0 0,0 0,0 0,0-1,0 1,0 0,0-1,0 1,0-1,0 1,1-1,-1 1,0-1,13 3,-12-4,1 1,-1 0,1 0,-1 0,1 0,-1 1,1-1,-1 1,0-1,1 1,-1 0,0 0,1 0,-1 0,0 0,0 1,0-1,0 1,0-1,0 1,0 0,-1 0,1 0,-1 0,1 0,-1 0,0 0,0 0,1 0,-2 1,1-1,0 0,0 1,-1-1,1 1,-1-1,0 2,-2 4,0 0,-1-1,0 1,0-1,-1 1,0-1,0 0,0 0,-1-1,0 0,-1 1,1-2,-1 1,0-1,-6 4,-44 54,56-62,-1 0,0 0,0 0,1 1,-1-1,1 0,-1 0,1 1,-1-1,1 0,0 1,0-1,-1 1,1-1,0 0,0 1,1-1,-1 0,0 1,0-1,1 1,-1-1,0 0,1 0,0 1,-1-1,1 0,0 0,-1 1,1-1,0 0,0 0,0 0,0 0,0 0,0-1,0 1,1 0,-1 0,0-1,0 1,0-1,1 1,-1-1,0 1,1-1,-1 0,1 0,-1 1,0-1,1 0,-1 0,2-1,78-1,55-57,-117 47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0,'-69'112,"-99"204,119-242,-97 125,146-198,-1-1,1 1,-1 0,1 0,-1-1,1 1,-1 0,1-1,-1 1,1 0,-1-1,0 1,1-1,-1 1,0-1,0 0,1 1,-1-1,0 0,0 1,0-1,0 0,1 0,-1 0,0 0,0 0,0 0,0 0,0 0,1 0,-1 0,0 0,0 0,0-1,0 1,1 0,-1-1,0 1,0 0,1-1,-1 1,0-1,1 1,-1-1,0 0,1 1,-1-1,1 0,-1 1,1-1,-1 0,1 0,0 1,-1-1,-11-46,11 24</inkml:trace>
  <inkml:trace contextRef="#ctx0" brushRef="#br0" timeOffset="382.987">87 28,'-2'2,"0"-1,0 1,1 0,-1 0,0 0,1 0,-1 0,1 0,0 0,0 0,0 0,0 1,0-1,0 0,1 1,-1-1,1 1,0-1,0 0,-1 1,2-1,-1 1,0-1,0 1,1-1,-1 1,1-1,0 0,0 1,1 1,4 14,0 0,2 0,1 0,0-1,1 0,0-1,6 6,10 17,34 51,-26-40,-1 1,-3 2,-3 1,6 17,7 97,-40-166,0-1,-1 0,1 0,0 0,0 0,0 1,0-1,0 0,0 0,0 0,0 0,0 1,1-1,-1 0,0 0,1 0,-1 0,1 0,0 0,-1 0,1 0,-1 0,1 0,0 0,0 0,0 0,0-1,0 1,0 0,-1 0,2-1,-1 1,0-1,0 1,0-1,0 0,0 1,0-1,0 0,1 0,-1 1,0-1,0 0,0 0,0 0,1-1,-1 1,0 0,0 0,0-1,0 1,1 0,-1-1,0 0,0 1,0-1,0 1,0-1,0 0,-1 0,1 1,0-1,12-8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34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1 311,'9'-5,"9"-1,5-5,4-1,2 3,1 2,0 2,0 3,-1 1,1 0,-2 2,1-1,-1 0,0 1,0-1,0 0,0 1,-4-1</inkml:trace>
  <inkml:trace contextRef="#ctx0" brushRef="#br0" timeOffset="314.335">1 508,'24'0,"12"0,1-4,-2-3,-1 1,-3 2,-1 0,-1 2,0 1,-1 0,0 1,0 1,-1-1,1 0,-4 0</inkml:trace>
  <inkml:trace contextRef="#ctx0" brushRef="#br0" timeOffset="815.674">226 1,'42'56,"-39"-53,135 89,-118-82,0 1,-1 0,0 2,-1 0,-1 1,0 1,0 0,-2 1,0 1,12 17,-25-30,1 0,-1-1,0 1,1 0,-2 0,1 0,0 1,-1-1,0 0,0 0,0 1,0-1,-1 1,0-1,0 1,0-1,0 1,-1-1,0 0,0 1,0-1,0 0,-2 4,-8 11,-2-1,0-1,0 0,-2-1,0 0,0-1,-2-1,0 0,0-2,-2 0,-7 4,-44 34,-26 33,84-64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42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31,'39'0,"21"-5,6-1,-3-1,-8 2,-9 2,-6 1,-6 0,-9 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42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0,'38'0,"32"0,5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4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27,'1'0,"-1"0,0 1,1-1,-1 0,0 1,0-1,0 0,1 1,-1-1,0 0,0 1,0-1,0 0,0 1,0-1,1 1,-1-1,0 0,0 1,0-1,0 1,-1-1,1 0,0 1,0-1,0 0,0 1,0-1,0 1,-1-1,1 0,0 1,0-1,0 0,-1 1,1-1,0 0,0 0,-1 1,1-1,0 0,-1 0,1 1,0-1,-1 0,1 0,-1 0,1 0,0 0,-1 0,1 1,0-1,-1 0,1 0,-1 0,1 0,0 0,-1 0,1-1,-1 1,1 0,0 0,-1 0,1 0,0 0,-1-1,7 40,80 287,-44-179,-42-147,0 1,0 0,0-1,1 1,-1-1,0 1,0 0,1-1,-1 1,0-1,1 1,-1-1,1 1,-1-1,1 1,-1-1,1 0,-1 1,1-1,-1 1,1-1,-1 0,1 0,-1 1,1-1,0 0,-1 0,1 0,0 0,-1 0,1 0,-1 0,1 0,0 0,-1 0,1 0,0 0,-1 0,1 0,-1 0,1-1,0 1,-1 0,1-1,-1 1,1 0,-1-1,1 1,-1 0,1-1,-1 1,1-1,-1 1,0-1,1 1,-1-1,0 0,1 1,-1-1,0 0,24-45,-19 34,16-36,-2-1,-2 0,-3-2,7-45,12-84,-29 156</inkml:trace>
  <inkml:trace contextRef="#ctx0" brushRef="#br0" timeOffset="677.315">406 421,'-5'21,"1"-1,0 1,2 0,0 0,1 0,1 0,1-1,1 1,1 0,3 10,-6-30,0 0,0 0,0 1,0-1,1 0,-1 0,0 0,0 0,1 0,-1 0,1 0,-1 0,1 0,-1 0,1 0,-1 0,1 0,0 0,0-1,-1 1,1 0,0 0,0-1,0 1,0 0,0-1,0 1,0-1,0 0,0 1,0-1,0 0,0 1,0-1,0 0,1 0,-1 0,0 0,0 0,0 0,0 0,0-1,0 1,0 0,0 0,1-1,-1 1,0-1,0 1,-1-1,1 0,0 1,0-1,0 0,0 1,0-1,37-52,48-119,-86 172,0-1,0 0,1 1,-1-1,0 0,0 1,0-1,1 1,-1-1,0 1,1-1,-1 1,0-1,1 1,-1-1,1 1,-1-1,1 1,-1-1,1 1,-1 0,1-1,-1 1,1 0,0-1,-1 1,1 0,-1 0,1 0,0 0,-1 0,1 0,0 0,-1 0,1 0,0 0,-1 0,1 0,-1 0,1 0,0 0,-1 1,1-1,-1 0,1 0,0 1,-1-1,1 0,-1 1,1-1,-1 1,1-1,-1 1,0-1,1 1,-1-1,0 1,1-1,-1 1,0-1,1 1,-1 0,0-1,0 1,8 43,-11 249,3-276,0-1,-2 0,0 1,-1-1,0 0,-2 0,0-1,0 1,-2-1,0 0,0-1,-2 0,1 0,-2 0,0-1,0-1,-9 7,19-18,-1 1,0-2,0 1,0 0,0 0,0 0,0 0,0 0,0-1,0 1,0 0,0-1,0 1,0-1,0 0,-1 1,1-1,0 0,0 1,-1-1,1 0,0 0,0 0,-1 0,1 0,0-1,0 1,-1 0,1-1,0 1,0 0,0-1,-1 1,1-1,0 0,0 1,0-1,0 0,0 0,0 0,1 0,-1 0,0 0,0 0,0 0,1 0,-1 0,1 0,-1-1,-4-64,11 44,1-1,1 1,1 1,1-1,1 2,1-1,0 1,2 1,8-9,-8 9</inkml:trace>
  <inkml:trace contextRef="#ctx0" brushRef="#br0" timeOffset="928.173">1027 421,'-19'39,"-11"26,-6 8,-1-9,6-11,3-9,6-7,3-6,-1-3,-2-1,-1-1,2-4</inkml:trace>
  <inkml:trace contextRef="#ctx0" brushRef="#br0" timeOffset="1197.76">1365 506,'-28'43,"-20"29,-1 7,2-11,10-11,11-10,10-10,7-5,6-8</inkml:trace>
  <inkml:trace contextRef="#ctx0" brushRef="#br0" timeOffset="1393.676">1027 535,'38'0,"28"0,6 0,-3 4,-9 2,-10 0,-9-1,-6-1,-9-2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45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233 129,'-9'0,"0"0,0 1,0 0,0 0,0 1,0 0,0 1,1 0,-1 0,1 1,0 0,0 0,0 1,1 0,0 0,0 1,0 0,0 0,1 1,0 0,1 0,-1 0,1 1,1-1,-1 1,1 1,1-1,0 0,0 1,0 0,1-1,0 2,-2 2,0 1,1 1,0-1,1 0,0 1,1-1,0 1,2 0,-1-1,2 1,0-1,0 0,1 1,1-1,0 0,1-1,0 1,1-1,5 7,-8-16,0 0,0 0,0 0,1-1,-1 1,1-1,0 0,-1 0,1-1,0 1,0-1,0 1,0-1,0-1,1 1,-1 0,0-1,0 0,1 0,-1 0,0-1,0 0,0 1,0-1,1-1,-1 1,1-1,105-58,-104 56,25-17,-1-1,0-2,-2 0,-1-2,-1-1,11-16,-29 32,0 1,-1-1,0-1,-1 1,0-1,0 0,-2 0,1-1,-2 1,0-1,0 0,-1 0,0 0,-2-1,1 1,-2 0,1 0,-2 0,0 0,-1-3,-27-44,11 40</inkml:trace>
  <inkml:trace contextRef="#ctx0" brushRef="#br0" timeOffset="370.015">149 609,'-19'27,"2"0,2 2,0 0,2 0,1 1,1 1,2 0,-2 17,9-44,1 0,1 0,-1-1,0 1,1 0,0 0,0 0,0 0,0 0,1-1,0 1,-1 0,1 0,1-1,-1 1,0 0,1-1,0 0,0 1,0-1,0 0,0 0,1 0,-1 0,1 0,0-1,0 1,0-1,0 0,0 1,1-1,-1-1,1 1,-1-1,1 1,-1-1,1 0,0 0,0-1,0 1,-1-1,5 0,10-5,-1-1,1 0,-1-2,0 0,-1-1,0 0,-1-2,0 0,5-5,9-4,-20 14,8-4,0-1,-1-1,0 0,0-1,-2-1,0 0,0-1,-1 0,-1-1,0-1,-2 0,9-17,-18 29,0 0,0 1,0-1,-1 0,0 0,0 1,0-1,-1 0,1 1,-1-1,0 0,-1 1,1-1,-1 1,0-1,0 1,0 0,-1 0,1 0,-1 0,0 0,0 1,0-1,-1 1,1 0,-1 0,0 0,0 0,0 1,0-1,0 1,0 0,-1 1,1-1,-1 1,1-1,-1 2,0-1,1 0,-4 1,-6-2,1 0,-1 1,1 1,-1 0,1 1,-1 1,1 0,-1 0,1 2,0-1,-11 6,-3 3</inkml:trace>
  <inkml:trace contextRef="#ctx0" brushRef="#br0" timeOffset="919.049">1051 101,'-31'15,"1"2,1 1,0 1,1 1,1 1,1 2,2 1,0 1,1 0,-12 20,32-41,-1 0,1 0,0 0,0 1,0-1,1 1,-1 0,1-1,1 1,-1 0,0 0,1 0,0 1,0-1,1 0,0 0,0 0,0 1,0-1,1 0,0 0,0 0,0 0,0 1,1-2,0 1,0 0,1 0,-1-1,1 1,0-1,0 0,0 0,1 0,-1 0,1 0,0-1,0 0,3 2,5-1,1 0,0-1,0 0,0-1,0 0,1-1,-1-1,0 0,0-1,1 0,-1-1,0 0,0-1,0-1,-1 0,1-1,-1 0,0-1,0 0,3-3,-1 2,1-1,-1 0,-1-1,1 0,-1-1,-1-1,0 0,-1-1,0 0,0 0,-2-1,1-1,-2 1,0-2,0 1,-2-1,1 0,3-16,-10 25,-1 0,1 0,-1 0,0 0,-1 0,0 0,1 1,-2-1,1 0,-1 1,0 0,0 0,0 0,-1 0,0 0,1 0,-2 1,1 0,-1 0,1 0,-1 0,0 1,0 0,-1 0,1 0,-1 1,1 0,-1 0,0 0,0 0,0 1,0 0,-4 0,-16-3</inkml:trace>
  <inkml:trace contextRef="#ctx0" brushRef="#br0" timeOffset="1265.925">994 496,'-32'28,"2"2,0 1,2 2,2 1,1 1,1 0,-6 17,3 37,26-87,1 0,0 1,0-1,1 1,-1-1,0 0,1 1,-1-1,1 0,0 1,0-1,0 0,0 0,0 0,0 0,1 0,-1 0,1 0,-1 0,1-1,0 1,0 0,0-1,-1 0,1 1,1-1,-1 0,0 0,0 0,0 0,1 0,-1-1,0 1,1-1,-1 0,1 1,142-4,-136 1,0 0,0 0,0-1,0-1,0 0,0 0,-1 0,0-1,0 0,0-1,-1 0,0 0,0 0,0-1,-1 0,0-1,2-3,-4 6,-1 1,0 0,-1-1,1 0,-1 0,0 0,0 0,-1 0,1 0,-1 0,0 0,-1-1,1 1,-1 0,0-1,0 1,-1 0,0-1,0 1,0 0,0 0,-1 0,0 0,0 0,0 0,-1 0,1 0,-1 1,0 0,-1-1,0 1,-29-21,15 18</inkml:trace>
  <inkml:trace contextRef="#ctx0" brushRef="#br0" timeOffset="1601.464">1447 158,'0'24,"-5"36,-2 14,1 3,1-7,2-5,0-9,2-10,1-7,0-6,0-3,0-3,0 0,1-1,-1 1,0-10,5-7,1-6</inkml:trace>
  <inkml:trace contextRef="#ctx0" brushRef="#br0" timeOffset="1865.367">1757 298,'-295'260,"238"-200,57-58,0 0,0 0,1 1,-1-1,0 0,1 0,-1 0,1 0,0 0,0 0,0 0,0 0,0-1,0 1,0 0,1 0,-1-1,1 1,-1-1,1 1,0-1,-1 0,1 0,0 0,0 0,0 0,0 0,0 0,0 0,0-1,0 1,0-1,0 0,0 1,0-1,0 0,1 0,-1 0,0-1,0 1,0 0,2-2,-2 3,13-1,0 1,0 0,0 1,0 1,-1 1,1 0,-1 1,0 0,0 1,0 0,6 6,-7 0</inkml:trace>
  <inkml:trace contextRef="#ctx0" brushRef="#br0" timeOffset="2399.196">1814 863,'103'-235,"-103"234,0-1,0 1,0 0,0 0,0 0,0 0,0 0,1 0,-1 0,0 0,1 0,-1 0,1 0,-1 0,1 0,-1 0,1 0,0 0,0 1,-1-1,1 0,0 0,0 1,0-1,0 0,0 1,0-1,0 1,0-1,0 1,0 0,0-1,0 1,0 0,0 0,0 0,0 0,0 0,0 0,0 0,0 0,0 0,1 0,-1 1,0-1,0 0,0 1,0-1,0 1,0-1,0 1,-1-1,1 1,0 0,0 0,0-1,-1 1,1 0,0 0,0 0,8 14,-8-12,0 1,0-1,1 0,0 0,-1 0,1 0,0 0,1 0,-1 0,0 0,1-1,-1 0,1 1,0-1,0 0,0 0,0 0,0-1,0 1,1-1,-1 0,1 0,-1 0,0 0,1 0,0-1,-1 1,1-1,-1 0,1-1,-1 1,4-1,35-15,20-3,-60 19,0 0,0 1,-1-1,1 0,0 1,0 0,-1-1,1 1,0 0,-1 0,1 0,-1 0,1 0,-1 0,0 0,1 1,-1-1,0 0,0 1,0-1,0 1,0-1,0 1,0 0,-1-1,1 1,0 0,-1-1,1 1,-1 0,0 0,0 0,0-1,0 2,9 74,-4-58</inkml:trace>
  <inkml:trace contextRef="#ctx0" brushRef="#br0" timeOffset="2737.132">2716 129,'-189'364,"130"-240,-60 175,109-281</inkml:trace>
  <inkml:trace contextRef="#ctx0" brushRef="#br0" timeOffset="5303.906">2829 468,'-1'55,"13"145,7-59,-20-141,1 1,-1-1,1 1,0 0,-1-1,1 1,0 0,0-1,-1 1,1 0,0 0,0-1,0 1,0 0,0-1,0 1,0 0,0 0,0-1,0 1,1 0,-1-1,0 1,0 0,1-1,-1 1,0 0,1-1,-1 1,1 0,-1-1,1 1,-1-1,1 1,-1-1,1 1,-1-1,1 0,0 1,-1-1,1 0,0 1,-1-1,1 0,0 0,-1 0,1 1,0-1,0 0,-1 0,1 0,0 0,0 0,-1 0,1-1,0 1,-1 0,1 0,0 0,-1-1,1 1,0 0,-1-1,1 1,178-145,-177 144,-1 1,0-1,0 0,1 1,-1-1,0 1,1-1,-1 1,0 0,1 0,-1-1,1 1,-1 0,1 0,-1 0,0 1,1-1,-1 0,1 0,-1 1,0-1,1 1,-1-1,0 1,0 0,1-1,-1 1,0 0,0 0,0 0,0 0,0 0,0 0,0 0,0 0,0 0,-1 1,1-1,0 0,-1 0,1 1,-1-1,1 1,-1-1,0 0,1 1,-1-1,0 1,4 77,-4-70,-2 51,1-34</inkml:trace>
  <inkml:trace contextRef="#ctx0" brushRef="#br0" timeOffset="6604.693">515 72,'0'-4,"-4"-3,-8 1,-5 1,-5 2,-4 6,-2 2,-1 5,0 2,-1 2,1 0,0 2,1-2,4 1,7-1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58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1,'-5'33,"-6"36,-1 10,1-3,3-10,2-11,-2-10,0-9,1-4,-2-9,-1-7</inkml:trace>
  <inkml:trace contextRef="#ctx0" brushRef="#br0" timeOffset="284.015">462 28,'-43'29,"-29"19,-7 6,10-1,22-5,23-11,16-6,14-9,11-8,8-2,3-2,3-4,0-2,-4 2,-3 1,-5-1</inkml:trace>
  <inkml:trace contextRef="#ctx0" brushRef="#br0" timeOffset="732.841">406 452,'187'-171,"-187"171,0 1,0 0,0-1,0 1,0-1,1 1,-1 0,0-1,0 1,0-1,1 1,-1 0,0-1,1 1,-1-1,1 1,-1-1,0 1,1-1,-1 0,1 1,-1-1,1 1,-1-1,1 0,0 0,-1 1,1-1,-1 0,1 0,0 0,-1 1,1-1,0 0,-1 0,1 0,-1 0,1 0,0 0,-1 0,1-1,0 1,-1 0,1 0,-1 0,1-1,0 1,-1 0,1-1,-1 1,1 0,-1-1,1 1,-1-1,1 1,-1-1,0 1,1-1,-1 1,0-1,1 1,-1-1,0 1,0-1,1 0,-1 1,0-1,10 26,-6-23,0 0,0 0,0-1,0 1,0-1,0 0,1 0,-1-1,0 1,1-1,-1 0,1 0,-1-1,0 1,1-1,-1 0,0 0,0 0,0-1,0 1,0-1,2-1,5 0,-9 1,0 1,0 0,1 0,-1 0,0 0,1 0,-1 0,1 1,-1-1,1 1,-1-1,1 1,-1 0,1 0,-1 0,1 1,-1-1,1 0,-1 1,1 0,-1 0,0-1,1 1,-1 1,0-1,0 0,0 0,0 1,0 0,0-1,0 1,0 0,0 0,-1 0,1 0,-1 0,0 0,1 0,-1 0,0 1,0-1,0 3,2 19,-2-1</inkml:trace>
  <inkml:trace contextRef="#ctx0" brushRef="#br0" timeOffset="988.016">1478 57,'-110'73,"-10"3,4 5,3 4,4 6,-54 61,141-128,2 1,1 1,1 1,1 1,2 0,-4 9,12-19</inkml:trace>
  <inkml:trace contextRef="#ctx0" brushRef="#br0" timeOffset="1634.531">1224 537,'-2'1,"0"1,1-1,-1 1,0-1,0 1,1-1,-1 1,1 0,0 0,-1 0,1 0,0 0,0 0,0 0,0 1,1-1,-1 0,0 0,1 1,0-1,-1 0,1 1,0-1,0 0,1 2,-2-1,-2 253,16-183,-12-72,0-1,1 1,-1-1,1 1,-1-1,1 0,-1 1,1-1,-1 0,1 0,-1 0,1 0,-1 0,1-1,-1 1,0 0,1-1,-1 1,1-1,-1 1,0-1,1 0,-1 0,0 0,0 1,1-1,-1 0,0 0,0 0,0-1,0 1,0 0,-1 0,1-1,1 0,211-155,-211 156,1-2,-1 1,1-1,0 1,0-1,0 1,0 0,1 0,-1 0,0 0,1 1,0 0,-1-1,1 1,0 0,-1 1,1-1,0 1,0 0,0 0,-1 0,1 0,0 0,0 1,-1 0,1 0,0 0,-1 0,1 1,-1-1,1 1,-1 0,0 0,1 0,-1 0,0 1,-1-1,1 1,1 1,15 92,-19-71</inkml:trace>
  <inkml:trace contextRef="#ctx0" brushRef="#br0" timeOffset="1970.309">1845 904,'-5'45,"31"-63,162-207,-184 219,1 0,0 0,1 0,0 0,0 1,0 0,0 0,1 0,0 1,-1 0,2 1,-1-1,0 1,1 1,0-1,-1 1,8 0,14 23,-22-4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58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0,'-18'18,"1"2,0-1,1 2,1 0,1 1,1 1,1 0,1 0,1 1,1 1,-1 6,9-25,-1 0,1 0,1 0,-1 0,1 0,0-1,0 1,1 0,0 0,0 0,0 0,0 0,1-1,0 1,1-1,-1 1,1-1,0 0,0 0,0 0,1 0,0-1,0 1,0-1,1 0,-1 0,1-1,0 1,0-1,0 0,0 0,1-1,-1 0,1 0,-1 0,1 0,0-1,0 0,0 0,0-1,-1 0,1 0,0 0,0 0,0-1,0 0,0-1,2 0,26-23,-24 10</inkml:trace>
  <inkml:trace contextRef="#ctx0" brushRef="#br0" timeOffset="256.029">395 84,'-24'44,"-13"37,-5 15,5-4,9-12,9-16,7-14,7-10,3-7,3-5,0-2,6-6,1-6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5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0,'0'38,"0"28,0 6,0-3,0-9,0-10,0-9,0-6,0-5,0-2,0-1,0-1,-4-4,-3-2,6-3,3-5</inkml:trace>
  <inkml:trace contextRef="#ctx0" brushRef="#br0" timeOffset="313.984">407 112,'-33'51,"2"1,3 1,1 2,4 0,-8 30,21 5,10-88,1 1,-1 0,1-1,0 1,0-1,0 0,1 1,-1-1,0 0,1 1,0-1,-1 0,1 0,0 0,0-1,0 1,0 0,0-1,1 1,-1-1,0 0,1 0,-1 1,1-2,-1 1,1 0,0-1,-1 1,1-1,0 0,1 1,16-2,1-1,-1-1,0-1,0 0,0-2,-1 0,0-1,0-1,0-1,-1 0,0-1,-1-1,-1-1,10-8,-18 13,0 0,-1 0,0-1,0 0,0 0,-1-1,0 0,-1 0,0 0,0-1,-1 1,0-1,-1 0,0 0,0-1,-1 1,-1-1,0 1,0-1,-1 1,0-1,-1 1,0-1,-2-4,2 10,1 1,-1 0,0 0,0-1,-1 1,1 0,-1 0,0 0,0 1,0-1,0 0,-1 1,0-1,1 1,-1 0,0 0,-2-1,-13-8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5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1 198,'4'0,"8"-5,5-1,5 0,4 1,1 1,2 2,1 1,-5-4,-2-1,0 0,0 1,2 2,1-4,-3 5,-12 2,-6 6,-5 2</inkml:trace>
  <inkml:trace contextRef="#ctx0" brushRef="#br0" timeOffset="2032.003">198 0,'0'34,"5"20,1 6,1-2,-2-6,-2-8,-1-6,0-9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7,'5'-6,"-18"20,-106 123,-167 229,182-259,103-106,1 0,-1 0,0 0,1 0,-1 0,0 0,0-1,0 1,0 0,0-1,0 1,0-1,0 1,0-1,0 1,0-1,0 0,0 1,0-1,0 0,0 0,-1 0,1 0,0 0,0 0,0 0,0 0,0 0,0-1,-1 1,1 0,0-1,0 1,0-1,0 1,0-1,0 0,0 1,1-1,-1 0,0 1,0-1,0 0,1 0,-1 0,0 0,1 0,-1 0,1 0,-1 0,1 0,-1 0,1 0,0 0,0 0,-1-1,1 1,0 0,0 0,0 0,0 0,1 0,-1-1,0 1,0 0,1 0,-1 0,-2-23,1 0</inkml:trace>
  <inkml:trace contextRef="#ctx0" brushRef="#br0" timeOffset="332.953">60 7,'0'0,"0"1,0-1,1 0,-1 1,0-1,0 0,0 1,0-1,0 0,0 1,0-1,0 0,0 1,0-1,0 0,0 1,0-1,0 1,0-1,0 0,0 1,0-1,0 0,0 1,-1-1,1 0,0 1,0-1,0 0,-1 1,1-1,0 0,0 0,-1 1,1-1,0 0,-1 0,1 0,0 1,-1-1,1 0,0 0,-1 0,1 0,0 0,-1 0,1 0,0 1,-1-1,1 0,0 0,-1 0,1-1,-1 1,1 0,0 0,-1 0,1 0,-1 0,11 36,1-14,1 0,1-1,1 0,1-1,1-1,6 6,45 59,54 76,6 16,-113-160</inkml:trace>
  <inkml:trace contextRef="#ctx0" brushRef="#br0" timeOffset="1236.05">907 403,'-152'283,"41"-80,101-182,20-30,22-32,143-210,-56 78,-119 173,1 0,-1-1,0 1,0-1,0 1,0-1,0 1,1 0,-1-1,0 1,0-1,1 1,-1 0,0-1,1 1,-1 0,0 0,1-1,-1 1,1 0,-1 0,0-1,1 1,-1 0,1 0,-1 0,1 0,-1 0,0 0,1-1,-1 1,1 0,-1 0,1 0,-1 1,1-1,-1 0,0 0,1 0,-1 0,1 0,-1 0,1 1,-1-1,0 0,1 0,-1 1,1-1,-1 0,0 1,0-1,1 0,-1 1,0-1,1 0,-1 1,0-1,0 1,0-1,1 0,-1 1,0-1,0 1,0-1,0 1,0-1,0 0,0 1,3 37,-3-33,4 40,2-1,2 1,2-1,1-1,3 0,3 4,-15-41,25 50,-37-83,-2 14,0 0,-1 1,0 0,-1 1,-1 1,0 0,0 1,-1 0,0 2,0 0,-1 0,0 2,0 0,0 1,-1 1,0 0,-5-4,4-1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90,'-32'31,"2"0,1 2,1 2,2 0,2 1,-11 23,32-54,0 0,0 1,1-1,0 1,0 0,0 0,0 0,1 0,0 0,1 0,-1 0,1 0,0 0,0 0,1 0,0 0,0 0,1 0,-1 0,1-1,0 1,1 0,-1-1,1 0,0 1,1-1,-1 0,1-1,0 1,0-1,1 1,-1-1,1-1,0 1,0-1,0 1,0-1,1-1,0 1,2-1,0 0,0 0,1-1,-1 0,0-1,1 0,-1 0,0-1,1 0,-1 0,0-1,0 0,0-1,0 1,0-2,-1 1,1-1,-1 0,0 0,0-1,-1 0,1-1,-1 1,0-1,0 0,-1 0,0-1,0 0,0 0,-1 0,0 0,-1-1,1 0,-2 1,1-1,-1 0,0-1,0-2,3-1,-1 0,-1 0,0 0,0 0,-1 0,0-1,-2 1,1-1,-1 1,-1-1,0 1,-1-1,-1 1,1 0,-2 0,0 0,-1-2,-1 2,1 1,-1 0,-1 0,0 1,-1 0,0 0,0 1,-1 0,0 0,-1 1,0 0,0 1,-1 0,0 0,0 1,0 1,-1 0,0 1,0 0,0 0,0 1,0 1,-1 0,-1 1,-12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7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1,'0'1379,"27"-1176,-26-179</inkml:trace>
  <inkml:trace contextRef="#ctx0" brushRef="#br0" timeOffset="917.44">5532 114,'11'137,"18"104,-16-93,-6 0,-9 78,0-51,0-130,1-31,0 1,1-1,0 1,1-1,1 1,0-1,1 0,4 12,-1-14</inkml:trace>
  <inkml:trace contextRef="#ctx0" brushRef="#br0" timeOffset="1915.356">0 848,'364'-62,"-194"45,2 8,121 10,-121 1,411 26,6-44,236 2,-522 16,-4-13,-83-2,118 11,33-1,-26-24,150-2,-84 0,329 30,-685-6,-33-1</inkml:trace>
  <inkml:trace contextRef="#ctx0" brushRef="#br0" timeOffset="2996.481">6237 283,'-544'309,"-18"-61,554-245,-45 32,52-26</inkml:trace>
  <inkml:trace contextRef="#ctx0" brushRef="#br0" timeOffset="3870.324">1468 453,'-625'312,"66"-24,497-249,78-38,-3-6</inkml:trace>
  <inkml:trace contextRef="#ctx0" brushRef="#br0" timeOffset="7283.611">3104 1045,'5'-6,"-54"70,-161 207,4-40,174-208,15-16</inkml:trace>
  <inkml:trace contextRef="#ctx0" brushRef="#br0" timeOffset="7765.138">2710 1130,'124'111,"-37"35,23 105,-87-176,-23-60</inkml:trace>
  <inkml:trace contextRef="#ctx0" brushRef="#br0" timeOffset="8086.766">3218 1384,'4'34,"7"10,2 4,-2-3,-3-3,-2-5,-3-3,-1-3,-6-7,-3-2,-4-6,-1-4</inkml:trace>
  <inkml:trace contextRef="#ctx0" brushRef="#br0" timeOffset="8587.285">3189 1384,'62'-19,"-48"13,1 1,0 1,0 0,1 0,-1 2,1 0,-1 1,14 1,-28 0,1 0,-1 0,1 0,-1 0,0 0,1 0,-1 1,1-1,-1 1,0-1,1 1,-1-1,0 1,0 0,0-1,1 1,-1 0,0 0,0 0,0 0,0 0,0 0,-1 0,1 1,0-1,0 0,-1 0,1 1,-1-1,1 0,-1 1,0-1,1 0,-1 1,0-1,0 1,0-1,0 0,0 2,-22 59,8-25,14-30,0-1,1 1,0-1,0 1,1-1,-1 0,2 1,-1-1,1 0,-1 0,1-1,1 1,-1 0,1-1,0 0,1 0,-1 0,1-1,0 1,0-1,0 0,1-1,-1 1,1-1,0 0,0 0,5 1,2 4,-10-6,0 0,0 1,0-1,0 1,-1 0,1 0,-1 0,0 0,1 0,-1 0,-1 1,1-1,0 1,-1-1,0 1,0 0,0-1,0 1,-1 0,1 0,-1 0,0-1,0 1,0 0,-1 0,1 0,-1-1,0 1,0 0,-1-1,1 1,-1-1,1 1,-1-1,0 1,0-1,-1 0,1 0,-1 0,1-1,-1 1,0 0,0-1,-6 5,0 0,-1 0,1-1,-1 0,-1-1,1-1,-1 1,1-1,-1-1,0 0,-1-1,1 0,0 0,-1-2,1 1,-7-1,1-6</inkml:trace>
  <inkml:trace contextRef="#ctx0" brushRef="#br0" timeOffset="8938.143">4064 1328,'-103'180,"-8"-39,-12-2,30-43,81-81</inkml:trace>
  <inkml:trace contextRef="#ctx0" brushRef="#br0" timeOffset="9689.613">4233 1441,'-287'298,"210"-192,77-106,0 0,0 0,0 1,1-1,-1 0,0 0,0 0,0 1,0-1,1 0,-1 0,0 1,0-1,0 0,0 0,0 1,0-1,0 0,0 0,0 1,0-1,0 0,0 0,0 1,0-1,0 0,0 1,23-20,338-326,-359 343,0 0,1 0,-1 0,0 0,1 0,-1 1,1-1,0 1,-1 0,1-1,0 1,0 1,0-1,0 0,0 1,0-1,0 1,0 0,0 0,0 0,0 0,0 1,0-1,0 1,0 0,0 0,0 0,-1 0,1 0,0 1,-1-1,1 1,-1 0,1-1,-1 1,0 0,0 1,1-1,-2 0,1 1,0-1,0 1,-1-1,0 1,15 19,-1 2,-2-1,0 2,-1 0,7 24,19 24,-29-58</inkml:trace>
  <inkml:trace contextRef="#ctx0" brushRef="#br0" timeOffset="9988.095">4121 1666,'29'0,"18"0,7-5,-1-1,-5 0,-6 1,-5 2,-4 0,-3-3,-2-1,-5 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4:47.3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70,'1'-1,"0"0,0 0,1-1,-1 1,0 0,0 0,1 1,-1-1,1 0,-1 0,1 1,-1-1,1 1,-1-1,1 1,0-1,-1 1,1 0,0 0,-1 0,1 0,-1 0,1 0,0 1,-1-1,1 0,0 1,-1-1,1 1,-1 0,1 0,6 0,351 8,-236-10,97-26,294 27,-311 27,-10-37,62-9,-30-9,-220 28,34-2,-1 2,0 1,0 3,29 5,158 10,-26 8,105-56,537 30,107-1,-698 28,-54-18,32 5,-91-12,63 25,-3-17,-130-1,1-3,0-3,0-3,22-5,29 2,792 3,-636-30,6 0,-111 19,27-9,1-7,-135 26,88-11,28-8,-157 14,-20 4,0 0,-1 0,1 1,0-1,-1 0,1 1,0-1,0 1,0 0,0-1,-1 1,1 0,0 0,0 0,0 1,0-1,0 0,-1 1,1-1,0 1,0-1,-1 1,1 0,0 0,-1 0,1 0,-1 0,1 0,-1 0,1 0,-1 1,0-1,0 1,1-1,-1 1,0 0,4 17,-3 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13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3,'-19'0,"-12"5,6 1,10 0,13-5,13-4,3-6,-1 4,-6 2,-10 7,-5 7,-5 2,0-1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13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0,'-15'15,"-4"9,5 0,11-3,10-5,8-6,3-9,-8-5,-4 3,-9 2,-9 0,3 1,3-1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00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1910 736,'-19'33,"-7"16,2 5,4-2,6-11</inkml:trace>
  <inkml:trace contextRef="#ctx0" brushRef="#br0" timeOffset="256.087">1825 199,'9'24,"4"8</inkml:trace>
  <inkml:trace contextRef="#ctx0" brushRef="#br0" timeOffset="595.199">2192 933,'113'-268,"-92"222,-20 46,0 0,0 0,0 0,1 0,-1 0,0 1,0-1,0 0,0 1,0-1,0 1,0-1,0 1,0 0,0-1,0 1,0 0,0 0,-1 0,1 0,0-1,-1 1,1 0,0 0,-1 0,1 0,-1 1,1-1,-1 0,0 0,0 0,1 0,-1 0,0 0,0 1,0-1,0 1,1 0,3 14,1-1,1-1,0 1,1-1,1 0,0 0,1-1,0 0,1-1,0 0,1 0,1-1,0-1,0 0,1 0,3 1,-13-10,0 0,0 0,1 0,-1 0,0-1,1 1,-1-1,0 0,1 0,-1 0,1 0,-1-1,0 0,1 1,-1-1,0 0,0 0,0-1,0 1,0-1,0 1,0-1,0 0,0 0,-1-1,1 1,-1 0,0-1,1 1,-1-1,0 0,55-100,-48 84,17-77,-24 74</inkml:trace>
  <inkml:trace contextRef="#ctx0" brushRef="#br0" timeOffset="-836.933">414 227,'9'-2,"1"1,0-1,-1-1,1 0,-1 0,0-1,0 0,0-1,-1 0,3-2,30-15,155-64,-95 52,-98 34,-1 1,1-1,-1 1,0 0,1 0,-1 0,0 0,0 0,1 0,-1 1,0-1,-1 1,1-1,0 1,0 0,-1 0,1 0,-1 0,1 0,-1 0,0 0,0 0,0 1,0-1,0 0,0 1,-1-1,1 0,-1 1,0-1,1 1,-1-1,-1 1,1-1,0 1,0-1,-1 1,1-1,-1 0,0 1,0-1,-1 2,2 5,-4 819,-7-766,-15-83,9 3,0 0,-1 2,-1 0,-1 1,0 0,0 2,-2 0,1 2,-2 0,1 2,-2 0,1 2,-1 0,0 2,0 0,0 2,-1 0,0 2,1 1,-1 1,1 1,-1 1,-3 2,-7 1,0 1,1 2,1 2,-1 0,2 3,0 0,-20 14,51-28,-1 0,0 1,1-1,-1 1,1 0,-1 0,1 0,-1-1,1 1,0 0,-1 1,1-1,0 0,0 0,0 0,0 1,0-1,0 1,0-1,0 1,0-1,1 1,-1-1,1 1,-1 0,1-1,-1 1,1 0,0-1,0 1,0 0,0 0,0-1,0 1,1 0,-1-1,1 1,-1 0,1 0,9 7</inkml:trace>
  <inkml:trace contextRef="#ctx0" brushRef="#br0" timeOffset="-251.848">668 509,'38'7,"1"-3,1-1,-1-1,0-3,1-1,23-5,-54 6,52-6,0-2,0-3,-1-3,16-7,23-10,-118 59,15-19,-1 1,1 0,0 0,1 1,0-1,0 1,1-1,1 1,-1 0,1 0,1 0,0 0,1 4,-6 56,-16 100,20-146</inkml:trace>
  <inkml:trace contextRef="#ctx0" brushRef="#br0" timeOffset="1114.149">3152 509,'-16'20,"0"-1,2 2,0 0,1 1,2 0,0 1,1 0,1 0,2 1,0 1,-1 13,7-34,1 0,0-1,0 1,0 0,1 0,-1 0,1-1,0 1,0 0,0-1,1 1,-1-1,1 1,0-1,0 0,0 1,0-1,0 0,1-1,0 1,-1 0,1-1,0 1,0-1,0 0,1 0,-1 0,0 0,1-1,-1 1,1-1,0 0,-1 0,1 0,0-1,0 1,-1-1,1 0,0 0,0 0,0-1,9 1,0-2,0 1,0-2,0 1,-1-2,1 0,-1 0,0-1,0-1,0 0,-1 0,0-1,0-1,-1 0,0 0,0-1,-1 0,0-1,-1 0,3-5,8-11,0-1,-3-1,0-1,-1 0,-2-1,-2 0,6-23,-9 32,-2-1,-1-1,0 1,-2-1,-1 0,0 0,-2 0,-1 0,0 1,-2-1,-1 0,0 1,-2-1,-1-1,5 15,-1 0,0 0,0 0,-1 1,0-1,0 1,-1 0,0 0,0 0,-1 1,0 0,0 0,-1 1,0-1,0 1,-1 1,1-1,-1 2,0-1,-1 1,1 0,-1 0,0 1,0 0,0 1,-8-1,12 3,1-1,-1 2,0-1,0 1,1-1,-1 1,0 1,1-1,-1 0,1 1,-1 0,1 0,0 1,0-1,0 1,0 0,0 0,0 0,1 1,0-1,-1 1,2-1,-1 1,0 0,1 1,-1-1,1 0,0 1,1-1,-1 1,1-1,0 1,0 1,-3 12,0 0,2-1,0 1,1 0,1 0,1 0,0 0,3 6,0 2,2-1,1 1,1-2,1 1,2-1,0-1,1 0,2 0,0-1,1-1,1-1,5 5,31 31,3-2,2-3,55 38,-10-22,-85-61,-5-5</inkml:trace>
  <inkml:trace contextRef="#ctx0" brushRef="#br0" timeOffset="7681.064">4732 369,'23'58,"40"224,-62-269,1-1,0 1,0-1,1 1,1-1,0 0,1 0,0-1,1 1,1 0,-6-11,0 0,-1 0,1 0,0 0,0 0,0 0,0 0,1-1,-1 1,0 0,0-1,0 1,0 0,1-1,-1 0,0 1,1-1,-1 0,0 0,1 0,-1 0,0 0,1 0,-1 0,0 0,1 0,-1 0,0-1,0 1,1-1,-1 1,0-1,0 1,0-1,1 0,-1 0,0 1,0-1,0 0,0 0,-1 0,1 0,0 0,0 0,0 0,-1-1,1 1,0-1,33-61,-34 62,44-100,75-205,-89 171,-27 67,-16 78,-10 34,10-20</inkml:trace>
  <inkml:trace contextRef="#ctx0" brushRef="#br0" timeOffset="8867.2">5352 623,'-36'82,"32"-70,0 0,1 0,0 0,0 1,1-1,1 1,0-1,1 1,0-1,1 1,1-1,1 6,-2-16,-1 0,1 1,1-1,-1 0,0 0,0-1,1 1,-1 0,1 0,0-1,-1 1,1-1,0 1,0-1,0 0,0 0,0 1,0-2,0 1,0 0,0 0,1-1,-1 1,0-1,1 1,-1-1,0 0,1 0,-1 0,0-1,0 1,1 0,-1-1,1 0,72-34,-52 16,0-1,-1-1,-1-1,-1-2,0 1,-3-2,0 0,-1-2,6-14,-8 22,-7 28,-5 41,-3-42,-12 258,-22-41,34-219,-1 16,-1-1,-1 1,-1-1,-1 0,-1 0,-1 0,0-1,-2-1,0 1,-1-1,-1-1,-1 0,-3 2,15-17,-1 0,0-1,0 1,1-1,-2 1,1-1,0 0,0 1,-1-1,1-1,-1 1,1 0,-1-1,0 1,0-1,0 0,0 0,0 0,0 0,0 0,0-1,0 1,0-1,0 0,0 0,0 0,-1 0,1-1,0 1,0-1,0 0,0 0,0 0,0 0,0 0,1-1,-1 0,0 1,1-1,-1 0,1 0,0 0,-2-2,0-6,0-1,0 0,1 1,1-1,0 0,0-1,1 1,1 0,0 0,0 0,1-1,1 1,0 0,0 0,1 0,0 1,1-1,0 1,4-7,3-5,1 1,1 1,1-1,1 2,0 0,2 1,8-7,70-54,-72 63</inkml:trace>
  <inkml:trace contextRef="#ctx0" brushRef="#br0" timeOffset="10201.91">6312 481,'-28'56,"-168"247,69-122,53-71,74-98,6-12</inkml:trace>
  <inkml:trace contextRef="#ctx0" brushRef="#br0" timeOffset="10622.519">6595 679,'-105'268,"95"-219,-27 65,35-115,5-7</inkml:trace>
  <inkml:trace contextRef="#ctx0" brushRef="#br0" timeOffset="10889.371">6397 650,'38'0,"28"0,6 0,-3 0,-9 0,-10 0,-9-4,-6-3,-9 1</inkml:trace>
  <inkml:trace contextRef="#ctx0" brushRef="#br0" timeOffset="12321.302">329 1413,'11'0,"397"-3,60-21,538-36,-288 33,249 28,-549 26,-57 3,372-31,-430-28,81 29,-192-27,191 27,-213-28,-144 26,-2 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0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59,'29'-5,"24"-6,7-1,-1 1,-6 3,-7 2,-7 3,-5 1,-4 2,-6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0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0,'43'5,"29"-4,7-1,-10-1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38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33,'22'12,"-10"9,-2 1,0 1,-2-1,0 1,-1 0,-2 1,0 0,0 15,0-12,40 325,-19-198,-26-155,1 0,-1 1,1-1,-1 0,1 1,-1-1,1 1,0-1,-1 1,1-1,0 1,0-1,0 1,-1-1,1 1,0 0,0 0,0-1,0 1,-1 0,1 0,0 0,0 0,0 0,0 0,0 0,-1 0,1 0,0 1,0-1,0 0,0 1,-1-1,1 0,0 1,0-1,0 1,-1-1,1 1,0-1,-1 1,1 0,-1-1,1 1,-1 0,1-1,-1 1,1 0,-1 0,1-1,-1 1,0 0,0 0,1 0,-1 0,0-1,0 1,0 0,0 0,0 0,0 0,0 0,0 0,0-1,-1 1,1 0,14-29,-2-2,0 1,-2-1,-2-1,5-31,4-10,112-450,-126 511</inkml:trace>
  <inkml:trace contextRef="#ctx0" brushRef="#br0" timeOffset="661.685">564 456,'-7'24,"1"1,1-1,1 1,1 0,2 0,0 17,0-40,1 1,-1 0,1 0,-1 0,1 0,0 0,0 0,1 0,-1 0,0 0,1 0,0 0,0 0,0 0,0 0,0-1,1 1,-1 0,1-1,-1 1,1-1,0 1,0-1,0 0,0 0,1 0,-1 0,1 0,-1-1,1 1,-1-1,1 0,0 1,0-1,0 0,0-1,-1 1,1 0,0-1,0 0,0 0,0 0,0 0,0 0,0 0,0-1,0 0,0 1,0-1,0 0,0 0,0-1,65-92,-51 63,72-136,-88 168,0 0,0 0,0 0,0 0,0 0,0 1,0-1,0 0,0 0,0 1,0-1,-1 1,1-1,-1 1,1-1,-1 0,1 1,-1 0,0-1,0 1,0-1,0 1,0-1,0 1,0-1,0 1,-1-1,1 1,-1 1,-3 310,-5-222,-4-1,-5-1,-26 82,40-153,-1-1,-1 0,0 0,-1 0,-1-1,-1 0,-9 13,18-28,0-1,-1 1,1 0,0 0,-1 0,1-1,-1 1,1 0,-1 0,0-1,1 1,-1-1,0 1,1 0,-1-1,0 1,0-1,0 0,1 1,-1-1,0 0,0 1,0-1,0 0,0 0,1 0,-1 0,0 0,0 0,0 0,0 0,0 0,0 0,0 0,0-1,1 1,-1 0,0 0,0-1,0 1,1-1,-1 1,0-1,0 1,1-1,-1 0,0 1,1-1,-1 0,1 1,-1-1,1 0,-1 0,1 1,-1-1,1 0,0 0,0 0,-1 0,1 0,0 1,0-1,0-1,-11-60,10 15,2-1,2 1,2 0,3 0,1 0,2 1,11-24,-12 42</inkml:trace>
  <inkml:trace contextRef="#ctx0" brushRef="#br0" timeOffset="977.455">1410 287,'-238'438,"83"-198,58-106,93-114,7-18</inkml:trace>
  <inkml:trace contextRef="#ctx0" brushRef="#br0" timeOffset="1229.25">1721 513,'-19'38,"-16"37,-7 11,4-5,3-12,8-12,9-11,7-9,0-6,3-3,2-1,2-1,2-10,2-7</inkml:trace>
  <inkml:trace contextRef="#ctx0" brushRef="#br0" timeOffset="1482.819">1467 513,'38'5,"33"1,8 0,-4-1,-11-6,-10-3,-10-1,-8 0,-5-3,-8-1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57,'22'22,"-2"2,0 0,-2 1,-1 1,-1 1,1 4,1 10,-2 0,-1 2,-3 0,-1 0,-3 1,-1 0,-2 5,12 63,-17-112,0 1,0-1,0 1,0-1,0 1,0-1,0 1,0-1,0 1,1-1,-1 1,0-1,0 1,0-1,1 1,-1-1,0 1,0-1,1 0,-1 1,1-1,-1 1,0-1,1 0,-1 1,1-1,-1 0,0 0,1 1,-1-1,1 0,-1 0,1 0,-1 0,1 0,-1 1,1-1,-1 0,1 0,-1 0,1 0,0 0,-1-1,1 1,-1 0,1 0,-1 0,1 0,-1-1,0 1,1 0,-1 0,1-1,-1 1,1 0,-1-1,0 1,1 0,-1-1,0 1,1-1,-1 1,0 0,0-1,1 1,-1-1,0 1,0-1,0 1,1-1,17-38,-16 35,94-293,17-39,-105 312</inkml:trace>
  <inkml:trace contextRef="#ctx0" brushRef="#br0" timeOffset="1335.608">621 508,'-27'197,"31"-89,-2-106,0-1,0 1,0-1,0 0,0 0,0 0,1 0,-1 0,0-1,0 1,1 0,-1-1,1 0,-1 0,0 0,1 0,-1 0,0 0,1 0,-1-1,0 1,1-1,-1 0,0 1,0-1,1 0,-1 0,0-1,0 1,0 0,0-1,-1 1,1-1,0 0,-1 1,1-1,-1 0,1 0,-1 0,0 0,0 0,1-1,20-27,-1 0,-1-2,-1 0,-2-1,8-23,4-7,-17 103,-15 234,-7-210,-3-1,-2 0,-3-1,-2-1,-4-1,-6 8,28-60,0-1,-1 1,0-1,0 0,-1 0,0-1,0 1,-1-1,1 0,-1 0,-1 0,1-1,-1 1,0-1,0-1,0 1,-1-1,0 0,0-1,0 1,0-1,0-1,-1 1,6-4,-1 1,1-1,-1 1,1-1,-1 0,1 0,0 0,-1 0,1 0,0 0,0-1,0 1,0-1,0 0,0 1,1-1,-1 0,0 0,1 0,0 0,-1 0,1-1,0 1,0 0,0-1,0 1,1 0,-1-1,1 1,-1-1,1 1,0-1,0 1,0-1,0 1,0-1,1 0,17-95,4 46,3 1,1 1,3 2,17-21,-12 16,-23 37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0,'-14'39,"-5"17,0 3,5-2,3-12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6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1,'-2'16,"-1"0,0 0,-2-1,0 1,0-1,-1 0,-1-1,-1 1,-5 7,-6 15,7-11,-2 1,-1-2,0 0,-2-1,-1 0,-9 7,-126 122,143-136,3 0</inkml:trace>
  <inkml:trace contextRef="#ctx0" brushRef="#br0" timeOffset="916.243">816 198,'-1'-3,"0"0,0 0,-1 1,0-1,1 0,-1 1,0-1,0 1,0-1,0 1,-1 0,1 0,-1 0,1 0,-1 0,0 1,0-1,0 1,1 0,-1 0,-1 0,1 0,0 0,-1 0,-7 2,0 0,0 0,0 1,1 0,-1 1,1 0,-1 1,1 0,0 1,0 0,1 0,-1 1,1 1,1-1,-1 1,-2 3,-1-1,-7 4,14-11,1 0,-1 0,1 0,0 1,0 0,0-1,1 1,-1 0,1 1,-1-1,1 1,0-1,0 1,1 0,-1 0,1 0,0 1,0-1,0 0,1 1,-1-1,1 1,0 0,0 4,2-6,1-1,0 0,-1 1,1-1,0 0,0 0,0 0,0 0,0 0,1 0,-1-1,1 1,-1-1,1 1,-1-1,1 0,0 0,0 0,-1-1,3 1,-3-1,0 0,-1 0,1 0,0 0,0 0,-1 1,1-1,0 1,0-1,-1 1,1-1,0 1,-1 0,1 0,-1 0,1 0,-1 0,0 0,1 0,-1 0,0 1,0-1,0 1,0-1,0 1,0-1,0 1,0-1,-1 1,1 0,0-1,-1 1,0 0,1-1,-1 1,0 0,0 0,0 0,0-1,0 1,0 0,-1 0,1-1,-1 1,1 0,-1-1,1 1,-1 0,0-1,0 2,-88 102,82-95,-28 57,35-65,-1-1,1 1,0 0,0 0,0 0,0 0,0 0,0 0,1 0,-1-1,0 1,1 0,0 0,-1 0,1-1,0 1,0 0,0-1,0 1,0-1,0 1,0-1,1 1,-1-1,1 0,-1 0,1 0,-1 0,1 0,0 0,-1 0,1 0,0 0,0-1,-1 1,1-1,0 1,10 0,-1 1,1-1,-1-1,1 0,-1-1,1 0,-1-1,0 0,0-1,1 0,-2 0,1-2,0 1,-1-1,0-1,4-2,27-10,-19 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8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1 198,'19'0,"30"-4,12-3,0 1,-5 1,-8 2,-7 1,-5 1,-5 0,-2 1,-2 1,0-1,-5 0</inkml:trace>
  <inkml:trace contextRef="#ctx0" brushRef="#br0" timeOffset="269.397">311 1,'0'38,"0"23,0 5,0-3,0-8,0-9,0-6,0-7,0-8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9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28,'1'5,"16"122,6 0,21 57,37 109,-81-293,13 39,-13-38,1-1,-1 1,0-1,0 1,0 0,1-1,-1 1,0-1,1 1,-1-1,0 1,1-1,-1 1,1-1,-1 0,1 1,-1-1,1 1,-1-1,1 0,-1 0,1 1,-1-1,1 0,0 0,-1 0,1 1,-1-1,1 0,0 0,-1 0,1 0,0 0,-1 0,1 0,-1 0,1-1,0 1,-1 0,1 0,-1 0,1-1,-1 1,1 0,-1-1,1 1,-1 0,1-1,-1 1,1-1,-1 1,1-1,-1 1,0-1,1 1,-1-1,0 1,0-1,1 0,-1 1,0-1,0 0,38-121,-10 40,4 1,3 2,29-44,70-167,-127 265,-7 25</inkml:trace>
  <inkml:trace contextRef="#ctx0" brushRef="#br0" timeOffset="2939.203">1016 311,'-15'1,"1"2,0 0,0 1,0 0,0 1,1 0,-1 1,1 1,-3 3,-10 3,-25 22,50-34,1 0,-1-1,0 1,1 0,-1 0,0-1,1 1,-1 0,1 0,-1 0,1 0,0 0,-1 0,1-1,0 1,0 0,0 0,0 0,-1 0,1 0,0 0,1 0,-1 0,0 0,0 0,0 0,1 0,-1 0,0 0,1 0,-1 0,1 0,-1-1,1 1,-1 0,1 0,-1-1,1 1,0 0,0-1,-1 1,1 0,0-1,0 1,0-1,0 1,-1-1,1 0,0 1,0-1,0 0,0 0,0 0,0 1,0-1,0 0,0 0,0 0,0-1,1 1,12 3,-14-4,1 1,0-1,0 1,0 0,0-1,0 1,0 0,0-1,0 1,0 0,0 0,0 0,0 0,0 0,0 0,0 0,0 0,0 1,0-1,0 0,0 0,-1 1,1-1,0 1,0-1,0 1,0-1,0 1,-1 0,1-1,0 1,-1 0,1-1,0 1,-1 0,1 0,-1 0,1 0,-1-1,1 1,-1 0,0 0,1 0,-1 0,0 0,0 0,0 0,0 0,0 0,0 0,0 0,0 0,0 0,0 0,-1 0,1 0,0 0,-1 0,1 0,-1 0,1-1,-1 1,1 0,-1 0,1 0,-1-1,0 1,0 0,0 0,-46 40,-61 67,107-108,1 1,-1 0,0 0,1-1,-1 1,0 0,1 0,-1 0,1 0,-1 0,1 0,0 0,-1 0,1 0,0 0,0 0,0 0,0 0,0 0,0 0,0 0,0 0,0 0,0 0,0 0,1 0,-1 0,0 0,1 0,-1-1,1 1,-1 0,1 0,-1 0,1 0,0 0,-1-1,1 1,0 0,0-1,-1 1,1-1,0 1,0 0,0-1,0 0,0 1,0-1,0 0,0 1,0-1,0 0,0 0,61 5,-56-5,113-21,-94 15</inkml:trace>
  <inkml:trace contextRef="#ctx0" brushRef="#br0" timeOffset="3222.593">1468 282,'-315'362,"281"-323,-2-1,-1-1,-2-2,-11 5,-51 53,89-76</inkml:trace>
  <inkml:trace contextRef="#ctx0" brushRef="#br0" timeOffset="3508.334">1580 536,'-29'38,"-18"33,-7 8,6-5,6-9,11-11,10-11,9-6,1-11,4-5,1-10,3-7</inkml:trace>
  <inkml:trace contextRef="#ctx0" brushRef="#br0" timeOffset="3770.96">1326 565,'19'-5,"21"-2,9 1,0-4,-3 0,-5 2,1 2,-3-3,-2 1,-4 1,-1 1,-3 3,0 1,-1 2,-6-1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2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1,'-10'14,"2"5,2-5,7-6,4-8,-5 0,-6 0,-3 5,-4 7,-1 5,3 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2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1,'-10'14,"-2"5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1130 170,'-238'511,"128"-232,96-254,12-45,17-35,3 0,2 1,2 1,21-32,-25 48,28-64,-15 31,3 2,4 1,3-2,-40 70,-1 0,0-1,0 1,0 0,1 0,-1-1,0 1,1 0,-1-1,0 1,1 0,-1-1,1 1,-1-1,1 1,0-1,-1 1,1-1,-1 1,1-1,0 1,-1-1,1 0,0 1,0-1,-1 0,1 0,0 0,0 0,-1 1,1-1,0 0,0 0,0 0,-1-1,1 1,0 0,0 0,-1 0,1 0,0-1,-1 1,1 0,0-1,0 1,-1-1,1 1,-1-1,1 1,0-1,-1 1,1-1,-1 1,1-1,-1 0,0 1,1-1,-1 0,0 1,1-1,-1 0,0 0,0 1,0-1,1 0,-1 0,0 1,0-1,0 0,0 0,6 63,-6-59,-3 148,7 106,-2-246,0 0,0-1,1 1,1-1,-1 0,2 0,-1 0,1-1,1 1,5 6,-9-13,0 0,1 0,-1 0,1-1,0 1,0-1,0 1,0-1,0 0,0-1,0 1,1 0,-1-1,1 0,-1 0,1 0,0 0,-1 0,1-1,0 0,-1 0,1 0,0 0,-1 0,1-1,0 1,-1-1,1 0,-1 0,1-1,-1 1,2-2,9-6,0-1,-1 0,-1-1,1 0,-2-1,0-1,0 0,-1 0,-1-1,5-10,4-2,8-15,-2-2,-2 0,-2-2,-2 0,-2-1,-1 0,4-33,-14 58,-2 8</inkml:trace>
  <inkml:trace contextRef="#ctx0" brushRef="#br0" timeOffset="299.675">2089 367,'-29'26,"0"1,1 2,2 0,1 2,2 1,1 0,1 2,0 4,19-34,-1-1,1 0,0 1,1 0,-1-1,0 1,1 0,0 0,0 0,0 0,1 0,-1 0,1 0,0 0,0 0,0 0,1 0,-1 0,1 0,0 0,0-1,1 1,-1 0,1 0,-1-1,1 1,1-1,-1 1,0-1,1 0,-1 0,1 0,0 0,0-1,0 1,1-1,-1 1,0-1,1 0,-1-1,1 1,1 0,3 0,-1 0,1 0,0-1,0 0,0-1,0 1,1-1,-1-1,0 0,0 0,0 0,-1-1,1-1,0 1,-1-1,1 0,-1-1,0 0,0 0,0 0,-1-1,1 0,-1 0,0-1,-1 0,1 0,-1 0,-1 0,1-1,-1 0,0 0,0 0,-1-1,0 1,0-1,-1 1,0-3,1 2,-1 0,0-1,0 1,-1 0,0-1,-1 1,1-1,-2 1,1-1,-1 0,-1 1,1 0,-2-1,1 1,-1 0,0 0,0 0,-1 1,0-1,-1 1,0 0,0 0,0 0,-1 1,0 0,0 0,-1 1,1-1,-1 1,0 1,-1-1,1 1,-7-3,-14 0,3 3</inkml:trace>
  <inkml:trace contextRef="#ctx0" brushRef="#br0" timeOffset="570.839">2823 0,'-9'43,"-4"34,1 13,2-4,3-6,3-13,1-13,2-11,1-2,1-5,-1-2,1-3,-1-2,1-1,-1-5</inkml:trace>
  <inkml:trace contextRef="#ctx0" brushRef="#br0" timeOffset="1032.093">2542 367,'325'63,"-132"-37,-117-15,-62-7,0 0,0-2,1 0,-1-1,0 0,1-1,-1 0,0-1,1-1,-1-1,0 0,0 0,-1-1,1-1,0-1,-4 1,0-1,-1 0,0 0,0-1,-1-1,0 1,0-1,0-1,-1 1,-1-1,1 0,-1-1,-1 1,0-1,0-1,-1 1,0 0,-1-1,1-6,-3 14,-1 0,0 1,1-1,-1 0,0 1,-1-1,1 0,0 1,-1-1,1 0,-1 1,0-1,0 1,0-1,0 1,0-1,-1 1,1 0,-1 0,0 0,1 0,-1 0,0 0,0 0,0 0,0 1,-1-1,1 1,0-1,-1 1,1 0,-1 0,1 0,-1 0,1 1,-1-1,0 1,1 0,-1-1,0 1,1 0,-2 1,-6-1,0 1,0 0,0 0,0 1,0 1,1 0,-1 0,1 1,-1 0,-6 4,3 3,0 0,0 1,1 0,1 1,0 0,0 1,2 0,-1 0,2 1,0 0,1 1,0 0,2 0,-3 11,7-19,0 1,0-1,1 1,1-1,0 1,0-1,0 0,1 1,0-1,1 0,-1 0,2 0,-1 0,1-1,0 1,1-1,0 0,0 0,0-1,1 0,0 0,0 0,1 0,-1-1,1 0,1-1,-1 1,0-1,1-1,0 0,0 0,0 0,0-1,1 0,-1 0,7-1,165 3,-153-5</inkml:trace>
  <inkml:trace contextRef="#ctx0" brushRef="#br0" timeOffset="1363.729">1 1271,'1228'-30,"11"-40,-1092 58,593-70,-617 65,-79 10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5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47,'48'-5,"26"-1,4 0,-6 1,-10 2,-11 1,-10 1,-11-5,-6 0,-8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5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34,'62'-9,"26"-4,-3 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6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1 623,'43'5,"33"-4,9-1,0-1,-11 0,-12-1,-12 1,-15 1</inkml:trace>
  <inkml:trace contextRef="#ctx0" brushRef="#br0" timeOffset="434.239">733 171,'120'429,"-104"-362,37 102,-53-168,1 0,-1 0,0 0,0 0,1 0,-1 0,0 0,1 0,-1-1,1 1,-1 0,1 0,0 0,-1-1,1 1,0 0,-1 0,1-1,0 1,0-1,0 1,-1-1,1 1,0-1,0 0,0 1,0-1,0 0,0 1,0-1,0 0,0 0,0 0,0 0,0 0,0 0,0 0,0-1,0 1,0 0,0 0,0-1,-1 1,1-1,0 1,0-1,0 1,0-1,-1 1,1-1,0 0,0 1,-1-1,1 0,-1 0,1 0,30-51,301-607,-284 550,-41 83</inkml:trace>
  <inkml:trace contextRef="#ctx0" brushRef="#br0" timeOffset="898.359">1580 454,'-4'23,"-3"29,1 8,2 0,0-6,2-7,1-6,0-7,6-3,2-2,4-7,0-6</inkml:trace>
  <inkml:trace contextRef="#ctx0" brushRef="#br0" timeOffset="1147.165">1383 481,'34'0,"29"0,10 0,-3 5,-8 2,-11-1,-9-1,-6-2,-10 0</inkml:trace>
  <inkml:trace contextRef="#ctx0" brushRef="#br0" timeOffset="1377.259">2286 340,'-38'44,"-27"27,-8 8,-1-1,8-3,5-10,8-7,9-8,6-8,6-6,3-4,1-8,6-4,2 1,4-4</inkml:trace>
  <inkml:trace contextRef="#ctx0" brushRef="#br0" timeOffset="1816.421">2484 707,'-130'34,"98"-22,23-8,-15 3,1 1,0 1,0 1,1 2,1 0,0 1,0 1,1 1,19-14,0-1,0 1,0 0,0 0,0 0,0-1,0 1,0 0,0 0,1 0,-1 1,0-1,0 0,1 0,-1 0,1 0,-1 1,1-1,0 0,0 1,-1-1,1 0,0 0,0 1,0-1,0 0,0 1,0-1,1 0,-1 1,0-1,1 0,-1 0,1 0,-1 1,1-1,0 0,-1 0,1 0,0 0,0 0,0 0,0 0,0 0,0 0,0-1,0 1,0 0,0-1,0 1,1 0,-1-1,1 1,72 20,-47-20,48 16,-74-15,0 1,-1 0,1 0,0 0,-1 0,0 0,1 0,-1 0,0 0,-1 0,1 0,0 0,-1 0,0 0,1-1,-1 1,-1 0,1 0,0-1,-1 1,1 0,-1-1,0 1,1-1,-1 0,0 0,-1 0,1 0,0 0,-1 0,-1 1,-3 5,-121 138,127-144,0-1,-1 1,1 0,0 0,0 0,0 0,0 0,1 0,-1 0,1 0,-1 0,1 0,-1 0,1 1,0-1,0 0,0 0,1 0,-1 0,0 1,1-1,-1 0,1 0,0 0,0 0,0 0,0 0,0 0,0-1,0 1,1 0,-1 0,1-1,-1 1,1-1,-1 0,1 1,0-1,0 0,0 0,0 0,0 0,0 0,0 0,0-1,0 1,0-1,0 1,2-1,21 3,0-2,0-1,0 0,0-2,0-1,0-1,-1-1,1-1,-1-1,17-8,-17 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46,'28'42,"-1"1,-2 2,-2 0,-2 2,-3 0,1 7,33 192,-39-162,-13-83,0-1,0 1,0-1,-1 1,1-1,0 1,0 0,0-1,0 1,0-1,0 1,0-1,0 1,0-1,0 1,1-1,-1 1,0-1,0 1,0-1,1 1,-1-1,0 1,0-1,1 1,-1-1,0 1,1-1,-1 0,1 1,-1-1,1 0,-1 1,0-1,1 0,-1 0,1 1,-1-1,1 0,0 0,-1 0,1 0,-1 0,1 1,-1-1,1 0,-1 0,1 0,-1-1,1 1,-1 0,1 0,0 0,-1 0,1 0,-1-1,1 1,-1 0,0 0,1-1,-1 1,1 0,-1-1,1 1,-1-1,0 1,1 0,-1-1,24-35,149-379,-149 351,41-115,-54 167,-1 7</inkml:trace>
  <inkml:trace contextRef="#ctx0" brushRef="#br0" timeOffset="531.069">1074 301,'-12'1,"0"2,1-1,-1 2,1-1,0 2,0-1,1 1,-1 1,-8 6,9-6,2-3,0 0,1 1,-1 1,1-1,0 1,0 0,0 1,1 0,-1 0,1 0,1 1,-1-1,1 1,1 1,-1-1,1 1,0 0,1 0,0 0,0 0,0 3,4-9,0 1,0-1,0 0,0 0,1 1,-1-1,1 0,-1 0,1 0,0 0,-1-1,1 1,0 0,0-1,0 1,1-1,-1 0,0 0,0 0,1 0,-1 0,1 0,-1-1,1 1,-1-1,1 1,-1-1,1 0,-1 0,1 0,-1-1,1 1,43 12,-45-11,-1 1,1-1,-1 1,1 0,-1-1,0 1,1 0,-1-1,0 1,0-1,0 1,0 0,-1-1,1 1,0 0,-1-1,1 1,-1-1,0 1,1-1,-1 1,0-1,0 1,0-1,0 0,0 0,0 1,0-1,0 0,-1 0,1 0,0 0,-1 0,1 0,-1-1,1 1,-1 0,-3 3,-105 119,109-120,-1-1,1 0,-1 0,1 0,0 1,0-1,0 0,0 1,0-1,1 1,-1-1,1 1,0-1,0 1,0 0,0-1,0 1,0-1,0 1,1-1,0 1,-1-1,1 1,0-1,0 1,0-1,1 0,-1 0,0 0,1 1,0-1,-1-1,1 1,0 0,0 0,0-1,0 1,0-1,0 1,1-1,0 0,106 25,-100-25,1-1,0-1,-1 0,1 0,-1-1,1 0,-1-1,0 0,0 0,0-1,1-1,8-7</inkml:trace>
  <inkml:trace contextRef="#ctx0" brushRef="#br0" timeOffset="782.997">1722 272,'-38'48,"-32"40,-9 9,-1-1,9-9,7-13,9-10,9-11,8-10,6-7,7-5,5-3,-1-2,4 0,5-4</inkml:trace>
  <inkml:trace contextRef="#ctx0" brushRef="#br0" timeOffset="1032.019">1921 611,'-25'43,"-16"29,-7 7,5-6,4-10,10-10,9-11,9-7,5-4,4-8</inkml:trace>
  <inkml:trace contextRef="#ctx0" brushRef="#br0" timeOffset="1272.316">1554 639,'43'0,"33"0,9 0,-5 0,-12 5,-12 1,-12 0,-7-1,-11-1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0 489,'17'7,"0"0,0 0,0-2,1 0,0-1,0-1,0 0,0-2,0 0,1-1,-1-1,0 0,0-2,0 0,0-1,0-1,10-4,3-3,-1-1,0-2,-1-1,0-1,-2-2,0 0,-1-2,-1-1,5-7,189-231,-214 253,57-49,-60 57,0-1,0 1,0 0,0 0,0 0,0 0,-1 0,1 0,0 0,0 1,-1-1,1 1,-1-1,0 1,1-1,-1 1,0 0,0 0,0 0,0-1,0 1,0 0,-1 0,1 0,-1 0,1 1,-1-1,0 0,0 0,0 0,0 0,0 0,0 0,0 0,-1 0,1 1,-2 0,2 2,2 27,-1-1,-2 1,-1 0,-2-1,-1 1,-2-1,0-1,-2 1,-2-1,-1-1,-1 0,-1-1,-1 0,-2-1,-1-1,-1 0,-1-2,-1 0,-1-1,-1-1,-1-2,-1 0,22-17,-1 0,1 0,-1 0,0 0,0-1,1 0,-2 0,1 0,0 0,0-1,-1 1,1-1,0 0,-1 0,1-1,-1 0,0 1,1-1,-1-1,1 1,-1-1,1 0,-1 0,1 0,0 0,-1-1,1 0,0 0,0 0,0 0,0-1,1 1,-1-1,1 0,-1 0,1 0,0-1,0 1,1-1,-1 0,0 0,-6-48,9 27</inkml:trace>
  <inkml:trace contextRef="#ctx0" brushRef="#br0" timeOffset="336.665">1439 207,'-8'13,"-25"36,3 2,2 1,2 1,2 1,-15 52,38-103,0 0,0 0,0 0,0 1,0-1,1 0,-1 0,1 1,0-1,0 0,0 1,1-1,-1 0,1 0,0 0,0 1,0-1,0 0,0 0,1 0,-1 0,1-1,0 1,0 0,0-1,0 1,0-1,1 1,-1-1,1 0,-1 0,1 0,0-1,0 1,0-1,0 1,0-1,0 0,0 0,0 0,0-1,1 1,-1-1,2 0,13-2,0 0,-1-2,1 0,-1-1,0-1,0 0,0-2,-1 0,0 0,-1-2,0 0,0 0,-1-2,9-9,-8 9,-1-1,-1 0,0-1,0 0,-1-1,-1 0,-1-1,0 0,-1-1,-1 0,-1 0,1-5,-7 19,0-1,-1 0,1 0,-1 0,0 0,0 0,-1 1,1-1,-1 0,0 0,0 0,0 1,0-1,-1 0,1 1,-1-1,0 1,0 0,0 0,-1-1,1 2,-1-1,0 0,1 0,-1 1,0-1,-1 1,1 0,0 0,-1 0,-3-1,-3-1,0 0,0 0,-1 1,1 0,-1 1,0 0,0 1,0 0,0 0,-9 2,-9 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2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1,'34'0,"25"0,8 0,-4 0,-6 0,-14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2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1,'34'0,"24"0,4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0,'16'20,"0"0,-2 1,-1 1,0 0,-2 1,0 0,-1 4,49 190,-39-128,7 38,-26-126,-1-1,0 1,0 0,0-1,0 1,1-1,-1 1,0-1,0 1,1 0,-1-1,0 1,1-1,-1 0,1 1,-1-1,1 1,-1-1,1 0,-1 1,1-1,-1 0,1 1,-1-1,1 0,0 0,-1 0,1 0,-1 1,1-1,0 0,-1 0,1 0,-1 0,1 0,0 0,-1-1,1 1,-1 0,1 0,0 0,-1 0,1-1,-1 1,1 0,-1-1,1 1,-1 0,1-1,-1 1,1-1,-1 1,1-1,-1 1,0-1,1 1,-1-1,0 1,0-1,1 1,-1-1,0 1,0-1,0 0,22-42,-21 41,49-113,81-217,-120 299,0 6</inkml:trace>
  <inkml:trace contextRef="#ctx0" brushRef="#br0" timeOffset="1347.141">762 311,'-123'189,"123"-189,-1 1,1-1,-1 1,1-1,-1 1,1 0,0-1,-1 1,1 0,0-1,0 1,-1 0,1 0,0-1,0 1,0 0,0 0,0-1,0 1,0 0,0 0,0-1,0 1,1 0,-1-1,0 1,0 0,1 0,-1-1,0 1,1-1,-1 1,1 0,-1-1,1 1,-1-1,1 1,-1-1,1 1,-1-1,1 1,0-1,-1 0,1 1,0-1,-1 0,1 0,0 1,0-1,-1 0,1 0,0 0,0 0,-1 0,1 0,0 0,0 0,0 0,44-11,-29 5,-1 0,0-1,0-1,-1 0,0-1,0-1,-1 0,5-6,-18 16,1-1,-1 0,0 1,1-1,-1 0,1 1,-1-1,1 1,-1-1,1 1,0-1,-1 1,1-1,0 1,-1 0,1-1,0 1,0 0,-1 0,1 0,0-1,0 1,-1 0,1 0,0 0,0 0,-1 0,1 0,0 0,0 1,-1-1,1 0,0 0,0 1,-1-1,1 0,0 1,-1-1,1 0,0 1,-1-1,1 1,-1-1,1 1,-1 0,1-1,-1 1,1-1,-1 1,0 0,1-1,-1 1,0 0,1 0,-1-1,0 1,0 0,0 0,0-1,0 1,0 0,0 0,0 0,8 53,-5-25,-2-1,-2 1,0 0,-2 0,-1 0,-2-1,0 0,-4 6,0-5,3-5,-1 0,-1 0,-1-1,-1 0,-1-1,-2 0,0-1,-12 14,25-33,1-1,-1 1,0-1,1 0,-1 1,0-1,0 0,0 0,0 0,0 0,0 0,0 0,0 0,-1 0,1 0,0 0,0-1,-1 1,1 0,-1-1,1 1,0-1,-1 0,1 1,-1-1,1 0,-1 0,1 0,-1 0,1 0,-1 0,1-1,-1 1,1 0,-1-1,1 1,-1-1,1 1,0-1,-1 0,1 0,0 1,0-1,0 0,-1 0,1 0,0 0,0-1,0 1,1 0,-1 0,0-1,0 1,1 0,-1-1,4-11,1 1,0 0,1 0,0 0,1 0,0 1,1 0,0 1,1-1,0 1,1 1,0 0,0 0,9-6,128-119,-129 121</inkml:trace>
  <inkml:trace contextRef="#ctx0" brushRef="#br0" timeOffset="1717.307">1383 198,'-24'38,"-13"27,-4 13,-1 2,2-8,4-6,2-10,8-9,3-8,5-6,2-8,3-5,-2 1,3-5</inkml:trace>
  <inkml:trace contextRef="#ctx0" brushRef="#br0" timeOffset="1964.906">1694 311,'-19'38,"-16"28,-2 6,0-3,7-9,8-10,8-9,6-6,5-9</inkml:trace>
  <inkml:trace contextRef="#ctx0" brushRef="#br0" timeOffset="2211.935">1496 367,'38'0,"28"0,6 0,-8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0 423,'19'0,"21"0,8 0,1 0,-3 0,-9 0</inkml:trace>
  <inkml:trace contextRef="#ctx0" brushRef="#br0" timeOffset="443.89">423 56,'23'326,"-22"-319,-1 7,0 0,1-1,0 1,2-1,-1 0,2 1,-1-1,2 0,0-1,0 1,1-1,1 0,0 0,1-1,0 0,1-1,7 8,-14-16,1-1,-1 1,1-1,0 0,-1 0,1 0,0 0,-1 0,1-1,0 1,0-1,0 0,0 0,0 0,-1 0,1 0,0-1,0 1,0-1,-1 0,1 0,0 0,-1 0,1 0,0 0,-1-1,0 1,1-1,-1 0,0 0,0 0,0 0,0 0,0 0,0-1,49-90,55-257,-41 213,-45 112</inkml:trace>
  <inkml:trace contextRef="#ctx0" brushRef="#br0" timeOffset="728.415">1100 310,'-5'48,"-1"21,0 3,1-6,7-14,2-15</inkml:trace>
  <inkml:trace contextRef="#ctx0" brushRef="#br0" timeOffset="976.555">959 339,'29'-10,"24"-2,7-1,-1 8,-11 5</inkml:trace>
  <inkml:trace contextRef="#ctx0" brushRef="#br0" timeOffset="1141.98">1609 198,'-34'43,"-25"34,-7 8,2-6,7-11,14-12,9-11,11-9,4-10,5-9</inkml:trace>
  <inkml:trace contextRef="#ctx0" brushRef="#br0" timeOffset="1595.37">1890 423,'-219'127,"162"-75,57-51,1 1,-1 0,1-1,-1 1,1-1,0 1,0-1,0 1,0-1,0 0,0 1,0-1,1 0,-1 0,0 0,1 0,-1 0,0 0,1 0,0 0,-1-1,1 1,-1-1,1 1,0-1,-1 1,1-1,0 0,-1 0,1 0,0 0,-1 0,1 0,0-1,-1 1,1 0,0-1,-1 1,1-1,0 0,6 1,-6 0,0 0,0-1,0 1,0 0,0 0,-1 0,1 0,0 0,0 1,0-1,0 1,0-1,0 1,-1 0,1-1,0 1,-1 0,1 0,0 0,-1 0,1 1,-1-1,1 0,-1 1,0-1,0 1,0-1,0 1,0 0,0-1,0 1,0 0,0-1,-1 1,1 0,-1 0,0 0,1 0,-1 0,0 0,0 0,0 0,0-1,-1 3,-4 7,-1 1,0-1,-1 0,-1-1,1 0,-2 0,1 0,-1-1,-2 1,-37 43,47-52,-1 1,1 0,-1-1,1 1,-1 0,1 0,0 0,0 0,0 0,0 1,1-1,-1 0,0 0,1 0,0 1,-1-1,1 0,0 1,0-1,0 0,1 1,-1-1,0 0,1 0,0 1,-1-1,1 0,0 0,0 0,0 0,0 0,1 0,-1 0,0 0,1-1,0 1,-1 0,1-1,0 1,0-1,0 0,0 1,0-1,0 0,0 0,0-1,0 1,0 0,1-1,12 3,1-2,0 0,0 0,0-2,-1 0,1-1,0 0,-1-2,0 0,1 0,-1-1,0-1,-14 5,56-20,-33 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1,'106'310,"-95"-267,-2-1,-2 1,-2 0,-2 0,-1 1,1 2,-3-45,0-1,0 1,0 0,1-1,-1 1,0-1,0 1,0 0,0-1,1 1,-1-1,0 1,0-1,1 1,-1-1,0 1,1-1,-1 1,1-1,-1 1,1-1,-1 0,1 1,-1-1,1 0,-1 1,1-1,-1 0,1 0,-1 1,1-1,0 0,-1 0,1 0,-1 0,1 0,0 0,-1 0,1 0,0 0,-1 0,1 0,-1 0,1 0,-1-1,1 1,0 0,-1 0,1-1,-1 1,1 0,-1-1,1 1,-1-1,1 1,-1 0,0-1,1 1,-1-1,0 1,1-1,-1 1,0-1,1 0,-1 1,0-1,0 1,0-1,1 0,16-24,-1-2,-2 1,0-2,-1 0,-2 0,3-16,6-9,92-253,-104 282</inkml:trace>
  <inkml:trace contextRef="#ctx0" brushRef="#br0" timeOffset="554.808">480 424,'4'43,"-3"-28,0 0,1-1,1 1,0-1,0 1,2-1,0 0,1 0,0 0,-5-12,-1-1,1 1,0-1,0 1,0-1,0 1,0-1,0 1,0-1,0 0,1 0,-1 0,1 0,-1 0,0 0,1 0,0 0,-1 0,1-1,-1 1,1 0,0-1,-1 0,1 1,0-1,0 0,-1 0,1 0,0 0,0 0,-1 0,1-1,0 1,0-1,-1 1,1-1,0 1,-1-1,1 0,-1 0,1 0,-1 0,1 0,-1 0,0 0,0 0,2-2,51-69,-53 71,83-147,-84 148,0 1,0 0,0 0,0-1,0 1,0 0,0-1,1 1,-1 0,0 0,0-1,0 1,1 0,-1-1,0 1,1-1,-1 1,1 0,-1-1,1 1,-1-1,1 1,-1-1,1 1,-1-1,1 0,0 1,-1-1,1 1,0-1,-1 0,1 0,0 0,-1 1,1-1,0 0,0 0,-1 0,1 0,0 0,-1 0,1 0,0 0,0-1,-1 1,1 0,0 0,-1 0,1-1,0 1,-1 0,1-1,0 1,-1-1,1 1,-1-1,1 1,-1-1,1 1,-1-1,1 1,-1-1,0 0,1 1,-1-1,0 0,0 1,1-1,-1 0,5 62,-6-58,0 52,-3-1,-2 1,-3-1,-1-1,-19 52,-28 39,53-136,0 0,0 0,-1-1,-1 1,1-1,-1 0,0 0,-1-1,1 1,-1-2,-1 1,1-1,-1 0,-2 1,9-6,0 1,-1-1,1 0,-1 1,1-1,-1 0,1 0,0 0,-1 0,1 0,-1 0,1 0,-1-1,1 1,-1 0,1-1,0 1,-1-1,1 0,0 1,0-1,-1 0,1 0,0 0,0 0,0 0,0 0,0 0,0 0,0 0,0-1,1 1,-1 0,0 0,1-1,-1 1,1-1,-1 1,1 0,0-1,0 1,-1-2,-4-63,10 41,2 5</inkml:trace>
  <inkml:trace contextRef="#ctx0" brushRef="#br0" timeOffset="798.874">1242 255,'-24'38,"-17"32,-7 9,4-4,6-10,9-11,5-11,6-7,6-5,1-8,2-2,2-6</inkml:trace>
  <inkml:trace contextRef="#ctx0" brushRef="#br0" timeOffset="1283.139">1581 424,'-202'115,"201"-115,-1 0,1 0,0 1,0-1,0 0,-1 1,1-1,0 1,0-1,0 1,0-1,0 1,0 0,0 0,0 0,0-1,0 1,0 0,1 0,-1 0,0 0,1 0,-1 1,1-1,-1 0,1 0,-1 0,1 0,0 1,0-1,-1 0,1 0,0 1,0-1,0 0,0 0,0 1,1-1,-1 0,0 0,1 0,-1 1,1-1,-1 0,1 0,-1 0,1 0,0 0,-1 0,1 0,0 0,0 0,0 0,0 0,0-1,0 1,0 0,0-1,0 1,0-1,0 1,1-1,-1 1,0-1,13 3,-12-4,1 1,-1 0,1 0,-1 0,1 0,-1 1,1-1,-1 1,0-1,1 1,-1 0,0 0,1 0,-1 0,0 0,0 1,0-1,0 1,0-1,0 1,0 0,-1 0,1 0,-1 0,1 0,-1 0,0 0,0 0,1 0,-2 1,1-1,0 0,0 1,-1-1,1 1,-1-1,0 2,-2 4,0 0,-1-1,0 1,0-1,-1 1,0-1,0 0,0 0,-1-1,0 0,-1 1,1-2,-1 1,0-1,-6 4,-44 54,56-62,-1 0,0 0,0 0,1 1,-1-1,1 0,-1 0,1 1,-1-1,1 0,0 1,0-1,-1 1,1-1,0 0,0 1,1-1,-1 0,0 1,0-1,1 1,-1-1,0 0,1 0,0 1,-1-1,1 0,0 0,-1 1,1-1,0 0,0 0,0 0,0 0,0 0,0-1,0 1,1 0,-1 0,0-1,0 1,0-1,1 1,-1-1,0 1,1-1,-1 0,1 0,-1 1,0-1,1 0,-1 0,2-1,78-1,55-57,-117 47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34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1 311,'9'-5,"9"-1,5-5,4-1,2 3,1 2,0 2,0 3,-1 1,1 0,-2 2,1-1,-1 0,0 1,0-1,0 0,0 1,-4-1</inkml:trace>
  <inkml:trace contextRef="#ctx0" brushRef="#br0" timeOffset="314.335">1 508,'24'0,"12"0,1-4,-2-3,-1 1,-3 2,-1 0,-1 2,0 1,-1 0,0 1,0 1,-1-1,1 0,-4 0</inkml:trace>
  <inkml:trace contextRef="#ctx0" brushRef="#br0" timeOffset="815.674">226 1,'42'56,"-39"-53,135 89,-118-82,0 1,-1 0,0 2,-1 0,-1 1,0 1,0 0,-2 1,0 1,12 17,-25-30,1 0,-1-1,0 1,1 0,-2 0,1 0,0 1,-1-1,0 0,0 0,0 1,0-1,-1 1,0-1,0 1,0-1,0 1,-1-1,0 0,0 1,0-1,0 0,-2 4,-8 11,-2-1,0-1,0 0,-2-1,0 0,0-1,-2-1,0 0,0-2,-2 0,-7 4,-44 34,-26 33,84-64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42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0,'38'0,"32"0,5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4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27,'1'0,"-1"0,0 1,1-1,-1 0,0 1,0-1,0 0,1 1,-1-1,0 0,0 1,0-1,0 0,0 1,0-1,1 1,-1-1,0 0,0 1,0-1,0 1,-1-1,1 0,0 1,0-1,0 0,0 1,0-1,0 1,-1-1,1 0,0 1,0-1,0 0,-1 1,1-1,0 0,0 0,-1 1,1-1,0 0,-1 0,1 1,0-1,-1 0,1 0,-1 0,1 0,0 0,-1 0,1 1,0-1,-1 0,1 0,-1 0,1 0,0 0,-1 0,1-1,-1 1,1 0,0 0,-1 0,1 0,0 0,-1-1,7 40,80 287,-44-179,-42-147,0 1,0 0,0-1,1 1,-1-1,0 1,0 0,1-1,-1 1,0-1,1 1,-1-1,1 1,-1-1,1 1,-1-1,1 0,-1 1,1-1,-1 1,1-1,-1 0,1 0,-1 1,1-1,0 0,-1 0,1 0,0 0,-1 0,1 0,-1 0,1 0,0 0,-1 0,1 0,0 0,-1 0,1 0,-1 0,1-1,0 1,-1 0,1-1,-1 1,1 0,-1-1,1 1,-1 0,1-1,-1 1,1-1,-1 1,0-1,1 1,-1-1,0 0,1 1,-1-1,0 0,24-45,-19 34,16-36,-2-1,-2 0,-3-2,7-45,12-84,-29 156</inkml:trace>
  <inkml:trace contextRef="#ctx0" brushRef="#br0" timeOffset="677.315">406 421,'-5'21,"1"-1,0 1,2 0,0 0,1 0,1 0,1-1,1 1,1 0,3 10,-6-30,0 0,0 0,0 1,0-1,1 0,-1 0,0 0,0 0,1 0,-1 0,1 0,-1 0,1 0,-1 0,1 0,-1 0,1 0,0 0,0-1,-1 1,1 0,0 0,0-1,0 1,0 0,0-1,0 1,0-1,0 0,0 1,0-1,0 0,0 1,0-1,0 0,1 0,-1 0,0 0,0 0,0 0,0 0,0-1,0 1,0 0,0 0,1-1,-1 1,0-1,0 1,-1-1,1 0,0 1,0-1,0 0,0 1,0-1,37-52,48-119,-86 172,0-1,0 0,1 1,-1-1,0 0,0 1,0-1,1 1,-1-1,0 1,1-1,-1 1,0-1,1 1,-1-1,1 1,-1-1,1 1,-1-1,1 1,-1 0,1-1,-1 1,1 0,0-1,-1 1,1 0,-1 0,1 0,0 0,-1 0,1 0,0 0,-1 0,1 0,0 0,-1 0,1 0,-1 0,1 0,0 0,-1 1,1-1,-1 0,1 0,0 1,-1-1,1 0,-1 1,1-1,-1 1,1-1,-1 1,0-1,1 1,-1-1,0 1,1-1,-1 1,0-1,1 1,-1 0,0-1,0 1,8 43,-11 249,3-276,0-1,-2 0,0 1,-1-1,0 0,-2 0,0-1,0 1,-2-1,0 0,0-1,-2 0,1 0,-2 0,0-1,0-1,-9 7,19-18,-1 1,0-2,0 1,0 0,0 0,0 0,0 0,0 0,0-1,0 1,0 0,0-1,0 1,0-1,0 0,-1 1,1-1,0 0,0 1,-1-1,1 0,0 0,0 0,-1 0,1 0,0-1,0 1,-1 0,1-1,0 1,0 0,0-1,-1 1,1-1,0 0,0 1,0-1,0 0,0 0,0 0,1 0,-1 0,0 0,0 0,0 0,1 0,-1 0,1 0,-1-1,-4-64,11 44,1-1,1 1,1 1,1-1,1 2,1-1,0 1,2 1,8-9,-8 9</inkml:trace>
  <inkml:trace contextRef="#ctx0" brushRef="#br0" timeOffset="928.173">1027 421,'-19'39,"-11"26,-6 8,-1-9,6-11,3-9,6-7,3-6,-1-3,-2-1,-1-1,2-4</inkml:trace>
  <inkml:trace contextRef="#ctx0" brushRef="#br0" timeOffset="1197.76">1365 506,'-28'43,"-20"29,-1 7,2-11,10-11,11-10,10-10,7-5,6-8</inkml:trace>
  <inkml:trace contextRef="#ctx0" brushRef="#br0" timeOffset="1393.676">1027 535,'38'0,"28"0,6 0,-3 4,-9 2,-10 0,-9-1,-6-1,-9-2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1,'-9'0,"1"0,7 0,9 0,7 0,6 0,5 0,2 0,1 0,1 0,0 0,0 0,-1 0,0 0,-1 0,0 0,-4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1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0 380,'28'-33,"93"-87,-120 119,0 0,0 0,0 0,0 0,0 0,0 0,0 1,1-1,-1 0,0 1,1-1,-1 1,0-1,1 1,-1 0,1-1,-1 1,0 0,1 0,-1 0,1 0,-1 0,1 1,-1-1,0 0,1 1,-1-1,0 1,1-1,-1 1,0 0,1-1,-1 1,0 0,0 0,0 0,0 0,0 0,0 0,0 0,0 0,0 0,-1 1,1-1,0 0,-1 1,1-1,-1 0,1 1,-1-1,0 0,0 1,1-1,-1 1,0-1,0 1,0-1,-1 0,1 1,0-1,1 5,0 1,0-1,1 0,-1 0,1-1,1 1,-1 0,1-1,0 1,1-1,-1 0,1 0,0 0,0-1,0 1,1-1,0 0,-1 0,2-1,-1 1,0-1,1 0,-1 0,1-1,0 0,0 0,0 0,0-1,0 0,5 1,7 0,-1-1,1 0,0-1,0-1,0-1,0-1,-1 0,1-1,-1-1,0 0,0-2,-1 0,0 0,0-2,-1 0,0 0,0-2,-1 0,0-1,-1 0,-13 12,16-14,-1 0,0-1,-1 0,-1-1,0-1,-1 0,-1-1,0 0,6-18,-1-36,-17 55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0:29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4,'0'0,"-1"-1,1 1,-1 0,1-1,-1 1,1 0,-1 0,1-1,-1 1,1 0,-1 0,1 0,-1 0,0 0,1 0,-1 0,1 0,-1 0,0 0,1 0,-1 0,1 0,-1 0,1 0,-1 0,1 1,-1-1,1 0,-1 0,1 1,-1-1,1 0,-1 1,1-1,-1 1,1-1,0 0,-1 1,1-1,0 1,-1-1,1 1,0-1,0 1,-1 0,1-1,0 1,0-1,0 1,0-1,0 1,0-1,0 1,0 0,0-1,0 1,0-1,0 1,0 0,-5 40,5-41,-1 518,-26-184,26-204,1-119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0:30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42,'-59'0,"0"3,1 2,-1 3,1 3,-32 11,79-20,0 0,1 2,-1-1,1 1,0 1,0 0,0 0,0 1,1 0,0 1,0 0,1 0,0 1,0 0,1 1,0 0,0 0,1 0,1 0,-1 1,1 0,1 1,0-1,0 1,1-1,1 1,0 0,0 0,1 0,0 0,1 1,0-1,1 0,1 4,-1-10,1 0,0 0,0-1,0 1,1-1,-1 1,1-1,0 0,1 0,-1-1,0 1,1 0,0-1,0 0,0 0,0 0,1-1,-1 1,1-1,-1 0,1 0,0-1,0 1,0-1,0 0,0-1,0 1,0-1,0 0,1 0,12-1,-1 0,1-1,-1-1,0-1,0 0,0-2,-1 0,6-3,22-15,-1-2,-2-2,-1-2,-1-1,-1-2,-2-2,24-30,-19 23,79-74,-120 117,0-1,0 1,0-1,-1 0,1 1,0-1,0 1,0-1,0 1,0-1,0 0,0 1,0-1,1 1,-1-1,0 1,0-1,0 0,0 1,1-1,-1 0,0 1,0-1,1 1,-1-1,0 0,0 0,1 1,-1-1,0 0,1 1,-1-1,1 0,-1 0,0 0,1 1,-1-1,1 0,-1 0,0 0,1 0,-1 0,1 0,-1 0,1 0,-1 0,0 0,1 0,-1 0,1 0,-1 0,1 0,-1-1,0 1,1 0,-1 0,0 0,1-1,-1 1,1 0,-1 0,0-1,1 1,-1 0,0-1,0 1,1 0,-8 37,-101 262,62-181,5 2,-5 40,10 17,35-172,0-3,1 1,-1-1,0 0,1 1,-1-1,1 1,0-1,0 1,0-1,0 1,0 0,1-1,-1 1,1-1,0 0,0 1,-1-1,1 0,1 1,-1-1,0 0,1 0,-1 0,10 3</inkml:trace>
  <inkml:trace contextRef="#ctx0" brushRef="#br0" timeOffset="423.489">1045 211,'49'-25,"0"1,1 3,1 2,33-7,-79 25,5-4,1 1,-1 1,0 0,1 0,0 1,0 0,0 1,-1 1,1-1,0 2,0-1,0 1,0 1,0 0,-1 1,1 0,3 2,-11-3,-1 1,1-1,-1 1,0-1,0 1,0 0,0 0,0 0,-1 0,1 0,-1 0,0 1,0-1,0 0,0 1,-1-1,1 1,-1-1,0 1,0-1,0 1,-1-1,1 0,-1 1,1-1,-2 2,-33 85,11-53,-2-2,-1-1,-2-1,-1-2,-21 16,-108 127,155-169,-1 0,1 1,-1-1,1 1,1 0,-1 0,1 1,1-1,-1 1,1-1,0 1,0 0,1 0,0 0,0 0,0 0,1 0,0 0,1 0,0 0,0-1,0 1,1 0,0 0,0 0,1-1,-1 0,1 1,1-1,-1 0,1 0,2 2,2-3,-1 1,1-1,0-1,0 0,0 0,1 0,-1-1,1 0,0-1,0 0,0 0,0-1,0 0,0-1,0 0,0 0,0-1,0 0,0-1,0 0,0 0,0-1,-1 0,1-1,-1 1,0-2,0 1,0-1,-1 0,3-3,12-9,-2 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0:31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0,'-10'44,"-7"37,-2 16,-1-5,2-8,4-14,5-9,3-10,4-8,1-8,1-4,1-3,0-2,0-9,-1-8</inkml:trace>
  <inkml:trace contextRef="#ctx0" brushRef="#br0" timeOffset="269.101">456 113,'-342'296,"338"-292,2-3,0 0,0 0,0 0,0 0,0 0,0 1,0-1,0 0,0 1,1 0,-1-1,0 1,1 0,0 0,-1 0,1 0,0 0,0 0,0 1,0-1,1 0,-1 0,1 1,-1-1,1 0,0 1,0-1,0 0,0 1,0-1,0 0,1 1,-1-1,1 0,-1 1,1-1,0 0,0 0,0 0,0 0,1 0,-1 0,140 33,-73-6,-54-18</inkml:trace>
  <inkml:trace contextRef="#ctx0" brushRef="#br0" timeOffset="1035.832">1727 113,'-543'670,"215"-300,-104 70,242-242,178-164,20-36</inkml:trace>
  <inkml:trace contextRef="#ctx0" brushRef="#br0" timeOffset="1697.756">1528 904,'-22'43,"2"1,2 1,2 1,2 0,-2 19,9-36,-52 247,55-247,4-29,1 0,-1 0,0-1,0 1,1 0,-1 0,0-1,0 1,1 0,-1 0,0 0,1 0,-1-1,0 1,1 0,-1 0,0 0,1 0,-1 0,0 0,1 0,-1 0,0 0,1 0,-1 0,0 0,1 0,-1 0,0 0,1 0,-1 0,0 1,1-1,-1 0,0 0,0 0,1 0,-1 1,0-1,0 0,1 0,-1 1,0-1,0 0,0 0,1 1,-1-1,0 0,0 1,0-1,0 0,0 1,1-1,-1 0,0 1,0-1,0 0,0 1,0-1,0 0,0 1,0-1,0 0,-1 1,1-1,0 0,230-286,-209 266,-2 0,0 0,2 2,0 0,1 1,1 1,20-9,-42 24,0 0,0 0,0 0,0 1,0-1,0 0,1 1,-1-1,0 1,1 0,-1-1,0 1,1 0,-1 0,0 0,1-1,-1 2,0-1,1 0,-1 0,0 0,1 1,-1-1,0 0,0 1,1-1,-1 1,0 0,0-1,0 1,0 0,1 0,-1 0,0 0,-1 0,1 0,0 0,0 0,0 0,-1 0,1 0,0 1,-1-1,1 0,-1 0,1 1,-1 0,-3 66,-23 17,20-71,1 0,0 1,1 0,0 0,1 0,1 0,1 1,0-1,1 0,0 1,1 3,13 10,-6-25</inkml:trace>
  <inkml:trace contextRef="#ctx0" brushRef="#br0" timeOffset="2022.355">2065 1299,'-13'29,"2"2,2 0,1 0,1 1,1 0,1 8,6-40,-1 0,0 0,0 0,1 0,-1 0,0 0,1-1,-1 1,0 0,1 0,-1 0,0 0,1 0,-1 0,0 0,1 0,-1 1,0-1,1 0,-1 0,0 0,0 0,1 0,-1 0,0 1,1-1,-1 0,0 0,0 0,0 1,1-1,-1 0,0 0,0 1,0-1,1 0,-1 1,0-1,0 0,0 0,0 1,0-1,0 0,0 1,0-1,0 0,0 1,0-1,0 0,0 1,16-29,0-8,4-12,3 1,1 1,2 1,19-22,-36 56,0 0,1 1,0 0,1 1,0 0,0 1,1 0,0 1,0 0,0 1,11-4,-22 9,1 1,-1 0,0-1,0 1,0 0,0 0,0-1,0 1,0 0,0 0,1 0,-1 1,0-1,0 0,0 0,0 0,0 1,0-1,0 1,0-1,0 1,0-1,0 1,0 0,0-1,0 1,0 0,-1 0,1-1,0 1,-1 0,1 0,0 0,-1 0,1 0,-1 0,1 0,-1 0,0 0,1 0,-1 0,0 1,0 0,0 15</inkml:trace>
  <inkml:trace contextRef="#ctx0" brushRef="#br0" timeOffset="13692.12">456 932,'23'-59,"1"-6,3 1,2 1,3 1,3 2,29-37,-63 95,-1 1,1-1,0 1,0 0,0-1,0 1,0 0,1 0,-1 0,0 0,1 0,-1 0,0 0,1 0,-1 1,1-1,-1 0,1 1,-1-1,1 1,0 0,-1-1,1 1,-1 0,1 0,0 0,-1 0,1 1,0-1,-1 0,1 1,-1-1,1 1,-1-1,1 1,-1 0,1-1,-1 1,1 0,-1 0,0 0,0 0,1 0,-1 1,0-1,0 0,0 0,0 1,0-1,-1 1,1-1,0 1,-1-1,1 1,-1-1,1 1,-1 0,0-1,0 1,0-1,0 1,0 0,-18 138,13-35,6-104,0 0,0 0,0-1,0 1,0 0,1-1,-1 1,0-1,1 1,-1-1,0 0,1 0,-1 1,0-1,1 0,-1 0,0 0,1 0,-1-1,0 1,1 0,-1-1,0 1,1-1,-1 1,0-1,0 1,1-1,-1 0,0 0,0 1,0-1,0 0,0 0,0 0,0 0,0 0,-1-1,1 1,0 0,-1 0,1 0,-1-1,1 1,-1 0,1 0,119-143,-86 101,62-62,-94 104,1-1,-1 1,0 0,1 0,-1 0,0 0,1 0,-1 1,1-1,0 1,-1-1,1 1,-1 0,1 0,0 0,-1 0,1 1,-1-1,1 1,0-1,-1 1,0 0,1 0,-1 0,1 0,-1 1,0-1,0 1,0-1,0 1,0 0,0 0,0-1,-1 1,1 1,0-1,-1 0,0 0,0 0,1 1,-1-1,-1 1,1-1,0 1,-1-1,1 1,-1 0,0-1,1 1,-1-1,-1 1,1 1,2 20,-1 0,-1 0,-1 0,-1 0,-2-1,0 1,-5 15,0 17,6-32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1,'-22'309,"16"156,6-374,0-79</inkml:trace>
  <inkml:trace contextRef="#ctx0" brushRef="#br0" timeOffset="245.168">1 508,'43'0,"29"5,7 2,-6-1,-9-1,-12-2,-9 0,-8-2,-5 4,-2 1,-2 0,-4-1</inkml:trace>
  <inkml:trace contextRef="#ctx0" brushRef="#br0" timeOffset="483.49">735 621,'-5'39,"-1"12</inkml:trace>
  <inkml:trace contextRef="#ctx0" brushRef="#br0" timeOffset="731.733">820 198,'0'0</inkml:trace>
  <inkml:trace contextRef="#ctx0" brushRef="#br0" timeOffset="895.673">988 649,'5'10,"0"-1,0 0,0 0,1 0,1 0,-1-1,1 0,1-1,0 1,0-1,0-1,2 1,-7-4,1-1,-1 0,1 0,0-1,-1 1,1-1,0 0,0 0,0 0,0 0,0-1,1 1,-1-1,0 0,0 0,0-1,0 1,0-1,0 0,0 0,0 0,0-1,0 1,-1-1,1 0,0 0,-1 0,0-1,1 1,-1-1,0 0,0 0,2-2,0 0,0-1,-1 1,0-1,0 0,-1 0,0 0,0 0,0-1,-1 1,1-1,-2 1,1-1,-1 0,0 0,0 0,-1 0,0 0,0 0,-1 0,1 0,-2 1,1-1,-1 0,0 0,0 1,-1-1,0 1,0 0,0 0,-1 0,0 0,0 1,-1-1,1 1,-1 0,0 0,-1 1,1 0,-1 0,0 0,-6-3,6 5,-1 0,1 1,-1 0,0 0,0 1,0 0,0 0,1 0,-1 1,0 0,0 0,1 1,-1-1,0 2,1-1,-2 2,-18 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4:47.3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70,'1'-1,"0"0,0 0,1-1,-1 1,0 0,0 0,1 1,-1-1,1 0,-1 0,1 1,-1-1,1 1,-1-1,1 1,0-1,-1 1,1 0,0 0,-1 0,1 0,-1 0,1 0,0 1,-1-1,1 0,0 1,-1-1,1 1,-1 0,1 0,6 0,351 8,-236-10,97-26,294 27,-311 27,-10-37,62-9,-30-9,-220 28,34-2,-1 2,0 1,0 3,29 5,158 10,-26 8,105-56,537 30,107-1,-698 28,-54-18,32 5,-91-12,63 25,-3-17,-130-1,1-3,0-3,0-3,22-5,29 2,792 3,-636-30,6 0,-111 19,27-9,1-7,-135 26,88-11,28-8,-157 14,-20 4,0 0,-1 0,1 1,0-1,-1 0,1 1,0-1,0 1,0 0,0-1,-1 1,1 0,0 0,0 0,0 1,0-1,0 0,-1 1,1-1,0 1,0-1,-1 1,1 0,0 0,-1 0,1 0,-1 0,1 0,-1 0,1 0,-1 1,0-1,0 1,1-1,-1 1,0 0,4 17,-3 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13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3,'-19'0,"-12"5,6 1,10 0,13-5,13-4,3-6,-1 4,-6 2,-10 7,-5 7,-5 2,0-1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13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0,'-15'15,"-4"9,5 0,11-3,10-5,8-6,3-9,-8-5,-4 3,-9 2,-9 0,3 1,3-1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5:00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1910 736,'-19'33,"-7"16,2 5,4-2,6-11</inkml:trace>
  <inkml:trace contextRef="#ctx0" brushRef="#br0" timeOffset="256.087">1825 199,'9'24,"4"8</inkml:trace>
  <inkml:trace contextRef="#ctx0" brushRef="#br0" timeOffset="595.199">2192 933,'113'-268,"-92"222,-20 46,0 0,0 0,0 0,1 0,-1 0,0 1,0-1,0 0,0 1,0-1,0 1,0-1,0 1,0 0,0-1,0 1,0 0,0 0,-1 0,1 0,0-1,-1 1,1 0,0 0,-1 0,1 0,-1 1,1-1,-1 0,0 0,0 0,1 0,-1 0,0 0,0 1,0-1,0 1,1 0,3 14,1-1,1-1,0 1,1-1,1 0,0 0,1-1,0 0,1-1,0 0,1 0,1-1,0-1,0 0,1 0,3 1,-13-10,0 0,0 0,1 0,-1 0,0-1,1 1,-1-1,0 0,1 0,-1 0,1 0,-1-1,0 0,1 1,-1-1,0 0,0 0,0-1,0 1,0-1,0 1,0-1,0 0,0 0,-1-1,1 1,-1 0,0-1,1 1,-1-1,0 0,55-100,-48 84,17-77,-24 74</inkml:trace>
  <inkml:trace contextRef="#ctx0" brushRef="#br0" timeOffset="-836.933">414 227,'9'-2,"1"1,0-1,-1-1,1 0,-1 0,0-1,0 0,0-1,-1 0,3-2,30-15,155-64,-95 52,-98 34,-1 1,1-1,-1 1,0 0,1 0,-1 0,0 0,0 0,1 0,-1 1,0-1,-1 1,1-1,0 1,0 0,-1 0,1 0,-1 0,1 0,-1 0,0 0,0 0,0 1,0-1,0 0,0 1,-1-1,1 0,-1 1,0-1,1 1,-1-1,-1 1,1-1,0 1,0-1,-1 1,1-1,-1 0,0 1,0-1,-1 2,2 5,-4 819,-7-766,-15-83,9 3,0 0,-1 2,-1 0,-1 1,0 0,0 2,-2 0,1 2,-2 0,1 2,-2 0,1 2,-1 0,0 2,0 0,0 2,-1 0,0 2,1 1,-1 1,1 1,-1 1,-3 2,-7 1,0 1,1 2,1 2,-1 0,2 3,0 0,-20 14,51-28,-1 0,0 1,1-1,-1 1,1 0,-1 0,1 0,-1-1,1 1,0 0,-1 1,1-1,0 0,0 0,0 0,0 1,0-1,0 1,0-1,0 1,0-1,1 1,-1-1,1 1,-1 0,1-1,-1 1,1 0,0-1,0 1,0 0,0 0,0-1,0 1,1 0,-1-1,1 1,-1 0,1 0,9 7</inkml:trace>
  <inkml:trace contextRef="#ctx0" brushRef="#br0" timeOffset="-251.848">668 509,'38'7,"1"-3,1-1,-1-1,0-3,1-1,23-5,-54 6,52-6,0-2,0-3,-1-3,16-7,23-10,-118 59,15-19,-1 1,1 0,0 0,1 1,0-1,0 1,1-1,1 1,-1 0,1 0,1 0,0 0,1 4,-6 56,-16 100,20-146</inkml:trace>
  <inkml:trace contextRef="#ctx0" brushRef="#br0" timeOffset="1114.149">3152 509,'-16'20,"0"-1,2 2,0 0,1 1,2 0,0 1,1 0,1 0,2 1,0 1,-1 13,7-34,1 0,0-1,0 1,0 0,1 0,-1 0,1-1,0 1,0 0,0-1,1 1,-1-1,1 1,0-1,0 0,0 1,0-1,0 0,1-1,0 1,-1 0,1-1,0 1,0-1,0 0,1 0,-1 0,0 0,1-1,-1 1,1-1,0 0,-1 0,1 0,0-1,0 1,-1-1,1 0,0 0,0 0,0-1,9 1,0-2,0 1,0-2,0 1,-1-2,1 0,-1 0,0-1,0-1,0 0,-1 0,0-1,0-1,-1 0,0 0,0-1,-1 0,0-1,-1 0,3-5,8-11,0-1,-3-1,0-1,-1 0,-2-1,-2 0,6-23,-9 32,-2-1,-1-1,0 1,-2-1,-1 0,0 0,-2 0,-1 0,0 1,-2-1,-1 0,0 1,-2-1,-1-1,5 15,-1 0,0 0,0 0,-1 1,0-1,0 1,-1 0,0 0,0 0,-1 1,0 0,0 0,-1 1,0-1,0 1,-1 1,1-1,-1 2,0-1,-1 1,1 0,-1 0,0 1,0 0,0 1,-8-1,12 3,1-1,-1 2,0-1,0 1,1-1,-1 1,0 1,1-1,-1 0,1 1,-1 0,1 0,0 1,0-1,0 1,0 0,0 0,0 0,1 1,0-1,-1 1,2-1,-1 1,0 0,1 1,-1-1,1 0,0 1,1-1,-1 1,1-1,0 1,0 1,-3 12,0 0,2-1,0 1,1 0,1 0,1 0,0 0,3 6,0 2,2-1,1 1,1-2,1 1,2-1,0-1,1 0,2 0,0-1,1-1,1-1,5 5,31 31,3-2,2-3,55 38,-10-22,-85-61,-5-5</inkml:trace>
  <inkml:trace contextRef="#ctx0" brushRef="#br0" timeOffset="7681.064">4732 369,'23'58,"40"224,-62-269,1-1,0 1,0-1,1 1,1-1,0 0,1 0,0-1,1 1,1 0,-6-11,0 0,-1 0,1 0,0 0,0 0,0 0,0 0,1-1,-1 1,0 0,0-1,0 1,0 0,1-1,-1 0,0 1,1-1,-1 0,0 0,1 0,-1 0,0 0,1 0,-1 0,0 0,1 0,-1 0,0-1,0 1,1-1,-1 1,0-1,0 1,0-1,1 0,-1 0,0 1,0-1,0 0,0 0,-1 0,1 0,0 0,0 0,0 0,-1-1,1 1,0-1,33-61,-34 62,44-100,75-205,-89 171,-27 67,-16 78,-10 34,10-20</inkml:trace>
  <inkml:trace contextRef="#ctx0" brushRef="#br0" timeOffset="8867.2">5352 623,'-36'82,"32"-70,0 0,1 0,0 0,0 1,1-1,1 1,0-1,1 1,0-1,1 1,1-1,1 6,-2-16,-1 0,1 1,1-1,-1 0,0 0,0-1,1 1,-1 0,1 0,0-1,-1 1,1-1,0 1,0-1,0 0,0 0,0 1,0-2,0 1,0 0,0 0,1-1,-1 1,0-1,1 1,-1-1,0 0,1 0,-1 0,0-1,0 1,1 0,-1-1,1 0,72-34,-52 16,0-1,-1-1,-1-1,-1-2,0 1,-3-2,0 0,-1-2,6-14,-8 22,-7 28,-5 41,-3-42,-12 258,-22-41,34-219,-1 16,-1-1,-1 1,-1-1,-1 0,-1 0,-1 0,0-1,-2-1,0 1,-1-1,-1-1,-1 0,-3 2,15-17,-1 0,0-1,0 1,1-1,-2 1,1-1,0 0,0 1,-1-1,1-1,-1 1,1 0,-1-1,0 1,0-1,0 0,0 0,0 0,0 0,0 0,0-1,0 1,0-1,0 0,0 0,0 0,-1 0,1-1,0 1,0-1,0 0,0 0,0 0,0 0,0 0,1-1,-1 0,0 1,1-1,-1 0,1 0,0 0,-2-2,0-6,0-1,0 0,1 1,1-1,0 0,0-1,1 1,1 0,0 0,0 0,1-1,1 1,0 0,0 0,1 0,0 1,1-1,0 1,4-7,3-5,1 1,1 1,1-1,1 2,0 0,2 1,8-7,70-54,-72 63</inkml:trace>
  <inkml:trace contextRef="#ctx0" brushRef="#br0" timeOffset="10201.91">6312 481,'-28'56,"-168"247,69-122,53-71,74-98,6-12</inkml:trace>
  <inkml:trace contextRef="#ctx0" brushRef="#br0" timeOffset="10622.519">6595 679,'-105'268,"95"-219,-27 65,35-115,5-7</inkml:trace>
  <inkml:trace contextRef="#ctx0" brushRef="#br0" timeOffset="10889.371">6397 650,'38'0,"28"0,6 0,-3 0,-9 0,-10 0,-9-4,-6-3,-9 1</inkml:trace>
  <inkml:trace contextRef="#ctx0" brushRef="#br0" timeOffset="12321.302">329 1413,'11'0,"397"-3,60-21,538-36,-288 33,249 28,-549 26,-57 3,372-31,-430-28,81 29,-192-27,191 27,-213-28,-144 26,-2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29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30,'-28'8,"0"1,0 2,1 0,0 2,1 1,0 1,1 2,1 0,1 2,0 0,-12 15,31-31,0 1,-1 0,2 1,-1-1,0 0,1 1,0 0,0 0,0 0,0 0,1 0,0 1,0-1,1 1,-1 0,1-1,0 1,1 0,-1-1,1 1,0 0,1 0,0-1,-1 1,2 0,-1-1,1 1,0-1,0 1,0-1,1 0,0 0,0 0,0 0,0 0,1-1,0 0,0 1,0-1,0-1,1 1,2 1,7 0,0-1,0 0,1-1,0-1,-1 0,1-1,0-1,0 0,-1-1,1-1,0 0,-1 0,1-2,-1 0,0-1,0 0,-1-1,0 0,0-1,0-1,0 0,-2-1,5-3,-3 5,0-1,-1-1,0 0,0 0,-1-1,0-1,-1 0,0 0,-1-1,0 0,-1-1,0 0,-1 0,5-14,-10 24,-2 0,1 0,0-1,0 1,-1 0,0-1,0 1,0-1,0 1,0 0,-1-1,1 1,-1 0,0 0,0-1,0 1,-1 0,1 0,-1 0,0 0,1 0,-1 1,-1-1,1 0,0 1,0 0,-1-1,0 1,1 0,-1 0,0 1,0-1,0 0,0 1,0 0,0 0,-1 0,-1-1,-10-2,0 1,0 0,0 1,0 1,0 0,0 1,-1 1,0 0,5 1,-1-1,1 2,-1 0,1 0,0 1,0 1,0-1,1 2,0 0,-7 4,-2 5</inkml:trace>
  <inkml:trace contextRef="#ctx0" brushRef="#br0" timeOffset="515.924">1049 1,'-42'11,"0"1,1 3,1 1,-25 15,63-31,0 1,0 0,0 0,0 1,0-1,0 0,0 1,1-1,-1 1,0 0,1-1,0 1,-1 0,1 0,0 0,0 0,0 0,0 0,0 0,0 0,1 0,-1 1,1-1,-1 0,1 0,0 1,0-1,0 0,0 0,1 1,-1-1,0 0,1 0,0 0,-1 1,1-1,0 0,0 0,0 0,0 0,1 0,-1-1,1 1,-1 0,1 0,-1-1,1 1,35 33,-33-33,-1 0,1 0,0 0,-1 0,1 1,-1 0,0 0,0 0,0 0,0 0,-1 0,1 1,-1-1,0 1,0 0,0 0,0 0,-1 0,0 0,0 0,0 0,0 0,0 1,-1-1,0 0,0 0,0 1,0-1,-1 0,1 0,-1 0,-1 1,1-1,0 0,-1 0,-1 2,-2 0,0 1,-1-1,0 0,0 0,0 0,-1-1,1 0,-2-1,1 1,0-1,-1-1,1 1,-1-1,0-1,0 1,-1-1,1-1,0 1,-1-2,1 1,-8-1,3-10,17 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0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59,'29'-5,"24"-6,7-1,-1 1,-6 3,-7 2,-7 3,-5 1,-4 2,-6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0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0,'43'5,"29"-4,7-1,-10-1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38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33,'22'12,"-10"9,-2 1,0 1,-2-1,0 1,-1 0,-2 1,0 0,0 15,0-12,40 325,-19-198,-26-155,1 0,-1 1,1-1,-1 0,1 1,-1-1,1 1,0-1,-1 1,1-1,0 1,0-1,0 1,-1-1,1 1,0 0,0 0,0-1,0 1,-1 0,1 0,0 0,0 0,0 0,0 0,0 0,-1 0,1 0,0 1,0-1,0 0,0 1,-1-1,1 0,0 1,0-1,0 1,-1-1,1 1,0-1,-1 1,1 0,-1-1,1 1,-1 0,1-1,-1 1,1 0,-1 0,1-1,-1 1,0 0,0 0,1 0,-1 0,0-1,0 1,0 0,0 0,0 0,0 0,0 0,0 0,0-1,-1 1,1 0,14-29,-2-2,0 1,-2-1,-2-1,5-31,4-10,112-450,-126 511</inkml:trace>
  <inkml:trace contextRef="#ctx0" brushRef="#br0" timeOffset="661.685">564 456,'-7'24,"1"1,1-1,1 1,1 0,2 0,0 17,0-40,1 1,-1 0,1 0,-1 0,1 0,0 0,0 0,1 0,-1 0,0 0,1 0,0 0,0 0,0 0,0 0,0-1,1 1,-1 0,1-1,-1 1,1-1,0 1,0-1,0 0,0 0,1 0,-1 0,1 0,-1-1,1 1,-1-1,1 0,0 1,0-1,0 0,0-1,-1 1,1 0,0-1,0 0,0 0,0 0,0 0,0 0,0 0,0-1,0 0,0 1,0-1,0 0,0 0,0-1,65-92,-51 63,72-136,-88 168,0 0,0 0,0 0,0 0,0 0,0 1,0-1,0 0,0 0,0 1,0-1,-1 1,1-1,-1 1,1-1,-1 0,1 1,-1 0,0-1,0 1,0-1,0 1,0-1,0 1,0-1,0 1,-1-1,1 1,-1 1,-3 310,-5-222,-4-1,-5-1,-26 82,40-153,-1-1,-1 0,0 0,-1 0,-1-1,-1 0,-9 13,18-28,0-1,-1 1,1 0,0 0,-1 0,1-1,-1 1,1 0,-1 0,0-1,1 1,-1-1,0 1,1 0,-1-1,0 1,0-1,0 0,1 1,-1-1,0 0,0 1,0-1,0 0,0 0,1 0,-1 0,0 0,0 0,0 0,0 0,0 0,0 0,0 0,0-1,1 1,-1 0,0 0,0-1,0 1,1-1,-1 1,0-1,0 1,1-1,-1 0,0 1,1-1,-1 0,1 1,-1-1,1 0,-1 0,1 1,-1-1,1 0,0 0,0 0,-1 0,1 0,0 1,0-1,0-1,-11-60,10 15,2-1,2 1,2 0,3 0,1 0,2 1,11-24,-12 42</inkml:trace>
  <inkml:trace contextRef="#ctx0" brushRef="#br0" timeOffset="977.455">1410 287,'-238'438,"83"-198,58-106,93-114,7-18</inkml:trace>
  <inkml:trace contextRef="#ctx0" brushRef="#br0" timeOffset="1229.25">1721 513,'-19'38,"-16"37,-7 11,4-5,3-12,8-12,9-11,7-9,0-6,3-3,2-1,2-1,2-10,2-7</inkml:trace>
  <inkml:trace contextRef="#ctx0" brushRef="#br0" timeOffset="1482.819">1467 513,'38'5,"33"1,8 0,-4-1,-11-6,-10-3,-10-1,-8 0,-5-3,-8-1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57,'22'22,"-2"2,0 0,-2 1,-1 1,-1 1,1 4,1 10,-2 0,-1 2,-3 0,-1 0,-3 1,-1 0,-2 5,12 63,-17-112,0 1,0-1,0 1,0-1,0 1,0-1,0 1,0-1,0 1,1-1,-1 1,0-1,0 1,0-1,1 1,-1-1,0 1,0-1,1 0,-1 1,1-1,-1 1,0-1,1 0,-1 1,1-1,-1 0,0 0,1 1,-1-1,1 0,-1 0,1 0,-1 0,1 0,-1 1,1-1,-1 0,1 0,-1 0,1 0,0 0,-1-1,1 1,-1 0,1 0,-1 0,1 0,-1-1,0 1,1 0,-1 0,1-1,-1 1,1 0,-1-1,0 1,1 0,-1-1,0 1,1-1,-1 1,0 0,0-1,1 1,-1-1,0 1,0-1,0 1,1-1,17-38,-16 35,94-293,17-39,-105 312</inkml:trace>
  <inkml:trace contextRef="#ctx0" brushRef="#br0" timeOffset="1335.608">621 508,'-27'197,"31"-89,-2-106,0-1,0 1,0-1,0 0,0 0,0 0,1 0,-1 0,0-1,0 1,1 0,-1-1,1 0,-1 0,0 0,1 0,-1 0,0 0,1 0,-1-1,0 1,1-1,-1 0,0 1,0-1,1 0,-1 0,0-1,0 1,0 0,0-1,-1 1,1-1,0 0,-1 1,1-1,-1 0,1 0,-1 0,0 0,0 0,1-1,20-27,-1 0,-1-2,-1 0,-2-1,8-23,4-7,-17 103,-15 234,-7-210,-3-1,-2 0,-3-1,-2-1,-4-1,-6 8,28-60,0-1,-1 1,0-1,0 0,-1 0,0-1,0 1,-1-1,1 0,-1 0,-1 0,1-1,-1 1,0-1,0-1,0 1,-1-1,0 0,0-1,0 1,0-1,0-1,-1 1,6-4,-1 1,1-1,-1 1,1-1,-1 0,1 0,0 0,-1 0,1 0,0 0,0-1,0 1,0-1,0 0,0 1,1-1,-1 0,0 0,1 0,0 0,-1 0,1-1,0 1,0 0,0-1,0 1,1 0,-1-1,1 1,-1-1,1 1,0-1,0 1,0-1,0 1,0-1,1 0,17-95,4 46,3 1,1 1,3 2,17-21,-12 16,-23 37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6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1,'-2'16,"-1"0,0 0,-2-1,0 1,0-1,-1 0,-1-1,-1 1,-5 7,-6 15,7-11,-2 1,-1-2,0 0,-2-1,-1 0,-9 7,-126 122,143-136,3 0</inkml:trace>
  <inkml:trace contextRef="#ctx0" brushRef="#br0" timeOffset="916.243">816 198,'-1'-3,"0"0,0 0,-1 1,0-1,1 0,-1 1,0-1,0 1,0-1,0 1,-1 0,1 0,-1 0,1 0,-1 0,0 1,0-1,0 1,1 0,-1 0,-1 0,1 0,0 0,-1 0,-7 2,0 0,0 0,0 1,1 0,-1 1,1 0,-1 1,1 0,0 1,0 0,1 0,-1 1,1 1,1-1,-1 1,-2 3,-1-1,-7 4,14-11,1 0,-1 0,1 0,0 1,0 0,0-1,1 1,-1 0,1 1,-1-1,1 1,0-1,0 1,1 0,-1 0,1 0,0 1,0-1,0 0,1 1,-1-1,1 1,0 0,0 4,2-6,1-1,0 0,-1 1,1-1,0 0,0 0,0 0,0 0,0 0,1 0,-1-1,1 1,-1-1,1 1,-1-1,1 0,0 0,0 0,-1-1,3 1,-3-1,0 0,-1 0,1 0,0 0,0 0,-1 1,1-1,0 1,0-1,-1 1,1-1,0 1,-1 0,1 0,-1 0,1 0,-1 0,0 0,1 0,-1 0,0 1,0-1,0 1,0-1,0 1,0-1,0 1,0-1,-1 1,1 0,0-1,-1 1,0 0,1-1,-1 1,0 0,0 0,0 0,0-1,0 1,0 0,-1 0,1-1,-1 1,1 0,-1-1,1 1,-1 0,0-1,0 2,-88 102,82-95,-28 57,35-65,-1-1,1 1,0 0,0 0,0 0,0 0,0 0,0 0,1 0,-1-1,0 1,1 0,0 0,-1 0,1-1,0 1,0 0,0-1,0 1,0-1,0 1,0-1,1 1,-1-1,1 0,-1 0,1 0,-1 0,1 0,0 0,-1 0,1 0,0 0,0-1,-1 1,1-1,0 1,10 0,-1 1,1-1,-1-1,1 0,-1-1,1 0,-1-1,0 0,0-1,1 0,-2 0,1-2,0 1,-1-1,0-1,4-2,27-10,-19 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8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1 198,'19'0,"30"-4,12-3,0 1,-5 1,-8 2,-7 1,-5 1,-5 0,-2 1,-2 1,0-1,-5 0</inkml:trace>
  <inkml:trace contextRef="#ctx0" brushRef="#br0" timeOffset="269.397">311 1,'0'38,"0"23,0 5,0-3,0-8,0-9,0-6,0-7,0-8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8:49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28,'1'5,"16"122,6 0,21 57,37 109,-81-293,13 39,-13-38,1-1,-1 1,0-1,0 1,0 0,1-1,-1 1,0-1,1 1,-1-1,0 1,1-1,-1 1,1-1,-1 0,1 1,-1-1,1 1,-1-1,1 0,-1 0,1 1,-1-1,1 0,0 0,-1 0,1 1,-1-1,1 0,0 0,-1 0,1 0,0 0,-1 0,1 0,-1 0,1-1,0 1,-1 0,1 0,-1 0,1-1,-1 1,1 0,-1-1,1 1,-1 0,1-1,-1 1,1-1,-1 1,1-1,-1 1,0-1,1 1,-1-1,0 1,0-1,1 0,-1 1,0-1,0 0,38-121,-10 40,4 1,3 2,29-44,70-167,-127 265,-7 25</inkml:trace>
  <inkml:trace contextRef="#ctx0" brushRef="#br0" timeOffset="2939.203">1016 311,'-15'1,"1"2,0 0,0 1,0 0,0 1,1 0,-1 1,1 1,-3 3,-10 3,-25 22,50-34,1 0,-1-1,0 1,1 0,-1 0,0-1,1 1,-1 0,1 0,-1 0,1 0,0 0,-1 0,1-1,0 1,0 0,0 0,0 0,-1 0,1 0,0 0,1 0,-1 0,0 0,0 0,0 0,1 0,-1 0,0 0,1 0,-1 0,1 0,-1-1,1 1,-1 0,1 0,-1-1,1 1,0 0,0-1,-1 1,1 0,0-1,0 1,0-1,0 1,-1-1,1 0,0 1,0-1,0 0,0 0,0 0,0 1,0-1,0 0,0 0,0 0,0-1,1 1,12 3,-14-4,1 1,0-1,0 1,0 0,0-1,0 1,0 0,0-1,0 1,0 0,0 0,0 0,0 0,0 0,0 0,0 0,0 0,0 1,0-1,0 0,0 0,-1 1,1-1,0 1,0-1,0 1,0-1,0 1,-1 0,1-1,0 1,-1 0,1-1,0 1,-1 0,1 0,-1 0,1 0,-1-1,1 1,-1 0,0 0,1 0,-1 0,0 0,0 0,0 0,0 0,0 0,0 0,0 0,0 0,0 0,0 0,-1 0,1 0,0 0,-1 0,1 0,-1 0,1-1,-1 1,1 0,-1 0,1 0,-1-1,0 1,0 0,0 0,-46 40,-61 67,107-108,1 1,-1 0,0 0,1-1,-1 1,0 0,1 0,-1 0,1 0,-1 0,1 0,0 0,-1 0,1 0,0 0,0 0,0 0,0 0,0 0,0 0,0 0,0 0,0 0,0 0,0 0,1 0,-1 0,0 0,1 0,-1-1,1 1,-1 0,1 0,-1 0,1 0,0 0,-1-1,1 1,0 0,0-1,-1 1,1-1,0 1,0 0,0-1,0 0,0 1,0-1,0 0,0 1,0-1,0 0,0 0,61 5,-56-5,113-21,-94 15</inkml:trace>
  <inkml:trace contextRef="#ctx0" brushRef="#br0" timeOffset="3222.593">1468 282,'-315'362,"281"-323,-2-1,-1-1,-2-2,-11 5,-51 53,89-76</inkml:trace>
  <inkml:trace contextRef="#ctx0" brushRef="#br0" timeOffset="3508.334">1580 536,'-29'38,"-18"33,-7 8,6-5,6-9,11-11,10-11,9-6,1-11,4-5,1-10,3-7</inkml:trace>
  <inkml:trace contextRef="#ctx0" brushRef="#br0" timeOffset="3770.96">1326 565,'19'-5,"21"-2,9 1,0-4,-3 0,-5 2,1 2,-3-3,-2 1,-4 1,-1 1,-3 3,0 1,-1 2,-6-1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2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1,'-10'14,"2"5,2-5,7-6,4-8,-5 0,-6 0,-3 5,-4 7,-1 5,3 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2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1,'-10'14,"-2"5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1130 170,'-238'511,"128"-232,96-254,12-45,17-35,3 0,2 1,2 1,21-32,-25 48,28-64,-15 31,3 2,4 1,3-2,-40 70,-1 0,0-1,0 1,0 0,1 0,-1-1,0 1,1 0,-1-1,0 1,1 0,-1-1,1 1,-1-1,1 1,0-1,-1 1,1-1,-1 1,1-1,0 1,-1-1,1 0,0 1,0-1,-1 0,1 0,0 0,0 0,-1 1,1-1,0 0,0 0,0 0,-1-1,1 1,0 0,0 0,-1 0,1 0,0-1,-1 1,1 0,0-1,0 1,-1-1,1 1,-1-1,1 1,0-1,-1 1,1-1,-1 1,1-1,-1 0,0 1,1-1,-1 0,0 1,1-1,-1 0,0 0,0 1,0-1,1 0,-1 0,0 1,0-1,0 0,0 0,6 63,-6-59,-3 148,7 106,-2-246,0 0,0-1,1 1,1-1,-1 0,2 0,-1 0,1-1,1 1,5 6,-9-13,0 0,1 0,-1 0,1-1,0 1,0-1,0 1,0-1,0 0,0-1,0 1,1 0,-1-1,1 0,-1 0,1 0,0 0,-1 0,1-1,0 0,-1 0,1 0,0 0,-1 0,1-1,0 1,-1-1,1 0,-1 0,1-1,-1 1,2-2,9-6,0-1,-1 0,-1-1,1 0,-2-1,0-1,0 0,-1 0,-1-1,5-10,4-2,8-15,-2-2,-2 0,-2-2,-2 0,-2-1,-1 0,4-33,-14 58,-2 8</inkml:trace>
  <inkml:trace contextRef="#ctx0" brushRef="#br0" timeOffset="299.675">2089 367,'-29'26,"0"1,1 2,2 0,1 2,2 1,1 0,1 2,0 4,19-34,-1-1,1 0,0 1,1 0,-1-1,0 1,1 0,0 0,0 0,0 0,1 0,-1 0,1 0,0 0,0 0,0 0,1 0,-1 0,1 0,0 0,0-1,1 1,-1 0,1 0,-1-1,1 1,1-1,-1 1,0-1,1 0,-1 0,1 0,0 0,0-1,0 1,1-1,-1 1,0-1,1 0,-1-1,1 1,1 0,3 0,-1 0,1 0,0-1,0 0,0-1,0 1,1-1,-1-1,0 0,0 0,0 0,-1-1,1-1,0 1,-1-1,1 0,-1-1,0 0,0 0,0 0,-1-1,1 0,-1 0,0-1,-1 0,1 0,-1 0,-1 0,1-1,-1 0,0 0,0 0,-1-1,0 1,0-1,-1 1,0-3,1 2,-1 0,0-1,0 1,-1 0,0-1,-1 1,1-1,-2 1,1-1,-1 0,-1 1,1 0,-2-1,1 1,-1 0,0 0,0 0,-1 1,0-1,-1 1,0 0,0 0,0 0,-1 1,0 0,0 0,-1 1,1-1,-1 1,0 1,-1-1,1 1,-7-3,-14 0,3 3</inkml:trace>
  <inkml:trace contextRef="#ctx0" brushRef="#br0" timeOffset="570.839">2823 0,'-9'43,"-4"34,1 13,2-4,3-6,3-13,1-13,2-11,1-2,1-5,-1-2,1-3,-1-2,1-1,-1-5</inkml:trace>
  <inkml:trace contextRef="#ctx0" brushRef="#br0" timeOffset="1032.093">2542 367,'325'63,"-132"-37,-117-15,-62-7,0 0,0-2,1 0,-1-1,0 0,1-1,-1 0,0-1,1-1,-1-1,0 0,0 0,-1-1,1-1,0-1,-4 1,0-1,-1 0,0 0,0-1,-1-1,0 1,0-1,0-1,-1 1,-1-1,1 0,-1-1,-1 1,0-1,0-1,-1 1,0 0,-1-1,1-6,-3 14,-1 0,0 1,1-1,-1 0,0 1,-1-1,1 0,0 1,-1-1,1 0,-1 1,0-1,0 1,0-1,0 1,0-1,-1 1,1 0,-1 0,0 0,1 0,-1 0,0 0,0 0,0 0,0 1,-1-1,1 1,0-1,-1 1,1 0,-1 0,1 0,-1 0,1 1,-1-1,0 1,1 0,-1-1,0 1,1 0,-2 1,-6-1,0 1,0 0,0 0,0 1,0 1,1 0,-1 0,1 1,-1 0,-6 4,3 3,0 0,0 1,1 0,1 1,0 0,0 1,2 0,-1 0,2 1,0 0,1 1,0 0,2 0,-3 11,7-19,0 1,0-1,1 1,1-1,0 1,0-1,0 0,1 1,0-1,1 0,-1 0,2 0,-1 0,1-1,0 1,1-1,0 0,0 0,0-1,1 0,0 0,0 0,1 0,-1-1,1 0,1-1,-1 1,0-1,1-1,0 0,0 0,0 0,0-1,1 0,-1 0,7-1,165 3,-153-5</inkml:trace>
  <inkml:trace contextRef="#ctx0" brushRef="#br0" timeOffset="1363.729">1 1271,'1228'-30,"11"-40,-1092 58,593-70,-617 65,-79 10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130 224,'-1'415,"-5"-356,-2 1,-4-1,-1 0,-3-1,-3-1,-26 54,35-88</inkml:trace>
  <inkml:trace contextRef="#ctx0" brushRef="#br0" timeOffset="345.497">46 27,'23'-7,"1"1,0 1,1 1,-1 2,1 0,-1 1,1 2,-1 0,1 2,-1 1,0 0,0 2,8 3,-20-6,0 1,0 0,-1 0,0 1,1 1,-1 0,-1 0,1 1,-1 1,-1-1,1 2,-1-1,-1 1,0 1,0-1,-1 1,0 1,0-1,-1 1,-1 0,0 1,0-1,-1 1,-1 0,0 0,0 0,-2 1,1-1,-1-5,0-1,-1 0,0 0,0 1,0-1,-1 0,1 1,-2-1,1 0,-1 0,1 0,-2 0,1 0,-1 0,0-1,0 1,0-1,-1 0,0 0,0 0,0 0,-1-1,1 0,-1 0,0 0,-2 1,-12 4,1-2,-2 1,1-2,-1-1,1 0,-1-2,-1 0,1-1,0-1,-1-1,-15-2,32 2,1 0,-1 0,1-1,-1 0,0 1,1-1,0-1,-1 1,1 0,0-1,-1 0,1 0,0 0,0 0,1 0,-1 0,0-1,-1-1,-2-8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5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47,'48'-5,"26"-1,4 0,-6 1,-10 2,-11 1,-10 1,-11-5,-6 0,-8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5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34,'62'-9,"26"-4,-3 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6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1 623,'43'5,"33"-4,9-1,0-1,-11 0,-12-1,-12 1,-15 1</inkml:trace>
  <inkml:trace contextRef="#ctx0" brushRef="#br0" timeOffset="434.239">733 171,'120'429,"-104"-362,37 102,-53-168,1 0,-1 0,0 0,0 0,1 0,-1 0,0 0,1 0,-1-1,1 1,-1 0,1 0,0 0,-1-1,1 1,0 0,-1 0,1-1,0 1,0-1,0 1,-1-1,1 1,0-1,0 0,0 1,0-1,0 0,0 1,0-1,0 0,0 0,0 0,0 0,0 0,0 0,0 0,0-1,0 1,0 0,0 0,0-1,-1 1,1-1,0 1,0-1,0 1,0-1,-1 1,1-1,0 0,0 1,-1-1,1 0,-1 0,1 0,30-51,301-607,-284 550,-41 83</inkml:trace>
  <inkml:trace contextRef="#ctx0" brushRef="#br0" timeOffset="898.359">1580 454,'-4'23,"-3"29,1 8,2 0,0-6,2-7,1-6,0-7,6-3,2-2,4-7,0-6</inkml:trace>
  <inkml:trace contextRef="#ctx0" brushRef="#br0" timeOffset="1147.165">1383 481,'34'0,"29"0,10 0,-3 5,-8 2,-11-1,-9-1,-6-2,-10 0</inkml:trace>
  <inkml:trace contextRef="#ctx0" brushRef="#br0" timeOffset="1377.259">2286 340,'-38'44,"-27"27,-8 8,-1-1,8-3,5-10,8-7,9-8,6-8,6-6,3-4,1-8,6-4,2 1,4-4</inkml:trace>
  <inkml:trace contextRef="#ctx0" brushRef="#br0" timeOffset="1816.421">2484 707,'-130'34,"98"-22,23-8,-15 3,1 1,0 1,0 1,1 2,1 0,0 1,0 1,1 1,19-14,0-1,0 1,0 0,0 0,0 0,0-1,0 1,0 0,0 0,1 0,-1 1,0-1,0 0,1 0,-1 0,1 0,-1 1,1-1,0 0,0 1,-1-1,1 0,0 0,0 1,0-1,0 0,0 1,0-1,1 0,-1 1,0-1,1 0,-1 0,1 0,-1 1,1-1,0 0,-1 0,1 0,0 0,0 0,0 0,0 0,0 0,0 0,0-1,0 1,0 0,0-1,0 1,1 0,-1-1,1 1,72 20,-47-20,48 16,-74-15,0 1,-1 0,1 0,0 0,-1 0,0 0,1 0,-1 0,0 0,-1 0,1 0,0 0,-1 0,0 0,1-1,-1 1,-1 0,1 0,0-1,-1 1,1 0,-1-1,0 1,1-1,-1 0,0 0,-1 0,1 0,0 0,-1 0,-1 1,-3 5,-121 138,127-144,0-1,-1 1,1 0,0 0,0 0,0 0,0 0,1 0,-1 0,1 0,-1 0,1 0,-1 0,1 1,0-1,0 0,0 0,1 0,-1 0,0 1,1-1,-1 0,1 0,0 0,0 0,0 0,0 0,0 0,0-1,0 1,1 0,-1 0,1-1,-1 1,1-1,-1 0,1 1,0-1,0 0,0 0,0 0,0 0,0 0,0 0,0-1,0 1,0-1,0 1,2-1,21 3,0-2,0-1,0 0,0-2,0-1,0-1,-1-1,1-1,-1-1,17-8,-17 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0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46,'28'42,"-1"1,-2 2,-2 0,-2 2,-3 0,1 7,33 192,-39-162,-13-83,0-1,0 1,0-1,-1 1,1-1,0 1,0 0,0-1,0 1,0-1,0 1,0-1,0 1,0-1,0 1,1-1,-1 1,0-1,0 1,0-1,1 1,-1-1,0 1,0-1,1 1,-1-1,0 1,1-1,-1 0,1 1,-1-1,1 0,-1 1,0-1,1 0,-1 0,1 1,-1-1,1 0,0 0,-1 0,1 0,-1 0,1 1,-1-1,1 0,-1 0,1 0,-1-1,1 1,-1 0,1 0,0 0,-1 0,1 0,-1-1,1 1,-1 0,0 0,1-1,-1 1,1 0,-1-1,1 1,-1-1,0 1,1 0,-1-1,24-35,149-379,-149 351,41-115,-54 167,-1 7</inkml:trace>
  <inkml:trace contextRef="#ctx0" brushRef="#br0" timeOffset="531.069">1074 301,'-12'1,"0"2,1-1,-1 2,1-1,0 2,0-1,1 1,-1 1,-8 6,9-6,2-3,0 0,1 1,-1 1,1-1,0 1,0 0,0 1,1 0,-1 0,1 0,1 1,-1-1,1 1,1 1,-1-1,1 1,0 0,1 0,0 0,0 0,0 3,4-9,0 1,0-1,0 0,0 0,1 1,-1-1,1 0,-1 0,1 0,0 0,-1-1,1 1,0 0,0-1,0 1,1-1,-1 0,0 0,0 0,1 0,-1 0,1 0,-1-1,1 1,-1-1,1 1,-1-1,1 0,-1 0,1 0,-1-1,1 1,43 12,-45-11,-1 1,1-1,-1 1,1 0,-1-1,0 1,1 0,-1-1,0 1,0-1,0 1,0 0,-1-1,1 1,0 0,-1-1,1 1,-1-1,0 1,1-1,-1 1,0-1,0 1,0-1,0 0,0 0,0 1,0-1,0 0,-1 0,1 0,0 0,-1 0,1 0,-1-1,1 1,-1 0,-3 3,-105 119,109-120,-1-1,1 0,-1 0,1 0,0 1,0-1,0 0,0 1,0-1,1 1,-1-1,1 1,0-1,0 1,0 0,0-1,0 1,0-1,0 1,1-1,0 1,-1-1,1 1,0-1,0 1,0-1,1 0,-1 0,0 0,1 1,0-1,-1-1,1 1,0 0,0 0,0-1,0 1,0-1,0 1,1-1,0 0,106 25,-100-25,1-1,0-1,-1 0,1 0,-1-1,1 0,-1-1,0 0,0 0,0-1,1-1,8-7</inkml:trace>
  <inkml:trace contextRef="#ctx0" brushRef="#br0" timeOffset="782.997">1722 272,'-38'48,"-32"40,-9 9,-1-1,9-9,7-13,9-10,9-11,8-10,6-7,7-5,5-3,-1-2,4 0,5-4</inkml:trace>
  <inkml:trace contextRef="#ctx0" brushRef="#br0" timeOffset="1032.019">1921 611,'-25'43,"-16"29,-7 7,5-6,4-10,10-10,9-11,9-7,5-4,4-8</inkml:trace>
  <inkml:trace contextRef="#ctx0" brushRef="#br0" timeOffset="1272.316">1554 639,'43'0,"33"0,9 0,-5 0,-12 5,-12 1,-12 0,-7-1,-11-1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0 489,'17'7,"0"0,0 0,0-2,1 0,0-1,0-1,0 0,0-2,0 0,1-1,-1-1,0 0,0-2,0 0,0-1,0-1,10-4,3-3,-1-1,0-2,-1-1,0-1,-2-2,0 0,-1-2,-1-1,5-7,189-231,-214 253,57-49,-60 57,0-1,0 1,0 0,0 0,0 0,0 0,-1 0,1 0,0 0,0 1,-1-1,1 1,-1-1,0 1,1-1,-1 1,0 0,0 0,0 0,0-1,0 1,0 0,-1 0,1 0,-1 0,1 1,-1-1,0 0,0 0,0 0,0 0,0 0,0 0,0 0,-1 0,1 1,-2 0,2 2,2 27,-1-1,-2 1,-1 0,-2-1,-1 1,-2-1,0-1,-2 1,-2-1,-1-1,-1 0,-1-1,-1 0,-2-1,-1-1,-1 0,-1-2,-1 0,-1-1,-1-1,-1-2,-1 0,22-17,-1 0,1 0,-1 0,0 0,0-1,1 0,-2 0,1 0,0 0,0-1,-1 1,1-1,0 0,-1 0,1-1,-1 0,0 1,1-1,-1-1,1 1,-1-1,1 0,-1 0,1 0,0 0,-1-1,1 0,0 0,0 0,0 0,0-1,1 1,-1-1,1 0,-1 0,1 0,0-1,0 1,1-1,-1 0,0 0,-6-48,9 27</inkml:trace>
  <inkml:trace contextRef="#ctx0" brushRef="#br0" timeOffset="336.665">1439 207,'-8'13,"-25"36,3 2,2 1,2 1,2 1,-15 52,38-103,0 0,0 0,0 0,0 1,0-1,1 0,-1 0,1 1,0-1,0 0,0 1,1-1,-1 0,1 0,0 0,0 1,0-1,0 0,0 0,1 0,-1 0,1-1,0 1,0 0,0-1,0 1,0-1,1 1,-1-1,1 0,-1 0,1 0,0-1,0 1,0-1,0 1,0-1,0 0,0 0,0 0,0-1,1 1,-1-1,2 0,13-2,0 0,-1-2,1 0,-1-1,0-1,0 0,0-2,-1 0,0 0,-1-2,0 0,0 0,-1-2,9-9,-8 9,-1-1,-1 0,0-1,0 0,-1-1,-1 0,-1-1,0 0,-1-1,-1 0,-1 0,1-5,-7 19,0-1,-1 0,1 0,-1 0,0 0,0 0,-1 1,1-1,-1 0,0 0,0 0,0 1,0-1,-1 0,1 1,-1-1,0 1,0 0,0 0,-1-1,1 2,-1-1,0 0,1 0,-1 1,0-1,-1 1,1 0,0 0,-1 0,-3-1,-3-1,0 0,0 0,-1 1,1 0,-1 1,0 0,0 1,0 0,0 0,-9 2,-9 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2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1,'34'0,"25"0,8 0,-4 0,-6 0,-14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2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1,'34'0,"24"0,4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0,'16'20,"0"0,-2 1,-1 1,0 0,-2 1,0 0,-1 4,49 190,-39-128,7 38,-26-126,-1-1,0 1,0 0,0-1,0 1,1-1,-1 1,0-1,0 1,1 0,-1-1,0 1,1-1,-1 0,1 1,-1-1,1 1,-1-1,1 0,-1 1,1-1,-1 0,1 1,-1-1,1 0,0 0,-1 0,1 0,-1 1,1-1,0 0,-1 0,1 0,-1 0,1 0,0 0,-1-1,1 1,-1 0,1 0,0 0,-1 0,1-1,-1 1,1 0,-1-1,1 1,-1 0,1-1,-1 1,1-1,-1 1,1-1,-1 1,0-1,1 1,-1-1,0 1,0-1,1 1,-1-1,0 1,0-1,0 0,22-42,-21 41,49-113,81-217,-120 299,0 6</inkml:trace>
  <inkml:trace contextRef="#ctx0" brushRef="#br0" timeOffset="1347.141">762 311,'-123'189,"123"-189,-1 1,1-1,-1 1,1-1,-1 1,1 0,0-1,-1 1,1 0,0-1,0 1,-1 0,1 0,0-1,0 1,0 0,0 0,0-1,0 1,0 0,0 0,0-1,0 1,1 0,-1-1,0 1,0 0,1 0,-1-1,0 1,1-1,-1 1,1 0,-1-1,1 1,-1-1,1 1,-1-1,1 1,-1-1,1 1,0-1,-1 0,1 1,0-1,-1 0,1 0,0 1,0-1,-1 0,1 0,0 0,0 0,-1 0,1 0,0 0,0 0,0 0,44-11,-29 5,-1 0,0-1,0-1,-1 0,0-1,0-1,-1 0,5-6,-18 16,1-1,-1 0,0 1,1-1,-1 0,1 1,-1-1,1 1,-1-1,1 1,0-1,-1 1,1-1,0 1,-1 0,1-1,0 1,0 0,-1 0,1 0,0-1,0 1,-1 0,1 0,0 0,0 0,-1 0,1 0,0 0,0 1,-1-1,1 0,0 0,0 1,-1-1,1 0,0 1,-1-1,1 0,0 1,-1-1,1 1,-1-1,1 1,-1 0,1-1,-1 1,1-1,-1 1,0 0,1-1,-1 1,0 0,1 0,-1-1,0 1,0 0,0 0,0-1,0 1,0 0,0 0,0 0,8 53,-5-25,-2-1,-2 1,0 0,-2 0,-1 0,-2-1,0 0,-4 6,0-5,3-5,-1 0,-1 0,-1-1,-1 0,-1-1,-2 0,0-1,-12 14,25-33,1-1,-1 1,0-1,1 0,-1 1,0-1,0 0,0 0,0 0,0 0,0 0,0 0,0 0,-1 0,1 0,0 0,0-1,-1 1,1 0,-1-1,1 1,0-1,-1 0,1 1,-1-1,1 0,-1 0,1 0,-1 0,1 0,-1 0,1-1,-1 1,1 0,-1-1,1 1,-1-1,1 1,0-1,-1 0,1 0,0 1,0-1,0 0,-1 0,1 0,0 0,0-1,0 1,1 0,-1 0,0-1,0 1,1 0,-1-1,4-11,1 1,0 0,1 0,0 0,1 0,0 1,1 0,0 1,1-1,0 1,1 1,0 0,0 0,9-6,128-119,-129 121</inkml:trace>
  <inkml:trace contextRef="#ctx0" brushRef="#br0" timeOffset="1717.307">1383 198,'-24'38,"-13"27,-4 13,-1 2,2-8,4-6,2-10,8-9,3-8,5-6,2-8,3-5,-2 1,3-5</inkml:trace>
  <inkml:trace contextRef="#ctx0" brushRef="#br0" timeOffset="1964.906">1694 311,'-19'38,"-16"28,-2 6,0-3,7-9,8-10,8-9,6-6,5-9</inkml:trace>
  <inkml:trace contextRef="#ctx0" brushRef="#br0" timeOffset="2211.935">1496 367,'38'0,"28"0,6 0,-8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0 423,'19'0,"21"0,8 0,1 0,-3 0,-9 0</inkml:trace>
  <inkml:trace contextRef="#ctx0" brushRef="#br0" timeOffset="443.89">423 56,'23'326,"-22"-319,-1 7,0 0,1-1,0 1,2-1,-1 0,2 1,-1-1,2 0,0-1,0 1,1-1,1 0,0 0,1-1,0 0,1-1,7 8,-14-16,1-1,-1 1,1-1,0 0,-1 0,1 0,0 0,-1 0,1-1,0 1,0-1,0 0,0 0,0 0,-1 0,1 0,0-1,0 1,0-1,-1 0,1 0,0 0,-1 0,1 0,0 0,-1-1,0 1,1-1,-1 0,0 0,0 0,0 0,0 0,0 0,0-1,49-90,55-257,-41 213,-45 112</inkml:trace>
  <inkml:trace contextRef="#ctx0" brushRef="#br0" timeOffset="728.415">1100 310,'-5'48,"-1"21,0 3,1-6,7-14,2-15</inkml:trace>
  <inkml:trace contextRef="#ctx0" brushRef="#br0" timeOffset="976.555">959 339,'29'-10,"24"-2,7-1,-1 8,-11 5</inkml:trace>
  <inkml:trace contextRef="#ctx0" brushRef="#br0" timeOffset="1141.98">1609 198,'-34'43,"-25"34,-7 8,2-6,7-11,14-12,9-11,11-9,4-10,5-9</inkml:trace>
  <inkml:trace contextRef="#ctx0" brushRef="#br0" timeOffset="1595.37">1890 423,'-219'127,"162"-75,57-51,1 1,-1 0,1-1,-1 1,1-1,0 1,0-1,0 1,0-1,0 0,0 1,0-1,1 0,-1 0,0 0,1 0,-1 0,0 0,1 0,0 0,-1-1,1 1,-1-1,1 1,0-1,-1 1,1-1,0 0,-1 0,1 0,0 0,-1 0,1 0,0-1,-1 1,1 0,0-1,-1 1,1-1,0 0,6 1,-6 0,0 0,0-1,0 1,0 0,0 0,-1 0,1 0,0 0,0 1,0-1,0 1,0-1,0 1,-1 0,1-1,0 1,-1 0,1 0,0 0,-1 0,1 1,-1-1,1 0,-1 1,0-1,0 1,0-1,0 1,0 0,0-1,0 1,0 0,0-1,-1 1,1 0,-1 0,0 0,1 0,-1 0,0 0,0 0,0 0,0-1,-1 3,-4 7,-1 1,0-1,-1 0,-1-1,1 0,-2 0,1 0,-1-1,-2 1,-37 43,47-52,-1 1,1 0,-1-1,1 1,-1 0,1 0,0 0,0 0,0 0,0 1,1-1,-1 0,0 0,1 0,0 1,-1-1,1 0,0 1,0-1,0 0,1 1,-1-1,0 0,1 0,0 1,-1-1,1 0,0 0,0 0,0 0,0 0,1 0,-1 0,0 0,1-1,0 1,-1 0,1-1,0 1,0-1,0 0,0 1,0-1,0 0,0 0,0-1,0 1,0 0,1-1,12 3,1-2,0 0,0 0,0-2,-1 0,1-1,0 0,-1-2,0 0,1 0,-1-1,0-1,-14 5,56-20,-33 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2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1,'106'310,"-95"-267,-2-1,-2 1,-2 0,-2 0,-1 1,1 2,-3-45,0-1,0 1,0 0,1-1,-1 1,0-1,0 1,0 0,0-1,1 1,-1-1,0 1,0-1,1 1,-1-1,0 1,1-1,-1 1,1-1,-1 1,1-1,-1 0,1 1,-1-1,1 0,-1 1,1-1,-1 0,1 0,-1 1,1-1,0 0,-1 0,1 0,-1 0,1 0,0 0,-1 0,1 0,0 0,-1 0,1 0,-1 0,1 0,-1-1,1 1,0 0,-1 0,1-1,-1 1,1 0,-1-1,1 1,-1-1,1 1,-1 0,0-1,1 1,-1-1,0 1,1-1,-1 1,0-1,1 0,-1 1,0-1,0 1,0-1,1 0,16-24,-1-2,-2 1,0-2,-1 0,-2 0,3-16,6-9,92-253,-104 282</inkml:trace>
  <inkml:trace contextRef="#ctx0" brushRef="#br0" timeOffset="554.808">480 424,'4'43,"-3"-28,0 0,1-1,1 1,0-1,0 1,2-1,0 0,1 0,0 0,-5-12,-1-1,1 1,0-1,0 1,0-1,0 1,0-1,0 1,0-1,0 0,1 0,-1 0,1 0,-1 0,0 0,1 0,0 0,-1 0,1-1,-1 1,1 0,0-1,-1 0,1 1,0-1,0 0,-1 0,1 0,0 0,0 0,-1 0,1-1,0 1,0-1,-1 1,1-1,0 1,-1-1,1 0,-1 0,1 0,-1 0,1 0,-1 0,0 0,0 0,2-2,51-69,-53 71,83-147,-84 148,0 1,0 0,0 0,0-1,0 1,0 0,0-1,1 1,-1 0,0 0,0-1,0 1,1 0,-1-1,0 1,1-1,-1 1,1 0,-1-1,1 1,-1-1,1 1,-1-1,1 1,-1-1,1 0,0 1,-1-1,1 1,0-1,-1 0,1 0,0 0,-1 1,1-1,0 0,0 0,-1 0,1 0,0 0,-1 0,1 0,0 0,0-1,-1 1,1 0,0 0,-1 0,1-1,0 1,-1 0,1-1,0 1,-1-1,1 1,-1-1,1 1,-1-1,1 1,-1-1,1 1,-1-1,0 0,1 1,-1-1,0 0,0 1,1-1,-1 0,5 62,-6-58,0 52,-3-1,-2 1,-3-1,-1-1,-19 52,-28 39,53-136,0 0,0 0,-1-1,-1 1,1-1,-1 0,0 0,-1-1,1 1,-1-2,-1 1,1-1,-1 0,-2 1,9-6,0 1,-1-1,1 0,-1 1,1-1,-1 0,1 0,0 0,-1 0,1 0,-1 0,1 0,-1-1,1 1,-1 0,1-1,0 1,-1-1,1 0,0 1,0-1,-1 0,1 0,0 0,0 0,0 0,0 0,0 0,0 0,0 0,0-1,1 1,-1 0,0 0,1-1,-1 1,1-1,-1 1,1 0,0-1,0 1,-1-2,-4-63,10 41,2 5</inkml:trace>
  <inkml:trace contextRef="#ctx0" brushRef="#br0" timeOffset="798.874">1242 255,'-24'38,"-17"32,-7 9,4-4,6-10,9-11,5-11,6-7,6-5,1-8,2-2,2-6</inkml:trace>
  <inkml:trace contextRef="#ctx0" brushRef="#br0" timeOffset="1283.139">1581 424,'-202'115,"201"-115,-1 0,1 0,0 1,0-1,0 0,-1 1,1-1,0 1,0-1,0 1,0-1,0 1,0 0,0 0,0 0,0-1,0 1,0 0,1 0,-1 0,0 0,1 0,-1 1,1-1,-1 0,1 0,-1 0,1 0,0 1,0-1,-1 0,1 0,0 1,0-1,0 0,0 0,0 1,1-1,-1 0,0 0,1 0,-1 1,1-1,-1 0,1 0,-1 0,1 0,0 0,-1 0,1 0,0 0,0 0,0 0,0 0,0-1,0 1,0 0,0-1,0 1,0-1,0 1,1-1,-1 1,0-1,13 3,-12-4,1 1,-1 0,1 0,-1 0,1 0,-1 1,1-1,-1 1,0-1,1 1,-1 0,0 0,1 0,-1 0,0 0,0 1,0-1,0 1,0-1,0 1,0 0,-1 0,1 0,-1 0,1 0,-1 0,0 0,0 0,1 0,-2 1,1-1,0 0,0 1,-1-1,1 1,-1-1,0 2,-2 4,0 0,-1-1,0 1,0-1,-1 1,0-1,0 0,0 0,-1-1,0 0,-1 1,1-2,-1 1,0-1,-6 4,-44 54,56-62,-1 0,0 0,0 0,1 1,-1-1,1 0,-1 0,1 1,-1-1,1 0,0 1,0-1,-1 1,1-1,0 0,0 1,1-1,-1 0,0 1,0-1,1 1,-1-1,0 0,1 0,0 1,-1-1,1 0,0 0,-1 1,1-1,0 0,0 0,0 0,0 0,0 0,0-1,0 1,1 0,-1 0,0-1,0 1,0-1,1 1,-1-1,0 1,1-1,-1 0,1 0,-1 1,0-1,1 0,-1 0,2-1,78-1,55-57,-117 47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4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0,'-10'5,"-7"6,-6 2,0 3,1-2,7-2,8-9,8-4,6-7,0 2,0 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34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1 311,'9'-5,"9"-1,5-5,4-1,2 3,1 2,0 2,0 3,-1 1,1 0,-2 2,1-1,-1 0,0 1,0-1,0 0,0 1,-4-1</inkml:trace>
  <inkml:trace contextRef="#ctx0" brushRef="#br0" timeOffset="314.335">1 508,'24'0,"12"0,1-4,-2-3,-1 1,-3 2,-1 0,-1 2,0 1,-1 0,0 1,0 1,-1-1,1 0,-4 0</inkml:trace>
  <inkml:trace contextRef="#ctx0" brushRef="#br0" timeOffset="815.674">226 1,'42'56,"-39"-53,135 89,-118-82,0 1,-1 0,0 2,-1 0,-1 1,0 1,0 0,-2 1,0 1,12 17,-25-30,1 0,-1-1,0 1,1 0,-2 0,1 0,0 1,-1-1,0 0,0 0,0 1,0-1,-1 1,0-1,0 1,0-1,0 1,-1-1,0 0,0 1,0-1,0 0,-2 4,-8 11,-2-1,0-1,0 0,-2-1,0 0,0-1,-2-1,0 0,0-2,-2 0,-7 4,-44 34,-26 33,84-64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42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0,'38'0,"32"0,5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49:4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27,'1'0,"-1"0,0 1,1-1,-1 0,0 1,0-1,0 0,1 1,-1-1,0 0,0 1,0-1,0 0,0 1,0-1,1 1,-1-1,0 0,0 1,0-1,0 1,-1-1,1 0,0 1,0-1,0 0,0 1,0-1,0 1,-1-1,1 0,0 1,0-1,0 0,-1 1,1-1,0 0,0 0,-1 1,1-1,0 0,-1 0,1 1,0-1,-1 0,1 0,-1 0,1 0,0 0,-1 0,1 1,0-1,-1 0,1 0,-1 0,1 0,0 0,-1 0,1-1,-1 1,1 0,0 0,-1 0,1 0,0 0,-1-1,7 40,80 287,-44-179,-42-147,0 1,0 0,0-1,1 1,-1-1,0 1,0 0,1-1,-1 1,0-1,1 1,-1-1,1 1,-1-1,1 1,-1-1,1 0,-1 1,1-1,-1 1,1-1,-1 0,1 0,-1 1,1-1,0 0,-1 0,1 0,0 0,-1 0,1 0,-1 0,1 0,0 0,-1 0,1 0,0 0,-1 0,1 0,-1 0,1-1,0 1,-1 0,1-1,-1 1,1 0,-1-1,1 1,-1 0,1-1,-1 1,1-1,-1 1,0-1,1 1,-1-1,0 0,1 1,-1-1,0 0,24-45,-19 34,16-36,-2-1,-2 0,-3-2,7-45,12-84,-29 156</inkml:trace>
  <inkml:trace contextRef="#ctx0" brushRef="#br0" timeOffset="677.315">406 421,'-5'21,"1"-1,0 1,2 0,0 0,1 0,1 0,1-1,1 1,1 0,3 10,-6-30,0 0,0 0,0 1,0-1,1 0,-1 0,0 0,0 0,1 0,-1 0,1 0,-1 0,1 0,-1 0,1 0,-1 0,1 0,0 0,0-1,-1 1,1 0,0 0,0-1,0 1,0 0,0-1,0 1,0-1,0 0,0 1,0-1,0 0,0 1,0-1,0 0,1 0,-1 0,0 0,0 0,0 0,0 0,0-1,0 1,0 0,0 0,1-1,-1 1,0-1,0 1,-1-1,1 0,0 1,0-1,0 0,0 1,0-1,37-52,48-119,-86 172,0-1,0 0,1 1,-1-1,0 0,0 1,0-1,1 1,-1-1,0 1,1-1,-1 1,0-1,1 1,-1-1,1 1,-1-1,1 1,-1-1,1 1,-1 0,1-1,-1 1,1 0,0-1,-1 1,1 0,-1 0,1 0,0 0,-1 0,1 0,0 0,-1 0,1 0,0 0,-1 0,1 0,-1 0,1 0,0 0,-1 1,1-1,-1 0,1 0,0 1,-1-1,1 0,-1 1,1-1,-1 1,1-1,-1 1,0-1,1 1,-1-1,0 1,1-1,-1 1,0-1,1 1,-1 0,0-1,0 1,8 43,-11 249,3-276,0-1,-2 0,0 1,-1-1,0 0,-2 0,0-1,0 1,-2-1,0 0,0-1,-2 0,1 0,-2 0,0-1,0-1,-9 7,19-18,-1 1,0-2,0 1,0 0,0 0,0 0,0 0,0 0,0-1,0 1,0 0,0-1,0 1,0-1,0 0,-1 1,1-1,0 0,0 1,-1-1,1 0,0 0,0 0,-1 0,1 0,0-1,0 1,-1 0,1-1,0 1,0 0,0-1,-1 1,1-1,0 0,0 1,0-1,0 0,0 0,0 0,1 0,-1 0,0 0,0 0,0 0,1 0,-1 0,1 0,-1-1,-4-64,11 44,1-1,1 1,1 1,1-1,1 2,1-1,0 1,2 1,8-9,-8 9</inkml:trace>
  <inkml:trace contextRef="#ctx0" brushRef="#br0" timeOffset="928.173">1027 421,'-19'39,"-11"26,-6 8,-1-9,6-11,3-9,6-7,3-6,-1-3,-2-1,-1-1,2-4</inkml:trace>
  <inkml:trace contextRef="#ctx0" brushRef="#br0" timeOffset="1197.76">1365 506,'-28'43,"-20"29,-1 7,2-11,10-11,11-10,10-10,7-5,6-8</inkml:trace>
  <inkml:trace contextRef="#ctx0" brushRef="#br0" timeOffset="1393.676">1027 535,'38'0,"28"0,6 0,-3 4,-9 2,-10 0,-9-1,-6-1,-9-2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1,'-9'0,"1"0,7 0,9 0,7 0,6 0,5 0,2 0,1 0,1 0,0 0,0 0,-1 0,0 0,-1 0,0 0,-4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0:29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4,'0'0,"-1"-1,1 1,-1 0,1-1,-1 1,1 0,-1 0,1-1,-1 1,1 0,-1 0,1 0,-1 0,0 0,1 0,-1 0,1 0,-1 0,0 0,1 0,-1 0,1 0,-1 0,1 0,-1 0,1 1,-1-1,1 0,-1 0,1 1,-1-1,1 0,-1 1,1-1,-1 1,1-1,0 0,-1 1,1-1,0 1,-1-1,1 1,0-1,0 1,-1 0,1-1,0 1,0-1,0 1,0-1,0 1,0-1,0 1,0 0,0-1,0 1,0-1,0 1,0 0,-5 40,5-41,-1 518,-26-184,26-204,1-119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0:30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42,'-59'0,"0"3,1 2,-1 3,1 3,-32 11,79-20,0 0,1 2,-1-1,1 1,0 1,0 0,0 0,0 1,1 0,0 1,0 0,1 0,0 1,0 0,1 1,0 0,0 0,1 0,1 0,-1 1,1 0,1 1,0-1,0 1,1-1,1 1,0 0,0 0,1 0,0 0,1 1,0-1,1 0,1 4,-1-10,1 0,0 0,0-1,0 1,1-1,-1 1,1-1,0 0,1 0,-1-1,0 1,1 0,0-1,0 0,0 0,0 0,1-1,-1 1,1-1,-1 0,1 0,0-1,0 1,0-1,0 0,0-1,0 1,0-1,0 0,1 0,12-1,-1 0,1-1,-1-1,0-1,0 0,0-2,-1 0,6-3,22-15,-1-2,-2-2,-1-2,-1-1,-1-2,-2-2,24-30,-19 23,79-74,-120 117,0-1,0 1,0-1,-1 0,1 1,0-1,0 1,0-1,0 1,0-1,0 0,0 1,0-1,1 1,-1-1,0 1,0-1,0 0,0 1,1-1,-1 0,0 1,0-1,1 1,-1-1,0 0,0 0,1 1,-1-1,0 0,1 1,-1-1,1 0,-1 0,0 0,1 1,-1-1,1 0,-1 0,0 0,1 0,-1 0,1 0,-1 0,1 0,-1 0,0 0,1 0,-1 0,1 0,-1 0,1 0,-1-1,0 1,1 0,-1 0,0 0,1-1,-1 1,1 0,-1 0,0-1,1 1,-1 0,0-1,0 1,1 0,-8 37,-101 262,62-181,5 2,-5 40,10 17,35-172,0-3,1 1,-1-1,0 0,1 1,-1-1,1 1,0-1,0 1,0-1,0 1,0 0,1-1,-1 1,1-1,0 0,0 1,-1-1,1 0,1 1,-1-1,0 0,1 0,-1 0,10 3</inkml:trace>
  <inkml:trace contextRef="#ctx0" brushRef="#br0" timeOffset="423.489">1045 211,'49'-25,"0"1,1 3,1 2,33-7,-79 25,5-4,1 1,-1 1,0 0,1 0,0 1,0 0,0 1,-1 1,1-1,0 2,0-1,0 1,0 1,0 0,-1 1,1 0,3 2,-11-3,-1 1,1-1,-1 1,0-1,0 1,0 0,0 0,0 0,-1 0,1 0,-1 0,0 1,0-1,0 0,0 1,-1-1,1 1,-1-1,0 1,0-1,0 1,-1-1,1 0,-1 1,1-1,-2 2,-33 85,11-53,-2-2,-1-1,-2-1,-1-2,-21 16,-108 127,155-169,-1 0,1 1,-1-1,1 1,1 0,-1 0,1 1,1-1,-1 1,1-1,0 1,0 0,1 0,0 0,0 0,0 0,1 0,0 0,1 0,0 0,0-1,0 1,1 0,0 0,0 0,1-1,-1 0,1 1,1-1,-1 0,1 0,2 2,2-3,-1 1,1-1,0-1,0 0,0 0,1 0,-1-1,1 0,0-1,0 0,0 0,0-1,0 0,0-1,0 0,0 0,0-1,0 0,0-1,0 0,0 0,0-1,-1 0,1-1,-1 1,0-2,0 1,0-1,-1 0,3-3,12-9,-2 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0:31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0,'-10'44,"-7"37,-2 16,-1-5,2-8,4-14,5-9,3-10,4-8,1-8,1-4,1-3,0-2,0-9,-1-8</inkml:trace>
  <inkml:trace contextRef="#ctx0" brushRef="#br0" timeOffset="269.101">456 113,'-342'296,"338"-292,2-3,0 0,0 0,0 0,0 0,0 0,0 1,0-1,0 0,0 1,1 0,-1-1,0 1,1 0,0 0,-1 0,1 0,0 0,0 0,0 1,0-1,1 0,-1 0,1 1,-1-1,1 0,0 1,0-1,0 0,0 1,0-1,0 0,1 1,-1-1,1 0,-1 1,1-1,0 0,0 0,0 0,0 0,1 0,-1 0,140 33,-73-6,-54-18</inkml:trace>
  <inkml:trace contextRef="#ctx0" brushRef="#br0" timeOffset="1035.832">1727 113,'-543'670,"215"-300,-104 70,242-242,178-164,20-36</inkml:trace>
  <inkml:trace contextRef="#ctx0" brushRef="#br0" timeOffset="1697.756">1528 904,'-22'43,"2"1,2 1,2 1,2 0,-2 19,9-36,-52 247,55-247,4-29,1 0,-1 0,0-1,0 1,1 0,-1 0,0-1,0 1,1 0,-1 0,0 0,1 0,-1-1,0 1,1 0,-1 0,0 0,1 0,-1 0,0 0,1 0,-1 0,0 0,1 0,-1 0,0 0,1 0,-1 0,0 0,1 0,-1 0,0 1,1-1,-1 0,0 0,0 0,1 0,-1 1,0-1,0 0,1 0,-1 1,0-1,0 0,0 0,1 1,-1-1,0 0,0 1,0-1,0 0,0 1,1-1,-1 0,0 1,0-1,0 0,0 1,0-1,0 0,0 1,0-1,0 0,-1 1,1-1,0 0,230-286,-209 266,-2 0,0 0,2 2,0 0,1 1,1 1,20-9,-42 24,0 0,0 0,0 0,0 1,0-1,0 0,1 1,-1-1,0 1,1 0,-1-1,0 1,1 0,-1 0,0 0,1-1,-1 2,0-1,1 0,-1 0,0 0,1 1,-1-1,0 0,0 1,1-1,-1 1,0 0,0-1,0 1,0 0,1 0,-1 0,0 0,-1 0,1 0,0 0,0 0,0 0,-1 0,1 0,0 1,-1-1,1 0,-1 0,1 1,-1 0,-3 66,-23 17,20-71,1 0,0 1,1 0,0 0,1 0,1 0,1 1,0-1,1 0,0 1,1 3,13 10,-6-25</inkml:trace>
  <inkml:trace contextRef="#ctx0" brushRef="#br0" timeOffset="2022.355">2065 1299,'-13'29,"2"2,2 0,1 0,1 1,1 0,1 8,6-40,-1 0,0 0,0 0,1 0,-1 0,0 0,1-1,-1 1,0 0,1 0,-1 0,0 0,1 0,-1 0,0 0,1 0,-1 1,0-1,1 0,-1 0,0 0,0 0,1 0,-1 0,0 1,1-1,-1 0,0 0,0 0,0 1,1-1,-1 0,0 0,0 1,0-1,1 0,-1 1,0-1,0 0,0 0,0 1,0-1,0 0,0 1,0-1,0 0,0 1,0-1,0 0,0 1,16-29,0-8,4-12,3 1,1 1,2 1,19-22,-36 56,0 0,1 1,0 0,1 1,0 0,0 1,1 0,0 1,0 0,0 1,11-4,-22 9,1 1,-1 0,0-1,0 1,0 0,0 0,0-1,0 1,0 0,0 0,1 0,-1 1,0-1,0 0,0 0,0 0,0 1,0-1,0 1,0-1,0 1,0-1,0 1,0 0,0-1,0 1,0 0,-1 0,1-1,0 1,-1 0,1 0,0 0,-1 0,1 0,-1 0,1 0,-1 0,0 0,1 0,-1 0,0 1,0 0,0 15</inkml:trace>
  <inkml:trace contextRef="#ctx0" brushRef="#br0" timeOffset="13692.12">456 932,'23'-59,"1"-6,3 1,2 1,3 1,3 2,29-37,-63 95,-1 1,1-1,0 1,0 0,0-1,0 1,0 0,1 0,-1 0,0 0,1 0,-1 0,0 0,1 0,-1 1,1-1,-1 0,1 1,-1-1,1 1,0 0,-1-1,1 1,-1 0,1 0,0 0,-1 0,1 1,0-1,-1 0,1 1,-1-1,1 1,-1-1,1 1,-1 0,1-1,-1 1,1 0,-1 0,0 0,0 0,1 0,-1 1,0-1,0 0,0 0,0 1,0-1,-1 1,1-1,0 1,-1-1,1 1,-1-1,1 1,-1 0,0-1,0 1,0-1,0 1,0 0,-18 138,13-35,6-104,0 0,0 0,0-1,0 1,0 0,1-1,-1 1,0-1,1 1,-1-1,0 0,1 0,-1 1,0-1,1 0,-1 0,0 0,1 0,-1-1,0 1,1 0,-1-1,0 1,1-1,-1 1,0-1,0 1,1-1,-1 0,0 0,0 1,0-1,0 0,0 0,0 0,0 0,0 0,-1-1,1 1,0 0,-1 0,1 0,-1-1,1 1,-1 0,1 0,119-143,-86 101,62-62,-94 104,1-1,-1 1,0 0,1 0,-1 0,0 0,1 0,-1 1,1-1,0 1,-1-1,1 1,-1 0,1 0,0 0,-1 0,1 1,-1-1,1 1,0-1,-1 1,0 0,1 0,-1 0,1 0,-1 1,0-1,0 1,0-1,0 1,0 0,0 0,0-1,-1 1,1 1,0-1,-1 0,0 0,0 0,1 1,-1-1,-1 1,1-1,0 1,-1-1,1 1,-1 0,0-1,1 1,-1-1,-1 1,1 1,2 20,-1 0,-1 0,-1 0,-1 0,-2-1,0 1,-5 15,0 17,6-32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1:09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1 480,'0'67,"2"0,4-1,9 43,-5-76,-10-33,0 0,0-1,0 1,0-1,0 1,0-1,0 1,1 0,-1-1,0 1,0-1,0 1,0 0,0-1,1 1,-1 0,0-1,0 1,1 0,-1-1,0 1,1 0,-1-1,0 1,1 0,-1 0,0-1,1 1,-1 0,1 0,-1 0,0 0,1 0,-1 0,1-1,-1 1,0 0,1 0,-1 0,1 0,-1 0,1 1,-1-1,0 0,1 0,-1 0,1 0,-1 0,0 0,1 1,-1-1,0 0,1 0,-1 1,0-1,1 0,-1 1,0-1,1 0,-1 1,0-1,0 0,0 1,1-1,-1 0,0 1,0-1,0 1,41-141,-35 112,1 1,1 0,1 0,1 1,2 0,5-9,-11 26,0 0,0 1,1-1,0 1,0 1,0 0,1 0,1 0,-1 1,1 0,3-1,-10 6,-1 1,0 0,0 0,1-1,-1 1,0 0,1 0,-1 1,0-1,1 0,-1 0,0 0,0 1,1-1,-1 1,0-1,0 1,0-1,0 1,0 0,1 0,-1-1,0 1,-1 0,1 0,0 0,0 0,0 0,-1 0,1 0,0 1,-1-1,1 0,-1 0,1 0,-1 1,0-1,1 0,-1 0,0 1,0-1,14 60,-11-36,-1-1</inkml:trace>
  <inkml:trace contextRef="#ctx0" brushRef="#br0" timeOffset="451.986">763 0,'17'56,"-10"-13,-2 1,-2-1,-1 1,-5 39,1 0,1 143,-27-67,27-147</inkml:trace>
  <inkml:trace contextRef="#ctx0" brushRef="#br0" timeOffset="731.672">538 367,'38'0,"32"0,9 0,-4 0,-10-5,-12-1,-9-1,-8-2,-5-6,-8-4,-8 0</inkml:trace>
  <inkml:trace contextRef="#ctx0" brushRef="#br0" timeOffset="1217.647">1215 0,'-47'513,"37"-319,10-192,0 0,0-1,0 1,1 0,-1 0,0-1,0 1,1 0,-1-1,1 1,0 0,-1-1,1 1,0-1,0 1,0-1,0 1,0-1,1 0,-1 0,0 1,0-1,1 0,-1 0,1 0,-1 0,1-1,-1 1,1 0,0-1,-1 1,1-1,0 1,-1-1,1 0,0 0,0 0,-1 0,1 0,0 0,0 0,-1 0,1-1,0 1,-1-1,1 1,0-1,-1 0,1 0,-1 0,1 0,-1 0,1 0,-1 0,0 0,0 0,1-1,-1 1,0 0,0-1,0 1,-1-1,2 0,41-45,-29 30,0 1,1 0,1 2,0-1,1 2,1 0,0 1,17-8,46-4,-79 23,0 1,0 0,0 0,0 0,1 0,-1 0,0 0,0 0,0 1,0-1,0 1,0 0,0 0,0-1,0 1,-1 0,1 0,0 1,0-1,-1 0,1 1,-1-1,1 1,-1-1,0 1,1 0,-1-1,0 1,0 0,0 0,-1 0,1 0,0 0,-1 0,1 0,-1 0,1 0,-1 1,0 7,0 0,-1-1,0 1,0-1,-1 1,0-1,-1 0,0 1,0-1,-1 0,-2 3,-16 47,17-38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1:04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199 181,'-1'-2,"1"0,-1 1,1-1,-1 1,0-1,0 1,1-1,-1 1,0-1,-1 1,1 0,0-1,0 1,0 0,-1 0,1 0,-1 0,1 0,-1 0,1 0,-1 1,1-1,-1 1,0-1,1 1,-1-1,0 1,1 0,-1 0,0 0,1 0,-1 0,0 0,0 0,1 1,-1-1,0 1,1-1,-1 1,1-1,-1 1,0 0,1 0,0 0,-1 0,1 0,0 0,-1 0,1 0,0 1,0-1,0 1,0-1,0 0,0 2,-10 24,1 0,2 0,1 1,1 1,1-1,1 1,-5 25,-27 170,7-47,34-323,7 69,2 1,4 1,4 1,2 0,4 2,9-12,-2 10,-28 95,-21 144,13-144,0 0,1 0,2 0,0 0,1 0,1 0,1 0,1-1,1 0,0 0,2-1,0 0,1 0,1-1,1-1,0 0,1 0,1-1,1-1,0 0,1-1,2 0,-17-12,0-1,0 0,0 1,0-1,1 0,-1 0,0 0,0 0,1 0,-1 0,1 0,-1-1,1 1,-1-1,1 1,-1-1,1 1,0-1,-1 0,1 1,-1-1,1 0,0 0,-1 0,1-1,0 1,-1 0,1-1,-1 1,1-1,-1 1,1-1,-1 0,1 1,-1-1,1 0,-1 0,0 0,0 0,1 0,-1-1,0 1,0 0,0-1,0 1,0 0,0-1,33-82,-28 67,24-76,-4 0,-3-1,5-71,-26 148,-4-88,-21 93,12 18</inkml:trace>
  <inkml:trace contextRef="#ctx0" brushRef="#br0" timeOffset="4533.838">876 491,'-9'4,"0"0,1 1,0 0,0 1,0-1,0 1,1 1,0 0,0 0,1 0,0 1,0 0,1 0,0 0,0 1,1-1,0 1,0 0,1 1,0-1,1 0,0 1,1 0,0-1,0 1,1 0,0-1,1 1,1 7,3-12,0-1,0 1,0-1,1 0,-1-1,1 1,0-1,0 0,0 0,1-1,-1 0,1 0,-1-1,1 1,0-1,-1-1,1 1,0-1,0-1,-1 1,1-1,0 0,-1 0,5-2,-2 1,0 0,0-1,-1 0,1 0,-1-1,0 0,0 0,-1-1,1 0,-1 0,0-1,0 1,0-2,-1 1,0-1,-1 0,1 0,-1-1,-1 1,1-1,-1 0,-1-1,1 1,-2-1,1 1,-1-1,1-4,-4 8,1 0,0 0,-1 0,0 0,0 0,0 0,-1 1,0-1,0 0,0 1,0-1,-1 1,0 0,1 0,-2 0,1 0,0 0,-1 1,0-1,1 1,-2 0,1 0,0 1,0-1,-1 1,1 0,-1 0,0 0,0 1,1 0,-1 0,0 0,0 0,0 1,0 0,0 0,0 0,0 0,0 1,0 0,0 0,0 1,0-1,0 1,0 0,-76 37,62-25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2:21.29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 51,'-1'-1,"0"1,0-1,0 1,0-1,0 1,0-1,0 0,0 0,0 1,0-1,1 0,-1 0,0 0,1 0,-1 0,1 0,-1 0,1 0,-1 0,1 0,0 0,-1 0,1 0,0 0,0-1,0 1,0 0,0 0,0 0,0 0,0 0,0 0,1-1,-1 1,0 0,1 0,-1 0,1 0,-1 0,1 0,0 0,-1 0,1 0,0 1,0-1,-1 0,1 0,0 1,0-1,0 0,0 1,0-1,0 1,0-1,0 1,0-1,0 1,0 0,1 0,112 8,343 28,110-10,435 11,-250-9,-714-28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4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0,'-14'5,"-1"2,8-6,0-3,-3 0,-1 4,2 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1,'24'0,"17"0,7 0,0 0,-3 0,-5 0,-4 0,-4 0,-2 0,-1 0,-6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2:56.9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34,'821'0,"-416"-30,229 31,-355 27,427-27,752-1,-1187 28,583-28,-505-17,-6-12,-213 18,1 7,40 6,-14 0,153 27,-7-18,-129 3,1-7,52-10,-39 1,301 3,-164 28,-119-18,-145-3,0-2,1-2,0-4,4-2,141-25,205 26,-169-28,6 30,-244 0,0 0,0-1,0 2,0-1,0 1,0 0,0 0,0 0,-1 0,1 1,-1 0,1 0,-1 0,0 1,-1-1,1 1,10 12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2:59.8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0 228,'490'-74,"-365"63,0 6,68 7,-40 0,210 10,-29 23,-71-10,86-10,111-28,171-6,-126-7,135 26,-273 27,615-26,797-1,-1489-29,-36 19,28-6,-117 13,103-24,9 16,-180 1,1 4,57 6,49-2,108-24,627 25,-321 2,-340 23,79 7,-8-3,-37-16,-215-2,1-4,0-4,-1-5,21-5,312-13,-99-4,-17 13,-87-4,206 13,-217 5,197-3,-97-25,164 14,-288-2,125 9,135-22,140 28,-140 27,169-29,-515-9,-92 12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46,'43'0,"169"-11,-41-24,-163 42,-9 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4,0 1,0-1,0-2,-1-2,-1-1,1-1,-1-1,0 0,0 0,-9-5,-8 3,-7 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1,'-37'83,"-72"134,86-172,-2-2,-2 0,-2-2,-20 20,48-59,-18 41,26-41</inkml:trace>
  <inkml:trace contextRef="#ctx0" brushRef="#br0" timeOffset="961.408">659 227,'-6'-3,"0"0,0 1,0 0,0 0,0 0,-1 1,1 0,0 0,-1 1,1 0,-1 0,1 0,-1 1,1 0,-1 0,1 0,0 1,0 0,0 1,0-1,-1 1,3-1,-1-2,0 0,1 1,-1 0,0 0,1 0,-1 1,1 0,-1 0,1 0,0 0,-1 0,1 1,1 0,-1 0,0 0,1 0,-1 1,1-1,0 1,0 0,1 0,-1 0,1 0,0 0,0 1,0-1,0 1,1-1,0 1,0-1,0 1,0 0,1 0,0 0,0-1,0 1,1 4,43 26,-8-14,-36-19,1 0,-1 0,0 0,0 0,0-1,0 1,0 0,0 0,-1 0,1 0,0-1,-1 1,0 0,1 0,-1-1,0 1,0 0,0-1,0 1,0-1,0 1,0-1,-1 0,1 0,-1 1,1-1,-1 0,1 0,-1 0,1 0,-1-1,0 1,0 0,0 1,-34 23,26-20,1 1,0 0,0 0,0 1,1 1,0-1,1 1,0 0,0 1,0 0,0 1,6-7,0-1,0 0,0 0,0 1,0-1,1 0,-1 1,1-1,-1 1,1-1,0 1,0-1,0 1,0-1,0 1,1-1,-1 1,1-1,0 0,0 1,-1-1,2 0,-1 1,0-1,0 0,1 0,-1 0,1 0,-1 0,1-1,0 1,0 0,0-1,0 1,0-1,0 0,0 1,1-1,-1 0,98 19,-86-19,0-2,-1 1,1-2,0 0,-1-1,1 0,-1-1,0 0,0-1,-1-1,5-2,1-2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0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90,'1'-1,"-1"0,0 0,0 0,0-1,1 1,-1 0,0 0,1 0,-1 0,1 0,0 0,-1 0,1 0,0 0,-1 0,1 0,0 1,0-1,0 0,0 0,0 1,0-1,0 1,0-1,0 1,0-1,0 1,0-1,0 1,0 0,1 0,-1 0,0 0,0 0,0 0,0 0,0 0,1 0,-1 0,0 0,0 1,0-1,0 0,0 1,0-1,0 1,0 0,0-1,0 1,0 0,0-1,0 1,0 0,0 0,-1 0,1 0,0 0,-1 0,1 0,-1 0,1 0,-1 0,1 0,-1 0,0 0,0 0,1 1,-1-1,0 0,0 0,17 31,-1 0,-2 1,-1 0,-2 1,-1 1,-2 0,-1 0,-1 0,-1 32,22 262,-25-306,18 52,6-105,82-234,-67 172,-4-1,-4-2,10-59,-29 3,-14 151,0-1,0 1,0-1,1 1,-1-1,0 1,0 0,0-1,0 1,0-1,1 1,-1 0,0-1,0 1,1 0,-1-1,0 1,1 0,-1 0,0-1,1 1,-1 0,0 0,1-1,-1 1,1 0,-1 0,0 0,1 0,-1 0,1 0,-1-1,0 1,1 0,-1 0,1 0,-1 0,1 1,-1-1,0 0,1 0,-1 0,1 0,-1 0,0 0,1 1,-1-1,1 0,-1 0,0 1,1-1,-1 0,0 0,1 1,-1-1,0 0,0 1,1-1,-1 1,0-1,0 1,1-1,9 7</inkml:trace>
  <inkml:trace contextRef="#ctx0" brushRef="#br0" timeOffset="1211.326">734 514,'-7'10,"0"1,0 0,1 0,1 1,0-1,0 1,1 0,1 1,0-1,0 1,1-1,1 1,0 0,1 0,1 4,15 70,-15-85,0 0,0 0,0 1,0-1,1 0,-1 0,0 0,1-1,-1 1,1 0,0 0,0-1,0 1,0-1,0 0,0 1,0-1,0 0,0 0,0 0,1-1,-1 1,0 0,1-1,-1 0,0 1,1-1,-1 0,0 0,1 0,-1-1,1 1,-1-1,2 0,9-6,0-2,0 1,-1-2,-1 1,1-2,-2 1,1-2,-2 1,1-1,-2-1,1 1,-2-2,0 1,0-1,-2 0,1 0,-2-1,3-11,18-77,-25 234,28 142,-28-6,-1-261,0 0,0 0,-1 0,1 0,-1 0,-1-1,1 1,-1-1,0 1,0-1,0 0,-1 0,0-1,0 1,0-1,0 1,-1-1,0-1,0 1,0-1,0 1,0-2,-1 1,1 0,-1-1,0 0,1-1,-1 1,0-1,0 0,0 0,0-1,-1 0,1 0,-4-1,8 0,-1 0,0 0,0-1,1 0,-1 1,1-1,0 0,-1 0,1 0,0 0,0-1,0 1,0 0,1-1,-1 0,1 1,-1-1,1 0,0 0,0 1,0-1,1 0,-1 0,1 0,-1 0,1 0,0 0,0 0,0 0,1 0,21-90,93-95,-101 163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400 110,'-27'4,"1"0,0 2,0 0,0 2,1 1,0 1,1 1,0 1,1 1,0 2,1 0,-7 7,22-16,1 0,0 0,0 1,0 0,1 0,0 0,0 1,1 0,0-1,1 2,-1-1,1 0,1 1,0-1,0 1,1 0,0 0,0-1,1 1,0 0,1 0,0 0,0 0,1-1,0 1,0 0,1-1,0 0,1 0,0 0,0 0,0 0,1-1,0 0,1 0,0 0,0-1,0 0,1 0,0 0,5 3,1-3,0-1,-1 0,2-1,-1 0,0-1,1-1,0 0,-1 0,1-2,0 1,0-2,-1 0,1-1,0 0,-1-1,0 0,1-1,-1-1,-1 0,3-2,7-4,0-1,-1 0,0-2,-1 0,-1-2,0 0,-1-1,-1 0,-1-2,0 0,-1-1,-7 8,-1 1,0-1,-1-1,-1 1,1-1,-2 0,0-1,-1 1,0-1,-1 1,0-1,-1 0,0 0,-2-8,0 14,0 0,0 0,-1 0,0 0,0 0,-1 0,0 1,0-1,-1 1,0 0,0 0,-1 0,1 1,-2-1,1 1,-1 0,0 1,0-1,0 1,-1 0,0 1,0 0,0 0,0 0,-2 1,-1-1,-1 1,0 0,0 1,0 0,0 1,-1 0,1 1,0 0,0 1,0 0,-1 1,1 0,0 1,1 0,-1 0,0 2,1-1,0 1,0 0,1 1,-1 1,-6 5,-26 16,8-5</inkml:trace>
  <inkml:trace contextRef="#ctx0" brushRef="#br0" timeOffset="361.12">456 647,'-17'0,"-1"2,0 0,1 1,-1 1,1 0,0 1,0 1,0 1,1 0,0 2,1-1,0 2,0 0,1 1,0 0,1 1,0 1,-5 6,13-13,1 0,0 0,0 0,0 1,1 0,0-1,0 1,1 0,0 0,0 1,0-1,1 0,1 1,-1-1,1 1,0-1,0 0,1 1,0-1,1 1,0-1,0 0,0 0,1 0,0 0,0-1,1 1,-1-1,1 1,1-1,0-1,-1 1,2-1,-1 1,0-2,1 1,0 0,0-1,1 0,-1-1,1 0,0 0,5 2,-1-2,1-1,-1 1,1-2,0 0,0 0,0-1,0-1,0 0,-1-1,1 0,0 0,-1-1,0-1,1 0,-1-1,-1 0,1 0,-1-1,0-1,0 1,-1-2,0 1,3-4,0 0,0-1,-1 0,0 0,-1-1,-1 0,0-1,0 0,-2-1,1 0,-2 0,0 0,-1-1,-1 0,0 0,-1 0,0-13,-2 22,-1 0,0-1,0 1,-1 0,0 0,0 0,-1 0,0 0,0 0,0 0,-1 0,0 1,-1-1,1 1,-1 0,0 0,-1 0,1 1,-1-1,-1 1,1 0,-1 1,1-1,-1 1,0 0,-1 1,1-1,-1 1,1 0,-1 1,0 0,0 0,-7-1,-9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5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148 565,'-23'32,"1"1,2 1,1 0,2 2,1 0,2 2,10-27,1-1,0 1,1 0,0 1,0-1,1 0,1 0,0 1,1 7,0-16,-1 0,1 1,0-1,-1 0,2 0,-1 1,0-1,0 0,1 0,0-1,0 1,0 0,0 0,0-1,0 0,0 1,1-1,0 0,-1 0,1 0,0 0,0-1,0 1,0-1,0 1,0-1,0 0,0-1,1 1,-1 0,0-1,1 0,-1 0,2 0,10-2,0-1,0-1,0-1,-1 0,1-1,-1 0,0-1,-1-1,0 0,0-1,-1 0,0-1,-1 0,0-1,0 0,1-4,16-13,-2-2,-2 0,0-2,-2 0,-2-2,-1 0,-1-1,-2-1,-2 0,-1-1,-2-1,-1 0,-3-1,0 1,-3-1,-1-1,-2-5,-1 35,0 0,0 1,-1-1,0 0,-1 0,0 1,0-1,-1 1,0-1,-1 1,0 0,-1 0,1 1,-2-1,1 1,-1 0,0 1,-1-1,0 1,0 1,-1-1,1 1,-1 1,-1-1,1 1,-1 1,-8-4,8 8,-1 1,1 0,0 1,0 0,0 1,0-1,0 2,0-1,1 1,-1 1,1-1,0 1,0 1,1 0,0 0,0 0,0 1,1 0,0 0,-13 13,1 1,1 1,1 0,1 1,1 1,1 0,1 1,1 0,1 1,1 0,2 0,1 1,1 0,1 0,1 1,1 12,3-27,0 1,1 0,0 0,1-1,1 0,0 1,1-1,1-1,-1 1,2-1,0 0,0 0,1-1,1 0,0 0,0-1,1-1,0 1,1-1,0-1,1 0,-1-1,1 0,1-1,-1 0,1-1,0 0,0-1,1 0,-1-1,14 1,93-3,-86-2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1,'43'9,"34"-1,8-2,-5-2,-12-7,-12-2,-11-1,-19 0,-12 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370 130,'-4'-6,"-1"1,0-1,0 1,0 0,-1 0,0 1,1-1,-2 1,1 0,0 1,-1 0,0 0,1 0,-1 1,0 0,-1 0,1 1,0 0,0 0,-1 0,1 1,0 0,-1 1,1 0,0 0,0 0,0 1,0 0,0 1,0-1,0 1,1 1,-1-1,1 1,0 0,-5 4,-2 6,1 0,0 1,1 1,1 0,0 0,1 1,1 0,0 0,1 1,1 0,1 0,1 1,0 0,2 0,0-1,1 1,0 2,1-14,1-1,-1 0,1 1,0-1,1 0,-1 0,1 0,1 0,-1 0,1 0,0 0,0-1,0 0,1 1,0-1,0-1,0 1,1 0,0-1,0 0,0 0,0-1,0 1,1-1,0 0,-1-1,1 1,0-1,0 0,0-1,1 1,-1-1,1 0,15-2,1-1,-1 0,0-2,-1 0,1-2,-1 0,0-2,0 0,-1-1,0-1,0-1,-2-1,1 0,-1-2,-1 0,-1 0,0-2,1-2,0 3,-2 0,0-2,0 0,-1-1,-2 0,0-1,9-18,-17 31,-1 0,0 0,-1-1,1 0,-1 1,-1-1,1 0,-1 0,0 0,-1 0,1 0,-1 0,-1 0,0 0,0 0,0 0,0 1,-1-1,0 0,-1 1,0-1,0 1,0 0,-1 0,1 0,-5-4,4 5,-1 1,0 0,0 0,0 0,0 0,-1 1,1 0,-1 0,0 0,0 1,0 0,0 0,0 1,-1-1,1 1,-1 1,1-1,0 1,-1 0,1 1,-1-1,1 1,0 1,-5 0,-145 61,109-36,6-2</inkml:trace>
  <inkml:trace contextRef="#ctx0" brushRef="#br0" timeOffset="337.254">425 356,'-29'26,"1"0,0 2,3 0,0 2,2 1,-17 29,-36 79,74-133,0-1,0 1,1 0,0 0,0 0,0 0,1 0,-1 0,1 0,1 1,-1-1,1 0,0 0,1 0,0-1,0 1,0 0,0-1,1 1,0-1,0 1,0-1,1 0,0 0,-2-2,0 1,1-1,-1 0,1 0,-1 0,1-1,0 1,0-1,0 0,0 1,1-1,-1 0,1-1,-1 1,1-1,0 0,-1 1,1-2,0 1,0 0,0-1,-1 0,1 1,0-2,0 1,0 0,0-1,0 0,-1 1,1-2,0 1,-1 0,1-1,-1 0,1 1,-1-1,0-1,0 1,0 0,0-1,1 0,11-14,0 0,-2-1,0-1,-1 0,-1-1,0 0,-2 0,0-1,-2 0,0-1,-1 1,-2-1,0-1,-1 1,-1 0,-1-11,-1 28,0 0,-1 0,0-1,0 1,0 0,-1 0,1 0,-1 0,0 0,-1 1,1-1,-1 1,0-1,0 1,0 0,0 0,-1 0,0 1,0-1,0 1,0 0,0 0,-1 0,0 1,1-1,-1 1,0 0,0 1,0-1,0 1,0 0,0 0,-1 1,-19-3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14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103 197,'-57'481,"28"-171,13-222,17-104,3 2</inkml:trace>
  <inkml:trace contextRef="#ctx0" brushRef="#br0" timeOffset="300.679">357 451,'-23'14,"-1"1,2 0,0 2,2 1,-1 0,2 1,1 2,0-1,1 2,2 1,-1 1,15-21,-1-1,1 1,0-1,0 1,0 0,0 0,1 0,-1 0,1-1,-1 1,1 0,0 0,0 0,0 0,1 0,-1 0,1 0,0 0,-1-1,1 1,0 0,1 0,-1-1,0 1,1-1,0 1,-1-1,1 0,0 0,0 1,0-1,1-1,-1 1,0 0,1 0,-1-1,1 0,0 1,-1-1,1 0,1 0,61 23,-57-22,1-1,0 2,-1-1,1 1,-1 0,0 1,0 0,0 0,-1 1,1 0,-1 0,0 1,0 0,-1 0,0 0,0 1,-1 0,1 0,-1 0,0 3,-8 43,-8-29</inkml:trace>
  <inkml:trace contextRef="#ctx0" brushRef="#br0" timeOffset="2203.01">582 959,'2'-10,"0"1,0 0,1-1,0 1,1 0,0 0,1 1,-1-1,2 1,-1 0,5-5,0-1,89-110,-99 123,1 0,0-1,0 1,0 0,0-1,0 1,0 0,0 0,0 0,0 0,1 0,-1 0,0 1,1-1,-1 0,0 0,1 1,-1-1,1 1,-1 0,1-1,-1 1,1 0,0 0,-1 0,1 0,-1 0,1 0,-1 0,1 1,-1-1,1 1,-1-1,1 1,-1-1,1 1,-1 0,0-1,1 1,-1 0,0 0,0 0,0 0,0 1,0-1,0 0,0 0,0 1,8 31,-10-30,1-1,-1 1,1-1,0 1,0-1,0 1,1-1,-1 1,0-1,1 1,0-1,-1 0,1 1,0-1,0 0,0 0,1 1,-1-1,0 0,1 0,0 0,-1-1,1 1,0 0,0 0,0-1,0 0,0 1,0-1,0 0,1 0,-1 0,0 0,1 0,-1-1,1 1,-1-1,0 1,1-1,-1 0,1 0,-1 0,1 0,-1-1,1 1,69-62,-54 42,-6 6,69-53,-80 68,0 0,0 1,0-1,0 0,0 1,-1-1,1 1,-1-1,1 1,-1-1,1 1,-1 0,0-1,1 1,-1-1,0 1,0 0,0-1,-1 1,1-1,0 1,-1 0,1-1,0 1,-1-1,0 1,1-1,-1 1,0-1,0 0,0 1,0-1,0 0,-1 1,-3 9,-4 9,0 0,1 1,1 1,1-1,1 1,-1 16,4-13</inkml:trace>
  <inkml:trace contextRef="#ctx0" brushRef="#br0" timeOffset="2650.922">1825 0,'-29'73,"-122"250,37-109,-151 223,202-340,67-86,2-14</inkml:trace>
  <inkml:trace contextRef="#ctx0" brushRef="#br0" timeOffset="3217.174">1880 367,'-4'66,"-2"0,-4-1,-3 0,-16 50,26-104,-56 253,53-219,7-45,0 0,0 0,1 0,-1 1,0-1,0 0,1 0,-1-1,0 1,1 0,-1 0,0-1,0 1,0-1,1 1,-1-1,0 1,0-1,0 0,0 1,0-1,0 0,0 0,0 0,0 0,0 0,-1 0,1 0,0 0,-1 0,1 0,-1 0,1 0,-1-1,1 0,0 1,3-4,13-18,0 1,2 0,0 2,2 0,0 1,1 2,1 0,0 1,1 1,2 1,-24 12,0 1,0 0,0 0,0 0,0 0,1 0,-1 1,0-1,0 0,1 1,-1 0,0 0,1-1,-1 1,1 1,-1-1,0 0,1 1,-1-1,0 1,0-1,1 1,-1 0,0 0,0 0,0 1,0-1,0 0,0 1,0-1,-1 1,1-1,0 1,-1 0,1 0,-1 0,0 0,0 0,1 0,-1 0,-1 0,1 1,0-1,0 0,-1 0,0 1,1 0,0 12,0 1,-1-1,0 0,-2 0,0 0,0 0,-1 0,-1 0,-2 4,5-17,-11 73,11-52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1,'-4'5,"2"1,7 0,8-1,5 3,6 1,2-2,3-1,0-3,1-1,-1-1,1-1,-1 0,-1 0,1-1,-1 1,0 0,-4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0,-4 0,-10 0,-8 0,-15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0,'-252'37,"85"1,167-37,0-1,0 1,0-1,0 1,0-1,0 1,0-1,0 1,1-1,-1 1,0-1,0 1,0-1,0 1,1-1,-1 1,0-1,1 0,-1 1,0-1,1 0,-1 1,0-1,1 0,-1 1,1-1,-1 0,0 0,1 1,-1-1,1 0,-1 0,1 0,-1 0,1 1,-1-1,1 0,-1 0,1 0,-1 0,1 0,-1 0,1-1,-1 1,1 0,-1 0,1 0,-1 0,0 0,1-1,-1 1,1 0,-1 0,1-1,-1 1,0-1,345 1,-320-5,-31-7,-7 8,0 1,0 1,0 0,0 0,-1 2,1-1,0 2,0 0,-1 0,1 1,0 1,-6 2,0 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7:5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56,'3'37,"1"0,2-1,2 1,1-1,6 10,-4-9,98 378,-66-260,-43-154,0-1,0 1,0-1,1 1,-1-1,0 1,0 0,0-1,0 1,1-1,-1 1,0-1,0 1,1-1,-1 1,0-1,1 0,-1 1,0-1,1 1,-1-1,1 0,-1 1,1-1,-1 0,1 0,-1 1,1-1,-1 0,1 0,-1 0,1 1,-1-1,1 0,0 0,-1 0,1 0,-1 0,1 0,-1 0,1-1,-1 1,1 0,0 0,-1 0,1 0,-1-1,1 1,-1 0,1 0,-1-1,0 1,1 0,-1-1,1 1,-1-1,0 1,1-1,-1 1,0-1,1 1,-1 0,0-1,0 0,1 1,-1-1,0 1,0-1,0 1,0-1,15-39,74-234,31-119,-79 246,-33 112,-7 31,0 6</inkml:trace>
  <inkml:trace contextRef="#ctx0" brushRef="#br0" timeOffset="2504.759">846 620,'-17'57,"11"-34,-28 182,32-174,-1-1,-2 0,-1 0,-2 0,-5 14,-3-25,14-29</inkml:trace>
  <inkml:trace contextRef="#ctx0" brushRef="#br0" timeOffset="2753.081">593 649,'33'-5,"26"-6,13-2,-2 2,-7 3,-11-3,-8 2,-7 1,-6 2,-2 3,-2 1,-1 1,-4 2</inkml:trace>
  <inkml:trace contextRef="#ctx0" brushRef="#br0" timeOffset="3101.394">1524 536,'-303'455,"233"-350,81-88,3-16</inkml:trace>
  <inkml:trace contextRef="#ctx0" brushRef="#br0" timeOffset="3652.966">1835 733,'-12'2,"-1"0,1 0,0 1,0 1,0 0,0 1,0 0,1 1,0 0,-32 14,12-8,17-8,1 0,0 1,0 1,0 0,1 1,0 0,0 1,0 0,1 1,1 0,-9 10,18-18,0 1,1-1,-1 1,0-1,1 1,-1-1,1 1,0 0,-1-1,1 1,0 0,0-1,0 1,0 0,0-1,1 1,-1-1,0 1,1 0,-1-1,1 1,0-1,-1 1,1-1,0 1,0-1,0 0,0 0,0 1,0-1,1 0,-1 0,0 0,0 0,1 0,-1 0,1 0,-1-1,1 1,0 0,66 25,-53-23,-10-2,1-1,-1 1,0 0,0 0,1 1,-1-1,-1 1,1 0,0 1,0-1,-1 1,1 0,-1 0,0 0,0 1,0-1,3 4,-8-3,1 0,-1 0,0 0,0 0,0 0,0-1,-1 1,1 0,-1-1,0 1,0-1,0 0,-1 1,1-1,-1 0,0-1,0 1,0 0,0-1,0 0,0 1,-3 0,-4 6,-11 8,-42 55,62-71,1 0,-1 0,1 0,0 1,-1-1,1 0,0 0,0 1,0-1,0 0,0 0,0 1,1-1,-1 0,0 0,1 1,-1-1,0 0,1 0,-1 0,1 0,0 0,0 1,-1-1,1-1,0 1,0 0,0 0,0 0,0 0,0 0,0-1,0 1,0-1,0 1,0-1,0 1,1-1,-1 1,0-1,0 0,1 0,-1 0,0 1,0-1,1 0,-1-1,0 1,64-5,106-69,-152 62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5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1,'0'278,"-26"-99,-5 16,18-116,15-61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38:0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284 282,'-7'1,"0"1,0 1,0-1,0 1,1 1,-1-1,1 1,0 0,0 0,0 1,0 0,1 0,2-2,-15 11,2 1,0 0,0 2,2-1,0 2,1 0,1 1,0 0,2 1,0 0,1 0,1 1,1 1,1-1,1 1,1 0,1 0,0 0,2 0,1 1,1 2,1-17,0 1,1-1,1 1,-1-1,1 0,1 0,-1 0,1-1,1 0,-1 0,1 0,0 0,1-1,0 0,0-1,0 1,0-1,1-1,0 0,0 0,7 3,-1-2,0 0,0-1,0 0,1-1,-1-1,1 0,-1-1,1-1,0 0,0-1,-1 0,1-1,-1-1,1 0,7-4,-8 2,0-1,0 0,0-1,-1-1,0 0,-1-1,0 0,0 0,-1-2,0 1,0-2,-2 1,9-12,74-125,-88 133,-2 0,0 0,-1 0,0 0,-1 0,-1 0,0 0,-1 0,-1 1,0-1,-1 0,-1 1,0 0,-1 0,0 1,-1-1,-1 1,0 1,-1-1,0 2,-1-1,0 1,-1 1,0-1,0 2,-1 0,-1 0,1 1,-1 1,-2-1,6 4,-1-1,0 2,0-1,-1 1,1 1,-1 0,1 0,-1 1,0 0,0 1,1 0,-1 1,0 0,1 1,-1 0,1 1,-1 0,1 0,0 1,-5 3,-3 5</inkml:trace>
  <inkml:trace contextRef="#ctx0" brushRef="#br0" timeOffset="568.795">905 113,'-15'122,"10"-103,2 0,0 0,1 0,1 0,0 0,2 1,0-1,3 13,-3-28,0-1,1 1,-1-1,1 0,-1 1,1-1,0 0,0 0,1 0,-1 0,0-1,1 1,0-1,0 1,-1-1,1 0,0 0,1 0,-1-1,0 1,1-1,-1 0,1 0,-1 0,1 0,3 0,105 0,-75-3,-24 1,0-1,0 0,0 0,0-1,-1-1,0 0,1-1,-2 0,10-6,-5 3</inkml:trace>
  <inkml:trace contextRef="#ctx0" brushRef="#br0" timeOffset="967.311">1442 141,'-23'58,"-38"133,37-100,-94 307,79-297,31-90</inkml:trace>
  <inkml:trace contextRef="#ctx0" brushRef="#br0" timeOffset="2615.157">1781 28,'4'6,"-1"0,0 0,0 0,-1 1,0-1,0 1,0 0,-1-1,0 1,0 0,-1 0,0 5,1 1,0 32,-2 0,-2 0,-2 0,-2-1,-11 38,-2 19,1-26,14-63</inkml:trace>
  <inkml:trace contextRef="#ctx0" brushRef="#br0" timeOffset="16869.106">2091 0,'-38'29,"-126"118,163-146,0-1,1 1,-1-1,0 1,0-1,0 1,0-1,0 1,1 0,-1-1,0 1,0 0,1 0,-1 0,1-1,-1 1,1 0,-1 0,1 0,-1 0,1 0,0 0,0 0,-1 0,1 0,0 0,0 0,0 0,0 0,0 0,0 0,0 0,1 1,-1-1,0 0,1-1,-1 1,0 0,1 0,-1 0,1 0,0 0,-1 0,1 0,0-1,-1 1,1 0,0-1,0 1,0 0,-1-1,1 1,0-1,0 1,0-1,0 1,0-1,0 0,1 1,32 22,-28-20,-1 1,1-1,-1 1,0 0,0 0,0 0,-1 1,1-1,-1 1,0 1,0-1,-1 0,0 1,0 0,0 0,20 114,-13-74,-7-26</inkml:trace>
  <inkml:trace contextRef="#ctx0" brushRef="#br0" timeOffset="17641.146">2260 592,'181'-321,"-141"269,-39 52,0-1,0 0,0 0,1 0,-1 1,0-1,0 0,0 1,1-1,-1 1,0 0,1-1,-1 1,0 0,1 0,-1 0,0 0,1 0,-1 0,0 0,1 0,-1 1,0-1,0 0,1 1,-1-1,0 1,0-1,1 1,-1 0,0 0,0-1,0 1,0 0,0 0,0 0,0 0,0 0,-1 0,1 0,0 0,-1 1,1-1,-1 0,1 1,62 165,-60-166,-1 0,1 0,0 0,0 0,0-1,0 0,0 1,0-1,0 0,0-1,0 1,0 0,-1-1,1 0,0 1,0-1,0 0,-1-1,1 1,0 0,-1-1,1 0,-1 1,0-1,0 0,1 0,-1 0,0 0,-1-1,1 1,0-1,-1 1,1-1,6-4,145-139,-152 146,-1 0,0-1,0 1,1 0,-1-1,0 1,1 0,-1-1,0 1,1 0,-1 0,1-1,-1 1,1 0,-1 0,0 0,1 0,-1 0,1 0,-1-1,1 1,-1 0,1 0,-1 0,1 0,-1 1,0-1,1 0,-1 0,1 0,-1 0,1 0,-1 1,1-1,-1 0,0 0,1 0,-1 1,0-1,1 0,-1 1,0-1,1 0,-1 1,0-1,0 1,1-1,-1 0,0 1,0-1,0 1,1-1,-1 1,0-1,0 0,0 1,0-1,0 1,0-1,0 1,0-1,0 1,0-1,0 1,-1-1,0 42,0-34,-1 15,9 121,-1-126</inkml:trace>
  <inkml:trace contextRef="#ctx0" brushRef="#br0" timeOffset="17985.304">1639 762,'184'11,"0"-8,109-15,88-19,-176 2,-161 18,-27 5</inkml:trace>
  <inkml:trace contextRef="#ctx0" brushRef="#br0" timeOffset="18708.661">2203 875,'7'18,"-1"0,-1 0,-1 1,-1 0,0 0,-2 0,0 0,-1 12,0-17,0 243,0-256,0 0,0 0,0 0,0 0,0 0,0 0,0 0,1 0,-1-1,0 1,0 0,1 0,-1 0,1 0,-1-1,1 1,-1 0,1-1,-1 1,1 0,0-1,-1 1,1 0,0-1,-1 1,1-1,0 1,0-1,0 0,-1 1,1-1,0 0,0 0,0 1,0-1,0 0,0 0,-1 0,1 0,0 0,0 0,0 0,0-1,0 1,0 0,0 0,-1-1,1 1,0 0,0-1,44-25,-40 22,196-146,-186 142,-14 6,1 0,0 0,0 1,-1-1,1 0,0 1,1-1,-1 1,0 0,0 0,1 0,-1 0,0 0,1 0,-1 1,1-1,-1 1,1-1,-1 1,1 0,-1 0,1 0,-1 1,1-1,-1 1,1-1,-1 1,1 0,-1 0,0 0,1 0,-1 0,0 0,0 1,0-1,0 1,0-1,0 1,0 0,-1 0,2 2,1 9,-2 0,1 1,-2 0,0-1,-1 1,0 0,-1-1,-2 11,5 90,5-74,-8-27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2:56.9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34,'821'0,"-416"-30,229 31,-355 27,427-27,752-1,-1187 28,583-28,-505-17,-6-12,-213 18,1 7,40 6,-14 0,153 27,-7-18,-129 3,1-7,52-10,-39 1,301 3,-164 28,-119-18,-145-3,0-2,1-2,0-4,4-2,141-25,205 26,-169-28,6 30,-244 0,0 0,0-1,0 2,0-1,0 1,0 0,0 0,0 0,-1 0,1 1,-1 0,1 0,-1 0,0 1,-1-1,1 1,10 12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2:59.8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0 228,'490'-74,"-365"63,0 6,68 7,-40 0,210 10,-29 23,-71-10,86-10,111-28,171-6,-126-7,135 26,-273 27,615-26,797-1,-1489-29,-36 19,28-6,-117 13,103-24,9 16,-180 1,1 4,57 6,49-2,108-24,627 25,-321 2,-340 23,79 7,-8-3,-37-16,-215-2,1-4,0-4,-1-5,21-5,312-13,-99-4,-17 13,-87-4,206 13,-217 5,197-3,-97-25,164 14,-288-2,125 9,135-22,140 28,-140 27,169-29,-515-9,-92 12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1,'38'10,"18"2,4-4,-3-5,-7-2,-7-2,-11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3:59.9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283 874,'3'59,"11"32,-4 2,-4-1,-4 1,-7 34,3 28,-3-23,-1-119,0-7</inkml:trace>
  <inkml:trace contextRef="#ctx0" brushRef="#br0" timeOffset="502.353">1 931,'1'-21,"2"0,0 0,1 0,1 1,1 0,1 0,1 0,0 1,2 0,0 1,1 0,0 0,2 1,0 1,1 0,1 1,0 0,1 1,0 1,1 1,1 0,13-6,6 3,0 2,0 2,1 1,1 2,-1 1,7 2,-34 3,0 1,0 0,0 0,1 1,-1 1,0 0,0 0,0 1,0 0,-1 1,1 1,-1-1,1 2,-1-1,0 2,-1-1,1 1,-1 0,0 1,-1 0,0 1,0 0,0 0,-1 0,0 1,-1 0,0 1,0-1,-1 1,0 0,2 9,-5-2,0 0,-1 0,-1 1,-1-1,0 1,-1-1,-1 0,-1 0,0 0,-1-1,-1 1,0-1,-1 0,-1-1,-1 0,0 0,-3 1,-25 35,-2-2,-3-2,-1-2,-7 3,-46 44,96-88,0 0,0 0,0 0,0-1,1 1,-1 0,1 0,0 0,0-1,0 1,1 0,-1-1,1 1,0-1,0 0,0 0,0 1,1-1,-1-1,1 1,0 0,0-1,0 1,0-1,0 0,0 0,1 0,-1 0,1-1,-1 1,2-1,11 10,124 117,-137-125,0-1,0 1,0 0,1-1,-1 0,1 0,-1 0,1 0,0 0,-1-1,1 0,0 0,0 0,0 0,0 0,0-1,0 0,0 0,0 0,0 0,18-4</inkml:trace>
  <inkml:trace contextRef="#ctx0" brushRef="#br0" timeOffset="1087.821">988 1411,'17'3,"-1"0,1-1,0 0,-1-2,1 0,0 0,0-2,-1 0,1-1,-1-1,0 0,0-1,0-1,-1-1,1 0,-2-1,1 0,-1-1,0-1,5-5,-14 12,0-1,0 0,0 0,-1-1,1 1,-1-1,0 0,-1 0,1-1,-1 1,0-1,0 1,-1-1,1 0,-1 0,-1 0,1 0,-1-1,0 1,0 0,-1-1,0 1,0 0,-1-1,1 1,-1 0,-1 0,1 0,-1-1,0 1,0 1,-1-1,0 0,0 1,0-1,-1 1,0 0,0 0,0 0,0 1,-1-1,0 1,0 0,0 0,0 1,-1 0,1 0,-4-2,4 4,-1 0,1 0,0 0,-1 0,1 1,-1 0,1 0,0 1,-1-1,1 1,0 0,0 1,-1-1,1 1,0 0,0 0,1 1,-1-1,0 1,1 0,0 1,-1-1,1 1,0-1,1 1,-1 1,0-1,-3 6,0 0,0 1,1 0,0 0,1 0,0 0,1 1,0 0,1 0,0 0,0 6,3-9,0-1,0 1,1 0,0 0,1 0,0-1,0 1,1-1,0 1,1-1,-1 0,2 0,-1-1,1 1,0-1,0 0,1 0,0-1,1 0,-1 0,1 0,0-1,0 0,1 0,3 1,4 2,1-1,0-1,0-1,1 0,0-1,0-1,0 0,0-1,0-1,0-1,0 0,1-2,-1 0,0 0,0-2,-1 0,1-1,-1 0,0-2,0 1,-1-2,0 0,12-10,13-11,-1-3,-2-1,-2-2,-1-1,-1-1,-3-2,-1-2,-2 0,2-8,-13 20,-1-1,-2 0,0-1,-3 0,0-1,-2-1,-2 1,0-1,-3 0,0 0,-3-1,0 1,-2 0,-2-1,2 22,-1 0,0 0,-1 1,0-1,-1 1,0 0,0 0,-2 1,1 0,-1 0,-2-2,6 8,0 1,0-1,0 1,-1 0,1 0,-1 0,0 1,0-1,0 1,0 0,0 0,0 0,0 0,-1 1,1 0,-1 0,1 0,-1 0,0 1,1 0,-1 0,1 0,-1 0,0 1,1 0,-1 0,1 0,0 0,-1 1,-1 0,-5 4,1 0,-1 1,1 0,1 0,-1 1,1 0,0 1,1 0,0 0,1 1,0 0,0 0,1 1,0-1,1 2,0-1,1 0,0 1,0 3,-3 16,0 1,2 0,2 1,1-1,1 1,3 22,2-29,1-1,1 0,1 0,1 0,1-1,2-1,0 1,1-2,1 0,2 0,0-1,1-1,1 0,0-2,2 0,0-1,1 0,1-2,3 1,50 14,-51-27</inkml:trace>
  <inkml:trace contextRef="#ctx0" brushRef="#br0" timeOffset="1888.647">2739 818,'-50'22,"0"3,2 1,2 3,0 2,2 2,0 2,-29 62,71-94,1 0,0 0,-1 0,1 0,1 0,-1 0,0 0,1 0,0 1,0-1,0 0,0 0,0 0,0 0,1 0,0 1,-1-1,1 0,0 0,1-1,-1 1,0 0,1 0,0 0,0-1,-1 1,1-1,1 0,-1 1,0-1,1 0,-1 0,1 0,-1-1,4 2,5 0,0 0,0-1,0 0,0-1,1 0,-1-1,1-1,-1 1,0-2,1 0,-1 0,0-1,0 0,-1-1,1 0,-1-1,1 0,-1 0,-1-1,4-3,19-10,-1 0,-1-2,-1-2,-1 0,15-18,-43 40,0 1,0-1,0 0,1 1,-1-1,0 0,0 1,1-1,-1 1,1-1,-1 1,1-1,-1 1,1-1,-1 1,1-1,-1 1,1-1,-1 1,1 0,0-1,-1 1,1 0,0 0,-1 0,1-1,0 1,-1 0,1 0,0 0,-1 0,1 0,0 0,-1 0,1 0,0 1,-1-1,1 0,0 0,-1 0,1 1,0-1,-1 0,1 1,-1-1,1 1,-1-1,1 1,-1-1,1 1,-1-1,1 1,-1-1,0 1,1-1,-1 1,0 0,1-1,-1 1,0 0,0-1,0 1,1 0,-1 0,3 50,-3-43,24 117,-23-122,0 0,1 0,-1 0,0-1,1 1,-1 0,1-1,0 1,0-1,0 1,0-1,1 0,-1 0,0 0,1 0,0-1,-1 1,1-1,0 1,0-1,0 0,0 0,0 0,0-1,0 1,0-1,0 1,0-1,0 0,0 0,0-1,0 1,0-1,0 1,0-1,0 0,0 0,3-1,0-2,0-1,0 1,0-1,0 0,-1 0,0-1,0 0,0 0,-1 0,0 0,0-1,0 1,-1-1,2-5,15-25,53-83,-5-2,49-124,-103 214,-2 0,0-1,-2 0,-2-1,-1 0,-2 0,-1-1,-1 1,-2-1,-2 0,-1 1,-5-28,3 49,0 1,0-1,-2 1,1-1,-1 1,-1 1,0-1,-1 1,0 1,-4-4,8 9,0 1,0 0,0 1,-1-1,0 1,1 0,-1 0,0 0,0 1,-1-1,1 1,0 1,-1-1,1 1,-1 0,1 0,-1 0,0 1,1 0,-1 0,0 0,1 1,-1 0,0 0,0 1,-1 2,0 1,1 0,0 1,0-1,1 1,-1 0,1 0,1 1,-1 0,1 0,0 0,0 0,1 0,0 1,1 0,-1-1,2 1,-1 0,1 0,0 0,0 0,1 0,1 4,-2 32,2 1,3-1,1-1,2 1,2-1,2 0,2-1,1 0,3-1,4 5,12 26,4-2,2-1,4-2,44 53,-85-119,-2 1,1 0,0 0,1 0,-1-1,0 1,0 0,1-1,-1 1,1-1,-1 0,1 1,0-1,0 0,-1 0,1 0,0 0,0 0,0-1,0 1,0-1,0 1,0-1,2 1,-11-40,-48-62,40 82</inkml:trace>
  <inkml:trace contextRef="#ctx0" brushRef="#br0" timeOffset="2136.621">2964 564,'38'0,"28"-5,7-2,-5 1,-8 1,-5 2,-7 0,-7-2,-6-2,1 1,0 1,-8 2</inkml:trace>
  <inkml:trace contextRef="#ctx0" brushRef="#br0" timeOffset="2317.965">3839 677,'5'33,"6"17,1 4,4-8,-1-10</inkml:trace>
  <inkml:trace contextRef="#ctx0" brushRef="#br0" timeOffset="6353.969">3867 168,'5'0,"1"5,-4 2,-4 3,0-3,-1-4</inkml:trace>
  <inkml:trace contextRef="#ctx0" brushRef="#br0" timeOffset="6820.524">4375 394,'15'24,"-1"0,-2 1,0 0,-1 1,-2 0,1 9,-6-23,47 219,-32-184,-19-46,1 0,-1-1,0 1,1 0,-1 0,1-1,0 1,-1 0,1-1,-1 1,1 0,0-1,0 1,-1-1,1 1,0-1,0 0,0 1,-1-1,1 0,0 1,0-1,0 0,0 0,0 0,0 0,-1 0,1 0,0 0,0 0,0 0,0 0,0-1,0 1,0 0,-1-1,1 1,0 0,0-1,0 1,-1-1,1 1,0-1,-1 0,1 1,0-1,-1 0,1 1,-1-1,1 0,-1 0,1 0,10-16,0-1,-1-1,-1 0,-1 0,-1-1,4-17,3-4,74-219,-85 236</inkml:trace>
  <inkml:trace contextRef="#ctx0" brushRef="#br0" timeOffset="7171.005">4996 564,'38'-16,"0"-1,-2-2,0-2,-1-1,-1-1,-1-2,-1-2,19-21,-47 43,0 0,0 0,0 0,-1-1,0 0,0 0,-1 0,1 0,-1 0,0 0,-1 0,0-1,1-4,-2 9,0-1,0 1,-1-1,1 1,-1-1,1 1,-1-1,0 1,0 0,0-1,0 1,0 0,0 0,-1 0,1-1,-1 1,1 1,-1-1,0 0,0 0,0 1,0-1,0 1,0 0,0-1,-1 1,1 0,0 0,-1 0,1 1,0-1,-1 1,1-1,-1 1,-1 0,-7 0,0 1,0 1,0 0,0 0,1 1,-1 1,1 0,-1 0,1 1,0 0,1 1,0 0,0 0,0 1,0 0,1 1,0 0,1 0,0 1,0 0,1 0,0 0,1 1,-1 0,2 0,0 0,0 1,0 0,-1 3,0-1,1 1,0 0,1 0,0 0,2 1,-1-1,2 1,0-1,0 1,2-1,0 1,0-1,1 0,1 0,1 0,0-1,0 1,1-1,1 0,0-1,1 0,0 0,1 0,1-1,-1-1,2 1,8 6,5-4,1-2,1 0,-1-2,2-1,-1 0,1-2,0-2,0 0,1-1,-1-2,1-1,-1-1,21-4,-38 4,25 0</inkml:trace>
  <inkml:trace contextRef="#ctx0" brushRef="#br0" timeOffset="11152.786">3020 2116,'1'-1,"0"0,-1 1,1-1,0 0,0 1,-1-1,1 1,0-1,0 1,0-1,-1 1,1 0,0-1,0 1,0 0,0 0,0 0,0 0,0-1,0 1,0 0,0 1,0-1,-1 0,1 0,0 0,0 0,0 1,0-1,0 0,0 1,0-1,-1 1,1-1,0 1,0 0,-1-1,1 1,0 0,-1-1,1 1,-1 0,1 0,-1-1,1 1,-1 0,1 0,-1 0,0 0,1 0,-1 0,12 15,-1 0,-1 2,0-1,-1 1,-1 1,-1-1,0 1,1 11,7 14,67 186,-82-229,0 0,0 0,-1 1,1-1,0 0,0 0,1 0,-1 0,0 0,0 0,0 0,1 0,-1 0,1 0,-1 0,1 0,-1 0,1 0,-1 0,1 0,0 0,0 0,-1-1,1 1,0 0,0-1,0 1,0 0,0-1,0 1,0-1,0 1,0-1,0 0,0 1,0-1,0 0,0 0,0 0,0 0,0 0,0 0,0 0,1 0,-1 0,0-1,0 1,0 0,0-1,0 1,0 0,0-1,0 0,0 1,0-1,-1 1,1-1,0 0,0 0,0 0,61-166,102-304,-143 384,-19 80,-2 8</inkml:trace>
  <inkml:trace contextRef="#ctx0" brushRef="#br0" timeOffset="11719.984">3839 2399,'5'-10,"14"-18,-2 0,0-2,-3 0,0-1,4-17,-17 47,0 0,0 0,0-1,0 1,0-1,0 1,0-1,-1 1,1-1,0 1,-1-1,0 0,1 1,-1-1,0 0,0 1,0-1,0 0,0 0,0 1,0-1,-1 0,1 1,-1-1,1 1,-1-1,1 0,-1 1,0-1,0 1,0 0,0-1,0 1,0 0,0-1,0 1,-1 0,1 0,0 0,-1 0,1 0,-1 0,1 1,-1-1,1 0,-1 1,0-1,1 1,-1 0,0-1,1 1,-1 0,0 0,1 0,-1 0,0 0,1 1,-1-1,0 0,-7 6,0 0,0 1,1 0,0 0,0 1,1 0,0 0,0 1,1 0,0 0,0 1,1-1,1 1,-1 0,2 1,-3 7,5-12,0 0,0-1,0 1,1 0,0-1,0 1,0 0,1-1,-1 1,2 0,-1-1,1 1,-1-1,1 1,1-1,-1 0,1 0,0 0,0 0,0-1,1 1,0-1,0 0,0 0,0 0,1 0,-1-1,1 0,0 0,0 0,0-1,0 1,1-1,-1 0,0-1,1 1,0-1,3 0,13 1,-1-1,1 0,0-2,-1-1,1 0,-1-2,1 0,-1-1,-1-2,1 0,-1-1,0-1,-1-1,0 0,0-2,-1 0,-1-1,0 0,-1-2,-1 0,0-1,-1 0,4-7,5-8,-1 0,-2-1,-1-2,-2 0,-1 0,-2-2,-2 0,1-7,-4 6,-2-1,-1 0,-3 0,-1 0,-1 0,-5-30,-15-11,18 76,1 1,-1 0,0 0,-1 0,1 0,0 0,0 0,-1 0,1 1,-1-1,0 0,1 1,-1-1,0 1,0 0,0-1,0 1,0 0,0 0,0 0,0 1,-1-1,1 0,0 1,-1-1,1 1,0 0,0 0,-1 0,1 0,0 0,-1 1,1-1,-5 5,0-1,0 1,1 1,-1-1,1 1,1 0,-1 1,1-1,0 1,1 0,-1 1,1-1,1 1,-1-1,2 1,-1 0,1 0,0 0,-1 8,-5 16,1 0,2 0,1 1,1 0,2-1,2 1,0 0,3 0,0-1,2 1,2-1,1-1,1 0,1 0,2-1,1 0,13 17,-26-44,0 0,0 0,0-1,0 1,1-1,-1 1,1-1,0 0,0 1,0-1,0 0,0 0,0 0,0-1,1 1,-1 0,1-1,-1 0,1 1,0-1,-1 0,1 0,0-1,0 1,0-1,0 1,-1-1,1 0,0 0,0 0,0 0,0-1,0 1,0-1,-1 0,1 1,0-1,0-1,-1 1,1-1,10-9</inkml:trace>
  <inkml:trace contextRef="#ctx0" brushRef="#br0" timeOffset="12026.526">4912 1862,'-13'32,"1"0,2 1,1 0,1 1,2 0,2 0,1 3,3-34,-1 1,1-1,1 0,-1 0,0 0,1 0,-1 0,1 0,0 0,0 0,0 0,1 0,-1 0,1 0,-1-1,1 1,0 0,0-1,0 0,0 1,0-1,1 0,-1 0,1 0,0-1,-1 1,1-1,0 1,0-1,0 0,0 0,0 0,0 0,0-1,0 1,0-1,0 0,0 0,1 0,-1 0,0-1,2 0,4 0,-1 0,1-1,0-1,-1 1,0-1,0-1,0 0,0 0,0 0,-1-1,1 0,-1-1,-1 1,1-1,-1-1,0 1,0-1,-1 0,0 0,0-1,-1 1,0-1,0 0,-1-1,0 1,0 0,-1-1,0 0,0-6,0-1,-1-1,-1 0,0 1,-2-1,1 1,-2-1,-3-11,4 23,1 0,-1 1,1 0,-1-1,-1 1,1 0,-1 0,1 0,-1 0,0 0,0 1,-1 0,1-1,-1 1,0 0,0 1,0-1,0 1,0-1,0 1,-1 0,1 1,-1-1,1 1,-1 0,0 0,0 1,-3-1,-20 2,2 5</inkml:trace>
  <inkml:trace contextRef="#ctx0" brushRef="#br0" timeOffset="12306.304">5532 1777,'-28'24,"-11"17,3 8,6-1,14-9,10-5,10-9,9-4,8-5,4-6,4-4,0-4,2-6,-1-3,-5-5,-2-5,-5 0</inkml:trace>
  <inkml:trace contextRef="#ctx0" brushRef="#br0" timeOffset="12505.711">5899 1805,'-4'29,"2"5,2-4</inkml:trace>
  <inkml:trace contextRef="#ctx0" brushRef="#br0" timeOffset="12655.062">5871 1325,'0'0</inkml:trace>
  <inkml:trace contextRef="#ctx0" brushRef="#br0" timeOffset="13921.17">7988 987,'-17'6,"0"1,1 0,0 2,0-1,1 2,0 0,0 1,1 0,1 1,0 1,1 0,-2 3,12-13,-1 0,1 0,0 0,0 0,0 0,1 0,-1 1,1-1,0 0,0 1,0-1,0 1,1 0,-1-1,1 1,0 0,0-1,0 1,0 0,1-1,0 1,-1-1,1 1,1-1,-1 1,0-1,1 0,0 1,0-1,0 0,0 0,0 0,0-1,1 1,0 0,-1-1,1 0,0 1,0-1,0 0,3 1,27 14,-28-16,-1 0,1 1,-1-1,1 1,-1 0,0 1,1-1,-1 1,0 0,-1 0,1 0,0 0,-1 1,0 0,0-1,0 1,0 0,-1 0,1 1,-1-1,0 0,0 1,-1 0,0-1,1 1,-1 0,-1-1,1 1,-1 0,0 2,-1-1,0 0,-1 0,0-1,0 1,0-1,-1 1,0-1,0 0,0 0,0 0,-1-1,0 1,0-1,0 0,-1 0,1 0,-1-1,0 1,0-1,0 0,0-1,-1 1,1-1,-1 0,0 0,1-1,-1 0,-3 1,-16 2</inkml:trace>
  <inkml:trace contextRef="#ctx0" brushRef="#br0" timeOffset="15142.294">2823 3753,'-39'12,"1"2,1 1,0 2,1 2,1 1,0 1,2 2,-28 25,51-42,0 0,1 0,-1 1,1 1,1-1,-1 1,1 1,1-1,-1 1,1 1,1-1,0 1,0 0,1 1,1-1,-1 1,2 0,0 0,0 1,1-1,-1 10,4-16,1-1,0 0,0 1,1-1,-1 0,1 0,0-1,0 1,0 0,0-1,1 0,-1 0,1 0,0 0,0 0,0-1,0 0,1 0,-1 0,0 0,1-1,0 1,-1-1,1 0,0-1,-1 1,1-1,0 0,0 0,-1 0,1-1,0 0,-1 0,1 0,0 0,-1-1,1 0,-1 0,0 0,0 0,0-1,0 1,0-1,0 0,1-2,29-25,-2-2,0 0,-3-3,-1 0,-1-2,-2 0,-2-2,0-3,40-82,-63 125,1-1,-1 0,0 1,0-1,0 1,0-1,1 1,-1-1,0 1,0-1,1 0,-1 1,0-1,1 0,-1 1,0-1,1 0,-1 1,0-1,1 0,-1 0,1 1,-1-1,1 0,-1 0,0 0,1 0,-1 1,1-1,-1 0,1 0,-1 0,1 0,-1 0,1 0,-1 0,1-1,-1 1,1 0,-1 0,0 0,1 0,-1-1,1 1,-1 0,1 0,-1-1,0 1,1 0,-1 0,0-1,1 1,-1-1,0 1,1 0,-1-1,0 1,0-1,0 1,1-1,-1 1,0-1,4 45,-4-42,0 31,15 113,-13-140,0 0,0 0,1 0,-1 0,1-1,1 0,-1 1,1-1,0 0,0-1,0 1,1-1,0 1,0-2,0 1,0 0,1-1,-1 0,1 0,0-1,-1 1,3-1,6 2,0-1,1-1,-1 0,0-1,1 0,-1-1,1-1,-1 0,0-1,1-1,-1 0,0-1,-1 0,1-1,10-6,6-3,-1-2,-1-1,0-1,-1-2,-1-1,8-8,-10 7,-2-1,0-1,-1-1,-2 0,-1-2,0 0,11-26,-22 38,0-1,-1 1,-1-1,0-1,-2 1,1 0,-2-1,0 0,-1 1,-1-1,0 0,-2 0,0 1,0-1,-5-14,5 25,0 1,-1-1,1 1,-1 0,0 0,0 0,-1 0,1 1,-1-1,0 1,-1 0,1 0,-1 0,1 0,-1 1,0 0,0 0,-1 1,1-1,0 1,-1 0,0 0,1 1,-1 0,0 0,0 0,0 1,0-1,0 2,0-1,1 0,-1 1,0 0,0 1,1-1,-1 1,0 0,-1 2,-8 1,1 2,0 0,0 0,1 1,0 1,0 0,1 1,0 0,1 1,0 0,1 1,0 0,1 0,-7 13,14-21,0-1,1 0,-1 1,1-1,0 1,0-1,0 1,1 0,-1-1,1 1,0 0,0-1,0 1,0 0,1-1,0 1,-1 0,1-1,1 1,-1-1,0 1,1-1,0 0,0 0,0 0,0 0,0 0,1 0,-1 0,1-1,0 1,-1-1,1 0,0 1,1-1,-1-1,0 1,4 1,17 4,0-1,1 0,0-2,0-1,1-1,-1-1,0-2,25-2,25-4,-1-3,1-4,-2-3,10-6,15-6,-97 30,0 0,0 0,1 0,-1 0,-1 0,1 0,0 1,0-1,0 0,-1 0,1 1,0-1,-1 0,1 1,-1-1,0 1,1-1,-1 1,0-1,0 1,0-1,0 0,0 1,0-1,-1 1,1-1,0 1,-1-1,1 0,-1 1,1-1,-1 0,0 1,1-1,-1 0,0 0,0 0,0 0,-1 1,-1 8,0-5,1-1,0 1,0 0,1 1,-1-1,1 0,0 0,1 1,-1-1,1 0,0 1,0-1,1 0,0 1,0-1,0 0,0 0,1 0,0 0,0 0,0 0,1 0,-1-1,1 1,0-1,1 0,-1 1,1-2,0 1,0 0,0-1,2 2,9-1,1 0,-1-1,1-1,0 0,0-1,-1-1,1-1,0 0,0-1,0 0,-1-1,1-1,-1-1,0 0,-1-1,1 0,-1-1,12-9,9-2,-1-3,0 0,-2-2,-1-2,-1-1,-1-1,-1-1,-2-2,0 0,-3-2,0-1,-2-1,-2 0,0-3,-18 35,1-1,0 0,-1 0,1 0,-1 0,0 0,0 0,0 0,0 0,-1-1,1 1,-1 0,0-1,0 1,0 0,0 0,-1-1,1 1,-1 0,0 0,0 0,0 0,0 0,-1 0,1 0,-1 0,0 0,0 1,0-1,0 0,0 1,0 0,-1-1,1 1,-1 0,0 1,1-1,-1 0,0 1,0-1,0 1,0 0,0 0,0 0,-1 0,1 1,0-1,0 1,-2 0,-10 1,0 1,0 1,1 0,-1 1,1 0,0 2,0-1,1 2,-1 0,1 0,1 1,-1 1,1 0,1 0,0 1,0 1,1 0,1 1,0-1,0 2,1-1,0 1,1 1,1-1,0 1,1 0,1 0,0 1,1-1,0 1,0 14,3-19,1 0,1 0,-1-1,2 1,-1-1,1 0,1 1,0-1,0 0,0-1,1 1,1-1,-1 0,1 0,1-1,0 0,0 0,0 0,0-1,1 0,0-1,1 0,-1 0,1 0,0-1,0-1,3 2,16 3,0 0,1-2,0-1,1-2,-1 0,0-2,1-1,19-3,-13-3</inkml:trace>
  <inkml:trace contextRef="#ctx0" brushRef="#br0" timeOffset="15992.984">5927 3611,'210'-475,"-179"414,-31 61,0-1,0 1,0-1,0 0,1 1,-1-1,0 1,0-1,1 1,-1-1,0 1,1-1,-1 1,0-1,1 1,-1-1,1 1,-1-1,0 1,1 0,-1-1,1 1,0 0,-1 0,1-1,-1 1,1 0,-1 0,1 0,0-1,-1 1,1 0,-1 0,1 0,0 0,-1 0,1 0,-1 1,1-1,0 0,-1 0,1 0,-1 0,1 1,-1-1,1 0,-1 1,1-1,-1 0,1 1,-1-1,1 0,-1 1,1-1,-1 1,0-1,1 1,-1-1,0 1,1-1,-1 1,0 0,0-1,0 1,0-1,1 1,-1 0,0-1,0 1,0-1,11 46,-11-37,1-1,0 1,0 0,1 0,0 0,1-1,0 1,0-1,1 0,0 0,0 0,1 0,0-1,0 1,1-1,0-1,0 1,1-1,1 1,-6-6,1 0,-1 0,1 0,0-1,-1 1,1-1,0 1,0-1,-1 0,1 0,0 0,0 0,0-1,-1 1,1-1,0 1,-1-1,1 0,-1 0,1-1,-1 1,1 0,-1-1,0 1,1-1,-1 0,0 0,0 0,0-1,52-65,-42 47,0-1,-2-1,0 1,-2-2,0 1,-2-1,-1 0,0-1,-2 1,-1-1,-1 0,-1 1,-2-18,-3 20,-2 4</inkml:trace>
  <inkml:trace contextRef="#ctx0" brushRef="#br0" timeOffset="16260.2">6887 2906,'-8'16,"1"0,0 0,2 0,-1 1,2 0,0 0,1 0,1 0,1 1,0-1,1 0,1 1,1-1,2 11,-3-25,0 0,-1 0,1 0,1 0,-1-1,0 1,1 0,-1-1,1 0,0 1,0-1,0 0,0 0,0 0,1 0,-1 0,0 0,1-1,0 1,-1-1,1 0,0 1,0-1,-1-1,1 1,0 0,0-1,0 1,0-1,0 0,0 0,0 0,0 0,0-1,0 1,2-2,2 1,-1-1,1-1,-1 1,1-1,-1 0,0-1,0 0,0 0,-1 0,1 0,-1-1,0 0,0 0,-1 0,2-3,1-1,-1-1,0 0,-1 0,0-1,-1 1,0-1,0 0,-1 0,-1 0,0 0,0-1,-1 1,-1-1,0 1,-1-1,0 1,0 0,-1-1,0 1,-1 0,-1 0,0 0,0 1,-1-1,0 1,-1 0,-4-5,1 3,1 0,-2 0,0 1,0 0,-1 1,0 1,-1-1,0 2,0 0,-1 0,0 1,0 1,-1 0,0 0,-11-2,0 4</inkml:trace>
  <inkml:trace contextRef="#ctx0" brushRef="#br0" timeOffset="16538.891">7592 2342,'-9'43,"-4"48,1 13,2-6,8-15,4-17,2-15,5-11,0-7,5-11,-1-7</inkml:trace>
  <inkml:trace contextRef="#ctx0" brushRef="#br0" timeOffset="16790.4">7254 2652,'39'-19,"31"-11,9-1,0 5,-3 2,-5 6,-5 5,-9 5,-10 4,-7 3,-11 1</inkml:trace>
  <inkml:trace contextRef="#ctx0" brushRef="#br0" timeOffset="18171.15">6040 3894,'53'-24,"51"-27,31-10,13-4,5 0,0 0,-6 8,-5 3,-7 6,-7 2,-7 4,-8 4,-11 3,-11 4,-18 7,-16 2,-12 5,-15 6</inkml:trace>
  <inkml:trace contextRef="#ctx0" brushRef="#br0" timeOffset="18427.623">6097 4120,'48'-14,"44"-20,27-8,11-8,3 2,3-2,-2 3,-5 0,-5 3,-10 4,-9 5,-8 2,-12 3,-5 2,-11 5,-14 7,-15 6</inkml:trace>
  <inkml:trace contextRef="#ctx0" brushRef="#br0" timeOffset="13408.62">6803 1552,'5'24,"1"3,0-3</inkml:trace>
  <inkml:trace contextRef="#ctx0" brushRef="#br0" timeOffset="13409.62">6887 1156,'0'0</inkml:trace>
  <inkml:trace contextRef="#ctx0" brushRef="#br0" timeOffset="13652.804">7084 1439,'36'-16,"-1"0,-2-3,1 0,-2-2,-1-2,-1-1,17-17,-45 40,-1 0,1 1,0-1,-1 0,1 0,-1 0,1 0,-1-1,0 1,0 0,1 0,-1-1,0 1,0-1,0 1,0-1,-1 1,1-1,0 0,-1 0,1 1,-1-1,1 0,-1 0,0 1,0-1,0 0,0 0,0 1,0-1,-1 0,1 0,0 0,-1 1,1-1,-1 0,0 1,0-1,1 1,-1-1,0 1,0-1,-1 1,1-1,0 1,0 0,-1 0,1 0,-1-1,-5 3,-1 0,1 0,-1 1,1 0,0 0,-1 1,1 0,1 0,-1 1,0 0,1 0,0 0,0 1,0 0,0 0,1 0,0 1,0 0,0 0,-2 5,-54 97,59-105,1 1,0 0,0-1,0 1,0 0,1 0,-1 0,1-1,0 1,0 0,1 0,-1 0,1-1,0 1,-1 0,2-1,-1 1,0 0,1-1,0 1,0-1,0 0,0 0,0 0,1 0,-1 0,1 0,0-1,0 1,0-1,0 1,5 1,0 0,1 0,-1-1,1 0,-1 0,1-1,0 0,0 0,0-1,0-1,1 1,-1-1,0-1,0 0,0 0,0-1,0 0,0-1,-1 1,5-4,12-4</inkml:trace>
  <inkml:trace contextRef="#ctx0" brushRef="#br0" timeOffset="12904.801">6266 1099,'5'39,"6"31,6 9,1 1,-4-9,-3-11,0-7,0-7,-4-7,-1-5,-3-3,-2-3,0-1,-1 0,-1-1,1-3</inkml:trace>
  <inkml:trace contextRef="#ctx0" brushRef="#br0" timeOffset="13161.411">6238 1579,'38'-9,"27"-4,3 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4:17.6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28 834,'18'65,"-4"0,-2 1,-4 1,-2-1,-3 1,-5 57,2-114,1-1,-2 1,1 0,-1 0,-1 0,1 0,-2-1,1 1,-2-1,1 1,-1-1,0 0,-1-1,0 1,-1-1,0 0,0 0,6-7,-1-1,0 0,0 1,1-1,-1 1,0-1,0 0,0 0,0 1,1-1,-1 0,0 0,0 0,0 0,0 0,1 0,-1 0,0 0,0 0,0-1,0 1,1 0,-1-1,0 1,0 0,0-1,1 1,-1-1,0 1,1-1,-1 1,0-1,1 1,-1-1,1 0,-1 0,1 1,-1-1,1 0,-1 1,1-1,0 0,0 0,-1 0,1 0,0 1,0-1,0 0,0 0,0 0,0 0,0 0,0 1,0-1,0-1,-4-52,9 16,3 0,0 0,3 1,1 0,1 1,2 0,2 1,1 1,2 1,1 0,2 2,7-7,7-12,3 2,1 1,3 3,2 1,1 3,12-6,10 9,-68 36,1 1,-1-1,1 1,-1 0,1 0,-1 0,1 0,-1 0,1 0,-1 0,1 1,-1-1,1 1,-1-1,0 1,1-1,-1 1,0 0,1-1,-1 1,0 0,0 0,0 0,1 0,-1 0,0 0,0 0,-1 1,1-1,0 0,0 1,-1-1,1 0,0 1,-1-1,1 1,-1-1,0 1,0-1,1 1,-1-1,0 1,0-1,0 1,-1-1,1 1,0-1,-1 1,-1 17,0 0,-2 0,0 0,-1 0,-1-1,-1 0,-1 0,0-1,-1 0,-1 0,0-1,-4 3,-16 28,-1 0,-3-3,-2 0,-1-3,-2-1,-2-2,-22 15,37-36</inkml:trace>
  <inkml:trace contextRef="#ctx0" brushRef="#br0" timeOffset="2188.491">2230 157,'0'0</inkml:trace>
  <inkml:trace contextRef="#ctx0" brushRef="#br0" timeOffset="3488.617">4092 326,'88'-110,"-86"110,0 0,-1 0,1-1,0 2,-1-1,1 0,0 0,-1 0,1 1,0-1,-1 1,1-1,-1 1,1 0,-1-1,1 1,-1 0,1 0,-1 0,0 0,1 1,-1-1,0 0,0 0,0 1,0-1,0 0,0 1,0-1,-1 1,1 0,-1-1,1 1,-1-1,1 1,-1 0,0-1,0 1,0 1,7 12,-4-11,1 1,-1-1,1 0,0 0,0 0,0 0,0-1,0 1,1-1,0 0,0-1,0 1,0-1,0 0,0 0,0 0,1-1,-1 0,1 0,-1 0,1-1,-1 0,1 0,-1 0,1-1,-1 0,1 0,-1 0,0 0,1-1,-1 0,0 0,0-1,1 0,7-3,1-1,-1 0,-1-1,1 0,-1-1,-1 0,0-1,0-1,-1 1,0-2,-1 1,4-7,15-38,-18 31</inkml:trace>
  <inkml:trace contextRef="#ctx0" brushRef="#br0" timeOffset="2454.769">2851 100,'0'39,"0"31,0 14,0 1,0-7,0-9,0-11,0-10,0-9,0-5,0-5,0-2,0-1,0 0,0 0,-5-4,-1-6</inkml:trace>
  <inkml:trace contextRef="#ctx0" brushRef="#br0" timeOffset="2702.951">2626 580,'38'-24,"27"-13,8 0,-4 7,-10 7,-9 9,-13 6</inkml:trace>
  <inkml:trace contextRef="#ctx0" brushRef="#br0" timeOffset="2937.343">3331 608</inkml:trace>
  <inkml:trace contextRef="#ctx0" brushRef="#br0" timeOffset="2938.343">3246 184</inkml:trace>
  <inkml:trace contextRef="#ctx0" brushRef="#br0" timeOffset="3103.466">3557 467,'24'10,"17"-2,2-7,-6-9,-5-3,-8-3,-8-6,-6-3,-6-3,-3-1,-1-2,-7 0,-5 5,-7 6,-4 11,-3 7,2 3</inkml:trace>
  <inkml:trace contextRef="#ctx0" brushRef="#br0" timeOffset="1489.033">1186 750,'-30'58,"2"2,4 1,-17 62,32-46,9-75,0 0,0 0,1 0,-1 0,1 0,-1 0,1 0,-1 0,1 0,0 0,0 0,0 0,0 0,0-1,1 1,-1 0,0-1,1 1,-1-1,1 1,0-1,-1 0,1 0,0 0,0 0,0 0,0 0,0 0,0-1,0 1,0-1,0 1,2-1,7-2,1 0,-1 0,0-2,0 1,0-1,-1-1,1 0,-1 0,0-1,0-1,-1 1,0-2,0 1,-1-1,0 0,0-1,-1 0,0 0,-1-1,1 0,-2 0,0 0,0-1,2-7,6-14,-1-1,-2 0,-1-1,-1 0,0-12,-7 36,0 0,-1 0,0 0,0 0,-1 0,0 0,-1 0,0 0,-1 0,0-3,2 11,0-1,0 0,0 1,-1-1,1 0,0 1,-1 0,0-1,0 1,1 0,-1 0,0 0,-1 0,1 0,0 0,0 1,-1-1,1 1,-1 0,0 0,1 0,-1 0,0 0,1 0,-1 1,0-1,0 1,0 0,0-1,0 2,1-1,-1 0,0 0,0 1,0 0,1-1,-2 2,-15 5</inkml:trace>
  <inkml:trace contextRef="#ctx0" brushRef="#br0" timeOffset="1839.645">2005 495,'-221'167,"216"-163,-2 2,0-1,0 1,1 0,0 0,1 0,-1 1,1 0,0 0,1 1,0-1,0 1,0 0,-1 6,6-12,-1 0,0 0,1 0,-1 0,1 1,0-1,0 0,-1 0,1 0,1-1,-1 1,0 0,0 0,1 0,-1-1,1 1,-1-1,1 1,0-1,0 0,-1 0,1 0,0 0,0 0,0 0,0 0,1 0,-1-1,0 1,0-1,0 0,0 1,0-1,1 0,-1-1,0 1,0 0,1-1,24 7,-25-6,0 0,0 0,0 1,0-1,0 1,0 0,0-1,0 1,0 0,0 0,-1 0,1 0,0 0,-1 1,1-1,-1 1,1-1,-1 1,0-1,1 1,-1 0,0-1,0 1,0 0,0 0,-1 0,1 0,0 0,-1 0,1 0,-1 0,0 0,0 0,0 0,0 0,0 0,0 0,0 0,-1 0,1 0,-1 0,0 0,1 0,-1 0,0 0,0 0,0 0,-1 1,-13 16,-1 1,0-2,-1 0,-1-1,-1-1,0 0,-1-2,-1 0,0-2,-8 4,13-8</inkml:trace>
  <inkml:trace contextRef="#ctx0" brushRef="#br0" timeOffset="2020.392">2202 637,'-9'43,"-4"24,1 5,2-4,3-15</inkml:trace>
  <inkml:trace contextRef="#ctx0" brushRef="#br0" timeOffset="4720.252">3698 298,'-5'0,"-1"4,-5 3,-1 4,-2 0,1 4,-3 3,-3 4,2 2,4 3,8-4,11-5,4-7</inkml:trace>
  <inkml:trace contextRef="#ctx0" brushRef="#br0" timeOffset="6619.076">1016 2245,'-26'33,"2"2,1 0,2 1,1 1,3 1,0 1,-8 32,21 5,4-75,1 1,-1 0,1 0,0-1,-1 1,1 0,0-1,0 1,0-1,0 1,1-1,-1 0,0 1,1-1,-1 0,0 0,1 0,-1 0,1 0,0 0,-1 0,1-1,0 1,-1-1,1 1,0-1,0 0,0 1,-1-1,1 0,0 0,0 0,0 0,0-1,-1 1,1 0,0-1,0 1,1-2,14-5,-1-1,1-1,-1 0,-1-2,1 1,-2-2,0 0,0-1,-1 0,-1-1,0-1,-1 0,0 0,-1-1,-1 0,-1-1,2-4,12-27,-1-2,-3 0,-2-1,-2 0,-2-1,-3-1,3-50,-9 61,-2-1,-1 1,-2 0,-3 0,-1 0,-5-18,10 53,0 1,0 0,-1-1,0 1,0 0,0 0,-1 0,0 0,0 1,0-1,-1 1,0-1,0 1,0 1,0-1,-1 0,0 1,0 0,0 0,-1 1,-2-2,4 6,0 0,0 0,0 0,0 1,0 0,0 0,0 0,0 0,1 0,-1 1,1-1,0 1,0 0,0 0,0 0,0 1,1-1,0 1,-1-1,1 1,0 0,1 0,-1 0,1 0,0 0,0 0,-1 5,-6 15,0 0,2 1,1 0,1 1,1-1,1 1,1 0,1-1,2 1,0 0,2-1,1 0,1 0,1 0,6 15,-7-26,1 0,0 0,1-1,0 0,1-1,0 1,1-2,1 1,0-2,0 1,1-1,0-1,1 0,0-1,0-1,1 0,0 0,0-1,1-1,-1-1,1 0,0 0,0-2,13 1,198-34,-204 29,0 0,-1-1,0-2,1 0,-1-1,-1-1,1-1,-1-1,-1 0,0-2,0 0,-1-1,0-1,-1-1,-1 0,0-2,7-8,-20 21,-1 1,1 0,-1-1,0 1,0-1,0 0,0 1,0-1,-1 0,1 0,-1 0,0-1,0 1,0 0,0 0,0-1,-1 1,1 0,-1-1,0 1,0 0,-1-1,1 1,-1-1,1 1,-1 0,0 0,0-1,0 1,-1 0,1 0,-1 0,0 0,0 1,0-1,0 0,0 1,0-1,-1 1,1 0,-2-1,-3 2,-1 1,1 0,-1 0,1 1,-1 0,1 0,0 0,-1 1,1 1,0-1,0 1,0 0,1 0,-1 1,1 0,0 0,0 1,0 0,0 0,1 0,0 0,0 1,-1 2,0-2,0 1,0 0,1 0,0 0,1 0,0 1,0 0,0 0,1 0,0 0,1 0,-1 1,2-1,-1 1,1-1,1 1,-1 0,2 0,-1-1,1 1,0 0,1-1,0 1,0-1,3 4,0-6,1-1,1-1,-1 1,1-1,0 0,0-1,0 1,0-1,1-1,-1 0,1 0,-1 0,1-1,0 0,0 0,0-1,-1 0,1 0,0-1,0 0,0-1,-1 0,1 0,5-2,8-4,-1 0,0-2,0 0,-1-1,0-1,-1-1,-1 0,0-2,0 0,9-12,-7 9,-18 16,0 1,1 0,-1-1,0 1,0 0,1 0,-1 0,0 0,1 0,-1 0,1 0,0 0,-1 1,1-1,0 1,-1-1,1 1,0-1,-1 1,1 0,0 0,0 0,-1 0,1 0,0 1,0-1,-1 0,1 1,0-1,-1 1,1-1,0 1,-1 0,1 0,-1 0,1 0,-1 0,0 0,1 0,-1 0,0 1,0-1,0 1,0-1,0 0,0 1,0 0,0-1,-1 1,1-1,-1 1,1 0,-1 0,1 1,3 18,0 1,-2 0,0 0,-2 0,0 0,-3 17,0 19,2 272,23-479,-12 68,4 1,4 0,2 1,5 2,2 0,4 1,3 2,6-2,45-36,-81 107,0 1,1 0,-1 0,1 0,0 1,0-1,0 1,1 0,-1 1,1-1,0 1,-1 0,1 1,0-1,0 1,0 0,0 1,1-1,-1 1,0 0,3 1,-6 0,0 0,0 0,0 0,0 0,0 1,0-1,0 1,0-1,0 1,-1 0,1 0,-1 1,1-1,-1 0,0 1,0 0,0-1,0 1,-1 0,1 0,-1 0,1 0,-1 0,0 0,0 0,-1 1,1-1,-1 0,1 0,-1 1,0-1,0 0,-1 1,-19 110,14-94,-1-1,-1 1,-1-2,0 1,-1-1,-1 0,-1-1,0-1,-2 0,1 0,-2-2,0 1,-1-2,0 0,-1-1,0-1,-1 0,0-2,-3 1,-4-2</inkml:trace>
  <inkml:trace contextRef="#ctx0" brushRef="#br0" timeOffset="7291.245">3360 1963,'83'-193,"-82"192,-1-1,1 1,1-1,-1 1,0-1,0 1,0 0,1 0,-1-1,1 1,-1 0,1 0,-1 1,1-1,0 0,-1 0,1 1,0-1,-1 1,1-1,0 1,0 0,0 0,-1 0,1 0,0 0,0 0,0 0,-1 1,1-1,0 1,0-1,-1 1,1 0,0-1,-1 1,1 0,-1 0,1 0,-1 0,1 1,-1-1,0 0,0 0,1 1,-1-1,0 1,2 2,1-1,0 1,0-1,0 0,0-1,1 1,-1-1,1 1,0-1,-1-1,1 1,0-1,0 0,0 0,0 0,0 0,0-1,0 0,1 0,-1-1,0 1,0-1,0 0,0 0,0-1,-1 0,1 0,0 0,-1 0,1-1,-1 1,0-1,0 0,1-1,5-6,0 0,0-1,-1 0,0-1,-1 1,-1-2,0 1,-1-1,2-5,3-6</inkml:trace>
  <inkml:trace contextRef="#ctx0" brushRef="#br0" timeOffset="9075.043">4291 1483,'-21'13,"1"1,1 1,1 1,0 1,1 0,0 1,2 1,0 1,1 0,-1 4,14-22,0-1,0 1,0 0,1-1,-1 1,0 0,1 0,-1-1,1 1,-1 0,1 0,0 0,0-1,0 1,0 0,0 0,0 0,1 0,-1-1,1 1,-1 0,1 0,0-1,-1 1,1 0,0-1,0 1,0-1,0 1,1-1,-1 1,0-1,0 0,1 0,-1 0,1 1,-1-1,1-1,0 1,-1 0,1 0,0-1,0 1,-1-1,1 1,0-1,0 0,0 1,-1-1,3 0,15-1,1 0,0-2,0 0,-1-1,0-1,0-1,0 0,0-2,-1 0,0-1,-1 0,0-2,-1 0,0-1,0-1,-2 0,1-1,-2 0,0-1,0-1,2-6,8-14,-2 0,-2-2,-1 0,-2-1,-1 0,-2-2,0-8,-11 42,3-4,-1-1,0 0,0-1,-1 1,0 0,-2-1,1 0,-1 1,-1-1,0 0,-1 1,-1-1,1 0,-2 1,0-1,-1 1,-4-10,7 20,-1-1,0 1,0 0,0 0,0 0,0 0,-1 0,1 0,-1 0,1 1,-1 0,0-1,1 1,-1 0,0 0,0 0,0 1,0-1,0 1,0-1,0 1,0 0,0 0,0 1,0-1,0 0,0 1,1 0,-1 0,-2 0,-79 47,70-34,0 1,1 1,0 0,1 0,1 1,1 1,0 0,1 0,1 1,1 0,1 1,0-1,2 1,0 0,-1 19,5-31,1 1,0 0,0 0,1 0,0-1,0 1,1-1,0 1,1-1,0 0,0 0,1-1,0 1,0-1,1 0,-1 0,2-1,-1 0,1 0,0 0,0-1,0 0,1 0,0-1,0 0,0-1,0 1,1-1,-1-1,1 0,-1 0,1-1,0 0,3 0,15-2,-1-2,1 0,-1-2,0-1,0 0,-1-3,0 0,-1-1,0-1,0-1,-1-2,-1 0,0-1,-1-2,9-9,-14 16,-1-2,-1 0,0-1,-1-1,0 0,-1 0,-1-1,5-8,-15 21,0 1,1-1,-1 1,0-1,-1 0,1 0,0 1,0-1,-1 0,1 0,-1 0,1 0,-1 1,0-1,0 0,0 0,0 0,0 0,0 0,-1 0,1 0,-1 0,1 1,-1-1,1 0,-1 0,0 1,0-1,0 0,0 1,0-1,-1 1,1-1,0 1,-1-1,1 1,-1 0,1 0,-1 0,-1-1,-1 4,1 0,-1 0,0 1,1-1,0 1,-1 0,1 0,0 0,1 0,-1 1,0-1,1 1,0-1,0 1,0 0,0 0,1 0,-1 0,1 0,0 0,1 1,-1-1,0 0,1 0,0 5,-1-3,0 0,1 0,0 0,-1 0,2 0,-1 0,1 0,0 0,0 0,1 0,0 0,0 0,0 0,1-1,0 1,0-1,0 0,0 0,1 0,0 0,0-1,0 0,1 1,0-1,-1-1,1 1,1-1,-1 0,0 0,1 0,0-1,-1 0,1 0,0 0,0-1,0 0,0 0,0-1,0 1,1-1,18-6,0-2,0 0,-1-1,0-2,0 0,-1-2,-1 0,0-2,-1 0,15-15,125-124,-150 147,-9 4,1 1,0 0,0 0,0 0,0 0,0 0,1 1,-1-1,0 1,1 0,-1 0,1 0,-1 1,1-1,-1 1,1 0,1 0,11 64,-14-62,0 0,0 0,1-1,-1 1,0-1,1 0,-1 0,1 0,0 0,-1 0,1-1,-1 1,1-1,0 1,0-1,-1 0,1 0,0 0,0-1,-1 1,1-1,0 1,-1-1,1 0,-1 0,1 0,-1 0,1 0,-1-1,0 1,1-1,-1 0,0 1,0-1,0 0,0-2,4 1,87-63,-78 52,0 2,1 0,1 1,0 0,0 2,1 0,0 1,15-5,-30 13,0 0,-1 0,1-1,0 2,-1-1,1 0,-1 1,1-1,0 1,-1 0,1-1,-1 1,1 1,-1-1,0 0,1 1,-1-1,0 1,0-1,0 1,0 0,0 0,-1 0,1 0,0 0,-1 1,1 1,49 33,-40-38,-1 0,0-1,1 0,-1 0,0-2,-1 1,1-1,-1 0,1-1,-1 0,0-1,-1 1,0-2,0 1,0-1,0-1,-1 1,-1-1,6-8,2-2,-1-1,-1-1,-1 0,0 0,-2-1,0-1,-2 1,0-1,3-20,24-67,3 15,-4-1,-4-1,-4-2,5-53,-29 142,0 5,0 0,0-1,0 1,-1 0,0-1,0 1,0-1,-1 1,1 0,-1-1,0 1,0 0,0 0,-1 0,1-1,-2 0,1 5,0 0,0 0,0 0,0 0,0 1,0-1,0 0,0 1,0-1,0 1,0 0,0 0,0 0,1 0,-1 0,0 0,1 0,-1 1,1-1,-1 0,1 1,-1-1,1 1,0 0,0 0,0-1,0 1,0 0,0 0,1 0,-1 0,0 0,1 1,-15 34,2 1,2 0,1 1,-2 23,8-41,-2 9,1 1,2 0,1 0,1 0,2 0,1 0,1 0,2 0,1 0,1-1,2 0,1-1,4 7,-8-19,2-1,0 0,1 0,0 0,1-1,1-1,1 1,0-2,6 5,-3-9,-3-6</inkml:trace>
  <inkml:trace contextRef="#ctx0" brushRef="#br0" timeOffset="9321.2">6210 580,'38'-24,"37"-22,15-4,2 2,0 5,-6 9,-9 6,-2 8,-5 2,-4-1,-5 4,-7-1,-8 2,-12 3</inkml:trace>
  <inkml:trace contextRef="#ctx0" brushRef="#br0" timeOffset="23513.98">2907 1963,'13'3,"0"-1,0 0,0-1,1 0,-1-1,0-1,0 0,0-1,0 0,0-1,0 0,0-1,-1 0,0-1,11-6,-21 10,0-1,0 1,0-1,0 1,0-1,-1 0,1 0,0 0,-1 0,0 0,1 0,-1 0,0 0,0 0,0-1,0 1,0 0,-1-1,1 1,-1-1,0 1,1-1,-1 1,0-1,0 1,-1-1,1 1,0 0,-1-1,0 1,1-1,-1 1,0 0,0 0,-1-1,1 1,0 0,-1 0,1 0,-1 0,1 0,-1 1,0-1,-1-2,0 1,0 0,-1-1,1 1,-1 1,0-1,0 0,0 1,0 0,0 0,0 0,0 1,-1-1,1 1,-1 0,1 0,-1 0,1 1,-1 0,0 0,1 0,-1 0,-3 1,-3 5,0 1,1-1,0 2,0-1,1 1,0 1,0 0,1 0,0 1,1 0,0 0,-3 5,5-8,0 1,1 0,-1 0,2 1,-1-1,1 1,0 0,1 0,0 0,0 0,1 0,1 0,-1 0,1 1,1-1,-1 0,2 0,-1 0,1 0,1 0,0 0,0-1,0 1,1-1,1 0,-1 0,1 0,1 0,-1-1,1 0,0 0,1-1,0 0,0 0,0 0,1-1,0 0,0 0,0-1,0 0,1-1,2 1,-3-2,0 0,0-1,1 0,-1 0,0-1,1 0,-1-1,0 0,0 0,0 0,1-1,-1-1,-1 1,1-1,0 0,-1-1,1 0,-1 0,0-1,-1 0,1 0,2-3,6-6,-2 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0 206,'74'-17,"-15"9,1 3,0 2,49 6,-16-2,-22 10,-71-11,0-1,-1 1,1 0,0-1,0 1,0 0,0-1,0 1,0 0,0-1,0 1,0 0,0 0,0-1,0 1,0 0,0-1,0 1,0 0,0-1,0 1,0 0,1-1,-1 1,0 0,0 0,0-1,1 1,-1 0,0 0,0-1,0 1,1 0,-1 0,0 0,0-1,1 1,-1 0,0 0,1 0,-1 0,0 0,1 0,-1-1,0 1,1 0,-1 0,0 0,1 0,-1 0,0 0,1 0,-1 1,0-1,0 0,1 0,-23-22,21 21,-152-140,143 128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1,'707'0,"-683"0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1,'43'5,"34"-4,8-1,-6-1,-10 0,-14-1,-10 1,-8 1,-7-1,-2 1,-6 5,-8 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5 112,'26'178,"-23"295,-8-448,-8-32,8-14,1 1,1 0,1-1,1 0,1 1,0-1,3-15,-3 33,3-42,1 0,3 0,1 1,2 0,2 0,2 1,2 1,2 0,2 1,9-13,-22 44,0 0,0 0,1 1,0 0,1 1,-1 0,2 0,-1 1,1 0,6-3,-12 8,0 0,0 1,-1-1,1 1,1-1,-1 1,0 1,0-1,0 0,0 1,1 0,-1 0,0 0,0 1,1 0,-1-1,0 1,0 1,0-1,0 0,0 1,0 0,-1 0,1 0,0 1,-1-1,0 1,0-1,1 1,1 3,7 9,-1-1,0 1,-1 1,-1 0,0 0,-1 1,-1 0,2 7,-5-11</inkml:trace>
  <inkml:trace contextRef="#ctx0" brushRef="#br0" timeOffset="2754.884">485 704,'-30'34,"1"1,2 1,1 2,-6 16,-43 61,31-76,49-77,8 2,2 0,1 1,2 1,2 1,0 1,3 1,7-8,67-88,-96 126,0 0,0 1,0-1,0 0,0 1,0-1,0 1,1-1,-1 1,0 0,0-1,0 1,0 0,1 0,-1 0,0 0,0 0,0 0,1 0,-1 0,0 0,0 1,0-1,0 0,0 1,1-1,-1 1,0-1,0 1,0 0,0-1,0 1,0 0,-1 0,1 0,0 0,0-1,-1 1,1 0,0 0,-1 0,1 1,-1-1,1 0,-1 0,1 0,-1 0,0 0,0 1,0 0,16 61,-8-16,1 0,2-1,3-1,1 0,2-1,4 3,-20-45,6 17,-19-19,-56-64,63 56,0 1,0 0,-1 0,0 0,0 1,-1 0,1 0,-1 1,-1 0,1 0,-1 0,0 1,0 1,0-1,0 1,-1 0,0 1,1 0,-1 1,0-1,0 2,0-1,-8 2,0 4</inkml:trace>
  <inkml:trace contextRef="#ctx0" brushRef="#br0" timeOffset="3134.44">1049 619,'-5'19,"-6"12,-6 4,0 2,-3-1,-1-2,1-1,1-2,-3-2,-1 0,-2-1,3 0,1 0,-1 0,-1 0,2 0,6-5</inkml:trace>
  <inkml:trace contextRef="#ctx0" brushRef="#br0" timeOffset="3367.697">1303 676,'-19'38,"-12"23,1 5,4-4,2-7,6-8,5-8,5-5,4-4,2-2,-2-1,-2-6</inkml:trace>
  <inkml:trace contextRef="#ctx0" brushRef="#br0" timeOffset="3901.558">1133 732,'27'-13,"0"2,0 0,1 2,0 1,0 1,1 2,25-2,-51 6,0 0,0 0,0 0,0 1,0-1,0 1,0 0,0 0,0 0,0 0,0 1,0-1,0 1,0 0,0-1,-1 1,1 1,0-1,0 0,-1 1,1-1,-1 1,1 0,-1 0,0 0,1 0,-1 0,0 1,-1-1,1 1,0-1,-1 1,1-1,-1 1,0 0,0 0,0 0,0 0,0 0,-1 0,1 0,-1 0,0 0,0 1,-57 114,57-116,-1 1,1 0,0-1,0 1,0 0,0-1,0 1,1 0,-1-1,1 1,0-1,0 1,0-1,0 1,0-1,0 1,0-1,1 0,0 0,-1 0,1 0,0 0,0 0,0 0,0-1,0 1,0-1,1 1,-1-1,0 0,1 0,-1 0,1 0,-1 0,1-1,-1 1,1-1,1 1,38 23,-40-22,0-1,0 1,-1 0,1 0,0 1,-1-1,1 0,-1 0,0 1,0-1,0 1,0-1,0 1,-1 0,1-1,-1 1,1-1,-1 1,0 0,0-1,0 1,-1 0,1-1,-1 1,1 0,-1-1,0 1,0-1,0 1,0-1,0 0,-1 1,1-1,-1 0,-1 1,-73 60,57-55,1-1,-2-1,1-1,0 0,-1-2,0 0,0-2,0 0,0-1,0 0,1-2,-5-1,20 2,0 1,0 0,0-1,0 0,0 0,0 0,0-1,0 1,0-1,1 0,-1 0,0 0,1 0,0-1,0 0,0 1,0-1,0 0,0 0,0-1,-5-12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0 198,'68'-12,"0"3,0 2,1 4,57 4,-97 0,100-1,-146-17,-15 4,1-1,0-1,2-2,0-1,0-1,-15-15,36 17,13 12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6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1,'43'0,"29"0,7 0,-6 0,-9 0,-12 0,-14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7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0,'-5'2,"0"0,0 0,0 0,0 1,1-1,-1 1,1 0,0 1,0-1,0 1,0 0,1-1,0 2,-1-1,1 0,0 2,-83 163,70-130,-143 303,141-308,-2-1,-1-1,-2-1,-1-1,-4 3,26-32,1 1,-1 0,1-1,-1 1,1-1,-1 1,0-1,0 0,0 1,0-1,0 0,0 0,0 0,0-1,0 1,0-1,0 1,-1-1,1 1,0-1,0 0,-1 0,1 0,0-1,-10-4</inkml:trace>
  <inkml:trace contextRef="#ctx0" brushRef="#br0" timeOffset="456.555">19 0,'17'56,"106"240,-69-186,-5 2,30 108,-44-97,-26-61,3-68,-6-5</inkml:trace>
  <inkml:trace contextRef="#ctx0" brushRef="#br0" timeOffset="1169.063">667 424,'2'1,"0"0,0 1,0-1,0 1,-1-1,1 1,-1 0,1 0,-1 0,1 0,-1 0,0 0,0 0,0 0,0 0,-1 0,1 1,-1-1,1 0,-1 1,0-1,0 0,0 1,0-1,0 2,0-1,3 364,-3-348,0-7</inkml:trace>
  <inkml:trace contextRef="#ctx0" brushRef="#br0" timeOffset="1734.546">640 480,'89'-40,"-64"31,-20 5,0 1,0 0,0 1,1-1,-1 1,1 0,-1 0,1 1,0 0,0 0,-1 0,1 1,0-1,0 1,0 1,0-1,-1 1,1 0,0 0,0 1,-1 0,1 0,-1 0,0 1,1-1,1 3,-6 0,0-1,0 1,0 0,-1 0,1 0,-1 0,-1 0,1 0,-1-1,0 1,0 0,0 0,0-1,-1 1,0 0,0-1,0 0,-1 1,1-1,-1 0,0 0,0-1,-1 1,1-1,-3 2,0 4,3-6,0 0,0 0,0 0,1 0,-1 0,1 1,0-1,0 1,0 0,0 0,1-1,-1 1,1 0,0 0,0 1,1-1,-1 0,1 0,0 0,0 0,1 0,-1 1,1-1,-1 0,1 0,1 0,-1 0,1 0,-1-1,1 1,0 0,0-1,1 1,-1-1,74 49,-24-23,-51-28,0 0,1 0,-1 0,0 1,1-1,-1 0,0 1,0-1,0 1,0-1,0 1,0-1,-1 1,1 0,-1-1,1 1,-1 0,1-1,-1 1,0 0,0 0,0 0,0-1,0 1,0 0,0 0,-1-1,1 1,-1 0,1 0,-1-1,0 1,1-1,-1 1,0 0,0-1,0 0,0 1,-2 0,-52 49,42-41,-2-1,1-1,-1 0,-1-1,1-1,-1 0,0-1,-13 2,27-6,0-1,1 1,-1-1,1 0,-1 1,0-1,1 0,-1 0,0 0,1 0,-1 0,1-1,-1 1,0 0,1-1,-1 1,1-1,-1 0,1 1,-1-1,1 0,-1 0,1 0,0 0,0 0,-1 0,1 0,0 0,0-1,0 0,0-7</inkml:trace>
  <inkml:trace contextRef="#ctx0" brushRef="#br0" timeOffset="2038.616">1542 367,'-292'424,"68"-175,214-236</inkml:trace>
  <inkml:trace contextRef="#ctx0" brushRef="#br0" timeOffset="2732.276">1514 734,'-298'242,"281"-228,-54 66,71-81,1 1,-1 0,0 0,0-1,1 1,-1 0,0 0,0-1,1 1,-1 0,0 0,1 0,-1 0,0 0,1-1,-1 1,0 0,1 0,-1 0,0 0,1 0,-1 0,0 0,1 0,-1 0,0 0,1 0,-1 1,0-1,1 0,-1 0,0 0,1 0,-1 0,0 1,1-1,-1 0,0 0,0 1,1-1,-1 0,0 0,0 1,0-1,1 0,-1 0,0 1,0-1,0 0,0 1,0-1,1 0,-1 1,0-1,0 0,0 1,0-1,0 1,0-1,0 0,0 1,0-1,-1 0,1 1,27-18,188-196,3 23,-216 188,-1 1,1-1,-1 1,1-1,0 1,0 0,0-1,0 1,0 0,0 0,0 1,0-1,0 0,0 1,0-1,0 1,1-1,-1 1,0 0,0 0,1 0,-1 1,0-1,0 0,0 1,0-1,1 1,-1 0,0 0,0 0,0 0,0 0,0 0,-1 0,1 1,0-1,1 2,58 191,-56-183,1-2,0 1,-1-1,0 2,-1-1,0 0,0 1,-1 0,-1 0,0 0,0 0,-1 0,-1 0,0 4,0-13,-1 0,1 0,-1-1,1 1,-1-1,0 1,0 0,0-1,0 1,0-1,0 0,0 1,-1-1,1 0,0 0,-1 0,1 0,-1 0,1 0,-1 0,1 0,-1-1,0 1,1-1,-1 1,0-1,1 0,-1 1,0-1,0 0,0 0,1 0,-1 0,0-1,0 1,1 0,-1-1,0 1,1-1,-1 0,0 1,1-1,-2-1,-68-40,-94-84,151 115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0 308,'501'-22,"-325"15,-227-15,11 9,8 4,0-2,1-1,0-2,1 0,1-2,-25-18,52 32,-1 0,1 1,0-1,-1 0,1 0,0 0,0-1,0 1,1 0,-1-1,0 1,1-1,0 1,-1-1,1 0,0 0,0 0,1 1,-1-1,1 0,-1 0,1 0,0 0,0 0,0 0,0 0,1 0,-1 0,1 0,0 0,0 1,0-1,0 0,0 0,1 1,-1-1,1 1,0-1,0 1,0 0,0 0,0-1,0 2,0-1,1 0,-1 0,1 1,-1-1,1 1,0 0,-1 0,3-1,18-7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7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30 192,'-1'412,"-27"-116,28-294,0 9,2-47,60-261,-46 232,3 1,2 0,3 2,3 1,2 1,4 1,18-25,0 33,-50 50,0 1,0-1,0 0,1 0,-1 0,0 0,0 1,0-1,1 1,-1-1,0 1,1-1,-1 1,1 0,-1-1,0 1,1 0,-1 0,1 0,-1 0,0 1,1-1,-1 0,1 0,-1 1,0-1,1 1,-1-1,0 1,0 0,1 0,-1-1,0 1,0 0,0 0,0 0,0 0,0 0,0 0,0 0,-1 1,1-1,0 0,-1 0,1 1,-1-1,1 1,3 10,-1 1,-1-1,0 1,-1 0,0-1,0 1,-2 0,0 0,-2 10,5 90,10-69,-7-25</inkml:trace>
  <inkml:trace contextRef="#ctx0" brushRef="#br0" timeOffset="287.13">651 531,'-10'38,"-7"37,-2 11,3-6,4-10,5-13,-3-16,2-10,1-15,2-11</inkml:trace>
  <inkml:trace contextRef="#ctx0" brushRef="#br0" timeOffset="855.824">679 446,'60'48,"-27"-40,47 19,-78-25,0-1,0 0,0 1,-1-1,1 1,-1 0,1 0,-1 0,0-1,1 1,-1 0,0 0,0 1,-1-1,1 0,0 0,-1 0,1 1,-1-1,0 0,1 0,-1 1,0-1,-1 0,1 1,0-1,-1 0,1 0,-1 1,0-1,1 0,-1 0,0 0,-1 1,-26 41,26-41,-1-1,1 1,-1-1,1 1,0 0,0 0,0 0,0 0,1 0,-1 0,1 0,0 0,0 1,0-1,0 1,0-1,1 1,0-1,0 1,0-1,0 1,0-1,1 1,-1-1,1 0,0 1,0-1,0 0,0 1,1-1,0 0,0 1,99 88,-97-90,-1 0,1 0,-1 0,0 0,0 1,0 0,0-1,0 1,-1 0,1 0,-1 1,0-1,0 0,0 1,0-1,-1 1,1 0,-1 0,0-1,0 1,-1 0,1 0,-1 0,1 0,-1 0,-1 0,1 0,0 0,-1 0,0 0,0-1,0 1,0 0,-1 0,1-1,-1 1,0-1,-3 4,-3-2,-1 1,0-2,0 1,0-1,-1-1,1 1,-1-2,0 1,0-1,0-1,0 0,0 0,-1-1,1 0,0-1,0 0,-2-1,-7 1,-51-18,58 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56 107,'0'474,"-27"-296,17-150,10-29,0 1,0 0,0-1,0 1,0 0,0-1,0 1,0 0,0-1,0 1,0 0,0-1,0 1,-1 0,1-1,0 1,0 0,0-1,-1 1,1 0,0 0,0-1,0 1,-1 0,1 0,0-1,-1 1,1 0,0 0,0 0,-1 0,1-1,0 1,-1 0,1 0,-1 0,1 0,0 0,-1 0,1 0,0 0,-1 0,1 0,0 0,-1 0,1 0,0 0,-1 0,1 1,0-1,-1 0,1 0,0 0,-1 0,1 1,0-1,0 0,-1 0,1 1,0-1,0 0,-3-30,2-1,1 0,1 0,2 0,1 0,2 1,1 0,1 0,7-17,-11 34,7-26,1 1,3 0,1 0,1 2,2 0,2 1,1 1,2 1,24-26,31 7,-76 51,-1 0,0 0,1 1,-1-1,1 0,-1 1,1-1,-1 1,1 0,-1 0,1 0,-1 0,1 0,-1 1,1-1,-1 1,1-1,-1 1,1 0,-1 0,0 0,0 0,1 1,-1-1,0 1,0-1,0 1,0 0,-1-1,1 1,0 0,-1 0,1 0,0 2,36 145,-36-136</inkml:trace>
  <inkml:trace contextRef="#ctx0" brushRef="#br0" timeOffset="2163.132">677 559,'-321'449,"280"-424,41-24,-1-1,0 0,1 0,-1 0,0 0,0 0,1 0,-1 0,0 0,1 0,-1 0,0 0,0-1,1 1,-1 0,0 0,1-1,-1 1,0 0,1-1,-1 1,1-1,-1 1,1-1,-1 1,1-1,-1 1,1-1,-1 0,1 1,0-1,-1 0,1 1,0-1,0 0,-1 1,1-1,0 0,0 1,0-1,0 0,0 0,0 1,0-1,0 0,0 1,0-1,0 0,1 0,-1 1,0-1,0 0,1 1,-1-1,0 0,1 1,-1-1,1 1,-1-1,1 0,73-108,61-87,4 59,-72 92,-65 47,-1-1,1 1,0-1,0 1,-1 0,1 0,-1 0,1 0,-1 0,0 0,0 0,0 0,0 0,0 1,0-1,-1 0,1 1,-1-1,0 1,1-1,-1 0,0 1,-1-1,1 1,0-1,-1 2,1 0,0 70,-1-54,0 1,2-1,0 0,1 1,1-1,1 0,1 0,5 13,0-11,9 54,-21-74,0 0,0 0,0-1,0 1,0 0,0-1,0 0,-1 0,1 1,0-1,-1-1,1 1,-1 0,1-1,-1 1,0-1,1 0,-1 1,1-1,-1-1,0 1,1 0,-1-1,1 1,-1-1,1 0,-1 1,1-1,0-1,-1 1,1 0,0-1,-1 0,-11-3,1-1,-1 0,2-1,-1 0,1-1,0-1,0 0,1-1,1 0,0 0,0-1,1 0,0-1,1 0,0 0,1-1,0-2,0-7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0 206,'74'-17,"-15"9,1 3,0 2,49 6,-16-2,-22 10,-71-11,0-1,-1 1,1 0,0-1,0 1,0 0,0-1,0 1,0 0,0-1,0 1,0 0,0 0,0-1,0 1,0 0,0-1,0 1,0 0,0-1,0 1,0 0,1-1,-1 1,0 0,0 0,0-1,1 1,-1 0,0 0,0-1,0 1,1 0,-1 0,0 0,0-1,1 1,-1 0,0 0,1 0,-1 0,0 0,1 0,-1-1,0 1,1 0,-1 0,0 0,1 0,-1 0,0 0,1 0,-1 1,0-1,0 0,1 0,-23-22,21 21,-152-140,143 128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1,'707'0,"-683"0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1,'43'5,"34"-4,8-1,-6-1,-10 0,-14-1,-10 1,-8 1,-7-1,-2 1,-6 5,-8 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5 112,'26'178,"-23"295,-8-448,-8-32,8-14,1 1,1 0,1-1,1 0,1 1,0-1,3-15,-3 33,3-42,1 0,3 0,1 1,2 0,2 0,2 1,2 1,2 0,2 1,9-13,-22 44,0 0,0 0,1 1,0 0,1 1,-1 0,2 0,-1 1,1 0,6-3,-12 8,0 0,0 1,-1-1,1 1,1-1,-1 1,0 1,0-1,0 0,0 1,1 0,-1 0,0 0,0 1,1 0,-1-1,0 1,0 1,0-1,0 0,0 1,0 0,-1 0,1 0,0 1,-1-1,0 1,0-1,1 1,1 3,7 9,-1-1,0 1,-1 1,-1 0,0 0,-1 1,-1 0,2 7,-5-11</inkml:trace>
  <inkml:trace contextRef="#ctx0" brushRef="#br0" timeOffset="2754.884">485 704,'-30'34,"1"1,2 1,1 2,-6 16,-43 61,31-76,49-77,8 2,2 0,1 1,2 1,2 1,0 1,3 1,7-8,67-88,-96 126,0 0,0 1,0-1,0 0,0 1,0-1,0 1,1-1,-1 1,0 0,0-1,0 1,0 0,1 0,-1 0,0 0,0 0,0 0,1 0,-1 0,0 0,0 1,0-1,0 0,0 1,1-1,-1 1,0-1,0 1,0 0,0-1,0 1,0 0,-1 0,1 0,0 0,0-1,-1 1,1 0,0 0,-1 0,1 1,-1-1,1 0,-1 0,1 0,-1 0,0 0,0 1,0 0,16 61,-8-16,1 0,2-1,3-1,1 0,2-1,4 3,-20-45,6 17,-19-19,-56-64,63 56,0 1,0 0,-1 0,0 0,0 1,-1 0,1 0,-1 1,-1 0,1 0,-1 0,0 1,0 1,0-1,0 1,-1 0,0 1,1 0,-1 1,0-1,0 2,0-1,-8 2,0 4</inkml:trace>
  <inkml:trace contextRef="#ctx0" brushRef="#br0" timeOffset="3134.44">1049 619,'-5'19,"-6"12,-6 4,0 2,-3-1,-1-2,1-1,1-2,-3-2,-1 0,-2-1,3 0,1 0,-1 0,-1 0,2 0,6-5</inkml:trace>
  <inkml:trace contextRef="#ctx0" brushRef="#br0" timeOffset="3367.697">1303 676,'-19'38,"-12"23,1 5,4-4,2-7,6-8,5-8,5-5,4-4,2-2,-2-1,-2-6</inkml:trace>
  <inkml:trace contextRef="#ctx0" brushRef="#br0" timeOffset="3901.558">1133 732,'27'-13,"0"2,0 0,1 2,0 1,0 1,1 2,25-2,-51 6,0 0,0 0,0 0,0 1,0-1,0 1,0 0,0 0,0 0,0 0,0 1,0-1,0 1,0 0,0-1,-1 1,1 1,0-1,0 0,-1 1,1-1,-1 1,1 0,-1 0,0 0,1 0,-1 0,0 1,-1-1,1 1,0-1,-1 1,1-1,-1 1,0 0,0 0,0 0,0 0,0 0,-1 0,1 0,-1 0,0 0,0 1,-57 114,57-116,-1 1,1 0,0-1,0 1,0 0,0-1,0 1,1 0,-1-1,1 1,0-1,0 1,0-1,0 1,0-1,0 1,0-1,1 0,0 0,-1 0,1 0,0 0,0 0,0 0,0-1,0 1,0-1,1 1,-1-1,0 0,1 0,-1 0,1 0,-1 0,1-1,-1 1,1-1,1 1,38 23,-40-22,0-1,0 1,-1 0,1 0,0 1,-1-1,1 0,-1 0,0 1,0-1,0 1,0-1,0 1,-1 0,1-1,-1 1,1-1,-1 1,0 0,0-1,0 1,-1 0,1-1,-1 1,1 0,-1-1,0 1,0-1,0 1,0-1,0 0,-1 1,1-1,-1 0,-1 1,-73 60,57-55,1-1,-2-1,1-1,0 0,-1-2,0 0,0-2,0 0,0-1,0 0,1-2,-5-1,20 2,0 1,0 0,0-1,0 0,0 0,0 0,0-1,0 1,0-1,1 0,-1 0,0 0,1 0,0-1,0 0,0 1,0-1,0 0,0 0,0-1,-5-12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0 198,'68'-12,"0"3,0 2,1 4,57 4,-97 0,100-1,-146-17,-15 4,1-1,0-1,2-2,0-1,0-1,-15-15,36 17,13 12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6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1,'43'0,"29"0,7 0,-6 0,-9 0,-12 0,-14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67 555,'-9'12,"2"-1,0 1,0 0,1 1,0-1,1 1,1 1,0-1,0 0,2 1,0 0,0 0,1 0,1-1,0 1,1 0,1 0,0 0,2 5,-4-17,1 0,0 1,0-1,0 0,0 0,0 0,0-1,0 1,1 0,-1 0,1-1,-1 1,1-1,-1 1,1-1,0 0,0 1,0-1,0 0,0 0,0 0,0-1,0 1,0 0,1-1,-1 0,0 1,0-1,0 0,1 0,-1 0,0 0,0-1,1 1,-1-1,0 1,0-1,0 0,0 0,0 0,0 0,0 0,0 0,0-1,73-71,-66 61,-1-1,-1 0,0-1,0 1,-1-1,-1-1,0 1,-1-1,-1 0,1-9,-3 17,-1 0,1 0,-1-1,-1 1,1 0,-1 0,-1 1,1-1,-1 0,0 0,-1 1,0-1,0 1,0 0,-1-1,0 2,0-1,0 0,-1 1,1 0,-1 0,-1 0,-4-3,5 5,-1-1,1 2,-1-1,0 0,0 1,0 0,0 0,0 1,-1 0,1 0,0 0,-1 1,1 0,-1 0,1 1,0 0,-1 0,-2 1,10-2,-1 0,0 0,1 1,-1-1,1 0,-1 0,0 1,0-1,1 0,-1 1,0-1,1 0,-1 1,0-1,0 1,0-1,1 0,-1 1,0-1,0 1,0-1,0 0,0 1,0-1,0 1,0-1,0 1,0-1,0 0,0 1,0-1,0 1,0-1,0 0,-1 1,1-1,0 1,0-1,0 0,-1 1,1-1,0 0,0 1,-1-1,1 0,0 1,-1-1,1 0,0 0,-1 1,1-1,-1 0,1 0,41 8,-20-10,-1-1,1 0,-1-2,0 0,0-2,-1 0,0-1,0-1,0 0,-1-2,-1 0,0-1,0-1,-2 0,1-1,-2-1,0 0,9-13,-7 9,0-1,-1-1,-1 0,-1-1,0 0,-2-1,-1 0,-1 0,-1-1,-1-1,1-10,-24 78,18 122,4-109,24 203,-14-139,-5-1,-3 99,-11-167,-1-1,-3 0,-2-1,-9 24,16-62,-1 0,-1 0,0-1,-1 1,0-1,0 0,-1-1,0 1,-1-1,0 0,0-1,-1 0,0 0,0 0,-1-1,0-1,0 1,-1-1,0-1,0 0,-6 2,10-5,-1 1,0-2,1 1,-1-1,0 0,0 0,0 0,0-1,0 0,0-1,0 0,-3 0,8 0,-1 1,1-1,-1 0,1 0,0 0,-1 0,1 0,0-1,0 1,0-1,0 1,0-1,0 0,1 0,-1 0,1 0,-1 0,1 0,-1 0,1 0,0-1,0 1,0 0,1-1,-1 1,0-1,1 1,0-1,-1 1,1-1,0 1,0-1,1 1,-1-1,0 1,1-1,6-24,2 0,0 1,2 0,1 0,1 1,1 1,1 0,2 1,0 1,12-12,-19 20,95-118,-87 107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0 308,'501'-22,"-325"15,-227-15,11 9,8 4,0-2,1-1,0-2,1 0,1-2,-25-18,52 32,-1 0,1 1,0-1,-1 0,1 0,0 0,0-1,0 1,1 0,-1-1,0 1,1-1,0 1,-1-1,1 0,0 0,0 0,1 1,-1-1,1 0,-1 0,1 0,0 0,0 0,0 0,0 0,1 0,-1 0,1 0,0 0,0 1,0-1,0 0,0 0,1 1,-1-1,1 1,0-1,0 1,0 0,0 0,0-1,0 2,0-1,1 0,-1 0,1 1,-1-1,1 1,0 0,-1 0,3-1,18-7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18,'43'0,"34"0,13 0,1 0,-11 0,-8 0,-13 0,-6 0,-7 0,-7 0,-6 0,-2-5,-3-1,-6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9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0,'48'10,"45"2,15 1,0-4,-9-6,-12-5,-11-2,-14 0,-12 1,-15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7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30 192,'-1'412,"-27"-116,28-294,0 9,2-47,60-261,-46 232,3 1,2 0,3 2,3 1,2 1,4 1,18-25,0 33,-50 50,0 1,0-1,0 0,1 0,-1 0,0 0,0 1,0-1,1 1,-1-1,0 1,1-1,-1 1,1 0,-1-1,0 1,1 0,-1 0,1 0,-1 0,0 1,1-1,-1 0,1 0,-1 1,0-1,1 1,-1-1,0 1,0 0,1 0,-1-1,0 1,0 0,0 0,0 0,0 0,0 0,0 0,0 0,-1 1,1-1,0 0,-1 0,1 1,-1-1,1 1,3 10,-1 1,-1-1,0 1,-1 0,0-1,0 1,-2 0,0 0,-2 10,5 90,10-69,-7-25</inkml:trace>
  <inkml:trace contextRef="#ctx0" brushRef="#br0" timeOffset="287.13">651 531,'-10'38,"-7"37,-2 11,3-6,4-10,5-13,-3-16,2-10,1-15,2-11</inkml:trace>
  <inkml:trace contextRef="#ctx0" brushRef="#br0" timeOffset="855.824">679 446,'60'48,"-27"-40,47 19,-78-25,0-1,0 0,0 1,-1-1,1 1,-1 0,1 0,-1 0,0-1,1 1,-1 0,0 0,0 1,-1-1,1 0,0 0,-1 0,1 1,-1-1,0 0,1 0,-1 1,0-1,-1 0,1 1,0-1,-1 0,1 0,-1 1,0-1,1 0,-1 0,0 0,-1 1,-26 41,26-41,-1-1,1 1,-1-1,1 1,0 0,0 0,0 0,0 0,1 0,-1 0,1 0,0 0,0 1,0-1,0 1,0-1,1 1,0-1,0 1,0-1,0 1,0-1,1 1,-1-1,1 0,0 1,0-1,0 0,0 1,1-1,0 0,0 1,99 88,-97-90,-1 0,1 0,-1 0,0 0,0 1,0 0,0-1,0 1,-1 0,1 0,-1 1,0-1,0 0,0 1,0-1,-1 1,1 0,-1 0,0-1,0 1,-1 0,1 0,-1 0,1 0,-1 0,-1 0,1 0,0 0,-1 0,0 0,0-1,0 1,0 0,-1 0,1-1,-1 1,0-1,-3 4,-3-2,-1 1,0-2,0 1,0-1,-1-1,1 1,-1-2,0 1,0-1,0-1,0 0,0 0,-1-1,1 0,0-1,0 0,-2-1,-7 1,-51-18,58 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56 107,'0'474,"-27"-296,17-150,10-29,0 1,0 0,0-1,0 1,0 0,0-1,0 1,0 0,0-1,0 1,0 0,0-1,0 1,-1 0,1-1,0 1,0 0,0-1,-1 1,1 0,0 0,0-1,0 1,-1 0,1 0,0-1,-1 1,1 0,0 0,0 0,-1 0,1-1,0 1,-1 0,1 0,-1 0,1 0,0 0,-1 0,1 0,0 0,-1 0,1 0,0 0,-1 0,1 0,0 0,-1 0,1 1,0-1,-1 0,1 0,0 0,-1 0,1 1,0-1,0 0,-1 0,1 1,0-1,0 0,-3-30,2-1,1 0,1 0,2 0,1 0,2 1,1 0,1 0,7-17,-11 34,7-26,1 1,3 0,1 0,1 2,2 0,2 1,1 1,2 1,24-26,31 7,-76 51,-1 0,0 0,1 1,-1-1,1 0,-1 1,1-1,-1 1,1 0,-1 0,1 0,-1 0,1 0,-1 1,1-1,-1 1,1-1,-1 1,1 0,-1 0,0 0,0 0,1 1,-1-1,0 1,0-1,0 1,0 0,-1-1,1 1,0 0,-1 0,1 0,0 2,36 145,-36-136</inkml:trace>
  <inkml:trace contextRef="#ctx0" brushRef="#br0" timeOffset="2163.132">677 559,'-321'449,"280"-424,41-24,-1-1,0 0,1 0,-1 0,0 0,0 0,1 0,-1 0,0 0,1 0,-1 0,0 0,0-1,1 1,-1 0,0 0,1-1,-1 1,0 0,1-1,-1 1,1-1,-1 1,1-1,-1 1,1-1,-1 1,1-1,-1 0,1 1,0-1,-1 0,1 1,0-1,0 0,-1 1,1-1,0 0,0 1,0-1,0 0,0 0,0 1,0-1,0 0,0 1,0-1,0 0,1 0,-1 1,0-1,0 0,1 1,-1-1,0 0,1 1,-1-1,1 1,-1-1,1 0,73-108,61-87,4 59,-72 92,-65 47,-1-1,1 1,0-1,0 1,-1 0,1 0,-1 0,1 0,-1 0,0 0,0 0,0 0,0 0,0 1,0-1,-1 0,1 1,-1-1,0 1,1-1,-1 0,0 1,-1-1,1 1,0-1,-1 2,1 0,0 70,-1-54,0 1,2-1,0 0,1 1,1-1,1 0,1 0,5 13,0-11,9 54,-21-74,0 0,0 0,0-1,0 1,0 0,0-1,0 0,-1 0,1 1,0-1,-1-1,1 1,-1 0,1-1,-1 1,0-1,1 0,-1 1,1-1,-1-1,0 1,1 0,-1-1,1 1,-1-1,1 0,-1 1,1-1,0-1,-1 1,1 0,0-1,-1 0,-11-3,1-1,-1 0,2-1,-1 0,1-1,0-1,0 0,1-1,1 0,0 0,0-1,1 0,0-1,1 0,0 0,1-1,0-2,0-7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8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0 311,'34'5,"20"1,6 0,-2-1,-7-2,-7 0,-6-2,-9-6,-6-1,-1 0,0 1,2 1,-4-3,-1 0,2-5,-2 1</inkml:trace>
  <inkml:trace contextRef="#ctx0" brushRef="#br0" timeOffset="203.498">367 1,'-5'38,"-1"28,-1 11,2-2,-3-9,0-11,0-10,3-8,2-5,1-4,1-6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0 627,'74'17,"181"-5,-186-13,3-10,-54 5</inkml:trace>
  <inkml:trace contextRef="#ctx0" brushRef="#br0" timeOffset="337.712">904 231,'3'3,"0"-1,0 1,0 0,0 0,0 0,-1 1,0-1,1 1,-1-1,-1 1,1-1,0 1,-1 0,0 0,0 0,0 0,0 0,-1 0,1 0,-1 0,0 0,0 1,-1-1,1 0,-1 0,0 0,0 0,0 0,-2 1,-54 109,37-87,-8 9,2 0,1 2,2 1,1 1,3 1,-14 42,0 3,24-72</inkml:trace>
  <inkml:trace contextRef="#ctx0" brushRef="#br0" timeOffset="615.636">594 231,'4'24,"17"27,9 10,4-1,2-5,-2-8,0-7,-3-5,0-4,-7-3,-1-1,-1 0,1 0,-4 0,1 0,-4 1,-5 0,-3-5</inkml:trace>
  <inkml:trace contextRef="#ctx0" brushRef="#br0" timeOffset="850.561">1242 739,'-5'38,"-1"18,0 4,1-3,2-7,1-11</inkml:trace>
  <inkml:trace contextRef="#ctx0" brushRef="#br0" timeOffset="1300.205">1186 627,'198'6,"-196"-6,0 0,-1 0,1 0,-1 1,1-1,0 0,-1 1,1-1,-1 1,1 0,-1-1,1 1,-1 0,0 0,1 0,-1 0,0 0,0 0,0 1,0-1,0 0,0 1,0-1,0 0,0 1,0-1,-1 1,1-1,-1 1,1 0,-1-1,0 1,0-1,1 1,-1 0,0-1,0 1,-1 0,1-1,0 1,0-1,-1 1,1 0,-1-1,0 1,1-1,-1 1,0-1,0 0,0 1,0 0,-60 64,0 1,60-65,0 0,0-1,0 1,0 0,1 0,-1 0,1 0,-1 0,1 0,0 0,0 0,0 0,0 0,0 0,0 0,0 0,1 0,-1 0,1 0,0 0,-1 0,1-1,0 1,0 0,0 0,0-1,0 1,1 0,-1-1,0 0,1 1,-1-1,1 0,0 1,-1-1,1 0,0 0,0 0,-1-1,1 1,0 0,0-1,1 1,70 20,-63-19,0-1,-1 1,1 1,-1 0,1 0,-1 1,0 0,0 1,-1 0,1 0,-1 1,0-1,-1 2,7 6,-12-11,-1 0,0 0,0 0,0 1,0-1,0 0,-1 0,1 1,-1-1,1 0,-1 0,0 1,0-1,0 1,0-1,-1 0,1 1,0-1,-1 0,0 0,1 1,-1-1,0 0,0 0,0 0,-1 0,1 0,0 0,-1 0,1-1,-1 1,0 0,0-1,1 1,-2-1,-71 49,-102 11,130-58,28-6</inkml:trace>
  <inkml:trace contextRef="#ctx0" brushRef="#br0" timeOffset="1618.705">1666 118,'43'44,"-2"1,-2 3,-2 1,-2 1,-2 2,10 27,-37-70,-1 1,0 0,-1 0,0 0,-1 0,0 1,-1 0,0-1,0 1,-1 0,-1 0,1 0,-2 0,0 0,0 0,-1 0,0-1,-1 1,0-1,-1 1,0-1,0 0,-1 0,-1-1,0 0,-2 4,-163 132,29-60,124-74</inkml:trace>
  <inkml:trace contextRef="#ctx0" brushRef="#br0" timeOffset="2072.923">2456 429,'-11'29,"-2"1,-1-2,-1 0,-1 0,-2-2,-1 0,-12 12,-6 6,26-33,-1 1,2 0,0 1,0 0,2 1,-1 0,2 0,0 0,0 1,1 0,-2 13,7-25,1 1,0-1,0 0,0 0,0 0,0 1,1-1,0 0,-1 0,1 0,0 0,0 0,1 0,-1 0,1 0,-1 0,1 0,0-1,0 1,0-1,1 0,-1 1,0-1,1 0,0 0,-1 0,1-1,0 1,0-1,0 0,0 1,0-1,0 0,0-1,0 1,0-1,2 1,4 0,-1 0,1 0,-1-1,1 0,0 0,-1-1,1 0,-1-1,1 0,-1 0,0-1,0 0,7-3,9-11,-5-1</inkml:trace>
  <inkml:trace contextRef="#ctx0" brushRef="#br0" timeOffset="2519.322">2286 231,'224'-180,"-159"130,-64 50,1 0,-1 1,0-1,1 1,-1-1,1 1,-1 0,0-1,0 1,1 0,-1 0,0 0,0 0,0 0,0 0,0 0,0 0,0 0,-1 1,1-1,0 0,0 1,-1-1,1 0,-1 1,0-1,1 0,-1 1,0-1,0 1,0-1,0 1,0-1,0 1,0-1,0 1,-1-1,1 0,-1 2,2 6,3 28,2 1,1-1,2-1,2 0,13 31,-16-48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0,'-30'17,"2"2,-1 0,2 2,1 0,0 2,2 1,1 1,1 2,1 0,1 0,1 2,2 1,1 0,1 1,2 1,8-5,1 0,1 0,2 0,1 0,0 0,3 1,0-1,1-1,2 1,1-1,1 0,1 0,9 18,-13-32,0 0,0 0,1 0,1-1,-1 0,2-1,0 1,0-1,1-1,0 1,0-2,1 1,3 0,0-4,-2-4</inkml:trace>
  <inkml:trace contextRef="#ctx0" brushRef="#br0" timeOffset="3383.77">1020 170,'-38'103,"2"-42,-1-2,-4-2,-34 37,25-29,-92 98,129-153</inkml:trace>
  <inkml:trace contextRef="#ctx0" brushRef="#br0" timeOffset="3646.458">596 170,'5'29,"16"23,9 9,4-2,2-7,3-6,1-7,-2-5,-3-8,-2-4,-2-1,-2 1,-1-4,-5 1,-1-4,-1 1,-3-2</inkml:trace>
  <inkml:trace contextRef="#ctx0" brushRef="#br0" timeOffset="4351.129">1358 621,'-141'190,"22"-22,113-157,12-16,14-17,8-14,17-23,3 2,2 2,20-15,25-19,-95 88,1 0,-1 0,1 0,0 0,0 1,-1-1,1 0,0 0,0 1,0-1,0 0,0 1,0-1,0 1,0-1,0 1,0 0,0-1,0 1,0 0,0 0,0-1,0 1,0 0,1 0,-1 0,0 1,0-1,0 0,0 0,0 1,0-1,0 0,0 1,0-1,0 1,0-1,0 1,0 0,0-1,0 1,0 0,-1 0,1-1,0 1,-1 0,1 0,0 0,-1 0,1 0,-1 0,1 0,-1 0,0 0,0 0,1 1,-1-1,0 0,0 0,0 0,0 0,0 0,0 0,0 0,-1 1,1-1,0 0,-1 0,12 189,11-109,-53-89,-197-117,172 108,31 12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0 206,'74'-17,"-15"9,1 3,0 2,49 6,-16-2,-22 10,-71-11,0-1,-1 1,1 0,0-1,0 1,0 0,0-1,0 1,0 0,0-1,0 1,0 0,0 0,0-1,0 1,0 0,0-1,0 1,0 0,0-1,0 1,0 0,1-1,-1 1,0 0,0 0,0-1,1 1,-1 0,0 0,0-1,0 1,1 0,-1 0,0 0,0-1,1 1,-1 0,0 0,1 0,-1 0,0 0,1 0,-1-1,0 1,1 0,-1 0,0 0,1 0,-1 0,0 0,1 0,-1 1,0-1,0 0,1 0,-23-22,21 21,-152-140,143 128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69 172,'16'167,"-10"-123,-3 0,-2 1,-2-1,-1 1,-3-1,-6 24,10-61,-7 164,-13-92,14-102,7-26,0 24</inkml:trace>
  <inkml:trace contextRef="#ctx0" brushRef="#br0" timeOffset="712.784">12 256,'-2'-4,"0"0,1 0,-1-1,1 1,0-1,0 1,1-1,-1 1,1-1,0 1,0-1,0 1,1-1,0 1,-1-1,2 1,-1-1,0 1,1 0,0 0,0 0,0 0,1 0,-1 0,1 0,0 1,0-1,0 1,0 0,8-7,-1 1,1 0,1 1,-1 0,1 0,1 2,-1-1,13-3,1-1,0 1,1 2,-1 1,2 0,-1 2,0 2,1 0,0 2,15 1,-39 0,0 0,0 1,-1 0,1-1,0 2,-1-1,1 0,0 1,-1-1,0 1,1 0,-1 0,0 0,0 1,0-1,0 1,-1-1,1 1,-1 0,1 0,-1 0,0 1,0-1,-1 0,1 1,-1-1,1 1,-1 0,0-1,-1 1,1 0,0 0,-1 0,0-1,0 3,0 4,-1 1,0-1,0 1,-1-1,0 0,-1 0,0 0,-1 0,0 0,-1-1,0 1,-3 4,-102 93,32-40,76-65,0-1,0 0,1 1,-1-1,1 1,-1 0,1 0,0-1,-1 1,1 0,0 0,0 0,1 0,-1 0,0 0,1 0,-1 1,1-1,-1 0,1 0,0 0,0 1,0-1,0 0,1 0,-1 0,1 1,-1-1,1 0,0 0,-1 0,1 0,0 0,0 0,1 0,-1 0,0-1,1 1,-1 0,1-1,-1 1,1-1,0 0,0 1,-1-1,1 0,0 0,0 0,0 0,0 0,1-1,-1 1,0-1,141 39,-122-36,-1 1,0 0,0 2,-1 0,0 1,0 1,0 1,-1 0,-1 2,10 6,-23-13,0 0,-1 0,1 1,-1-1,0 1,0 0,0 0,-1 0,0 0,0 1,0-1,0 1,-1-1,0 1,0-1,-1 1,1 0,-1-1,0 1,-1 0,0-1,1 1,-2-1,1 1,-1-1,0 1,0-1,0 0,-1 0,1 0,-1 0,-1 0,1-1,-1 1,1-1,-1 0,-1 0,1-1,-1 1,-15 13,-2-1,0-1,-1 0,0-2,-1-1,-1-1,0-1,0-1,-1-1,0-2,0 0,-1-2,1-1,-1-1,-6-1,-45-18,59 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1,'707'0,"-683"0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1,'43'5,"34"-4,8-1,-6-1,-10 0,-14-1,-10 1,-8 1,-7-1,-2 1,-6 5,-8 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5 112,'26'178,"-23"295,-8-448,-8-32,8-14,1 1,1 0,1-1,1 0,1 1,0-1,3-15,-3 33,3-42,1 0,3 0,1 1,2 0,2 0,2 1,2 1,2 0,2 1,9-13,-22 44,0 0,0 0,1 1,0 0,1 1,-1 0,2 0,-1 1,1 0,6-3,-12 8,0 0,0 1,-1-1,1 1,1-1,-1 1,0 1,0-1,0 0,0 1,1 0,-1 0,0 0,0 1,1 0,-1-1,0 1,0 1,0-1,0 0,0 1,0 0,-1 0,1 0,0 1,-1-1,0 1,0-1,1 1,1 3,7 9,-1-1,0 1,-1 1,-1 0,0 0,-1 1,-1 0,2 7,-5-11</inkml:trace>
  <inkml:trace contextRef="#ctx0" brushRef="#br0" timeOffset="2754.884">485 704,'-30'34,"1"1,2 1,1 2,-6 16,-43 61,31-76,49-77,8 2,2 0,1 1,2 1,2 1,0 1,3 1,7-8,67-88,-96 126,0 0,0 1,0-1,0 0,0 1,0-1,0 1,1-1,-1 1,0 0,0-1,0 1,0 0,1 0,-1 0,0 0,0 0,0 0,1 0,-1 0,0 0,0 1,0-1,0 0,0 1,1-1,-1 1,0-1,0 1,0 0,0-1,0 1,0 0,-1 0,1 0,0 0,0-1,-1 1,1 0,0 0,-1 0,1 1,-1-1,1 0,-1 0,1 0,-1 0,0 0,0 1,0 0,16 61,-8-16,1 0,2-1,3-1,1 0,2-1,4 3,-20-45,6 17,-19-19,-56-64,63 56,0 1,0 0,-1 0,0 0,0 1,-1 0,1 0,-1 1,-1 0,1 0,-1 0,0 1,0 1,0-1,0 1,-1 0,0 1,1 0,-1 1,0-1,0 2,0-1,-8 2,0 4</inkml:trace>
  <inkml:trace contextRef="#ctx0" brushRef="#br0" timeOffset="3134.44">1049 619,'-5'19,"-6"12,-6 4,0 2,-3-1,-1-2,1-1,1-2,-3-2,-1 0,-2-1,3 0,1 0,-1 0,-1 0,2 0,6-5</inkml:trace>
  <inkml:trace contextRef="#ctx0" brushRef="#br0" timeOffset="3367.697">1303 676,'-19'38,"-12"23,1 5,4-4,2-7,6-8,5-8,5-5,4-4,2-2,-2-1,-2-6</inkml:trace>
  <inkml:trace contextRef="#ctx0" brushRef="#br0" timeOffset="3901.558">1133 732,'27'-13,"0"2,0 0,1 2,0 1,0 1,1 2,25-2,-51 6,0 0,0 0,0 0,0 1,0-1,0 1,0 0,0 0,0 0,0 0,0 1,0-1,0 1,0 0,0-1,-1 1,1 1,0-1,0 0,-1 1,1-1,-1 1,1 0,-1 0,0 0,1 0,-1 0,0 1,-1-1,1 1,0-1,-1 1,1-1,-1 1,0 0,0 0,0 0,0 0,0 0,-1 0,1 0,-1 0,0 0,0 1,-57 114,57-116,-1 1,1 0,0-1,0 1,0 0,0-1,0 1,1 0,-1-1,1 1,0-1,0 1,0-1,0 1,0-1,0 1,0-1,1 0,0 0,-1 0,1 0,0 0,0 0,0 0,0-1,0 1,0-1,1 1,-1-1,0 0,1 0,-1 0,1 0,-1 0,1-1,-1 1,1-1,1 1,38 23,-40-22,0-1,0 1,-1 0,1 0,0 1,-1-1,1 0,-1 0,0 1,0-1,0 1,0-1,0 1,-1 0,1-1,-1 1,1-1,-1 1,0 0,0-1,0 1,-1 0,1-1,-1 1,1 0,-1-1,0 1,0-1,0 1,0-1,0 0,-1 1,1-1,-1 0,-1 1,-73 60,57-55,1-1,-2-1,1-1,0 0,-1-2,0 0,0-2,0 0,0-1,0 0,1-2,-5-1,20 2,0 1,0 0,0-1,0 0,0 0,0 0,0-1,0 1,0-1,1 0,-1 0,0 0,1 0,0-1,0 0,0 1,0-1,0 0,0 0,0-1,-5-12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0 198,'68'-12,"0"3,0 2,1 4,57 4,-97 0,100-1,-146-17,-15 4,1-1,0-1,2-2,0-1,0-1,-15-15,36 17,13 12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6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1,'43'0,"29"0,7 0,-6 0,-9 0,-12 0,-14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0 308,'501'-22,"-325"15,-227-15,11 9,8 4,0-2,1-1,0-2,1 0,1-2,-25-18,52 32,-1 0,1 1,0-1,-1 0,1 0,0 0,0-1,0 1,1 0,-1-1,0 1,1-1,0 1,-1-1,1 0,0 0,0 0,1 1,-1-1,1 0,-1 0,1 0,0 0,0 0,0 0,0 0,1 0,-1 0,1 0,0 0,0 1,0-1,0 0,0 0,1 1,-1-1,1 1,0-1,0 1,0 0,0 0,0-1,0 2,0-1,1 0,-1 0,1 1,-1-1,1 1,0 0,-1 0,3-1,18-7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18,'43'0,"34"0,13 0,1 0,-11 0,-8 0,-13 0,-6 0,-7 0,-7 0,-6 0,-2-5,-3-1,-6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9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0,'48'10,"45"2,15 1,0-4,-9-6,-12-5,-11-2,-14 0,-12 1,-15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7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30 192,'-1'412,"-27"-116,28-294,0 9,2-47,60-261,-46 232,3 1,2 0,3 2,3 1,2 1,4 1,18-25,0 33,-50 50,0 1,0-1,0 0,1 0,-1 0,0 0,0 1,0-1,1 1,-1-1,0 1,1-1,-1 1,1 0,-1-1,0 1,1 0,-1 0,1 0,-1 0,0 1,1-1,-1 0,1 0,-1 1,0-1,1 1,-1-1,0 1,0 0,1 0,-1-1,0 1,0 0,0 0,0 0,0 0,0 0,0 0,0 0,-1 1,1-1,0 0,-1 0,1 1,-1-1,1 1,3 10,-1 1,-1-1,0 1,-1 0,0-1,0 1,-2 0,0 0,-2 10,5 90,10-69,-7-25</inkml:trace>
  <inkml:trace contextRef="#ctx0" brushRef="#br0" timeOffset="287.13">651 531,'-10'38,"-7"37,-2 11,3-6,4-10,5-13,-3-16,2-10,1-15,2-11</inkml:trace>
  <inkml:trace contextRef="#ctx0" brushRef="#br0" timeOffset="855.824">679 446,'60'48,"-27"-40,47 19,-78-25,0-1,0 0,0 1,-1-1,1 1,-1 0,1 0,-1 0,0-1,1 1,-1 0,0 0,0 1,-1-1,1 0,0 0,-1 0,1 1,-1-1,0 0,1 0,-1 1,0-1,-1 0,1 1,0-1,-1 0,1 0,-1 1,0-1,1 0,-1 0,0 0,-1 1,-26 41,26-41,-1-1,1 1,-1-1,1 1,0 0,0 0,0 0,0 0,1 0,-1 0,1 0,0 0,0 1,0-1,0 1,0-1,1 1,0-1,0 1,0-1,0 1,0-1,1 1,-1-1,1 0,0 1,0-1,0 0,0 1,1-1,0 0,0 1,99 88,-97-90,-1 0,1 0,-1 0,0 0,0 1,0 0,0-1,0 1,-1 0,1 0,-1 1,0-1,0 0,0 1,0-1,-1 1,1 0,-1 0,0-1,0 1,-1 0,1 0,-1 0,1 0,-1 0,-1 0,1 0,0 0,-1 0,0 0,0-1,0 1,0 0,-1 0,1-1,-1 1,0-1,-3 4,-3-2,-1 1,0-2,0 1,0-1,-1-1,1 1,-1-2,0 1,0-1,0-1,0 0,0 0,-1-1,1 0,0-1,0 0,-2-1,-7 1,-51-18,58 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56 107,'0'474,"-27"-296,17-150,10-29,0 1,0 0,0-1,0 1,0 0,0-1,0 1,0 0,0-1,0 1,0 0,0-1,0 1,-1 0,1-1,0 1,0 0,0-1,-1 1,1 0,0 0,0-1,0 1,-1 0,1 0,0-1,-1 1,1 0,0 0,0 0,-1 0,1-1,0 1,-1 0,1 0,-1 0,1 0,0 0,-1 0,1 0,0 0,-1 0,1 0,0 0,-1 0,1 0,0 0,-1 0,1 1,0-1,-1 0,1 0,0 0,-1 0,1 1,0-1,0 0,-1 0,1 1,0-1,0 0,-3-30,2-1,1 0,1 0,2 0,1 0,2 1,1 0,1 0,7-17,-11 34,7-26,1 1,3 0,1 0,1 2,2 0,2 1,1 1,2 1,24-26,31 7,-76 51,-1 0,0 0,1 1,-1-1,1 0,-1 1,1-1,-1 1,1 0,-1 0,1 0,-1 0,1 0,-1 1,1-1,-1 1,1-1,-1 1,1 0,-1 0,0 0,0 0,1 1,-1-1,0 1,0-1,0 1,0 0,-1-1,1 1,0 0,-1 0,1 0,0 2,36 145,-36-136</inkml:trace>
  <inkml:trace contextRef="#ctx0" brushRef="#br0" timeOffset="2163.132">677 559,'-321'449,"280"-424,41-24,-1-1,0 0,1 0,-1 0,0 0,0 0,1 0,-1 0,0 0,1 0,-1 0,0 0,0-1,1 1,-1 0,0 0,1-1,-1 1,0 0,1-1,-1 1,1-1,-1 1,1-1,-1 1,1-1,-1 1,1-1,-1 0,1 1,0-1,-1 0,1 1,0-1,0 0,-1 1,1-1,0 0,0 1,0-1,0 0,0 0,0 1,0-1,0 0,0 1,0-1,0 0,1 0,-1 1,0-1,0 0,1 1,-1-1,0 0,1 1,-1-1,1 1,-1-1,1 0,73-108,61-87,4 59,-72 92,-65 47,-1-1,1 1,0-1,0 1,-1 0,1 0,-1 0,1 0,-1 0,0 0,0 0,0 0,0 0,0 1,0-1,-1 0,1 1,-1-1,0 1,1-1,-1 0,0 1,-1-1,1 1,0-1,-1 2,1 0,0 70,-1-54,0 1,2-1,0 0,1 1,1-1,1 0,1 0,5 13,0-11,9 54,-21-74,0 0,0 0,0-1,0 1,0 0,0-1,0 0,-1 0,1 1,0-1,-1-1,1 1,-1 0,1-1,-1 1,0-1,1 0,-1 1,1-1,-1-1,0 1,1 0,-1-1,1 1,-1-1,1 0,-1 1,1-1,0-1,-1 1,1 0,0-1,-1 0,-11-3,1-1,-1 0,2-1,-1 0,1-1,0-1,0 0,1-1,1 0,0 0,0-1,1 0,0-1,1 0,0 0,1-1,0-2,0-7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5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0,'-29'73,"-15"7,-3-3,-4-2,-43 48,-9 15,12-31,74-100,13-13</inkml:trace>
  <inkml:trace contextRef="#ctx0" brushRef="#br0" timeOffset="3969.904">114 85,'-6'-34,"32"61,174 269,-109-160,-50-37,-34-81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8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0 311,'34'5,"20"1,6 0,-2-1,-7-2,-7 0,-6-2,-9-6,-6-1,-1 0,0 1,2 1,-4-3,-1 0,2-5,-2 1</inkml:trace>
  <inkml:trace contextRef="#ctx0" brushRef="#br0" timeOffset="203.498">367 1,'-5'38,"-1"28,-1 11,2-2,-3-9,0-11,0-10,3-8,2-5,1-4,1-6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0 627,'74'17,"181"-5,-186-13,3-10,-54 5</inkml:trace>
  <inkml:trace contextRef="#ctx0" brushRef="#br0" timeOffset="337.712">904 231,'3'3,"0"-1,0 1,0 0,0 0,0 0,-1 1,0-1,1 1,-1-1,-1 1,1-1,0 1,-1 0,0 0,0 0,0 0,0 0,-1 0,1 0,-1 0,0 0,0 1,-1-1,1 0,-1 0,0 0,0 0,0 0,-2 1,-54 109,37-87,-8 9,2 0,1 2,2 1,1 1,3 1,-14 42,0 3,24-72</inkml:trace>
  <inkml:trace contextRef="#ctx0" brushRef="#br0" timeOffset="615.636">594 231,'4'24,"17"27,9 10,4-1,2-5,-2-8,0-7,-3-5,0-4,-7-3,-1-1,-1 0,1 0,-4 0,1 0,-4 1,-5 0,-3-5</inkml:trace>
  <inkml:trace contextRef="#ctx0" brushRef="#br0" timeOffset="850.561">1242 739,'-5'38,"-1"18,0 4,1-3,2-7,1-11</inkml:trace>
  <inkml:trace contextRef="#ctx0" brushRef="#br0" timeOffset="1300.205">1186 627,'198'6,"-196"-6,0 0,-1 0,1 0,-1 1,1-1,0 0,-1 1,1-1,-1 1,1 0,-1-1,1 1,-1 0,0 0,1 0,-1 0,0 0,0 0,0 1,0-1,0 0,0 1,0-1,0 0,0 1,0-1,-1 1,1-1,-1 1,1 0,-1-1,0 1,0-1,1 1,-1 0,0-1,0 1,-1 0,1-1,0 1,0-1,-1 1,1 0,-1-1,0 1,1-1,-1 1,0-1,0 0,0 1,0 0,-60 64,0 1,60-65,0 0,0-1,0 1,0 0,1 0,-1 0,1 0,-1 0,1 0,0 0,0 0,0 0,0 0,0 0,0 0,0 0,1 0,-1 0,1 0,0 0,-1 0,1-1,0 1,0 0,0 0,0-1,0 1,1 0,-1-1,0 0,1 1,-1-1,1 0,0 1,-1-1,1 0,0 0,0 0,-1-1,1 1,0 0,0-1,1 1,70 20,-63-19,0-1,-1 1,1 1,-1 0,1 0,-1 1,0 0,0 1,-1 0,1 0,-1 1,0-1,-1 2,7 6,-12-11,-1 0,0 0,0 0,0 1,0-1,0 0,-1 0,1 1,-1-1,1 0,-1 0,0 1,0-1,0 1,0-1,-1 0,1 1,0-1,-1 0,0 0,1 1,-1-1,0 0,0 0,0 0,-1 0,1 0,0 0,-1 0,1-1,-1 1,0 0,0-1,1 1,-2-1,-71 49,-102 11,130-58,28-6</inkml:trace>
  <inkml:trace contextRef="#ctx0" brushRef="#br0" timeOffset="1618.705">1666 118,'43'44,"-2"1,-2 3,-2 1,-2 1,-2 2,10 27,-37-70,-1 1,0 0,-1 0,0 0,-1 0,0 1,-1 0,0-1,0 1,-1 0,-1 0,1 0,-2 0,0 0,0 0,-1 0,0-1,-1 1,0-1,-1 1,0-1,0 0,-1 0,-1-1,0 0,-2 4,-163 132,29-60,124-74</inkml:trace>
  <inkml:trace contextRef="#ctx0" brushRef="#br0" timeOffset="2072.923">2456 429,'-11'29,"-2"1,-1-2,-1 0,-1 0,-2-2,-1 0,-12 12,-6 6,26-33,-1 1,2 0,0 1,0 0,2 1,-1 0,2 0,0 0,0 1,1 0,-2 13,7-25,1 1,0-1,0 0,0 0,0 0,0 1,1-1,0 0,-1 0,1 0,0 0,0 0,1 0,-1 0,1 0,-1 0,1 0,0-1,0 1,0-1,1 0,-1 1,0-1,1 0,0 0,-1 0,1-1,0 1,0-1,0 0,0 1,0-1,0 0,0-1,0 1,0-1,2 1,4 0,-1 0,1 0,-1-1,1 0,0 0,-1-1,1 0,-1-1,1 0,-1 0,0-1,0 0,7-3,9-11,-5-1</inkml:trace>
  <inkml:trace contextRef="#ctx0" brushRef="#br0" timeOffset="2519.322">2286 231,'224'-180,"-159"130,-64 50,1 0,-1 1,0-1,1 1,-1-1,1 1,-1 0,0-1,0 1,1 0,-1 0,0 0,0 0,0 0,0 0,0 0,0 0,0 0,-1 1,1-1,0 0,0 1,-1-1,1 0,-1 1,0-1,1 0,-1 1,0-1,0 1,0-1,0 1,0-1,0 1,0-1,0 1,-1-1,1 0,-1 2,2 6,3 28,2 1,1-1,2-1,2 0,13 31,-16-48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0,'-30'17,"2"2,-1 0,2 2,1 0,0 2,2 1,1 1,1 2,1 0,1 0,1 2,2 1,1 0,1 1,2 1,8-5,1 0,1 0,2 0,1 0,0 0,3 1,0-1,1-1,2 1,1-1,1 0,1 0,9 18,-13-32,0 0,0 0,1 0,1-1,-1 0,2-1,0 1,0-1,1-1,0 1,0-2,1 1,3 0,0-4,-2-4</inkml:trace>
  <inkml:trace contextRef="#ctx0" brushRef="#br0" timeOffset="3383.77">1020 170,'-38'103,"2"-42,-1-2,-4-2,-34 37,25-29,-92 98,129-153</inkml:trace>
  <inkml:trace contextRef="#ctx0" brushRef="#br0" timeOffset="3646.458">596 170,'5'29,"16"23,9 9,4-2,2-7,3-6,1-7,-2-5,-3-8,-2-4,-2-1,-2 1,-1-4,-5 1,-1-4,-1 1,-3-2</inkml:trace>
  <inkml:trace contextRef="#ctx0" brushRef="#br0" timeOffset="4351.129">1358 621,'-141'190,"22"-22,113-157,12-16,14-17,8-14,17-23,3 2,2 2,20-15,25-19,-95 88,1 0,-1 0,1 0,0 0,0 1,-1-1,1 0,0 0,0 1,0-1,0 0,0 1,0-1,0 1,0-1,0 1,0 0,0-1,0 1,0 0,0 0,0-1,0 1,0 0,1 0,-1 0,0 1,0-1,0 0,0 0,0 1,0-1,0 0,0 1,0-1,0 1,0-1,0 1,0 0,0-1,0 1,0 0,-1 0,1-1,0 1,-1 0,1 0,0 0,-1 0,1 0,-1 0,1 0,-1 0,0 0,0 0,1 1,-1-1,0 0,0 0,0 0,0 0,0 0,0 0,0 0,-1 1,1-1,0 0,-1 0,12 189,11-109,-53-89,-197-117,172 108,31 12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14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38,'-3'-3,"0"0,1 0,-1 0,0 0,-1 1,1-1,0 1,-1 0,1 0,-1 0,0 0,0 1,0-1,0 1,0 0,0 0,0 0,0 1,0 0,0-1,0 2,0-1,0 0,0 1,-1-1,1 1,0 1,1-1,-1 0,0 1,0 0,1 0,-1 0,0 0,1 1,-22 22,2 2,2 0,0 2,2 0,1 1,1 1,2 0,1 2,1-1,2 2,2-1,1 1,1 1,2 0,0 29,3-53,0 1,1-1,1 1,0 0,1-1,0 1,1-1,0 1,0-1,2 0,-1 0,1 0,1 0,0-1,0 1,1-1,1-1,0 1,0-1,0 0,1-1,1 1,-1-2,1 1,1-1,-1-1,1 0,0 0,1-1,-1 0,1-1,0 0,4 1,-3-3,0 1,0-2,0 1,0-2,0 0,0 0,0-1,0 0,-1-1,1-1,0 0,-1 0,1-1,-1-1,0 0,-1 0,1-1,-1 0,5-4,-2-4</inkml:trace>
  <inkml:trace contextRef="#ctx0" brushRef="#br0" timeOffset="565.739">905 321,'-20'25,"1"0,2 2,0 0,2 1,0 0,3 2,0-1,2 1,1 1,1 0,1 3,6-29,0 0,0 0,1 0,-1-1,1 1,0 0,0 0,1 0,0 0,0 0,0 0,0 0,1-1,-1 1,1-1,1 1,-1-1,0 0,1 1,0-1,0-1,0 1,1 0,-1-1,1 0,0 1,0-2,0 1,0 0,0-1,1 0,-1 0,1 0,2 1,5-2,0 0,0 0,0-1,-1-1,1 0,0 0,-1-1,1-1,-1 0,1 0,-1-1,0-1,-1 0,1 0,-1-1,0 0,0-1,-1 0,3-3,19-19,-1-2,-1-1,-2-1,16-26,-17 24,13-20,-3-2,-2-1,-3-1,3-14,-79 241,42 282,3-385,-4 0,-2 1,-3-2,-16 57,24-113,0-1,-1 1,0-1,0 0,-1 1,0-1,0 0,0 0,-1 0,0-1,0 0,-1 1,0-1,0-1,0 1,-1-1,0 0,0 0,0-1,-1 1,1-1,-1-1,0 0,0 1,0-2,-1 1,2-2,0 0,0 0,0-1,0 1,1-1,-1-1,0 1,0-1,0 0,0 0,1-1,-1 0,0 0,1 0,0 0,-1-1,1 0,0 0,0-1,1 1,-1-1,1 0,0 0,0-1,0 1,0-1,1 0,0 0,0 0,0 0,1-1,-1 1,1-1,1 1,-1-1,1 0,-1-3,0-12,1 0,1 0,1 1,1-1,0 0,2 1,0-1,2 1,0 0,1 0,1 1,0 0,2 1,0 0,2 0,-1 1,2 0,0 1,1 1,1 0,0 1,10-7,-6 7</inkml:trace>
  <inkml:trace contextRef="#ctx0" brushRef="#br0" timeOffset="5143.893">1696 688,'-82'105,"5"3,-16 39,71-104,37-52,273-386,-184 280,-103 114,1 1,-1 0,0-1,0 1,1 0,-1-1,0 1,0 0,1 0,-1 0,0 0,1 1,-1-1,0 0,0 0,1 1,-1-1,0 1,0-1,0 1,0-1,1 1,-1 0,0 0,0-1,0 1,0 0,-1 0,1 0,0 0,0 0,0 0,-1 0,1 1,-1-1,1 0,-1 0,1 0,-1 1,0-1,1 0,-1 0,0 1,0-1,0 0,0 1,0-1,0 0,-1 0,1 1,0-1,-1 0,1 0,0 1,-1-1,0 0,1 0,-1 0,0 0,1 0,-2 1,-4 13,1 0,1 1,0 0,1 0,1 0,0 0,1 0,1 0,0 0,2 0,-1 1,2-1,0-1,1 1,1 0,0-1,1 0,1 0,0-1,1 0,4 5,-12-18,0-1,0 0,0 1,0-1,0 1,0-1,0 0,1 1,-1-1,0 1,0-1,0 0,1 1,-1-1,0 0,0 1,1-1,-1 0,0 0,1 1,-1-1,0 0,1 0,-1 0,1 1,-1-1,0 0,1 0,-1 0,1 0,-1 0,0 0,1 0,-1 0,1 0,-1 0,1 0,-1 0,0 0,1 0,-1 0,1 0,-1 0,0 0,1-1,-1 1,0 0,1 0,-1-1,0 1,1 0,-1 0,0-1,1 1,-1 0,0-1,0 1,1 0,-1-1,0 1,0 0,0-1,0 1,1-1,-1 1,0-1,-6-28,3 26,-1 0,0 1,1-1,-1 1,0 0,0 0,-1 0,1 0,0 1,0 0,-1 0,1 0,-1 0,1 1,-1-1,-3 1,-18-4,-119-17,121 20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47,'24'0,"22"-5,8-1,0 0,-5-4,-5 0,-6 2,-9 7,-5 3,-7 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5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55 110,'-27'169,"14"-93,-2 48,15-120,1 1,-1 0,1 0,0-1,0 1,0-1,1 1,-1-1,1 1,0-1,0 0,1 0,-1 0,1 0,0 0,0-1,1 1,-1-1,1 0,-1 0,1 0,0 0,0 0,1-1,-1 0,1-1,-1 1,1-1,0 0,0 0,0 0,0-1,0 1,-1-1,1 0,0-1,0 1,0-1,0 0,0 0,-1-1,1 1,0-1,-1 0,1-1,-1 1,0-1,0 1,0-1,2-2,5-4,-1 0,-1 0,1 0,-2-1,1-1,-1 1,-1-1,0-1,3-5,115-325,-75 234,-47 131,-12 14,2 1,1 0,2 0,2 1,2-1,1 1,2-1,6 30,27 204,-32-243,-1 0,-2 0,-1 0,-1 1,-1-1,-2 0,0 0,-2-1,-2 0,0 0,-2 0,-1-1,-1-1,-1 0,-8 11,14-27,2 0,0-1,-1 0,0-1,0 1,-1-1,0 0,0 0,-1-1,0 0,0-1,-1 0,0 0,0 0,0-1,-1-1,0 0,7-3,-1-1,0 0,0 0,0 0,0-1,0 1,0-1,0 0,0 0,1 0,-1-1,0 1,1-1,-1 0,1 0,-1 0,1-1,0 1,0-1,0 0,1 1,-1-1,1-1,-1 1,1 0,0 0,-1-3,-35-103,36 99,1 0,0-1,1 1,0 0,1 0,0 0,0 0,1 0,0 0,1 0,1 0,-1 1,1-1,1 1,-1 0,2 0,-1 1,1-1,1 1,4-5,35-28,-28 23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64 636,'0'29,"0"14,0 5,0-1,0-4,0-5,0-3,-5-3,-1-2,0-2,1 0,1-1,-3-4,0-2,-5-4,1-5</inkml:trace>
  <inkml:trace contextRef="#ctx0" brushRef="#br0" timeOffset="517.217">92 552,'28'-8,"0"2,1 1,-1 1,1 1,0 1,15 3,-42-2,1 1,-1 0,1 0,-1 0,1 0,-1 0,1 0,-1 1,1-1,-1 1,0 0,1 0,-1 0,0 0,0 0,1 0,-1 1,0-1,0 1,0-1,-1 1,1 0,0 0,-1 0,1 0,-1 0,1 0,-1 0,0 0,0 1,0-1,0 0,0 1,-1-1,1 1,-1-1,0 1,1-1,-1 1,0-1,0 1,-1-1,1 1,-1-1,1 1,-1-1,0 0,0 2,-2 4,-1 0,-1-1,1 1,-1-1,0 0,-1 0,0 0,0-1,0 0,-1 0,0 0,0-1,0 0,0 1,1-1,0 1,0 0,0 0,1 0,0 1,0 0,1 0,0 0,0 1,0 2,3-8,1 1,-1-1,1 1,0-1,0 1,0 0,0-1,1 1,-1-1,1 1,-1-1,1 1,0-1,0 0,0 1,0-1,0 0,1 0,-1 1,1-1,-1 0,1 0,0-1,0 1,0 0,0-1,0 1,0-1,0 0,0 1,3 0,82 30,-70-27,69 38,-84-42,0 1,0 0,0-1,0 1,-1 0,1 0,-1 0,1 0,-1 0,0 0,0 0,0 0,0 1,0-1,0 1,0-1,-1 0,1 1,-1-1,0 1,0-1,0 1,0-1,0 1,-1-1,1 1,-1-1,1 0,-1 1,0-1,0 0,0 1,0-1,0 0,-1 0,1 1,-10 11,-1-1,0 0,0 0,-2-1,1 0,-1-2,-1 1,0-2,-1 0,1-1,-2 0,1-1,-1-1,0-1,0 0,-1-1,1-1,-8 0,1-2</inkml:trace>
  <inkml:trace contextRef="#ctx0" brushRef="#br0" timeOffset="861.889">515 242,'29'6,"-2"2,1 1,-1 1,-1 2,0 0,0 2,-2 1,1 1,-2 1,0 0,-2 2,1 2,-14-10,-1 0,-1 0,0 0,-1 1,0 0,-1 0,0 0,-1 1,0-1,-1 1,0 0,-1-1,-1 1,0 0,0 0,-1 0,-1 0,-2 13,-1 0,-1 0,-1-1,-1 1,-1-2,-2 1,-10 18,2-11,0 1,-3-2,0-1,-2-1,-1-1,-1-1,-1-1,-14 9,-60 21,82-47</inkml:trace>
  <inkml:trace contextRef="#ctx0" brushRef="#br0" timeOffset="1734.918">1136 778,'302'-163,"-302"162,2-1,-1 1,1-1,0 0,0 0,0 1,-1-1,1 1,1 0,-1 0,0 0,0 0,0 0,1 0,-1 0,0 0,1 1,-1 0,1-1,-1 1,0 0,1 0,-1 0,1 0,-1 1,1-1,-1 1,0-1,1 1,-1 0,0 0,0 0,0 0,1 1,-1-1,0 0,0 1,-1-1,1 1,0 0,-1 0,2 0,8 39,-2 0,-2 0,-1 1,-3 0,-1 0,-2 0,-4 27,2 17,2-81,-16 247,13-233,-1-1,0 1,-2-1,0 0,-1 0,-1 0,-1-1,0-1,-1 1,-1-2,0 1,-3 0,7-9,0-1,-1 0,0 0,0-1,0 0,-1-1,0 0,0 0,0-1,0 0,0 0,-1-1,1 0,-1-1,1 0,-1-1,0 0,1 0,-1-1,1 0,-1-1,1 0,-7-2,10 1,0 0,1 0,0-1,-1 1,1-1,1 0,-1-1,0 1,1-1,0 0,0 0,1-1,-1 1,1-1,0 1,1-1,-1 0,1 0,0 0,1 0,0-1,0 1,0 0,0-1,1 1,0 0,1-1,-1 1,1 0,0-1,1 1,0 0,0 0,0 0,0 0,1 0,1-1,11-21,2 0,1 1,1 1,1 1,23-23,88-70,-106 95</inkml:trace>
  <inkml:trace contextRef="#ctx0" brushRef="#br0" timeOffset="2168.938">1390 213,'142'-111,"-103"80,-31 23,-1 1,1 0,1 1,-1 0,1 0,0 1,1 0,-1 0,1 1,0 1,0-1,10 0,-18 3,0 1,1 0,-1 0,0 1,1-1,-1 0,0 1,1 0,-1-1,0 1,0 0,0 0,0 0,0 0,0 1,0-1,0 0,0 1,-1-1,1 1,0 0,-1 0,1-1,-1 1,0 0,0 0,0 0,0 1,0-1,0 0,0 0,-1 0,1 1,-1 1,5 87,-5-76,-2 19,0-26,1 0,0 0,1 0,0 0,0 1,1-1,0 0,0 0,1 0,0 0,1 0,-1-1,1 1,1-1,0 0,3 6,4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39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0 340,'43'-5,"29"-2,7-4,-1 0,-8 1,-7 3,-9 3,-9 1,-8 2,-5 1,-3 0,-1 1,-2-1,1 1,-10-1,-8 5,-10 1,-4 0</inkml:trace>
  <inkml:trace contextRef="#ctx0" brushRef="#br0" timeOffset="304.907">508 0,'-17'96,"6"8,-17 90,10-139,-22 119,39-150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0 206,'74'-17,"-15"9,1 3,0 2,49 6,-16-2,-22 10,-71-11,0-1,-1 1,1 0,0-1,0 1,0 0,0-1,0 1,0 0,0-1,0 1,0 0,0 0,0-1,0 1,0 0,0-1,0 1,0 0,0-1,0 1,0 0,1-1,-1 1,0 0,0 0,0-1,1 1,-1 0,0 0,0-1,0 1,1 0,-1 0,0 0,0-1,1 1,-1 0,0 0,1 0,-1 0,0 0,1 0,-1-1,0 1,1 0,-1 0,0 0,1 0,-1 0,0 0,1 0,-1 1,0-1,0 0,1 0,-23-22,21 21,-152-140,143 128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9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0 898,'56'-50,"-3"-1,-2-3,-3-2,-2-3,-2-1,-2-4,57-131,-78 147,2 1,2 0,2 2,2 1,6-3,-34 45,0 0,0 0,1 0,-1 0,1 0,-1 0,1 1,0-1,0 1,0-1,0 1,0-1,0 1,0 0,0 0,0 0,1 0,-1 1,0-1,1 1,-1-1,0 1,1 0,-1 0,1 0,-1 0,0 0,1 0,-1 1,0-1,1 1,-1 0,0 0,1 0,-1 0,0 0,0 0,0 0,0 1,0-1,0 1,-1-1,1 1,0 0,-1 0,1 0,-1 0,0 0,13 21,-2 2,-1-1,-1 1,-2 0,0 1,-1 0,-2 1,1 13,13 48,23 204,-39-263,1 1,2-1,0 1,2-2,2 1,0-1,2-1,13 23,-78-93,35 34</inkml:trace>
  <inkml:trace contextRef="#ctx0" brushRef="#br0" timeOffset="244.253">227 587,'43'-4,"38"-8,15 0,1 1,-11 2,-11 4,-14 1,-11 3,-6 0,-5 1,-4-4,-4-2,-2 1,-1 1,-5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1,'707'0,"-683"0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1,'43'5,"34"-4,8-1,-6-1,-10 0,-14-1,-10 1,-8 1,-7-1,-2 1,-6 5,-8 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5 112,'26'178,"-23"295,-8-448,-8-32,8-14,1 1,1 0,1-1,1 0,1 1,0-1,3-15,-3 33,3-42,1 0,3 0,1 1,2 0,2 0,2 1,2 1,2 0,2 1,9-13,-22 44,0 0,0 0,1 1,0 0,1 1,-1 0,2 0,-1 1,1 0,6-3,-12 8,0 0,0 1,-1-1,1 1,1-1,-1 1,0 1,0-1,0 0,0 1,1 0,-1 0,0 0,0 1,1 0,-1-1,0 1,0 1,0-1,0 0,0 1,0 0,-1 0,1 0,0 1,-1-1,0 1,0-1,1 1,1 3,7 9,-1-1,0 1,-1 1,-1 0,0 0,-1 1,-1 0,2 7,-5-11</inkml:trace>
  <inkml:trace contextRef="#ctx0" brushRef="#br0" timeOffset="2754.884">485 704,'-30'34,"1"1,2 1,1 2,-6 16,-43 61,31-76,49-77,8 2,2 0,1 1,2 1,2 1,0 1,3 1,7-8,67-88,-96 126,0 0,0 1,0-1,0 0,0 1,0-1,0 1,1-1,-1 1,0 0,0-1,0 1,0 0,1 0,-1 0,0 0,0 0,0 0,1 0,-1 0,0 0,0 1,0-1,0 0,0 1,1-1,-1 1,0-1,0 1,0 0,0-1,0 1,0 0,-1 0,1 0,0 0,0-1,-1 1,1 0,0 0,-1 0,1 1,-1-1,1 0,-1 0,1 0,-1 0,0 0,0 1,0 0,16 61,-8-16,1 0,2-1,3-1,1 0,2-1,4 3,-20-45,6 17,-19-19,-56-64,63 56,0 1,0 0,-1 0,0 0,0 1,-1 0,1 0,-1 1,-1 0,1 0,-1 0,0 1,0 1,0-1,0 1,-1 0,0 1,1 0,-1 1,0-1,0 2,0-1,-8 2,0 4</inkml:trace>
  <inkml:trace contextRef="#ctx0" brushRef="#br0" timeOffset="3134.44">1049 619,'-5'19,"-6"12,-6 4,0 2,-3-1,-1-2,1-1,1-2,-3-2,-1 0,-2-1,3 0,1 0,-1 0,-1 0,2 0,6-5</inkml:trace>
  <inkml:trace contextRef="#ctx0" brushRef="#br0" timeOffset="3367.697">1303 676,'-19'38,"-12"23,1 5,4-4,2-7,6-8,5-8,5-5,4-4,2-2,-2-1,-2-6</inkml:trace>
  <inkml:trace contextRef="#ctx0" brushRef="#br0" timeOffset="3901.558">1133 732,'27'-13,"0"2,0 0,1 2,0 1,0 1,1 2,25-2,-51 6,0 0,0 0,0 0,0 1,0-1,0 1,0 0,0 0,0 0,0 0,0 1,0-1,0 1,0 0,0-1,-1 1,1 1,0-1,0 0,-1 1,1-1,-1 1,1 0,-1 0,0 0,1 0,-1 0,0 1,-1-1,1 1,0-1,-1 1,1-1,-1 1,0 0,0 0,0 0,0 0,0 0,-1 0,1 0,-1 0,0 0,0 1,-57 114,57-116,-1 1,1 0,0-1,0 1,0 0,0-1,0 1,1 0,-1-1,1 1,0-1,0 1,0-1,0 1,0-1,0 1,0-1,1 0,0 0,-1 0,1 0,0 0,0 0,0 0,0-1,0 1,0-1,1 1,-1-1,0 0,1 0,-1 0,1 0,-1 0,1-1,-1 1,1-1,1 1,38 23,-40-22,0-1,0 1,-1 0,1 0,0 1,-1-1,1 0,-1 0,0 1,0-1,0 1,0-1,0 1,-1 0,1-1,-1 1,1-1,-1 1,0 0,0-1,0 1,-1 0,1-1,-1 1,1 0,-1-1,0 1,0-1,0 1,0-1,0 0,-1 1,1-1,-1 0,-1 1,-73 60,57-55,1-1,-2-1,1-1,0 0,-1-2,0 0,0-2,0 0,0-1,0 0,1-2,-5-1,20 2,0 1,0 0,0-1,0 0,0 0,0 0,0-1,0 1,0-1,1 0,-1 0,0 0,1 0,0-1,0 0,0 1,0-1,0 0,0 0,0-1,-5-12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0 198,'68'-12,"0"3,0 2,1 4,57 4,-97 0,100-1,-146-17,-15 4,1-1,0-1,2-2,0-1,0-1,-15-15,36 17,13 12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6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1,'43'0,"29"0,7 0,-6 0,-9 0,-12 0,-14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0 308,'501'-22,"-325"15,-227-15,11 9,8 4,0-2,1-1,0-2,1 0,1-2,-25-18,52 32,-1 0,1 1,0-1,-1 0,1 0,0 0,0-1,0 1,1 0,-1-1,0 1,1-1,0 1,-1-1,1 0,0 0,0 0,1 1,-1-1,1 0,-1 0,1 0,0 0,0 0,0 0,0 0,1 0,-1 0,1 0,0 0,0 1,0-1,0 0,0 0,1 1,-1-1,1 1,0-1,0 1,0 0,0 0,0-1,0 2,0-1,1 0,-1 0,1 1,-1-1,1 1,0 0,-1 0,3-1,18-7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18,'43'0,"34"0,13 0,1 0,-11 0,-8 0,-13 0,-6 0,-7 0,-7 0,-6 0,-2-5,-3-1,-6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9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0,'48'10,"45"2,15 1,0-4,-9-6,-12-5,-11-2,-14 0,-12 1,-15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7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30 192,'-1'412,"-27"-116,28-294,0 9,2-47,60-261,-46 232,3 1,2 0,3 2,3 1,2 1,4 1,18-25,0 33,-50 50,0 1,0-1,0 0,1 0,-1 0,0 0,0 1,0-1,1 1,-1-1,0 1,1-1,-1 1,1 0,-1-1,0 1,1 0,-1 0,1 0,-1 0,0 1,1-1,-1 0,1 0,-1 1,0-1,1 1,-1-1,0 1,0 0,1 0,-1-1,0 1,0 0,0 0,0 0,0 0,0 0,0 0,0 0,-1 1,1-1,0 0,-1 0,1 1,-1-1,1 1,3 10,-1 1,-1-1,0 1,-1 0,0-1,0 1,-2 0,0 0,-2 10,5 90,10-69,-7-25</inkml:trace>
  <inkml:trace contextRef="#ctx0" brushRef="#br0" timeOffset="287.13">651 531,'-10'38,"-7"37,-2 11,3-6,4-10,5-13,-3-16,2-10,1-15,2-11</inkml:trace>
  <inkml:trace contextRef="#ctx0" brushRef="#br0" timeOffset="855.824">679 446,'60'48,"-27"-40,47 19,-78-25,0-1,0 0,0 1,-1-1,1 1,-1 0,1 0,-1 0,0-1,1 1,-1 0,0 0,0 1,-1-1,1 0,0 0,-1 0,1 1,-1-1,0 0,1 0,-1 1,0-1,-1 0,1 1,0-1,-1 0,1 0,-1 1,0-1,1 0,-1 0,0 0,-1 1,-26 41,26-41,-1-1,1 1,-1-1,1 1,0 0,0 0,0 0,0 0,1 0,-1 0,1 0,0 0,0 1,0-1,0 1,0-1,1 1,0-1,0 1,0-1,0 1,0-1,1 1,-1-1,1 0,0 1,0-1,0 0,0 1,1-1,0 0,0 1,99 88,-97-90,-1 0,1 0,-1 0,0 0,0 1,0 0,0-1,0 1,-1 0,1 0,-1 1,0-1,0 0,0 1,0-1,-1 1,1 0,-1 0,0-1,0 1,-1 0,1 0,-1 0,1 0,-1 0,-1 0,1 0,0 0,-1 0,0 0,0-1,0 1,0 0,-1 0,1-1,-1 1,0-1,-3 4,-3-2,-1 1,0-2,0 1,0-1,-1-1,1 1,-1-2,0 1,0-1,0-1,0 0,0 0,-1-1,1 0,0-1,0 0,-2-1,-7 1,-51-18,58 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56 107,'0'474,"-27"-296,17-150,10-29,0 1,0 0,0-1,0 1,0 0,0-1,0 1,0 0,0-1,0 1,0 0,0-1,0 1,-1 0,1-1,0 1,0 0,0-1,-1 1,1 0,0 0,0-1,0 1,-1 0,1 0,0-1,-1 1,1 0,0 0,0 0,-1 0,1-1,0 1,-1 0,1 0,-1 0,1 0,0 0,-1 0,1 0,0 0,-1 0,1 0,0 0,-1 0,1 0,0 0,-1 0,1 1,0-1,-1 0,1 0,0 0,-1 0,1 1,0-1,0 0,-1 0,1 1,0-1,0 0,-3-30,2-1,1 0,1 0,2 0,1 0,2 1,1 0,1 0,7-17,-11 34,7-26,1 1,3 0,1 0,1 2,2 0,2 1,1 1,2 1,24-26,31 7,-76 51,-1 0,0 0,1 1,-1-1,1 0,-1 1,1-1,-1 1,1 0,-1 0,1 0,-1 0,1 0,-1 1,1-1,-1 1,1-1,-1 1,1 0,-1 0,0 0,0 0,1 1,-1-1,0 1,0-1,0 1,0 0,-1-1,1 1,0 0,-1 0,1 0,0 2,36 145,-36-136</inkml:trace>
  <inkml:trace contextRef="#ctx0" brushRef="#br0" timeOffset="2163.132">677 559,'-321'449,"280"-424,41-24,-1-1,0 0,1 0,-1 0,0 0,0 0,1 0,-1 0,0 0,1 0,-1 0,0 0,0-1,1 1,-1 0,0 0,1-1,-1 1,0 0,1-1,-1 1,1-1,-1 1,1-1,-1 1,1-1,-1 1,1-1,-1 0,1 1,0-1,-1 0,1 1,0-1,0 0,-1 1,1-1,0 0,0 1,0-1,0 0,0 0,0 1,0-1,0 0,0 1,0-1,0 0,1 0,-1 1,0-1,0 0,1 1,-1-1,0 0,1 1,-1-1,1 1,-1-1,1 0,73-108,61-87,4 59,-72 92,-65 47,-1-1,1 1,0-1,0 1,-1 0,1 0,-1 0,1 0,-1 0,0 0,0 0,0 0,0 0,0 1,0-1,-1 0,1 1,-1-1,0 1,1-1,-1 0,0 1,-1-1,1 1,0-1,-1 2,1 0,0 70,-1-54,0 1,2-1,0 0,1 1,1-1,1 0,1 0,5 13,0-11,9 54,-21-74,0 0,0 0,0-1,0 1,0 0,0-1,0 0,-1 0,1 1,0-1,-1-1,1 1,-1 0,1-1,-1 1,0-1,1 0,-1 1,1-1,-1-1,0 1,1 0,-1-1,1 1,-1-1,1 0,-1 1,1-1,0-1,-1 1,1 0,0-1,-1 0,-11-3,1-1,-1 0,2-1,-1 0,1-1,0-1,0 0,1-1,1 0,0 0,0-1,1 0,0-1,1 0,0 0,1-1,0-2,0-7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8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1,'17'512,"-6"-99,-11-402</inkml:trace>
  <inkml:trace contextRef="#ctx0" brushRef="#br0" timeOffset="187.168">0 566,'43'-5,"34"-1,13-1,-4 2,-7 2,-12 1,-12 0,-7 2,-6 0,-6 0,-3 0,-4 1,-6-1</inkml:trace>
  <inkml:trace contextRef="#ctx0" brushRef="#br0" timeOffset="453.989">904 566,'-19'151,"19"-145,0 0,1 0,0 0,0 0,0 0,0-1,1 1,0 0,0-1,1 1,0-1,0 1,0-1,0 0,1 0,0-1,0 1,0-1,0 0,1 0,0 0,0-1,4 3,-3-4,0 0,1-1,-1 1,1-2,0 1,-1-1,1 0,0 0,-1-1,1 1,-1-2,1 1,-1-1,0 0,1 0,-1-1,0 1,0-1,-1-1,1 1,-1-1,1 0,-1 0,0-1,-1 0,1 1,-1-1,0-1,0 1,0-1,-1 1,0-1,0 0,-1-1,1 1,-1 0,-1 0,1-1,-1 1,0-1,-1-1,-2-2,-1 1,-1-1,0 1,0 0,-1 1,0-1,-1 1,0 0,0 0,0 1,-1 0,0 0,-1 0,1 1,-1 0,-1 0,1 1,-1 1,0-1,0 1,0 0,0 1,-1 0,1 1,-1 0,0 1,0-1,0 2,0 0,-17 2,7 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8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0 311,'34'5,"20"1,6 0,-2-1,-7-2,-7 0,-6-2,-9-6,-6-1,-1 0,0 1,2 1,-4-3,-1 0,2-5,-2 1</inkml:trace>
  <inkml:trace contextRef="#ctx0" brushRef="#br0" timeOffset="203.498">367 1,'-5'38,"-1"28,-1 11,2-2,-3-9,0-11,0-10,3-8,2-5,1-4,1-6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0 627,'74'17,"181"-5,-186-13,3-10,-54 5</inkml:trace>
  <inkml:trace contextRef="#ctx0" brushRef="#br0" timeOffset="337.712">904 231,'3'3,"0"-1,0 1,0 0,0 0,0 0,-1 1,0-1,1 1,-1-1,-1 1,1-1,0 1,-1 0,0 0,0 0,0 0,0 0,-1 0,1 0,-1 0,0 0,0 1,-1-1,1 0,-1 0,0 0,0 0,0 0,-2 1,-54 109,37-87,-8 9,2 0,1 2,2 1,1 1,3 1,-14 42,0 3,24-72</inkml:trace>
  <inkml:trace contextRef="#ctx0" brushRef="#br0" timeOffset="615.636">594 231,'4'24,"17"27,9 10,4-1,2-5,-2-8,0-7,-3-5,0-4,-7-3,-1-1,-1 0,1 0,-4 0,1 0,-4 1,-5 0,-3-5</inkml:trace>
  <inkml:trace contextRef="#ctx0" brushRef="#br0" timeOffset="850.561">1242 739,'-5'38,"-1"18,0 4,1-3,2-7,1-11</inkml:trace>
  <inkml:trace contextRef="#ctx0" brushRef="#br0" timeOffset="1300.205">1186 627,'198'6,"-196"-6,0 0,-1 0,1 0,-1 1,1-1,0 0,-1 1,1-1,-1 1,1 0,-1-1,1 1,-1 0,0 0,1 0,-1 0,0 0,0 0,0 1,0-1,0 0,0 1,0-1,0 0,0 1,0-1,-1 1,1-1,-1 1,1 0,-1-1,0 1,0-1,1 1,-1 0,0-1,0 1,-1 0,1-1,0 1,0-1,-1 1,1 0,-1-1,0 1,1-1,-1 1,0-1,0 0,0 1,0 0,-60 64,0 1,60-65,0 0,0-1,0 1,0 0,1 0,-1 0,1 0,-1 0,1 0,0 0,0 0,0 0,0 0,0 0,0 0,0 0,1 0,-1 0,1 0,0 0,-1 0,1-1,0 1,0 0,0 0,0-1,0 1,1 0,-1-1,0 0,1 1,-1-1,1 0,0 1,-1-1,1 0,0 0,0 0,-1-1,1 1,0 0,0-1,1 1,70 20,-63-19,0-1,-1 1,1 1,-1 0,1 0,-1 1,0 0,0 1,-1 0,1 0,-1 1,0-1,-1 2,7 6,-12-11,-1 0,0 0,0 0,0 1,0-1,0 0,-1 0,1 1,-1-1,1 0,-1 0,0 1,0-1,0 1,0-1,-1 0,1 1,0-1,-1 0,0 0,1 1,-1-1,0 0,0 0,0 0,-1 0,1 0,0 0,-1 0,1-1,-1 1,0 0,0-1,1 1,-2-1,-71 49,-102 11,130-58,28-6</inkml:trace>
  <inkml:trace contextRef="#ctx0" brushRef="#br0" timeOffset="1618.705">1666 118,'43'44,"-2"1,-2 3,-2 1,-2 1,-2 2,10 27,-37-70,-1 1,0 0,-1 0,0 0,-1 0,0 1,-1 0,0-1,0 1,-1 0,-1 0,1 0,-2 0,0 0,0 0,-1 0,0-1,-1 1,0-1,-1 1,0-1,0 0,-1 0,-1-1,0 0,-2 4,-163 132,29-60,124-74</inkml:trace>
  <inkml:trace contextRef="#ctx0" brushRef="#br0" timeOffset="2072.923">2456 429,'-11'29,"-2"1,-1-2,-1 0,-1 0,-2-2,-1 0,-12 12,-6 6,26-33,-1 1,2 0,0 1,0 0,2 1,-1 0,2 0,0 0,0 1,1 0,-2 13,7-25,1 1,0-1,0 0,0 0,0 0,0 1,1-1,0 0,-1 0,1 0,0 0,0 0,1 0,-1 0,1 0,-1 0,1 0,0-1,0 1,0-1,1 0,-1 1,0-1,1 0,0 0,-1 0,1-1,0 1,0-1,0 0,0 1,0-1,0 0,0-1,0 1,0-1,2 1,4 0,-1 0,1 0,-1-1,1 0,0 0,-1-1,1 0,-1-1,1 0,-1 0,0-1,0 0,7-3,9-11,-5-1</inkml:trace>
  <inkml:trace contextRef="#ctx0" brushRef="#br0" timeOffset="2519.322">2286 231,'224'-180,"-159"130,-64 50,1 0,-1 1,0-1,1 1,-1-1,1 1,-1 0,0-1,0 1,1 0,-1 0,0 0,0 0,0 0,0 0,0 0,0 0,0 0,-1 1,1-1,0 0,0 1,-1-1,1 0,-1 1,0-1,1 0,-1 1,0-1,0 1,0-1,0 1,0-1,0 1,0-1,0 1,-1-1,1 0,-1 2,2 6,3 28,2 1,1-1,2-1,2 0,13 31,-16-48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0,'-30'17,"2"2,-1 0,2 2,1 0,0 2,2 1,1 1,1 2,1 0,1 0,1 2,2 1,1 0,1 1,2 1,8-5,1 0,1 0,2 0,1 0,0 0,3 1,0-1,1-1,2 1,1-1,1 0,1 0,9 18,-13-32,0 0,0 0,1 0,1-1,-1 0,2-1,0 1,0-1,1-1,0 1,0-2,1 1,3 0,0-4,-2-4</inkml:trace>
  <inkml:trace contextRef="#ctx0" brushRef="#br0" timeOffset="3383.77">1020 170,'-38'103,"2"-42,-1-2,-4-2,-34 37,25-29,-92 98,129-153</inkml:trace>
  <inkml:trace contextRef="#ctx0" brushRef="#br0" timeOffset="3646.458">596 170,'5'29,"16"23,9 9,4-2,2-7,3-6,1-7,-2-5,-3-8,-2-4,-2-1,-2 1,-1-4,-5 1,-1-4,-1 1,-3-2</inkml:trace>
  <inkml:trace contextRef="#ctx0" brushRef="#br0" timeOffset="4351.129">1358 621,'-141'190,"22"-22,113-157,12-16,14-17,8-14,17-23,3 2,2 2,20-15,25-19,-95 88,1 0,-1 0,1 0,0 0,0 1,-1-1,1 0,0 0,0 1,0-1,0 0,0 1,0-1,0 1,0-1,0 1,0 0,0-1,0 1,0 0,0 0,0-1,0 1,0 0,1 0,-1 0,0 1,0-1,0 0,0 0,0 1,0-1,0 0,0 1,0-1,0 1,0-1,0 1,0 0,0-1,0 1,0 0,-1 0,1-1,0 1,-1 0,1 0,0 0,-1 0,1 0,-1 0,1 0,-1 0,0 0,0 0,1 1,-1-1,0 0,0 0,0 0,0 0,0 0,0 0,0 0,-1 1,1-1,0 0,-1 0,12 189,11-109,-53-89,-197-117,172 108,31 12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14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38,'-3'-3,"0"0,1 0,-1 0,0 0,-1 1,1-1,0 1,-1 0,1 0,-1 0,0 0,0 1,0-1,0 1,0 0,0 0,0 0,0 1,0 0,0-1,0 2,0-1,0 0,0 1,-1-1,1 1,0 1,1-1,-1 0,0 1,0 0,1 0,-1 0,0 0,1 1,-22 22,2 2,2 0,0 2,2 0,1 1,1 1,2 0,1 2,1-1,2 2,2-1,1 1,1 1,2 0,0 29,3-53,0 1,1-1,1 1,0 0,1-1,0 1,1-1,0 1,0-1,2 0,-1 0,1 0,1 0,0-1,0 1,1-1,1-1,0 1,0-1,0 0,1-1,1 1,-1-2,1 1,1-1,-1-1,1 0,0 0,1-1,-1 0,1-1,0 0,4 1,-3-3,0 1,0-2,0 1,0-2,0 0,0 0,0-1,0 0,-1-1,1-1,0 0,-1 0,1-1,-1-1,0 0,-1 0,1-1,-1 0,5-4,-2-4</inkml:trace>
  <inkml:trace contextRef="#ctx0" brushRef="#br0" timeOffset="565.739">905 321,'-20'25,"1"0,2 2,0 0,2 1,0 0,3 2,0-1,2 1,1 1,1 0,1 3,6-29,0 0,0 0,1 0,-1-1,1 1,0 0,0 0,1 0,0 0,0 0,0 0,0 0,1-1,-1 1,1-1,1 1,-1-1,0 0,1 1,0-1,0-1,0 1,1 0,-1-1,1 0,0 1,0-2,0 1,0 0,0-1,1 0,-1 0,1 0,2 1,5-2,0 0,0 0,0-1,-1-1,1 0,0 0,-1-1,1-1,-1 0,1 0,-1-1,0-1,-1 0,1 0,-1-1,0 0,0-1,-1 0,3-3,19-19,-1-2,-1-1,-2-1,16-26,-17 24,13-20,-3-2,-2-1,-3-1,3-14,-79 241,42 282,3-385,-4 0,-2 1,-3-2,-16 57,24-113,0-1,-1 1,0-1,0 0,-1 1,0-1,0 0,0 0,-1 0,0-1,0 0,-1 1,0-1,0-1,0 1,-1-1,0 0,0 0,0-1,-1 1,1-1,-1-1,0 0,0 1,0-2,-1 1,2-2,0 0,0 0,0-1,0 1,1-1,-1-1,0 1,0-1,0 0,0 0,1-1,-1 0,0 0,1 0,0 0,-1-1,1 0,0 0,0-1,1 1,-1-1,1 0,0 0,0-1,0 1,0-1,1 0,0 0,0 0,0 0,1-1,-1 1,1-1,1 1,-1-1,1 0,-1-3,0-12,1 0,1 0,1 1,1-1,0 0,2 1,0-1,2 1,0 0,1 0,1 1,0 0,2 1,0 0,2 0,-1 1,2 0,0 1,1 1,1 0,0 1,10-7,-6 7</inkml:trace>
  <inkml:trace contextRef="#ctx0" brushRef="#br0" timeOffset="5143.893">1696 688,'-82'105,"5"3,-16 39,71-104,37-52,273-386,-184 280,-103 114,1 1,-1 0,0-1,0 1,1 0,-1-1,0 1,0 0,1 0,-1 0,0 0,1 1,-1-1,0 0,0 0,1 1,-1-1,0 1,0-1,0 1,0-1,1 1,-1 0,0 0,0-1,0 1,0 0,-1 0,1 0,0 0,0 0,0 0,-1 0,1 1,-1-1,1 0,-1 0,1 0,-1 1,0-1,1 0,-1 0,0 1,0-1,0 0,0 1,0-1,0 0,-1 0,1 1,0-1,-1 0,1 0,0 1,-1-1,0 0,1 0,-1 0,0 0,1 0,-2 1,-4 13,1 0,1 1,0 0,1 0,1 0,0 0,1 0,1 0,0 0,2 0,-1 1,2-1,0-1,1 1,1 0,0-1,1 0,1 0,0-1,1 0,4 5,-12-18,0-1,0 0,0 1,0-1,0 1,0-1,0 0,1 1,-1-1,0 1,0-1,0 0,1 1,-1-1,0 0,0 1,1-1,-1 0,0 0,1 1,-1-1,0 0,1 0,-1 0,1 1,-1-1,0 0,1 0,-1 0,1 0,-1 0,0 0,1 0,-1 0,1 0,-1 0,1 0,-1 0,0 0,1 0,-1 0,1 0,-1 0,0 0,1-1,-1 1,0 0,1 0,-1-1,0 1,1 0,-1 0,0-1,1 1,-1 0,0-1,0 1,1 0,-1-1,0 1,0 0,0-1,0 1,1-1,-1 1,0-1,-6-28,3 26,-1 0,0 1,1-1,-1 1,0 0,0 0,-1 0,1 0,0 1,0 0,-1 0,1 0,-1 0,1 1,-1-1,-3 1,-18-4,-119-17,121 20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47,'24'0,"22"-5,8-1,0 0,-5-4,-5 0,-6 2,-9 7,-5 3,-7 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5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55 110,'-27'169,"14"-93,-2 48,15-120,1 1,-1 0,1 0,0-1,0 1,0-1,1 1,-1-1,1 1,0-1,0 0,1 0,-1 0,1 0,0 0,0-1,1 1,-1-1,1 0,-1 0,1 0,0 0,0 0,1-1,-1 0,1-1,-1 1,1-1,0 0,0 0,0 0,0-1,0 1,-1-1,1 0,0-1,0 1,0-1,0 0,0 0,-1-1,1 1,0-1,-1 0,1-1,-1 1,0-1,0 1,0-1,2-2,5-4,-1 0,-1 0,1 0,-2-1,1-1,-1 1,-1-1,0-1,3-5,115-325,-75 234,-47 131,-12 14,2 1,1 0,2 0,2 1,2-1,1 1,2-1,6 30,27 204,-32-243,-1 0,-2 0,-1 0,-1 1,-1-1,-2 0,0 0,-2-1,-2 0,0 0,-2 0,-1-1,-1-1,-1 0,-8 11,14-27,2 0,0-1,-1 0,0-1,0 1,-1-1,0 0,0 0,-1-1,0 0,0-1,-1 0,0 0,0 0,0-1,-1-1,0 0,7-3,-1-1,0 0,0 0,0 0,0-1,0 1,0-1,0 0,0 0,1 0,-1-1,0 1,1-1,-1 0,1 0,-1 0,1-1,0 1,0-1,0 0,1 1,-1-1,1-1,-1 1,1 0,0 0,-1-3,-35-103,36 99,1 0,0-1,1 1,0 0,1 0,0 0,0 0,1 0,0 0,1 0,1 0,-1 1,1-1,1 1,-1 0,2 0,-1 1,1-1,1 1,4-5,35-28,-28 23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64 636,'0'29,"0"14,0 5,0-1,0-4,0-5,0-3,-5-3,-1-2,0-2,1 0,1-1,-3-4,0-2,-5-4,1-5</inkml:trace>
  <inkml:trace contextRef="#ctx0" brushRef="#br0" timeOffset="517.217">92 552,'28'-8,"0"2,1 1,-1 1,1 1,0 1,15 3,-42-2,1 1,-1 0,1 0,-1 0,1 0,-1 0,1 0,-1 1,1-1,-1 1,0 0,1 0,-1 0,0 0,0 0,1 0,-1 1,0-1,0 1,0-1,-1 1,1 0,0 0,-1 0,1 0,-1 0,1 0,-1 0,0 0,0 1,0-1,0 0,0 1,-1-1,1 1,-1-1,0 1,1-1,-1 1,0-1,0 1,-1-1,1 1,-1-1,1 1,-1-1,0 0,0 2,-2 4,-1 0,-1-1,1 1,-1-1,0 0,-1 0,0 0,0-1,0 0,-1 0,0 0,0-1,0 0,0 1,1-1,0 1,0 0,0 0,1 0,0 1,0 0,1 0,0 0,0 1,0 2,3-8,1 1,-1-1,1 1,0-1,0 1,0 0,0-1,1 1,-1-1,1 1,-1-1,1 1,0-1,0 0,0 1,0-1,0 0,1 0,-1 1,1-1,-1 0,1 0,0-1,0 1,0 0,0-1,0 1,0-1,0 0,0 1,3 0,82 30,-70-27,69 38,-84-42,0 1,0 0,0-1,0 1,-1 0,1 0,-1 0,1 0,-1 0,0 0,0 0,0 0,0 1,0-1,0 1,0-1,-1 0,1 1,-1-1,0 1,0-1,0 1,0-1,0 1,-1-1,1 1,-1-1,1 0,-1 1,0-1,0 0,0 1,0-1,0 0,-1 0,1 1,-10 11,-1-1,0 0,0 0,-2-1,1 0,-1-2,-1 1,0-2,-1 0,1-1,-2 0,1-1,-1-1,0-1,0 0,-1-1,1-1,-8 0,1-2</inkml:trace>
  <inkml:trace contextRef="#ctx0" brushRef="#br0" timeOffset="861.889">515 242,'29'6,"-2"2,1 1,-1 1,-1 2,0 0,0 2,-2 1,1 1,-2 1,0 0,-2 2,1 2,-14-10,-1 0,-1 0,0 0,-1 1,0 0,-1 0,0 0,-1 1,0-1,-1 1,0 0,-1-1,-1 1,0 0,0 0,-1 0,-1 0,-2 13,-1 0,-1 0,-1-1,-1 1,-1-2,-2 1,-10 18,2-11,0 1,-3-2,0-1,-2-1,-1-1,-1-1,-1-1,-14 9,-60 21,82-47</inkml:trace>
  <inkml:trace contextRef="#ctx0" brushRef="#br0" timeOffset="1734.918">1136 778,'302'-163,"-302"162,2-1,-1 1,1-1,0 0,0 0,0 1,-1-1,1 1,1 0,-1 0,0 0,0 0,0 0,1 0,-1 0,0 0,1 1,-1 0,1-1,-1 1,0 0,1 0,-1 0,1 0,-1 1,1-1,-1 1,0-1,1 1,-1 0,0 0,0 0,0 0,1 1,-1-1,0 0,0 1,-1-1,1 1,0 0,-1 0,2 0,8 39,-2 0,-2 0,-1 1,-3 0,-1 0,-2 0,-4 27,2 17,2-81,-16 247,13-233,-1-1,0 1,-2-1,0 0,-1 0,-1 0,-1-1,0-1,-1 1,-1-2,0 1,-3 0,7-9,0-1,-1 0,0 0,0-1,0 0,-1-1,0 0,0 0,0-1,0 0,0 0,-1-1,1 0,-1-1,1 0,-1-1,0 0,1 0,-1-1,1 0,-1-1,1 0,-7-2,10 1,0 0,1 0,0-1,-1 1,1-1,1 0,-1-1,0 1,1-1,0 0,0 0,1-1,-1 1,1-1,0 1,1-1,-1 0,1 0,0 0,1 0,0-1,0 1,0 0,0-1,1 1,0 0,1-1,-1 1,1 0,0-1,1 1,0 0,0 0,0 0,0 0,1 0,1-1,11-21,2 0,1 1,1 1,1 1,23-23,88-70,-106 95</inkml:trace>
  <inkml:trace contextRef="#ctx0" brushRef="#br0" timeOffset="2168.938">1390 213,'142'-111,"-103"80,-31 23,-1 1,1 0,1 1,-1 0,1 0,0 1,1 0,-1 0,1 1,0 1,0-1,10 0,-18 3,0 1,1 0,-1 0,0 1,1-1,-1 0,0 1,1 0,-1-1,0 1,0 0,0 0,0 0,0 0,0 1,0-1,0 0,0 1,-1-1,1 1,0 0,-1 0,1-1,-1 1,0 0,0 0,0 0,0 1,0-1,0 0,0 0,-1 0,1 1,-1 1,5 87,-5-76,-2 19,0-26,1 0,0 0,1 0,0 0,0 1,1-1,0 0,0 0,1 0,0 0,1 0,-1-1,1 1,1-1,0 0,3 6,4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39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0 340,'43'-5,"29"-2,7-4,-1 0,-8 1,-7 3,-9 3,-9 1,-8 2,-5 1,-3 0,-1 1,-2-1,1 1,-10-1,-8 5,-10 1,-4 0</inkml:trace>
  <inkml:trace contextRef="#ctx0" brushRef="#br0" timeOffset="304.907">508 0,'-17'96,"6"8,-17 90,10-139,-22 119,39-150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7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1,'-19'3,"-1"1,1 1,0 1,0 1,0 0,1 2,0 0,1 1,0 0,0 2,2 0,-1 1,1 0,1 1,0 1,2 0,-1 1,1 0,-11 29,1 0,3 1,1 0,3 2,1 0,-3 33,11-45,1 1,2 0,2 0,1 0,2 0,5 27,-5-53,1-1,0 1,1 0,1-1,-1 0,2 0,-1 0,1-1,1 0,-1 0,2 0,-1-1,1 0,1-1,-1 1,1-2,0 1,1-1,-1-1,1 0,1 0,-1-1,0 0,1 0,0-2,0 1,7 0,6-1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9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28,'48'-4,"26"-3,4 1,-5 2,-11 0,-16 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6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395 463,'-61'30,"1"3,1 3,2 1,-37 34,89-68,0 0,1 1,-1 0,1 0,0 0,0 0,0 1,1 0,-1-1,1 1,0 1,0-1,1 0,0 1,0-1,0 1,1 0,-1-1,1 1,0 2,4-5,-1 0,1 0,0 0,0-1,-1 1,2-1,-1 0,0 0,0 0,1 0,-1 0,1-1,-1 0,1 0,0 0,0 0,-1 0,1-1,0 1,0-1,0 0,0 0,-1-1,1 1,0-1,0 0,0 0,-1 0,4-1,15-7,0 0,0-1,0-1,-2-1,1-1,14-13,34-20,-68 45,0 0,0 0,0 0,1 0,-1 0,0 0,0 1,0-1,1 0,-1 1,0-1,1 1,-1 0,0-1,1 1,-1 0,1 0,-1 0,1 0,-1 0,0 0,1 0,-1 0,1 0,-1 1,0-1,1 1,-1-1,0 1,1-1,-1 1,0 0,0 0,0 0,0-1,0 1,0 0,0 0,0 1,0-1,0 0,0 0,0 0,-1 0,1 1,-1-1,1 0,-1 1,1-1,-1 1,0-1,1 0,-1 1,4 37,-5-35,1 0,-1 1,1-1,0 0,0 0,1 0,0 0,-1 0,1 0,0 0,1 0,-1 0,1 0,0 0,0-1,0 1,0-1,1 1,-1-1,1 0,0 0,0 0,0 0,0-1,0 1,1-1,-1 0,1 0,1 1,4-1,0 0,0-1,1 0,-1 0,0-1,1 0,-1-1,1 0,-1 0,0-1,0 0,0-1,0 0,0 0,-1-1,1 0,-1-1,0 0,0 0,0 0,-1-1,0 0,0-1,2-2,13-15,-1-1,-1 0,-2-1,0-2,-2 1,7-17,7-20,-2-2,-3 0,-3-2,5-36,-24 92,0 0,-1 0,0 0,-1 0,-1 0,0 0,0 0,-1-1,-1 1,0 0,-1 0,0 1,-1-1,0-1,4 12,-1 1,1-1,-1 0,1 0,-1 0,1 0,-1 1,0-1,1 0,-1 0,0 1,1-1,-1 1,0-1,0 0,0 1,0-1,1 1,-1 0,0-1,0 1,0 0,0 0,0-1,0 1,0 0,0 0,0 0,0 0,0 0,0 1,0-1,0 0,0 0,0 1,0-1,0 0,1 1,-1-1,0 1,0-1,0 1,0-1,1 1,-1 0,0-1,1 1,-1 0,0 0,1-1,-1 2,-26 44,-7 123,28-124,2-1,2 1,1 0,3 1,2-2,2 1,1-1,11 33,29 87,-48-164,1-1,0 0,0 1,-1-1,1 0,0 1,0-1,0 0,0 1,0-1,0 0,0 1,0-1,0 0,0 0,0 1,0-1,0 0,1 1,-1-1,0 0,1 1,-1-1,0 1,1-1,-1 0,1 1,-1-1,1 1,-1-1,1 1,-1-1,1 1,-1 0,1-1,0 1,-1 0,1-1,0 1,-1 0,1 0,0-1,-1 1,1 0,0 0,-1 0,1 0,0 0,0 0,-1 0,1 0,0 0,-1 1,1-1,0 0,-1 0,1 1,0-1,-1 0,1 1,-1-1,1 1,0-1,-1 0,1 1,-1-1,1 1,1-21</inkml:trace>
  <inkml:trace contextRef="#ctx0" brushRef="#br0" timeOffset="246.152">678 407,'19'5,"31"1,11 0,0-1,-6-1,-6-2,-8-1,-6 0,-3-1,-4-1,-5 1</inkml:trace>
  <inkml:trace contextRef="#ctx0" brushRef="#br0" timeOffset="484.63">1383 576,'5'34,"2"10</inkml:trace>
  <inkml:trace contextRef="#ctx0" brushRef="#br0" timeOffset="649.774">1327 182,'0'0</inkml:trace>
  <inkml:trace contextRef="#ctx0" brushRef="#br0" timeOffset="904.843">1609 492,'67'237,"-31"-172,-35-63,0-1,0 1,0-1,1 1,-1-1,1 0,-1 0,1 0,-1 0,1 0,0 0,0 0,-1 0,1 0,0-1,0 1,0-1,0 0,0 1,0-1,0 0,-1 0,1 0,0 0,0 0,0-1,0 1,0-1,0 1,0-1,-1 0,1 1,0-1,1-1,6-6,-1-1,0 0,0 0,-1 0,0-1,-1 0,0-1,-1 1,0-1,-1 0,0 0,0-1,1-8,2-1,29-97,-28 94</inkml:trace>
  <inkml:trace contextRef="#ctx0" brushRef="#br0" timeOffset="1199.551">2174 604,'22'-18,"-1"0,-1-2,0 0,-1-1,-2-1,0-1,-1-1,9-17,-24 39,0 0,1 1,-1-1,0 0,0 0,0 1,-1-1,1 0,0 0,-1 0,1 0,-1 0,1 0,-1 0,0-1,0 1,0 0,0 0,0 0,-1 0,1 0,-1 0,1 0,-1 0,0 0,1 0,-1 0,0 1,0-1,-1 0,1 0,0 1,0-1,-1 1,1-1,-1 1,0 0,1-1,-1 1,0 0,0 0,1 0,-1 0,0 1,0-1,0 0,0 1,-1 0,-6 1,1 0,-1 1,0 1,0-1,1 1,0 1,-1 0,1 0,0 0,1 1,-1 0,1 1,0 0,1 0,-1 0,1 1,0 0,1 0,0 0,0 1,-3 6,3-7,0 2,1-1,0 0,0 1,1 0,0 0,0 0,1 0,0 0,1 1,0-1,0 0,1 1,1-1,-1 1,2-1,-1 0,1 1,0-1,1 0,0 0,1-1,0 1,0-1,0 1,1-1,1-1,-1 1,1-1,1 0,-1 0,5 2,2 1,0 0,1-2,0 0,1 0,0-2,0 1,1-2,-1 0,1-1,0-1,1 0,6 0,61-17,-60 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56 367,'0'1,"-1"-1,1 1,-1-1,1 0,0 1,-1-1,1 1,0-1,0 1,-1-1,1 1,0-1,0 1,0 0,0-1,0 1,0-1,0 1,-1-1,2 1,-1-1,0 1,0 0,0-1,0 1,0-1,0 1,1-1,-1 1,0-1,0 1,1-1,-1 1,0-1,1 1,-1-1,0 0,1 1,-1-1,1 1,-1-1,1 0,-1 0,1 1,-1-1,1 0,-1 0,1 1,-1-1,1 0,-1 0,1 0,-1 0,1 0,0 0,-1 0,1 0,-1 0,1 0,-1 0,1 0,-1-1,1 1,40 1,-5-7,1 0,-1 0,1 3,-1 0,1 3,2 1,-37-1,0 1,1-1,-1 0,0 1,0 0,0-1,0 1,0 0,0 0,0 0,0 0,0 1,0-1,-1 0,1 1,0 0,-1-1,1 1,-1 0,0-1,1 1,-1 0,0 0,0 0,0 0,-1 0,1 1,0-1,-1 0,1 0,-1 0,0 0,0 1,0-1,0 0,0 0,0 1,-1-1,1 0,-1 0,1 0,-1 0,0 1,0-1,0 0,0-1,0 1,0 0,-1 0,1 0,-2 1,-110 167,-11-3,108-141,8-16,0 1,1 1,1-1,0 1,0 1,1-1,1 1,0-1,0 1,2 1,-1-1,1 12,2-21,0-1,1 1,-1 0,1-1,0 0,0 1,1-1,-1 1,1-1,-1 0,1 0,0 0,0 0,0 0,1-1,-1 1,1 0,-1-1,1 0,0 0,0 0,0 0,0 0,0 0,0-1,1 1,-1-1,1 0,-1 0,1-1,-1 1,116 7,-109-8,217-32,-224 32,0 0,-1-1,1 1,0-1,-1 0,1 0,-1 0,1 0,-1-1,1 1,-1-1,0 1,1-1,-1 0,0 0,0 0,-1 0,1 0,0 0,-1 0,1-1,0 0,5-14</inkml:trace>
  <inkml:trace contextRef="#ctx0" brushRef="#br0" timeOffset="247.49">1 678,'43'5,"33"1,9 0,0-1,-11-1,-12-2,-13-1,-9 0,-6-1,-6 0,-6-1</inkml:trace>
  <inkml:trace contextRef="#ctx0" brushRef="#br0" timeOffset="494.53">903 650,'-5'38,"-1"28,0 6,1-3,2-9,1-10,0-13</inkml:trace>
  <inkml:trace contextRef="#ctx0" brushRef="#br0" timeOffset="865.262">790 650,'23'-6,"15"-4,0 1,0 1,1 3,-1 1,24 1,-60 2,0 1,0-1,0 1,0 0,0 0,0 0,0 0,0 0,0 0,1 0,-1 1,0-1,0 1,0 0,-1-1,1 1,0 0,0 0,0 0,0 1,-1-1,1 0,-1 0,1 1,-1-1,1 1,-1 0,0-1,0 1,1 0,-1 0,-1 0,1-1,0 1,0 0,-1 0,1 0,-1 1,0-1,1 0,-1 0,0 0,0 0,0 0,-1 0,1 0,0 0,-1 0,1 0,-1 0,0 0,0 0,0 0,0 0,0 0,0-1,-25 30,24-29,-1-1,1 1,-1 0,1 0,0 0,0 1,0-1,0 0,0 1,1-1,-1 1,1 0,-1-1,1 1,0 0,0 0,0 0,1 0,-1 0,1 0,-1 0,1 0,0 0,0 0,1 0,-1 0,0 0,1 0,0 0,0 0,0 0,0 0,0-1,1 1,-1 0,1 0,76 72,-74-72,0 0,0 0,0 0,-1 1,1-1,-1 1,0 0,0 0,-1 0,1 1,-1-1,1 1,-2-1,1 1,0 0,-1-1,0 1,0 0,0 0,-1 0,1 0,-1 0,-1 0,1 0,-1 0,1 0,-1 0,-1 0,1-1,-1 1,0 0,0-1,0 1,-2 2,-7 2,0 1,0-2,-1 1,-1-2,1 0,-1 0,0-1,0 0,-1-2,-12 4,-18-4,28-9</inkml:trace>
  <inkml:trace contextRef="#ctx0" brushRef="#br0" timeOffset="1178.783">1326 0,'34'70,"-3"1,-3 1,11 50,-25-83,-1 0,-3 0,-1 1,-2 1,-1-1,-3 1,-1 0,-2 0,-2 0,-1 0,-3-1,-1 0,-3 4,3-17,-1-1,-1 0,-2 0,0-1,-2-1,-1 0,-1-1,-1 0,0-1,-2-1,-1-1,-11 10,10-17,2-4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8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87,'129'-45,"-118"42,5-5,1 2,1 0,-1 1,1 1,0 0,0 2,0 0,0 1,1 0,-1 2,13 2,-27-2,0 1,0 1,0-1,-1 1,1-1,-1 1,0 0,0 0,0 0,0 1,0-1,-1 1,1-1,-1 1,0 0,0 0,-1 0,1 0,-1 0,0 0,0 1,0-1,0 0,-1 1,0-1,0 0,0 1,0-1,-1 1,0-1,0 0,0 0,0 1,-1-1,1 0,-1 0,0-1,0 1,-1 0,1 0,-1-1,0 0,0 1,-2 1,-202 270,141-136,65-134,0-1,0 1,0 0,0 0,1-1,0 1,0 0,0 0,0 0,1-1,0 1,0 0,0 0,1-1,-1 1,1-1,0 0,1 1,-1-1,1 0,0 0,0 0,0-1,0 1,0-1,1 0,0 1,0-2,0 1,1 0,9 3,-1-1,2 0,-1-1,1-1,-1 0,1-2,0 1,0-1,-1-1,1-1,0 0,0-1,-1-1,9-2,28-13,-32 6</inkml:trace>
  <inkml:trace contextRef="#ctx0" brushRef="#br0" timeOffset="248.887">29 397,'43'-5,"33"-1,10-1,-2 2,-9-3,-18 0</inkml:trace>
  <inkml:trace contextRef="#ctx0" brushRef="#br0" timeOffset="964.209">932 397,'-191'323,"149"-254,46-92,118-178,-112 184,1 0,0 0,1 1,2 0,-1 1,2 0,0 2,10-8,-22 18,0 1,1 0,-1 1,0-1,1 0,-1 1,1 0,-1 0,1 0,0 0,0 0,-1 1,1 0,0 0,0 0,-1 0,1 0,0 1,0 0,-1 0,1 0,0 0,-1 0,1 1,-1 0,0-1,1 1,-1 0,0 1,0-1,0 1,-1-1,1 1,-1 0,1 0,72 119,-71-114,41 97,-44-104,0 0,0 0,0 0,0 1,-1-1,1 0,0 1,-1-1,1 1,-1-1,1 1,-1-1,0 1,1-1,-1 1,0-1,0 1,0-1,-1 1,1-1,0 1,0 0,-1-1,1 0,-1 1,1-1,-1 1,0-1,1 0,-1 1,0-1,0 0,0 0,0 1,0-1,0 0,-1 0,1 0,0-1,0 1,-1 0,1 0,0-1,-1 1,0 0,-13-2,0-1,1 0,-1 0,1-2,0 0,0 0,0-2,-10-4,-1 0,-1 0,1 0,-1-2,2 0,0-2,1 0,-20-18,27 18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1 272,'468'-246,"-455"238,-12 6,1 1,-1-1,1 1,-1-1,1 1,0 0,0 0,0 0,0 0,0 0,0 0,0 0,0 1,0-1,0 1,0 0,1-1,-1 1,0 0,0 0,0 0,0 1,1-1,-1 0,0 1,0 0,0-1,0 1,0 0,0 0,0 0,0 0,1 1,76 135,-52-92,-16-24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0,'-1'332,"-6"-269,-3-2,-2 1,-17 46,7-24,7-40,44-111,-16 42</inkml:trace>
  <inkml:trace contextRef="#ctx0" brushRef="#br0" timeOffset="315.914">548 141,'-406'179,"398"-175,4-3,0 0,0 0,0 1,0-1,0 1,0 0,0 0,1 1,-1-1,1 1,-1 0,1 0,0 0,0 0,1 0,-1 1,1-1,-2 4,43 29,-33-33,223 129,-227-130,0-1,0 0,0 1,-1-1,1 1,0 0,-1-1,1 1,-1 0,1 0,-1 0,0 0,0 0,0 1,0-1,0 0,0 0,0 1,-1-1,0 0,1 1,-1-1,0 1,0-1,0 0,-1 3,-3-2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0 206,'74'-17,"-15"9,1 3,0 2,49 6,-16-2,-22 10,-71-11,0-1,-1 1,1 0,0-1,0 1,0 0,0-1,0 1,0 0,0-1,0 1,0 0,0 0,0-1,0 1,0 0,0-1,0 1,0 0,0-1,0 1,0 0,1-1,-1 1,0 0,0 0,0-1,1 1,-1 0,0 0,0-1,0 1,1 0,-1 0,0 0,0-1,1 1,-1 0,0 0,1 0,-1 0,0 0,1 0,-1-1,0 1,1 0,-1 0,0 0,1 0,-1 0,0 0,1 0,-1 1,0-1,0 0,1 0,-23-22,21 21,-152-140,143 128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1,'707'0,"-683"0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1,'43'5,"34"-4,8-1,-6-1,-10 0,-14-1,-10 1,-8 1,-7-1,-2 1,-6 5,-8 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5 112,'26'178,"-23"295,-8-448,-8-32,8-14,1 1,1 0,1-1,1 0,1 1,0-1,3-15,-3 33,3-42,1 0,3 0,1 1,2 0,2 0,2 1,2 1,2 0,2 1,9-13,-22 44,0 0,0 0,1 1,0 0,1 1,-1 0,2 0,-1 1,1 0,6-3,-12 8,0 0,0 1,-1-1,1 1,1-1,-1 1,0 1,0-1,0 0,0 1,1 0,-1 0,0 0,0 1,1 0,-1-1,0 1,0 1,0-1,0 0,0 1,0 0,-1 0,1 0,0 1,-1-1,0 1,0-1,1 1,1 3,7 9,-1-1,0 1,-1 1,-1 0,0 0,-1 1,-1 0,2 7,-5-11</inkml:trace>
  <inkml:trace contextRef="#ctx0" brushRef="#br0" timeOffset="2754.884">485 704,'-30'34,"1"1,2 1,1 2,-6 16,-43 61,31-76,49-77,8 2,2 0,1 1,2 1,2 1,0 1,3 1,7-8,67-88,-96 126,0 0,0 1,0-1,0 0,0 1,0-1,0 1,1-1,-1 1,0 0,0-1,0 1,0 0,1 0,-1 0,0 0,0 0,0 0,1 0,-1 0,0 0,0 1,0-1,0 0,0 1,1-1,-1 1,0-1,0 1,0 0,0-1,0 1,0 0,-1 0,1 0,0 0,0-1,-1 1,1 0,0 0,-1 0,1 1,-1-1,1 0,-1 0,1 0,-1 0,0 0,0 1,0 0,16 61,-8-16,1 0,2-1,3-1,1 0,2-1,4 3,-20-45,6 17,-19-19,-56-64,63 56,0 1,0 0,-1 0,0 0,0 1,-1 0,1 0,-1 1,-1 0,1 0,-1 0,0 1,0 1,0-1,0 1,-1 0,0 1,1 0,-1 1,0-1,0 2,0-1,-8 2,0 4</inkml:trace>
  <inkml:trace contextRef="#ctx0" brushRef="#br0" timeOffset="3134.44">1049 619,'-5'19,"-6"12,-6 4,0 2,-3-1,-1-2,1-1,1-2,-3-2,-1 0,-2-1,3 0,1 0,-1 0,-1 0,2 0,6-5</inkml:trace>
  <inkml:trace contextRef="#ctx0" brushRef="#br0" timeOffset="3367.697">1303 676,'-19'38,"-12"23,1 5,4-4,2-7,6-8,5-8,5-5,4-4,2-2,-2-1,-2-6</inkml:trace>
  <inkml:trace contextRef="#ctx0" brushRef="#br0" timeOffset="3901.558">1133 732,'27'-13,"0"2,0 0,1 2,0 1,0 1,1 2,25-2,-51 6,0 0,0 0,0 0,0 1,0-1,0 1,0 0,0 0,0 0,0 0,0 1,0-1,0 1,0 0,0-1,-1 1,1 1,0-1,0 0,-1 1,1-1,-1 1,1 0,-1 0,0 0,1 0,-1 0,0 1,-1-1,1 1,0-1,-1 1,1-1,-1 1,0 0,0 0,0 0,0 0,0 0,-1 0,1 0,-1 0,0 0,0 1,-57 114,57-116,-1 1,1 0,0-1,0 1,0 0,0-1,0 1,1 0,-1-1,1 1,0-1,0 1,0-1,0 1,0-1,0 1,0-1,1 0,0 0,-1 0,1 0,0 0,0 0,0 0,0-1,0 1,0-1,1 1,-1-1,0 0,1 0,-1 0,1 0,-1 0,1-1,-1 1,1-1,1 1,38 23,-40-22,0-1,0 1,-1 0,1 0,0 1,-1-1,1 0,-1 0,0 1,0-1,0 1,0-1,0 1,-1 0,1-1,-1 1,1-1,-1 1,0 0,0-1,0 1,-1 0,1-1,-1 1,1 0,-1-1,0 1,0-1,0 1,0-1,0 0,-1 1,1-1,-1 0,-1 1,-73 60,57-55,1-1,-2-1,1-1,0 0,-1-2,0 0,0-2,0 0,0-1,0 0,1-2,-5-1,20 2,0 1,0 0,0-1,0 0,0 0,0 0,0-1,0 1,0-1,1 0,-1 0,0 0,1 0,0-1,0 0,0 1,0-1,0 0,0 0,0-1,-5-12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0 198,'68'-12,"0"3,0 2,1 4,57 4,-97 0,100-1,-146-17,-15 4,1-1,0-1,2-2,0-1,0-1,-15-15,36 17,13 12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5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0 843,'56'-37,"-42"23,66-56,-2-3,-5-4,-2-3,6-16,-68 85,-1 1,0-2,-1 1,0-1,-1 0,0 0,-1-1,0 0,-1 0,-1 0,0 0,0 0,-1-1,-1 0,-1 1,0-1,-1-4,0 14,-1 0,0 1,-1-1,1 1,-1 0,1 0,-1 0,0 0,0 0,0 0,0 1,-1 0,1-1,-1 1,1 1,-1-1,0 0,0 1,0 0,0 0,0 0,0 0,0 1,0-1,0 1,0 0,0 1,0-1,0 0,0 1,0 0,0 0,0 0,0 1,0 0,1-1,-1 1,0 0,1 1,0-1,-1 0,1 1,0 0,0 0,1 0,-1 0,-1 3,0-3,0 0,0 1,1-1,-1 1,1 0,0 0,0 0,0 0,1 1,-1-1,1 1,0 0,0 0,1-1,0 1,0 0,0 0,0 0,1 0,-1 1,1-1,1 0,-1 0,1 0,0 0,0 0,0 0,1 0,-1-1,1 1,0 0,1-1,-1 1,1-1,0 0,0 0,1 0,-1 0,1-1,-1 1,1-1,0 0,0 0,1 0,-1-1,1 1,-1-1,2 0,12 3,0-2,1 0,-1-1,1 0,-1-2,1 0,7-2,51 2,-75-1,0 1,0 1,0-1,0 0,0 0,0 1,0-1,0 1,0-1,0 1,0 0,0 0,-1 0,1 0,0 0,-1 0,1 1,0-1,-1 1,0-1,1 1,-1-1,0 1,0-1,0 1,0 0,0 0,0 0,-1 0,1-1,0 1,-1 0,0 0,1 0,-1 0,0 0,0 0,0 0,0 0,-1 0,1 0,0 0,-1 0,0 1,-33 92,30-87,-34 113,37-118,1 1,-1-1,1 1,0-1,0 1,0-1,0 1,0-1,1 1,0-1,-1 1,1-1,1 0,-1 0,0 1,1-1,0 0,0 0,-1 0,2 0,-1-1,0 1,1 0,-1-1,1 0,0 1,-1-1,1 0,0-1,1 1,-1 0,0-1,3 1,19 1,-1-4</inkml:trace>
  <inkml:trace contextRef="#ctx0" brushRef="#br0" timeOffset="598.036">931 702,'47'-9,"0"-2,-1-2,-1-2,0-2,-1-2,-1-2,27-19,-67 39,0 0,-1-1,1 0,-1 1,1-1,-1 0,0 0,0 0,0-1,0 1,0-1,0 1,-1-1,1 1,-1-1,0 0,0 0,0 1,0-1,0 0,0 0,-1 0,0 0,1 0,-1 0,0 0,-1 0,1 0,0 0,-1 0,0 0,1 0,-1 0,0 0,-1 0,1 1,0-1,-1 0,0 1,1-1,-1 1,0 0,0-1,-1 1,1 0,0 0,-1 1,1-1,-1 0,1 1,-1 0,0-1,0 1,1 0,-1 0,-1 0,-3 0,0-1,1 1,-1 1,0-1,1 1,-1 0,0 1,0-1,1 2,-1-1,0 0,1 1,-1 1,1-1,0 1,0 0,0 0,0 1,1-1,-1 1,1 1,0-1,-5 5,0 1,1 1,0-1,0 2,1-1,0 1,1 0,0 1,1-1,1 1,0 1,0 2,3-12,1 1,0 0,1-1,-1 1,1 0,0-1,0 1,0 0,1 0,-1-1,1 1,1 0,-1-1,0 1,1-1,0 0,0 1,0-1,1 0,0 0,-1 0,1-1,0 1,1-1,-1 1,1-1,-1 0,1 0,0-1,0 1,0-1,1 0,-1 0,0 0,1-1,0 0,-1 1,1-2,3 2,185 1,-173-6,1 0,-1-2,0 0,0-1,0-1,-1-1,0 0,0-2,-1 0,-1-1,1-1,-2 0,0-1,7-8,17-20,-1-1,-3-3,-1 0,17-34,-41 65,-2-1,0-1,-1 1,0-2,-1 1,-1-1,-1 0,0 0,-2 0,1-1,-2 1,-1-1,0 0,-1 0,-1 1,-2-13,3 26,-1 0,-1 0,1 0,-1 0,1 0,-1 1,0-1,-1 1,1-1,-1 1,1 0,-1 0,0 0,0 0,0 0,-1 1,1-1,0 1,-1 0,0 0,0 0,1 0,-1 1,0 0,0 0,0 0,0 0,-1 0,1 1,0 0,0 0,0 0,0 0,-1 1,1 0,0-1,0 1,0 1,0-1,0 1,1-1,-1 1,0 0,1 1,-1-1,1 1,-1 0,-8 9,0 1,1 0,1 0,0 1,1 1,0-1,1 2,1-1,1 1,0 0,1 0,0 0,1 1,1 0,1 0,1 0,0 0,1 12,0-12,0-1,1 1,1-1,1 1,0-1,1 0,0 0,2 0,-1-1,2 0,0 0,1-1,1 1,0-2,1 1,0-1,1-1,0 0,1 0,1-1,-1-1,2 0,-1-1,2 0,-1-1,41 10,-30-14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6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1,'43'0,"29"0,7 0,-6 0,-9 0,-12 0,-14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0 308,'501'-22,"-325"15,-227-15,11 9,8 4,0-2,1-1,0-2,1 0,1-2,-25-18,52 32,-1 0,1 1,0-1,-1 0,1 0,0 0,0-1,0 1,1 0,-1-1,0 1,1-1,0 1,-1-1,1 0,0 0,0 0,1 1,-1-1,1 0,-1 0,1 0,0 0,0 0,0 0,0 0,1 0,-1 0,1 0,0 0,0 1,0-1,0 0,0 0,1 1,-1-1,1 1,0-1,0 1,0 0,0 0,0-1,0 2,0-1,1 0,-1 0,1 1,-1-1,1 1,0 0,-1 0,3-1,18-7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18,'43'0,"34"0,13 0,1 0,-11 0,-8 0,-13 0,-6 0,-7 0,-7 0,-6 0,-2-5,-3-1,-6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9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0,'48'10,"45"2,15 1,0-4,-9-6,-12-5,-11-2,-14 0,-12 1,-15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7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30 192,'-1'412,"-27"-116,28-294,0 9,2-47,60-261,-46 232,3 1,2 0,3 2,3 1,2 1,4 1,18-25,0 33,-50 50,0 1,0-1,0 0,1 0,-1 0,0 0,0 1,0-1,1 1,-1-1,0 1,1-1,-1 1,1 0,-1-1,0 1,1 0,-1 0,1 0,-1 0,0 1,1-1,-1 0,1 0,-1 1,0-1,1 1,-1-1,0 1,0 0,1 0,-1-1,0 1,0 0,0 0,0 0,0 0,0 0,0 0,0 0,-1 1,1-1,0 0,-1 0,1 1,-1-1,1 1,3 10,-1 1,-1-1,0 1,-1 0,0-1,0 1,-2 0,0 0,-2 10,5 90,10-69,-7-25</inkml:trace>
  <inkml:trace contextRef="#ctx0" brushRef="#br0" timeOffset="287.13">651 531,'-10'38,"-7"37,-2 11,3-6,4-10,5-13,-3-16,2-10,1-15,2-11</inkml:trace>
  <inkml:trace contextRef="#ctx0" brushRef="#br0" timeOffset="855.824">679 446,'60'48,"-27"-40,47 19,-78-25,0-1,0 0,0 1,-1-1,1 1,-1 0,1 0,-1 0,0-1,1 1,-1 0,0 0,0 1,-1-1,1 0,0 0,-1 0,1 1,-1-1,0 0,1 0,-1 1,0-1,-1 0,1 1,0-1,-1 0,1 0,-1 1,0-1,1 0,-1 0,0 0,-1 1,-26 41,26-41,-1-1,1 1,-1-1,1 1,0 0,0 0,0 0,0 0,1 0,-1 0,1 0,0 0,0 1,0-1,0 1,0-1,1 1,0-1,0 1,0-1,0 1,0-1,1 1,-1-1,1 0,0 1,0-1,0 0,0 1,1-1,0 0,0 1,99 88,-97-90,-1 0,1 0,-1 0,0 0,0 1,0 0,0-1,0 1,-1 0,1 0,-1 1,0-1,0 0,0 1,0-1,-1 1,1 0,-1 0,0-1,0 1,-1 0,1 0,-1 0,1 0,-1 0,-1 0,1 0,0 0,-1 0,0 0,0-1,0 1,0 0,-1 0,1-1,-1 1,0-1,-3 4,-3-2,-1 1,0-2,0 1,0-1,-1-1,1 1,-1-2,0 1,0-1,0-1,0 0,0 0,-1-1,1 0,0-1,0 0,-2-1,-7 1,-51-18,58 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56 107,'0'474,"-27"-296,17-150,10-29,0 1,0 0,0-1,0 1,0 0,0-1,0 1,0 0,0-1,0 1,0 0,0-1,0 1,-1 0,1-1,0 1,0 0,0-1,-1 1,1 0,0 0,0-1,0 1,-1 0,1 0,0-1,-1 1,1 0,0 0,0 0,-1 0,1-1,0 1,-1 0,1 0,-1 0,1 0,0 0,-1 0,1 0,0 0,-1 0,1 0,0 0,-1 0,1 0,0 0,-1 0,1 1,0-1,-1 0,1 0,0 0,-1 0,1 1,0-1,0 0,-1 0,1 1,0-1,0 0,-3-30,2-1,1 0,1 0,2 0,1 0,2 1,1 0,1 0,7-17,-11 34,7-26,1 1,3 0,1 0,1 2,2 0,2 1,1 1,2 1,24-26,31 7,-76 51,-1 0,0 0,1 1,-1-1,1 0,-1 1,1-1,-1 1,1 0,-1 0,1 0,-1 0,1 0,-1 1,1-1,-1 1,1-1,-1 1,1 0,-1 0,0 0,0 0,1 1,-1-1,0 1,0-1,0 1,0 0,-1-1,1 1,0 0,-1 0,1 0,0 2,36 145,-36-136</inkml:trace>
  <inkml:trace contextRef="#ctx0" brushRef="#br0" timeOffset="2163.132">677 559,'-321'449,"280"-424,41-24,-1-1,0 0,1 0,-1 0,0 0,0 0,1 0,-1 0,0 0,1 0,-1 0,0 0,0-1,1 1,-1 0,0 0,1-1,-1 1,0 0,1-1,-1 1,1-1,-1 1,1-1,-1 1,1-1,-1 1,1-1,-1 0,1 1,0-1,-1 0,1 1,0-1,0 0,-1 1,1-1,0 0,0 1,0-1,0 0,0 0,0 1,0-1,0 0,0 1,0-1,0 0,1 0,-1 1,0-1,0 0,1 1,-1-1,0 0,1 1,-1-1,1 1,-1-1,1 0,73-108,61-87,4 59,-72 92,-65 47,-1-1,1 1,0-1,0 1,-1 0,1 0,-1 0,1 0,-1 0,0 0,0 0,0 0,0 0,0 1,0-1,-1 0,1 1,-1-1,0 1,1-1,-1 0,0 1,-1-1,1 1,0-1,-1 2,1 0,0 70,-1-54,0 1,2-1,0 0,1 1,1-1,1 0,1 0,5 13,0-11,9 54,-21-74,0 0,0 0,0-1,0 1,0 0,0-1,0 0,-1 0,1 1,0-1,-1-1,1 1,-1 0,1-1,-1 1,0-1,1 0,-1 1,1-1,-1-1,0 1,1 0,-1-1,1 1,-1-1,1 0,-1 1,1-1,0-1,-1 1,1 0,0-1,-1 0,-11-3,1-1,-1 0,2-1,-1 0,1-1,0-1,0 0,1-1,1 0,0 0,0-1,1 0,0-1,1 0,0 0,1-1,0-2,0-7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8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0 311,'34'5,"20"1,6 0,-2-1,-7-2,-7 0,-6-2,-9-6,-6-1,-1 0,0 1,2 1,-4-3,-1 0,2-5,-2 1</inkml:trace>
  <inkml:trace contextRef="#ctx0" brushRef="#br0" timeOffset="203.498">367 1,'-5'38,"-1"28,-1 11,2-2,-3-9,0-11,0-10,3-8,2-5,1-4,1-6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0 627,'74'17,"181"-5,-186-13,3-10,-54 5</inkml:trace>
  <inkml:trace contextRef="#ctx0" brushRef="#br0" timeOffset="337.712">904 231,'3'3,"0"-1,0 1,0 0,0 0,0 0,-1 1,0-1,1 1,-1-1,-1 1,1-1,0 1,-1 0,0 0,0 0,0 0,0 0,-1 0,1 0,-1 0,0 0,0 1,-1-1,1 0,-1 0,0 0,0 0,0 0,-2 1,-54 109,37-87,-8 9,2 0,1 2,2 1,1 1,3 1,-14 42,0 3,24-72</inkml:trace>
  <inkml:trace contextRef="#ctx0" brushRef="#br0" timeOffset="615.636">594 231,'4'24,"17"27,9 10,4-1,2-5,-2-8,0-7,-3-5,0-4,-7-3,-1-1,-1 0,1 0,-4 0,1 0,-4 1,-5 0,-3-5</inkml:trace>
  <inkml:trace contextRef="#ctx0" brushRef="#br0" timeOffset="850.561">1242 739,'-5'38,"-1"18,0 4,1-3,2-7,1-11</inkml:trace>
  <inkml:trace contextRef="#ctx0" brushRef="#br0" timeOffset="1300.205">1186 627,'198'6,"-196"-6,0 0,-1 0,1 0,-1 1,1-1,0 0,-1 1,1-1,-1 1,1 0,-1-1,1 1,-1 0,0 0,1 0,-1 0,0 0,0 0,0 1,0-1,0 0,0 1,0-1,0 0,0 1,0-1,-1 1,1-1,-1 1,1 0,-1-1,0 1,0-1,1 1,-1 0,0-1,0 1,-1 0,1-1,0 1,0-1,-1 1,1 0,-1-1,0 1,1-1,-1 1,0-1,0 0,0 1,0 0,-60 64,0 1,60-65,0 0,0-1,0 1,0 0,1 0,-1 0,1 0,-1 0,1 0,0 0,0 0,0 0,0 0,0 0,0 0,0 0,1 0,-1 0,1 0,0 0,-1 0,1-1,0 1,0 0,0 0,0-1,0 1,1 0,-1-1,0 0,1 1,-1-1,1 0,0 1,-1-1,1 0,0 0,0 0,-1-1,1 1,0 0,0-1,1 1,70 20,-63-19,0-1,-1 1,1 1,-1 0,1 0,-1 1,0 0,0 1,-1 0,1 0,-1 1,0-1,-1 2,7 6,-12-11,-1 0,0 0,0 0,0 1,0-1,0 0,-1 0,1 1,-1-1,1 0,-1 0,0 1,0-1,0 1,0-1,-1 0,1 1,0-1,-1 0,0 0,1 1,-1-1,0 0,0 0,0 0,-1 0,1 0,0 0,-1 0,1-1,-1 1,0 0,0-1,1 1,-2-1,-71 49,-102 11,130-58,28-6</inkml:trace>
  <inkml:trace contextRef="#ctx0" brushRef="#br0" timeOffset="1618.705">1666 118,'43'44,"-2"1,-2 3,-2 1,-2 1,-2 2,10 27,-37-70,-1 1,0 0,-1 0,0 0,-1 0,0 1,-1 0,0-1,0 1,-1 0,-1 0,1 0,-2 0,0 0,0 0,-1 0,0-1,-1 1,0-1,-1 1,0-1,0 0,-1 0,-1-1,0 0,-2 4,-163 132,29-60,124-74</inkml:trace>
  <inkml:trace contextRef="#ctx0" brushRef="#br0" timeOffset="2072.923">2456 429,'-11'29,"-2"1,-1-2,-1 0,-1 0,-2-2,-1 0,-12 12,-6 6,26-33,-1 1,2 0,0 1,0 0,2 1,-1 0,2 0,0 0,0 1,1 0,-2 13,7-25,1 1,0-1,0 0,0 0,0 0,0 1,1-1,0 0,-1 0,1 0,0 0,0 0,1 0,-1 0,1 0,-1 0,1 0,0-1,0 1,0-1,1 0,-1 1,0-1,1 0,0 0,-1 0,1-1,0 1,0-1,0 0,0 1,0-1,0 0,0-1,0 1,0-1,2 1,4 0,-1 0,1 0,-1-1,1 0,0 0,-1-1,1 0,-1-1,1 0,-1 0,0-1,0 0,7-3,9-11,-5-1</inkml:trace>
  <inkml:trace contextRef="#ctx0" brushRef="#br0" timeOffset="2519.322">2286 231,'224'-180,"-159"130,-64 50,1 0,-1 1,0-1,1 1,-1-1,1 1,-1 0,0-1,0 1,1 0,-1 0,0 0,0 0,0 0,0 0,0 0,0 0,0 0,-1 1,1-1,0 0,0 1,-1-1,1 0,-1 1,0-1,1 0,-1 1,0-1,0 1,0-1,0 1,0-1,0 1,0-1,0 1,-1-1,1 0,-1 2,2 6,3 28,2 1,1-1,2-1,2 0,13 31,-16-48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0,'-30'17,"2"2,-1 0,2 2,1 0,0 2,2 1,1 1,1 2,1 0,1 0,1 2,2 1,1 0,1 1,2 1,8-5,1 0,1 0,2 0,1 0,0 0,3 1,0-1,1-1,2 1,1-1,1 0,1 0,9 18,-13-32,0 0,0 0,1 0,1-1,-1 0,2-1,0 1,0-1,1-1,0 1,0-2,1 1,3 0,0-4,-2-4</inkml:trace>
  <inkml:trace contextRef="#ctx0" brushRef="#br0" timeOffset="3383.77">1020 170,'-38'103,"2"-42,-1-2,-4-2,-34 37,25-29,-92 98,129-153</inkml:trace>
  <inkml:trace contextRef="#ctx0" brushRef="#br0" timeOffset="3646.458">596 170,'5'29,"16"23,9 9,4-2,2-7,3-6,1-7,-2-5,-3-8,-2-4,-2-1,-2 1,-1-4,-5 1,-1-4,-1 1,-3-2</inkml:trace>
  <inkml:trace contextRef="#ctx0" brushRef="#br0" timeOffset="4351.129">1358 621,'-141'190,"22"-22,113-157,12-16,14-17,8-14,17-23,3 2,2 2,20-15,25-19,-95 88,1 0,-1 0,1 0,0 0,0 1,-1-1,1 0,0 0,0 1,0-1,0 0,0 1,0-1,0 1,0-1,0 1,0 0,0-1,0 1,0 0,0 0,0-1,0 1,0 0,1 0,-1 0,0 1,0-1,0 0,0 0,0 1,0-1,0 0,0 1,0-1,0 1,0-1,0 1,0 0,0-1,0 1,0 0,-1 0,1-1,0 1,-1 0,1 0,0 0,-1 0,1 0,-1 0,1 0,-1 0,0 0,0 0,1 1,-1-1,0 0,0 0,0 0,0 0,0 0,0 0,0 0,-1 1,1-1,0 0,-1 0,12 189,11-109,-53-89,-197-117,172 108,31 12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14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38,'-3'-3,"0"0,1 0,-1 0,0 0,-1 1,1-1,0 1,-1 0,1 0,-1 0,0 0,0 1,0-1,0 1,0 0,0 0,0 0,0 1,0 0,0-1,0 2,0-1,0 0,0 1,-1-1,1 1,0 1,1-1,-1 0,0 1,0 0,1 0,-1 0,0 0,1 1,-22 22,2 2,2 0,0 2,2 0,1 1,1 1,2 0,1 2,1-1,2 2,2-1,1 1,1 1,2 0,0 29,3-53,0 1,1-1,1 1,0 0,1-1,0 1,1-1,0 1,0-1,2 0,-1 0,1 0,1 0,0-1,0 1,1-1,1-1,0 1,0-1,0 0,1-1,1 1,-1-2,1 1,1-1,-1-1,1 0,0 0,1-1,-1 0,1-1,0 0,4 1,-3-3,0 1,0-2,0 1,0-2,0 0,0 0,0-1,0 0,-1-1,1-1,0 0,-1 0,1-1,-1-1,0 0,-1 0,1-1,-1 0,5-4,-2-4</inkml:trace>
  <inkml:trace contextRef="#ctx0" brushRef="#br0" timeOffset="565.739">905 321,'-20'25,"1"0,2 2,0 0,2 1,0 0,3 2,0-1,2 1,1 1,1 0,1 3,6-29,0 0,0 0,1 0,-1-1,1 1,0 0,0 0,1 0,0 0,0 0,0 0,0 0,1-1,-1 1,1-1,1 1,-1-1,0 0,1 1,0-1,0-1,0 1,1 0,-1-1,1 0,0 1,0-2,0 1,0 0,0-1,1 0,-1 0,1 0,2 1,5-2,0 0,0 0,0-1,-1-1,1 0,0 0,-1-1,1-1,-1 0,1 0,-1-1,0-1,-1 0,1 0,-1-1,0 0,0-1,-1 0,3-3,19-19,-1-2,-1-1,-2-1,16-26,-17 24,13-20,-3-2,-2-1,-3-1,3-14,-79 241,42 282,3-385,-4 0,-2 1,-3-2,-16 57,24-113,0-1,-1 1,0-1,0 0,-1 1,0-1,0 0,0 0,-1 0,0-1,0 0,-1 1,0-1,0-1,0 1,-1-1,0 0,0 0,0-1,-1 1,1-1,-1-1,0 0,0 1,0-2,-1 1,2-2,0 0,0 0,0-1,0 1,1-1,-1-1,0 1,0-1,0 0,0 0,1-1,-1 0,0 0,1 0,0 0,-1-1,1 0,0 0,0-1,1 1,-1-1,1 0,0 0,0-1,0 1,0-1,1 0,0 0,0 0,0 0,1-1,-1 1,1-1,1 1,-1-1,1 0,-1-3,0-12,1 0,1 0,1 1,1-1,0 0,2 1,0-1,2 1,0 0,1 0,1 1,0 0,2 1,0 0,2 0,-1 1,2 0,0 1,1 1,1 0,0 1,10-7,-6 7</inkml:trace>
  <inkml:trace contextRef="#ctx0" brushRef="#br0" timeOffset="5143.893">1696 688,'-82'105,"5"3,-16 39,71-104,37-52,273-386,-184 280,-103 114,1 1,-1 0,0-1,0 1,1 0,-1-1,0 1,0 0,1 0,-1 0,0 0,1 1,-1-1,0 0,0 0,1 1,-1-1,0 1,0-1,0 1,0-1,1 1,-1 0,0 0,0-1,0 1,0 0,-1 0,1 0,0 0,0 0,0 0,-1 0,1 1,-1-1,1 0,-1 0,1 0,-1 1,0-1,1 0,-1 0,0 1,0-1,0 0,0 1,0-1,0 0,-1 0,1 1,0-1,-1 0,1 0,0 1,-1-1,0 0,1 0,-1 0,0 0,1 0,-2 1,-4 13,1 0,1 1,0 0,1 0,1 0,0 0,1 0,1 0,0 0,2 0,-1 1,2-1,0-1,1 1,1 0,0-1,1 0,1 0,0-1,1 0,4 5,-12-18,0-1,0 0,0 1,0-1,0 1,0-1,0 0,1 1,-1-1,0 1,0-1,0 0,1 1,-1-1,0 0,0 1,1-1,-1 0,0 0,1 1,-1-1,0 0,1 0,-1 0,1 1,-1-1,0 0,1 0,-1 0,1 0,-1 0,0 0,1 0,-1 0,1 0,-1 0,1 0,-1 0,0 0,1 0,-1 0,1 0,-1 0,0 0,1-1,-1 1,0 0,1 0,-1-1,0 1,1 0,-1 0,0-1,1 1,-1 0,0-1,0 1,1 0,-1-1,0 1,0 0,0-1,0 1,1-1,-1 1,0-1,-6-28,3 26,-1 0,0 1,1-1,-1 1,0 0,0 0,-1 0,1 0,0 1,0 0,-1 0,1 0,-1 0,1 1,-1-1,-3 1,-18-4,-119-17,121 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6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0,'-68'41,"1"2,3 4,-18 18,69-56,0 0,1 1,1 0,0 1,0 0,1 1,0 0,1 1,0 0,2 0,-1 1,1 0,1 0,1 0,0 1,1 0,-2 8,6-19,0-1,1 1,-1-1,1 0,-1 1,1-1,0 0,0 1,0-1,1 0,-1 0,1 0,0 0,0 0,0-1,0 1,0 0,1-1,-1 0,1 1,-1-1,1 0,0 0,0-1,0 1,0 0,0-1,0 0,1 0,-1 0,0 0,1 0,0-1,5 2,0-1,0-1,0 1,0-1,0-1,0 0,0 0,0-1,-1 0,1 0,0-1,2-2,14-9,-1-2,0 0,-1-2,-1 0,-1-2,-1 0,0-2,-2 0,16-24,-12 19,53-91,-55 83,-32 95,6-47,1 0,0 0,1 1,1 0,0 0,1-1,1 2,0-1,1 0,0 0,1 0,1 0,0 0,1 0,0-1,1 1,4 8,-5-19,1 1,0-1,-1 0,1 0,1 0,-1-1,0 0,1 1,-1-1,1-1,-1 1,1-1,0 0,0 0,0 0,0 0,0-1,-1 0,1 0,0-1,0 1,0-1,0 0,0 0,-1-1,1 1,0-1,-1 0,1 0,-1-1,0 1,0-1,0 0,0 0,0 0,-1-1,16-13,0 0,-2-2,-1 0,0-1,-1 0,-1-2,-1 1,-1-2,-1 1,-1-2,1-4,0 3,-11 25,1 0,-1 0,0 0,0 0,0 0,1 1,-1-1,0 0,0 0,0 0,1 0,-1 0,0 0,0 0,0 0,1 0,-1 0,0 0,0 0,0-1,1 1,-1 0,-9 37,4-21,0 1,1 0,2 0,-1 0,2 0,0 1,1-1,1 0,3 16,-1-21,0 0,1 0,1-1,0 1,0-1,1 0,1-1,7 10,-11-16,-1 0,2 0,-1 0,0 0,1-1,0 1,-1-1,1 0,1-1,-1 1,0-1,1 1,-1-1,1-1,-1 1,1-1,0 1,0-1,0-1,0 1,0-1,0 0,2 0,1-4,0 0,0-1,0 0,-1 0,0 0,0-1,0-1,-1 1,0-1,0 0,-1 0,0-1,0 1,0-1,-1 0,-1 0,1-1,-1 1,-1-1,1-2,6-9,106-281,-115 301,0 0,0 1,0-1,1 0,-1 1,0-1,0 0,1 1,-1-1,0 0,1 0,-1 1,0-1,1 0,-1 0,0 0,1 1,-1-1,0 0,1 0,-1 0,1 0,-1 0,0 0,1 0,-1 0,1 0,-1 0,0 0,1 0,-1 0,1 0,-1 0,0 0,1-1,-1 1,0 0,1 0,-1 0,0-1,1 1,-1 0,0 0,1-1,-1 1,0 0,0-1,1 1,-1 0,0-1,0 1,0 0,1-1,-1 1,0-1,0 1,0 0,0-1,0 1,3 38,-3-34,24 264,40 65,-23-48,-37-268,-2 1,0-1,-1 1,-1 0,0 0,-1-1,-1 1,-1 0,-1-1,0 0,-1 0,-1 0,-1 0,0-1,-1 0,-1-1,0 0,-1 0,-1-1,0 0,-1 0,0-2,-10 9,11-14,0 0,0-1,0 0,-1 0,0-1,0-1,0 0,0-1,-1 0,1-1,-1 0,0-1,0 0,0-1,-3-1,11 0,1 0,0 0,-1 0,1-1,-1 1,1-1,0 0,0 0,0-1,0 1,1-1,-1 0,1 0,-1 0,1-1,0 1,0-1,1 1,-1-1,1 0,-1 0,1 0,1 0,-1-1,0 1,1 0,0-1,0-1,-2-6,1 0,1 0,-1 0,2 0,0 0,0 0,1-1,1 1,0 0,2-3,11-25,2 1,2 0,1 1,2 2,2 0,1 1,1 2,2 1,2 0,2 2,2-5,1 2,2 2,1 1,2 2,1 2,22-10,-38 24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1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47,'24'0,"22"-5,8-1,0 0,-5-4,-5 0,-6 2,-9 7,-5 3,-7 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5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55 110,'-27'169,"14"-93,-2 48,15-120,1 1,-1 0,1 0,0-1,0 1,0-1,1 1,-1-1,1 1,0-1,0 0,1 0,-1 0,1 0,0 0,0-1,1 1,-1-1,1 0,-1 0,1 0,0 0,0 0,1-1,-1 0,1-1,-1 1,1-1,0 0,0 0,0 0,0-1,0 1,-1-1,1 0,0-1,0 1,0-1,0 0,0 0,-1-1,1 1,0-1,-1 0,1-1,-1 1,0-1,0 1,0-1,2-2,5-4,-1 0,-1 0,1 0,-2-1,1-1,-1 1,-1-1,0-1,3-5,115-325,-75 234,-47 131,-12 14,2 1,1 0,2 0,2 1,2-1,1 1,2-1,6 30,27 204,-32-243,-1 0,-2 0,-1 0,-1 1,-1-1,-2 0,0 0,-2-1,-2 0,0 0,-2 0,-1-1,-1-1,-1 0,-8 11,14-27,2 0,0-1,-1 0,0-1,0 1,-1-1,0 0,0 0,-1-1,0 0,0-1,-1 0,0 0,0 0,0-1,-1-1,0 0,7-3,-1-1,0 0,0 0,0 0,0-1,0 1,0-1,0 0,0 0,1 0,-1-1,0 1,1-1,-1 0,1 0,-1 0,1-1,0 1,0-1,0 0,1 1,-1-1,1-1,-1 1,1 0,0 0,-1-3,-35-103,36 99,1 0,0-1,1 1,0 0,1 0,0 0,0 0,1 0,0 0,1 0,1 0,-1 1,1-1,1 1,-1 0,2 0,-1 1,1-1,1 1,4-5,35-28,-28 23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64 636,'0'29,"0"14,0 5,0-1,0-4,0-5,0-3,-5-3,-1-2,0-2,1 0,1-1,-3-4,0-2,-5-4,1-5</inkml:trace>
  <inkml:trace contextRef="#ctx0" brushRef="#br0" timeOffset="517.217">92 552,'28'-8,"0"2,1 1,-1 1,1 1,0 1,15 3,-42-2,1 1,-1 0,1 0,-1 0,1 0,-1 0,1 0,-1 1,1-1,-1 1,0 0,1 0,-1 0,0 0,0 0,1 0,-1 1,0-1,0 1,0-1,-1 1,1 0,0 0,-1 0,1 0,-1 0,1 0,-1 0,0 0,0 1,0-1,0 0,0 1,-1-1,1 1,-1-1,0 1,1-1,-1 1,0-1,0 1,-1-1,1 1,-1-1,1 1,-1-1,0 0,0 2,-2 4,-1 0,-1-1,1 1,-1-1,0 0,-1 0,0 0,0-1,0 0,-1 0,0 0,0-1,0 0,0 1,1-1,0 1,0 0,0 0,1 0,0 1,0 0,1 0,0 0,0 1,0 2,3-8,1 1,-1-1,1 1,0-1,0 1,0 0,0-1,1 1,-1-1,1 1,-1-1,1 1,0-1,0 0,0 1,0-1,0 0,1 0,-1 1,1-1,-1 0,1 0,0-1,0 1,0 0,0-1,0 1,0-1,0 0,0 1,3 0,82 30,-70-27,69 38,-84-42,0 1,0 0,0-1,0 1,-1 0,1 0,-1 0,1 0,-1 0,0 0,0 0,0 0,0 1,0-1,0 1,0-1,-1 0,1 1,-1-1,0 1,0-1,0 1,0-1,0 1,-1-1,1 1,-1-1,1 0,-1 1,0-1,0 0,0 1,0-1,0 0,-1 0,1 1,-10 11,-1-1,0 0,0 0,-2-1,1 0,-1-2,-1 1,0-2,-1 0,1-1,-2 0,1-1,-1-1,0-1,0 0,-1-1,1-1,-8 0,1-2</inkml:trace>
  <inkml:trace contextRef="#ctx0" brushRef="#br0" timeOffset="861.889">515 242,'29'6,"-2"2,1 1,-1 1,-1 2,0 0,0 2,-2 1,1 1,-2 1,0 0,-2 2,1 2,-14-10,-1 0,-1 0,0 0,-1 1,0 0,-1 0,0 0,-1 1,0-1,-1 1,0 0,-1-1,-1 1,0 0,0 0,-1 0,-1 0,-2 13,-1 0,-1 0,-1-1,-1 1,-1-2,-2 1,-10 18,2-11,0 1,-3-2,0-1,-2-1,-1-1,-1-1,-1-1,-14 9,-60 21,82-47</inkml:trace>
  <inkml:trace contextRef="#ctx0" brushRef="#br0" timeOffset="1734.918">1136 778,'302'-163,"-302"162,2-1,-1 1,1-1,0 0,0 0,0 1,-1-1,1 1,1 0,-1 0,0 0,0 0,0 0,1 0,-1 0,0 0,1 1,-1 0,1-1,-1 1,0 0,1 0,-1 0,1 0,-1 1,1-1,-1 1,0-1,1 1,-1 0,0 0,0 0,0 0,1 1,-1-1,0 0,0 1,-1-1,1 1,0 0,-1 0,2 0,8 39,-2 0,-2 0,-1 1,-3 0,-1 0,-2 0,-4 27,2 17,2-81,-16 247,13-233,-1-1,0 1,-2-1,0 0,-1 0,-1 0,-1-1,0-1,-1 1,-1-2,0 1,-3 0,7-9,0-1,-1 0,0 0,0-1,0 0,-1-1,0 0,0 0,0-1,0 0,0 0,-1-1,1 0,-1-1,1 0,-1-1,0 0,1 0,-1-1,1 0,-1-1,1 0,-7-2,10 1,0 0,1 0,0-1,-1 1,1-1,1 0,-1-1,0 1,1-1,0 0,0 0,1-1,-1 1,1-1,0 1,1-1,-1 0,1 0,0 0,1 0,0-1,0 1,0 0,0-1,1 1,0 0,1-1,-1 1,1 0,0-1,1 1,0 0,0 0,0 0,0 0,1 0,1-1,11-21,2 0,1 1,1 1,1 1,23-23,88-70,-106 95</inkml:trace>
  <inkml:trace contextRef="#ctx0" brushRef="#br0" timeOffset="2168.938">1390 213,'142'-111,"-103"80,-31 23,-1 1,1 0,1 1,-1 0,1 0,0 1,1 0,-1 0,1 1,0 1,0-1,10 0,-18 3,0 1,1 0,-1 0,0 1,1-1,-1 0,0 1,1 0,-1-1,0 1,0 0,0 0,0 0,0 0,0 1,0-1,0 0,0 1,-1-1,1 1,0 0,-1 0,1-1,-1 1,0 0,0 0,0 0,0 1,0-1,0 0,0 0,-1 0,1 1,-1 1,5 87,-5-76,-2 19,0-26,1 0,0 0,1 0,0 0,0 1,1-1,0 0,0 0,1 0,0 0,1 0,-1-1,1 1,1-1,0 0,3 6,4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39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0 340,'43'-5,"29"-2,7-4,-1 0,-8 1,-7 3,-9 3,-9 1,-8 2,-5 1,-3 0,-1 1,-2-1,1 1,-10-1,-8 5,-10 1,-4 0</inkml:trace>
  <inkml:trace contextRef="#ctx0" brushRef="#br0" timeOffset="304.907">508 0,'-17'96,"6"8,-17 90,10-139,-22 119,39-150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7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1,'-19'3,"-1"1,1 1,0 1,0 1,0 0,1 2,0 0,1 1,0 0,0 2,2 0,-1 1,1 0,1 1,0 1,2 0,-1 1,1 0,-11 29,1 0,3 1,1 0,3 2,1 0,-3 33,11-45,1 1,2 0,2 0,1 0,2 0,5 27,-5-53,1-1,0 1,1 0,1-1,-1 0,2 0,-1 0,1-1,1 0,-1 0,2 0,-1-1,1 0,1-1,-1 1,1-2,0 1,1-1,-1-1,1 0,1 0,-1-1,0 0,1 0,0-2,0 1,7 0,6-1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9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28,'48'-4,"26"-3,4 1,-5 2,-11 0,-16 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56 367,'0'1,"-1"-1,1 1,-1-1,1 0,0 1,-1-1,1 1,0-1,0 1,-1-1,1 1,0-1,0 1,0 0,0-1,0 1,0-1,0 1,-1-1,2 1,-1-1,0 1,0 0,0-1,0 1,0-1,0 1,1-1,-1 1,0-1,0 1,1-1,-1 1,0-1,1 1,-1-1,0 0,1 1,-1-1,1 1,-1-1,1 0,-1 0,1 1,-1-1,1 0,-1 0,1 1,-1-1,1 0,-1 0,1 0,-1 0,1 0,0 0,-1 0,1 0,-1 0,1 0,-1 0,1 0,-1-1,1 1,40 1,-5-7,1 0,-1 0,1 3,-1 0,1 3,2 1,-37-1,0 1,1-1,-1 0,0 1,0 0,0-1,0 1,0 0,0 0,0 0,0 0,0 1,0-1,-1 0,1 1,0 0,-1-1,1 1,-1 0,0-1,1 1,-1 0,0 0,0 0,0 0,-1 0,1 1,0-1,-1 0,1 0,-1 0,0 0,0 1,0-1,0 0,0 0,0 1,-1-1,1 0,-1 0,1 0,-1 0,0 1,0-1,0 0,0-1,0 1,0 0,-1 0,1 0,-2 1,-110 167,-11-3,108-141,8-16,0 1,1 1,1-1,0 1,0 1,1-1,1 1,0-1,0 1,2 1,-1-1,1 12,2-21,0-1,1 1,-1 0,1-1,0 0,0 1,1-1,-1 1,1-1,-1 0,1 0,0 0,0 0,0 0,1-1,-1 1,1 0,-1-1,1 0,0 0,0 0,0 0,0 0,0 0,0-1,1 1,-1-1,1 0,-1 0,1-1,-1 1,116 7,-109-8,217-32,-224 32,0 0,-1-1,1 1,0-1,-1 0,1 0,-1 0,1 0,-1-1,1 1,-1-1,0 1,1-1,-1 0,0 0,0 0,-1 0,1 0,0 0,-1 0,1-1,0 0,5-14</inkml:trace>
  <inkml:trace contextRef="#ctx0" brushRef="#br0" timeOffset="247.49">1 678,'43'5,"33"1,9 0,0-1,-11-1,-12-2,-13-1,-9 0,-6-1,-6 0,-6-1</inkml:trace>
  <inkml:trace contextRef="#ctx0" brushRef="#br0" timeOffset="494.53">903 650,'-5'38,"-1"28,0 6,1-3,2-9,1-10,0-13</inkml:trace>
  <inkml:trace contextRef="#ctx0" brushRef="#br0" timeOffset="865.262">790 650,'23'-6,"15"-4,0 1,0 1,1 3,-1 1,24 1,-60 2,0 1,0-1,0 1,0 0,0 0,0 0,0 0,0 0,0 0,1 0,-1 1,0-1,0 1,0 0,-1-1,1 1,0 0,0 0,0 0,0 1,-1-1,1 0,-1 0,1 1,-1-1,1 1,-1 0,0-1,0 1,1 0,-1 0,-1 0,1-1,0 1,0 0,-1 0,1 0,-1 1,0-1,1 0,-1 0,0 0,0 0,0 0,-1 0,1 0,0 0,-1 0,1 0,-1 0,0 0,0 0,0 0,0 0,0 0,0-1,-25 30,24-29,-1-1,1 1,-1 0,1 0,0 0,0 1,0-1,0 0,0 1,1-1,-1 1,1 0,-1-1,1 1,0 0,0 0,0 0,1 0,-1 0,1 0,-1 0,1 0,0 0,0 0,1 0,-1 0,0 0,1 0,0 0,0 0,0 0,0 0,0-1,1 1,-1 0,1 0,76 72,-74-72,0 0,0 0,0 0,-1 1,1-1,-1 1,0 0,0 0,-1 0,1 1,-1-1,1 1,-2-1,1 1,0 0,-1-1,0 1,0 0,0 0,-1 0,1 0,-1 0,-1 0,1 0,-1 0,1 0,-1 0,-1 0,1-1,-1 1,0 0,0-1,0 1,-2 2,-7 2,0 1,0-2,-1 1,-1-2,1 0,-1 0,0-1,0 0,-1-2,-12 4,-18-4,28-9</inkml:trace>
  <inkml:trace contextRef="#ctx0" brushRef="#br0" timeOffset="1178.783">1326 0,'34'70,"-3"1,-3 1,11 50,-25-83,-1 0,-3 0,-1 1,-2 1,-1-1,-3 1,-1 0,-2 0,-2 0,-1 0,-3-1,-1 0,-3 4,3-17,-1-1,-1 0,-2 0,0-1,-2-1,-1 0,-1-1,-1 0,0-1,-2-1,-1-1,-11 10,10-17,2-4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8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87,'129'-45,"-118"42,5-5,1 2,1 0,-1 1,1 1,0 0,0 2,0 0,0 1,1 0,-1 2,13 2,-27-2,0 1,0 1,0-1,-1 1,1-1,-1 1,0 0,0 0,0 0,0 1,0-1,-1 1,1-1,-1 1,0 0,0 0,-1 0,1 0,-1 0,0 0,0 1,0-1,0 0,-1 1,0-1,0 0,0 1,0-1,-1 1,0-1,0 0,0 0,0 1,-1-1,1 0,-1 0,0-1,0 1,-1 0,1 0,-1-1,0 0,0 1,-2 1,-202 270,141-136,65-134,0-1,0 1,0 0,0 0,1-1,0 1,0 0,0 0,0 0,1-1,0 1,0 0,0 0,1-1,-1 1,1-1,0 0,1 1,-1-1,1 0,0 0,0 0,0-1,0 1,0-1,1 0,0 1,0-2,0 1,1 0,9 3,-1-1,2 0,-1-1,1-1,-1 0,1-2,0 1,0-1,-1-1,1-1,0 0,0-1,-1-1,9-2,28-13,-32 6</inkml:trace>
  <inkml:trace contextRef="#ctx0" brushRef="#br0" timeOffset="248.887">29 397,'43'-5,"33"-1,10-1,-2 2,-9-3,-18 0</inkml:trace>
  <inkml:trace contextRef="#ctx0" brushRef="#br0" timeOffset="964.209">932 397,'-191'323,"149"-254,46-92,118-178,-112 184,1 0,0 0,1 1,2 0,-1 1,2 0,0 2,10-8,-22 18,0 1,1 0,-1 1,0-1,1 0,-1 1,1 0,-1 0,1 0,0 0,0 0,-1 1,1 0,0 0,0 0,-1 0,1 0,0 1,0 0,-1 0,1 0,0 0,-1 0,1 1,-1 0,0-1,1 1,-1 0,0 1,0-1,0 1,-1-1,1 1,-1 0,1 0,72 119,-71-114,41 97,-44-104,0 0,0 0,0 0,0 1,-1-1,1 0,0 1,-1-1,1 1,-1-1,1 1,-1-1,0 1,1-1,-1 1,0-1,0 1,0-1,-1 1,1-1,0 1,0 0,-1-1,1 0,-1 1,1-1,-1 1,0-1,1 0,-1 1,0-1,0 0,0 0,0 1,0-1,0 0,-1 0,1 0,0-1,0 1,-1 0,1 0,0-1,-1 1,0 0,-13-2,0-1,1 0,-1 0,1-2,0 0,0 0,0-2,-10-4,-1 0,-1 0,1 0,-1-2,2 0,0-2,1 0,-20-18,27 18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1 272,'468'-246,"-455"238,-12 6,1 1,-1-1,1 1,-1-1,1 1,0 0,0 0,0 0,0 0,0 0,0 0,0 0,0 1,0-1,0 1,0 0,1-1,-1 1,0 0,0 0,0 0,0 1,1-1,-1 0,0 1,0 0,0-1,0 1,0 0,0 0,0 0,0 0,1 1,76 135,-52-92,-16-24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0,'-1'332,"-6"-269,-3-2,-2 1,-17 46,7-24,7-40,44-111,-16 42</inkml:trace>
  <inkml:trace contextRef="#ctx0" brushRef="#br0" timeOffset="315.914">548 141,'-406'179,"398"-175,4-3,0 0,0 0,0 1,0-1,0 1,0 0,0 0,1 1,-1-1,1 1,-1 0,1 0,0 0,0 0,1 0,-1 1,1-1,-2 4,43 29,-33-33,223 129,-227-130,0-1,0 0,0 1,-1-1,1 1,0 0,-1-1,1 1,-1 0,1 0,-1 0,0 0,0 0,0 1,0-1,0 0,0 0,0 1,-1-1,0 0,1 1,-1-1,0 1,0-1,0 0,-1 3,-3-2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1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0 267,'60'-16,"0"2,1 3,1 2,-1 4,38 1,81 41,-201-69,-6 8,4 5,1-1,2-1,0-1,0-1,-10-19,18 19,7 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5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1 144,'297'-34,"-179"15,283-61,-341 72,-35 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46,'48'5,"45"-3,15-3,0 0,-9-5,-12-2,-11 1,-14-3,-12 0,-15 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1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1 417,'22'122,"-5"1,-5 0,-5 38,-7-95,-1-66,0 0,1 0,-1 0,0 0,0 0,1 0,-1 0,0 0,0 0,1-1,-1 1,0 0,1-1,-1 1,0 0,1-1,-1 1,1-1,-1 1,0-1,1 1,-1-1,1 1,-1-1,1 0,0 1,-1-1,1 0,0 1,-1-1,1 0,0 1,0-1,0 0,-1 0,1 1,0-1,0 0,0 0,0 0,0 1,0-1,1 0,-1 1,0-1,0 0,1 0,-1 0,-4-46,2 0,2-1,2 1,2-1,2 1,2 0,2 1,10-24,-11 29,2 2,1-1,3 2,1 0,1 0,2 2,2 0,10-11,-8 15,-7 10,1 0,0 1,1 0,2 2,0 0,3-1,-21 19,0-1,0 1,0 0,0 0,0 0,0 1,0-1,1 0,-1 1,0-1,0 1,0 0,1 0,-1 0,0 0,1 0,-1 0,0 1,0-1,1 1,-1 0,0-1,0 1,0 0,0 0,0 0,0 1,0-1,0 0,-1 1,1-1,0 1,-1-1,1 1,-1 0,0 0,1 0,-1 0,0 0,0 0,0 1,34 92,-12 6,-18-81</inkml:trace>
  <inkml:trace contextRef="#ctx0" brushRef="#br0" timeOffset="552.208">762 700,'-262'271,"249"-261,14-18,14-23,-14 28,126-180,-108 163,0 0,2 1,0 1,1 1,0 1,2 1,17-8,-38 21,1 1,0-1,0 0,-1 1,1 0,0 0,0 0,0 1,0-1,0 1,0 0,1 0,-1 0,0 1,0-1,0 1,0 0,-1 0,1 0,0 1,0 0,0-1,-1 1,1 0,-1 1,0-1,0 1,0-1,0 1,0 0,0 0,-1 0,1 1,-1-1,0 0,0 1,0 0,0-1,-1 1,2 4,4 11,-1 0,0 1,-1 0,-1 0,-1 0,-1 0,-1 1,0-1,-2 0,0 1,-2-1,0 0,-3 9,6-27,0-1,-1 1,1-1,-1 1,0 0,1-1,-1 1,0-1,0 1,0-1,0 0,0 1,0-1,0 0,-1 0,1 0,0 0,-1 0,1 0,0 0,-1 0,0 0,1-1,-1 1,1-1,-1 1,0-1,1 0,-1 1,0-1,1 0,-1 0,0 0,1 0,-1-1,0 1,1 0,-1-1,0 1,1-1,-1 1,1-1,-1 0,0 0,-66-44,-50-66,35 45,58 49</inkml:trace>
  <inkml:trace contextRef="#ctx0" brushRef="#br0" timeOffset="1780.34">1327 784,'-1'0,"1"0,0-1,-1 1,1 0,-1 0,1 0,-1-1,1 1,-1 0,1 0,-1 0,1 0,-1 0,1 0,-1 0,1 0,-1 0,1 0,0 0,-1 0,1 1,-1-1,1 0,-1 0,1 0,-1 1,1-1,0 0,-1 0,1 1,-1-1,1 0,0 1,-1-1,1 1,0-1,0 0,-1 1,1-1,0 1,0-1,0 1,-1-1,1 1,0-1,0 0,0 1,0-1,0 1,0-1,0 1,0-1,0 1,0-1,0 1,0-1,1 1,-1 0,-79 240,-59 48,129-274,2-6</inkml:trace>
  <inkml:trace contextRef="#ctx0" brushRef="#br0" timeOffset="2038.457">1637 812,'-9'38,"-9"23,-5 10,0-2,1-8,3-9,0-9,4-7,3-5,1-8,0-2,3-6</inkml:trace>
  <inkml:trace contextRef="#ctx0" brushRef="#br0" timeOffset="2415.969">1469 954,'9'-21,"2"2,0-1,1 1,1 1,1 0,0 1,2 0,0 1,0 1,1 1,13-8,-27 20,-1 0,1 0,0 1,0-1,0 1,1-1,-1 1,0 0,0 0,1 0,-1 1,0-1,1 1,-1 0,1 0,-1 0,1 0,-1 1,0-1,1 1,-1 0,0 0,1 0,-1 1,0-1,0 1,0-1,0 1,0 0,-1 0,1 0,-1 1,1-1,-1 1,0-1,1 1,-2 0,1 0,0 0,0 0,-1 0,0 0,1 0,-1 1,-1-1,1 1,0 3,-1 0,-1 0,1 0,-1 0,0 0,-1 0,1 0,-1 0,-1-1,0 1,1-1,-2 1,1-1,-1 0,0 0,-2 1,-27 59,33-62,0 1,1-1,-1 0,1 0,0 1,0-1,0 0,0 0,1 0,-1 0,1 0,0-1,1 1,-1 0,0-1,1 0,0 1,0-1,0 0,0 0,1-1,-1 1,1-1,-1 0,1 1,0-2,0 1,0 0,3 0,19 14,-21-14,-1 0,1 1,-1-1,1 1,-1 0,0 0,0 1,-1-1,1 1,-1-1,1 1,-1 0,-1 1,1-1,0 0,-1 1,0 0,0-1,0 1,-1 0,0 0,1 0,-2 0,1 0,-1 0,1 0,-1 0,-1 0,1 1,-1-1,-1 4,-5 1,-1-1,-1 0,1-1,-1 0,-1 0,1-1,-1 0,0-1,-1 0,0-1,0 0,0-1,0 0,-1 0,0-1,1-1,-1 0,0-1,0 0,0 0,0-2,0 1,0-1,0-1,0-1,-2 0,-10-4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677 601,'-26'12,"-1"2,2 0,0 2,1 1,1 1,0 1,1 0,1 2,-17 23,30-34,0 1,1 0,0 0,1 1,0 0,1 0,1 0,0 0,0 1,1 0,1 0,0 0,1 0,0 0,1 0,1 0,0 0,0 1,1-9,0 0,0 0,0-1,1 1,0 0,0-1,0 0,0 0,1 0,-1 0,1 0,0-1,1 1,-1-1,0 0,1-1,-1 1,1-1,0 0,0 0,0 0,0-1,0 1,1-1,-1 0,0-1,0 0,1 0,-1 0,0 0,1-1,-1 1,0-1,0-1,0 1,0-1,0 0,0 0,0 0,0-1,24-17,0 0,-2-2,0 0,-2-2,0-1,-2-2,-1 0,-1-1,-1-1,-1 0,7-21,-25 49,23-37,-3-2,-1 0,-2-1,-2-1,-2 0,-1-1,-2 0,-3-1,-1-1,-2 1,-2-1,-2 0,-5-37,4 80,0-6,0 1,0-1,-1 0,0 1,-1-1,0 1,0 0,0-1,-1 1,0 0,0 0,-1 1,0-1,0 1,-1 0,1 0,-1 0,-1 0,1 1,2 5,0 0,0 0,0 1,0-1,0 1,0-1,0 1,0 0,0 0,1 1,-1-1,0 0,1 1,-1-1,1 1,-1 0,1 0,0 0,0 0,0 1,0-1,0 0,1 1,-1-1,1 1,-1 0,1-1,0 1,0 0,0 0,0 0,1 0,-1 0,1 0,0 0,0 1,-9 23,2 0,0 0,2 1,1 0,1-1,2 1,0 0,2 1,1-1,2-1,0 1,2 0,1-1,1 0,1-1,2 0,0 0,10 13,-15-26,2 1,-1-1,1-1,1 1,0-1,1-1,0 0,1 0,0-1,1-1,0 0,0 0,1-1,0-1,1 0,0-1,0 0,0-1,0-1,1 0,3 0,24-13,-24 3</inkml:trace>
  <inkml:trace contextRef="#ctx0" brushRef="#br0" timeOffset="283.644">0 1278,'43'15,"49"4,17-1,0-3,-4-4,-10-5,-12-7,-10-4,-9-2,-9 2,-10 0,-3 2,-4-3,-3-1,-3 0,-3 3,-5 0</inkml:trace>
  <inkml:trace contextRef="#ctx0" brushRef="#br0" timeOffset="782.795">734 1532,'-53'47,"3"2,1 3,3 1,-11 21,48-62,1 0,0 1,1 0,0 1,1-1,1 1,0 1,-2 11,6-21,0-1,0 0,1 1,0-1,0 0,0 1,0-1,1 0,-1 0,1 1,0-1,1 0,-1 0,1 0,-1 0,1 0,1 0,-1 0,0-1,1 1,0-1,0 0,0 0,0 0,0 0,1 0,-1-1,1 1,-1-1,1 0,3 1,3 1,1 0,-1-1,0 0,1-1,0 0,-1-1,1 0,0-1,0 0,0 0,0-1,-1-1,1 0,-1 0,1-1,-1-1,0 1,0-2,0 1,7-6,3-1,-1-2,0 0,0-1,-1-1,-1-1,-1 0,0-1,-1-1,2-4,8-13,-2 0,-1-1,-2-1,-2-1,-1-1,-2-2,-9 26,-1-1,-1 0,-1 0,0-1,-1 1,-1-1,-1 1,0-1,-1 0,-1 1,0 0,-1-1,-1 1,0 0,-2 0,-4-10,8 20,0-1,-1 0,0 1,0-1,0 1,-1 0,0 0,0 0,-1 1,1 0,-1-1,0 2,-1-1,1 0,-1 1,0 0,0 1,0-1,-1 1,1 0,-1 1,1-1,-1 1,0 1,0-1,0 1,0 0,0 1,0 0,0 0,0 0,-1 1,-4 1,4 1,0 1,1 0,-1 0,1 0,0 1,0 0,0 1,1-1,0 1,0 1,0-1,1 1,0 0,0 0,1 0,0 1,0-1,1 1,0 0,0 0,0 5,-3 7,1 0,1 0,1 1,1-1,1 1,1 0,1-1,1 11,1-6,1 1,2-1,0 0,1 0,2-1,0 0,2 0,0-1,15 21,-18-30,1 0,0-1,1 0,1 0,0-1,1 0,0-1,1-1,0 0,0 0,1-2,4 2,48-6,-44-8</inkml:trace>
  <inkml:trace contextRef="#ctx0" brushRef="#br0" timeOffset="1100.319">1553 1307,'-15'29,"-178"392,189-410,1 0,0 0,0 0,1 0,1 1,0-1,0 0,1 1,1-1,1 11,-2-17,1-1,1 1,-1-1,0 1,1-1,0 0,0 1,0-1,1 0,-1 0,1-1,0 1,0 0,0-1,1 0,-1 0,1 0,0 0,-1 0,1-1,1 0,-1 0,0 0,0 0,1-1,-1 1,3-1,8 2,-1-1,1-1,0-1,0 0,-1-1,1 0,0-1,-1-1,1 0,-1-1,0-1,0 0,0 0,-1-2,0 0,0 0,-1-1,5-5,9-17,-18 14</inkml:trace>
  <inkml:trace contextRef="#ctx0" brushRef="#br0" timeOffset="1354.775">1214 1645,'33'-5,"41"-1,12-5,1 0,-10 1,-13 3,-17 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7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263 785,'-24'14,"0"2,2 0,0 2,0 0,2 2,0 0,2 1,0 1,1 0,2 2,-6 10,17-25,1 0,0 0,0 0,1 0,0 0,1 0,0 1,1-1,0 1,0-1,1 0,0 1,0-1,1 0,1 1,-2-5,1-1,-1 0,1 1,0-1,0 0,1 0,-1 0,1 0,0-1,0 1,0-1,0 0,1 0,-1 0,1 0,0 0,0-1,0 1,0-1,0 0,0-1,1 1,-1-1,1 0,-1 0,1 0,-1 0,1-1,0 0,4 0,7-4,1-1,-1-1,0 0,0-1,-1 0,0-1,0-1,-1-1,0 0,0-1,-1 0,-1-1,0 0,-1-1,7-10,23-25,-3-2,-2-1,-2-2,-2-1,-3-2,-2-1,11-36,-26 64,-2 0,0 0,-2-1,-2 0,0 0,-2-1,-1 0,-2 1,-1-1,-1 0,-1 0,-2 1,-2-1,0 1,-2 0,-1 1,-10-22,17 47,0-1,0 1,0-1,-1 1,1-1,-1 1,0 0,0 0,-1 1,1-1,-1 1,0-1,1 1,-2 0,1 1,0-1,0 1,-1 0,0 0,1 0,-1 0,0 1,0 0,0 0,0 0,0 1,0-1,0 1,0 0,0 1,0-1,1 1,-1 0,0 0,0 1,0 0,1-1,-1 1,1 1,-1-1,1 1,0 0,0 0,0 0,-3 3,-9 17,1 1,1 0,1 1,1 1,1 0,1 1,2 0,0 0,2 0,1 1,2 0,0 1,2-1,2 18,-2-27,1 1,0-1,2 0,0 1,2-1,0 0,1-1,1 1,0-1,2 0,0 0,1-1,0 0,2-1,0 0,1-1,0 0,1 0,10 4,1-1,0-1,1-1,0-1,1-1,1-1,0-2,1-1,0-1,1-1,19 2,176 0,-145 22,-64-23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7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88,'49'0,"48"0,23-5,5-1,-9 0,-9-4,-14 0,-9 2,-8-3,-8 1,-10 1,-6 3,-7 3,-6 1,-5 1,-8 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8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220 476,'-29'30,"1"1,1 1,2 1,2 1,0 1,3 2,-4 9,22-44,0 1,0 0,0-1,0 1,0 0,1 0,-1 0,1 1,0-1,0 0,0 0,0 1,1-1,-1 0,1 1,0-1,0 0,0 1,1-1,-1 1,1-1,-1 0,1 0,0 1,1-1,-1 0,0 0,1 0,0 0,0 0,0-1,0 1,0 0,0-1,1 0,-1 1,1-1,-1 0,1 0,0 0,0-1,2 2,15-3,1 0,-1-1,1-1,-1-1,0-1,0-1,-1-1,1 0,-1-1,0-2,-1 0,0 0,0-2,-1 0,-1-1,0-1,0 0,13-16,-2 6,-1-1,-1-2,-1 0,-2-2,0 0,-2-2,-1 0,-2-1,0-1,-3 0,0-1,-2-1,-2 0,0-6,-7 28,-1-1,0 1,-1-1,-1 1,0-1,0 0,-1 1,-1-1,0 1,-1-1,0 1,-1 0,-1 0,0 0,0 1,-1-1,0 2,-1-1,0 0,-2 1,7 7,0 1,-1 0,0 0,0-1,1 2,-1-1,0 0,-1 1,1-1,0 1,0 0,-1 0,1 0,0 0,-1 1,1-1,-1 1,1 0,-1 0,1 1,-1-1,1 0,0 1,-1 0,1 0,0 0,-1 0,1 1,0-1,0 1,0 0,0 0,0 0,1 0,-1 0,1 1,-3 1,-4 6,-1 1,2-1,-1 1,1 1,1-1,0 1,1 1,0-1,0 4,-2 10,2 2,0-1,2 1,1-1,1 1,2 0,0 0,2 0,1 0,1 1,1-10,1 0,0 0,1-1,1 0,1 0,0-1,2 0,0 0,0-1,2-1,0 0,1-1,0 0,1-1,0-1,1 0,1-1,7 4,-21-13,1 1,-1-1,0 0,1 0,0 0,-1-1,1 1,0-1,0 0,0 0,0 0,0 0,0-1,0 1,0-1,0 0,0-1,1 1,-1-1,0 0,0 0,2-1,7-7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8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1,'-204'454,"198"-439,1 1,1-1,0 1,1 0,0 0,2 0,-1 12,2-24,1-1,-1 1,0-1,1 1,0 0,0-1,0 0,0 1,0-1,1 0,0 1,-1-1,1 0,0 0,1-1,-1 1,0 0,1-1,-1 1,1-1,0 0,0 0,0 0,0 0,0 0,0-1,1 1,-1-1,1 0,-1 0,1 0,-1-1,1 1,-1-1,1 0,2 0,10 0,1-1,-1-1,1-1,-1 0,0-1,0 0,0-2,0 0,-1 0,0-2,0 0,3-3,38-32,-44 30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8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0,'38'5,"37"1,11 0,-5-6,-7-3,-15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1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3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1 258,'109'-14,"1"5,38 4,-107 4,168 22,-280-50,30 15,1-2,0-2,1-2,1-1,1-2,1-2,-5-5,40 30,0-1,0 1,0 0,0-1,0 1,0-1,0 1,0-1,0 1,1-1,-1 0,0 1,0-1,0 0,1 0,-1 1,0-1,1 0,-1 0,1 0,-1 0,1 0,-1 0,1 0,0 0,-1 0,1 0,0 0,0 0,0 0,0 0,0-1,0 1,0 0,0 0,0 0,1 0,-1 0,0 0,1 0,-1 0,1 0,-1 0,1 0,-1 0,1 0,0 1,-1-1,1 0,0 0,0 1,-1-1,1 0,0 1,0-1,0 1,0-1,19-3,1 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0,'38'10,"28"-3,6-1,-3-2,-9-2,-10-1,-8-6,-8-2,-8 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4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453 702,'-20'0,"1"1,-1 0,0 2,1 0,-1 1,1 1,0 1,1 1,-1 0,1 1,1 1,-1 1,2 1,-1 0,-9 10,22-18,1 0,0 1,0-1,0 1,0 0,1 0,0 0,0 0,0 1,0-1,0 1,1-1,0 1,0-1,0 1,1 0,-1-1,1 1,0 0,1-1,-1 1,1 0,0-1,0 1,0-1,1 1,-1-1,1 0,0 1,0-1,1 0,-1 0,1 0,0-1,0 1,0-1,1 0,-1 1,1-1,0-1,0 1,3 1,-2 0,0-1,1 0,0 0,0 0,0-1,0 0,0 0,0 0,1-1,-1 0,0 0,1-1,-1 1,1-2,-1 1,1-1,-1 1,0-2,1 1,-1-1,0 0,0 0,2-2,127-84,-123 80,28-25,-1-1,-1-3,-2 0,-2-2,-1-2,-2-1,-2-2,22-44,-39 69,-1 0,-1-1,-1 0,-1 0,0-1,-2 0,0-1,-2 1,0-1,-1 0,-2 0,0 0,-1 0,-3-17,1 33,-1 0,0 0,0 0,-1 1,0-1,0 1,0 0,0 0,-1 1,0-1,0 1,0 0,0 0,-1 0,0 1,0 0,0 0,0 1,0 0,0 0,-1 0,1 0,0 1,-1 0,0 1,1-1,-1 1,1 1,-1-1,0 1,1 0,0 1,-1-1,1 1,0 1,0-1,0 1,0 0,0 0,0 1,1 0,-3 2,-9 5,0 0,0 2,1 0,1 1,0 0,1 1,1 1,0 0,1 1,1 1,0-1,2 2,0-1,1 1,0 0,2 1,1 0,0 0,1 0,1 1,1-1,1 1,2 14,1-22,1-1,0 0,1 0,1 0,0-1,0 1,1-1,0-1,1 1,1-1,-1 0,1-1,1 1,0-2,0 1,1-1,2 0,9 8,1-2,0-1,1 0,1-2,0 0,0-2,20 5,-10-7,0-2,1-1,-1-2,0-1,26-3,-58 2,23-1</inkml:trace>
  <inkml:trace contextRef="#ctx0" brushRef="#br0" timeOffset="250.012">1 1125,'34'0,"49"-5,25-1,4 0,-3-4,-10 0,-13 2,-11 2,-8 2,-7 2,-9 1,-2 1,-6 0,-5 1,-4-1,-4 0,-1 5,-6 2</inkml:trace>
  <inkml:trace contextRef="#ctx0" brushRef="#br0" timeOffset="747.395">537 1492,'-42'28,"1"2,1 1,1 2,2 1,0 4,33-35,1-1,0 1,-1 0,1 0,0 0,1 0,-1 1,1-1,-1 1,1-1,0 1,0 0,1 0,-1 0,1 0,0 0,0 0,0 0,0 0,1 1,0-1,0 0,0 0,0 1,1-1,0 0,-1 0,1 0,1 0,-1 0,1 0,0 0,-1 0,2 0,-1-1,0 1,2 1,1-2,-1 1,1-1,0-1,0 1,1-1,-1 1,0-1,1-1,-1 1,1-1,0 0,-1 0,1-1,0 0,0 0,-1 0,1-1,0 1,-1-1,1-1,-1 1,4-2,117-57,-93 39,-1-2,-2-1,0-1,-1-1,-2-2,0-1,-2-1,-2-1,0-1,-3-1,0-1,13-33,-28 51,0 0,-1 0,-1-1,-1 0,0 1,-1-1,-1 0,0 1,-3-13,3 24,0-1,-1 1,0 0,0 0,0 0,-1 0,0 1,0-1,0 0,0 1,-1-1,1 1,-1 0,0 0,-1 0,1 0,-1 0,0 1,0-1,0 1,0 0,0 0,-1 1,1 0,-1-1,0 1,1 1,-1-1,0 1,0 0,0 0,-5 0,4 1,-1 0,1 1,-1 0,1 0,0 1,-1 0,1 0,0 0,0 1,1-1,-1 2,0-1,1 1,0-1,0 1,0 1,0-1,1 1,0 0,0 0,0 0,-1 3,-65 127,63-120,2 0,0 0,0 0,1 0,1 1,1-1,0 1,1 0,0 0,2 0,0 0,0-1,2 1,0 0,1-1,0 0,1 0,1 0,0 0,1-1,7 11,-8-16,0 0,1 0,0-1,0 0,1 0,0 0,1-1,-1 0,1-1,1 0,-1 0,1-1,0-1,0 1,0-1,1-1,-1 0,1-1,0 0,0 0,0-1,0-1,0 0,0 0,0-1,-1 0,1-1,0 0,0-1,13-10</inkml:trace>
  <inkml:trace contextRef="#ctx0" brushRef="#br0" timeOffset="1083.546">1271 1153,'-106'296,"29"-101,75-192,1 1,-1-1,1 0,-1 0,1 1,0-1,0 1,1-1,-1 1,1-1,-1 1,1 0,0-1,0 1,1-1,-1 1,1-1,0 1,0-1,0 1,0-1,1 0,-1 1,1-1,0 0,0 0,0 0,0 0,1-1,-1 1,1-1,-1 1,1-1,0 0,0 0,0 0,9 2,-1-1,1-1,0 1,-1-2,1 0,0 0,0-1,0-1,0 0,0 0,0-1,-1-1,1 0,-1-1,1 0,-1 0,-1-1,1-1,0 0,41-43,-43 30</inkml:trace>
  <inkml:trace contextRef="#ctx0" brushRef="#br0" timeOffset="1331.482">989 1407,'43'0,"34"0,8 0,-5 0,-12 0,-12 0,-17 0</inkml:trace>
  <inkml:trace contextRef="#ctx0" brushRef="#br0" timeOffset="1944.743">1864 758,'-102'450,"88"-311,35-211,121-331,-129 365,2 0,1 1,2 0,2 2,1 0,1 2,24-27,-45 58,0-1,1 0,0 1,-1-1,1 1,0 0,0 0,0 0,1 0,-1 0,0 0,1 0,-1 1,1-1,0 1,-1 0,1-1,0 1,0 1,0-1,0 0,0 1,0-1,0 1,0 0,0 0,0 0,0 1,0-1,0 1,-1-1,1 1,0 0,0 0,0 0,-1 1,1-1,0 1,-1-1,1 1,-1 0,0 0,1 0,4 13,1-1,-2 2,0-1,-1 1,-1-1,0 1,-1 1,0 5,8 34,-6-36</inkml:trace>
  <inkml:trace contextRef="#ctx0" brushRef="#br0" timeOffset="2234.462">2400 1012,'-10'43,"-3"29,1 7,2-5,3-11,-2-16,5-15,4-14</inkml:trace>
  <inkml:trace contextRef="#ctx0" brushRef="#br0" timeOffset="2697.296">2429 899,'36'5,"-14"-3,0 1,0 1,0 1,-1 1,0 0,0 2,2 2,-20-9,0 1,0-1,0 1,0-1,-1 1,1 0,-1 0,1 0,-1 1,0-1,0 1,0-1,0 1,0-1,0 1,-1 0,0 0,1 0,-1 0,0 0,0 0,-1 0,1 1,-1-1,1 0,-1 0,0 1,0-1,-1 0,1 0,-1 0,1 1,-1-1,0 0,-1 2,-3 5,0 0,0 0,-1 0,-1-1,1 0,-2-1,1 1,-1-1,-6 5,5-6,7-6,0-1,0 1,0 0,0 0,0 0,0 0,0 0,1 0,-1 0,0 0,1 1,-1-1,1 1,0-1,-1 1,1-1,0 1,0 0,0 0,0 0,0 0,0-1,1 1,-1 0,1 0,-1 0,1 1,0-1,0 0,0 0,0 0,0 0,0 0,0 0,1 0,-1 0,1 0,-1 0,1 0,0 0,0 0,0-1,0 1,0 0,1 0,134 41,-134-43,1 1,-1 0,1 0,-1 0,1 0,-1 0,0 1,0-1,1 1,-1-1,0 1,0 0,-1-1,1 1,0 0,0 1,-1-1,0 0,1 0,-1 1,0-1,0 0,0 1,0-1,-1 1,1 0,-1-1,1 1,-1-1,0 1,0 0,0-1,0 1,-1 0,1-1,-1 1,0-1,1 1,-1-1,0 1,0-1,-1 0,0 3,-7 6,0 0,-1-1,0 0,0 0,-1-1,-1-1,1 0,-1 0,-1-1,1-1,-1 0,0 0,-1-2,1 1,-1-2,0 0,0 0,0-2,0 1,-7-2,-3 2</inkml:trace>
  <inkml:trace contextRef="#ctx0" brushRef="#br0" timeOffset="3150.434">1638 194,'96'-20,"1"4,1 4,0 5,27 3,-73 5,-81-18,22 15,-1 0,0 0,0 0,0-1,0 0,1 0,0-1,-1 0,1 0,0-1,1 0,-1 0,1-1,0 1,1-1,-1 0,1-1,0 0,1 0,-3-3,2-10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2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0 116,'1'-1,"-1"1,1-1,-1 1,0 0,1-1,-1 1,1 0,-1 0,1-1,-1 1,1 0,-1 0,1 0,0 0,-1 0,1-1,-1 1,1 0,-1 0,1 1,-1-1,1 0,0 0,-1 0,1 0,-1 0,1 0,-1 1,1-1,-1 0,1 1,-1-1,1 0,-1 1,0-1,1 0,-1 1,1-1,-1 1,0-1,1 0,-1 1,0-1,0 1,1-1,-1 1,0 0,0-1,0 1,0-1,0 1,0-1,0 1,0-1,0 1,0 0,0-1,0 1,0-1,0 1,5 40,-5-41,1 467,-17-337,16-130,1 0,-1 0,1 0,-1 0,1 0,-1 0,1 0,-1 0,1 0,-1 0,1 0,-1 0,1 1,-1-1,0 0,1 0,-1 0,1 1,-1-1,85-345,-64 274,2 2,4 0,3 2,24-39,-53 104,-1-1,1 1,0 0,0 0,1 0,-1 0,0 0,1 0,-1 0,1 0,0 0,-1 1,1-1,0 1,0-1,0 1,0 0,0 0,1 0,-1 0,0 0,0 0,1 1,-1-1,1 1,-1-1,0 1,1 0,-1 0,1 0,-1 0,0 1,1-1,-1 1,0-1,1 1,-1 0,0 0,1 0,-1 0,11 8,0 0,-1 1,-1 0,0 1,0 0,-1 1,0 0,3 6,46 52,-45-58</inkml:trace>
  <inkml:trace contextRef="#ctx0" brushRef="#br0" timeOffset="616.165">705 510,'-303'433,"369"-555,75-95,-14 73,-126 142,0 1,0-1,0 1,1 0,-1 0,1-1,-1 1,1 0,-1 0,1 0,0 1,0-1,-1 0,1 1,0-1,0 1,0-1,-1 1,1 0,0 0,0 0,0 0,0 0,0 0,0 0,-1 1,1-1,0 1,0-1,0 1,-1 0,1 0,0 0,-1 0,1 0,-1 0,1 0,-1 0,0 1,1-1,-1 0,0 1,0-1,0 1,0-1,0 1,0 0,0 0,-1-1,1 1,0 0,-1 0,0 0,5 20,-2-1,0 1,-2 0,0-1,-2 1,-2 19,0 19,7 48,-4-107,0-1,1 1,-1 0,0 0,1 0,-1-1,0 1,0 0,0 0,0 0,0 0,0-1,0 1,0 0,0 0,0 0,0-1,0 1,0 0,-1 0,1 0,0-1,-1 1,1 0,-1 0,1-1,-1 1,1 0,-1-1,1 1,-1-1,0 1,1-1,-1 1,0-1,1 1,-1-1,0 1,0-1,1 0,-1 0,0 1,0-1,0 0,1 0,-1 0,0 0,0 0,0 0,0 0,1 0,-1 0,0 0,0 0,0-1,1 1,-1 0,0-1,0 1,0 0,-52-28,45 23,-165-100,159 95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0 206,'74'-17,"-15"9,1 3,0 2,49 6,-16-2,-22 10,-71-11,0-1,-1 1,1 0,0-1,0 1,0 0,0-1,0 1,0 0,0-1,0 1,0 0,0 0,0-1,0 1,0 0,0-1,0 1,0 0,0-1,0 1,0 0,1-1,-1 1,0 0,0 0,0-1,1 1,-1 0,0 0,0-1,0 1,1 0,-1 0,0 0,0-1,1 1,-1 0,0 0,1 0,-1 0,0 0,1 0,-1-1,0 1,1 0,-1 0,0 0,1 0,-1 0,0 0,1 0,-1 1,0-1,0 0,1 0,-23-22,21 21,-152-140,143 128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1,'707'0,"-683"0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1,'43'5,"34"-4,8-1,-6-1,-10 0,-14-1,-10 1,-8 1,-7-1,-2 1,-6 5,-8 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5 112,'26'178,"-23"295,-8-448,-8-32,8-14,1 1,1 0,1-1,1 0,1 1,0-1,3-15,-3 33,3-42,1 0,3 0,1 1,2 0,2 0,2 1,2 1,2 0,2 1,9-13,-22 44,0 0,0 0,1 1,0 0,1 1,-1 0,2 0,-1 1,1 0,6-3,-12 8,0 0,0 1,-1-1,1 1,1-1,-1 1,0 1,0-1,0 0,0 1,1 0,-1 0,0 0,0 1,1 0,-1-1,0 1,0 1,0-1,0 0,0 1,0 0,-1 0,1 0,0 1,-1-1,0 1,0-1,1 1,1 3,7 9,-1-1,0 1,-1 1,-1 0,0 0,-1 1,-1 0,2 7,-5-11</inkml:trace>
  <inkml:trace contextRef="#ctx0" brushRef="#br0" timeOffset="2754.884">485 704,'-30'34,"1"1,2 1,1 2,-6 16,-43 61,31-76,49-77,8 2,2 0,1 1,2 1,2 1,0 1,3 1,7-8,67-88,-96 126,0 0,0 1,0-1,0 0,0 1,0-1,0 1,1-1,-1 1,0 0,0-1,0 1,0 0,1 0,-1 0,0 0,0 0,0 0,1 0,-1 0,0 0,0 1,0-1,0 0,0 1,1-1,-1 1,0-1,0 1,0 0,0-1,0 1,0 0,-1 0,1 0,0 0,0-1,-1 1,1 0,0 0,-1 0,1 1,-1-1,1 0,-1 0,1 0,-1 0,0 0,0 1,0 0,16 61,-8-16,1 0,2-1,3-1,1 0,2-1,4 3,-20-45,6 17,-19-19,-56-64,63 56,0 1,0 0,-1 0,0 0,0 1,-1 0,1 0,-1 1,-1 0,1 0,-1 0,0 1,0 1,0-1,0 1,-1 0,0 1,1 0,-1 1,0-1,0 2,0-1,-8 2,0 4</inkml:trace>
  <inkml:trace contextRef="#ctx0" brushRef="#br0" timeOffset="3134.44">1049 619,'-5'19,"-6"12,-6 4,0 2,-3-1,-1-2,1-1,1-2,-3-2,-1 0,-2-1,3 0,1 0,-1 0,-1 0,2 0,6-5</inkml:trace>
  <inkml:trace contextRef="#ctx0" brushRef="#br0" timeOffset="3367.697">1303 676,'-19'38,"-12"23,1 5,4-4,2-7,6-8,5-8,5-5,4-4,2-2,-2-1,-2-6</inkml:trace>
  <inkml:trace contextRef="#ctx0" brushRef="#br0" timeOffset="3901.558">1133 732,'27'-13,"0"2,0 0,1 2,0 1,0 1,1 2,25-2,-51 6,0 0,0 0,0 0,0 1,0-1,0 1,0 0,0 0,0 0,0 0,0 1,0-1,0 1,0 0,0-1,-1 1,1 1,0-1,0 0,-1 1,1-1,-1 1,1 0,-1 0,0 0,1 0,-1 0,0 1,-1-1,1 1,0-1,-1 1,1-1,-1 1,0 0,0 0,0 0,0 0,0 0,-1 0,1 0,-1 0,0 0,0 1,-57 114,57-116,-1 1,1 0,0-1,0 1,0 0,0-1,0 1,1 0,-1-1,1 1,0-1,0 1,0-1,0 1,0-1,0 1,0-1,1 0,0 0,-1 0,1 0,0 0,0 0,0 0,0-1,0 1,0-1,1 1,-1-1,0 0,1 0,-1 0,1 0,-1 0,1-1,-1 1,1-1,1 1,38 23,-40-22,0-1,0 1,-1 0,1 0,0 1,-1-1,1 0,-1 0,0 1,0-1,0 1,0-1,0 1,-1 0,1-1,-1 1,1-1,-1 1,0 0,0-1,0 1,-1 0,1-1,-1 1,1 0,-1-1,0 1,0-1,0 1,0-1,0 0,-1 1,1-1,-1 0,-1 1,-73 60,57-55,1-1,-2-1,1-1,0 0,-1-2,0 0,0-2,0 0,0-1,0 0,1-2,-5-1,20 2,0 1,0 0,0-1,0 0,0 0,0 0,0-1,0 1,0-1,1 0,-1 0,0 0,1 0,0-1,0 0,0 1,0-1,0 0,0 0,0-1,-5-12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0 198,'68'-12,"0"3,0 2,1 4,57 4,-97 0,100-1,-146-17,-15 4,1-1,0-1,2-2,0-1,0-1,-15-15,36 17,13 12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6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1,'43'0,"29"0,7 0,-6 0,-9 0,-12 0,-14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0 308,'501'-22,"-325"15,-227-15,11 9,8 4,0-2,1-1,0-2,1 0,1-2,-25-18,52 32,-1 0,1 1,0-1,-1 0,1 0,0 0,0-1,0 1,1 0,-1-1,0 1,1-1,0 1,-1-1,1 0,0 0,0 0,1 1,-1-1,1 0,-1 0,1 0,0 0,0 0,0 0,0 0,1 0,-1 0,1 0,0 0,0 1,0-1,0 0,0 0,1 1,-1-1,1 1,0-1,0 1,0 0,0 0,0-1,0 2,0-1,1 0,-1 0,1 1,-1-1,1 1,0 0,-1 0,3-1,18-7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18,'43'0,"34"0,13 0,1 0,-11 0,-8 0,-13 0,-6 0,-7 0,-7 0,-6 0,-2-5,-3-1,-6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9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0,'48'10,"45"2,15 1,0-4,-9-6,-12-5,-11-2,-14 0,-12 1,-15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7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30 192,'-1'412,"-27"-116,28-294,0 9,2-47,60-261,-46 232,3 1,2 0,3 2,3 1,2 1,4 1,18-25,0 33,-50 50,0 1,0-1,0 0,1 0,-1 0,0 0,0 1,0-1,1 1,-1-1,0 1,1-1,-1 1,1 0,-1-1,0 1,1 0,-1 0,1 0,-1 0,0 1,1-1,-1 0,1 0,-1 1,0-1,1 1,-1-1,0 1,0 0,1 0,-1-1,0 1,0 0,0 0,0 0,0 0,0 0,0 0,0 0,-1 1,1-1,0 0,-1 0,1 1,-1-1,1 1,3 10,-1 1,-1-1,0 1,-1 0,0-1,0 1,-2 0,0 0,-2 10,5 90,10-69,-7-25</inkml:trace>
  <inkml:trace contextRef="#ctx0" brushRef="#br0" timeOffset="287.13">651 531,'-10'38,"-7"37,-2 11,3-6,4-10,5-13,-3-16,2-10,1-15,2-11</inkml:trace>
  <inkml:trace contextRef="#ctx0" brushRef="#br0" timeOffset="855.824">679 446,'60'48,"-27"-40,47 19,-78-25,0-1,0 0,0 1,-1-1,1 1,-1 0,1 0,-1 0,0-1,1 1,-1 0,0 0,0 1,-1-1,1 0,0 0,-1 0,1 1,-1-1,0 0,1 0,-1 1,0-1,-1 0,1 1,0-1,-1 0,1 0,-1 1,0-1,1 0,-1 0,0 0,-1 1,-26 41,26-41,-1-1,1 1,-1-1,1 1,0 0,0 0,0 0,0 0,1 0,-1 0,1 0,0 0,0 1,0-1,0 1,0-1,1 1,0-1,0 1,0-1,0 1,0-1,1 1,-1-1,1 0,0 1,0-1,0 0,0 1,1-1,0 0,0 1,99 88,-97-90,-1 0,1 0,-1 0,0 0,0 1,0 0,0-1,0 1,-1 0,1 0,-1 1,0-1,0 0,0 1,0-1,-1 1,1 0,-1 0,0-1,0 1,-1 0,1 0,-1 0,1 0,-1 0,-1 0,1 0,0 0,-1 0,0 0,0-1,0 1,0 0,-1 0,1-1,-1 1,0-1,-3 4,-3-2,-1 1,0-2,0 1,0-1,-1-1,1 1,-1-2,0 1,0-1,0-1,0 0,0 0,-1-1,1 0,0-1,0 0,-2-1,-7 1,-51-18,58 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56 107,'0'474,"-27"-296,17-150,10-29,0 1,0 0,0-1,0 1,0 0,0-1,0 1,0 0,0-1,0 1,0 0,0-1,0 1,-1 0,1-1,0 1,0 0,0-1,-1 1,1 0,0 0,0-1,0 1,-1 0,1 0,0-1,-1 1,1 0,0 0,0 0,-1 0,1-1,0 1,-1 0,1 0,-1 0,1 0,0 0,-1 0,1 0,0 0,-1 0,1 0,0 0,-1 0,1 0,0 0,-1 0,1 1,0-1,-1 0,1 0,0 0,-1 0,1 1,0-1,0 0,-1 0,1 1,0-1,0 0,-3-30,2-1,1 0,1 0,2 0,1 0,2 1,1 0,1 0,7-17,-11 34,7-26,1 1,3 0,1 0,1 2,2 0,2 1,1 1,2 1,24-26,31 7,-76 51,-1 0,0 0,1 1,-1-1,1 0,-1 1,1-1,-1 1,1 0,-1 0,1 0,-1 0,1 0,-1 1,1-1,-1 1,1-1,-1 1,1 0,-1 0,0 0,0 0,1 1,-1-1,0 1,0-1,0 1,0 0,-1-1,1 1,0 0,-1 0,1 0,0 2,36 145,-36-136</inkml:trace>
  <inkml:trace contextRef="#ctx0" brushRef="#br0" timeOffset="2163.132">677 559,'-321'449,"280"-424,41-24,-1-1,0 0,1 0,-1 0,0 0,0 0,1 0,-1 0,0 0,1 0,-1 0,0 0,0-1,1 1,-1 0,0 0,1-1,-1 1,0 0,1-1,-1 1,1-1,-1 1,1-1,-1 1,1-1,-1 1,1-1,-1 0,1 1,0-1,-1 0,1 1,0-1,0 0,-1 1,1-1,0 0,0 1,0-1,0 0,0 0,0 1,0-1,0 0,0 1,0-1,0 0,1 0,-1 1,0-1,0 0,1 1,-1-1,0 0,1 1,-1-1,1 1,-1-1,1 0,73-108,61-87,4 59,-72 92,-65 47,-1-1,1 1,0-1,0 1,-1 0,1 0,-1 0,1 0,-1 0,0 0,0 0,0 0,0 0,0 1,0-1,-1 0,1 1,-1-1,0 1,1-1,-1 0,0 1,-1-1,1 1,0-1,-1 2,1 0,0 70,-1-54,0 1,2-1,0 0,1 1,1-1,1 0,1 0,5 13,0-11,9 54,-21-74,0 0,0 0,0-1,0 1,0 0,0-1,0 0,-1 0,1 1,0-1,-1-1,1 1,-1 0,1-1,-1 1,0-1,1 0,-1 1,1-1,-1-1,0 1,1 0,-1-1,1 1,-1-1,1 0,-1 1,1-1,0-1,-1 1,1 0,0-1,-1 0,-11-3,1-1,-1 0,2-1,-1 0,1-1,0-1,0 0,1-1,1 0,0 0,0-1,1 0,0-1,1 0,0 0,1-1,0-2,0-7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8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0 311,'34'5,"20"1,6 0,-2-1,-7-2,-7 0,-6-2,-9-6,-6-1,-1 0,0 1,2 1,-4-3,-1 0,2-5,-2 1</inkml:trace>
  <inkml:trace contextRef="#ctx0" brushRef="#br0" timeOffset="203.498">367 1,'-5'38,"-1"28,-1 11,2-2,-3-9,0-11,0-10,3-8,2-5,1-4,1-6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0 627,'74'17,"181"-5,-186-13,3-10,-54 5</inkml:trace>
  <inkml:trace contextRef="#ctx0" brushRef="#br0" timeOffset="337.712">904 231,'3'3,"0"-1,0 1,0 0,0 0,0 0,-1 1,0-1,1 1,-1-1,-1 1,1-1,0 1,-1 0,0 0,0 0,0 0,0 0,-1 0,1 0,-1 0,0 0,0 1,-1-1,1 0,-1 0,0 0,0 0,0 0,-2 1,-54 109,37-87,-8 9,2 0,1 2,2 1,1 1,3 1,-14 42,0 3,24-72</inkml:trace>
  <inkml:trace contextRef="#ctx0" brushRef="#br0" timeOffset="615.636">594 231,'4'24,"17"27,9 10,4-1,2-5,-2-8,0-7,-3-5,0-4,-7-3,-1-1,-1 0,1 0,-4 0,1 0,-4 1,-5 0,-3-5</inkml:trace>
  <inkml:trace contextRef="#ctx0" brushRef="#br0" timeOffset="850.561">1242 739,'-5'38,"-1"18,0 4,1-3,2-7,1-11</inkml:trace>
  <inkml:trace contextRef="#ctx0" brushRef="#br0" timeOffset="1300.205">1186 627,'198'6,"-196"-6,0 0,-1 0,1 0,-1 1,1-1,0 0,-1 1,1-1,-1 1,1 0,-1-1,1 1,-1 0,0 0,1 0,-1 0,0 0,0 0,0 1,0-1,0 0,0 1,0-1,0 0,0 1,0-1,-1 1,1-1,-1 1,1 0,-1-1,0 1,0-1,1 1,-1 0,0-1,0 1,-1 0,1-1,0 1,0-1,-1 1,1 0,-1-1,0 1,1-1,-1 1,0-1,0 0,0 1,0 0,-60 64,0 1,60-65,0 0,0-1,0 1,0 0,1 0,-1 0,1 0,-1 0,1 0,0 0,0 0,0 0,0 0,0 0,0 0,0 0,1 0,-1 0,1 0,0 0,-1 0,1-1,0 1,0 0,0 0,0-1,0 1,1 0,-1-1,0 0,1 1,-1-1,1 0,0 1,-1-1,1 0,0 0,0 0,-1-1,1 1,0 0,0-1,1 1,70 20,-63-19,0-1,-1 1,1 1,-1 0,1 0,-1 1,0 0,0 1,-1 0,1 0,-1 1,0-1,-1 2,7 6,-12-11,-1 0,0 0,0 0,0 1,0-1,0 0,-1 0,1 1,-1-1,1 0,-1 0,0 1,0-1,0 1,0-1,-1 0,1 1,0-1,-1 0,0 0,1 1,-1-1,0 0,0 0,0 0,-1 0,1 0,0 0,-1 0,1-1,-1 1,0 0,0-1,1 1,-2-1,-71 49,-102 11,130-58,28-6</inkml:trace>
  <inkml:trace contextRef="#ctx0" brushRef="#br0" timeOffset="1618.705">1666 118,'43'44,"-2"1,-2 3,-2 1,-2 1,-2 2,10 27,-37-70,-1 1,0 0,-1 0,0 0,-1 0,0 1,-1 0,0-1,0 1,-1 0,-1 0,1 0,-2 0,0 0,0 0,-1 0,0-1,-1 1,0-1,-1 1,0-1,0 0,-1 0,-1-1,0 0,-2 4,-163 132,29-60,124-74</inkml:trace>
  <inkml:trace contextRef="#ctx0" brushRef="#br0" timeOffset="2072.923">2456 429,'-11'29,"-2"1,-1-2,-1 0,-1 0,-2-2,-1 0,-12 12,-6 6,26-33,-1 1,2 0,0 1,0 0,2 1,-1 0,2 0,0 0,0 1,1 0,-2 13,7-25,1 1,0-1,0 0,0 0,0 0,0 1,1-1,0 0,-1 0,1 0,0 0,0 0,1 0,-1 0,1 0,-1 0,1 0,0-1,0 1,0-1,1 0,-1 1,0-1,1 0,0 0,-1 0,1-1,0 1,0-1,0 0,0 1,0-1,0 0,0-1,0 1,0-1,2 1,4 0,-1 0,1 0,-1-1,1 0,0 0,-1-1,1 0,-1-1,1 0,-1 0,0-1,0 0,7-3,9-11,-5-1</inkml:trace>
  <inkml:trace contextRef="#ctx0" brushRef="#br0" timeOffset="2519.322">2286 231,'224'-180,"-159"130,-64 50,1 0,-1 1,0-1,1 1,-1-1,1 1,-1 0,0-1,0 1,1 0,-1 0,0 0,0 0,0 0,0 0,0 0,0 0,0 0,-1 1,1-1,0 0,0 1,-1-1,1 0,-1 1,0-1,1 0,-1 1,0-1,0 1,0-1,0 1,0-1,0 1,0-1,0 1,-1-1,1 0,-1 2,2 6,3 28,2 1,1-1,2-1,2 0,13 31,-16-48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0,'-30'17,"2"2,-1 0,2 2,1 0,0 2,2 1,1 1,1 2,1 0,1 0,1 2,2 1,1 0,1 1,2 1,8-5,1 0,1 0,2 0,1 0,0 0,3 1,0-1,1-1,2 1,1-1,1 0,1 0,9 18,-13-32,0 0,0 0,1 0,1-1,-1 0,2-1,0 1,0-1,1-1,0 1,0-2,1 1,3 0,0-4,-2-4</inkml:trace>
  <inkml:trace contextRef="#ctx0" brushRef="#br0" timeOffset="3383.77">1020 170,'-38'103,"2"-42,-1-2,-4-2,-34 37,25-29,-92 98,129-153</inkml:trace>
  <inkml:trace contextRef="#ctx0" brushRef="#br0" timeOffset="3646.458">596 170,'5'29,"16"23,9 9,4-2,2-7,3-6,1-7,-2-5,-3-8,-2-4,-2-1,-2 1,-1-4,-5 1,-1-4,-1 1,-3-2</inkml:trace>
  <inkml:trace contextRef="#ctx0" brushRef="#br0" timeOffset="4351.129">1358 621,'-141'190,"22"-22,113-157,12-16,14-17,8-14,17-23,3 2,2 2,20-15,25-19,-95 88,1 0,-1 0,1 0,0 0,0 1,-1-1,1 0,0 0,0 1,0-1,0 0,0 1,0-1,0 1,0-1,0 1,0 0,0-1,0 1,0 0,0 0,0-1,0 1,0 0,1 0,-1 0,0 1,0-1,0 0,0 0,0 1,0-1,0 0,0 1,0-1,0 1,0-1,0 1,0 0,0-1,0 1,0 0,-1 0,1-1,0 1,-1 0,1 0,0 0,-1 0,1 0,-1 0,1 0,-1 0,0 0,0 0,1 1,-1-1,0 0,0 0,0 0,0 0,0 0,0 0,0 0,-1 1,1-1,0 0,-1 0,12 189,11-109,-53-89,-197-117,172 108,31 12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14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38,'-3'-3,"0"0,1 0,-1 0,0 0,-1 1,1-1,0 1,-1 0,1 0,-1 0,0 0,0 1,0-1,0 1,0 0,0 0,0 0,0 1,0 0,0-1,0 2,0-1,0 0,0 1,-1-1,1 1,0 1,1-1,-1 0,0 1,0 0,1 0,-1 0,0 0,1 1,-22 22,2 2,2 0,0 2,2 0,1 1,1 1,2 0,1 2,1-1,2 2,2-1,1 1,1 1,2 0,0 29,3-53,0 1,1-1,1 1,0 0,1-1,0 1,1-1,0 1,0-1,2 0,-1 0,1 0,1 0,0-1,0 1,1-1,1-1,0 1,0-1,0 0,1-1,1 1,-1-2,1 1,1-1,-1-1,1 0,0 0,1-1,-1 0,1-1,0 0,4 1,-3-3,0 1,0-2,0 1,0-2,0 0,0 0,0-1,0 0,-1-1,1-1,0 0,-1 0,1-1,-1-1,0 0,-1 0,1-1,-1 0,5-4,-2-4</inkml:trace>
  <inkml:trace contextRef="#ctx0" brushRef="#br0" timeOffset="565.739">905 321,'-20'25,"1"0,2 2,0 0,2 1,0 0,3 2,0-1,2 1,1 1,1 0,1 3,6-29,0 0,0 0,1 0,-1-1,1 1,0 0,0 0,1 0,0 0,0 0,0 0,0 0,1-1,-1 1,1-1,1 1,-1-1,0 0,1 1,0-1,0-1,0 1,1 0,-1-1,1 0,0 1,0-2,0 1,0 0,0-1,1 0,-1 0,1 0,2 1,5-2,0 0,0 0,0-1,-1-1,1 0,0 0,-1-1,1-1,-1 0,1 0,-1-1,0-1,-1 0,1 0,-1-1,0 0,0-1,-1 0,3-3,19-19,-1-2,-1-1,-2-1,16-26,-17 24,13-20,-3-2,-2-1,-3-1,3-14,-79 241,42 282,3-385,-4 0,-2 1,-3-2,-16 57,24-113,0-1,-1 1,0-1,0 0,-1 1,0-1,0 0,0 0,-1 0,0-1,0 0,-1 1,0-1,0-1,0 1,-1-1,0 0,0 0,0-1,-1 1,1-1,-1-1,0 0,0 1,0-2,-1 1,2-2,0 0,0 0,0-1,0 1,1-1,-1-1,0 1,0-1,0 0,0 0,1-1,-1 0,0 0,1 0,0 0,-1-1,1 0,0 0,0-1,1 1,-1-1,1 0,0 0,0-1,0 1,0-1,1 0,0 0,0 0,0 0,1-1,-1 1,1-1,1 1,-1-1,1 0,-1-3,0-12,1 0,1 0,1 1,1-1,0 0,2 1,0-1,2 1,0 0,1 0,1 1,0 0,2 1,0 0,2 0,-1 1,2 0,0 1,1 1,1 0,0 1,10-7,-6 7</inkml:trace>
  <inkml:trace contextRef="#ctx0" brushRef="#br0" timeOffset="5143.893">1696 688,'-82'105,"5"3,-16 39,71-104,37-52,273-386,-184 280,-103 114,1 1,-1 0,0-1,0 1,1 0,-1-1,0 1,0 0,1 0,-1 0,0 0,1 1,-1-1,0 0,0 0,1 1,-1-1,0 1,0-1,0 1,0-1,1 1,-1 0,0 0,0-1,0 1,0 0,-1 0,1 0,0 0,0 0,0 0,-1 0,1 1,-1-1,1 0,-1 0,1 0,-1 1,0-1,1 0,-1 0,0 1,0-1,0 0,0 1,0-1,0 0,-1 0,1 1,0-1,-1 0,1 0,0 1,-1-1,0 0,1 0,-1 0,0 0,1 0,-2 1,-4 13,1 0,1 1,0 0,1 0,1 0,0 0,1 0,1 0,0 0,2 0,-1 1,2-1,0-1,1 1,1 0,0-1,1 0,1 0,0-1,1 0,4 5,-12-18,0-1,0 0,0 1,0-1,0 1,0-1,0 0,1 1,-1-1,0 1,0-1,0 0,1 1,-1-1,0 0,0 1,1-1,-1 0,0 0,1 1,-1-1,0 0,1 0,-1 0,1 1,-1-1,0 0,1 0,-1 0,1 0,-1 0,0 0,1 0,-1 0,1 0,-1 0,1 0,-1 0,0 0,1 0,-1 0,1 0,-1 0,0 0,1-1,-1 1,0 0,1 0,-1-1,0 1,1 0,-1 0,0-1,1 1,-1 0,0-1,0 1,1 0,-1-1,0 1,0 0,0-1,0 1,1-1,-1 1,0-1,-6-28,3 26,-1 0,0 1,1-1,-1 1,0 0,0 0,-1 0,1 0,0 1,0 0,-1 0,1 0,-1 0,1 1,-1-1,-3 1,-18-4,-119-17,121 20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908 678,'-28'227,"17"27,1-165,4 1,6 89,-2 44,-24 37,-4 68,19 6,-1-211,5 0,8 99,1-76,25 51,-27 283,1-255,-1-222,1 0,-1-1,1 1,-1 0,1 0,0-1,0 1,0-1,0 1,1-1,-1 1,0-1,1 0,0 0,0 0,0 0,0 0,0 0,0 0,0 0,0-1,1 1,-1-1,1 0,-1 0,1 0,-1 0,1 0,0 0,-1-1,1 1,0-1,0 0,-1 0,2 0,105-14,-83 8,203-37,-48 17,202-30,-49 26,-142 19,95-8,-21-8,89 27,-186-27,170 26,-142-27,535 29,1492-1,-1849 28,-158-3,-206-22</inkml:trace>
  <inkml:trace contextRef="#ctx0" brushRef="#br0" timeOffset="2212.142">2884 1525,'-10'6,"1"0,0 1,0 0,1 1,0 0,0 0,1 0,0 1,0 0,1 1,0 0,1-1,0 2,0-1,1 1,1-1,0 1,0 0,1 0,0 1,1-1,1 0,0 0,0 1,1-1,0 0,1 1,5 3,0 0,1 0,1-1,0 0,1-1,1 0,0-1,0 0,1-1,1 0,0-1,0 0,1-1,0 0,1-1,0-1,0-1,0 0,1-1,0 0,0-1,0-1,1-1,-1 0,1-1,-1-1,1 0,-1-1,16-4,-6 1,1-1,-1-1,0-2,-1 0,0-2,0-1,-1-1,0-1,-1-1,-1-1,0 0,-1-2,-1-1,0-1,-2 0,0-1,4-8,-15 19,79-123,-84 127,1-1,-1 0,0 0,-1-1,1 1,-1 0,0 0,-1-1,1 1,-2 0,1-1,0 1,-1-1,0 1,-1 0,1 0,-1 0,-1 0,1 0,-1 0,0 1,0-1,-1 0,-3-3,0 0,-1 0,-1 1,0 0,0 0,0 1,-1 0,0 1,0 0,0 0,-1 1,0 1,0-1,-1 2,1 0,-1 0,1 1,-1 1,0-1,-12 2,-1 0,-1 1,1 2,0 0,0 2,0 0,0 2,1 1,0 1,-7 4,-66 41,60-28</inkml:trace>
  <inkml:trace contextRef="#ctx0" brushRef="#br0" timeOffset="3478.361">3251 1976,'-10'41,"2"1,2 0,1 1,3-1,1 1,4 22,-2-13,-1-48,1 0,-1 0,1 0,-1 1,0-1,-1 0,1 0,-1 0,0 0,0 0,0 0,0 0,-1 0,0 0,1-1,-1 1,-1-1,1 1,0-1,-1 0,0 1,0-2,0 1,0 0,0 0,0-1,-1 0,1 0,-1 0,0 0,-1 0,-153 4,98-9,10-2,0-1,0-3,1-2,1-2,0-3,1-1,-14-9,-16-21,69 31,13 12</inkml:trace>
  <inkml:trace contextRef="#ctx0" brushRef="#br0" timeOffset="3944.225">3194 2343,'0'2,"1"1,-1-1,1 1,-1-1,1 1,-1-1,1 1,0-1,0 0,1 0,-1 1,0-1,1 0,-1 0,1 0,0 0,-1-1,1 1,0 0,0-1,0 1,0-1,1 0,-1 0,0 0,0 0,1 0,-1 0,1-1,-1 1,1-1,-1 1,1-1,-1 0,1 0,-1 0,1 0,1-1,100-13,-104 14,426-137,-376 128,-33 12</inkml:trace>
  <inkml:trace contextRef="#ctx0" brushRef="#br0" timeOffset="4881.072">3223 2456,'17'121,"-10"-79,-3 1,-1 0,-1 0,-5 35,1 5,-26 143,27-189,2-25,-1 1,0-1,-1 1,0-1,-1 0,0 0,-1 1,-1-1,0-1,0 1,-1-1,-2 4,-135 155,-89 101,75-102,95-92,85-79,14-23,-18 11</inkml:trace>
  <inkml:trace contextRef="#ctx0" brushRef="#br0" timeOffset="5313.108">3139 3302,'3'0,"0"0,0 0,0 0,0 0,-1 1,1-1,0 1,0 0,0 0,0 0,-1 0,1 1,-1-1,1 1,-1-1,1 1,-1 0,0 0,0 0,0 0,0 0,0 0,0 1,-1-1,1 1,-1-1,1 1,-1 0,0 0,0-1,0 1,-1 0,1 0,-1 0,0 0,1 1,5 11,77 193,-8-21,28 80,-102-266,-1 1,1 0,0-1,-1 1,1-1,0 1,0-1,0 0,0 1,0-1,0 0,0 1,1-1,-1 0,0 0,1 0,-1 0,1-1,-1 1,1 0,-1 0,1-1,0 1,-1-1,1 0,0 1,-1-1,1 0,0 0,-1 0,1 0,0 0,-1 0,1-1,0 1,-1-1,1 1,0-1,-1 1,1-1,-1 0,1 0,-1 0,1 0,-1 0,0 0,0 0,1 0,-1-1,1 0,6-13</inkml:trace>
  <inkml:trace contextRef="#ctx0" brushRef="#br0" timeOffset="6233.172">3110 1553,'0'4,"0"7,5 2,1-7,1-4</inkml:trace>
  <inkml:trace contextRef="#ctx0" brushRef="#br0" timeOffset="6644.716">3393 1553,'0'4,"-5"3,-2 3,1 2</inkml:trace>
  <inkml:trace contextRef="#ctx0" brushRef="#br0" timeOffset="7182.269">3082 1722,'0'5,"5"6,6 6,6 1,5-4,4-4,2-3,1-3,0-2,1-7,-1-2,-5-4,-2-1,-4-3,-1 1,-8 3,-5 3</inkml:trace>
  <inkml:trace contextRef="#ctx0" brushRef="#br0" timeOffset="8398.252">2574 508,'-75'146,"-108"244,83-114,173-397,-9 11,-6-3,-4-3,30-97,18-53,-102 265,0 0,0 0,0 0,0 0,0 0,1 1,-1-1,0 0,0 0,1 0,-1 0,1 0,-1 0,1 0,-1 0,1 1,-1-1,1 0,0 0,-1 1,1-1,0 0,0 1,-1-1,1 1,0-1,0 1,0-1,0 1,0 0,0-1,0 1,0 0,0 0,-1 0,1-1,0 1,0 0,0 0,0 1,0-1,0 0,0 0,0 0,0 1,0-1,0 0,0 1,0-1,0 1,-1-1,1 1,0 0,0-1,0 1,-1 0,1-1,0 1,-1 0,1 0,-1-1,1 1,-1 1,12 20,-2 2,-1-1,-1 1,-1 1,0-1,0 14,2 4,109 385,-110-402,-6-24,-1 1,0 0,1-1,-1 1,0 0,0 0,0 0,0 0,0-1,0 2,0-1,-1 0,1 0,-1 0,1 0,-1 0,0 0,0 0,0 1,0-1,0 0,-1 0,1 0,-1 0,1 0,-1 0,0 0,1 0,-1 0,0 0,-1 0,1 0,0 0,0-1,-1 1,1-1,-1 1,1-1,-1 1,0-1,0 0,1 0,-1 0,0 0,0 0,0 0,0 0,0-1,-1 1,1-1,0 1,0-1,0 0,-14-2,1-1,-1 0,1-1,-1-1,2 0,-1-1,0-1,1 0,0-1,1 0,0-1,0-1,-7-7,0 2,-173-125,148 98,43 31</inkml:trace>
  <inkml:trace contextRef="#ctx0" brushRef="#br0" timeOffset="8884.744">3110 226,'3'61,"3"0,2-1,3 0,6 11,-5-21,-2-1,-2 2,-2-1,-2 1,-3-1,-2 15,-5-30,7-41</inkml:trace>
  <inkml:trace contextRef="#ctx0" brushRef="#br0" timeOffset="9065.304">3505 621,'0'0</inkml:trace>
  <inkml:trace contextRef="#ctx0" brushRef="#br0" timeOffset="9280">3420 339,'15'14,"9"6,0-2</inkml:trace>
  <inkml:trace contextRef="#ctx0" brushRef="#br0" timeOffset="9596.849">3957 395,'-13'7,"1"1,-1 0,2 1,-1 0,1 1,1 0,0 1,0 0,1 0,0 1,1 1,0-1,1 1,1 0,0 1,1-1,0 1,-1 11,5-21,1 0,0 0,0 0,0 0,1 0,-1 0,1 0,0 0,1 0,-1 0,0 0,1-1,0 1,0 0,0-1,0 0,1 1,-1-1,1 0,0 0,0 0,0-1,0 1,0-1,1 0,-1 0,1 0,0 0,-1 0,2-1,3 2,0 0,0 0,1-1,-1-1,1 0,-1 0,1 0,-1-1,1 0,-1-1,1 0,-1 0,8-3,-8 2,0 0,-1-1,0 0,1 0,-1-1,-1 0,1 0,0 0,-1-1,0 0,0-1,0 1,-1-1,0 0,0 0,2-5,3-9</inkml:trace>
  <inkml:trace contextRef="#ctx0" brushRef="#br0" timeOffset="9971.55">4295 537,'70'-52,"-41"33,-2-2,0 0,-1-2,-1-1,-2-1,1-2,-23 26,1 0,-1 0,0 0,1 0,-1 0,0 0,1 0,-1-1,0 1,0-1,0 1,0-1,0 1,-1-1,1 1,0-1,-1 0,1 1,-1-1,0 0,1 0,-1 1,0-1,0 0,0 0,0 1,0-1,-1 0,1 0,0 1,-1-1,0 0,1 1,-1-1,0 0,0 1,1-1,-1 1,-1-1,1 1,0 0,0-1,0 1,-1 0,1 0,-1 0,1 0,-1 0,1 0,-1 1,1-1,-1 0,0 1,1-1,-2 1,-8 1,1 1,0 1,0 0,1 0,-1 1,1 0,-1 1,1 0,1 0,-1 1,1 0,0 0,0 1,1 1,0-1,0 1,0 0,1 0,-2 5,1-5,0 0,0 0,1 1,0 0,0 1,1-1,0 1,1 0,0 1,0-1,2 0,-1 1,1 0,0 0,1-1,1 1,0 0,0 0,1 0,0 0,1 0,0-1,1 1,0-1,0 1,1-1,1 1,33 17,-18-21</inkml:trace>
  <inkml:trace contextRef="#ctx0" brushRef="#br0" timeOffset="11568.858">3534 565,'0'5,"0"6,4 1,3 4,-1 4,-2 2,0 4,-2 1,-1 2,4-5,2-6</inkml:trace>
  <inkml:trace contextRef="#ctx0" brushRef="#br0" timeOffset="14050.972">7513 3979,'109'23,"171"-15,-170-10,246-27,147 29,-384 14,-98-9,1-1,-1-2,1 0,-1-1,1-1,17-3,238-23,230 27,-418 11,-75-13</inkml:trace>
  <inkml:trace contextRef="#ctx0" brushRef="#br0" timeOffset="18654.274">7880 2060,'-17'227,"9"-166,3 0,2 1,6 52,-2-16,26 71,29 28,-55-193,1 12,0 1,0 0,-2 0,0 0,-1 0,-1-1,0 1,-1 0,-6 15,1-19,-1 0,0 0,-1-1,0-1,-1 0,-1 0,1-1,-10 6,18-13,-227 216,205-193,0 1,1 1,2 1,1 1,2 1,-9 19,-94 147,121-196,-13 23,14-24,0-1,0 1,0 0,1 0,-1 0,0 0,0 0,1 0,-1-1,0 1,0 0,1 0,-1 0,0 0,0 0,1 0,-1 0,0 0,0 0,1 0,-1 0,0 1,0-1,1 0,-1 0,0 0,0 0,1 0,-1 0,0 0,0 1,0-1,1 0,-1 0,0 0,0 1,0-1,0 0,0 0,1 0,-1 1,0-1,0 0,0 0,0 1,0-1,121-102,-102 82</inkml:trace>
  <inkml:trace contextRef="#ctx0" brushRef="#br0" timeOffset="19138.962">7908 3218,'27'73,"71"325,-92-374,2 0,1 0,1-1,1-1,1 1,1-2,0 0,5 4,15 9,-20-28</inkml:trace>
  <inkml:trace contextRef="#ctx0" brushRef="#br0" timeOffset="20016.367">7851 2371,'-9'5,"-18"11,-14 3,-5 3,-4-3,2 1,4 2,5-3,-1 0,2 1,2-2,13-9,14-11,14-10,11-8,8 0,4-2,-3 3</inkml:trace>
  <inkml:trace contextRef="#ctx0" brushRef="#br0" timeOffset="20636.13">7908 2371,'-14'0,"21"0,26 1,165 38,-156-26,-2 3,0 1,-1 2,29 19,74 36,-75-46,-49-22</inkml:trace>
  <inkml:trace contextRef="#ctx0" brushRef="#br0" timeOffset="21700.321">7964 1326,'-15'-8,"-1"1,-1 0,1 1,-1 1,0 1,-1 0,1 1,-1 1,-7 0,17 2,1 1,-1-1,0 1,0 0,0 1,1 0,-1 0,1 1,0 0,0 0,0 1,0 0,0 0,1 0,-1 1,1 0,0 1,1-1,-1 1,1 0,1 0,-2 2,-3 6,0 1,1 1,0 0,1 0,1 0,1 1,0-1,1 1,1 1,1-1,0 0,1 1,1-1,0 1,3 13,2-14,0-1,1 1,1-1,1 0,0-1,1 0,0 0,1-1,1 0,0-1,1 0,0-1,1 0,1-1,3 2,6 8,-9-12,0 0,1-1,0-1,0 0,0-1,1-1,0 0,0-1,1-1,-1-1,1 0,-1-1,1 0,-1-2,1 0,0 0,-1-2,2-1,2 1,-1-1,1-1,-1 0,-1-2,1 0,-1-1,-1-1,1-1,-1 0,-1-1,0-1,-1 0,0-1,-1-1,0-1,-1 0,4-6,-11 10,0-1,0 1,-1-1,0 0,-1 0,-1 0,0-1,-1 1,0-1,0 0,-2 0,1 1,-2-1,0 0,0 0,-1 1,-1-1,0 1,-1-1,-2-4,-1-2,-1 0,0 1,-1 0,-2 1,1 0,-2 0,0 1,-1 1,-1 0,0 1,-1 0,-12-9,15 16,1-1,-1 1,-1 1,1 0,-1 1,0 0,0 1,-1 1,1 0,-1 0,1 1,-1 1,0 1,0 0,0 0,1 2,-1-1,0 2,1 0,0 1,-1 0,1 1,1 0,-1 1,0 1,-11 7</inkml:trace>
  <inkml:trace contextRef="#ctx0" brushRef="#br0" timeOffset="22303.368">7824 1468,'4'5,"8"1,0-4,-1-4</inkml:trace>
  <inkml:trace contextRef="#ctx0" brushRef="#br0" timeOffset="22569.524">8134 1355,'0'5,"0"6,-5 2,-1 2,-1 5,7-2,3-3</inkml:trace>
  <inkml:trace contextRef="#ctx0" brushRef="#br0" timeOffset="23084.242">7908 1609,'2'7,"0"-1,0 1,1-1,0 1,1-1,-1 0,1 0,0-1,0 1,1-1,0 0,0 0,0 0,0-1,1 0,0 0,0 0,0-1,0 1,0-2,4 2,-7-2,2 1,-1-1,1 0,0 0,-1 0,1 0,0-1,0 0,1 0,-1 0,0-1,0 1,0-1,1-1,-1 1,0-1,0 0,0 0,0 0,0-1,0 1,0-1,-1 0,1-1,0 1,-1-1,0 0,0 0,0-1,3-2,41-60,-40 44</inkml:trace>
  <inkml:trace contextRef="#ctx0" brushRef="#br0" timeOffset="24020.466">8811 368,'0'-10,"0"29,0 34,0 480,16-431,-18-99,-5-24,4 2</inkml:trace>
  <inkml:trace contextRef="#ctx0" brushRef="#br0" timeOffset="24553.398">8698 198,'11'-11,"-1"0,2 1,-1 0,1 1,1 0,0 1,0 0,1 1,12-4,7-4,2 2,0 1,1 2,0 1,23-2,49 14,-106-3,1 0,-1 1,1 0,-1-1,1 1,-1 0,1 0,-1 1,0-1,1 0,-1 1,0-1,0 1,0 0,0 0,0 0,-1 0,1 0,0 0,-1 0,0 1,1-1,-1 0,0 1,0-1,-1 1,1-1,0 1,-1-1,1 1,-1 0,0-1,0 1,0 0,0-1,-1 1,1 0,-1-1,-3 10,0-1,-1 0,0 0,-1-1,0 1,-1-1,0 0,0-1,-1 0,-9 8,-7 10,-130 132,152-156,0 0,0 0,1 0,-1 0,0 0,1 1,0-1,0 0,0 1,0-1,1 1,-1-1,1 1,0 0,0-1,0 1,0-1,1 1,-1-1,1 1,0-1,0 1,0-1,1 0,-1 1,1-1,0 0,0 0,0 0,0 0,0-1,1 1,-1 0,1-1,0 0,-1 0,1 0,0 0,1 0,-1 0,0-1,1 1,215 85,-208-83,-1 1,0-1,-1 2,1-1,-1 2,0-1,-1 1,1 0,4 6,-11-11,0 0,-1 0,1 0,0 1,-1-1,1 0,-1 1,0-1,0 1,0-1,0 1,0 0,-1-1,1 1,-1 0,0 0,0-1,0 1,0 0,0 0,0-1,-1 1,1 0,-1 0,0-1,0 1,0-1,0 1,0-1,-1 1,1-1,-1 0,1 0,-1 1,0-1,0 0,0-1,0 1,0 0,0 0,-29 21,-1-1,-1-1,-1-2,0-1,-29 9,-102 20,138-40</inkml:trace>
  <inkml:trace contextRef="#ctx0" brushRef="#br0" timeOffset="24851.393">9630 593,'-6'10,"1"1,0 0,1 0,1 1,-1-1,2 1,0 0,0 0,1 0,1 0,0 0,0-1,1 1,1 0,0 0,0 0,4 8,-4-16,0-1,1 1,-1-1,1 0,0 0,0 0,0 0,0 0,0-1,1 1,-1-1,1 0,-1 0,1 0,0-1,0 1,0-1,0 0,0 0,0 0,0-1,0 1,0-1,0 0,1 0,-1-1,0 1,0-1,0 0,0 0,0 0,2-1,0 0,-1 0,1 0,0-1,-1 1,0-1,0 0,0-1,0 1,0-1,-1 0,1 0,-1 0,0-1,0 0,-1 0,0 0,1 0,-2 0,1 0,0-1,-1 0,0-1,0 1,0-1,0 1,-1-1,0 1,0-1,-1 1,1-1,-2 1,1-1,-1 1,0-1,0 1,0-1,-1 1,0 0,-1 0,1 0,-1 0,0 0,-1 0,1 1,-1 0,0-1,-1 1,1 1,-1-1,0 1,0 0,0 0,-1 0,1 1,-1-1,0 2,-3-2,-11 0</inkml:trace>
  <inkml:trace contextRef="#ctx0" brushRef="#br0" timeOffset="25425.715">10166 1,'-6'4,"0"0,0 1,0 0,1 0,0 1,0 0,0 0,1 0,0 0,0 0,1 1,-1 0,1 0,1 0,-1 0,1 0,1 1,-1-1,1 2,-11 175,5-28,-15-34,21-122,1 1,0-1,0 1,0-1,-1 1,1-1,0 1,0-1,0 1,0-1,0 1,0-1,0 1,0-1,0 0,0 1,0-1,0 1,1-1,-1 1,0-1,0 1,0-1,1 1,-1-1,0 0,0 1,1-1,-1 1,0-1,1 0,-1 0,1 1,-1-1,0 0,1 1,-1-1,1 0,-1 0,1 0,-1 0,1 1,-1-1,1 0,-1 0,1 0,-1 0,1 0,-1 0,1 0,-1 0,0 0,1 0,-1-1,1 1,-1 0,1 0,-1 0,1-1,-1 1,1 0,-1 0,0-1,1 1,-1 0,37-25,-27 17,7-6,1 1,1 0,0 2,1 0,0 1,0 1,1 1,0 1,0 1,1 0,0 2,0 1,0 0,0 2,10 0,-28 3,1-1,0 1,0 0,-1 1,1-1,-1 1,0 0,0 0,0 0,0 0,0 1,-1-1,1 1,-1 0,0 0,0 1,0-1,-1 0,0 1,0 0,0-1,0 1,-1 0,0 0,0 0,0 0,0 0,-1 0,0 0,0 1,0-1,-1 0,0 0,0 0,0 0,0 0,-1-1,0 1,0 0,0-1,-1 1,1-1,-3 3,-4 7,-1 1,-1-2,-1 1,0-1,0-1,-1 0,-1-1,0-1,0 0,-1-1,-1 0,1-1,-1-1,-1 0,1-2,-1 1,0-2,0-1,0 0,-1-1,1 0,-13-2,26 0,0-1,0 1,0-1,0 0,1 0,-1-1,0 1,1-1,-1 0,1 0,-1 0,1 0,0 0,0-1,0 0,0 1,0-1,1 0,-1 0,1-1,0 1,0 0,0-1,0 1,1-1,-1 0,1 0,0 1,0-1,0 0,1-2,-4-18</inkml:trace>
  <inkml:trace contextRef="#ctx0" brushRef="#br0" timeOffset="31121.156">430 4346,'-7'-2,"1"-1,-1 1,1 0,-1 1,1 0,-1 0,0 0,0 1,1 0,-1 0,0 0,0 1,1 0,-1 1,0 0,1 0,0 0,-1 0,1 1,0 0,0 1,0-1,1 1,-1 0,1 1,0-1,0 1,1 0,-1 0,1 0,0 2,-8 17,1 0,2 2,0-1,2 1,0 0,2 1,1-1,1 1,2 0,0 0,2 0,3 19,-4-41,0 0,0 1,1-1,0 0,0 1,0-1,1 0,0 0,0 0,0 0,1 0,-1 0,1-1,0 1,0-1,1 0,0 0,-1 0,1 0,0-1,1 0,-1 0,1 0,-1 0,1 0,0-1,0 0,0 0,0 0,0-1,1 0,-1 0,0 0,1-1,-1 1,0-1,1-1,-1 1,0-1,5-1,11-5,-1-1,0-1,-1-1,0 0,-1-2,0 0,-1-1,0-1,-1 0,0-1,-2-1,0-1,0 0,8-15,-11 19,-1-1,0 0,-1-1,-1-1,0 1,-1-1,0 0,-2-1,0 1,0-1,-2 0,0 0,-1-1,-1 1,-1 0,0-1,-1 1,-1 0,-2-8,3 20,-1 1,0 0,-1-1,1 1,-1 0,0 1,0-1,0 0,-1 1,1-1,-1 1,1 0,-1 1,0-1,0 0,-1 1,1 0,0 0,-1 1,0-1,1 1,-1 0,0 0,-4 0,-4-1,0 1,0 1,0 0,1 1,-1 0,0 1,0 0,-9 4,-1 2,1 2,0 0,0 2,2 0,-1 1,2 1,-17 16,2-2</inkml:trace>
  <inkml:trace contextRef="#ctx0" brushRef="#br0" timeOffset="32742.887">11408 3528,'-17'17,"-302"272,110-115,54-26,141-137</inkml:trace>
  <inkml:trace contextRef="#ctx0" brushRef="#br0" timeOffset="33219.835">10871 3444,'0'1,"-1"1,0 0,1-1,0 1,-1 0,1-1,0 1,0 0,0 0,0-1,0 1,1 0,-1 0,0-1,1 1,0-1,-1 1,1 0,0-1,-1 1,1-1,0 1,0-1,0 0,1 1,0 0,-2-1,160 242,-18-27,88 88,-218-286</inkml:trace>
  <inkml:trace contextRef="#ctx0" brushRef="#br0" timeOffset="34944.719">118 198,'-16'25,"1"0,1 1,2 1,0 0,2 1,1 0,1 0,2 1,0 0,2 0,2 1,0 3,1-27,1 0,0 0,0 0,0 0,1 0,-1 0,2-1,-1 1,0 0,1 0,0-1,1 1,-1-1,1 0,0 1,0-1,1-1,0 1,-1 0,2-1,-1 0,5 4,-6-8,0 0,0 0,0 0,0 0,0-1,0 0,0 1,0-1,0 0,0 0,0-1,0 1,0-1,-1 1,1-1,-1 0,1 0,-1 0,0 0,0 0,0-1,0 1,0-1,0 1,-1-1,1 0,0-1,4-3,80-146,40-53,-70 105,-76 239,15-19,6 1,5-1,5-1,7 14,-7-56,-3 0,-4 1,-3 0,-8 74,4-129,0 0,-2-1,0 1,-1-1,-1-1,-1 1,-1-1,-1 0,-1-1,0 0,-1-1,-2 0,1-1,-2-1,0 0,-1-1,-1-1,0 0,-1-1,0-1,-1 0,-6 1,23-11,-1-1,0 1,0-1,1 1,-1-1,0 0,0 0,-1 0,1 0,0-1,0 1,0-1,0 0,-1 0,1 0,0 0,0-1,0 1,0-1,-1 0,1 0,0 0,0 0,0 0,1-1,-1 1,0-1,1 0,-1 0,1 0,-1 0,1 0,0-1,0 1,0-1,0 1,0-1,0 0,1 0,0 1,-1-2,0-15,1-1,1 1,0 0,1-1,2 1,0 0,0 0,2 0,0 1,2 0,0 0,1 0,0 1,2 0,0 0,1 1,160-240,-54 110,-93 121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47,'24'0,"22"-5,8-1,0 0,-5-4,-5 0,-6 2,-9 7,-5 3,-7 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5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55 110,'-27'169,"14"-93,-2 48,15-120,1 1,-1 0,1 0,0-1,0 1,0-1,1 1,-1-1,1 1,0-1,0 0,1 0,-1 0,1 0,0 0,0-1,1 1,-1-1,1 0,-1 0,1 0,0 0,0 0,1-1,-1 0,1-1,-1 1,1-1,0 0,0 0,0 0,0-1,0 1,-1-1,1 0,0-1,0 1,0-1,0 0,0 0,-1-1,1 1,0-1,-1 0,1-1,-1 1,0-1,0 1,0-1,2-2,5-4,-1 0,-1 0,1 0,-2-1,1-1,-1 1,-1-1,0-1,3-5,115-325,-75 234,-47 131,-12 14,2 1,1 0,2 0,2 1,2-1,1 1,2-1,6 30,27 204,-32-243,-1 0,-2 0,-1 0,-1 1,-1-1,-2 0,0 0,-2-1,-2 0,0 0,-2 0,-1-1,-1-1,-1 0,-8 11,14-27,2 0,0-1,-1 0,0-1,0 1,-1-1,0 0,0 0,-1-1,0 0,0-1,-1 0,0 0,0 0,0-1,-1-1,0 0,7-3,-1-1,0 0,0 0,0 0,0-1,0 1,0-1,0 0,0 0,1 0,-1-1,0 1,1-1,-1 0,1 0,-1 0,1-1,0 1,0-1,0 0,1 1,-1-1,1-1,-1 1,1 0,0 0,-1-3,-35-103,36 99,1 0,0-1,1 1,0 0,1 0,0 0,0 0,1 0,0 0,1 0,1 0,-1 1,1-1,1 1,-1 0,2 0,-1 1,1-1,1 1,4-5,35-28,-28 23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64 636,'0'29,"0"14,0 5,0-1,0-4,0-5,0-3,-5-3,-1-2,0-2,1 0,1-1,-3-4,0-2,-5-4,1-5</inkml:trace>
  <inkml:trace contextRef="#ctx0" brushRef="#br0" timeOffset="517.217">92 552,'28'-8,"0"2,1 1,-1 1,1 1,0 1,15 3,-42-2,1 1,-1 0,1 0,-1 0,1 0,-1 0,1 0,-1 1,1-1,-1 1,0 0,1 0,-1 0,0 0,0 0,1 0,-1 1,0-1,0 1,0-1,-1 1,1 0,0 0,-1 0,1 0,-1 0,1 0,-1 0,0 0,0 1,0-1,0 0,0 1,-1-1,1 1,-1-1,0 1,1-1,-1 1,0-1,0 1,-1-1,1 1,-1-1,1 1,-1-1,0 0,0 2,-2 4,-1 0,-1-1,1 1,-1-1,0 0,-1 0,0 0,0-1,0 0,-1 0,0 0,0-1,0 0,0 1,1-1,0 1,0 0,0 0,1 0,0 1,0 0,1 0,0 0,0 1,0 2,3-8,1 1,-1-1,1 1,0-1,0 1,0 0,0-1,1 1,-1-1,1 1,-1-1,1 1,0-1,0 0,0 1,0-1,0 0,1 0,-1 1,1-1,-1 0,1 0,0-1,0 1,0 0,0-1,0 1,0-1,0 0,0 1,3 0,82 30,-70-27,69 38,-84-42,0 1,0 0,0-1,0 1,-1 0,1 0,-1 0,1 0,-1 0,0 0,0 0,0 0,0 1,0-1,0 1,0-1,-1 0,1 1,-1-1,0 1,0-1,0 1,0-1,0 1,-1-1,1 1,-1-1,1 0,-1 1,0-1,0 0,0 1,0-1,0 0,-1 0,1 1,-10 11,-1-1,0 0,0 0,-2-1,1 0,-1-2,-1 1,0-2,-1 0,1-1,-2 0,1-1,-1-1,0-1,0 0,-1-1,1-1,-8 0,1-2</inkml:trace>
  <inkml:trace contextRef="#ctx0" brushRef="#br0" timeOffset="861.889">515 242,'29'6,"-2"2,1 1,-1 1,-1 2,0 0,0 2,-2 1,1 1,-2 1,0 0,-2 2,1 2,-14-10,-1 0,-1 0,0 0,-1 1,0 0,-1 0,0 0,-1 1,0-1,-1 1,0 0,-1-1,-1 1,0 0,0 0,-1 0,-1 0,-2 13,-1 0,-1 0,-1-1,-1 1,-1-2,-2 1,-10 18,2-11,0 1,-3-2,0-1,-2-1,-1-1,-1-1,-1-1,-14 9,-60 21,82-47</inkml:trace>
  <inkml:trace contextRef="#ctx0" brushRef="#br0" timeOffset="1734.918">1136 778,'302'-163,"-302"162,2-1,-1 1,1-1,0 0,0 0,0 1,-1-1,1 1,1 0,-1 0,0 0,0 0,0 0,1 0,-1 0,0 0,1 1,-1 0,1-1,-1 1,0 0,1 0,-1 0,1 0,-1 1,1-1,-1 1,0-1,1 1,-1 0,0 0,0 0,0 0,1 1,-1-1,0 0,0 1,-1-1,1 1,0 0,-1 0,2 0,8 39,-2 0,-2 0,-1 1,-3 0,-1 0,-2 0,-4 27,2 17,2-81,-16 247,13-233,-1-1,0 1,-2-1,0 0,-1 0,-1 0,-1-1,0-1,-1 1,-1-2,0 1,-3 0,7-9,0-1,-1 0,0 0,0-1,0 0,-1-1,0 0,0 0,0-1,0 0,0 0,-1-1,1 0,-1-1,1 0,-1-1,0 0,1 0,-1-1,1 0,-1-1,1 0,-7-2,10 1,0 0,1 0,0-1,-1 1,1-1,1 0,-1-1,0 1,1-1,0 0,0 0,1-1,-1 1,1-1,0 1,1-1,-1 0,1 0,0 0,1 0,0-1,0 1,0 0,0-1,1 1,0 0,1-1,-1 1,1 0,0-1,1 1,0 0,0 0,0 0,0 0,1 0,1-1,11-21,2 0,1 1,1 1,1 1,23-23,88-70,-106 95</inkml:trace>
  <inkml:trace contextRef="#ctx0" brushRef="#br0" timeOffset="2168.938">1390 213,'142'-111,"-103"80,-31 23,-1 1,1 0,1 1,-1 0,1 0,0 1,1 0,-1 0,1 1,0 1,0-1,10 0,-18 3,0 1,1 0,-1 0,0 1,1-1,-1 0,0 1,1 0,-1-1,0 1,0 0,0 0,0 0,0 0,0 1,0-1,0 0,0 1,-1-1,1 1,0 0,-1 0,1-1,-1 1,0 0,0 0,0 0,0 1,0-1,0 0,0 0,-1 0,1 1,-1 1,5 87,-5-76,-2 19,0-26,1 0,0 0,1 0,0 0,0 1,1-1,0 0,0 0,1 0,0 0,1 0,-1-1,1 1,1-1,0 0,3 6,4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39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0 340,'43'-5,"29"-2,7-4,-1 0,-8 1,-7 3,-9 3,-9 1,-8 2,-5 1,-3 0,-1 1,-2-1,1 1,-10-1,-8 5,-10 1,-4 0</inkml:trace>
  <inkml:trace contextRef="#ctx0" brushRef="#br0" timeOffset="304.907">508 0,'-17'96,"6"8,-17 90,10-139,-22 119,39-150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7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1,'-19'3,"-1"1,1 1,0 1,0 1,0 0,1 2,0 0,1 1,0 0,0 2,2 0,-1 1,1 0,1 1,0 1,2 0,-1 1,1 0,-11 29,1 0,3 1,1 0,3 2,1 0,-3 33,11-45,1 1,2 0,2 0,1 0,2 0,5 27,-5-53,1-1,0 1,1 0,1-1,-1 0,2 0,-1 0,1-1,1 0,-1 0,2 0,-1-1,1 0,1-1,-1 1,1-2,0 1,1-1,-1-1,1 0,1 0,-1-1,0 0,1 0,0-2,0 1,7 0,6-1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9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28,'48'-4,"26"-3,4 1,-5 2,-11 0,-16 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56 367,'0'1,"-1"-1,1 1,-1-1,1 0,0 1,-1-1,1 1,0-1,0 1,-1-1,1 1,0-1,0 1,0 0,0-1,0 1,0-1,0 1,-1-1,2 1,-1-1,0 1,0 0,0-1,0 1,0-1,0 1,1-1,-1 1,0-1,0 1,1-1,-1 1,0-1,1 1,-1-1,0 0,1 1,-1-1,1 1,-1-1,1 0,-1 0,1 1,-1-1,1 0,-1 0,1 1,-1-1,1 0,-1 0,1 0,-1 0,1 0,0 0,-1 0,1 0,-1 0,1 0,-1 0,1 0,-1-1,1 1,40 1,-5-7,1 0,-1 0,1 3,-1 0,1 3,2 1,-37-1,0 1,1-1,-1 0,0 1,0 0,0-1,0 1,0 0,0 0,0 0,0 0,0 1,0-1,-1 0,1 1,0 0,-1-1,1 1,-1 0,0-1,1 1,-1 0,0 0,0 0,0 0,-1 0,1 1,0-1,-1 0,1 0,-1 0,0 0,0 1,0-1,0 0,0 0,0 1,-1-1,1 0,-1 0,1 0,-1 0,0 1,0-1,0 0,0-1,0 1,0 0,-1 0,1 0,-2 1,-110 167,-11-3,108-141,8-16,0 1,1 1,1-1,0 1,0 1,1-1,1 1,0-1,0 1,2 1,-1-1,1 12,2-21,0-1,1 1,-1 0,1-1,0 0,0 1,1-1,-1 1,1-1,-1 0,1 0,0 0,0 0,0 0,1-1,-1 1,1 0,-1-1,1 0,0 0,0 0,0 0,0 0,0 0,0-1,1 1,-1-1,1 0,-1 0,1-1,-1 1,116 7,-109-8,217-32,-224 32,0 0,-1-1,1 1,0-1,-1 0,1 0,-1 0,1 0,-1-1,1 1,-1-1,0 1,1-1,-1 0,0 0,0 0,-1 0,1 0,0 0,-1 0,1-1,0 0,5-14</inkml:trace>
  <inkml:trace contextRef="#ctx0" brushRef="#br0" timeOffset="247.49">1 678,'43'5,"33"1,9 0,0-1,-11-1,-12-2,-13-1,-9 0,-6-1,-6 0,-6-1</inkml:trace>
  <inkml:trace contextRef="#ctx0" brushRef="#br0" timeOffset="494.53">903 650,'-5'38,"-1"28,0 6,1-3,2-9,1-10,0-13</inkml:trace>
  <inkml:trace contextRef="#ctx0" brushRef="#br0" timeOffset="865.262">790 650,'23'-6,"15"-4,0 1,0 1,1 3,-1 1,24 1,-60 2,0 1,0-1,0 1,0 0,0 0,0 0,0 0,0 0,0 0,1 0,-1 1,0-1,0 1,0 0,-1-1,1 1,0 0,0 0,0 0,0 1,-1-1,1 0,-1 0,1 1,-1-1,1 1,-1 0,0-1,0 1,1 0,-1 0,-1 0,1-1,0 1,0 0,-1 0,1 0,-1 1,0-1,1 0,-1 0,0 0,0 0,0 0,-1 0,1 0,0 0,-1 0,1 0,-1 0,0 0,0 0,0 0,0 0,0 0,0-1,-25 30,24-29,-1-1,1 1,-1 0,1 0,0 0,0 1,0-1,0 0,0 1,1-1,-1 1,1 0,-1-1,1 1,0 0,0 0,0 0,1 0,-1 0,1 0,-1 0,1 0,0 0,0 0,1 0,-1 0,0 0,1 0,0 0,0 0,0 0,0 0,0-1,1 1,-1 0,1 0,76 72,-74-72,0 0,0 0,0 0,-1 1,1-1,-1 1,0 0,0 0,-1 0,1 1,-1-1,1 1,-2-1,1 1,0 0,-1-1,0 1,0 0,0 0,-1 0,1 0,-1 0,-1 0,1 0,-1 0,1 0,-1 0,-1 0,1-1,-1 1,0 0,0-1,0 1,-2 2,-7 2,0 1,0-2,-1 1,-1-2,1 0,-1 0,0-1,0 0,-1-2,-12 4,-18-4,28-9</inkml:trace>
  <inkml:trace contextRef="#ctx0" brushRef="#br0" timeOffset="1178.783">1326 0,'34'70,"-3"1,-3 1,11 50,-25-83,-1 0,-3 0,-1 1,-2 1,-1-1,-3 1,-1 0,-2 0,-2 0,-1 0,-3-1,-1 0,-3 4,3-17,-1-1,-1 0,-2 0,0-1,-2-1,-1 0,-1-1,-1 0,0-1,-2-1,-1-1,-11 10,10-17,2-4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8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87,'129'-45,"-118"42,5-5,1 2,1 0,-1 1,1 1,0 0,0 2,0 0,0 1,1 0,-1 2,13 2,-27-2,0 1,0 1,0-1,-1 1,1-1,-1 1,0 0,0 0,0 0,0 1,0-1,-1 1,1-1,-1 1,0 0,0 0,-1 0,1 0,-1 0,0 0,0 1,0-1,0 0,-1 1,0-1,0 0,0 1,0-1,-1 1,0-1,0 0,0 0,0 1,-1-1,1 0,-1 0,0-1,0 1,-1 0,1 0,-1-1,0 0,0 1,-2 1,-202 270,141-136,65-134,0-1,0 1,0 0,0 0,1-1,0 1,0 0,0 0,0 0,1-1,0 1,0 0,0 0,1-1,-1 1,1-1,0 0,1 1,-1-1,1 0,0 0,0 0,0-1,0 1,0-1,1 0,0 1,0-2,0 1,1 0,9 3,-1-1,2 0,-1-1,1-1,-1 0,1-2,0 1,0-1,-1-1,1-1,0 0,0-1,-1-1,9-2,28-13,-32 6</inkml:trace>
  <inkml:trace contextRef="#ctx0" brushRef="#br0" timeOffset="248.887">29 397,'43'-5,"33"-1,10-1,-2 2,-9-3,-18 0</inkml:trace>
  <inkml:trace contextRef="#ctx0" brushRef="#br0" timeOffset="964.209">932 397,'-191'323,"149"-254,46-92,118-178,-112 184,1 0,0 0,1 1,2 0,-1 1,2 0,0 2,10-8,-22 18,0 1,1 0,-1 1,0-1,1 0,-1 1,1 0,-1 0,1 0,0 0,0 0,-1 1,1 0,0 0,0 0,-1 0,1 0,0 1,0 0,-1 0,1 0,0 0,-1 0,1 1,-1 0,0-1,1 1,-1 0,0 1,0-1,0 1,-1-1,1 1,-1 0,1 0,72 119,-71-114,41 97,-44-104,0 0,0 0,0 0,0 1,-1-1,1 0,0 1,-1-1,1 1,-1-1,1 1,-1-1,0 1,1-1,-1 1,0-1,0 1,0-1,-1 1,1-1,0 1,0 0,-1-1,1 0,-1 1,1-1,-1 1,0-1,1 0,-1 1,0-1,0 0,0 0,0 1,0-1,0 0,-1 0,1 0,0-1,0 1,-1 0,1 0,0-1,-1 1,0 0,-13-2,0-1,1 0,-1 0,1-2,0 0,0 0,0-2,-10-4,-1 0,-1 0,1 0,-1-2,2 0,0-2,1 0,-20-18,27 18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1 272,'468'-246,"-455"238,-12 6,1 1,-1-1,1 1,-1-1,1 1,0 0,0 0,0 0,0 0,0 0,0 0,0 0,0 1,0-1,0 1,0 0,1-1,-1 1,0 0,0 0,0 0,0 1,1-1,-1 0,0 1,0 0,0-1,0 1,0 0,0 0,0 0,0 0,1 1,76 135,-52-92,-16-24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0,'-1'332,"-6"-269,-3-2,-2 1,-17 46,7-24,7-40,44-111,-16 42</inkml:trace>
  <inkml:trace contextRef="#ctx0" brushRef="#br0" timeOffset="315.914">548 141,'-406'179,"398"-175,4-3,0 0,0 0,0 1,0-1,0 1,0 0,0 0,1 1,-1-1,1 1,-1 0,1 0,0 0,0 0,1 0,-1 1,1-1,-2 4,43 29,-33-33,223 129,-227-130,0-1,0 0,0 1,-1-1,1 1,0 0,-1-1,1 1,-1 0,1 0,-1 0,0 0,0 0,0 1,0-1,0 0,0 0,0 1,-1-1,0 0,1 1,-1-1,0 1,0-1,0 0,-1 3,-3-2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0,'-2'1,"0"1,0-1,0 1,1-1,-1 1,0-1,1 1,-1 0,1 0,0 0,0 0,0 0,0 0,0 0,0 0,0 1,0-1,1 0,0 0,-1 1,1-1,0 0,0 1,0-1,0 2,0-1,-3 281,29-115,0-28,-10-95,-18-42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0 267,'60'-16,"0"2,1 3,1 2,-1 4,38 1,81 41,-201-69,-6 8,4 5,1-1,2-1,0-1,0-1,-10-19,18 19,7 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5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1 144,'297'-34,"-179"15,283-61,-341 72,-35 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46,'48'5,"45"-3,15-3,0 0,-9-5,-12-2,-11 1,-14-3,-12 0,-15 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1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1 417,'22'122,"-5"1,-5 0,-5 38,-7-95,-1-66,0 0,1 0,-1 0,0 0,0 0,1 0,-1 0,0 0,0 0,1-1,-1 1,0 0,1-1,-1 1,0 0,1-1,-1 1,1-1,-1 1,0-1,1 1,-1-1,1 1,-1-1,1 0,0 1,-1-1,1 0,0 1,-1-1,1 0,0 1,0-1,0 0,-1 0,1 1,0-1,0 0,0 0,0 0,0 1,0-1,1 0,-1 1,0-1,0 0,1 0,-1 0,-4-46,2 0,2-1,2 1,2-1,2 1,2 0,2 1,10-24,-11 29,2 2,1-1,3 2,1 0,1 0,2 2,2 0,10-11,-8 15,-7 10,1 0,0 1,1 0,2 2,0 0,3-1,-21 19,0-1,0 1,0 0,0 0,0 0,0 1,0-1,1 0,-1 1,0-1,0 1,0 0,1 0,-1 0,0 0,1 0,-1 0,0 1,0-1,1 1,-1 0,0-1,0 1,0 0,0 0,0 0,0 1,0-1,0 0,-1 1,1-1,0 1,-1-1,1 1,-1 0,0 0,1 0,-1 0,0 0,0 0,0 1,34 92,-12 6,-18-81</inkml:trace>
  <inkml:trace contextRef="#ctx0" brushRef="#br0" timeOffset="552.208">762 700,'-262'271,"249"-261,14-18,14-23,-14 28,126-180,-108 163,0 0,2 1,0 1,1 1,0 1,2 1,17-8,-38 21,1 1,0-1,0 0,-1 1,1 0,0 0,0 0,0 1,0-1,0 1,0 0,1 0,-1 0,0 1,0-1,0 1,0 0,-1 0,1 0,0 1,0 0,0-1,-1 1,1 0,-1 1,0-1,0 1,0-1,0 1,0 0,0 0,-1 0,1 1,-1-1,0 0,0 1,0 0,0-1,-1 1,2 4,4 11,-1 0,0 1,-1 0,-1 0,-1 0,-1 0,-1 1,0-1,-2 0,0 1,-2-1,0 0,-3 9,6-27,0-1,-1 1,1-1,-1 1,0 0,1-1,-1 1,0-1,0 1,0-1,0 0,0 1,0-1,0 0,-1 0,1 0,0 0,-1 0,1 0,0 0,-1 0,0 0,1-1,-1 1,1-1,-1 1,0-1,1 0,-1 1,0-1,1 0,-1 0,0 0,1 0,-1-1,0 1,1 0,-1-1,0 1,1-1,-1 1,1-1,-1 0,0 0,-66-44,-50-66,35 45,58 49</inkml:trace>
  <inkml:trace contextRef="#ctx0" brushRef="#br0" timeOffset="1780.34">1327 784,'-1'0,"1"0,0-1,-1 1,1 0,-1 0,1 0,-1-1,1 1,-1 0,1 0,-1 0,1 0,-1 0,1 0,-1 0,1 0,-1 0,1 0,0 0,-1 0,1 1,-1-1,1 0,-1 0,1 0,-1 1,1-1,0 0,-1 0,1 1,-1-1,1 0,0 1,-1-1,1 1,0-1,0 0,-1 1,1-1,0 1,0-1,0 1,-1-1,1 1,0-1,0 0,0 1,0-1,0 1,0-1,0 1,0-1,0 1,0-1,0 1,0-1,1 1,-1 0,-79 240,-59 48,129-274,2-6</inkml:trace>
  <inkml:trace contextRef="#ctx0" brushRef="#br0" timeOffset="2038.457">1637 812,'-9'38,"-9"23,-5 10,0-2,1-8,3-9,0-9,4-7,3-5,1-8,0-2,3-6</inkml:trace>
  <inkml:trace contextRef="#ctx0" brushRef="#br0" timeOffset="2415.969">1469 954,'9'-21,"2"2,0-1,1 1,1 1,1 0,0 1,2 0,0 1,0 1,1 1,13-8,-27 20,-1 0,1 0,0 1,0-1,0 1,1-1,-1 1,0 0,0 0,1 0,-1 1,0-1,1 1,-1 0,1 0,-1 0,1 0,-1 1,0-1,1 1,-1 0,0 0,1 0,-1 1,0-1,0 1,0-1,0 1,0 0,-1 0,1 0,-1 1,1-1,-1 1,0-1,1 1,-2 0,1 0,0 0,0 0,-1 0,0 0,1 0,-1 1,-1-1,1 1,0 3,-1 0,-1 0,1 0,-1 0,0 0,-1 0,1 0,-1 0,-1-1,0 1,1-1,-2 1,1-1,-1 0,0 0,-2 1,-27 59,33-62,0 1,1-1,-1 0,1 0,0 1,0-1,0 0,0 0,1 0,-1 0,1 0,0-1,1 1,-1 0,0-1,1 0,0 1,0-1,0 0,0 0,1-1,-1 1,1-1,-1 0,1 1,0-2,0 1,0 0,3 0,19 14,-21-14,-1 0,1 1,-1-1,1 1,-1 0,0 0,0 1,-1-1,1 1,-1-1,1 1,-1 0,-1 1,1-1,0 0,-1 1,0 0,0-1,0 1,-1 0,0 0,1 0,-2 0,1 0,-1 0,1 0,-1 0,-1 0,1 1,-1-1,-1 4,-5 1,-1-1,-1 0,1-1,-1 0,-1 0,1-1,-1 0,0-1,-1 0,0-1,0 0,0-1,0 0,-1 0,0-1,1-1,-1 0,0-1,0 0,0 0,0-2,0 1,0-1,0-1,0-1,-2 0,-10-4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677 601,'-26'12,"-1"2,2 0,0 2,1 1,1 1,0 1,1 0,1 2,-17 23,30-34,0 1,1 0,0 0,1 1,0 0,1 0,1 0,0 0,0 1,1 0,1 0,0 0,1 0,0 0,1 0,1 0,0 0,0 1,1-9,0 0,0 0,0-1,1 1,0 0,0-1,0 0,0 0,1 0,-1 0,1 0,0-1,1 1,-1-1,0 0,1-1,-1 1,1-1,0 0,0 0,0 0,0-1,0 1,1-1,-1 0,0-1,0 0,1 0,-1 0,0 0,1-1,-1 1,0-1,0-1,0 1,0-1,0 0,0 0,0 0,0-1,24-17,0 0,-2-2,0 0,-2-2,0-1,-2-2,-1 0,-1-1,-1-1,-1 0,7-21,-25 49,23-37,-3-2,-1 0,-2-1,-2-1,-2 0,-1-1,-2 0,-3-1,-1-1,-2 1,-2-1,-2 0,-5-37,4 80,0-6,0 1,0-1,-1 0,0 1,-1-1,0 1,0 0,0-1,-1 1,0 0,0 0,-1 1,0-1,0 1,-1 0,1 0,-1 0,-1 0,1 1,2 5,0 0,0 0,0 1,0-1,0 1,0-1,0 1,0 0,0 0,1 1,-1-1,0 0,1 1,-1-1,1 1,-1 0,1 0,0 0,0 0,0 1,0-1,0 0,1 1,-1-1,1 1,-1 0,1-1,0 1,0 0,0 0,0 0,1 0,-1 0,1 0,0 0,0 1,-9 23,2 0,0 0,2 1,1 0,1-1,2 1,0 0,2 1,1-1,2-1,0 1,2 0,1-1,1 0,1-1,2 0,0 0,10 13,-15-26,2 1,-1-1,1-1,1 1,0-1,1-1,0 0,1 0,0-1,1-1,0 0,0 0,1-1,0-1,1 0,0-1,0 0,0-1,0-1,1 0,3 0,24-13,-24 3</inkml:trace>
  <inkml:trace contextRef="#ctx0" brushRef="#br0" timeOffset="283.644">0 1278,'43'15,"49"4,17-1,0-3,-4-4,-10-5,-12-7,-10-4,-9-2,-9 2,-10 0,-3 2,-4-3,-3-1,-3 0,-3 3,-5 0</inkml:trace>
  <inkml:trace contextRef="#ctx0" brushRef="#br0" timeOffset="782.795">734 1532,'-53'47,"3"2,1 3,3 1,-11 21,48-62,1 0,0 1,1 0,0 1,1-1,1 1,0 1,-2 11,6-21,0-1,0 0,1 1,0-1,0 0,0 1,0-1,1 0,-1 0,1 1,0-1,1 0,-1 0,1 0,-1 0,1 0,1 0,-1 0,0-1,1 1,0-1,0 0,0 0,0 0,0 0,1 0,-1-1,1 1,-1-1,1 0,3 1,3 1,1 0,-1-1,0 0,1-1,0 0,-1-1,1 0,0-1,0 0,0 0,0-1,-1-1,1 0,-1 0,1-1,-1-1,0 1,0-2,0 1,7-6,3-1,-1-2,0 0,0-1,-1-1,-1-1,-1 0,0-1,-1-1,2-4,8-13,-2 0,-1-1,-2-1,-2-1,-1-1,-2-2,-9 26,-1-1,-1 0,-1 0,0-1,-1 1,-1-1,-1 1,0-1,-1 0,-1 1,0 0,-1-1,-1 1,0 0,-2 0,-4-10,8 20,0-1,-1 0,0 1,0-1,0 1,-1 0,0 0,0 0,-1 1,1 0,-1-1,0 2,-1-1,1 0,-1 1,0 0,0 1,0-1,-1 1,1 0,-1 1,1-1,-1 1,0 1,0-1,0 1,0 0,0 1,0 0,0 0,0 0,-1 1,-4 1,4 1,0 1,1 0,-1 0,1 0,0 1,0 0,0 1,1-1,0 1,0 1,0-1,1 1,0 0,0 0,1 0,0 1,0-1,1 1,0 0,0 0,0 5,-3 7,1 0,1 0,1 1,1-1,1 1,1 0,1-1,1 11,1-6,1 1,2-1,0 0,1 0,2-1,0 0,2 0,0-1,15 21,-18-30,1 0,0-1,1 0,1 0,0-1,1 0,0-1,1-1,0 0,0 0,1-2,4 2,48-6,-44-8</inkml:trace>
  <inkml:trace contextRef="#ctx0" brushRef="#br0" timeOffset="1100.319">1553 1307,'-15'29,"-178"392,189-410,1 0,0 0,0 0,1 0,1 1,0-1,0 0,1 1,1-1,1 11,-2-17,1-1,1 1,-1-1,0 1,1-1,0 0,0 1,0-1,1 0,-1 0,1-1,0 1,0 0,0-1,1 0,-1 0,1 0,0 0,-1 0,1-1,1 0,-1 0,0 0,0 0,1-1,-1 1,3-1,8 2,-1-1,1-1,0-1,0 0,-1-1,1 0,0-1,-1-1,1 0,-1-1,0-1,0 0,0 0,-1-2,0 0,0 0,-1-1,5-5,9-17,-18 14</inkml:trace>
  <inkml:trace contextRef="#ctx0" brushRef="#br0" timeOffset="1354.775">1214 1645,'33'-5,"41"-1,12-5,1 0,-10 1,-13 3,-17 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7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263 785,'-24'14,"0"2,2 0,0 2,0 0,2 2,0 0,2 1,0 1,1 0,2 2,-6 10,17-25,1 0,0 0,0 0,1 0,0 0,1 0,0 1,1-1,0 1,0-1,1 0,0 1,0-1,1 0,1 1,-2-5,1-1,-1 0,1 1,0-1,0 0,1 0,-1 0,1 0,0-1,0 1,0-1,0 0,1 0,-1 0,1 0,0 0,0-1,0 1,0-1,0 0,0-1,1 1,-1-1,1 0,-1 0,1 0,-1 0,1-1,0 0,4 0,7-4,1-1,-1-1,0 0,0-1,-1 0,0-1,0-1,-1-1,0 0,0-1,-1 0,-1-1,0 0,-1-1,7-10,23-25,-3-2,-2-1,-2-2,-2-1,-3-2,-2-1,11-36,-26 64,-2 0,0 0,-2-1,-2 0,0 0,-2-1,-1 0,-2 1,-1-1,-1 0,-1 0,-2 1,-2-1,0 1,-2 0,-1 1,-10-22,17 47,0-1,0 1,0-1,-1 1,1-1,-1 1,0 0,0 0,-1 1,1-1,-1 1,0-1,1 1,-2 0,1 1,0-1,0 1,-1 0,0 0,1 0,-1 0,0 1,0 0,0 0,0 0,0 1,0-1,0 1,0 0,0 1,0-1,1 1,-1 0,0 0,0 1,0 0,1-1,-1 1,1 1,-1-1,1 1,0 0,0 0,0 0,-3 3,-9 17,1 1,1 0,1 1,1 1,1 0,1 1,2 0,0 0,2 0,1 1,2 0,0 1,2-1,2 18,-2-27,1 1,0-1,2 0,0 1,2-1,0 0,1-1,1 1,0-1,2 0,0 0,1-1,0 0,2-1,0 0,1-1,0 0,1 0,10 4,1-1,0-1,1-1,0-1,1-1,1-1,0-2,1-1,0-1,1-1,19 2,176 0,-145 22,-64-23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7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88,'49'0,"48"0,23-5,5-1,-9 0,-9-4,-14 0,-9 2,-8-3,-8 1,-10 1,-6 3,-7 3,-6 1,-5 1,-8 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8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220 476,'-29'30,"1"1,1 1,2 1,2 1,0 1,3 2,-4 9,22-44,0 1,0 0,0-1,0 1,0 0,1 0,-1 0,1 1,0-1,0 0,0 0,0 1,1-1,-1 0,1 1,0-1,0 0,0 1,1-1,-1 1,1-1,-1 0,1 0,0 1,1-1,-1 0,0 0,1 0,0 0,0 0,0-1,0 1,0 0,0-1,1 0,-1 1,1-1,-1 0,1 0,0 0,0-1,2 2,15-3,1 0,-1-1,1-1,-1-1,0-1,0-1,-1-1,1 0,-1-1,0-2,-1 0,0 0,0-2,-1 0,-1-1,0-1,0 0,13-16,-2 6,-1-1,-1-2,-1 0,-2-2,0 0,-2-2,-1 0,-2-1,0-1,-3 0,0-1,-2-1,-2 0,0-6,-7 28,-1-1,0 1,-1-1,-1 1,0-1,0 0,-1 1,-1-1,0 1,-1-1,0 1,-1 0,-1 0,0 0,0 1,-1-1,0 2,-1-1,0 0,-2 1,7 7,0 1,-1 0,0 0,0-1,1 2,-1-1,0 0,-1 1,1-1,0 1,0 0,-1 0,1 0,0 0,-1 1,1-1,-1 1,1 0,-1 0,1 1,-1-1,1 0,0 1,-1 0,1 0,0 0,-1 0,1 1,0-1,0 1,0 0,0 0,0 0,1 0,-1 0,1 1,-3 1,-4 6,-1 1,2-1,-1 1,1 1,1-1,0 1,1 1,0-1,0 4,-2 10,2 2,0-1,2 1,1-1,1 1,2 0,0 0,2 0,1 0,1 1,1-10,1 0,0 0,1-1,1 0,1 0,0-1,2 0,0 0,0-1,2-1,0 0,1-1,0 0,1-1,0-1,1 0,1-1,7 4,-21-13,1 1,-1-1,0 0,1 0,0 0,-1-1,1 1,0-1,0 0,0 0,0 0,0 0,0-1,0 1,0-1,0 0,0-1,1 1,-1-1,0 0,0 0,2-1,7-7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8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1,'-204'454,"198"-439,1 1,1-1,0 1,1 0,0 0,2 0,-1 12,2-24,1-1,-1 1,0-1,1 1,0 0,0-1,0 0,0 1,0-1,1 0,0 1,-1-1,1 0,0 0,1-1,-1 1,0 0,1-1,-1 1,1-1,0 0,0 0,0 0,0 0,0 0,0-1,1 1,-1-1,1 0,-1 0,1 0,-1-1,1 1,-1-1,1 0,2 0,10 0,1-1,-1-1,1-1,-1 0,0-1,0 0,0-2,0 0,-1 0,0-2,0 0,3-3,38-32,-44 30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8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0,'38'5,"37"1,11 0,-5-6,-7-3,-15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1,'-2'1,"0"0,0 1,0-1,0 1,1-1,-1 1,1 0,-1 0,1-1,-1 1,1 0,0 0,0 1,0-1,0 0,1 0,-1 0,0 1,1-1,-1 0,1 1,0-1,-3 9,-7 27,2 1,2 0,1-1,2 2,2-1,2 0,2 17,-1 42,-2 155,0-229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3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1 258,'109'-14,"1"5,38 4,-107 4,168 22,-280-50,30 15,1-2,0-2,1-2,1-1,1-2,1-2,-5-5,40 30,0-1,0 1,0 0,0-1,0 1,0-1,0 1,0-1,0 1,1-1,-1 0,0 1,0-1,0 0,1 0,-1 1,0-1,1 0,-1 0,1 0,-1 0,1 0,-1 0,1 0,0 0,-1 0,1 0,0 0,0 0,0 0,0 0,0-1,0 1,0 0,0 0,0 0,1 0,-1 0,0 0,1 0,-1 0,1 0,-1 0,1 0,-1 0,1 0,0 1,-1-1,1 0,0 0,0 1,-1-1,1 0,0 1,0-1,0 1,0-1,19-3,1 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0,'38'10,"28"-3,6-1,-3-2,-9-2,-10-1,-8-6,-8-2,-8 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4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453 702,'-20'0,"1"1,-1 0,0 2,1 0,-1 1,1 1,0 1,1 1,-1 0,1 1,1 1,-1 1,2 1,-1 0,-9 10,22-18,1 0,0 1,0-1,0 1,0 0,1 0,0 0,0 0,0 1,0-1,0 1,1-1,0 1,0-1,0 1,1 0,-1-1,1 1,0 0,1-1,-1 1,1 0,0-1,0 1,0-1,1 1,-1-1,1 0,0 1,0-1,1 0,-1 0,1 0,0-1,0 1,0-1,1 0,-1 1,1-1,0-1,0 1,3 1,-2 0,0-1,1 0,0 0,0 0,0-1,0 0,0 0,0 0,1-1,-1 0,0 0,1-1,-1 1,1-2,-1 1,1-1,-1 1,0-2,1 1,-1-1,0 0,0 0,2-2,127-84,-123 80,28-25,-1-1,-1-3,-2 0,-2-2,-1-2,-2-1,-2-2,22-44,-39 69,-1 0,-1-1,-1 0,-1 0,0-1,-2 0,0-1,-2 1,0-1,-1 0,-2 0,0 0,-1 0,-3-17,1 33,-1 0,0 0,0 0,-1 1,0-1,0 1,0 0,0 0,-1 1,0-1,0 1,0 0,0 0,-1 0,0 1,0 0,0 0,0 1,0 0,0 0,-1 0,1 0,0 1,-1 0,0 1,1-1,-1 1,1 1,-1-1,0 1,1 0,0 1,-1-1,1 1,0 1,0-1,0 1,0 0,0 0,0 1,1 0,-3 2,-9 5,0 0,0 2,1 0,1 1,0 0,1 1,1 1,0 0,1 1,1 1,0-1,2 2,0-1,1 1,0 0,2 1,1 0,0 0,1 0,1 1,1-1,1 1,2 14,1-22,1-1,0 0,1 0,1 0,0-1,0 1,1-1,0-1,1 1,1-1,-1 0,1-1,1 1,0-2,0 1,1-1,2 0,9 8,1-2,0-1,1 0,1-2,0 0,0-2,20 5,-10-7,0-2,1-1,-1-2,0-1,26-3,-58 2,23-1</inkml:trace>
  <inkml:trace contextRef="#ctx0" brushRef="#br0" timeOffset="250.012">1 1125,'34'0,"49"-5,25-1,4 0,-3-4,-10 0,-13 2,-11 2,-8 2,-7 2,-9 1,-2 1,-6 0,-5 1,-4-1,-4 0,-1 5,-6 2</inkml:trace>
  <inkml:trace contextRef="#ctx0" brushRef="#br0" timeOffset="747.395">537 1492,'-42'28,"1"2,1 1,1 2,2 1,0 4,33-35,1-1,0 1,-1 0,1 0,0 0,1 0,-1 1,1-1,-1 1,1-1,0 1,0 0,1 0,-1 0,1 0,0 0,0 0,0 0,0 0,1 1,0-1,0 0,0 0,0 1,1-1,0 0,-1 0,1 0,1 0,-1 0,1 0,0 0,-1 0,2 0,-1-1,0 1,2 1,1-2,-1 1,1-1,0-1,0 1,1-1,-1 1,0-1,1-1,-1 1,1-1,0 0,-1 0,1-1,0 0,0 0,-1 0,1-1,0 1,-1-1,1-1,-1 1,4-2,117-57,-93 39,-1-2,-2-1,0-1,-1-1,-2-2,0-1,-2-1,-2-1,0-1,-3-1,0-1,13-33,-28 51,0 0,-1 0,-1-1,-1 0,0 1,-1-1,-1 0,0 1,-3-13,3 24,0-1,-1 1,0 0,0 0,0 0,-1 0,0 1,0-1,0 0,0 1,-1-1,1 1,-1 0,0 0,-1 0,1 0,-1 0,0 1,0-1,0 1,0 0,0 0,-1 1,1 0,-1-1,0 1,1 1,-1-1,0 1,0 0,0 0,-5 0,4 1,-1 0,1 1,-1 0,1 0,0 1,-1 0,1 0,0 0,0 1,1-1,-1 2,0-1,1 1,0-1,0 1,0 1,0-1,1 1,0 0,0 0,0 0,-1 3,-65 127,63-120,2 0,0 0,0 0,1 0,1 1,1-1,0 1,1 0,0 0,2 0,0 0,0-1,2 1,0 0,1-1,0 0,1 0,1 0,0 0,1-1,7 11,-8-16,0 0,1 0,0-1,0 0,1 0,0 0,1-1,-1 0,1-1,1 0,-1 0,1-1,0-1,0 1,0-1,1-1,-1 0,1-1,0 0,0 0,0-1,0-1,0 0,0 0,0-1,-1 0,1-1,0 0,0-1,13-10</inkml:trace>
  <inkml:trace contextRef="#ctx0" brushRef="#br0" timeOffset="1083.546">1271 1153,'-106'296,"29"-101,75-192,1 1,-1-1,1 0,-1 0,1 1,0-1,0 1,1-1,-1 1,1-1,-1 1,1 0,0-1,0 1,1-1,-1 1,1-1,0 1,0-1,0 1,0-1,1 0,-1 1,1-1,0 0,0 0,0 0,0 0,1-1,-1 1,1-1,-1 1,1-1,0 0,0 0,0 0,9 2,-1-1,1-1,0 1,-1-2,1 0,0 0,0-1,0-1,0 0,0 0,0-1,-1-1,1 0,-1-1,1 0,-1 0,-1-1,1-1,0 0,41-43,-43 30</inkml:trace>
  <inkml:trace contextRef="#ctx0" brushRef="#br0" timeOffset="1331.482">989 1407,'43'0,"34"0,8 0,-5 0,-12 0,-12 0,-17 0</inkml:trace>
  <inkml:trace contextRef="#ctx0" brushRef="#br0" timeOffset="1944.743">1864 758,'-102'450,"88"-311,35-211,121-331,-129 365,2 0,1 1,2 0,2 2,1 0,1 2,24-27,-45 58,0-1,1 0,0 1,-1-1,1 1,0 0,0 0,0 0,1 0,-1 0,0 0,1 0,-1 1,1-1,0 1,-1 0,1-1,0 1,0 1,0-1,0 0,0 1,0-1,0 1,0 0,0 0,0 0,0 1,0-1,0 1,-1-1,1 1,0 0,0 0,0 0,-1 1,1-1,0 1,-1-1,1 1,-1 0,0 0,1 0,4 13,1-1,-2 2,0-1,-1 1,-1-1,0 1,-1 1,0 5,8 34,-6-36</inkml:trace>
  <inkml:trace contextRef="#ctx0" brushRef="#br0" timeOffset="2234.462">2400 1012,'-10'43,"-3"29,1 7,2-5,3-11,-2-16,5-15,4-14</inkml:trace>
  <inkml:trace contextRef="#ctx0" brushRef="#br0" timeOffset="2697.296">2429 899,'36'5,"-14"-3,0 1,0 1,0 1,-1 1,0 0,0 2,2 2,-20-9,0 1,0-1,0 1,0-1,-1 1,1 0,-1 0,1 0,-1 1,0-1,0 1,0-1,0 1,0-1,0 1,-1 0,0 0,1 0,-1 0,0 0,0 0,-1 0,1 1,-1-1,1 0,-1 0,0 1,0-1,-1 0,1 0,-1 0,1 1,-1-1,0 0,-1 2,-3 5,0 0,0 0,-1 0,-1-1,1 0,-2-1,1 1,-1-1,-6 5,5-6,7-6,0-1,0 1,0 0,0 0,0 0,0 0,0 0,1 0,-1 0,0 0,1 1,-1-1,1 1,0-1,-1 1,1-1,0 1,0 0,0 0,0 0,0 0,0-1,1 1,-1 0,1 0,-1 0,1 1,0-1,0 0,0 0,0 0,0 0,0 0,0 0,1 0,-1 0,1 0,-1 0,1 0,0 0,0 0,0-1,0 1,0 0,1 0,134 41,-134-43,1 1,-1 0,1 0,-1 0,1 0,-1 0,0 1,0-1,1 1,-1-1,0 1,0 0,-1-1,1 1,0 0,0 1,-1-1,0 0,1 0,-1 1,0-1,0 0,0 1,0-1,-1 1,1 0,-1-1,1 1,-1-1,0 1,0 0,0-1,0 1,-1 0,1-1,-1 1,0-1,1 1,-1-1,0 1,0-1,-1 0,0 3,-7 6,0 0,-1-1,0 0,0 0,-1-1,-1-1,1 0,-1 0,-1-1,1-1,-1 0,0 0,-1-2,1 1,-1-2,0 0,0 0,0-2,0 1,-7-2,-3 2</inkml:trace>
  <inkml:trace contextRef="#ctx0" brushRef="#br0" timeOffset="3150.434">1638 194,'96'-20,"1"4,1 4,0 5,27 3,-73 5,-81-18,22 15,-1 0,0 0,0 0,0-1,0 0,1 0,0-1,-1 0,1 0,0-1,1 0,-1 0,1-1,0 1,1-1,-1 0,1-1,0 0,1 0,-3-3,2-10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2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0 116,'1'-1,"-1"1,1-1,-1 1,0 0,1-1,-1 1,1 0,-1 0,1-1,-1 1,1 0,-1 0,1 0,0 0,-1 0,1-1,-1 1,1 0,-1 0,1 1,-1-1,1 0,0 0,-1 0,1 0,-1 0,1 0,-1 1,1-1,-1 0,1 1,-1-1,1 0,-1 1,0-1,1 0,-1 1,1-1,-1 1,0-1,1 0,-1 1,0-1,0 1,1-1,-1 1,0 0,0-1,0 1,0-1,0 1,0-1,0 1,0-1,0 1,0 0,0-1,0 1,0-1,0 1,5 40,-5-41,1 467,-17-337,16-130,1 0,-1 0,1 0,-1 0,1 0,-1 0,1 0,-1 0,1 0,-1 0,1 0,-1 0,1 1,-1-1,0 0,1 0,-1 0,1 1,-1-1,85-345,-64 274,2 2,4 0,3 2,24-39,-53 104,-1-1,1 1,0 0,0 0,1 0,-1 0,0 0,1 0,-1 0,1 0,0 0,-1 1,1-1,0 1,0-1,0 1,0 0,0 0,1 0,-1 0,0 0,0 0,1 1,-1-1,1 1,-1-1,0 1,1 0,-1 0,1 0,-1 0,0 1,1-1,-1 1,0-1,1 1,-1 0,0 0,1 0,-1 0,11 8,0 0,-1 1,-1 0,0 1,0 0,-1 1,0 0,3 6,46 52,-45-58</inkml:trace>
  <inkml:trace contextRef="#ctx0" brushRef="#br0" timeOffset="616.165">705 510,'-303'433,"369"-555,75-95,-14 73,-126 142,0 1,0-1,0 1,1 0,-1 0,1-1,-1 1,1 0,-1 0,1 0,0 1,0-1,-1 0,1 1,0-1,0 1,0-1,-1 1,1 0,0 0,0 0,0 0,0 0,0 0,0 0,-1 1,1-1,0 1,0-1,0 1,-1 0,1 0,0 0,-1 0,1 0,-1 0,1 0,-1 0,0 1,1-1,-1 0,0 1,0-1,0 1,0-1,0 1,0 0,0 0,-1-1,1 1,0 0,-1 0,0 0,5 20,-2-1,0 1,-2 0,0-1,-2 1,-2 19,0 19,7 48,-4-107,0-1,1 1,-1 0,0 0,1 0,-1-1,0 1,0 0,0 0,0 0,0 0,0-1,0 1,0 0,0 0,0 0,0-1,0 1,0 0,-1 0,1 0,0-1,-1 1,1 0,-1 0,1-1,-1 1,1 0,-1-1,1 1,-1-1,0 1,1-1,-1 1,0-1,1 1,-1-1,0 1,0-1,1 0,-1 0,0 1,0-1,0 0,1 0,-1 0,0 0,0 0,0 0,0 0,1 0,-1 0,0 0,0 0,0-1,1 1,-1 0,0-1,0 1,0 0,-52-28,45 23,-165-100,159 95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1 621,'129'-6,"0"-5,18-9,-40 5,232-41,-314 52</inkml:trace>
  <inkml:trace contextRef="#ctx0" brushRef="#br0" timeOffset="499.05">311 932,'34'0,"25"-5,13-1,-2 0,-8 1,-4 1,-8 2,-7 1,-2-4,-2-2,1 1,-2 2,-1 0,-8 2</inkml:trace>
  <inkml:trace contextRef="#ctx0" brushRef="#br0" timeOffset="947.695">481 0,'39'45,"3"-1,1-3,2-2,1-1,2-3,2-2,1-2,2-2,1-2,40 12,-63-28,-1 1,-1 1,0 2,-1 0,-1 2,0 2,17 15,-40-30,0 0,-1 0,1 1,-1-1,0 1,0 0,-1 0,1 0,-1 0,0 0,-1 0,1 1,-1-1,0 1,0-1,-1 1,0-1,0 1,0-1,0 1,-1-1,0 1,0-1,-1 0,1 1,-1-1,0 0,-1 0,0 1,-94 134,51-94,-2-2,-2-3,-2-1,-2-3,-1-2,14-8,6-4,4-4,2 1,0 2,1 0,1 2,-14 17,23-17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3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311 583,'30'199,"44"147,-12-120,-62-225,0 0,0-1,-1 1,1 0,0 0,0-1,0 1,0 0,0 0,0-1,0 1,0 0,0 0,1-1,-1 1,0 0,0 0,1-1,-1 1,0 0,1-1,-1 1,1-1,-1 1,1 0,-1-1,1 1,-1-1,1 1,-1-1,1 0,0 1,-1-1,1 1,0-1,-1 0,1 0,0 1,0-1,-1 0,1 0,0 0,0 0,-1 0,1 0,0 0,0 0,-1 0,1 0,0 0,0-1,-1 1,1 0,0-1,-1 1,1 0,0-1,-1 1,1-1,-1 1,1 0,0-1,-1 0,1 1,-1-1,1 1,-1-1,0 0,1 1,-1-1,64-186,-31 72,63-193,-5-34,-73 261,-12 50</inkml:trace>
  <inkml:trace contextRef="#ctx0" brushRef="#br0" timeOffset="837.72">961 1063,'-46'143,"15"-40,-5-2,-31 59,18-78,49-103,105-215,48-38,-78 162,-75 112,1-1,0 0,-1 0,1 1,-1-1,1 0,0 1,0-1,-1 1,1-1,0 1,0-1,0 1,0-1,-1 1,1 0,0-1,0 1,0 0,0 0,0 0,0 0,0 0,0 0,0 0,0 0,0 0,0 0,-1 1,1-1,0 0,0 1,0-1,0 0,0 1,-1-1,1 1,0 0,0-1,-1 1,1-1,0 1,-1 0,1 0,-1-1,1 1,-1 0,1 0,-1 0,1 0,-1-1,0 1,1 0,-1 0,0 0,0 0,16 59,-15-55,82 344,-82-348,0 1,0 0,-1-1,1 1,0 0,-1 0,1 0,-1-1,1 1,-1 0,0 0,0 0,0 0,0 0,0 0,0 0,-1 0,1 0,0-1,-1 1,0 0,1 0,-1 0,0-1,0 1,0 0,0-1,0 1,-1-1,1 1,0-1,-1 0,1 1,-1-1,1 0,-1 0,1 0,-1 0,0 0,0-1,0 1,-9-3,1 0,0-1,-1-1,1 1,0-2,1 1,-1-2,1 1,0-1,0 0,1-1,0 0,-1-1,-26-19,-86-54,102 68</inkml:trace>
  <inkml:trace contextRef="#ctx0" brushRef="#br0" timeOffset="1150.453">1695 978,'-5'29,"-11"33,-3 12,-3-3,-3-4,4-8,-1-5,0-6,3-7,0-6,3-3,0-3,3-2,-2 0,2 0,8-5,5-10,2-8</inkml:trace>
  <inkml:trace contextRef="#ctx0" brushRef="#br0" timeOffset="1434.678">1892 1232,'-10'38,"-7"28,-7 11,2-2,4-9,5-11,5-10,4-7,3-7,1-3,-4-6,-2-7</inkml:trace>
  <inkml:trace contextRef="#ctx0" brushRef="#br0" timeOffset="1899.59">1779 1232,'15'-7,"0"0,1 2,0 0,0 0,0 2,0 0,1 0,-1 2,1 0,-1 1,1 1,-1 0,1 1,-1 1,1 0,-15-2,1 0,0 0,0 0,0 0,-1 1,1-1,-1 1,1 0,-1-1,0 1,1 0,-1 0,0 1,0-1,-1 0,1 1,0-1,-1 1,1 0,-1-1,0 1,0 0,0 0,0 0,-1-1,1 1,-1 0,1 2,-23 81,3 9,21-89,1-1,0 0,0 1,0-1,1 0,0-1,0 1,0-1,1 0,-1 0,1 0,0 0,0-1,0 0,1 0,1 0,20 15,-23-15,0 0,0 0,0 1,0-1,0 1,-1 0,0 0,0 0,0 0,0 1,-1-1,1 1,-1 0,-1 0,1-1,-1 1,1 0,-1 0,-1 1,1-1,-1 0,0 0,0 0,0 0,-1 0,1 0,-1 1,-1-1,1-1,-2 5,-1 0,0 0,-1 0,0 0,-1 0,0-1,0 0,-1-1,0 1,0-1,0 0,-1-1,0 0,-1 0,1-1,-1 0,0 0,0-1,-1 0,1-1,-1 0,0 0,1-1,-1-1,0 1,-1-2,1 1,0-1,0-1,0 0,0 0,0-1,0-1,-7-2,-2-1</inkml:trace>
  <inkml:trace contextRef="#ctx0" brushRef="#br0" timeOffset="2854.178">1 273,'343'-70,"-151"53,-190 17,-1 0,0 1,0-1,0 0,0 1,0-1,1 0,-1 0,0 0,0 0,0 0,0 0,1 0,-1 0,0-1,0 1,0 0,0-1,0 1,0-1,0 1,1-1,-1 0,-1 1,1-1,0 0,0 0,0 0,0 1,0-1,-1 0,1 0,0 0,-1 0,1 0,-1 0,1-1,-1 1,0 0,1 0,-1 0,0 0,0 0,0-1,0 1,0 0,0 0,0 0,0-1,0 1,-1 0,1 0,0 0,-1 0,1 0,-1 0,1 0,-1 0,0 0,1 0,-1 0,0 0,0 0,1 0,-2 0,-14-15,-1 1,-1 0,-1 1,0 1,0 1,-16-7,-7-5,23 12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85,'30'8,"0"-2,0-1,1-1,-1-2,22-1,-15 0,38-3,1-3,-1-3,0-3,0-4,15-8,79-21,-161 41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7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22,'38'5,"37"-3,15-3,2 0,-5-5,-12-2,-15 1,-17 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8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1,'91'140,"-60"-76,-3 2,-3 1,16 66,26 71,9 1,-76-204,-1 0,1 0,0 0,0 0,0 0,0 0,0 0,0 1,1-1,-1 0,0 0,0 0,1 0,-1 0,1 0,-1 0,1 0,-1-1,1 1,0 0,-1 0,1 0,0 0,0-1,-1 1,1 0,0-1,0 1,0-1,0 1,0-1,0 1,0-1,0 0,0 1,0-1,0 0,0 0,0 0,0 0,0 0,0 0,0 0,0 0,0 0,0 0,1-1,-1 1,0 0,0-1,-1 1,1-1,0 1,0-1,0 1,0-1,0 0,0 1,-1-1,1 0,0 0,46-134,-37 97,142-517,-117 406,-35 148,0 0,0 0,0 0,0 0,0 1,0-1,1 0,-1 0,0 0,0 0,1 0,-1 0,1 1,-1-1,1 0,-1 0,1 1,-1-1,1 0,0 0,-1 1,1-1,0 1,-1-1,1 1,0-1,0 1,0-1,0 1,-1 0,1-1,0 1,0 0,0 0,0 0,0 0,0 0,0 0,0 0,-1 0,1 0,0 0,1 0,9 6</inkml:trace>
  <inkml:trace contextRef="#ctx0" brushRef="#br0" timeOffset="388.01">960 537,'0'15,"0"8,0 7,0 2,0 0,0 1,0-2,0-1,0 0,0-1,0-1,-5 0,-1 0,0 0,1-9,1-9</inkml:trace>
  <inkml:trace contextRef="#ctx0" brushRef="#br0" timeOffset="853.242">1016 368,'22'14,"-1"0,-1 2,-1 1,0 0,-1 1,-1 1,0 1,-2 1,9 14,-7-12,-1 1,-1 1,0 0,-3 1,0 0,-1 1,-2 1,0 1,26 107,-27-118</inkml:trace>
  <inkml:trace contextRef="#ctx0" brushRef="#br0" timeOffset="1122.536">1016 735,'15'4,"13"3,8-1,2-6,0-3,-2-1,-3 0,-1 1,-2 1,-6 1</inkml:trace>
  <inkml:trace contextRef="#ctx0" brushRef="#br0" timeOffset="1804.97">1045 424,'0'10,"0"12,-5 8,-1 3,-1 1,-2 0,-1-2,2-6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01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1 242,'170'-18,"1"8,86 8,-172 15,-84-14,0 0,-1 0,1 0,-1-1,0 1,1 0,-1 0,0 0,1-1,-1 1,0 0,0 0,0-1,0 1,0 0,-1 0,1-1,0 1,0 0,-1 0,1 0,-1-1,1 1,-1 0,0 0,1 0,-1 0,0 0,0 0,1 0,-1 0,0 1,0-1,0 0,0 0,0 1,0-1,-1 0,1 0,-18-19,-1 1,-1 1,-1 0,0 2,-23-13,-4-3,25 16,1 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60,'-1'313,"-24"-174,5-82,15-50</inkml:trace>
  <inkml:trace contextRef="#ctx0" brushRef="#br0" timeOffset="514.316">24 3,'17'0,"30"-1,-26 0,1 1,-1 0,1 1,-1 2,0 0,13 4,-32-6,1-1,0 1,0 0,-1 0,1 1,0-1,-1 1,1-1,-1 1,0 0,1-1,-1 1,0 0,0 1,0-1,-1 0,1 1,0-1,-1 1,1-1,-1 1,0 0,0-1,0 1,0 0,-1 0,1 0,-1 0,0-1,0 1,0 0,0 0,0 0,0 0,-1 0,0 2,-48 95,9-29,40-69,-1 0,1 1,0-1,-1 0,1 0,0 0,0 0,0 0,0 0,1 0,-1 1,0-1,1 0,0 0,-1 0,1 0,0 0,0-1,0 1,0 0,1 0,-1-1,0 1,1 0,-1-1,1 1,-1-1,1 0,0 0,0 1,0-1,-1 0,1-1,0 1,0 0,1 0,69 20,-64-21,-1 0,1 1,-1 0,0 1,0 0,0 0,0 0,0 1,0 0,0 1,-1-1,1 1,-1 0,0 1,-1 0,1 0,-1 0,0 0,0 1,0 0,-1 0,0 0,0 0,2 6,-6-5,-1-1,1 0,-1 1,0-1,-1 1,0-1,0 0,0 0,-1 0,1 0,-1 0,-1-1,1 0,-1 1,0-1,0 0,-1-1,0 1,1-1,-1 0,-1 0,1 0,-1-1,1 0,-1 0,0 0,0-1,-3 1,-7 7,-2 0,0 0,0-1,-1-1,-1-1,1 0,-1-2,0 0,-12 0,27-4,0-1,1 0,-1 0,0-1,1 1,-1-1,1 0,-1 0,1-1,-1 1,1-1,0 0,0 0,0 0,0-1,0 1,-1-2,-13-13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02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31,'48'0,"203"-12,-41-6,-186 18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02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56 646,'13'16,"-1"1,0 1,-1-1,-1 2,-1-1,0 1,-2 1,0 0,2 10,-4-14,91 372,-78-301,29 68,-47-155,0 1,0 0,0-1,0 1,0 0,1-1,-1 1,0 0,0-1,1 1,-1 0,1-1,-1 1,0-1,1 1,-1-1,1 1,-1-1,1 1,-1-1,1 1,0-1,-1 0,1 1,-1-1,1 0,0 0,-1 1,1-1,0 0,-1 0,1 0,0 0,0 0,-1 0,1 0,0 0,-1 0,1 0,0 0,-1 0,1-1,0 1,-1 0,1 0,0-1,-1 1,1-1,-1 1,1 0,-1-1,1 1,-1-1,1 1,18-36,64-240,-55 178,-3 4,3 2,5 1,4 2,8-8,38-71,-79 163,-2 6</inkml:trace>
  <inkml:trace contextRef="#ctx0" brushRef="#br0" timeOffset="337.034">1016 1154,'0'33,"0"17,0 3,0-1,0-5,0-7,-5-9,-1-5,0-2,1-11,2-6</inkml:trace>
  <inkml:trace contextRef="#ctx0" brushRef="#br0" timeOffset="821.014">1016 1012,'32'-12,"2"2,-1 2,1 1,0 1,25 0,-55 4,-1 1,1 0,0 1,0-1,-1 0,1 1,0 0,0 0,0 0,0 1,-1-1,1 1,0 0,0 0,-1 0,1 0,-1 1,1-1,-1 1,1 0,-1 0,0 0,0 1,0-1,0 1,-1-1,1 1,-1 0,1 0,-1 0,0 1,0-1,0 0,-1 1,1-1,-1 1,0 0,0-1,0 1,-1 0,1 1,-3 5,-1 0,-1 0,1 0,-1 0,-1-1,0 0,0 0,-1 0,0-1,-1 0,0 0,-5 5,-7 9,-4 6,-33 52,55-77,0-1,1 1,-1 0,0 0,1 0,0 0,-1 0,1 0,1 0,-1 0,0 0,1 0,-1 0,1 0,0 0,0-1,0 1,0 0,0 0,1-1,0 1,-1-1,1 1,0-1,0 0,0 0,0 0,0 0,1 0,1 1,47 32,-42-30,0 0,-1 1,1 0,-1 0,0 1,-1 0,0 0,0 1,0 0,-1 0,1 2,-6-7,0-1,0 0,0 1,0-1,-1 1,1-1,-1 1,1-1,-1 1,0 0,0-1,0 1,0-1,-1 1,1-1,-1 1,1-1,-1 1,0-1,0 1,0-1,-1 0,1 0,0 0,-1 1,1-1,-1 0,0-1,0 1,1 0,-1 0,-1-1,1 1,0-1,0 0,0 0,-1 0,-89 38,78-35,1 1,0-2,-1 0,1-1,-1 0,0-1,0 0,0-1,0-1,0 0,1-1,-11-3,5-1</inkml:trace>
  <inkml:trace contextRef="#ctx0" brushRef="#br0" timeOffset="1869.986">0 307,'37'-13,"0"1,0 2,1 2,0 1,0 2,23 1,192-21,-96 23,-156 2,-1-1,1 1,-1-1,1 0,-1 1,1-1,-1 0,1 0,-1 1,0-1,1 0,-1 0,0 0,0 1,0-1,0 0,0 0,0 0,0 0,0 1,0-1,0 0,0 0,0 0,0 0,-1 1,1-1,0 0,-1 0,1 1,-1-1,1 0,-1 1,1-1,-1 0,1 1,-1-1,1 1,-1-1,0 1,1-1,-1 1,0-1,0 1,1 0,-1-1,0 1,0 0,0 0,1-1,-1 1,0 0,0 0,0 0,0 0,1 0,-1 0,0 0,0 1,-35-23,20 14,0-1,0 0,1-1,0-1,1-1,0 0,1-1,0 0,1-1,0 0,-4-8,6 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0 206,'74'-17,"-15"9,1 3,0 2,49 6,-16-2,-22 10,-71-11,0-1,-1 1,1 0,0-1,0 1,0 0,0-1,0 1,0 0,0-1,0 1,0 0,0 0,0-1,0 1,0 0,0-1,0 1,0 0,0-1,0 1,0 0,1-1,-1 1,0 0,0 0,0-1,1 1,-1 0,0 0,0-1,0 1,1 0,-1 0,0 0,0-1,1 1,-1 0,0 0,1 0,-1 0,0 0,1 0,-1-1,0 1,1 0,-1 0,0 0,1 0,-1 0,0 0,1 0,-1 1,0-1,0 0,1 0,-23-22,21 21,-152-140,143 128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1,'707'0,"-683"0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1,'43'5,"34"-4,8-1,-6-1,-10 0,-14-1,-10 1,-8 1,-7-1,-2 1,-6 5,-8 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5 112,'26'178,"-23"295,-8-448,-8-32,8-14,1 1,1 0,1-1,1 0,1 1,0-1,3-15,-3 33,3-42,1 0,3 0,1 1,2 0,2 0,2 1,2 1,2 0,2 1,9-13,-22 44,0 0,0 0,1 1,0 0,1 1,-1 0,2 0,-1 1,1 0,6-3,-12 8,0 0,0 1,-1-1,1 1,1-1,-1 1,0 1,0-1,0 0,0 1,1 0,-1 0,0 0,0 1,1 0,-1-1,0 1,0 1,0-1,0 0,0 1,0 0,-1 0,1 0,0 1,-1-1,0 1,0-1,1 1,1 3,7 9,-1-1,0 1,-1 1,-1 0,0 0,-1 1,-1 0,2 7,-5-11</inkml:trace>
  <inkml:trace contextRef="#ctx0" brushRef="#br0" timeOffset="2754.884">485 704,'-30'34,"1"1,2 1,1 2,-6 16,-43 61,31-76,49-77,8 2,2 0,1 1,2 1,2 1,0 1,3 1,7-8,67-88,-96 126,0 0,0 1,0-1,0 0,0 1,0-1,0 1,1-1,-1 1,0 0,0-1,0 1,0 0,1 0,-1 0,0 0,0 0,0 0,1 0,-1 0,0 0,0 1,0-1,0 0,0 1,1-1,-1 1,0-1,0 1,0 0,0-1,0 1,0 0,-1 0,1 0,0 0,0-1,-1 1,1 0,0 0,-1 0,1 1,-1-1,1 0,-1 0,1 0,-1 0,0 0,0 1,0 0,16 61,-8-16,1 0,2-1,3-1,1 0,2-1,4 3,-20-45,6 17,-19-19,-56-64,63 56,0 1,0 0,-1 0,0 0,0 1,-1 0,1 0,-1 1,-1 0,1 0,-1 0,0 1,0 1,0-1,0 1,-1 0,0 1,1 0,-1 1,0-1,0 2,0-1,-8 2,0 4</inkml:trace>
  <inkml:trace contextRef="#ctx0" brushRef="#br0" timeOffset="3134.44">1049 619,'-5'19,"-6"12,-6 4,0 2,-3-1,-1-2,1-1,1-2,-3-2,-1 0,-2-1,3 0,1 0,-1 0,-1 0,2 0,6-5</inkml:trace>
  <inkml:trace contextRef="#ctx0" brushRef="#br0" timeOffset="3367.697">1303 676,'-19'38,"-12"23,1 5,4-4,2-7,6-8,5-8,5-5,4-4,2-2,-2-1,-2-6</inkml:trace>
  <inkml:trace contextRef="#ctx0" brushRef="#br0" timeOffset="3901.558">1133 732,'27'-13,"0"2,0 0,1 2,0 1,0 1,1 2,25-2,-51 6,0 0,0 0,0 0,0 1,0-1,0 1,0 0,0 0,0 0,0 0,0 1,0-1,0 1,0 0,0-1,-1 1,1 1,0-1,0 0,-1 1,1-1,-1 1,1 0,-1 0,0 0,1 0,-1 0,0 1,-1-1,1 1,0-1,-1 1,1-1,-1 1,0 0,0 0,0 0,0 0,0 0,-1 0,1 0,-1 0,0 0,0 1,-57 114,57-116,-1 1,1 0,0-1,0 1,0 0,0-1,0 1,1 0,-1-1,1 1,0-1,0 1,0-1,0 1,0-1,0 1,0-1,1 0,0 0,-1 0,1 0,0 0,0 0,0 0,0-1,0 1,0-1,1 1,-1-1,0 0,1 0,-1 0,1 0,-1 0,1-1,-1 1,1-1,1 1,38 23,-40-22,0-1,0 1,-1 0,1 0,0 1,-1-1,1 0,-1 0,0 1,0-1,0 1,0-1,0 1,-1 0,1-1,-1 1,1-1,-1 1,0 0,0-1,0 1,-1 0,1-1,-1 1,1 0,-1-1,0 1,0-1,0 1,0-1,0 0,-1 1,1-1,-1 0,-1 1,-73 60,57-55,1-1,-2-1,1-1,0 0,-1-2,0 0,0-2,0 0,0-1,0 0,1-2,-5-1,20 2,0 1,0 0,0-1,0 0,0 0,0 0,0-1,0 1,0-1,1 0,-1 0,0 0,1 0,0-1,0 0,0 1,0-1,0 0,0 0,0-1,-5-12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0 198,'68'-12,"0"3,0 2,1 4,57 4,-97 0,100-1,-146-17,-15 4,1-1,0-1,2-2,0-1,0-1,-15-15,36 17,13 12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6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1,'43'0,"29"0,7 0,-6 0,-9 0,-12 0,-14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0 308,'501'-22,"-325"15,-227-15,11 9,8 4,0-2,1-1,0-2,1 0,1-2,-25-18,52 32,-1 0,1 1,0-1,-1 0,1 0,0 0,0-1,0 1,1 0,-1-1,0 1,1-1,0 1,-1-1,1 0,0 0,0 0,1 1,-1-1,1 0,-1 0,1 0,0 0,0 0,0 0,0 0,1 0,-1 0,1 0,0 0,0 1,0-1,0 0,0 0,1 1,-1-1,1 1,0-1,0 1,0 0,0 0,0-1,0 2,0-1,1 0,-1 0,1 1,-1-1,1 1,0 0,-1 0,3-1,18-7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0,'-69'112,"-99"204,119-242,-97 125,146-198,-1-1,1 1,-1 0,1 0,-1-1,1 1,-1 0,1-1,-1 1,1 0,-1-1,0 1,1-1,-1 1,0-1,0 0,1 1,-1-1,0 0,0 1,0-1,0 0,1 0,-1 0,0 0,0 0,0 0,0 0,0 0,1 0,-1 0,0 0,0 0,0-1,0 1,1 0,-1-1,0 1,0 0,1-1,-1 1,0-1,1 1,-1-1,0 0,1 1,-1-1,1 0,-1 1,1-1,-1 0,1 0,0 1,-1-1,-11-46,11 24</inkml:trace>
  <inkml:trace contextRef="#ctx0" brushRef="#br0" timeOffset="382.987">87 28,'-2'2,"0"-1,0 1,1 0,-1 0,0 0,1 0,-1 0,1 0,0 0,0 0,0 0,0 1,0-1,0 0,1 1,-1-1,1 1,0-1,0 0,-1 1,2-1,-1 1,0-1,0 1,1-1,-1 1,1-1,0 0,0 1,1 1,4 14,0 0,2 0,1 0,0-1,1 0,0-1,6 6,10 17,34 51,-26-40,-1 1,-3 2,-3 1,6 17,7 97,-40-166,0-1,-1 0,1 0,0 0,0 0,0 1,0-1,0 0,0 0,0 0,0 0,0 1,1-1,-1 0,0 0,1 0,-1 0,1 0,0 0,-1 0,1 0,-1 0,1 0,0 0,0 0,0 0,0-1,0 1,0 0,-1 0,2-1,-1 1,0-1,0 1,0-1,0 0,0 1,0-1,0 0,1 0,-1 1,0-1,0 0,0 0,0 0,1-1,-1 1,0 0,0 0,0-1,0 1,1 0,-1-1,0 0,0 1,0-1,0 1,0-1,0 0,-1 0,1 1,0-1,12-8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18,'43'0,"34"0,13 0,1 0,-11 0,-8 0,-13 0,-6 0,-7 0,-7 0,-6 0,-2-5,-3-1,-6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9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0,'48'10,"45"2,15 1,0-4,-9-6,-12-5,-11-2,-14 0,-12 1,-15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7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30 192,'-1'412,"-27"-116,28-294,0 9,2-47,60-261,-46 232,3 1,2 0,3 2,3 1,2 1,4 1,18-25,0 33,-50 50,0 1,0-1,0 0,1 0,-1 0,0 0,0 1,0-1,1 1,-1-1,0 1,1-1,-1 1,1 0,-1-1,0 1,1 0,-1 0,1 0,-1 0,0 1,1-1,-1 0,1 0,-1 1,0-1,1 1,-1-1,0 1,0 0,1 0,-1-1,0 1,0 0,0 0,0 0,0 0,0 0,0 0,0 0,-1 1,1-1,0 0,-1 0,1 1,-1-1,1 1,3 10,-1 1,-1-1,0 1,-1 0,0-1,0 1,-2 0,0 0,-2 10,5 90,10-69,-7-25</inkml:trace>
  <inkml:trace contextRef="#ctx0" brushRef="#br0" timeOffset="287.13">651 531,'-10'38,"-7"37,-2 11,3-6,4-10,5-13,-3-16,2-10,1-15,2-11</inkml:trace>
  <inkml:trace contextRef="#ctx0" brushRef="#br0" timeOffset="855.824">679 446,'60'48,"-27"-40,47 19,-78-25,0-1,0 0,0 1,-1-1,1 1,-1 0,1 0,-1 0,0-1,1 1,-1 0,0 0,0 1,-1-1,1 0,0 0,-1 0,1 1,-1-1,0 0,1 0,-1 1,0-1,-1 0,1 1,0-1,-1 0,1 0,-1 1,0-1,1 0,-1 0,0 0,-1 1,-26 41,26-41,-1-1,1 1,-1-1,1 1,0 0,0 0,0 0,0 0,1 0,-1 0,1 0,0 0,0 1,0-1,0 1,0-1,1 1,0-1,0 1,0-1,0 1,0-1,1 1,-1-1,1 0,0 1,0-1,0 0,0 1,1-1,0 0,0 1,99 88,-97-90,-1 0,1 0,-1 0,0 0,0 1,0 0,0-1,0 1,-1 0,1 0,-1 1,0-1,0 0,0 1,0-1,-1 1,1 0,-1 0,0-1,0 1,-1 0,1 0,-1 0,1 0,-1 0,-1 0,1 0,0 0,-1 0,0 0,0-1,0 1,0 0,-1 0,1-1,-1 1,0-1,-3 4,-3-2,-1 1,0-2,0 1,0-1,-1-1,1 1,-1-2,0 1,0-1,0-1,0 0,0 0,-1-1,1 0,0-1,0 0,-2-1,-7 1,-51-18,58 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56 107,'0'474,"-27"-296,17-150,10-29,0 1,0 0,0-1,0 1,0 0,0-1,0 1,0 0,0-1,0 1,0 0,0-1,0 1,-1 0,1-1,0 1,0 0,0-1,-1 1,1 0,0 0,0-1,0 1,-1 0,1 0,0-1,-1 1,1 0,0 0,0 0,-1 0,1-1,0 1,-1 0,1 0,-1 0,1 0,0 0,-1 0,1 0,0 0,-1 0,1 0,0 0,-1 0,1 0,0 0,-1 0,1 1,0-1,-1 0,1 0,0 0,-1 0,1 1,0-1,0 0,-1 0,1 1,0-1,0 0,-3-30,2-1,1 0,1 0,2 0,1 0,2 1,1 0,1 0,7-17,-11 34,7-26,1 1,3 0,1 0,1 2,2 0,2 1,1 1,2 1,24-26,31 7,-76 51,-1 0,0 0,1 1,-1-1,1 0,-1 1,1-1,-1 1,1 0,-1 0,1 0,-1 0,1 0,-1 1,1-1,-1 1,1-1,-1 1,1 0,-1 0,0 0,0 0,1 1,-1-1,0 1,0-1,0 1,0 0,-1-1,1 1,0 0,-1 0,1 0,0 2,36 145,-36-136</inkml:trace>
  <inkml:trace contextRef="#ctx0" brushRef="#br0" timeOffset="2163.132">677 559,'-321'449,"280"-424,41-24,-1-1,0 0,1 0,-1 0,0 0,0 0,1 0,-1 0,0 0,1 0,-1 0,0 0,0-1,1 1,-1 0,0 0,1-1,-1 1,0 0,1-1,-1 1,1-1,-1 1,1-1,-1 1,1-1,-1 1,1-1,-1 0,1 1,0-1,-1 0,1 1,0-1,0 0,-1 1,1-1,0 0,0 1,0-1,0 0,0 0,0 1,0-1,0 0,0 1,0-1,0 0,1 0,-1 1,0-1,0 0,1 1,-1-1,0 0,1 1,-1-1,1 1,-1-1,1 0,73-108,61-87,4 59,-72 92,-65 47,-1-1,1 1,0-1,0 1,-1 0,1 0,-1 0,1 0,-1 0,0 0,0 0,0 0,0 0,0 1,0-1,-1 0,1 1,-1-1,0 1,1-1,-1 0,0 1,-1-1,1 1,0-1,-1 2,1 0,0 70,-1-54,0 1,2-1,0 0,1 1,1-1,1 0,1 0,5 13,0-11,9 54,-21-74,0 0,0 0,0-1,0 1,0 0,0-1,0 0,-1 0,1 1,0-1,-1-1,1 1,-1 0,1-1,-1 1,0-1,1 0,-1 1,1-1,-1-1,0 1,1 0,-1-1,1 1,-1-1,1 0,-1 1,1-1,0-1,-1 1,1 0,0-1,-1 0,-11-3,1-1,-1 0,2-1,-1 0,1-1,0-1,0 0,1-1,1 0,0 0,0-1,1 0,0-1,1 0,0 0,1-1,0-2,0-7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8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0 311,'34'5,"20"1,6 0,-2-1,-7-2,-7 0,-6-2,-9-6,-6-1,-1 0,0 1,2 1,-4-3,-1 0,2-5,-2 1</inkml:trace>
  <inkml:trace contextRef="#ctx0" brushRef="#br0" timeOffset="203.498">367 1,'-5'38,"-1"28,-1 11,2-2,-3-9,0-11,0-10,3-8,2-5,1-4,1-6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0 627,'74'17,"181"-5,-186-13,3-10,-54 5</inkml:trace>
  <inkml:trace contextRef="#ctx0" brushRef="#br0" timeOffset="337.712">904 231,'3'3,"0"-1,0 1,0 0,0 0,0 0,-1 1,0-1,1 1,-1-1,-1 1,1-1,0 1,-1 0,0 0,0 0,0 0,0 0,-1 0,1 0,-1 0,0 0,0 1,-1-1,1 0,-1 0,0 0,0 0,0 0,-2 1,-54 109,37-87,-8 9,2 0,1 2,2 1,1 1,3 1,-14 42,0 3,24-72</inkml:trace>
  <inkml:trace contextRef="#ctx0" brushRef="#br0" timeOffset="615.636">594 231,'4'24,"17"27,9 10,4-1,2-5,-2-8,0-7,-3-5,0-4,-7-3,-1-1,-1 0,1 0,-4 0,1 0,-4 1,-5 0,-3-5</inkml:trace>
  <inkml:trace contextRef="#ctx0" brushRef="#br0" timeOffset="850.561">1242 739,'-5'38,"-1"18,0 4,1-3,2-7,1-11</inkml:trace>
  <inkml:trace contextRef="#ctx0" brushRef="#br0" timeOffset="1300.205">1186 627,'198'6,"-196"-6,0 0,-1 0,1 0,-1 1,1-1,0 0,-1 1,1-1,-1 1,1 0,-1-1,1 1,-1 0,0 0,1 0,-1 0,0 0,0 0,0 1,0-1,0 0,0 1,0-1,0 0,0 1,0-1,-1 1,1-1,-1 1,1 0,-1-1,0 1,0-1,1 1,-1 0,0-1,0 1,-1 0,1-1,0 1,0-1,-1 1,1 0,-1-1,0 1,1-1,-1 1,0-1,0 0,0 1,0 0,-60 64,0 1,60-65,0 0,0-1,0 1,0 0,1 0,-1 0,1 0,-1 0,1 0,0 0,0 0,0 0,0 0,0 0,0 0,0 0,1 0,-1 0,1 0,0 0,-1 0,1-1,0 1,0 0,0 0,0-1,0 1,1 0,-1-1,0 0,1 1,-1-1,1 0,0 1,-1-1,1 0,0 0,0 0,-1-1,1 1,0 0,0-1,1 1,70 20,-63-19,0-1,-1 1,1 1,-1 0,1 0,-1 1,0 0,0 1,-1 0,1 0,-1 1,0-1,-1 2,7 6,-12-11,-1 0,0 0,0 0,0 1,0-1,0 0,-1 0,1 1,-1-1,1 0,-1 0,0 1,0-1,0 1,0-1,-1 0,1 1,0-1,-1 0,0 0,1 1,-1-1,0 0,0 0,0 0,-1 0,1 0,0 0,-1 0,1-1,-1 1,0 0,0-1,1 1,-2-1,-71 49,-102 11,130-58,28-6</inkml:trace>
  <inkml:trace contextRef="#ctx0" brushRef="#br0" timeOffset="1618.705">1666 118,'43'44,"-2"1,-2 3,-2 1,-2 1,-2 2,10 27,-37-70,-1 1,0 0,-1 0,0 0,-1 0,0 1,-1 0,0-1,0 1,-1 0,-1 0,1 0,-2 0,0 0,0 0,-1 0,0-1,-1 1,0-1,-1 1,0-1,0 0,-1 0,-1-1,0 0,-2 4,-163 132,29-60,124-74</inkml:trace>
  <inkml:trace contextRef="#ctx0" brushRef="#br0" timeOffset="2072.923">2456 429,'-11'29,"-2"1,-1-2,-1 0,-1 0,-2-2,-1 0,-12 12,-6 6,26-33,-1 1,2 0,0 1,0 0,2 1,-1 0,2 0,0 0,0 1,1 0,-2 13,7-25,1 1,0-1,0 0,0 0,0 0,0 1,1-1,0 0,-1 0,1 0,0 0,0 0,1 0,-1 0,1 0,-1 0,1 0,0-1,0 1,0-1,1 0,-1 1,0-1,1 0,0 0,-1 0,1-1,0 1,0-1,0 0,0 1,0-1,0 0,0-1,0 1,0-1,2 1,4 0,-1 0,1 0,-1-1,1 0,0 0,-1-1,1 0,-1-1,1 0,-1 0,0-1,0 0,7-3,9-11,-5-1</inkml:trace>
  <inkml:trace contextRef="#ctx0" brushRef="#br0" timeOffset="2519.322">2286 231,'224'-180,"-159"130,-64 50,1 0,-1 1,0-1,1 1,-1-1,1 1,-1 0,0-1,0 1,1 0,-1 0,0 0,0 0,0 0,0 0,0 0,0 0,0 0,-1 1,1-1,0 0,0 1,-1-1,1 0,-1 1,0-1,1 0,-1 1,0-1,0 1,0-1,0 1,0-1,0 1,0-1,0 1,-1-1,1 0,-1 2,2 6,3 28,2 1,1-1,2-1,2 0,13 31,-16-48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0,'-30'17,"2"2,-1 0,2 2,1 0,0 2,2 1,1 1,1 2,1 0,1 0,1 2,2 1,1 0,1 1,2 1,8-5,1 0,1 0,2 0,1 0,0 0,3 1,0-1,1-1,2 1,1-1,1 0,1 0,9 18,-13-32,0 0,0 0,1 0,1-1,-1 0,2-1,0 1,0-1,1-1,0 1,0-2,1 1,3 0,0-4,-2-4</inkml:trace>
  <inkml:trace contextRef="#ctx0" brushRef="#br0" timeOffset="3383.77">1020 170,'-38'103,"2"-42,-1-2,-4-2,-34 37,25-29,-92 98,129-153</inkml:trace>
  <inkml:trace contextRef="#ctx0" brushRef="#br0" timeOffset="3646.458">596 170,'5'29,"16"23,9 9,4-2,2-7,3-6,1-7,-2-5,-3-8,-2-4,-2-1,-2 1,-1-4,-5 1,-1-4,-1 1,-3-2</inkml:trace>
  <inkml:trace contextRef="#ctx0" brushRef="#br0" timeOffset="4351.129">1358 621,'-141'190,"22"-22,113-157,12-16,14-17,8-14,17-23,3 2,2 2,20-15,25-19,-95 88,1 0,-1 0,1 0,0 0,0 1,-1-1,1 0,0 0,0 1,0-1,0 0,0 1,0-1,0 1,0-1,0 1,0 0,0-1,0 1,0 0,0 0,0-1,0 1,0 0,1 0,-1 0,0 1,0-1,0 0,0 0,0 1,0-1,0 0,0 1,0-1,0 1,0-1,0 1,0 0,0-1,0 1,0 0,-1 0,1-1,0 1,-1 0,1 0,0 0,-1 0,1 0,-1 0,1 0,-1 0,0 0,0 0,1 1,-1-1,0 0,0 0,0 0,0 0,0 0,0 0,0 0,-1 1,1-1,0 0,-1 0,12 189,11-109,-53-89,-197-117,172 108,31 12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14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38,'-3'-3,"0"0,1 0,-1 0,0 0,-1 1,1-1,0 1,-1 0,1 0,-1 0,0 0,0 1,0-1,0 1,0 0,0 0,0 0,0 1,0 0,0-1,0 2,0-1,0 0,0 1,-1-1,1 1,0 1,1-1,-1 0,0 1,0 0,1 0,-1 0,0 0,1 1,-22 22,2 2,2 0,0 2,2 0,1 1,1 1,2 0,1 2,1-1,2 2,2-1,1 1,1 1,2 0,0 29,3-53,0 1,1-1,1 1,0 0,1-1,0 1,1-1,0 1,0-1,2 0,-1 0,1 0,1 0,0-1,0 1,1-1,1-1,0 1,0-1,0 0,1-1,1 1,-1-2,1 1,1-1,-1-1,1 0,0 0,1-1,-1 0,1-1,0 0,4 1,-3-3,0 1,0-2,0 1,0-2,0 0,0 0,0-1,0 0,-1-1,1-1,0 0,-1 0,1-1,-1-1,0 0,-1 0,1-1,-1 0,5-4,-2-4</inkml:trace>
  <inkml:trace contextRef="#ctx0" brushRef="#br0" timeOffset="565.739">905 321,'-20'25,"1"0,2 2,0 0,2 1,0 0,3 2,0-1,2 1,1 1,1 0,1 3,6-29,0 0,0 0,1 0,-1-1,1 1,0 0,0 0,1 0,0 0,0 0,0 0,0 0,1-1,-1 1,1-1,1 1,-1-1,0 0,1 1,0-1,0-1,0 1,1 0,-1-1,1 0,0 1,0-2,0 1,0 0,0-1,1 0,-1 0,1 0,2 1,5-2,0 0,0 0,0-1,-1-1,1 0,0 0,-1-1,1-1,-1 0,1 0,-1-1,0-1,-1 0,1 0,-1-1,0 0,0-1,-1 0,3-3,19-19,-1-2,-1-1,-2-1,16-26,-17 24,13-20,-3-2,-2-1,-3-1,3-14,-79 241,42 282,3-385,-4 0,-2 1,-3-2,-16 57,24-113,0-1,-1 1,0-1,0 0,-1 1,0-1,0 0,0 0,-1 0,0-1,0 0,-1 1,0-1,0-1,0 1,-1-1,0 0,0 0,0-1,-1 1,1-1,-1-1,0 0,0 1,0-2,-1 1,2-2,0 0,0 0,0-1,0 1,1-1,-1-1,0 1,0-1,0 0,0 0,1-1,-1 0,0 0,1 0,0 0,-1-1,1 0,0 0,0-1,1 1,-1-1,1 0,0 0,0-1,0 1,0-1,1 0,0 0,0 0,0 0,1-1,-1 1,1-1,1 1,-1-1,1 0,-1-3,0-12,1 0,1 0,1 1,1-1,0 0,2 1,0-1,2 1,0 0,1 0,1 1,0 0,2 1,0 0,2 0,-1 1,2 0,0 1,1 1,1 0,0 1,10-7,-6 7</inkml:trace>
  <inkml:trace contextRef="#ctx0" brushRef="#br0" timeOffset="5143.893">1696 688,'-82'105,"5"3,-16 39,71-104,37-52,273-386,-184 280,-103 114,1 1,-1 0,0-1,0 1,1 0,-1-1,0 1,0 0,1 0,-1 0,0 0,1 1,-1-1,0 0,0 0,1 1,-1-1,0 1,0-1,0 1,0-1,1 1,-1 0,0 0,0-1,0 1,0 0,-1 0,1 0,0 0,0 0,0 0,-1 0,1 1,-1-1,1 0,-1 0,1 0,-1 1,0-1,1 0,-1 0,0 1,0-1,0 0,0 1,0-1,0 0,-1 0,1 1,0-1,-1 0,1 0,0 1,-1-1,0 0,1 0,-1 0,0 0,1 0,-2 1,-4 13,1 0,1 1,0 0,1 0,1 0,0 0,1 0,1 0,0 0,2 0,-1 1,2-1,0-1,1 1,1 0,0-1,1 0,1 0,0-1,1 0,4 5,-12-18,0-1,0 0,0 1,0-1,0 1,0-1,0 0,1 1,-1-1,0 1,0-1,0 0,1 1,-1-1,0 0,0 1,1-1,-1 0,0 0,1 1,-1-1,0 0,1 0,-1 0,1 1,-1-1,0 0,1 0,-1 0,1 0,-1 0,0 0,1 0,-1 0,1 0,-1 0,1 0,-1 0,0 0,1 0,-1 0,1 0,-1 0,0 0,1-1,-1 1,0 0,1 0,-1-1,0 1,1 0,-1 0,0-1,1 1,-1 0,0-1,0 1,1 0,-1-1,0 1,0 0,0-1,0 1,1-1,-1 1,0-1,-6-28,3 26,-1 0,0 1,1-1,-1 1,0 0,0 0,-1 0,1 0,0 1,0 0,-1 0,1 0,-1 0,1 1,-1-1,-3 1,-18-4,-119-17,121 20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47,'24'0,"22"-5,8-1,0 0,-5-4,-5 0,-6 2,-9 7,-5 3,-7 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5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55 110,'-27'169,"14"-93,-2 48,15-120,1 1,-1 0,1 0,0-1,0 1,0-1,1 1,-1-1,1 1,0-1,0 0,1 0,-1 0,1 0,0 0,0-1,1 1,-1-1,1 0,-1 0,1 0,0 0,0 0,1-1,-1 0,1-1,-1 1,1-1,0 0,0 0,0 0,0-1,0 1,-1-1,1 0,0-1,0 1,0-1,0 0,0 0,-1-1,1 1,0-1,-1 0,1-1,-1 1,0-1,0 1,0-1,2-2,5-4,-1 0,-1 0,1 0,-2-1,1-1,-1 1,-1-1,0-1,3-5,115-325,-75 234,-47 131,-12 14,2 1,1 0,2 0,2 1,2-1,1 1,2-1,6 30,27 204,-32-243,-1 0,-2 0,-1 0,-1 1,-1-1,-2 0,0 0,-2-1,-2 0,0 0,-2 0,-1-1,-1-1,-1 0,-8 11,14-27,2 0,0-1,-1 0,0-1,0 1,-1-1,0 0,0 0,-1-1,0 0,0-1,-1 0,0 0,0 0,0-1,-1-1,0 0,7-3,-1-1,0 0,0 0,0 0,0-1,0 1,0-1,0 0,0 0,1 0,-1-1,0 1,1-1,-1 0,1 0,-1 0,1-1,0 1,0-1,0 0,1 1,-1-1,1-1,-1 1,1 0,0 0,-1-3,-35-103,36 99,1 0,0-1,1 1,0 0,1 0,0 0,0 0,1 0,0 0,1 0,1 0,-1 1,1-1,1 1,-1 0,2 0,-1 1,1-1,1 1,4-5,35-28,-28 23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7,'5'-6,"-18"20,-106 123,-167 229,182-259,103-106,1 0,-1 0,0 0,1 0,-1 0,0 0,0-1,0 1,0 0,0-1,0 1,0-1,0 1,0-1,0 1,0-1,0 0,0 1,0-1,0 0,0 0,-1 0,1 0,0 0,0 0,0 0,0 0,0 0,0-1,-1 1,1 0,0-1,0 1,0-1,0 1,0-1,0 0,0 1,1-1,-1 0,0 1,0-1,0 0,1 0,-1 0,0 0,1 0,-1 0,1 0,-1 0,1 0,-1 0,1 0,0 0,0 0,-1-1,1 1,0 0,0 0,0 0,0 0,1 0,-1-1,0 1,0 0,1 0,-1 0,-2-23,1 0</inkml:trace>
  <inkml:trace contextRef="#ctx0" brushRef="#br0" timeOffset="332.953">60 7,'0'0,"0"1,0-1,1 0,-1 1,0-1,0 0,0 1,0-1,0 0,0 1,0-1,0 0,0 1,0-1,0 0,0 1,0-1,0 1,0-1,0 0,0 1,0-1,0 0,0 1,-1-1,1 0,0 1,0-1,0 0,-1 1,1-1,0 0,0 0,-1 1,1-1,0 0,-1 0,1 0,0 1,-1-1,1 0,0 0,-1 0,1 0,0 0,-1 0,1 0,0 1,-1-1,1 0,0 0,-1 0,1-1,-1 1,1 0,0 0,-1 0,1 0,-1 0,11 36,1-14,1 0,1-1,1 0,1-1,1-1,6 6,45 59,54 76,6 16,-113-160</inkml:trace>
  <inkml:trace contextRef="#ctx0" brushRef="#br0" timeOffset="1236.05">907 403,'-152'283,"41"-80,101-182,20-30,22-32,143-210,-56 78,-119 173,1 0,-1-1,0 1,0-1,0 1,0-1,0 1,1 0,-1-1,0 1,0-1,1 1,-1 0,0-1,1 1,-1 0,0 0,1-1,-1 1,1 0,-1 0,0-1,1 1,-1 0,1 0,-1 0,1 0,-1 0,0 0,1-1,-1 1,1 0,-1 0,1 0,-1 1,1-1,-1 0,0 0,1 0,-1 0,1 0,-1 0,1 1,-1-1,0 0,1 0,-1 1,1-1,-1 0,0 1,0-1,1 0,-1 1,0-1,1 0,-1 1,0-1,0 1,0-1,1 0,-1 1,0-1,0 1,0-1,0 1,0-1,0 0,0 1,3 37,-3-33,4 40,2-1,2 1,2-1,1-1,3 0,3 4,-15-41,25 50,-37-83,-2 14,0 0,-1 1,0 0,-1 1,-1 1,0 0,0 1,-1 0,0 2,0 0,-1 0,0 2,0 0,0 1,-1 1,0 0,-5-4,4-1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64 636,'0'29,"0"14,0 5,0-1,0-4,0-5,0-3,-5-3,-1-2,0-2,1 0,1-1,-3-4,0-2,-5-4,1-5</inkml:trace>
  <inkml:trace contextRef="#ctx0" brushRef="#br0" timeOffset="517.217">92 552,'28'-8,"0"2,1 1,-1 1,1 1,0 1,15 3,-42-2,1 1,-1 0,1 0,-1 0,1 0,-1 0,1 0,-1 1,1-1,-1 1,0 0,1 0,-1 0,0 0,0 0,1 0,-1 1,0-1,0 1,0-1,-1 1,1 0,0 0,-1 0,1 0,-1 0,1 0,-1 0,0 0,0 1,0-1,0 0,0 1,-1-1,1 1,-1-1,0 1,1-1,-1 1,0-1,0 1,-1-1,1 1,-1-1,1 1,-1-1,0 0,0 2,-2 4,-1 0,-1-1,1 1,-1-1,0 0,-1 0,0 0,0-1,0 0,-1 0,0 0,0-1,0 0,0 1,1-1,0 1,0 0,0 0,1 0,0 1,0 0,1 0,0 0,0 1,0 2,3-8,1 1,-1-1,1 1,0-1,0 1,0 0,0-1,1 1,-1-1,1 1,-1-1,1 1,0-1,0 0,0 1,0-1,0 0,1 0,-1 1,1-1,-1 0,1 0,0-1,0 1,0 0,0-1,0 1,0-1,0 0,0 1,3 0,82 30,-70-27,69 38,-84-42,0 1,0 0,0-1,0 1,-1 0,1 0,-1 0,1 0,-1 0,0 0,0 0,0 0,0 1,0-1,0 1,0-1,-1 0,1 1,-1-1,0 1,0-1,0 1,0-1,0 1,-1-1,1 1,-1-1,1 0,-1 1,0-1,0 0,0 1,0-1,0 0,-1 0,1 1,-10 11,-1-1,0 0,0 0,-2-1,1 0,-1-2,-1 1,0-2,-1 0,1-1,-2 0,1-1,-1-1,0-1,0 0,-1-1,1-1,-8 0,1-2</inkml:trace>
  <inkml:trace contextRef="#ctx0" brushRef="#br0" timeOffset="861.889">515 242,'29'6,"-2"2,1 1,-1 1,-1 2,0 0,0 2,-2 1,1 1,-2 1,0 0,-2 2,1 2,-14-10,-1 0,-1 0,0 0,-1 1,0 0,-1 0,0 0,-1 1,0-1,-1 1,0 0,-1-1,-1 1,0 0,0 0,-1 0,-1 0,-2 13,-1 0,-1 0,-1-1,-1 1,-1-2,-2 1,-10 18,2-11,0 1,-3-2,0-1,-2-1,-1-1,-1-1,-1-1,-14 9,-60 21,82-47</inkml:trace>
  <inkml:trace contextRef="#ctx0" brushRef="#br0" timeOffset="1734.918">1136 778,'302'-163,"-302"162,2-1,-1 1,1-1,0 0,0 0,0 1,-1-1,1 1,1 0,-1 0,0 0,0 0,0 0,1 0,-1 0,0 0,1 1,-1 0,1-1,-1 1,0 0,1 0,-1 0,1 0,-1 1,1-1,-1 1,0-1,1 1,-1 0,0 0,0 0,0 0,1 1,-1-1,0 0,0 1,-1-1,1 1,0 0,-1 0,2 0,8 39,-2 0,-2 0,-1 1,-3 0,-1 0,-2 0,-4 27,2 17,2-81,-16 247,13-233,-1-1,0 1,-2-1,0 0,-1 0,-1 0,-1-1,0-1,-1 1,-1-2,0 1,-3 0,7-9,0-1,-1 0,0 0,0-1,0 0,-1-1,0 0,0 0,0-1,0 0,0 0,-1-1,1 0,-1-1,1 0,-1-1,0 0,1 0,-1-1,1 0,-1-1,1 0,-7-2,10 1,0 0,1 0,0-1,-1 1,1-1,1 0,-1-1,0 1,1-1,0 0,0 0,1-1,-1 1,1-1,0 1,1-1,-1 0,1 0,0 0,1 0,0-1,0 1,0 0,0-1,1 1,0 0,1-1,-1 1,1 0,0-1,1 1,0 0,0 0,0 0,0 0,1 0,1-1,11-21,2 0,1 1,1 1,1 1,23-23,88-70,-106 95</inkml:trace>
  <inkml:trace contextRef="#ctx0" brushRef="#br0" timeOffset="2168.938">1390 213,'142'-111,"-103"80,-31 23,-1 1,1 0,1 1,-1 0,1 0,0 1,1 0,-1 0,1 1,0 1,0-1,10 0,-18 3,0 1,1 0,-1 0,0 1,1-1,-1 0,0 1,1 0,-1-1,0 1,0 0,0 0,0 0,0 0,0 1,0-1,0 0,0 1,-1-1,1 1,0 0,-1 0,1-1,-1 1,0 0,0 0,0 0,0 1,0-1,0 0,0 0,-1 0,1 1,-1 1,5 87,-5-76,-2 19,0-26,1 0,0 0,1 0,0 0,0 1,1-1,0 0,0 0,1 0,0 0,1 0,-1-1,1 1,1-1,0 0,3 6,4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39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0 340,'43'-5,"29"-2,7-4,-1 0,-8 1,-7 3,-9 3,-9 1,-8 2,-5 1,-3 0,-1 1,-2-1,1 1,-10-1,-8 5,-10 1,-4 0</inkml:trace>
  <inkml:trace contextRef="#ctx0" brushRef="#br0" timeOffset="304.907">508 0,'-17'96,"6"8,-17 90,10-139,-22 119,39-150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7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1,'-19'3,"-1"1,1 1,0 1,0 1,0 0,1 2,0 0,1 1,0 0,0 2,2 0,-1 1,1 0,1 1,0 1,2 0,-1 1,1 0,-11 29,1 0,3 1,1 0,3 2,1 0,-3 33,11-45,1 1,2 0,2 0,1 0,2 0,5 27,-5-53,1-1,0 1,1 0,1-1,-1 0,2 0,-1 0,1-1,1 0,-1 0,2 0,-1-1,1 0,1-1,-1 1,1-2,0 1,1-1,-1-1,1 0,1 0,-1-1,0 0,1 0,0-2,0 1,7 0,6-1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9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28,'48'-4,"26"-3,4 1,-5 2,-11 0,-16 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56 367,'0'1,"-1"-1,1 1,-1-1,1 0,0 1,-1-1,1 1,0-1,0 1,-1-1,1 1,0-1,0 1,0 0,0-1,0 1,0-1,0 1,-1-1,2 1,-1-1,0 1,0 0,0-1,0 1,0-1,0 1,1-1,-1 1,0-1,0 1,1-1,-1 1,0-1,1 1,-1-1,0 0,1 1,-1-1,1 1,-1-1,1 0,-1 0,1 1,-1-1,1 0,-1 0,1 1,-1-1,1 0,-1 0,1 0,-1 0,1 0,0 0,-1 0,1 0,-1 0,1 0,-1 0,1 0,-1-1,1 1,40 1,-5-7,1 0,-1 0,1 3,-1 0,1 3,2 1,-37-1,0 1,1-1,-1 0,0 1,0 0,0-1,0 1,0 0,0 0,0 0,0 0,0 1,0-1,-1 0,1 1,0 0,-1-1,1 1,-1 0,0-1,1 1,-1 0,0 0,0 0,0 0,-1 0,1 1,0-1,-1 0,1 0,-1 0,0 0,0 1,0-1,0 0,0 0,0 1,-1-1,1 0,-1 0,1 0,-1 0,0 1,0-1,0 0,0-1,0 1,0 0,-1 0,1 0,-2 1,-110 167,-11-3,108-141,8-16,0 1,1 1,1-1,0 1,0 1,1-1,1 1,0-1,0 1,2 1,-1-1,1 12,2-21,0-1,1 1,-1 0,1-1,0 0,0 1,1-1,-1 1,1-1,-1 0,1 0,0 0,0 0,0 0,1-1,-1 1,1 0,-1-1,1 0,0 0,0 0,0 0,0 0,0 0,0-1,1 1,-1-1,1 0,-1 0,1-1,-1 1,116 7,-109-8,217-32,-224 32,0 0,-1-1,1 1,0-1,-1 0,1 0,-1 0,1 0,-1-1,1 1,-1-1,0 1,1-1,-1 0,0 0,0 0,-1 0,1 0,0 0,-1 0,1-1,0 0,5-14</inkml:trace>
  <inkml:trace contextRef="#ctx0" brushRef="#br0" timeOffset="247.49">1 678,'43'5,"33"1,9 0,0-1,-11-1,-12-2,-13-1,-9 0,-6-1,-6 0,-6-1</inkml:trace>
  <inkml:trace contextRef="#ctx0" brushRef="#br0" timeOffset="494.53">903 650,'-5'38,"-1"28,0 6,1-3,2-9,1-10,0-13</inkml:trace>
  <inkml:trace contextRef="#ctx0" brushRef="#br0" timeOffset="865.262">790 650,'23'-6,"15"-4,0 1,0 1,1 3,-1 1,24 1,-60 2,0 1,0-1,0 1,0 0,0 0,0 0,0 0,0 0,0 0,1 0,-1 1,0-1,0 1,0 0,-1-1,1 1,0 0,0 0,0 0,0 1,-1-1,1 0,-1 0,1 1,-1-1,1 1,-1 0,0-1,0 1,1 0,-1 0,-1 0,1-1,0 1,0 0,-1 0,1 0,-1 1,0-1,1 0,-1 0,0 0,0 0,0 0,-1 0,1 0,0 0,-1 0,1 0,-1 0,0 0,0 0,0 0,0 0,0 0,0-1,-25 30,24-29,-1-1,1 1,-1 0,1 0,0 0,0 1,0-1,0 0,0 1,1-1,-1 1,1 0,-1-1,1 1,0 0,0 0,0 0,1 0,-1 0,1 0,-1 0,1 0,0 0,0 0,1 0,-1 0,0 0,1 0,0 0,0 0,0 0,0 0,0-1,1 1,-1 0,1 0,76 72,-74-72,0 0,0 0,0 0,-1 1,1-1,-1 1,0 0,0 0,-1 0,1 1,-1-1,1 1,-2-1,1 1,0 0,-1-1,0 1,0 0,0 0,-1 0,1 0,-1 0,-1 0,1 0,-1 0,1 0,-1 0,-1 0,1-1,-1 1,0 0,0-1,0 1,-2 2,-7 2,0 1,0-2,-1 1,-1-2,1 0,-1 0,0-1,0 0,-1-2,-12 4,-18-4,28-9</inkml:trace>
  <inkml:trace contextRef="#ctx0" brushRef="#br0" timeOffset="1178.783">1326 0,'34'70,"-3"1,-3 1,11 50,-25-83,-1 0,-3 0,-1 1,-2 1,-1-1,-3 1,-1 0,-2 0,-2 0,-1 0,-3-1,-1 0,-3 4,3-17,-1-1,-1 0,-2 0,0-1,-2-1,-1 0,-1-1,-1 0,0-1,-2-1,-1-1,-11 10,10-17,2-4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8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87,'129'-45,"-118"42,5-5,1 2,1 0,-1 1,1 1,0 0,0 2,0 0,0 1,1 0,-1 2,13 2,-27-2,0 1,0 1,0-1,-1 1,1-1,-1 1,0 0,0 0,0 0,0 1,0-1,-1 1,1-1,-1 1,0 0,0 0,-1 0,1 0,-1 0,0 0,0 1,0-1,0 0,-1 1,0-1,0 0,0 1,0-1,-1 1,0-1,0 0,0 0,0 1,-1-1,1 0,-1 0,0-1,0 1,-1 0,1 0,-1-1,0 0,0 1,-2 1,-202 270,141-136,65-134,0-1,0 1,0 0,0 0,1-1,0 1,0 0,0 0,0 0,1-1,0 1,0 0,0 0,1-1,-1 1,1-1,0 0,1 1,-1-1,1 0,0 0,0 0,0-1,0 1,0-1,1 0,0 1,0-2,0 1,1 0,9 3,-1-1,2 0,-1-1,1-1,-1 0,1-2,0 1,0-1,-1-1,1-1,0 0,0-1,-1-1,9-2,28-13,-32 6</inkml:trace>
  <inkml:trace contextRef="#ctx0" brushRef="#br0" timeOffset="248.887">29 397,'43'-5,"33"-1,10-1,-2 2,-9-3,-18 0</inkml:trace>
  <inkml:trace contextRef="#ctx0" brushRef="#br0" timeOffset="964.209">932 397,'-191'323,"149"-254,46-92,118-178,-112 184,1 0,0 0,1 1,2 0,-1 1,2 0,0 2,10-8,-22 18,0 1,1 0,-1 1,0-1,1 0,-1 1,1 0,-1 0,1 0,0 0,0 0,-1 1,1 0,0 0,0 0,-1 0,1 0,0 1,0 0,-1 0,1 0,0 0,-1 0,1 1,-1 0,0-1,1 1,-1 0,0 1,0-1,0 1,-1-1,1 1,-1 0,1 0,72 119,-71-114,41 97,-44-104,0 0,0 0,0 0,0 1,-1-1,1 0,0 1,-1-1,1 1,-1-1,1 1,-1-1,0 1,1-1,-1 1,0-1,0 1,0-1,-1 1,1-1,0 1,0 0,-1-1,1 0,-1 1,1-1,-1 1,0-1,1 0,-1 1,0-1,0 0,0 0,0 1,0-1,0 0,-1 0,1 0,0-1,0 1,-1 0,1 0,0-1,-1 1,0 0,-13-2,0-1,1 0,-1 0,1-2,0 0,0 0,0-2,-10-4,-1 0,-1 0,1 0,-1-2,2 0,0-2,1 0,-20-18,27 18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1 272,'468'-246,"-455"238,-12 6,1 1,-1-1,1 1,-1-1,1 1,0 0,0 0,0 0,0 0,0 0,0 0,0 0,0 1,0-1,0 1,0 0,1-1,-1 1,0 0,0 0,0 0,0 1,1-1,-1 0,0 1,0 0,0-1,0 1,0 0,0 0,0 0,0 0,1 1,76 135,-52-92,-16-24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0,'-1'332,"-6"-269,-3-2,-2 1,-17 46,7-24,7-40,44-111,-16 42</inkml:trace>
  <inkml:trace contextRef="#ctx0" brushRef="#br0" timeOffset="315.914">548 141,'-406'179,"398"-175,4-3,0 0,0 0,0 1,0-1,0 1,0 0,0 0,1 1,-1-1,1 1,-1 0,1 0,0 0,0 0,1 0,-1 1,1-1,-2 4,43 29,-33-33,223 129,-227-130,0-1,0 0,0 1,-1-1,1 1,0 0,-1-1,1 1,-1 0,1 0,-1 0,0 0,0 0,0 1,0-1,0 0,0 0,0 1,-1-1,0 0,1 1,-1-1,0 1,0-1,0 0,-1 3,-3-2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0 267,'60'-16,"0"2,1 3,1 2,-1 4,38 1,81 41,-201-69,-6 8,4 5,1-1,2-1,0-1,0-1,-10-19,18 19,7 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5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1 144,'297'-34,"-179"15,283-61,-341 72,-35 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0 399,'72'-29,"0"2,1 4,2 4,0 2,40-1,17 7,2 5,84 10,-45 0,566-5,-92-51,-447 30,107-13,-36 2,166 6,-63-1,-194 18,44-19,-84 12,-140 17,1 0,-1-1,1 1,-1 0,1 0,-1 0,1-1,-1 1,1 0,-1 0,1 0,-1 0,1 0,-1 0,1 0,0 0,-1 0,1 0,-1 0,1 1,-1-1,1 0,-1 0,1 0,-1 1,1-1,-1 0,0 1,1-1,-1 0,1 1,-1-1,0 0,1 1,-1-1,0 1,1-1,-1 1,0-1,0 1,1-1,-1 1,0-1,0 1,0-1,0 1,0-1,0 1,0-1,0 1,0-1,0 1,0 0,0-1,0 1,0-1,0 1,-1-1,-25 22,9-14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7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1,'0'1379,"27"-1176,-26-179</inkml:trace>
  <inkml:trace contextRef="#ctx0" brushRef="#br0" timeOffset="917.44">5532 114,'11'137,"18"104,-16-93,-6 0,-9 78,0-51,0-130,1-31,0 1,1-1,0 1,1-1,1 1,0-1,1 0,4 12,-1-14</inkml:trace>
  <inkml:trace contextRef="#ctx0" brushRef="#br0" timeOffset="1915.356">0 848,'364'-62,"-194"45,2 8,121 10,-121 1,411 26,6-44,236 2,-522 16,-4-13,-83-2,118 11,33-1,-26-24,150-2,-84 0,329 30,-685-6,-33-1</inkml:trace>
  <inkml:trace contextRef="#ctx0" brushRef="#br0" timeOffset="2996.481">6237 283,'-544'309,"-18"-61,554-245,-45 32,52-26</inkml:trace>
  <inkml:trace contextRef="#ctx0" brushRef="#br0" timeOffset="3870.324">1468 453,'-625'312,"66"-24,497-249,78-38,-3-6</inkml:trace>
  <inkml:trace contextRef="#ctx0" brushRef="#br0" timeOffset="7283.611">3104 1045,'5'-6,"-54"70,-161 207,4-40,174-208,15-16</inkml:trace>
  <inkml:trace contextRef="#ctx0" brushRef="#br0" timeOffset="7765.138">2710 1130,'124'111,"-37"35,23 105,-87-176,-23-60</inkml:trace>
  <inkml:trace contextRef="#ctx0" brushRef="#br0" timeOffset="8086.766">3218 1384,'4'34,"7"10,2 4,-2-3,-3-3,-2-5,-3-3,-1-3,-6-7,-3-2,-4-6,-1-4</inkml:trace>
  <inkml:trace contextRef="#ctx0" brushRef="#br0" timeOffset="8587.285">3189 1384,'62'-19,"-48"13,1 1,0 1,0 0,1 0,-1 2,1 0,-1 1,14 1,-28 0,1 0,-1 0,1 0,-1 0,0 0,1 0,-1 1,1-1,-1 1,0-1,1 1,-1-1,0 1,0 0,0-1,1 1,-1 0,0 0,0 0,0 0,0 0,0 0,-1 0,1 1,0-1,0 0,-1 0,1 1,-1-1,1 0,-1 1,0-1,1 0,-1 1,0-1,0 1,0-1,0 0,0 2,-22 59,8-25,14-30,0-1,1 1,0-1,0 1,1-1,-1 0,2 1,-1-1,1 0,-1 0,1-1,1 1,-1 0,1-1,0 0,1 0,-1 0,1-1,0 1,0-1,0 0,1-1,-1 1,1-1,0 0,0 0,5 1,2 4,-10-6,0 0,0 1,0-1,0 1,-1 0,1 0,-1 0,0 0,1 0,-1 0,-1 1,1-1,0 1,-1-1,0 1,0 0,0-1,0 1,-1 0,1 0,-1 0,0-1,0 1,0 0,-1 0,1 0,-1-1,0 1,0 0,-1-1,1 1,-1-1,1 1,-1-1,0 1,0-1,-1 0,1 0,-1 0,1-1,-1 1,0 0,0-1,-6 5,0 0,-1 0,1-1,-1 0,-1-1,1-1,-1 1,1-1,-1-1,0 0,-1-1,1 0,0 0,-1-2,1 1,-7-1,1-6</inkml:trace>
  <inkml:trace contextRef="#ctx0" brushRef="#br0" timeOffset="8938.143">4064 1328,'-103'180,"-8"-39,-12-2,30-43,81-81</inkml:trace>
  <inkml:trace contextRef="#ctx0" brushRef="#br0" timeOffset="9689.613">4233 1441,'-287'298,"210"-192,77-106,0 0,0 0,0 1,1-1,-1 0,0 0,0 0,0 1,0-1,1 0,-1 0,0 1,0-1,0 0,0 0,0 1,0-1,0 0,0 0,0 1,0-1,0 0,0 0,0 1,0-1,0 0,0 1,23-20,338-326,-359 343,0 0,1 0,-1 0,0 0,1 0,-1 1,1-1,0 1,-1 0,1-1,0 1,0 1,0-1,0 0,0 1,0-1,0 1,0 0,0 0,0 0,0 0,0 1,0-1,0 1,0 0,0 0,0 0,-1 0,1 0,0 1,-1-1,1 1,-1 0,1-1,-1 1,0 0,0 1,1-1,-2 0,1 1,0-1,0 1,-1-1,0 1,15 19,-1 2,-2-1,0 2,-1 0,7 24,19 24,-29-58</inkml:trace>
  <inkml:trace contextRef="#ctx0" brushRef="#br0" timeOffset="9988.095">4121 1666,'29'0,"18"0,7-5,-1-1,-5 0,-6 1,-5 2,-4 0,-3-3,-2-1,-5 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46,'48'5,"45"-3,15-3,0 0,-9-5,-12-2,-11 1,-14-3,-12 0,-15 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1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1 417,'22'122,"-5"1,-5 0,-5 38,-7-95,-1-66,0 0,1 0,-1 0,0 0,0 0,1 0,-1 0,0 0,0 0,1-1,-1 1,0 0,1-1,-1 1,0 0,1-1,-1 1,1-1,-1 1,0-1,1 1,-1-1,1 1,-1-1,1 0,0 1,-1-1,1 0,0 1,-1-1,1 0,0 1,0-1,0 0,-1 0,1 1,0-1,0 0,0 0,0 0,0 1,0-1,1 0,-1 1,0-1,0 0,1 0,-1 0,-4-46,2 0,2-1,2 1,2-1,2 1,2 0,2 1,10-24,-11 29,2 2,1-1,3 2,1 0,1 0,2 2,2 0,10-11,-8 15,-7 10,1 0,0 1,1 0,2 2,0 0,3-1,-21 19,0-1,0 1,0 0,0 0,0 0,0 1,0-1,1 0,-1 1,0-1,0 1,0 0,1 0,-1 0,0 0,1 0,-1 0,0 1,0-1,1 1,-1 0,0-1,0 1,0 0,0 0,0 0,0 1,0-1,0 0,-1 1,1-1,0 1,-1-1,1 1,-1 0,0 0,1 0,-1 0,0 0,0 0,0 1,34 92,-12 6,-18-81</inkml:trace>
  <inkml:trace contextRef="#ctx0" brushRef="#br0" timeOffset="552.208">762 700,'-262'271,"249"-261,14-18,14-23,-14 28,126-180,-108 163,0 0,2 1,0 1,1 1,0 1,2 1,17-8,-38 21,1 1,0-1,0 0,-1 1,1 0,0 0,0 0,0 1,0-1,0 1,0 0,1 0,-1 0,0 1,0-1,0 1,0 0,-1 0,1 0,0 1,0 0,0-1,-1 1,1 0,-1 1,0-1,0 1,0-1,0 1,0 0,0 0,-1 0,1 1,-1-1,0 0,0 1,0 0,0-1,-1 1,2 4,4 11,-1 0,0 1,-1 0,-1 0,-1 0,-1 0,-1 1,0-1,-2 0,0 1,-2-1,0 0,-3 9,6-27,0-1,-1 1,1-1,-1 1,0 0,1-1,-1 1,0-1,0 1,0-1,0 0,0 1,0-1,0 0,-1 0,1 0,0 0,-1 0,1 0,0 0,-1 0,0 0,1-1,-1 1,1-1,-1 1,0-1,1 0,-1 1,0-1,1 0,-1 0,0 0,1 0,-1-1,0 1,1 0,-1-1,0 1,1-1,-1 1,1-1,-1 0,0 0,-66-44,-50-66,35 45,58 49</inkml:trace>
  <inkml:trace contextRef="#ctx0" brushRef="#br0" timeOffset="1780.34">1327 784,'-1'0,"1"0,0-1,-1 1,1 0,-1 0,1 0,-1-1,1 1,-1 0,1 0,-1 0,1 0,-1 0,1 0,-1 0,1 0,-1 0,1 0,0 0,-1 0,1 1,-1-1,1 0,-1 0,1 0,-1 1,1-1,0 0,-1 0,1 1,-1-1,1 0,0 1,-1-1,1 1,0-1,0 0,-1 1,1-1,0 1,0-1,0 1,-1-1,1 1,0-1,0 0,0 1,0-1,0 1,0-1,0 1,0-1,0 1,0-1,0 1,0-1,1 1,-1 0,-79 240,-59 48,129-274,2-6</inkml:trace>
  <inkml:trace contextRef="#ctx0" brushRef="#br0" timeOffset="2038.457">1637 812,'-9'38,"-9"23,-5 10,0-2,1-8,3-9,0-9,4-7,3-5,1-8,0-2,3-6</inkml:trace>
  <inkml:trace contextRef="#ctx0" brushRef="#br0" timeOffset="2415.969">1469 954,'9'-21,"2"2,0-1,1 1,1 1,1 0,0 1,2 0,0 1,0 1,1 1,13-8,-27 20,-1 0,1 0,0 1,0-1,0 1,1-1,-1 1,0 0,0 0,1 0,-1 1,0-1,1 1,-1 0,1 0,-1 0,1 0,-1 1,0-1,1 1,-1 0,0 0,1 0,-1 1,0-1,0 1,0-1,0 1,0 0,-1 0,1 0,-1 1,1-1,-1 1,0-1,1 1,-2 0,1 0,0 0,0 0,-1 0,0 0,1 0,-1 1,-1-1,1 1,0 3,-1 0,-1 0,1 0,-1 0,0 0,-1 0,1 0,-1 0,-1-1,0 1,1-1,-2 1,1-1,-1 0,0 0,-2 1,-27 59,33-62,0 1,1-1,-1 0,1 0,0 1,0-1,0 0,0 0,1 0,-1 0,1 0,0-1,1 1,-1 0,0-1,1 0,0 1,0-1,0 0,0 0,1-1,-1 1,1-1,-1 0,1 1,0-2,0 1,0 0,3 0,19 14,-21-14,-1 0,1 1,-1-1,1 1,-1 0,0 0,0 1,-1-1,1 1,-1-1,1 1,-1 0,-1 1,1-1,0 0,-1 1,0 0,0-1,0 1,-1 0,0 0,1 0,-2 0,1 0,-1 0,1 0,-1 0,-1 0,1 1,-1-1,-1 4,-5 1,-1-1,-1 0,1-1,-1 0,-1 0,1-1,-1 0,0-1,-1 0,0-1,0 0,0-1,0 0,-1 0,0-1,1-1,-1 0,0-1,0 0,0 0,0-2,0 1,0-1,0-1,0-1,-2 0,-10-4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677 601,'-26'12,"-1"2,2 0,0 2,1 1,1 1,0 1,1 0,1 2,-17 23,30-34,0 1,1 0,0 0,1 1,0 0,1 0,1 0,0 0,0 1,1 0,1 0,0 0,1 0,0 0,1 0,1 0,0 0,0 1,1-9,0 0,0 0,0-1,1 1,0 0,0-1,0 0,0 0,1 0,-1 0,1 0,0-1,1 1,-1-1,0 0,1-1,-1 1,1-1,0 0,0 0,0 0,0-1,0 1,1-1,-1 0,0-1,0 0,1 0,-1 0,0 0,1-1,-1 1,0-1,0-1,0 1,0-1,0 0,0 0,0 0,0-1,24-17,0 0,-2-2,0 0,-2-2,0-1,-2-2,-1 0,-1-1,-1-1,-1 0,7-21,-25 49,23-37,-3-2,-1 0,-2-1,-2-1,-2 0,-1-1,-2 0,-3-1,-1-1,-2 1,-2-1,-2 0,-5-37,4 80,0-6,0 1,0-1,-1 0,0 1,-1-1,0 1,0 0,0-1,-1 1,0 0,0 0,-1 1,0-1,0 1,-1 0,1 0,-1 0,-1 0,1 1,2 5,0 0,0 0,0 1,0-1,0 1,0-1,0 1,0 0,0 0,1 1,-1-1,0 0,1 1,-1-1,1 1,-1 0,1 0,0 0,0 0,0 1,0-1,0 0,1 1,-1-1,1 1,-1 0,1-1,0 1,0 0,0 0,0 0,1 0,-1 0,1 0,0 0,0 1,-9 23,2 0,0 0,2 1,1 0,1-1,2 1,0 0,2 1,1-1,2-1,0 1,2 0,1-1,1 0,1-1,2 0,0 0,10 13,-15-26,2 1,-1-1,1-1,1 1,0-1,1-1,0 0,1 0,0-1,1-1,0 0,0 0,1-1,0-1,1 0,0-1,0 0,0-1,0-1,1 0,3 0,24-13,-24 3</inkml:trace>
  <inkml:trace contextRef="#ctx0" brushRef="#br0" timeOffset="283.644">0 1278,'43'15,"49"4,17-1,0-3,-4-4,-10-5,-12-7,-10-4,-9-2,-9 2,-10 0,-3 2,-4-3,-3-1,-3 0,-3 3,-5 0</inkml:trace>
  <inkml:trace contextRef="#ctx0" brushRef="#br0" timeOffset="782.795">734 1532,'-53'47,"3"2,1 3,3 1,-11 21,48-62,1 0,0 1,1 0,0 1,1-1,1 1,0 1,-2 11,6-21,0-1,0 0,1 1,0-1,0 0,0 1,0-1,1 0,-1 0,1 1,0-1,1 0,-1 0,1 0,-1 0,1 0,1 0,-1 0,0-1,1 1,0-1,0 0,0 0,0 0,0 0,1 0,-1-1,1 1,-1-1,1 0,3 1,3 1,1 0,-1-1,0 0,1-1,0 0,-1-1,1 0,0-1,0 0,0 0,0-1,-1-1,1 0,-1 0,1-1,-1-1,0 1,0-2,0 1,7-6,3-1,-1-2,0 0,0-1,-1-1,-1-1,-1 0,0-1,-1-1,2-4,8-13,-2 0,-1-1,-2-1,-2-1,-1-1,-2-2,-9 26,-1-1,-1 0,-1 0,0-1,-1 1,-1-1,-1 1,0-1,-1 0,-1 1,0 0,-1-1,-1 1,0 0,-2 0,-4-10,8 20,0-1,-1 0,0 1,0-1,0 1,-1 0,0 0,0 0,-1 1,1 0,-1-1,0 2,-1-1,1 0,-1 1,0 0,0 1,0-1,-1 1,1 0,-1 1,1-1,-1 1,0 1,0-1,0 1,0 0,0 1,0 0,0 0,0 0,-1 1,-4 1,4 1,0 1,1 0,-1 0,1 0,0 1,0 0,0 1,1-1,0 1,0 1,0-1,1 1,0 0,0 0,1 0,0 1,0-1,1 1,0 0,0 0,0 5,-3 7,1 0,1 0,1 1,1-1,1 1,1 0,1-1,1 11,1-6,1 1,2-1,0 0,1 0,2-1,0 0,2 0,0-1,15 21,-18-30,1 0,0-1,1 0,1 0,0-1,1 0,0-1,1-1,0 0,0 0,1-2,4 2,48-6,-44-8</inkml:trace>
  <inkml:trace contextRef="#ctx0" brushRef="#br0" timeOffset="1100.319">1553 1307,'-15'29,"-178"392,189-410,1 0,0 0,0 0,1 0,1 1,0-1,0 0,1 1,1-1,1 11,-2-17,1-1,1 1,-1-1,0 1,1-1,0 0,0 1,0-1,1 0,-1 0,1-1,0 1,0 0,0-1,1 0,-1 0,1 0,0 0,-1 0,1-1,1 0,-1 0,0 0,0 0,1-1,-1 1,3-1,8 2,-1-1,1-1,0-1,0 0,-1-1,1 0,0-1,-1-1,1 0,-1-1,0-1,0 0,0 0,-1-2,0 0,0 0,-1-1,5-5,9-17,-18 14</inkml:trace>
  <inkml:trace contextRef="#ctx0" brushRef="#br0" timeOffset="1354.775">1214 1645,'33'-5,"41"-1,12-5,1 0,-10 1,-13 3,-17 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7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263 785,'-24'14,"0"2,2 0,0 2,0 0,2 2,0 0,2 1,0 1,1 0,2 2,-6 10,17-25,1 0,0 0,0 0,1 0,0 0,1 0,0 1,1-1,0 1,0-1,1 0,0 1,0-1,1 0,1 1,-2-5,1-1,-1 0,1 1,0-1,0 0,1 0,-1 0,1 0,0-1,0 1,0-1,0 0,1 0,-1 0,1 0,0 0,0-1,0 1,0-1,0 0,0-1,1 1,-1-1,1 0,-1 0,1 0,-1 0,1-1,0 0,4 0,7-4,1-1,-1-1,0 0,0-1,-1 0,0-1,0-1,-1-1,0 0,0-1,-1 0,-1-1,0 0,-1-1,7-10,23-25,-3-2,-2-1,-2-2,-2-1,-3-2,-2-1,11-36,-26 64,-2 0,0 0,-2-1,-2 0,0 0,-2-1,-1 0,-2 1,-1-1,-1 0,-1 0,-2 1,-2-1,0 1,-2 0,-1 1,-10-22,17 47,0-1,0 1,0-1,-1 1,1-1,-1 1,0 0,0 0,-1 1,1-1,-1 1,0-1,1 1,-2 0,1 1,0-1,0 1,-1 0,0 0,1 0,-1 0,0 1,0 0,0 0,0 0,0 1,0-1,0 1,0 0,0 1,0-1,1 1,-1 0,0 0,0 1,0 0,1-1,-1 1,1 1,-1-1,1 1,0 0,0 0,0 0,-3 3,-9 17,1 1,1 0,1 1,1 1,1 0,1 1,2 0,0 0,2 0,1 1,2 0,0 1,2-1,2 18,-2-27,1 1,0-1,2 0,0 1,2-1,0 0,1-1,1 1,0-1,2 0,0 0,1-1,0 0,2-1,0 0,1-1,0 0,1 0,10 4,1-1,0-1,1-1,0-1,1-1,1-1,0-2,1-1,0-1,1-1,19 2,176 0,-145 22,-64-23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7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88,'49'0,"48"0,23-5,5-1,-9 0,-9-4,-14 0,-9 2,-8-3,-8 1,-10 1,-6 3,-7 3,-6 1,-5 1,-8 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8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220 476,'-29'30,"1"1,1 1,2 1,2 1,0 1,3 2,-4 9,22-44,0 1,0 0,0-1,0 1,0 0,1 0,-1 0,1 1,0-1,0 0,0 0,0 1,1-1,-1 0,1 1,0-1,0 0,0 1,1-1,-1 1,1-1,-1 0,1 0,0 1,1-1,-1 0,0 0,1 0,0 0,0 0,0-1,0 1,0 0,0-1,1 0,-1 1,1-1,-1 0,1 0,0 0,0-1,2 2,15-3,1 0,-1-1,1-1,-1-1,0-1,0-1,-1-1,1 0,-1-1,0-2,-1 0,0 0,0-2,-1 0,-1-1,0-1,0 0,13-16,-2 6,-1-1,-1-2,-1 0,-2-2,0 0,-2-2,-1 0,-2-1,0-1,-3 0,0-1,-2-1,-2 0,0-6,-7 28,-1-1,0 1,-1-1,-1 1,0-1,0 0,-1 1,-1-1,0 1,-1-1,0 1,-1 0,-1 0,0 0,0 1,-1-1,0 2,-1-1,0 0,-2 1,7 7,0 1,-1 0,0 0,0-1,1 2,-1-1,0 0,-1 1,1-1,0 1,0 0,-1 0,1 0,0 0,-1 1,1-1,-1 1,1 0,-1 0,1 1,-1-1,1 0,0 1,-1 0,1 0,0 0,-1 0,1 1,0-1,0 1,0 0,0 0,0 0,1 0,-1 0,1 1,-3 1,-4 6,-1 1,2-1,-1 1,1 1,1-1,0 1,1 1,0-1,0 4,-2 10,2 2,0-1,2 1,1-1,1 1,2 0,0 0,2 0,1 0,1 1,1-10,1 0,0 0,1-1,1 0,1 0,0-1,2 0,0 0,0-1,2-1,0 0,1-1,0 0,1-1,0-1,1 0,1-1,7 4,-21-13,1 1,-1-1,0 0,1 0,0 0,-1-1,1 1,0-1,0 0,0 0,0 0,0 0,0-1,0 1,0-1,0 0,0-1,1 1,-1-1,0 0,0 0,2-1,7-7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8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1,'-204'454,"198"-439,1 1,1-1,0 1,1 0,0 0,2 0,-1 12,2-24,1-1,-1 1,0-1,1 1,0 0,0-1,0 0,0 1,0-1,1 0,0 1,-1-1,1 0,0 0,1-1,-1 1,0 0,1-1,-1 1,1-1,0 0,0 0,0 0,0 0,0 0,0-1,1 1,-1-1,1 0,-1 0,1 0,-1-1,1 1,-1-1,1 0,2 0,10 0,1-1,-1-1,1-1,-1 0,0-1,0 0,0-2,0 0,-1 0,0-2,0 0,3-3,38-32,-44 30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8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0,'38'5,"37"1,11 0,-5-6,-7-3,-15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3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1 258,'109'-14,"1"5,38 4,-107 4,168 22,-280-50,30 15,1-2,0-2,1-2,1-1,1-2,1-2,-5-5,40 30,0-1,0 1,0 0,0-1,0 1,0-1,0 1,0-1,0 1,1-1,-1 0,0 1,0-1,0 0,1 0,-1 1,0-1,1 0,-1 0,1 0,-1 0,1 0,-1 0,1 0,0 0,-1 0,1 0,0 0,0 0,0 0,0 0,0-1,0 1,0 0,0 0,0 0,1 0,-1 0,0 0,1 0,-1 0,1 0,-1 0,1 0,-1 0,1 0,0 1,-1-1,1 0,0 0,0 1,-1-1,1 0,0 1,0-1,0 1,0-1,19-3,1 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0,'38'10,"28"-3,6-1,-3-2,-9-2,-10-1,-8-6,-8-2,-8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0,'-14'39,"-5"17,0 3,5-2,3-12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4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453 702,'-20'0,"1"1,-1 0,0 2,1 0,-1 1,1 1,0 1,1 1,-1 0,1 1,1 1,-1 1,2 1,-1 0,-9 10,22-18,1 0,0 1,0-1,0 1,0 0,1 0,0 0,0 0,0 1,0-1,0 1,1-1,0 1,0-1,0 1,1 0,-1-1,1 1,0 0,1-1,-1 1,1 0,0-1,0 1,0-1,1 1,-1-1,1 0,0 1,0-1,1 0,-1 0,1 0,0-1,0 1,0-1,1 0,-1 1,1-1,0-1,0 1,3 1,-2 0,0-1,1 0,0 0,0 0,0-1,0 0,0 0,0 0,1-1,-1 0,0 0,1-1,-1 1,1-2,-1 1,1-1,-1 1,0-2,1 1,-1-1,0 0,0 0,2-2,127-84,-123 80,28-25,-1-1,-1-3,-2 0,-2-2,-1-2,-2-1,-2-2,22-44,-39 69,-1 0,-1-1,-1 0,-1 0,0-1,-2 0,0-1,-2 1,0-1,-1 0,-2 0,0 0,-1 0,-3-17,1 33,-1 0,0 0,0 0,-1 1,0-1,0 1,0 0,0 0,-1 1,0-1,0 1,0 0,0 0,-1 0,0 1,0 0,0 0,0 1,0 0,0 0,-1 0,1 0,0 1,-1 0,0 1,1-1,-1 1,1 1,-1-1,0 1,1 0,0 1,-1-1,1 1,0 1,0-1,0 1,0 0,0 0,0 1,1 0,-3 2,-9 5,0 0,0 2,1 0,1 1,0 0,1 1,1 1,0 0,1 1,1 1,0-1,2 2,0-1,1 1,0 0,2 1,1 0,0 0,1 0,1 1,1-1,1 1,2 14,1-22,1-1,0 0,1 0,1 0,0-1,0 1,1-1,0-1,1 1,1-1,-1 0,1-1,1 1,0-2,0 1,1-1,2 0,9 8,1-2,0-1,1 0,1-2,0 0,0-2,20 5,-10-7,0-2,1-1,-1-2,0-1,26-3,-58 2,23-1</inkml:trace>
  <inkml:trace contextRef="#ctx0" brushRef="#br0" timeOffset="250.012">1 1125,'34'0,"49"-5,25-1,4 0,-3-4,-10 0,-13 2,-11 2,-8 2,-7 2,-9 1,-2 1,-6 0,-5 1,-4-1,-4 0,-1 5,-6 2</inkml:trace>
  <inkml:trace contextRef="#ctx0" brushRef="#br0" timeOffset="747.395">537 1492,'-42'28,"1"2,1 1,1 2,2 1,0 4,33-35,1-1,0 1,-1 0,1 0,0 0,1 0,-1 1,1-1,-1 1,1-1,0 1,0 0,1 0,-1 0,1 0,0 0,0 0,0 0,0 0,1 1,0-1,0 0,0 0,0 1,1-1,0 0,-1 0,1 0,1 0,-1 0,1 0,0 0,-1 0,2 0,-1-1,0 1,2 1,1-2,-1 1,1-1,0-1,0 1,1-1,-1 1,0-1,1-1,-1 1,1-1,0 0,-1 0,1-1,0 0,0 0,-1 0,1-1,0 1,-1-1,1-1,-1 1,4-2,117-57,-93 39,-1-2,-2-1,0-1,-1-1,-2-2,0-1,-2-1,-2-1,0-1,-3-1,0-1,13-33,-28 51,0 0,-1 0,-1-1,-1 0,0 1,-1-1,-1 0,0 1,-3-13,3 24,0-1,-1 1,0 0,0 0,0 0,-1 0,0 1,0-1,0 0,0 1,-1-1,1 1,-1 0,0 0,-1 0,1 0,-1 0,0 1,0-1,0 1,0 0,0 0,-1 1,1 0,-1-1,0 1,1 1,-1-1,0 1,0 0,0 0,-5 0,4 1,-1 0,1 1,-1 0,1 0,0 1,-1 0,1 0,0 0,0 1,1-1,-1 2,0-1,1 1,0-1,0 1,0 1,0-1,1 1,0 0,0 0,0 0,-1 3,-65 127,63-120,2 0,0 0,0 0,1 0,1 1,1-1,0 1,1 0,0 0,2 0,0 0,0-1,2 1,0 0,1-1,0 0,1 0,1 0,0 0,1-1,7 11,-8-16,0 0,1 0,0-1,0 0,1 0,0 0,1-1,-1 0,1-1,1 0,-1 0,1-1,0-1,0 1,0-1,1-1,-1 0,1-1,0 0,0 0,0-1,0-1,0 0,0 0,0-1,-1 0,1-1,0 0,0-1,13-10</inkml:trace>
  <inkml:trace contextRef="#ctx0" brushRef="#br0" timeOffset="1083.546">1271 1153,'-106'296,"29"-101,75-192,1 1,-1-1,1 0,-1 0,1 1,0-1,0 1,1-1,-1 1,1-1,-1 1,1 0,0-1,0 1,1-1,-1 1,1-1,0 1,0-1,0 1,0-1,1 0,-1 1,1-1,0 0,0 0,0 0,0 0,1-1,-1 1,1-1,-1 1,1-1,0 0,0 0,0 0,9 2,-1-1,1-1,0 1,-1-2,1 0,0 0,0-1,0-1,0 0,0 0,0-1,-1-1,1 0,-1-1,1 0,-1 0,-1-1,1-1,0 0,41-43,-43 30</inkml:trace>
  <inkml:trace contextRef="#ctx0" brushRef="#br0" timeOffset="1331.482">989 1407,'43'0,"34"0,8 0,-5 0,-12 0,-12 0,-17 0</inkml:trace>
  <inkml:trace contextRef="#ctx0" brushRef="#br0" timeOffset="1944.743">1864 758,'-102'450,"88"-311,35-211,121-331,-129 365,2 0,1 1,2 0,2 2,1 0,1 2,24-27,-45 58,0-1,1 0,0 1,-1-1,1 1,0 0,0 0,0 0,1 0,-1 0,0 0,1 0,-1 1,1-1,0 1,-1 0,1-1,0 1,0 1,0-1,0 0,0 1,0-1,0 1,0 0,0 0,0 0,0 1,0-1,0 1,-1-1,1 1,0 0,0 0,0 0,-1 1,1-1,0 1,-1-1,1 1,-1 0,0 0,1 0,4 13,1-1,-2 2,0-1,-1 1,-1-1,0 1,-1 1,0 5,8 34,-6-36</inkml:trace>
  <inkml:trace contextRef="#ctx0" brushRef="#br0" timeOffset="2234.462">2400 1012,'-10'43,"-3"29,1 7,2-5,3-11,-2-16,5-15,4-14</inkml:trace>
  <inkml:trace contextRef="#ctx0" brushRef="#br0" timeOffset="2697.296">2429 899,'36'5,"-14"-3,0 1,0 1,0 1,-1 1,0 0,0 2,2 2,-20-9,0 1,0-1,0 1,0-1,-1 1,1 0,-1 0,1 0,-1 1,0-1,0 1,0-1,0 1,0-1,0 1,-1 0,0 0,1 0,-1 0,0 0,0 0,-1 0,1 1,-1-1,1 0,-1 0,0 1,0-1,-1 0,1 0,-1 0,1 1,-1-1,0 0,-1 2,-3 5,0 0,0 0,-1 0,-1-1,1 0,-2-1,1 1,-1-1,-6 5,5-6,7-6,0-1,0 1,0 0,0 0,0 0,0 0,0 0,1 0,-1 0,0 0,1 1,-1-1,1 1,0-1,-1 1,1-1,0 1,0 0,0 0,0 0,0 0,0-1,1 1,-1 0,1 0,-1 0,1 1,0-1,0 0,0 0,0 0,0 0,0 0,0 0,1 0,-1 0,1 0,-1 0,1 0,0 0,0 0,0-1,0 1,0 0,1 0,134 41,-134-43,1 1,-1 0,1 0,-1 0,1 0,-1 0,0 1,0-1,1 1,-1-1,0 1,0 0,-1-1,1 1,0 0,0 1,-1-1,0 0,1 0,-1 1,0-1,0 0,0 1,0-1,-1 1,1 0,-1-1,1 1,-1-1,0 1,0 0,0-1,0 1,-1 0,1-1,-1 1,0-1,1 1,-1-1,0 1,0-1,-1 0,0 3,-7 6,0 0,-1-1,0 0,0 0,-1-1,-1-1,1 0,-1 0,-1-1,1-1,-1 0,0 0,-1-2,1 1,-1-2,0 0,0 0,0-2,0 1,-7-2,-3 2</inkml:trace>
  <inkml:trace contextRef="#ctx0" brushRef="#br0" timeOffset="3150.434">1638 194,'96'-20,"1"4,1 4,0 5,27 3,-73 5,-81-18,22 15,-1 0,0 0,0 0,0-1,0 0,1 0,0-1,-1 0,1 0,0-1,1 0,-1 0,1-1,0 1,1-1,-1 0,1-1,0 0,1 0,-3-3,2-10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2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0 116,'1'-1,"-1"1,1-1,-1 1,0 0,1-1,-1 1,1 0,-1 0,1-1,-1 1,1 0,-1 0,1 0,0 0,-1 0,1-1,-1 1,1 0,-1 0,1 1,-1-1,1 0,0 0,-1 0,1 0,-1 0,1 0,-1 1,1-1,-1 0,1 1,-1-1,1 0,-1 1,0-1,1 0,-1 1,1-1,-1 1,0-1,1 0,-1 1,0-1,0 1,1-1,-1 1,0 0,0-1,0 1,0-1,0 1,0-1,0 1,0-1,0 1,0 0,0-1,0 1,0-1,0 1,5 40,-5-41,1 467,-17-337,16-130,1 0,-1 0,1 0,-1 0,1 0,-1 0,1 0,-1 0,1 0,-1 0,1 0,-1 0,1 1,-1-1,0 0,1 0,-1 0,1 1,-1-1,85-345,-64 274,2 2,4 0,3 2,24-39,-53 104,-1-1,1 1,0 0,0 0,1 0,-1 0,0 0,1 0,-1 0,1 0,0 0,-1 1,1-1,0 1,0-1,0 1,0 0,0 0,1 0,-1 0,0 0,0 0,1 1,-1-1,1 1,-1-1,0 1,1 0,-1 0,1 0,-1 0,0 1,1-1,-1 1,0-1,1 1,-1 0,0 0,1 0,-1 0,11 8,0 0,-1 1,-1 0,0 1,0 0,-1 1,0 0,3 6,46 52,-45-58</inkml:trace>
  <inkml:trace contextRef="#ctx0" brushRef="#br0" timeOffset="616.165">705 510,'-303'433,"369"-555,75-95,-14 73,-126 142,0 1,0-1,0 1,1 0,-1 0,1-1,-1 1,1 0,-1 0,1 0,0 1,0-1,-1 0,1 1,0-1,0 1,0-1,-1 1,1 0,0 0,0 0,0 0,0 0,0 0,0 0,-1 1,1-1,0 1,0-1,0 1,-1 0,1 0,0 0,-1 0,1 0,-1 0,1 0,-1 0,0 1,1-1,-1 0,0 1,0-1,0 1,0-1,0 1,0 0,0 0,-1-1,1 1,0 0,-1 0,0 0,5 20,-2-1,0 1,-2 0,0-1,-2 1,-2 19,0 19,7 48,-4-107,0-1,1 1,-1 0,0 0,1 0,-1-1,0 1,0 0,0 0,0 0,0 0,0-1,0 1,0 0,0 0,0 0,0-1,0 1,0 0,-1 0,1 0,0-1,-1 1,1 0,-1 0,1-1,-1 1,1 0,-1-1,1 1,-1-1,0 1,1-1,-1 1,0-1,1 1,-1-1,0 1,0-1,1 0,-1 0,0 1,0-1,0 0,1 0,-1 0,0 0,0 0,0 0,0 0,1 0,-1 0,0 0,0 0,0-1,1 1,-1 0,0-1,0 1,0 0,-52-28,45 23,-165-100,159 95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1 621,'129'-6,"0"-5,18-9,-40 5,232-41,-314 52</inkml:trace>
  <inkml:trace contextRef="#ctx0" brushRef="#br0" timeOffset="499.05">311 932,'34'0,"25"-5,13-1,-2 0,-8 1,-4 1,-8 2,-7 1,-2-4,-2-2,1 1,-2 2,-1 0,-8 2</inkml:trace>
  <inkml:trace contextRef="#ctx0" brushRef="#br0" timeOffset="947.695">481 0,'39'45,"3"-1,1-3,2-2,1-1,2-3,2-2,1-2,2-2,1-2,40 12,-63-28,-1 1,-1 1,0 2,-1 0,-1 2,0 2,17 15,-40-30,0 0,-1 0,1 1,-1-1,0 1,0 0,-1 0,1 0,-1 0,0 0,-1 0,1 1,-1-1,0 1,0-1,-1 1,0-1,0 1,0-1,0 1,-1-1,0 1,0-1,-1 0,1 1,-1-1,0 0,-1 0,0 1,-94 134,51-94,-2-2,-2-3,-2-1,-2-3,-1-2,14-8,6-4,4-4,2 1,0 2,1 0,1 2,-14 17,23-17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3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311 583,'30'199,"44"147,-12-120,-62-225,0 0,0-1,-1 1,1 0,0 0,0-1,0 1,0 0,0 0,0-1,0 1,0 0,0 0,1-1,-1 1,0 0,0 0,1-1,-1 1,0 0,1-1,-1 1,1-1,-1 1,1 0,-1-1,1 1,-1-1,1 1,-1-1,1 0,0 1,-1-1,1 1,0-1,-1 0,1 0,0 1,0-1,-1 0,1 0,0 0,0 0,-1 0,1 0,0 0,0 0,-1 0,1 0,0 0,0-1,-1 1,1 0,0-1,-1 1,1 0,0-1,-1 1,1-1,-1 1,1 0,0-1,-1 0,1 1,-1-1,1 1,-1-1,0 0,1 1,-1-1,64-186,-31 72,63-193,-5-34,-73 261,-12 50</inkml:trace>
  <inkml:trace contextRef="#ctx0" brushRef="#br0" timeOffset="837.72">961 1063,'-46'143,"15"-40,-5-2,-31 59,18-78,49-103,105-215,48-38,-78 162,-75 112,1-1,0 0,-1 0,1 1,-1-1,1 0,0 1,0-1,-1 1,1-1,0 1,0-1,0 1,0-1,-1 1,1 0,0-1,0 1,0 0,0 0,0 0,0 0,0 0,0 0,0 0,0 0,0 0,0 0,-1 1,1-1,0 0,0 1,0-1,0 0,0 1,-1-1,1 1,0 0,0-1,-1 1,1-1,0 1,-1 0,1 0,-1-1,1 1,-1 0,1 0,-1 0,1 0,-1-1,0 1,1 0,-1 0,0 0,0 0,16 59,-15-55,82 344,-82-348,0 1,0 0,-1-1,1 1,0 0,-1 0,1 0,-1-1,1 1,-1 0,0 0,0 0,0 0,0 0,0 0,0 0,-1 0,1 0,0-1,-1 1,0 0,1 0,-1 0,0-1,0 1,0 0,0-1,0 1,-1-1,1 1,0-1,-1 0,1 1,-1-1,1 0,-1 0,1 0,-1 0,0 0,0-1,0 1,-9-3,1 0,0-1,-1-1,1 1,0-2,1 1,-1-2,1 1,0-1,0 0,1-1,0 0,-1-1,-26-19,-86-54,102 68</inkml:trace>
  <inkml:trace contextRef="#ctx0" brushRef="#br0" timeOffset="1150.453">1695 978,'-5'29,"-11"33,-3 12,-3-3,-3-4,4-8,-1-5,0-6,3-7,0-6,3-3,0-3,3-2,-2 0,2 0,8-5,5-10,2-8</inkml:trace>
  <inkml:trace contextRef="#ctx0" brushRef="#br0" timeOffset="1434.678">1892 1232,'-10'38,"-7"28,-7 11,2-2,4-9,5-11,5-10,4-7,3-7,1-3,-4-6,-2-7</inkml:trace>
  <inkml:trace contextRef="#ctx0" brushRef="#br0" timeOffset="1899.59">1779 1232,'15'-7,"0"0,1 2,0 0,0 0,0 2,0 0,1 0,-1 2,1 0,-1 1,1 1,-1 0,1 1,-1 1,1 0,-15-2,1 0,0 0,0 0,0 0,-1 1,1-1,-1 1,1 0,-1-1,0 1,1 0,-1 0,0 1,0-1,-1 0,1 1,0-1,-1 1,1 0,-1-1,0 1,0 0,0 0,0 0,-1-1,1 1,-1 0,1 2,-23 81,3 9,21-89,1-1,0 0,0 1,0-1,1 0,0-1,0 1,0-1,1 0,-1 0,1 0,0 0,0-1,0 0,1 0,1 0,20 15,-23-15,0 0,0 0,0 1,0-1,0 1,-1 0,0 0,0 0,0 0,0 1,-1-1,1 1,-1 0,-1 0,1-1,-1 1,1 0,-1 0,-1 1,1-1,-1 0,0 0,0 0,0 0,-1 0,1 0,-1 1,-1-1,1-1,-2 5,-1 0,0 0,-1 0,0 0,-1 0,0-1,0 0,-1-1,0 1,0-1,0 0,-1-1,0 0,-1 0,1-1,-1 0,0 0,0-1,-1 0,1-1,-1 0,0 0,1-1,-1-1,0 1,-1-2,1 1,0-1,0-1,0 0,0 0,0-1,0-1,-7-2,-2-1</inkml:trace>
  <inkml:trace contextRef="#ctx0" brushRef="#br0" timeOffset="2854.178">1 273,'343'-70,"-151"53,-190 17,-1 0,0 1,0-1,0 0,0 1,0-1,1 0,-1 0,0 0,0 0,0 0,0 0,1 0,-1 0,0-1,0 1,0 0,0-1,0 1,0-1,0 1,1-1,-1 0,-1 1,1-1,0 0,0 0,0 0,0 1,0-1,-1 0,1 0,0 0,-1 0,1 0,-1 0,1-1,-1 1,0 0,1 0,-1 0,0 0,0 0,0-1,0 1,0 0,0 0,0 0,0-1,0 1,-1 0,1 0,0 0,-1 0,1 0,-1 0,1 0,-1 0,0 0,1 0,-1 0,0 0,0 0,1 0,-2 0,-14-15,-1 1,-1 0,-1 1,0 1,0 1,-16-7,-7-5,23 12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85,'30'8,"0"-2,0-1,1-1,-1-2,22-1,-15 0,38-3,1-3,-1-3,0-3,0-4,15-8,79-21,-161 41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7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22,'38'5,"37"-3,15-3,2 0,-5-5,-12-2,-15 1,-17 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8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1,'91'140,"-60"-76,-3 2,-3 1,16 66,26 71,9 1,-76-204,-1 0,1 0,0 0,0 0,0 0,0 0,0 0,0 1,1-1,-1 0,0 0,0 0,1 0,-1 0,1 0,-1 0,1 0,-1-1,1 1,0 0,-1 0,1 0,0 0,0-1,-1 1,1 0,0-1,0 1,0-1,0 1,0-1,0 1,0-1,0 0,0 1,0-1,0 0,0 0,0 0,0 0,0 0,0 0,0 0,0 0,0 0,0 0,1-1,-1 1,0 0,0-1,-1 1,1-1,0 1,0-1,0 1,0-1,0 0,0 1,-1-1,1 0,0 0,46-134,-37 97,142-517,-117 406,-35 148,0 0,0 0,0 0,0 0,0 1,0-1,1 0,-1 0,0 0,0 0,1 0,-1 0,1 1,-1-1,1 0,-1 0,1 1,-1-1,1 0,0 0,-1 1,1-1,0 1,-1-1,1 1,0-1,0 1,0-1,0 1,-1 0,1-1,0 1,0 0,0 0,0 0,0 0,0 0,0 0,0 0,-1 0,1 0,0 0,1 0,9 6</inkml:trace>
  <inkml:trace contextRef="#ctx0" brushRef="#br0" timeOffset="388.01">960 537,'0'15,"0"8,0 7,0 2,0 0,0 1,0-2,0-1,0 0,0-1,0-1,-5 0,-1 0,0 0,1-9,1-9</inkml:trace>
  <inkml:trace contextRef="#ctx0" brushRef="#br0" timeOffset="853.242">1016 368,'22'14,"-1"0,-1 2,-1 1,0 0,-1 1,-1 1,0 1,-2 1,9 14,-7-12,-1 1,-1 1,0 0,-3 1,0 0,-1 1,-2 1,0 1,26 107,-27-118</inkml:trace>
  <inkml:trace contextRef="#ctx0" brushRef="#br0" timeOffset="1122.536">1016 735,'15'4,"13"3,8-1,2-6,0-3,-2-1,-3 0,-1 1,-2 1,-6 1</inkml:trace>
  <inkml:trace contextRef="#ctx0" brushRef="#br0" timeOffset="1804.97">1045 424,'0'10,"0"12,-5 8,-1 3,-1 1,-2 0,-1-2,2-6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01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1 242,'170'-18,"1"8,86 8,-172 15,-84-14,0 0,-1 0,1 0,-1-1,0 1,1 0,-1 0,0 0,1-1,-1 1,0 0,0 0,0-1,0 1,0 0,-1 0,1-1,0 1,0 0,-1 0,1 0,-1-1,1 1,-1 0,0 0,1 0,-1 0,0 0,0 0,1 0,-1 0,0 1,0-1,0 0,0 0,0 1,0-1,-1 0,1 0,-18-19,-1 1,-1 1,-1 0,0 2,-23-13,-4-3,25 16,1 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02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31,'48'0,"203"-12,-41-6,-186 18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02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56 646,'13'16,"-1"1,0 1,-1-1,-1 2,-1-1,0 1,-2 1,0 0,2 10,-4-14,91 372,-78-301,29 68,-47-155,0 1,0 0,0-1,0 1,0 0,1-1,-1 1,0 0,0-1,1 1,-1 0,1-1,-1 1,0-1,1 1,-1-1,1 1,-1-1,1 1,-1-1,1 1,0-1,-1 0,1 1,-1-1,1 0,0 0,-1 1,1-1,0 0,-1 0,1 0,0 0,0 0,-1 0,1 0,0 0,-1 0,1 0,0 0,-1 0,1-1,0 1,-1 0,1 0,0-1,-1 1,1-1,-1 1,1 0,-1-1,1 1,-1-1,1 1,18-36,64-240,-55 178,-3 4,3 2,5 1,4 2,8-8,38-71,-79 163,-2 6</inkml:trace>
  <inkml:trace contextRef="#ctx0" brushRef="#br0" timeOffset="337.034">1016 1154,'0'33,"0"17,0 3,0-1,0-5,0-7,-5-9,-1-5,0-2,1-11,2-6</inkml:trace>
  <inkml:trace contextRef="#ctx0" brushRef="#br0" timeOffset="821.014">1016 1012,'32'-12,"2"2,-1 2,1 1,0 1,25 0,-55 4,-1 1,1 0,0 1,0-1,-1 0,1 1,0 0,0 0,0 0,0 1,-1-1,1 1,0 0,0 0,-1 0,1 0,-1 1,1-1,-1 1,1 0,-1 0,0 0,0 1,0-1,0 1,-1-1,1 1,-1 0,1 0,-1 0,0 1,0-1,0 0,-1 1,1-1,-1 1,0 0,0-1,0 1,-1 0,1 1,-3 5,-1 0,-1 0,1 0,-1 0,-1-1,0 0,0 0,-1 0,0-1,-1 0,0 0,-5 5,-7 9,-4 6,-33 52,55-77,0-1,1 1,-1 0,0 0,1 0,0 0,-1 0,1 0,1 0,-1 0,0 0,1 0,-1 0,1 0,0 0,0-1,0 1,0 0,0 0,1-1,0 1,-1-1,1 1,0-1,0 0,0 0,0 0,0 0,1 0,1 1,47 32,-42-30,0 0,-1 1,1 0,-1 0,0 1,-1 0,0 0,0 1,0 0,-1 0,1 2,-6-7,0-1,0 0,0 1,0-1,-1 1,1-1,-1 1,1-1,-1 1,0 0,0-1,0 1,0-1,-1 1,1-1,-1 1,1-1,-1 1,0-1,0 1,0-1,-1 0,1 0,0 0,-1 1,1-1,-1 0,0-1,0 1,1 0,-1 0,-1-1,1 1,0-1,0 0,0 0,-1 0,-89 38,78-35,1 1,0-2,-1 0,1-1,-1 0,0-1,0 0,0-1,0-1,0 0,1-1,-11-3,5-1</inkml:trace>
  <inkml:trace contextRef="#ctx0" brushRef="#br0" timeOffset="1869.986">0 307,'37'-13,"0"1,0 2,1 2,0 1,0 2,23 1,192-21,-96 23,-156 2,-1-1,1 1,-1-1,1 0,-1 1,1-1,-1 0,1 0,-1 1,0-1,1 0,-1 0,0 0,0 1,0-1,0 0,0 0,0 0,0 0,0 1,0-1,0 0,0 0,0 0,0 0,-1 1,1-1,0 0,-1 0,1 1,-1-1,1 0,-1 1,1-1,-1 0,1 1,-1-1,1 1,-1-1,0 1,1-1,-1 1,0-1,0 1,1 0,-1-1,0 1,0 0,0 0,1-1,-1 1,0 0,0 0,0 0,0 0,1 0,-1 0,0 0,0 1,-35-23,20 14,0-1,0 0,1-1,0-1,1-1,0 0,1-1,0 0,1-1,0 0,-4-8,6 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24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30,'38'-5,"42"-1,17 0,-4 1,-12 1,-11 2,-12 1,-12 0,-8 1,-6 0,-4 1,-2-1,0 0,-5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25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50,'39'5,"40"-3,18-2,2-6,-8-2,-8-4,-10-1,-11 3,-17 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28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0 295,'49'-9,"0"2,1 1,-1 4,1 1,0 2,-1 3,1 2,13 4,-62-10,23-7,-45-17,19 22,-75-62,58 50,0-1,1 0,1-1,1-1,0-1,-10-15,8-15,18 30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2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1 119,'43'-15,"24"-4,10-4,-3 2,-9 4,-7 6,-7 4,-9 3,-6 3,-4 6,-4 2,-5 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33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0 252,'532'-30,"-496"22,-35 7,-1 1,0-1,1 1,-1-1,1 1,-1-1,0 1,1-1,-1 0,0 1,0-1,0 1,1-1,-1 0,0 1,0-1,0 1,0-1,0 0,0 1,0-1,0 0,0 1,-1-1,1 1,0-1,0 0,0 1,-1-1,1 1,0-1,-1 1,1-1,0 1,-1-1,1 1,-1-1,1 1,-1-1,1 1,-1 0,1-1,-1 1,1 0,-1-1,0 1,1 0,-1 0,-51-44,38 34,0-1,0-1,1 0,1-1,0 0,1-1,0 0,-5-12,5 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31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85,'0'65,"2"0,3-1,3 0,3 0,2 0,4-2,3 5,41 116,-44-255,6-63,7 2,6 1,15-27,3 37,-35 93</inkml:trace>
  <inkml:trace contextRef="#ctx0" brushRef="#br0" timeOffset="266.502">509 678,'-5'39,"-2"16,1 5,1-3,2-12</inkml:trace>
  <inkml:trace contextRef="#ctx0" brushRef="#br0" timeOffset="646.211">480 565,'16'-13,"1"0,1 1,0 1,1 1,0 0,0 2,1 0,0 1,0 1,0 1,1 0,0 2,8 0,-25 3,0 0,0 0,0 1,0 0,0-1,0 1,0 1,-1-1,1 0,0 1,-1 0,1 0,-1 0,1 0,-1 1,0-1,0 1,0 0,0 0,-1 0,1 0,-1 0,1 1,-1-1,-1 1,1 0,0-1,-1 1,1 0,-1 0,0 0,-1 0,1 0,-1 0,0 0,0 0,0 0,0 0,0 0,-1 0,0 0,0 0,0 0,-1 0,1-1,-1 1,0 0,0-1,0 1,0-1,0 0,-100 126,101-124,1 0,-1-1,1 1,0 0,0-1,1 1,-1 0,1-1,0 1,0-1,1 1,-1-1,1 0,0 1,0-1,1 0,-1 0,1 0,0-1,0 1,0 0,12 20,-13-21,1 1,1 0,-1 1,0-1,0 1,-1 0,0 0,0 0,0 0,0 0,-1 1,1-1,-2 0,1 1,0-1,-1 1,0-1,0 1,-1-1,0 1,0-1,0 0,0 1,-1-1,0 0,-2 4,2-3,-1-1,-1 1,1-1,-1 0,0 0,0 0,-1-1,1 1,-1-1,0 0,0 0,0-1,-1 1,1-1,-1 0,0-1,0 1,0-1,0-1,0 1,0-1,-4 1,-12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29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451 506,'-28'11,"-1"1,1 2,1 1,1 1,0 1,1 2,1 0,1 2,0 0,-7 12,-26 67,55-98,0 1,0 0,1 0,-1 0,1 0,-1 0,1 0,0 0,0 0,0 0,0 0,1 0,-1 0,1 0,0 0,0 0,0 0,0 0,1-1,-1 1,1-1,-1 1,1-1,0 1,0-1,0 0,0 0,1 0,-1 0,0 0,1 0,-1-1,1 1,0-1,1 1,6 1,-1 0,1 0,0-1,0-1,0 0,0 0,0-1,0 0,0-1,0 0,0 0,0-1,-1-1,1 1,0-2,-1 1,2-2,146-91,-121 68,-2-2,-1-2,-2 0,-1-3,-1 0,-2-2,14-26,-29 44,-2-1,0-1,-1 1,-1-2,-1 1,0-1,-2 0,-1 0,0-1,-2 1,-1-1,0 1,-2-1,-1 1,0-1,-3-6,5 24,-1-1,0 1,0-1,0 1,-1-1,0 1,0 0,0 0,0 0,-1 0,0 0,0 0,0 1,-1 0,0-1,1 1,-1 0,-1 1,1-1,0 1,-1 0,0 0,0 0,0 1,0 0,0 0,0 0,-1 0,1 1,-1 0,1 0,-1 0,1 1,-1 0,1 0,-1 0,0 1,1 0,-1 0,1 0,0 1,-1 0,1 0,-2 1,-3 4,1 0,0 1,0 0,1 1,0 0,0 0,1 0,0 1,1 0,0 1,0 0,1 0,1 0,0 0,0 0,1 1,1 0,0 0,-1 10,5-10,1 1,0-1,0 1,2-1,-1-1,1 1,1 0,0-1,1 0,0-1,1 0,0 0,0 0,1-1,0 0,1-1,0 1,13 6,-1-1,2-1,-1-1,2-1,0-1,0-1,0-1,5-1,10 5,-1-1,0-2,1-2,0-1,1-3,-1-1,0-2,39-4,-53-1,-6-1</inkml:trace>
  <inkml:trace contextRef="#ctx0" brushRef="#br0" timeOffset="250.678">0 958,'48'14,"45"0,16-2,-2-4,-3-2,-10-8,-12-3,-10-6,-8 0,-5 1,-8-3,-12 2</inkml:trace>
  <inkml:trace contextRef="#ctx0" brushRef="#br0" timeOffset="734.89">396 1239,'-2'2,"-52"59,2 2,3 2,-12 26,28-5,33-84,0 0,-1 0,1 0,0 1,0-1,1 0,-1 0,0 0,1 0,-1 1,1-1,0 0,-1 0,1 0,0 0,0 0,1 0,-1-1,0 1,1 0,-1-1,1 1,-1-1,1 1,0-1,-1 1,1-1,0 0,0 0,0 0,0 0,0-1,0 1,0 0,1-1,-1 1,0-1,2 0,19 0,0-1,0-1,0-1,0-1,0-1,-1-1,0-1,-1-1,1-1,-1-1,-1-1,0 0,-1-2,0 0,0-1,-2-1,0 0,7-10,-6 9,0-1,-1-1,-1 0,0-1,-2-1,0 0,-2-1,0-1,0-2,-4 8,-1 0,-1 0,-1-1,0 0,-1 0,-1-1,0 1,-1-1,-1 1,-1-1,-1 0,0 1,-1-1,-1 1,-1-1,0 1,-1 0,-1 1,-1-1,0 1,-1 0,-2-1,9 15,-1 0,1 1,0-1,-1 1,1-1,-1 1,0-1,1 1,-1 0,0 0,0 0,0 0,0 0,0 0,0 1,0-1,0 0,0 1,0 0,0-1,0 1,0 0,-1 0,1 0,0 1,0-1,0 0,0 1,0 0,0-1,0 1,0 0,0 0,0 0,0 0,0 0,0 1,-60 56,51-44,0 1,2 0,-1 1,2 0,0 0,1 1,1 0,0 1,2-1,0 1,0 0,2 0,0 0,1 0,1 0,1 0,0 1,2-1,0 2,2-6,0 0,1-1,0 0,1 0,1 0,0-1,0 0,1-1,1 0,0 0,0-1,1 0,1-1,-1-1,12 7,41 5,-46-22</inkml:trace>
  <inkml:trace contextRef="#ctx0" brushRef="#br0" timeOffset="1039.06">1214 1042,'-41'64,"15"-27,3 1,0 0,3 2,1 0,2 1,-2 15,17-52,1 1,-1-1,1 1,0 0,0 0,1-1,-1 1,1 0,0 0,0 0,1 0,0-1,-1 1,2 0,-1 0,0-1,1 1,0-1,0 1,1-1,-1 0,1 0,0 0,0 0,0 0,0-1,1 1,-1-1,1 0,0 0,0 0,0-1,0 0,1 1,-1-1,1-1,1 2,2 0,0-1,0 0,1 0,-1 0,0-1,1 0,-1-1,1 0,-1 0,1-1,-1 0,0 0,1-1,-1 0,0-1,0 0,0 0,0 0,-1-1,1 0,-1-1,0 0,0 0,-1 0,0-1,5-5,1-10</inkml:trace>
  <inkml:trace contextRef="#ctx0" brushRef="#br0" timeOffset="1284.289">818 1268,'44'0,"32"-5,10-1,-2 0,-9 1,-13 1,-17 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27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0 164,'7'10,"0"1,-1 0,-1 0,0 0,0 0,-1 1,0 0,-1 0,-1 0,0 0,0 0,-1 1,-1-1,5 364,-6-375,0 1,1 0,-1-1,1 1,-1-1,1 1,0 0,0-1,-1 1,1-1,0 1,1 0,-1-1,0 1,0 0,1-1,-1 1,1-1,-1 1,1-1,0 1,0-1,0 1,-1-1,1 0,1 1,-1-1,0 0,0 0,0 0,0 0,1 0,-1 0,1 0,-1 0,1-1,-1 1,1 0,-1-1,1 1,-1-1,1 0,0 0,-1 1,1-1,0 0,-1 0,1 0,-1-1,1 1,0 0,-1-1,1 1,-1-1,1 1,-1-1,1 0,0 0,9-12,0 0,0-1,-1 0,-1-1,0 0,-1-1,-1 0,2-8,2-1,67-193,-62 165,1 0,3 2,2 0,2 1,9-10,-4 22,-15 26</inkml:trace>
  <inkml:trace contextRef="#ctx0" brushRef="#br0" timeOffset="588.946">537 701,'-182'213,"159"-182,75-75,107-186,-33 38,-126 192,0-1,0 0,0 1,1-1,-1 0,0 1,1-1,-1 0,1 1,-1-1,0 1,1-1,-1 0,1 1,0 0,-1-1,1 1,-1-1,1 1,0-1,-1 1,1 0,0 0,-1-1,1 1,0 0,-1 0,1 0,0 0,0 0,-1 0,1 0,0 0,0 0,-1 0,1 0,0 0,0 0,-1 1,1-1,0 0,-1 1,1-1,0 0,-1 1,1-1,-1 1,1-1,-1 1,1-1,-1 1,1-1,-1 1,1 0,-1-1,0 1,1 0,-1-1,0 1,0 0,1 0,5 47,-34 184,47-96,-8-93,-65-86,36 27,-1 0,0 2,-1 0,-1 1,0 1,-11-4,12 5,1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26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508 505,'-33'13,"0"2,1 1,1 1,1 2,0 1,1 1,1 2,2 0,-21 25,41-43,1 0,1 1,-1-1,1 1,0 0,0 0,0 1,1-1,0 1,1 0,-1 0,1 0,1 0,-1 0,1 0,0 1,1-1,0 0,0 1,1-1,-1 0,2 0,-1 0,1 1,0-1,0-1,1 1,0 0,0-1,1 1,0-1,0 0,0 0,1 0,-1-1,5 4,-3-5,0 0,0 0,0 0,1 0,-1-1,1 0,0-1,0 1,0-1,0-1,1 1,-1-1,0-1,1 1,-1-1,0 0,1-1,-1 0,0 0,1-1,-1 1,0-2,0 1,0-1,-1 0,1 0,-1-1,1 0,-1 0,0 0,-1-1,3-2,129-136,-114 111,-1 0,-2-2,-1 0,-1-1,-2-1,-2-1,-1 0,-2 0,-2-1,-1-1,-2 1,-2-1,-1 0,-2 0,-2-4,1 30,-1 0,-1 0,0 0,0 0,-1 0,-1 1,0-1,-1 1,0 0,-1 0,0 1,-1-1,0 2,-1-1,-4-4,10 12,0 1,0 0,-1 0,1 0,0 1,-1-1,1 1,-1-1,0 1,1 0,-1 0,0 0,0 0,1 0,-1 1,0-1,0 1,0 0,0 0,0 0,0 0,0 0,0 1,0-1,1 1,-1 0,0 0,0 0,1 0,-1 0,0 1,1-1,-1 1,1 0,0 0,0 0,-1 0,-4 5,0 0,1 0,0 0,0 1,0 0,1 0,1 1,-1-1,1 1,-2 8,1-2,0 0,2 1,0-1,0 1,1 0,1-1,1 1,0 0,2 0,-1-1,2 1,0-1,1 1,0-1,1 0,1-1,0 1,1-1,1 0,0-1,1 0,0 0,6 5,7 1,1-1,1-1,0-1,2-1,0-1,0-1,1-1,0-2,1-1,1-1,-1-1,1-2,0-1,0-1,1-1,-1-2,18-2,14 1,-36 0</inkml:trace>
  <inkml:trace contextRef="#ctx0" brushRef="#br0" timeOffset="249.843">0 1153,'227'-9,"167"-31,-81 5,-82 6,-208 28</inkml:trace>
  <inkml:trace contextRef="#ctx0" brushRef="#br0" timeOffset="866.038">508 1464,'-29'12,"0"1,0 2,2 1,0 1,0 2,2 0,0 1,2 2,-13 15,30-29,1 0,0 0,1 0,-1 1,2 0,-1-1,1 1,1 1,-1-1,1 0,1 1,0-1,0 1,1-1,1 1,-1-1,1 1,2 7,-2-13,0 0,0-1,0 1,0 0,1-1,-1 1,1-1,0 0,0 0,0 1,0-1,1-1,-1 1,1 0,0 0,0-1,0 0,0 1,0-1,0-1,1 1,-1 0,1-1,-1 1,1-1,0 0,-1 0,1-1,0 1,0-1,-1 0,1 0,0 0,0 0,-1-1,1 1,0-1,0 0,-1 0,3-1,14-11,1-1,-2-1,0 0,-1-2,0 0,-2 0,0-2,7-11,1-1,-1 0,-2-1,-1-1,-1-1,-2-1,-2-1,-1 0,-2-1,-1 0,2-22,-16-66,2 120,0 1,0-1,0 1,0-1,-1 1,0-1,0 1,0 0,-1 0,1 0,-1 0,0 0,0 1,0-1,-1 1,1 0,-1 0,0 0,0 1,0-1,0 1,0 0,0 0,-4-1,4 2,0 1,-1 0,1-1,0 2,-1-1,1 0,0 1,0 0,-1 0,1 0,0 1,0-1,0 1,0 0,0 0,1 0,-1 1,1-1,-1 1,1 0,0 0,0 0,0 0,0 0,1 1,-1 1,-53 101,47-83,1 0,1 0,1 1,2 0,0 0,1 0,2 0,0 1,1-1,2 0,1 0,0 0,2 0,1 0,1-1,0 0,8 14,-12-29,0 0,0-1,0 1,1-1,1 0,-1 0,1 0,0-1,0 0,1 0,0 0,0-1,0 1,1-2,0 1,0-1,0 0,0 0,0-1,1 0,0 0,0 0,0-1,4 0,-3-2,1-1,-1-1,1 1,-1-1,0-1,1 0,-2 0,1 0,0-2,0 1,-1-1,0 0,6-5,5-4</inkml:trace>
  <inkml:trace contextRef="#ctx0" brushRef="#br0" timeOffset="1152.35">1129 1239,'-54'93,"3"2,5 3,1 11,44-108,-2 5,-1 0,1 0,0 0,0 0,1 0,0 1,0-1,1 1,-1 0,1-1,1 1,-1 0,1 0,1-1,-1 1,1 0,0-1,0 1,1 0,0-1,0 0,1 1,0-1,0 0,0 0,1 0,5 0,0-1,0 0,1 0,0-1,0 0,0-1,0 0,1 0,-1-1,1-1,0 1,-1-2,1 0,0 0,-1-1,1 0,0-1,-1 0,0 0,1-2,-1 1,0-1,0 0,-1-1,0 0,1-1,-2 0,1 0,-1-1,4-4,3-2</inkml:trace>
  <inkml:trace contextRef="#ctx0" brushRef="#br0" timeOffset="1400.777">762 1493,'38'4,"28"2,7 0,0-5,-6-4,-7-6,-7-1,-9-4,-6 0,-10 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14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480 774,'-10'1,"1"-1,-1 1,0 1,1 0,-1 0,1 1,0 0,0 1,0 0,0 0,1 1,-1 0,1 1,0 0,1 0,0 0,0 1,0 0,1 1,-1-1,2 1,-4 6,0 1,0 1,2 1,0 0,0-1,2 2,0-1,1 1,0 0,2 0,0 0,1 17,1-25,1 1,0 0,1 0,0-1,0 1,1-1,1 0,0 0,0 0,6 9,-8-16,0 1,0-1,0 0,1 0,-1 0,1 0,0 0,0-1,0 1,0-1,0 0,1 0,-1 0,1 0,-1-1,1 1,0-1,0 0,-1 0,1 0,0-1,0 1,0-1,0 0,0 0,0 0,0-1,0 1,0-1,2-1,8-5,1-1,-1-1,0-1,-1 0,0 0,-1-1,0-1,-1 0,0-1,-1 0,0 0,-1-1,-1-1,0 1,-1-1,0 0,-1-1,0-5,6-3,-5 8,20-37,-2-1,-3-2,-2 0,-2-1,-3-1,5-43,-15 44,-2-1,-3 1,-5-43,5 96,0 1,-1-1,1 1,-1-1,0 1,0-1,0 1,0 0,0-1,-1 1,0 0,1 0,-1 0,-1 0,1 0,0 0,-1 1,1-1,-1 1,0 0,1 0,-1 0,0 0,-1 0,1 0,0 1,0 0,-1-1,1 1,-1 1,1-1,-1 0,1 1,-1 0,1-1,-1 2,1-1,-1 0,0 1,1-1,-1 1,1 0,0 0,-1 0,1 1,0-1,0 1,-3 2,-6 8,1 2,0-1,1 2,1-1,0 1,1 1,0-1,1 1,1 1,1-1,0 1,-1 14,-1 5,2-1,1 1,2 0,1-1,2 1,2 0,1 0,2-1,1 0,2 0,1-1,2 0,1 0,2-2,1 0,2 0,13 18,72 61,-36-46,-55-51</inkml:trace>
  <inkml:trace contextRef="#ctx0" brushRef="#br0" timeOffset="4905.177">1271 661,'0'-3,"1"-22,9 33,84 256,-13-54,-81-209,0 0,0-1,-1 1,1 0,0 0,0 0,0 0,0 0,0 0,0 0,0 0,0 0,1-1,-1 1,0 0,0 0,1 0,-1 0,1 0,-1-1,1 1,-1 0,1 0,-1-1,1 1,0 0,-1-1,1 1,0-1,0 1,-1-1,1 1,0-1,0 1,0-1,-1 0,1 1,0-1,0 0,0 0,0 0,0 0,0 0,0 0,0 0,0 0,-1 0,1 0,0 0,0-1,0 1,0 0,0-1,0 1,-1 0,1-1,0 1,0-1,-1 1,1-1,0 0,22-137,-15 76,-2 11,1 0,3 1,2-1,3 2,13-33,-13 46,42-65,-48 93</inkml:trace>
  <inkml:trace contextRef="#ctx0" brushRef="#br0" timeOffset="5569.943">1891 915,'-20'62,"-3"-1,-3-2,-30 52,72-154,116-208,-129 244,0 1,0 0,0 0,1 0,0 0,0 1,0 0,1 0,0 0,0 0,0 1,1-1,-1 1,1 1,0-1,0 1,0 0,1 0,-1 1,3-1,-5 5,-1 1,1-1,-1 0,0 1,0 0,0 0,0 0,0 0,-1 0,0 1,1-1,-1 1,0-1,-1 1,1 0,-1 0,1 0,-1 0,0 0,0 0,-1 0,0 0,1 0,-1 0,0 0,-1 0,1 1,-1-1,0 0,-1 3,2 0,8 130,-4-125,-1 0,0 1,0 0,-2 0,1-1,-2 1,0 0,0 0,-1 0,-1 5,0-17,1 0,0 1,-1-1,1 0,-1 0,1 0,-1 0,0 0,0 0,1-1,-1 1,0 0,0-1,0 0,1 1,-1-1,0 0,0 0,0 0,0 0,0 0,0 0,1-1,-1 1,0-1,0 1,0-1,1 0,-1 1,0-1,1 0,-1 0,1 0,-1 0,1-1,-1 1,1 0,0-1,-1 1,1-1,0 1,0-1,0 0,-8-4,-153-98,145 95</inkml:trace>
  <inkml:trace contextRef="#ctx0" brushRef="#br0" timeOffset="5840.55">2596 831,'-28'43,"-25"34,-7 8,6-6,12-11,9-12,5-11,7-9,8-5,5-8</inkml:trace>
  <inkml:trace contextRef="#ctx0" brushRef="#br0" timeOffset="6082.969">2794 887,'-24'39,"-13"26,1 8,5-5,9-8,8-10,6-8,4-8,4-8</inkml:trace>
  <inkml:trace contextRef="#ctx0" brushRef="#br0" timeOffset="6518.911">2596 1169,'7'-22,"0"1,1 0,1 0,1 1,1 0,1 0,1 2,0-1,1 2,1 0,1 0,0 2,1 0,11-7,-25 20,-1 0,0 0,1 0,-1 1,1-1,0 1,0 0,-1 0,1 0,0 0,0 0,0 0,0 1,0 0,0-1,0 1,0 0,0 1,0-1,0 0,0 1,0 0,0 0,0 0,0 0,0 0,-1 0,1 1,0-1,-1 1,1 0,-1 0,0 0,1 0,-1 0,0 0,0 1,-1-1,1 1,0-1,-1 1,0 0,1-1,-1 1,0 0,0 0,-1 0,1 0,-1 0,1 0,-1 0,0 1,0 2,-1 1,0 0,0-1,-1 1,0-1,0 1,0-1,-1 0,1 0,-2 0,1 0,-1 0,0-1,0 0,0 0,-1 0,-3 3,-14 19,20-24,1-1,0 0,0 0,0 0,0 1,0-1,0 0,1 1,-1-1,1 1,0-1,-1 1,1-1,0 1,1-1,-1 1,0-1,1 1,-1-1,1 1,0-1,0 0,0 1,0-1,0 0,0 0,1 0,-1 0,1 0,0 0,-1 0,1 0,0-1,0 1,0-1,0 1,0-1,0 0,1 0,-1 0,0 0,1 0,-1 0,0-1,1 1,-1-1,1 0,1 1,37 22,-36-17,0 1,0-1,-1 1,0 0,0 0,-1 0,1 0,-1 1,-1-1,0 1,0 0,0 0,-1 0,0 0,-1 0,0 0,0 0,-1 0,1 0,-2 0,1 0,-1-1,-1 1,1 0,-2 0,0-2,-1 0,0 0,-1-1,1 0,-1 0,0 0,-1-1,1 0,-1 0,1 0,-1-1,0 0,-1-1,1 1,0-1,-1-1,1 1,-1-1,1-1,-1 1,0-1,-6-1,-10 1</inkml:trace>
  <inkml:trace contextRef="#ctx0" brushRef="#br0" timeOffset="7453.422">1214 294,'1'-2,"0"0,0-1,0 1,0 0,0 0,0 0,1 0,-1 0,1 0,-1 1,1-1,0 0,0 1,0-1,0 1,0 0,0-1,0 1,0 0,0 0,1 1,-1-1,0 0,1 1,0-1,24-6,1 1,0 2,0 0,1 2,-1 1,0 1,21 4,17-2,87-1,-153-2,-1 1,1 0,0-1,0 1,0-1,0 1,0-1,0 1,0 0,0-1,0 1,0-1,0 1,0-1,0 1,0-1,0 1,1 0,-1-1,0 1,0-1,0 1,1 0,-1-1,0 1,0 0,1-1,-1 1,0 0,1-1,-1 1,0 0,1 0,-1-1,1 1,-1 0,0 0,1 0,-1 0,1 0,-1-1,1 1,-1 0,0 0,1 0,-1 0,1 0,-1 0,1 0,-1 1,1-1,-1 0,0 0,1 0,-1 0,1 0,-1 1,0-1,1 0,-1 0,1 1,-35-21,30 18,-22-11,-11-4,2-2,0-2,1-1,-17-16,49 38,1-1,-1 0,1 0,-1 0,1 0,0 0,-1 0,1 0,0 0,0 0,0 0,0-1,0 1,0-1,0 1,1-1,-1 1,0-1,1 1,-1-1,1 1,0-1,-1 0,1 1,0-1,0 0,0 1,0-1,0 0,0 1,1-1,-1 1,1-1,-1 0,1 1,-1-1,1 1,0-1,0 1,0 0,0-1,0 1,0 0,0-1,14-10</inkml:trace>
  <inkml:trace contextRef="#ctx0" brushRef="#br0" timeOffset="8317.789">2823 1479,'-10'0,"-8"0,-5 0,-4 0,2-4,2-3,-1 1,4-3,0-6,-1 0,4-2,-2 2,4-2,4 3</inkml:trace>
  <inkml:trace contextRef="#ctx0" brushRef="#br0" timeOffset="8951.453">0 1621,'1532'0,"-1185"-12,-1-16,137-36,-274 27,-185 35</inkml:trace>
  <inkml:trace contextRef="#ctx0" brushRef="#br0" timeOffset="9702.062">1326 1959,'-27'12,"1"1,1 1,0 1,0 2,2 0,0 1,1 2,1 0,1 1,-7 10,22-26,0 0,1 0,-1 1,1-1,0 1,1 0,-1 0,1 0,1 0,-1 1,1-1,0 1,0-1,1 1,0 0,0 0,1 0,0-1,0 1,0 0,1 0,0 0,0 0,1-1,0 1,0-1,0 1,1-1,0 0,0 0,3 2,-3-2,1-1,0 0,0-1,0 1,1-1,-1 1,1-1,0-1,1 1,-1-1,0 0,1 0,0 0,0-1,0 0,0 0,0-1,0 1,0-1,1-1,-1 1,0-1,1 0,-1 0,0-1,0 0,1 0,-1-1,0 1,0-1,0-1,-1 1,1-1,0 0,-1 0,1-1,22-18,0 0,-1-3,-1 0,-2-1,-1-2,0 0,-2-1,-2-2,-1 0,-1-1,1-5,2-9,-3-1,-1 0,-3-1,6-42,-16 74,-1 0,-1 0,0-1,-1 1,-1 0,0 0,-2 0,0 0,0 0,-2 0,-1-4,6 18,-1 0,1 0,-1 1,1-1,-1 0,0 1,0-1,0 0,0 1,0-1,0 1,0 0,0-1,0 1,-1 0,1-1,0 1,-1 0,1 0,-1 0,0 1,1-1,-1 0,0 0,1 1,-1-1,0 1,0 0,1-1,-1 1,0 0,0 0,0 0,1 0,-1 1,0-1,0 0,0 1,1-1,-1 1,0 0,1-1,-1 1,0 0,1 0,-1 0,1 0,0 0,-1 0,1 1,0-1,-1 1,-7 13,1 1,0 0,1 1,1-1,0 2,1-1,1 0,1 1,0 0,1 13,0-22,-4 34,2 0,2 0,2 0,1 1,6 25,0-37,1 0,2-1,1 0,1 0,2-1,1-1,11 14,-25-39,1-1,0 1,0-1,0 0,0 0,1 0,-1 0,1 0,0 0,-1 0,1-1,1 0,-1 1,0-1,0-1,1 1,-1 0,1-1,0 1,-1-1,1 0,0-1,0 1,0 0,-1-1,1 0,0 0,0 0,0-1,0 1,0-1,2 0,11-5</inkml:trace>
  <inkml:trace contextRef="#ctx0" brushRef="#br0" timeOffset="10008.772">2173 1762,'-121'265,"115"-252,0 1,1-1,0 1,1 0,1 0,0 0,1 0,1 1,0-1,1 1,1 8,2-16,1-1,0 1,1-1,-1 0,1 0,1-1,-1 0,1 1,0-2,0 1,0-1,1 0,-1 0,1-1,0 0,0 0,0 0,1-1,-1 0,0-1,1 1,-1-1,1-1,4 0,-1 1,0-1,1 0,-1-1,0-1,1 0,-1 0,0-1,0 0,-1-1,1 0,-1-1,0 0,0-1,0 0,2-2,1-5</inkml:trace>
  <inkml:trace contextRef="#ctx0" brushRef="#br0" timeOffset="10255.667">1750 1988,'43'0,"38"0,16 0,-5 0,-8 0,-13 0,-15 0,-11 0,-14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1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0 380,'28'-33,"93"-87,-120 119,0 0,0 0,0 0,0 0,0 0,0 0,0 1,1-1,-1 0,0 1,1-1,-1 1,0-1,1 1,-1 0,1-1,-1 1,0 0,1 0,-1 0,1 0,-1 0,1 1,-1-1,0 0,1 1,-1-1,0 1,1-1,-1 1,0 0,1-1,-1 1,0 0,0 0,0 0,0 0,0 0,0 0,0 0,0 0,0 0,-1 1,1-1,0 0,-1 1,1-1,-1 0,1 1,-1-1,0 0,0 1,1-1,-1 1,0-1,0 1,0-1,-1 0,1 1,0-1,1 5,0 1,0-1,1 0,-1 0,1-1,1 1,-1 0,1-1,0 1,1-1,-1 0,1 0,0 0,0-1,0 1,1-1,0 0,-1 0,2-1,-1 1,0-1,1 0,-1 0,1-1,0 0,0 0,0 0,0-1,0 0,5 1,7 0,-1-1,1 0,0-1,0-1,0-1,0-1,-1 0,1-1,-1-1,0 0,0-2,-1 0,0 0,0-2,-1 0,0 0,0-2,-1 0,0-1,-1 0,-13 12,16-14,-1 0,0-1,-1 0,-1-1,0-1,-1 0,-1-1,0 0,6-18,-1-36,-17 55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0 206,'74'-17,"-15"9,1 3,0 2,49 6,-16-2,-22 10,-71-11,0-1,-1 1,1 0,0-1,0 1,0 0,0-1,0 1,0 0,0-1,0 1,0 0,0 0,0-1,0 1,0 0,0-1,0 1,0 0,0-1,0 1,0 0,1-1,-1 1,0 0,0 0,0-1,1 1,-1 0,0 0,0-1,0 1,1 0,-1 0,0 0,0-1,1 1,-1 0,0 0,1 0,-1 0,0 0,1 0,-1-1,0 1,1 0,-1 0,0 0,1 0,-1 0,0 0,1 0,-1 1,0-1,0 0,1 0,-23-22,21 21,-152-140,143 128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1,'707'0,"-683"0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2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1,'43'5,"34"-4,8-1,-6-1,-10 0,-14-1,-10 1,-8 1,-7-1,-2 1,-6 5,-8 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2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5 112,'26'178,"-23"295,-8-448,-8-32,8-14,1 1,1 0,1-1,1 0,1 1,0-1,3-15,-3 33,3-42,1 0,3 0,1 1,2 0,2 0,2 1,2 1,2 0,2 1,9-13,-22 44,0 0,0 0,1 1,0 0,1 1,-1 0,2 0,-1 1,1 0,6-3,-12 8,0 0,0 1,-1-1,1 1,1-1,-1 1,0 1,0-1,0 0,0 1,1 0,-1 0,0 0,0 1,1 0,-1-1,0 1,0 1,0-1,0 0,0 1,0 0,-1 0,1 0,0 1,-1-1,0 1,0-1,1 1,1 3,7 9,-1-1,0 1,-1 1,-1 0,0 0,-1 1,-1 0,2 7,-5-11</inkml:trace>
  <inkml:trace contextRef="#ctx0" brushRef="#br0" timeOffset="2754.884">485 704,'-30'34,"1"1,2 1,1 2,-6 16,-43 61,31-76,49-77,8 2,2 0,1 1,2 1,2 1,0 1,3 1,7-8,67-88,-96 126,0 0,0 1,0-1,0 0,0 1,0-1,0 1,1-1,-1 1,0 0,0-1,0 1,0 0,1 0,-1 0,0 0,0 0,0 0,1 0,-1 0,0 0,0 1,0-1,0 0,0 1,1-1,-1 1,0-1,0 1,0 0,0-1,0 1,0 0,-1 0,1 0,0 0,0-1,-1 1,1 0,0 0,-1 0,1 1,-1-1,1 0,-1 0,1 0,-1 0,0 0,0 1,0 0,16 61,-8-16,1 0,2-1,3-1,1 0,2-1,4 3,-20-45,6 17,-19-19,-56-64,63 56,0 1,0 0,-1 0,0 0,0 1,-1 0,1 0,-1 1,-1 0,1 0,-1 0,0 1,0 1,0-1,0 1,-1 0,0 1,1 0,-1 1,0-1,0 2,0-1,-8 2,0 4</inkml:trace>
  <inkml:trace contextRef="#ctx0" brushRef="#br0" timeOffset="3134.44">1049 619,'-5'19,"-6"12,-6 4,0 2,-3-1,-1-2,1-1,1-2,-3-2,-1 0,-2-1,3 0,1 0,-1 0,-1 0,2 0,6-5</inkml:trace>
  <inkml:trace contextRef="#ctx0" brushRef="#br0" timeOffset="3367.697">1303 676,'-19'38,"-12"23,1 5,4-4,2-7,6-8,5-8,5-5,4-4,2-2,-2-1,-2-6</inkml:trace>
  <inkml:trace contextRef="#ctx0" brushRef="#br0" timeOffset="3901.558">1133 732,'27'-13,"0"2,0 0,1 2,0 1,0 1,1 2,25-2,-51 6,0 0,0 0,0 0,0 1,0-1,0 1,0 0,0 0,0 0,0 0,0 1,0-1,0 1,0 0,0-1,-1 1,1 1,0-1,0 0,-1 1,1-1,-1 1,1 0,-1 0,0 0,1 0,-1 0,0 1,-1-1,1 1,0-1,-1 1,1-1,-1 1,0 0,0 0,0 0,0 0,0 0,-1 0,1 0,-1 0,0 0,0 1,-57 114,57-116,-1 1,1 0,0-1,0 1,0 0,0-1,0 1,1 0,-1-1,1 1,0-1,0 1,0-1,0 1,0-1,0 1,0-1,1 0,0 0,-1 0,1 0,0 0,0 0,0 0,0-1,0 1,0-1,1 1,-1-1,0 0,1 0,-1 0,1 0,-1 0,1-1,-1 1,1-1,1 1,38 23,-40-22,0-1,0 1,-1 0,1 0,0 1,-1-1,1 0,-1 0,0 1,0-1,0 1,0-1,0 1,-1 0,1-1,-1 1,1-1,-1 1,0 0,0-1,0 1,-1 0,1-1,-1 1,1 0,-1-1,0 1,0-1,0 1,0-1,0 0,-1 1,1-1,-1 0,-1 1,-73 60,57-55,1-1,-2-1,1-1,0 0,-1-2,0 0,0-2,0 0,0-1,0 0,1-2,-5-1,20 2,0 1,0 0,0-1,0 0,0 0,0 0,0-1,0 1,0-1,1 0,-1 0,0 0,1 0,0-1,0 0,0 1,0-1,0 0,0 0,0-1,-5-12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0 198,'68'-12,"0"3,0 2,1 4,57 4,-97 0,100-1,-146-17,-15 4,1-1,0-1,2-2,0-1,0-1,-15-15,36 17,13 12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6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1,'43'0,"29"0,7 0,-6 0,-9 0,-12 0,-14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8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0 308,'501'-22,"-325"15,-227-15,11 9,8 4,0-2,1-1,0-2,1 0,1-2,-25-18,52 32,-1 0,1 1,0-1,-1 0,1 0,0 0,0-1,0 1,1 0,-1-1,0 1,1-1,0 1,-1-1,1 0,0 0,0 0,1 1,-1-1,1 0,-1 0,1 0,0 0,0 0,0 0,0 0,1 0,-1 0,1 0,0 0,0 1,0-1,0 0,0 0,1 1,-1-1,1 1,0-1,0 1,0 0,0 0,0-1,0 2,0-1,1 0,-1 0,1 1,-1-1,1 1,0 0,-1 0,3-1,18-7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18,'43'0,"34"0,13 0,1 0,-11 0,-8 0,-13 0,-6 0,-7 0,-7 0,-6 0,-2-5,-3-1,-6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9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0,'48'10,"45"2,15 1,0-4,-9-6,-12-5,-11-2,-14 0,-12 1,-15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1,'-22'309,"16"156,6-374,0-79</inkml:trace>
  <inkml:trace contextRef="#ctx0" brushRef="#br0" timeOffset="245.168">1 508,'43'0,"29"5,7 2,-6-1,-9-1,-12-2,-9 0,-8-2,-5 4,-2 1,-2 0,-4-1</inkml:trace>
  <inkml:trace contextRef="#ctx0" brushRef="#br0" timeOffset="483.49">735 621,'-5'39,"-1"12</inkml:trace>
  <inkml:trace contextRef="#ctx0" brushRef="#br0" timeOffset="731.733">820 198,'0'0</inkml:trace>
  <inkml:trace contextRef="#ctx0" brushRef="#br0" timeOffset="895.673">988 649,'5'10,"0"-1,0 0,0 0,1 0,1 0,-1-1,1 0,1-1,0 1,0-1,0-1,2 1,-7-4,1-1,-1 0,1 0,0-1,-1 1,1-1,0 0,0 0,0 0,0 0,0-1,1 1,-1-1,0 0,0 0,0-1,0 1,0-1,0 0,0 0,0 0,0-1,0 1,-1-1,1 0,0 0,-1 0,0-1,1 1,-1-1,0 0,0 0,2-2,0 0,0-1,-1 1,0-1,0 0,-1 0,0 0,0 0,0-1,-1 1,1-1,-2 1,1-1,-1 0,0 0,0 0,-1 0,0 0,0 0,-1 0,1 0,-2 1,1-1,-1 0,0 0,0 1,-1-1,0 1,0 0,0 0,-1 0,0 0,0 1,-1-1,1 1,-1 0,0 0,-1 1,1 0,-1 0,0 0,-6-3,6 5,-1 0,1 1,-1 0,0 0,0 1,0 0,0 0,1 0,-1 1,0 0,0 0,1 1,-1-1,0 2,1-1,-2 2,-18 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7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30 192,'-1'412,"-27"-116,28-294,0 9,2-47,60-261,-46 232,3 1,2 0,3 2,3 1,2 1,4 1,18-25,0 33,-50 50,0 1,0-1,0 0,1 0,-1 0,0 0,0 1,0-1,1 1,-1-1,0 1,1-1,-1 1,1 0,-1-1,0 1,1 0,-1 0,1 0,-1 0,0 1,1-1,-1 0,1 0,-1 1,0-1,1 1,-1-1,0 1,0 0,1 0,-1-1,0 1,0 0,0 0,0 0,0 0,0 0,0 0,0 0,-1 1,1-1,0 0,-1 0,1 1,-1-1,1 1,3 10,-1 1,-1-1,0 1,-1 0,0-1,0 1,-2 0,0 0,-2 10,5 90,10-69,-7-25</inkml:trace>
  <inkml:trace contextRef="#ctx0" brushRef="#br0" timeOffset="287.13">651 531,'-10'38,"-7"37,-2 11,3-6,4-10,5-13,-3-16,2-10,1-15,2-11</inkml:trace>
  <inkml:trace contextRef="#ctx0" brushRef="#br0" timeOffset="855.824">679 446,'60'48,"-27"-40,47 19,-78-25,0-1,0 0,0 1,-1-1,1 1,-1 0,1 0,-1 0,0-1,1 1,-1 0,0 0,0 1,-1-1,1 0,0 0,-1 0,1 1,-1-1,0 0,1 0,-1 1,0-1,-1 0,1 1,0-1,-1 0,1 0,-1 1,0-1,1 0,-1 0,0 0,-1 1,-26 41,26-41,-1-1,1 1,-1-1,1 1,0 0,0 0,0 0,0 0,1 0,-1 0,1 0,0 0,0 1,0-1,0 1,0-1,1 1,0-1,0 1,0-1,0 1,0-1,1 1,-1-1,1 0,0 1,0-1,0 0,0 1,1-1,0 0,0 1,99 88,-97-90,-1 0,1 0,-1 0,0 0,0 1,0 0,0-1,0 1,-1 0,1 0,-1 1,0-1,0 0,0 1,0-1,-1 1,1 0,-1 0,0-1,0 1,-1 0,1 0,-1 0,1 0,-1 0,-1 0,1 0,0 0,-1 0,0 0,0-1,0 1,0 0,-1 0,1-1,-1 1,0-1,-3 4,-3-2,-1 1,0-2,0 1,0-1,-1-1,1 1,-1-2,0 1,0-1,0-1,0 0,0 0,-1-1,1 0,0-1,0 0,-2-1,-7 1,-51-18,58 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56 107,'0'474,"-27"-296,17-150,10-29,0 1,0 0,0-1,0 1,0 0,0-1,0 1,0 0,0-1,0 1,0 0,0-1,0 1,-1 0,1-1,0 1,0 0,0-1,-1 1,1 0,0 0,0-1,0 1,-1 0,1 0,0-1,-1 1,1 0,0 0,0 0,-1 0,1-1,0 1,-1 0,1 0,-1 0,1 0,0 0,-1 0,1 0,0 0,-1 0,1 0,0 0,-1 0,1 0,0 0,-1 0,1 1,0-1,-1 0,1 0,0 0,-1 0,1 1,0-1,0 0,-1 0,1 1,0-1,0 0,-3-30,2-1,1 0,1 0,2 0,1 0,2 1,1 0,1 0,7-17,-11 34,7-26,1 1,3 0,1 0,1 2,2 0,2 1,1 1,2 1,24-26,31 7,-76 51,-1 0,0 0,1 1,-1-1,1 0,-1 1,1-1,-1 1,1 0,-1 0,1 0,-1 0,1 0,-1 1,1-1,-1 1,1-1,-1 1,1 0,-1 0,0 0,0 0,1 1,-1-1,0 1,0-1,0 1,0 0,-1-1,1 1,0 0,-1 0,1 0,0 2,36 145,-36-136</inkml:trace>
  <inkml:trace contextRef="#ctx0" brushRef="#br0" timeOffset="2163.132">677 559,'-321'449,"280"-424,41-24,-1-1,0 0,1 0,-1 0,0 0,0 0,1 0,-1 0,0 0,1 0,-1 0,0 0,0-1,1 1,-1 0,0 0,1-1,-1 1,0 0,1-1,-1 1,1-1,-1 1,1-1,-1 1,1-1,-1 1,1-1,-1 0,1 1,0-1,-1 0,1 1,0-1,0 0,-1 1,1-1,0 0,0 1,0-1,0 0,0 0,0 1,0-1,0 0,0 1,0-1,0 0,1 0,-1 1,0-1,0 0,1 1,-1-1,0 0,1 1,-1-1,1 1,-1-1,1 0,73-108,61-87,4 59,-72 92,-65 47,-1-1,1 1,0-1,0 1,-1 0,1 0,-1 0,1 0,-1 0,0 0,0 0,0 0,0 0,0 1,0-1,-1 0,1 1,-1-1,0 1,1-1,-1 0,0 1,-1-1,1 1,0-1,-1 2,1 0,0 70,-1-54,0 1,2-1,0 0,1 1,1-1,1 0,1 0,5 13,0-11,9 54,-21-74,0 0,0 0,0-1,0 1,0 0,0-1,0 0,-1 0,1 1,0-1,-1-1,1 1,-1 0,1-1,-1 1,0-1,1 0,-1 1,1-1,-1-1,0 1,1 0,-1-1,1 1,-1-1,1 0,-1 1,1-1,0-1,-1 1,1 0,0-1,-1 0,-11-3,1-1,-1 0,2-1,-1 0,1-1,0-1,0 0,1-1,1 0,0 0,0-1,1 0,0-1,1 0,0 0,1-1,0-2,0-7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8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0 311,'34'5,"20"1,6 0,-2-1,-7-2,-7 0,-6-2,-9-6,-6-1,-1 0,0 1,2 1,-4-3,-1 0,2-5,-2 1</inkml:trace>
  <inkml:trace contextRef="#ctx0" brushRef="#br0" timeOffset="203.498">367 1,'-5'38,"-1"28,-1 11,2-2,-3-9,0-11,0-10,3-8,2-5,1-4,1-6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0 627,'74'17,"181"-5,-186-13,3-10,-54 5</inkml:trace>
  <inkml:trace contextRef="#ctx0" brushRef="#br0" timeOffset="337.712">904 231,'3'3,"0"-1,0 1,0 0,0 0,0 0,-1 1,0-1,1 1,-1-1,-1 1,1-1,0 1,-1 0,0 0,0 0,0 0,0 0,-1 0,1 0,-1 0,0 0,0 1,-1-1,1 0,-1 0,0 0,0 0,0 0,-2 1,-54 109,37-87,-8 9,2 0,1 2,2 1,1 1,3 1,-14 42,0 3,24-72</inkml:trace>
  <inkml:trace contextRef="#ctx0" brushRef="#br0" timeOffset="615.636">594 231,'4'24,"17"27,9 10,4-1,2-5,-2-8,0-7,-3-5,0-4,-7-3,-1-1,-1 0,1 0,-4 0,1 0,-4 1,-5 0,-3-5</inkml:trace>
  <inkml:trace contextRef="#ctx0" brushRef="#br0" timeOffset="850.561">1242 739,'-5'38,"-1"18,0 4,1-3,2-7,1-11</inkml:trace>
  <inkml:trace contextRef="#ctx0" brushRef="#br0" timeOffset="1300.205">1186 627,'198'6,"-196"-6,0 0,-1 0,1 0,-1 1,1-1,0 0,-1 1,1-1,-1 1,1 0,-1-1,1 1,-1 0,0 0,1 0,-1 0,0 0,0 0,0 1,0-1,0 0,0 1,0-1,0 0,0 1,0-1,-1 1,1-1,-1 1,1 0,-1-1,0 1,0-1,1 1,-1 0,0-1,0 1,-1 0,1-1,0 1,0-1,-1 1,1 0,-1-1,0 1,1-1,-1 1,0-1,0 0,0 1,0 0,-60 64,0 1,60-65,0 0,0-1,0 1,0 0,1 0,-1 0,1 0,-1 0,1 0,0 0,0 0,0 0,0 0,0 0,0 0,0 0,1 0,-1 0,1 0,0 0,-1 0,1-1,0 1,0 0,0 0,0-1,0 1,1 0,-1-1,0 0,1 1,-1-1,1 0,0 1,-1-1,1 0,0 0,0 0,-1-1,1 1,0 0,0-1,1 1,70 20,-63-19,0-1,-1 1,1 1,-1 0,1 0,-1 1,0 0,0 1,-1 0,1 0,-1 1,0-1,-1 2,7 6,-12-11,-1 0,0 0,0 0,0 1,0-1,0 0,-1 0,1 1,-1-1,1 0,-1 0,0 1,0-1,0 1,0-1,-1 0,1 1,0-1,-1 0,0 0,1 1,-1-1,0 0,0 0,0 0,-1 0,1 0,0 0,-1 0,1-1,-1 1,0 0,0-1,1 1,-2-1,-71 49,-102 11,130-58,28-6</inkml:trace>
  <inkml:trace contextRef="#ctx0" brushRef="#br0" timeOffset="1618.705">1666 118,'43'44,"-2"1,-2 3,-2 1,-2 1,-2 2,10 27,-37-70,-1 1,0 0,-1 0,0 0,-1 0,0 1,-1 0,0-1,0 1,-1 0,-1 0,1 0,-2 0,0 0,0 0,-1 0,0-1,-1 1,0-1,-1 1,0-1,0 0,-1 0,-1-1,0 0,-2 4,-163 132,29-60,124-74</inkml:trace>
  <inkml:trace contextRef="#ctx0" brushRef="#br0" timeOffset="2072.923">2456 429,'-11'29,"-2"1,-1-2,-1 0,-1 0,-2-2,-1 0,-12 12,-6 6,26-33,-1 1,2 0,0 1,0 0,2 1,-1 0,2 0,0 0,0 1,1 0,-2 13,7-25,1 1,0-1,0 0,0 0,0 0,0 1,1-1,0 0,-1 0,1 0,0 0,0 0,1 0,-1 0,1 0,-1 0,1 0,0-1,0 1,0-1,1 0,-1 1,0-1,1 0,0 0,-1 0,1-1,0 1,0-1,0 0,0 1,0-1,0 0,0-1,0 1,0-1,2 1,4 0,-1 0,1 0,-1-1,1 0,0 0,-1-1,1 0,-1-1,1 0,-1 0,0-1,0 0,7-3,9-11,-5-1</inkml:trace>
  <inkml:trace contextRef="#ctx0" brushRef="#br0" timeOffset="2519.322">2286 231,'224'-180,"-159"130,-64 50,1 0,-1 1,0-1,1 1,-1-1,1 1,-1 0,0-1,0 1,1 0,-1 0,0 0,0 0,0 0,0 0,0 0,0 0,0 0,-1 1,1-1,0 0,0 1,-1-1,1 0,-1 1,0-1,1 0,-1 1,0-1,0 1,0-1,0 1,0-1,0 1,0-1,0 1,-1-1,1 0,-1 2,2 6,3 28,2 1,1-1,2-1,2 0,13 31,-16-48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7:4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0,'-30'17,"2"2,-1 0,2 2,1 0,0 2,2 1,1 1,1 2,1 0,1 0,1 2,2 1,1 0,1 1,2 1,8-5,1 0,1 0,2 0,1 0,0 0,3 1,0-1,1-1,2 1,1-1,1 0,1 0,9 18,-13-32,0 0,0 0,1 0,1-1,-1 0,2-1,0 1,0-1,1-1,0 1,0-2,1 1,3 0,0-4,-2-4</inkml:trace>
  <inkml:trace contextRef="#ctx0" brushRef="#br0" timeOffset="3383.77">1020 170,'-38'103,"2"-42,-1-2,-4-2,-34 37,25-29,-92 98,129-153</inkml:trace>
  <inkml:trace contextRef="#ctx0" brushRef="#br0" timeOffset="3646.458">596 170,'5'29,"16"23,9 9,4-2,2-7,3-6,1-7,-2-5,-3-8,-2-4,-2-1,-2 1,-1-4,-5 1,-1-4,-1 1,-3-2</inkml:trace>
  <inkml:trace contextRef="#ctx0" brushRef="#br0" timeOffset="4351.129">1358 621,'-141'190,"22"-22,113-157,12-16,14-17,8-14,17-23,3 2,2 2,20-15,25-19,-95 88,1 0,-1 0,1 0,0 0,0 1,-1-1,1 0,0 0,0 1,0-1,0 0,0 1,0-1,0 1,0-1,0 1,0 0,0-1,0 1,0 0,0 0,0-1,0 1,0 0,1 0,-1 0,0 1,0-1,0 0,0 0,0 1,0-1,0 0,0 1,0-1,0 1,0-1,0 1,0 0,0-1,0 1,0 0,-1 0,1-1,0 1,-1 0,1 0,0 0,-1 0,1 0,-1 0,1 0,-1 0,0 0,0 0,1 1,-1-1,0 0,0 0,0 0,0 0,0 0,0 0,0 0,-1 1,1-1,0 0,-1 0,12 189,11-109,-53-89,-197-117,172 108,31 12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14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38,'-3'-3,"0"0,1 0,-1 0,0 0,-1 1,1-1,0 1,-1 0,1 0,-1 0,0 0,0 1,0-1,0 1,0 0,0 0,0 0,0 1,0 0,0-1,0 2,0-1,0 0,0 1,-1-1,1 1,0 1,1-1,-1 0,0 1,0 0,1 0,-1 0,0 0,1 1,-22 22,2 2,2 0,0 2,2 0,1 1,1 1,2 0,1 2,1-1,2 2,2-1,1 1,1 1,2 0,0 29,3-53,0 1,1-1,1 1,0 0,1-1,0 1,1-1,0 1,0-1,2 0,-1 0,1 0,1 0,0-1,0 1,1-1,1-1,0 1,0-1,0 0,1-1,1 1,-1-2,1 1,1-1,-1-1,1 0,0 0,1-1,-1 0,1-1,0 0,4 1,-3-3,0 1,0-2,0 1,0-2,0 0,0 0,0-1,0 0,-1-1,1-1,0 0,-1 0,1-1,-1-1,0 0,-1 0,1-1,-1 0,5-4,-2-4</inkml:trace>
  <inkml:trace contextRef="#ctx0" brushRef="#br0" timeOffset="565.739">905 321,'-20'25,"1"0,2 2,0 0,2 1,0 0,3 2,0-1,2 1,1 1,1 0,1 3,6-29,0 0,0 0,1 0,-1-1,1 1,0 0,0 0,1 0,0 0,0 0,0 0,0 0,1-1,-1 1,1-1,1 1,-1-1,0 0,1 1,0-1,0-1,0 1,1 0,-1-1,1 0,0 1,0-2,0 1,0 0,0-1,1 0,-1 0,1 0,2 1,5-2,0 0,0 0,0-1,-1-1,1 0,0 0,-1-1,1-1,-1 0,1 0,-1-1,0-1,-1 0,1 0,-1-1,0 0,0-1,-1 0,3-3,19-19,-1-2,-1-1,-2-1,16-26,-17 24,13-20,-3-2,-2-1,-3-1,3-14,-79 241,42 282,3-385,-4 0,-2 1,-3-2,-16 57,24-113,0-1,-1 1,0-1,0 0,-1 1,0-1,0 0,0 0,-1 0,0-1,0 0,-1 1,0-1,0-1,0 1,-1-1,0 0,0 0,0-1,-1 1,1-1,-1-1,0 0,0 1,0-2,-1 1,2-2,0 0,0 0,0-1,0 1,1-1,-1-1,0 1,0-1,0 0,0 0,1-1,-1 0,0 0,1 0,0 0,-1-1,1 0,0 0,0-1,1 1,-1-1,1 0,0 0,0-1,0 1,0-1,1 0,0 0,0 0,0 0,1-1,-1 1,1-1,1 1,-1-1,1 0,-1-3,0-12,1 0,1 0,1 1,1-1,0 0,2 1,0-1,2 1,0 0,1 0,1 1,0 0,2 1,0 0,2 0,-1 1,2 0,0 1,1 1,1 0,0 1,10-7,-6 7</inkml:trace>
  <inkml:trace contextRef="#ctx0" brushRef="#br0" timeOffset="5143.893">1696 688,'-82'105,"5"3,-16 39,71-104,37-52,273-386,-184 280,-103 114,1 1,-1 0,0-1,0 1,1 0,-1-1,0 1,0 0,1 0,-1 0,0 0,1 1,-1-1,0 0,0 0,1 1,-1-1,0 1,0-1,0 1,0-1,1 1,-1 0,0 0,0-1,0 1,0 0,-1 0,1 0,0 0,0 0,0 0,-1 0,1 1,-1-1,1 0,-1 0,1 0,-1 1,0-1,1 0,-1 0,0 1,0-1,0 0,0 1,0-1,0 0,-1 0,1 1,0-1,-1 0,1 0,0 1,-1-1,0 0,1 0,-1 0,0 0,1 0,-2 1,-4 13,1 0,1 1,0 0,1 0,1 0,0 0,1 0,1 0,0 0,2 0,-1 1,2-1,0-1,1 1,1 0,0-1,1 0,1 0,0-1,1 0,4 5,-12-18,0-1,0 0,0 1,0-1,0 1,0-1,0 0,1 1,-1-1,0 1,0-1,0 0,1 1,-1-1,0 0,0 1,1-1,-1 0,0 0,1 1,-1-1,0 0,1 0,-1 0,1 1,-1-1,0 0,1 0,-1 0,1 0,-1 0,0 0,1 0,-1 0,1 0,-1 0,1 0,-1 0,0 0,1 0,-1 0,1 0,-1 0,0 0,1-1,-1 1,0 0,1 0,-1-1,0 1,1 0,-1 0,0-1,1 1,-1 0,0-1,0 1,1 0,-1-1,0 1,0 0,0-1,0 1,1-1,-1 1,0-1,-6-28,3 26,-1 0,0 1,1-1,-1 1,0 0,0 0,-1 0,1 0,0 1,0 0,-1 0,1 0,-1 0,1 1,-1-1,-3 1,-18-4,-119-17,121 20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47,'24'0,"22"-5,8-1,0 0,-5-4,-5 0,-6 2,-9 7,-5 3,-7 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5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55 110,'-27'169,"14"-93,-2 48,15-120,1 1,-1 0,1 0,0-1,0 1,0-1,1 1,-1-1,1 1,0-1,0 0,1 0,-1 0,1 0,0 0,0-1,1 1,-1-1,1 0,-1 0,1 0,0 0,0 0,1-1,-1 0,1-1,-1 1,1-1,0 0,0 0,0 0,0-1,0 1,-1-1,1 0,0-1,0 1,0-1,0 0,0 0,-1-1,1 1,0-1,-1 0,1-1,-1 1,0-1,0 1,0-1,2-2,5-4,-1 0,-1 0,1 0,-2-1,1-1,-1 1,-1-1,0-1,3-5,115-325,-75 234,-47 131,-12 14,2 1,1 0,2 0,2 1,2-1,1 1,2-1,6 30,27 204,-32-243,-1 0,-2 0,-1 0,-1 1,-1-1,-2 0,0 0,-2-1,-2 0,0 0,-2 0,-1-1,-1-1,-1 0,-8 11,14-27,2 0,0-1,-1 0,0-1,0 1,-1-1,0 0,0 0,-1-1,0 0,0-1,-1 0,0 0,0 0,0-1,-1-1,0 0,7-3,-1-1,0 0,0 0,0 0,0-1,0 1,0-1,0 0,0 0,1 0,-1-1,0 1,1-1,-1 0,1 0,-1 0,1-1,0 1,0-1,0 0,1 1,-1-1,1-1,-1 1,1 0,0 0,-1-3,-35-103,36 99,1 0,0-1,1 1,0 0,1 0,0 0,0 0,1 0,0 0,1 0,1 0,-1 1,1-1,1 1,-1 0,2 0,-1 1,1-1,1 1,4-5,35-28,-28 23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25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64 636,'0'29,"0"14,0 5,0-1,0-4,0-5,0-3,-5-3,-1-2,0-2,1 0,1-1,-3-4,0-2,-5-4,1-5</inkml:trace>
  <inkml:trace contextRef="#ctx0" brushRef="#br0" timeOffset="517.217">92 552,'28'-8,"0"2,1 1,-1 1,1 1,0 1,15 3,-42-2,1 1,-1 0,1 0,-1 0,1 0,-1 0,1 0,-1 1,1-1,-1 1,0 0,1 0,-1 0,0 0,0 0,1 0,-1 1,0-1,0 1,0-1,-1 1,1 0,0 0,-1 0,1 0,-1 0,1 0,-1 0,0 0,0 1,0-1,0 0,0 1,-1-1,1 1,-1-1,0 1,1-1,-1 1,0-1,0 1,-1-1,1 1,-1-1,1 1,-1-1,0 0,0 2,-2 4,-1 0,-1-1,1 1,-1-1,0 0,-1 0,0 0,0-1,0 0,-1 0,0 0,0-1,0 0,0 1,1-1,0 1,0 0,0 0,1 0,0 1,0 0,1 0,0 0,0 1,0 2,3-8,1 1,-1-1,1 1,0-1,0 1,0 0,0-1,1 1,-1-1,1 1,-1-1,1 1,0-1,0 0,0 1,0-1,0 0,1 0,-1 1,1-1,-1 0,1 0,0-1,0 1,0 0,0-1,0 1,0-1,0 0,0 1,3 0,82 30,-70-27,69 38,-84-42,0 1,0 0,0-1,0 1,-1 0,1 0,-1 0,1 0,-1 0,0 0,0 0,0 0,0 1,0-1,0 1,0-1,-1 0,1 1,-1-1,0 1,0-1,0 1,0-1,0 1,-1-1,1 1,-1-1,1 0,-1 1,0-1,0 0,0 1,0-1,0 0,-1 0,1 1,-10 11,-1-1,0 0,0 0,-2-1,1 0,-1-2,-1 1,0-2,-1 0,1-1,-2 0,1-1,-1-1,0-1,0 0,-1-1,1-1,-8 0,1-2</inkml:trace>
  <inkml:trace contextRef="#ctx0" brushRef="#br0" timeOffset="861.889">515 242,'29'6,"-2"2,1 1,-1 1,-1 2,0 0,0 2,-2 1,1 1,-2 1,0 0,-2 2,1 2,-14-10,-1 0,-1 0,0 0,-1 1,0 0,-1 0,0 0,-1 1,0-1,-1 1,0 0,-1-1,-1 1,0 0,0 0,-1 0,-1 0,-2 13,-1 0,-1 0,-1-1,-1 1,-1-2,-2 1,-10 18,2-11,0 1,-3-2,0-1,-2-1,-1-1,-1-1,-1-1,-14 9,-60 21,82-47</inkml:trace>
  <inkml:trace contextRef="#ctx0" brushRef="#br0" timeOffset="1734.918">1136 778,'302'-163,"-302"162,2-1,-1 1,1-1,0 0,0 0,0 1,-1-1,1 1,1 0,-1 0,0 0,0 0,0 0,1 0,-1 0,0 0,1 1,-1 0,1-1,-1 1,0 0,1 0,-1 0,1 0,-1 1,1-1,-1 1,0-1,1 1,-1 0,0 0,0 0,0 0,1 1,-1-1,0 0,0 1,-1-1,1 1,0 0,-1 0,2 0,8 39,-2 0,-2 0,-1 1,-3 0,-1 0,-2 0,-4 27,2 17,2-81,-16 247,13-233,-1-1,0 1,-2-1,0 0,-1 0,-1 0,-1-1,0-1,-1 1,-1-2,0 1,-3 0,7-9,0-1,-1 0,0 0,0-1,0 0,-1-1,0 0,0 0,0-1,0 0,0 0,-1-1,1 0,-1-1,1 0,-1-1,0 0,1 0,-1-1,1 0,-1-1,1 0,-7-2,10 1,0 0,1 0,0-1,-1 1,1-1,1 0,-1-1,0 1,1-1,0 0,0 0,1-1,-1 1,1-1,0 1,1-1,-1 0,1 0,0 0,1 0,0-1,0 1,0 0,0-1,1 1,0 0,1-1,-1 1,1 0,0-1,1 1,0 0,0 0,0 0,0 0,1 0,1-1,11-21,2 0,1 1,1 1,1 1,23-23,88-70,-106 95</inkml:trace>
  <inkml:trace contextRef="#ctx0" brushRef="#br0" timeOffset="2168.938">1390 213,'142'-111,"-103"80,-31 23,-1 1,1 0,1 1,-1 0,1 0,0 1,1 0,-1 0,1 1,0 1,0-1,10 0,-18 3,0 1,1 0,-1 0,0 1,1-1,-1 0,0 1,1 0,-1-1,0 1,0 0,0 0,0 0,0 0,0 1,0-1,0 0,0 1,-1-1,1 1,0 0,-1 0,1-1,-1 1,0 0,0 0,0 0,0 1,0-1,0 0,0 0,-1 0,1 1,-1 1,5 87,-5-76,-2 19,0-26,1 0,0 0,1 0,0 0,0 1,1-1,0 0,0 0,1 0,0 0,1 0,-1-1,1 1,1-1,0 0,3 6,4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39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0 340,'43'-5,"29"-2,7-4,-1 0,-8 1,-7 3,-9 3,-9 1,-8 2,-5 1,-3 0,-1 1,-2-1,1 1,-10-1,-8 5,-10 1,-4 0</inkml:trace>
  <inkml:trace contextRef="#ctx0" brushRef="#br0" timeOffset="304.907">508 0,'-17'96,"6"8,-17 90,10-139,-22 119,39-150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29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30,'-28'8,"0"1,0 2,1 0,0 2,1 1,0 1,1 2,1 0,1 2,0 0,-12 15,31-31,0 1,-1 0,2 1,-1-1,0 0,1 1,0 0,0 0,0 0,0 0,1 0,0 1,0-1,1 1,-1 0,1-1,0 1,1 0,-1-1,1 1,0 0,1 0,0-1,-1 1,2 0,-1-1,1 1,0-1,0 1,0-1,1 0,0 0,0 0,0 0,0 0,1-1,0 0,0 1,0-1,0-1,1 1,2 1,7 0,0-1,0 0,1-1,0-1,-1 0,1-1,0-1,0 0,-1-1,1-1,0 0,-1 0,1-2,-1 0,0-1,0 0,-1-1,0 0,0-1,0-1,0 0,-2-1,5-3,-3 5,0-1,-1-1,0 0,0 0,-1-1,0-1,-1 0,0 0,-1-1,0 0,-1-1,0 0,-1 0,5-14,-10 24,-2 0,1 0,0-1,0 1,-1 0,0-1,0 1,0-1,0 1,0 0,-1-1,1 1,-1 0,0 0,0-1,0 1,-1 0,1 0,-1 0,0 0,1 0,-1 1,-1-1,1 0,0 1,0 0,-1-1,0 1,1 0,-1 0,0 1,0-1,0 0,0 1,0 0,0 0,-1 0,-1-1,-10-2,0 1,0 0,0 1,0 1,0 0,0 1,-1 1,0 0,5 1,-1-1,1 2,-1 0,1 0,0 1,0 1,0-1,1 2,0 0,-7 4,-2 5</inkml:trace>
  <inkml:trace contextRef="#ctx0" brushRef="#br0" timeOffset="515.924">1049 1,'-42'11,"0"1,1 3,1 1,-25 15,63-31,0 1,0 0,0 0,0 1,0-1,0 0,0 1,1-1,-1 1,0 0,1-1,0 1,-1 0,1 0,0 0,0 0,0 0,0 0,0 0,0 0,1 0,-1 1,1-1,-1 0,1 0,0 1,0-1,0 0,0 0,1 1,-1-1,0 0,1 0,0 0,-1 1,1-1,0 0,0 0,0 0,0 0,1 0,-1-1,1 1,-1 0,1 0,-1-1,1 1,35 33,-33-33,-1 0,1 0,0 0,-1 0,1 1,-1 0,0 0,0 0,0 0,0 0,-1 0,1 1,-1-1,0 1,0 0,0 0,0 0,-1 0,0 0,0 0,0 0,0 0,0 1,-1-1,0 0,0 0,0 1,0-1,-1 0,1 0,-1 0,-1 1,1-1,0 0,-1 0,-1 2,-2 0,0 1,-1-1,0 0,0 0,0 0,-1-1,1 0,-2-1,1 1,0-1,-1-1,1 1,-1-1,0-1,0 1,-1-1,1-1,0 1,-1-2,1 1,-8-1,3-10,17 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7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1,'-19'3,"-1"1,1 1,0 1,0 1,0 0,1 2,0 0,1 1,0 0,0 2,2 0,-1 1,1 0,1 1,0 1,2 0,-1 1,1 0,-11 29,1 0,3 1,1 0,3 2,1 0,-3 33,11-45,1 1,2 0,2 0,1 0,2 0,5 27,-5-53,1-1,0 1,1 0,1-1,-1 0,2 0,-1 0,1-1,1 0,-1 0,2 0,-1-1,1 0,1-1,-1 1,1-2,0 1,1-1,-1-1,1 0,1 0,-1-1,0 0,1 0,0-2,0 1,7 0,6-1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9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28,'48'-4,"26"-3,4 1,-5 2,-11 0,-16 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0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56 367,'0'1,"-1"-1,1 1,-1-1,1 0,0 1,-1-1,1 1,0-1,0 1,-1-1,1 1,0-1,0 1,0 0,0-1,0 1,0-1,0 1,-1-1,2 1,-1-1,0 1,0 0,0-1,0 1,0-1,0 1,1-1,-1 1,0-1,0 1,1-1,-1 1,0-1,1 1,-1-1,0 0,1 1,-1-1,1 1,-1-1,1 0,-1 0,1 1,-1-1,1 0,-1 0,1 1,-1-1,1 0,-1 0,1 0,-1 0,1 0,0 0,-1 0,1 0,-1 0,1 0,-1 0,1 0,-1-1,1 1,40 1,-5-7,1 0,-1 0,1 3,-1 0,1 3,2 1,-37-1,0 1,1-1,-1 0,0 1,0 0,0-1,0 1,0 0,0 0,0 0,0 0,0 1,0-1,-1 0,1 1,0 0,-1-1,1 1,-1 0,0-1,1 1,-1 0,0 0,0 0,0 0,-1 0,1 1,0-1,-1 0,1 0,-1 0,0 0,0 1,0-1,0 0,0 0,0 1,-1-1,1 0,-1 0,1 0,-1 0,0 1,0-1,0 0,0-1,0 1,0 0,-1 0,1 0,-2 1,-110 167,-11-3,108-141,8-16,0 1,1 1,1-1,0 1,0 1,1-1,1 1,0-1,0 1,2 1,-1-1,1 12,2-21,0-1,1 1,-1 0,1-1,0 0,0 1,1-1,-1 1,1-1,-1 0,1 0,0 0,0 0,0 0,1-1,-1 1,1 0,-1-1,1 0,0 0,0 0,0 0,0 0,0 0,0-1,1 1,-1-1,1 0,-1 0,1-1,-1 1,116 7,-109-8,217-32,-224 32,0 0,-1-1,1 1,0-1,-1 0,1 0,-1 0,1 0,-1-1,1 1,-1-1,0 1,1-1,-1 0,0 0,0 0,-1 0,1 0,0 0,-1 0,1-1,0 0,5-14</inkml:trace>
  <inkml:trace contextRef="#ctx0" brushRef="#br0" timeOffset="247.49">1 678,'43'5,"33"1,9 0,0-1,-11-1,-12-2,-13-1,-9 0,-6-1,-6 0,-6-1</inkml:trace>
  <inkml:trace contextRef="#ctx0" brushRef="#br0" timeOffset="494.53">903 650,'-5'38,"-1"28,0 6,1-3,2-9,1-10,0-13</inkml:trace>
  <inkml:trace contextRef="#ctx0" brushRef="#br0" timeOffset="865.262">790 650,'23'-6,"15"-4,0 1,0 1,1 3,-1 1,24 1,-60 2,0 1,0-1,0 1,0 0,0 0,0 0,0 0,0 0,0 0,1 0,-1 1,0-1,0 1,0 0,-1-1,1 1,0 0,0 0,0 0,0 1,-1-1,1 0,-1 0,1 1,-1-1,1 1,-1 0,0-1,0 1,1 0,-1 0,-1 0,1-1,0 1,0 0,-1 0,1 0,-1 1,0-1,1 0,-1 0,0 0,0 0,0 0,-1 0,1 0,0 0,-1 0,1 0,-1 0,0 0,0 0,0 0,0 0,0 0,0-1,-25 30,24-29,-1-1,1 1,-1 0,1 0,0 0,0 1,0-1,0 0,0 1,1-1,-1 1,1 0,-1-1,1 1,0 0,0 0,0 0,1 0,-1 0,1 0,-1 0,1 0,0 0,0 0,1 0,-1 0,0 0,1 0,0 0,0 0,0 0,0 0,0-1,1 1,-1 0,1 0,76 72,-74-72,0 0,0 0,0 0,-1 1,1-1,-1 1,0 0,0 0,-1 0,1 1,-1-1,1 1,-2-1,1 1,0 0,-1-1,0 1,0 0,0 0,-1 0,1 0,-1 0,-1 0,1 0,-1 0,1 0,-1 0,-1 0,1-1,-1 1,0 0,0-1,0 1,-2 2,-7 2,0 1,0-2,-1 1,-1-2,1 0,-1 0,0-1,0 0,-1-2,-12 4,-18-4,28-9</inkml:trace>
  <inkml:trace contextRef="#ctx0" brushRef="#br0" timeOffset="1178.783">1326 0,'34'70,"-3"1,-3 1,11 50,-25-83,-1 0,-3 0,-1 1,-2 1,-1-1,-3 1,-1 0,-2 0,-2 0,-1 0,-3-1,-1 0,-3 4,3-17,-1-1,-1 0,-2 0,0-1,-2-1,-1 0,-1-1,-1 0,0-1,-2-1,-1-1,-11 10,10-17,2-4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48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87,'129'-45,"-118"42,5-5,1 2,1 0,-1 1,1 1,0 0,0 2,0 0,0 1,1 0,-1 2,13 2,-27-2,0 1,0 1,0-1,-1 1,1-1,-1 1,0 0,0 0,0 0,0 1,0-1,-1 1,1-1,-1 1,0 0,0 0,-1 0,1 0,-1 0,0 0,0 1,0-1,0 0,-1 1,0-1,0 0,0 1,0-1,-1 1,0-1,0 0,0 0,0 1,-1-1,1 0,-1 0,0-1,0 1,-1 0,1 0,-1-1,0 0,0 1,-2 1,-202 270,141-136,65-134,0-1,0 1,0 0,0 0,1-1,0 1,0 0,0 0,0 0,1-1,0 1,0 0,0 0,1-1,-1 1,1-1,0 0,1 1,-1-1,1 0,0 0,0 0,0-1,0 1,0-1,1 0,0 1,0-2,0 1,1 0,9 3,-1-1,2 0,-1-1,1-1,-1 0,1-2,0 1,0-1,-1-1,1-1,0 0,0-1,-1-1,9-2,28-13,-32 6</inkml:trace>
  <inkml:trace contextRef="#ctx0" brushRef="#br0" timeOffset="248.887">29 397,'43'-5,"33"-1,10-1,-2 2,-9-3,-18 0</inkml:trace>
  <inkml:trace contextRef="#ctx0" brushRef="#br0" timeOffset="964.209">932 397,'-191'323,"149"-254,46-92,118-178,-112 184,1 0,0 0,1 1,2 0,-1 1,2 0,0 2,10-8,-22 18,0 1,1 0,-1 1,0-1,1 0,-1 1,1 0,-1 0,1 0,0 0,0 0,-1 1,1 0,0 0,0 0,-1 0,1 0,0 1,0 0,-1 0,1 0,0 0,-1 0,1 1,-1 0,0-1,1 1,-1 0,0 1,0-1,0 1,-1-1,1 1,-1 0,1 0,72 119,-71-114,41 97,-44-104,0 0,0 0,0 0,0 1,-1-1,1 0,0 1,-1-1,1 1,-1-1,1 1,-1-1,0 1,1-1,-1 1,0-1,0 1,0-1,-1 1,1-1,0 1,0 0,-1-1,1 0,-1 1,1-1,-1 1,0-1,1 0,-1 1,0-1,0 0,0 0,0 1,0-1,0 0,-1 0,1 0,0-1,0 1,-1 0,1 0,0-1,-1 1,0 0,-13-2,0-1,1 0,-1 0,1-2,0 0,0 0,0-2,-10-4,-1 0,-1 0,1 0,-1-2,2 0,0-2,1 0,-20-18,27 18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1 272,'468'-246,"-455"238,-12 6,1 1,-1-1,1 1,-1-1,1 1,0 0,0 0,0 0,0 0,0 0,0 0,0 0,0 1,0-1,0 1,0 0,1-1,-1 1,0 0,0 0,0 0,0 1,1-1,-1 0,0 1,0 0,0-1,0 1,0 0,0 0,0 0,0 0,1 1,76 135,-52-92,-16-24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8:5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0,'-1'332,"-6"-269,-3-2,-2 1,-17 46,7-24,7-40,44-111,-16 42</inkml:trace>
  <inkml:trace contextRef="#ctx0" brushRef="#br0" timeOffset="315.914">548 141,'-406'179,"398"-175,4-3,0 0,0 0,0 1,0-1,0 1,0 0,0 0,1 1,-1-1,1 1,-1 0,1 0,0 0,0 0,1 0,-1 1,1-1,-2 4,43 29,-33-33,223 129,-227-130,0-1,0 0,0 1,-1-1,1 1,0 0,-1-1,1 1,-1 0,1 0,-1 0,0 0,0 0,0 1,0-1,0 0,0 0,0 1,-1-1,0 0,1 1,-1-1,0 1,0-1,0 0,-1 3,-3-2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0 267,'60'-16,"0"2,1 3,1 2,-1 4,38 1,81 41,-201-69,-6 8,4 5,1-1,2-1,0-1,0-1,-10-19,18 19,7 5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5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1 144,'297'-34,"-179"15,283-61,-341 72,-35 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46,'48'5,"45"-3,15-3,0 0,-9-5,-12-2,-11 1,-14-3,-12 0,-15 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1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1 417,'22'122,"-5"1,-5 0,-5 38,-7-95,-1-66,0 0,1 0,-1 0,0 0,0 0,1 0,-1 0,0 0,0 0,1-1,-1 1,0 0,1-1,-1 1,0 0,1-1,-1 1,1-1,-1 1,0-1,1 1,-1-1,1 1,-1-1,1 0,0 1,-1-1,1 0,0 1,-1-1,1 0,0 1,0-1,0 0,-1 0,1 1,0-1,0 0,0 0,0 0,0 1,0-1,1 0,-1 1,0-1,0 0,1 0,-1 0,-4-46,2 0,2-1,2 1,2-1,2 1,2 0,2 1,10-24,-11 29,2 2,1-1,3 2,1 0,1 0,2 2,2 0,10-11,-8 15,-7 10,1 0,0 1,1 0,2 2,0 0,3-1,-21 19,0-1,0 1,0 0,0 0,0 0,0 1,0-1,1 0,-1 1,0-1,0 1,0 0,1 0,-1 0,0 0,1 0,-1 0,0 1,0-1,1 1,-1 0,0-1,0 1,0 0,0 0,0 0,0 1,0-1,0 0,-1 1,1-1,0 1,-1-1,1 1,-1 0,0 0,1 0,-1 0,0 0,0 0,0 1,34 92,-12 6,-18-81</inkml:trace>
  <inkml:trace contextRef="#ctx0" brushRef="#br0" timeOffset="552.208">762 700,'-262'271,"249"-261,14-18,14-23,-14 28,126-180,-108 163,0 0,2 1,0 1,1 1,0 1,2 1,17-8,-38 21,1 1,0-1,0 0,-1 1,1 0,0 0,0 0,0 1,0-1,0 1,0 0,1 0,-1 0,0 1,0-1,0 1,0 0,-1 0,1 0,0 1,0 0,0-1,-1 1,1 0,-1 1,0-1,0 1,0-1,0 1,0 0,0 0,-1 0,1 1,-1-1,0 0,0 1,0 0,0-1,-1 1,2 4,4 11,-1 0,0 1,-1 0,-1 0,-1 0,-1 0,-1 1,0-1,-2 0,0 1,-2-1,0 0,-3 9,6-27,0-1,-1 1,1-1,-1 1,0 0,1-1,-1 1,0-1,0 1,0-1,0 0,0 1,0-1,0 0,-1 0,1 0,0 0,-1 0,1 0,0 0,-1 0,0 0,1-1,-1 1,1-1,-1 1,0-1,1 0,-1 1,0-1,1 0,-1 0,0 0,1 0,-1-1,0 1,1 0,-1-1,0 1,1-1,-1 1,1-1,-1 0,0 0,-66-44,-50-66,35 45,58 49</inkml:trace>
  <inkml:trace contextRef="#ctx0" brushRef="#br0" timeOffset="1780.34">1327 784,'-1'0,"1"0,0-1,-1 1,1 0,-1 0,1 0,-1-1,1 1,-1 0,1 0,-1 0,1 0,-1 0,1 0,-1 0,1 0,-1 0,1 0,0 0,-1 0,1 1,-1-1,1 0,-1 0,1 0,-1 1,1-1,0 0,-1 0,1 1,-1-1,1 0,0 1,-1-1,1 1,0-1,0 0,-1 1,1-1,0 1,0-1,0 1,-1-1,1 1,0-1,0 0,0 1,0-1,0 1,0-1,0 1,0-1,0 1,0-1,0 1,0-1,1 1,-1 0,-79 240,-59 48,129-274,2-6</inkml:trace>
  <inkml:trace contextRef="#ctx0" brushRef="#br0" timeOffset="2038.457">1637 812,'-9'38,"-9"23,-5 10,0-2,1-8,3-9,0-9,4-7,3-5,1-8,0-2,3-6</inkml:trace>
  <inkml:trace contextRef="#ctx0" brushRef="#br0" timeOffset="2415.969">1469 954,'9'-21,"2"2,0-1,1 1,1 1,1 0,0 1,2 0,0 1,0 1,1 1,13-8,-27 20,-1 0,1 0,0 1,0-1,0 1,1-1,-1 1,0 0,0 0,1 0,-1 1,0-1,1 1,-1 0,1 0,-1 0,1 0,-1 1,0-1,1 1,-1 0,0 0,1 0,-1 1,0-1,0 1,0-1,0 1,0 0,-1 0,1 0,-1 1,1-1,-1 1,0-1,1 1,-2 0,1 0,0 0,0 0,-1 0,0 0,1 0,-1 1,-1-1,1 1,0 3,-1 0,-1 0,1 0,-1 0,0 0,-1 0,1 0,-1 0,-1-1,0 1,1-1,-2 1,1-1,-1 0,0 0,-2 1,-27 59,33-62,0 1,1-1,-1 0,1 0,0 1,0-1,0 0,0 0,1 0,-1 0,1 0,0-1,1 1,-1 0,0-1,1 0,0 1,0-1,0 0,0 0,1-1,-1 1,1-1,-1 0,1 1,0-2,0 1,0 0,3 0,19 14,-21-14,-1 0,1 1,-1-1,1 1,-1 0,0 0,0 1,-1-1,1 1,-1-1,1 1,-1 0,-1 1,1-1,0 0,-1 1,0 0,0-1,0 1,-1 0,0 0,1 0,-2 0,1 0,-1 0,1 0,-1 0,-1 0,1 1,-1-1,-1 4,-5 1,-1-1,-1 0,1-1,-1 0,-1 0,1-1,-1 0,0-1,-1 0,0-1,0 0,0-1,0 0,-1 0,0-1,1-1,-1 0,0-1,0 0,0 0,0-2,0 1,0-1,0-1,0-1,-2 0,-10-4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130 224,'-1'415,"-5"-356,-2 1,-4-1,-1 0,-3-1,-3-1,-26 54,35-88</inkml:trace>
  <inkml:trace contextRef="#ctx0" brushRef="#br0" timeOffset="345.497">46 27,'23'-7,"1"1,0 1,1 1,-1 2,1 0,-1 1,1 2,-1 0,1 2,-1 1,0 0,0 2,8 3,-20-6,0 1,0 0,-1 0,0 1,1 1,-1 0,-1 0,1 1,-1 1,-1-1,1 2,-1-1,-1 1,0 1,0-1,-1 1,0 1,0-1,-1 1,-1 0,0 1,0-1,-1 1,-1 0,0 0,0 0,-2 1,1-1,-1-5,0-1,-1 0,0 0,0 1,0-1,-1 0,1 1,-2-1,1 0,-1 0,1 0,-2 0,1 0,-1 0,0-1,0 1,0-1,-1 0,0 0,0 0,0 0,-1-1,1 0,-1 0,0 0,-2 1,-12 4,1-2,-2 1,1-2,-1-1,1 0,-1-2,-1 0,1-1,0-1,-1-1,-15-2,32 2,1 0,-1 0,1-1,-1 0,0 1,1-1,0-1,-1 1,1 0,0-1,-1 0,1 0,0 0,0 0,1 0,-1 0,0-1,-1-1,-2-8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677 601,'-26'12,"-1"2,2 0,0 2,1 1,1 1,0 1,1 0,1 2,-17 23,30-34,0 1,1 0,0 0,1 1,0 0,1 0,1 0,0 0,0 1,1 0,1 0,0 0,1 0,0 0,1 0,1 0,0 0,0 1,1-9,0 0,0 0,0-1,1 1,0 0,0-1,0 0,0 0,1 0,-1 0,1 0,0-1,1 1,-1-1,0 0,1-1,-1 1,1-1,0 0,0 0,0 0,0-1,0 1,1-1,-1 0,0-1,0 0,1 0,-1 0,0 0,1-1,-1 1,0-1,0-1,0 1,0-1,0 0,0 0,0 0,0-1,24-17,0 0,-2-2,0 0,-2-2,0-1,-2-2,-1 0,-1-1,-1-1,-1 0,7-21,-25 49,23-37,-3-2,-1 0,-2-1,-2-1,-2 0,-1-1,-2 0,-3-1,-1-1,-2 1,-2-1,-2 0,-5-37,4 80,0-6,0 1,0-1,-1 0,0 1,-1-1,0 1,0 0,0-1,-1 1,0 0,0 0,-1 1,0-1,0 1,-1 0,1 0,-1 0,-1 0,1 1,2 5,0 0,0 0,0 1,0-1,0 1,0-1,0 1,0 0,0 0,1 1,-1-1,0 0,1 1,-1-1,1 1,-1 0,1 0,0 0,0 0,0 1,0-1,0 0,1 1,-1-1,1 1,-1 0,1-1,0 1,0 0,0 0,0 0,1 0,-1 0,1 0,0 0,0 1,-9 23,2 0,0 0,2 1,1 0,1-1,2 1,0 0,2 1,1-1,2-1,0 1,2 0,1-1,1 0,1-1,2 0,0 0,10 13,-15-26,2 1,-1-1,1-1,1 1,0-1,1-1,0 0,1 0,0-1,1-1,0 0,0 0,1-1,0-1,1 0,0-1,0 0,0-1,0-1,1 0,3 0,24-13,-24 3</inkml:trace>
  <inkml:trace contextRef="#ctx0" brushRef="#br0" timeOffset="283.644">0 1278,'43'15,"49"4,17-1,0-3,-4-4,-10-5,-12-7,-10-4,-9-2,-9 2,-10 0,-3 2,-4-3,-3-1,-3 0,-3 3,-5 0</inkml:trace>
  <inkml:trace contextRef="#ctx0" brushRef="#br0" timeOffset="782.795">734 1532,'-53'47,"3"2,1 3,3 1,-11 21,48-62,1 0,0 1,1 0,0 1,1-1,1 1,0 1,-2 11,6-21,0-1,0 0,1 1,0-1,0 0,0 1,0-1,1 0,-1 0,1 1,0-1,1 0,-1 0,1 0,-1 0,1 0,1 0,-1 0,0-1,1 1,0-1,0 0,0 0,0 0,0 0,1 0,-1-1,1 1,-1-1,1 0,3 1,3 1,1 0,-1-1,0 0,1-1,0 0,-1-1,1 0,0-1,0 0,0 0,0-1,-1-1,1 0,-1 0,1-1,-1-1,0 1,0-2,0 1,7-6,3-1,-1-2,0 0,0-1,-1-1,-1-1,-1 0,0-1,-1-1,2-4,8-13,-2 0,-1-1,-2-1,-2-1,-1-1,-2-2,-9 26,-1-1,-1 0,-1 0,0-1,-1 1,-1-1,-1 1,0-1,-1 0,-1 1,0 0,-1-1,-1 1,0 0,-2 0,-4-10,8 20,0-1,-1 0,0 1,0-1,0 1,-1 0,0 0,0 0,-1 1,1 0,-1-1,0 2,-1-1,1 0,-1 1,0 0,0 1,0-1,-1 1,1 0,-1 1,1-1,-1 1,0 1,0-1,0 1,0 0,0 1,0 0,0 0,0 0,-1 1,-4 1,4 1,0 1,1 0,-1 0,1 0,0 1,0 0,0 1,1-1,0 1,0 1,0-1,1 1,0 0,0 0,1 0,0 1,0-1,1 1,0 0,0 0,0 5,-3 7,1 0,1 0,1 1,1-1,1 1,1 0,1-1,1 11,1-6,1 1,2-1,0 0,1 0,2-1,0 0,2 0,0-1,15 21,-18-30,1 0,0-1,1 0,1 0,0-1,1 0,0-1,1-1,0 0,0 0,1-2,4 2,48-6,-44-8</inkml:trace>
  <inkml:trace contextRef="#ctx0" brushRef="#br0" timeOffset="1100.319">1553 1307,'-15'29,"-178"392,189-410,1 0,0 0,0 0,1 0,1 1,0-1,0 0,1 1,1-1,1 11,-2-17,1-1,1 1,-1-1,0 1,1-1,0 0,0 1,0-1,1 0,-1 0,1-1,0 1,0 0,0-1,1 0,-1 0,1 0,0 0,-1 0,1-1,1 0,-1 0,0 0,0 0,1-1,-1 1,3-1,8 2,-1-1,1-1,0-1,0 0,-1-1,1 0,0-1,-1-1,1 0,-1-1,0-1,0 0,0 0,-1-2,0 0,0 0,-1-1,5-5,9-17,-18 14</inkml:trace>
  <inkml:trace contextRef="#ctx0" brushRef="#br0" timeOffset="1354.775">1214 1645,'33'-5,"41"-1,12-5,1 0,-10 1,-13 3,-17 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7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263 785,'-24'14,"0"2,2 0,0 2,0 0,2 2,0 0,2 1,0 1,1 0,2 2,-6 10,17-25,1 0,0 0,0 0,1 0,0 0,1 0,0 1,1-1,0 1,0-1,1 0,0 1,0-1,1 0,1 1,-2-5,1-1,-1 0,1 1,0-1,0 0,1 0,-1 0,1 0,0-1,0 1,0-1,0 0,1 0,-1 0,1 0,0 0,0-1,0 1,0-1,0 0,0-1,1 1,-1-1,1 0,-1 0,1 0,-1 0,1-1,0 0,4 0,7-4,1-1,-1-1,0 0,0-1,-1 0,0-1,0-1,-1-1,0 0,0-1,-1 0,-1-1,0 0,-1-1,7-10,23-25,-3-2,-2-1,-2-2,-2-1,-3-2,-2-1,11-36,-26 64,-2 0,0 0,-2-1,-2 0,0 0,-2-1,-1 0,-2 1,-1-1,-1 0,-1 0,-2 1,-2-1,0 1,-2 0,-1 1,-10-22,17 47,0-1,0 1,0-1,-1 1,1-1,-1 1,0 0,0 0,-1 1,1-1,-1 1,0-1,1 1,-2 0,1 1,0-1,0 1,-1 0,0 0,1 0,-1 0,0 1,0 0,0 0,0 0,0 1,0-1,0 1,0 0,0 1,0-1,1 1,-1 0,0 0,0 1,0 0,1-1,-1 1,1 1,-1-1,1 1,0 0,0 0,0 0,-3 3,-9 17,1 1,1 0,1 1,1 1,1 0,1 1,2 0,0 0,2 0,1 1,2 0,0 1,2-1,2 18,-2-27,1 1,0-1,2 0,0 1,2-1,0 0,1-1,1 1,0-1,2 0,0 0,1-1,0 0,2-1,0 0,1-1,0 0,1 0,10 4,1-1,0-1,1-1,0-1,1-1,1-1,0-2,1-1,0-1,1-1,19 2,176 0,-145 22,-64-23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7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88,'49'0,"48"0,23-5,5-1,-9 0,-9-4,-14 0,-9 2,-8-3,-8 1,-10 1,-6 3,-7 3,-6 1,-5 1,-8 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8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220 476,'-29'30,"1"1,1 1,2 1,2 1,0 1,3 2,-4 9,22-44,0 1,0 0,0-1,0 1,0 0,1 0,-1 0,1 1,0-1,0 0,0 0,0 1,1-1,-1 0,1 1,0-1,0 0,0 1,1-1,-1 1,1-1,-1 0,1 0,0 1,1-1,-1 0,0 0,1 0,0 0,0 0,0-1,0 1,0 0,0-1,1 0,-1 1,1-1,-1 0,1 0,0 0,0-1,2 2,15-3,1 0,-1-1,1-1,-1-1,0-1,0-1,-1-1,1 0,-1-1,0-2,-1 0,0 0,0-2,-1 0,-1-1,0-1,0 0,13-16,-2 6,-1-1,-1-2,-1 0,-2-2,0 0,-2-2,-1 0,-2-1,0-1,-3 0,0-1,-2-1,-2 0,0-6,-7 28,-1-1,0 1,-1-1,-1 1,0-1,0 0,-1 1,-1-1,0 1,-1-1,0 1,-1 0,-1 0,0 0,0 1,-1-1,0 2,-1-1,0 0,-2 1,7 7,0 1,-1 0,0 0,0-1,1 2,-1-1,0 0,-1 1,1-1,0 1,0 0,-1 0,1 0,0 0,-1 1,1-1,-1 1,1 0,-1 0,1 1,-1-1,1 0,0 1,-1 0,1 0,0 0,-1 0,1 1,0-1,0 1,0 0,0 0,0 0,1 0,-1 0,1 1,-3 1,-4 6,-1 1,2-1,-1 1,1 1,1-1,0 1,1 1,0-1,0 4,-2 10,2 2,0-1,2 1,1-1,1 1,2 0,0 0,2 0,1 0,1 1,1-10,1 0,0 0,1-1,1 0,1 0,0-1,2 0,0 0,0-1,2-1,0 0,1-1,0 0,1-1,0-1,1 0,1-1,7 4,-21-13,1 1,-1-1,0 0,1 0,0 0,-1-1,1 1,0-1,0 0,0 0,0 0,0 0,0-1,0 1,0-1,0 0,0-1,1 1,-1-1,0 0,0 0,2-1,7-7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8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1,'-204'454,"198"-439,1 1,1-1,0 1,1 0,0 0,2 0,-1 12,2-24,1-1,-1 1,0-1,1 1,0 0,0-1,0 0,0 1,0-1,1 0,0 1,-1-1,1 0,0 0,1-1,-1 1,0 0,1-1,-1 1,1-1,0 0,0 0,0 0,0 0,0 0,0-1,1 1,-1-1,1 0,-1 0,1 0,-1-1,1 1,-1-1,1 0,2 0,10 0,1-1,-1-1,1-1,-1 0,0-1,0 0,0-2,0 0,-1 0,0-2,0 0,3-3,38-32,-44 30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28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0,'38'5,"37"1,11 0,-5-6,-7-3,-15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3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1 258,'109'-14,"1"5,38 4,-107 4,168 22,-280-50,30 15,1-2,0-2,1-2,1-1,1-2,1-2,-5-5,40 30,0-1,0 1,0 0,0-1,0 1,0-1,0 1,0-1,0 1,1-1,-1 0,0 1,0-1,0 0,1 0,-1 1,0-1,1 0,-1 0,1 0,-1 0,1 0,-1 0,1 0,0 0,-1 0,1 0,0 0,0 0,0 0,0 0,0-1,0 1,0 0,0 0,0 0,1 0,-1 0,0 0,1 0,-1 0,1 0,-1 0,1 0,-1 0,1 0,0 1,-1-1,1 0,0 0,0 1,-1-1,1 0,0 1,0-1,0 1,0-1,19-3,1 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0,'38'10,"28"-3,6-1,-3-2,-9-2,-10-1,-8-6,-8-2,-8 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4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453 702,'-20'0,"1"1,-1 0,0 2,1 0,-1 1,1 1,0 1,1 1,-1 0,1 1,1 1,-1 1,2 1,-1 0,-9 10,22-18,1 0,0 1,0-1,0 1,0 0,1 0,0 0,0 0,0 1,0-1,0 1,1-1,0 1,0-1,0 1,1 0,-1-1,1 1,0 0,1-1,-1 1,1 0,0-1,0 1,0-1,1 1,-1-1,1 0,0 1,0-1,1 0,-1 0,1 0,0-1,0 1,0-1,1 0,-1 1,1-1,0-1,0 1,3 1,-2 0,0-1,1 0,0 0,0 0,0-1,0 0,0 0,0 0,1-1,-1 0,0 0,1-1,-1 1,1-2,-1 1,1-1,-1 1,0-2,1 1,-1-1,0 0,0 0,2-2,127-84,-123 80,28-25,-1-1,-1-3,-2 0,-2-2,-1-2,-2-1,-2-2,22-44,-39 69,-1 0,-1-1,-1 0,-1 0,0-1,-2 0,0-1,-2 1,0-1,-1 0,-2 0,0 0,-1 0,-3-17,1 33,-1 0,0 0,0 0,-1 1,0-1,0 1,0 0,0 0,-1 1,0-1,0 1,0 0,0 0,-1 0,0 1,0 0,0 0,0 1,0 0,0 0,-1 0,1 0,0 1,-1 0,0 1,1-1,-1 1,1 1,-1-1,0 1,1 0,0 1,-1-1,1 1,0 1,0-1,0 1,0 0,0 0,0 1,1 0,-3 2,-9 5,0 0,0 2,1 0,1 1,0 0,1 1,1 1,0 0,1 1,1 1,0-1,2 2,0-1,1 1,0 0,2 1,1 0,0 0,1 0,1 1,1-1,1 1,2 14,1-22,1-1,0 0,1 0,1 0,0-1,0 1,1-1,0-1,1 1,1-1,-1 0,1-1,1 1,0-2,0 1,1-1,2 0,9 8,1-2,0-1,1 0,1-2,0 0,0-2,20 5,-10-7,0-2,1-1,-1-2,0-1,26-3,-58 2,23-1</inkml:trace>
  <inkml:trace contextRef="#ctx0" brushRef="#br0" timeOffset="250.012">1 1125,'34'0,"49"-5,25-1,4 0,-3-4,-10 0,-13 2,-11 2,-8 2,-7 2,-9 1,-2 1,-6 0,-5 1,-4-1,-4 0,-1 5,-6 2</inkml:trace>
  <inkml:trace contextRef="#ctx0" brushRef="#br0" timeOffset="747.395">537 1492,'-42'28,"1"2,1 1,1 2,2 1,0 4,33-35,1-1,0 1,-1 0,1 0,0 0,1 0,-1 1,1-1,-1 1,1-1,0 1,0 0,1 0,-1 0,1 0,0 0,0 0,0 0,0 0,1 1,0-1,0 0,0 0,0 1,1-1,0 0,-1 0,1 0,1 0,-1 0,1 0,0 0,-1 0,2 0,-1-1,0 1,2 1,1-2,-1 1,1-1,0-1,0 1,1-1,-1 1,0-1,1-1,-1 1,1-1,0 0,-1 0,1-1,0 0,0 0,-1 0,1-1,0 1,-1-1,1-1,-1 1,4-2,117-57,-93 39,-1-2,-2-1,0-1,-1-1,-2-2,0-1,-2-1,-2-1,0-1,-3-1,0-1,13-33,-28 51,0 0,-1 0,-1-1,-1 0,0 1,-1-1,-1 0,0 1,-3-13,3 24,0-1,-1 1,0 0,0 0,0 0,-1 0,0 1,0-1,0 0,0 1,-1-1,1 1,-1 0,0 0,-1 0,1 0,-1 0,0 1,0-1,0 1,0 0,0 0,-1 1,1 0,-1-1,0 1,1 1,-1-1,0 1,0 0,0 0,-5 0,4 1,-1 0,1 1,-1 0,1 0,0 1,-1 0,1 0,0 0,0 1,1-1,-1 2,0-1,1 1,0-1,0 1,0 1,0-1,1 1,0 0,0 0,0 0,-1 3,-65 127,63-120,2 0,0 0,0 0,1 0,1 1,1-1,0 1,1 0,0 0,2 0,0 0,0-1,2 1,0 0,1-1,0 0,1 0,1 0,0 0,1-1,7 11,-8-16,0 0,1 0,0-1,0 0,1 0,0 0,1-1,-1 0,1-1,1 0,-1 0,1-1,0-1,0 1,0-1,1-1,-1 0,1-1,0 0,0 0,0-1,0-1,0 0,0 0,0-1,-1 0,1-1,0 0,0-1,13-10</inkml:trace>
  <inkml:trace contextRef="#ctx0" brushRef="#br0" timeOffset="1083.546">1271 1153,'-106'296,"29"-101,75-192,1 1,-1-1,1 0,-1 0,1 1,0-1,0 1,1-1,-1 1,1-1,-1 1,1 0,0-1,0 1,1-1,-1 1,1-1,0 1,0-1,0 1,0-1,1 0,-1 1,1-1,0 0,0 0,0 0,0 0,1-1,-1 1,1-1,-1 1,1-1,0 0,0 0,0 0,9 2,-1-1,1-1,0 1,-1-2,1 0,0 0,0-1,0-1,0 0,0 0,0-1,-1-1,1 0,-1-1,1 0,-1 0,-1-1,1-1,0 0,41-43,-43 30</inkml:trace>
  <inkml:trace contextRef="#ctx0" brushRef="#br0" timeOffset="1331.482">989 1407,'43'0,"34"0,8 0,-5 0,-12 0,-12 0,-17 0</inkml:trace>
  <inkml:trace contextRef="#ctx0" brushRef="#br0" timeOffset="1944.743">1864 758,'-102'450,"88"-311,35-211,121-331,-129 365,2 0,1 1,2 0,2 2,1 0,1 2,24-27,-45 58,0-1,1 0,0 1,-1-1,1 1,0 0,0 0,0 0,1 0,-1 0,0 0,1 0,-1 1,1-1,0 1,-1 0,1-1,0 1,0 1,0-1,0 0,0 1,0-1,0 1,0 0,0 0,0 0,0 1,0-1,0 1,-1-1,1 1,0 0,0 0,0 0,-1 1,1-1,0 1,-1-1,1 1,-1 0,0 0,1 0,4 13,1-1,-2 2,0-1,-1 1,-1-1,0 1,-1 1,0 5,8 34,-6-36</inkml:trace>
  <inkml:trace contextRef="#ctx0" brushRef="#br0" timeOffset="2234.462">2400 1012,'-10'43,"-3"29,1 7,2-5,3-11,-2-16,5-15,4-14</inkml:trace>
  <inkml:trace contextRef="#ctx0" brushRef="#br0" timeOffset="2697.296">2429 899,'36'5,"-14"-3,0 1,0 1,0 1,-1 1,0 0,0 2,2 2,-20-9,0 1,0-1,0 1,0-1,-1 1,1 0,-1 0,1 0,-1 1,0-1,0 1,0-1,0 1,0-1,0 1,-1 0,0 0,1 0,-1 0,0 0,0 0,-1 0,1 1,-1-1,1 0,-1 0,0 1,0-1,-1 0,1 0,-1 0,1 1,-1-1,0 0,-1 2,-3 5,0 0,0 0,-1 0,-1-1,1 0,-2-1,1 1,-1-1,-6 5,5-6,7-6,0-1,0 1,0 0,0 0,0 0,0 0,0 0,1 0,-1 0,0 0,1 1,-1-1,1 1,0-1,-1 1,1-1,0 1,0 0,0 0,0 0,0 0,0-1,1 1,-1 0,1 0,-1 0,1 1,0-1,0 0,0 0,0 0,0 0,0 0,0 0,1 0,-1 0,1 0,-1 0,1 0,0 0,0 0,0-1,0 1,0 0,1 0,134 41,-134-43,1 1,-1 0,1 0,-1 0,1 0,-1 0,0 1,0-1,1 1,-1-1,0 1,0 0,-1-1,1 1,0 0,0 1,-1-1,0 0,1 0,-1 1,0-1,0 0,0 1,0-1,-1 1,1 0,-1-1,1 1,-1-1,0 1,0 0,0-1,0 1,-1 0,1-1,-1 1,0-1,1 1,-1-1,0 1,0-1,-1 0,0 3,-7 6,0 0,-1-1,0 0,0 0,-1-1,-1-1,1 0,-1 0,-1-1,1-1,-1 0,0 0,-1-2,1 1,-1-2,0 0,0 0,0-2,0 1,-7-2,-3 2</inkml:trace>
  <inkml:trace contextRef="#ctx0" brushRef="#br0" timeOffset="3150.434">1638 194,'96'-20,"1"4,1 4,0 5,27 3,-73 5,-81-18,22 15,-1 0,0 0,0 0,0-1,0 0,1 0,0-1,-1 0,1 0,0-1,1 0,-1 0,1-1,0 1,1-1,-1 0,1-1,0 0,1 0,-3-3,2-10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32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0 116,'1'-1,"-1"1,1-1,-1 1,0 0,1-1,-1 1,1 0,-1 0,1-1,-1 1,1 0,-1 0,1 0,0 0,-1 0,1-1,-1 1,1 0,-1 0,1 1,-1-1,1 0,0 0,-1 0,1 0,-1 0,1 0,-1 1,1-1,-1 0,1 1,-1-1,1 0,-1 1,0-1,1 0,-1 1,1-1,-1 1,0-1,1 0,-1 1,0-1,0 1,1-1,-1 1,0 0,0-1,0 1,0-1,0 1,0-1,0 1,0-1,0 1,0 0,0-1,0 1,0-1,0 1,5 40,-5-41,1 467,-17-337,16-130,1 0,-1 0,1 0,-1 0,1 0,-1 0,1 0,-1 0,1 0,-1 0,1 0,-1 0,1 1,-1-1,0 0,1 0,-1 0,1 1,-1-1,85-345,-64 274,2 2,4 0,3 2,24-39,-53 104,-1-1,1 1,0 0,0 0,1 0,-1 0,0 0,1 0,-1 0,1 0,0 0,-1 1,1-1,0 1,0-1,0 1,0 0,0 0,1 0,-1 0,0 0,0 0,1 1,-1-1,1 1,-1-1,0 1,1 0,-1 0,1 0,-1 0,0 1,1-1,-1 1,0-1,1 1,-1 0,0 0,1 0,-1 0,11 8,0 0,-1 1,-1 0,0 1,0 0,-1 1,0 0,3 6,46 52,-45-58</inkml:trace>
  <inkml:trace contextRef="#ctx0" brushRef="#br0" timeOffset="616.165">705 510,'-303'433,"369"-555,75-95,-14 73,-126 142,0 1,0-1,0 1,1 0,-1 0,1-1,-1 1,1 0,-1 0,1 0,0 1,0-1,-1 0,1 1,0-1,0 1,0-1,-1 1,1 0,0 0,0 0,0 0,0 0,0 0,0 0,-1 1,1-1,0 1,0-1,0 1,-1 0,1 0,0 0,-1 0,1 0,-1 0,1 0,-1 0,0 1,1-1,-1 0,0 1,0-1,0 1,0-1,0 1,0 0,0 0,-1-1,1 1,0 0,-1 0,0 0,5 20,-2-1,0 1,-2 0,0-1,-2 1,-2 19,0 19,7 48,-4-107,0-1,1 1,-1 0,0 0,1 0,-1-1,0 1,0 0,0 0,0 0,0 0,0-1,0 1,0 0,0 0,0 0,0-1,0 1,0 0,-1 0,1 0,0-1,-1 1,1 0,-1 0,1-1,-1 1,1 0,-1-1,1 1,-1-1,0 1,1-1,-1 1,0-1,1 1,-1-1,0 1,0-1,1 0,-1 0,0 1,0-1,0 0,1 0,-1 0,0 0,0 0,0 0,0 0,1 0,-1 0,0 0,0 0,0-1,1 1,-1 0,0-1,0 1,0 0,-52-28,45 23,-165-100,159 95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4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0,'-10'5,"-7"6,-6 2,0 3,1-2,7-2,8-9,8-4,6-7,0 2,0 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1 621,'129'-6,"0"-5,18-9,-40 5,232-41,-314 52</inkml:trace>
  <inkml:trace contextRef="#ctx0" brushRef="#br0" timeOffset="499.05">311 932,'34'0,"25"-5,13-1,-2 0,-8 1,-4 1,-8 2,-7 1,-2-4,-2-2,1 1,-2 2,-1 0,-8 2</inkml:trace>
  <inkml:trace contextRef="#ctx0" brushRef="#br0" timeOffset="947.695">481 0,'39'45,"3"-1,1-3,2-2,1-1,2-3,2-2,1-2,2-2,1-2,40 12,-63-28,-1 1,-1 1,0 2,-1 0,-1 2,0 2,17 15,-40-30,0 0,-1 0,1 1,-1-1,0 1,0 0,-1 0,1 0,-1 0,0 0,-1 0,1 1,-1-1,0 1,0-1,-1 1,0-1,0 1,0-1,0 1,-1-1,0 1,0-1,-1 0,1 1,-1-1,0 0,-1 0,0 1,-94 134,51-94,-2-2,-2-3,-2-1,-2-3,-1-2,14-8,6-4,4-4,2 1,0 2,1 0,1 2,-14 17,23-17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3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311 583,'30'199,"44"147,-12-120,-62-225,0 0,0-1,-1 1,1 0,0 0,0-1,0 1,0 0,0 0,0-1,0 1,0 0,0 0,1-1,-1 1,0 0,0 0,1-1,-1 1,0 0,1-1,-1 1,1-1,-1 1,1 0,-1-1,1 1,-1-1,1 1,-1-1,1 0,0 1,-1-1,1 1,0-1,-1 0,1 0,0 1,0-1,-1 0,1 0,0 0,0 0,-1 0,1 0,0 0,0 0,-1 0,1 0,0 0,0-1,-1 1,1 0,0-1,-1 1,1 0,0-1,-1 1,1-1,-1 1,1 0,0-1,-1 0,1 1,-1-1,1 1,-1-1,0 0,1 1,-1-1,64-186,-31 72,63-193,-5-34,-73 261,-12 50</inkml:trace>
  <inkml:trace contextRef="#ctx0" brushRef="#br0" timeOffset="837.72">961 1063,'-46'143,"15"-40,-5-2,-31 59,18-78,49-103,105-215,48-38,-78 162,-75 112,1-1,0 0,-1 0,1 1,-1-1,1 0,0 1,0-1,-1 1,1-1,0 1,0-1,0 1,0-1,-1 1,1 0,0-1,0 1,0 0,0 0,0 0,0 0,0 0,0 0,0 0,0 0,0 0,0 0,-1 1,1-1,0 0,0 1,0-1,0 0,0 1,-1-1,1 1,0 0,0-1,-1 1,1-1,0 1,-1 0,1 0,-1-1,1 1,-1 0,1 0,-1 0,1 0,-1-1,0 1,1 0,-1 0,0 0,0 0,16 59,-15-55,82 344,-82-348,0 1,0 0,-1-1,1 1,0 0,-1 0,1 0,-1-1,1 1,-1 0,0 0,0 0,0 0,0 0,0 0,0 0,-1 0,1 0,0-1,-1 1,0 0,1 0,-1 0,0-1,0 1,0 0,0-1,0 1,-1-1,1 1,0-1,-1 0,1 1,-1-1,1 0,-1 0,1 0,-1 0,0 0,0-1,0 1,-9-3,1 0,0-1,-1-1,1 1,0-2,1 1,-1-2,1 1,0-1,0 0,1-1,0 0,-1-1,-26-19,-86-54,102 68</inkml:trace>
  <inkml:trace contextRef="#ctx0" brushRef="#br0" timeOffset="1150.453">1695 978,'-5'29,"-11"33,-3 12,-3-3,-3-4,4-8,-1-5,0-6,3-7,0-6,3-3,0-3,3-2,-2 0,2 0,8-5,5-10,2-8</inkml:trace>
  <inkml:trace contextRef="#ctx0" brushRef="#br0" timeOffset="1434.678">1892 1232,'-10'38,"-7"28,-7 11,2-2,4-9,5-11,5-10,4-7,3-7,1-3,-4-6,-2-7</inkml:trace>
  <inkml:trace contextRef="#ctx0" brushRef="#br0" timeOffset="1899.59">1779 1232,'15'-7,"0"0,1 2,0 0,0 0,0 2,0 0,1 0,-1 2,1 0,-1 1,1 1,-1 0,1 1,-1 1,1 0,-15-2,1 0,0 0,0 0,0 0,-1 1,1-1,-1 1,1 0,-1-1,0 1,1 0,-1 0,0 1,0-1,-1 0,1 1,0-1,-1 1,1 0,-1-1,0 1,0 0,0 0,0 0,-1-1,1 1,-1 0,1 2,-23 81,3 9,21-89,1-1,0 0,0 1,0-1,1 0,0-1,0 1,0-1,1 0,-1 0,1 0,0 0,0-1,0 0,1 0,1 0,20 15,-23-15,0 0,0 0,0 1,0-1,0 1,-1 0,0 0,0 0,0 0,0 1,-1-1,1 1,-1 0,-1 0,1-1,-1 1,1 0,-1 0,-1 1,1-1,-1 0,0 0,0 0,0 0,-1 0,1 0,-1 1,-1-1,1-1,-2 5,-1 0,0 0,-1 0,0 0,-1 0,0-1,0 0,-1-1,0 1,0-1,0 0,-1-1,0 0,-1 0,1-1,-1 0,0 0,0-1,-1 0,1-1,-1 0,0 0,1-1,-1-1,0 1,-1-2,1 1,0-1,0-1,0 0,0 0,0-1,0-1,-7-2,-2-1</inkml:trace>
  <inkml:trace contextRef="#ctx0" brushRef="#br0" timeOffset="2854.178">1 273,'343'-70,"-151"53,-190 17,-1 0,0 1,0-1,0 0,0 1,0-1,1 0,-1 0,0 0,0 0,0 0,0 0,1 0,-1 0,0-1,0 1,0 0,0-1,0 1,0-1,0 1,1-1,-1 0,-1 1,1-1,0 0,0 0,0 0,0 1,0-1,-1 0,1 0,0 0,-1 0,1 0,-1 0,1-1,-1 1,0 0,1 0,-1 0,0 0,0 0,0-1,0 1,0 0,0 0,0 0,0-1,0 1,-1 0,1 0,0 0,-1 0,1 0,-1 0,1 0,-1 0,0 0,1 0,-1 0,0 0,0 0,1 0,-2 0,-14-15,-1 1,-1 0,-1 1,0 1,0 1,-16-7,-7-5,23 12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85,'30'8,"0"-2,0-1,1-1,-1-2,22-1,-15 0,38-3,1-3,-1-3,0-3,0-4,15-8,79-21,-161 41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7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22,'38'5,"37"-3,15-3,2 0,-5-5,-12-2,-15 1,-17 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9:58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1,'91'140,"-60"-76,-3 2,-3 1,16 66,26 71,9 1,-76-204,-1 0,1 0,0 0,0 0,0 0,0 0,0 0,0 1,1-1,-1 0,0 0,0 0,1 0,-1 0,1 0,-1 0,1 0,-1-1,1 1,0 0,-1 0,1 0,0 0,0-1,-1 1,1 0,0-1,0 1,0-1,0 1,0-1,0 1,0-1,0 0,0 1,0-1,0 0,0 0,0 0,0 0,0 0,0 0,0 0,0 0,0 0,0 0,1-1,-1 1,0 0,0-1,-1 1,1-1,0 1,0-1,0 1,0-1,0 0,0 1,-1-1,1 0,0 0,46-134,-37 97,142-517,-117 406,-35 148,0 0,0 0,0 0,0 0,0 1,0-1,1 0,-1 0,0 0,0 0,1 0,-1 0,1 1,-1-1,1 0,-1 0,1 1,-1-1,1 0,0 0,-1 1,1-1,0 1,-1-1,1 1,0-1,0 1,0-1,0 1,-1 0,1-1,0 1,0 0,0 0,0 0,0 0,0 0,0 0,0 0,-1 0,1 0,0 0,1 0,9 6</inkml:trace>
  <inkml:trace contextRef="#ctx0" brushRef="#br0" timeOffset="388.01">960 537,'0'15,"0"8,0 7,0 2,0 0,0 1,0-2,0-1,0 0,0-1,0-1,-5 0,-1 0,0 0,1-9,1-9</inkml:trace>
  <inkml:trace contextRef="#ctx0" brushRef="#br0" timeOffset="853.242">1016 368,'22'14,"-1"0,-1 2,-1 1,0 0,-1 1,-1 1,0 1,-2 1,9 14,-7-12,-1 1,-1 1,0 0,-3 1,0 0,-1 1,-2 1,0 1,26 107,-27-118</inkml:trace>
  <inkml:trace contextRef="#ctx0" brushRef="#br0" timeOffset="1122.536">1016 735,'15'4,"13"3,8-1,2-6,0-3,-2-1,-3 0,-1 1,-2 1,-6 1</inkml:trace>
  <inkml:trace contextRef="#ctx0" brushRef="#br0" timeOffset="1804.97">1045 424,'0'10,"0"12,-5 8,-1 3,-1 1,-2 0,-1-2,2-6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01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1 242,'170'-18,"1"8,86 8,-172 15,-84-14,0 0,-1 0,1 0,-1-1,0 1,1 0,-1 0,0 0,1-1,-1 1,0 0,0 0,0-1,0 1,0 0,-1 0,1-1,0 1,0 0,-1 0,1 0,-1-1,1 1,-1 0,0 0,1 0,-1 0,0 0,0 0,1 0,-1 0,0 1,0-1,0 0,0 0,0 1,0-1,-1 0,1 0,-18-19,-1 1,-1 1,-1 0,0 2,-23-13,-4-3,25 16,1 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02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31,'48'0,"203"-12,-41-6,-186 18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02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56 646,'13'16,"-1"1,0 1,-1-1,-1 2,-1-1,0 1,-2 1,0 0,2 10,-4-14,91 372,-78-301,29 68,-47-155,0 1,0 0,0-1,0 1,0 0,1-1,-1 1,0 0,0-1,1 1,-1 0,1-1,-1 1,0-1,1 1,-1-1,1 1,-1-1,1 1,-1-1,1 1,0-1,-1 0,1 1,-1-1,1 0,0 0,-1 1,1-1,0 0,-1 0,1 0,0 0,0 0,-1 0,1 0,0 0,-1 0,1 0,0 0,-1 0,1-1,0 1,-1 0,1 0,0-1,-1 1,1-1,-1 1,1 0,-1-1,1 1,-1-1,1 1,18-36,64-240,-55 178,-3 4,3 2,5 1,4 2,8-8,38-71,-79 163,-2 6</inkml:trace>
  <inkml:trace contextRef="#ctx0" brushRef="#br0" timeOffset="337.034">1016 1154,'0'33,"0"17,0 3,0-1,0-5,0-7,-5-9,-1-5,0-2,1-11,2-6</inkml:trace>
  <inkml:trace contextRef="#ctx0" brushRef="#br0" timeOffset="821.014">1016 1012,'32'-12,"2"2,-1 2,1 1,0 1,25 0,-55 4,-1 1,1 0,0 1,0-1,-1 0,1 1,0 0,0 0,0 0,0 1,-1-1,1 1,0 0,0 0,-1 0,1 0,-1 1,1-1,-1 1,1 0,-1 0,0 0,0 1,0-1,0 1,-1-1,1 1,-1 0,1 0,-1 0,0 1,0-1,0 0,-1 1,1-1,-1 1,0 0,0-1,0 1,-1 0,1 1,-3 5,-1 0,-1 0,1 0,-1 0,-1-1,0 0,0 0,-1 0,0-1,-1 0,0 0,-5 5,-7 9,-4 6,-33 52,55-77,0-1,1 1,-1 0,0 0,1 0,0 0,-1 0,1 0,1 0,-1 0,0 0,1 0,-1 0,1 0,0 0,0-1,0 1,0 0,0 0,1-1,0 1,-1-1,1 1,0-1,0 0,0 0,0 0,0 0,1 0,1 1,47 32,-42-30,0 0,-1 1,1 0,-1 0,0 1,-1 0,0 0,0 1,0 0,-1 0,1 2,-6-7,0-1,0 0,0 1,0-1,-1 1,1-1,-1 1,1-1,-1 1,0 0,0-1,0 1,0-1,-1 1,1-1,-1 1,1-1,-1 1,0-1,0 1,0-1,-1 0,1 0,0 0,-1 1,1-1,-1 0,0-1,0 1,1 0,-1 0,-1-1,1 1,0-1,0 0,0 0,-1 0,-89 38,78-35,1 1,0-2,-1 0,1-1,-1 0,0-1,0 0,0-1,0-1,0 0,1-1,-11-3,5-1</inkml:trace>
  <inkml:trace contextRef="#ctx0" brushRef="#br0" timeOffset="1869.986">0 307,'37'-13,"0"1,0 2,1 2,0 1,0 2,23 1,192-21,-96 23,-156 2,-1-1,1 1,-1-1,1 0,-1 1,1-1,-1 0,1 0,-1 1,0-1,1 0,-1 0,0 0,0 1,0-1,0 0,0 0,0 0,0 0,0 1,0-1,0 0,0 0,0 0,0 0,-1 1,1-1,0 0,-1 0,1 1,-1-1,1 0,-1 1,1-1,-1 0,1 1,-1-1,1 1,-1-1,0 1,1-1,-1 1,0-1,0 1,1 0,-1-1,0 1,0 0,0 0,1-1,-1 1,0 0,0 0,0 0,0 0,1 0,-1 0,0 0,0 1,-35-23,20 14,0-1,0 0,1-1,0-1,1-1,0 0,1-1,0 0,1-1,0 0,-4-8,6 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24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30,'38'-5,"42"-1,17 0,-4 1,-12 1,-11 2,-12 1,-12 0,-8 1,-6 0,-4 1,-2-1,0 0,-5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25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50,'39'5,"40"-3,18-2,2-6,-8-2,-8-4,-10-1,-11 3,-17 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4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0,'-14'5,"-1"2,8-6,0-3,-3 0,-1 4,2 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28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0 295,'49'-9,"0"2,1 1,-1 4,1 1,0 2,-1 3,1 2,13 4,-62-10,23-7,-45-17,19 22,-75-62,58 50,0-1,1 0,1-1,1-1,0-1,-10-15,8-15,18 30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2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1 119,'43'-15,"24"-4,10-4,-3 2,-9 4,-7 6,-7 4,-9 3,-6 3,-4 6,-4 2,-5 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33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0 252,'532'-30,"-496"22,-35 7,-1 1,0-1,1 1,-1-1,1 1,-1-1,0 1,1-1,-1 0,0 1,0-1,0 1,1-1,-1 0,0 1,0-1,0 1,0-1,0 0,0 1,0-1,0 0,0 1,-1-1,1 1,0-1,0 0,0 1,-1-1,1 1,0-1,-1 1,1-1,0 1,-1-1,1 1,-1-1,1 1,-1-1,1 1,-1 0,1-1,-1 1,1 0,-1-1,0 1,1 0,-1 0,-51-44,38 34,0-1,0-1,1 0,1-1,0 0,1-1,0 0,-5-12,5 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31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85,'0'65,"2"0,3-1,3 0,3 0,2 0,4-2,3 5,41 116,-44-255,6-63,7 2,6 1,15-27,3 37,-35 93</inkml:trace>
  <inkml:trace contextRef="#ctx0" brushRef="#br0" timeOffset="266.502">509 678,'-5'39,"-2"16,1 5,1-3,2-12</inkml:trace>
  <inkml:trace contextRef="#ctx0" brushRef="#br0" timeOffset="646.211">480 565,'16'-13,"1"0,1 1,0 1,1 1,0 0,0 2,1 0,0 1,0 1,0 1,1 0,0 2,8 0,-25 3,0 0,0 0,0 1,0 0,0-1,0 1,0 1,-1-1,1 0,0 1,-1 0,1 0,-1 0,1 0,-1 1,0-1,0 1,0 0,0 0,-1 0,1 0,-1 0,1 1,-1-1,-1 1,1 0,0-1,-1 1,1 0,-1 0,0 0,-1 0,1 0,-1 0,0 0,0 0,0 0,0 0,0 0,-1 0,0 0,0 0,0 0,-1 0,1-1,-1 1,0 0,0-1,0 1,0-1,0 0,-100 126,101-124,1 0,-1-1,1 1,0 0,0-1,1 1,-1 0,1-1,0 1,0-1,1 1,-1-1,1 0,0 1,0-1,1 0,-1 0,1 0,0-1,0 1,0 0,12 20,-13-21,1 1,1 0,-1 1,0-1,0 1,-1 0,0 0,0 0,0 0,0 0,-1 1,1-1,-2 0,1 1,0-1,-1 1,0-1,0 1,-1-1,0 1,0-1,0 0,0 1,-1-1,0 0,-2 4,2-3,-1-1,-1 1,1-1,-1 0,0 0,0 0,-1-1,1 1,-1-1,0 0,0 0,0-1,-1 1,1-1,-1 0,0-1,0 1,0-1,0-1,0 1,0-1,-4 1,-12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29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451 506,'-28'11,"-1"1,1 2,1 1,1 1,0 1,1 2,1 0,1 2,0 0,-7 12,-26 67,55-98,0 1,0 0,1 0,-1 0,1 0,-1 0,1 0,0 0,0 0,0 0,0 0,1 0,-1 0,1 0,0 0,0 0,0 0,0 0,1-1,-1 1,1-1,-1 1,1-1,0 1,0-1,0 0,0 0,1 0,-1 0,0 0,1 0,-1-1,1 1,0-1,1 1,6 1,-1 0,1 0,0-1,0-1,0 0,0 0,0-1,0 0,0-1,0 0,0 0,0-1,-1-1,1 1,0-2,-1 1,2-2,146-91,-121 68,-2-2,-1-2,-2 0,-1-3,-1 0,-2-2,14-26,-29 44,-2-1,0-1,-1 1,-1-2,-1 1,0-1,-2 0,-1 0,0-1,-2 1,-1-1,0 1,-2-1,-1 1,0-1,-3-6,5 24,-1-1,0 1,0-1,0 1,-1-1,0 1,0 0,0 0,0 0,-1 0,0 0,0 0,0 1,-1 0,0-1,1 1,-1 0,-1 1,1-1,0 1,-1 0,0 0,0 0,0 1,0 0,0 0,0 0,-1 0,1 1,-1 0,1 0,-1 0,1 1,-1 0,1 0,-1 0,0 1,1 0,-1 0,1 0,0 1,-1 0,1 0,-2 1,-3 4,1 0,0 1,0 0,1 1,0 0,0 0,1 0,0 1,1 0,0 1,0 0,1 0,1 0,0 0,0 0,1 1,1 0,0 0,-1 10,5-10,1 1,0-1,0 1,2-1,-1-1,1 1,1 0,0-1,1 0,0-1,1 0,0 0,0 0,1-1,0 0,1-1,0 1,13 6,-1-1,2-1,-1-1,2-1,0-1,0-1,0-1,5-1,10 5,-1-1,0-2,1-2,0-1,1-3,-1-1,0-2,39-4,-53-1,-6-1</inkml:trace>
  <inkml:trace contextRef="#ctx0" brushRef="#br0" timeOffset="250.678">0 958,'48'14,"45"0,16-2,-2-4,-3-2,-10-8,-12-3,-10-6,-8 0,-5 1,-8-3,-12 2</inkml:trace>
  <inkml:trace contextRef="#ctx0" brushRef="#br0" timeOffset="734.89">396 1239,'-2'2,"-52"59,2 2,3 2,-12 26,28-5,33-84,0 0,-1 0,1 0,0 1,0-1,1 0,-1 0,0 0,1 0,-1 1,1-1,0 0,-1 0,1 0,0 0,0 0,1 0,-1-1,0 1,1 0,-1-1,1 1,-1-1,1 1,0-1,-1 1,1-1,0 0,0 0,0 0,0 0,0-1,0 1,0 0,1-1,-1 1,0-1,2 0,19 0,0-1,0-1,0-1,0-1,0-1,-1-1,0-1,-1-1,1-1,-1-1,-1-1,0 0,-1-2,0 0,0-1,-2-1,0 0,7-10,-6 9,0-1,-1-1,-1 0,0-1,-2-1,0 0,-2-1,0-1,0-2,-4 8,-1 0,-1 0,-1-1,0 0,-1 0,-1-1,0 1,-1-1,-1 1,-1-1,-1 0,0 1,-1-1,-1 1,-1-1,0 1,-1 0,-1 1,-1-1,0 1,-1 0,-2-1,9 15,-1 0,1 1,0-1,-1 1,1-1,-1 1,0-1,1 1,-1 0,0 0,0 0,0 0,0 0,0 0,0 1,0-1,0 0,0 1,0 0,0-1,0 1,0 0,-1 0,1 0,0 1,0-1,0 0,0 1,0 0,0-1,0 1,0 0,0 0,0 0,0 0,0 0,0 1,-60 56,51-44,0 1,2 0,-1 1,2 0,0 0,1 1,1 0,0 1,2-1,0 1,0 0,2 0,0 0,1 0,1 0,1 0,0 1,2-1,0 2,2-6,0 0,1-1,0 0,1 0,1 0,0-1,0 0,1-1,1 0,0 0,0-1,1 0,1-1,-1-1,12 7,41 5,-46-22</inkml:trace>
  <inkml:trace contextRef="#ctx0" brushRef="#br0" timeOffset="1039.06">1214 1042,'-41'64,"15"-27,3 1,0 0,3 2,1 0,2 1,-2 15,17-52,1 1,-1-1,1 1,0 0,0 0,1-1,-1 1,1 0,0 0,0 0,1 0,0-1,-1 1,2 0,-1 0,0-1,1 1,0-1,0 1,1-1,-1 0,1 0,0 0,0 0,0 0,0-1,1 1,-1-1,1 0,0 0,0 0,0-1,0 0,1 1,-1-1,1-1,1 2,2 0,0-1,0 0,1 0,-1 0,0-1,1 0,-1-1,1 0,-1 0,1-1,-1 0,0 0,1-1,-1 0,0-1,0 0,0 0,0 0,-1-1,1 0,-1-1,0 0,0 0,-1 0,0-1,5-5,1-10</inkml:trace>
  <inkml:trace contextRef="#ctx0" brushRef="#br0" timeOffset="1284.289">818 1268,'44'0,"32"-5,10-1,-2 0,-9 1,-13 1,-17 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27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0 164,'7'10,"0"1,-1 0,-1 0,0 0,0 0,-1 1,0 0,-1 0,-1 0,0 0,0 0,-1 1,-1-1,5 364,-6-375,0 1,1 0,-1-1,1 1,-1-1,1 1,0 0,0-1,-1 1,1-1,0 1,1 0,-1-1,0 1,0 0,1-1,-1 1,1-1,-1 1,1-1,0 1,0-1,0 1,-1-1,1 0,1 1,-1-1,0 0,0 0,0 0,0 0,1 0,-1 0,1 0,-1 0,1-1,-1 1,1 0,-1-1,1 1,-1-1,1 0,0 0,-1 1,1-1,0 0,-1 0,1 0,-1-1,1 1,0 0,-1-1,1 1,-1-1,1 1,-1-1,1 0,0 0,9-12,0 0,0-1,-1 0,-1-1,0 0,-1-1,-1 0,2-8,2-1,67-193,-62 165,1 0,3 2,2 0,2 1,9-10,-4 22,-15 26</inkml:trace>
  <inkml:trace contextRef="#ctx0" brushRef="#br0" timeOffset="588.946">537 701,'-182'213,"159"-182,75-75,107-186,-33 38,-126 192,0-1,0 0,0 1,1-1,-1 0,0 1,1-1,-1 0,1 1,-1-1,0 1,1-1,-1 0,1 1,0 0,-1-1,1 1,-1-1,1 1,0-1,-1 1,1 0,0 0,-1-1,1 1,0 0,-1 0,1 0,0 0,0 0,-1 0,1 0,0 0,0 0,-1 0,1 0,0 0,0 0,-1 1,1-1,0 0,-1 1,1-1,0 0,-1 1,1-1,-1 1,1-1,-1 1,1-1,-1 1,1-1,-1 1,1 0,-1-1,0 1,1 0,-1-1,0 1,0 0,1 0,5 47,-34 184,47-96,-8-93,-65-86,36 27,-1 0,0 2,-1 0,-1 1,0 1,-11-4,12 5,1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26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508 505,'-33'13,"0"2,1 1,1 1,1 2,0 1,1 1,1 2,2 0,-21 25,41-43,1 0,1 1,-1-1,1 1,0 0,0 0,0 1,1-1,0 1,1 0,-1 0,1 0,1 0,-1 0,1 0,0 1,1-1,0 0,0 1,1-1,-1 0,2 0,-1 0,1 1,0-1,0-1,1 1,0 0,0-1,1 1,0-1,0 0,0 0,1 0,-1-1,5 4,-3-5,0 0,0 0,0 0,1 0,-1-1,1 0,0-1,0 1,0-1,0-1,1 1,-1-1,0-1,1 1,-1-1,0 0,1-1,-1 0,0 0,1-1,-1 1,0-2,0 1,0-1,-1 0,1 0,-1-1,1 0,-1 0,0 0,-1-1,3-2,129-136,-114 111,-1 0,-2-2,-1 0,-1-1,-2-1,-2-1,-1 0,-2 0,-2-1,-1-1,-2 1,-2-1,-1 0,-2 0,-2-4,1 30,-1 0,-1 0,0 0,0 0,-1 0,-1 1,0-1,-1 1,0 0,-1 0,0 1,-1-1,0 2,-1-1,-4-4,10 12,0 1,0 0,-1 0,1 0,0 1,-1-1,1 1,-1-1,0 1,1 0,-1 0,0 0,0 0,1 0,-1 1,0-1,0 1,0 0,0 0,0 0,0 0,0 0,0 1,0-1,1 1,-1 0,0 0,0 0,1 0,-1 0,0 1,1-1,-1 1,1 0,0 0,0 0,-1 0,-4 5,0 0,1 0,0 0,0 1,0 0,1 0,1 1,-1-1,1 1,-2 8,1-2,0 0,2 1,0-1,0 1,1 0,1-1,1 1,0 0,2 0,-1-1,2 1,0-1,1 1,0-1,1 0,1-1,0 1,1-1,1 0,0-1,1 0,0 0,6 5,7 1,1-1,1-1,0-1,2-1,0-1,0-1,1-1,0-2,1-1,1-1,-1-1,1-2,0-1,0-1,1-1,-1-2,18-2,14 1,-36 0</inkml:trace>
  <inkml:trace contextRef="#ctx0" brushRef="#br0" timeOffset="249.843">0 1153,'227'-9,"167"-31,-81 5,-82 6,-208 28</inkml:trace>
  <inkml:trace contextRef="#ctx0" brushRef="#br0" timeOffset="866.038">508 1464,'-29'12,"0"1,0 2,2 1,0 1,0 2,2 0,0 1,2 2,-13 15,30-29,1 0,0 0,1 0,-1 1,2 0,-1-1,1 1,1 1,-1-1,1 0,1 1,0-1,0 1,1-1,1 1,-1-1,1 1,2 7,-2-13,0 0,0-1,0 1,0 0,1-1,-1 1,1-1,0 0,0 0,0 1,0-1,1-1,-1 1,1 0,0 0,0-1,0 0,0 1,0-1,0-1,1 1,-1 0,1-1,-1 1,1-1,0 0,-1 0,1-1,0 1,0-1,-1 0,1 0,0 0,0 0,-1-1,1 1,0-1,0 0,-1 0,3-1,14-11,1-1,-2-1,0 0,-1-2,0 0,-2 0,0-2,7-11,1-1,-1 0,-2-1,-1-1,-1-1,-2-1,-2-1,-1 0,-2-1,-1 0,2-22,-16-66,2 120,0 1,0-1,0 1,0-1,-1 1,0-1,0 1,0 0,-1 0,1 0,-1 0,0 0,0 1,0-1,-1 1,1 0,-1 0,0 0,0 1,0-1,0 1,0 0,0 0,-4-1,4 2,0 1,-1 0,1-1,0 2,-1-1,1 0,0 1,0 0,-1 0,1 0,0 1,0-1,0 1,0 0,0 0,1 0,-1 1,1-1,-1 1,1 0,0 0,0 0,0 0,0 0,1 1,-1 1,-53 101,47-83,1 0,1 0,1 1,2 0,0 0,1 0,2 0,0 1,1-1,2 0,1 0,0 0,2 0,1 0,1-1,0 0,8 14,-12-29,0 0,0-1,0 1,1-1,1 0,-1 0,1 0,0-1,0 0,1 0,0 0,0-1,0 1,1-2,0 1,0-1,0 0,0 0,0-1,1 0,0 0,0 0,0-1,4 0,-3-2,1-1,-1-1,1 1,-1-1,0-1,1 0,-2 0,1 0,0-2,0 1,-1-1,0 0,6-5,5-4</inkml:trace>
  <inkml:trace contextRef="#ctx0" brushRef="#br0" timeOffset="1152.35">1129 1239,'-54'93,"3"2,5 3,1 11,44-108,-2 5,-1 0,1 0,0 0,0 0,1 0,0 1,0-1,1 1,-1 0,1-1,1 1,-1 0,1 0,1-1,-1 1,1 0,0-1,0 1,1 0,0-1,0 0,1 1,0-1,0 0,0 0,1 0,5 0,0-1,0 0,1 0,0-1,0 0,0-1,0 0,1 0,-1-1,1-1,0 1,-1-2,1 0,0 0,-1-1,1 0,0-1,-1 0,0 0,1-2,-1 1,0-1,0 0,-1-1,0 0,1-1,-2 0,1 0,-1-1,4-4,3-2</inkml:trace>
  <inkml:trace contextRef="#ctx0" brushRef="#br0" timeOffset="1400.777">762 1493,'38'4,"28"2,7 0,0-5,-6-4,-7-6,-7-1,-9-4,-6 0,-10 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14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480 774,'-10'1,"1"-1,-1 1,0 1,1 0,-1 0,1 1,0 0,0 1,0 0,0 0,1 1,-1 0,1 1,0 0,1 0,0 0,0 1,0 0,1 1,-1-1,2 1,-4 6,0 1,0 1,2 1,0 0,0-1,2 2,0-1,1 1,0 0,2 0,0 0,1 17,1-25,1 1,0 0,1 0,0-1,0 1,1-1,1 0,0 0,0 0,6 9,-8-16,0 1,0-1,0 0,1 0,-1 0,1 0,0 0,0-1,0 1,0-1,0 0,1 0,-1 0,1 0,-1-1,1 1,0-1,0 0,-1 0,1 0,0-1,0 1,0-1,0 0,0 0,0 0,0-1,0 1,0-1,2-1,8-5,1-1,-1-1,0-1,-1 0,0 0,-1-1,0-1,-1 0,0-1,-1 0,0 0,-1-1,-1-1,0 1,-1-1,0 0,-1-1,0-5,6-3,-5 8,20-37,-2-1,-3-2,-2 0,-2-1,-3-1,5-43,-15 44,-2-1,-3 1,-5-43,5 96,0 1,-1-1,1 1,-1-1,0 1,0-1,0 1,0 0,0-1,-1 1,0 0,1 0,-1 0,-1 0,1 0,0 0,-1 1,1-1,-1 1,0 0,1 0,-1 0,0 0,-1 0,1 0,0 1,0 0,-1-1,1 1,-1 1,1-1,-1 0,1 1,-1 0,1-1,-1 2,1-1,-1 0,0 1,1-1,-1 1,1 0,0 0,-1 0,1 1,0-1,0 1,-3 2,-6 8,1 2,0-1,1 2,1-1,0 1,1 1,0-1,1 1,1 1,1-1,0 1,-1 14,-1 5,2-1,1 1,2 0,1-1,2 1,2 0,1 0,2-1,1 0,2 0,1-1,2 0,1 0,2-2,1 0,2 0,13 18,72 61,-36-46,-55-51</inkml:trace>
  <inkml:trace contextRef="#ctx0" brushRef="#br0" timeOffset="4905.177">1271 661,'0'-3,"1"-22,9 33,84 256,-13-54,-81-209,0 0,0-1,-1 1,1 0,0 0,0 0,0 0,0 0,0 0,0 0,0 0,0 0,1-1,-1 1,0 0,0 0,1 0,-1 0,1 0,-1-1,1 1,-1 0,1 0,-1-1,1 1,0 0,-1-1,1 1,0-1,0 1,-1-1,1 1,0-1,0 1,0-1,-1 0,1 1,0-1,0 0,0 0,0 0,0 0,0 0,0 0,0 0,0 0,-1 0,1 0,0 0,0-1,0 1,0 0,0-1,0 1,-1 0,1-1,0 1,0-1,-1 1,1-1,0 0,22-137,-15 76,-2 11,1 0,3 1,2-1,3 2,13-33,-13 46,42-65,-48 93</inkml:trace>
  <inkml:trace contextRef="#ctx0" brushRef="#br0" timeOffset="5569.943">1891 915,'-20'62,"-3"-1,-3-2,-30 52,72-154,116-208,-129 244,0 1,0 0,0 0,1 0,0 0,0 1,0 0,1 0,0 0,0 0,0 1,1-1,-1 1,1 1,0-1,0 1,0 0,1 0,-1 1,3-1,-5 5,-1 1,1-1,-1 0,0 1,0 0,0 0,0 0,0 0,-1 0,0 1,1-1,-1 1,0-1,-1 1,1 0,-1 0,1 0,-1 0,0 0,0 0,-1 0,0 0,1 0,-1 0,0 0,-1 0,1 1,-1-1,0 0,-1 3,2 0,8 130,-4-125,-1 0,0 1,0 0,-2 0,1-1,-2 1,0 0,0 0,-1 0,-1 5,0-17,1 0,0 1,-1-1,1 0,-1 0,1 0,-1 0,0 0,0 0,1-1,-1 1,0 0,0-1,0 0,1 1,-1-1,0 0,0 0,0 0,0 0,0 0,0 0,1-1,-1 1,0-1,0 1,0-1,1 0,-1 1,0-1,1 0,-1 0,1 0,-1 0,1-1,-1 1,1 0,0-1,-1 1,1-1,0 1,0-1,0 0,-8-4,-153-98,145 95</inkml:trace>
  <inkml:trace contextRef="#ctx0" brushRef="#br0" timeOffset="5840.55">2596 831,'-28'43,"-25"34,-7 8,6-6,12-11,9-12,5-11,7-9,8-5,5-8</inkml:trace>
  <inkml:trace contextRef="#ctx0" brushRef="#br0" timeOffset="6082.969">2794 887,'-24'39,"-13"26,1 8,5-5,9-8,8-10,6-8,4-8,4-8</inkml:trace>
  <inkml:trace contextRef="#ctx0" brushRef="#br0" timeOffset="6518.911">2596 1169,'7'-22,"0"1,1 0,1 0,1 1,1 0,1 0,1 2,0-1,1 2,1 0,1 0,0 2,1 0,11-7,-25 20,-1 0,0 0,1 0,-1 1,1-1,0 1,0 0,-1 0,1 0,0 0,0 0,0 0,0 1,0 0,0-1,0 1,0 0,0 1,0-1,0 0,0 1,0 0,0 0,0 0,0 0,0 0,-1 0,1 1,0-1,-1 1,1 0,-1 0,0 0,1 0,-1 0,0 0,0 1,-1-1,1 1,0-1,-1 1,0 0,1-1,-1 1,0 0,0 0,-1 0,1 0,-1 0,1 0,-1 0,0 1,0 2,-1 1,0 0,0-1,-1 1,0-1,0 1,0-1,-1 0,1 0,-2 0,1 0,-1 0,0-1,0 0,0 0,-1 0,-3 3,-14 19,20-24,1-1,0 0,0 0,0 0,0 1,0-1,0 0,1 1,-1-1,1 1,0-1,-1 1,1-1,0 1,1-1,-1 1,0-1,1 1,-1-1,1 1,0-1,0 0,0 1,0-1,0 0,0 0,1 0,-1 0,1 0,0 0,-1 0,1 0,0-1,0 1,0-1,0 1,0-1,0 0,1 0,-1 0,0 0,1 0,-1 0,0-1,1 1,-1-1,1 0,1 1,37 22,-36-17,0 1,0-1,-1 1,0 0,0 0,-1 0,1 0,-1 1,-1-1,0 1,0 0,0 0,-1 0,0 0,-1 0,0 0,0 0,-1 0,1 0,-2 0,1 0,-1-1,-1 1,1 0,-2 0,0-2,-1 0,0 0,-1-1,1 0,-1 0,0 0,-1-1,1 0,-1 0,1 0,-1-1,0 0,-1-1,1 1,0-1,-1-1,1 1,-1-1,1-1,-1 1,0-1,-6-1,-10 1</inkml:trace>
  <inkml:trace contextRef="#ctx0" brushRef="#br0" timeOffset="7453.422">1214 294,'1'-2,"0"0,0-1,0 1,0 0,0 0,0 0,1 0,-1 0,1 0,-1 1,1-1,0 0,0 1,0-1,0 1,0 0,0-1,0 1,0 0,0 0,1 1,-1-1,0 0,1 1,0-1,24-6,1 1,0 2,0 0,1 2,-1 1,0 1,21 4,17-2,87-1,-153-2,-1 1,1 0,0-1,0 1,0-1,0 1,0-1,0 1,0 0,0-1,0 1,0-1,0 1,0-1,0 1,0-1,0 1,1 0,-1-1,0 1,0-1,0 1,1 0,-1-1,0 1,0 0,1-1,-1 1,0 0,1-1,-1 1,0 0,1 0,-1-1,1 1,-1 0,0 0,1 0,-1 0,1 0,-1-1,1 1,-1 0,0 0,1 0,-1 0,1 0,-1 0,1 0,-1 1,1-1,-1 0,0 0,1 0,-1 0,1 0,-1 1,0-1,1 0,-1 0,1 1,-35-21,30 18,-22-11,-11-4,2-2,0-2,1-1,-17-16,49 38,1-1,-1 0,1 0,-1 0,1 0,0 0,-1 0,1 0,0 0,0 0,0 0,0-1,0 1,0-1,0 1,1-1,-1 1,0-1,1 1,-1-1,1 1,0-1,-1 0,1 1,0-1,0 0,0 1,0-1,0 0,0 1,1-1,-1 1,1-1,-1 0,1 1,-1-1,1 1,0-1,0 1,0 0,0-1,0 1,0 0,0-1,14-10</inkml:trace>
  <inkml:trace contextRef="#ctx0" brushRef="#br0" timeOffset="8317.789">2823 1479,'-10'0,"-8"0,-5 0,-4 0,2-4,2-3,-1 1,4-3,0-6,-1 0,4-2,-2 2,4-2,4 3</inkml:trace>
  <inkml:trace contextRef="#ctx0" brushRef="#br0" timeOffset="8951.453">0 1621,'1532'0,"-1185"-12,-1-16,137-36,-274 27,-185 35</inkml:trace>
  <inkml:trace contextRef="#ctx0" brushRef="#br0" timeOffset="9702.062">1326 1959,'-27'12,"1"1,1 1,0 1,0 2,2 0,0 1,1 2,1 0,1 1,-7 10,22-26,0 0,1 0,-1 1,1-1,0 1,1 0,-1 0,1 0,1 0,-1 1,1-1,0 1,0-1,1 1,0 0,0 0,1 0,0-1,0 1,0 0,1 0,0 0,0 0,1-1,0 1,0-1,0 1,1-1,0 0,0 0,3 2,-3-2,1-1,0 0,0-1,0 1,1-1,-1 1,1-1,0-1,1 1,-1-1,0 0,1 0,0 0,0-1,0 0,0 0,0-1,0 1,0-1,1-1,-1 1,0-1,1 0,-1 0,0-1,0 0,1 0,-1-1,0 1,0-1,0-1,-1 1,1-1,0 0,-1 0,1-1,22-18,0 0,-1-3,-1 0,-2-1,-1-2,0 0,-2-1,-2-2,-1 0,-1-1,1-5,2-9,-3-1,-1 0,-3-1,6-42,-16 74,-1 0,-1 0,0-1,-1 1,-1 0,0 0,-2 0,0 0,0 0,-2 0,-1-4,6 18,-1 0,1 0,-1 1,1-1,-1 0,0 1,0-1,0 0,0 1,0-1,0 1,0 0,0-1,0 1,-1 0,1-1,0 1,-1 0,1 0,-1 0,0 1,1-1,-1 0,0 0,1 1,-1-1,0 1,0 0,1-1,-1 1,0 0,0 0,0 0,1 0,-1 1,0-1,0 0,0 1,1-1,-1 1,0 0,1-1,-1 1,0 0,1 0,-1 0,1 0,0 0,-1 0,1 1,0-1,-1 1,-7 13,1 1,0 0,1 1,1-1,0 2,1-1,1 0,1 1,0 0,1 13,0-22,-4 34,2 0,2 0,2 0,1 1,6 25,0-37,1 0,2-1,1 0,1 0,2-1,1-1,11 14,-25-39,1-1,0 1,0-1,0 0,0 0,1 0,-1 0,1 0,0 0,-1 0,1-1,1 0,-1 1,0-1,0-1,1 1,-1 0,1-1,0 1,-1-1,1 0,0-1,0 1,0 0,-1-1,1 0,0 0,0 0,0-1,0 1,0-1,2 0,11-5</inkml:trace>
  <inkml:trace contextRef="#ctx0" brushRef="#br0" timeOffset="10008.772">2173 1762,'-121'265,"115"-252,0 1,1-1,0 1,1 0,1 0,0 0,1 0,1 1,0-1,1 1,1 8,2-16,1-1,0 1,1-1,-1 0,1 0,1-1,-1 0,1 1,0-2,0 1,0-1,1 0,-1 0,1-1,0 0,0 0,0 0,1-1,-1 0,0-1,1 1,-1-1,1-1,4 0,-1 1,0-1,1 0,-1-1,0-1,1 0,-1 0,0-1,0 0,-1-1,1 0,-1-1,0 0,0-1,0 0,2-2,1-5</inkml:trace>
  <inkml:trace contextRef="#ctx0" brushRef="#br0" timeOffset="10255.667">1750 1988,'43'0,"38"0,16 0,-5 0,-8 0,-13 0,-15 0,-11 0,-14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3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0 452,'29'-10,"-1"2,2 1,-1 2,1 1,0 1,0 1,29 3,108 16,-113-9,0-2,1-3,0-2,4-2,224-24,-113-3,-148 27</inkml:trace>
  <inkml:trace contextRef="#ctx0" brushRef="#br0" timeOffset="301.512">255 791,'39'17,"3"-14,0-2,0-1,0-2,26-6,-21 3,421-32,-241 14,-201 21</inkml:trace>
  <inkml:trace contextRef="#ctx0" brushRef="#br0" timeOffset="738.176">819 0,'6'17,"0"-1,1-1,0 1,1-1,1-1,0 0,1 0,1 0,0-1,1-1,0 0,1-1,0 0,1-1,0 0,5 1,37 22,1-3,1-3,1-2,29 7,170 77,-250-106,0 1,0-1,0 1,0 1,-1-1,0 1,0 1,0-1,-1 1,1 0,-1 1,-1-1,0 1,1 0,-2 1,1-1,-1 1,-1 0,1 0,-1 0,-1 0,1 1,-1-1,-1 1,0 0,0-1,0 1,-1 0,-1 0,1-1,-2 1,1 0,-1-1,-2 8,-13 8,0 0,-1-1,-1-1,-1 0,-1-2,-1-1,-1 0,-1-2,0 0,-1-2,0-1,-15 6,-442 224,457-228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44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0 341,'163'-22,"251"14,-257 9,-91-12,-66 8,0 1,-1-1,1 1,-1-1,0 1,0 0,0-1,0 1,0 0,-1 0,1 0,-1-1,1 2,-1-1,0 0,1 0,-1 0,0 1,0-1,-1 1,1-1,0 1,-102-72,84 62,0-1,2-1,-1-1,2-1,0 0,0-1,-7-10,23 25,0 0,0 0,0 0,0 0,0 0,0-1,1 1,-1 0,0 0,1-1,-1 1,0 0,1-1,0 1,-1-1,1 1,0 0,0-1,0 1,-1-1,2 1,-1-1,0 1,0-1,0 1,1 0,-1-1,1 1,-1 0,1-1,-1 1,1 0,0-1,0 1,-1 0,1 0,0 0,1-1,13-5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1,'24'0,"17"0,7 0,0 0,-3 0,-5 0,-4 0,-4 0,-2 0,-1 0,-6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45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0,'43'0,"34"0,8 0,-5 0,-12 0,-12 0,-12 0,-7 0,-6 0,-3 0,-2 0,-1 0,1 0,1 0,0 0,-5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45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0,'44'10,"32"2,14 1,-4-4,-7-2,-12-2,-12-3,-12-1,-12-1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4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21,'-23'-6,"0"1,-1 1,0 1,1 1,-1 1,0 1,0 2,0 0,0 1,1 2,-1 0,-20 8,28-2,0 1,1 0,0 1,1 0,0 1,1 1,1 0,0 1,1 0,1 1,0 0,1 1,1 0,1 0,1 0,0 1,-1 14,-2-8,2 1,0 0,2 0,1 0,0 23,4-40,-1 0,2 1,-1-1,1 0,0 0,1 0,0 0,1-1,0 1,0-1,1 1,0-1,0 0,1 0,0-1,0 1,1-1,5 5,-7-9,-1 1,1-1,0-1,0 1,0-1,1 1,-1-1,1 0,-1-1,1 1,-1-1,1 0,0 0,0-1,-1 1,1-1,0 0,0 0,0 0,0-1,-1 0,1 0,0 0,-1-1,1 1,-1-1,1 0,-1 0,0-1,0 1,0-1,3-3,11-8,0-1,-2-1,0 0,-1-1,0-1,3-7,135-233,-74 112,-41 75,-38 71,1 0,0-1,0 1,0 0,0 0,-1-1,1 1,0 0,0 0,0 0,0 0,0 0,-1 0,1 1,0-1,0 0,0 0,0 1,-1-1,1 0,0 1,0-1,-1 1,1-1,0 1,-1-1,1 1,0-1,-1 1,1 0,-1-1,1 1,-1 0,1 0,-1-1,1 1,-1 0,0 0,0 0,1-1,-1 1,0 0,0 0,0 0,0 0,0 0,0-1,0 1,0 0,0 0,0 0,-1 0,1 0,0-1,-1 1,1 0,-1 0,3 24,2-1,0 0,1 0,2 0,0-1,1 0,2 0,0-1,1 0,2-1,0 0,1-1,1 0,1-1,15 13,-13-16,2 0,0-2,0-1,1 0,1-1,2-1,-1-1</inkml:trace>
  <inkml:trace contextRef="#ctx0" brushRef="#br0" timeOffset="1199.83">1329 557,'-29'73,"19"-52,-42 88,-4-3,-59 83,101-176,14-25,13-28,108-187,-82 164,98-127,-136 189,0 0,-1 0,1 0,0 0,0 0,0 0,0 1,0-1,0 0,0 1,0-1,0 0,0 1,0 0,0-1,0 1,0-1,0 1,1 0,-1 0,0 0,0 0,0 0,1 0,-1 0,0 0,0 0,0 1,0-1,0 0,1 1,-1-1,0 1,0-1,0 1,0 0,0-1,0 1,0 0,-1 0,1-1,0 1,0 0,-1 0,1 0,0 0,0 1,26 57,-23-48,55 251,-53-244,6 70,-15-86,1-1,-1 1,1-1,-1 1,0-1,0 0,1 0,-1 0,0 0,0 0,0-1,0 1,0-1,0 0,0 0,0 0,0 0,-1 0,1-1,0 0,1 1,-1-1,0 0,0 0,0-1,0 1,1-1,-1 1,1-1,-1 0,1 0,0 0,-1 0,-3-1,-226-114,187 95,27 14</inkml:trace>
  <inkml:trace contextRef="#ctx0" brushRef="#br0" timeOffset="1462.998">2147 585,'-38'39,"-18"26,1 8,5 0,6-6,10-11,12-10,4-7,5-7,1-3,1-1,-1-2,0 0,3-4</inkml:trace>
  <inkml:trace contextRef="#ctx0" brushRef="#br0" timeOffset="1714.026">2288 784,'-14'38,"-5"22,0 7,0-5,2-7,4-8,10-8,4-6,3-7</inkml:trace>
  <inkml:trace contextRef="#ctx0" brushRef="#br0" timeOffset="2163.819">2147 868,'4'-6,"96"-143,-94 142,0 0,0 1,1 0,-1 0,2 0,-1 1,0 0,1 0,0 1,0 0,0 1,1-1,-1 2,1-1,0 1,0 0,0 1,4 0,-8 1,0 0,0 1,-1-1,1 1,0 0,-1 1,1-1,-1 1,1 0,-1 0,0 0,0 1,0-1,0 1,0 0,0 0,-1 0,0 1,0-1,0 1,0 0,0 0,0 0,-1 0,0 0,0 1,0-1,-1 1,1-1,-1 2,2 3,-1 1,-1 0,1-1,-2 1,1 0,-1 0,-1-1,0 1,0 0,-1-1,0 1,0-1,-1 1,-3 3,-70 96,75-109,1 1,-1 0,1-1,-1 1,1-1,0 1,-1 0,1-1,0 1,-1 0,1-1,0 1,0 0,0-1,-1 1,1 0,0 0,0-1,0 1,0 0,0 0,1-1,-1 1,0 0,0-1,0 1,1 0,-1 0,0-1,1 1,-1 0,0-1,1 1,-1-1,1 1,-1-1,1 1,-1-1,1 1,-1-1,1 1,0-1,-1 0,1 1,0-1,-1 0,1 1,0-1,0 0,0 0,47 9,-28-7,-13-1,0 0,0 0,0 1,0 0,0 0,0 0,0 1,-1 0,1 1,-1-1,0 1,0 0,0 1,-1 0,0 0,1 0,-2 0,1 1,-1-1,1 1,-2 0,1 1,-1-1,0 1,0 0,-1-1,1 1,-1 4,-1-5,0-1,0 1,-1-1,0 0,0 1,0-1,-1 1,0-1,0 0,0 1,0-1,-1 0,0 0,0 0,-1 0,1 0,-1 0,0-1,0 0,-1 1,1-1,-1 0,0 0,0-1,0 1,-4 1,-2 1,0 0,-1-1,0 0,1-1,-1 0,-1 0,1-1,0-1,-1 0,1-1,-1 0,-2-1,-89-6,75-1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47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1 244,'125'-9,"1"5,110 11,-3 0,-89-8,-144 0,1 0,-1 0,0 0,0 0,0 0,0 0,0 1,0-1,0 0,0 0,0 0,0 0,0 0,0 0,-1 0,1 0,0 1,-1-1,1 0,-1 0,1 0,-1 1,1-1,-1 0,0 0,1 1,-1-1,0 1,1-1,-1 1,0-1,0 1,1-1,-1 1,0-1,0 1,0 0,0 0,0-1,0 1,0 0,1 0,-1 0,0 0,0 0,-1 0,2 0,-136-61,103 49,0-2,1-1,0-2,2-1,-27-20,34 9,21 18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934 139,'-31'-20,"-1"0,-1 3,0 0,-1 2,-1 2,0 1,-6 0,25 8,0 1,0 1,0 0,0 1,-1 0,1 2,0 0,-1 1,1 0,0 1,0 1,1 1,-1 0,1 1,0 1,1 0,-7 5,-13 12,2 1,1 2,1 1,1 1,2 2,1 1,1 1,2 1,2 1,-17 34,30-52,-1 1,2-1,1 1,0 1,1-1,1 1,0 0,0 18,4-30,0 0,0 0,1 0,-1 0,2 1,-1-2,1 1,0 0,0 0,1 0,0-1,0 0,1 1,0-1,0-1,0 1,1 0,-1-1,2 0,-1 0,0 0,1-1,0 0,0 0,1 0,3 1,1 0,0-1,0 0,1-1,-1 0,1-1,-1 0,1-1,0 0,-1-1,1 0,0-1,0 0,-1-1,1 0,-1-1,8-3,13-5,-1-1,0-2,-1 0,0-3,15-11,2-3,-3-1,-1-2,-1-2,-2-1,-1-3,-3-1,-1-1,-2-3,-2 0,10-23,-7-16,-77 218,37-100,0 1,2 0,2 0,1 0,2 0,1 0,2 0,2-1,1 1,1-1,5 10,-9-34,0 0,1-1,0 1,0-1,1 0,1 0,-1-1,1 0,1 0,-1-1,1 1,0-2,1 1,0-1,1 0,10 3</inkml:trace>
  <inkml:trace contextRef="#ctx0" brushRef="#br0" timeOffset="536.094">1582 506,'-131'121,"-107"128,192-184,46-64,-1-1,1 0,0 1,0-1,-1 0,1 1,0-1,0 0,-1 1,1-1,0 1,0-1,0 0,0 1,0-1,0 1,0-1,-1 1,1-1,1 1,-1-1,0 0,0 1,0-1,0 1,0-1,0 1,0-1,0 0,1 1,-1-1,0 1,0-1,1 0,-1 1,0-1,1 0,-1 1,0-1,1 0,-1 1,0-1,1 0,-1 0,1 0,-1 1,0-1,1 0,-1 0,1 0,-1 0,1 0,-1 0,0 0,1 0,-1 0,1 0,-1 0,1 0,-1 0,1 0,-1 0,0 0,1-1,-1 1,1 0,-1 0,0 0,1-1,-1 1,32-17,-30 15,30-23,-1-3,0 0,-3-2,0-1,-2-1,-1-2,8-16,47-59,66-90,-146 198,0 1,0-1,0 1,1-1,-1 1,0 0,0-1,0 1,0-1,1 1,-1-1,0 1,0 0,1-1,-1 1,0-1,1 1,-1 0,0-1,1 1,-1 0,1 0,-1-1,0 1,1 0,-1 0,1 0,-1-1,1 1,-1 0,1 0,-1 0,1 0,-1 0,1 0,-1 0,1 0,-1 0,0 0,1 0,-1 0,1 0,-1 1,1-1,-1 0,1 0,-1 0,1 1,-1-1,0 0,1 1,-1-1,0 0,1 1,-1-1,0 0,1 1,-1-1,0 1,0-1,1 0,-1 1,0-1,0 1,0-1,0 1,0-1,3 38,-3-32,-3 313,52-131,-43-173,-7-15,0-1,1 1,-1 0,0-1,1 1,-1 0,0-1,0 1,1 0,-1 0,0 0,0 0,1-1,-1 1,0 0,0 1,1-1,-1 0,0 0,0 0,0 0,1 0,-1 1,0-1,1 0,-1 1,0-1,1 1,-1-1,0 0,1 1,-1-1,1 1,-1 0,1-1,-1 1,1-1,-1 1,1 0,0-1,-1 1,1 0,0 0,-1-1,1 1,0 0,0 0,0-1,0 1,0 0,0 0,0-1,0 1,0 0,0 0,0 0,1-1,-1 1,0 0,0-1,1 1,-1 0,0 0,1-1,-1 1,1-1,-1 1,1 0,0-1,-192-146,43 43,120 85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0:48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1 283,'43'0,"34"0,3 0</inkml:trace>
  <inkml:trace contextRef="#ctx0" brushRef="#br0" timeOffset="2221.466">57 311,'84'5,"-56"-8,229 0,-155-17,-91 21,-5 3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04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26,'-90'-21,"65"18,1 2,-1 0,0 2,0 1,1 1,-1 1,1 1,0 1,0 1,1 1,0 1,0 1,1 1,-12 8,17-9,-1 1,2 0,-1 1,2 1,-1 0,2 1,0 1,1 0,0 1,1 0,1 1,1 1,0-1,1 2,1-1,1 1,0 0,2 1,0-1,1 1,1 4,2-17,0 0,1 1,1-1,-1 0,1 0,0 0,1 0,0 0,0 0,0-1,1 1,0-1,0 1,1-1,-1 0,1 0,1-1,-1 1,1-1,0 0,0 0,1 0,-1-1,1 0,0 0,0 0,0-1,1 0,-1 0,1-1,0 1,0-2,0 1,6 0,7-3,0-2,0 0,0-1,-1-1,1 0,-1-2,0 0,-1-2,0 0,0-1,-1 0,0-2,-1 0,0 0,-1-2,8-9,17-13,-2-2,-2-1,-2-2,-1-2,-2-1,-3-1,17-35,-45 80,0 1,0 0,1 0,-1 0,0 0,1-1,-1 1,0 0,1 0,-1-1,1 1,-1 0,1-1,-1 1,1 0,-1-1,1 1,0-1,-1 1,1-1,0 1,0-1,-1 1,1-1,0 0,0 1,0-1,-1 0,1 0,0 0,0 0,0 0,0 0,-1 0,1 0,0 0,0 0,0 0,0 0,-1 0,1-1,0 1,0 0,0-1,-1 1,1-1,0 1,-1-1,1 1,0-1,-1 1,1-1,0 0,-1 1,1-1,-1 0,1 1,-1-1,0 0,1 0,-1 1,0-1,0 0,1 0,-1 0,0 0,0 1,0-2,42 139,-37-109,2-1,2 0,0-1,2 0,10 19,-12-28,2 0,0 0,1-1,1-1,0 0,1-1,0 0,13 9,36-4,-41-17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04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1,'0'33,"0"26,0 8,-5-4,-1-6,0-9,1-8,2-6,1-4,1-2,-5-5,-5-8,-1-5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05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55,'273'-53,"-271"53,1-1,-1 1,1 0,0-1,-1 1,1 1,-1-1,1 0,-1 1,1-1,-1 1,1 0,-1-1,1 1,-1 1,0-1,1 0,-1 0,0 1,0-1,0 1,0 0,0 0,-1 0,1 0,0 0,-1 0,1 0,-1 0,0 0,0 1,0-1,0 1,0-1,-1 1,1-1,-1 1,1-1,-1 1,0-1,0 1,0 0,0-1,-1 1,1-1,-1 1,0 1,-3 10,-1 0,0 0,-1 0,0-1,-2 0,1 0,-1-1,-1 0,-2 1,-15 25,24-36,0 1,0-1,1 1,-1 0,1-1,0 1,0 0,0 0,0 0,0 0,1 0,-1 0,1 0,0 0,0 0,0 0,0 0,1 0,-1 0,1 0,-1 0,1 0,0 0,1 0,-1 0,0-1,1 1,-1 0,1-1,0 1,0-1,1 1,3 3,0 0,1-1,0 0,1 0,-1-1,1 0,-1 0,1 0,1-1,7 2,-10-4,-1 0,1 0,-1 1,1 0,-1 0,1 1,-1-1,0 1,0 0,0 1,-1-1,1 1,-1 0,0 0,0 0,0 1,0-1,-1 1,0 0,0 0,0 0,0 1,-1-1,0 1,0-1,-1 1,1-1,-1 1,-1 0,1 0,-1 0,0 5,0-6,-1 0,0 0,0 1,-1-1,1 0,-1 0,0 0,0 0,-1-1,1 1,-1-1,0 1,-1-1,1 0,-1 0,1 0,-1-1,0 1,-1-1,1 0,0 0,-1 0,0-1,0 0,0 0,0 0,0 0,0-1,0 0,0 0,-2 0,-9 2,1-1,-1 0,1-2,-1 0,0 0,1-2,-1 0,1 0,0-2,-7-1,-5-6,2-1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10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0 204,'1'0,"-1"0,1 0,-1 0,1 0,0 0,-1 0,1 0,-1 0,1 0,-1 0,1 0,-1 1,1-1,-1 0,1 0,-1 1,0-1,1 0,-1 0,1 1,-1-1,0 1,1-1,-1 0,0 1,1-1,-1 1,0-1,1 1,-1-1,0 1,0-1,0 1,0-1,1 1,-1-1,0 1,0-1,0 1,0-1,0 1,0-1,0 1,0-1,-1 1,1-1,0 1,0-1,0 1,0-1,-1 1,1-1,0 1,-1-1,1 1,0-1,-1 0,1 1,0-1,-1 0,1 1,-1-1,1 0,161 35,403-35,-563 0,0 0,-1 1,1-1,0 0,0 1,0-1,0 0,-1 0,1 0,0 0,0 0,0 0,0 0,0 0,-1 0,1 0,0-1,0 1,0 0,-1 0,1-1,0 1,0-1,0 1,-1 0,1-1,0 0,-1 1,1-1,-1 1,1-1,0 0,-1 1,1-1,-1 0,0 0,1 1,-1-1,0 0,1 0,-1 0,0 1,0-1,0 0,0 0,1 0,-1 0,0 0,-1 1,1-1,0 0,0 0,0 0,0 0,-1 1,1-1,0 0,-1 0,1 0,-1 1,1-1,-1 0,1 1,-1-1,1 0,-1 1,0-1,1 1,-1-1,0 1,-133-166,101 124,21 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4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0,'22'291,"-90"256,56-405,13-158,-1-3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0,'-10'15,"-2"9,4 0,10-3,3-5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1,'43'9,"34"-1,8-2,-5-2,-12-7,-12-2,-11-1,-19 0,-12 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5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49,'-18'30,"-132"337,123-293,33-113,7-15,3 2,2 0,2 1,3 1,1 1,13-15,-32 54,2 0,-1 0,1 1,1 0,0 0,0 0,0 1,1 1,1 0,-1 0,6-3,-13 9,0 1,0-1,0 1,0-1,0 1,0-1,0 1,0 0,0 0,0 0,0 0,0 1,0-1,0 0,0 1,0 0,0-1,0 1,0 0,0 0,0 0,-1 0,1 0,0 0,-1 1,1-1,-1 1,1-1,-1 1,0-1,1 1,-1 0,0-1,0 1,0 0,-1 0,1 0,0 0,-1 0,1 1,16 86,-16-84,3 38,2-1,2 0,2 0,13 35,-21-71,-1-1,2 1,-1-1,1 0,0 0,0 0,0 0,1 0,-1-1,1 1,0-1,1 0,-1-1,1 1,-1-1,1 1,0-2,1 1,-1 0,0-1,1 0,-1 0,1-1,0 1,-1-1,1-1,0 1,0-1,0 0,-1 0,1 0,0-1,0 0,-1 0,1-1,0 0,-1 1,5-4,3-2,0-1,-1 0,1-1,-2-1,1 1,-2-2,1 0,-1 0,-1-1,0 0,-1-1,0 1,-1-2,0 1,-1-1,-1 0,0 0,-1-1,0 1,-1-1,-1 0,0 0,-1 0,-1 0,-1-10,1 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49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470 359,'-124'213,"-196"362,696-1270,-107 290,-229 358,-38 48,-1 0,1 0,-1 0,1 0,-1 1,0-1,0 0,0 1,1-1,-1 1,-1-1,1 1,0-1,0 1,0 0,-1-1,1 1,-1 0,0-1,1 1,-1 0,0 0,0 0,0-1,0 1,0 0,-1 0,1-1,0 1,-1 0,1 0,0 1,5 458,41-50,-29-301,-18-108,1-1,-1 0,1 1,-1-1,1 0,-1 0,0 0,0 0,0 1,1-1,-1 0,0 0,0-1,-1 1,1 0,0 0,0 0,0-1,0 1,-1 0,1-1,0 0,-1 1,1-1,0 1,-1-1,1 0,0 0,-1 0,1 0,-1 0,1 0,0 0,-1-1,1 1,0 0,-1-1,1 1,0-1,-1 0,-54-23,-225-139,182 106,-134-64,171 107,42 15</inkml:trace>
  <inkml:trace contextRef="#ctx0" brushRef="#br0" timeOffset="466.056">1458 697,'-18'1,"1"0,0 1,0 1,0 1,1 0,-1 1,1 1,0 0,1 1,-1 1,1 1,1 0,0 1,0 0,1 1,0 0,1 2,0 0,8-7,0 1,1-1,-1 1,2 0,-1 0,1 0,0 0,1 0,-1 0,1 1,1-1,0 1,0-1,0 0,1 1,0-1,0 0,1 0,0 1,0-1,1 0,-1-1,2 1,-1 0,1-1,0 0,0 0,1 0,-1 0,1-1,1 0,-1 0,1 0,0-1,0 1,0-1,1-1,-1 1,1-1,0-1,0 1,0-1,0 0,0 0,6-1,-2 0,-1 0,1-1,0 0,-1-1,1-1,-1 1,1-2,-1 1,0-1,0-1,0 0,0-1,0 1,-1-2,0 1,0-1,0-2,131-129,-117 108,-2-1,-1-2,-1 0,-2 0,-1-2,-2 0,-1-1,-2 0,-2-1,0 0,-3-1,-1 0,-2 1,-1-34,-2 54,-1 0,0 1,-1-1,-1 1,0-1,-1 1,-1 0,0 1,-1-1,-1 1,0 0,-1 0,-8-9,11 18,0 1,0 0,-1 0,0 0,0 1,0 0,0 0,0 1,-1 0,1 0,-1 0,1 1,-1 0,0 0,1 0,-1 1,0 0,0 1,0-1,1 1,-1 0,0 1,1 0,-1 0,1 0,0 1,0 0,0 0,0 1,0 0,1-1,0 2,-1-1,-3 5,-5 7,0 0,1 0,1 1,1 1,0 0,2 1,0-1,0 2,2-1,1 1,0 1,-1 10,5-17,0-1,1 0,0 0,1 1,0-1,1 0,1 0,0 0,1 0,0 0,1 0,1 0,0-1,0 0,1 0,1-1,0 1,0-1,1-1,2 2,17 15,-2-6</inkml:trace>
  <inkml:trace contextRef="#ctx0" brushRef="#br0" timeOffset="948.181">2164 669,'-14'20,"1"-1,0 2,2 0,1 0,0 1,2 0,0 0,2 1,-2 13,6-30,1 0,0 0,1 0,-1 0,1 1,0-1,1 0,-1 0,1 0,1 0,-1 0,1 0,0-1,0 1,1 0,-1-1,1 1,1-1,-1 0,1 0,0-1,0 1,0-1,0 1,1-1,0-1,0 1,0-1,0 0,0 0,1 0,0-1,-1 1,1-1,0-1,0 1,0-1,0 0,0-1,0 1,0-1,0-1,6 0,3 0,-1-1,0-1,1-1,-2 0,1 0,0-1,-1-1,0-1,0 0,-1 0,0-1,0-1,-1 0,0 0,0-1,6-8,13-18,0-2,-3-1,-1-1,9-21,-20 34,-1-1,-1 0,-1-1,-2 0,0-1,-2 0,-2-1,-1 1,-1-1,-1 0,-2 0,-1-1,-2 1,-1 0,-1 1,-2-1,-5-15,-42-76,50 117,0 1,-1 0,1 0,-1 0,0 0,0 1,-1 0,1 0,-1 0,1 0,-1 1,0-1,0 1,0 1,0-1,0 1,-1 0,1 0,0 0,-1 1,1-1,-1 1,-1 1,-1 0,0 0,0 0,0 1,1 0,-1 1,1-1,-1 1,1 1,0 0,0 0,1 0,-1 1,1-1,0 2,0-1,1 1,-1 0,1 0,0 0,1 1,0-1,0 1,0 0,1 1,-1 3,-8 20,1 2,2-1,2 1,0 1,2 11,2-16,1 1,2-1,0 1,3 0,0-1,2 1,1-1,1-1,2 1,1-1,1-1,1 0,1 0,2-1,1-1,11 14,-10-19,0-1,0-1,2-1,0 0,1-1,1-2,1 0,-1-1,2-1,0-1,10 3,17-3,-31-13</inkml:trace>
  <inkml:trace contextRef="#ctx0" brushRef="#br0" timeOffset="1195.203">3123 782,'0'39,"0"16,5 5,1-8</inkml:trace>
  <inkml:trace contextRef="#ctx0" brushRef="#br0" timeOffset="1461.762">3151 302,'0'0</inkml:trace>
  <inkml:trace contextRef="#ctx0" brushRef="#br0" timeOffset="1629.243">3405 1008,'108'-356,"-103"342,-4 7,1 0,0 1,0-1,1 1,0 0,0 0,0 0,1 0,0 0,0 1,0-1,1 1,0 0,2-1,-5 6,-1 0,1 1,-1-1,1 1,-1-1,0 1,1 0,-1 0,0 0,1 0,-1-1,0 2,0-1,0 0,0 0,0 0,0 0,0 1,0-1,-1 0,1 1,0-1,-1 1,1-1,-1 1,0-1,1 1,-1-1,0 1,0-1,0 1,0-1,0 1,0 1,0-2,5 110,-7-95,2 0,0 0,1 0,1 1,0-1,1 0,1-1,0 1,4 7,-7-20,0 0,1 0,-1 0,1 0,-1 0,1-1,0 1,0 0,1-1,-1 0,0 1,1-1,-1 0,1 0,0-1,0 1,0-1,0 1,0-1,0 0,0 0,0 0,0 0,0-1,1 1,-1-1,0 0,0 0,1 0,-1 0,0-1,1 1,-1-1,0 0,0 0,0 0,0 0,0 0,0-1,0 0,0 1,-1-1,1 0,-1 0,1 0,0-2,80-107,12-11,-78 109</inkml:trace>
  <inkml:trace contextRef="#ctx0" brushRef="#br0" timeOffset="2064.534">4223 669,'-15'7,"-1"0,2 1,-1 0,1 1,0 1,0 0,1 1,1 0,0 1,0 0,-6 11,17-21,-1 1,1 0,0 0,0-1,0 1,0 0,1 0,-1 0,1 0,0 0,0 0,0 0,0 0,1 0,-1 0,1 0,-1 0,1 0,0 0,0 0,1-1,-1 1,0 0,1-1,0 1,-1-1,1 1,0-1,0 0,1 0,-1 0,0 0,1 0,-1-1,1 1,1 0,105 46,34-36,-131-14,0 1,-1 0,1 1,-1 0,1 1,0 0,-1 1,1 0,-1 1,0 0,0 1,0 0,0 0,-1 2,0-1,0 1,0 1,0-1,-1 2,-1-1,1 1,-1 1,4 14,0 1,-2 1,-1 0,-1 0,-1 1,-1 0,-1 0,-2 0,0 0,-2 1,-1 0,-1-1,-5 26,4 23,-4 0,-3 0,-4-1,-3 0,-4 2,15-61,0 0,-2 0,0-1,0 0,-2 0,0-1,0 0,-1 0,-8 7,15-17,-1 1,1-1,0 0,-1 0,0 0,0-1,0 0,0 1,0-1,0 0,-1-1,1 1,-1-1,1 0,-1 0,1-1,-1 1,0-1,1 0,-1 0,0 0,1-1,-1 0,0 0,1 0,-1 0,1-1,0 1,0-1,-1 0,1-1,0 1,0-1,-1-1,-3-6,0 0,0-1,1 0,1 0,0-1,0 0,1 0,1 0,0-1,0 1,1-1,1 0,0 0,1 0,1 0,0 0,0 0,3-13,-3 9,1-29,3 1,1 0,3 1,1-1,3 1,1 1,2 0,2 1,2 1,1 0,2 2,2 1,2 0,1 2,26-26,24-10,-44 45</inkml:trace>
  <inkml:trace contextRef="#ctx0" brushRef="#br0" timeOffset="2649.291">6115 613,'0'33,"0"31,0 9,0-3,0-14</inkml:trace>
  <inkml:trace contextRef="#ctx0" brushRef="#br0" timeOffset="2895.429">6171 246,'19'14,"7"5</inkml:trace>
  <inkml:trace contextRef="#ctx0" brushRef="#br0" timeOffset="22335.931">244 2786,'-16'154,"6"131,9-216,-6 194,-21-191,27-70,0 0,0 0,0-1,0 1,0-1,-1 1,1-1,-1 0,1 1,-1-1,1 0,-1 0,0 0,1 0,-1 0,0-1,0 1,0 0,0-1,0 1,0-1,1 0,-1 0,0 0,0 0,0 0,0 0,0 0,0-1,0 1,0 0,0-1,0 0,0 0,1 1,-1-1,0-1,-3-3,1 0,0 0,0 0,0-1,1 0,0 0,0 0,1 0,-1 0,1-1,1 1,-1-1,1 1,0-1,0 0,1 1,0-1,0 0,1 1,0-1,0 0,1 1,-1-1,2 0,10-56,3 1,2 1,3 0,12-18,5-8,5 1,3 3,4 2,3 2,3 2,56-56,-93 110,2 0,1 1,0 0,2 2,0 1,2 2,0 0,0 1,11-3,-34 17,0 1,0-1,0 1,0-1,0 1,1 0,-1 1,0-1,1 0,-1 1,0 0,1 0,-1 0,1 0,-1 0,0 1,1-1,-1 1,0 0,1 0,-1 0,0 1,0-1,0 1,0 0,0 0,0 0,-1 0,1 0,-1 0,1 1,-1-1,0 1,0 0,1 1,0 11,-1 1,0 0,-1-1,0 1,-2 0,0 0,0-1,-2 1,0-1,0 1,-2-1,0 0,0-1,-2 1,-1 1,1 4,-13 29,-2 0,-2-1,-2-1,-2-2,-2-1,-3-1,0-1,-3-2,-1-2,-21 15,7-20,50-33,1-1,-1 1,0 0,1-1,-1 1,0-1,1 1,-1-1,1 1,-1-1,1 1,-1-1,1 1,0-1,-1 0,1 1,-1-1,1 0,0 0,0 1,0-1,-1 0,1 1,0-1,0 0,0 0,0 1,0-1,0 0,0 0,0 1,1-1,-1 0,0 0,0 1,1-1,-1 0,0 1,1-1,-1 0,0 1,1-1,-1 1,1-1,-1 1,1-1,-1 1,1-1,0 1,-1-1,1 1,0 0,-1-1,1 1,0 0,-1-1,1 1,0 0,0 0,0 0,55-49,-27 29</inkml:trace>
  <inkml:trace contextRef="#ctx0" brushRef="#br0" timeOffset="23337.31">1627 2448,'-87'58,"3"4,-70 66,137-113,1 0,0 1,1 0,1 1,1 1,0 0,-4 10,16-27,0 1,1-1,-1 1,0-1,1 1,-1-1,1 1,-1 0,1-1,0 1,-1 0,1-1,0 1,0 0,0 0,1-1,-1 1,0 0,1-1,-1 1,1 0,-1-1,1 1,0-1,0 1,0-1,-1 1,2-1,-1 0,0 1,0-1,0 0,0 0,1 0,-1 0,1 0,-1 0,1 0,-1 0,1-1,-1 1,1 0,0-1,-1 0,1 1,0-1,-1 0,1 0,0 0,-1 0,1 0,0 0,0 0,-1-1,1 1,0-1,-1 1,1-1,1 0,17-5,-1-1,1-1,-1-1,-1-1,1 0,-2-1,1-1,-2-1,10-10,8-2,184-138,-216 161,-1 0,0 1,0 0,0-1,0 1,0 0,0 0,0 0,0-1,1 1,-1 0,0 1,1-1,-1 0,0 0,1 1,-1-1,1 0,-1 1,1 0,0-1,-1 1,1 0,-1 0,1 0,0 0,-1 0,1 0,-1 0,1 1,-1-1,1 0,0 1,-1-1,1 1,-1 0,0 0,1-1,-1 1,0 0,1 0,-1 0,0 0,0 1,0-1,1 1,4 97,-7-92,-1-1,1 1,1 0,-1 0,1 0,1-1,-1 1,1 0,0 0,1-1,-1 1,1-1,1 1,-1-1,1 0,0 0,0 0,1 0,0-1,0 1,0-1,1 0,0 0,4 4,3-5,-1 1,1-2,0 1,0-2,1 0,-1 0,0-1,1 0,-1-1,0-1,1 0,-1-1,0 0,0 0,0-2,0 1,0-2,-1 1,0-2,0 1,0-1,0-1,2-3,20-10,0-2,-2-1,0-1,-2-2,-1-1,-1-2,-1 0,-1-2,-2 0,-2-2,0 0,10-26,-24 40,0 0,-1-1,0 0,-2 0,0 0,-2 0,0-1,-1 1,-1 0,-1-1,-1 1,-1-1,-1-3,3 21,1 0,-1 0,1 0,-1 0,0 0,0 0,-1 0,1 1,0-1,-1 0,0 1,1-1,-1 1,0 0,0 0,-1-1,1 1,0 1,-1-1,1 0,-1 0,1 1,-1 0,0-1,0 1,0 0,0 0,0 1,0-1,0 1,0-1,0 1,0 0,0 0,0 0,0 1,-2 0,-6 2,0 0,0 1,0 1,0-1,1 2,0 0,0 0,1 1,0 0,0 0,0 1,1 0,0 1,1 0,-1 0,2 1,0 0,0 0,0 0,2 1,-1-1,1 1,1 0,0 1,0-1,0 6,3-11,1-1,-1 0,1 0,0 0,0 0,0-1,1 1,0 0,0 0,0-1,0 1,1-1,0 0,0 0,0 0,0 0,1 0,-1-1,1 1,0-1,0 0,0 0,0 0,1-1,-1 0,1 0,0 0,3 1,147 27,-137-29,2 1,1 0,-1 1,0 2,0 0,-1 0,1 2,0 1,-17-6,0 0,0 0,0 0,-1 0,1 1,-1-1,1 1,-1 0,0 0,0-1,0 1,0 1,-1-1,1 0,-1 0,0 0,0 1,0-1,0 1,-1-1,1 1,-1-1,0 1,0-1,0 1,0-1,-1 4,-28 99,21-85,-6 62,14-81,-1 1,2-1,-1 0,0 0,0 0,1 0,-1 0,1 0,-1 0,1 0,0 0,0 0,0-1,0 1,0 0,0 0,1-1,-1 1,1-1,-1 1,1-1,-1 0,1 1,0-1,-1 0,1 0,0 0,0 0,0-1,0 1,0 0,0-1,0 0,0 1,0-1,0 0,0 0,1 0,13-3,0-1,0 0,-1-1,1-1,-1 0,-1-1,1-1,-1 0,-1-1,1 0,-1-1,7-8,-8 9,23-21,-2-2,-1-2,-1 0,-2-2,1-5,-21 29,38-55,-3-2,-3-2,-3-1,6-24,-29 62,-1 0,-1 0,-2-2,-2 1,-1-1,-2 0,-1-1,-1-9,-4 43,1 1,0-1,-1 0,0 0,1 0,-1 0,0 1,0-1,-1 0,1 0,-1 0,1 0,-1 1,0-1,0 0,0 1,-1-1,1 0,0 1,-1 0,0-1,1 1,-1 0,0 0,0 0,0 0,-1 0,1 0,0 1,-1-1,1 1,-1 0,1-1,-1 1,0 0,0 1,1-1,-1 0,0 1,0-1,0 1,0 0,0 0,1 0,-1 1,0-1,0 1,-5 5,0 1,1 1,0-1,1 1,0 1,0-1,0 1,1 0,1 0,-1 0,2 1,-1-1,1 1,0 0,1 0,0 5,-11 42,2 1,3 0,2 1,3 0,2 0,3 0,3-1,2 1,2-1,4 0,1-1,17 39,40 43,-107-214,20 47,1 2</inkml:trace>
  <inkml:trace contextRef="#ctx0" brushRef="#br0" timeOffset="23587.765">3010 2137,'43'10,"33"7,14 7,-4-2,-11-4,-10-1,-10-2,-5-5,-7 1,-10-1</inkml:trace>
  <inkml:trace contextRef="#ctx0" brushRef="#br0" timeOffset="24050.276">4450 2334,'-18'14,"2"1,-1 1,2 0,0 1,2 0,-1 1,2 1,1 0,0 1,1 0,-4 13,13-28,0-1,-1 1,2 0,-1-1,0 1,1 0,0 0,0-1,0 1,1 0,0 0,0-1,0 1,0 0,1-1,0 1,0-1,0 0,0 0,1 0,-1 0,1 0,0 0,0-1,1 1,-1-1,1 0,-1 0,1 0,0 0,0-1,1 0,-1 1,0-2,1 1,-1 0,1-1,0 0,-1 0,1 0,0-1,1 0,21 4,0-3,0 0,0-1,0-2,0-1,-1-1,1-1,-1-1,0-2,0 0,-1-2,0-1,0 0,-2-2,1-1,11-10,32-27,-40 32</inkml:trace>
  <inkml:trace contextRef="#ctx0" brushRef="#br0" timeOffset="24289.384">5240 1628,'-24'46,"2"0,2 1,2 1,3 1,1 0,3 1,1 1,3 0,2 0,3 0,2 0,2 6,-2-40,2 1,0-1,1 0,0 0,1 0,1-1,1 0,1 0,0 0,1 0,0-1,1-1,1 1,0-1,1-1,1 0,0-1,5 4,-15-15,1 1,0-1,-1 0,1 1,0-1,0-1,0 1,-1 0,1-1,0 1,0-1,0 0,0 0,0 0,0 0,0-1,0 1,0-1,0 0,0 0,-1 0,3-1,17-8</inkml:trace>
  <inkml:trace contextRef="#ctx0" brushRef="#br0" timeOffset="24819.661">5662 2448,'44'-12,"0"-1,-2-2,1-2,-2-2,-1-2,24-16,-56 33,-1 1,0-1,0 0,-1 0,1-1,-1 0,0 0,0 0,-1-1,0 0,0 0,0-1,0 1,-1-1,0 0,-1 0,0 0,0 0,0-1,-1 1,0-1,0 0,-1 0,0 0,0 0,-1 1,0-1,-1 0,0 0,0 0,0-1,-2 4,1 0,-1 0,0 0,0 0,0 0,-1 1,0-1,0 1,0 0,0 1,0-1,-1 0,0 1,0 0,0 0,0 1,0 0,0-1,-1 2,1-1,-1 0,1 1,-1 0,0 1,1-1,-6 1,-4 0,-1 0,1 1,-1 1,1 0,0 1,0 1,0 0,0 1,-6 3,6-3,1 1,1 1,-1 0,1 0,0 1,1 1,0 0,0 1,1 0,0 1,1 0,0 1,1 0,0 0,1 1,1 0,0 0,0 1,1 0,1 0,1 1,0-1,0 3,2-5,0 1,1-1,1 1,0 0,1-1,0 1,0-1,2 1,-1-1,2 1,0-1,0-1,1 1,0 0,1-1,1 0,-1-1,2 1,-1-1,2 0,-1-1,1 0,1-1,-1 0,1 0,1-1,-1 0,1-1,12 5,2-3</inkml:trace>
  <inkml:trace contextRef="#ctx0" brushRef="#br0" timeOffset="28891.856">3913 2362,'2'2,"0"-1,0 0,0 1,-1 0,1-1,-1 1,1 0,-1 0,1 0,-1 0,0 0,0 0,0 0,0 1,0-1,-1 0,1 1,-1-1,1 0,-1 1,0-1,0 0,0 1,0 1,0-1,1 23,-1 0,-1-1,-2 1,0-1,-2 1,0-1,-2-1,-1 1,-1-1,-1 0,-2 2,-15 60,26-76</inkml:trace>
  <inkml:trace contextRef="#ctx0" brushRef="#br0" timeOffset="29390.088">3885 1940,'0'4,"-5"7,4 2,1-7,6-9,-3-4,-7 5,-2-4,4 1,2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1,'-37'8,"1"2,0 2,1 1,1 2,0 1,1 2,-19 14,44-28,1 1,-1 0,1 0,0 1,1 0,-1 1,1-1,1 1,-1 0,1 1,0-1,1 1,0 0,0 0,0 0,1 1,1-1,-1 1,1 0,1-1,0 1,0 0,1 0,0 0,0 0,1 0,0 0,0 0,1-1,3 8,-1-8,1-1,0 1,0-1,0 0,1-1,0 0,1 0,-1 0,1 0,0-1,0 0,1-1,0 0,0 0,0 0,0-1,0 0,0-1,1 0,0 0,-1-1,1 0,0 0,-1-1,1 0,0-1,0 0,-1 0,1-1,-1 0,1-1,-1 0,0 0,2-1,227-78,-209 68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9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25,'-39'129,"33"-111,2 0,0 0,2 0,0 1,0-1,2 1,1 3,-1-17,0-1,0 1,1 0,0-1,0 1,0-1,1 1,-1-1,1 1,0-1,0 0,1 0,-1 0,1 0,0 0,0-1,0 1,1-1,-1 0,1 0,0 0,0 0,0-1,0 0,0 1,0-2,0 1,1 0,-1-1,3 1,5-3,0 1,1-2,-1 0,0 0,0-1,0-1,0 0,-1 0,1-1,-1-1,-1 0,1 0,-1-1,0 0,0-1,-1 0,0-1,2-2,-5 6,27-24,-1-2,-2-2,0 0,-3-2,22-36,11-2,-59 73,0-1,0 0,0 1,0-1,0 1,0-1,0 1,0 0,0-1,0 1,0 0,1 0,-1 0,0 0,0 0,0 0,0 0,0 0,0 0,1 0,-1 1,0-1,0 0,0 1,0-1,0 1,0-1,0 1,0 0,0-1,-1 1,1 0,0 0,0 0,-1-1,1 1,0 0,-1 0,1 0,-1 0,1 0,-1 0,1 0,-1 0,0 1,16 49,-2 206,-2-137,-5 1,-5-1,-7 18,5-113,-2 0,0-1,-2 1,-1-1,-1 1,-1-2,-1 1,-1-1,-1 0,-1-1,-1 0,-14 19,21-34,-2 0,1-1,-1 0,0 0,0-1,0 0,-1 0,0 0,0-1,0 0,-5 1,10-4,0 0,-1 0,1-1,0 1,0-1,-1 1,1-1,-1 0,1 0,0-1,-1 1,1-1,0 1,0-1,-1 0,1 0,0-1,0 1,0-1,0 1,0-1,1 0,-1 0,0 0,1 0,-1-1,1 1,0-1,0 1,0-1,-1-1,0-7,0 0,1 0,0 0,1-1,0 1,0 0,1 0,1-1,0 1,1 0,0 0,0 0,1 0,1 0,0 1,0-1,1 1,0 0,2-1,-5 6,20-43,2 1,2 1,1 2,3 0,1 2,3 2,1 1,2 0,-10 16,0 1,2 1,0 2,1 1,1 1,1 1,0 2,7-1,-12 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7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141 287,'1'322,"26"-72,-26 55,-1-281</inkml:trace>
  <inkml:trace contextRef="#ctx0" brushRef="#br0" timeOffset="332.097">0 287,'42'-36,"2"3,0 1,2 2,2 3,0 1,2 3,0 2,2 2,33-7,-70 22,1 1,-1 0,1 1,-1 1,1 0,0 1,0 1,2 1,-13-1,0-1,1 2,-1-1,0 1,1-1,-1 1,0 1,-1-1,1 1,0 0,-1 0,1 0,-1 1,0-1,0 1,0 0,-1 0,1 1,-1-1,0 1,0 0,-1-1,1 1,0 4,0 9,-1 0,0 0,-2 0,0 1,-1-1,-1 0,0 0,-2 0,0-1,-1 1,0-1,-2 0,0 0,-1-1,0 0,-2 0,0-1,0 0,-1-1,-1 0,-9 7,-21 22,-2-3,-1-1,-2-2,-2-3,-1-1,-1-3,-7 0,27-16,27-17</inkml:trace>
  <inkml:trace contextRef="#ctx0" brushRef="#br0" timeOffset="1298.233">621 935,'11'3,"0"-1,0 0,1-1,-1 0,0-1,0 0,1 0,-1-2,0 1,0-1,0-1,0 0,0-1,-1 0,1 0,-1-1,0 0,0-1,-1 0,0-1,0 0,0 0,4-6,-5 8,1-1,-1 1,0-2,-1 1,1-1,-1 0,-1-1,1 1,-1-1,0-1,-1 1,0-1,-1 0,0 0,0 0,0-1,-2 1,3-10,-5 16,0 0,-1 1,1-1,-1 0,0 1,1-1,-1 1,0 0,-1-1,1 1,0 0,-1-1,1 1,-1 0,0 0,1 0,-1 0,0 1,0-1,0 0,-1 1,1 0,0-1,-1 1,1 0,0 0,-1 0,1 0,-1 1,0-1,1 1,-1 0,1-1,-1 1,0 0,-1 1,-98 11,87-8,1 2,0-1,0 2,0 0,1 1,0 0,1 1,-3 2,12-9,0 1,-1 0,1 1,0-1,1 0,-1 1,1 0,-1-1,1 1,0 0,0 0,1 1,-1-1,1 0,0 0,0 1,1-1,-1 0,1 1,0-1,0 1,0-1,1 1,-1-1,1 0,0 1,0-1,1 0,1 4,6 7,1 1,0-2,1 1,0-2,1 1,1-2,0 1,1-2,0 0,1 0,-3-3,0-1,1 0,0-1,0-1,0 0,1 0,-1-1,1-1,0 0,0-1,0-1,0 0,1-1,-1 0,0-1,0-1,0 0,0-1,0-1,0 0,-1-1,0 0,0-1,0 0,-1-1,0-1,3-2,29-20,-2-2,-1-2,-1-1,-2-2,12-17,-35 36,-4 7,0-1,-1 0,-1 0,0-1,0 0,-1 0,-1-1,-1 0,1 0,-2-1,0 0,1-7,-6 20,0-1,1 1,-1 0,0 0,0 0,0 0,-1 0,1 0,-1-1,1 1,-1 0,1 0,-1 0,0 0,0 0,0 1,0-1,0 0,-1 0,1 1,0-1,-1 1,1-1,-1 1,0-1,1 1,-1 0,0 0,0 0,0 0,0 0,0 0,0 1,0-1,0 1,0-1,0 1,0 0,0-1,-1 1,1 1,-1-1,-89 20,89-19,-1 0,1-1,0 1,0 0,0 1,0-1,1 1,-1-1,0 1,1 0,-1 0,1 0,-1 0,1 0,0 1,0-1,0 1,0-1,0 1,1 0,-1 0,1-1,0 1,-1 0,2 0,-1 1,0-1,0 0,1 0,0 0,0 0,0 1,0-1,0 0,1 0,-1 0,1 0,0 0,1 3,5 0,1-1,1 0,-1 0,1-1,0 0,0-1,0 0,0 0,1-1,-1 0,10 0,-16-1,24 3,-23-5,0 1,-1 0,1 0,0 0,-1 1,1-1,-1 1,1 0,-1 0,1 0,-1 0,1 1,-1-1,0 1,0 0,0 0,0 0,0 0,0 1,0-1,-1 1,0 0,1-1,-1 1,0 0,0 1,0-1,-1 0,1 0,-1 1,0-1,0 1,-9 115,-1-70,8-38,0-1,1 1,1-1,-1 1,2-1,-1 1,1-1,1 0,0 0,0 0,1 0,1-1,-1 1,1-1,1 0,0 0,0-1,1 0,0 0,0 0,4 2,6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7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0 875,'31'-4,"0"-1,0-1,-1-2,0-1,-1-1,0-2,0-1,-2-1,1-1,-2-2,0 0,-1-2,-1-1,-1-1,0-1,-2 0,11-16,-31 36,24-28,-25 30,1 0,-1-1,1 1,0 0,-1 0,1 0,-1 0,1 0,0 0,-1 0,1 0,0 0,-1 0,1 0,-1 0,1 0,0 0,-1 1,1-1,-1 0,1 0,-1 1,1-1,-1 0,1 1,-1-1,1 1,-1-1,1 0,-1 1,0-1,1 1,-1-1,0 1,1 0,-1-1,0 1,0-1,1 1,-1-1,0 1,0 0,0-1,0 1,0 0,0-1,0 1,0-1,0 1,0 0,0-1,0 1,-1-1,1 1,0 0,0-1,-1 1,1-1,0 1,-2 340,3-225,2-48,-3 1,-2-1,-4 1,-3-1,-2-1,-12 33,-24-20,45-78,1-1,-1 1,1 0,-1-1,0 1,0-1,0 1,0-1,0 0,0 0,0 0,0 0,0 0,-1 0,1-1,0 1,0-1,-1 1,1-1,-1 0,1 0,0 0,-1 0,1-1,0 1,-1-1,1 1,0-1,0 0,0 0,-1 0,1 0,0 0,0 0,0 0,0-1,1 1,-4-6,1 1,1-1,-1 0,1 0,1 0,-1 0,1-1,0 1,1-1,0 1,0-1,0 1,1-1,0 0,1 1,0-1,1-4,4-28,1 0,3 0,1 1,2 0,2 1,1 0,3 1,-3 0,3-9,1 1,3 1,2 1,1 1,3 1,1 2,2 0,1 3,2 0,2 3,1 1,1 1,2 3,0 1,15-5,-54 30,1-1,-1 1,1 0,0 0,0 0,0 1,0-1,0 1,1-1,-1 1,0 0,1 0,-1 1,0-1,1 1,-1 0,1-1,-1 2,1-1,-1 0,1 1,-1-1,1 1,-1 0,0 0,0 0,1 1,-1-1,0 1,0 0,0 0,0 0,-1 0,1 0,-1 1,1-1,-1 1,0-1,0 1,0 0,0 0,0 0,0 1,-1 17,0-1,-2 0,0 0,-1 0,-1 1,-1-2,-1 1,0 0,-2-1,0 0,-1-1,-1 1,-1-2,0 1,-1-1,-1-1,-1 0,0-1,-1 0,-3 1,-147 135,94-126,69-25,0 0,0 0,-1 0,1 0,0 0,-1 0,1 0,0-1,0 1,0 0,-1-1,1 1,0-1,0 1,0-1,0 0,0 1,0-1,0 0,0 0,0 0,0 0,0 0,0 0,1 0,-1 0,0 0,1 0,-1 0,1 0,-1-1,1 1,0 0,-1 0,1 0,0-1,0 1,0 0,0-1,0 1,0 0,0 0,0-1,0 1,1 0,-1 0,1-1,-1 1,1 0,-1 0,1 0,0 0,-1 0,1-1,24-52,-9 28</inkml:trace>
  <inkml:trace contextRef="#ctx0" brushRef="#br0" timeOffset="381.884">1581 706,'-45'6,"28"1,0 2,1 0,0 0,0 2,1 0,0 1,1 0,1 1,0 0,1 1,-7 11,16-22,0 1,0 0,0 0,1 1,0-1,0 0,0 1,0-1,1 1,-1 0,1-1,0 1,1 0,-1 0,1 0,0 0,0-1,1 1,-1 0,1 0,0 0,1-1,-1 1,1 0,0-1,0 0,0 1,0-1,1 0,0 0,0 0,0 0,0-1,1 1,-1-1,1 0,0 0,0 0,0-1,2 2,6 1,1-1,0-1,1 0,-1 0,0-1,1-1,-1 0,1-1,0-1,-1 0,1 0,-1-2,0 0,0 0,0-1,0-1,0 0,-1 0,0-1,0-1,-1 0,1-1,-2 0,1-1,-1 0,0 0,-1-1,1-2,-3 4,0 0,-1-1,0 1,0-1,-1 0,0-1,-1 1,0-1,0 0,-1 0,-1 0,1 0,-2-1,1 1,-1-1,-1 1,0-1,-1 1,1-1,-2 1,0 0,0-1,-1 1,0 0,-1 0,0 1,0-1,-4-4,1 6,0 1,0-1,-1 1,0 1,-1 0,1 0,-1 0,0 1,-1 0,1 1,-1 0,0 1,0 0,0 0,0 1,-1 0,1 1,-1 1,1-1,-1 1,1 1,0 0,-1 1,1 0,0 0,0 1,0 0,0 1,0 0,1 1,0 0,0 0,0 1,0 0,1 0,0 1,1 0,-1 1,-4 6,-1 7</inkml:trace>
  <inkml:trace contextRef="#ctx0" brushRef="#br0" timeOffset="652.176">2286 734,'-33'39,"-12"22,3 5,7-8</inkml:trace>
  <inkml:trace contextRef="#ctx0" brushRef="#br0" timeOffset="819.497">2202 368,'5'-29,"1"-5,0 4</inkml:trace>
  <inkml:trace contextRef="#ctx0" brushRef="#br0" timeOffset="1186.767">2456 961,'34'-73,"-18"36,1 1,2 1,1 1,2 1,13-16,-34 48,-1-1,1 1,-1 0,1-1,0 1,-1 0,1 0,0 0,0 0,0 0,0 0,0 0,0 0,0 0,0 0,0 0,1 1,-1-1,0 0,0 1,1-1,-1 1,0 0,1-1,-1 1,0 0,1 0,-1 0,1 0,-1 0,0 0,1 0,-1 0,0 0,1 1,-1-1,0 1,1-1,-1 1,0-1,0 1,1 0,-1 0,0-1,0 1,0 0,0 0,0 0,1 1,18 132,-18-127,0 0,0-1,1 1,0 0,1-1,-1 0,1 0,0 0,1 0,0-1,-1 1,2-1,-1 0,1-1,-1 1,1-1,0-1,1 1,-1-1,1 0,-1 0,1 0,0-1,0-1,0 1,0-1,0 0,1 0,-1-1,0 0,0 0,0-1,1 0,-1 0,0-1,3-1,3-2,0 0,-1-1,1 0,-1-1,-1-1,1 0,-2 0,1-1,-1 0,0-1,-1 0,0-1,6-9,-1-1,-2-1,0-1,-1 0,-1-1,-2 1,2-8,8-20,6-33,-21 59</inkml:trace>
  <inkml:trace contextRef="#ctx0" brushRef="#br0" timeOffset="1451.555">3528 1,'10'33,"2"36,-4 15,-5-2,-2-5,-1-6,-1-10,-5-6,-2-8,1-7,1-5,2-4,2-3,6-1,2-9,-5-9,-2-6</inkml:trace>
  <inkml:trace contextRef="#ctx0" brushRef="#br0" timeOffset="1698.812">3274 340,'38'-5,"33"-2,8 1,0 1,-8 2,-11 0,-11 7,-15 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5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396 114,'0'-4,"-1"-21,-10 33,6 12,0 0,1 0,1 1,1-1,1 1,0 0,3 19,-1 0,-11 296,-2-175,7 131,0-243,-1-31</inkml:trace>
  <inkml:trace contextRef="#ctx0" brushRef="#br0" timeOffset="677.02">0 678,'168'-45,"138"-57,-254 83,-15 7,-15 6,1-1,-1-1,0 0,-1-2,0-1,-1 0,0-2,0 0,-2-1,1-1,-2 0,0-2,0-1,-1-7,0-1,-2 0,0-1,-2 0,-2-1,0-1,-2 0,-1 0,4-30,-2 31,-9 28,0 0,0 1,0-1,0 0,0 1,0-1,0 0,1 1,-1-1,0 0,0 0,0 1,0-1,1 0,-1 1,0-1,0 0,0 0,1 0,-1 1,0-1,0 0,1 0,-1 0,0 1,1-1,-1 0,0 0,1 0,-1 0,0 0,0 0,1 0,-1 0,0 0,1 0,-1 0,0 0,1 0,-1 0,0 0,1 0,-1 0,0 0,1 0,-1-1,0 1,0 0,1 0,-1 0,0-1,1 1,-1 0,0 0,0 0,0-1,1 1,-1 0,-5 111,-1-73,-35 346,42-46,-2-334,1 0,0 0,0 0,1 0,-1 0,1 0,-1-1,1 1,1 0,-1 0,0 0,1-1,0 1,0-1,0 1,0-1,0 0,1 0,-1 0,1 0,0 0,0-1,0 1,0-1,1 0,-1 0,1 0,-1 0,1-1,0 1,-1-1,1 0,0 0,0 0,0-1,0 1,0-1,0 0,0 0,0 0,-1-1,4 0,10-6,-1 0,0-1,0-1,-1-1,0 0,-1-1,0 0,11-13,58-41,18 10,-99 55,0 0,1 0,-1 0,0 0,0 1,0-1,0 1,0-1,0 1,0 0,0-1,0 1,0 0,0 1,0-1,0 0,-1 0,1 1,0-1,-1 1,0-1,1 1,-1 0,0 0,0-1,1 1,-2 0,1 0,0 0,0 0,0 0,-1 1,15 69,-9 70,-5-140,-1 0,1-1,0 1,0 0,-1-1,1 1,0-1,0 1,1-1,-1 1,0-1,0 0,1 1,-1-1,1 0,-1 0,1 0,-1 0,1 0,0-1,-1 1,1 0,0-1,0 0,0 1,-1-1,1 0,0 0,0 0,0 0,-1 0,1 0,0 0,0 0,0-1,-1 1,1-1,0 0,0 1,-1-1,2-1,64-40,-42 19</inkml:trace>
  <inkml:trace contextRef="#ctx0" brushRef="#br0" timeOffset="1001.175">1807 875,'40'-5,"0"-2,0-2,-1-2,0-1,-1-2,-1-1,31-19,5-38,-72 70,0-1,1 1,-1 0,0-1,0 1,0-1,-1 1,1-1,-1 1,1-1,-1 1,0-1,0 0,0 1,0-1,0 1,-1-1,1 1,-1-1,0 0,1 1,-1 0,0-1,-1 1,1 0,0-1,-1 1,1 0,-1 0,0 0,1 0,-1 0,0 1,0-1,-1 1,0-2,-1 1,0 0,0 0,0 1,0 0,0-1,-1 1,1 0,0 1,-1-1,1 1,0 0,-1 0,1 1,0-1,-1 1,1 0,0 0,-1 0,1 0,0 1,0 0,0 0,0 0,-86 58,74-47,1 1,1 1,0 0,1 1,0 1,1 0,1 0,1 1,-4 10,10-19,0 0,1 0,0 0,0 1,1-1,0 1,1 0,0 0,0 0,1-1,1 1,0 0,0 0,1 0,0-1,0 1,1-1,0 0,1 1,4 6,-4-10,0 0,1-1,0 1,0-1,0 0,1 0,0 0,0-1,0 0,0 0,0 0,1-1,0 0,0 0,0-1,0 0,0 0,6 0,134 7,-145-9,33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5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49,'-18'30,"-132"337,123-293,33-113,7-15,3 2,2 0,2 1,3 1,1 1,13-15,-32 54,2 0,-1 0,1 1,1 0,0 0,0 0,0 1,1 1,1 0,-1 0,6-3,-13 9,0 1,0-1,0 1,0-1,0 1,0-1,0 1,0 0,0 0,0 0,0 0,0 1,0-1,0 0,0 1,0 0,0-1,0 1,0 0,0 0,0 0,-1 0,1 0,0 0,-1 1,1-1,-1 1,1-1,-1 1,0-1,1 1,-1 0,0-1,0 1,0 0,-1 0,1 0,0 0,-1 0,1 1,16 86,-16-84,3 38,2-1,2 0,2 0,13 35,-21-71,-1-1,2 1,-1-1,1 0,0 0,0 0,0 0,1 0,-1-1,1 1,0-1,1 0,-1-1,1 1,-1-1,1 1,0-2,1 1,-1 0,0-1,1 0,-1 0,1-1,0 1,-1-1,1-1,0 1,0-1,0 0,-1 0,1 0,0-1,0 0,-1 0,1-1,0 0,-1 1,5-4,3-2,0-1,-1 0,1-1,-2-1,1 1,-2-2,1 0,-1 0,-1-1,0 0,-1-1,0 1,-1-2,0 1,-1-1,-1 0,0 0,-1-1,0 1,-1-1,-1 0,0 0,-1 0,-1 0,-1-10,1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1,'38'10,"18"2,4-4,-3-5,-7-2,-7-2,-11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49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470 359,'-124'213,"-196"362,696-1270,-107 290,-229 358,-38 48,-1 0,1 0,-1 0,1 0,-1 1,0-1,0 0,0 1,1-1,-1 1,-1-1,1 1,0-1,0 1,0 0,-1-1,1 1,-1 0,0-1,1 1,-1 0,0 0,0 0,0-1,0 1,0 0,-1 0,1-1,0 1,-1 0,1 0,0 1,5 458,41-50,-29-301,-18-108,1-1,-1 0,1 1,-1-1,1 0,-1 0,0 0,0 0,0 1,1-1,-1 0,0 0,0-1,-1 1,1 0,0 0,0 0,0-1,0 1,-1 0,1-1,0 0,-1 1,1-1,0 1,-1-1,1 0,0 0,-1 0,1 0,-1 0,1 0,0 0,-1-1,1 1,0 0,-1-1,1 1,0-1,-1 0,-54-23,-225-139,182 106,-134-64,171 107,42 15</inkml:trace>
  <inkml:trace contextRef="#ctx0" brushRef="#br0" timeOffset="466.056">1458 697,'-18'1,"1"0,0 1,0 1,0 1,1 0,-1 1,1 1,0 0,1 1,-1 1,1 1,1 0,0 1,0 0,1 1,0 0,1 2,0 0,8-7,0 1,1-1,-1 1,2 0,-1 0,1 0,0 0,1 0,-1 0,1 1,1-1,0 1,0-1,0 0,1 1,0-1,0 0,1 0,0 1,0-1,1 0,-1-1,2 1,-1 0,1-1,0 0,0 0,1 0,-1 0,1-1,1 0,-1 0,1 0,0-1,0 1,0-1,1-1,-1 1,1-1,0-1,0 1,0-1,0 0,0 0,6-1,-2 0,-1 0,1-1,0 0,-1-1,1-1,-1 1,1-2,-1 1,0-1,0-1,0 0,0-1,0 1,-1-2,0 1,0-1,0-2,131-129,-117 108,-2-1,-1-2,-1 0,-2 0,-1-2,-2 0,-1-1,-2 0,-2-1,0 0,-3-1,-1 0,-2 1,-1-34,-2 54,-1 0,0 1,-1-1,-1 1,0-1,-1 1,-1 0,0 1,-1-1,-1 1,0 0,-1 0,-8-9,11 18,0 1,0 0,-1 0,0 0,0 1,0 0,0 0,0 1,-1 0,1 0,-1 0,1 1,-1 0,0 0,1 0,-1 1,0 0,0 1,0-1,1 1,-1 0,0 1,1 0,-1 0,1 0,0 1,0 0,0 0,0 1,0 0,1-1,0 2,-1-1,-3 5,-5 7,0 0,1 0,1 1,1 1,0 0,2 1,0-1,0 2,2-1,1 1,0 1,-1 10,5-17,0-1,1 0,0 0,1 1,0-1,1 0,1 0,0 0,1 0,0 0,1 0,1 0,0-1,0 0,1 0,1-1,0 1,0-1,1-1,2 2,17 15,-2-6</inkml:trace>
  <inkml:trace contextRef="#ctx0" brushRef="#br0" timeOffset="948.181">2164 669,'-14'20,"1"-1,0 2,2 0,1 0,0 1,2 0,0 0,2 1,-2 13,6-30,1 0,0 0,1 0,-1 0,1 1,0-1,1 0,-1 0,1 0,1 0,-1 0,1 0,0-1,0 1,1 0,-1-1,1 1,1-1,-1 0,1 0,0-1,0 1,0-1,0 1,1-1,0-1,0 1,0-1,0 0,0 0,1 0,0-1,-1 1,1-1,0-1,0 1,0-1,0 0,0-1,0 1,0-1,0-1,6 0,3 0,-1-1,0-1,1-1,-2 0,1 0,0-1,-1-1,0-1,0 0,-1 0,0-1,0-1,-1 0,0 0,0-1,6-8,13-18,0-2,-3-1,-1-1,9-21,-20 34,-1-1,-1 0,-1-1,-2 0,0-1,-2 0,-2-1,-1 1,-1-1,-1 0,-2 0,-1-1,-2 1,-1 0,-1 1,-2-1,-5-15,-42-76,50 117,0 1,-1 0,1 0,-1 0,0 0,0 1,-1 0,1 0,-1 0,1 0,-1 1,0-1,0 1,0 1,0-1,0 1,-1 0,1 0,0 0,-1 1,1-1,-1 1,-1 1,-1 0,0 0,0 0,0 1,1 0,-1 1,1-1,-1 1,1 1,0 0,0 0,1 0,-1 1,1-1,0 2,0-1,1 1,-1 0,1 0,0 0,1 1,0-1,0 1,0 0,1 1,-1 3,-8 20,1 2,2-1,2 1,0 1,2 11,2-16,1 1,2-1,0 1,3 0,0-1,2 1,1-1,1-1,2 1,1-1,1-1,1 0,1 0,2-1,1-1,11 14,-10-19,0-1,0-1,2-1,0 0,1-1,1-2,1 0,-1-1,2-1,0-1,10 3,17-3,-31-13</inkml:trace>
  <inkml:trace contextRef="#ctx0" brushRef="#br0" timeOffset="1195.203">3123 782,'0'39,"0"16,5 5,1-8</inkml:trace>
  <inkml:trace contextRef="#ctx0" brushRef="#br0" timeOffset="1461.762">3151 302,'0'0</inkml:trace>
  <inkml:trace contextRef="#ctx0" brushRef="#br0" timeOffset="1629.243">3405 1008,'108'-356,"-103"342,-4 7,1 0,0 1,0-1,1 1,0 0,0 0,0 0,1 0,0 0,0 1,0-1,1 1,0 0,2-1,-5 6,-1 0,1 1,-1-1,1 1,-1-1,0 1,1 0,-1 0,0 0,1 0,-1-1,0 2,0-1,0 0,0 0,0 0,0 0,0 1,0-1,-1 0,1 1,0-1,-1 1,1-1,-1 1,0-1,1 1,-1-1,0 1,0-1,0 1,0-1,0 1,0 1,0-2,5 110,-7-95,2 0,0 0,1 0,1 1,0-1,1 0,1-1,0 1,4 7,-7-20,0 0,1 0,-1 0,1 0,-1 0,1-1,0 1,0 0,1-1,-1 0,0 1,1-1,-1 0,1 0,0-1,0 1,0-1,0 1,0-1,0 0,0 0,0 0,0 0,0-1,1 1,-1-1,0 0,0 0,1 0,-1 0,0-1,1 1,-1-1,0 0,0 0,0 0,0 0,0 0,0-1,0 0,0 1,-1-1,1 0,-1 0,1 0,0-2,80-107,12-11,-78 109</inkml:trace>
  <inkml:trace contextRef="#ctx0" brushRef="#br0" timeOffset="2064.534">4223 669,'-15'7,"-1"0,2 1,-1 0,1 1,0 1,0 0,1 1,1 0,0 1,0 0,-6 11,17-21,-1 1,1 0,0 0,0-1,0 1,0 0,1 0,-1 0,1 0,0 0,0 0,0 0,0 0,1 0,-1 0,1 0,-1 0,1 0,0 0,0 0,1-1,-1 1,0 0,1-1,0 1,-1-1,1 1,0-1,0 0,1 0,-1 0,0 0,1 0,-1-1,1 1,1 0,105 46,34-36,-131-14,0 1,-1 0,1 1,-1 0,1 1,0 0,-1 1,1 0,-1 1,0 0,0 1,0 0,0 0,-1 2,0-1,0 1,0 1,0-1,-1 2,-1-1,1 1,-1 1,4 14,0 1,-2 1,-1 0,-1 0,-1 1,-1 0,-1 0,-2 0,0 0,-2 1,-1 0,-1-1,-5 26,4 23,-4 0,-3 0,-4-1,-3 0,-4 2,15-61,0 0,-2 0,0-1,0 0,-2 0,0-1,0 0,-1 0,-8 7,15-17,-1 1,1-1,0 0,-1 0,0 0,0-1,0 0,0 1,0-1,0 0,-1-1,1 1,-1-1,1 0,-1 0,1-1,-1 1,0-1,1 0,-1 0,0 0,1-1,-1 0,0 0,1 0,-1 0,1-1,0 1,0-1,-1 0,1-1,0 1,0-1,-1-1,-3-6,0 0,0-1,1 0,1 0,0-1,0 0,1 0,1 0,0-1,0 1,1-1,1 0,0 0,1 0,1 0,0 0,0 0,3-13,-3 9,1-29,3 1,1 0,3 1,1-1,3 1,1 1,2 0,2 1,2 1,1 0,2 2,2 1,2 0,1 2,26-26,24-10,-44 45</inkml:trace>
  <inkml:trace contextRef="#ctx0" brushRef="#br0" timeOffset="2649.291">6115 613,'0'33,"0"31,0 9,0-3,0-14</inkml:trace>
  <inkml:trace contextRef="#ctx0" brushRef="#br0" timeOffset="2895.429">6171 246,'19'14,"7"5</inkml:trace>
  <inkml:trace contextRef="#ctx0" brushRef="#br0" timeOffset="22335.931">244 2786,'-16'154,"6"131,9-216,-6 194,-21-191,27-70,0 0,0 0,0-1,0 1,0-1,-1 1,1-1,-1 0,1 1,-1-1,1 0,-1 0,0 0,1 0,-1 0,0-1,0 1,0 0,0-1,0 1,0-1,1 0,-1 0,0 0,0 0,0 0,0 0,0 0,0-1,0 1,0 0,0-1,0 0,0 0,1 1,-1-1,0-1,-3-3,1 0,0 0,0 0,0-1,1 0,0 0,0 0,1 0,-1 0,1-1,1 1,-1-1,1 1,0-1,0 0,1 1,0-1,0 0,1 1,0-1,0 0,1 1,-1-1,2 0,10-56,3 1,2 1,3 0,12-18,5-8,5 1,3 3,4 2,3 2,3 2,56-56,-93 110,2 0,1 1,0 0,2 2,0 1,2 2,0 0,0 1,11-3,-34 17,0 1,0-1,0 1,0-1,0 1,1 0,-1 1,0-1,1 0,-1 1,0 0,1 0,-1 0,1 0,-1 0,0 1,1-1,-1 1,0 0,1 0,-1 0,0 1,0-1,0 1,0 0,0 0,0 0,-1 0,1 0,-1 0,1 1,-1-1,0 1,0 0,1 1,0 11,-1 1,0 0,-1-1,0 1,-2 0,0 0,0-1,-2 1,0-1,0 1,-2-1,0 0,0-1,-2 1,-1 1,1 4,-13 29,-2 0,-2-1,-2-1,-2-2,-2-1,-3-1,0-1,-3-2,-1-2,-21 15,7-20,50-33,1-1,-1 1,0 0,1-1,-1 1,0-1,1 1,-1-1,1 1,-1-1,1 1,-1-1,1 1,0-1,-1 0,1 1,-1-1,1 0,0 0,0 1,0-1,-1 0,1 1,0-1,0 0,0 0,0 1,0-1,0 0,0 0,0 1,1-1,-1 0,0 0,0 1,1-1,-1 0,0 1,1-1,-1 0,0 1,1-1,-1 1,1-1,-1 1,1-1,-1 1,1-1,0 1,-1-1,1 1,0 0,-1-1,1 1,0 0,-1-1,1 1,0 0,0 0,0 0,55-49,-27 29</inkml:trace>
  <inkml:trace contextRef="#ctx0" brushRef="#br0" timeOffset="23337.31">1627 2448,'-87'58,"3"4,-70 66,137-113,1 0,0 1,1 0,1 1,1 1,0 0,-4 10,16-27,0 1,1-1,-1 1,0-1,1 1,-1-1,1 1,-1 0,1-1,0 1,-1 0,1-1,0 1,0 0,0 0,1-1,-1 1,0 0,1-1,-1 1,1 0,-1-1,1 1,0-1,0 1,0-1,-1 1,2-1,-1 0,0 1,0-1,0 0,0 0,1 0,-1 0,1 0,-1 0,1 0,-1 0,1-1,-1 1,1 0,0-1,-1 0,1 1,0-1,-1 0,1 0,0 0,-1 0,1 0,0 0,0 0,-1-1,1 1,0-1,-1 1,1-1,1 0,17-5,-1-1,1-1,-1-1,-1-1,1 0,-2-1,1-1,-2-1,10-10,8-2,184-138,-216 161,-1 0,0 1,0 0,0-1,0 1,0 0,0 0,0 0,0-1,1 1,-1 0,0 1,1-1,-1 0,0 0,1 1,-1-1,1 0,-1 1,1 0,0-1,-1 1,1 0,-1 0,1 0,0 0,-1 0,1 0,-1 0,1 1,-1-1,1 0,0 1,-1-1,1 1,-1 0,0 0,1-1,-1 1,0 0,1 0,-1 0,0 0,0 1,0-1,1 1,4 97,-7-92,-1-1,1 1,1 0,-1 0,1 0,1-1,-1 1,1 0,0 0,1-1,-1 1,1-1,1 1,-1-1,1 0,0 0,0 0,1 0,0-1,0 1,0-1,1 0,0 0,4 4,3-5,-1 1,1-2,0 1,0-2,1 0,-1 0,0-1,1 0,-1-1,0-1,1 0,-1-1,0 0,0 0,0-2,0 1,0-2,-1 1,0-2,0 1,0-1,0-1,2-3,20-10,0-2,-2-1,0-1,-2-2,-1-1,-1-2,-1 0,-1-2,-2 0,-2-2,0 0,10-26,-24 40,0 0,-1-1,0 0,-2 0,0 0,-2 0,0-1,-1 1,-1 0,-1-1,-1 1,-1-1,-1-3,3 21,1 0,-1 0,1 0,-1 0,0 0,0 0,-1 0,1 1,0-1,-1 0,0 1,1-1,-1 1,0 0,0 0,-1-1,1 1,0 1,-1-1,1 0,-1 0,1 1,-1 0,0-1,0 1,0 0,0 0,0 1,0-1,0 1,0-1,0 1,0 0,0 0,0 0,0 1,-2 0,-6 2,0 0,0 1,0 1,0-1,1 2,0 0,0 0,1 1,0 0,0 0,0 1,1 0,0 1,1 0,-1 0,2 1,0 0,0 0,0 0,2 1,-1-1,1 1,1 0,0 1,0-1,0 6,3-11,1-1,-1 0,1 0,0 0,0 0,0-1,1 1,0 0,0 0,0-1,0 1,1-1,0 0,0 0,0 0,0 0,1 0,-1-1,1 1,0-1,0 0,0 0,0 0,1-1,-1 0,1 0,0 0,3 1,147 27,-137-29,2 1,1 0,-1 1,0 2,0 0,-1 0,1 2,0 1,-17-6,0 0,0 0,0 0,-1 0,1 1,-1-1,1 1,-1 0,0 0,0-1,0 1,0 1,-1-1,1 0,-1 0,0 0,0 1,0-1,0 1,-1-1,1 1,-1-1,0 1,0-1,0 1,0-1,-1 4,-28 99,21-85,-6 62,14-81,-1 1,2-1,-1 0,0 0,0 0,1 0,-1 0,1 0,-1 0,1 0,0 0,0 0,0-1,0 1,0 0,0 0,1-1,-1 1,1-1,-1 1,1-1,-1 0,1 1,0-1,-1 0,1 0,0 0,0 0,0-1,0 1,0 0,0-1,0 0,0 1,0-1,0 0,0 0,1 0,13-3,0-1,0 0,-1-1,1-1,-1 0,-1-1,1-1,-1 0,-1-1,1 0,-1-1,7-8,-8 9,23-21,-2-2,-1-2,-1 0,-2-2,1-5,-21 29,38-55,-3-2,-3-2,-3-1,6-24,-29 62,-1 0,-1 0,-2-2,-2 1,-1-1,-2 0,-1-1,-1-9,-4 43,1 1,0-1,-1 0,0 0,1 0,-1 0,0 1,0-1,-1 0,1 0,-1 0,1 0,-1 1,0-1,0 0,0 1,-1-1,1 0,0 1,-1 0,0-1,1 1,-1 0,0 0,0 0,0 0,-1 0,1 0,0 1,-1-1,1 1,-1 0,1-1,-1 1,0 0,0 1,1-1,-1 0,0 1,0-1,0 1,0 0,0 0,1 0,-1 1,0-1,0 1,-5 5,0 1,1 1,0-1,1 1,0 1,0-1,0 1,1 0,1 0,-1 0,2 1,-1-1,1 1,0 0,1 0,0 5,-11 42,2 1,3 0,2 1,3 0,2 0,3 0,3-1,2 1,2-1,4 0,1-1,17 39,40 43,-107-214,20 47,1 2</inkml:trace>
  <inkml:trace contextRef="#ctx0" brushRef="#br0" timeOffset="23587.765">3010 2137,'43'10,"33"7,14 7,-4-2,-11-4,-10-1,-10-2,-5-5,-7 1,-10-1</inkml:trace>
  <inkml:trace contextRef="#ctx0" brushRef="#br0" timeOffset="24050.276">4450 2334,'-18'14,"2"1,-1 1,2 0,0 1,2 0,-1 1,2 1,1 0,0 1,1 0,-4 13,13-28,0-1,-1 1,2 0,-1-1,0 1,1 0,0 0,0-1,0 1,1 0,0 0,0-1,0 1,0 0,1-1,0 1,0-1,0 0,0 0,1 0,-1 0,1 0,0 0,0-1,1 1,-1-1,1 0,-1 0,1 0,0 0,0-1,1 0,-1 1,0-2,1 1,-1 0,1-1,0 0,-1 0,1 0,0-1,1 0,21 4,0-3,0 0,0-1,0-2,0-1,-1-1,1-1,-1-1,0-2,0 0,-1-2,0-1,0 0,-2-2,1-1,11-10,32-27,-40 32</inkml:trace>
  <inkml:trace contextRef="#ctx0" brushRef="#br0" timeOffset="24289.384">5240 1628,'-24'46,"2"0,2 1,2 1,3 1,1 0,3 1,1 1,3 0,2 0,3 0,2 0,2 6,-2-40,2 1,0-1,1 0,0 0,1 0,1-1,1 0,1 0,0 0,1 0,0-1,1-1,1 1,0-1,1-1,1 0,0-1,5 4,-15-15,1 1,0-1,-1 0,1 1,0-1,0-1,0 1,-1 0,1-1,0 1,0-1,0 0,0 0,0 0,0 0,0-1,0 1,0-1,0 0,0 0,-1 0,3-1,17-8</inkml:trace>
  <inkml:trace contextRef="#ctx0" brushRef="#br0" timeOffset="24819.661">5662 2448,'44'-12,"0"-1,-2-2,1-2,-2-2,-1-2,24-16,-56 33,-1 1,0-1,0 0,-1 0,1-1,-1 0,0 0,0 0,-1-1,0 0,0 0,0-1,0 1,-1-1,0 0,-1 0,0 0,0 0,0-1,-1 1,0-1,0 0,-1 0,0 0,0 0,-1 1,0-1,-1 0,0 0,0 0,0-1,-2 4,1 0,-1 0,0 0,0 0,0 0,-1 1,0-1,0 1,0 0,0 1,0-1,-1 0,0 1,0 0,0 0,0 1,0 0,0-1,-1 2,1-1,-1 0,1 1,-1 0,0 1,1-1,-6 1,-4 0,-1 0,1 1,-1 1,1 0,0 1,0 1,0 0,0 1,-6 3,6-3,1 1,1 1,-1 0,1 0,0 1,1 1,0 0,0 1,1 0,0 1,1 0,0 1,1 0,0 0,1 1,1 0,0 0,0 1,1 0,1 0,1 1,0-1,0 3,2-5,0 1,1-1,1 1,0 0,1-1,0 1,0-1,2 1,-1-1,2 1,0-1,0-1,1 1,0 0,1-1,1 0,-1-1,2 1,-1-1,2 0,-1-1,1 0,1-1,-1 0,1 0,1-1,-1 0,1-1,12 5,2-3</inkml:trace>
  <inkml:trace contextRef="#ctx0" brushRef="#br0" timeOffset="28891.856">3913 2362,'2'2,"0"-1,0 0,0 1,-1 0,1-1,-1 1,1 0,-1 0,1 0,-1 0,0 0,0 0,0 0,0 1,0-1,-1 0,1 1,-1-1,1 0,-1 1,0-1,0 0,0 1,0 1,0-1,1 23,-1 0,-1-1,-2 1,0-1,-2 1,0-1,-2-1,-1 1,-1-1,-1 0,-2 2,-15 60,26-76</inkml:trace>
  <inkml:trace contextRef="#ctx0" brushRef="#br0" timeOffset="29390.088">3885 1940,'0'4,"-5"7,4 2,1-7,6-9,-3-4,-7 5,-2-4,4 1,2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1,'-37'8,"1"2,0 2,1 1,1 2,0 1,1 2,-19 14,44-28,1 1,-1 0,1 0,0 1,1 0,-1 1,1-1,1 1,-1 0,1 1,0-1,1 1,0 0,0 0,0 0,1 1,1-1,-1 1,1 0,1-1,0 1,0 0,1 0,0 0,0 0,1 0,0 0,0 0,1-1,3 8,-1-8,1-1,0 1,0-1,0 0,1-1,0 0,1 0,-1 0,1 0,0-1,0 0,1-1,0 0,0 0,0 0,0-1,0 0,0-1,1 0,0 0,-1-1,1 0,0 0,-1-1,1 0,0-1,0 0,-1 0,1-1,-1 0,1-1,-1 0,0 0,2-1,227-78,-209 68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9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25,'-39'129,"33"-111,2 0,0 0,2 0,0 1,0-1,2 1,1 3,-1-17,0-1,0 1,1 0,0-1,0 1,0-1,1 1,-1-1,1 1,0-1,0 0,1 0,-1 0,1 0,0 0,0-1,0 1,1-1,-1 0,1 0,0 0,0 0,0-1,0 0,0 1,0-2,0 1,1 0,-1-1,3 1,5-3,0 1,1-2,-1 0,0 0,0-1,0-1,0 0,-1 0,1-1,-1-1,-1 0,1 0,-1-1,0 0,0-1,-1 0,0-1,2-2,-5 6,27-24,-1-2,-2-2,0 0,-3-2,22-36,11-2,-59 73,0-1,0 0,0 1,0-1,0 1,0-1,0 1,0 0,0-1,0 1,0 0,1 0,-1 0,0 0,0 0,0 0,0 0,0 0,0 0,1 0,-1 1,0-1,0 0,0 1,0-1,0 1,0-1,0 1,0 0,0-1,-1 1,1 0,0 0,0 0,-1-1,1 1,0 0,-1 0,1 0,-1 0,1 0,-1 0,1 0,-1 0,0 1,16 49,-2 206,-2-137,-5 1,-5-1,-7 18,5-113,-2 0,0-1,-2 1,-1-1,-1 1,-1-2,-1 1,-1-1,-1 0,-1-1,-1 0,-14 19,21-34,-2 0,1-1,-1 0,0 0,0-1,0 0,-1 0,0 0,0-1,0 0,-5 1,10-4,0 0,-1 0,1-1,0 1,0-1,-1 1,1-1,-1 0,1 0,0-1,-1 1,1-1,0 1,0-1,-1 0,1 0,0-1,0 1,0-1,0 1,0-1,1 0,-1 0,0 0,1 0,-1-1,1 1,0-1,0 1,0-1,-1-1,0-7,0 0,1 0,0 0,1-1,0 1,0 0,1 0,1-1,0 1,1 0,0 0,0 0,1 0,1 0,0 1,0-1,1 1,0 0,2-1,-5 6,20-43,2 1,2 1,1 2,3 0,1 2,3 2,1 1,2 0,-10 16,0 1,2 1,0 2,1 1,1 1,1 1,0 2,7-1,-12 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7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141 287,'1'322,"26"-72,-26 55,-1-281</inkml:trace>
  <inkml:trace contextRef="#ctx0" brushRef="#br0" timeOffset="332.097">0 287,'42'-36,"2"3,0 1,2 2,2 3,0 1,2 3,0 2,2 2,33-7,-70 22,1 1,-1 0,1 1,-1 1,1 0,0 1,0 1,2 1,-13-1,0-1,1 2,-1-1,0 1,1-1,-1 1,0 1,-1-1,1 1,0 0,-1 0,1 0,-1 1,0-1,0 1,0 0,-1 0,1 1,-1-1,0 1,0 0,-1-1,1 1,0 4,0 9,-1 0,0 0,-2 0,0 1,-1-1,-1 0,0 0,-2 0,0-1,-1 1,0-1,-2 0,0 0,-1-1,0 0,-2 0,0-1,0 0,-1-1,-1 0,-9 7,-21 22,-2-3,-1-1,-2-2,-2-3,-1-1,-1-3,-7 0,27-16,27-17</inkml:trace>
  <inkml:trace contextRef="#ctx0" brushRef="#br0" timeOffset="1298.233">621 935,'11'3,"0"-1,0 0,1-1,-1 0,0-1,0 0,1 0,-1-2,0 1,0-1,0-1,0 0,0-1,-1 0,1 0,-1-1,0 0,0-1,-1 0,0-1,0 0,0 0,4-6,-5 8,1-1,-1 1,0-2,-1 1,1-1,-1 0,-1-1,1 1,-1-1,0-1,-1 1,0-1,-1 0,0 0,0 0,0-1,-2 1,3-10,-5 16,0 0,-1 1,1-1,-1 0,0 1,1-1,-1 1,0 0,-1-1,1 1,0 0,-1-1,1 1,-1 0,0 0,1 0,-1 0,0 1,0-1,0 0,-1 1,1 0,0-1,-1 1,1 0,0 0,-1 0,1 0,-1 1,0-1,1 1,-1 0,1-1,-1 1,0 0,-1 1,-98 11,87-8,1 2,0-1,0 2,0 0,1 1,0 0,1 1,-3 2,12-9,0 1,-1 0,1 1,0-1,1 0,-1 1,1 0,-1-1,1 1,0 0,0 0,1 1,-1-1,1 0,0 0,0 1,1-1,-1 0,1 1,0-1,0 1,0-1,1 1,-1-1,1 0,0 1,0-1,1 0,1 4,6 7,1 1,0-2,1 1,0-2,1 1,1-2,0 1,1-2,0 0,1 0,-3-3,0-1,1 0,0-1,0-1,0 0,1 0,-1-1,1-1,0 0,0-1,0-1,0 0,1-1,-1 0,0-1,0-1,0 0,0-1,0-1,0 0,-1-1,0 0,0-1,0 0,-1-1,0-1,3-2,29-20,-2-2,-1-2,-1-1,-2-2,12-17,-35 36,-4 7,0-1,-1 0,-1 0,0-1,0 0,-1 0,-1-1,-1 0,1 0,-2-1,0 0,1-7,-6 20,0-1,1 1,-1 0,0 0,0 0,0 0,-1 0,1 0,-1-1,1 1,-1 0,1 0,-1 0,0 0,0 0,0 1,0-1,0 0,-1 0,1 1,0-1,-1 1,1-1,-1 1,0-1,1 1,-1 0,0 0,0 0,0 0,0 0,0 0,0 1,0-1,0 1,0-1,0 1,0 0,0-1,-1 1,1 1,-1-1,-89 20,89-19,-1 0,1-1,0 1,0 0,0 1,0-1,1 1,-1-1,0 1,1 0,-1 0,1 0,-1 0,1 0,0 1,0-1,0 1,0-1,0 1,1 0,-1 0,1-1,0 1,-1 0,2 0,-1 1,0-1,0 0,1 0,0 0,0 0,0 1,0-1,0 0,1 0,-1 0,1 0,0 0,1 3,5 0,1-1,1 0,-1 0,1-1,0 0,0-1,0 0,0 0,1-1,-1 0,10 0,-16-1,24 3,-23-5,0 1,-1 0,1 0,0 0,-1 1,1-1,-1 1,1 0,-1 0,1 0,-1 0,1 1,-1-1,0 1,0 0,0 0,0 0,0 0,0 1,0-1,-1 1,0 0,1-1,-1 1,0 0,0 1,0-1,-1 0,1 0,-1 1,0-1,0 1,-9 115,-1-70,8-38,0-1,1 1,1-1,-1 1,2-1,-1 1,1-1,1 0,0 0,0 0,1 0,1-1,-1 1,1-1,1 0,0 0,0-1,1 0,0 0,0 0,4 2,6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7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0 875,'31'-4,"0"-1,0-1,-1-2,0-1,-1-1,0-2,0-1,-2-1,1-1,-2-2,0 0,-1-2,-1-1,-1-1,0-1,-2 0,11-16,-31 36,24-28,-25 30,1 0,-1-1,1 1,0 0,-1 0,1 0,-1 0,1 0,0 0,-1 0,1 0,0 0,-1 0,1 0,-1 0,1 0,0 0,-1 1,1-1,-1 0,1 0,-1 1,1-1,-1 0,1 1,-1-1,1 1,-1-1,1 0,-1 1,0-1,1 1,-1-1,0 1,1 0,-1-1,0 1,0-1,1 1,-1-1,0 1,0 0,0-1,0 1,0 0,0-1,0 1,0-1,0 1,0 0,0-1,0 1,-1-1,1 1,0 0,0-1,-1 1,1-1,0 1,-2 340,3-225,2-48,-3 1,-2-1,-4 1,-3-1,-2-1,-12 33,-24-20,45-78,1-1,-1 1,1 0,-1-1,0 1,0-1,0 1,0-1,0 0,0 0,0 0,0 0,0 0,-1 0,1-1,0 1,0-1,-1 1,1-1,-1 0,1 0,0 0,-1 0,1-1,0 1,-1-1,1 1,0-1,0 0,0 0,-1 0,1 0,0 0,0 0,0 0,0-1,1 1,-4-6,1 1,1-1,-1 0,1 0,1 0,-1 0,1-1,0 1,1-1,0 1,0-1,0 1,1-1,0 0,1 1,0-1,1-4,4-28,1 0,3 0,1 1,2 0,2 1,1 0,3 1,-3 0,3-9,1 1,3 1,2 1,1 1,3 1,1 2,2 0,1 3,2 0,2 3,1 1,1 1,2 3,0 1,15-5,-54 30,1-1,-1 1,1 0,0 0,0 0,0 1,0-1,0 1,1-1,-1 1,0 0,1 0,-1 1,0-1,1 1,-1 0,1-1,-1 2,1-1,-1 0,1 1,-1-1,1 1,-1 0,0 0,0 0,1 1,-1-1,0 1,0 0,0 0,0 0,-1 0,1 0,-1 1,1-1,-1 1,0-1,0 1,0 0,0 0,0 0,0 1,-1 17,0-1,-2 0,0 0,-1 0,-1 1,-1-2,-1 1,0 0,-2-1,0 0,-1-1,-1 1,-1-2,0 1,-1-1,-1-1,-1 0,0-1,-1 0,-3 1,-147 135,94-126,69-25,0 0,0 0,-1 0,1 0,0 0,-1 0,1 0,0-1,0 1,0 0,-1-1,1 1,0-1,0 1,0-1,0 0,0 1,0-1,0 0,0 0,0 0,0 0,0 0,0 0,1 0,-1 0,0 0,1 0,-1 0,1 0,-1-1,1 1,0 0,-1 0,1 0,0-1,0 1,0 0,0-1,0 1,0 0,0 0,0-1,0 1,1 0,-1 0,1-1,-1 1,1 0,-1 0,1 0,0 0,-1 0,1-1,24-52,-9 28</inkml:trace>
  <inkml:trace contextRef="#ctx0" brushRef="#br0" timeOffset="381.884">1581 706,'-45'6,"28"1,0 2,1 0,0 0,0 2,1 0,0 1,1 0,1 1,0 0,1 1,-7 11,16-22,0 1,0 0,0 0,1 1,0-1,0 0,0 1,0-1,1 1,-1 0,1-1,0 1,1 0,-1 0,1 0,0 0,0-1,1 1,-1 0,1 0,0 0,1-1,-1 1,1 0,0-1,0 0,0 1,0-1,1 0,0 0,0 0,0 0,0-1,1 1,-1-1,1 0,0 0,0 0,0-1,2 2,6 1,1-1,0-1,1 0,-1 0,0-1,1-1,-1 0,1-1,0-1,-1 0,1 0,-1-2,0 0,0 0,0-1,0-1,0 0,-1 0,0-1,0-1,-1 0,1-1,-2 0,1-1,-1 0,0 0,-1-1,1-2,-3 4,0 0,-1-1,0 1,0-1,-1 0,0-1,-1 1,0-1,0 0,-1 0,-1 0,1 0,-2-1,1 1,-1-1,-1 1,0-1,-1 1,1-1,-2 1,0 0,0-1,-1 1,0 0,-1 0,0 1,0-1,-4-4,1 6,0 1,0-1,-1 1,0 1,-1 0,1 0,-1 0,0 1,-1 0,1 1,-1 0,0 1,0 0,0 0,0 1,-1 0,1 1,-1 1,1-1,-1 1,1 1,0 0,-1 1,1 0,0 0,0 1,0 0,0 1,0 0,1 1,0 0,0 0,0 1,0 0,1 0,0 1,1 0,-1 1,-4 6,-1 7</inkml:trace>
  <inkml:trace contextRef="#ctx0" brushRef="#br0" timeOffset="652.176">2286 734,'-33'39,"-12"22,3 5,7-8</inkml:trace>
  <inkml:trace contextRef="#ctx0" brushRef="#br0" timeOffset="819.497">2202 368,'5'-29,"1"-5,0 4</inkml:trace>
  <inkml:trace contextRef="#ctx0" brushRef="#br0" timeOffset="1186.767">2456 961,'34'-73,"-18"36,1 1,2 1,1 1,2 1,13-16,-34 48,-1-1,1 1,-1 0,1-1,0 1,-1 0,1 0,0 0,0 0,0 0,0 0,0 0,0 0,0 0,0 0,0 0,1 1,-1-1,0 0,0 1,1-1,-1 1,0 0,1-1,-1 1,0 0,1 0,-1 0,1 0,-1 0,0 0,1 0,-1 0,0 0,1 1,-1-1,0 1,1-1,-1 1,0-1,0 1,1 0,-1 0,0-1,0 1,0 0,0 0,0 0,1 1,18 132,-18-127,0 0,0-1,1 1,0 0,1-1,-1 0,1 0,0 0,1 0,0-1,-1 1,2-1,-1 0,1-1,-1 1,1-1,0-1,1 1,-1-1,1 0,-1 0,1 0,0-1,0-1,0 1,0-1,0 0,1 0,-1-1,0 0,0 0,0-1,1 0,-1 0,0-1,3-1,3-2,0 0,-1-1,1 0,-1-1,-1-1,1 0,-2 0,1-1,-1 0,0-1,-1 0,0-1,6-9,-1-1,-2-1,0-1,-1 0,-1-1,-2 1,2-8,8-20,6-33,-21 59</inkml:trace>
  <inkml:trace contextRef="#ctx0" brushRef="#br0" timeOffset="1451.555">3528 1,'10'33,"2"36,-4 15,-5-2,-2-5,-1-6,-1-10,-5-6,-2-8,1-7,1-5,2-4,2-3,6-1,2-9,-5-9,-2-6</inkml:trace>
  <inkml:trace contextRef="#ctx0" brushRef="#br0" timeOffset="1698.812">3274 340,'38'-5,"33"-2,8 1,0 1,-8 2,-11 0,-11 7,-15 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5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396 114,'0'-4,"-1"-21,-10 33,6 12,0 0,1 0,1 1,1-1,1 1,0 0,3 19,-1 0,-11 296,-2-175,7 131,0-243,-1-31</inkml:trace>
  <inkml:trace contextRef="#ctx0" brushRef="#br0" timeOffset="677.02">0 678,'168'-45,"138"-57,-254 83,-15 7,-15 6,1-1,-1-1,0 0,-1-2,0-1,-1 0,0-2,0 0,-2-1,1-1,-2 0,0-2,0-1,-1-7,0-1,-2 0,0-1,-2 0,-2-1,0-1,-2 0,-1 0,4-30,-2 31,-9 28,0 0,0 1,0-1,0 0,0 1,0-1,0 0,1 1,-1-1,0 0,0 0,0 1,0-1,1 0,-1 1,0-1,0 0,0 0,1 0,-1 1,0-1,0 0,1 0,-1 0,0 1,1-1,-1 0,0 0,1 0,-1 0,0 0,0 0,1 0,-1 0,0 0,1 0,-1 0,0 0,1 0,-1 0,0 0,1 0,-1 0,0 0,1 0,-1-1,0 1,0 0,1 0,-1 0,0-1,1 1,-1 0,0 0,0 0,0-1,1 1,-1 0,-5 111,-1-73,-35 346,42-46,-2-334,1 0,0 0,0 0,1 0,-1 0,1 0,-1-1,1 1,1 0,-1 0,0 0,1-1,0 1,0-1,0 1,0-1,0 0,1 0,-1 0,1 0,0 0,0-1,0 1,0-1,1 0,-1 0,1 0,-1 0,1-1,0 1,-1-1,1 0,0 0,0 0,0-1,0 1,0-1,0 0,0 0,0 0,-1-1,4 0,10-6,-1 0,0-1,0-1,-1-1,0 0,-1-1,0 0,11-13,58-41,18 10,-99 55,0 0,1 0,-1 0,0 0,0 1,0-1,0 1,0-1,0 1,0 0,0-1,0 1,0 0,0 1,0-1,0 0,-1 0,1 1,0-1,-1 1,0-1,1 1,-1 0,0 0,0-1,1 1,-2 0,1 0,0 0,0 0,0 0,-1 1,15 69,-9 70,-5-140,-1 0,1-1,0 1,0 0,-1-1,1 1,0-1,0 1,1-1,-1 1,0-1,0 0,1 1,-1-1,1 0,-1 0,1 0,-1 0,1 0,0-1,-1 1,1 0,0-1,0 0,0 1,-1-1,1 0,0 0,0 0,0 0,-1 0,1 0,0 0,0 0,0-1,-1 1,1-1,0 0,0 1,-1-1,2-1,64-40,-42 19</inkml:trace>
  <inkml:trace contextRef="#ctx0" brushRef="#br0" timeOffset="1001.175">1807 875,'40'-5,"0"-2,0-2,-1-2,0-1,-1-2,-1-1,31-19,5-38,-72 70,0-1,1 1,-1 0,0-1,0 1,0-1,-1 1,1-1,-1 1,1-1,-1 1,0-1,0 0,0 1,0-1,0 1,-1-1,1 1,-1-1,0 0,1 1,-1 0,0-1,-1 1,1 0,0-1,-1 1,1 0,-1 0,0 0,1 0,-1 0,0 1,0-1,-1 1,0-2,-1 1,0 0,0 0,0 1,0 0,0-1,-1 1,1 0,0 1,-1-1,1 1,0 0,-1 0,1 1,0-1,-1 1,1 0,0 0,-1 0,1 0,0 1,0 0,0 0,0 0,-86 58,74-47,1 1,1 1,0 0,1 1,0 1,1 0,1 0,1 1,-4 10,10-19,0 0,1 0,0 0,0 1,1-1,0 1,1 0,0 0,0 0,1-1,1 1,0 0,0 0,1 0,0-1,0 1,1-1,0 0,1 1,4 6,-4-10,0 0,1-1,0 1,0-1,0 0,1 0,0 0,0-1,0 0,0 0,0 0,1-1,0 0,0 0,0-1,0 0,0 0,6 0,134 7,-145-9,33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4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1,'37'109,"22"110,-19-67,6-1,19 30,10 13,-75-194,-1-1,1 1,0-1,1 0,-1 1,0-1,0 1,0-1,0 1,0-1,1 0,-1 1,0-1,0 1,1-1,-1 1,0-1,1 1,-1-1,1 1,-1 0,1-1,-1 1,1-1,-1 1,1 0,-1 0,1-1,-1 1,1 0,-1 0,1-1,-1 1,1 0,0 0,-1 0,1 0,-1 0,1 0,0 0,-1 0,1 0,-1 0,1 1,0-1,-1 0,1 0,-1 0,1 1,-1-1,1 0,-1 1,1-1,-1 0,1 1,-1-1,1 1,-1-1,0 1,1-1,-1 1,0-1,1 1,-1-1,0 1,0-1,0 1,1-1,-1 1,14-52,-14 49,50-209,66-169,-69 233,-29 127,-8 24</inkml:trace>
  <inkml:trace contextRef="#ctx0" brushRef="#br0" timeOffset="383.732">903 707,'0'43,"0"34,0 12,0-3,0-11,0-15,0-12,0-4,0-6,0-4,0-2,0-3,0-1,0-1,-5-4,-1-12,0-7</inkml:trace>
  <inkml:trace contextRef="#ctx0" brushRef="#br0" timeOffset="686.17">903 678,'61'-7,"1"2,1 3,-1 2,0 4,30 6,-90-11,1 1,0-1,0 1,-1 0,1 0,0 0,0 1,-1-1,1 1,0-1,-1 1,1 0,-1 0,1 0,-1 0,1 0,-1 1,0-1,1 1,-1 0,0-1,0 1,0 0,0 0,-1 1,1-1,-1 0,1 0,-1 1,0-1,1 1,-1-1,-1 1,1-1,0 1,-1 0,1 0,-1-1,0 1,0 0,0-1,0 1,0 0,0 0,-1-1,0 1,1 0,-2 1,-10 12,0 0,-1-1,0-1,-1 0,-1-1,0-1,-1 0,0-1,-1-1,0 0,0-2,-1 1,0-2,-1-1,-16 4,-55 2,71-17</inkml:trace>
  <inkml:trace contextRef="#ctx0" brushRef="#br0" timeOffset="1219.701">1890 594,'-167'206,"31"-40,-151 142,197-212,98-90,6-10</inkml:trace>
  <inkml:trace contextRef="#ctx0" brushRef="#br0" timeOffset="1949.592">2089 791,'-62'69,"3"2,3 3,-24 44,56-82,-98 162,88-159,40-57,109-148,-55 89,168-183,-125 168,-102 91,0 1,0-1,1 0,-1 1,0-1,1 1,-1-1,0 1,1-1,-1 1,1 0,-1 0,0 0,1 0,-1 0,1 0,-1 0,1 0,-1 0,0 1,1-1,-1 1,0-1,1 1,-1-1,0 1,0 0,1 0,-1-1,0 1,0 0,0 0,0 0,0 0,0 1,0-1,-1 0,1 0,0 0,0 1,-1-1,1 0,-1 1,1 0,14 64,-13 23,-3-69,0-1,2 0,0 0,2 1,0-1,1 0,0-1,5 10,54 105,-62-132,-1 0,1 0,0 1,-1-1,1 0,0 1,-1-1,0 1,1-1,-1 0,0 1,0-1,0 1,0-1,0 1,0-1,0 1,0-1,0 1,-1-1,1 1,-1-1,1 0,-1 1,0-1,1 0,-1 1,0-1,0 0,0 0,0 0,0 0,0 0,0 0,0 0,0 0,-1 0,1 0,0-1,-1 1,1-1,0 1,-1-1,1 1,-1-1,1 0,-1 1,1-1,0 0,-1 0,1 0,-1 0,1-1,-1 1,1 0,-1 0,1-1,-1 1,1-1,0 0,-1 0,-20-9,1-2,0 0,1-2,0 0,1-1,-14-15,31 28,-140-135,117 112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7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0 286,'286'-110,"-261"101,0 2,1 1,0 1,0 1,0 1,1 1,-1 2,1 1,-1 0,0 2,0 2,0 0,0 1,5 3,127 59,-146-72,-25-16,-187-130,165 119,35 30,-1 1,1-1,-1 0,1 1,0-1,-1 0,1 1,0-1,-1 0,1 1,0-1,0 0,-1 0,1 1,0-1,0 0,0 0,0 1,0-1,0 0,0 0,1 1,-1-1,0 0,0 1,1-1,-1 0,0 0,1 1,-1-1,0 1,1-1,-1 0,1 1,-1-1,1 1,-1-1,1 1,0-1,-1 1,1-1,0 1,-1 0,1-1,0 1,-1 0,1 0,0 0,0-1,-1 1,1 0,0 0,0 0,-1 0,1 0,0 0,0 0,17-3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7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56,'172'-11,"110"-8,-152-4,-118 20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8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23,'43'4,"43"-2,12-2,-6-1,-9-1,-14 1,-14-5,-11-1,-9 1,-10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7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0,'-5'2,"0"0,0 0,0 0,0 1,1-1,-1 1,1 0,0 1,0-1,0 1,0 0,1-1,0 2,-1-1,1 0,0 2,-83 163,70-130,-143 303,141-308,-2-1,-1-1,-2-1,-1-1,-4 3,26-32,1 1,-1 0,1-1,-1 1,1-1,-1 1,0-1,0 0,0 1,0-1,0 0,0 0,0 0,0-1,0 1,0-1,0 1,-1-1,1 1,0-1,0 0,-1 0,1 0,0-1,-10-4</inkml:trace>
  <inkml:trace contextRef="#ctx0" brushRef="#br0" timeOffset="456.555">19 0,'17'56,"106"240,-69-186,-5 2,30 108,-44-97,-26-61,3-68,-6-5</inkml:trace>
  <inkml:trace contextRef="#ctx0" brushRef="#br0" timeOffset="1169.063">667 424,'2'1,"0"0,0 1,0-1,0 1,-1-1,1 1,-1 0,1 0,-1 0,1 0,-1 0,0 0,0 0,0 0,0 0,-1 0,1 1,-1-1,1 0,-1 1,0-1,0 0,0 1,0-1,0 2,0-1,3 364,-3-348,0-7</inkml:trace>
  <inkml:trace contextRef="#ctx0" brushRef="#br0" timeOffset="1734.546">640 480,'89'-40,"-64"31,-20 5,0 1,0 0,0 1,1-1,-1 1,1 0,-1 0,1 1,0 0,0 0,-1 0,1 1,0-1,0 1,0 1,0-1,-1 1,1 0,0 0,0 1,-1 0,1 0,-1 0,0 1,1-1,1 3,-6 0,0-1,0 1,0 0,-1 0,1 0,-1 0,-1 0,1 0,-1-1,0 1,0 0,0 0,0-1,-1 1,0 0,0-1,0 0,-1 1,1-1,-1 0,0 0,0-1,-1 1,1-1,-3 2,0 4,3-6,0 0,0 0,0 0,1 0,-1 0,1 1,0-1,0 1,0 0,0 0,1-1,-1 1,1 0,0 0,0 1,1-1,-1 0,1 0,0 0,0 0,1 0,-1 1,1-1,-1 0,1 0,1 0,-1 0,1 0,-1-1,1 1,0 0,0-1,1 1,-1-1,74 49,-24-23,-51-28,0 0,1 0,-1 0,0 1,1-1,-1 0,0 1,0-1,0 1,0-1,0 1,0-1,-1 1,1 0,-1-1,1 1,-1 0,1-1,-1 1,0 0,0 0,0 0,0-1,0 1,0 0,0 0,-1-1,1 1,-1 0,1 0,-1-1,0 1,1-1,-1 1,0 0,0-1,0 0,0 1,-2 0,-52 49,42-41,-2-1,1-1,-1 0,-1-1,1-1,-1 0,0-1,-13 2,27-6,0-1,1 1,-1-1,1 0,-1 1,0-1,1 0,-1 0,0 0,1 0,-1 0,1-1,-1 1,0 0,1-1,-1 1,1-1,-1 0,1 1,-1-1,1 0,-1 0,1 0,0 0,0 0,-1 0,1 0,0 0,0-1,0 0,0-7</inkml:trace>
  <inkml:trace contextRef="#ctx0" brushRef="#br0" timeOffset="2038.616">1542 367,'-292'424,"68"-175,214-236</inkml:trace>
  <inkml:trace contextRef="#ctx0" brushRef="#br0" timeOffset="2732.276">1514 734,'-298'242,"281"-228,-54 66,71-81,1 1,-1 0,0 0,0-1,1 1,-1 0,0 0,0-1,1 1,-1 0,0 0,1 0,-1 0,0 0,1-1,-1 1,0 0,1 0,-1 0,0 0,1 0,-1 0,0 0,1 0,-1 0,0 0,1 0,-1 1,0-1,1 0,-1 0,0 0,1 0,-1 0,0 1,1-1,-1 0,0 0,0 1,1-1,-1 0,0 0,0 1,0-1,1 0,-1 0,0 1,0-1,0 0,0 1,0-1,1 0,-1 1,0-1,0 0,0 1,0-1,0 1,0-1,0 0,0 1,0-1,-1 0,1 1,27-18,188-196,3 23,-216 188,-1 1,1-1,-1 1,1-1,0 1,0 0,0-1,0 1,0 0,0 0,0 1,0-1,0 0,0 1,0-1,0 1,1-1,-1 1,0 0,0 0,1 0,-1 1,0-1,0 0,0 1,0-1,1 1,-1 0,0 0,0 0,0 0,0 0,0 0,-1 0,1 1,0-1,1 2,58 191,-56-183,1-2,0 1,-1-1,0 2,-1-1,0 0,0 1,-1 0,-1 0,0 0,0 0,-1 0,-1 0,0 4,0-13,-1 0,1 0,-1-1,1 1,-1-1,0 1,0 0,0-1,0 1,0-1,0 0,0 1,-1-1,1 0,0 0,-1 0,1 0,-1 0,1 0,-1 0,1 0,-1-1,0 1,1-1,-1 1,0-1,1 0,-1 1,0-1,0 0,0 0,1 0,-1 0,0-1,0 1,1 0,-1-1,0 1,1-1,-1 0,0 1,1-1,-2-1,-68-40,-94-84,151 115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5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1 291,'73'-23,"1"4,1 3,1 3,0 3,1 4,60 5,-158-18,-16 0,18 10,0 0,1-1,0 0,1-2,0 0,1-1,0 0,-13-17,18-2,13 17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87,'46'101,"-5"2,-5 2,-4 5,-4-18,-4-9,-16-50,1 0,2 0,1-1,2 0,1-1,5 7,-19-35,0-1,0 1,0 0,1-1,-1 1,0-1,1 0,0 1,-1-1,1 0,0 0,0 0,0 0,1 0,-1 0,0-1,1 1,-1-1,1 1,-1-1,1 0,0 0,-1 0,1-1,0 1,0-1,0 1,-1-1,1 0,0 0,0 0,0-1,0 1,-1-1,1 1,0-1,0 0,-1 0,3-1,4-9,-1-1,-1 0,1-1,-2 0,0 0,-1 0,0 0,-1-1,0 0,0-5,2-3,87-333,-14 10,-66 284,-9 37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1 257,'574'0,"-531"-9,-42 9,0-1,-1 1,1-1,0 1,-1-1,1 0,-1 1,1-1,-1 0,1 1,-1-1,1 0,-1 0,0 0,1 1,-1-1,0 0,0 0,0 0,1 0,-1 0,0 1,0-1,0 0,0 0,-1 0,1 0,0 0,0 1,0-1,-1 0,1 0,0 0,-1 1,1-1,-1 0,1 0,-1 1,1-1,-1 1,0-1,1 0,-1 1,0-1,1 1,-1-1,0 1,0 0,0-1,-184-159,148 120,49 29,1 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9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74,'0'311,"-28"-95,28-204</inkml:trace>
  <inkml:trace contextRef="#ctx0" brushRef="#br0" timeOffset="433.289">0 17,'48'-7,"0"2,0 2,0 2,37 4,-81-3,0-1,-1 1,1 0,-1 0,1 1,0-1,-1 1,1 0,-1 0,1 0,-1 0,0 1,1-1,-1 1,0 0,0 0,0 0,0 0,-1 1,1-1,0 1,-1 0,0-1,0 1,0 0,0 0,0 1,0-1,-1 0,1 0,-1 1,0-1,0 1,-1 0,-2 7,-2-1,0 1,0-1,-1 0,0 0,0 0,-1 0,-1-1,0 0,0-1,0 1,-1-2,0 1,-1-1,0 1,-37 37,45-43,-1-1,1 0,0 1,-1-1,1 1,0-1,0 1,0-1,1 1,-1 0,0 0,1-1,-1 1,1 0,-1 0,1 0,0-1,0 1,0 0,0 0,0 0,0 0,0-1,1 1,-1 0,1 0,-1 0,1-1,0 1,-1 0,1-1,0 1,0 0,0-1,0 0,1 1,-1-1,0 1,1-1,-1 0,1 0,-1 0,1 0,-1 0,1 0,0 0,-1-1,1 1,0-1,0 1,0-1,0 1,244 54,-243-53,0 1,0-1,0 1,-1 0,1 0,-1 0,1 0,-1 0,0 0,-1 1,1-1,0 1,-1-1,0 1,0 0,0 0,0-1,0 1,-1 0,0 0,0 0,0 0,0 0,-1-1,1 1,-1 0,0 0,0-1,0 1,-1 0,1-1,-1 1,0-1,0 0,0 1,-1-1,1 0,-1 0,1-1,-1 1,0 0,0-1,0 0,0 0,-1 0,1 0,-1 0,-1 0,-218 110,138-83,61-25</inkml:trace>
  <inkml:trace contextRef="#ctx0" brushRef="#br0" timeOffset="681.183">1045 17,'-39'43,"-21"29,-12 12,3 1,4-9,7-8,9-11,8-10,6-8,5-7,2-3,1-2,0-5,6-7</inkml:trace>
  <inkml:trace contextRef="#ctx0" brushRef="#br0" timeOffset="1317.063">1242 243,'-496'489,"416"-392,81-97,-1 0,1 0,-1 0,1 1,-1-1,0 0,1 0,-1 0,1 0,-1 0,0 0,1 1,-1-1,1 0,-1 0,0 1,1-1,-1 0,0 0,1 1,-1-1,0 0,0 1,1-1,-1 1,0-1,0 0,1 1,-1-1,0 1,0-1,0 0,0 1,0-1,0 1,0-1,0 1,0-1,0 0,0 1,0-1,0 1,0-1,0 1,0-1,-1 0,1 1,0-1,0 1,0-1,-1 0,1 1,0-1,0 0,-1 1,1-1,0 0,-1 1,1-1,-1 0,34-19,193-184,57-110,-270 299,-11 10,1 1,0-1,0 1,0-1,0 1,0 0,1 0,0 0,-1 1,1-1,0 1,0 0,1 0,-1 1,0-1,0 1,1 0,4-1,-7 3,0 1,0-1,0 1,0 0,0-1,0 1,-1 0,1 0,-1 0,1 1,-1-1,0 0,1 0,-1 1,0-1,-1 1,1-1,0 1,-1-1,1 1,-1-1,0 2,4 12,48 222,-48-224,11 64,-15-76,0 0,-1 0,1 0,0 1,-1-1,0 0,1 0,-1 0,0 0,0 0,0 0,0 0,-1 0,1-1,0 1,-1 0,1-1,-1 1,0-1,0 1,1-1,-1 0,0 0,0 0,0 0,0 0,0 0,0 0,0-1,-1 1,1-1,0 0,-1 1,-17 1,0-1,0-1,-1-1,1-1,0 0,0-2,1 0,-1-1,1-1,0-1,0 0,1-2,-8-4,-44-39,60 39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7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1 396,'652'0,"-647"0,-1 0,1 0,-1 0,1-1,-1 1,1-1,-1 0,0 0,1-1,-1 1,0-1,0 0,0 0,0-1,0 1,-1-1,1 0,-1 0,1 0,-1 0,0 0,0-1,0 0,6-12</inkml:trace>
  <inkml:trace contextRef="#ctx0" brushRef="#br0" timeOffset="248.89">424 0,'-5'48,"-6"35,-1 13,1-5,2-8,4-14,1-13,3-12,5-9,3-5,-1-3,4-1,5-5,0-7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1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49,'30'27,"-2"2,-1 1,-2 1,-1 1,-1 1,-1 1,-3 0,0 2,-2 2,15 39,-4 2,-3 1,-3 0,0 23,-6-29,29 45,-44-119,0 1,0-1,0 1,0-1,0 0,0 0,1 0,-1 0,0 0,0 0,0 0,0 0,1 0,-1 0,0-1,0 1,0 0,0-1,0 1,0-1,0 1,0-1,0 0,0 1,0-1,0 0,0 0,-1 1,1-1,0 0,0 0,-1 0,1 0,-1 0,1 0,-1 0,1 0,-1-1,0 1,1 0,-1 0,0 0,0 0,0 0,0-1,0 1,0 0,0 0,0-1,1-2,19-58,-2-1,-4-1,-2-1,0-25,10-51,44-248,-47 331,-8 39</inkml:trace>
  <inkml:trace contextRef="#ctx0" brushRef="#br0" timeOffset="1130.255">903 698,'13'102,"-2"33,-58 161,41-132,6-152</inkml:trace>
  <inkml:trace contextRef="#ctx0" brushRef="#br0" timeOffset="1438.12">846 811,'40'-13,"0"2,0 2,1 2,0 2,1 1,15 2,-54 2,1-1,-1 1,1 0,-1-1,0 2,1-1,-1 0,1 1,-1-1,0 1,1 0,-1 0,0 0,0 1,0-1,0 1,0 0,0 0,0 0,0 0,-1 0,1 1,-1-1,0 1,1-1,-1 1,0 0,-1 0,1 0,-1 0,1 0,-1 0,0 1,0-1,0 0,0 1,-1-1,1 1,-1 2,-4 2,0 1,0-1,-1 0,0 0,-1-1,0 1,0-1,0 0,-1-1,0 0,0 0,-1 0,0-1,1 0,-2 0,1-1,-5 2,-5 4,-147 69,144-70,2-2</inkml:trace>
  <inkml:trace contextRef="#ctx0" brushRef="#br0" timeOffset="1854.692">1777 670,'-28'33,"-25"31,-7 14,1-2,6-4,7-9,7-6,5-8,4-7,2-7,1-4,0-2,0-2,0 0,-1-5,5-1,6-5</inkml:trace>
  <inkml:trace contextRef="#ctx0" brushRef="#br0" timeOffset="2119.779">1919 924,'-24'43,"-13"29,-4 11,4-3,4-10,7-13,4-11,5-9,6-5,4-4,4-6</inkml:trace>
  <inkml:trace contextRef="#ctx0" brushRef="#br0" timeOffset="2566.499">1806 924,'30'-4,"0"1,0 1,0 2,0 2,0 0,15 4,-41-6,-1 0,0 0,0 0,0 0,0 0,0 1,0-1,0 1,0 0,0 0,0 0,0 0,0 0,-1 1,1-1,0 1,-1 0,1 0,-1 0,0 0,0 0,0 0,0 1,0-1,0 1,0 0,-1-1,1 1,-1 0,0 0,0 0,0 0,0 0,-1 0,1 0,-1 0,1 0,-1 1,-4 6,0-1,0 0,0 0,-1 0,-1 0,1-1,-2 0,1 0,-1-1,-3 3,-16 22,10-13,13-17,-1 0,1 0,0 1,0-1,0 1,0 0,0 0,1 0,-1 0,1 1,0-1,0 1,0-1,0 1,1 0,-1-1,1 1,0 0,0 0,1 0,-1 0,1 0,0 0,0 0,0 0,0 0,1 0,0 0,-1 0,2 0,-1 0,0 0,1 0,0-1,-1 1,1-1,1 1,102 48,-92-48,0 1,-1 0,1 0,-1 2,-1-1,1 1,-1 1,0 0,6 7,-15-13,0 0,-1 0,1 0,-1 0,1 0,-1 0,0 1,0-1,0 1,0-1,0 1,-1-1,1 1,-1-1,0 1,1-1,-1 1,0 0,-1-1,1 1,0-1,-1 1,1 0,-1-1,0 1,0-1,0 0,0 1,0-1,-1 0,1 0,-1 1,-1 0,-69 55,59-52,-2 0,1 0,0-2,-1 0,0 0,0-1,0-1,-1-1,-14 0,6-1</inkml:trace>
  <inkml:trace contextRef="#ctx0" brushRef="#br0" timeOffset="4218.822">2144 1488,'-48'33,"36"-28,-1 0,1-2,-1 1,0-2,0 1,0-2,-1 0,1 0,0-2,0 1,0-2,-1 0,1 0,1-1,-1-1,0 0,-1-1,-77-26,88 31,1-1,0 1,0-1,0 0,0 1,1-1,-1 0,0-1,0 1,0 0,1 0,-1-1,1 1,-1-1,1 1,0-1,-1 0,1 1,0-1,0 0,0 0,0 0,1 0,-1 0,0 0,0-2,1-13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5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49,'-18'30,"-132"337,123-293,33-113,7-15,3 2,2 0,2 1,3 1,1 1,13-15,-32 54,2 0,-1 0,1 1,1 0,0 0,0 0,0 1,1 1,1 0,-1 0,6-3,-13 9,0 1,0-1,0 1,0-1,0 1,0-1,0 1,0 0,0 0,0 0,0 0,0 1,0-1,0 0,0 1,0 0,0-1,0 1,0 0,0 0,0 0,-1 0,1 0,0 0,-1 1,1-1,-1 1,1-1,-1 1,0-1,1 1,-1 0,0-1,0 1,0 0,-1 0,1 0,0 0,-1 0,1 1,16 86,-16-84,3 38,2-1,2 0,2 0,13 35,-21-71,-1-1,2 1,-1-1,1 0,0 0,0 0,0 0,1 0,-1-1,1 1,0-1,1 0,-1-1,1 1,-1-1,1 1,0-2,1 1,-1 0,0-1,1 0,-1 0,1-1,0 1,-1-1,1-1,0 1,0-1,0 0,-1 0,1 0,0-1,0 0,-1 0,1-1,0 0,-1 1,5-4,3-2,0-1,-1 0,1-1,-2-1,1 1,-2-2,1 0,-1 0,-1-1,0 0,-1-1,0 1,-1-2,0 1,-1-1,-1 0,0 0,-1-1,0 1,-1-1,-1 0,0 0,-1 0,-1 0,-1-10,1 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49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470 359,'-124'213,"-196"362,696-1270,-107 290,-229 358,-38 48,-1 0,1 0,-1 0,1 0,-1 1,0-1,0 0,0 1,1-1,-1 1,-1-1,1 1,0-1,0 1,0 0,-1-1,1 1,-1 0,0-1,1 1,-1 0,0 0,0 0,0-1,0 1,0 0,-1 0,1-1,0 1,-1 0,1 0,0 1,5 458,41-50,-29-301,-18-108,1-1,-1 0,1 1,-1-1,1 0,-1 0,0 0,0 0,0 1,1-1,-1 0,0 0,0-1,-1 1,1 0,0 0,0 0,0-1,0 1,-1 0,1-1,0 0,-1 1,1-1,0 1,-1-1,1 0,0 0,-1 0,1 0,-1 0,1 0,0 0,-1-1,1 1,0 0,-1-1,1 1,0-1,-1 0,-54-23,-225-139,182 106,-134-64,171 107,42 15</inkml:trace>
  <inkml:trace contextRef="#ctx0" brushRef="#br0" timeOffset="466.056">1458 697,'-18'1,"1"0,0 1,0 1,0 1,1 0,-1 1,1 1,0 0,1 1,-1 1,1 1,1 0,0 1,0 0,1 1,0 0,1 2,0 0,8-7,0 1,1-1,-1 1,2 0,-1 0,1 0,0 0,1 0,-1 0,1 1,1-1,0 1,0-1,0 0,1 1,0-1,0 0,1 0,0 1,0-1,1 0,-1-1,2 1,-1 0,1-1,0 0,0 0,1 0,-1 0,1-1,1 0,-1 0,1 0,0-1,0 1,0-1,1-1,-1 1,1-1,0-1,0 1,0-1,0 0,0 0,6-1,-2 0,-1 0,1-1,0 0,-1-1,1-1,-1 1,1-2,-1 1,0-1,0-1,0 0,0-1,0 1,-1-2,0 1,0-1,0-2,131-129,-117 108,-2-1,-1-2,-1 0,-2 0,-1-2,-2 0,-1-1,-2 0,-2-1,0 0,-3-1,-1 0,-2 1,-1-34,-2 54,-1 0,0 1,-1-1,-1 1,0-1,-1 1,-1 0,0 1,-1-1,-1 1,0 0,-1 0,-8-9,11 18,0 1,0 0,-1 0,0 0,0 1,0 0,0 0,0 1,-1 0,1 0,-1 0,1 1,-1 0,0 0,1 0,-1 1,0 0,0 1,0-1,1 1,-1 0,0 1,1 0,-1 0,1 0,0 1,0 0,0 0,0 1,0 0,1-1,0 2,-1-1,-3 5,-5 7,0 0,1 0,1 1,1 1,0 0,2 1,0-1,0 2,2-1,1 1,0 1,-1 10,5-17,0-1,1 0,0 0,1 1,0-1,1 0,1 0,0 0,1 0,0 0,1 0,1 0,0-1,0 0,1 0,1-1,0 1,0-1,1-1,2 2,17 15,-2-6</inkml:trace>
  <inkml:trace contextRef="#ctx0" brushRef="#br0" timeOffset="948.181">2164 669,'-14'20,"1"-1,0 2,2 0,1 0,0 1,2 0,0 0,2 1,-2 13,6-30,1 0,0 0,1 0,-1 0,1 1,0-1,1 0,-1 0,1 0,1 0,-1 0,1 0,0-1,0 1,1 0,-1-1,1 1,1-1,-1 0,1 0,0-1,0 1,0-1,0 1,1-1,0-1,0 1,0-1,0 0,0 0,1 0,0-1,-1 1,1-1,0-1,0 1,0-1,0 0,0-1,0 1,0-1,0-1,6 0,3 0,-1-1,0-1,1-1,-2 0,1 0,0-1,-1-1,0-1,0 0,-1 0,0-1,0-1,-1 0,0 0,0-1,6-8,13-18,0-2,-3-1,-1-1,9-21,-20 34,-1-1,-1 0,-1-1,-2 0,0-1,-2 0,-2-1,-1 1,-1-1,-1 0,-2 0,-1-1,-2 1,-1 0,-1 1,-2-1,-5-15,-42-76,50 117,0 1,-1 0,1 0,-1 0,0 0,0 1,-1 0,1 0,-1 0,1 0,-1 1,0-1,0 1,0 1,0-1,0 1,-1 0,1 0,0 0,-1 1,1-1,-1 1,-1 1,-1 0,0 0,0 0,0 1,1 0,-1 1,1-1,-1 1,1 1,0 0,0 0,1 0,-1 1,1-1,0 2,0-1,1 1,-1 0,1 0,0 0,1 1,0-1,0 1,0 0,1 1,-1 3,-8 20,1 2,2-1,2 1,0 1,2 11,2-16,1 1,2-1,0 1,3 0,0-1,2 1,1-1,1-1,2 1,1-1,1-1,1 0,1 0,2-1,1-1,11 14,-10-19,0-1,0-1,2-1,0 0,1-1,1-2,1 0,-1-1,2-1,0-1,10 3,17-3,-31-13</inkml:trace>
  <inkml:trace contextRef="#ctx0" brushRef="#br0" timeOffset="1195.203">3123 782,'0'39,"0"16,5 5,1-8</inkml:trace>
  <inkml:trace contextRef="#ctx0" brushRef="#br0" timeOffset="1461.762">3151 302,'0'0</inkml:trace>
  <inkml:trace contextRef="#ctx0" brushRef="#br0" timeOffset="1629.243">3405 1008,'108'-356,"-103"342,-4 7,1 0,0 1,0-1,1 1,0 0,0 0,0 0,1 0,0 0,0 1,0-1,1 1,0 0,2-1,-5 6,-1 0,1 1,-1-1,1 1,-1-1,0 1,1 0,-1 0,0 0,1 0,-1-1,0 2,0-1,0 0,0 0,0 0,0 0,0 1,0-1,-1 0,1 1,0-1,-1 1,1-1,-1 1,0-1,1 1,-1-1,0 1,0-1,0 1,0-1,0 1,0 1,0-2,5 110,-7-95,2 0,0 0,1 0,1 1,0-1,1 0,1-1,0 1,4 7,-7-20,0 0,1 0,-1 0,1 0,-1 0,1-1,0 1,0 0,1-1,-1 0,0 1,1-1,-1 0,1 0,0-1,0 1,0-1,0 1,0-1,0 0,0 0,0 0,0 0,0-1,1 1,-1-1,0 0,0 0,1 0,-1 0,0-1,1 1,-1-1,0 0,0 0,0 0,0 0,0 0,0-1,0 0,0 1,-1-1,1 0,-1 0,1 0,0-2,80-107,12-11,-78 109</inkml:trace>
  <inkml:trace contextRef="#ctx0" brushRef="#br0" timeOffset="2064.534">4223 669,'-15'7,"-1"0,2 1,-1 0,1 1,0 1,0 0,1 1,1 0,0 1,0 0,-6 11,17-21,-1 1,1 0,0 0,0-1,0 1,0 0,1 0,-1 0,1 0,0 0,0 0,0 0,0 0,1 0,-1 0,1 0,-1 0,1 0,0 0,0 0,1-1,-1 1,0 0,1-1,0 1,-1-1,1 1,0-1,0 0,1 0,-1 0,0 0,1 0,-1-1,1 1,1 0,105 46,34-36,-131-14,0 1,-1 0,1 1,-1 0,1 1,0 0,-1 1,1 0,-1 1,0 0,0 1,0 0,0 0,-1 2,0-1,0 1,0 1,0-1,-1 2,-1-1,1 1,-1 1,4 14,0 1,-2 1,-1 0,-1 0,-1 1,-1 0,-1 0,-2 0,0 0,-2 1,-1 0,-1-1,-5 26,4 23,-4 0,-3 0,-4-1,-3 0,-4 2,15-61,0 0,-2 0,0-1,0 0,-2 0,0-1,0 0,-1 0,-8 7,15-17,-1 1,1-1,0 0,-1 0,0 0,0-1,0 0,0 1,0-1,0 0,-1-1,1 1,-1-1,1 0,-1 0,1-1,-1 1,0-1,1 0,-1 0,0 0,1-1,-1 0,0 0,1 0,-1 0,1-1,0 1,0-1,-1 0,1-1,0 1,0-1,-1-1,-3-6,0 0,0-1,1 0,1 0,0-1,0 0,1 0,1 0,0-1,0 1,1-1,1 0,0 0,1 0,1 0,0 0,0 0,3-13,-3 9,1-29,3 1,1 0,3 1,1-1,3 1,1 1,2 0,2 1,2 1,1 0,2 2,2 1,2 0,1 2,26-26,24-10,-44 45</inkml:trace>
  <inkml:trace contextRef="#ctx0" brushRef="#br0" timeOffset="2649.291">6115 613,'0'33,"0"31,0 9,0-3,0-14</inkml:trace>
  <inkml:trace contextRef="#ctx0" brushRef="#br0" timeOffset="2895.429">6171 246,'19'14,"7"5</inkml:trace>
  <inkml:trace contextRef="#ctx0" brushRef="#br0" timeOffset="22335.931">244 2786,'-16'154,"6"131,9-216,-6 194,-21-191,27-70,0 0,0 0,0-1,0 1,0-1,-1 1,1-1,-1 0,1 1,-1-1,1 0,-1 0,0 0,1 0,-1 0,0-1,0 1,0 0,0-1,0 1,0-1,1 0,-1 0,0 0,0 0,0 0,0 0,0 0,0-1,0 1,0 0,0-1,0 0,0 0,1 1,-1-1,0-1,-3-3,1 0,0 0,0 0,0-1,1 0,0 0,0 0,1 0,-1 0,1-1,1 1,-1-1,1 1,0-1,0 0,1 1,0-1,0 0,1 1,0-1,0 0,1 1,-1-1,2 0,10-56,3 1,2 1,3 0,12-18,5-8,5 1,3 3,4 2,3 2,3 2,56-56,-93 110,2 0,1 1,0 0,2 2,0 1,2 2,0 0,0 1,11-3,-34 17,0 1,0-1,0 1,0-1,0 1,1 0,-1 1,0-1,1 0,-1 1,0 0,1 0,-1 0,1 0,-1 0,0 1,1-1,-1 1,0 0,1 0,-1 0,0 1,0-1,0 1,0 0,0 0,0 0,-1 0,1 0,-1 0,1 1,-1-1,0 1,0 0,1 1,0 11,-1 1,0 0,-1-1,0 1,-2 0,0 0,0-1,-2 1,0-1,0 1,-2-1,0 0,0-1,-2 1,-1 1,1 4,-13 29,-2 0,-2-1,-2-1,-2-2,-2-1,-3-1,0-1,-3-2,-1-2,-21 15,7-20,50-33,1-1,-1 1,0 0,1-1,-1 1,0-1,1 1,-1-1,1 1,-1-1,1 1,-1-1,1 1,0-1,-1 0,1 1,-1-1,1 0,0 0,0 1,0-1,-1 0,1 1,0-1,0 0,0 0,0 1,0-1,0 0,0 0,0 1,1-1,-1 0,0 0,0 1,1-1,-1 0,0 1,1-1,-1 0,0 1,1-1,-1 1,1-1,-1 1,1-1,-1 1,1-1,0 1,-1-1,1 1,0 0,-1-1,1 1,0 0,-1-1,1 1,0 0,0 0,0 0,55-49,-27 29</inkml:trace>
  <inkml:trace contextRef="#ctx0" brushRef="#br0" timeOffset="23337.31">1627 2448,'-87'58,"3"4,-70 66,137-113,1 0,0 1,1 0,1 1,1 1,0 0,-4 10,16-27,0 1,1-1,-1 1,0-1,1 1,-1-1,1 1,-1 0,1-1,0 1,-1 0,1-1,0 1,0 0,0 0,1-1,-1 1,0 0,1-1,-1 1,1 0,-1-1,1 1,0-1,0 1,0-1,-1 1,2-1,-1 0,0 1,0-1,0 0,0 0,1 0,-1 0,1 0,-1 0,1 0,-1 0,1-1,-1 1,1 0,0-1,-1 0,1 1,0-1,-1 0,1 0,0 0,-1 0,1 0,0 0,0 0,-1-1,1 1,0-1,-1 1,1-1,1 0,17-5,-1-1,1-1,-1-1,-1-1,1 0,-2-1,1-1,-2-1,10-10,8-2,184-138,-216 161,-1 0,0 1,0 0,0-1,0 1,0 0,0 0,0 0,0-1,1 1,-1 0,0 1,1-1,-1 0,0 0,1 1,-1-1,1 0,-1 1,1 0,0-1,-1 1,1 0,-1 0,1 0,0 0,-1 0,1 0,-1 0,1 1,-1-1,1 0,0 1,-1-1,1 1,-1 0,0 0,1-1,-1 1,0 0,1 0,-1 0,0 0,0 1,0-1,1 1,4 97,-7-92,-1-1,1 1,1 0,-1 0,1 0,1-1,-1 1,1 0,0 0,1-1,-1 1,1-1,1 1,-1-1,1 0,0 0,0 0,1 0,0-1,0 1,0-1,1 0,0 0,4 4,3-5,-1 1,1-2,0 1,0-2,1 0,-1 0,0-1,1 0,-1-1,0-1,1 0,-1-1,0 0,0 0,0-2,0 1,0-2,-1 1,0-2,0 1,0-1,0-1,2-3,20-10,0-2,-2-1,0-1,-2-2,-1-1,-1-2,-1 0,-1-2,-2 0,-2-2,0 0,10-26,-24 40,0 0,-1-1,0 0,-2 0,0 0,-2 0,0-1,-1 1,-1 0,-1-1,-1 1,-1-1,-1-3,3 21,1 0,-1 0,1 0,-1 0,0 0,0 0,-1 0,1 1,0-1,-1 0,0 1,1-1,-1 1,0 0,0 0,-1-1,1 1,0 1,-1-1,1 0,-1 0,1 1,-1 0,0-1,0 1,0 0,0 0,0 1,0-1,0 1,0-1,0 1,0 0,0 0,0 0,0 1,-2 0,-6 2,0 0,0 1,0 1,0-1,1 2,0 0,0 0,1 1,0 0,0 0,0 1,1 0,0 1,1 0,-1 0,2 1,0 0,0 0,0 0,2 1,-1-1,1 1,1 0,0 1,0-1,0 6,3-11,1-1,-1 0,1 0,0 0,0 0,0-1,1 1,0 0,0 0,0-1,0 1,1-1,0 0,0 0,0 0,0 0,1 0,-1-1,1 1,0-1,0 0,0 0,0 0,1-1,-1 0,1 0,0 0,3 1,147 27,-137-29,2 1,1 0,-1 1,0 2,0 0,-1 0,1 2,0 1,-17-6,0 0,0 0,0 0,-1 0,1 1,-1-1,1 1,-1 0,0 0,0-1,0 1,0 1,-1-1,1 0,-1 0,0 0,0 1,0-1,0 1,-1-1,1 1,-1-1,0 1,0-1,0 1,0-1,-1 4,-28 99,21-85,-6 62,14-81,-1 1,2-1,-1 0,0 0,0 0,1 0,-1 0,1 0,-1 0,1 0,0 0,0 0,0-1,0 1,0 0,0 0,1-1,-1 1,1-1,-1 1,1-1,-1 0,1 1,0-1,-1 0,1 0,0 0,0 0,0-1,0 1,0 0,0-1,0 0,0 1,0-1,0 0,0 0,1 0,13-3,0-1,0 0,-1-1,1-1,-1 0,-1-1,1-1,-1 0,-1-1,1 0,-1-1,7-8,-8 9,23-21,-2-2,-1-2,-1 0,-2-2,1-5,-21 29,38-55,-3-2,-3-2,-3-1,6-24,-29 62,-1 0,-1 0,-2-2,-2 1,-1-1,-2 0,-1-1,-1-9,-4 43,1 1,0-1,-1 0,0 0,1 0,-1 0,0 1,0-1,-1 0,1 0,-1 0,1 0,-1 1,0-1,0 0,0 1,-1-1,1 0,0 1,-1 0,0-1,1 1,-1 0,0 0,0 0,0 0,-1 0,1 0,0 1,-1-1,1 1,-1 0,1-1,-1 1,0 0,0 1,1-1,-1 0,0 1,0-1,0 1,0 0,0 0,1 0,-1 1,0-1,0 1,-5 5,0 1,1 1,0-1,1 1,0 1,0-1,0 1,1 0,1 0,-1 0,2 1,-1-1,1 1,0 0,1 0,0 5,-11 42,2 1,3 0,2 1,3 0,2 0,3 0,3-1,2 1,2-1,4 0,1-1,17 39,40 43,-107-214,20 47,1 2</inkml:trace>
  <inkml:trace contextRef="#ctx0" brushRef="#br0" timeOffset="23587.765">3010 2137,'43'10,"33"7,14 7,-4-2,-11-4,-10-1,-10-2,-5-5,-7 1,-10-1</inkml:trace>
  <inkml:trace contextRef="#ctx0" brushRef="#br0" timeOffset="24050.276">4450 2334,'-18'14,"2"1,-1 1,2 0,0 1,2 0,-1 1,2 1,1 0,0 1,1 0,-4 13,13-28,0-1,-1 1,2 0,-1-1,0 1,1 0,0 0,0-1,0 1,1 0,0 0,0-1,0 1,0 0,1-1,0 1,0-1,0 0,0 0,1 0,-1 0,1 0,0 0,0-1,1 1,-1-1,1 0,-1 0,1 0,0 0,0-1,1 0,-1 1,0-2,1 1,-1 0,1-1,0 0,-1 0,1 0,0-1,1 0,21 4,0-3,0 0,0-1,0-2,0-1,-1-1,1-1,-1-1,0-2,0 0,-1-2,0-1,0 0,-2-2,1-1,11-10,32-27,-40 32</inkml:trace>
  <inkml:trace contextRef="#ctx0" brushRef="#br0" timeOffset="24289.384">5240 1628,'-24'46,"2"0,2 1,2 1,3 1,1 0,3 1,1 1,3 0,2 0,3 0,2 0,2 6,-2-40,2 1,0-1,1 0,0 0,1 0,1-1,1 0,1 0,0 0,1 0,0-1,1-1,1 1,0-1,1-1,1 0,0-1,5 4,-15-15,1 1,0-1,-1 0,1 1,0-1,0-1,0 1,-1 0,1-1,0 1,0-1,0 0,0 0,0 0,0 0,0-1,0 1,0-1,0 0,0 0,-1 0,3-1,17-8</inkml:trace>
  <inkml:trace contextRef="#ctx0" brushRef="#br0" timeOffset="24819.661">5662 2448,'44'-12,"0"-1,-2-2,1-2,-2-2,-1-2,24-16,-56 33,-1 1,0-1,0 0,-1 0,1-1,-1 0,0 0,0 0,-1-1,0 0,0 0,0-1,0 1,-1-1,0 0,-1 0,0 0,0 0,0-1,-1 1,0-1,0 0,-1 0,0 0,0 0,-1 1,0-1,-1 0,0 0,0 0,0-1,-2 4,1 0,-1 0,0 0,0 0,0 0,-1 1,0-1,0 1,0 0,0 1,0-1,-1 0,0 1,0 0,0 0,0 1,0 0,0-1,-1 2,1-1,-1 0,1 1,-1 0,0 1,1-1,-6 1,-4 0,-1 0,1 1,-1 1,1 0,0 1,0 1,0 0,0 1,-6 3,6-3,1 1,1 1,-1 0,1 0,0 1,1 1,0 0,0 1,1 0,0 1,1 0,0 1,1 0,0 0,1 1,1 0,0 0,0 1,1 0,1 0,1 1,0-1,0 3,2-5,0 1,1-1,1 1,0 0,1-1,0 1,0-1,2 1,-1-1,2 1,0-1,0-1,1 1,0 0,1-1,1 0,-1-1,2 1,-1-1,2 0,-1-1,1 0,1-1,-1 0,1 0,1-1,-1 0,1-1,12 5,2-3</inkml:trace>
  <inkml:trace contextRef="#ctx0" brushRef="#br0" timeOffset="28891.856">3913 2362,'2'2,"0"-1,0 0,0 1,-1 0,1-1,-1 1,1 0,-1 0,1 0,-1 0,0 0,0 0,0 0,0 1,0-1,-1 0,1 1,-1-1,1 0,-1 1,0-1,0 0,0 1,0 1,0-1,1 23,-1 0,-1-1,-2 1,0-1,-2 1,0-1,-2-1,-1 1,-1-1,-1 0,-2 2,-15 60,26-76</inkml:trace>
  <inkml:trace contextRef="#ctx0" brushRef="#br0" timeOffset="29390.088">3885 1940,'0'4,"-5"7,4 2,1-7,6-9,-3-4,-7 5,-2-4,4 1,2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1,'-37'8,"1"2,0 2,1 1,1 2,0 1,1 2,-19 14,44-28,1 1,-1 0,1 0,0 1,1 0,-1 1,1-1,1 1,-1 0,1 1,0-1,1 1,0 0,0 0,0 0,1 1,1-1,-1 1,1 0,1-1,0 1,0 0,1 0,0 0,0 0,1 0,0 0,0 0,1-1,3 8,-1-8,1-1,0 1,0-1,0 0,1-1,0 0,1 0,-1 0,1 0,0-1,0 0,1-1,0 0,0 0,0 0,0-1,0 0,0-1,1 0,0 0,-1-1,1 0,0 0,-1-1,1 0,0-1,0 0,-1 0,1-1,-1 0,1-1,-1 0,0 0,2-1,227-78,-209 68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67 555,'-9'12,"2"-1,0 1,0 0,1 1,0-1,1 1,1 1,0-1,0 0,2 1,0 0,0 0,1 0,1-1,0 1,1 0,1 0,0 0,2 5,-4-17,1 0,0 1,0-1,0 0,0 0,0 0,0-1,0 1,1 0,-1 0,1-1,-1 1,1-1,-1 1,1-1,0 0,0 1,0-1,0 0,0 0,0 0,0-1,0 1,0 0,1-1,-1 0,0 1,0-1,0 0,1 0,-1 0,0 0,0-1,1 1,-1-1,0 1,0-1,0 0,0 0,0 0,0 0,0 0,0 0,0-1,73-71,-66 61,-1-1,-1 0,0-1,0 1,-1-1,-1-1,0 1,-1-1,-1 0,1-9,-3 17,-1 0,1 0,-1-1,-1 1,1 0,-1 0,-1 1,1-1,-1 0,0 0,-1 1,0-1,0 1,0 0,-1-1,0 2,0-1,0 0,-1 1,1 0,-1 0,-1 0,-4-3,5 5,-1-1,1 2,-1-1,0 0,0 1,0 0,0 0,0 1,-1 0,1 0,0 0,-1 1,1 0,-1 0,1 1,0 0,-1 0,-2 1,10-2,-1 0,0 0,1 1,-1-1,1 0,-1 0,0 1,0-1,1 0,-1 1,0-1,1 0,-1 1,0-1,0 1,0-1,1 0,-1 1,0-1,0 1,0-1,0 0,0 1,0-1,0 1,0-1,0 1,0-1,0 0,0 1,0-1,0 1,0-1,0 0,-1 1,1-1,0 1,0-1,0 0,-1 1,1-1,0 0,0 1,-1-1,1 0,0 1,-1-1,1 0,0 0,-1 1,1-1,-1 0,1 0,41 8,-20-10,-1-1,1 0,-1-2,0 0,0-2,-1 0,0-1,0-1,0 0,-1-2,-1 0,0-1,0-1,-2 0,1-1,-2-1,0 0,9-13,-7 9,0-1,-1-1,-1 0,-1-1,0 0,-2-1,-1 0,-1 0,-1-1,-1-1,1-10,-24 78,18 122,4-109,24 203,-14-139,-5-1,-3 99,-11-167,-1-1,-3 0,-2-1,-9 24,16-62,-1 0,-1 0,0-1,-1 1,0-1,0 0,-1-1,0 1,-1-1,0 0,0-1,-1 0,0 0,0 0,-1-1,0-1,0 1,-1-1,0-1,0 0,-6 2,10-5,-1 1,0-2,1 1,-1-1,0 0,0 0,0 0,0-1,0 0,0-1,0 0,-3 0,8 0,-1 1,1-1,-1 0,1 0,0 0,-1 0,1 0,0-1,0 1,0-1,0 1,0-1,0 0,1 0,-1 0,1 0,-1 0,1 0,-1 0,1 0,0-1,0 1,0 0,1-1,-1 1,0-1,1 1,0-1,-1 1,1-1,0 1,0-1,1 1,-1-1,0 1,1-1,6-24,2 0,0 1,2 0,1 0,1 1,1 1,1 0,2 1,0 1,12-12,-19 20,95-118,-87 107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9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25,'-39'129,"33"-111,2 0,0 0,2 0,0 1,0-1,2 1,1 3,-1-17,0-1,0 1,1 0,0-1,0 1,0-1,1 1,-1-1,1 1,0-1,0 0,1 0,-1 0,1 0,0 0,0-1,0 1,1-1,-1 0,1 0,0 0,0 0,0-1,0 0,0 1,0-2,0 1,1 0,-1-1,3 1,5-3,0 1,1-2,-1 0,0 0,0-1,0-1,0 0,-1 0,1-1,-1-1,-1 0,1 0,-1-1,0 0,0-1,-1 0,0-1,2-2,-5 6,27-24,-1-2,-2-2,0 0,-3-2,22-36,11-2,-59 73,0-1,0 0,0 1,0-1,0 1,0-1,0 1,0 0,0-1,0 1,0 0,1 0,-1 0,0 0,0 0,0 0,0 0,0 0,0 0,1 0,-1 1,0-1,0 0,0 1,0-1,0 1,0-1,0 1,0 0,0-1,-1 1,1 0,0 0,0 0,-1-1,1 1,0 0,-1 0,1 0,-1 0,1 0,-1 0,1 0,-1 0,0 1,16 49,-2 206,-2-137,-5 1,-5-1,-7 18,5-113,-2 0,0-1,-2 1,-1-1,-1 1,-1-2,-1 1,-1-1,-1 0,-1-1,-1 0,-14 19,21-34,-2 0,1-1,-1 0,0 0,0-1,0 0,-1 0,0 0,0-1,0 0,-5 1,10-4,0 0,-1 0,1-1,0 1,0-1,-1 1,1-1,-1 0,1 0,0-1,-1 1,1-1,0 1,0-1,-1 0,1 0,0-1,0 1,0-1,0 1,0-1,1 0,-1 0,0 0,1 0,-1-1,1 1,0-1,0 1,0-1,-1-1,0-7,0 0,1 0,0 0,1-1,0 1,0 0,1 0,1-1,0 1,1 0,0 0,0 0,1 0,1 0,0 1,0-1,1 1,0 0,2-1,-5 6,20-43,2 1,2 1,1 2,3 0,1 2,3 2,1 1,2 0,-10 16,0 1,2 1,0 2,1 1,1 1,1 1,0 2,7-1,-12 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7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141 287,'1'322,"26"-72,-26 55,-1-281</inkml:trace>
  <inkml:trace contextRef="#ctx0" brushRef="#br0" timeOffset="332.097">0 287,'42'-36,"2"3,0 1,2 2,2 3,0 1,2 3,0 2,2 2,33-7,-70 22,1 1,-1 0,1 1,-1 1,1 0,0 1,0 1,2 1,-13-1,0-1,1 2,-1-1,0 1,1-1,-1 1,0 1,-1-1,1 1,0 0,-1 0,1 0,-1 1,0-1,0 1,0 0,-1 0,1 1,-1-1,0 1,0 0,-1-1,1 1,0 4,0 9,-1 0,0 0,-2 0,0 1,-1-1,-1 0,0 0,-2 0,0-1,-1 1,0-1,-2 0,0 0,-1-1,0 0,-2 0,0-1,0 0,-1-1,-1 0,-9 7,-21 22,-2-3,-1-1,-2-2,-2-3,-1-1,-1-3,-7 0,27-16,27-17</inkml:trace>
  <inkml:trace contextRef="#ctx0" brushRef="#br0" timeOffset="1298.233">621 935,'11'3,"0"-1,0 0,1-1,-1 0,0-1,0 0,1 0,-1-2,0 1,0-1,0-1,0 0,0-1,-1 0,1 0,-1-1,0 0,0-1,-1 0,0-1,0 0,0 0,4-6,-5 8,1-1,-1 1,0-2,-1 1,1-1,-1 0,-1-1,1 1,-1-1,0-1,-1 1,0-1,-1 0,0 0,0 0,0-1,-2 1,3-10,-5 16,0 0,-1 1,1-1,-1 0,0 1,1-1,-1 1,0 0,-1-1,1 1,0 0,-1-1,1 1,-1 0,0 0,1 0,-1 0,0 1,0-1,0 0,-1 1,1 0,0-1,-1 1,1 0,0 0,-1 0,1 0,-1 1,0-1,1 1,-1 0,1-1,-1 1,0 0,-1 1,-98 11,87-8,1 2,0-1,0 2,0 0,1 1,0 0,1 1,-3 2,12-9,0 1,-1 0,1 1,0-1,1 0,-1 1,1 0,-1-1,1 1,0 0,0 0,1 1,-1-1,1 0,0 0,0 1,1-1,-1 0,1 1,0-1,0 1,0-1,1 1,-1-1,1 0,0 1,0-1,1 0,1 4,6 7,1 1,0-2,1 1,0-2,1 1,1-2,0 1,1-2,0 0,1 0,-3-3,0-1,1 0,0-1,0-1,0 0,1 0,-1-1,1-1,0 0,0-1,0-1,0 0,1-1,-1 0,0-1,0-1,0 0,0-1,0-1,0 0,-1-1,0 0,0-1,0 0,-1-1,0-1,3-2,29-20,-2-2,-1-2,-1-1,-2-2,12-17,-35 36,-4 7,0-1,-1 0,-1 0,0-1,0 0,-1 0,-1-1,-1 0,1 0,-2-1,0 0,1-7,-6 20,0-1,1 1,-1 0,0 0,0 0,0 0,-1 0,1 0,-1-1,1 1,-1 0,1 0,-1 0,0 0,0 0,0 1,0-1,0 0,-1 0,1 1,0-1,-1 1,1-1,-1 1,0-1,1 1,-1 0,0 0,0 0,0 0,0 0,0 0,0 1,0-1,0 1,0-1,0 1,0 0,0-1,-1 1,1 1,-1-1,-89 20,89-19,-1 0,1-1,0 1,0 0,0 1,0-1,1 1,-1-1,0 1,1 0,-1 0,1 0,-1 0,1 0,0 1,0-1,0 1,0-1,0 1,1 0,-1 0,1-1,0 1,-1 0,2 0,-1 1,0-1,0 0,1 0,0 0,0 0,0 1,0-1,0 0,1 0,-1 0,1 0,0 0,1 3,5 0,1-1,1 0,-1 0,1-1,0 0,0-1,0 0,0 0,1-1,-1 0,10 0,-16-1,24 3,-23-5,0 1,-1 0,1 0,0 0,-1 1,1-1,-1 1,1 0,-1 0,1 0,-1 0,1 1,-1-1,0 1,0 0,0 0,0 0,0 0,0 1,0-1,-1 1,0 0,1-1,-1 1,0 0,0 1,0-1,-1 0,1 0,-1 1,0-1,0 1,-9 115,-1-70,8-38,0-1,1 1,1-1,-1 1,2-1,-1 1,1-1,1 0,0 0,0 0,1 0,1-1,-1 1,1-1,1 0,0 0,0-1,1 0,0 0,0 0,4 2,6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7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0 875,'31'-4,"0"-1,0-1,-1-2,0-1,-1-1,0-2,0-1,-2-1,1-1,-2-2,0 0,-1-2,-1-1,-1-1,0-1,-2 0,11-16,-31 36,24-28,-25 30,1 0,-1-1,1 1,0 0,-1 0,1 0,-1 0,1 0,0 0,-1 0,1 0,0 0,-1 0,1 0,-1 0,1 0,0 0,-1 1,1-1,-1 0,1 0,-1 1,1-1,-1 0,1 1,-1-1,1 1,-1-1,1 0,-1 1,0-1,1 1,-1-1,0 1,1 0,-1-1,0 1,0-1,1 1,-1-1,0 1,0 0,0-1,0 1,0 0,0-1,0 1,0-1,0 1,0 0,0-1,0 1,-1-1,1 1,0 0,0-1,-1 1,1-1,0 1,-2 340,3-225,2-48,-3 1,-2-1,-4 1,-3-1,-2-1,-12 33,-24-20,45-78,1-1,-1 1,1 0,-1-1,0 1,0-1,0 1,0-1,0 0,0 0,0 0,0 0,0 0,-1 0,1-1,0 1,0-1,-1 1,1-1,-1 0,1 0,0 0,-1 0,1-1,0 1,-1-1,1 1,0-1,0 0,0 0,-1 0,1 0,0 0,0 0,0 0,0-1,1 1,-4-6,1 1,1-1,-1 0,1 0,1 0,-1 0,1-1,0 1,1-1,0 1,0-1,0 1,1-1,0 0,1 1,0-1,1-4,4-28,1 0,3 0,1 1,2 0,2 1,1 0,3 1,-3 0,3-9,1 1,3 1,2 1,1 1,3 1,1 2,2 0,1 3,2 0,2 3,1 1,1 1,2 3,0 1,15-5,-54 30,1-1,-1 1,1 0,0 0,0 0,0 1,0-1,0 1,1-1,-1 1,0 0,1 0,-1 1,0-1,1 1,-1 0,1-1,-1 2,1-1,-1 0,1 1,-1-1,1 1,-1 0,0 0,0 0,1 1,-1-1,0 1,0 0,0 0,0 0,-1 0,1 0,-1 1,1-1,-1 1,0-1,0 1,0 0,0 0,0 0,0 1,-1 17,0-1,-2 0,0 0,-1 0,-1 1,-1-2,-1 1,0 0,-2-1,0 0,-1-1,-1 1,-1-2,0 1,-1-1,-1-1,-1 0,0-1,-1 0,-3 1,-147 135,94-126,69-25,0 0,0 0,-1 0,1 0,0 0,-1 0,1 0,0-1,0 1,0 0,-1-1,1 1,0-1,0 1,0-1,0 0,0 1,0-1,0 0,0 0,0 0,0 0,0 0,0 0,1 0,-1 0,0 0,1 0,-1 0,1 0,-1-1,1 1,0 0,-1 0,1 0,0-1,0 1,0 0,0-1,0 1,0 0,0 0,0-1,0 1,1 0,-1 0,1-1,-1 1,1 0,-1 0,1 0,0 0,-1 0,1-1,24-52,-9 28</inkml:trace>
  <inkml:trace contextRef="#ctx0" brushRef="#br0" timeOffset="381.884">1581 706,'-45'6,"28"1,0 2,1 0,0 0,0 2,1 0,0 1,1 0,1 1,0 0,1 1,-7 11,16-22,0 1,0 0,0 0,1 1,0-1,0 0,0 1,0-1,1 1,-1 0,1-1,0 1,1 0,-1 0,1 0,0 0,0-1,1 1,-1 0,1 0,0 0,1-1,-1 1,1 0,0-1,0 0,0 1,0-1,1 0,0 0,0 0,0 0,0-1,1 1,-1-1,1 0,0 0,0 0,0-1,2 2,6 1,1-1,0-1,1 0,-1 0,0-1,1-1,-1 0,1-1,0-1,-1 0,1 0,-1-2,0 0,0 0,0-1,0-1,0 0,-1 0,0-1,0-1,-1 0,1-1,-2 0,1-1,-1 0,0 0,-1-1,1-2,-3 4,0 0,-1-1,0 1,0-1,-1 0,0-1,-1 1,0-1,0 0,-1 0,-1 0,1 0,-2-1,1 1,-1-1,-1 1,0-1,-1 1,1-1,-2 1,0 0,0-1,-1 1,0 0,-1 0,0 1,0-1,-4-4,1 6,0 1,0-1,-1 1,0 1,-1 0,1 0,-1 0,0 1,-1 0,1 1,-1 0,0 1,0 0,0 0,0 1,-1 0,1 1,-1 1,1-1,-1 1,1 1,0 0,-1 1,1 0,0 0,0 1,0 0,0 1,0 0,1 1,0 0,0 0,0 1,0 0,1 0,0 1,1 0,-1 1,-4 6,-1 7</inkml:trace>
  <inkml:trace contextRef="#ctx0" brushRef="#br0" timeOffset="652.176">2286 734,'-33'39,"-12"22,3 5,7-8</inkml:trace>
  <inkml:trace contextRef="#ctx0" brushRef="#br0" timeOffset="819.497">2202 368,'5'-29,"1"-5,0 4</inkml:trace>
  <inkml:trace contextRef="#ctx0" brushRef="#br0" timeOffset="1186.767">2456 961,'34'-73,"-18"36,1 1,2 1,1 1,2 1,13-16,-34 48,-1-1,1 1,-1 0,1-1,0 1,-1 0,1 0,0 0,0 0,0 0,0 0,0 0,0 0,0 0,0 0,0 0,1 1,-1-1,0 0,0 1,1-1,-1 1,0 0,1-1,-1 1,0 0,1 0,-1 0,1 0,-1 0,0 0,1 0,-1 0,0 0,1 1,-1-1,0 1,1-1,-1 1,0-1,0 1,1 0,-1 0,0-1,0 1,0 0,0 0,0 0,1 1,18 132,-18-127,0 0,0-1,1 1,0 0,1-1,-1 0,1 0,0 0,1 0,0-1,-1 1,2-1,-1 0,1-1,-1 1,1-1,0-1,1 1,-1-1,1 0,-1 0,1 0,0-1,0-1,0 1,0-1,0 0,1 0,-1-1,0 0,0 0,0-1,1 0,-1 0,0-1,3-1,3-2,0 0,-1-1,1 0,-1-1,-1-1,1 0,-2 0,1-1,-1 0,0-1,-1 0,0-1,6-9,-1-1,-2-1,0-1,-1 0,-1-1,-2 1,2-8,8-20,6-33,-21 59</inkml:trace>
  <inkml:trace contextRef="#ctx0" brushRef="#br0" timeOffset="1451.555">3528 1,'10'33,"2"36,-4 15,-5-2,-2-5,-1-6,-1-10,-5-6,-2-8,1-7,1-5,2-4,2-3,6-1,2-9,-5-9,-2-6</inkml:trace>
  <inkml:trace contextRef="#ctx0" brushRef="#br0" timeOffset="1698.812">3274 340,'38'-5,"33"-2,8 1,0 1,-8 2,-11 0,-11 7,-15 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5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396 114,'0'-4,"-1"-21,-10 33,6 12,0 0,1 0,1 1,1-1,1 1,0 0,3 19,-1 0,-11 296,-2-175,7 131,0-243,-1-31</inkml:trace>
  <inkml:trace contextRef="#ctx0" brushRef="#br0" timeOffset="677.02">0 678,'168'-45,"138"-57,-254 83,-15 7,-15 6,1-1,-1-1,0 0,-1-2,0-1,-1 0,0-2,0 0,-2-1,1-1,-2 0,0-2,0-1,-1-7,0-1,-2 0,0-1,-2 0,-2-1,0-1,-2 0,-1 0,4-30,-2 31,-9 28,0 0,0 1,0-1,0 0,0 1,0-1,0 0,1 1,-1-1,0 0,0 0,0 1,0-1,1 0,-1 1,0-1,0 0,0 0,1 0,-1 1,0-1,0 0,1 0,-1 0,0 1,1-1,-1 0,0 0,1 0,-1 0,0 0,0 0,1 0,-1 0,0 0,1 0,-1 0,0 0,1 0,-1 0,0 0,1 0,-1 0,0 0,1 0,-1-1,0 1,0 0,1 0,-1 0,0-1,1 1,-1 0,0 0,0 0,0-1,1 1,-1 0,-5 111,-1-73,-35 346,42-46,-2-334,1 0,0 0,0 0,1 0,-1 0,1 0,-1-1,1 1,1 0,-1 0,0 0,1-1,0 1,0-1,0 1,0-1,0 0,1 0,-1 0,1 0,0 0,0-1,0 1,0-1,1 0,-1 0,1 0,-1 0,1-1,0 1,-1-1,1 0,0 0,0 0,0-1,0 1,0-1,0 0,0 0,0 0,-1-1,4 0,10-6,-1 0,0-1,0-1,-1-1,0 0,-1-1,0 0,11-13,58-41,18 10,-99 55,0 0,1 0,-1 0,0 0,0 1,0-1,0 1,0-1,0 1,0 0,0-1,0 1,0 0,0 1,0-1,0 0,-1 0,1 1,0-1,-1 1,0-1,1 1,-1 0,0 0,0-1,1 1,-2 0,1 0,0 0,0 0,0 0,-1 1,15 69,-9 70,-5-140,-1 0,1-1,0 1,0 0,-1-1,1 1,0-1,0 1,1-1,-1 1,0-1,0 0,1 1,-1-1,1 0,-1 0,1 0,-1 0,1 0,0-1,-1 1,1 0,0-1,0 0,0 1,-1-1,1 0,0 0,0 0,0 0,-1 0,1 0,0 0,0 0,0-1,-1 1,1-1,0 0,0 1,-1-1,2-1,64-40,-42 19</inkml:trace>
  <inkml:trace contextRef="#ctx0" brushRef="#br0" timeOffset="1001.175">1807 875,'40'-5,"0"-2,0-2,-1-2,0-1,-1-2,-1-1,31-19,5-38,-72 70,0-1,1 1,-1 0,0-1,0 1,0-1,-1 1,1-1,-1 1,1-1,-1 1,0-1,0 0,0 1,0-1,0 1,-1-1,1 1,-1-1,0 0,1 1,-1 0,0-1,-1 1,1 0,0-1,-1 1,1 0,-1 0,0 0,1 0,-1 0,0 1,0-1,-1 1,0-2,-1 1,0 0,0 0,0 1,0 0,0-1,-1 1,1 0,0 1,-1-1,1 1,0 0,-1 0,1 1,0-1,-1 1,1 0,0 0,-1 0,1 0,0 1,0 0,0 0,0 0,-86 58,74-47,1 1,1 1,0 0,1 1,0 1,1 0,1 0,1 1,-4 10,10-19,0 0,1 0,0 0,0 1,1-1,0 1,1 0,0 0,0 0,1-1,1 1,0 0,0 0,1 0,0-1,0 1,1-1,0 0,1 1,4 6,-4-10,0 0,1-1,0 1,0-1,0 0,1 0,0 0,0-1,0 0,0 0,0 0,1-1,0 0,0 0,0-1,0 0,0 0,6 0,134 7,-145-9,33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4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1,'37'109,"22"110,-19-67,6-1,19 30,10 13,-75-194,-1-1,1 1,0-1,1 0,-1 1,0-1,0 1,0-1,0 1,0-1,1 0,-1 1,0-1,0 1,1-1,-1 1,0-1,1 1,-1-1,1 1,-1 0,1-1,-1 1,1-1,-1 1,1 0,-1 0,1-1,-1 1,1 0,-1 0,1-1,-1 1,1 0,0 0,-1 0,1 0,-1 0,1 0,0 0,-1 0,1 0,-1 0,1 1,0-1,-1 0,1 0,-1 0,1 1,-1-1,1 0,-1 1,1-1,-1 0,1 1,-1-1,1 1,-1-1,0 1,1-1,-1 1,0-1,1 1,-1-1,0 1,0-1,0 1,1-1,-1 1,14-52,-14 49,50-209,66-169,-69 233,-29 127,-8 24</inkml:trace>
  <inkml:trace contextRef="#ctx0" brushRef="#br0" timeOffset="383.732">903 707,'0'43,"0"34,0 12,0-3,0-11,0-15,0-12,0-4,0-6,0-4,0-2,0-3,0-1,0-1,-5-4,-1-12,0-7</inkml:trace>
  <inkml:trace contextRef="#ctx0" brushRef="#br0" timeOffset="686.17">903 678,'61'-7,"1"2,1 3,-1 2,0 4,30 6,-90-11,1 1,0-1,0 1,-1 0,1 0,0 0,0 1,-1-1,1 1,0-1,-1 1,1 0,-1 0,1 0,-1 0,1 0,-1 1,0-1,1 1,-1 0,0-1,0 1,0 0,0 0,-1 1,1-1,-1 0,1 0,-1 1,0-1,1 1,-1-1,-1 1,1-1,0 1,-1 0,1 0,-1-1,0 1,0 0,0-1,0 1,0 0,0 0,-1-1,0 1,1 0,-2 1,-10 12,0 0,-1-1,0-1,-1 0,-1-1,0-1,-1 0,0-1,-1-1,0 0,0-2,-1 1,0-2,-1-1,-16 4,-55 2,71-17</inkml:trace>
  <inkml:trace contextRef="#ctx0" brushRef="#br0" timeOffset="1219.701">1890 594,'-167'206,"31"-40,-151 142,197-212,98-90,6-10</inkml:trace>
  <inkml:trace contextRef="#ctx0" brushRef="#br0" timeOffset="1949.592">2089 791,'-62'69,"3"2,3 3,-24 44,56-82,-98 162,88-159,40-57,109-148,-55 89,168-183,-125 168,-102 91,0 1,0-1,1 0,-1 1,0-1,1 1,-1-1,0 1,1-1,-1 1,1 0,-1 0,0 0,1 0,-1 0,1 0,-1 0,1 0,-1 0,0 1,1-1,-1 1,0-1,1 1,-1-1,0 1,0 0,1 0,-1-1,0 1,0 0,0 0,0 0,0 0,0 1,0-1,-1 0,1 0,0 0,0 1,-1-1,1 0,-1 1,1 0,14 64,-13 23,-3-69,0-1,2 0,0 0,2 1,0-1,1 0,0-1,5 10,54 105,-62-132,-1 0,1 0,0 1,-1-1,1 0,0 1,-1-1,0 1,1-1,-1 0,0 1,0-1,0 1,0-1,0 1,0-1,0 1,0-1,0 1,-1-1,1 1,-1-1,1 0,-1 1,0-1,1 0,-1 1,0-1,0 0,0 0,0 0,0 0,0 0,0 0,0 0,0 0,-1 0,1 0,0-1,-1 1,1-1,0 1,-1-1,1 1,-1-1,1 0,-1 1,1-1,0 0,-1 0,1 0,-1 0,1-1,-1 1,1 0,-1 0,1-1,-1 1,1-1,0 0,-1 0,-20-9,1-2,0 0,1-2,0 0,1-1,-14-15,31 28,-140-135,117 112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7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0 286,'286'-110,"-261"101,0 2,1 1,0 1,0 1,0 1,1 1,-1 2,1 1,-1 0,0 2,0 2,0 0,0 1,5 3,127 59,-146-72,-25-16,-187-130,165 119,35 30,-1 1,1-1,-1 0,1 1,0-1,-1 0,1 1,0-1,-1 0,1 1,0-1,0 0,-1 0,1 1,0-1,0 0,0 0,0 1,0-1,0 0,0 0,1 1,-1-1,0 0,0 1,1-1,-1 0,0 0,1 1,-1-1,0 1,1-1,-1 0,1 1,-1-1,1 1,-1-1,1 1,0-1,-1 1,1-1,0 1,-1 0,1-1,0 1,-1 0,1 0,0 0,0-1,-1 1,1 0,0 0,0 0,-1 0,1 0,0 0,0 0,17-3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7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56,'172'-11,"110"-8,-152-4,-118 20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8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23,'43'4,"43"-2,12-2,-6-1,-9-1,-14 1,-14-5,-11-1,-9 1,-10 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5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1 291,'73'-23,"1"4,1 3,1 3,0 3,1 4,60 5,-158-18,-16 0,18 10,0 0,1-1,0 0,1-2,0 0,1-1,0 0,-13-17,18-2,13 17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87,'46'101,"-5"2,-5 2,-4 5,-4-18,-4-9,-16-50,1 0,2 0,1-1,2 0,1-1,5 7,-19-35,0-1,0 1,0 0,1-1,-1 1,0-1,1 0,0 1,-1-1,1 0,0 0,0 0,0 0,1 0,-1 0,0-1,1 1,-1-1,1 1,-1-1,1 0,0 0,-1 0,1-1,0 1,0-1,0 1,-1-1,1 0,0 0,0 0,0-1,0 1,-1-1,1 1,0-1,0 0,-1 0,3-1,4-9,-1-1,-1 0,1-1,-2 0,0 0,-1 0,0 0,-1-1,0 0,0-5,2-3,87-333,-14 10,-66 284,-9 37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69 172,'16'167,"-10"-123,-3 0,-2 1,-2-1,-1 1,-3-1,-6 24,10-61,-7 164,-13-92,14-102,7-26,0 24</inkml:trace>
  <inkml:trace contextRef="#ctx0" brushRef="#br0" timeOffset="712.784">12 256,'-2'-4,"0"0,1 0,-1-1,1 1,0-1,0 1,1-1,-1 1,1-1,0 1,0-1,0 1,1-1,0 1,-1-1,2 1,-1-1,0 1,1 0,0 0,0 0,0 0,1 0,-1 0,1 0,0 1,0-1,0 1,0 0,8-7,-1 1,1 0,1 1,-1 0,1 0,1 2,-1-1,13-3,1-1,0 1,1 2,-1 1,2 0,-1 2,0 2,1 0,0 2,15 1,-39 0,0 0,0 1,-1 0,1-1,0 2,-1-1,1 0,0 1,-1-1,0 1,1 0,-1 0,0 0,0 1,0-1,0 1,-1-1,1 1,-1 0,1 0,-1 0,0 1,0-1,-1 0,1 1,-1-1,1 1,-1 0,0-1,-1 1,1 0,0 0,-1 0,0-1,0 3,0 4,-1 1,0-1,0 1,-1-1,0 0,-1 0,0 0,-1 0,0 0,-1-1,0 1,-3 4,-102 93,32-40,76-65,0-1,0 0,1 1,-1-1,1 1,-1 0,1 0,0-1,-1 1,1 0,0 0,0 0,1 0,-1 0,0 0,1 0,-1 1,1-1,-1 0,1 0,0 0,0 1,0-1,0 0,1 0,-1 0,1 1,-1-1,1 0,0 0,-1 0,1 0,0 0,0 0,1 0,-1 0,0-1,1 1,-1 0,1-1,-1 1,1-1,0 0,0 1,-1-1,1 0,0 0,0 0,0 0,0 0,1-1,-1 1,0-1,141 39,-122-36,-1 1,0 0,0 2,-1 0,0 1,0 1,0 1,-1 0,-1 2,10 6,-23-13,0 0,-1 0,1 1,-1-1,0 1,0 0,0 0,-1 0,0 0,0 1,0-1,0 1,-1-1,0 1,0-1,-1 1,1 0,-1-1,0 1,-1 0,0-1,1 1,-2-1,1 1,-1-1,0 1,0-1,0 0,-1 0,1 0,-1 0,-1 0,1-1,-1 1,1-1,-1 0,-1 0,1-1,-1 1,-15 13,-2-1,0-1,-1 0,0-2,-1-1,-1-1,0-1,0-1,-1-1,0-2,0 0,-1-2,1-1,-1-1,-6-1,-45-18,59 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1 257,'574'0,"-531"-9,-42 9,0-1,-1 1,1-1,0 1,-1-1,1 0,-1 1,1-1,-1 0,1 1,-1-1,1 0,-1 0,0 0,1 1,-1-1,0 0,0 0,0 0,1 0,-1 0,0 1,0-1,0 0,0 0,-1 0,1 0,0 0,0 1,0-1,-1 0,1 0,0 0,-1 1,1-1,-1 0,1 0,-1 1,1-1,-1 1,0-1,1 0,-1 1,0-1,1 1,-1-1,0 1,0 0,0-1,-184-159,148 120,49 29,1 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9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74,'0'311,"-28"-95,28-204</inkml:trace>
  <inkml:trace contextRef="#ctx0" brushRef="#br0" timeOffset="433.289">0 17,'48'-7,"0"2,0 2,0 2,37 4,-81-3,0-1,-1 1,1 0,-1 0,1 1,0-1,-1 1,1 0,-1 0,1 0,-1 0,0 1,1-1,-1 1,0 0,0 0,0 0,0 0,-1 1,1-1,0 1,-1 0,0-1,0 1,0 0,0 0,0 1,0-1,-1 0,1 0,-1 1,0-1,0 1,-1 0,-2 7,-2-1,0 1,0-1,-1 0,0 0,0 0,-1 0,-1-1,0 0,0-1,0 1,-1-2,0 1,-1-1,0 1,-37 37,45-43,-1-1,1 0,0 1,-1-1,1 1,0-1,0 1,0-1,1 1,-1 0,0 0,1-1,-1 1,1 0,-1 0,1 0,0-1,0 1,0 0,0 0,0 0,0 0,0-1,1 1,-1 0,1 0,-1 0,1-1,0 1,-1 0,1-1,0 1,0 0,0-1,0 0,1 1,-1-1,0 1,1-1,-1 0,1 0,-1 0,1 0,-1 0,1 0,0 0,-1-1,1 1,0-1,0 1,0-1,0 1,244 54,-243-53,0 1,0-1,0 1,-1 0,1 0,-1 0,1 0,-1 0,0 0,-1 1,1-1,0 1,-1-1,0 1,0 0,0 0,0-1,0 1,-1 0,0 0,0 0,0 0,0 0,-1-1,1 1,-1 0,0 0,0-1,0 1,-1 0,1-1,-1 1,0-1,0 0,0 1,-1-1,1 0,-1 0,1-1,-1 1,0 0,0-1,0 0,0 0,-1 0,1 0,-1 0,-1 0,-218 110,138-83,61-25</inkml:trace>
  <inkml:trace contextRef="#ctx0" brushRef="#br0" timeOffset="681.183">1045 17,'-39'43,"-21"29,-12 12,3 1,4-9,7-8,9-11,8-10,6-8,5-7,2-3,1-2,0-5,6-7</inkml:trace>
  <inkml:trace contextRef="#ctx0" brushRef="#br0" timeOffset="1317.063">1242 243,'-496'489,"416"-392,81-97,-1 0,1 0,-1 0,1 1,-1-1,0 0,1 0,-1 0,1 0,-1 0,0 0,1 1,-1-1,1 0,-1 0,0 1,1-1,-1 0,0 0,1 1,-1-1,0 0,0 1,1-1,-1 1,0-1,0 0,1 1,-1-1,0 1,0-1,0 0,0 1,0-1,0 1,0-1,0 1,0-1,0 0,0 1,0-1,0 1,0-1,0 1,0-1,-1 0,1 1,0-1,0 1,0-1,-1 0,1 1,0-1,0 0,-1 1,1-1,0 0,-1 1,1-1,-1 0,34-19,193-184,57-110,-270 299,-11 10,1 1,0-1,0 1,0-1,0 1,0 0,1 0,0 0,-1 1,1-1,0 1,0 0,1 0,-1 1,0-1,0 1,1 0,4-1,-7 3,0 1,0-1,0 1,0 0,0-1,0 1,-1 0,1 0,-1 0,1 1,-1-1,0 0,1 0,-1 1,0-1,-1 1,1-1,0 1,-1-1,1 1,-1-1,0 2,4 12,48 222,-48-224,11 64,-15-76,0 0,-1 0,1 0,0 1,-1-1,0 0,1 0,-1 0,0 0,0 0,0 0,0 0,-1 0,1-1,0 1,-1 0,1-1,-1 1,0-1,0 1,1-1,-1 0,0 0,0 0,0 0,0 0,0 0,0 0,0-1,-1 1,1-1,0 0,-1 1,-17 1,0-1,0-1,-1-1,1-1,0 0,0-2,1 0,-1-1,1-1,0-1,0 0,1-2,-8-4,-44-39,60 39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7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1 396,'652'0,"-647"0,-1 0,1 0,-1 0,1-1,-1 1,1-1,-1 0,0 0,1-1,-1 1,0-1,0 0,0 0,0-1,0 1,-1-1,1 0,-1 0,1 0,-1 0,0 0,0-1,0 0,6-12</inkml:trace>
  <inkml:trace contextRef="#ctx0" brushRef="#br0" timeOffset="248.89">424 0,'-5'48,"-6"35,-1 13,1-5,2-8,4-14,1-13,3-12,5-9,3-5,-1-3,4-1,5-5,0-7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1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49,'30'27,"-2"2,-1 1,-2 1,-1 1,-1 1,-1 1,-3 0,0 2,-2 2,15 39,-4 2,-3 1,-3 0,0 23,-6-29,29 45,-44-119,0 1,0-1,0 1,0-1,0 0,0 0,1 0,-1 0,0 0,0 0,0 0,0 0,1 0,-1 0,0-1,0 1,0 0,0-1,0 1,0-1,0 1,0-1,0 0,0 1,0-1,0 0,0 0,-1 1,1-1,0 0,0 0,-1 0,1 0,-1 0,1 0,-1 0,1 0,-1-1,0 1,1 0,-1 0,0 0,0 0,0 0,0-1,0 1,0 0,0 0,0-1,1-2,19-58,-2-1,-4-1,-2-1,0-25,10-51,44-248,-47 331,-8 39</inkml:trace>
  <inkml:trace contextRef="#ctx0" brushRef="#br0" timeOffset="1130.255">903 698,'13'102,"-2"33,-58 161,41-132,6-152</inkml:trace>
  <inkml:trace contextRef="#ctx0" brushRef="#br0" timeOffset="1438.12">846 811,'40'-13,"0"2,0 2,1 2,0 2,1 1,15 2,-54 2,1-1,-1 1,1 0,-1-1,0 2,1-1,-1 0,1 1,-1-1,0 1,1 0,-1 0,0 0,0 1,0-1,0 1,0 0,0 0,0 0,0 0,-1 0,1 1,-1-1,0 1,1-1,-1 1,0 0,-1 0,1 0,-1 0,1 0,-1 0,0 1,0-1,0 0,0 1,-1-1,1 1,-1 2,-4 2,0 1,0-1,-1 0,0 0,-1-1,0 1,0-1,0 0,-1-1,0 0,0 0,-1 0,0-1,1 0,-2 0,1-1,-5 2,-5 4,-147 69,144-70,2-2</inkml:trace>
  <inkml:trace contextRef="#ctx0" brushRef="#br0" timeOffset="1854.692">1777 670,'-28'33,"-25"31,-7 14,1-2,6-4,7-9,7-6,5-8,4-7,2-7,1-4,0-2,0-2,0 0,-1-5,5-1,6-5</inkml:trace>
  <inkml:trace contextRef="#ctx0" brushRef="#br0" timeOffset="2119.779">1919 924,'-24'43,"-13"29,-4 11,4-3,4-10,7-13,4-11,5-9,6-5,4-4,4-6</inkml:trace>
  <inkml:trace contextRef="#ctx0" brushRef="#br0" timeOffset="2566.499">1806 924,'30'-4,"0"1,0 1,0 2,0 2,0 0,15 4,-41-6,-1 0,0 0,0 0,0 0,0 0,0 1,0-1,0 1,0 0,0 0,0 0,0 0,0 0,-1 1,1-1,0 1,-1 0,1 0,-1 0,0 0,0 0,0 0,0 1,0-1,0 1,0 0,-1-1,1 1,-1 0,0 0,0 0,0 0,0 0,-1 0,1 0,-1 0,1 0,-1 1,-4 6,0-1,0 0,0 0,-1 0,-1 0,1-1,-2 0,1 0,-1-1,-3 3,-16 22,10-13,13-17,-1 0,1 0,0 1,0-1,0 1,0 0,0 0,1 0,-1 0,1 1,0-1,0 1,0-1,0 1,1 0,-1-1,1 1,0 0,0 0,1 0,-1 0,1 0,0 0,0 0,0 0,0 0,1 0,0 0,-1 0,2 0,-1 0,0 0,1 0,0-1,-1 1,1-1,1 1,102 48,-92-48,0 1,-1 0,1 0,-1 2,-1-1,1 1,-1 1,0 0,6 7,-15-13,0 0,-1 0,1 0,-1 0,1 0,-1 0,0 1,0-1,0 1,0-1,0 1,-1-1,1 1,-1-1,0 1,1-1,-1 1,0 0,-1-1,1 1,0-1,-1 1,1 0,-1-1,0 1,0-1,0 0,0 1,0-1,-1 0,1 0,-1 1,-1 0,-69 55,59-52,-2 0,1 0,0-2,-1 0,0 0,0-1,0-1,-1-1,-14 0,6-1</inkml:trace>
  <inkml:trace contextRef="#ctx0" brushRef="#br0" timeOffset="4218.822">2144 1488,'-48'33,"36"-28,-1 0,1-2,-1 1,0-2,0 1,0-2,-1 0,1 0,0-2,0 1,0-2,-1 0,1 0,1-1,-1-1,0 0,-1-1,-77-26,88 31,1-1,0 1,0-1,0 0,0 1,1-1,-1 0,0-1,0 1,0 0,1 0,-1-1,1 1,-1-1,1 1,0-1,-1 0,1 1,0-1,0 0,0 0,0 0,1 0,-1 0,0 0,0-2,1-13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0,'-14'0,"22"0,24 0,337 29,-208-30,-149 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3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1,'43'5,"34"1,8-4,-6-4,-10 0,-14-1,-10 0,-8 2,-7 0,-2 0,-6 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13,'37'113,"39"128,-8-25,41 80,-106-290,50 81,-52-88,1 1,0-1,-1 1,1-1,-1 0,0 0,1 0,-1 1,0-2,1 1,-1 0,0 0,0 0,0 0,0-1,0 1,0 0,0-1,-1 1,1-1,0 1,-1-1,1 0,-1 1,0-1,1 1,-1-1,0 0,0 1,0-1,0 0,0 1,-1-1,1 1,0-1,1-5,32-277,-13 143,7 1,5 1,8-1,-38 132,30-53,-20 55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6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0 139,'326'17,"-172"1,-155-18,1 0,0-1,0 1,0 0,-1 0,1 0,0-1,0 1,0 0,0 0,0-1,-1 1,1 0,0-1,0 1,0 0,0 0,0-1,0 1,0 0,0-1,0 1,0 0,0-1,0 1,0 0,1 0,-1-1,0 1,0 0,0 0,0-1,0 1,1 0,-1 0,0-1,0 1,0 0,1 0,-1 0,0-1,0 1,0 0,1 0,-1 0,0 0,1 0,-1 0,0-1,0 1,1 0,-1 0,0 0,1 0,-1 0,0 0,0 0,1 0,-1 0,0 0,1 1,-25-21,21 18,-23-17,-75-71,99 66,10 17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0,'14'0,"20"0,8 0,3 0,-3 5,-3 2,-3-1,-4-1,-1-1,-2-2,-1-1,-1-1,1 1,-5-7,-7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8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1 257,'543'-30,"-542"30,0 1,0 0,0-1,0 1,0-1,0 1,0-1,0 0,0 0,0 1,1-1,-1 0,0 0,0 0,0 0,0 0,0 0,1 0,-1-1,0 1,0 0,0-1,0 1,0-1,0 1,0-1,0 1,0-1,0 0,0 1,0-1,0 0,-1 0,1 0,0 0,0 1,-1-1,1 0,-1 0,1-1,-1 1,1 0,-1 0,0 0,1 0,-1 0,0 0,0 0,0-1,0 1,0 0,0 0,0 0,0 0,0 0,-1-1,1 1,0 0,-1 0,-118-108,59 40,53 52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5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0,'-29'73,"-15"7,-3-3,-4-2,-43 48,-9 15,12-31,74-100,13-13</inkml:trace>
  <inkml:trace contextRef="#ctx0" brushRef="#br0" timeOffset="3969.904">114 85,'-6'-34,"32"61,174 269,-109-160,-50-37,-34-81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7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92,'20'16,"-1"1,-1 1,0 0,-2 1,0 1,-1 1,-1 0,-1 1,0 0,-2 1,-1 0,-1 1,-1 0,-1 0,-1 1,0 5,8 44,-4 0,-2 1,-3 69,-6-135,1 0,0 0,1 1,0-1,0 0,1 0,0 0,1 0,0 0,0-1,2 4,-4-12,-1 1,0 0,1 0,-1-1,0 1,1-1,-1 1,1 0,-1-1,1 1,-1-1,1 1,0-1,-1 0,1 1,0-1,-1 1,1-1,0 0,-1 0,1 1,0-1,0 0,-1 0,1 0,0 0,0 0,-1 0,1 0,0 0,0 0,-1 0,1-1,0 1,0 0,-1 0,1-1,0 1,-1 0,1-1,0 1,-1-1,1 1,-1-1,1 1,-1-1,1 1,-1-1,1 0,-1 1,1-1,-1 1,0-1,1 0,-1 0,0 1,22-46,-20 42,21-66,-3 0,-4-2,5-43,-4 6,5 1,5 1,37-91,-54 175,-3 9</inkml:trace>
  <inkml:trace contextRef="#ctx0" brushRef="#br0" timeOffset="315.066">848 572,'-5'48,"-1"25,-5 6,-1-7,3-10,2-11,2-9,2-8,2-13,1-11</inkml:trace>
  <inkml:trace contextRef="#ctx0" brushRef="#br0" timeOffset="784.651">791 543,'49'-7,"0"2,0 1,1 3,41 5,-27 20,-63-22,1-1,-1 0,0 1,0-1,0 0,-1 1,1 0,0-1,0 1,-1-1,1 1,-1 0,1-1,-1 1,0 0,0 0,0-1,0 1,0 0,0 0,0-1,-1 1,1 0,0-1,-1 1,0 0,1-1,-1 1,0-1,0 1,0-1,0 1,0-1,0 0,0 1,-1 0,-61 54,56-52,0 1,1 0,-1 0,1 0,0 1,0 0,1 0,-1 0,1 1,1 0,-1 0,1 0,1 0,-1 1,1-1,0 2,4-3,1 0,0 0,0 0,0 0,1 0,0-1,0 1,0-1,1 0,0 0,0 0,0 0,0-1,1 1,0-1,0 0,0-1,0 1,1-1,-1 0,1 0,0-1,5 2,-7-2,109 80,-110-79,0 1,1 0,-1-1,0 1,-1 0,1 1,-1-1,0 0,0 1,0-1,0 1,-1-1,0 1,0 0,0 0,0 0,-1-1,0 1,0 0,0 0,-1 0,0 0,0-1,0 1,0 0,-1-1,0 2,-3 1,-1 0,0 0,-1-1,0 0,0 0,0 0,0-1,-1 0,0 0,0-1,0 0,-1-1,-8 3,6-2,0 0,0-1,-1 0,1 0,-1-1,0-1,1 0,-1-1,0 0,0-1,0 0,1-1,-1 0,-9-3,3-2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5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17 162,'0'33,"0"26,0 8,0-4,0-6,0-9,0-8,0-6,0-3,-4-8,-3-3,1-4</inkml:trace>
  <inkml:trace contextRef="#ctx0" brushRef="#br0" timeOffset="281.888">46 20,'22'-6,"0"1,1 2,-1 0,1 1,-1 1,1 1,-1 1,1 1,-1 1,16 5,-31-5,-1 1,0 0,-1 1,1-1,-1 1,0 0,0 0,0 0,-1 1,0 0,0 0,0 0,-1 0,0 1,0-1,0 1,-1 0,0-1,-1 1,1 0,-1 0,0 1,-1-1,0 0,0 0,-1 0,0 0,0 0,0 0,-1 0,0 0,0 0,-1-1,-3 7,0-6,0-1,0 0,-1 0,0 0,0-1,0 0,-1 0,1-1,-1 0,0 0,0-1,-1 0,1-1,-1 0,1 0,-1 0,0-1,0-1,0 1,1-2,-1 1,0-1,0 0,1-1,-1 0,0 0,-15-5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0 198,'78'229,"-64"-197,122 276,-62-114,-74-193,-1 0,1 0,0 0,0 0,0 0,0 0,0-1,0 1,0 0,0 0,0 0,1 0,-1 0,0 0,0 0,1 0,-1 0,1 0,-1 0,1-1,-1 1,1 0,0 0,-1-1,1 1,0 0,-1-1,1 1,0 0,0-1,0 1,-1-1,1 0,0 1,0-1,0 0,0 1,0-1,0 0,0 0,0 0,0 0,0 0,0 0,0 0,0 0,0 0,0 0,0-1,0 1,0 0,-1-1,1 1,0 0,0-1,0 1,0-1,-1 0,1 1,0-1,5-12,0 1,-1-1,-1 0,0-1,-1 1,-1-1,0 1,1-12,3-19,138-500,-112 360,-25 127,-5 33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8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0 233,'28'-6,"-1"1,1 1,0 1,1 2,-1 1,0 1,28 5,146 34,-96-9,-105-30,0-1,0 1,0-1,-1 1,1-1,0 0,0 0,0 1,0-1,0 0,0 0,0 0,1 0,-1 0,0 0,0 0,0 0,0-1,0 1,0 0,0-1,-1 1,1 0,0-1,0 1,0-1,0 0,0 1,-1-1,1 0,0 1,0-1,-1 0,1 0,0 1,-1-1,1 0,-1 0,0 0,1 0,-1 0,1 0,-1 0,0 0,0 0,0 0,0 0,0 0,0 0,0 0,0 0,0 0,0 0,0 0,-15-56,6 40,-1 0,0 1,-1 0,-1 1,0 0,-1 1,0 0,-2 1,1 0,-2 2,-6-5,0-1,3 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9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1,'38'4,"37"-2,11-2,0-1,-10-1,-13 1,-8 0,-8 0,-7 1,-6 0,-4-1,-7 1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41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1 450,'70'-8,"1"4,-1 2,62 7,-63-2,1 1,0 3,-1 4,15 5,-84-16,1 1,-1-1,1 1,-1-1,1 1,-1-1,1 0,-1 1,1-1,0 0,-1 0,1 1,-1-1,1 0,0 0,-1 0,1 0,0 0,-1 0,1 0,0 0,-1 0,1 0,-1 0,1 0,0 0,-1-1,1 1,-1 0,1 0,0-1,-1 1,1 0,-1-1,1 1,-1 0,1-1,-1 1,1-1,-1 1,0-1,1 1,-1-1,0 1,1-1,-1 0,0 1,0-1,1 1,-1-1,0 0,0 1,0-1,0 0,0 1,0-1,0 0,0 1,0-1,0 1,0-1,0 0,-1 1,1-1,0 0,0 1,-26-41,22 36,-160-192,140 171,1 0,1-2,2-1,1 0,1-1,1-2,6 9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9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49,'78'189,"91"249,-86-156,-68-254,-15-28,0 1,0-1,0 0,1 1,-1-1,0 0,1 1,-1-1,0 0,1 0,-1 1,0-1,1 0,-1 0,0 1,1-1,-1 0,0 0,1 0,-1 0,1 0,-1 0,1 0,-1 0,0 0,1 0,-1 0,1 0,-1 0,0 0,1 0,-1 0,1 0,-1 0,0 0,1-1,-1 1,1 0,-1 0,0-1,1 1,-1 0,0 0,0-1,1 1,-1 0,0-1,0 1,1 0,-1-1,0 1,0-1,0 1,0 0,1-1,-1 1,0-1,0 1,0 0,0-1,0 1,0-1,0 1,0 0,0-1,0 1,0-1,-1 1,1 0,11-173,6 70,5 1,4 2,15-33,-5 13,33-95,-59 197,-1 4</inkml:trace>
  <inkml:trace contextRef="#ctx0" brushRef="#br0" timeOffset="735.705">791 812,'-106'299,"81"-235,11-24,-1 0,-3-1,-1-1,-2 0,-5 4,359-509,-164 256,-168 209,0 1,0-1,0 0,0 1,0-1,0 0,1 1,-1-1,0 1,1 0,0-1,-1 1,1 0,0 0,-1 0,1 0,0 1,0-1,0 0,0 1,0-1,-1 1,1-1,0 1,0 0,0 0,0 0,0 0,0 0,0 1,0-1,0 1,0-1,0 1,0 0,0-1,0 1,-1 0,1 0,0 0,-1 1,1-1,-1 0,1 1,-1-1,1 1,-1-1,0 1,0 0,54 147,-41-95,-10-43,6 21,-1 0,-2 1,0 0,-3 0,0 15,-3-42,-8 60,7-65,-1 0,1 1,-1-1,0 0,1 1,-1-1,0 0,0 0,0 0,0 0,0 0,0 0,0 0,-1 0,1 0,0 0,0-1,-1 1,1 0,0-1,-1 1,1-1,-1 0,1 1,-1-1,1 0,-1 0,1 0,-1 0,1 0,-1 0,1 0,0-1,-1 1,1 0,-1-1,1 0,0 1,-1-1,1 0,-1 0,-236-141,-63-11,274 139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31,'17'74,"-10"-29,-3 0,-1 0,-2 0,-5 40,-24 114,27-175,1-24</inkml:trace>
  <inkml:trace contextRef="#ctx0" brushRef="#br0" timeOffset="717.108">1 117,'45'-23,"-19"9,0 1,0 1,1 1,1 2,-1 0,2 2,-1 1,1 2,0 0,19 1,-45 3,-1-1,0 1,0 0,1 0,-1-1,0 2,1-1,-1 0,0 0,1 1,-1-1,0 1,0 0,0 0,0 0,1 0,-1 0,0 0,-1 0,1 1,0-1,0 1,-1-1,1 1,0 0,-1-1,0 1,1 0,-1 0,0 0,0 0,0 0,0 1,-1-1,1 0,0 0,-1 1,0-1,1 0,-1 0,0 1,0-1,0 0,-1 1,1-1,0 0,-1 0,0 1,-7 12,0 0,-1 0,-1-1,0-1,-1 1,-1-2,0 1,-5 3,-35 37,50-50,1 0,-1-1,0 1,1 0,0 0,0 0,0 1,0-1,0 0,1 0,0 0,-1 1,1-1,0 0,0 0,1 1,-1-1,1 0,0 0,-1 0,1 1,1-1,-1 0,0 0,1-1,0 1,-1 0,1 0,0-1,0 1,1-1,-1 0,0 1,1-1,0 0,-1-1,1 1,0 0,0-1,0 1,0-1,0 0,0 0,0 0,0-1,1 1,0-1,15 6,-2-1,-1 0,1 2,-1-1,0 2,0 0,-1 1,0 1,3 3,-16-12,0 1,0 0,0 0,0 1,0-1,0 0,-1 1,1-1,-1 1,1-1,-1 1,0 0,0-1,0 1,0 0,-1 0,1 0,-1 0,0-1,0 1,0 0,0 0,0 0,-1 0,1 0,-1 0,0-1,0 1,0 0,0 0,0-1,0 1,-1-1,1 1,-1-1,0 0,0 1,0-1,-90 69,60-56,0 0,0-2,-1-2,-1-1,0-1,0-2,-31 2,0-15,38 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1 338,'181'-30,"-90"8,13 1,-52 8,1 3,0 2,0 3,29 1,-70 4</inkml:trace>
  <inkml:trace contextRef="#ctx0" brushRef="#br0" timeOffset="278.41">395 0,'0'39,"0"31,0 9,0-4,0-6,0-9,0-10,0-9,0-7,0-4,0-2,0-2,0 0,0-4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23.0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31,'582'0,"-146"-28,-408 28,216-2,83 16,63 21,-6-13,-221-10,122-8,-272-4,-9 0,-3 0,0 1,-1-1,1 0,0 1,0-1,-1 0,1 0,0 0,0 0,-1 0,1 0,0 0,0 0,-1 0,1 0,0 0,0 0,-1-1,1 1,0 0,0-1,-1 1,1 0,0-1,-1 1,1-1,-1 1,1-1,0 1,-1-1,1 1,-1-1,0 0,1 1,-1-1,1 0,-1 1,0-1,0 0,1 0,-1 1,0-1,0 0,0 0,0 1,0-1,0 0,0 0,-1-4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9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0 898,'56'-50,"-3"-1,-2-3,-3-2,-2-3,-2-1,-2-4,57-131,-78 147,2 1,2 0,2 2,2 1,6-3,-34 45,0 0,0 0,1 0,-1 0,1 0,-1 0,1 1,0-1,0 1,0-1,0 1,0-1,0 1,0 0,0 0,0 0,1 0,-1 1,0-1,1 1,-1-1,0 1,1 0,-1 0,1 0,-1 0,0 0,1 0,-1 1,0-1,1 1,-1 0,0 0,1 0,-1 0,0 0,0 0,0 0,0 1,0-1,0 1,-1-1,1 1,0 0,-1 0,1 0,-1 0,0 0,13 21,-2 2,-1-1,-1 1,-2 0,0 1,-1 0,-2 1,1 13,13 48,23 204,-39-263,1 1,2-1,0 1,2-2,2 1,0-1,2-1,13 23,-78-93,35 34</inkml:trace>
  <inkml:trace contextRef="#ctx0" brushRef="#br0" timeOffset="244.253">227 587,'43'-4,"38"-8,15 0,1 1,-11 2,-11 4,-14 1,-11 3,-6 0,-5 1,-4-4,-4-2,-2 1,-1 1,-5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23.9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1 171,'50'-22,"1"3,1 2,0 2,2 2,-1 3,1 2,14 1,330 1,-236 9,851-19,-333-8,763 7,-986 18,-306 16,-138-12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27.41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30,'172'11,"-79"-2,0-5,0-3,42-7,-131 5,1057-46,-291 49,-478 25,-267-21,-6 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28.44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87,'51'-6,"337"23,-167-9,0-10,65-15,-261 16,717-49,485 15,-354 38,-499 24,-321-21,-35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5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49,'-18'30,"-132"337,123-293,33-113,7-15,3 2,2 0,2 1,3 1,1 1,13-15,-32 54,2 0,-1 0,1 1,1 0,0 0,0 0,0 1,1 1,1 0,-1 0,6-3,-13 9,0 1,0-1,0 1,0-1,0 1,0-1,0 1,0 0,0 0,0 0,0 0,0 1,0-1,0 0,0 1,0 0,0-1,0 1,0 0,0 0,0 0,-1 0,1 0,0 0,-1 1,1-1,-1 1,1-1,-1 1,0-1,1 1,-1 0,0-1,0 1,0 0,-1 0,1 0,0 0,-1 0,1 1,16 86,-16-84,3 38,2-1,2 0,2 0,13 35,-21-71,-1-1,2 1,-1-1,1 0,0 0,0 0,0 0,1 0,-1-1,1 1,0-1,1 0,-1-1,1 1,-1-1,1 1,0-2,1 1,-1 0,0-1,1 0,-1 0,1-1,0 1,-1-1,1-1,0 1,0-1,0 0,-1 0,1 0,0-1,0 0,-1 0,1-1,0 0,-1 1,5-4,3-2,0-1,-1 0,1-1,-2-1,1 1,-2-2,1 0,-1 0,-1-1,0 0,-1-1,0 1,-1-2,0 1,-1-1,-1 0,0 0,-1-1,0 1,-1-1,-1 0,0 0,-1 0,-1 0,-1-10,1 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49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470 359,'-124'213,"-196"362,696-1270,-107 290,-229 358,-38 48,-1 0,1 0,-1 0,1 0,-1 1,0-1,0 0,0 1,1-1,-1 1,-1-1,1 1,0-1,0 1,0 0,-1-1,1 1,-1 0,0-1,1 1,-1 0,0 0,0 0,0-1,0 1,0 0,-1 0,1-1,0 1,-1 0,1 0,0 1,5 458,41-50,-29-301,-18-108,1-1,-1 0,1 1,-1-1,1 0,-1 0,0 0,0 0,0 1,1-1,-1 0,0 0,0-1,-1 1,1 0,0 0,0 0,0-1,0 1,-1 0,1-1,0 0,-1 1,1-1,0 1,-1-1,1 0,0 0,-1 0,1 0,-1 0,1 0,0 0,-1-1,1 1,0 0,-1-1,1 1,0-1,-1 0,-54-23,-225-139,182 106,-134-64,171 107,42 15</inkml:trace>
  <inkml:trace contextRef="#ctx0" brushRef="#br0" timeOffset="466.056">1458 697,'-18'1,"1"0,0 1,0 1,0 1,1 0,-1 1,1 1,0 0,1 1,-1 1,1 1,1 0,0 1,0 0,1 1,0 0,1 2,0 0,8-7,0 1,1-1,-1 1,2 0,-1 0,1 0,0 0,1 0,-1 0,1 1,1-1,0 1,0-1,0 0,1 1,0-1,0 0,1 0,0 1,0-1,1 0,-1-1,2 1,-1 0,1-1,0 0,0 0,1 0,-1 0,1-1,1 0,-1 0,1 0,0-1,0 1,0-1,1-1,-1 1,1-1,0-1,0 1,0-1,0 0,0 0,6-1,-2 0,-1 0,1-1,0 0,-1-1,1-1,-1 1,1-2,-1 1,0-1,0-1,0 0,0-1,0 1,-1-2,0 1,0-1,0-2,131-129,-117 108,-2-1,-1-2,-1 0,-2 0,-1-2,-2 0,-1-1,-2 0,-2-1,0 0,-3-1,-1 0,-2 1,-1-34,-2 54,-1 0,0 1,-1-1,-1 1,0-1,-1 1,-1 0,0 1,-1-1,-1 1,0 0,-1 0,-8-9,11 18,0 1,0 0,-1 0,0 0,0 1,0 0,0 0,0 1,-1 0,1 0,-1 0,1 1,-1 0,0 0,1 0,-1 1,0 0,0 1,0-1,1 1,-1 0,0 1,1 0,-1 0,1 0,0 1,0 0,0 0,0 1,0 0,1-1,0 2,-1-1,-3 5,-5 7,0 0,1 0,1 1,1 1,0 0,2 1,0-1,0 2,2-1,1 1,0 1,-1 10,5-17,0-1,1 0,0 0,1 1,0-1,1 0,1 0,0 0,1 0,0 0,1 0,1 0,0-1,0 0,1 0,1-1,0 1,0-1,1-1,2 2,17 15,-2-6</inkml:trace>
  <inkml:trace contextRef="#ctx0" brushRef="#br0" timeOffset="948.181">2164 669,'-14'20,"1"-1,0 2,2 0,1 0,0 1,2 0,0 0,2 1,-2 13,6-30,1 0,0 0,1 0,-1 0,1 1,0-1,1 0,-1 0,1 0,1 0,-1 0,1 0,0-1,0 1,1 0,-1-1,1 1,1-1,-1 0,1 0,0-1,0 1,0-1,0 1,1-1,0-1,0 1,0-1,0 0,0 0,1 0,0-1,-1 1,1-1,0-1,0 1,0-1,0 0,0-1,0 1,0-1,0-1,6 0,3 0,-1-1,0-1,1-1,-2 0,1 0,0-1,-1-1,0-1,0 0,-1 0,0-1,0-1,-1 0,0 0,0-1,6-8,13-18,0-2,-3-1,-1-1,9-21,-20 34,-1-1,-1 0,-1-1,-2 0,0-1,-2 0,-2-1,-1 1,-1-1,-1 0,-2 0,-1-1,-2 1,-1 0,-1 1,-2-1,-5-15,-42-76,50 117,0 1,-1 0,1 0,-1 0,0 0,0 1,-1 0,1 0,-1 0,1 0,-1 1,0-1,0 1,0 1,0-1,0 1,-1 0,1 0,0 0,-1 1,1-1,-1 1,-1 1,-1 0,0 0,0 0,0 1,1 0,-1 1,1-1,-1 1,1 1,0 0,0 0,1 0,-1 1,1-1,0 2,0-1,1 1,-1 0,1 0,0 0,1 1,0-1,0 1,0 0,1 1,-1 3,-8 20,1 2,2-1,2 1,0 1,2 11,2-16,1 1,2-1,0 1,3 0,0-1,2 1,1-1,1-1,2 1,1-1,1-1,1 0,1 0,2-1,1-1,11 14,-10-19,0-1,0-1,2-1,0 0,1-1,1-2,1 0,-1-1,2-1,0-1,10 3,17-3,-31-13</inkml:trace>
  <inkml:trace contextRef="#ctx0" brushRef="#br0" timeOffset="1195.203">3123 782,'0'39,"0"16,5 5,1-8</inkml:trace>
  <inkml:trace contextRef="#ctx0" brushRef="#br0" timeOffset="1461.762">3151 302,'0'0</inkml:trace>
  <inkml:trace contextRef="#ctx0" brushRef="#br0" timeOffset="1629.243">3405 1008,'108'-356,"-103"342,-4 7,1 0,0 1,0-1,1 1,0 0,0 0,0 0,1 0,0 0,0 1,0-1,1 1,0 0,2-1,-5 6,-1 0,1 1,-1-1,1 1,-1-1,0 1,1 0,-1 0,0 0,1 0,-1-1,0 2,0-1,0 0,0 0,0 0,0 0,0 1,0-1,-1 0,1 1,0-1,-1 1,1-1,-1 1,0-1,1 1,-1-1,0 1,0-1,0 1,0-1,0 1,0 1,0-2,5 110,-7-95,2 0,0 0,1 0,1 1,0-1,1 0,1-1,0 1,4 7,-7-20,0 0,1 0,-1 0,1 0,-1 0,1-1,0 1,0 0,1-1,-1 0,0 1,1-1,-1 0,1 0,0-1,0 1,0-1,0 1,0-1,0 0,0 0,0 0,0 0,0-1,1 1,-1-1,0 0,0 0,1 0,-1 0,0-1,1 1,-1-1,0 0,0 0,0 0,0 0,0 0,0-1,0 0,0 1,-1-1,1 0,-1 0,1 0,0-2,80-107,12-11,-78 109</inkml:trace>
  <inkml:trace contextRef="#ctx0" brushRef="#br0" timeOffset="2064.534">4223 669,'-15'7,"-1"0,2 1,-1 0,1 1,0 1,0 0,1 1,1 0,0 1,0 0,-6 11,17-21,-1 1,1 0,0 0,0-1,0 1,0 0,1 0,-1 0,1 0,0 0,0 0,0 0,0 0,1 0,-1 0,1 0,-1 0,1 0,0 0,0 0,1-1,-1 1,0 0,1-1,0 1,-1-1,1 1,0-1,0 0,1 0,-1 0,0 0,1 0,-1-1,1 1,1 0,105 46,34-36,-131-14,0 1,-1 0,1 1,-1 0,1 1,0 0,-1 1,1 0,-1 1,0 0,0 1,0 0,0 0,-1 2,0-1,0 1,0 1,0-1,-1 2,-1-1,1 1,-1 1,4 14,0 1,-2 1,-1 0,-1 0,-1 1,-1 0,-1 0,-2 0,0 0,-2 1,-1 0,-1-1,-5 26,4 23,-4 0,-3 0,-4-1,-3 0,-4 2,15-61,0 0,-2 0,0-1,0 0,-2 0,0-1,0 0,-1 0,-8 7,15-17,-1 1,1-1,0 0,-1 0,0 0,0-1,0 0,0 1,0-1,0 0,-1-1,1 1,-1-1,1 0,-1 0,1-1,-1 1,0-1,1 0,-1 0,0 0,1-1,-1 0,0 0,1 0,-1 0,1-1,0 1,0-1,-1 0,1-1,0 1,0-1,-1-1,-3-6,0 0,0-1,1 0,1 0,0-1,0 0,1 0,1 0,0-1,0 1,1-1,1 0,0 0,1 0,1 0,0 0,0 0,3-13,-3 9,1-29,3 1,1 0,3 1,1-1,3 1,1 1,2 0,2 1,2 1,1 0,2 2,2 1,2 0,1 2,26-26,24-10,-44 45</inkml:trace>
  <inkml:trace contextRef="#ctx0" brushRef="#br0" timeOffset="2649.291">6115 613,'0'33,"0"31,0 9,0-3,0-14</inkml:trace>
  <inkml:trace contextRef="#ctx0" brushRef="#br0" timeOffset="2895.429">6171 246,'19'14,"7"5</inkml:trace>
  <inkml:trace contextRef="#ctx0" brushRef="#br0" timeOffset="22335.931">244 2786,'-16'154,"6"131,9-216,-6 194,-21-191,27-70,0 0,0 0,0-1,0 1,0-1,-1 1,1-1,-1 0,1 1,-1-1,1 0,-1 0,0 0,1 0,-1 0,0-1,0 1,0 0,0-1,0 1,0-1,1 0,-1 0,0 0,0 0,0 0,0 0,0 0,0-1,0 1,0 0,0-1,0 0,0 0,1 1,-1-1,0-1,-3-3,1 0,0 0,0 0,0-1,1 0,0 0,0 0,1 0,-1 0,1-1,1 1,-1-1,1 1,0-1,0 0,1 1,0-1,0 0,1 1,0-1,0 0,1 1,-1-1,2 0,10-56,3 1,2 1,3 0,12-18,5-8,5 1,3 3,4 2,3 2,3 2,56-56,-93 110,2 0,1 1,0 0,2 2,0 1,2 2,0 0,0 1,11-3,-34 17,0 1,0-1,0 1,0-1,0 1,1 0,-1 1,0-1,1 0,-1 1,0 0,1 0,-1 0,1 0,-1 0,0 1,1-1,-1 1,0 0,1 0,-1 0,0 1,0-1,0 1,0 0,0 0,0 0,-1 0,1 0,-1 0,1 1,-1-1,0 1,0 0,1 1,0 11,-1 1,0 0,-1-1,0 1,-2 0,0 0,0-1,-2 1,0-1,0 1,-2-1,0 0,0-1,-2 1,-1 1,1 4,-13 29,-2 0,-2-1,-2-1,-2-2,-2-1,-3-1,0-1,-3-2,-1-2,-21 15,7-20,50-33,1-1,-1 1,0 0,1-1,-1 1,0-1,1 1,-1-1,1 1,-1-1,1 1,-1-1,1 1,0-1,-1 0,1 1,-1-1,1 0,0 0,0 1,0-1,-1 0,1 1,0-1,0 0,0 0,0 1,0-1,0 0,0 0,0 1,1-1,-1 0,0 0,0 1,1-1,-1 0,0 1,1-1,-1 0,0 1,1-1,-1 1,1-1,-1 1,1-1,-1 1,1-1,0 1,-1-1,1 1,0 0,-1-1,1 1,0 0,-1-1,1 1,0 0,0 0,0 0,55-49,-27 29</inkml:trace>
  <inkml:trace contextRef="#ctx0" brushRef="#br0" timeOffset="23337.31">1627 2448,'-87'58,"3"4,-70 66,137-113,1 0,0 1,1 0,1 1,1 1,0 0,-4 10,16-27,0 1,1-1,-1 1,0-1,1 1,-1-1,1 1,-1 0,1-1,0 1,-1 0,1-1,0 1,0 0,0 0,1-1,-1 1,0 0,1-1,-1 1,1 0,-1-1,1 1,0-1,0 1,0-1,-1 1,2-1,-1 0,0 1,0-1,0 0,0 0,1 0,-1 0,1 0,-1 0,1 0,-1 0,1-1,-1 1,1 0,0-1,-1 0,1 1,0-1,-1 0,1 0,0 0,-1 0,1 0,0 0,0 0,-1-1,1 1,0-1,-1 1,1-1,1 0,17-5,-1-1,1-1,-1-1,-1-1,1 0,-2-1,1-1,-2-1,10-10,8-2,184-138,-216 161,-1 0,0 1,0 0,0-1,0 1,0 0,0 0,0 0,0-1,1 1,-1 0,0 1,1-1,-1 0,0 0,1 1,-1-1,1 0,-1 1,1 0,0-1,-1 1,1 0,-1 0,1 0,0 0,-1 0,1 0,-1 0,1 1,-1-1,1 0,0 1,-1-1,1 1,-1 0,0 0,1-1,-1 1,0 0,1 0,-1 0,0 0,0 1,0-1,1 1,4 97,-7-92,-1-1,1 1,1 0,-1 0,1 0,1-1,-1 1,1 0,0 0,1-1,-1 1,1-1,1 1,-1-1,1 0,0 0,0 0,1 0,0-1,0 1,0-1,1 0,0 0,4 4,3-5,-1 1,1-2,0 1,0-2,1 0,-1 0,0-1,1 0,-1-1,0-1,1 0,-1-1,0 0,0 0,0-2,0 1,0-2,-1 1,0-2,0 1,0-1,0-1,2-3,20-10,0-2,-2-1,0-1,-2-2,-1-1,-1-2,-1 0,-1-2,-2 0,-2-2,0 0,10-26,-24 40,0 0,-1-1,0 0,-2 0,0 0,-2 0,0-1,-1 1,-1 0,-1-1,-1 1,-1-1,-1-3,3 21,1 0,-1 0,1 0,-1 0,0 0,0 0,-1 0,1 1,0-1,-1 0,0 1,1-1,-1 1,0 0,0 0,-1-1,1 1,0 1,-1-1,1 0,-1 0,1 1,-1 0,0-1,0 1,0 0,0 0,0 1,0-1,0 1,0-1,0 1,0 0,0 0,0 0,0 1,-2 0,-6 2,0 0,0 1,0 1,0-1,1 2,0 0,0 0,1 1,0 0,0 0,0 1,1 0,0 1,1 0,-1 0,2 1,0 0,0 0,0 0,2 1,-1-1,1 1,1 0,0 1,0-1,0 6,3-11,1-1,-1 0,1 0,0 0,0 0,0-1,1 1,0 0,0 0,0-1,0 1,1-1,0 0,0 0,0 0,0 0,1 0,-1-1,1 1,0-1,0 0,0 0,0 0,1-1,-1 0,1 0,0 0,3 1,147 27,-137-29,2 1,1 0,-1 1,0 2,0 0,-1 0,1 2,0 1,-17-6,0 0,0 0,0 0,-1 0,1 1,-1-1,1 1,-1 0,0 0,0-1,0 1,0 1,-1-1,1 0,-1 0,0 0,0 1,0-1,0 1,-1-1,1 1,-1-1,0 1,0-1,0 1,0-1,-1 4,-28 99,21-85,-6 62,14-81,-1 1,2-1,-1 0,0 0,0 0,1 0,-1 0,1 0,-1 0,1 0,0 0,0 0,0-1,0 1,0 0,0 0,1-1,-1 1,1-1,-1 1,1-1,-1 0,1 1,0-1,-1 0,1 0,0 0,0 0,0-1,0 1,0 0,0-1,0 0,0 1,0-1,0 0,0 0,1 0,13-3,0-1,0 0,-1-1,1-1,-1 0,-1-1,1-1,-1 0,-1-1,1 0,-1-1,7-8,-8 9,23-21,-2-2,-1-2,-1 0,-2-2,1-5,-21 29,38-55,-3-2,-3-2,-3-1,6-24,-29 62,-1 0,-1 0,-2-2,-2 1,-1-1,-2 0,-1-1,-1-9,-4 43,1 1,0-1,-1 0,0 0,1 0,-1 0,0 1,0-1,-1 0,1 0,-1 0,1 0,-1 1,0-1,0 0,0 1,-1-1,1 0,0 1,-1 0,0-1,1 1,-1 0,0 0,0 0,0 0,-1 0,1 0,0 1,-1-1,1 1,-1 0,1-1,-1 1,0 0,0 1,1-1,-1 0,0 1,0-1,0 1,0 0,0 0,1 0,-1 1,0-1,0 1,-5 5,0 1,1 1,0-1,1 1,0 1,0-1,0 1,1 0,1 0,-1 0,2 1,-1-1,1 1,0 0,1 0,0 5,-11 42,2 1,3 0,2 1,3 0,2 0,3 0,3-1,2 1,2-1,4 0,1-1,17 39,40 43,-107-214,20 47,1 2</inkml:trace>
  <inkml:trace contextRef="#ctx0" brushRef="#br0" timeOffset="23587.765">3010 2137,'43'10,"33"7,14 7,-4-2,-11-4,-10-1,-10-2,-5-5,-7 1,-10-1</inkml:trace>
  <inkml:trace contextRef="#ctx0" brushRef="#br0" timeOffset="24050.276">4450 2334,'-18'14,"2"1,-1 1,2 0,0 1,2 0,-1 1,2 1,1 0,0 1,1 0,-4 13,13-28,0-1,-1 1,2 0,-1-1,0 1,1 0,0 0,0-1,0 1,1 0,0 0,0-1,0 1,0 0,1-1,0 1,0-1,0 0,0 0,1 0,-1 0,1 0,0 0,0-1,1 1,-1-1,1 0,-1 0,1 0,0 0,0-1,1 0,-1 1,0-2,1 1,-1 0,1-1,0 0,-1 0,1 0,0-1,1 0,21 4,0-3,0 0,0-1,0-2,0-1,-1-1,1-1,-1-1,0-2,0 0,-1-2,0-1,0 0,-2-2,1-1,11-10,32-27,-40 32</inkml:trace>
  <inkml:trace contextRef="#ctx0" brushRef="#br0" timeOffset="24289.384">5240 1628,'-24'46,"2"0,2 1,2 1,3 1,1 0,3 1,1 1,3 0,2 0,3 0,2 0,2 6,-2-40,2 1,0-1,1 0,0 0,1 0,1-1,1 0,1 0,0 0,1 0,0-1,1-1,1 1,0-1,1-1,1 0,0-1,5 4,-15-15,1 1,0-1,-1 0,1 1,0-1,0-1,0 1,-1 0,1-1,0 1,0-1,0 0,0 0,0 0,0 0,0-1,0 1,0-1,0 0,0 0,-1 0,3-1,17-8</inkml:trace>
  <inkml:trace contextRef="#ctx0" brushRef="#br0" timeOffset="24819.661">5662 2448,'44'-12,"0"-1,-2-2,1-2,-2-2,-1-2,24-16,-56 33,-1 1,0-1,0 0,-1 0,1-1,-1 0,0 0,0 0,-1-1,0 0,0 0,0-1,0 1,-1-1,0 0,-1 0,0 0,0 0,0-1,-1 1,0-1,0 0,-1 0,0 0,0 0,-1 1,0-1,-1 0,0 0,0 0,0-1,-2 4,1 0,-1 0,0 0,0 0,0 0,-1 1,0-1,0 1,0 0,0 1,0-1,-1 0,0 1,0 0,0 0,0 1,0 0,0-1,-1 2,1-1,-1 0,1 1,-1 0,0 1,1-1,-6 1,-4 0,-1 0,1 1,-1 1,1 0,0 1,0 1,0 0,0 1,-6 3,6-3,1 1,1 1,-1 0,1 0,0 1,1 1,0 0,0 1,1 0,0 1,1 0,0 1,1 0,0 0,1 1,1 0,0 0,0 1,1 0,1 0,1 1,0-1,0 3,2-5,0 1,1-1,1 1,0 0,1-1,0 1,0-1,2 1,-1-1,2 1,0-1,0-1,1 1,0 0,1-1,1 0,-1-1,2 1,-1-1,2 0,-1-1,1 0,1-1,-1 0,1 0,1-1,-1 0,1-1,12 5,2-3</inkml:trace>
  <inkml:trace contextRef="#ctx0" brushRef="#br0" timeOffset="28891.856">3913 2362,'2'2,"0"-1,0 0,0 1,-1 0,1-1,-1 1,1 0,-1 0,1 0,-1 0,0 0,0 0,0 0,0 1,0-1,-1 0,1 1,-1-1,1 0,-1 1,0-1,0 0,0 1,0 1,0-1,1 23,-1 0,-1-1,-2 1,0-1,-2 1,0-1,-2-1,-1 1,-1-1,-1 0,-2 2,-15 60,26-76</inkml:trace>
  <inkml:trace contextRef="#ctx0" brushRef="#br0" timeOffset="29390.088">3885 1940,'0'4,"-5"7,4 2,1-7,6-9,-3-4,-7 5,-2-4,4 1,2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1,'-37'8,"1"2,0 2,1 1,1 2,0 1,1 2,-19 14,44-28,1 1,-1 0,1 0,0 1,1 0,-1 1,1-1,1 1,-1 0,1 1,0-1,1 1,0 0,0 0,0 0,1 1,1-1,-1 1,1 0,1-1,0 1,0 0,1 0,0 0,0 0,1 0,0 0,0 0,1-1,3 8,-1-8,1-1,0 1,0-1,0 0,1-1,0 0,1 0,-1 0,1 0,0-1,0 0,1-1,0 0,0 0,0 0,0-1,0 0,0-1,1 0,0 0,-1-1,1 0,0 0,-1-1,1 0,0-1,0 0,-1 0,1-1,-1 0,1-1,-1 0,0 0,2-1,227-78,-209 68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9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25,'-39'129,"33"-111,2 0,0 0,2 0,0 1,0-1,2 1,1 3,-1-17,0-1,0 1,1 0,0-1,0 1,0-1,1 1,-1-1,1 1,0-1,0 0,1 0,-1 0,1 0,0 0,0-1,0 1,1-1,-1 0,1 0,0 0,0 0,0-1,0 0,0 1,0-2,0 1,1 0,-1-1,3 1,5-3,0 1,1-2,-1 0,0 0,0-1,0-1,0 0,-1 0,1-1,-1-1,-1 0,1 0,-1-1,0 0,0-1,-1 0,0-1,2-2,-5 6,27-24,-1-2,-2-2,0 0,-3-2,22-36,11-2,-59 73,0-1,0 0,0 1,0-1,0 1,0-1,0 1,0 0,0-1,0 1,0 0,1 0,-1 0,0 0,0 0,0 0,0 0,0 0,0 0,1 0,-1 1,0-1,0 0,0 1,0-1,0 1,0-1,0 1,0 0,0-1,-1 1,1 0,0 0,0 0,-1-1,1 1,0 0,-1 0,1 0,-1 0,1 0,-1 0,1 0,-1 0,0 1,16 49,-2 206,-2-137,-5 1,-5-1,-7 18,5-113,-2 0,0-1,-2 1,-1-1,-1 1,-1-2,-1 1,-1-1,-1 0,-1-1,-1 0,-14 19,21-34,-2 0,1-1,-1 0,0 0,0-1,0 0,-1 0,0 0,0-1,0 0,-5 1,10-4,0 0,-1 0,1-1,0 1,0-1,-1 1,1-1,-1 0,1 0,0-1,-1 1,1-1,0 1,0-1,-1 0,1 0,0-1,0 1,0-1,0 1,0-1,1 0,-1 0,0 0,1 0,-1-1,1 1,0-1,0 1,0-1,-1-1,0-7,0 0,1 0,0 0,1-1,0 1,0 0,1 0,1-1,0 1,1 0,0 0,0 0,1 0,1 0,0 1,0-1,1 1,0 0,2-1,-5 6,20-43,2 1,2 1,1 2,3 0,1 2,3 2,1 1,2 0,-10 16,0 1,2 1,0 2,1 1,1 1,1 1,0 2,7-1,-12 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7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141 287,'1'322,"26"-72,-26 55,-1-281</inkml:trace>
  <inkml:trace contextRef="#ctx0" brushRef="#br0" timeOffset="332.097">0 287,'42'-36,"2"3,0 1,2 2,2 3,0 1,2 3,0 2,2 2,33-7,-70 22,1 1,-1 0,1 1,-1 1,1 0,0 1,0 1,2 1,-13-1,0-1,1 2,-1-1,0 1,1-1,-1 1,0 1,-1-1,1 1,0 0,-1 0,1 0,-1 1,0-1,0 1,0 0,-1 0,1 1,-1-1,0 1,0 0,-1-1,1 1,0 4,0 9,-1 0,0 0,-2 0,0 1,-1-1,-1 0,0 0,-2 0,0-1,-1 1,0-1,-2 0,0 0,-1-1,0 0,-2 0,0-1,0 0,-1-1,-1 0,-9 7,-21 22,-2-3,-1-1,-2-2,-2-3,-1-1,-1-3,-7 0,27-16,27-17</inkml:trace>
  <inkml:trace contextRef="#ctx0" brushRef="#br0" timeOffset="1298.233">621 935,'11'3,"0"-1,0 0,1-1,-1 0,0-1,0 0,1 0,-1-2,0 1,0-1,0-1,0 0,0-1,-1 0,1 0,-1-1,0 0,0-1,-1 0,0-1,0 0,0 0,4-6,-5 8,1-1,-1 1,0-2,-1 1,1-1,-1 0,-1-1,1 1,-1-1,0-1,-1 1,0-1,-1 0,0 0,0 0,0-1,-2 1,3-10,-5 16,0 0,-1 1,1-1,-1 0,0 1,1-1,-1 1,0 0,-1-1,1 1,0 0,-1-1,1 1,-1 0,0 0,1 0,-1 0,0 1,0-1,0 0,-1 1,1 0,0-1,-1 1,1 0,0 0,-1 0,1 0,-1 1,0-1,1 1,-1 0,1-1,-1 1,0 0,-1 1,-98 11,87-8,1 2,0-1,0 2,0 0,1 1,0 0,1 1,-3 2,12-9,0 1,-1 0,1 1,0-1,1 0,-1 1,1 0,-1-1,1 1,0 0,0 0,1 1,-1-1,1 0,0 0,0 1,1-1,-1 0,1 1,0-1,0 1,0-1,1 1,-1-1,1 0,0 1,0-1,1 0,1 4,6 7,1 1,0-2,1 1,0-2,1 1,1-2,0 1,1-2,0 0,1 0,-3-3,0-1,1 0,0-1,0-1,0 0,1 0,-1-1,1-1,0 0,0-1,0-1,0 0,1-1,-1 0,0-1,0-1,0 0,0-1,0-1,0 0,-1-1,0 0,0-1,0 0,-1-1,0-1,3-2,29-20,-2-2,-1-2,-1-1,-2-2,12-17,-35 36,-4 7,0-1,-1 0,-1 0,0-1,0 0,-1 0,-1-1,-1 0,1 0,-2-1,0 0,1-7,-6 20,0-1,1 1,-1 0,0 0,0 0,0 0,-1 0,1 0,-1-1,1 1,-1 0,1 0,-1 0,0 0,0 0,0 1,0-1,0 0,-1 0,1 1,0-1,-1 1,1-1,-1 1,0-1,1 1,-1 0,0 0,0 0,0 0,0 0,0 0,0 1,0-1,0 1,0-1,0 1,0 0,0-1,-1 1,1 1,-1-1,-89 20,89-19,-1 0,1-1,0 1,0 0,0 1,0-1,1 1,-1-1,0 1,1 0,-1 0,1 0,-1 0,1 0,0 1,0-1,0 1,0-1,0 1,1 0,-1 0,1-1,0 1,-1 0,2 0,-1 1,0-1,0 0,1 0,0 0,0 0,0 1,0-1,0 0,1 0,-1 0,1 0,0 0,1 3,5 0,1-1,1 0,-1 0,1-1,0 0,0-1,0 0,0 0,1-1,-1 0,10 0,-16-1,24 3,-23-5,0 1,-1 0,1 0,0 0,-1 1,1-1,-1 1,1 0,-1 0,1 0,-1 0,1 1,-1-1,0 1,0 0,0 0,0 0,0 0,0 1,0-1,-1 1,0 0,1-1,-1 1,0 0,0 1,0-1,-1 0,1 0,-1 1,0-1,0 1,-9 115,-1-70,8-38,0-1,1 1,1-1,-1 1,2-1,-1 1,1-1,1 0,0 0,0 0,1 0,1-1,-1 1,1-1,1 0,0 0,0-1,1 0,0 0,0 0,4 2,6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7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0 875,'31'-4,"0"-1,0-1,-1-2,0-1,-1-1,0-2,0-1,-2-1,1-1,-2-2,0 0,-1-2,-1-1,-1-1,0-1,-2 0,11-16,-31 36,24-28,-25 30,1 0,-1-1,1 1,0 0,-1 0,1 0,-1 0,1 0,0 0,-1 0,1 0,0 0,-1 0,1 0,-1 0,1 0,0 0,-1 1,1-1,-1 0,1 0,-1 1,1-1,-1 0,1 1,-1-1,1 1,-1-1,1 0,-1 1,0-1,1 1,-1-1,0 1,1 0,-1-1,0 1,0-1,1 1,-1-1,0 1,0 0,0-1,0 1,0 0,0-1,0 1,0-1,0 1,0 0,0-1,0 1,-1-1,1 1,0 0,0-1,-1 1,1-1,0 1,-2 340,3-225,2-48,-3 1,-2-1,-4 1,-3-1,-2-1,-12 33,-24-20,45-78,1-1,-1 1,1 0,-1-1,0 1,0-1,0 1,0-1,0 0,0 0,0 0,0 0,0 0,-1 0,1-1,0 1,0-1,-1 1,1-1,-1 0,1 0,0 0,-1 0,1-1,0 1,-1-1,1 1,0-1,0 0,0 0,-1 0,1 0,0 0,0 0,0 0,0-1,1 1,-4-6,1 1,1-1,-1 0,1 0,1 0,-1 0,1-1,0 1,1-1,0 1,0-1,0 1,1-1,0 0,1 1,0-1,1-4,4-28,1 0,3 0,1 1,2 0,2 1,1 0,3 1,-3 0,3-9,1 1,3 1,2 1,1 1,3 1,1 2,2 0,1 3,2 0,2 3,1 1,1 1,2 3,0 1,15-5,-54 30,1-1,-1 1,1 0,0 0,0 0,0 1,0-1,0 1,1-1,-1 1,0 0,1 0,-1 1,0-1,1 1,-1 0,1-1,-1 2,1-1,-1 0,1 1,-1-1,1 1,-1 0,0 0,0 0,1 1,-1-1,0 1,0 0,0 0,0 0,-1 0,1 0,-1 1,1-1,-1 1,0-1,0 1,0 0,0 0,0 0,0 1,-1 17,0-1,-2 0,0 0,-1 0,-1 1,-1-2,-1 1,0 0,-2-1,0 0,-1-1,-1 1,-1-2,0 1,-1-1,-1-1,-1 0,0-1,-1 0,-3 1,-147 135,94-126,69-25,0 0,0 0,-1 0,1 0,0 0,-1 0,1 0,0-1,0 1,0 0,-1-1,1 1,0-1,0 1,0-1,0 0,0 1,0-1,0 0,0 0,0 0,0 0,0 0,0 0,1 0,-1 0,0 0,1 0,-1 0,1 0,-1-1,1 1,0 0,-1 0,1 0,0-1,0 1,0 0,0-1,0 1,0 0,0 0,0-1,0 1,1 0,-1 0,1-1,-1 1,1 0,-1 0,1 0,0 0,-1 0,1-1,24-52,-9 28</inkml:trace>
  <inkml:trace contextRef="#ctx0" brushRef="#br0" timeOffset="381.884">1581 706,'-45'6,"28"1,0 2,1 0,0 0,0 2,1 0,0 1,1 0,1 1,0 0,1 1,-7 11,16-22,0 1,0 0,0 0,1 1,0-1,0 0,0 1,0-1,1 1,-1 0,1-1,0 1,1 0,-1 0,1 0,0 0,0-1,1 1,-1 0,1 0,0 0,1-1,-1 1,1 0,0-1,0 0,0 1,0-1,1 0,0 0,0 0,0 0,0-1,1 1,-1-1,1 0,0 0,0 0,0-1,2 2,6 1,1-1,0-1,1 0,-1 0,0-1,1-1,-1 0,1-1,0-1,-1 0,1 0,-1-2,0 0,0 0,0-1,0-1,0 0,-1 0,0-1,0-1,-1 0,1-1,-2 0,1-1,-1 0,0 0,-1-1,1-2,-3 4,0 0,-1-1,0 1,0-1,-1 0,0-1,-1 1,0-1,0 0,-1 0,-1 0,1 0,-2-1,1 1,-1-1,-1 1,0-1,-1 1,1-1,-2 1,0 0,0-1,-1 1,0 0,-1 0,0 1,0-1,-4-4,1 6,0 1,0-1,-1 1,0 1,-1 0,1 0,-1 0,0 1,-1 0,1 1,-1 0,0 1,0 0,0 0,0 1,-1 0,1 1,-1 1,1-1,-1 1,1 1,0 0,-1 1,1 0,0 0,0 1,0 0,0 1,0 0,1 1,0 0,0 0,0 1,0 0,1 0,0 1,1 0,-1 1,-4 6,-1 7</inkml:trace>
  <inkml:trace contextRef="#ctx0" brushRef="#br0" timeOffset="652.176">2286 734,'-33'39,"-12"22,3 5,7-8</inkml:trace>
  <inkml:trace contextRef="#ctx0" brushRef="#br0" timeOffset="819.497">2202 368,'5'-29,"1"-5,0 4</inkml:trace>
  <inkml:trace contextRef="#ctx0" brushRef="#br0" timeOffset="1186.767">2456 961,'34'-73,"-18"36,1 1,2 1,1 1,2 1,13-16,-34 48,-1-1,1 1,-1 0,1-1,0 1,-1 0,1 0,0 0,0 0,0 0,0 0,0 0,0 0,0 0,0 0,0 0,1 1,-1-1,0 0,0 1,1-1,-1 1,0 0,1-1,-1 1,0 0,1 0,-1 0,1 0,-1 0,0 0,1 0,-1 0,0 0,1 1,-1-1,0 1,1-1,-1 1,0-1,0 1,1 0,-1 0,0-1,0 1,0 0,0 0,0 0,1 1,18 132,-18-127,0 0,0-1,1 1,0 0,1-1,-1 0,1 0,0 0,1 0,0-1,-1 1,2-1,-1 0,1-1,-1 1,1-1,0-1,1 1,-1-1,1 0,-1 0,1 0,0-1,0-1,0 1,0-1,0 0,1 0,-1-1,0 0,0 0,0-1,1 0,-1 0,0-1,3-1,3-2,0 0,-1-1,1 0,-1-1,-1-1,1 0,-2 0,1-1,-1 0,0-1,-1 0,0-1,6-9,-1-1,-2-1,0-1,-1 0,-1-1,-2 1,2-8,8-20,6-33,-21 59</inkml:trace>
  <inkml:trace contextRef="#ctx0" brushRef="#br0" timeOffset="1451.555">3528 1,'10'33,"2"36,-4 15,-5-2,-2-5,-1-6,-1-10,-5-6,-2-8,1-7,1-5,2-4,2-3,6-1,2-9,-5-9,-2-6</inkml:trace>
  <inkml:trace contextRef="#ctx0" brushRef="#br0" timeOffset="1698.812">3274 340,'38'-5,"33"-2,8 1,0 1,-8 2,-11 0,-11 7,-15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8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1,'17'512,"-6"-99,-11-402</inkml:trace>
  <inkml:trace contextRef="#ctx0" brushRef="#br0" timeOffset="187.168">0 566,'43'-5,"34"-1,13-1,-4 2,-7 2,-12 1,-12 0,-7 2,-6 0,-6 0,-3 0,-4 1,-6-1</inkml:trace>
  <inkml:trace contextRef="#ctx0" brushRef="#br0" timeOffset="453.989">904 566,'-19'151,"19"-145,0 0,1 0,0 0,0 0,0 0,0-1,1 1,0 0,0-1,1 1,0-1,0 1,0-1,0 0,1 0,0-1,0 1,0-1,0 0,1 0,0 0,0-1,4 3,-3-4,0 0,1-1,-1 1,1-2,0 1,-1-1,1 0,0 0,-1-1,1 1,-1-2,1 1,-1-1,0 0,1 0,-1-1,0 1,0-1,-1-1,1 1,-1-1,1 0,-1 0,0-1,-1 0,1 1,-1-1,0-1,0 1,0-1,-1 1,0-1,0 0,-1-1,1 1,-1 0,-1 0,1-1,-1 1,0-1,-1-1,-2-2,-1 1,-1-1,0 1,0 0,-1 1,0-1,-1 1,0 0,0 0,0 1,-1 0,0 0,-1 0,1 1,-1 0,-1 0,1 1,-1 1,0-1,0 1,0 0,0 1,-1 0,1 1,-1 0,0 1,0-1,0 2,0 0,-17 2,7 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5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396 114,'0'-4,"-1"-21,-10 33,6 12,0 0,1 0,1 1,1-1,1 1,0 0,3 19,-1 0,-11 296,-2-175,7 131,0-243,-1-31</inkml:trace>
  <inkml:trace contextRef="#ctx0" brushRef="#br0" timeOffset="677.02">0 678,'168'-45,"138"-57,-254 83,-15 7,-15 6,1-1,-1-1,0 0,-1-2,0-1,-1 0,0-2,0 0,-2-1,1-1,-2 0,0-2,0-1,-1-7,0-1,-2 0,0-1,-2 0,-2-1,0-1,-2 0,-1 0,4-30,-2 31,-9 28,0 0,0 1,0-1,0 0,0 1,0-1,0 0,1 1,-1-1,0 0,0 0,0 1,0-1,1 0,-1 1,0-1,0 0,0 0,1 0,-1 1,0-1,0 0,1 0,-1 0,0 1,1-1,-1 0,0 0,1 0,-1 0,0 0,0 0,1 0,-1 0,0 0,1 0,-1 0,0 0,1 0,-1 0,0 0,1 0,-1 0,0 0,1 0,-1-1,0 1,0 0,1 0,-1 0,0-1,1 1,-1 0,0 0,0 0,0-1,1 1,-1 0,-5 111,-1-73,-35 346,42-46,-2-334,1 0,0 0,0 0,1 0,-1 0,1 0,-1-1,1 1,1 0,-1 0,0 0,1-1,0 1,0-1,0 1,0-1,0 0,1 0,-1 0,1 0,0 0,0-1,0 1,0-1,1 0,-1 0,1 0,-1 0,1-1,0 1,-1-1,1 0,0 0,0 0,0-1,0 1,0-1,0 0,0 0,0 0,-1-1,4 0,10-6,-1 0,0-1,0-1,-1-1,0 0,-1-1,0 0,11-13,58-41,18 10,-99 55,0 0,1 0,-1 0,0 0,0 1,0-1,0 1,0-1,0 1,0 0,0-1,0 1,0 0,0 1,0-1,0 0,-1 0,1 1,0-1,-1 1,0-1,1 1,-1 0,0 0,0-1,1 1,-2 0,1 0,0 0,0 0,0 0,-1 1,15 69,-9 70,-5-140,-1 0,1-1,0 1,0 0,-1-1,1 1,0-1,0 1,1-1,-1 1,0-1,0 0,1 1,-1-1,1 0,-1 0,1 0,-1 0,1 0,0-1,-1 1,1 0,0-1,0 0,0 1,-1-1,1 0,0 0,0 0,0 0,-1 0,1 0,0 0,0 0,0-1,-1 1,1-1,0 0,0 1,-1-1,2-1,64-40,-42 19</inkml:trace>
  <inkml:trace contextRef="#ctx0" brushRef="#br0" timeOffset="1001.175">1807 875,'40'-5,"0"-2,0-2,-1-2,0-1,-1-2,-1-1,31-19,5-38,-72 70,0-1,1 1,-1 0,0-1,0 1,0-1,-1 1,1-1,-1 1,1-1,-1 1,0-1,0 0,0 1,0-1,0 1,-1-1,1 1,-1-1,0 0,1 1,-1 0,0-1,-1 1,1 0,0-1,-1 1,1 0,-1 0,0 0,1 0,-1 0,0 1,0-1,-1 1,0-2,-1 1,0 0,0 0,0 1,0 0,0-1,-1 1,1 0,0 1,-1-1,1 1,0 0,-1 0,1 1,0-1,-1 1,1 0,0 0,-1 0,1 0,0 1,0 0,0 0,0 0,-86 58,74-47,1 1,1 1,0 0,1 1,0 1,1 0,1 0,1 1,-4 10,10-19,0 0,1 0,0 0,0 1,1-1,0 1,1 0,0 0,0 0,1-1,1 1,0 0,0 0,1 0,0-1,0 1,1-1,0 0,1 1,4 6,-4-10,0 0,1-1,0 1,0-1,0 0,1 0,0 0,0-1,0 0,0 0,0 0,1-1,0 0,0 0,0-1,0 0,0 0,6 0,134 7,-145-9,33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4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1,'37'109,"22"110,-19-67,6-1,19 30,10 13,-75-194,-1-1,1 1,0-1,1 0,-1 1,0-1,0 1,0-1,0 1,0-1,1 0,-1 1,0-1,0 1,1-1,-1 1,0-1,1 1,-1-1,1 1,-1 0,1-1,-1 1,1-1,-1 1,1 0,-1 0,1-1,-1 1,1 0,-1 0,1-1,-1 1,1 0,0 0,-1 0,1 0,-1 0,1 0,0 0,-1 0,1 0,-1 0,1 1,0-1,-1 0,1 0,-1 0,1 1,-1-1,1 0,-1 1,1-1,-1 0,1 1,-1-1,1 1,-1-1,0 1,1-1,-1 1,0-1,1 1,-1-1,0 1,0-1,0 1,1-1,-1 1,14-52,-14 49,50-209,66-169,-69 233,-29 127,-8 24</inkml:trace>
  <inkml:trace contextRef="#ctx0" brushRef="#br0" timeOffset="383.732">903 707,'0'43,"0"34,0 12,0-3,0-11,0-15,0-12,0-4,0-6,0-4,0-2,0-3,0-1,0-1,-5-4,-1-12,0-7</inkml:trace>
  <inkml:trace contextRef="#ctx0" brushRef="#br0" timeOffset="686.17">903 678,'61'-7,"1"2,1 3,-1 2,0 4,30 6,-90-11,1 1,0-1,0 1,-1 0,1 0,0 0,0 1,-1-1,1 1,0-1,-1 1,1 0,-1 0,1 0,-1 0,1 0,-1 1,0-1,1 1,-1 0,0-1,0 1,0 0,0 0,-1 1,1-1,-1 0,1 0,-1 1,0-1,1 1,-1-1,-1 1,1-1,0 1,-1 0,1 0,-1-1,0 1,0 0,0-1,0 1,0 0,0 0,-1-1,0 1,1 0,-2 1,-10 12,0 0,-1-1,0-1,-1 0,-1-1,0-1,-1 0,0-1,-1-1,0 0,0-2,-1 1,0-2,-1-1,-16 4,-55 2,71-17</inkml:trace>
  <inkml:trace contextRef="#ctx0" brushRef="#br0" timeOffset="1219.701">1890 594,'-167'206,"31"-40,-151 142,197-212,98-90,6-10</inkml:trace>
  <inkml:trace contextRef="#ctx0" brushRef="#br0" timeOffset="1949.592">2089 791,'-62'69,"3"2,3 3,-24 44,56-82,-98 162,88-159,40-57,109-148,-55 89,168-183,-125 168,-102 91,0 1,0-1,1 0,-1 1,0-1,1 1,-1-1,0 1,1-1,-1 1,1 0,-1 0,0 0,1 0,-1 0,1 0,-1 0,1 0,-1 0,0 1,1-1,-1 1,0-1,1 1,-1-1,0 1,0 0,1 0,-1-1,0 1,0 0,0 0,0 0,0 0,0 1,0-1,-1 0,1 0,0 0,0 1,-1-1,1 0,-1 1,1 0,14 64,-13 23,-3-69,0-1,2 0,0 0,2 1,0-1,1 0,0-1,5 10,54 105,-62-132,-1 0,1 0,0 1,-1-1,1 0,0 1,-1-1,0 1,1-1,-1 0,0 1,0-1,0 1,0-1,0 1,0-1,0 1,0-1,0 1,-1-1,1 1,-1-1,1 0,-1 1,0-1,1 0,-1 1,0-1,0 0,0 0,0 0,0 0,0 0,0 0,0 0,0 0,-1 0,1 0,0-1,-1 1,1-1,0 1,-1-1,1 1,-1-1,1 0,-1 1,1-1,0 0,-1 0,1 0,-1 0,1-1,-1 1,1 0,-1 0,1-1,-1 1,1-1,0 0,-1 0,-20-9,1-2,0 0,1-2,0 0,1-1,-14-15,31 28,-140-135,117 112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7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0 286,'286'-110,"-261"101,0 2,1 1,0 1,0 1,0 1,1 1,-1 2,1 1,-1 0,0 2,0 2,0 0,0 1,5 3,127 59,-146-72,-25-16,-187-130,165 119,35 30,-1 1,1-1,-1 0,1 1,0-1,-1 0,1 1,0-1,-1 0,1 1,0-1,0 0,-1 0,1 1,0-1,0 0,0 0,0 1,0-1,0 0,0 0,1 1,-1-1,0 0,0 1,1-1,-1 0,0 0,1 1,-1-1,0 1,1-1,-1 0,1 1,-1-1,1 1,-1-1,1 1,0-1,-1 1,1-1,0 1,-1 0,1-1,0 1,-1 0,1 0,0 0,0-1,-1 1,1 0,0 0,0 0,-1 0,1 0,0 0,0 0,17-3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7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56,'172'-11,"110"-8,-152-4,-118 20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8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23,'43'4,"43"-2,12-2,-6-1,-9-1,-14 1,-14-5,-11-1,-9 1,-10 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5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1 291,'73'-23,"1"4,1 3,1 3,0 3,1 4,60 5,-158-18,-16 0,18 10,0 0,1-1,0 0,1-2,0 0,1-1,0 0,-13-17,18-2,13 17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87,'46'101,"-5"2,-5 2,-4 5,-4-18,-4-9,-16-50,1 0,2 0,1-1,2 0,1-1,5 7,-19-35,0-1,0 1,0 0,1-1,-1 1,0-1,1 0,0 1,-1-1,1 0,0 0,0 0,0 0,1 0,-1 0,0-1,1 1,-1-1,1 1,-1-1,1 0,0 0,-1 0,1-1,0 1,0-1,0 1,-1-1,1 0,0 0,0 0,0-1,0 1,-1-1,1 1,0-1,0 0,-1 0,3-1,4-9,-1-1,-1 0,1-1,-2 0,0 0,-1 0,0 0,-1-1,0 0,0-5,2-3,87-333,-14 10,-66 284,-9 37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1 257,'574'0,"-531"-9,-42 9,0-1,-1 1,1-1,0 1,-1-1,1 0,-1 1,1-1,-1 0,1 1,-1-1,1 0,-1 0,0 0,1 1,-1-1,0 0,0 0,0 0,1 0,-1 0,0 1,0-1,0 0,0 0,-1 0,1 0,0 0,0 1,0-1,-1 0,1 0,0 0,-1 1,1-1,-1 0,1 0,-1 1,1-1,-1 1,0-1,1 0,-1 1,0-1,1 1,-1-1,0 1,0 0,0-1,-184-159,148 120,49 29,1 9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9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74,'0'311,"-28"-95,28-204</inkml:trace>
  <inkml:trace contextRef="#ctx0" brushRef="#br0" timeOffset="433.289">0 17,'48'-7,"0"2,0 2,0 2,37 4,-81-3,0-1,-1 1,1 0,-1 0,1 1,0-1,-1 1,1 0,-1 0,1 0,-1 0,0 1,1-1,-1 1,0 0,0 0,0 0,0 0,-1 1,1-1,0 1,-1 0,0-1,0 1,0 0,0 0,0 1,0-1,-1 0,1 0,-1 1,0-1,0 1,-1 0,-2 7,-2-1,0 1,0-1,-1 0,0 0,0 0,-1 0,-1-1,0 0,0-1,0 1,-1-2,0 1,-1-1,0 1,-37 37,45-43,-1-1,1 0,0 1,-1-1,1 1,0-1,0 1,0-1,1 1,-1 0,0 0,1-1,-1 1,1 0,-1 0,1 0,0-1,0 1,0 0,0 0,0 0,0 0,0-1,1 1,-1 0,1 0,-1 0,1-1,0 1,-1 0,1-1,0 1,0 0,0-1,0 0,1 1,-1-1,0 1,1-1,-1 0,1 0,-1 0,1 0,-1 0,1 0,0 0,-1-1,1 1,0-1,0 1,0-1,0 1,244 54,-243-53,0 1,0-1,0 1,-1 0,1 0,-1 0,1 0,-1 0,0 0,-1 1,1-1,0 1,-1-1,0 1,0 0,0 0,0-1,0 1,-1 0,0 0,0 0,0 0,0 0,-1-1,1 1,-1 0,0 0,0-1,0 1,-1 0,1-1,-1 1,0-1,0 0,0 1,-1-1,1 0,-1 0,1-1,-1 1,0 0,0-1,0 0,0 0,-1 0,1 0,-1 0,-1 0,-218 110,138-83,61-25</inkml:trace>
  <inkml:trace contextRef="#ctx0" brushRef="#br0" timeOffset="681.183">1045 17,'-39'43,"-21"29,-12 12,3 1,4-9,7-8,9-11,8-10,6-8,5-7,2-3,1-2,0-5,6-7</inkml:trace>
  <inkml:trace contextRef="#ctx0" brushRef="#br0" timeOffset="1317.063">1242 243,'-496'489,"416"-392,81-97,-1 0,1 0,-1 0,1 1,-1-1,0 0,1 0,-1 0,1 0,-1 0,0 0,1 1,-1-1,1 0,-1 0,0 1,1-1,-1 0,0 0,1 1,-1-1,0 0,0 1,1-1,-1 1,0-1,0 0,1 1,-1-1,0 1,0-1,0 0,0 1,0-1,0 1,0-1,0 1,0-1,0 0,0 1,0-1,0 1,0-1,0 1,0-1,-1 0,1 1,0-1,0 1,0-1,-1 0,1 1,0-1,0 0,-1 1,1-1,0 0,-1 1,1-1,-1 0,34-19,193-184,57-110,-270 299,-11 10,1 1,0-1,0 1,0-1,0 1,0 0,1 0,0 0,-1 1,1-1,0 1,0 0,1 0,-1 1,0-1,0 1,1 0,4-1,-7 3,0 1,0-1,0 1,0 0,0-1,0 1,-1 0,1 0,-1 0,1 1,-1-1,0 0,1 0,-1 1,0-1,-1 1,1-1,0 1,-1-1,1 1,-1-1,0 2,4 12,48 222,-48-224,11 64,-15-76,0 0,-1 0,1 0,0 1,-1-1,0 0,1 0,-1 0,0 0,0 0,0 0,0 0,-1 0,1-1,0 1,-1 0,1-1,-1 1,0-1,0 1,1-1,-1 0,0 0,0 0,0 0,0 0,0 0,0 0,0-1,-1 1,1-1,0 0,-1 1,-17 1,0-1,0-1,-1-1,1-1,0 0,0-2,1 0,-1-1,1-1,0-1,0 0,1-2,-8-4,-44-39,60 39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7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1 396,'652'0,"-647"0,-1 0,1 0,-1 0,1-1,-1 1,1-1,-1 0,0 0,1-1,-1 1,0-1,0 0,0 0,0-1,0 1,-1-1,1 0,-1 0,1 0,-1 0,0 0,0-1,0 0,6-12</inkml:trace>
  <inkml:trace contextRef="#ctx0" brushRef="#br0" timeOffset="248.89">424 0,'-5'48,"-6"35,-1 13,1-5,2-8,4-14,1-13,3-12,5-9,3-5,-1-3,4-1,5-5,0-7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6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395 463,'-61'30,"1"3,1 3,2 1,-37 34,89-68,0 0,1 1,-1 0,1 0,0 0,0 0,0 1,1 0,-1-1,1 1,0 1,0-1,1 0,0 1,0-1,0 1,1 0,-1-1,1 1,0 2,4-5,-1 0,1 0,0 0,0-1,-1 1,2-1,-1 0,0 0,0 0,1 0,-1 0,1-1,-1 0,1 0,0 0,0 0,-1 0,1-1,0 1,0-1,0 0,0 0,-1-1,1 1,0-1,0 0,0 0,-1 0,4-1,15-7,0 0,0-1,0-1,-2-1,1-1,14-13,34-20,-68 45,0 0,0 0,0 0,1 0,-1 0,0 0,0 1,0-1,1 0,-1 1,0-1,1 1,-1 0,0-1,1 1,-1 0,1 0,-1 0,1 0,-1 0,0 0,1 0,-1 0,1 0,-1 1,0-1,1 1,-1-1,0 1,1-1,-1 1,0 0,0 0,0 0,0-1,0 1,0 0,0 0,0 1,0-1,0 0,0 0,0 0,-1 0,1 1,-1-1,1 0,-1 1,1-1,-1 1,0-1,1 0,-1 1,4 37,-5-35,1 0,-1 1,1-1,0 0,0 0,1 0,0 0,-1 0,1 0,0 0,1 0,-1 0,1 0,0 0,0-1,0 1,0-1,1 1,-1-1,1 0,0 0,0 0,0 0,0-1,0 1,1-1,-1 0,1 0,1 1,4-1,0 0,0-1,1 0,-1 0,0-1,1 0,-1-1,1 0,-1 0,0-1,0 0,0-1,0 0,0 0,-1-1,1 0,-1-1,0 0,0 0,0 0,-1-1,0 0,0-1,2-2,13-15,-1-1,-1 0,-2-1,0-2,-2 1,7-17,7-20,-2-2,-3 0,-3-2,5-36,-24 92,0 0,-1 0,0 0,-1 0,-1 0,0 0,0 0,-1-1,-1 1,0 0,-1 0,0 1,-1-1,0-1,4 12,-1 1,1-1,-1 0,1 0,-1 0,1 0,-1 1,0-1,1 0,-1 0,0 1,1-1,-1 1,0-1,0 0,0 1,0-1,1 1,-1 0,0-1,0 1,0 0,0 0,0-1,0 1,0 0,0 0,0 0,0 0,0 0,0 1,0-1,0 0,0 0,0 1,0-1,0 0,1 1,-1-1,0 1,0-1,0 1,0-1,1 1,-1 0,0-1,1 1,-1 0,0 0,1-1,-1 2,-26 44,-7 123,28-124,2-1,2 1,1 0,3 1,2-2,2 1,1-1,11 33,29 87,-48-164,1-1,0 0,0 1,-1-1,1 0,0 1,0-1,0 0,0 1,0-1,0 0,0 1,0-1,0 0,0 0,0 1,0-1,0 0,1 1,-1-1,0 0,1 1,-1-1,0 1,1-1,-1 0,1 1,-1-1,1 1,-1-1,1 1,-1-1,1 1,-1 0,1-1,0 1,-1 0,1-1,0 1,-1 0,1 0,0-1,-1 1,1 0,0 0,-1 0,1 0,0 0,0 0,-1 0,1 0,0 0,-1 1,1-1,0 0,-1 0,1 1,0-1,-1 0,1 1,-1-1,1 1,0-1,-1 0,1 1,-1-1,1 1,1-21</inkml:trace>
  <inkml:trace contextRef="#ctx0" brushRef="#br0" timeOffset="246.152">678 407,'19'5,"31"1,11 0,0-1,-6-1,-6-2,-8-1,-6 0,-3-1,-4-1,-5 1</inkml:trace>
  <inkml:trace contextRef="#ctx0" brushRef="#br0" timeOffset="484.63">1383 576,'5'34,"2"10</inkml:trace>
  <inkml:trace contextRef="#ctx0" brushRef="#br0" timeOffset="649.774">1327 182,'0'0</inkml:trace>
  <inkml:trace contextRef="#ctx0" brushRef="#br0" timeOffset="904.843">1609 492,'67'237,"-31"-172,-35-63,0-1,0 1,0-1,1 1,-1-1,1 0,-1 0,1 0,-1 0,1 0,0 0,0 0,-1 0,1 0,0-1,0 1,0-1,0 0,0 1,0-1,0 0,-1 0,1 0,0 0,0 0,0-1,0 1,0-1,0 1,0-1,-1 0,1 1,0-1,1-1,6-6,-1-1,0 0,0 0,-1 0,0-1,-1 0,0-1,-1 1,0-1,-1 0,0 0,0-1,1-8,2-1,29-97,-28 94</inkml:trace>
  <inkml:trace contextRef="#ctx0" brushRef="#br0" timeOffset="1199.551">2174 604,'22'-18,"-1"0,-1-2,0 0,-1-1,-2-1,0-1,-1-1,9-17,-24 39,0 0,1 1,-1-1,0 0,0 0,0 1,-1-1,1 0,0 0,-1 0,1 0,-1 0,1 0,-1 0,0-1,0 1,0 0,0 0,0 0,-1 0,1 0,-1 0,1 0,-1 0,0 0,1 0,-1 0,0 1,0-1,-1 0,1 0,0 1,0-1,-1 1,1-1,-1 1,0 0,1-1,-1 1,0 0,0 0,1 0,-1 0,0 1,0-1,0 0,0 1,-1 0,-6 1,1 0,-1 1,0 1,0-1,1 1,0 1,-1 0,1 0,0 0,1 1,-1 0,1 1,0 0,1 0,-1 0,1 1,0 0,1 0,0 0,0 1,-3 6,3-7,0 2,1-1,0 0,0 1,1 0,0 0,0 0,1 0,0 0,1 1,0-1,0 0,1 1,1-1,-1 1,2-1,-1 0,1 1,0-1,1 0,0 0,1-1,0 1,0-1,0 1,1-1,1-1,-1 1,1-1,1 0,-1 0,5 2,2 1,0 0,1-2,0 0,1 0,0-2,0 1,1-2,-1 0,1-1,0-1,1 0,6 0,61-17,-60 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1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49,'30'27,"-2"2,-1 1,-2 1,-1 1,-1 1,-1 1,-3 0,0 2,-2 2,15 39,-4 2,-3 1,-3 0,0 23,-6-29,29 45,-44-119,0 1,0-1,0 1,0-1,0 0,0 0,1 0,-1 0,0 0,0 0,0 0,0 0,1 0,-1 0,0-1,0 1,0 0,0-1,0 1,0-1,0 1,0-1,0 0,0 1,0-1,0 0,0 0,-1 1,1-1,0 0,0 0,-1 0,1 0,-1 0,1 0,-1 0,1 0,-1-1,0 1,1 0,-1 0,0 0,0 0,0 0,0-1,0 1,0 0,0 0,0-1,1-2,19-58,-2-1,-4-1,-2-1,0-25,10-51,44-248,-47 331,-8 39</inkml:trace>
  <inkml:trace contextRef="#ctx0" brushRef="#br0" timeOffset="1130.255">903 698,'13'102,"-2"33,-58 161,41-132,6-152</inkml:trace>
  <inkml:trace contextRef="#ctx0" brushRef="#br0" timeOffset="1438.12">846 811,'40'-13,"0"2,0 2,1 2,0 2,1 1,15 2,-54 2,1-1,-1 1,1 0,-1-1,0 2,1-1,-1 0,1 1,-1-1,0 1,1 0,-1 0,0 0,0 1,0-1,0 1,0 0,0 0,0 0,0 0,-1 0,1 1,-1-1,0 1,1-1,-1 1,0 0,-1 0,1 0,-1 0,1 0,-1 0,0 1,0-1,0 0,0 1,-1-1,1 1,-1 2,-4 2,0 1,0-1,-1 0,0 0,-1-1,0 1,0-1,0 0,-1-1,0 0,0 0,-1 0,0-1,1 0,-2 0,1-1,-5 2,-5 4,-147 69,144-70,2-2</inkml:trace>
  <inkml:trace contextRef="#ctx0" brushRef="#br0" timeOffset="1854.692">1777 670,'-28'33,"-25"31,-7 14,1-2,6-4,7-9,7-6,5-8,4-7,2-7,1-4,0-2,0-2,0 0,-1-5,5-1,6-5</inkml:trace>
  <inkml:trace contextRef="#ctx0" brushRef="#br0" timeOffset="2119.779">1919 924,'-24'43,"-13"29,-4 11,4-3,4-10,7-13,4-11,5-9,6-5,4-4,4-6</inkml:trace>
  <inkml:trace contextRef="#ctx0" brushRef="#br0" timeOffset="2566.499">1806 924,'30'-4,"0"1,0 1,0 2,0 2,0 0,15 4,-41-6,-1 0,0 0,0 0,0 0,0 0,0 1,0-1,0 1,0 0,0 0,0 0,0 0,0 0,-1 1,1-1,0 1,-1 0,1 0,-1 0,0 0,0 0,0 0,0 1,0-1,0 1,0 0,-1-1,1 1,-1 0,0 0,0 0,0 0,0 0,-1 0,1 0,-1 0,1 0,-1 1,-4 6,0-1,0 0,0 0,-1 0,-1 0,1-1,-2 0,1 0,-1-1,-3 3,-16 22,10-13,13-17,-1 0,1 0,0 1,0-1,0 1,0 0,0 0,1 0,-1 0,1 1,0-1,0 1,0-1,0 1,1 0,-1-1,1 1,0 0,0 0,1 0,-1 0,1 0,0 0,0 0,0 0,0 0,1 0,0 0,-1 0,2 0,-1 0,0 0,1 0,0-1,-1 1,1-1,1 1,102 48,-92-48,0 1,-1 0,1 0,-1 2,-1-1,1 1,-1 1,0 0,6 7,-15-13,0 0,-1 0,1 0,-1 0,1 0,-1 0,0 1,0-1,0 1,0-1,0 1,-1-1,1 1,-1-1,0 1,1-1,-1 1,0 0,-1-1,1 1,0-1,-1 1,1 0,-1-1,0 1,0-1,0 0,0 1,0-1,-1 0,1 0,-1 1,-1 0,-69 55,59-52,-2 0,1 0,0-2,-1 0,0 0,0-1,0-1,-1-1,-14 0,6-1</inkml:trace>
  <inkml:trace contextRef="#ctx0" brushRef="#br0" timeOffset="4218.822">2144 1488,'-48'33,"36"-28,-1 0,1-2,-1 1,0-2,0 1,0-2,-1 0,1 0,0-2,0 1,0-2,-1 0,1 0,1-1,-1-1,0 0,-1-1,-77-26,88 31,1-1,0 1,0-1,0 0,0 1,1-1,-1 0,0-1,0 1,0 0,1 0,-1-1,1 1,-1-1,1 1,0-1,-1 0,1 1,0-1,0 0,0 0,0 0,1 0,-1 0,0 0,0-2,1-13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0,'-14'0,"22"0,24 0,337 29,-208-30,-149 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3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1,'43'5,"34"1,8-4,-6-4,-10 0,-14-1,-10 0,-8 2,-7 0,-2 0,-6 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13,'37'113,"39"128,-8-25,41 80,-106-290,50 81,-52-88,1 1,0-1,-1 1,1-1,-1 0,0 0,1 0,-1 1,0-2,1 1,-1 0,0 0,0 0,0 0,0-1,0 1,0 0,0-1,-1 1,1-1,0 1,-1-1,1 0,-1 1,0-1,1 1,-1-1,0 0,0 1,0-1,0 0,0 1,-1-1,1 1,0-1,1-5,32-277,-13 143,7 1,5 1,8-1,-38 132,30-53,-20 55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6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0 139,'326'17,"-172"1,-155-18,1 0,0-1,0 1,0 0,-1 0,1 0,0-1,0 1,0 0,0 0,0-1,-1 1,1 0,0-1,0 1,0 0,0 0,0-1,0 1,0 0,0-1,0 1,0 0,0-1,0 1,0 0,1 0,-1-1,0 1,0 0,0 0,0-1,0 1,1 0,-1 0,0-1,0 1,0 0,1 0,-1 0,0-1,0 1,0 0,1 0,-1 0,0 0,1 0,-1 0,0-1,0 1,1 0,-1 0,0 0,1 0,-1 0,0 0,0 0,1 0,-1 0,0 0,1 1,-25-21,21 18,-23-17,-75-71,99 66,10 17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0,'14'0,"20"0,8 0,3 0,-3 5,-3 2,-3-1,-4-1,-1-1,-2-2,-1-1,-1-1,1 1,-5-7,-7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8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1 257,'543'-30,"-542"30,0 1,0 0,0-1,0 1,0-1,0 1,0-1,0 0,0 0,0 1,1-1,-1 0,0 0,0 0,0 0,0 0,0 0,1 0,-1-1,0 1,0 0,0-1,0 1,0-1,0 1,0-1,0 1,0-1,0 0,0 1,0-1,0 0,-1 0,1 0,0 0,0 1,-1-1,1 0,-1 0,1-1,-1 1,1 0,-1 0,0 0,1 0,-1 0,0 0,0 0,0-1,0 1,0 0,0 0,0 0,0 0,0 0,-1-1,1 1,0 0,-1 0,-118-108,59 40,53 52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7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92,'20'16,"-1"1,-1 1,0 0,-2 1,0 1,-1 1,-1 0,-1 1,0 0,-2 1,-1 0,-1 1,-1 0,-1 0,-1 1,0 5,8 44,-4 0,-2 1,-3 69,-6-135,1 0,0 0,1 1,0-1,0 0,1 0,0 0,1 0,0 0,0-1,2 4,-4-12,-1 1,0 0,1 0,-1-1,0 1,1-1,-1 1,1 0,-1-1,1 1,-1-1,1 1,0-1,-1 0,1 1,0-1,-1 1,1-1,0 0,-1 0,1 1,0-1,0 0,-1 0,1 0,0 0,0 0,-1 0,1 0,0 0,0 0,-1 0,1-1,0 1,0 0,-1 0,1-1,0 1,-1 0,1-1,0 1,-1-1,1 1,-1-1,1 1,-1-1,1 1,-1-1,1 0,-1 1,1-1,-1 1,0-1,1 0,-1 0,0 1,22-46,-20 42,21-66,-3 0,-4-2,5-43,-4 6,5 1,5 1,37-91,-54 175,-3 9</inkml:trace>
  <inkml:trace contextRef="#ctx0" brushRef="#br0" timeOffset="315.066">848 572,'-5'48,"-1"25,-5 6,-1-7,3-10,2-11,2-9,2-8,2-13,1-11</inkml:trace>
  <inkml:trace contextRef="#ctx0" brushRef="#br0" timeOffset="784.651">791 543,'49'-7,"0"2,0 1,1 3,41 5,-27 20,-63-22,1-1,-1 0,0 1,0-1,0 0,-1 1,1 0,0-1,0 1,-1-1,1 1,-1 0,1-1,-1 1,0 0,0 0,0-1,0 1,0 0,0 0,0-1,-1 1,1 0,0-1,-1 1,0 0,1-1,-1 1,0-1,0 1,0-1,0 1,0-1,0 0,0 1,-1 0,-61 54,56-52,0 1,1 0,-1 0,1 0,0 1,0 0,1 0,-1 0,1 1,1 0,-1 0,1 0,1 0,-1 1,1-1,0 2,4-3,1 0,0 0,0 0,0 0,1 0,0-1,0 1,0-1,1 0,0 0,0 0,0 0,0-1,1 1,0-1,0 0,0-1,0 1,1-1,-1 0,1 0,0-1,5 2,-7-2,109 80,-110-79,0 1,1 0,-1-1,0 1,-1 0,1 1,-1-1,0 0,0 1,0-1,0 1,-1-1,0 1,0 0,0 0,0 0,-1-1,0 1,0 0,0 0,-1 0,0 0,0-1,0 1,0 0,-1-1,0 2,-3 1,-1 0,0 0,-1-1,0 0,0 0,0 0,0-1,-1 0,0 0,0-1,0 0,-1-1,-8 3,6-2,0 0,0-1,-1 0,1 0,-1-1,0-1,1 0,-1-1,0 0,0-1,0 0,1-1,-1 0,-9-3,3-2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5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17 162,'0'33,"0"26,0 8,0-4,0-6,0-9,0-8,0-6,0-3,-4-8,-3-3,1-4</inkml:trace>
  <inkml:trace contextRef="#ctx0" brushRef="#br0" timeOffset="281.888">46 20,'22'-6,"0"1,1 2,-1 0,1 1,-1 1,1 1,-1 1,1 1,-1 1,16 5,-31-5,-1 1,0 0,-1 1,1-1,-1 1,0 0,0 0,0 0,-1 1,0 0,0 0,0 0,-1 0,0 1,0-1,0 1,-1 0,0-1,-1 1,1 0,-1 0,0 1,-1-1,0 0,0 0,-1 0,0 0,0 0,0 0,-1 0,0 0,0 0,-1-1,-3 7,0-6,0-1,0 0,-1 0,0 0,0-1,0 0,-1 0,1-1,-1 0,0 0,0-1,-1 0,1-1,-1 0,1 0,-1 0,0-1,0-1,0 1,1-2,-1 1,0-1,0 0,1-1,-1 0,0 0,-15-5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0 198,'78'229,"-64"-197,122 276,-62-114,-74-193,-1 0,1 0,0 0,0 0,0 0,0 0,0-1,0 1,0 0,0 0,0 0,1 0,-1 0,0 0,0 0,1 0,-1 0,1 0,-1 0,1-1,-1 1,1 0,0 0,-1-1,1 1,0 0,-1-1,1 1,0 0,0-1,0 1,-1-1,1 0,0 1,0-1,0 0,0 1,0-1,0 0,0 0,0 0,0 0,0 0,0 0,0 0,0 0,0 0,0 0,0-1,0 1,0 0,-1-1,1 1,0 0,0-1,0 1,0-1,-1 0,1 1,0-1,5-12,0 1,-1-1,-1 0,0-1,-1 1,-1-1,0 1,1-12,3-19,138-500,-112 360,-25 127,-5 33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5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0 843,'56'-37,"-42"23,66-56,-2-3,-5-4,-2-3,6-16,-68 85,-1 1,0-2,-1 1,0-1,-1 0,0 0,-1-1,0 0,-1 0,-1 0,0 0,0 0,-1-1,-1 0,-1 1,0-1,-1-4,0 14,-1 0,0 1,-1-1,1 1,-1 0,1 0,-1 0,0 0,0 0,0 0,0 1,-1 0,1-1,-1 1,1 1,-1-1,0 0,0 1,0 0,0 0,0 0,0 0,0 1,0-1,0 1,0 0,0 1,0-1,0 0,0 1,0 0,0 0,0 0,0 1,0 0,1-1,-1 1,0 0,1 1,0-1,-1 0,1 1,0 0,0 0,1 0,-1 0,-1 3,0-3,0 0,0 1,1-1,-1 1,1 0,0 0,0 0,0 0,1 1,-1-1,1 1,0 0,0 0,1-1,0 1,0 0,0 0,0 0,1 0,-1 1,1-1,1 0,-1 0,1 0,0 0,0 0,0 0,1 0,-1-1,1 1,0 0,1-1,-1 1,1-1,0 0,0 0,1 0,-1 0,1-1,-1 1,1-1,0 0,0 0,1 0,-1-1,1 1,-1-1,2 0,12 3,0-2,1 0,-1-1,1 0,-1-2,1 0,7-2,51 2,-75-1,0 1,0 1,0-1,0 0,0 0,0 1,0-1,0 1,0-1,0 1,0 0,0 0,-1 0,1 0,0 0,-1 0,1 1,0-1,-1 1,0-1,1 1,-1-1,0 1,0-1,0 1,0 0,0 0,0 0,-1 0,1-1,0 1,-1 0,0 0,1 0,-1 0,0 0,0 0,0 0,0 0,-1 0,1 0,0 0,-1 0,0 1,-33 92,30-87,-34 113,37-118,1 1,-1-1,1 1,0-1,0 1,0-1,0 1,0-1,1 1,0-1,-1 1,1-1,1 0,-1 0,0 1,1-1,0 0,0 0,-1 0,2 0,-1-1,0 1,1 0,-1-1,1 0,0 1,-1-1,1 0,0-1,1 1,-1 0,0-1,3 1,19 1,-1-4</inkml:trace>
  <inkml:trace contextRef="#ctx0" brushRef="#br0" timeOffset="598.036">931 702,'47'-9,"0"-2,-1-2,-1-2,0-2,-1-2,-1-2,27-19,-67 39,0 0,-1-1,1 0,-1 1,1-1,-1 0,0 0,0 0,0-1,0 1,0-1,0 1,-1-1,1 1,-1-1,0 0,0 0,0 1,0-1,0 0,0 0,-1 0,0 0,1 0,-1 0,0 0,-1 0,1 0,0 0,-1 0,0 0,1 0,-1 0,0 0,-1 0,1 1,0-1,-1 0,0 1,1-1,-1 1,0 0,0-1,-1 1,1 0,0 0,-1 1,1-1,-1 0,1 1,-1 0,0-1,0 1,1 0,-1 0,-1 0,-3 0,0-1,1 1,-1 1,0-1,1 1,-1 0,0 1,0-1,1 2,-1-1,0 0,1 1,-1 1,1-1,0 1,0 0,0 0,0 1,1-1,-1 1,1 1,0-1,-5 5,0 1,1 1,0-1,0 2,1-1,0 1,1 0,0 1,1-1,1 1,0 1,0 2,3-12,1 1,0 0,1-1,-1 1,1 0,0-1,0 1,0 0,1 0,-1-1,1 1,1 0,-1-1,0 1,1-1,0 0,0 1,0-1,1 0,0 0,-1 0,1-1,0 1,1-1,-1 1,1-1,-1 0,1 0,0-1,0 1,0-1,1 0,-1 0,0 0,1-1,0 0,-1 1,1-2,3 2,185 1,-173-6,1 0,-1-2,0 0,0-1,0-1,-1-1,0 0,0-2,-1 0,-1-1,1-1,-2 0,0-1,7-8,17-20,-1-1,-3-3,-1 0,17-34,-41 65,-2-1,0-1,-1 1,0-2,-1 1,-1-1,-1 0,0 0,-2 0,1-1,-2 1,-1-1,0 0,-1 0,-1 1,-2-13,3 26,-1 0,-1 0,1 0,-1 0,1 0,-1 1,0-1,-1 1,1-1,-1 1,1 0,-1 0,0 0,0 0,0 0,-1 1,1-1,0 1,-1 0,0 0,0 0,1 0,-1 1,0 0,0 0,0 0,0 0,-1 0,1 1,0 0,0 0,0 0,0 0,-1 1,1 0,0-1,0 1,0 1,0-1,0 1,1-1,-1 1,0 0,1 1,-1-1,1 1,-1 0,-8 9,0 1,1 0,1 0,0 1,1 1,0-1,1 2,1-1,1 1,0 0,1 0,0 0,1 1,1 0,1 0,1 0,0 0,1 12,0-12,0-1,1 1,1-1,1 1,0-1,1 0,0 0,2 0,-1-1,2 0,0 0,1-1,1 1,0-2,1 1,0-1,1-1,0 0,1 0,1-1,-1-1,2 0,-1-1,2 0,-1-1,41 10,-30-14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8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0 233,'28'-6,"-1"1,1 1,0 1,1 2,-1 1,0 1,28 5,146 34,-96-9,-105-30,0-1,0 1,0-1,-1 1,1-1,0 0,0 0,0 1,0-1,0 0,0 0,0 0,1 0,-1 0,0 0,0 0,0 0,0-1,0 1,0 0,0-1,-1 1,1 0,0-1,0 1,0-1,0 0,0 1,-1-1,1 0,0 1,0-1,-1 0,1 0,0 1,-1-1,1 0,-1 0,0 0,1 0,-1 0,1 0,-1 0,0 0,0 0,0 0,0 0,0 0,0 0,0 0,0 0,0 0,0 0,0 0,-15-56,6 40,-1 0,0 1,-1 0,-1 1,0 0,-1 1,0 0,-2 1,1 0,-2 2,-6-5,0-1,3 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9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1,'38'4,"37"-2,11-2,0-1,-10-1,-13 1,-8 0,-8 0,-7 1,-6 0,-4-1,-7 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41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1 450,'70'-8,"1"4,-1 2,62 7,-63-2,1 1,0 3,-1 4,15 5,-84-16,1 1,-1-1,1 1,-1-1,1 1,-1-1,1 0,-1 1,1-1,0 0,-1 0,1 1,-1-1,1 0,0 0,-1 0,1 0,0 0,-1 0,1 0,0 0,-1 0,1 0,-1 0,1 0,0 0,-1-1,1 1,-1 0,1 0,0-1,-1 1,1 0,-1-1,1 1,-1 0,1-1,-1 1,1-1,-1 1,0-1,1 1,-1-1,0 1,1-1,-1 0,0 1,0-1,1 1,-1-1,0 0,0 1,0-1,0 0,0 1,0-1,0 0,0 1,0-1,0 1,0-1,0 0,-1 1,1-1,0 0,0 1,-26-41,22 36,-160-192,140 171,1 0,1-2,2-1,1 0,1-1,1-2,6 9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9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49,'78'189,"91"249,-86-156,-68-254,-15-28,0 1,0-1,0 0,1 1,-1-1,0 0,1 1,-1-1,0 0,1 0,-1 1,0-1,1 0,-1 0,0 1,1-1,-1 0,0 0,1 0,-1 0,1 0,-1 0,1 0,-1 0,0 0,1 0,-1 0,1 0,-1 0,0 0,1 0,-1 0,1 0,-1 0,0 0,1-1,-1 1,1 0,-1 0,0-1,1 1,-1 0,0 0,0-1,1 1,-1 0,0-1,0 1,1 0,-1-1,0 1,0-1,0 1,0 0,1-1,-1 1,0-1,0 1,0 0,0-1,0 1,0-1,0 1,0 0,0-1,0 1,0-1,-1 1,1 0,11-173,6 70,5 1,4 2,15-33,-5 13,33-95,-59 197,-1 4</inkml:trace>
  <inkml:trace contextRef="#ctx0" brushRef="#br0" timeOffset="735.705">791 812,'-106'299,"81"-235,11-24,-1 0,-3-1,-1-1,-2 0,-5 4,359-509,-164 256,-168 209,0 1,0-1,0 0,0 1,0-1,0 0,1 1,-1-1,0 1,1 0,0-1,-1 1,1 0,0 0,-1 0,1 0,0 1,0-1,0 0,0 1,0-1,-1 1,1-1,0 1,0 0,0 0,0 0,0 0,0 0,0 1,0-1,0 1,0-1,0 1,0 0,0-1,0 1,-1 0,1 0,0 0,-1 1,1-1,-1 0,1 1,-1-1,1 1,-1-1,0 1,0 0,54 147,-41-95,-10-43,6 21,-1 0,-2 1,0 0,-3 0,0 15,-3-42,-8 60,7-65,-1 0,1 1,-1-1,0 0,1 1,-1-1,0 0,0 0,0 0,0 0,0 0,0 0,0 0,-1 0,1 0,0 0,0-1,-1 1,1 0,0-1,-1 1,1-1,-1 0,1 1,-1-1,1 0,-1 0,1 0,-1 0,1 0,-1 0,1 0,0-1,-1 1,1 0,-1-1,1 0,0 1,-1-1,1 0,-1 0,-236-141,-63-11,274 139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31,'17'74,"-10"-29,-3 0,-1 0,-2 0,-5 40,-24 114,27-175,1-24</inkml:trace>
  <inkml:trace contextRef="#ctx0" brushRef="#br0" timeOffset="717.108">1 117,'45'-23,"-19"9,0 1,0 1,1 1,1 2,-1 0,2 2,-1 1,1 2,0 0,19 1,-45 3,-1-1,0 1,0 0,1 0,-1-1,0 2,1-1,-1 0,0 0,1 1,-1-1,0 1,0 0,0 0,0 0,1 0,-1 0,0 0,-1 0,1 1,0-1,0 1,-1-1,1 1,0 0,-1-1,0 1,1 0,-1 0,0 0,0 0,0 0,0 1,-1-1,1 0,0 0,-1 1,0-1,1 0,-1 0,0 1,0-1,0 0,-1 1,1-1,0 0,-1 0,0 1,-7 12,0 0,-1 0,-1-1,0-1,-1 1,-1-2,0 1,-5 3,-35 37,50-50,1 0,-1-1,0 1,1 0,0 0,0 0,0 1,0-1,0 0,1 0,0 0,-1 1,1-1,0 0,0 0,1 1,-1-1,1 0,0 0,-1 0,1 1,1-1,-1 0,0 0,1-1,0 1,-1 0,1 0,0-1,0 1,1-1,-1 0,0 1,1-1,0 0,-1-1,1 1,0 0,0-1,0 1,0-1,0 0,0 0,0 0,0-1,1 1,0-1,15 6,-2-1,-1 0,1 2,-1-1,0 2,0 0,-1 1,0 1,3 3,-16-12,0 1,0 0,0 0,0 1,0-1,0 0,-1 1,1-1,-1 1,1-1,-1 1,0 0,0-1,0 1,0 0,-1 0,1 0,-1 0,0-1,0 1,0 0,0 0,0 0,-1 0,1 0,-1 0,0-1,0 1,0 0,0 0,0-1,0 1,-1-1,1 1,-1-1,0 0,0 1,0-1,-90 69,60-56,0 0,0-2,-1-2,-1-1,0-1,0-2,-31 2,0-15,38 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1 338,'181'-30,"-90"8,13 1,-52 8,1 3,0 2,0 3,29 1,-70 4</inkml:trace>
  <inkml:trace contextRef="#ctx0" brushRef="#br0" timeOffset="278.41">395 0,'0'39,"0"31,0 9,0-4,0-6,0-9,0-10,0-9,0-7,0-4,0-2,0-2,0 0,0-4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43.04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1115 539,'-129'237,"-280"589,330-683,-7-3,-35 36,0 2,85-122,2 1,4 1,-8 22,6 54,75-126,73-12,1 4,0 6,73 14,163 33,-200-36,0-7,1-7,71-10,240-54,-230 27,184-3,-391 36,85-3,0 4,0 6,64 12,-128-8,-1 2,-1 3,0 1,13 8,-58-22,0-1,1 1,0-1,-1 0,1 0,0 0,0 0,0 0,-1-1,1 1,0-1,0 0,0 0,0 0,0 0,0 0,0-1,0 1,0-1,-1 0,1 0,0 0,0 0,-1 0,1 0,-1-1,1 0,-1 1,0-1,1 0,-1 0,0 0,0 0,0-1,-1 1,1-1,-1 1,1-1,-1 1,0-1,0 0,1-1,106-292,99-256,-55 171,17 7,170-270,-288 566,4 2,42-42,-69 70,-27 48,-1-1,0 0,1 0,-1 0,0 0,0 0,0 0,1 0,-1 0,0 0,0 0,-1 1,1-1,0 0,0 0,0 0,-1 0,1 0,0 0,-1 0,1 1,0-1,-1 0,0 0,1 0,-1 1,1-1,-1 0,0 1,1-1,-1 0,0 1,0-1,1 1,-1-1,0 1,0 0,0-1,0 1,0 0,0 0,0-1,1 1,-1 0,0 0,0 0,0 0,0 0,0 0,0 1,0-1,0 0,0 0,0 1,0-1,-183 24,-89 7,253-25,43 8,-22-13,38 18,0-2,2-1,0-2,0-2,1-2,1-1,0-3,447 67,-388-51,-125-34,-24-3,0-2,1-3,0-1,2-2,1-3,1-1,0-3,12 9,18 14,1 0,-1-1,2-1,-1 0,1 0,1-1,0 0,0-1,1 1,-3-6,4-2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43.43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1327 10,'-30'-4,"0"1,0 1,0 2,0 1,0 1,0 1,0 2,0 1,1 2,0 0,1 2,0 1,-17 10,35-14,0 1,0 0,1 1,0-1,0 2,1-1,1 1,-1 1,1-1,1 1,0 0,1 0,0 1,1 0,0 0,1 0,0 0,1 1,0-1,0 13,1 1,1 1,1 0,2-1,0 1,2-1,1 0,1 0,1 0,5 8,-5-15,2 0,0-1,1 0,1-1,0 0,1-1,1 0,1-1,0-1,1 0,0-1,1-1,1 0,0-2,0 0,1-1,0 0,1-2,0-1,9 2,15 0,0-2,0-2,1-2,-1-2,1-1,-1-3,1-2,-1-1,-1-3,0-1,0-3,-1-1,-1-2,0-1,-2-3,0-1,34-26,-49 32,-1-1,0 0,-1-2,-1-1,-1 0,-1-1,1-4,-12 15,-1-1,0 0,-1 0,0 0,-1-1,-1 0,1 0,-2 0,0 0,0-1,-1 1,-1-1,0 1,0-1,-1 0,-1 0,-1 0,-5-26,-1 6</inkml:trace>
  <inkml:trace contextRef="#ctx0" brushRef="#br0" timeOffset="316.854">0 349,'350'23,"164"-18,304-30,-434 11,0-16,19-20,-338 38,-1-2,-1-4,37-16,-100 34,1-1,-1 1,0-1,0 1,0 0,1-1,-1 1,0 0,1-1,-1 1,0 0,0 0,1-1,-1 1,1 0,-1 0,0 0,1-1,-1 1,0 0,1 0,-1 0,1 0,-1 0,1 0,-1 0,0 0,1 0,-1 0,1 0,-1 0,0 0,1 0,-1 0,1 0,-1 0,0 1,1-1,-1 0,1 0,-1 0,0 1,1-1,-1 0,0 1,0-1,1 0,-1 1,0-1,0 0,1 1,-1-1,0 0,0 1,0-1,0 1,1-1,-1 0,0 1,0-1,0 1,0-1,0 0,0 1,0-1,0 1,0-1,0 1,0-1,-18 32,9-18,-8 59,19-53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5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49,'-18'30,"-132"337,123-293,33-113,7-15,3 2,2 0,2 1,3 1,1 1,13-15,-32 54,2 0,-1 0,1 1,1 0,0 0,0 0,0 1,1 1,1 0,-1 0,6-3,-13 9,0 1,0-1,0 1,0-1,0 1,0-1,0 1,0 0,0 0,0 0,0 0,0 1,0-1,0 0,0 1,0 0,0-1,0 1,0 0,0 0,0 0,-1 0,1 0,0 0,-1 1,1-1,-1 1,1-1,-1 1,0-1,1 1,-1 0,0-1,0 1,0 0,-1 0,1 0,0 0,-1 0,1 1,16 86,-16-84,3 38,2-1,2 0,2 0,13 35,-21-71,-1-1,2 1,-1-1,1 0,0 0,0 0,0 0,1 0,-1-1,1 1,0-1,1 0,-1-1,1 1,-1-1,1 1,0-2,1 1,-1 0,0-1,1 0,-1 0,1-1,0 1,-1-1,1-1,0 1,0-1,0 0,-1 0,1 0,0-1,0 0,-1 0,1-1,0 0,-1 1,5-4,3-2,0-1,-1 0,1-1,-2-1,1 1,-2-2,1 0,-1 0,-1-1,0 0,-1-1,0 1,-1-2,0 1,-1-1,-1 0,0 0,-1-1,0 1,-1-1,-1 0,0 0,-1 0,-1 0,-1-10,1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0,'-5'15,"4"4,1-1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788 452,'-26'-11,"-20"-9,0 2,-1 2,0 3,-1 1,-1 2,0 3,-19 0,-18 20,84-13,0 0,0 1,0 0,0-1,0 1,0 0,0 0,0 0,0 0,0 1,0-1,0 0,1 1,-1-1,0 1,1 0,0-1,-1 1,1 0,0 0,0 0,0 0,0 0,0 0,1 0,-1 0,0 0,1 1,0-1,-1 0,1 0,0 1,0-1,0 0,1 0,-1 1,3 2,0 0,1 0,-1 0,1 0,0-1,1 0,-1 0,1 0,-1 0,1-1,0 1,1-1,-1 0,0-1,1 0,0 1,-1-2,1 1,0-1,0 0,0 0,3 0,32 11,-40-12,0 0,0 0,0 0,0 0,0 1,0-1,0 0,0 1,0-1,0 1,0-1,0 1,0 0,0-1,0 1,0 0,-1-1,1 1,0 0,-1 0,1 0,0 0,-1 0,1 0,-1 0,1 0,-1 0,0 0,1 0,-1 0,0 0,0 0,0 0,0 0,0 0,0 0,0 1,0-1,0 0,0 0,0 0,-1 0,1 0,-1 0,1 0,-1 0,1 0,-1 0,1 0,-2 0,-43 37,-59 17,80-44,0 0,0 2,1 0,1 2,0 0,1 2,1 0,1 2,-12 13,28-28,0 0,0 0,0 1,1-1,-1 1,1 0,0 0,1-1,-1 1,1 0,0 0,0 1,1-1,-1 0,1 0,0 0,1 0,-1 0,1 0,0 1,0-1,1 0,-1-1,1 1,0 0,1 0,-1-1,1 1,0-1,0 0,0 0,0 0,1 0,0-1,-1 1,1-1,4 2,14 5,0-1,1 0,0-2,1-1,0-1,0-1,0 0,0-2,1-1,-1-1,0-2,11-1,17 2,-46 1,-1 0,1 0,0 0,-1-1,1 0,-1 0,1 0,-1-1,0 0,0 0,1 0,-1-1,-1 1,1-1,0 0,-1-1,1 1,-1-1,0 0,0 0,0 0,-1 0,0-1,1-1,44-72,-35 53</inkml:trace>
  <inkml:trace contextRef="#ctx0" brushRef="#br0" timeOffset="449.35">590 0,'-10'14,"1"0,0 0,2 0,-1 1,2 0,0 1,0 0,2-1,0 2,1-1,0 0,1 12,-9 35,-51 291,41-205,14-83,-3 1,-3-2,-18 55,-105 201,107-244,20-59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49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470 359,'-124'213,"-196"362,696-1270,-107 290,-229 358,-38 48,-1 0,1 0,-1 0,1 0,-1 1,0-1,0 0,0 1,1-1,-1 1,-1-1,1 1,0-1,0 1,0 0,-1-1,1 1,-1 0,0-1,1 1,-1 0,0 0,0 0,0-1,0 1,0 0,-1 0,1-1,0 1,-1 0,1 0,0 1,5 458,41-50,-29-301,-18-108,1-1,-1 0,1 1,-1-1,1 0,-1 0,0 0,0 0,0 1,1-1,-1 0,0 0,0-1,-1 1,1 0,0 0,0 0,0-1,0 1,-1 0,1-1,0 0,-1 1,1-1,0 1,-1-1,1 0,0 0,-1 0,1 0,-1 0,1 0,0 0,-1-1,1 1,0 0,-1-1,1 1,0-1,-1 0,-54-23,-225-139,182 106,-134-64,171 107,42 15</inkml:trace>
  <inkml:trace contextRef="#ctx0" brushRef="#br0" timeOffset="466.056">1458 697,'-18'1,"1"0,0 1,0 1,0 1,1 0,-1 1,1 1,0 0,1 1,-1 1,1 1,1 0,0 1,0 0,1 1,0 0,1 2,0 0,8-7,0 1,1-1,-1 1,2 0,-1 0,1 0,0 0,1 0,-1 0,1 1,1-1,0 1,0-1,0 0,1 1,0-1,0 0,1 0,0 1,0-1,1 0,-1-1,2 1,-1 0,1-1,0 0,0 0,1 0,-1 0,1-1,1 0,-1 0,1 0,0-1,0 1,0-1,1-1,-1 1,1-1,0-1,0 1,0-1,0 0,0 0,6-1,-2 0,-1 0,1-1,0 0,-1-1,1-1,-1 1,1-2,-1 1,0-1,0-1,0 0,0-1,0 1,-1-2,0 1,0-1,0-2,131-129,-117 108,-2-1,-1-2,-1 0,-2 0,-1-2,-2 0,-1-1,-2 0,-2-1,0 0,-3-1,-1 0,-2 1,-1-34,-2 54,-1 0,0 1,-1-1,-1 1,0-1,-1 1,-1 0,0 1,-1-1,-1 1,0 0,-1 0,-8-9,11 18,0 1,0 0,-1 0,0 0,0 1,0 0,0 0,0 1,-1 0,1 0,-1 0,1 1,-1 0,0 0,1 0,-1 1,0 0,0 1,0-1,1 1,-1 0,0 1,1 0,-1 0,1 0,0 1,0 0,0 0,0 1,0 0,1-1,0 2,-1-1,-3 5,-5 7,0 0,1 0,1 1,1 1,0 0,2 1,0-1,0 2,2-1,1 1,0 1,-1 10,5-17,0-1,1 0,0 0,1 1,0-1,1 0,1 0,0 0,1 0,0 0,1 0,1 0,0-1,0 0,1 0,1-1,0 1,0-1,1-1,2 2,17 15,-2-6</inkml:trace>
  <inkml:trace contextRef="#ctx0" brushRef="#br0" timeOffset="948.181">2164 669,'-14'20,"1"-1,0 2,2 0,1 0,0 1,2 0,0 0,2 1,-2 13,6-30,1 0,0 0,1 0,-1 0,1 1,0-1,1 0,-1 0,1 0,1 0,-1 0,1 0,0-1,0 1,1 0,-1-1,1 1,1-1,-1 0,1 0,0-1,0 1,0-1,0 1,1-1,0-1,0 1,0-1,0 0,0 0,1 0,0-1,-1 1,1-1,0-1,0 1,0-1,0 0,0-1,0 1,0-1,0-1,6 0,3 0,-1-1,0-1,1-1,-2 0,1 0,0-1,-1-1,0-1,0 0,-1 0,0-1,0-1,-1 0,0 0,0-1,6-8,13-18,0-2,-3-1,-1-1,9-21,-20 34,-1-1,-1 0,-1-1,-2 0,0-1,-2 0,-2-1,-1 1,-1-1,-1 0,-2 0,-1-1,-2 1,-1 0,-1 1,-2-1,-5-15,-42-76,50 117,0 1,-1 0,1 0,-1 0,0 0,0 1,-1 0,1 0,-1 0,1 0,-1 1,0-1,0 1,0 1,0-1,0 1,-1 0,1 0,0 0,-1 1,1-1,-1 1,-1 1,-1 0,0 0,0 0,0 1,1 0,-1 1,1-1,-1 1,1 1,0 0,0 0,1 0,-1 1,1-1,0 2,0-1,1 1,-1 0,1 0,0 0,1 1,0-1,0 1,0 0,1 1,-1 3,-8 20,1 2,2-1,2 1,0 1,2 11,2-16,1 1,2-1,0 1,3 0,0-1,2 1,1-1,1-1,2 1,1-1,1-1,1 0,1 0,2-1,1-1,11 14,-10-19,0-1,0-1,2-1,0 0,1-1,1-2,1 0,-1-1,2-1,0-1,10 3,17-3,-31-13</inkml:trace>
  <inkml:trace contextRef="#ctx0" brushRef="#br0" timeOffset="1195.203">3123 782,'0'39,"0"16,5 5,1-8</inkml:trace>
  <inkml:trace contextRef="#ctx0" brushRef="#br0" timeOffset="1461.762">3151 302,'0'0</inkml:trace>
  <inkml:trace contextRef="#ctx0" brushRef="#br0" timeOffset="1629.243">3405 1008,'108'-356,"-103"342,-4 7,1 0,0 1,0-1,1 1,0 0,0 0,0 0,1 0,0 0,0 1,0-1,1 1,0 0,2-1,-5 6,-1 0,1 1,-1-1,1 1,-1-1,0 1,1 0,-1 0,0 0,1 0,-1-1,0 2,0-1,0 0,0 0,0 0,0 0,0 1,0-1,-1 0,1 1,0-1,-1 1,1-1,-1 1,0-1,1 1,-1-1,0 1,0-1,0 1,0-1,0 1,0 1,0-2,5 110,-7-95,2 0,0 0,1 0,1 1,0-1,1 0,1-1,0 1,4 7,-7-20,0 0,1 0,-1 0,1 0,-1 0,1-1,0 1,0 0,1-1,-1 0,0 1,1-1,-1 0,1 0,0-1,0 1,0-1,0 1,0-1,0 0,0 0,0 0,0 0,0-1,1 1,-1-1,0 0,0 0,1 0,-1 0,0-1,1 1,-1-1,0 0,0 0,0 0,0 0,0 0,0-1,0 0,0 1,-1-1,1 0,-1 0,1 0,0-2,80-107,12-11,-78 109</inkml:trace>
  <inkml:trace contextRef="#ctx0" brushRef="#br0" timeOffset="2064.534">4223 669,'-15'7,"-1"0,2 1,-1 0,1 1,0 1,0 0,1 1,1 0,0 1,0 0,-6 11,17-21,-1 1,1 0,0 0,0-1,0 1,0 0,1 0,-1 0,1 0,0 0,0 0,0 0,0 0,1 0,-1 0,1 0,-1 0,1 0,0 0,0 0,1-1,-1 1,0 0,1-1,0 1,-1-1,1 1,0-1,0 0,1 0,-1 0,0 0,1 0,-1-1,1 1,1 0,105 46,34-36,-131-14,0 1,-1 0,1 1,-1 0,1 1,0 0,-1 1,1 0,-1 1,0 0,0 1,0 0,0 0,-1 2,0-1,0 1,0 1,0-1,-1 2,-1-1,1 1,-1 1,4 14,0 1,-2 1,-1 0,-1 0,-1 1,-1 0,-1 0,-2 0,0 0,-2 1,-1 0,-1-1,-5 26,4 23,-4 0,-3 0,-4-1,-3 0,-4 2,15-61,0 0,-2 0,0-1,0 0,-2 0,0-1,0 0,-1 0,-8 7,15-17,-1 1,1-1,0 0,-1 0,0 0,0-1,0 0,0 1,0-1,0 0,-1-1,1 1,-1-1,1 0,-1 0,1-1,-1 1,0-1,1 0,-1 0,0 0,1-1,-1 0,0 0,1 0,-1 0,1-1,0 1,0-1,-1 0,1-1,0 1,0-1,-1-1,-3-6,0 0,0-1,1 0,1 0,0-1,0 0,1 0,1 0,0-1,0 1,1-1,1 0,0 0,1 0,1 0,0 0,0 0,3-13,-3 9,1-29,3 1,1 0,3 1,1-1,3 1,1 1,2 0,2 1,2 1,1 0,2 2,2 1,2 0,1 2,26-26,24-10,-44 45</inkml:trace>
  <inkml:trace contextRef="#ctx0" brushRef="#br0" timeOffset="2649.291">6115 613,'0'33,"0"31,0 9,0-3,0-14</inkml:trace>
  <inkml:trace contextRef="#ctx0" brushRef="#br0" timeOffset="2895.429">6171 246,'19'14,"7"5</inkml:trace>
  <inkml:trace contextRef="#ctx0" brushRef="#br0" timeOffset="22335.931">244 2786,'-16'154,"6"131,9-216,-6 194,-21-191,27-70,0 0,0 0,0-1,0 1,0-1,-1 1,1-1,-1 0,1 1,-1-1,1 0,-1 0,0 0,1 0,-1 0,0-1,0 1,0 0,0-1,0 1,0-1,1 0,-1 0,0 0,0 0,0 0,0 0,0 0,0-1,0 1,0 0,0-1,0 0,0 0,1 1,-1-1,0-1,-3-3,1 0,0 0,0 0,0-1,1 0,0 0,0 0,1 0,-1 0,1-1,1 1,-1-1,1 1,0-1,0 0,1 1,0-1,0 0,1 1,0-1,0 0,1 1,-1-1,2 0,10-56,3 1,2 1,3 0,12-18,5-8,5 1,3 3,4 2,3 2,3 2,56-56,-93 110,2 0,1 1,0 0,2 2,0 1,2 2,0 0,0 1,11-3,-34 17,0 1,0-1,0 1,0-1,0 1,1 0,-1 1,0-1,1 0,-1 1,0 0,1 0,-1 0,1 0,-1 0,0 1,1-1,-1 1,0 0,1 0,-1 0,0 1,0-1,0 1,0 0,0 0,0 0,-1 0,1 0,-1 0,1 1,-1-1,0 1,0 0,1 1,0 11,-1 1,0 0,-1-1,0 1,-2 0,0 0,0-1,-2 1,0-1,0 1,-2-1,0 0,0-1,-2 1,-1 1,1 4,-13 29,-2 0,-2-1,-2-1,-2-2,-2-1,-3-1,0-1,-3-2,-1-2,-21 15,7-20,50-33,1-1,-1 1,0 0,1-1,-1 1,0-1,1 1,-1-1,1 1,-1-1,1 1,-1-1,1 1,0-1,-1 0,1 1,-1-1,1 0,0 0,0 1,0-1,-1 0,1 1,0-1,0 0,0 0,0 1,0-1,0 0,0 0,0 1,1-1,-1 0,0 0,0 1,1-1,-1 0,0 1,1-1,-1 0,0 1,1-1,-1 1,1-1,-1 1,1-1,-1 1,1-1,0 1,-1-1,1 1,0 0,-1-1,1 1,0 0,-1-1,1 1,0 0,0 0,0 0,55-49,-27 29</inkml:trace>
  <inkml:trace contextRef="#ctx0" brushRef="#br0" timeOffset="23337.31">1627 2448,'-87'58,"3"4,-70 66,137-113,1 0,0 1,1 0,1 1,1 1,0 0,-4 10,16-27,0 1,1-1,-1 1,0-1,1 1,-1-1,1 1,-1 0,1-1,0 1,-1 0,1-1,0 1,0 0,0 0,1-1,-1 1,0 0,1-1,-1 1,1 0,-1-1,1 1,0-1,0 1,0-1,-1 1,2-1,-1 0,0 1,0-1,0 0,0 0,1 0,-1 0,1 0,-1 0,1 0,-1 0,1-1,-1 1,1 0,0-1,-1 0,1 1,0-1,-1 0,1 0,0 0,-1 0,1 0,0 0,0 0,-1-1,1 1,0-1,-1 1,1-1,1 0,17-5,-1-1,1-1,-1-1,-1-1,1 0,-2-1,1-1,-2-1,10-10,8-2,184-138,-216 161,-1 0,0 1,0 0,0-1,0 1,0 0,0 0,0 0,0-1,1 1,-1 0,0 1,1-1,-1 0,0 0,1 1,-1-1,1 0,-1 1,1 0,0-1,-1 1,1 0,-1 0,1 0,0 0,-1 0,1 0,-1 0,1 1,-1-1,1 0,0 1,-1-1,1 1,-1 0,0 0,1-1,-1 1,0 0,1 0,-1 0,0 0,0 1,0-1,1 1,4 97,-7-92,-1-1,1 1,1 0,-1 0,1 0,1-1,-1 1,1 0,0 0,1-1,-1 1,1-1,1 1,-1-1,1 0,0 0,0 0,1 0,0-1,0 1,0-1,1 0,0 0,4 4,3-5,-1 1,1-2,0 1,0-2,1 0,-1 0,0-1,1 0,-1-1,0-1,1 0,-1-1,0 0,0 0,0-2,0 1,0-2,-1 1,0-2,0 1,0-1,0-1,2-3,20-10,0-2,-2-1,0-1,-2-2,-1-1,-1-2,-1 0,-1-2,-2 0,-2-2,0 0,10-26,-24 40,0 0,-1-1,0 0,-2 0,0 0,-2 0,0-1,-1 1,-1 0,-1-1,-1 1,-1-1,-1-3,3 21,1 0,-1 0,1 0,-1 0,0 0,0 0,-1 0,1 1,0-1,-1 0,0 1,1-1,-1 1,0 0,0 0,-1-1,1 1,0 1,-1-1,1 0,-1 0,1 1,-1 0,0-1,0 1,0 0,0 0,0 1,0-1,0 1,0-1,0 1,0 0,0 0,0 0,0 1,-2 0,-6 2,0 0,0 1,0 1,0-1,1 2,0 0,0 0,1 1,0 0,0 0,0 1,1 0,0 1,1 0,-1 0,2 1,0 0,0 0,0 0,2 1,-1-1,1 1,1 0,0 1,0-1,0 6,3-11,1-1,-1 0,1 0,0 0,0 0,0-1,1 1,0 0,0 0,0-1,0 1,1-1,0 0,0 0,0 0,0 0,1 0,-1-1,1 1,0-1,0 0,0 0,0 0,1-1,-1 0,1 0,0 0,3 1,147 27,-137-29,2 1,1 0,-1 1,0 2,0 0,-1 0,1 2,0 1,-17-6,0 0,0 0,0 0,-1 0,1 1,-1-1,1 1,-1 0,0 0,0-1,0 1,0 1,-1-1,1 0,-1 0,0 0,0 1,0-1,0 1,-1-1,1 1,-1-1,0 1,0-1,0 1,0-1,-1 4,-28 99,21-85,-6 62,14-81,-1 1,2-1,-1 0,0 0,0 0,1 0,-1 0,1 0,-1 0,1 0,0 0,0 0,0-1,0 1,0 0,0 0,1-1,-1 1,1-1,-1 1,1-1,-1 0,1 1,0-1,-1 0,1 0,0 0,0 0,0-1,0 1,0 0,0-1,0 0,0 1,0-1,0 0,0 0,1 0,13-3,0-1,0 0,-1-1,1-1,-1 0,-1-1,1-1,-1 0,-1-1,1 0,-1-1,7-8,-8 9,23-21,-2-2,-1-2,-1 0,-2-2,1-5,-21 29,38-55,-3-2,-3-2,-3-1,6-24,-29 62,-1 0,-1 0,-2-2,-2 1,-1-1,-2 0,-1-1,-1-9,-4 43,1 1,0-1,-1 0,0 0,1 0,-1 0,0 1,0-1,-1 0,1 0,-1 0,1 0,-1 1,0-1,0 0,0 1,-1-1,1 0,0 1,-1 0,0-1,1 1,-1 0,0 0,0 0,0 0,-1 0,1 0,0 1,-1-1,1 1,-1 0,1-1,-1 1,0 0,0 1,1-1,-1 0,0 1,0-1,0 1,0 0,0 0,1 0,-1 1,0-1,0 1,-5 5,0 1,1 1,0-1,1 1,0 1,0-1,0 1,1 0,1 0,-1 0,2 1,-1-1,1 1,0 0,1 0,0 5,-11 42,2 1,3 0,2 1,3 0,2 0,3 0,3-1,2 1,2-1,4 0,1-1,17 39,40 43,-107-214,20 47,1 2</inkml:trace>
  <inkml:trace contextRef="#ctx0" brushRef="#br0" timeOffset="23587.765">3010 2137,'43'10,"33"7,14 7,-4-2,-11-4,-10-1,-10-2,-5-5,-7 1,-10-1</inkml:trace>
  <inkml:trace contextRef="#ctx0" brushRef="#br0" timeOffset="24050.276">4450 2334,'-18'14,"2"1,-1 1,2 0,0 1,2 0,-1 1,2 1,1 0,0 1,1 0,-4 13,13-28,0-1,-1 1,2 0,-1-1,0 1,1 0,0 0,0-1,0 1,1 0,0 0,0-1,0 1,0 0,1-1,0 1,0-1,0 0,0 0,1 0,-1 0,1 0,0 0,0-1,1 1,-1-1,1 0,-1 0,1 0,0 0,0-1,1 0,-1 1,0-2,1 1,-1 0,1-1,0 0,-1 0,1 0,0-1,1 0,21 4,0-3,0 0,0-1,0-2,0-1,-1-1,1-1,-1-1,0-2,0 0,-1-2,0-1,0 0,-2-2,1-1,11-10,32-27,-40 32</inkml:trace>
  <inkml:trace contextRef="#ctx0" brushRef="#br0" timeOffset="24289.384">5240 1628,'-24'46,"2"0,2 1,2 1,3 1,1 0,3 1,1 1,3 0,2 0,3 0,2 0,2 6,-2-40,2 1,0-1,1 0,0 0,1 0,1-1,1 0,1 0,0 0,1 0,0-1,1-1,1 1,0-1,1-1,1 0,0-1,5 4,-15-15,1 1,0-1,-1 0,1 1,0-1,0-1,0 1,-1 0,1-1,0 1,0-1,0 0,0 0,0 0,0 0,0-1,0 1,0-1,0 0,0 0,-1 0,3-1,17-8</inkml:trace>
  <inkml:trace contextRef="#ctx0" brushRef="#br0" timeOffset="24819.661">5662 2448,'44'-12,"0"-1,-2-2,1-2,-2-2,-1-2,24-16,-56 33,-1 1,0-1,0 0,-1 0,1-1,-1 0,0 0,0 0,-1-1,0 0,0 0,0-1,0 1,-1-1,0 0,-1 0,0 0,0 0,0-1,-1 1,0-1,0 0,-1 0,0 0,0 0,-1 1,0-1,-1 0,0 0,0 0,0-1,-2 4,1 0,-1 0,0 0,0 0,0 0,-1 1,0-1,0 1,0 0,0 1,0-1,-1 0,0 1,0 0,0 0,0 1,0 0,0-1,-1 2,1-1,-1 0,1 1,-1 0,0 1,1-1,-6 1,-4 0,-1 0,1 1,-1 1,1 0,0 1,0 1,0 0,0 1,-6 3,6-3,1 1,1 1,-1 0,1 0,0 1,1 1,0 0,0 1,1 0,0 1,1 0,0 1,1 0,0 0,1 1,1 0,0 0,0 1,1 0,1 0,1 1,0-1,0 3,2-5,0 1,1-1,1 1,0 0,1-1,0 1,0-1,2 1,-1-1,2 1,0-1,0-1,1 1,0 0,1-1,1 0,-1-1,2 1,-1-1,2 0,-1-1,1 0,1-1,-1 0,1 0,1-1,-1 0,1-1,12 5,2-3</inkml:trace>
  <inkml:trace contextRef="#ctx0" brushRef="#br0" timeOffset="28891.856">3913 2362,'2'2,"0"-1,0 0,0 1,-1 0,1-1,-1 1,1 0,-1 0,1 0,-1 0,0 0,0 0,0 0,0 1,0-1,-1 0,1 1,-1-1,1 0,-1 1,0-1,0 0,0 1,0 1,0-1,1 23,-1 0,-1-1,-2 1,0-1,-2 1,0-1,-2-1,-1 1,-1-1,-1 0,-2 2,-15 60,26-76</inkml:trace>
  <inkml:trace contextRef="#ctx0" brushRef="#br0" timeOffset="29390.088">3885 1940,'0'4,"-5"7,4 2,1-7,6-9,-3-4,-7 5,-2-4,4 1,2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1,'-37'8,"1"2,0 2,1 1,1 2,0 1,1 2,-19 14,44-28,1 1,-1 0,1 0,0 1,1 0,-1 1,1-1,1 1,-1 0,1 1,0-1,1 1,0 0,0 0,0 0,1 1,1-1,-1 1,1 0,1-1,0 1,0 0,1 0,0 0,0 0,1 0,0 0,0 0,1-1,3 8,-1-8,1-1,0 1,0-1,0 0,1-1,0 0,1 0,-1 0,1 0,0-1,0 0,1-1,0 0,0 0,0 0,0-1,0 0,0-1,1 0,0 0,-1-1,1 0,0 0,-1-1,1 0,0-1,0 0,-1 0,1-1,-1 0,1-1,-1 0,0 0,2-1,227-78,-209 68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9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25,'-39'129,"33"-111,2 0,0 0,2 0,0 1,0-1,2 1,1 3,-1-17,0-1,0 1,1 0,0-1,0 1,0-1,1 1,-1-1,1 1,0-1,0 0,1 0,-1 0,1 0,0 0,0-1,0 1,1-1,-1 0,1 0,0 0,0 0,0-1,0 0,0 1,0-2,0 1,1 0,-1-1,3 1,5-3,0 1,1-2,-1 0,0 0,0-1,0-1,0 0,-1 0,1-1,-1-1,-1 0,1 0,-1-1,0 0,0-1,-1 0,0-1,2-2,-5 6,27-24,-1-2,-2-2,0 0,-3-2,22-36,11-2,-59 73,0-1,0 0,0 1,0-1,0 1,0-1,0 1,0 0,0-1,0 1,0 0,1 0,-1 0,0 0,0 0,0 0,0 0,0 0,0 0,1 0,-1 1,0-1,0 0,0 1,0-1,0 1,0-1,0 1,0 0,0-1,-1 1,1 0,0 0,0 0,-1-1,1 1,0 0,-1 0,1 0,-1 0,1 0,-1 0,1 0,-1 0,0 1,16 49,-2 206,-2-137,-5 1,-5-1,-7 18,5-113,-2 0,0-1,-2 1,-1-1,-1 1,-1-2,-1 1,-1-1,-1 0,-1-1,-1 0,-14 19,21-34,-2 0,1-1,-1 0,0 0,0-1,0 0,-1 0,0 0,0-1,0 0,-5 1,10-4,0 0,-1 0,1-1,0 1,0-1,-1 1,1-1,-1 0,1 0,0-1,-1 1,1-1,0 1,0-1,-1 0,1 0,0-1,0 1,0-1,0 1,0-1,1 0,-1 0,0 0,1 0,-1-1,1 1,0-1,0 1,0-1,-1-1,0-7,0 0,1 0,0 0,1-1,0 1,0 0,1 0,1-1,0 1,1 0,0 0,0 0,1 0,1 0,0 1,0-1,1 1,0 0,2-1,-5 6,20-43,2 1,2 1,1 2,3 0,1 2,3 2,1 1,2 0,-10 16,0 1,2 1,0 2,1 1,1 1,1 1,0 2,7-1,-12 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7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141 287,'1'322,"26"-72,-26 55,-1-281</inkml:trace>
  <inkml:trace contextRef="#ctx0" brushRef="#br0" timeOffset="332.097">0 287,'42'-36,"2"3,0 1,2 2,2 3,0 1,2 3,0 2,2 2,33-7,-70 22,1 1,-1 0,1 1,-1 1,1 0,0 1,0 1,2 1,-13-1,0-1,1 2,-1-1,0 1,1-1,-1 1,0 1,-1-1,1 1,0 0,-1 0,1 0,-1 1,0-1,0 1,0 0,-1 0,1 1,-1-1,0 1,0 0,-1-1,1 1,0 4,0 9,-1 0,0 0,-2 0,0 1,-1-1,-1 0,0 0,-2 0,0-1,-1 1,0-1,-2 0,0 0,-1-1,0 0,-2 0,0-1,0 0,-1-1,-1 0,-9 7,-21 22,-2-3,-1-1,-2-2,-2-3,-1-1,-1-3,-7 0,27-16,27-17</inkml:trace>
  <inkml:trace contextRef="#ctx0" brushRef="#br0" timeOffset="1298.233">621 935,'11'3,"0"-1,0 0,1-1,-1 0,0-1,0 0,1 0,-1-2,0 1,0-1,0-1,0 0,0-1,-1 0,1 0,-1-1,0 0,0-1,-1 0,0-1,0 0,0 0,4-6,-5 8,1-1,-1 1,0-2,-1 1,1-1,-1 0,-1-1,1 1,-1-1,0-1,-1 1,0-1,-1 0,0 0,0 0,0-1,-2 1,3-10,-5 16,0 0,-1 1,1-1,-1 0,0 1,1-1,-1 1,0 0,-1-1,1 1,0 0,-1-1,1 1,-1 0,0 0,1 0,-1 0,0 1,0-1,0 0,-1 1,1 0,0-1,-1 1,1 0,0 0,-1 0,1 0,-1 1,0-1,1 1,-1 0,1-1,-1 1,0 0,-1 1,-98 11,87-8,1 2,0-1,0 2,0 0,1 1,0 0,1 1,-3 2,12-9,0 1,-1 0,1 1,0-1,1 0,-1 1,1 0,-1-1,1 1,0 0,0 0,1 1,-1-1,1 0,0 0,0 1,1-1,-1 0,1 1,0-1,0 1,0-1,1 1,-1-1,1 0,0 1,0-1,1 0,1 4,6 7,1 1,0-2,1 1,0-2,1 1,1-2,0 1,1-2,0 0,1 0,-3-3,0-1,1 0,0-1,0-1,0 0,1 0,-1-1,1-1,0 0,0-1,0-1,0 0,1-1,-1 0,0-1,0-1,0 0,0-1,0-1,0 0,-1-1,0 0,0-1,0 0,-1-1,0-1,3-2,29-20,-2-2,-1-2,-1-1,-2-2,12-17,-35 36,-4 7,0-1,-1 0,-1 0,0-1,0 0,-1 0,-1-1,-1 0,1 0,-2-1,0 0,1-7,-6 20,0-1,1 1,-1 0,0 0,0 0,0 0,-1 0,1 0,-1-1,1 1,-1 0,1 0,-1 0,0 0,0 0,0 1,0-1,0 0,-1 0,1 1,0-1,-1 1,1-1,-1 1,0-1,1 1,-1 0,0 0,0 0,0 0,0 0,0 0,0 1,0-1,0 1,0-1,0 1,0 0,0-1,-1 1,1 1,-1-1,-89 20,89-19,-1 0,1-1,0 1,0 0,0 1,0-1,1 1,-1-1,0 1,1 0,-1 0,1 0,-1 0,1 0,0 1,0-1,0 1,0-1,0 1,1 0,-1 0,1-1,0 1,-1 0,2 0,-1 1,0-1,0 0,1 0,0 0,0 0,0 1,0-1,0 0,1 0,-1 0,1 0,0 0,1 3,5 0,1-1,1 0,-1 0,1-1,0 0,0-1,0 0,0 0,1-1,-1 0,10 0,-16-1,24 3,-23-5,0 1,-1 0,1 0,0 0,-1 1,1-1,-1 1,1 0,-1 0,1 0,-1 0,1 1,-1-1,0 1,0 0,0 0,0 0,0 0,0 1,0-1,-1 1,0 0,1-1,-1 1,0 0,0 1,0-1,-1 0,1 0,-1 1,0-1,0 1,-9 115,-1-70,8-38,0-1,1 1,1-1,-1 1,2-1,-1 1,1-1,1 0,0 0,0 0,1 0,1-1,-1 1,1-1,1 0,0 0,0-1,1 0,0 0,0 0,4 2,6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7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0 875,'31'-4,"0"-1,0-1,-1-2,0-1,-1-1,0-2,0-1,-2-1,1-1,-2-2,0 0,-1-2,-1-1,-1-1,0-1,-2 0,11-16,-31 36,24-28,-25 30,1 0,-1-1,1 1,0 0,-1 0,1 0,-1 0,1 0,0 0,-1 0,1 0,0 0,-1 0,1 0,-1 0,1 0,0 0,-1 1,1-1,-1 0,1 0,-1 1,1-1,-1 0,1 1,-1-1,1 1,-1-1,1 0,-1 1,0-1,1 1,-1-1,0 1,1 0,-1-1,0 1,0-1,1 1,-1-1,0 1,0 0,0-1,0 1,0 0,0-1,0 1,0-1,0 1,0 0,0-1,0 1,-1-1,1 1,0 0,0-1,-1 1,1-1,0 1,-2 340,3-225,2-48,-3 1,-2-1,-4 1,-3-1,-2-1,-12 33,-24-20,45-78,1-1,-1 1,1 0,-1-1,0 1,0-1,0 1,0-1,0 0,0 0,0 0,0 0,0 0,-1 0,1-1,0 1,0-1,-1 1,1-1,-1 0,1 0,0 0,-1 0,1-1,0 1,-1-1,1 1,0-1,0 0,0 0,-1 0,1 0,0 0,0 0,0 0,0-1,1 1,-4-6,1 1,1-1,-1 0,1 0,1 0,-1 0,1-1,0 1,1-1,0 1,0-1,0 1,1-1,0 0,1 1,0-1,1-4,4-28,1 0,3 0,1 1,2 0,2 1,1 0,3 1,-3 0,3-9,1 1,3 1,2 1,1 1,3 1,1 2,2 0,1 3,2 0,2 3,1 1,1 1,2 3,0 1,15-5,-54 30,1-1,-1 1,1 0,0 0,0 0,0 1,0-1,0 1,1-1,-1 1,0 0,1 0,-1 1,0-1,1 1,-1 0,1-1,-1 2,1-1,-1 0,1 1,-1-1,1 1,-1 0,0 0,0 0,1 1,-1-1,0 1,0 0,0 0,0 0,-1 0,1 0,-1 1,1-1,-1 1,0-1,0 1,0 0,0 0,0 0,0 1,-1 17,0-1,-2 0,0 0,-1 0,-1 1,-1-2,-1 1,0 0,-2-1,0 0,-1-1,-1 1,-1-2,0 1,-1-1,-1-1,-1 0,0-1,-1 0,-3 1,-147 135,94-126,69-25,0 0,0 0,-1 0,1 0,0 0,-1 0,1 0,0-1,0 1,0 0,-1-1,1 1,0-1,0 1,0-1,0 0,0 1,0-1,0 0,0 0,0 0,0 0,0 0,0 0,1 0,-1 0,0 0,1 0,-1 0,1 0,-1-1,1 1,0 0,-1 0,1 0,0-1,0 1,0 0,0-1,0 1,0 0,0 0,0-1,0 1,1 0,-1 0,1-1,-1 1,1 0,-1 0,1 0,0 0,-1 0,1-1,24-52,-9 28</inkml:trace>
  <inkml:trace contextRef="#ctx0" brushRef="#br0" timeOffset="381.884">1581 706,'-45'6,"28"1,0 2,1 0,0 0,0 2,1 0,0 1,1 0,1 1,0 0,1 1,-7 11,16-22,0 1,0 0,0 0,1 1,0-1,0 0,0 1,0-1,1 1,-1 0,1-1,0 1,1 0,-1 0,1 0,0 0,0-1,1 1,-1 0,1 0,0 0,1-1,-1 1,1 0,0-1,0 0,0 1,0-1,1 0,0 0,0 0,0 0,0-1,1 1,-1-1,1 0,0 0,0 0,0-1,2 2,6 1,1-1,0-1,1 0,-1 0,0-1,1-1,-1 0,1-1,0-1,-1 0,1 0,-1-2,0 0,0 0,0-1,0-1,0 0,-1 0,0-1,0-1,-1 0,1-1,-2 0,1-1,-1 0,0 0,-1-1,1-2,-3 4,0 0,-1-1,0 1,0-1,-1 0,0-1,-1 1,0-1,0 0,-1 0,-1 0,1 0,-2-1,1 1,-1-1,-1 1,0-1,-1 1,1-1,-2 1,0 0,0-1,-1 1,0 0,-1 0,0 1,0-1,-4-4,1 6,0 1,0-1,-1 1,0 1,-1 0,1 0,-1 0,0 1,-1 0,1 1,-1 0,0 1,0 0,0 0,0 1,-1 0,1 1,-1 1,1-1,-1 1,1 1,0 0,-1 1,1 0,0 0,0 1,0 0,0 1,0 0,1 1,0 0,0 0,0 1,0 0,1 0,0 1,1 0,-1 1,-4 6,-1 7</inkml:trace>
  <inkml:trace contextRef="#ctx0" brushRef="#br0" timeOffset="652.176">2286 734,'-33'39,"-12"22,3 5,7-8</inkml:trace>
  <inkml:trace contextRef="#ctx0" brushRef="#br0" timeOffset="819.497">2202 368,'5'-29,"1"-5,0 4</inkml:trace>
  <inkml:trace contextRef="#ctx0" brushRef="#br0" timeOffset="1186.767">2456 961,'34'-73,"-18"36,1 1,2 1,1 1,2 1,13-16,-34 48,-1-1,1 1,-1 0,1-1,0 1,-1 0,1 0,0 0,0 0,0 0,0 0,0 0,0 0,0 0,0 0,0 0,1 1,-1-1,0 0,0 1,1-1,-1 1,0 0,1-1,-1 1,0 0,1 0,-1 0,1 0,-1 0,0 0,1 0,-1 0,0 0,1 1,-1-1,0 1,1-1,-1 1,0-1,0 1,1 0,-1 0,0-1,0 1,0 0,0 0,0 0,1 1,18 132,-18-127,0 0,0-1,1 1,0 0,1-1,-1 0,1 0,0 0,1 0,0-1,-1 1,2-1,-1 0,1-1,-1 1,1-1,0-1,1 1,-1-1,1 0,-1 0,1 0,0-1,0-1,0 1,0-1,0 0,1 0,-1-1,0 0,0 0,0-1,1 0,-1 0,0-1,3-1,3-2,0 0,-1-1,1 0,-1-1,-1-1,1 0,-2 0,1-1,-1 0,0-1,-1 0,0-1,6-9,-1-1,-2-1,0-1,-1 0,-1-1,-2 1,2-8,8-20,6-33,-21 59</inkml:trace>
  <inkml:trace contextRef="#ctx0" brushRef="#br0" timeOffset="1451.555">3528 1,'10'33,"2"36,-4 15,-5-2,-2-5,-1-6,-1-10,-5-6,-2-8,1-7,1-5,2-4,2-3,6-1,2-9,-5-9,-2-6</inkml:trace>
  <inkml:trace contextRef="#ctx0" brushRef="#br0" timeOffset="1698.812">3274 340,'38'-5,"33"-2,8 1,0 1,-8 2,-11 0,-11 7,-15 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5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396 114,'0'-4,"-1"-21,-10 33,6 12,0 0,1 0,1 1,1-1,1 1,0 0,3 19,-1 0,-11 296,-2-175,7 131,0-243,-1-31</inkml:trace>
  <inkml:trace contextRef="#ctx0" brushRef="#br0" timeOffset="677.02">0 678,'168'-45,"138"-57,-254 83,-15 7,-15 6,1-1,-1-1,0 0,-1-2,0-1,-1 0,0-2,0 0,-2-1,1-1,-2 0,0-2,0-1,-1-7,0-1,-2 0,0-1,-2 0,-2-1,0-1,-2 0,-1 0,4-30,-2 31,-9 28,0 0,0 1,0-1,0 0,0 1,0-1,0 0,1 1,-1-1,0 0,0 0,0 1,0-1,1 0,-1 1,0-1,0 0,0 0,1 0,-1 1,0-1,0 0,1 0,-1 0,0 1,1-1,-1 0,0 0,1 0,-1 0,0 0,0 0,1 0,-1 0,0 0,1 0,-1 0,0 0,1 0,-1 0,0 0,1 0,-1 0,0 0,1 0,-1-1,0 1,0 0,1 0,-1 0,0-1,1 1,-1 0,0 0,0 0,0-1,1 1,-1 0,-5 111,-1-73,-35 346,42-46,-2-334,1 0,0 0,0 0,1 0,-1 0,1 0,-1-1,1 1,1 0,-1 0,0 0,1-1,0 1,0-1,0 1,0-1,0 0,1 0,-1 0,1 0,0 0,0-1,0 1,0-1,1 0,-1 0,1 0,-1 0,1-1,0 1,-1-1,1 0,0 0,0 0,0-1,0 1,0-1,0 0,0 0,0 0,-1-1,4 0,10-6,-1 0,0-1,0-1,-1-1,0 0,-1-1,0 0,11-13,58-41,18 10,-99 55,0 0,1 0,-1 0,0 0,0 1,0-1,0 1,0-1,0 1,0 0,0-1,0 1,0 0,0 1,0-1,0 0,-1 0,1 1,0-1,-1 1,0-1,1 1,-1 0,0 0,0-1,1 1,-2 0,1 0,0 0,0 0,0 0,-1 1,15 69,-9 70,-5-140,-1 0,1-1,0 1,0 0,-1-1,1 1,0-1,0 1,1-1,-1 1,0-1,0 0,1 1,-1-1,1 0,-1 0,1 0,-1 0,1 0,0-1,-1 1,1 0,0-1,0 0,0 1,-1-1,1 0,0 0,0 0,0 0,-1 0,1 0,0 0,0 0,0-1,-1 1,1-1,0 0,0 1,-1-1,2-1,64-40,-42 19</inkml:trace>
  <inkml:trace contextRef="#ctx0" brushRef="#br0" timeOffset="1001.175">1807 875,'40'-5,"0"-2,0-2,-1-2,0-1,-1-2,-1-1,31-19,5-38,-72 70,0-1,1 1,-1 0,0-1,0 1,0-1,-1 1,1-1,-1 1,1-1,-1 1,0-1,0 0,0 1,0-1,0 1,-1-1,1 1,-1-1,0 0,1 1,-1 0,0-1,-1 1,1 0,0-1,-1 1,1 0,-1 0,0 0,1 0,-1 0,0 1,0-1,-1 1,0-2,-1 1,0 0,0 0,0 1,0 0,0-1,-1 1,1 0,0 1,-1-1,1 1,0 0,-1 0,1 1,0-1,-1 1,1 0,0 0,-1 0,1 0,0 1,0 0,0 0,0 0,-86 58,74-47,1 1,1 1,0 0,1 1,0 1,1 0,1 0,1 1,-4 10,10-19,0 0,1 0,0 0,0 1,1-1,0 1,1 0,0 0,0 0,1-1,1 1,0 0,0 0,1 0,0-1,0 1,1-1,0 0,1 1,4 6,-4-10,0 0,1-1,0 1,0-1,0 0,1 0,0 0,0-1,0 0,0 0,0 0,1-1,0 0,0 0,0-1,0 0,0 0,6 0,134 7,-145-9,33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4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1,'37'109,"22"110,-19-67,6-1,19 30,10 13,-75-194,-1-1,1 1,0-1,1 0,-1 1,0-1,0 1,0-1,0 1,0-1,1 0,-1 1,0-1,0 1,1-1,-1 1,0-1,1 1,-1-1,1 1,-1 0,1-1,-1 1,1-1,-1 1,1 0,-1 0,1-1,-1 1,1 0,-1 0,1-1,-1 1,1 0,0 0,-1 0,1 0,-1 0,1 0,0 0,-1 0,1 0,-1 0,1 1,0-1,-1 0,1 0,-1 0,1 1,-1-1,1 0,-1 1,1-1,-1 0,1 1,-1-1,1 1,-1-1,0 1,1-1,-1 1,0-1,1 1,-1-1,0 1,0-1,0 1,1-1,-1 1,14-52,-14 49,50-209,66-169,-69 233,-29 127,-8 24</inkml:trace>
  <inkml:trace contextRef="#ctx0" brushRef="#br0" timeOffset="383.732">903 707,'0'43,"0"34,0 12,0-3,0-11,0-15,0-12,0-4,0-6,0-4,0-2,0-3,0-1,0-1,-5-4,-1-12,0-7</inkml:trace>
  <inkml:trace contextRef="#ctx0" brushRef="#br0" timeOffset="686.17">903 678,'61'-7,"1"2,1 3,-1 2,0 4,30 6,-90-11,1 1,0-1,0 1,-1 0,1 0,0 0,0 1,-1-1,1 1,0-1,-1 1,1 0,-1 0,1 0,-1 0,1 0,-1 1,0-1,1 1,-1 0,0-1,0 1,0 0,0 0,-1 1,1-1,-1 0,1 0,-1 1,0-1,1 1,-1-1,-1 1,1-1,0 1,-1 0,1 0,-1-1,0 1,0 0,0-1,0 1,0 0,0 0,-1-1,0 1,1 0,-2 1,-10 12,0 0,-1-1,0-1,-1 0,-1-1,0-1,-1 0,0-1,-1-1,0 0,0-2,-1 1,0-2,-1-1,-16 4,-55 2,71-17</inkml:trace>
  <inkml:trace contextRef="#ctx0" brushRef="#br0" timeOffset="1219.701">1890 594,'-167'206,"31"-40,-151 142,197-212,98-90,6-10</inkml:trace>
  <inkml:trace contextRef="#ctx0" brushRef="#br0" timeOffset="1949.592">2089 791,'-62'69,"3"2,3 3,-24 44,56-82,-98 162,88-159,40-57,109-148,-55 89,168-183,-125 168,-102 91,0 1,0-1,1 0,-1 1,0-1,1 1,-1-1,0 1,1-1,-1 1,1 0,-1 0,0 0,1 0,-1 0,1 0,-1 0,1 0,-1 0,0 1,1-1,-1 1,0-1,1 1,-1-1,0 1,0 0,1 0,-1-1,0 1,0 0,0 0,0 0,0 0,0 1,0-1,-1 0,1 0,0 0,0 1,-1-1,1 0,-1 1,1 0,14 64,-13 23,-3-69,0-1,2 0,0 0,2 1,0-1,1 0,0-1,5 10,54 105,-62-132,-1 0,1 0,0 1,-1-1,1 0,0 1,-1-1,0 1,1-1,-1 0,0 1,0-1,0 1,0-1,0 1,0-1,0 1,0-1,0 1,-1-1,1 1,-1-1,1 0,-1 1,0-1,1 0,-1 1,0-1,0 0,0 0,0 0,0 0,0 0,0 0,0 0,0 0,-1 0,1 0,0-1,-1 1,1-1,0 1,-1-1,1 1,-1-1,1 0,-1 1,1-1,0 0,-1 0,1 0,-1 0,1-1,-1 1,1 0,-1 0,1-1,-1 1,1-1,0 0,-1 0,-20-9,1-2,0 0,1-2,0 0,1-1,-14-15,31 28,-140-135,117 112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7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0 286,'286'-110,"-261"101,0 2,1 1,0 1,0 1,0 1,1 1,-1 2,1 1,-1 0,0 2,0 2,0 0,0 1,5 3,127 59,-146-72,-25-16,-187-130,165 119,35 30,-1 1,1-1,-1 0,1 1,0-1,-1 0,1 1,0-1,-1 0,1 1,0-1,0 0,-1 0,1 1,0-1,0 0,0 0,0 1,0-1,0 0,0 0,1 1,-1-1,0 0,0 1,1-1,-1 0,0 0,1 1,-1-1,0 1,1-1,-1 0,1 1,-1-1,1 1,-1-1,1 1,0-1,-1 1,1-1,0 1,-1 0,1-1,0 1,-1 0,1 0,0 0,0-1,-1 1,1 0,0 0,0 0,-1 0,1 0,0 0,0 0,17-3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7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56,'172'-11,"110"-8,-152-4,-118 20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8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23,'43'4,"43"-2,12-2,-6-1,-9-1,-14 1,-14-5,-11-1,-9 1,-10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6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19,'90'17,"-56"-12,0-2,1-2,-1-1,0-1,0-2,30-7,116-14,-157 18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5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1 291,'73'-23,"1"4,1 3,1 3,0 3,1 4,60 5,-158-18,-16 0,18 10,0 0,1-1,0 0,1-2,0 0,1-1,0 0,-13-17,18-2,13 17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87,'46'101,"-5"2,-5 2,-4 5,-4-18,-4-9,-16-50,1 0,2 0,1-1,2 0,1-1,5 7,-19-35,0-1,0 1,0 0,1-1,-1 1,0-1,1 0,0 1,-1-1,1 0,0 0,0 0,0 0,1 0,-1 0,0-1,1 1,-1-1,1 1,-1-1,1 0,0 0,-1 0,1-1,0 1,0-1,0 1,-1-1,1 0,0 0,0 0,0-1,0 1,-1-1,1 1,0-1,0 0,-1 0,3-1,4-9,-1-1,-1 0,1-1,-2 0,0 0,-1 0,0 0,-1-1,0 0,0-5,2-3,87-333,-14 10,-66 284,-9 37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1 257,'574'0,"-531"-9,-42 9,0-1,-1 1,1-1,0 1,-1-1,1 0,-1 1,1-1,-1 0,1 1,-1-1,1 0,-1 0,0 0,1 1,-1-1,0 0,0 0,0 0,1 0,-1 0,0 1,0-1,0 0,0 0,-1 0,1 0,0 0,0 1,0-1,-1 0,1 0,0 0,-1 1,1-1,-1 0,1 0,-1 1,1-1,-1 1,0-1,1 0,-1 1,0-1,1 1,-1-1,0 1,0 0,0-1,-184-159,148 120,49 29,1 9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9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74,'0'311,"-28"-95,28-204</inkml:trace>
  <inkml:trace contextRef="#ctx0" brushRef="#br0" timeOffset="433.289">0 17,'48'-7,"0"2,0 2,0 2,37 4,-81-3,0-1,-1 1,1 0,-1 0,1 1,0-1,-1 1,1 0,-1 0,1 0,-1 0,0 1,1-1,-1 1,0 0,0 0,0 0,0 0,-1 1,1-1,0 1,-1 0,0-1,0 1,0 0,0 0,0 1,0-1,-1 0,1 0,-1 1,0-1,0 1,-1 0,-2 7,-2-1,0 1,0-1,-1 0,0 0,0 0,-1 0,-1-1,0 0,0-1,0 1,-1-2,0 1,-1-1,0 1,-37 37,45-43,-1-1,1 0,0 1,-1-1,1 1,0-1,0 1,0-1,1 1,-1 0,0 0,1-1,-1 1,1 0,-1 0,1 0,0-1,0 1,0 0,0 0,0 0,0 0,0-1,1 1,-1 0,1 0,-1 0,1-1,0 1,-1 0,1-1,0 1,0 0,0-1,0 0,1 1,-1-1,0 1,1-1,-1 0,1 0,-1 0,1 0,-1 0,1 0,0 0,-1-1,1 1,0-1,0 1,0-1,0 1,244 54,-243-53,0 1,0-1,0 1,-1 0,1 0,-1 0,1 0,-1 0,0 0,-1 1,1-1,0 1,-1-1,0 1,0 0,0 0,0-1,0 1,-1 0,0 0,0 0,0 0,0 0,-1-1,1 1,-1 0,0 0,0-1,0 1,-1 0,1-1,-1 1,0-1,0 0,0 1,-1-1,1 0,-1 0,1-1,-1 1,0 0,0-1,0 0,0 0,-1 0,1 0,-1 0,-1 0,-218 110,138-83,61-25</inkml:trace>
  <inkml:trace contextRef="#ctx0" brushRef="#br0" timeOffset="681.183">1045 17,'-39'43,"-21"29,-12 12,3 1,4-9,7-8,9-11,8-10,6-8,5-7,2-3,1-2,0-5,6-7</inkml:trace>
  <inkml:trace contextRef="#ctx0" brushRef="#br0" timeOffset="1317.063">1242 243,'-496'489,"416"-392,81-97,-1 0,1 0,-1 0,1 1,-1-1,0 0,1 0,-1 0,1 0,-1 0,0 0,1 1,-1-1,1 0,-1 0,0 1,1-1,-1 0,0 0,1 1,-1-1,0 0,0 1,1-1,-1 1,0-1,0 0,1 1,-1-1,0 1,0-1,0 0,0 1,0-1,0 1,0-1,0 1,0-1,0 0,0 1,0-1,0 1,0-1,0 1,0-1,-1 0,1 1,0-1,0 1,0-1,-1 0,1 1,0-1,0 0,-1 1,1-1,0 0,-1 1,1-1,-1 0,34-19,193-184,57-110,-270 299,-11 10,1 1,0-1,0 1,0-1,0 1,0 0,1 0,0 0,-1 1,1-1,0 1,0 0,1 0,-1 1,0-1,0 1,1 0,4-1,-7 3,0 1,0-1,0 1,0 0,0-1,0 1,-1 0,1 0,-1 0,1 1,-1-1,0 0,1 0,-1 1,0-1,-1 1,1-1,0 1,-1-1,1 1,-1-1,0 2,4 12,48 222,-48-224,11 64,-15-76,0 0,-1 0,1 0,0 1,-1-1,0 0,1 0,-1 0,0 0,0 0,0 0,0 0,-1 0,1-1,0 1,-1 0,1-1,-1 1,0-1,0 1,1-1,-1 0,0 0,0 0,0 0,0 0,0 0,0 0,0-1,-1 1,1-1,0 0,-1 1,-17 1,0-1,0-1,-1-1,1-1,0 0,0-2,1 0,-1-1,1-1,0-1,0 0,1-2,-8-4,-44-39,60 39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7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1 396,'652'0,"-647"0,-1 0,1 0,-1 0,1-1,-1 1,1-1,-1 0,0 0,1-1,-1 1,0-1,0 0,0 0,0-1,0 1,-1-1,1 0,-1 0,1 0,-1 0,0 0,0-1,0 0,6-12</inkml:trace>
  <inkml:trace contextRef="#ctx0" brushRef="#br0" timeOffset="248.89">424 0,'-5'48,"-6"35,-1 13,1-5,2-8,4-14,1-13,3-12,5-9,3-5,-1-3,4-1,5-5,0-7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1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49,'30'27,"-2"2,-1 1,-2 1,-1 1,-1 1,-1 1,-3 0,0 2,-2 2,15 39,-4 2,-3 1,-3 0,0 23,-6-29,29 45,-44-119,0 1,0-1,0 1,0-1,0 0,0 0,1 0,-1 0,0 0,0 0,0 0,0 0,1 0,-1 0,0-1,0 1,0 0,0-1,0 1,0-1,0 1,0-1,0 0,0 1,0-1,0 0,0 0,-1 1,1-1,0 0,0 0,-1 0,1 0,-1 0,1 0,-1 0,1 0,-1-1,0 1,1 0,-1 0,0 0,0 0,0 0,0-1,0 1,0 0,0 0,0-1,1-2,19-58,-2-1,-4-1,-2-1,0-25,10-51,44-248,-47 331,-8 39</inkml:trace>
  <inkml:trace contextRef="#ctx0" brushRef="#br0" timeOffset="1130.255">903 698,'13'102,"-2"33,-58 161,41-132,6-152</inkml:trace>
  <inkml:trace contextRef="#ctx0" brushRef="#br0" timeOffset="1438.12">846 811,'40'-13,"0"2,0 2,1 2,0 2,1 1,15 2,-54 2,1-1,-1 1,1 0,-1-1,0 2,1-1,-1 0,1 1,-1-1,0 1,1 0,-1 0,0 0,0 1,0-1,0 1,0 0,0 0,0 0,0 0,-1 0,1 1,-1-1,0 1,1-1,-1 1,0 0,-1 0,1 0,-1 0,1 0,-1 0,0 1,0-1,0 0,0 1,-1-1,1 1,-1 2,-4 2,0 1,0-1,-1 0,0 0,-1-1,0 1,0-1,0 0,-1-1,0 0,0 0,-1 0,0-1,1 0,-2 0,1-1,-5 2,-5 4,-147 69,144-70,2-2</inkml:trace>
  <inkml:trace contextRef="#ctx0" brushRef="#br0" timeOffset="1854.692">1777 670,'-28'33,"-25"31,-7 14,1-2,6-4,7-9,7-6,5-8,4-7,2-7,1-4,0-2,0-2,0 0,-1-5,5-1,6-5</inkml:trace>
  <inkml:trace contextRef="#ctx0" brushRef="#br0" timeOffset="2119.779">1919 924,'-24'43,"-13"29,-4 11,4-3,4-10,7-13,4-11,5-9,6-5,4-4,4-6</inkml:trace>
  <inkml:trace contextRef="#ctx0" brushRef="#br0" timeOffset="2566.499">1806 924,'30'-4,"0"1,0 1,0 2,0 2,0 0,15 4,-41-6,-1 0,0 0,0 0,0 0,0 0,0 1,0-1,0 1,0 0,0 0,0 0,0 0,0 0,-1 1,1-1,0 1,-1 0,1 0,-1 0,0 0,0 0,0 0,0 1,0-1,0 1,0 0,-1-1,1 1,-1 0,0 0,0 0,0 0,0 0,-1 0,1 0,-1 0,1 0,-1 1,-4 6,0-1,0 0,0 0,-1 0,-1 0,1-1,-2 0,1 0,-1-1,-3 3,-16 22,10-13,13-17,-1 0,1 0,0 1,0-1,0 1,0 0,0 0,1 0,-1 0,1 1,0-1,0 1,0-1,0 1,1 0,-1-1,1 1,0 0,0 0,1 0,-1 0,1 0,0 0,0 0,0 0,0 0,1 0,0 0,-1 0,2 0,-1 0,0 0,1 0,0-1,-1 1,1-1,1 1,102 48,-92-48,0 1,-1 0,1 0,-1 2,-1-1,1 1,-1 1,0 0,6 7,-15-13,0 0,-1 0,1 0,-1 0,1 0,-1 0,0 1,0-1,0 1,0-1,0 1,-1-1,1 1,-1-1,0 1,1-1,-1 1,0 0,-1-1,1 1,0-1,-1 1,1 0,-1-1,0 1,0-1,0 0,0 1,0-1,-1 0,1 0,-1 1,-1 0,-69 55,59-52,-2 0,1 0,0-2,-1 0,0 0,0-1,0-1,-1-1,-14 0,6-1</inkml:trace>
  <inkml:trace contextRef="#ctx0" brushRef="#br0" timeOffset="4218.822">2144 1488,'-48'33,"36"-28,-1 0,1-2,-1 1,0-2,0 1,0-2,-1 0,1 0,0-2,0 1,0-2,-1 0,1 0,1-1,-1-1,0 0,-1-1,-77-26,88 31,1-1,0 1,0-1,0 0,0 1,1-1,-1 0,0-1,0 1,0 0,1 0,-1-1,1 1,-1-1,1 1,0-1,-1 0,1 1,0-1,0 0,0 0,0 0,1 0,-1 0,0 0,0-2,1-13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0,'-14'0,"22"0,24 0,337 29,-208-30,-149 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3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1,'43'5,"34"1,8-4,-6-4,-10 0,-14-1,-10 0,-8 2,-7 0,-2 0,-6 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13,'37'113,"39"128,-8-25,41 80,-106-290,50 81,-52-88,1 1,0-1,-1 1,1-1,-1 0,0 0,1 0,-1 1,0-2,1 1,-1 0,0 0,0 0,0 0,0-1,0 1,0 0,0-1,-1 1,1-1,0 1,-1-1,1 0,-1 1,0-1,1 1,-1-1,0 0,0 1,0-1,0 0,0 1,-1-1,1 1,0-1,1-5,32-277,-13 143,7 1,5 1,8-1,-38 132,30-53,-20 55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6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0 139,'326'17,"-172"1,-155-18,1 0,0-1,0 1,0 0,-1 0,1 0,0-1,0 1,0 0,0 0,0-1,-1 1,1 0,0-1,0 1,0 0,0 0,0-1,0 1,0 0,0-1,0 1,0 0,0-1,0 1,0 0,1 0,-1-1,0 1,0 0,0 0,0-1,0 1,1 0,-1 0,0-1,0 1,0 0,1 0,-1 0,0-1,0 1,0 0,1 0,-1 0,0 0,1 0,-1 0,0-1,0 1,1 0,-1 0,0 0,1 0,-1 0,0 0,0 0,1 0,-1 0,0 0,1 1,-25-21,21 18,-23-17,-75-71,99 66,10 17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6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17,'48'5,"35"-4,8-1,-6-1,-13 0,-14-1,-12 1,-10-4,-5-2,-8 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0,'14'0,"20"0,8 0,3 0,-3 5,-3 2,-3-1,-4-1,-1-1,-2-2,-1-1,-1-1,1 1,-5-7,-7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8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1 257,'543'-30,"-542"30,0 1,0 0,0-1,0 1,0-1,0 1,0-1,0 0,0 0,0 1,1-1,-1 0,0 0,0 0,0 0,0 0,0 0,1 0,-1-1,0 1,0 0,0-1,0 1,0-1,0 1,0-1,0 1,0-1,0 0,0 1,0-1,0 0,-1 0,1 0,0 0,0 1,-1-1,1 0,-1 0,1-1,-1 1,1 0,-1 0,0 0,1 0,-1 0,0 0,0 0,0-1,0 1,0 0,0 0,0 0,0 0,0 0,-1-1,1 1,0 0,-1 0,-118-108,59 40,53 52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7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92,'20'16,"-1"1,-1 1,0 0,-2 1,0 1,-1 1,-1 0,-1 1,0 0,-2 1,-1 0,-1 1,-1 0,-1 0,-1 1,0 5,8 44,-4 0,-2 1,-3 69,-6-135,1 0,0 0,1 1,0-1,0 0,1 0,0 0,1 0,0 0,0-1,2 4,-4-12,-1 1,0 0,1 0,-1-1,0 1,1-1,-1 1,1 0,-1-1,1 1,-1-1,1 1,0-1,-1 0,1 1,0-1,-1 1,1-1,0 0,-1 0,1 1,0-1,0 0,-1 0,1 0,0 0,0 0,-1 0,1 0,0 0,0 0,-1 0,1-1,0 1,0 0,-1 0,1-1,0 1,-1 0,1-1,0 1,-1-1,1 1,-1-1,1 1,-1-1,1 1,-1-1,1 0,-1 1,1-1,-1 1,0-1,1 0,-1 0,0 1,22-46,-20 42,21-66,-3 0,-4-2,5-43,-4 6,5 1,5 1,37-91,-54 175,-3 9</inkml:trace>
  <inkml:trace contextRef="#ctx0" brushRef="#br0" timeOffset="315.066">848 572,'-5'48,"-1"25,-5 6,-1-7,3-10,2-11,2-9,2-8,2-13,1-11</inkml:trace>
  <inkml:trace contextRef="#ctx0" brushRef="#br0" timeOffset="784.651">791 543,'49'-7,"0"2,0 1,1 3,41 5,-27 20,-63-22,1-1,-1 0,0 1,0-1,0 0,-1 1,1 0,0-1,0 1,-1-1,1 1,-1 0,1-1,-1 1,0 0,0 0,0-1,0 1,0 0,0 0,0-1,-1 1,1 0,0-1,-1 1,0 0,1-1,-1 1,0-1,0 1,0-1,0 1,0-1,0 0,0 1,-1 0,-61 54,56-52,0 1,1 0,-1 0,1 0,0 1,0 0,1 0,-1 0,1 1,1 0,-1 0,1 0,1 0,-1 1,1-1,0 2,4-3,1 0,0 0,0 0,0 0,1 0,0-1,0 1,0-1,1 0,0 0,0 0,0 0,0-1,1 1,0-1,0 0,0-1,0 1,1-1,-1 0,1 0,0-1,5 2,-7-2,109 80,-110-79,0 1,1 0,-1-1,0 1,-1 0,1 1,-1-1,0 0,0 1,0-1,0 1,-1-1,0 1,0 0,0 0,0 0,-1-1,0 1,0 0,0 0,-1 0,0 0,0-1,0 1,0 0,-1-1,0 2,-3 1,-1 0,0 0,-1-1,0 0,0 0,0 0,0-1,-1 0,0 0,0-1,0 0,-1-1,-8 3,6-2,0 0,0-1,-1 0,1 0,-1-1,0-1,1 0,-1-1,0 0,0-1,0 0,1-1,-1 0,-9-3,3-2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5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17 162,'0'33,"0"26,0 8,0-4,0-6,0-9,0-8,0-6,0-3,-4-8,-3-3,1-4</inkml:trace>
  <inkml:trace contextRef="#ctx0" brushRef="#br0" timeOffset="281.888">46 20,'22'-6,"0"1,1 2,-1 0,1 1,-1 1,1 1,-1 1,1 1,-1 1,16 5,-31-5,-1 1,0 0,-1 1,1-1,-1 1,0 0,0 0,0 0,-1 1,0 0,0 0,0 0,-1 0,0 1,0-1,0 1,-1 0,0-1,-1 1,1 0,-1 0,0 1,-1-1,0 0,0 0,-1 0,0 0,0 0,0 0,-1 0,0 0,0 0,-1-1,-3 7,0-6,0-1,0 0,-1 0,0 0,0-1,0 0,-1 0,1-1,-1 0,0 0,0-1,-1 0,1-1,-1 0,1 0,-1 0,0-1,0-1,0 1,1-2,-1 1,0-1,0 0,1-1,-1 0,0 0,-15-5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0 198,'78'229,"-64"-197,122 276,-62-114,-74-193,-1 0,1 0,0 0,0 0,0 0,0 0,0-1,0 1,0 0,0 0,0 0,1 0,-1 0,0 0,0 0,1 0,-1 0,1 0,-1 0,1-1,-1 1,1 0,0 0,-1-1,1 1,0 0,-1-1,1 1,0 0,0-1,0 1,-1-1,1 0,0 1,0-1,0 0,0 1,0-1,0 0,0 0,0 0,0 0,0 0,0 0,0 0,0 0,0 0,0 0,0-1,0 1,0 0,-1-1,1 1,0 0,0-1,0 1,0-1,-1 0,1 1,0-1,5-12,0 1,-1-1,-1 0,0-1,-1 1,-1-1,0 1,1-12,3-19,138-500,-112 360,-25 127,-5 33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8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0 233,'28'-6,"-1"1,1 1,0 1,1 2,-1 1,0 1,28 5,146 34,-96-9,-105-30,0-1,0 1,0-1,-1 1,1-1,0 0,0 0,0 1,0-1,0 0,0 0,0 0,1 0,-1 0,0 0,0 0,0 0,0-1,0 1,0 0,0-1,-1 1,1 0,0-1,0 1,0-1,0 0,0 1,-1-1,1 0,0 1,0-1,-1 0,1 0,0 1,-1-1,1 0,-1 0,0 0,1 0,-1 0,1 0,-1 0,0 0,0 0,0 0,0 0,0 0,0 0,0 0,0 0,0 0,0 0,0 0,-15-56,6 40,-1 0,0 1,-1 0,-1 1,0 0,-1 1,0 0,-2 1,1 0,-2 2,-6-5,0-1,3 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9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1,'38'4,"37"-2,11-2,0-1,-10-1,-13 1,-8 0,-8 0,-7 1,-6 0,-4-1,-7 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41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1 450,'70'-8,"1"4,-1 2,62 7,-63-2,1 1,0 3,-1 4,15 5,-84-16,1 1,-1-1,1 1,-1-1,1 1,-1-1,1 0,-1 1,1-1,0 0,-1 0,1 1,-1-1,1 0,0 0,-1 0,1 0,0 0,-1 0,1 0,0 0,-1 0,1 0,-1 0,1 0,0 0,-1-1,1 1,-1 0,1 0,0-1,-1 1,1 0,-1-1,1 1,-1 0,1-1,-1 1,1-1,-1 1,0-1,1 1,-1-1,0 1,1-1,-1 0,0 1,0-1,1 1,-1-1,0 0,0 1,0-1,0 0,0 1,0-1,0 0,0 1,0-1,0 1,0-1,0 0,-1 1,1-1,0 0,0 1,-26-41,22 36,-160-192,140 171,1 0,1-2,2-1,1 0,1-1,1-2,6 9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9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49,'78'189,"91"249,-86-156,-68-254,-15-28,0 1,0-1,0 0,1 1,-1-1,0 0,1 1,-1-1,0 0,1 0,-1 1,0-1,1 0,-1 0,0 1,1-1,-1 0,0 0,1 0,-1 0,1 0,-1 0,1 0,-1 0,0 0,1 0,-1 0,1 0,-1 0,0 0,1 0,-1 0,1 0,-1 0,0 0,1-1,-1 1,1 0,-1 0,0-1,1 1,-1 0,0 0,0-1,1 1,-1 0,0-1,0 1,1 0,-1-1,0 1,0-1,0 1,0 0,1-1,-1 1,0-1,0 1,0 0,0-1,0 1,0-1,0 1,0 0,0-1,0 1,0-1,-1 1,1 0,11-173,6 70,5 1,4 2,15-33,-5 13,33-95,-59 197,-1 4</inkml:trace>
  <inkml:trace contextRef="#ctx0" brushRef="#br0" timeOffset="735.705">791 812,'-106'299,"81"-235,11-24,-1 0,-3-1,-1-1,-2 0,-5 4,359-509,-164 256,-168 209,0 1,0-1,0 0,0 1,0-1,0 0,1 1,-1-1,0 1,1 0,0-1,-1 1,1 0,0 0,-1 0,1 0,0 1,0-1,0 0,0 1,0-1,-1 1,1-1,0 1,0 0,0 0,0 0,0 0,0 0,0 1,0-1,0 1,0-1,0 1,0 0,0-1,0 1,-1 0,1 0,0 0,-1 1,1-1,-1 0,1 1,-1-1,1 1,-1-1,0 1,0 0,54 147,-41-95,-10-43,6 21,-1 0,-2 1,0 0,-3 0,0 15,-3-42,-8 60,7-65,-1 0,1 1,-1-1,0 0,1 1,-1-1,0 0,0 0,0 0,0 0,0 0,0 0,0 0,-1 0,1 0,0 0,0-1,-1 1,1 0,0-1,-1 1,1-1,-1 0,1 1,-1-1,1 0,-1 0,1 0,-1 0,1 0,-1 0,1 0,0-1,-1 1,1 0,-1-1,1 0,0 1,-1-1,1 0,-1 0,-236-141,-63-11,274 139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31,'17'74,"-10"-29,-3 0,-1 0,-2 0,-5 40,-24 114,27-175,1-24</inkml:trace>
  <inkml:trace contextRef="#ctx0" brushRef="#br0" timeOffset="717.108">1 117,'45'-23,"-19"9,0 1,0 1,1 1,1 2,-1 0,2 2,-1 1,1 2,0 0,19 1,-45 3,-1-1,0 1,0 0,1 0,-1-1,0 2,1-1,-1 0,0 0,1 1,-1-1,0 1,0 0,0 0,0 0,1 0,-1 0,0 0,-1 0,1 1,0-1,0 1,-1-1,1 1,0 0,-1-1,0 1,1 0,-1 0,0 0,0 0,0 0,0 1,-1-1,1 0,0 0,-1 1,0-1,1 0,-1 0,0 1,0-1,0 0,-1 1,1-1,0 0,-1 0,0 1,-7 12,0 0,-1 0,-1-1,0-1,-1 1,-1-2,0 1,-5 3,-35 37,50-50,1 0,-1-1,0 1,1 0,0 0,0 0,0 1,0-1,0 0,1 0,0 0,-1 1,1-1,0 0,0 0,1 1,-1-1,1 0,0 0,-1 0,1 1,1-1,-1 0,0 0,1-1,0 1,-1 0,1 0,0-1,0 1,1-1,-1 0,0 1,1-1,0 0,-1-1,1 1,0 0,0-1,0 1,0-1,0 0,0 0,0 0,0-1,1 1,0-1,15 6,-2-1,-1 0,1 2,-1-1,0 2,0 0,-1 1,0 1,3 3,-16-12,0 1,0 0,0 0,0 1,0-1,0 0,-1 1,1-1,-1 1,1-1,-1 1,0 0,0-1,0 1,0 0,-1 0,1 0,-1 0,0-1,0 1,0 0,0 0,0 0,-1 0,1 0,-1 0,0-1,0 1,0 0,0 0,0-1,0 1,-1-1,1 1,-1-1,0 0,0 1,0-1,-90 69,60-56,0 0,0-2,-1-2,-1-1,0-1,0-2,-31 2,0-15,38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3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1,'-106'148,"5"5,-23 60,-60 65,111-169,56-99,0-5</inkml:trace>
  <inkml:trace contextRef="#ctx0" brushRef="#br0" timeOffset="436.659">142 1,'34'57,"85"152,-84-140,-4 1,-3 2,-3 1,6 37,33 136,-36-90,-27-155,-1-12</inkml:trace>
  <inkml:trace contextRef="#ctx0" brushRef="#br0" timeOffset="767.089">933 594,'4'24,"3"17,-1 7,-1 0,-2-4,-1-4,-1-4,0-3,-1-3,-1-2,1 0,-5-6,-1-1,0-4</inkml:trace>
  <inkml:trace contextRef="#ctx0" brushRef="#br0" timeOffset="1236.4">820 594,'54'-10,"0"2,1 2,52 2,-106 4,1-1,0 1,0-1,0 1,0-1,0 1,-1 0,1 0,0 0,0 0,0 0,0 0,0 1,0-1,0 1,-1-1,1 1,0 0,0 0,-1-1,1 1,0 0,-1 1,1-1,-1 0,1 0,-1 1,0-1,0 0,1 1,-1 0,0-1,0 1,0 0,-1-1,1 1,0 0,-1 0,1 0,-1-1,1 1,-1 0,0 0,0 0,0 0,0 0,0 0,-1 0,1 0,0-1,-1 1,1 0,-1 0,0 0,0-1,0 2,-28 35,26-35,-1 0,1 0,0 0,0 1,0-1,0 1,0 0,1 0,0 0,0 0,0 0,0 1,1-1,-1 0,1 1,0-1,0 1,1 0,0-1,0 1,0-1,0 1,0 0,1-1,0 1,0-1,0 1,2 2,3 1,1 0,0 0,0-1,0 1,1-2,1 1,-1-1,1-1,0 1,0-1,0-1,6 2,28 17,-39-21,-1-1,1 0,-1 1,0 0,1 0,-1 0,0 0,0 1,0-1,-1 1,1 0,-1-1,1 1,-1 0,0 1,0-1,0 0,-1 0,1 1,-1-1,1 1,-1 0,-1-1,1 1,0 0,-1 0,0-1,0 1,0 0,0 0,0-1,-1 1,0 0,0-1,0 1,0 0,-2 3,-7 7,-1 0,0 0,-1-1,-1 0,0-1,-1 0,0-1,-1-1,0-1,0 0,-1 0,-6 4,-1-1,0-1,-1-1,0-1,0-1,-1-1,0-1,-10 0,10-17,26 0</inkml:trace>
  <inkml:trace contextRef="#ctx0" brushRef="#br0" timeOffset="1716.139">1807 622,'-24'33,"-27"36,-5 10,3-3,4-10,7-11,6-10,3-9,4-4,1-4,0-1,1-1,5 0,1-4,4-2,1-3,2-1,4-2</inkml:trace>
  <inkml:trace contextRef="#ctx0" brushRef="#br0" timeOffset="2486.319">2061 819,'-389'370,"366"-350,-6 6,1 0,1 2,2 1,0 1,2 1,-10 21,84-120,32-39,6 4,89-80,-58 85,-119 97,0 1,1-1,-1 0,1 0,-1 1,1-1,0 0,-1 1,1 0,0-1,-1 1,1 0,0 0,-1 0,1 0,0 0,-1 0,1 1,-1-1,1 0,0 1,-1 0,1-1,-1 1,1 0,-1-1,1 1,-1 0,0 0,1 0,-1 1,0-1,0 0,0 0,1 1,26 60,-16-29,86 155,-90-164,-4-15,0 0,-1 1,0-1,-1 1,0-1,-1 1,1-1,-2 1,1 0,-2 0,1-1,-2 10,-1-17,1 0,0 0,-1-1,1 1,-1 0,1-1,-1 0,0 0,1 0,-1 0,0 0,0 0,0-1,0 1,0-1,0 0,0 0,0 0,0 0,0-1,1 1,-1-1,0 1,0-1,0 0,0 0,1-1,-1 1,1 0,-1-1,1 0,-1 1,1-1,-1-1,-87-41,-1 5,-83-24,94 41,62 14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1 338,'181'-30,"-90"8,13 1,-52 8,1 3,0 2,0 3,29 1,-70 4</inkml:trace>
  <inkml:trace contextRef="#ctx0" brushRef="#br0" timeOffset="278.41">395 0,'0'39,"0"31,0 9,0-4,0-6,0-9,0-10,0-9,0-7,0-4,0-2,0-2,0 0,0-4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43.04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1115 539,'-129'237,"-280"589,330-683,-7-3,-35 36,0 2,85-122,2 1,4 1,-8 22,6 54,75-126,73-12,1 4,0 6,73 14,163 33,-200-36,0-7,1-7,71-10,240-54,-230 27,184-3,-391 36,85-3,0 4,0 6,64 12,-128-8,-1 2,-1 3,0 1,13 8,-58-22,0-1,1 1,0-1,-1 0,1 0,0 0,0 0,0 0,-1-1,1 1,0-1,0 0,0 0,0 0,0 0,0 0,0-1,0 1,0-1,-1 0,1 0,0 0,0 0,-1 0,1 0,-1-1,1 0,-1 1,0-1,1 0,-1 0,0 0,0 0,0-1,-1 1,1-1,-1 1,1-1,-1 1,0-1,0 0,1-1,106-292,99-256,-55 171,17 7,170-270,-288 566,4 2,42-42,-69 70,-27 48,-1-1,0 0,1 0,-1 0,0 0,0 0,0 0,1 0,-1 0,0 0,0 0,-1 1,1-1,0 0,0 0,0 0,-1 0,1 0,0 0,-1 0,1 1,0-1,-1 0,0 0,1 0,-1 1,1-1,-1 0,0 1,1-1,-1 0,0 1,0-1,1 1,-1-1,0 1,0 0,0-1,0 1,0 0,0 0,0-1,1 1,-1 0,0 0,0 0,0 0,0 0,0 0,0 1,0-1,0 0,0 0,0 1,0-1,-183 24,-89 7,253-25,43 8,-22-13,38 18,0-2,2-1,0-2,0-2,1-2,1-1,0-3,447 67,-388-51,-125-34,-24-3,0-2,1-3,0-1,2-2,1-3,1-1,0-3,12 9,18 14,1 0,-1-1,2-1,-1 0,1 0,1-1,0 0,0-1,1 1,-3-6,4-2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43.43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1327 10,'-30'-4,"0"1,0 1,0 2,0 1,0 1,0 1,0 2,0 1,1 2,0 0,1 2,0 1,-17 10,35-14,0 1,0 0,1 1,0-1,0 2,1-1,1 1,-1 1,1-1,1 1,0 0,1 0,0 1,1 0,0 0,1 0,0 0,1 1,0-1,0 13,1 1,1 1,1 0,2-1,0 1,2-1,1 0,1 0,1 0,5 8,-5-15,2 0,0-1,1 0,1-1,0 0,1-1,1 0,1-1,0-1,1 0,0-1,1-1,1 0,0-2,0 0,1-1,0 0,1-2,0-1,9 2,15 0,0-2,0-2,1-2,-1-2,1-1,-1-3,1-2,-1-1,-1-3,0-1,0-3,-1-1,-1-2,0-1,-2-3,0-1,34-26,-49 32,-1-1,0 0,-1-2,-1-1,-1 0,-1-1,1-4,-12 15,-1-1,0 0,-1 0,0 0,-1-1,-1 0,1 0,-2 0,0 0,0-1,-1 1,-1-1,0 1,0-1,-1 0,-1 0,-1 0,-5-26,-1 6</inkml:trace>
  <inkml:trace contextRef="#ctx0" brushRef="#br0" timeOffset="316.854">0 349,'350'23,"164"-18,304-30,-434 11,0-16,19-20,-338 38,-1-2,-1-4,37-16,-100 34,1-1,-1 1,0-1,0 1,0 0,1-1,-1 1,0 0,1-1,-1 1,0 0,0 0,1-1,-1 1,1 0,-1 0,0 0,1-1,-1 1,0 0,1 0,-1 0,1 0,-1 0,1 0,-1 0,0 0,1 0,-1 0,1 0,-1 0,0 0,1 0,-1 0,1 0,-1 0,0 1,1-1,-1 0,1 0,-1 0,0 1,1-1,-1 0,0 1,0-1,1 0,-1 1,0-1,0 0,1 1,-1-1,0 0,0 1,0-1,0 1,1-1,-1 0,0 1,0-1,0 1,0-1,0 0,0 1,0-1,0 1,0-1,0 1,0-1,-18 32,9-18,-8 59,19-53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51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86,'87'-22,"52"4,89-10,-88 11,-116 17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5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87,'38'-9,"28"-4,11 1,-2-3,-9 2,-11 2,-10 4,-8 3,-5 2,-9 6,-3 2,0 1,-3-2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52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1 149,'0'0,"0"0,0 0,1 0,-1 1,0-1,0 0,0 0,1 0,-1 1,0-1,1 0,-1 0,0 0,0 0,1 0,-1 0,0 0,1 0,-1 0,0 0,0 0,1 0,-1 0,0 0,1 0,-1 0,0 0,1 0,-1 0,0 0,0 0,1-1,-1 1,0 0,0 0,1 0,-1 0,0-1,0 1,1 0,-1 0,0-1,0 1,0 0,0 0,1-1,-1 1,0 0,0-1,15 30,0 15,-1 0,-2 1,-3 0,2 20,-4-22,5 25,-4-9,3 0,2-2,3 1,3-2,5 8,-24-63,-1 1,1-1,0 1,0-1,0 0,1 1,-1-1,0 0,0 1,1-1,-1 0,1 1,-1-1,1 0,0 1,-1-1,1 0,0 0,0 0,0 0,0 0,0 0,0 0,0 0,0 0,0 0,0-1,1 1,-1 0,0-1,0 1,1-1,-1 0,0 1,1-1,-1 0,0 0,1 1,-1-1,1 0,-1-1,0 1,1 0,-1 0,1-1,-1 1,0 0,1-1,-1 1,0-1,0 0,0 1,1-1,-1 0,0 0,0 0,0 0,0 0,1-1,62-184,-51 141,135-400,-52 226,-92 207,-7 18</inkml:trace>
  <inkml:trace contextRef="#ctx0" brushRef="#br0" timeOffset="320.335">820 684,'0'53,"0"22,0 3,0-7,0-10,0-11,0-10,0-15,0-13</inkml:trace>
  <inkml:trace contextRef="#ctx0" brushRef="#br0" timeOffset="582.424">848 741,'12'-18,"0"1,2 1,0 0,1 0,1 2,0 0,1 1,0 1,1 0,0 1,1 1,0 1,18-6,-33 14,1 0,-1 0,0 1,1 0,-1 0,0 0,1 0,-1 0,0 1,1 0,-1 0,0 0,0 1,0-1,0 1,0 0,0 0,0 0,-1 1,1-1,-1 1,0 0,1 0,-1 0,-1 1,1-1,0 0,-1 1,0 0,1 0,-2 0,1 0,0 0,-1 0,0 0,0 0,0 0,0 1,-1-1,1 0,-1 1,0-1,-1 2,1 2,0 1,-1-1,0 0,0 0,-1 0,0 0,0 0,-1-1,0 1,0-1,-1 0,0 1,-1-2,1 1,-1 0,0-1,-1 0,0 0,1-1,-2 1,-6 3,1 0,-1 0,0-1,-1-1,1-1,-2 0,1 0,0-1,-1-1,0-1,0 0,-7 0,-2-1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54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1 611,'33'-5,"36"-1,10-1,-3 2,-10 2,-11-4,-15-1</inkml:trace>
  <inkml:trace contextRef="#ctx0" brushRef="#br0" timeOffset="462.171">594 188,'75'237,"-10"121,-27-256,-37-101,1 0,-1-1,1 0,-1 1,1-1,0 0,-1 0,1 1,-1-1,1-1,0 1,-1 0,1 0,-1-1,1 1,0 0,-1-1,1 0,-1 1,0-1,1 0,-1 0,1 0,-1 0,0 0,0 0,0 0,0 0,0 0,0-1,0 1,0 0,0-1,0 1,0 0,-1-1,1 1,-1-1,1 0,-1 1,0-1,0 1,1-1,-1 0,0 1,0-2,2-2,90-249,-45 107,-6 35,5 1,41-67,-73 155,0 5</inkml:trace>
  <inkml:trace contextRef="#ctx0" brushRef="#br0" timeOffset="1316.416">1439 582,'-315'402,"274"-338,41-64,0 1,1-1,-1 1,1-1,-1 1,0-1,1 1,-1-1,1 1,-1-1,1 1,-1-1,1 0,0 1,-1-1,1 0,-1 0,1 0,0 1,-1-1,1 0,0 0,-1 0,1 0,-1 0,1 0,0 0,-1 0,1 0,0 0,-1-1,1 1,0 0,-1 0,1 0,-1-1,1 1,-1 0,1-1,0 1,-1-1,0 1,1-1,-1 1,1 0,-1-1,1 0,-1 1,0-1,1 1,-1-1,0 1,0-1,1 0,-1 1,0-1,0 0,0 1,0-1,0 1,0-1,2-1,158-163,21-45,-113 137,-67 72,-1 1,1-1,0 1,-1-1,1 1,0 0,-1-1,1 1,0 0,0-1,-1 1,1 0,0 0,0 0,-1 0,1 0,0 0,0 0,0 0,-1 0,1 0,0 0,0 0,0 0,-1 1,1-1,0 0,0 1,-1-1,1 1,0-1,-1 0,1 1,-1 0,1-1,0 1,-1-1,1 1,-1 0,0-1,1 1,-1 0,1-1,-1 1,0 0,0 0,1-1,-1 1,0 0,0 0,0 0,0-1,0 1,4 49,-4-46,21 204,5-38,-26-170,0 1,1 0,0 1,0-1,-1 0,1 0,-1 0,1 1,-1-1,0 0,1 0,-1 1,0-1,0 0,0 1,0-1,0 0,0 1,0-1,0 0,-1 0,1 1,0-1,-1 0,1 0,-1 1,1-1,-1 0,0 0,1 0,-1 0,0 0,0 0,0 0,0 0,0 0,0 0,0-1,0 1,0 0,-1-1,1 1,0-1,0 1,0-1,-1 1,1-1,0 0,-1 0,1 0,0 1,-1-1,1-1,-1 1,-82-64,56 37,22 22,-18-18,-1 1,-1 1,-1 1,-1 2,0 0,-13-4,22 15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5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49,'-18'30,"-132"337,123-293,33-113,7-15,3 2,2 0,2 1,3 1,1 1,13-15,-32 54,2 0,-1 0,1 1,1 0,0 0,0 0,0 1,1 1,1 0,-1 0,6-3,-13 9,0 1,0-1,0 1,0-1,0 1,0-1,0 1,0 0,0 0,0 0,0 0,0 1,0-1,0 0,0 1,0 0,0-1,0 1,0 0,0 0,0 0,-1 0,1 0,0 0,-1 1,1-1,-1 1,1-1,-1 1,0-1,1 1,-1 0,0-1,0 1,0 0,-1 0,1 0,0 0,-1 0,1 1,16 86,-16-84,3 38,2-1,2 0,2 0,13 35,-21-71,-1-1,2 1,-1-1,1 0,0 0,0 0,0 0,1 0,-1-1,1 1,0-1,1 0,-1-1,1 1,-1-1,1 1,0-2,1 1,-1 0,0-1,1 0,-1 0,1-1,0 1,-1-1,1-1,0 1,0-1,0 0,-1 0,1 0,0-1,0 0,-1 0,1-1,0 0,-1 1,5-4,3-2,0-1,-1 0,1-1,-2-1,1 1,-2-2,1 0,-1 0,-1-1,0 0,-1-1,0 1,-1-2,0 1,-1-1,-1 0,0 0,-1-1,0 1,-1-1,-1 0,0 0,-1 0,-1 0,-1-10,1 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49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470 359,'-124'213,"-196"362,696-1270,-107 290,-229 358,-38 48,-1 0,1 0,-1 0,1 0,-1 1,0-1,0 0,0 1,1-1,-1 1,-1-1,1 1,0-1,0 1,0 0,-1-1,1 1,-1 0,0-1,1 1,-1 0,0 0,0 0,0-1,0 1,0 0,-1 0,1-1,0 1,-1 0,1 0,0 1,5 458,41-50,-29-301,-18-108,1-1,-1 0,1 1,-1-1,1 0,-1 0,0 0,0 0,0 1,1-1,-1 0,0 0,0-1,-1 1,1 0,0 0,0 0,0-1,0 1,-1 0,1-1,0 0,-1 1,1-1,0 1,-1-1,1 0,0 0,-1 0,1 0,-1 0,1 0,0 0,-1-1,1 1,0 0,-1-1,1 1,0-1,-1 0,-54-23,-225-139,182 106,-134-64,171 107,42 15</inkml:trace>
  <inkml:trace contextRef="#ctx0" brushRef="#br0" timeOffset="466.056">1458 697,'-18'1,"1"0,0 1,0 1,0 1,1 0,-1 1,1 1,0 0,1 1,-1 1,1 1,1 0,0 1,0 0,1 1,0 0,1 2,0 0,8-7,0 1,1-1,-1 1,2 0,-1 0,1 0,0 0,1 0,-1 0,1 1,1-1,0 1,0-1,0 0,1 1,0-1,0 0,1 0,0 1,0-1,1 0,-1-1,2 1,-1 0,1-1,0 0,0 0,1 0,-1 0,1-1,1 0,-1 0,1 0,0-1,0 1,0-1,1-1,-1 1,1-1,0-1,0 1,0-1,0 0,0 0,6-1,-2 0,-1 0,1-1,0 0,-1-1,1-1,-1 1,1-2,-1 1,0-1,0-1,0 0,0-1,0 1,-1-2,0 1,0-1,0-2,131-129,-117 108,-2-1,-1-2,-1 0,-2 0,-1-2,-2 0,-1-1,-2 0,-2-1,0 0,-3-1,-1 0,-2 1,-1-34,-2 54,-1 0,0 1,-1-1,-1 1,0-1,-1 1,-1 0,0 1,-1-1,-1 1,0 0,-1 0,-8-9,11 18,0 1,0 0,-1 0,0 0,0 1,0 0,0 0,0 1,-1 0,1 0,-1 0,1 1,-1 0,0 0,1 0,-1 1,0 0,0 1,0-1,1 1,-1 0,0 1,1 0,-1 0,1 0,0 1,0 0,0 0,0 1,0 0,1-1,0 2,-1-1,-3 5,-5 7,0 0,1 0,1 1,1 1,0 0,2 1,0-1,0 2,2-1,1 1,0 1,-1 10,5-17,0-1,1 0,0 0,1 1,0-1,1 0,1 0,0 0,1 0,0 0,1 0,1 0,0-1,0 0,1 0,1-1,0 1,0-1,1-1,2 2,17 15,-2-6</inkml:trace>
  <inkml:trace contextRef="#ctx0" brushRef="#br0" timeOffset="948.181">2164 669,'-14'20,"1"-1,0 2,2 0,1 0,0 1,2 0,0 0,2 1,-2 13,6-30,1 0,0 0,1 0,-1 0,1 1,0-1,1 0,-1 0,1 0,1 0,-1 0,1 0,0-1,0 1,1 0,-1-1,1 1,1-1,-1 0,1 0,0-1,0 1,0-1,0 1,1-1,0-1,0 1,0-1,0 0,0 0,1 0,0-1,-1 1,1-1,0-1,0 1,0-1,0 0,0-1,0 1,0-1,0-1,6 0,3 0,-1-1,0-1,1-1,-2 0,1 0,0-1,-1-1,0-1,0 0,-1 0,0-1,0-1,-1 0,0 0,0-1,6-8,13-18,0-2,-3-1,-1-1,9-21,-20 34,-1-1,-1 0,-1-1,-2 0,0-1,-2 0,-2-1,-1 1,-1-1,-1 0,-2 0,-1-1,-2 1,-1 0,-1 1,-2-1,-5-15,-42-76,50 117,0 1,-1 0,1 0,-1 0,0 0,0 1,-1 0,1 0,-1 0,1 0,-1 1,0-1,0 1,0 1,0-1,0 1,-1 0,1 0,0 0,-1 1,1-1,-1 1,-1 1,-1 0,0 0,0 0,0 1,1 0,-1 1,1-1,-1 1,1 1,0 0,0 0,1 0,-1 1,1-1,0 2,0-1,1 1,-1 0,1 0,0 0,1 1,0-1,0 1,0 0,1 1,-1 3,-8 20,1 2,2-1,2 1,0 1,2 11,2-16,1 1,2-1,0 1,3 0,0-1,2 1,1-1,1-1,2 1,1-1,1-1,1 0,1 0,2-1,1-1,11 14,-10-19,0-1,0-1,2-1,0 0,1-1,1-2,1 0,-1-1,2-1,0-1,10 3,17-3,-31-13</inkml:trace>
  <inkml:trace contextRef="#ctx0" brushRef="#br0" timeOffset="1195.203">3123 782,'0'39,"0"16,5 5,1-8</inkml:trace>
  <inkml:trace contextRef="#ctx0" brushRef="#br0" timeOffset="1461.762">3151 302,'0'0</inkml:trace>
  <inkml:trace contextRef="#ctx0" brushRef="#br0" timeOffset="1629.243">3405 1008,'108'-356,"-103"342,-4 7,1 0,0 1,0-1,1 1,0 0,0 0,0 0,1 0,0 0,0 1,0-1,1 1,0 0,2-1,-5 6,-1 0,1 1,-1-1,1 1,-1-1,0 1,1 0,-1 0,0 0,1 0,-1-1,0 2,0-1,0 0,0 0,0 0,0 0,0 1,0-1,-1 0,1 1,0-1,-1 1,1-1,-1 1,0-1,1 1,-1-1,0 1,0-1,0 1,0-1,0 1,0 1,0-2,5 110,-7-95,2 0,0 0,1 0,1 1,0-1,1 0,1-1,0 1,4 7,-7-20,0 0,1 0,-1 0,1 0,-1 0,1-1,0 1,0 0,1-1,-1 0,0 1,1-1,-1 0,1 0,0-1,0 1,0-1,0 1,0-1,0 0,0 0,0 0,0 0,0-1,1 1,-1-1,0 0,0 0,1 0,-1 0,0-1,1 1,-1-1,0 0,0 0,0 0,0 0,0 0,0-1,0 0,0 1,-1-1,1 0,-1 0,1 0,0-2,80-107,12-11,-78 109</inkml:trace>
  <inkml:trace contextRef="#ctx0" brushRef="#br0" timeOffset="2064.534">4223 669,'-15'7,"-1"0,2 1,-1 0,1 1,0 1,0 0,1 1,1 0,0 1,0 0,-6 11,17-21,-1 1,1 0,0 0,0-1,0 1,0 0,1 0,-1 0,1 0,0 0,0 0,0 0,0 0,1 0,-1 0,1 0,-1 0,1 0,0 0,0 0,1-1,-1 1,0 0,1-1,0 1,-1-1,1 1,0-1,0 0,1 0,-1 0,0 0,1 0,-1-1,1 1,1 0,105 46,34-36,-131-14,0 1,-1 0,1 1,-1 0,1 1,0 0,-1 1,1 0,-1 1,0 0,0 1,0 0,0 0,-1 2,0-1,0 1,0 1,0-1,-1 2,-1-1,1 1,-1 1,4 14,0 1,-2 1,-1 0,-1 0,-1 1,-1 0,-1 0,-2 0,0 0,-2 1,-1 0,-1-1,-5 26,4 23,-4 0,-3 0,-4-1,-3 0,-4 2,15-61,0 0,-2 0,0-1,0 0,-2 0,0-1,0 0,-1 0,-8 7,15-17,-1 1,1-1,0 0,-1 0,0 0,0-1,0 0,0 1,0-1,0 0,-1-1,1 1,-1-1,1 0,-1 0,1-1,-1 1,0-1,1 0,-1 0,0 0,1-1,-1 0,0 0,1 0,-1 0,1-1,0 1,0-1,-1 0,1-1,0 1,0-1,-1-1,-3-6,0 0,0-1,1 0,1 0,0-1,0 0,1 0,1 0,0-1,0 1,1-1,1 0,0 0,1 0,1 0,0 0,0 0,3-13,-3 9,1-29,3 1,1 0,3 1,1-1,3 1,1 1,2 0,2 1,2 1,1 0,2 2,2 1,2 0,1 2,26-26,24-10,-44 45</inkml:trace>
  <inkml:trace contextRef="#ctx0" brushRef="#br0" timeOffset="2649.291">6115 613,'0'33,"0"31,0 9,0-3,0-14</inkml:trace>
  <inkml:trace contextRef="#ctx0" brushRef="#br0" timeOffset="2895.429">6171 246,'19'14,"7"5</inkml:trace>
  <inkml:trace contextRef="#ctx0" brushRef="#br0" timeOffset="22335.931">244 2786,'-16'154,"6"131,9-216,-6 194,-21-191,27-70,0 0,0 0,0-1,0 1,0-1,-1 1,1-1,-1 0,1 1,-1-1,1 0,-1 0,0 0,1 0,-1 0,0-1,0 1,0 0,0-1,0 1,0-1,1 0,-1 0,0 0,0 0,0 0,0 0,0 0,0-1,0 1,0 0,0-1,0 0,0 0,1 1,-1-1,0-1,-3-3,1 0,0 0,0 0,0-1,1 0,0 0,0 0,1 0,-1 0,1-1,1 1,-1-1,1 1,0-1,0 0,1 1,0-1,0 0,1 1,0-1,0 0,1 1,-1-1,2 0,10-56,3 1,2 1,3 0,12-18,5-8,5 1,3 3,4 2,3 2,3 2,56-56,-93 110,2 0,1 1,0 0,2 2,0 1,2 2,0 0,0 1,11-3,-34 17,0 1,0-1,0 1,0-1,0 1,1 0,-1 1,0-1,1 0,-1 1,0 0,1 0,-1 0,1 0,-1 0,0 1,1-1,-1 1,0 0,1 0,-1 0,0 1,0-1,0 1,0 0,0 0,0 0,-1 0,1 0,-1 0,1 1,-1-1,0 1,0 0,1 1,0 11,-1 1,0 0,-1-1,0 1,-2 0,0 0,0-1,-2 1,0-1,0 1,-2-1,0 0,0-1,-2 1,-1 1,1 4,-13 29,-2 0,-2-1,-2-1,-2-2,-2-1,-3-1,0-1,-3-2,-1-2,-21 15,7-20,50-33,1-1,-1 1,0 0,1-1,-1 1,0-1,1 1,-1-1,1 1,-1-1,1 1,-1-1,1 1,0-1,-1 0,1 1,-1-1,1 0,0 0,0 1,0-1,-1 0,1 1,0-1,0 0,0 0,0 1,0-1,0 0,0 0,0 1,1-1,-1 0,0 0,0 1,1-1,-1 0,0 1,1-1,-1 0,0 1,1-1,-1 1,1-1,-1 1,1-1,-1 1,1-1,0 1,-1-1,1 1,0 0,-1-1,1 1,0 0,-1-1,1 1,0 0,0 0,0 0,55-49,-27 29</inkml:trace>
  <inkml:trace contextRef="#ctx0" brushRef="#br0" timeOffset="23337.31">1627 2448,'-87'58,"3"4,-70 66,137-113,1 0,0 1,1 0,1 1,1 1,0 0,-4 10,16-27,0 1,1-1,-1 1,0-1,1 1,-1-1,1 1,-1 0,1-1,0 1,-1 0,1-1,0 1,0 0,0 0,1-1,-1 1,0 0,1-1,-1 1,1 0,-1-1,1 1,0-1,0 1,0-1,-1 1,2-1,-1 0,0 1,0-1,0 0,0 0,1 0,-1 0,1 0,-1 0,1 0,-1 0,1-1,-1 1,1 0,0-1,-1 0,1 1,0-1,-1 0,1 0,0 0,-1 0,1 0,0 0,0 0,-1-1,1 1,0-1,-1 1,1-1,1 0,17-5,-1-1,1-1,-1-1,-1-1,1 0,-2-1,1-1,-2-1,10-10,8-2,184-138,-216 161,-1 0,0 1,0 0,0-1,0 1,0 0,0 0,0 0,0-1,1 1,-1 0,0 1,1-1,-1 0,0 0,1 1,-1-1,1 0,-1 1,1 0,0-1,-1 1,1 0,-1 0,1 0,0 0,-1 0,1 0,-1 0,1 1,-1-1,1 0,0 1,-1-1,1 1,-1 0,0 0,1-1,-1 1,0 0,1 0,-1 0,0 0,0 1,0-1,1 1,4 97,-7-92,-1-1,1 1,1 0,-1 0,1 0,1-1,-1 1,1 0,0 0,1-1,-1 1,1-1,1 1,-1-1,1 0,0 0,0 0,1 0,0-1,0 1,0-1,1 0,0 0,4 4,3-5,-1 1,1-2,0 1,0-2,1 0,-1 0,0-1,1 0,-1-1,0-1,1 0,-1-1,0 0,0 0,0-2,0 1,0-2,-1 1,0-2,0 1,0-1,0-1,2-3,20-10,0-2,-2-1,0-1,-2-2,-1-1,-1-2,-1 0,-1-2,-2 0,-2-2,0 0,10-26,-24 40,0 0,-1-1,0 0,-2 0,0 0,-2 0,0-1,-1 1,-1 0,-1-1,-1 1,-1-1,-1-3,3 21,1 0,-1 0,1 0,-1 0,0 0,0 0,-1 0,1 1,0-1,-1 0,0 1,1-1,-1 1,0 0,0 0,-1-1,1 1,0 1,-1-1,1 0,-1 0,1 1,-1 0,0-1,0 1,0 0,0 0,0 1,0-1,0 1,0-1,0 1,0 0,0 0,0 0,0 1,-2 0,-6 2,0 0,0 1,0 1,0-1,1 2,0 0,0 0,1 1,0 0,0 0,0 1,1 0,0 1,1 0,-1 0,2 1,0 0,0 0,0 0,2 1,-1-1,1 1,1 0,0 1,0-1,0 6,3-11,1-1,-1 0,1 0,0 0,0 0,0-1,1 1,0 0,0 0,0-1,0 1,1-1,0 0,0 0,0 0,0 0,1 0,-1-1,1 1,0-1,0 0,0 0,0 0,1-1,-1 0,1 0,0 0,3 1,147 27,-137-29,2 1,1 0,-1 1,0 2,0 0,-1 0,1 2,0 1,-17-6,0 0,0 0,0 0,-1 0,1 1,-1-1,1 1,-1 0,0 0,0-1,0 1,0 1,-1-1,1 0,-1 0,0 0,0 1,0-1,0 1,-1-1,1 1,-1-1,0 1,0-1,0 1,0-1,-1 4,-28 99,21-85,-6 62,14-81,-1 1,2-1,-1 0,0 0,0 0,1 0,-1 0,1 0,-1 0,1 0,0 0,0 0,0-1,0 1,0 0,0 0,1-1,-1 1,1-1,-1 1,1-1,-1 0,1 1,0-1,-1 0,1 0,0 0,0 0,0-1,0 1,0 0,0-1,0 0,0 1,0-1,0 0,0 0,1 0,13-3,0-1,0 0,-1-1,1-1,-1 0,-1-1,1-1,-1 0,-1-1,1 0,-1-1,7-8,-8 9,23-21,-2-2,-1-2,-1 0,-2-2,1-5,-21 29,38-55,-3-2,-3-2,-3-1,6-24,-29 62,-1 0,-1 0,-2-2,-2 1,-1-1,-2 0,-1-1,-1-9,-4 43,1 1,0-1,-1 0,0 0,1 0,-1 0,0 1,0-1,-1 0,1 0,-1 0,1 0,-1 1,0-1,0 0,0 1,-1-1,1 0,0 1,-1 0,0-1,1 1,-1 0,0 0,0 0,0 0,-1 0,1 0,0 1,-1-1,1 1,-1 0,1-1,-1 1,0 0,0 1,1-1,-1 0,0 1,0-1,0 1,0 0,0 0,1 0,-1 1,0-1,0 1,-5 5,0 1,1 1,0-1,1 1,0 1,0-1,0 1,1 0,1 0,-1 0,2 1,-1-1,1 1,0 0,1 0,0 5,-11 42,2 1,3 0,2 1,3 0,2 0,3 0,3-1,2 1,2-1,4 0,1-1,17 39,40 43,-107-214,20 47,1 2</inkml:trace>
  <inkml:trace contextRef="#ctx0" brushRef="#br0" timeOffset="23587.765">3010 2137,'43'10,"33"7,14 7,-4-2,-11-4,-10-1,-10-2,-5-5,-7 1,-10-1</inkml:trace>
  <inkml:trace contextRef="#ctx0" brushRef="#br0" timeOffset="24050.276">4450 2334,'-18'14,"2"1,-1 1,2 0,0 1,2 0,-1 1,2 1,1 0,0 1,1 0,-4 13,13-28,0-1,-1 1,2 0,-1-1,0 1,1 0,0 0,0-1,0 1,1 0,0 0,0-1,0 1,0 0,1-1,0 1,0-1,0 0,0 0,1 0,-1 0,1 0,0 0,0-1,1 1,-1-1,1 0,-1 0,1 0,0 0,0-1,1 0,-1 1,0-2,1 1,-1 0,1-1,0 0,-1 0,1 0,0-1,1 0,21 4,0-3,0 0,0-1,0-2,0-1,-1-1,1-1,-1-1,0-2,0 0,-1-2,0-1,0 0,-2-2,1-1,11-10,32-27,-40 32</inkml:trace>
  <inkml:trace contextRef="#ctx0" brushRef="#br0" timeOffset="24289.384">5240 1628,'-24'46,"2"0,2 1,2 1,3 1,1 0,3 1,1 1,3 0,2 0,3 0,2 0,2 6,-2-40,2 1,0-1,1 0,0 0,1 0,1-1,1 0,1 0,0 0,1 0,0-1,1-1,1 1,0-1,1-1,1 0,0-1,5 4,-15-15,1 1,0-1,-1 0,1 1,0-1,0-1,0 1,-1 0,1-1,0 1,0-1,0 0,0 0,0 0,0 0,0-1,0 1,0-1,0 0,0 0,-1 0,3-1,17-8</inkml:trace>
  <inkml:trace contextRef="#ctx0" brushRef="#br0" timeOffset="24819.661">5662 2448,'44'-12,"0"-1,-2-2,1-2,-2-2,-1-2,24-16,-56 33,-1 1,0-1,0 0,-1 0,1-1,-1 0,0 0,0 0,-1-1,0 0,0 0,0-1,0 1,-1-1,0 0,-1 0,0 0,0 0,0-1,-1 1,0-1,0 0,-1 0,0 0,0 0,-1 1,0-1,-1 0,0 0,0 0,0-1,-2 4,1 0,-1 0,0 0,0 0,0 0,-1 1,0-1,0 1,0 0,0 1,0-1,-1 0,0 1,0 0,0 0,0 1,0 0,0-1,-1 2,1-1,-1 0,1 1,-1 0,0 1,1-1,-6 1,-4 0,-1 0,1 1,-1 1,1 0,0 1,0 1,0 0,0 1,-6 3,6-3,1 1,1 1,-1 0,1 0,0 1,1 1,0 0,0 1,1 0,0 1,1 0,0 1,1 0,0 0,1 1,1 0,0 0,0 1,1 0,1 0,1 1,0-1,0 3,2-5,0 1,1-1,1 1,0 0,1-1,0 1,0-1,2 1,-1-1,2 1,0-1,0-1,1 1,0 0,1-1,1 0,-1-1,2 1,-1-1,2 0,-1-1,1 0,1-1,-1 0,1 0,1-1,-1 0,1-1,12 5,2-3</inkml:trace>
  <inkml:trace contextRef="#ctx0" brushRef="#br0" timeOffset="28891.856">3913 2362,'2'2,"0"-1,0 0,0 1,-1 0,1-1,-1 1,1 0,-1 0,1 0,-1 0,0 0,0 0,0 0,0 1,0-1,-1 0,1 1,-1-1,1 0,-1 1,0-1,0 0,0 1,0 1,0-1,1 23,-1 0,-1-1,-2 1,0-1,-2 1,0-1,-2-1,-1 1,-1-1,-1 0,-2 2,-15 60,26-76</inkml:trace>
  <inkml:trace contextRef="#ctx0" brushRef="#br0" timeOffset="29390.088">3885 1940,'0'4,"-5"7,4 2,1-7,6-9,-3-4,-7 5,-2-4,4 1,2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9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1,'4'0,"22"0,11 0,3 0,1 0,2 0,-1 0,1 0,-1 0,-3 0,1 0,-1 0,-2 0,-3 0,-3 0,-1 0,-6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1,'-37'8,"1"2,0 2,1 1,1 2,0 1,1 2,-19 14,44-28,1 1,-1 0,1 0,0 1,1 0,-1 1,1-1,1 1,-1 0,1 1,0-1,1 1,0 0,0 0,0 0,1 1,1-1,-1 1,1 0,1-1,0 1,0 0,1 0,0 0,0 0,1 0,0 0,0 0,1-1,3 8,-1-8,1-1,0 1,0-1,0 0,1-1,0 0,1 0,-1 0,1 0,0-1,0 0,1-1,0 0,0 0,0 0,0-1,0 0,0-1,1 0,0 0,-1-1,1 0,0 0,-1-1,1 0,0-1,0 0,-1 0,1-1,-1 0,1-1,-1 0,0 0,2-1,227-78,-209 68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9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25,'-39'129,"33"-111,2 0,0 0,2 0,0 1,0-1,2 1,1 3,-1-17,0-1,0 1,1 0,0-1,0 1,0-1,1 1,-1-1,1 1,0-1,0 0,1 0,-1 0,1 0,0 0,0-1,0 1,1-1,-1 0,1 0,0 0,0 0,0-1,0 0,0 1,0-2,0 1,1 0,-1-1,3 1,5-3,0 1,1-2,-1 0,0 0,0-1,0-1,0 0,-1 0,1-1,-1-1,-1 0,1 0,-1-1,0 0,0-1,-1 0,0-1,2-2,-5 6,27-24,-1-2,-2-2,0 0,-3-2,22-36,11-2,-59 73,0-1,0 0,0 1,0-1,0 1,0-1,0 1,0 0,0-1,0 1,0 0,1 0,-1 0,0 0,0 0,0 0,0 0,0 0,0 0,1 0,-1 1,0-1,0 0,0 1,0-1,0 1,0-1,0 1,0 0,0-1,-1 1,1 0,0 0,0 0,-1-1,1 1,0 0,-1 0,1 0,-1 0,1 0,-1 0,1 0,-1 0,0 1,16 49,-2 206,-2-137,-5 1,-5-1,-7 18,5-113,-2 0,0-1,-2 1,-1-1,-1 1,-1-2,-1 1,-1-1,-1 0,-1-1,-1 0,-14 19,21-34,-2 0,1-1,-1 0,0 0,0-1,0 0,-1 0,0 0,0-1,0 0,-5 1,10-4,0 0,-1 0,1-1,0 1,0-1,-1 1,1-1,-1 0,1 0,0-1,-1 1,1-1,0 1,0-1,-1 0,1 0,0-1,0 1,0-1,0 1,0-1,1 0,-1 0,0 0,1 0,-1-1,1 1,0-1,0 1,0-1,-1-1,0-7,0 0,1 0,0 0,1-1,0 1,0 0,1 0,1-1,0 1,1 0,0 0,0 0,1 0,1 0,0 1,0-1,1 1,0 0,2-1,-5 6,20-43,2 1,2 1,1 2,3 0,1 2,3 2,1 1,2 0,-10 16,0 1,2 1,0 2,1 1,1 1,1 1,0 2,7-1,-12 5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7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141 287,'1'322,"26"-72,-26 55,-1-281</inkml:trace>
  <inkml:trace contextRef="#ctx0" brushRef="#br0" timeOffset="332.097">0 287,'42'-36,"2"3,0 1,2 2,2 3,0 1,2 3,0 2,2 2,33-7,-70 22,1 1,-1 0,1 1,-1 1,1 0,0 1,0 1,2 1,-13-1,0-1,1 2,-1-1,0 1,1-1,-1 1,0 1,-1-1,1 1,0 0,-1 0,1 0,-1 1,0-1,0 1,0 0,-1 0,1 1,-1-1,0 1,0 0,-1-1,1 1,0 4,0 9,-1 0,0 0,-2 0,0 1,-1-1,-1 0,0 0,-2 0,0-1,-1 1,0-1,-2 0,0 0,-1-1,0 0,-2 0,0-1,0 0,-1-1,-1 0,-9 7,-21 22,-2-3,-1-1,-2-2,-2-3,-1-1,-1-3,-7 0,27-16,27-17</inkml:trace>
  <inkml:trace contextRef="#ctx0" brushRef="#br0" timeOffset="1298.233">621 935,'11'3,"0"-1,0 0,1-1,-1 0,0-1,0 0,1 0,-1-2,0 1,0-1,0-1,0 0,0-1,-1 0,1 0,-1-1,0 0,0-1,-1 0,0-1,0 0,0 0,4-6,-5 8,1-1,-1 1,0-2,-1 1,1-1,-1 0,-1-1,1 1,-1-1,0-1,-1 1,0-1,-1 0,0 0,0 0,0-1,-2 1,3-10,-5 16,0 0,-1 1,1-1,-1 0,0 1,1-1,-1 1,0 0,-1-1,1 1,0 0,-1-1,1 1,-1 0,0 0,1 0,-1 0,0 1,0-1,0 0,-1 1,1 0,0-1,-1 1,1 0,0 0,-1 0,1 0,-1 1,0-1,1 1,-1 0,1-1,-1 1,0 0,-1 1,-98 11,87-8,1 2,0-1,0 2,0 0,1 1,0 0,1 1,-3 2,12-9,0 1,-1 0,1 1,0-1,1 0,-1 1,1 0,-1-1,1 1,0 0,0 0,1 1,-1-1,1 0,0 0,0 1,1-1,-1 0,1 1,0-1,0 1,0-1,1 1,-1-1,1 0,0 1,0-1,1 0,1 4,6 7,1 1,0-2,1 1,0-2,1 1,1-2,0 1,1-2,0 0,1 0,-3-3,0-1,1 0,0-1,0-1,0 0,1 0,-1-1,1-1,0 0,0-1,0-1,0 0,1-1,-1 0,0-1,0-1,0 0,0-1,0-1,0 0,-1-1,0 0,0-1,0 0,-1-1,0-1,3-2,29-20,-2-2,-1-2,-1-1,-2-2,12-17,-35 36,-4 7,0-1,-1 0,-1 0,0-1,0 0,-1 0,-1-1,-1 0,1 0,-2-1,0 0,1-7,-6 20,0-1,1 1,-1 0,0 0,0 0,0 0,-1 0,1 0,-1-1,1 1,-1 0,1 0,-1 0,0 0,0 0,0 1,0-1,0 0,-1 0,1 1,0-1,-1 1,1-1,-1 1,0-1,1 1,-1 0,0 0,0 0,0 0,0 0,0 0,0 1,0-1,0 1,0-1,0 1,0 0,0-1,-1 1,1 1,-1-1,-89 20,89-19,-1 0,1-1,0 1,0 0,0 1,0-1,1 1,-1-1,0 1,1 0,-1 0,1 0,-1 0,1 0,0 1,0-1,0 1,0-1,0 1,1 0,-1 0,1-1,0 1,-1 0,2 0,-1 1,0-1,0 0,1 0,0 0,0 0,0 1,0-1,0 0,1 0,-1 0,1 0,0 0,1 3,5 0,1-1,1 0,-1 0,1-1,0 0,0-1,0 0,0 0,1-1,-1 0,10 0,-16-1,24 3,-23-5,0 1,-1 0,1 0,0 0,-1 1,1-1,-1 1,1 0,-1 0,1 0,-1 0,1 1,-1-1,0 1,0 0,0 0,0 0,0 0,0 1,0-1,-1 1,0 0,1-1,-1 1,0 0,0 1,0-1,-1 0,1 0,-1 1,0-1,0 1,-9 115,-1-70,8-38,0-1,1 1,1-1,-1 1,2-1,-1 1,1-1,1 0,0 0,0 0,1 0,1-1,-1 1,1-1,1 0,0 0,0-1,1 0,0 0,0 0,4 2,6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7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0 875,'31'-4,"0"-1,0-1,-1-2,0-1,-1-1,0-2,0-1,-2-1,1-1,-2-2,0 0,-1-2,-1-1,-1-1,0-1,-2 0,11-16,-31 36,24-28,-25 30,1 0,-1-1,1 1,0 0,-1 0,1 0,-1 0,1 0,0 0,-1 0,1 0,0 0,-1 0,1 0,-1 0,1 0,0 0,-1 1,1-1,-1 0,1 0,-1 1,1-1,-1 0,1 1,-1-1,1 1,-1-1,1 0,-1 1,0-1,1 1,-1-1,0 1,1 0,-1-1,0 1,0-1,1 1,-1-1,0 1,0 0,0-1,0 1,0 0,0-1,0 1,0-1,0 1,0 0,0-1,0 1,-1-1,1 1,0 0,0-1,-1 1,1-1,0 1,-2 340,3-225,2-48,-3 1,-2-1,-4 1,-3-1,-2-1,-12 33,-24-20,45-78,1-1,-1 1,1 0,-1-1,0 1,0-1,0 1,0-1,0 0,0 0,0 0,0 0,0 0,-1 0,1-1,0 1,0-1,-1 1,1-1,-1 0,1 0,0 0,-1 0,1-1,0 1,-1-1,1 1,0-1,0 0,0 0,-1 0,1 0,0 0,0 0,0 0,0-1,1 1,-4-6,1 1,1-1,-1 0,1 0,1 0,-1 0,1-1,0 1,1-1,0 1,0-1,0 1,1-1,0 0,1 1,0-1,1-4,4-28,1 0,3 0,1 1,2 0,2 1,1 0,3 1,-3 0,3-9,1 1,3 1,2 1,1 1,3 1,1 2,2 0,1 3,2 0,2 3,1 1,1 1,2 3,0 1,15-5,-54 30,1-1,-1 1,1 0,0 0,0 0,0 1,0-1,0 1,1-1,-1 1,0 0,1 0,-1 1,0-1,1 1,-1 0,1-1,-1 2,1-1,-1 0,1 1,-1-1,1 1,-1 0,0 0,0 0,1 1,-1-1,0 1,0 0,0 0,0 0,-1 0,1 0,-1 1,1-1,-1 1,0-1,0 1,0 0,0 0,0 0,0 1,-1 17,0-1,-2 0,0 0,-1 0,-1 1,-1-2,-1 1,0 0,-2-1,0 0,-1-1,-1 1,-1-2,0 1,-1-1,-1-1,-1 0,0-1,-1 0,-3 1,-147 135,94-126,69-25,0 0,0 0,-1 0,1 0,0 0,-1 0,1 0,0-1,0 1,0 0,-1-1,1 1,0-1,0 1,0-1,0 0,0 1,0-1,0 0,0 0,0 0,0 0,0 0,0 0,1 0,-1 0,0 0,1 0,-1 0,1 0,-1-1,1 1,0 0,-1 0,1 0,0-1,0 1,0 0,0-1,0 1,0 0,0 0,0-1,0 1,1 0,-1 0,1-1,-1 1,1 0,-1 0,1 0,0 0,-1 0,1-1,24-52,-9 28</inkml:trace>
  <inkml:trace contextRef="#ctx0" brushRef="#br0" timeOffset="381.884">1581 706,'-45'6,"28"1,0 2,1 0,0 0,0 2,1 0,0 1,1 0,1 1,0 0,1 1,-7 11,16-22,0 1,0 0,0 0,1 1,0-1,0 0,0 1,0-1,1 1,-1 0,1-1,0 1,1 0,-1 0,1 0,0 0,0-1,1 1,-1 0,1 0,0 0,1-1,-1 1,1 0,0-1,0 0,0 1,0-1,1 0,0 0,0 0,0 0,0-1,1 1,-1-1,1 0,0 0,0 0,0-1,2 2,6 1,1-1,0-1,1 0,-1 0,0-1,1-1,-1 0,1-1,0-1,-1 0,1 0,-1-2,0 0,0 0,0-1,0-1,0 0,-1 0,0-1,0-1,-1 0,1-1,-2 0,1-1,-1 0,0 0,-1-1,1-2,-3 4,0 0,-1-1,0 1,0-1,-1 0,0-1,-1 1,0-1,0 0,-1 0,-1 0,1 0,-2-1,1 1,-1-1,-1 1,0-1,-1 1,1-1,-2 1,0 0,0-1,-1 1,0 0,-1 0,0 1,0-1,-4-4,1 6,0 1,0-1,-1 1,0 1,-1 0,1 0,-1 0,0 1,-1 0,1 1,-1 0,0 1,0 0,0 0,0 1,-1 0,1 1,-1 1,1-1,-1 1,1 1,0 0,-1 1,1 0,0 0,0 1,0 0,0 1,0 0,1 1,0 0,0 0,0 1,0 0,1 0,0 1,1 0,-1 1,-4 6,-1 7</inkml:trace>
  <inkml:trace contextRef="#ctx0" brushRef="#br0" timeOffset="652.176">2286 734,'-33'39,"-12"22,3 5,7-8</inkml:trace>
  <inkml:trace contextRef="#ctx0" brushRef="#br0" timeOffset="819.497">2202 368,'5'-29,"1"-5,0 4</inkml:trace>
  <inkml:trace contextRef="#ctx0" brushRef="#br0" timeOffset="1186.767">2456 961,'34'-73,"-18"36,1 1,2 1,1 1,2 1,13-16,-34 48,-1-1,1 1,-1 0,1-1,0 1,-1 0,1 0,0 0,0 0,0 0,0 0,0 0,0 0,0 0,0 0,0 0,1 1,-1-1,0 0,0 1,1-1,-1 1,0 0,1-1,-1 1,0 0,1 0,-1 0,1 0,-1 0,0 0,1 0,-1 0,0 0,1 1,-1-1,0 1,1-1,-1 1,0-1,0 1,1 0,-1 0,0-1,0 1,0 0,0 0,0 0,1 1,18 132,-18-127,0 0,0-1,1 1,0 0,1-1,-1 0,1 0,0 0,1 0,0-1,-1 1,2-1,-1 0,1-1,-1 1,1-1,0-1,1 1,-1-1,1 0,-1 0,1 0,0-1,0-1,0 1,0-1,0 0,1 0,-1-1,0 0,0 0,0-1,1 0,-1 0,0-1,3-1,3-2,0 0,-1-1,1 0,-1-1,-1-1,1 0,-2 0,1-1,-1 0,0-1,-1 0,0-1,6-9,-1-1,-2-1,0-1,-1 0,-1-1,-2 1,2-8,8-20,6-33,-21 59</inkml:trace>
  <inkml:trace contextRef="#ctx0" brushRef="#br0" timeOffset="1451.555">3528 1,'10'33,"2"36,-4 15,-5-2,-2-5,-1-6,-1-10,-5-6,-2-8,1-7,1-5,2-4,2-3,6-1,2-9,-5-9,-2-6</inkml:trace>
  <inkml:trace contextRef="#ctx0" brushRef="#br0" timeOffset="1698.812">3274 340,'38'-5,"33"-2,8 1,0 1,-8 2,-11 0,-11 7,-15 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5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396 114,'0'-4,"-1"-21,-10 33,6 12,0 0,1 0,1 1,1-1,1 1,0 0,3 19,-1 0,-11 296,-2-175,7 131,0-243,-1-31</inkml:trace>
  <inkml:trace contextRef="#ctx0" brushRef="#br0" timeOffset="677.02">0 678,'168'-45,"138"-57,-254 83,-15 7,-15 6,1-1,-1-1,0 0,-1-2,0-1,-1 0,0-2,0 0,-2-1,1-1,-2 0,0-2,0-1,-1-7,0-1,-2 0,0-1,-2 0,-2-1,0-1,-2 0,-1 0,4-30,-2 31,-9 28,0 0,0 1,0-1,0 0,0 1,0-1,0 0,1 1,-1-1,0 0,0 0,0 1,0-1,1 0,-1 1,0-1,0 0,0 0,1 0,-1 1,0-1,0 0,1 0,-1 0,0 1,1-1,-1 0,0 0,1 0,-1 0,0 0,0 0,1 0,-1 0,0 0,1 0,-1 0,0 0,1 0,-1 0,0 0,1 0,-1 0,0 0,1 0,-1-1,0 1,0 0,1 0,-1 0,0-1,1 1,-1 0,0 0,0 0,0-1,1 1,-1 0,-5 111,-1-73,-35 346,42-46,-2-334,1 0,0 0,0 0,1 0,-1 0,1 0,-1-1,1 1,1 0,-1 0,0 0,1-1,0 1,0-1,0 1,0-1,0 0,1 0,-1 0,1 0,0 0,0-1,0 1,0-1,1 0,-1 0,1 0,-1 0,1-1,0 1,-1-1,1 0,0 0,0 0,0-1,0 1,0-1,0 0,0 0,0 0,-1-1,4 0,10-6,-1 0,0-1,0-1,-1-1,0 0,-1-1,0 0,11-13,58-41,18 10,-99 55,0 0,1 0,-1 0,0 0,0 1,0-1,0 1,0-1,0 1,0 0,0-1,0 1,0 0,0 1,0-1,0 0,-1 0,1 1,0-1,-1 1,0-1,1 1,-1 0,0 0,0-1,1 1,-2 0,1 0,0 0,0 0,0 0,-1 1,15 69,-9 70,-5-140,-1 0,1-1,0 1,0 0,-1-1,1 1,0-1,0 1,1-1,-1 1,0-1,0 0,1 1,-1-1,1 0,-1 0,1 0,-1 0,1 0,0-1,-1 1,1 0,0-1,0 0,0 1,-1-1,1 0,0 0,0 0,0 0,-1 0,1 0,0 0,0 0,0-1,-1 1,1-1,0 0,0 1,-1-1,2-1,64-40,-42 19</inkml:trace>
  <inkml:trace contextRef="#ctx0" brushRef="#br0" timeOffset="1001.175">1807 875,'40'-5,"0"-2,0-2,-1-2,0-1,-1-2,-1-1,31-19,5-38,-72 70,0-1,1 1,-1 0,0-1,0 1,0-1,-1 1,1-1,-1 1,1-1,-1 1,0-1,0 0,0 1,0-1,0 1,-1-1,1 1,-1-1,0 0,1 1,-1 0,0-1,-1 1,1 0,0-1,-1 1,1 0,-1 0,0 0,1 0,-1 0,0 1,0-1,-1 1,0-2,-1 1,0 0,0 0,0 1,0 0,0-1,-1 1,1 0,0 1,-1-1,1 1,0 0,-1 0,1 1,0-1,-1 1,1 0,0 0,-1 0,1 0,0 1,0 0,0 0,0 0,-86 58,74-47,1 1,1 1,0 0,1 1,0 1,1 0,1 0,1 1,-4 10,10-19,0 0,1 0,0 0,0 1,1-1,0 1,1 0,0 0,0 0,1-1,1 1,0 0,0 0,1 0,0-1,0 1,1-1,0 0,1 1,4 6,-4-10,0 0,1-1,0 1,0-1,0 0,1 0,0 0,0-1,0 0,0 0,0 0,1-1,0 0,0 0,0-1,0 0,0 0,6 0,134 7,-145-9,33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4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1,'37'109,"22"110,-19-67,6-1,19 30,10 13,-75-194,-1-1,1 1,0-1,1 0,-1 1,0-1,0 1,0-1,0 1,0-1,1 0,-1 1,0-1,0 1,1-1,-1 1,0-1,1 1,-1-1,1 1,-1 0,1-1,-1 1,1-1,-1 1,1 0,-1 0,1-1,-1 1,1 0,-1 0,1-1,-1 1,1 0,0 0,-1 0,1 0,-1 0,1 0,0 0,-1 0,1 0,-1 0,1 1,0-1,-1 0,1 0,-1 0,1 1,-1-1,1 0,-1 1,1-1,-1 0,1 1,-1-1,1 1,-1-1,0 1,1-1,-1 1,0-1,1 1,-1-1,0 1,0-1,0 1,1-1,-1 1,14-52,-14 49,50-209,66-169,-69 233,-29 127,-8 24</inkml:trace>
  <inkml:trace contextRef="#ctx0" brushRef="#br0" timeOffset="383.732">903 707,'0'43,"0"34,0 12,0-3,0-11,0-15,0-12,0-4,0-6,0-4,0-2,0-3,0-1,0-1,-5-4,-1-12,0-7</inkml:trace>
  <inkml:trace contextRef="#ctx0" brushRef="#br0" timeOffset="686.17">903 678,'61'-7,"1"2,1 3,-1 2,0 4,30 6,-90-11,1 1,0-1,0 1,-1 0,1 0,0 0,0 1,-1-1,1 1,0-1,-1 1,1 0,-1 0,1 0,-1 0,1 0,-1 1,0-1,1 1,-1 0,0-1,0 1,0 0,0 0,-1 1,1-1,-1 0,1 0,-1 1,0-1,1 1,-1-1,-1 1,1-1,0 1,-1 0,1 0,-1-1,0 1,0 0,0-1,0 1,0 0,0 0,-1-1,0 1,1 0,-2 1,-10 12,0 0,-1-1,0-1,-1 0,-1-1,0-1,-1 0,0-1,-1-1,0 0,0-2,-1 1,0-2,-1-1,-16 4,-55 2,71-17</inkml:trace>
  <inkml:trace contextRef="#ctx0" brushRef="#br0" timeOffset="1219.701">1890 594,'-167'206,"31"-40,-151 142,197-212,98-90,6-10</inkml:trace>
  <inkml:trace contextRef="#ctx0" brushRef="#br0" timeOffset="1949.592">2089 791,'-62'69,"3"2,3 3,-24 44,56-82,-98 162,88-159,40-57,109-148,-55 89,168-183,-125 168,-102 91,0 1,0-1,1 0,-1 1,0-1,1 1,-1-1,0 1,1-1,-1 1,1 0,-1 0,0 0,1 0,-1 0,1 0,-1 0,1 0,-1 0,0 1,1-1,-1 1,0-1,1 1,-1-1,0 1,0 0,1 0,-1-1,0 1,0 0,0 0,0 0,0 0,0 1,0-1,-1 0,1 0,0 0,0 1,-1-1,1 0,-1 1,1 0,14 64,-13 23,-3-69,0-1,2 0,0 0,2 1,0-1,1 0,0-1,5 10,54 105,-62-132,-1 0,1 0,0 1,-1-1,1 0,0 1,-1-1,0 1,1-1,-1 0,0 1,0-1,0 1,0-1,0 1,0-1,0 1,0-1,0 1,-1-1,1 1,-1-1,1 0,-1 1,0-1,1 0,-1 1,0-1,0 0,0 0,0 0,0 0,0 0,0 0,0 0,0 0,-1 0,1 0,0-1,-1 1,1-1,0 1,-1-1,1 1,-1-1,1 0,-1 1,1-1,0 0,-1 0,1 0,-1 0,1-1,-1 1,1 0,-1 0,1-1,-1 1,1-1,0 0,-1 0,-20-9,1-2,0 0,1-2,0 0,1-1,-14-15,31 28,-140-135,117 112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7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0 286,'286'-110,"-261"101,0 2,1 1,0 1,0 1,0 1,1 1,-1 2,1 1,-1 0,0 2,0 2,0 0,0 1,5 3,127 59,-146-72,-25-16,-187-130,165 119,35 30,-1 1,1-1,-1 0,1 1,0-1,-1 0,1 1,0-1,-1 0,1 1,0-1,0 0,-1 0,1 1,0-1,0 0,0 0,0 1,0-1,0 0,0 0,1 1,-1-1,0 0,0 1,1-1,-1 0,0 0,1 1,-1-1,0 1,1-1,-1 0,1 1,-1-1,1 1,-1-1,1 1,0-1,-1 1,1-1,0 1,-1 0,1-1,0 1,-1 0,1 0,0 0,0-1,-1 1,1 0,0 0,0 0,-1 0,1 0,0 0,0 0,17-3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7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56,'172'-11,"110"-8,-152-4,-118 20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8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23,'43'4,"43"-2,12-2,-6-1,-9-1,-14 1,-14-5,-11-1,-9 1,-10 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5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1 291,'73'-23,"1"4,1 3,1 3,0 3,1 4,60 5,-158-18,-16 0,18 10,0 0,1-1,0 0,1-2,0 0,1-1,0 0,-13-17,18-2,13 17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9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743 57,'-47'52,"3"2,2 2,-5 13,-7 10,-308 381,229-299,124-151,5-6</inkml:trace>
  <inkml:trace contextRef="#ctx0" brushRef="#br0" timeOffset="417.222">122 0,'16'37,"0"-1,3-1,1-1,22 29,11 17,121 217,-14 9,-38-2,-121-303,-1 0,0 0,0 0,1 0,-1 0,0 0,1-1,-1 1,1 0,0 0,-1 0,1-1,-1 1,1 0,0-1,0 1,-1-1,1 1,0-1,0 1,0-1,-1 1,1-1,0 0,0 0,0 1,0-1,0 0,0 0,0 0,0 0,0 0,0 0,0 0,0 0,-1 0,1-1,0 1,9-5</inkml:trace>
  <inkml:trace contextRef="#ctx0" brushRef="#br0" timeOffset="736.644">1166 762,'0'5,"0"11,0 8,0 4,0 3,0 0,0 0,0 0,0-1,0-1,0 0,0-1,0 0,0 0,0 1,-4-6,-2-6</inkml:trace>
  <inkml:trace contextRef="#ctx0" brushRef="#br0" timeOffset="1214.032">998 706,'70'-6,"0"3,0 4,23 4,-86-5,4 0,0 1,0 0,0 0,0 1,-1 1,1 0,-1 0,0 1,7 3,-15-4,0 0,-1-1,0 1,1 0,-1 0,0 0,-1 0,1 0,0 0,-1 0,0 1,0-1,0 0,0 0,0 0,0 0,-1 0,0 0,1 0,-1 0,0 0,-1 0,1 0,0 0,-1 0,0-1,0 1,1-1,-1 1,-1-1,1 0,0 0,-1 0,1 0,-1 0,1 0,-4 1,-5 6,7-7,0 0,-1 0,1 1,0-1,1 1,-1 0,0 0,1 0,-1 0,1 0,0 1,0 0,1 0,-1-1,1 2,0-1,0 0,0 0,0 1,1-1,0 1,0-1,0 1,0-1,1 1,-1 0,1-1,1 1,-1 0,1-1,-1 1,1 0,1-1,-1 1,1-1,-1 0,1 1,1-1,155 127,-155-128,-1 0,0 1,0-1,0 1,0-1,-1 1,0 0,1-1,-1 1,-1 0,1 0,0 0,-1 0,0 0,0 0,0 0,-1 0,1 0,-1 0,0 0,0 0,0-1,0 1,-1 0,0-1,0 1,0-1,0 1,0-1,-1 0,1 0,-1 0,0 0,0 0,0-1,0 1,0-1,-1 0,1 0,-2 0,-6 6,0-1,0 0,-1-1,0 0,0-1,0 0,-1-1,1 0,-1-1,0-1,0 0,0-1,0 0,-1-1,1 0,0-1,0-1,-10-2,5-3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87,'46'101,"-5"2,-5 2,-4 5,-4-18,-4-9,-16-50,1 0,2 0,1-1,2 0,1-1,5 7,-19-35,0-1,0 1,0 0,1-1,-1 1,0-1,1 0,0 1,-1-1,1 0,0 0,0 0,0 0,1 0,-1 0,0-1,1 1,-1-1,1 1,-1-1,1 0,0 0,-1 0,1-1,0 1,0-1,0 1,-1-1,1 0,0 0,0 0,0-1,0 1,-1-1,1 1,0-1,0 0,-1 0,3-1,4-9,-1-1,-1 0,1-1,-2 0,0 0,-1 0,0 0,-1-1,0 0,0-5,2-3,87-333,-14 10,-66 284,-9 37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1 257,'574'0,"-531"-9,-42 9,0-1,-1 1,1-1,0 1,-1-1,1 0,-1 1,1-1,-1 0,1 1,-1-1,1 0,-1 0,0 0,1 1,-1-1,0 0,0 0,0 0,1 0,-1 0,0 1,0-1,0 0,0 0,-1 0,1 0,0 0,0 1,0-1,-1 0,1 0,0 0,-1 1,1-1,-1 0,1 0,-1 1,1-1,-1 1,0-1,1 0,-1 1,0-1,1 1,-1-1,0 1,0 0,0-1,-184-159,148 120,49 29,1 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9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74,'0'311,"-28"-95,28-204</inkml:trace>
  <inkml:trace contextRef="#ctx0" brushRef="#br0" timeOffset="433.289">0 17,'48'-7,"0"2,0 2,0 2,37 4,-81-3,0-1,-1 1,1 0,-1 0,1 1,0-1,-1 1,1 0,-1 0,1 0,-1 0,0 1,1-1,-1 1,0 0,0 0,0 0,0 0,-1 1,1-1,0 1,-1 0,0-1,0 1,0 0,0 0,0 1,0-1,-1 0,1 0,-1 1,0-1,0 1,-1 0,-2 7,-2-1,0 1,0-1,-1 0,0 0,0 0,-1 0,-1-1,0 0,0-1,0 1,-1-2,0 1,-1-1,0 1,-37 37,45-43,-1-1,1 0,0 1,-1-1,1 1,0-1,0 1,0-1,1 1,-1 0,0 0,1-1,-1 1,1 0,-1 0,1 0,0-1,0 1,0 0,0 0,0 0,0 0,0-1,1 1,-1 0,1 0,-1 0,1-1,0 1,-1 0,1-1,0 1,0 0,0-1,0 0,1 1,-1-1,0 1,1-1,-1 0,1 0,-1 0,1 0,-1 0,1 0,0 0,-1-1,1 1,0-1,0 1,0-1,0 1,244 54,-243-53,0 1,0-1,0 1,-1 0,1 0,-1 0,1 0,-1 0,0 0,-1 1,1-1,0 1,-1-1,0 1,0 0,0 0,0-1,0 1,-1 0,0 0,0 0,0 0,0 0,-1-1,1 1,-1 0,0 0,0-1,0 1,-1 0,1-1,-1 1,0-1,0 0,0 1,-1-1,1 0,-1 0,1-1,-1 1,0 0,0-1,0 0,0 0,-1 0,1 0,-1 0,-1 0,-218 110,138-83,61-25</inkml:trace>
  <inkml:trace contextRef="#ctx0" brushRef="#br0" timeOffset="681.183">1045 17,'-39'43,"-21"29,-12 12,3 1,4-9,7-8,9-11,8-10,6-8,5-7,2-3,1-2,0-5,6-7</inkml:trace>
  <inkml:trace contextRef="#ctx0" brushRef="#br0" timeOffset="1317.063">1242 243,'-496'489,"416"-392,81-97,-1 0,1 0,-1 0,1 1,-1-1,0 0,1 0,-1 0,1 0,-1 0,0 0,1 1,-1-1,1 0,-1 0,0 1,1-1,-1 0,0 0,1 1,-1-1,0 0,0 1,1-1,-1 1,0-1,0 0,1 1,-1-1,0 1,0-1,0 0,0 1,0-1,0 1,0-1,0 1,0-1,0 0,0 1,0-1,0 1,0-1,0 1,0-1,-1 0,1 1,0-1,0 1,0-1,-1 0,1 1,0-1,0 0,-1 1,1-1,0 0,-1 1,1-1,-1 0,34-19,193-184,57-110,-270 299,-11 10,1 1,0-1,0 1,0-1,0 1,0 0,1 0,0 0,-1 1,1-1,0 1,0 0,1 0,-1 1,0-1,0 1,1 0,4-1,-7 3,0 1,0-1,0 1,0 0,0-1,0 1,-1 0,1 0,-1 0,1 1,-1-1,0 0,1 0,-1 1,0-1,-1 1,1-1,0 1,-1-1,1 1,-1-1,0 2,4 12,48 222,-48-224,11 64,-15-76,0 0,-1 0,1 0,0 1,-1-1,0 0,1 0,-1 0,0 0,0 0,0 0,0 0,-1 0,1-1,0 1,-1 0,1-1,-1 1,0-1,0 1,1-1,-1 0,0 0,0 0,0 0,0 0,0 0,0 0,0-1,-1 1,1-1,0 0,-1 1,-17 1,0-1,0-1,-1-1,1-1,0 0,0-2,1 0,-1-1,1-1,0-1,0 0,1-2,-8-4,-44-39,60 39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7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1 396,'652'0,"-647"0,-1 0,1 0,-1 0,1-1,-1 1,1-1,-1 0,0 0,1-1,-1 1,0-1,0 0,0 0,0-1,0 1,-1-1,1 0,-1 0,1 0,-1 0,0 0,0-1,0 0,6-12</inkml:trace>
  <inkml:trace contextRef="#ctx0" brushRef="#br0" timeOffset="248.89">424 0,'-5'48,"-6"35,-1 13,1-5,2-8,4-14,1-13,3-12,5-9,3-5,-1-3,4-1,5-5,0-7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1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49,'30'27,"-2"2,-1 1,-2 1,-1 1,-1 1,-1 1,-3 0,0 2,-2 2,15 39,-4 2,-3 1,-3 0,0 23,-6-29,29 45,-44-119,0 1,0-1,0 1,0-1,0 0,0 0,1 0,-1 0,0 0,0 0,0 0,0 0,1 0,-1 0,0-1,0 1,0 0,0-1,0 1,0-1,0 1,0-1,0 0,0 1,0-1,0 0,0 0,-1 1,1-1,0 0,0 0,-1 0,1 0,-1 0,1 0,-1 0,1 0,-1-1,0 1,1 0,-1 0,0 0,0 0,0 0,0-1,0 1,0 0,0 0,0-1,1-2,19-58,-2-1,-4-1,-2-1,0-25,10-51,44-248,-47 331,-8 39</inkml:trace>
  <inkml:trace contextRef="#ctx0" brushRef="#br0" timeOffset="1130.255">903 698,'13'102,"-2"33,-58 161,41-132,6-152</inkml:trace>
  <inkml:trace contextRef="#ctx0" brushRef="#br0" timeOffset="1438.12">846 811,'40'-13,"0"2,0 2,1 2,0 2,1 1,15 2,-54 2,1-1,-1 1,1 0,-1-1,0 2,1-1,-1 0,1 1,-1-1,0 1,1 0,-1 0,0 0,0 1,0-1,0 1,0 0,0 0,0 0,0 0,-1 0,1 1,-1-1,0 1,1-1,-1 1,0 0,-1 0,1 0,-1 0,1 0,-1 0,0 1,0-1,0 0,0 1,-1-1,1 1,-1 2,-4 2,0 1,0-1,-1 0,0 0,-1-1,0 1,0-1,0 0,-1-1,0 0,0 0,-1 0,0-1,1 0,-2 0,1-1,-5 2,-5 4,-147 69,144-70,2-2</inkml:trace>
  <inkml:trace contextRef="#ctx0" brushRef="#br0" timeOffset="1854.692">1777 670,'-28'33,"-25"31,-7 14,1-2,6-4,7-9,7-6,5-8,4-7,2-7,1-4,0-2,0-2,0 0,-1-5,5-1,6-5</inkml:trace>
  <inkml:trace contextRef="#ctx0" brushRef="#br0" timeOffset="2119.779">1919 924,'-24'43,"-13"29,-4 11,4-3,4-10,7-13,4-11,5-9,6-5,4-4,4-6</inkml:trace>
  <inkml:trace contextRef="#ctx0" brushRef="#br0" timeOffset="2566.499">1806 924,'30'-4,"0"1,0 1,0 2,0 2,0 0,15 4,-41-6,-1 0,0 0,0 0,0 0,0 0,0 1,0-1,0 1,0 0,0 0,0 0,0 0,0 0,-1 1,1-1,0 1,-1 0,1 0,-1 0,0 0,0 0,0 0,0 1,0-1,0 1,0 0,-1-1,1 1,-1 0,0 0,0 0,0 0,0 0,-1 0,1 0,-1 0,1 0,-1 1,-4 6,0-1,0 0,0 0,-1 0,-1 0,1-1,-2 0,1 0,-1-1,-3 3,-16 22,10-13,13-17,-1 0,1 0,0 1,0-1,0 1,0 0,0 0,1 0,-1 0,1 1,0-1,0 1,0-1,0 1,1 0,-1-1,1 1,0 0,0 0,1 0,-1 0,1 0,0 0,0 0,0 0,0 0,1 0,0 0,-1 0,2 0,-1 0,0 0,1 0,0-1,-1 1,1-1,1 1,102 48,-92-48,0 1,-1 0,1 0,-1 2,-1-1,1 1,-1 1,0 0,6 7,-15-13,0 0,-1 0,1 0,-1 0,1 0,-1 0,0 1,0-1,0 1,0-1,0 1,-1-1,1 1,-1-1,0 1,1-1,-1 1,0 0,-1-1,1 1,0-1,-1 1,1 0,-1-1,0 1,0-1,0 0,0 1,0-1,-1 0,1 0,-1 1,-1 0,-69 55,59-52,-2 0,1 0,0-2,-1 0,0 0,0-1,0-1,-1-1,-14 0,6-1</inkml:trace>
  <inkml:trace contextRef="#ctx0" brushRef="#br0" timeOffset="4218.822">2144 1488,'-48'33,"36"-28,-1 0,1-2,-1 1,0-2,0 1,0-2,-1 0,1 0,0-2,0 1,0-2,-1 0,1 0,1-1,-1-1,0 0,-1-1,-77-26,88 31,1-1,0 1,0-1,0 0,0 1,1-1,-1 0,0-1,0 1,0 0,1 0,-1-1,1 1,-1-1,1 1,0-1,-1 0,1 1,0-1,0 0,0 0,0 0,1 0,-1 0,0 0,0-2,1-13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0,'-14'0,"22"0,24 0,337 29,-208-30,-149 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3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1,'43'5,"34"1,8-4,-6-4,-10 0,-14-1,-10 0,-8 2,-7 0,-2 0,-6 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13,'37'113,"39"128,-8-25,41 80,-106-290,50 81,-52-88,1 1,0-1,-1 1,1-1,-1 0,0 0,1 0,-1 1,0-2,1 1,-1 0,0 0,0 0,0 0,0-1,0 1,0 0,0-1,-1 1,1-1,0 1,-1-1,1 0,-1 1,0-1,1 1,-1-1,0 0,0 1,0-1,0 0,0 1,-1-1,1 1,0-1,1-5,32-277,-13 143,7 1,5 1,8-1,-38 132,30-53,-20 55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6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0 139,'326'17,"-172"1,-155-18,1 0,0-1,0 1,0 0,-1 0,1 0,0-1,0 1,0 0,0 0,0-1,-1 1,1 0,0-1,0 1,0 0,0 0,0-1,0 1,0 0,0-1,0 1,0 0,0-1,0 1,0 0,1 0,-1-1,0 1,0 0,0 0,0-1,0 1,1 0,-1 0,0-1,0 1,0 0,1 0,-1 0,0-1,0 1,0 0,1 0,-1 0,0 0,1 0,-1 0,0-1,0 1,1 0,-1 0,0 0,1 0,-1 0,0 0,0 0,1 0,-1 0,0 0,1 1,-25-21,21 18,-23-17,-75-71,99 66,10 17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0,'14'0,"20"0,8 0,3 0,-3 5,-3 2,-3-1,-4-1,-1-1,-2-2,-1-1,-1-1,1 1,-5-7,-7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32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18,'5'0,"6"0,6 0,6 0,2 0,3 0,1 0,1 0,-1 0,0 0,0 0,0 0,-1 0,1 0,-6-5,-1-2,-5 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8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1 257,'543'-30,"-542"30,0 1,0 0,0-1,0 1,0-1,0 1,0-1,0 0,0 0,0 1,1-1,-1 0,0 0,0 0,0 0,0 0,0 0,1 0,-1-1,0 1,0 0,0-1,0 1,0-1,0 1,0-1,0 1,0-1,0 0,0 1,0-1,0 0,-1 0,1 0,0 0,0 1,-1-1,1 0,-1 0,1-1,-1 1,1 0,-1 0,0 0,1 0,-1 0,0 0,0 0,0-1,0 1,0 0,0 0,0 0,0 0,0 0,-1-1,1 1,0 0,-1 0,-118-108,59 40,53 52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7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92,'20'16,"-1"1,-1 1,0 0,-2 1,0 1,-1 1,-1 0,-1 1,0 0,-2 1,-1 0,-1 1,-1 0,-1 0,-1 1,0 5,8 44,-4 0,-2 1,-3 69,-6-135,1 0,0 0,1 1,0-1,0 0,1 0,0 0,1 0,0 0,0-1,2 4,-4-12,-1 1,0 0,1 0,-1-1,0 1,1-1,-1 1,1 0,-1-1,1 1,-1-1,1 1,0-1,-1 0,1 1,0-1,-1 1,1-1,0 0,-1 0,1 1,0-1,0 0,-1 0,1 0,0 0,0 0,-1 0,1 0,0 0,0 0,-1 0,1-1,0 1,0 0,-1 0,1-1,0 1,-1 0,1-1,0 1,-1-1,1 1,-1-1,1 1,-1-1,1 1,-1-1,1 0,-1 1,1-1,-1 1,0-1,1 0,-1 0,0 1,22-46,-20 42,21-66,-3 0,-4-2,5-43,-4 6,5 1,5 1,37-91,-54 175,-3 9</inkml:trace>
  <inkml:trace contextRef="#ctx0" brushRef="#br0" timeOffset="315.066">848 572,'-5'48,"-1"25,-5 6,-1-7,3-10,2-11,2-9,2-8,2-13,1-11</inkml:trace>
  <inkml:trace contextRef="#ctx0" brushRef="#br0" timeOffset="784.651">791 543,'49'-7,"0"2,0 1,1 3,41 5,-27 20,-63-22,1-1,-1 0,0 1,0-1,0 0,-1 1,1 0,0-1,0 1,-1-1,1 1,-1 0,1-1,-1 1,0 0,0 0,0-1,0 1,0 0,0 0,0-1,-1 1,1 0,0-1,-1 1,0 0,1-1,-1 1,0-1,0 1,0-1,0 1,0-1,0 0,0 1,-1 0,-61 54,56-52,0 1,1 0,-1 0,1 0,0 1,0 0,1 0,-1 0,1 1,1 0,-1 0,1 0,1 0,-1 1,1-1,0 2,4-3,1 0,0 0,0 0,0 0,1 0,0-1,0 1,0-1,1 0,0 0,0 0,0 0,0-1,1 1,0-1,0 0,0-1,0 1,1-1,-1 0,1 0,0-1,5 2,-7-2,109 80,-110-79,0 1,1 0,-1-1,0 1,-1 0,1 1,-1-1,0 0,0 1,0-1,0 1,-1-1,0 1,0 0,0 0,0 0,-1-1,0 1,0 0,0 0,-1 0,0 0,0-1,0 1,0 0,-1-1,0 2,-3 1,-1 0,0 0,-1-1,0 0,0 0,0 0,0-1,-1 0,0 0,0-1,0 0,-1-1,-8 3,6-2,0 0,0-1,-1 0,1 0,-1-1,0-1,1 0,-1-1,0 0,0-1,0 0,1-1,-1 0,-9-3,3-2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25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17 162,'0'33,"0"26,0 8,0-4,0-6,0-9,0-8,0-6,0-3,-4-8,-3-3,1-4</inkml:trace>
  <inkml:trace contextRef="#ctx0" brushRef="#br0" timeOffset="281.888">46 20,'22'-6,"0"1,1 2,-1 0,1 1,-1 1,1 1,-1 1,1 1,-1 1,16 5,-31-5,-1 1,0 0,-1 1,1-1,-1 1,0 0,0 0,0 0,-1 1,0 0,0 0,0 0,-1 0,0 1,0-1,0 1,-1 0,0-1,-1 1,1 0,-1 0,0 1,-1-1,0 0,0 0,-1 0,0 0,0 0,0 0,-1 0,0 0,0 0,-1-1,-3 7,0-6,0-1,0 0,-1 0,0 0,0-1,0 0,-1 0,1-1,-1 0,0 0,0-1,-1 0,1-1,-1 0,1 0,-1 0,0-1,0-1,0 1,1-2,-1 1,0-1,0 0,1-1,-1 0,0 0,-15-5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0 198,'78'229,"-64"-197,122 276,-62-114,-74-193,-1 0,1 0,0 0,0 0,0 0,0 0,0-1,0 1,0 0,0 0,0 0,1 0,-1 0,0 0,0 0,1 0,-1 0,1 0,-1 0,1-1,-1 1,1 0,0 0,-1-1,1 1,0 0,-1-1,1 1,0 0,0-1,0 1,-1-1,1 0,0 1,0-1,0 0,0 1,0-1,0 0,0 0,0 0,0 0,0 0,0 0,0 0,0 0,0 0,0 0,0-1,0 1,0 0,-1-1,1 1,0 0,0-1,0 1,0-1,-1 0,1 1,0-1,5-12,0 1,-1-1,-1 0,0-1,-1 1,-1-1,0 1,1-12,3-19,138-500,-112 360,-25 127,-5 33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8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0 233,'28'-6,"-1"1,1 1,0 1,1 2,-1 1,0 1,28 5,146 34,-96-9,-105-30,0-1,0 1,0-1,-1 1,1-1,0 0,0 0,0 1,0-1,0 0,0 0,0 0,1 0,-1 0,0 0,0 0,0 0,0-1,0 1,0 0,0-1,-1 1,1 0,0-1,0 1,0-1,0 0,0 1,-1-1,1 0,0 1,0-1,-1 0,1 0,0 1,-1-1,1 0,-1 0,0 0,1 0,-1 0,1 0,-1 0,0 0,0 0,0 0,0 0,0 0,0 0,0 0,0 0,0 0,0 0,0 0,-15-56,6 40,-1 0,0 1,-1 0,-1 1,0 0,-1 1,0 0,-2 1,1 0,-2 2,-6-5,0-1,3 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9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1,'38'4,"37"-2,11-2,0-1,-10-1,-13 1,-8 0,-8 0,-7 1,-6 0,-4-1,-7 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41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1 450,'70'-8,"1"4,-1 2,62 7,-63-2,1 1,0 3,-1 4,15 5,-84-16,1 1,-1-1,1 1,-1-1,1 1,-1-1,1 0,-1 1,1-1,0 0,-1 0,1 1,-1-1,1 0,0 0,-1 0,1 0,0 0,-1 0,1 0,0 0,-1 0,1 0,-1 0,1 0,0 0,-1-1,1 1,-1 0,1 0,0-1,-1 1,1 0,-1-1,1 1,-1 0,1-1,-1 1,1-1,-1 1,0-1,1 1,-1-1,0 1,1-1,-1 0,0 1,0-1,1 1,-1-1,0 0,0 1,0-1,0 0,0 1,0-1,0 0,0 1,0-1,0 1,0-1,0 0,-1 1,1-1,0 0,0 1,-26-41,22 36,-160-192,140 171,1 0,1-2,2-1,1 0,1-1,1-2,6 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9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49,'78'189,"91"249,-86-156,-68-254,-15-28,0 1,0-1,0 0,1 1,-1-1,0 0,1 1,-1-1,0 0,1 0,-1 1,0-1,1 0,-1 0,0 1,1-1,-1 0,0 0,1 0,-1 0,1 0,-1 0,1 0,-1 0,0 0,1 0,-1 0,1 0,-1 0,0 0,1 0,-1 0,1 0,-1 0,0 0,1-1,-1 1,1 0,-1 0,0-1,1 1,-1 0,0 0,0-1,1 1,-1 0,0-1,0 1,1 0,-1-1,0 1,0-1,0 1,0 0,1-1,-1 1,0-1,0 1,0 0,0-1,0 1,0-1,0 1,0 0,0-1,0 1,0-1,-1 1,1 0,11-173,6 70,5 1,4 2,15-33,-5 13,33-95,-59 197,-1 4</inkml:trace>
  <inkml:trace contextRef="#ctx0" brushRef="#br0" timeOffset="735.705">791 812,'-106'299,"81"-235,11-24,-1 0,-3-1,-1-1,-2 0,-5 4,359-509,-164 256,-168 209,0 1,0-1,0 0,0 1,0-1,0 0,1 1,-1-1,0 1,1 0,0-1,-1 1,1 0,0 0,-1 0,1 0,0 1,0-1,0 0,0 1,0-1,-1 1,1-1,0 1,0 0,0 0,0 0,0 0,0 0,0 1,0-1,0 1,0-1,0 1,0 0,0-1,0 1,-1 0,1 0,0 0,-1 1,1-1,-1 0,1 1,-1-1,1 1,-1-1,0 1,0 0,54 147,-41-95,-10-43,6 21,-1 0,-2 1,0 0,-3 0,0 15,-3-42,-8 60,7-65,-1 0,1 1,-1-1,0 0,1 1,-1-1,0 0,0 0,0 0,0 0,0 0,0 0,0 0,-1 0,1 0,0 0,0-1,-1 1,1 0,0-1,-1 1,1-1,-1 0,1 1,-1-1,1 0,-1 0,1 0,-1 0,1 0,-1 0,1 0,0-1,-1 1,1 0,-1-1,1 0,0 1,-1-1,1 0,-1 0,-236-141,-63-11,274 139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31,'17'74,"-10"-29,-3 0,-1 0,-2 0,-5 40,-24 114,27-175,1-24</inkml:trace>
  <inkml:trace contextRef="#ctx0" brushRef="#br0" timeOffset="717.108">1 117,'45'-23,"-19"9,0 1,0 1,1 1,1 2,-1 0,2 2,-1 1,1 2,0 0,19 1,-45 3,-1-1,0 1,0 0,1 0,-1-1,0 2,1-1,-1 0,0 0,1 1,-1-1,0 1,0 0,0 0,0 0,1 0,-1 0,0 0,-1 0,1 1,0-1,0 1,-1-1,1 1,0 0,-1-1,0 1,1 0,-1 0,0 0,0 0,0 0,0 1,-1-1,1 0,0 0,-1 1,0-1,1 0,-1 0,0 1,0-1,0 0,-1 1,1-1,0 0,-1 0,0 1,-7 12,0 0,-1 0,-1-1,0-1,-1 1,-1-2,0 1,-5 3,-35 37,50-50,1 0,-1-1,0 1,1 0,0 0,0 0,0 1,0-1,0 0,1 0,0 0,-1 1,1-1,0 0,0 0,1 1,-1-1,1 0,0 0,-1 0,1 1,1-1,-1 0,0 0,1-1,0 1,-1 0,1 0,0-1,0 1,1-1,-1 0,0 1,1-1,0 0,-1-1,1 1,0 0,0-1,0 1,0-1,0 0,0 0,0 0,0-1,1 1,0-1,15 6,-2-1,-1 0,1 2,-1-1,0 2,0 0,-1 1,0 1,3 3,-16-12,0 1,0 0,0 0,0 1,0-1,0 0,-1 1,1-1,-1 1,1-1,-1 1,0 0,0-1,0 1,0 0,-1 0,1 0,-1 0,0-1,0 1,0 0,0 0,0 0,-1 0,1 0,-1 0,0-1,0 1,0 0,0 0,0-1,0 1,-1-1,1 1,-1-1,0 0,0 1,0-1,-90 69,60-56,0 0,0-2,-1-2,-1-1,0-1,0-2,-31 2,0-15,38 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3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1 338,'181'-30,"-90"8,13 1,-52 8,1 3,0 2,0 3,29 1,-70 4</inkml:trace>
  <inkml:trace contextRef="#ctx0" brushRef="#br0" timeOffset="278.41">395 0,'0'39,"0"31,0 9,0-4,0-6,0-9,0-10,0-9,0-7,0-4,0-2,0-2,0 0,0-4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3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30,'-18'38,"-107"190,-55 21,22-27,59-55,70-128,14-27</inkml:trace>
  <inkml:trace contextRef="#ctx0" brushRef="#br0" timeOffset="468.623">32 1,'164'290,"-62"-4,9 101,-47-174,-58-201</inkml:trace>
  <inkml:trace contextRef="#ctx0" brushRef="#br0" timeOffset="1437.043">906 678,'-34'83,"-4"-2,-4-2,-3-1,-40 50,30-65,54-64,0 0,0 0,0 0,0 0,1 0,-1 0,0 0,1 0,-1-1,1 1,-1 0,1 0,0-1,-1 1,1 0,0-1,0 1,0 0,0-1,0 1,0 0,1 0,-1-1,0 1,1 0,-1-1,1 1,-1 0,1 0,-1 0,1-1,0 1,0 0,0-1,19-36,2 0,1 1,2 1,14-15,48-69,35-89,-122 208,0 0,0 0,0 0,0-1,1 1,-1 0,0 0,0 0,1 0,-1 0,1 0,-1-1,1 1,-1 0,1 0,0 0,-1 1,1-1,0 0,0 0,0 0,0 0,0 1,0-1,0 1,0-1,0 0,0 1,0-1,0 1,0 0,0-1,0 1,1 0,-1 0,0 0,0 0,0 0,0 0,1 0,-1 0,0 0,0 1,0-1,0 0,0 1,0-1,0 1,1-1,-1 1,-1 0,1-1,0 1,1 0,4 143,-8-93,2 233,9-193,-11-90,0 0,0-1,0 1,1-1,-1 1,0-1,0 0,0 0,0 0,0 0,0 0,0 0,0 0,1-1,-1 1,0-1,0 1,0-1,1 0,-1 0,0 1,1-1,-1-1,0 1,1 0,-1 0,1 0,0-1,-2 1,-151-76,40 48,90 25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43.04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1115 539,'-129'237,"-280"589,330-683,-7-3,-35 36,0 2,85-122,2 1,4 1,-8 22,6 54,75-126,73-12,1 4,0 6,73 14,163 33,-200-36,0-7,1-7,71-10,240-54,-230 27,184-3,-391 36,85-3,0 4,0 6,64 12,-128-8,-1 2,-1 3,0 1,13 8,-58-22,0-1,1 1,0-1,-1 0,1 0,0 0,0 0,0 0,-1-1,1 1,0-1,0 0,0 0,0 0,0 0,0 0,0-1,0 1,0-1,-1 0,1 0,0 0,0 0,-1 0,1 0,-1-1,1 0,-1 1,0-1,1 0,-1 0,0 0,0 0,0-1,-1 1,1-1,-1 1,1-1,-1 1,0-1,0 0,1-1,106-292,99-256,-55 171,17 7,170-270,-288 566,4 2,42-42,-69 70,-27 48,-1-1,0 0,1 0,-1 0,0 0,0 0,0 0,1 0,-1 0,0 0,0 0,-1 1,1-1,0 0,0 0,0 0,-1 0,1 0,0 0,-1 0,1 1,0-1,-1 0,0 0,1 0,-1 1,1-1,-1 0,0 1,1-1,-1 0,0 1,0-1,1 1,-1-1,0 1,0 0,0-1,0 1,0 0,0 0,0-1,1 1,-1 0,0 0,0 0,0 0,0 0,0 0,0 1,0-1,0 0,0 0,0 1,0-1,-183 24,-89 7,253-25,43 8,-22-13,38 18,0-2,2-1,0-2,0-2,1-2,1-1,0-3,447 67,-388-51,-125-34,-24-3,0-2,1-3,0-1,2-2,1-3,1-1,0-3,12 9,18 14,1 0,-1-1,2-1,-1 0,1 0,1-1,0 0,0-1,1 1,-3-6,4-2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43.43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1327 10,'-30'-4,"0"1,0 1,0 2,0 1,0 1,0 1,0 2,0 1,1 2,0 0,1 2,0 1,-17 10,35-14,0 1,0 0,1 1,0-1,0 2,1-1,1 1,-1 1,1-1,1 1,0 0,1 0,0 1,1 0,0 0,1 0,0 0,1 1,0-1,0 13,1 1,1 1,1 0,2-1,0 1,2-1,1 0,1 0,1 0,5 8,-5-15,2 0,0-1,1 0,1-1,0 0,1-1,1 0,1-1,0-1,1 0,0-1,1-1,1 0,0-2,0 0,1-1,0 0,1-2,0-1,9 2,15 0,0-2,0-2,1-2,-1-2,1-1,-1-3,1-2,-1-1,-1-3,0-1,0-3,-1-1,-1-2,0-1,-2-3,0-1,34-26,-49 32,-1-1,0 0,-1-2,-1-1,-1 0,-1-1,1-4,-12 15,-1-1,0 0,-1 0,0 0,-1-1,-1 0,1 0,-2 0,0 0,0-1,-1 1,-1-1,0 1,0-1,-1 0,-1 0,-1 0,-5-26,-1 6</inkml:trace>
  <inkml:trace contextRef="#ctx0" brushRef="#br0" timeOffset="316.854">0 349,'350'23,"164"-18,304-30,-434 11,0-16,19-20,-338 38,-1-2,-1-4,37-16,-100 34,1-1,-1 1,0-1,0 1,0 0,1-1,-1 1,0 0,1-1,-1 1,0 0,0 0,1-1,-1 1,1 0,-1 0,0 0,1-1,-1 1,0 0,1 0,-1 0,1 0,-1 0,1 0,-1 0,0 0,1 0,-1 0,1 0,-1 0,0 0,1 0,-1 0,1 0,-1 0,0 1,1-1,-1 0,1 0,-1 0,0 1,1-1,-1 0,0 1,0-1,1 0,-1 1,0-1,0 0,1 1,-1-1,0 0,0 1,0-1,0 1,1-1,-1 0,0 1,0-1,0 1,0-1,0 0,0 1,0-1,0 1,0-1,0 1,0-1,-18 32,9-18,-8 59,19-53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51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86,'87'-22,"52"4,89-10,-88 11,-116 17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5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87,'38'-9,"28"-4,11 1,-2-3,-9 2,-11 2,-10 4,-8 3,-5 2,-9 6,-3 2,0 1,-3-2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52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1 149,'0'0,"0"0,0 0,1 0,-1 1,0-1,0 0,0 0,1 0,-1 1,0-1,1 0,-1 0,0 0,0 0,1 0,-1 0,0 0,1 0,-1 0,0 0,0 0,1 0,-1 0,0 0,1 0,-1 0,0 0,1 0,-1 0,0 0,0 0,1-1,-1 1,0 0,0 0,1 0,-1 0,0-1,0 1,1 0,-1 0,0-1,0 1,0 0,0 0,1-1,-1 1,0 0,0-1,15 30,0 15,-1 0,-2 1,-3 0,2 20,-4-22,5 25,-4-9,3 0,2-2,3 1,3-2,5 8,-24-63,-1 1,1-1,0 1,0-1,0 0,1 1,-1-1,0 0,0 1,1-1,-1 0,1 1,-1-1,1 0,0 1,-1-1,1 0,0 0,0 0,0 0,0 0,0 0,0 0,0 0,0 0,0 0,0-1,1 1,-1 0,0-1,0 1,1-1,-1 0,0 1,1-1,-1 0,0 0,1 1,-1-1,1 0,-1-1,0 1,1 0,-1 0,1-1,-1 1,0 0,1-1,-1 1,0-1,0 0,0 1,1-1,-1 0,0 0,0 0,0 0,0 0,1-1,62-184,-51 141,135-400,-52 226,-92 207,-7 18</inkml:trace>
  <inkml:trace contextRef="#ctx0" brushRef="#br0" timeOffset="320.335">820 684,'0'53,"0"22,0 3,0-7,0-10,0-11,0-10,0-15,0-13</inkml:trace>
  <inkml:trace contextRef="#ctx0" brushRef="#br0" timeOffset="582.424">848 741,'12'-18,"0"1,2 1,0 0,1 0,1 2,0 0,1 1,0 1,1 0,0 1,1 1,0 1,18-6,-33 14,1 0,-1 0,0 1,1 0,-1 0,0 0,1 0,-1 0,0 1,1 0,-1 0,0 0,0 1,0-1,0 1,0 0,0 0,0 0,-1 1,1-1,-1 1,0 0,1 0,-1 0,-1 1,1-1,0 0,-1 1,0 0,1 0,-2 0,1 0,0 0,-1 0,0 0,0 0,0 0,0 1,-1-1,1 0,-1 1,0-1,-1 2,1 2,0 1,-1-1,0 0,0 0,-1 0,0 0,0 0,-1-1,0 1,0-1,-1 0,0 1,-1-2,1 1,-1 0,0-1,-1 0,0 0,1-1,-2 1,-6 3,1 0,-1 0,0-1,-1-1,1-1,-2 0,1 0,0-1,-1-1,0-1,0 0,-7 0,-2-1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5:54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1 611,'33'-5,"36"-1,10-1,-3 2,-10 2,-11-4,-15-1</inkml:trace>
  <inkml:trace contextRef="#ctx0" brushRef="#br0" timeOffset="462.171">594 188,'75'237,"-10"121,-27-256,-37-101,1 0,-1-1,1 0,-1 1,1-1,0 0,-1 0,1 1,-1-1,1-1,0 1,-1 0,1 0,-1-1,1 1,0 0,-1-1,1 0,-1 1,0-1,1 0,-1 0,1 0,-1 0,0 0,0 0,0 0,0 0,0 0,0-1,0 1,0 0,0-1,0 1,0 0,-1-1,1 1,-1-1,1 0,-1 1,0-1,0 1,1-1,-1 0,0 1,0-2,2-2,90-249,-45 107,-6 35,5 1,41-67,-73 155,0 5</inkml:trace>
  <inkml:trace contextRef="#ctx0" brushRef="#br0" timeOffset="1316.416">1439 582,'-315'402,"274"-338,41-64,0 1,1-1,-1 1,1-1,-1 1,0-1,1 1,-1-1,1 1,-1-1,1 1,-1-1,1 0,0 1,-1-1,1 0,-1 0,1 0,0 1,-1-1,1 0,0 0,-1 0,1 0,-1 0,1 0,0 0,-1 0,1 0,0 0,-1-1,1 1,0 0,-1 0,1 0,-1-1,1 1,-1 0,1-1,0 1,-1-1,0 1,1-1,-1 1,1 0,-1-1,1 0,-1 1,0-1,1 1,-1-1,0 1,0-1,1 0,-1 1,0-1,0 0,0 1,0-1,0 1,0-1,2-1,158-163,21-45,-113 137,-67 72,-1 1,1-1,0 1,-1-1,1 1,0 0,-1-1,1 1,0 0,0-1,-1 1,1 0,0 0,0 0,-1 0,1 0,0 0,0 0,0 0,-1 0,1 0,0 0,0 0,0 0,-1 1,1-1,0 0,0 1,-1-1,1 1,0-1,-1 0,1 1,-1 0,1-1,0 1,-1-1,1 1,-1 0,0-1,1 1,-1 0,1-1,-1 1,0 0,0 0,1-1,-1 1,0 0,0 0,0 0,0-1,0 1,4 49,-4-46,21 204,5-38,-26-170,0 1,1 0,0 1,0-1,-1 0,1 0,-1 0,1 1,-1-1,0 0,1 0,-1 1,0-1,0 0,0 1,0-1,0 0,0 1,0-1,0 0,-1 0,1 1,0-1,-1 0,1 0,-1 1,1-1,-1 0,0 0,1 0,-1 0,0 0,0 0,0 0,0 0,0 0,0 0,0-1,0 1,0 0,-1-1,1 1,0-1,0 1,0-1,-1 1,1-1,0 0,-1 0,1 0,0 1,-1-1,1-1,-1 1,-82-64,56 37,22 22,-18-18,-1 1,-1 1,-1 1,-1 2,0 0,-13-4,22 15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6:06.9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2721 3008,'-83'3,"0"4,0 4,2 3,-35 13,11-3,1 6,2 3,1 5,2 5,2 3,2 5,3 4,2 4,-42 38,9 8,5 5,4 6,6 4,5 4,5 6,6 3,6 4,-60 134,95-163,5 1,5 3,5 1,5 2,-2 36,20-75,4 0,2 0,4 1,4-1,2 1,4-1,4 0,14 53,-16-91,1-1,1 0,2-1,2 0,1-2,2 1,1-2,2 0,1-2,2 0,0-2,3 0,0-2,1-1,2-1,0-2,2 0,0-3,2 0,9 2,6-3,1-3,0-2,1-1,0-3,1-3,0-1,0-3,0-2,0-3,29-5,23-6,-1-5,0-5,-2-4,80-34,-17-7,-3-8,-3-6,-4-8,-4-5,-5-8,-4-5,-5-7,-5-6,-5-5,14-29,-58 66,-4-4,-4-4,-4-2,-5-4,-4-2,-5-3,-5-2,-4-2,-6-2,-5-2,-4-1,7-70,-29 100,-3-1,-4-1,-3 1,-5 0,-10-47,7 83,-2 0,-2 1,-3 1,-2 0,-2 1,-2 0,-2 2,-3 1,-27-38,32 58,-1 0,-1 1,-1 1,-1 1,-1 2,-2 0,0 2,0 1,-2 1,0 2,-1 1,-1 1,0 2,0 1,-1 1,0 2,-1 1,1 2,-1 2,0 0,-20 4,-40 7,2 4,0 4,1 4,1 5,1 3,2 4,1 3,1 5,-29 21,-61 40,5 8,4 7,6 7,5 7,6 6,7 7,-92 122,136-146</inkml:trace>
  <inkml:trace contextRef="#ctx0" brushRef="#br0" timeOffset="-905.601">20699 5322,'-75'-60,"-1"4,-4 3,-1 3,-3 5,-35-13,24 17,-1 5,-1 4,-2 4,-1 5,0 4,-2 4,0 5,0 4,-1 5,1 4,-1 5,-15 6,-20 6,0 5,2 7,2 5,1 6,3 6,1 6,3 5,-96 63,104-45,3 4,4 6,4 4,4 5,4 4,5 5,4 4,-26 48,73-95,3 3,3 1,3 2,3 1,3 1,3 2,4 0,-9 56,23-92,2 1,1 1,3-1,0 0,3 1,1-1,2 0,1 0,2-1,2 0,2 0,1-1,1 0,2-1,2-1,1-1,1 0,9 8,2-5,2 0,1-2,1-2,2-1,1-1,2-3,0-1,2-2,1-2,1-2,0-1,16 2,38 9,2-4,1-5,0-4,2-4,28-3,115-7,-1-11,0-10,-1-11,-1-11,-3-10,-1-10,159-67,-211 65,-3-8,-3-8,-4-8,-4-8,42-36,-150 85,-3-2,-1-4,-3-1,-2-4,-2-2,-3-2,-3-2,-3-2,-2-3,-3-1,20-50,-30 53,-2-2,-3-1,-4-1,-2-1,-4-1,-2 0,-4-1,-2 0,-4 0,-3-1,-4 1,-2 0,-4 0,-2 1,-4 0,-3 1,5 33,-2 0,-1 2,-2 0,-2 1,-1 1,-1 1,-2 1,-1 1,-1 1,-1 2,-2 0,-1 3,-1 0,-1 2,0 1,-2 2,-33-13,-14 2,0 5,-2 3,-1 4,0 3,-1 5,0 3,0 4,-1 3,-57 9,-92 17,1 9,2 11,1 10,4 10,3 10,-123 63,148-52,3 8,5 9,-61 50,134-72</inkml:trace>
  <inkml:trace contextRef="#ctx0" brushRef="#br0" timeOffset="5678.269">19231 4052,'9'43,"4"39,-1 14,-2 1,-3-7,-7-8,-4-15,-1-8,0-4,1-8,2-6,-5-6,0-4,0-2,2-1,2-1,-4-5,0-6</inkml:trace>
  <inkml:trace contextRef="#ctx0" brushRef="#br0" timeOffset="1380.868">15280 2104,'0'-3,"0"0,0 0,0 0,-1-1,1 1,-1 0,0 0,0 0,0 0,0 0,-1 0,1 0,-1 0,0 0,1 1,-1-1,-1 1,1-1,0 1,0 0,-1 0,1 0,-1 0,0 0,0 1,0-1,1 1,-1 0,-1 0,1 0,0 0,0 0,0 1,0-1,0 1,-1 0,1 0,0 0,0 0,-1 1,1-1,0 1,0 0,-3 1,-4 7,0 1,0 0,1 0,0 1,1 0,0 1,1 0,1 0,-3 5,-2 4,-357 647,270-502,167-299,247-386,-178 300,9 6,99-105,-147 203,-99 115,1 0,0 0,0-1,0 1,0 0,0 0,0 0,-1 0,1 0,0 0,0 0,0 1,0-1,0 0,0 0,-1 1,1-1,0 0,0 1,-1-1,1 1,0-1,0 1,-1 0,1-1,0 1,-1-1,1 1,-1 0,1 0,-1-1,1 1,-1 0,0 0,1 0,-1-1,0 1,0 0,1 0,-1 0,0 0,0 0,0 0,0-1,0 1,0 0,-1 0,1 0,0 0,0 0,0 0,-1-1,1 1,-1 0,1 0,0-1,-1 1,1 0,-1 0,0-1,1 1,-1 0,0-1,-62 326,-19 221,58-358,24-186,-1 0,1 0,-1 0,1 0,-1 0,0-1,0 1,0 0,0 0,-1-1,1 1,-1-1,1 1,-1-1,0 0,0 1,0-1,0 0,0 0,-1-1,1 1,-1 0,1-1,-1 1,0-1,1 0,-1 0,0 0,0 0,0-1,0 1,1-1,-1 0,0 1,0-1,0 0,0-1,0 1,0-1,-2 0,-177-80,115 52,-1 2,-2 3,-69-14,114 31,20 5,0 0,0 1,1-1,-1 1,-1 0,1 0,0 1,0-1,0 1,0 0,0 1,0-1,0 1,0 0,0 0,-4 2,9-2,-1 0,1 0,-1 0,1 0,0 0,-1 0,1 0,0 0,0 1,0-1,0 0,0 0,0 0,0 0,0 0,0 0,1 0,-1 1,0-1,1 0,-1 0,1 0,-1 0,1 0,-1 0,1 0,0-1,0 1,-1 0,1 0,0 0,0-1,0 1,0 0,0-1,0 1,0-1,0 1,0-1,0 1,16 11</inkml:trace>
  <inkml:trace contextRef="#ctx0" brushRef="#br0" timeOffset="1759.335">16465 2048,'-446'128,"425"-121,14-6,-1 1,1 0,0 1,0 0,0 0,0 0,0 1,1 0,0 1,0-1,0 1,-5 5,10-8,0 0,0-1,0 1,0 0,1 0,-1 0,1 0,-1 0,1 0,0-1,-1 1,1 0,0 0,0 0,1 0,-1 0,0 0,1 0,-1 0,1 0,-1 0,1 0,0 0,0-1,0 1,0 0,0-1,0 1,1 0,-1-1,0 0,1 1,-1-1,1 0,0 0,0 1,63 36,253 38,-293-70,-19-6,0 1,0 0,-1 0,1 0,0 1,-1 0,0 0,1 0,-1 1,0 0,0 0,0 0,0 0,-1 1,1 0,-1 0,0 0,0 0,-1 1,4 3,-8-3,0 0,0 0,0 0,-1 0,1-1,-1 1,0 0,0-1,-1 0,1 0,-1 1,0-1,0-1,-1 1,1 0,-1-1,0 0,1 0,-2 0,1 0,0 0,0-1,-1 0,1 0,-2 0,-29 16,0-2,-1-2,-1-1,0-1,-10 0,-35 0,76-17,11-1</inkml:trace>
  <inkml:trace contextRef="#ctx0" brushRef="#br0" timeOffset="2261.403">17708 2387,'-5'24,"-6"13,-2 4,2-4</inkml:trace>
  <inkml:trace contextRef="#ctx0" brushRef="#br0" timeOffset="2510.243">17735 1878,'10'-38,"7"-13,2 3</inkml:trace>
  <inkml:trace contextRef="#ctx0" brushRef="#br0" timeOffset="2682.549">18497 1314,'5'53,"-4"51,-1 22,-6-1,-1-12,-1-15,2-15,2-13,2-12,0-7,2-7,0-2,0-3,0-3,1-4,-6-6,-1-9</inkml:trace>
  <inkml:trace contextRef="#ctx0" brushRef="#br0" timeOffset="2846.281">18187 1907,'43'-5,"38"4,16 1,0 1,-12 1,-19-1</inkml:trace>
  <inkml:trace contextRef="#ctx0" brushRef="#br0" timeOffset="4128.807">16691 3430,'6'268,"-6"-245,-2-26,1-19,2 0,1 1,0-1,2 1,0-1,2 1,0 0,6-11,1 3,2 2,1 0,1 0,1 2,1 0,2 1,0 1,2 1,0 1,1 1,1 1,5-2,134-73,-163 93,1 0,-1 0,1 0,-1 0,1 0,-1 0,1 1,0-1,-1 0,1 1,0-1,0 1,-1 0,1-1,0 1,0 0,0 0,-1 0,1 1,0-1,0 0,0 1,-1-1,1 1,0-1,-1 1,1 0,0 0,-1 0,1 0,-1 0,1 0,-1 0,0 0,1 0,-1 1,0-1,0 1,0-1,0 1,0-1,0 1,-1 0,1-1,0 1,-1 0,1-1,-1 1,0 0,1 0,-1 0,0-1,0 1,-1 2,0 15,-2 1,-1-1,0 0,-1 0,-1 0,-1 0,-1-1,0 0,-8 10,-11 31,-39 102,59-123,7-38,0 1,0 0,0-1,1 1,-1-1,0 1,0 0,1-1,-1 1,0-1,1 1,-1-1,0 1,1-1,-1 1,1-1,-1 1,1-1,-1 0,1 1,-1-1,1 0,-1 1,1-1,0 0,-1 0,1 1,0-1,-1 0,1 0,-1 0,1 0,0 0,-1 0,1 0,0 0,-1 0,1 0,0 0,-1-1,1 1,-1 0,1 0,0-1,-1 1,1 0,-1-1,1 1,-1 0,1-1,-1 1,1-1,-1 1,0-1,1 1,-1-1,102-95,-68 58,45-43,3 4,4 3,33-19,-114 90,59-34,-63 36,0 1,1 0,-1-1,1 1,-1 0,1 0,-1-1,1 1,-1 1,0-1,1 0,-1 0,1 0,-1 1,1-1,-1 1,0-1,1 1,-1-1,0 1,1 0,-1 0,0 0,0-1,0 1,0 0,0 1,0-1,0 0,0 0,0 0,0 0,-1 1,1-1,0 0,-1 1,1-1,-1 1,0-1,1 1,-1-1,0 0,0 1,0-1,0 1,0 0,-13 109,3-61,7-34,0-1,0 1,1 0,1-1,0 1,1 0,1 0,0 0,1 0,2 6,0-17,-1 0,1-1,0 0,0 0,0 0,1 0,-1 0,1-1,0 0,0 0,0 0,0-1,0 0,1 0,-1 0,1 0,0-1,-1 0,1 0,0-1,-1 0,1 0,0 0,0 0,-1-1,1 0,0 0,-1-1,1 0,-1 1,1-2,-1 1,0-1,0 0,3-2,11-6</inkml:trace>
  <inkml:trace contextRef="#ctx0" brushRef="#br0" timeOffset="4399.623">18300 3064,'-9'16,"2"-1,0 1,0 0,2 1,0-1,1 1,1 0,0 0,1 1,1-1,1 0,0 1,1-1,1 0,2 8,-2-21,-1 1,1-1,0 0,1 0,-1 1,1-2,-1 1,1 0,1 0,-1-1,0 0,1 1,0-1,-1-1,1 1,0 0,1-1,-1 0,0 0,1 0,-1-1,1 1,-1-1,1 0,0-1,-1 1,1-1,0 0,0 0,3 0,8-1,0-1,0 0,0-1,0-1,-1 0,1-1,-1-1,8-4,-7 2,-1 0,0-1,0-1,-1 0,0-1,-1 0,0-1,-1-1,0 0,-1 0,-1-1,0-1,-1 0,0 0,-1-1,-1 0,-1 0,0 0,-1-1,-1 0,0 0,-1-1,0-16,-7 11,-3 4</inkml:trace>
  <inkml:trace contextRef="#ctx0" brushRef="#br0" timeOffset="4748.365">19373 2866,'-23'14,"1"1,0 1,1 1,1 0,1 2,0 0,1 1,2 1,0 1,13-18,1-1,0 1,1 0,-1 0,1 0,0 0,0 0,0 0,0 0,1 0,-1 1,1-1,0 0,0 0,1 0,-1 1,1-1,0 0,0 0,1 0,-1 0,1 0,0-1,0 1,0 0,0-1,0 1,1-1,0 0,0 0,0 0,0 0,0 0,0-1,1 1,0-1,-1 0,4 1,48 24,-47-25,1 2,-1-1,1 1,-1 0,0 1,0 0,-1 0,0 1,0-1,0 2,0-1,-1 1,0 0,2 4,-7-8,0 0,0 0,0 0,0 0,-1 0,0 0,1 0,-1 0,0 0,-1 0,1 1,0-1,-1 0,0 0,0 0,0-1,0 1,0 0,0 0,-1 0,1-1,-1 1,0-1,0 1,0-1,0 0,0 0,-1 0,1 0,-3 2,-84 50,81-51,-127 57,117-52</inkml:trace>
  <inkml:trace contextRef="#ctx0" brushRef="#br0" timeOffset="4997.72">20078 2415,'-19'38,"-17"47,-6 18,4 1,4-7,7-11,8-15,8-10,5-11,4-8,3-8,0-4,1-2,-1-7</inkml:trace>
  <inkml:trace contextRef="#ctx0" brushRef="#br0" timeOffset="5148.035">19740 2810,'33'-15,"31"-9,9 0,1 3,-6 6,-11 5,-9 5,-14 2</inkml:trace>
  <inkml:trace contextRef="#ctx0" brushRef="#br0" timeOffset="7213.317">19316 4730,'-2'-12,"0"1,-1 0,0 0,-1 0,-1 0,1 1,-2-1,1 1,-1 0,-1 1,0 0,0 0,-1 0,0 1,0 0,-1 1,0 0,-1 0,1 1,-1 0,0 0,-1 1,1 1,-1 0,0 0,0 1,-1 0,-6 0,-22-6,-1 0,1 3,-1 2,-42 0,283-5,175-37,-107 48,-269-2,1 1,-1-1,1 1,-1-1,1 1,-1 0,1-1,-1 1,1 0,0 0,-1-1,1 1,0 0,0 0,-1-1,1 1,0 0,0 0,0 0,0-1,0 1,0 0,0 0,0 0,0 0,1-1,-1 1,0 0,0 0,1-1,-1 1,1 0,-1-1,0 1,1 0,-1-1,1 1,0 0,-1-1,1 1,-1-1,1 1,0-1,-1 1,1-1,0 0,0 1,-1-1,1 0,0 0,0 1,0-1,-1 0,1 0,0 0,0 0,0 0,-1 0,1 0,1 0,-239 97,32 3,202-98,-1-1,0 1,1 0,0 0,-1 0,1 0,0 1,0 0,0-1,1 1,-1 0,0 0,1 0,0 1,0-1,0 1,0-1,0 3,1 7</inkml:trace>
  <inkml:trace contextRef="#ctx0" brushRef="#br0" timeOffset="8548.554">20614 947,'-97'-75,"-3"4,-3 4,-3 5,-91-38,83 50,-3 6,-70-14,-158-28,-76 2,-32 25,-71 16,-584 22,934 22,-119 1,0 14,1 12,1 13,-222 63,286-42,2 10,4 9,4 10,4 10,-35 30,159-78,2 4,3 4,2 3,4 4,2 3,4 3,3 4,-37 54,82-97,1 1,1 1,3 1,1 1,1 1,3 0,1 0,2 2,2-1,1 2,3-1,1 0,2 1,2 0,2 0,2-1,1 0,8 23,-3-25,2-1,2 1,1-2,2 0,2-1,1-1,2-1,1-1,2-1,10 9,42 37,5-3,2-3,4-4,2-4,4-5,2-3,80 34,52 10,3-10,5-11,73 10,89 14,212 20,-284-86,2-14,1-15,65-16,83-11,-2-20,315-72,-407 39,-4-16,-3-16,-6-17,137-74,-424 159,-1-3,-2-4,-2-3,-2-3,-2-4,-3-2,26-30,-73 56,-1-1,-1-1,-1-1,-2 0,-2-2,0 0,-3-1,0-1,-3 0,-1-1,-1 0,-2 0,-1-1,-3 0,0 0,-3 0,-1 0,-1 0,-3 0,0 1,-3-1,-1 1,-9-20,-21-49,-6 2,-4 2,-4 2,-4 3,-5 2,-4 4,-3 2,-5 3,-2 3,-5 4,-25-15,-30-21,-6 5,-4 7,-4 7,-4 6,-4 7,-133-48,123 64,28 14</inkml:trace>
  <inkml:trace contextRef="#ctx0" brushRef="#br0" timeOffset="11048.63">4076 3403,'124'-38,"443"-138,130-5,895-132,378 58,-324 94,-820 59,-311 11,-503 87,0 2,0-1,0 2,1 0,-1 0,1 1,-1 1,1 0,9 2,-5 3</inkml:trace>
  <inkml:trace contextRef="#ctx0" brushRef="#br0" timeOffset="11954.151">4189 3430,'136'-161,"68"-111,-89 79,-115 191,1 1,-1-1,1 0,-1 1,1-1,0 1,-1-1,1 1,0-1,0 1,0 0,0-1,0 1,1 0,-1 0,0 0,0 0,1 0,-1 0,1 0,-1 0,1 0,-1 1,1-1,0 1,-1-1,1 1,-1 0,1-1,0 1,-1 0,1 0,0 0,0 0,-1 1,1-1,-1 0,1 1,0-1,-1 1,1 0,-1-1,1 1,-1 0,1 0,-1 0,0 0,2 1,8 8,0 1,0 0,-1 1,-1 0,0 1,0 0,-1 0,-1 1,3 8,11 16,299 618,-256-543,-64-112,-1 0,1-1,-1 1,1-1,0 1,-1-1,1 1,-1-1,1 0,-1 1,1-1,-1 1,1-1,-1 0,0 0,1 1,-1-1,0 0,1 0,-1 0,1 0,-1 1,0-1,1 0,-1 0,0 0,1-1,-1 1,0 0,1 0,-1 0,0 0,1-1,-1 1,1 0,-1 0,0-1,1 1,-1 0,1-1,-1 1,1-1,-1 1,1-1,0 1,-1-1,1 1,0-1,-1 1,1-1,-1 0,-2-1,-254-166,237 156,-30-19,-1 2,-1 2,-2 2,0 3,-2 2,24 13,6 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5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49,'-18'30,"-132"337,123-293,33-113,7-15,3 2,2 0,2 1,3 1,1 1,13-15,-32 54,2 0,-1 0,1 1,1 0,0 0,0 0,0 1,1 1,1 0,-1 0,6-3,-13 9,0 1,0-1,0 1,0-1,0 1,0-1,0 1,0 0,0 0,0 0,0 0,0 1,0-1,0 0,0 1,0 0,0-1,0 1,0 0,0 0,0 0,-1 0,1 0,0 0,-1 1,1-1,-1 1,1-1,-1 1,0-1,1 1,-1 0,0-1,0 1,0 0,-1 0,1 0,0 0,-1 0,1 1,16 86,-16-84,3 38,2-1,2 0,2 0,13 35,-21-71,-1-1,2 1,-1-1,1 0,0 0,0 0,0 0,1 0,-1-1,1 1,0-1,1 0,-1-1,1 1,-1-1,1 1,0-2,1 1,-1 0,0-1,1 0,-1 0,1-1,0 1,-1-1,1-1,0 1,0-1,0 0,-1 0,1 0,0-1,0 0,-1 0,1-1,0 0,-1 1,5-4,3-2,0-1,-1 0,1-1,-2-1,1 1,-2-2,1 0,-1 0,-1-1,0 0,-1-1,0 1,-1-2,0 1,-1-1,-1 0,0 0,-1-1,0 1,-1-1,-1 0,0 0,-1 0,-1 0,-1-10,1 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49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470 359,'-124'213,"-196"362,696-1270,-107 290,-229 358,-38 48,-1 0,1 0,-1 0,1 0,-1 1,0-1,0 0,0 1,1-1,-1 1,-1-1,1 1,0-1,0 1,0 0,-1-1,1 1,-1 0,0-1,1 1,-1 0,0 0,0 0,0-1,0 1,0 0,-1 0,1-1,0 1,-1 0,1 0,0 1,5 458,41-50,-29-301,-18-108,1-1,-1 0,1 1,-1-1,1 0,-1 0,0 0,0 0,0 1,1-1,-1 0,0 0,0-1,-1 1,1 0,0 0,0 0,0-1,0 1,-1 0,1-1,0 0,-1 1,1-1,0 1,-1-1,1 0,0 0,-1 0,1 0,-1 0,1 0,0 0,-1-1,1 1,0 0,-1-1,1 1,0-1,-1 0,-54-23,-225-139,182 106,-134-64,171 107,42 15</inkml:trace>
  <inkml:trace contextRef="#ctx0" brushRef="#br0" timeOffset="466.056">1458 697,'-18'1,"1"0,0 1,0 1,0 1,1 0,-1 1,1 1,0 0,1 1,-1 1,1 1,1 0,0 1,0 0,1 1,0 0,1 2,0 0,8-7,0 1,1-1,-1 1,2 0,-1 0,1 0,0 0,1 0,-1 0,1 1,1-1,0 1,0-1,0 0,1 1,0-1,0 0,1 0,0 1,0-1,1 0,-1-1,2 1,-1 0,1-1,0 0,0 0,1 0,-1 0,1-1,1 0,-1 0,1 0,0-1,0 1,0-1,1-1,-1 1,1-1,0-1,0 1,0-1,0 0,0 0,6-1,-2 0,-1 0,1-1,0 0,-1-1,1-1,-1 1,1-2,-1 1,0-1,0-1,0 0,0-1,0 1,-1-2,0 1,0-1,0-2,131-129,-117 108,-2-1,-1-2,-1 0,-2 0,-1-2,-2 0,-1-1,-2 0,-2-1,0 0,-3-1,-1 0,-2 1,-1-34,-2 54,-1 0,0 1,-1-1,-1 1,0-1,-1 1,-1 0,0 1,-1-1,-1 1,0 0,-1 0,-8-9,11 18,0 1,0 0,-1 0,0 0,0 1,0 0,0 0,0 1,-1 0,1 0,-1 0,1 1,-1 0,0 0,1 0,-1 1,0 0,0 1,0-1,1 1,-1 0,0 1,1 0,-1 0,1 0,0 1,0 0,0 0,0 1,0 0,1-1,0 2,-1-1,-3 5,-5 7,0 0,1 0,1 1,1 1,0 0,2 1,0-1,0 2,2-1,1 1,0 1,-1 10,5-17,0-1,1 0,0 0,1 1,0-1,1 0,1 0,0 0,1 0,0 0,1 0,1 0,0-1,0 0,1 0,1-1,0 1,0-1,1-1,2 2,17 15,-2-6</inkml:trace>
  <inkml:trace contextRef="#ctx0" brushRef="#br0" timeOffset="948.181">2164 669,'-14'20,"1"-1,0 2,2 0,1 0,0 1,2 0,0 0,2 1,-2 13,6-30,1 0,0 0,1 0,-1 0,1 1,0-1,1 0,-1 0,1 0,1 0,-1 0,1 0,0-1,0 1,1 0,-1-1,1 1,1-1,-1 0,1 0,0-1,0 1,0-1,0 1,1-1,0-1,0 1,0-1,0 0,0 0,1 0,0-1,-1 1,1-1,0-1,0 1,0-1,0 0,0-1,0 1,0-1,0-1,6 0,3 0,-1-1,0-1,1-1,-2 0,1 0,0-1,-1-1,0-1,0 0,-1 0,0-1,0-1,-1 0,0 0,0-1,6-8,13-18,0-2,-3-1,-1-1,9-21,-20 34,-1-1,-1 0,-1-1,-2 0,0-1,-2 0,-2-1,-1 1,-1-1,-1 0,-2 0,-1-1,-2 1,-1 0,-1 1,-2-1,-5-15,-42-76,50 117,0 1,-1 0,1 0,-1 0,0 0,0 1,-1 0,1 0,-1 0,1 0,-1 1,0-1,0 1,0 1,0-1,0 1,-1 0,1 0,0 0,-1 1,1-1,-1 1,-1 1,-1 0,0 0,0 0,0 1,1 0,-1 1,1-1,-1 1,1 1,0 0,0 0,1 0,-1 1,1-1,0 2,0-1,1 1,-1 0,1 0,0 0,1 1,0-1,0 1,0 0,1 1,-1 3,-8 20,1 2,2-1,2 1,0 1,2 11,2-16,1 1,2-1,0 1,3 0,0-1,2 1,1-1,1-1,2 1,1-1,1-1,1 0,1 0,2-1,1-1,11 14,-10-19,0-1,0-1,2-1,0 0,1-1,1-2,1 0,-1-1,2-1,0-1,10 3,17-3,-31-13</inkml:trace>
  <inkml:trace contextRef="#ctx0" brushRef="#br0" timeOffset="1195.203">3123 782,'0'39,"0"16,5 5,1-8</inkml:trace>
  <inkml:trace contextRef="#ctx0" brushRef="#br0" timeOffset="1461.762">3151 302,'0'0</inkml:trace>
  <inkml:trace contextRef="#ctx0" brushRef="#br0" timeOffset="1629.243">3405 1008,'108'-356,"-103"342,-4 7,1 0,0 1,0-1,1 1,0 0,0 0,0 0,1 0,0 0,0 1,0-1,1 1,0 0,2-1,-5 6,-1 0,1 1,-1-1,1 1,-1-1,0 1,1 0,-1 0,0 0,1 0,-1-1,0 2,0-1,0 0,0 0,0 0,0 0,0 1,0-1,-1 0,1 1,0-1,-1 1,1-1,-1 1,0-1,1 1,-1-1,0 1,0-1,0 1,0-1,0 1,0 1,0-2,5 110,-7-95,2 0,0 0,1 0,1 1,0-1,1 0,1-1,0 1,4 7,-7-20,0 0,1 0,-1 0,1 0,-1 0,1-1,0 1,0 0,1-1,-1 0,0 1,1-1,-1 0,1 0,0-1,0 1,0-1,0 1,0-1,0 0,0 0,0 0,0 0,0-1,1 1,-1-1,0 0,0 0,1 0,-1 0,0-1,1 1,-1-1,0 0,0 0,0 0,0 0,0 0,0-1,0 0,0 1,-1-1,1 0,-1 0,1 0,0-2,80-107,12-11,-78 109</inkml:trace>
  <inkml:trace contextRef="#ctx0" brushRef="#br0" timeOffset="2064.534">4223 669,'-15'7,"-1"0,2 1,-1 0,1 1,0 1,0 0,1 1,1 0,0 1,0 0,-6 11,17-21,-1 1,1 0,0 0,0-1,0 1,0 0,1 0,-1 0,1 0,0 0,0 0,0 0,0 0,1 0,-1 0,1 0,-1 0,1 0,0 0,0 0,1-1,-1 1,0 0,1-1,0 1,-1-1,1 1,0-1,0 0,1 0,-1 0,0 0,1 0,-1-1,1 1,1 0,105 46,34-36,-131-14,0 1,-1 0,1 1,-1 0,1 1,0 0,-1 1,1 0,-1 1,0 0,0 1,0 0,0 0,-1 2,0-1,0 1,0 1,0-1,-1 2,-1-1,1 1,-1 1,4 14,0 1,-2 1,-1 0,-1 0,-1 1,-1 0,-1 0,-2 0,0 0,-2 1,-1 0,-1-1,-5 26,4 23,-4 0,-3 0,-4-1,-3 0,-4 2,15-61,0 0,-2 0,0-1,0 0,-2 0,0-1,0 0,-1 0,-8 7,15-17,-1 1,1-1,0 0,-1 0,0 0,0-1,0 0,0 1,0-1,0 0,-1-1,1 1,-1-1,1 0,-1 0,1-1,-1 1,0-1,1 0,-1 0,0 0,1-1,-1 0,0 0,1 0,-1 0,1-1,0 1,0-1,-1 0,1-1,0 1,0-1,-1-1,-3-6,0 0,0-1,1 0,1 0,0-1,0 0,1 0,1 0,0-1,0 1,1-1,1 0,0 0,1 0,1 0,0 0,0 0,3-13,-3 9,1-29,3 1,1 0,3 1,1-1,3 1,1 1,2 0,2 1,2 1,1 0,2 2,2 1,2 0,1 2,26-26,24-10,-44 45</inkml:trace>
  <inkml:trace contextRef="#ctx0" brushRef="#br0" timeOffset="2649.291">6115 613,'0'33,"0"31,0 9,0-3,0-14</inkml:trace>
  <inkml:trace contextRef="#ctx0" brushRef="#br0" timeOffset="2895.429">6171 246,'19'14,"7"5</inkml:trace>
  <inkml:trace contextRef="#ctx0" brushRef="#br0" timeOffset="22335.931">244 2786,'-16'154,"6"131,9-216,-6 194,-21-191,27-70,0 0,0 0,0-1,0 1,0-1,-1 1,1-1,-1 0,1 1,-1-1,1 0,-1 0,0 0,1 0,-1 0,0-1,0 1,0 0,0-1,0 1,0-1,1 0,-1 0,0 0,0 0,0 0,0 0,0 0,0-1,0 1,0 0,0-1,0 0,0 0,1 1,-1-1,0-1,-3-3,1 0,0 0,0 0,0-1,1 0,0 0,0 0,1 0,-1 0,1-1,1 1,-1-1,1 1,0-1,0 0,1 1,0-1,0 0,1 1,0-1,0 0,1 1,-1-1,2 0,10-56,3 1,2 1,3 0,12-18,5-8,5 1,3 3,4 2,3 2,3 2,56-56,-93 110,2 0,1 1,0 0,2 2,0 1,2 2,0 0,0 1,11-3,-34 17,0 1,0-1,0 1,0-1,0 1,1 0,-1 1,0-1,1 0,-1 1,0 0,1 0,-1 0,1 0,-1 0,0 1,1-1,-1 1,0 0,1 0,-1 0,0 1,0-1,0 1,0 0,0 0,0 0,-1 0,1 0,-1 0,1 1,-1-1,0 1,0 0,1 1,0 11,-1 1,0 0,-1-1,0 1,-2 0,0 0,0-1,-2 1,0-1,0 1,-2-1,0 0,0-1,-2 1,-1 1,1 4,-13 29,-2 0,-2-1,-2-1,-2-2,-2-1,-3-1,0-1,-3-2,-1-2,-21 15,7-20,50-33,1-1,-1 1,0 0,1-1,-1 1,0-1,1 1,-1-1,1 1,-1-1,1 1,-1-1,1 1,0-1,-1 0,1 1,-1-1,1 0,0 0,0 1,0-1,-1 0,1 1,0-1,0 0,0 0,0 1,0-1,0 0,0 0,0 1,1-1,-1 0,0 0,0 1,1-1,-1 0,0 1,1-1,-1 0,0 1,1-1,-1 1,1-1,-1 1,1-1,-1 1,1-1,0 1,-1-1,1 1,0 0,-1-1,1 1,0 0,-1-1,1 1,0 0,0 0,0 0,55-49,-27 29</inkml:trace>
  <inkml:trace contextRef="#ctx0" brushRef="#br0" timeOffset="23337.31">1627 2448,'-87'58,"3"4,-70 66,137-113,1 0,0 1,1 0,1 1,1 1,0 0,-4 10,16-27,0 1,1-1,-1 1,0-1,1 1,-1-1,1 1,-1 0,1-1,0 1,-1 0,1-1,0 1,0 0,0 0,1-1,-1 1,0 0,1-1,-1 1,1 0,-1-1,1 1,0-1,0 1,0-1,-1 1,2-1,-1 0,0 1,0-1,0 0,0 0,1 0,-1 0,1 0,-1 0,1 0,-1 0,1-1,-1 1,1 0,0-1,-1 0,1 1,0-1,-1 0,1 0,0 0,-1 0,1 0,0 0,0 0,-1-1,1 1,0-1,-1 1,1-1,1 0,17-5,-1-1,1-1,-1-1,-1-1,1 0,-2-1,1-1,-2-1,10-10,8-2,184-138,-216 161,-1 0,0 1,0 0,0-1,0 1,0 0,0 0,0 0,0-1,1 1,-1 0,0 1,1-1,-1 0,0 0,1 1,-1-1,1 0,-1 1,1 0,0-1,-1 1,1 0,-1 0,1 0,0 0,-1 0,1 0,-1 0,1 1,-1-1,1 0,0 1,-1-1,1 1,-1 0,0 0,1-1,-1 1,0 0,1 0,-1 0,0 0,0 1,0-1,1 1,4 97,-7-92,-1-1,1 1,1 0,-1 0,1 0,1-1,-1 1,1 0,0 0,1-1,-1 1,1-1,1 1,-1-1,1 0,0 0,0 0,1 0,0-1,0 1,0-1,1 0,0 0,4 4,3-5,-1 1,1-2,0 1,0-2,1 0,-1 0,0-1,1 0,-1-1,0-1,1 0,-1-1,0 0,0 0,0-2,0 1,0-2,-1 1,0-2,0 1,0-1,0-1,2-3,20-10,0-2,-2-1,0-1,-2-2,-1-1,-1-2,-1 0,-1-2,-2 0,-2-2,0 0,10-26,-24 40,0 0,-1-1,0 0,-2 0,0 0,-2 0,0-1,-1 1,-1 0,-1-1,-1 1,-1-1,-1-3,3 21,1 0,-1 0,1 0,-1 0,0 0,0 0,-1 0,1 1,0-1,-1 0,0 1,1-1,-1 1,0 0,0 0,-1-1,1 1,0 1,-1-1,1 0,-1 0,1 1,-1 0,0-1,0 1,0 0,0 0,0 1,0-1,0 1,0-1,0 1,0 0,0 0,0 0,0 1,-2 0,-6 2,0 0,0 1,0 1,0-1,1 2,0 0,0 0,1 1,0 0,0 0,0 1,1 0,0 1,1 0,-1 0,2 1,0 0,0 0,0 0,2 1,-1-1,1 1,1 0,0 1,0-1,0 6,3-11,1-1,-1 0,1 0,0 0,0 0,0-1,1 1,0 0,0 0,0-1,0 1,1-1,0 0,0 0,0 0,0 0,1 0,-1-1,1 1,0-1,0 0,0 0,0 0,1-1,-1 0,1 0,0 0,3 1,147 27,-137-29,2 1,1 0,-1 1,0 2,0 0,-1 0,1 2,0 1,-17-6,0 0,0 0,0 0,-1 0,1 1,-1-1,1 1,-1 0,0 0,0-1,0 1,0 1,-1-1,1 0,-1 0,0 0,0 1,0-1,0 1,-1-1,1 1,-1-1,0 1,0-1,0 1,0-1,-1 4,-28 99,21-85,-6 62,14-81,-1 1,2-1,-1 0,0 0,0 0,1 0,-1 0,1 0,-1 0,1 0,0 0,0 0,0-1,0 1,0 0,0 0,1-1,-1 1,1-1,-1 1,1-1,-1 0,1 1,0-1,-1 0,1 0,0 0,0 0,0-1,0 1,0 0,0-1,0 0,0 1,0-1,0 0,0 0,1 0,13-3,0-1,0 0,-1-1,1-1,-1 0,-1-1,1-1,-1 0,-1-1,1 0,-1-1,7-8,-8 9,23-21,-2-2,-1-2,-1 0,-2-2,1-5,-21 29,38-55,-3-2,-3-2,-3-1,6-24,-29 62,-1 0,-1 0,-2-2,-2 1,-1-1,-2 0,-1-1,-1-9,-4 43,1 1,0-1,-1 0,0 0,1 0,-1 0,0 1,0-1,-1 0,1 0,-1 0,1 0,-1 1,0-1,0 0,0 1,-1-1,1 0,0 1,-1 0,0-1,1 1,-1 0,0 0,0 0,0 0,-1 0,1 0,0 1,-1-1,1 1,-1 0,1-1,-1 1,0 0,0 1,1-1,-1 0,0 1,0-1,0 1,0 0,0 0,1 0,-1 1,0-1,0 1,-5 5,0 1,1 1,0-1,1 1,0 1,0-1,0 1,1 0,1 0,-1 0,2 1,-1-1,1 1,0 0,1 0,0 5,-11 42,2 1,3 0,2 1,3 0,2 0,3 0,3-1,2 1,2-1,4 0,1-1,17 39,40 43,-107-214,20 47,1 2</inkml:trace>
  <inkml:trace contextRef="#ctx0" brushRef="#br0" timeOffset="23587.765">3010 2137,'43'10,"33"7,14 7,-4-2,-11-4,-10-1,-10-2,-5-5,-7 1,-10-1</inkml:trace>
  <inkml:trace contextRef="#ctx0" brushRef="#br0" timeOffset="24050.276">4450 2334,'-18'14,"2"1,-1 1,2 0,0 1,2 0,-1 1,2 1,1 0,0 1,1 0,-4 13,13-28,0-1,-1 1,2 0,-1-1,0 1,1 0,0 0,0-1,0 1,1 0,0 0,0-1,0 1,0 0,1-1,0 1,0-1,0 0,0 0,1 0,-1 0,1 0,0 0,0-1,1 1,-1-1,1 0,-1 0,1 0,0 0,0-1,1 0,-1 1,0-2,1 1,-1 0,1-1,0 0,-1 0,1 0,0-1,1 0,21 4,0-3,0 0,0-1,0-2,0-1,-1-1,1-1,-1-1,0-2,0 0,-1-2,0-1,0 0,-2-2,1-1,11-10,32-27,-40 32</inkml:trace>
  <inkml:trace contextRef="#ctx0" brushRef="#br0" timeOffset="24289.384">5240 1628,'-24'46,"2"0,2 1,2 1,3 1,1 0,3 1,1 1,3 0,2 0,3 0,2 0,2 6,-2-40,2 1,0-1,1 0,0 0,1 0,1-1,1 0,1 0,0 0,1 0,0-1,1-1,1 1,0-1,1-1,1 0,0-1,5 4,-15-15,1 1,0-1,-1 0,1 1,0-1,0-1,0 1,-1 0,1-1,0 1,0-1,0 0,0 0,0 0,0 0,0-1,0 1,0-1,0 0,0 0,-1 0,3-1,17-8</inkml:trace>
  <inkml:trace contextRef="#ctx0" brushRef="#br0" timeOffset="24819.661">5662 2448,'44'-12,"0"-1,-2-2,1-2,-2-2,-1-2,24-16,-56 33,-1 1,0-1,0 0,-1 0,1-1,-1 0,0 0,0 0,-1-1,0 0,0 0,0-1,0 1,-1-1,0 0,-1 0,0 0,0 0,0-1,-1 1,0-1,0 0,-1 0,0 0,0 0,-1 1,0-1,-1 0,0 0,0 0,0-1,-2 4,1 0,-1 0,0 0,0 0,0 0,-1 1,0-1,0 1,0 0,0 1,0-1,-1 0,0 1,0 0,0 0,0 1,0 0,0-1,-1 2,1-1,-1 0,1 1,-1 0,0 1,1-1,-6 1,-4 0,-1 0,1 1,-1 1,1 0,0 1,0 1,0 0,0 1,-6 3,6-3,1 1,1 1,-1 0,1 0,0 1,1 1,0 0,0 1,1 0,0 1,1 0,0 1,1 0,0 0,1 1,1 0,0 0,0 1,1 0,1 0,1 1,0-1,0 3,2-5,0 1,1-1,1 1,0 0,1-1,0 1,0-1,2 1,-1-1,2 1,0-1,0-1,1 1,0 0,1-1,1 0,-1-1,2 1,-1-1,2 0,-1-1,1 0,1-1,-1 0,1 0,1-1,-1 0,1-1,12 5,2-3</inkml:trace>
  <inkml:trace contextRef="#ctx0" brushRef="#br0" timeOffset="28891.856">3913 2362,'2'2,"0"-1,0 0,0 1,-1 0,1-1,-1 1,1 0,-1 0,1 0,-1 0,0 0,0 0,0 0,0 1,0-1,-1 0,1 1,-1-1,1 0,-1 1,0-1,0 0,0 1,0 1,0-1,1 23,-1 0,-1-1,-2 1,0-1,-2 1,0-1,-2-1,-1 1,-1-1,-1 0,-2 2,-15 60,26-76</inkml:trace>
  <inkml:trace contextRef="#ctx0" brushRef="#br0" timeOffset="29390.088">3885 1940,'0'4,"-5"7,4 2,1-7,6-9,-3-4,-7 5,-2-4,4 1,2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2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1,'-37'8,"1"2,0 2,1 1,1 2,0 1,1 2,-19 14,44-28,1 1,-1 0,1 0,0 1,1 0,-1 1,1-1,1 1,-1 0,1 1,0-1,1 1,0 0,0 0,0 0,1 1,1-1,-1 1,1 0,1-1,0 1,0 0,1 0,0 0,0 0,1 0,0 0,0 0,1-1,3 8,-1-8,1-1,0 1,0-1,0 0,1-1,0 0,1 0,-1 0,1 0,0-1,0 0,1-1,0 0,0 0,0 0,0-1,0 0,0-1,1 0,0 0,-1-1,1 0,0 0,-1-1,1 0,0-1,0 0,-1 0,1-1,-1 0,1-1,-1 0,0 0,2-1,227-78,-209 68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9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25,'-39'129,"33"-111,2 0,0 0,2 0,0 1,0-1,2 1,1 3,-1-17,0-1,0 1,1 0,0-1,0 1,0-1,1 1,-1-1,1 1,0-1,0 0,1 0,-1 0,1 0,0 0,0-1,0 1,1-1,-1 0,1 0,0 0,0 0,0-1,0 0,0 1,0-2,0 1,1 0,-1-1,3 1,5-3,0 1,1-2,-1 0,0 0,0-1,0-1,0 0,-1 0,1-1,-1-1,-1 0,1 0,-1-1,0 0,0-1,-1 0,0-1,2-2,-5 6,27-24,-1-2,-2-2,0 0,-3-2,22-36,11-2,-59 73,0-1,0 0,0 1,0-1,0 1,0-1,0 1,0 0,0-1,0 1,0 0,1 0,-1 0,0 0,0 0,0 0,0 0,0 0,0 0,1 0,-1 1,0-1,0 0,0 1,0-1,0 1,0-1,0 1,0 0,0-1,-1 1,1 0,0 0,0 0,-1-1,1 1,0 0,-1 0,1 0,-1 0,1 0,-1 0,1 0,-1 0,0 1,16 49,-2 206,-2-137,-5 1,-5-1,-7 18,5-113,-2 0,0-1,-2 1,-1-1,-1 1,-1-2,-1 1,-1-1,-1 0,-1-1,-1 0,-14 19,21-34,-2 0,1-1,-1 0,0 0,0-1,0 0,-1 0,0 0,0-1,0 0,-5 1,10-4,0 0,-1 0,1-1,0 1,0-1,-1 1,1-1,-1 0,1 0,0-1,-1 1,1-1,0 1,0-1,-1 0,1 0,0-1,0 1,0-1,0 1,0-1,1 0,-1 0,0 0,1 0,-1-1,1 1,0-1,0 1,0-1,-1-1,0-7,0 0,1 0,0 0,1-1,0 1,0 0,1 0,1-1,0 1,1 0,0 0,0 0,1 0,1 0,0 1,0-1,1 1,0 0,2-1,-5 6,20-43,2 1,2 1,1 2,3 0,1 2,3 2,1 1,2 0,-10 16,0 1,2 1,0 2,1 1,1 1,1 1,0 2,7-1,-12 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7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141 287,'1'322,"26"-72,-26 55,-1-281</inkml:trace>
  <inkml:trace contextRef="#ctx0" brushRef="#br0" timeOffset="332.097">0 287,'42'-36,"2"3,0 1,2 2,2 3,0 1,2 3,0 2,2 2,33-7,-70 22,1 1,-1 0,1 1,-1 1,1 0,0 1,0 1,2 1,-13-1,0-1,1 2,-1-1,0 1,1-1,-1 1,0 1,-1-1,1 1,0 0,-1 0,1 0,-1 1,0-1,0 1,0 0,-1 0,1 1,-1-1,0 1,0 0,-1-1,1 1,0 4,0 9,-1 0,0 0,-2 0,0 1,-1-1,-1 0,0 0,-2 0,0-1,-1 1,0-1,-2 0,0 0,-1-1,0 0,-2 0,0-1,0 0,-1-1,-1 0,-9 7,-21 22,-2-3,-1-1,-2-2,-2-3,-1-1,-1-3,-7 0,27-16,27-17</inkml:trace>
  <inkml:trace contextRef="#ctx0" brushRef="#br0" timeOffset="1298.233">621 935,'11'3,"0"-1,0 0,1-1,-1 0,0-1,0 0,1 0,-1-2,0 1,0-1,0-1,0 0,0-1,-1 0,1 0,-1-1,0 0,0-1,-1 0,0-1,0 0,0 0,4-6,-5 8,1-1,-1 1,0-2,-1 1,1-1,-1 0,-1-1,1 1,-1-1,0-1,-1 1,0-1,-1 0,0 0,0 0,0-1,-2 1,3-10,-5 16,0 0,-1 1,1-1,-1 0,0 1,1-1,-1 1,0 0,-1-1,1 1,0 0,-1-1,1 1,-1 0,0 0,1 0,-1 0,0 1,0-1,0 0,-1 1,1 0,0-1,-1 1,1 0,0 0,-1 0,1 0,-1 1,0-1,1 1,-1 0,1-1,-1 1,0 0,-1 1,-98 11,87-8,1 2,0-1,0 2,0 0,1 1,0 0,1 1,-3 2,12-9,0 1,-1 0,1 1,0-1,1 0,-1 1,1 0,-1-1,1 1,0 0,0 0,1 1,-1-1,1 0,0 0,0 1,1-1,-1 0,1 1,0-1,0 1,0-1,1 1,-1-1,1 0,0 1,0-1,1 0,1 4,6 7,1 1,0-2,1 1,0-2,1 1,1-2,0 1,1-2,0 0,1 0,-3-3,0-1,1 0,0-1,0-1,0 0,1 0,-1-1,1-1,0 0,0-1,0-1,0 0,1-1,-1 0,0-1,0-1,0 0,0-1,0-1,0 0,-1-1,0 0,0-1,0 0,-1-1,0-1,3-2,29-20,-2-2,-1-2,-1-1,-2-2,12-17,-35 36,-4 7,0-1,-1 0,-1 0,0-1,0 0,-1 0,-1-1,-1 0,1 0,-2-1,0 0,1-7,-6 20,0-1,1 1,-1 0,0 0,0 0,0 0,-1 0,1 0,-1-1,1 1,-1 0,1 0,-1 0,0 0,0 0,0 1,0-1,0 0,-1 0,1 1,0-1,-1 1,1-1,-1 1,0-1,1 1,-1 0,0 0,0 0,0 0,0 0,0 0,0 1,0-1,0 1,0-1,0 1,0 0,0-1,-1 1,1 1,-1-1,-89 20,89-19,-1 0,1-1,0 1,0 0,0 1,0-1,1 1,-1-1,0 1,1 0,-1 0,1 0,-1 0,1 0,0 1,0-1,0 1,0-1,0 1,1 0,-1 0,1-1,0 1,-1 0,2 0,-1 1,0-1,0 0,1 0,0 0,0 0,0 1,0-1,0 0,1 0,-1 0,1 0,0 0,1 3,5 0,1-1,1 0,-1 0,1-1,0 0,0-1,0 0,0 0,1-1,-1 0,10 0,-16-1,24 3,-23-5,0 1,-1 0,1 0,0 0,-1 1,1-1,-1 1,1 0,-1 0,1 0,-1 0,1 1,-1-1,0 1,0 0,0 0,0 0,0 0,0 1,0-1,-1 1,0 0,1-1,-1 1,0 0,0 1,0-1,-1 0,1 0,-1 1,0-1,0 1,-9 115,-1-70,8-38,0-1,1 1,1-1,-1 1,2-1,-1 1,1-1,1 0,0 0,0 0,1 0,1-1,-1 1,1-1,1 0,0 0,0-1,1 0,0 0,0 0,4 2,6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7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0 875,'31'-4,"0"-1,0-1,-1-2,0-1,-1-1,0-2,0-1,-2-1,1-1,-2-2,0 0,-1-2,-1-1,-1-1,0-1,-2 0,11-16,-31 36,24-28,-25 30,1 0,-1-1,1 1,0 0,-1 0,1 0,-1 0,1 0,0 0,-1 0,1 0,0 0,-1 0,1 0,-1 0,1 0,0 0,-1 1,1-1,-1 0,1 0,-1 1,1-1,-1 0,1 1,-1-1,1 1,-1-1,1 0,-1 1,0-1,1 1,-1-1,0 1,1 0,-1-1,0 1,0-1,1 1,-1-1,0 1,0 0,0-1,0 1,0 0,0-1,0 1,0-1,0 1,0 0,0-1,0 1,-1-1,1 1,0 0,0-1,-1 1,1-1,0 1,-2 340,3-225,2-48,-3 1,-2-1,-4 1,-3-1,-2-1,-12 33,-24-20,45-78,1-1,-1 1,1 0,-1-1,0 1,0-1,0 1,0-1,0 0,0 0,0 0,0 0,0 0,-1 0,1-1,0 1,0-1,-1 1,1-1,-1 0,1 0,0 0,-1 0,1-1,0 1,-1-1,1 1,0-1,0 0,0 0,-1 0,1 0,0 0,0 0,0 0,0-1,1 1,-4-6,1 1,1-1,-1 0,1 0,1 0,-1 0,1-1,0 1,1-1,0 1,0-1,0 1,1-1,0 0,1 1,0-1,1-4,4-28,1 0,3 0,1 1,2 0,2 1,1 0,3 1,-3 0,3-9,1 1,3 1,2 1,1 1,3 1,1 2,2 0,1 3,2 0,2 3,1 1,1 1,2 3,0 1,15-5,-54 30,1-1,-1 1,1 0,0 0,0 0,0 1,0-1,0 1,1-1,-1 1,0 0,1 0,-1 1,0-1,1 1,-1 0,1-1,-1 2,1-1,-1 0,1 1,-1-1,1 1,-1 0,0 0,0 0,1 1,-1-1,0 1,0 0,0 0,0 0,-1 0,1 0,-1 1,1-1,-1 1,0-1,0 1,0 0,0 0,0 0,0 1,-1 17,0-1,-2 0,0 0,-1 0,-1 1,-1-2,-1 1,0 0,-2-1,0 0,-1-1,-1 1,-1-2,0 1,-1-1,-1-1,-1 0,0-1,-1 0,-3 1,-147 135,94-126,69-25,0 0,0 0,-1 0,1 0,0 0,-1 0,1 0,0-1,0 1,0 0,-1-1,1 1,0-1,0 1,0-1,0 0,0 1,0-1,0 0,0 0,0 0,0 0,0 0,0 0,1 0,-1 0,0 0,1 0,-1 0,1 0,-1-1,1 1,0 0,-1 0,1 0,0-1,0 1,0 0,0-1,0 1,0 0,0 0,0-1,0 1,1 0,-1 0,1-1,-1 1,1 0,-1 0,1 0,0 0,-1 0,1-1,24-52,-9 28</inkml:trace>
  <inkml:trace contextRef="#ctx0" brushRef="#br0" timeOffset="381.884">1581 706,'-45'6,"28"1,0 2,1 0,0 0,0 2,1 0,0 1,1 0,1 1,0 0,1 1,-7 11,16-22,0 1,0 0,0 0,1 1,0-1,0 0,0 1,0-1,1 1,-1 0,1-1,0 1,1 0,-1 0,1 0,0 0,0-1,1 1,-1 0,1 0,0 0,1-1,-1 1,1 0,0-1,0 0,0 1,0-1,1 0,0 0,0 0,0 0,0-1,1 1,-1-1,1 0,0 0,0 0,0-1,2 2,6 1,1-1,0-1,1 0,-1 0,0-1,1-1,-1 0,1-1,0-1,-1 0,1 0,-1-2,0 0,0 0,0-1,0-1,0 0,-1 0,0-1,0-1,-1 0,1-1,-2 0,1-1,-1 0,0 0,-1-1,1-2,-3 4,0 0,-1-1,0 1,0-1,-1 0,0-1,-1 1,0-1,0 0,-1 0,-1 0,1 0,-2-1,1 1,-1-1,-1 1,0-1,-1 1,1-1,-2 1,0 0,0-1,-1 1,0 0,-1 0,0 1,0-1,-4-4,1 6,0 1,0-1,-1 1,0 1,-1 0,1 0,-1 0,0 1,-1 0,1 1,-1 0,0 1,0 0,0 0,0 1,-1 0,1 1,-1 1,1-1,-1 1,1 1,0 0,-1 1,1 0,0 0,0 1,0 0,0 1,0 0,1 1,0 0,0 0,0 1,0 0,1 0,0 1,1 0,-1 1,-4 6,-1 7</inkml:trace>
  <inkml:trace contextRef="#ctx0" brushRef="#br0" timeOffset="652.176">2286 734,'-33'39,"-12"22,3 5,7-8</inkml:trace>
  <inkml:trace contextRef="#ctx0" brushRef="#br0" timeOffset="819.497">2202 368,'5'-29,"1"-5,0 4</inkml:trace>
  <inkml:trace contextRef="#ctx0" brushRef="#br0" timeOffset="1186.767">2456 961,'34'-73,"-18"36,1 1,2 1,1 1,2 1,13-16,-34 48,-1-1,1 1,-1 0,1-1,0 1,-1 0,1 0,0 0,0 0,0 0,0 0,0 0,0 0,0 0,0 0,0 0,1 1,-1-1,0 0,0 1,1-1,-1 1,0 0,1-1,-1 1,0 0,1 0,-1 0,1 0,-1 0,0 0,1 0,-1 0,0 0,1 1,-1-1,0 1,1-1,-1 1,0-1,0 1,1 0,-1 0,0-1,0 1,0 0,0 0,0 0,1 1,18 132,-18-127,0 0,0-1,1 1,0 0,1-1,-1 0,1 0,0 0,1 0,0-1,-1 1,2-1,-1 0,1-1,-1 1,1-1,0-1,1 1,-1-1,1 0,-1 0,1 0,0-1,0-1,0 1,0-1,0 0,1 0,-1-1,0 0,0 0,0-1,1 0,-1 0,0-1,3-1,3-2,0 0,-1-1,1 0,-1-1,-1-1,1 0,-2 0,1-1,-1 0,0-1,-1 0,0-1,6-9,-1-1,-2-1,0-1,-1 0,-1-1,-2 1,2-8,8-20,6-33,-21 59</inkml:trace>
  <inkml:trace contextRef="#ctx0" brushRef="#br0" timeOffset="1451.555">3528 1,'10'33,"2"36,-4 15,-5-2,-2-5,-1-6,-1-10,-5-6,-2-8,1-7,1-5,2-4,2-3,6-1,2-9,-5-9,-2-6</inkml:trace>
  <inkml:trace contextRef="#ctx0" brushRef="#br0" timeOffset="1698.812">3274 340,'38'-5,"33"-2,8 1,0 1,-8 2,-11 0,-11 7,-15 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5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396 114,'0'-4,"-1"-21,-10 33,6 12,0 0,1 0,1 1,1-1,1 1,0 0,3 19,-1 0,-11 296,-2-175,7 131,0-243,-1-31</inkml:trace>
  <inkml:trace contextRef="#ctx0" brushRef="#br0" timeOffset="677.02">0 678,'168'-45,"138"-57,-254 83,-15 7,-15 6,1-1,-1-1,0 0,-1-2,0-1,-1 0,0-2,0 0,-2-1,1-1,-2 0,0-2,0-1,-1-7,0-1,-2 0,0-1,-2 0,-2-1,0-1,-2 0,-1 0,4-30,-2 31,-9 28,0 0,0 1,0-1,0 0,0 1,0-1,0 0,1 1,-1-1,0 0,0 0,0 1,0-1,1 0,-1 1,0-1,0 0,0 0,1 0,-1 1,0-1,0 0,1 0,-1 0,0 1,1-1,-1 0,0 0,1 0,-1 0,0 0,0 0,1 0,-1 0,0 0,1 0,-1 0,0 0,1 0,-1 0,0 0,1 0,-1 0,0 0,1 0,-1-1,0 1,0 0,1 0,-1 0,0-1,1 1,-1 0,0 0,0 0,0-1,1 1,-1 0,-5 111,-1-73,-35 346,42-46,-2-334,1 0,0 0,0 0,1 0,-1 0,1 0,-1-1,1 1,1 0,-1 0,0 0,1-1,0 1,0-1,0 1,0-1,0 0,1 0,-1 0,1 0,0 0,0-1,0 1,0-1,1 0,-1 0,1 0,-1 0,1-1,0 1,-1-1,1 0,0 0,0 0,0-1,0 1,0-1,0 0,0 0,0 0,-1-1,4 0,10-6,-1 0,0-1,0-1,-1-1,0 0,-1-1,0 0,11-13,58-41,18 10,-99 55,0 0,1 0,-1 0,0 0,0 1,0-1,0 1,0-1,0 1,0 0,0-1,0 1,0 0,0 1,0-1,0 0,-1 0,1 1,0-1,-1 1,0-1,1 1,-1 0,0 0,0-1,1 1,-2 0,1 0,0 0,0 0,0 0,-1 1,15 69,-9 70,-5-140,-1 0,1-1,0 1,0 0,-1-1,1 1,0-1,0 1,1-1,-1 1,0-1,0 0,1 1,-1-1,1 0,-1 0,1 0,-1 0,1 0,0-1,-1 1,1 0,0-1,0 0,0 1,-1-1,1 0,0 0,0 0,0 0,-1 0,1 0,0 0,0 0,0-1,-1 1,1-1,0 0,0 1,-1-1,2-1,64-40,-42 19</inkml:trace>
  <inkml:trace contextRef="#ctx0" brushRef="#br0" timeOffset="1001.175">1807 875,'40'-5,"0"-2,0-2,-1-2,0-1,-1-2,-1-1,31-19,5-38,-72 70,0-1,1 1,-1 0,0-1,0 1,0-1,-1 1,1-1,-1 1,1-1,-1 1,0-1,0 0,0 1,0-1,0 1,-1-1,1 1,-1-1,0 0,1 1,-1 0,0-1,-1 1,1 0,0-1,-1 1,1 0,-1 0,0 0,1 0,-1 0,0 1,0-1,-1 1,0-2,-1 1,0 0,0 0,0 1,0 0,0-1,-1 1,1 0,0 1,-1-1,1 1,0 0,-1 0,1 1,0-1,-1 1,1 0,0 0,-1 0,1 0,0 1,0 0,0 0,0 0,-86 58,74-47,1 1,1 1,0 0,1 1,0 1,1 0,1 0,1 1,-4 10,10-19,0 0,1 0,0 0,0 1,1-1,0 1,1 0,0 0,0 0,1-1,1 1,0 0,0 0,1 0,0-1,0 1,1-1,0 0,1 1,4 6,-4-10,0 0,1-1,0 1,0-1,0 0,1 0,0 0,0-1,0 0,0 0,0 0,1-1,0 0,0 0,0-1,0 0,0 0,6 0,134 7,-145-9,33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4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1,'37'109,"22"110,-19-67,6-1,19 30,10 13,-75-194,-1-1,1 1,0-1,1 0,-1 1,0-1,0 1,0-1,0 1,0-1,1 0,-1 1,0-1,0 1,1-1,-1 1,0-1,1 1,-1-1,1 1,-1 0,1-1,-1 1,1-1,-1 1,1 0,-1 0,1-1,-1 1,1 0,-1 0,1-1,-1 1,1 0,0 0,-1 0,1 0,-1 0,1 0,0 0,-1 0,1 0,-1 0,1 1,0-1,-1 0,1 0,-1 0,1 1,-1-1,1 0,-1 1,1-1,-1 0,1 1,-1-1,1 1,-1-1,0 1,1-1,-1 1,0-1,1 1,-1-1,0 1,0-1,0 1,1-1,-1 1,14-52,-14 49,50-209,66-169,-69 233,-29 127,-8 24</inkml:trace>
  <inkml:trace contextRef="#ctx0" brushRef="#br0" timeOffset="383.732">903 707,'0'43,"0"34,0 12,0-3,0-11,0-15,0-12,0-4,0-6,0-4,0-2,0-3,0-1,0-1,-5-4,-1-12,0-7</inkml:trace>
  <inkml:trace contextRef="#ctx0" brushRef="#br0" timeOffset="686.17">903 678,'61'-7,"1"2,1 3,-1 2,0 4,30 6,-90-11,1 1,0-1,0 1,-1 0,1 0,0 0,0 1,-1-1,1 1,0-1,-1 1,1 0,-1 0,1 0,-1 0,1 0,-1 1,0-1,1 1,-1 0,0-1,0 1,0 0,0 0,-1 1,1-1,-1 0,1 0,-1 1,0-1,1 1,-1-1,-1 1,1-1,0 1,-1 0,1 0,-1-1,0 1,0 0,0-1,0 1,0 0,0 0,-1-1,0 1,1 0,-2 1,-10 12,0 0,-1-1,0-1,-1 0,-1-1,0-1,-1 0,0-1,-1-1,0 0,0-2,-1 1,0-2,-1-1,-16 4,-55 2,71-17</inkml:trace>
  <inkml:trace contextRef="#ctx0" brushRef="#br0" timeOffset="1219.701">1890 594,'-167'206,"31"-40,-151 142,197-212,98-90,6-10</inkml:trace>
  <inkml:trace contextRef="#ctx0" brushRef="#br0" timeOffset="1949.592">2089 791,'-62'69,"3"2,3 3,-24 44,56-82,-98 162,88-159,40-57,109-148,-55 89,168-183,-125 168,-102 91,0 1,0-1,1 0,-1 1,0-1,1 1,-1-1,0 1,1-1,-1 1,1 0,-1 0,0 0,1 0,-1 0,1 0,-1 0,1 0,-1 0,0 1,1-1,-1 1,0-1,1 1,-1-1,0 1,0 0,1 0,-1-1,0 1,0 0,0 0,0 0,0 0,0 1,0-1,-1 0,1 0,0 0,0 1,-1-1,1 0,-1 1,1 0,14 64,-13 23,-3-69,0-1,2 0,0 0,2 1,0-1,1 0,0-1,5 10,54 105,-62-132,-1 0,1 0,0 1,-1-1,1 0,0 1,-1-1,0 1,1-1,-1 0,0 1,0-1,0 1,0-1,0 1,0-1,0 1,0-1,0 1,-1-1,1 1,-1-1,1 0,-1 1,0-1,1 0,-1 1,0-1,0 0,0 0,0 0,0 0,0 0,0 0,0 0,0 0,-1 0,1 0,0-1,-1 1,1-1,0 1,-1-1,1 1,-1-1,1 0,-1 1,1-1,0 0,-1 0,1 0,-1 0,1-1,-1 1,1 0,-1 0,1-1,-1 1,1-1,0 0,-1 0,-20-9,1-2,0 0,1-2,0 0,1-1,-14-15,31 28,-140-135,117 112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7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0 286,'286'-110,"-261"101,0 2,1 1,0 1,0 1,0 1,1 1,-1 2,1 1,-1 0,0 2,0 2,0 0,0 1,5 3,127 59,-146-72,-25-16,-187-130,165 119,35 30,-1 1,1-1,-1 0,1 1,0-1,-1 0,1 1,0-1,-1 0,1 1,0-1,0 0,-1 0,1 1,0-1,0 0,0 0,0 1,0-1,0 0,0 0,1 1,-1-1,0 0,0 1,1-1,-1 0,0 0,1 1,-1-1,0 1,1-1,-1 0,1 1,-1-1,1 1,-1-1,1 1,0-1,-1 1,1-1,0 1,-1 0,1-1,0 1,-1 0,1 0,0 0,0-1,-1 1,1 0,0 0,0 0,-1 0,1 0,0 0,0 0,17-3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7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56,'172'-11,"110"-8,-152-4,-118 20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8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23,'43'4,"43"-2,12-2,-6-1,-9-1,-14 1,-14-5,-11-1,-9 1,-10 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5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1 291,'73'-23,"1"4,1 3,1 3,0 3,1 4,60 5,-158-18,-16 0,18 10,0 0,1-1,0 0,1-2,0 0,1-1,0 0,-13-17,18-2,13 17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2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87,'46'101,"-5"2,-5 2,-4 5,-4-18,-4-9,-16-50,1 0,2 0,1-1,2 0,1-1,5 7,-19-35,0-1,0 1,0 0,1-1,-1 1,0-1,1 0,0 1,-1-1,1 0,0 0,0 0,0 0,1 0,-1 0,0-1,1 1,-1-1,1 1,-1-1,1 0,0 0,-1 0,1-1,0 1,0-1,0 1,-1-1,1 0,0 0,0 0,0-1,0 1,-1-1,1 1,0-1,0 0,-1 0,3-1,4-9,-1-1,-1 0,1-1,-2 0,0 0,-1 0,0 0,-1-1,0 0,0-5,2-3,87-333,-14 10,-66 284,-9 37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1 257,'574'0,"-531"-9,-42 9,0-1,-1 1,1-1,0 1,-1-1,1 0,-1 1,1-1,-1 0,1 1,-1-1,1 0,-1 0,0 0,1 1,-1-1,0 0,0 0,0 0,1 0,-1 0,0 1,0-1,0 0,0 0,-1 0,1 0,0 0,0 1,0-1,-1 0,1 0,0 0,-1 1,1-1,-1 0,1 0,-1 1,1-1,-1 1,0-1,1 0,-1 1,0-1,1 1,-1-1,0 1,0 0,0-1,-184-159,148 120,49 29,1 9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9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74,'0'311,"-28"-95,28-204</inkml:trace>
  <inkml:trace contextRef="#ctx0" brushRef="#br0" timeOffset="433.289">0 17,'48'-7,"0"2,0 2,0 2,37 4,-81-3,0-1,-1 1,1 0,-1 0,1 1,0-1,-1 1,1 0,-1 0,1 0,-1 0,0 1,1-1,-1 1,0 0,0 0,0 0,0 0,-1 1,1-1,0 1,-1 0,0-1,0 1,0 0,0 0,0 1,0-1,-1 0,1 0,-1 1,0-1,0 1,-1 0,-2 7,-2-1,0 1,0-1,-1 0,0 0,0 0,-1 0,-1-1,0 0,0-1,0 1,-1-2,0 1,-1-1,0 1,-37 37,45-43,-1-1,1 0,0 1,-1-1,1 1,0-1,0 1,0-1,1 1,-1 0,0 0,1-1,-1 1,1 0,-1 0,1 0,0-1,0 1,0 0,0 0,0 0,0 0,0-1,1 1,-1 0,1 0,-1 0,1-1,0 1,-1 0,1-1,0 1,0 0,0-1,0 0,1 1,-1-1,0 1,1-1,-1 0,1 0,-1 0,1 0,-1 0,1 0,0 0,-1-1,1 1,0-1,0 1,0-1,0 1,244 54,-243-53,0 1,0-1,0 1,-1 0,1 0,-1 0,1 0,-1 0,0 0,-1 1,1-1,0 1,-1-1,0 1,0 0,0 0,0-1,0 1,-1 0,0 0,0 0,0 0,0 0,-1-1,1 1,-1 0,0 0,0-1,0 1,-1 0,1-1,-1 1,0-1,0 0,0 1,-1-1,1 0,-1 0,1-1,-1 1,0 0,0-1,0 0,0 0,-1 0,1 0,-1 0,-1 0,-218 110,138-83,61-25</inkml:trace>
  <inkml:trace contextRef="#ctx0" brushRef="#br0" timeOffset="681.183">1045 17,'-39'43,"-21"29,-12 12,3 1,4-9,7-8,9-11,8-10,6-8,5-7,2-3,1-2,0-5,6-7</inkml:trace>
  <inkml:trace contextRef="#ctx0" brushRef="#br0" timeOffset="1317.063">1242 243,'-496'489,"416"-392,81-97,-1 0,1 0,-1 0,1 1,-1-1,0 0,1 0,-1 0,1 0,-1 0,0 0,1 1,-1-1,1 0,-1 0,0 1,1-1,-1 0,0 0,1 1,-1-1,0 0,0 1,1-1,-1 1,0-1,0 0,1 1,-1-1,0 1,0-1,0 0,0 1,0-1,0 1,0-1,0 1,0-1,0 0,0 1,0-1,0 1,0-1,0 1,0-1,-1 0,1 1,0-1,0 1,0-1,-1 0,1 1,0-1,0 0,-1 1,1-1,0 0,-1 1,1-1,-1 0,34-19,193-184,57-110,-270 299,-11 10,1 1,0-1,0 1,0-1,0 1,0 0,1 0,0 0,-1 1,1-1,0 1,0 0,1 0,-1 1,0-1,0 1,1 0,4-1,-7 3,0 1,0-1,0 1,0 0,0-1,0 1,-1 0,1 0,-1 0,1 1,-1-1,0 0,1 0,-1 1,0-1,-1 1,1-1,0 1,-1-1,1 1,-1-1,0 2,4 12,48 222,-48-224,11 64,-15-76,0 0,-1 0,1 0,0 1,-1-1,0 0,1 0,-1 0,0 0,0 0,0 0,0 0,-1 0,1-1,0 1,-1 0,1-1,-1 1,0-1,0 1,1-1,-1 0,0 0,0 0,0 0,0 0,0 0,0 0,0-1,-1 1,1-1,0 0,-1 1,-17 1,0-1,0-1,-1-1,1-1,0 0,0-2,1 0,-1-1,1-1,0-1,0 0,1-2,-8-4,-44-39,60 39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7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1 396,'652'0,"-647"0,-1 0,1 0,-1 0,1-1,-1 1,1-1,-1 0,0 0,1-1,-1 1,0-1,0 0,0 0,0-1,0 1,-1-1,1 0,-1 0,1 0,-1 0,0 0,0-1,0 0,6-12</inkml:trace>
  <inkml:trace contextRef="#ctx0" brushRef="#br0" timeOffset="248.89">424 0,'-5'48,"-6"35,-1 13,1-5,2-8,4-14,1-13,3-12,5-9,3-5,-1-3,4-1,5-5,0-7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1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49,'30'27,"-2"2,-1 1,-2 1,-1 1,-1 1,-1 1,-3 0,0 2,-2 2,15 39,-4 2,-3 1,-3 0,0 23,-6-29,29 45,-44-119,0 1,0-1,0 1,0-1,0 0,0 0,1 0,-1 0,0 0,0 0,0 0,0 0,1 0,-1 0,0-1,0 1,0 0,0-1,0 1,0-1,0 1,0-1,0 0,0 1,0-1,0 0,0 0,-1 1,1-1,0 0,0 0,-1 0,1 0,-1 0,1 0,-1 0,1 0,-1-1,0 1,1 0,-1 0,0 0,0 0,0 0,0-1,0 1,0 0,0 0,0-1,1-2,19-58,-2-1,-4-1,-2-1,0-25,10-51,44-248,-47 331,-8 39</inkml:trace>
  <inkml:trace contextRef="#ctx0" brushRef="#br0" timeOffset="1130.255">903 698,'13'102,"-2"33,-58 161,41-132,6-152</inkml:trace>
  <inkml:trace contextRef="#ctx0" brushRef="#br0" timeOffset="1438.12">846 811,'40'-13,"0"2,0 2,1 2,0 2,1 1,15 2,-54 2,1-1,-1 1,1 0,-1-1,0 2,1-1,-1 0,1 1,-1-1,0 1,1 0,-1 0,0 0,0 1,0-1,0 1,0 0,0 0,0 0,0 0,-1 0,1 1,-1-1,0 1,1-1,-1 1,0 0,-1 0,1 0,-1 0,1 0,-1 0,0 1,0-1,0 0,0 1,-1-1,1 1,-1 2,-4 2,0 1,0-1,-1 0,0 0,-1-1,0 1,0-1,0 0,-1-1,0 0,0 0,-1 0,0-1,1 0,-2 0,1-1,-5 2,-5 4,-147 69,144-70,2-2</inkml:trace>
  <inkml:trace contextRef="#ctx0" brushRef="#br0" timeOffset="1854.692">1777 670,'-28'33,"-25"31,-7 14,1-2,6-4,7-9,7-6,5-8,4-7,2-7,1-4,0-2,0-2,0 0,-1-5,5-1,6-5</inkml:trace>
  <inkml:trace contextRef="#ctx0" brushRef="#br0" timeOffset="2119.779">1919 924,'-24'43,"-13"29,-4 11,4-3,4-10,7-13,4-11,5-9,6-5,4-4,4-6</inkml:trace>
  <inkml:trace contextRef="#ctx0" brushRef="#br0" timeOffset="2566.499">1806 924,'30'-4,"0"1,0 1,0 2,0 2,0 0,15 4,-41-6,-1 0,0 0,0 0,0 0,0 0,0 1,0-1,0 1,0 0,0 0,0 0,0 0,0 0,-1 1,1-1,0 1,-1 0,1 0,-1 0,0 0,0 0,0 0,0 1,0-1,0 1,0 0,-1-1,1 1,-1 0,0 0,0 0,0 0,0 0,-1 0,1 0,-1 0,1 0,-1 1,-4 6,0-1,0 0,0 0,-1 0,-1 0,1-1,-2 0,1 0,-1-1,-3 3,-16 22,10-13,13-17,-1 0,1 0,0 1,0-1,0 1,0 0,0 0,1 0,-1 0,1 1,0-1,0 1,0-1,0 1,1 0,-1-1,1 1,0 0,0 0,1 0,-1 0,1 0,0 0,0 0,0 0,0 0,1 0,0 0,-1 0,2 0,-1 0,0 0,1 0,0-1,-1 1,1-1,1 1,102 48,-92-48,0 1,-1 0,1 0,-1 2,-1-1,1 1,-1 1,0 0,6 7,-15-13,0 0,-1 0,1 0,-1 0,1 0,-1 0,0 1,0-1,0 1,0-1,0 1,-1-1,1 1,-1-1,0 1,1-1,-1 1,0 0,-1-1,1 1,0-1,-1 1,1 0,-1-1,0 1,0-1,0 0,0 1,0-1,-1 0,1 0,-1 1,-1 0,-69 55,59-52,-2 0,1 0,0-2,-1 0,0 0,0-1,0-1,-1-1,-14 0,6-1</inkml:trace>
  <inkml:trace contextRef="#ctx0" brushRef="#br0" timeOffset="4218.822">2144 1488,'-48'33,"36"-28,-1 0,1-2,-1 1,0-2,0 1,0-2,-1 0,1 0,0-2,0 1,0-2,-1 0,1 0,1-1,-1-1,0 0,-1-1,-77-26,88 31,1-1,0 1,0-1,0 0,0 1,1-1,-1 0,0-1,0 1,0 0,1 0,-1-1,1 1,-1-1,1 1,0-1,-1 0,1 1,0-1,0 0,0 0,0 0,1 0,-1 0,0 0,0-2,1-13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56:2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706 419,'-17'-35,"18"69,9 46,-3 1,-3 1,-7 55,2-36,0 355,-4-410,-1-35</inkml:trace>
  <inkml:trace contextRef="#ctx0" brushRef="#br0" timeOffset="413.818">453 475,'31'-43,"2"1,2 1,2 2,1 2,2 1,20-12,-45 37,0 0,1 1,0 1,0 1,1 0,0 1,1 1,-1 1,1 0,0 1,1 1,-1 1,0 0,1 2,-1 0,1 1,-1 0,0 2,1 0,5 3,-13-3,0 1,0 0,0 1,0 1,-1-1,0 1,0 1,0 0,-1 1,0-1,0 2,-1-1,0 1,-1 0,0 1,0 0,-1 0,0 0,-1 1,0 0,-1 0,0 0,-1 1,0-1,-1 1,0 0,-1-1,0 2,-1 2,-1-1,-1 1,0-1,-1 0,0 1,-1-1,-1-1,0 1,-1-1,0 0,-1 0,-1-1,0 0,0 0,-6 5,-13 14,0-1,-3-2,0-1,-32 22,-8 0,-2-4,-1-2,-77 30,149-73,1 0,-1 0,0 0,0 0,0 0,0 0,0 0,0 0,1 0,-1 0,0 1,0-1,0 0,1 1,-1-1,0 1,0-1,1 1,-1-1,0 1,1-1,-1 1,0 0,1-1,-1 1,1 0,-1-1,1 1,0 0,-1 0,1-1,0 1,-1 0,1 0,0 0,0 0,0-1,0 1,0 0,0 0,0 0,0 0,0 0,0 0,138 2,-95-2,1 2,-1 2,1 1,-1 3,-1 1,0 2,0 2,9 7,56 71,-94-82</inkml:trace>
  <inkml:trace contextRef="#ctx0" brushRef="#br0" timeOffset="964.344">1468 1209,'38'-12,"0"-1,-1-3,0 0,-1-3,-2-1,0-1,15-13,39-61,-86 93,0-1,0 0,-1 1,1-1,-1 0,0 0,0 1,0-1,0 0,0 0,0 0,-1 0,0-1,0 1,1 0,-2 0,1 0,0 0,-1 0,1 0,-1 0,0 0,0 0,0 0,0 0,-1 1,1-1,-1 0,0 1,1-1,-1 1,0-1,-1 1,1 0,0 0,-1 0,1 0,-1 1,0-2,-3 0,0 1,1-1,-1 1,0 0,0 0,-1 0,1 1,0 0,0 0,-1 1,1-1,0 2,-1-1,1 1,0-1,-1 2,1-1,0 1,0 0,0 0,0 1,1-1,-1 1,1 1,-1-1,1 1,0 0,-11 9,0 0,1 2,0 0,1 0,1 1,1 1,-8 12,12-16,0 1,1 0,1 0,0 0,0 1,2 0,0 0,1 1,0 2,2-12,0 0,1 0,-1 0,2 0,-1-1,1 1,-1 0,2 0,-1-1,1 1,-1 0,1-1,1 0,-1 1,1-1,0 0,0 0,1-1,0 1,-1-1,1 1,1-1,-1 0,1-1,3 3,10 3,0 0,1-1,1-1,-1-1,1-1,0-1,1 0,-1-2,11 0,3-1,1-2,-1-2,0-1,0-2,0-1,-1-1,1-3,-7 2,-1-2,0-1,-1-1,-1-1,0-1,-1-1,0-1,-2-1,0-1,-1-1,-1 0,16-23,-9 7,0-2,-3 0,-1-2,-1 0,-3-2,-1 0,6-30,-14 40,-2 0,-1 0,-2-1,-1 1,-2-1,-1 0,-1 1,-2-1,-1 0,-2 1,-1 0,-4-10,10 38,1 0,-1 1,1-1,-1 0,0 1,0-1,0 1,-1-1,0 1,1 0,-1-1,0 1,0 0,-1 0,1 0,-1 1,1-1,-1 1,0-1,0 1,0 0,0 0,0 0,-1 0,1 1,0-1,-1 1,0 0,1 0,-1 0,1 1,-1-1,0 1,0 0,1 0,-1 0,0 1,1-1,-1 1,0 0,1 0,-1 0,0 0,-10 11,1 0,1 1,0 0,0 1,2 0,0 0,0 1,1 1,1 0,1 0,0 0,1 1,1 0,0 0,-1 16,-6 4,2 1,2 1,1-1,2 1,2 1,1-1,3 0,0 1,3-1,1 0,2 0,2-1,3 5,0-18,1-1,1-1,0 0,2-1,1 0,1-2,1 0,10 8,-25-24,0-1,0 1,0-1,0 0,1 0,-1-1,1 1,-1-1,1 0,0 0,0-1,0 1,0-1,0 0,0-1,0 1,1-1,-1 0,0 0,0-1,0 1,0-1,0 0,0-1,0 1,0-1,0 0,1-1,18-10</inkml:trace>
  <inkml:trace contextRef="#ctx0" brushRef="#br0" timeOffset="1617.702">2992 757,'-276'329,"268"-317,1-6,1 2,1-1,0 1,0-1,0 1,1 1,0-1,1 1,-1-1,2 1,-1 0,0 8,3-15,0-1,1 1,-1 0,0-1,1 1,0 0,-1-1,1 1,0-1,-1 1,1-1,0 0,0 1,0-1,1 0,-1 0,0 0,0 0,1 1,-1-2,0 1,1 0,-1 0,1 0,-1-1,1 1,-1-1,1 1,0-1,-1 0,1 1,0-1,-1 0,1 0,1 0,61-7,-36-5,0-1,-2-2,0 0,0-2,-2-1,0 0,-1-2,-1-1,18-22,14-9,9 0,-62 52,1 1,-1 0,0 0,0 0,0 0,0 1,0-1,0 0,0 0,0 0,0 1,-1-1,1 1,-1-1,1 0,-1 1,1-1,-1 1,0-1,0 1,1-1,-1 1,0-1,0 1,-1 0,1-1,0 1,-1-1,1 0,0 1,-1-1,0 1,1-1,-1 1,0-1,0 0,1 0,-1 1,-1 5,0-2,0 1,0-1,0 1,1-1,0 1,0 0,1-1,0 1,0 0,0 0,0 0,1-1,0 1,0 0,1-1,0 1,0-1,0 0,0 1,1-1,0 0,0 0,0-1,1 1,-1-1,1 1,0-1,1 0,-1-1,1 1,-1-1,1 0,0 0,3 1,0-2,1-1,0 1,0-2,0 1,0-1,0-1,0 0,0 0,0 0,0-1,-1-1,1 0,-1 0,1 0,-1-1,0 0,0-1,-1 0,1 0,-1 0,0-1,-1 0,1-1,-1 1,-1-1,1 0,-1-1,35-48,-2-1,-3-2,14-36,-11 4,-4-2,-5-2,-3-1,-5 0,-4-2,-3-10,-13 102,1 0,-1-1,0 1,0 0,0-1,0 1,-1-1,0 1,-1 0,1-1,-1 1,0-1,-1 1,0 0,0 0,0 0,0 0,-1 0,0 0,-1 1,1-1,-2-1,2 7,0-1,-1 1,1 0,0 0,0 0,0 0,-1 0,1 1,0-1,0 1,0 0,0 0,0 0,0 1,0-1,0 1,0-1,1 1,-1 0,1 0,-1 0,1 0,0 1,0-1,0 1,0-1,0 1,0 0,1-1,-2 4,2-5,-17 27,1 1,1 0,2 1,1 0,1 1,2 1,1 0,2 0,0 1,0 29,2-8,2 1,3-1,2 1,3-1,1 1,4-2,1 1,3-1,2-1,3-1,3 3,38 126,-64-160,-15-39,8 1</inkml:trace>
  <inkml:trace contextRef="#ctx0" brushRef="#br0" timeOffset="1866.497">3274 588,'43'5,"29"-4,12-1,-4-1,-11 0,-12-1,-11 1,-8 1,-6-1,-4 1,-2 0,-5 0</inkml:trace>
  <inkml:trace contextRef="#ctx0" brushRef="#br0" timeOffset="2027.889">4008 870,'0'38,"5"23,6 5,6-8,1-19,-4-16</inkml:trace>
  <inkml:trace contextRef="#ctx0" brushRef="#br0" timeOffset="5780.654">4150 306,'-5'4,"-2"7,1 2</inkml:trace>
  <inkml:trace contextRef="#ctx0" brushRef="#br0" timeOffset="6286.54">4318 700,'13'25,"58"145,-29 4,-42-172,0-1,0 0,0 1,1-1,-1 1,0-1,0 0,1 1,-1-1,1 1,0-1,-1 0,1 0,0 1,-1-1,1 0,0 0,0 0,0 0,0 0,0 0,0 0,1 0,-1 0,0-1,0 1,1 0,-1-1,0 1,1-1,-1 0,0 1,1-1,-1 0,1 0,-1 0,1 0,-1 0,0 0,1 0,-1 0,1 0,-1-1,0 1,1-1,-1 1,0-1,1 1,-1-1,0 0,0 0,0 0,1 1,-1-1,0 0,0 0,0-1,-1 1,2 0,230-372,-219 354</inkml:trace>
  <inkml:trace contextRef="#ctx0" brushRef="#br0" timeOffset="6619.41">4827 899,'46'-14,"-1"-2,-1-2,-1-2,22-14,-49 26,0 0,-1-1,0-1,0-1,-1 0,-1-1,0 0,0-1,-1 0,-1-1,5-9,-15 22,1-1,-2 0,1 1,0-1,0 0,0 1,-1-1,1 0,-1 0,0 1,1-1,-1 0,0 0,0 0,0 1,0-1,0 0,-1 0,1 0,0 1,-1-1,0 0,1 0,-1 1,0-1,0 0,0 1,0-1,0 1,0-1,0 1,0 0,-1-1,1 1,0 0,-1 0,1 0,-1 0,0 0,1 0,-1 1,0-1,1 0,-1 1,0-1,0 1,0 0,1 0,-1 0,0-1,0 2,0-1,0 0,0 0,-9 0,1 0,-1 0,0 1,1 1,-1 0,1 0,-1 1,1 0,0 1,0 0,1 0,-1 1,1 1,0 0,0 0,-1 2,-123 124,120-117,1 2,1-1,1 2,0-1,1 1,1 1,0-1,-3 19,9-30,0 0,1 1,0 0,0-1,1 1,-1 0,2-1,-1 1,1 0,1-1,-1 1,1-1,0 0,1 1,0-1,0 0,0 0,1-1,0 1,1-1,-1 0,1 0,0 0,4 2,11 7,1-2,1-1,0 0,0-2,1 0,1-2,-1 0,1-2,1-1,-1 0,1-2,-1-1,24-1,115-5,-135-3</inkml:trace>
  <inkml:trace contextRef="#ctx0" brushRef="#br0" timeOffset="26320.439">6604 559,'0'-3,"0"0,0 0,0 0,1 0,-1-1,1 1,0 0,0 0,0 0,0 0,1 0,-1 1,1-1,-1 0,1 1,0-1,0 1,0-1,1 1,-1 0,0 0,1 0,-1 0,1 0,0 1,0-1,0 1,0 0,0 0,1-1,-4 2,12-7,0-1,0 2,0 0,1 0,0 1,0 1,0 0,1 1,-1 0,1 1,0 0,4 1,-13 2,-1 1,1-1,-1 1,1-1,-1 1,0 0,1 1,-1-1,0 1,-1 0,1 0,0 0,-1 0,0 1,1-1,-2 1,1 0,0 0,-1 0,1 0,-1 1,0-1,-1 1,1 0,24 118,-26-87,-2 0,-1 1,-1-1,-2 0,-2-1,-4 11,-3 17,-16 73,50-154,128-226,-97 171,3 2,3 2,30-26,-85 93,0 0,1 0,-1 0,0 0,1 0,-1 0,1 1,-1-1,1 0,0 1,0-1,0 1,0 0,0 0,0 0,0 0,0 0,0 0,0 0,1 1,-1-1,0 1,1-1,-1 1,0 0,1 0,-1 0,0 0,1 1,-1-1,0 1,0-1,1 1,-1 0,0 0,0 0,0 0,0 0,0 0,0 1,0-1,0 0,0 1,-1 0,1 0,2 12,-1 0,-1 0,0 1,-1 0,0-1,-1 1,-1-1,-2 12,1 16,0 226,2-267,0 0,0-1,-1 1,1-1,0 1,0 0,0-1,0 1,0-1,0 1,0 0,0-1,0 1,0 0,0-1,0 1,0-1,1 1,-1 0,0-1,0 1,1-1,-1 1,0-1,1 1,-1-1,0 1,1-1,-1 1,1-1,-1 1,1-1,-1 0,1 1,-1-1,1 0,0 1,-1-1,1 0,-1 0,1 0,0 0,-1 1,1-1,0 0,-1 0,1 0,-1 0,1 0,0-1,-1 1,1 0,0 0,-1 0,1 0,-1-1,1 1,0 0,-1-1,1 1,0-1,30-32,-26 26,102-145,-76 104,2 1,2 2,40-40,-27 51,-47 34,1 0,-1 0,0-1,0 1,0 0,1 0,-1 0,0 0,0 0,1 0,-1 0,0 1,0-1,0 0,0 1,1-1,-1 1,0-1,0 1,0 0,0-1,0 1,0 0,0 0,0-1,-1 1,1 0,0 0,0 0,-1 0,1 0,0 0,-1 1,1-1,-1 0,0 0,1 0,-1 0,0 1,0-1,0 0,1 0,-1 0,0 1,-1 0,3 21,-1 0,-1 1,-1-1,-1 0,-1 0,-1 0,-3 5,-11 101,17-103,9 82,-8-107,1 1,-1-1,1 0,0 1,-1-1,1 0,0 0,0 0,0 0,0 0,0 0,0 0,0 0,1 0,-1 0,0 0,0-1,1 1,-1 0,0-1,1 1,-1-1,0 0,1 1,-1-1,1 0,-1 0,1 0,-1 0,1 0,-1 0,0-1,1 1,-1 0,1-1,-1 1,0-1,1 1,-1-1,0 0,0 1,1-1,-1 0,0 0,12-10</inkml:trace>
  <inkml:trace contextRef="#ctx0" brushRef="#br0" timeOffset="26660.708">8298 588,'-20'28,"0"1,2 0,2 1,1 1,1 1,1 0,-6 29,18-58,0 0,0 0,0 0,1 0,-1 0,1 1,0-1,0 0,0 0,0 1,0-1,1 0,0 0,-1 0,1 0,0 0,1 0,-1 0,0 0,1 0,0 0,0-1,-1 1,2-1,-1 1,0-1,0 0,1 0,-1 0,1 0,0 0,-1 0,1-1,0 0,0 1,0-1,0 0,0 0,0-1,1 1,-1 0,0-1,0 0,0 0,3 0,2 0,1 0,-1-1,0 0,1 0,-1-1,0 0,1 0,-1-1,0 0,-1 0,1-1,-1 0,1 0,-1-1,0 0,-1 0,1-1,-1 0,0 0,-1 0,1-1,-1 0,-1 0,1 0,-1 0,0-1,-1 0,0 0,0 0,-1 0,1 0,-2 0,1-1,-2 0,1-3,-1 0,0 0,-1 1,0-1,-1 0,0 0,-1 1,-1-1,0 1,0 0,-2-3,4 9,-1 0,1 1,-1-1,0 1,0-1,-1 1,1 0,-1 1,0-1,0 0,0 1,-1 0,1 0,-1 0,1 1,-1 0,0-1,0 2,0-1,0 0,0 1,-1 0,1 1,0-1,0 1,-1 0,-18 2</inkml:trace>
  <inkml:trace contextRef="#ctx0" brushRef="#br0" timeOffset="27075.695">8975 52,'-11'24,"0"0,2 1,0 1,2-1,1 1,1 0,1 1,2-1,0 1,2 0,1-1,1 1,2 7,-1 58,-6-26,-3 0,-2-1,-4 0,-2-1,-9 20,3 23,20-123,0-2</inkml:trace>
  <inkml:trace contextRef="#ctx0" brushRef="#br0" timeOffset="27305.63">8665 588,'24'5,"22"1,8 0,5-1,-3-2,-2 0,-5-2,-5-1,-7 0,-4 0,-3 0,-1-1,-2 1,0 0,-5 0</inkml:trace>
  <inkml:trace contextRef="#ctx0" brushRef="#br0" timeOffset="27471.593">9426 729,'-4'34,"2"15,2 5,2-7</inkml:trace>
  <inkml:trace contextRef="#ctx0" brushRef="#br0" timeOffset="27660.434">9483 475,'-5'-10,"-1"-2</inkml:trace>
  <inkml:trace contextRef="#ctx0" brushRef="#br0" timeOffset="27920.45">9709 644,'-10'23,"1"0,1 1,1 0,1 1,1-1,1 1,1 0,2 0,0 16,1-39,1 1,-1 0,0-1,1 1,0-1,-1 1,1-1,0 1,0-1,1 0,-1 1,0-1,1 0,-1 0,1 0,0 0,-1 0,1 0,0-1,0 1,1-1,-1 1,0-1,0 0,1 1,-1-1,0-1,1 1,-1 0,1 0,0-1,-1 0,1 1,-1-1,1 0,0 0,0-1,4 1,0-1,0-1,0 1,0-1,-1-1,1 1,0-1,-1 0,0-1,0 0,0 1,0-2,1 0,2-3,0-1,-1 1,0-1,-1-1,0 1,0-1,-1 0,0-1,-1 0,0 0,-1 0,0 0,-1 0,0-1,-1 0,0 0,-1 1,0-1,-1 0,0-2,-23-99,21 109,0 1,1-1,-1 1,-1 0,1 0,0 0,-1 0,1 1,-1-1,0 1,0-1,0 1,0 0,0 0,-1 0,1 1,-1-1,1 1,-1 0,1 0,-1 0,0 0,1 0,-1 1,0 0,0 0,1 0,-1 0,-1 1,-18 3</inkml:trace>
  <inkml:trace contextRef="#ctx0" brushRef="#br0" timeOffset="28336.955">10104 757,'14'-39,"-10"26,0 0,0 1,1 0,1 0,0 0,1 1,0 0,0 0,2 1,-1 0,5-5,-11 14,-1 0,1-1,-1 1,1 0,-1 0,1 0,0 0,-1 1,1-1,0 0,0 1,0-1,-1 1,1-1,0 1,0 0,0 0,0 0,0 0,0 0,0 0,-1 1,1-1,0 1,0-1,0 1,0 0,-1-1,1 1,0 0,-1 0,1 0,-1 1,1-1,-1 0,0 0,1 1,-1-1,0 1,0-1,0 1,0 0,0-1,0 1,0 0,-1 0,1-1,-1 1,1 0,-1 0,0 0,0 0,0 0,0 0,0-1,6 30,-6-21,0 1,1-1,0 0,0 0,1 0,1 0,0 0,0 0,1-1,0 1,1-1,0 0,0 0,1-1,0 1,1-1,0-1,0 1,0-1,1 0,0-1,0 0,1 0,0-1,5 2,-8-5,0 0,1-1,-1 1,1-2,0 1,-1-1,1 0,-1 0,1-1,0 0,-1 0,1 0,-1-1,0 0,1 0,-1-1,0 0,0 0,-1 0,1-1,-1 1,1-2,-1 1,0 0,-1-1,1 0,1-2,9-12,-1 0,-1 0,-1-2,0 1,-2-1,0-1,-1-3,14-88,-22 88</inkml:trace>
  <inkml:trace contextRef="#ctx0" brushRef="#br0" timeOffset="30921.488">10246 559,'-55'84,"-32"145,69-174,20-40</inkml:trace>
  <inkml:trace contextRef="#ctx0" brushRef="#br0" timeOffset="45012.867">11798 672,'4'0,"3"10,-1 8,-2 5,0 4,-2 2,-1 1,0 0,-6-4,-2-8</inkml:trace>
  <inkml:trace contextRef="#ctx0" brushRef="#br0" timeOffset="45194.464">11769 221,'5'0,"6"10,6 7,1 2</inkml:trace>
  <inkml:trace contextRef="#ctx0" brushRef="#br0" timeOffset="45610.116">12108 870,'149'-242,"-87"164,-61 77,0 1,0-1,0 0,1 0,-1 1,0-1,0 1,1-1,-1 1,0 0,1-1,-1 1,1 0,-1 0,0 0,1 0,-1 0,0 0,1 0,-1 1,1-1,-1 0,0 1,0-1,1 1,-1-1,0 1,0 0,1-1,-1 1,0 0,0 0,0 0,0 0,0 0,0 0,-1 0,1 0,0 1,0-1,-1 1,24 57,-21-51,-2 0,1 0,-1 0,2 0,-1-1,1 1,0-1,1 0,-1 0,1 0,1 0,0-1,-1 1,2-1,-1 0,1-1,0 0,0 0,0 0,1 0,0-1,0 0,0-1,0 1,1-1,-1-1,3 1,0-1,0 0,0-1,0 0,0-1,1 0,-1 0,0-1,0-1,0 1,0-2,0 1,-1-1,1-1,-1 0,0 0,0-1,0 0,0-1,-1 0,0 0,0 0,-1-1,0-1,0 1,-1-1,2-2,-3 3,0-1,0 0,-1 0,0 0,-1-1,1 1,-2-1,1 0,-1 0,-1 0,1-5,0-8</inkml:trace>
  <inkml:trace contextRef="#ctx0" brushRef="#br0" timeOffset="46865.296">13857 333,'0'-1,"-1"0,1 0,-1 0,1 0,0 0,0 0,-1 0,1-1,0 1,0 0,0 0,0 0,0 0,0 0,0-1,1 1,-1 0,0 0,1 0,-1 0,1 0,-1 0,1 0,-1 0,1 0,0 0,-1 0,1 0,0 0,0 1,0-1,0 0,0 1,-1-1,1 0,0 1,1-1,-1 1,0-1,0 1,0 0,0 0,0-1,0 1,0 0,1 0,-1 0,1 0,9-6,0 0,1 0,0 1,0 1,0 0,0 1,1 0,0 1,-1 0,1 1,0 1,0 0,0 0,-1 1,1 1,0 0,-1 1,1 1,5 2,-15-5,-1 1,0 0,0 0,0 0,0 0,0 0,0 0,0 0,-1 0,1 1,-1-1,0 1,0-1,0 1,0 0,0-1,0 1,-1 0,1 0,-1-1,0 1,0 0,0 0,0-1,0 1,-1 0,1 0,-1-1,0 1,0 0,0-1,0 1,0-1,-2 3,-57 79,-169 172,177-174,51-80,0 0,0 1,0-1,0 0,0 0,0 1,1-1,0 1,-1-1,1 0,0 1,0-1,0 1,0-1,0 1,1-1,-1 0,1 1,0-1,0 0,-1 1,1-1,1 0,-1 0,0 0,1 0,-1 0,1 0,-1 0,1-1,0 1,0 0,-1-1,1 1,0-1,1 0,-1 0,10 5,1 0,-1-1,1 0,1-1,-1-1,0 0,1-1,0 0,-1-1,1-1,0 0,0 0,-1-2,1 0,3-1,97-26,-90 21</inkml:trace>
  <inkml:trace contextRef="#ctx0" brushRef="#br0" timeOffset="47363.585">14930 390,'-24'5,"-6"-1,1 2,0 1,1 2,0 1,0 1,-23 12,50-22,0 0,0-1,0 1,0 0,0 0,0 0,0 0,0 0,0 0,0 0,1 0,-1 0,0 0,1 0,-1 0,1 1,-1-1,1 0,0 0,-1 1,1-1,0 0,0 1,0-1,0 0,0 1,0-1,0 0,1 0,-1 1,0-1,1 0,-1 0,1 1,-1-1,1 0,-1 0,1 0,0 0,0 0,0 0,0 0,-1 0,1 0,0 0,0 0,1-1,-1 1,0 0,0-1,1 1,22 36,-25-32,1 0,-1 0,0 0,-1 0,1 0,-1 0,0-1,0 1,0 0,-1-1,0 0,0 0,0 0,0 0,-1 0,-7 12,-6 8,-27 53,43-74,1 0,-1-1,1 1,0 0,-1 0,2 0,-1 0,0-1,0 1,1 0,0 0,-1 0,1-1,0 1,0 0,1-1,-1 1,0-1,1 1,0-1,-1 0,1 0,0 0,0 0,0 0,0 0,1 0,-1-1,3 2,1 1,1-1,0 1,0-2,1 1,-1-1,0 0,1 0,-1-1,1 0,0-1,-1 1,1-2,0 1,-1-1,1 0,-1 0,1-1,-1 0,0 0,1-1,5-3,6-7</inkml:trace>
  <inkml:trace contextRef="#ctx0" brushRef="#br0" timeOffset="47659.922">14845 108,'-21'109,"4"1,5 0,4 11,-9 93,-32 58,47-265,0-5,1 0,0 0,-1 0,1 1,0-1,0 0,0 1,1-1,-1 0,1 1,-1-1,1 1,0-1,0 1,0-1,0 1,0-1,0 1,1-1,-1 1,1-1,0 1,0-1,0 0,0 1,0-1,0 0,1 0,-1 0,1 0,-1 0,1 0,0 0,0-1,0 1,0-1,0 1,1 0,14-2</inkml:trace>
  <inkml:trace contextRef="#ctx0" brushRef="#br0" timeOffset="51081.438">15297 419,'0'-1,"-1"0,0 0,1 1,-1-1,1 0,-1 0,1 0,0 0,-1 0,1 0,0 0,0 1,-1-1,1 0,0 0,0 0,0 0,0 0,0 0,0 0,0 0,1 0,-1 0,0 0,1 0,-1 0,0 0,1 0,-1 1,1-1,-1 0,1 0,-1 0,1 1,0-1,0 0,-1 1,1-1,0 0,0 1,0-1,-1 1,1 0,0-1,1 1,43-22,-6 9,2 1,0 2,0 2,1 2,40-1,-35 11,-46-4,0 0,0 0,0 0,-1 0,1 0,0 0,0 0,-1 0,1 0,0 1,0-1,-1 0,1 1,0-1,-1 0,1 1,0-1,-1 1,1-1,0 1,-1-1,1 1,-1 0,1-1,-1 1,0 0,1-1,-1 1,0 0,1-1,-1 1,0 0,0 0,1-1,-1 1,0 0,0 0,0 0,0-1,0 1,0 0,0 0,-1-1,1 1,0 0,0 0,0-1,-1 1,1 0,-1 0,1-1,0 1,-1 0,1-1,-1 1,1-1,-160 147,158-145,1 0,-1 1,1-1,0 0,-1 1,1-1,0 1,0-1,1 1,-1 0,0-1,1 1,0 0,-1-1,1 1,0 0,0 0,1-1,-1 1,1 0,-1-1,1 1,0 0,0-1,0 1,0-1,0 0,1 1,-1-1,1 0,0 0,-1 0,1 0,0 0,0 0,0 0,2 1,95 46,-93-46,17 5,-6-3,-1 1,0 0,0 1,-1 0,1 1,-2 1,1 1,-1 0,-1 0,0 2,11 11,-23-21,1-1,-1 1,0-1,-1 1,1 0,0 0,0-1,-1 1,1 0,-1 0,0-1,1 1,-1 0,0 0,0 0,0 0,0 0,0-1,-1 1,1 0,-1 0,1 0,-1-1,1 1,-1 0,0-1,0 1,0 0,0-1,0 1,0-1,0 0,-1 1,1-1,-1 0,1 0,0 0,-1 0,0 0,1 0,-1 0,0 0,1-1,-1 1,0 0,-2-1,-88 23,-20-27,93-3</inkml:trace>
  <inkml:trace contextRef="#ctx0" brushRef="#br0" timeOffset="51630.196">16623 532,'-20'5,"0"0,0 2,0 1,1 0,1 1,-1 1,1 1,1 1,0 0,1 1,0 1,1 0,0 1,-1 3,13-13,0-1,0 1,1 0,-1 0,1 0,0 0,0 0,1 1,-1-1,1 0,1 1,-1-1,1 1,0-1,0 1,0-1,1 1,0-1,0 1,0-1,1 0,-1 1,1-1,1 0,-1 0,1-1,0 1,0 0,0-1,1 0,-1 1,1-2,0 1,0 0,1-1,-1 1,1-1,-1-1,1 1,0-1,0 1,0-1,1-1,-1 1,0-1,1 0,-1 0,4 0,6-2,0-1,0-1,0 0,-1-1,1 0,-1-2,0 1,-1-2,1 1,-1-2,-1 0,1-1,8-8,17-7,-7 3,-1 0,-1-2,-1-1,-1-1,-1-2,-1 0,-2-2,0 0,9-21,-13 21,-2-1,-1 0,-1-2,-2 0,7-27,-16 49,-2-1,0 0,0 0,0 0,-2 0,1 0,-2 0,1 0,-1 0,-1 0,0 0,-1 0,0 0,0 1,-1-1,0 1,-1 0,-1 1,1-1,-2 0,3 5,0 0,0 1,0-1,-1 1,1 0,-1 0,0 1,0 0,-1 0,1 0,-1 0,1 1,-1 0,0 0,0 0,0 1,0 0,0 0,0 0,0 1,0 0,0 0,0 1,0 0,0 0,0 0,0 1,0-1,0 1,-1 1,-10 4,0 1,0 1,1 0,0 1,1 0,0 1,0 1,1 1,-4 4,6-3,1 1,0 0,0 0,2 1,0 0,1 1,0 0,2 0,0 1,1-1,0 1,2 0,0 1,1-1,1 1,0-1,2 1,0-1,1 0,1 1,1-1,0 0,1 0,1-1,1 0,1 0,0 0,5 7,14 8,2 0,1-2,2-1,0-2,2-1,1-1,1-2,0-2,2-1,1-2,0-2,1-1,9 0,74 20,-94-30</inkml:trace>
  <inkml:trace contextRef="#ctx0" brushRef="#br0" timeOffset="53212.336">0 1717,'639'-41,"63"8,51-7,-271 14,201-26,556-22,-601 36,539-21,-29 25,2996 35,-2670 29,-112-3,-457 0,72 3,-40-1,-583-29,-264 16,-67-11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5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49,'-18'30,"-132"337,123-293,33-113,7-15,3 2,2 0,2 1,3 1,1 1,13-15,-32 54,2 0,-1 0,1 1,1 0,0 0,0 0,0 1,1 1,1 0,-1 0,6-3,-13 9,0 1,0-1,0 1,0-1,0 1,0-1,0 1,0 0,0 0,0 0,0 0,0 1,0-1,0 0,0 1,0 0,0-1,0 1,0 0,0 0,0 0,-1 0,1 0,0 0,-1 1,1-1,-1 1,1-1,-1 1,0-1,1 1,-1 0,0-1,0 1,0 0,-1 0,1 0,0 0,-1 0,1 1,16 86,-16-84,3 38,2-1,2 0,2 0,13 35,-21-71,-1-1,2 1,-1-1,1 0,0 0,0 0,0 0,1 0,-1-1,1 1,0-1,1 0,-1-1,1 1,-1-1,1 1,0-2,1 1,-1 0,0-1,1 0,-1 0,1-1,0 1,-1-1,1-1,0 1,0-1,0 0,-1 0,1 0,0-1,0 0,-1 0,1-1,0 0,-1 1,5-4,3-2,0-1,-1 0,1-1,-2-1,1 1,-2-2,1 0,-1 0,-1-1,0 0,-1-1,0 1,-1-2,0 1,-1-1,-1 0,0 0,-1-1,0 1,-1-1,-1 0,0 0,-1 0,-1 0,-1-10,1 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1:49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470 359,'-124'213,"-196"362,696-1270,-107 290,-229 358,-38 48,-1 0,1 0,-1 0,1 0,-1 1,0-1,0 0,0 1,1-1,-1 1,-1-1,1 1,0-1,0 1,0 0,-1-1,1 1,-1 0,0-1,1 1,-1 0,0 0,0 0,0-1,0 1,0 0,-1 0,1-1,0 1,-1 0,1 0,0 1,5 458,41-50,-29-301,-18-108,1-1,-1 0,1 1,-1-1,1 0,-1 0,0 0,0 0,0 1,1-1,-1 0,0 0,0-1,-1 1,1 0,0 0,0 0,0-1,0 1,-1 0,1-1,0 0,-1 1,1-1,0 1,-1-1,1 0,0 0,-1 0,1 0,-1 0,1 0,0 0,-1-1,1 1,0 0,-1-1,1 1,0-1,-1 0,-54-23,-225-139,182 106,-134-64,171 107,42 15</inkml:trace>
  <inkml:trace contextRef="#ctx0" brushRef="#br0" timeOffset="466.056">1458 697,'-18'1,"1"0,0 1,0 1,0 1,1 0,-1 1,1 1,0 0,1 1,-1 1,1 1,1 0,0 1,0 0,1 1,0 0,1 2,0 0,8-7,0 1,1-1,-1 1,2 0,-1 0,1 0,0 0,1 0,-1 0,1 1,1-1,0 1,0-1,0 0,1 1,0-1,0 0,1 0,0 1,0-1,1 0,-1-1,2 1,-1 0,1-1,0 0,0 0,1 0,-1 0,1-1,1 0,-1 0,1 0,0-1,0 1,0-1,1-1,-1 1,1-1,0-1,0 1,0-1,0 0,0 0,6-1,-2 0,-1 0,1-1,0 0,-1-1,1-1,-1 1,1-2,-1 1,0-1,0-1,0 0,0-1,0 1,-1-2,0 1,0-1,0-2,131-129,-117 108,-2-1,-1-2,-1 0,-2 0,-1-2,-2 0,-1-1,-2 0,-2-1,0 0,-3-1,-1 0,-2 1,-1-34,-2 54,-1 0,0 1,-1-1,-1 1,0-1,-1 1,-1 0,0 1,-1-1,-1 1,0 0,-1 0,-8-9,11 18,0 1,0 0,-1 0,0 0,0 1,0 0,0 0,0 1,-1 0,1 0,-1 0,1 1,-1 0,0 0,1 0,-1 1,0 0,0 1,0-1,1 1,-1 0,0 1,1 0,-1 0,1 0,0 1,0 0,0 0,0 1,0 0,1-1,0 2,-1-1,-3 5,-5 7,0 0,1 0,1 1,1 1,0 0,2 1,0-1,0 2,2-1,1 1,0 1,-1 10,5-17,0-1,1 0,0 0,1 1,0-1,1 0,1 0,0 0,1 0,0 0,1 0,1 0,0-1,0 0,1 0,1-1,0 1,0-1,1-1,2 2,17 15,-2-6</inkml:trace>
  <inkml:trace contextRef="#ctx0" brushRef="#br0" timeOffset="948.181">2164 669,'-14'20,"1"-1,0 2,2 0,1 0,0 1,2 0,0 0,2 1,-2 13,6-30,1 0,0 0,1 0,-1 0,1 1,0-1,1 0,-1 0,1 0,1 0,-1 0,1 0,0-1,0 1,1 0,-1-1,1 1,1-1,-1 0,1 0,0-1,0 1,0-1,0 1,1-1,0-1,0 1,0-1,0 0,0 0,1 0,0-1,-1 1,1-1,0-1,0 1,0-1,0 0,0-1,0 1,0-1,0-1,6 0,3 0,-1-1,0-1,1-1,-2 0,1 0,0-1,-1-1,0-1,0 0,-1 0,0-1,0-1,-1 0,0 0,0-1,6-8,13-18,0-2,-3-1,-1-1,9-21,-20 34,-1-1,-1 0,-1-1,-2 0,0-1,-2 0,-2-1,-1 1,-1-1,-1 0,-2 0,-1-1,-2 1,-1 0,-1 1,-2-1,-5-15,-42-76,50 117,0 1,-1 0,1 0,-1 0,0 0,0 1,-1 0,1 0,-1 0,1 0,-1 1,0-1,0 1,0 1,0-1,0 1,-1 0,1 0,0 0,-1 1,1-1,-1 1,-1 1,-1 0,0 0,0 0,0 1,1 0,-1 1,1-1,-1 1,1 1,0 0,0 0,1 0,-1 1,1-1,0 2,0-1,1 1,-1 0,1 0,0 0,1 1,0-1,0 1,0 0,1 1,-1 3,-8 20,1 2,2-1,2 1,0 1,2 11,2-16,1 1,2-1,0 1,3 0,0-1,2 1,1-1,1-1,2 1,1-1,1-1,1 0,1 0,2-1,1-1,11 14,-10-19,0-1,0-1,2-1,0 0,1-1,1-2,1 0,-1-1,2-1,0-1,10 3,17-3,-31-13</inkml:trace>
  <inkml:trace contextRef="#ctx0" brushRef="#br0" timeOffset="1195.203">3123 782,'0'39,"0"16,5 5,1-8</inkml:trace>
  <inkml:trace contextRef="#ctx0" brushRef="#br0" timeOffset="1461.762">3151 302,'0'0</inkml:trace>
  <inkml:trace contextRef="#ctx0" brushRef="#br0" timeOffset="1629.243">3405 1008,'108'-356,"-103"342,-4 7,1 0,0 1,0-1,1 1,0 0,0 0,0 0,1 0,0 0,0 1,0-1,1 1,0 0,2-1,-5 6,-1 0,1 1,-1-1,1 1,-1-1,0 1,1 0,-1 0,0 0,1 0,-1-1,0 2,0-1,0 0,0 0,0 0,0 0,0 1,0-1,-1 0,1 1,0-1,-1 1,1-1,-1 1,0-1,1 1,-1-1,0 1,0-1,0 1,0-1,0 1,0 1,0-2,5 110,-7-95,2 0,0 0,1 0,1 1,0-1,1 0,1-1,0 1,4 7,-7-20,0 0,1 0,-1 0,1 0,-1 0,1-1,0 1,0 0,1-1,-1 0,0 1,1-1,-1 0,1 0,0-1,0 1,0-1,0 1,0-1,0 0,0 0,0 0,0 0,0-1,1 1,-1-1,0 0,0 0,1 0,-1 0,0-1,1 1,-1-1,0 0,0 0,0 0,0 0,0 0,0-1,0 0,0 1,-1-1,1 0,-1 0,1 0,0-2,80-107,12-11,-78 109</inkml:trace>
  <inkml:trace contextRef="#ctx0" brushRef="#br0" timeOffset="2064.534">4223 669,'-15'7,"-1"0,2 1,-1 0,1 1,0 1,0 0,1 1,1 0,0 1,0 0,-6 11,17-21,-1 1,1 0,0 0,0-1,0 1,0 0,1 0,-1 0,1 0,0 0,0 0,0 0,0 0,1 0,-1 0,1 0,-1 0,1 0,0 0,0 0,1-1,-1 1,0 0,1-1,0 1,-1-1,1 1,0-1,0 0,1 0,-1 0,0 0,1 0,-1-1,1 1,1 0,105 46,34-36,-131-14,0 1,-1 0,1 1,-1 0,1 1,0 0,-1 1,1 0,-1 1,0 0,0 1,0 0,0 0,-1 2,0-1,0 1,0 1,0-1,-1 2,-1-1,1 1,-1 1,4 14,0 1,-2 1,-1 0,-1 0,-1 1,-1 0,-1 0,-2 0,0 0,-2 1,-1 0,-1-1,-5 26,4 23,-4 0,-3 0,-4-1,-3 0,-4 2,15-61,0 0,-2 0,0-1,0 0,-2 0,0-1,0 0,-1 0,-8 7,15-17,-1 1,1-1,0 0,-1 0,0 0,0-1,0 0,0 1,0-1,0 0,-1-1,1 1,-1-1,1 0,-1 0,1-1,-1 1,0-1,1 0,-1 0,0 0,1-1,-1 0,0 0,1 0,-1 0,1-1,0 1,0-1,-1 0,1-1,0 1,0-1,-1-1,-3-6,0 0,0-1,1 0,1 0,0-1,0 0,1 0,1 0,0-1,0 1,1-1,1 0,0 0,1 0,1 0,0 0,0 0,3-13,-3 9,1-29,3 1,1 0,3 1,1-1,3 1,1 1,2 0,2 1,2 1,1 0,2 2,2 1,2 0,1 2,26-26,24-10,-44 45</inkml:trace>
  <inkml:trace contextRef="#ctx0" brushRef="#br0" timeOffset="2649.291">6115 613,'0'33,"0"31,0 9,0-3,0-14</inkml:trace>
  <inkml:trace contextRef="#ctx0" brushRef="#br0" timeOffset="2895.429">6171 246,'19'14,"7"5</inkml:trace>
  <inkml:trace contextRef="#ctx0" brushRef="#br0" timeOffset="22335.931">244 2786,'-16'154,"6"131,9-216,-6 194,-21-191,27-70,0 0,0 0,0-1,0 1,0-1,-1 1,1-1,-1 0,1 1,-1-1,1 0,-1 0,0 0,1 0,-1 0,0-1,0 1,0 0,0-1,0 1,0-1,1 0,-1 0,0 0,0 0,0 0,0 0,0 0,0-1,0 1,0 0,0-1,0 0,0 0,1 1,-1-1,0-1,-3-3,1 0,0 0,0 0,0-1,1 0,0 0,0 0,1 0,-1 0,1-1,1 1,-1-1,1 1,0-1,0 0,1 1,0-1,0 0,1 1,0-1,0 0,1 1,-1-1,2 0,10-56,3 1,2 1,3 0,12-18,5-8,5 1,3 3,4 2,3 2,3 2,56-56,-93 110,2 0,1 1,0 0,2 2,0 1,2 2,0 0,0 1,11-3,-34 17,0 1,0-1,0 1,0-1,0 1,1 0,-1 1,0-1,1 0,-1 1,0 0,1 0,-1 0,1 0,-1 0,0 1,1-1,-1 1,0 0,1 0,-1 0,0 1,0-1,0 1,0 0,0 0,0 0,-1 0,1 0,-1 0,1 1,-1-1,0 1,0 0,1 1,0 11,-1 1,0 0,-1-1,0 1,-2 0,0 0,0-1,-2 1,0-1,0 1,-2-1,0 0,0-1,-2 1,-1 1,1 4,-13 29,-2 0,-2-1,-2-1,-2-2,-2-1,-3-1,0-1,-3-2,-1-2,-21 15,7-20,50-33,1-1,-1 1,0 0,1-1,-1 1,0-1,1 1,-1-1,1 1,-1-1,1 1,-1-1,1 1,0-1,-1 0,1 1,-1-1,1 0,0 0,0 1,0-1,-1 0,1 1,0-1,0 0,0 0,0 1,0-1,0 0,0 0,0 1,1-1,-1 0,0 0,0 1,1-1,-1 0,0 1,1-1,-1 0,0 1,1-1,-1 1,1-1,-1 1,1-1,-1 1,1-1,0 1,-1-1,1 1,0 0,-1-1,1 1,0 0,-1-1,1 1,0 0,0 0,0 0,55-49,-27 29</inkml:trace>
  <inkml:trace contextRef="#ctx0" brushRef="#br0" timeOffset="23337.31">1627 2448,'-87'58,"3"4,-70 66,137-113,1 0,0 1,1 0,1 1,1 1,0 0,-4 10,16-27,0 1,1-1,-1 1,0-1,1 1,-1-1,1 1,-1 0,1-1,0 1,-1 0,1-1,0 1,0 0,0 0,1-1,-1 1,0 0,1-1,-1 1,1 0,-1-1,1 1,0-1,0 1,0-1,-1 1,2-1,-1 0,0 1,0-1,0 0,0 0,1 0,-1 0,1 0,-1 0,1 0,-1 0,1-1,-1 1,1 0,0-1,-1 0,1 1,0-1,-1 0,1 0,0 0,-1 0,1 0,0 0,0 0,-1-1,1 1,0-1,-1 1,1-1,1 0,17-5,-1-1,1-1,-1-1,-1-1,1 0,-2-1,1-1,-2-1,10-10,8-2,184-138,-216 161,-1 0,0 1,0 0,0-1,0 1,0 0,0 0,0 0,0-1,1 1,-1 0,0 1,1-1,-1 0,0 0,1 1,-1-1,1 0,-1 1,1 0,0-1,-1 1,1 0,-1 0,1 0,0 0,-1 0,1 0,-1 0,1 1,-1-1,1 0,0 1,-1-1,1 1,-1 0,0 0,1-1,-1 1,0 0,1 0,-1 0,0 0,0 1,0-1,1 1,4 97,-7-92,-1-1,1 1,1 0,-1 0,1 0,1-1,-1 1,1 0,0 0,1-1,-1 1,1-1,1 1,-1-1,1 0,0 0,0 0,1 0,0-1,0 1,0-1,1 0,0 0,4 4,3-5,-1 1,1-2,0 1,0-2,1 0,-1 0,0-1,1 0,-1-1,0-1,1 0,-1-1,0 0,0 0,0-2,0 1,0-2,-1 1,0-2,0 1,0-1,0-1,2-3,20-10,0-2,-2-1,0-1,-2-2,-1-1,-1-2,-1 0,-1-2,-2 0,-2-2,0 0,10-26,-24 40,0 0,-1-1,0 0,-2 0,0 0,-2 0,0-1,-1 1,-1 0,-1-1,-1 1,-1-1,-1-3,3 21,1 0,-1 0,1 0,-1 0,0 0,0 0,-1 0,1 1,0-1,-1 0,0 1,1-1,-1 1,0 0,0 0,-1-1,1 1,0 1,-1-1,1 0,-1 0,1 1,-1 0,0-1,0 1,0 0,0 0,0 1,0-1,0 1,0-1,0 1,0 0,0 0,0 0,0 1,-2 0,-6 2,0 0,0 1,0 1,0-1,1 2,0 0,0 0,1 1,0 0,0 0,0 1,1 0,0 1,1 0,-1 0,2 1,0 0,0 0,0 0,2 1,-1-1,1 1,1 0,0 1,0-1,0 6,3-11,1-1,-1 0,1 0,0 0,0 0,0-1,1 1,0 0,0 0,0-1,0 1,1-1,0 0,0 0,0 0,0 0,1 0,-1-1,1 1,0-1,0 0,0 0,0 0,1-1,-1 0,1 0,0 0,3 1,147 27,-137-29,2 1,1 0,-1 1,0 2,0 0,-1 0,1 2,0 1,-17-6,0 0,0 0,0 0,-1 0,1 1,-1-1,1 1,-1 0,0 0,0-1,0 1,0 1,-1-1,1 0,-1 0,0 0,0 1,0-1,0 1,-1-1,1 1,-1-1,0 1,0-1,0 1,0-1,-1 4,-28 99,21-85,-6 62,14-81,-1 1,2-1,-1 0,0 0,0 0,1 0,-1 0,1 0,-1 0,1 0,0 0,0 0,0-1,0 1,0 0,0 0,1-1,-1 1,1-1,-1 1,1-1,-1 0,1 1,0-1,-1 0,1 0,0 0,0 0,0-1,0 1,0 0,0-1,0 0,0 1,0-1,0 0,0 0,1 0,13-3,0-1,0 0,-1-1,1-1,-1 0,-1-1,1-1,-1 0,-1-1,1 0,-1-1,7-8,-8 9,23-21,-2-2,-1-2,-1 0,-2-2,1-5,-21 29,38-55,-3-2,-3-2,-3-1,6-24,-29 62,-1 0,-1 0,-2-2,-2 1,-1-1,-2 0,-1-1,-1-9,-4 43,1 1,0-1,-1 0,0 0,1 0,-1 0,0 1,0-1,-1 0,1 0,-1 0,1 0,-1 1,0-1,0 0,0 1,-1-1,1 0,0 1,-1 0,0-1,1 1,-1 0,0 0,0 0,0 0,-1 0,1 0,0 1,-1-1,1 1,-1 0,1-1,-1 1,0 0,0 1,1-1,-1 0,0 1,0-1,0 1,0 0,0 0,1 0,-1 1,0-1,0 1,-5 5,0 1,1 1,0-1,1 1,0 1,0-1,0 1,1 0,1 0,-1 0,2 1,-1-1,1 1,0 0,1 0,0 5,-11 42,2 1,3 0,2 1,3 0,2 0,3 0,3-1,2 1,2-1,4 0,1-1,17 39,40 43,-107-214,20 47,1 2</inkml:trace>
  <inkml:trace contextRef="#ctx0" brushRef="#br0" timeOffset="23587.765">3010 2137,'43'10,"33"7,14 7,-4-2,-11-4,-10-1,-10-2,-5-5,-7 1,-10-1</inkml:trace>
  <inkml:trace contextRef="#ctx0" brushRef="#br0" timeOffset="24050.276">4450 2334,'-18'14,"2"1,-1 1,2 0,0 1,2 0,-1 1,2 1,1 0,0 1,1 0,-4 13,13-28,0-1,-1 1,2 0,-1-1,0 1,1 0,0 0,0-1,0 1,1 0,0 0,0-1,0 1,0 0,1-1,0 1,0-1,0 0,0 0,1 0,-1 0,1 0,0 0,0-1,1 1,-1-1,1 0,-1 0,1 0,0 0,0-1,1 0,-1 1,0-2,1 1,-1 0,1-1,0 0,-1 0,1 0,0-1,1 0,21 4,0-3,0 0,0-1,0-2,0-1,-1-1,1-1,-1-1,0-2,0 0,-1-2,0-1,0 0,-2-2,1-1,11-10,32-27,-40 32</inkml:trace>
  <inkml:trace contextRef="#ctx0" brushRef="#br0" timeOffset="24289.384">5240 1628,'-24'46,"2"0,2 1,2 1,3 1,1 0,3 1,1 1,3 0,2 0,3 0,2 0,2 6,-2-40,2 1,0-1,1 0,0 0,1 0,1-1,1 0,1 0,0 0,1 0,0-1,1-1,1 1,0-1,1-1,1 0,0-1,5 4,-15-15,1 1,0-1,-1 0,1 1,0-1,0-1,0 1,-1 0,1-1,0 1,0-1,0 0,0 0,0 0,0 0,0-1,0 1,0-1,0 0,0 0,-1 0,3-1,17-8</inkml:trace>
  <inkml:trace contextRef="#ctx0" brushRef="#br0" timeOffset="24819.661">5662 2448,'44'-12,"0"-1,-2-2,1-2,-2-2,-1-2,24-16,-56 33,-1 1,0-1,0 0,-1 0,1-1,-1 0,0 0,0 0,-1-1,0 0,0 0,0-1,0 1,-1-1,0 0,-1 0,0 0,0 0,0-1,-1 1,0-1,0 0,-1 0,0 0,0 0,-1 1,0-1,-1 0,0 0,0 0,0-1,-2 4,1 0,-1 0,0 0,0 0,0 0,-1 1,0-1,0 1,0 0,0 1,0-1,-1 0,0 1,0 0,0 0,0 1,0 0,0-1,-1 2,1-1,-1 0,1 1,-1 0,0 1,1-1,-6 1,-4 0,-1 0,1 1,-1 1,1 0,0 1,0 1,0 0,0 1,-6 3,6-3,1 1,1 1,-1 0,1 0,0 1,1 1,0 0,0 1,1 0,0 1,1 0,0 1,1 0,0 0,1 1,1 0,0 0,0 1,1 0,1 0,1 1,0-1,0 3,2-5,0 1,1-1,1 1,0 0,1-1,0 1,0-1,2 1,-1-1,2 1,0-1,0-1,1 1,0 0,1-1,1 0,-1-1,2 1,-1-1,2 0,-1-1,1 0,1-1,-1 0,1 0,1-1,-1 0,1-1,12 5,2-3</inkml:trace>
  <inkml:trace contextRef="#ctx0" brushRef="#br0" timeOffset="28891.856">3913 2362,'2'2,"0"-1,0 0,0 1,-1 0,1-1,-1 1,1 0,-1 0,1 0,-1 0,0 0,0 0,0 0,0 1,0-1,-1 0,1 1,-1-1,1 0,-1 1,0-1,0 0,0 1,0 1,0-1,1 23,-1 0,-1-1,-2 1,0-1,-2 1,0-1,-2-1,-1 1,-1-1,-1 0,-2 2,-15 60,26-76</inkml:trace>
  <inkml:trace contextRef="#ctx0" brushRef="#br0" timeOffset="29390.088">3885 1940,'0'4,"-5"7,4 2,1-7,6-9,-3-4,-7 5,-2-4,4 1,2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8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1,'-37'8,"1"2,0 2,1 1,1 2,0 1,1 2,-19 14,44-28,1 1,-1 0,1 0,0 1,1 0,-1 1,1-1,1 1,-1 0,1 1,0-1,1 1,0 0,0 0,0 0,1 1,1-1,-1 1,1 0,1-1,0 1,0 0,1 0,0 0,0 0,1 0,0 0,0 0,1-1,3 8,-1-8,1-1,0 1,0-1,0 0,1-1,0 0,1 0,-1 0,1 0,0-1,0 0,1-1,0 0,0 0,0 0,0-1,0 0,0-1,1 0,0 0,-1-1,1 0,0 0,-1-1,1 0,0-1,0 0,-1 0,1-1,-1 0,1-1,-1 0,0 0,2-1,227-78,-209 68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9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25,'-39'129,"33"-111,2 0,0 0,2 0,0 1,0-1,2 1,1 3,-1-17,0-1,0 1,1 0,0-1,0 1,0-1,1 1,-1-1,1 1,0-1,0 0,1 0,-1 0,1 0,0 0,0-1,0 1,1-1,-1 0,1 0,0 0,0 0,0-1,0 0,0 1,0-2,0 1,1 0,-1-1,3 1,5-3,0 1,1-2,-1 0,0 0,0-1,0-1,0 0,-1 0,1-1,-1-1,-1 0,1 0,-1-1,0 0,0-1,-1 0,0-1,2-2,-5 6,27-24,-1-2,-2-2,0 0,-3-2,22-36,11-2,-59 73,0-1,0 0,0 1,0-1,0 1,0-1,0 1,0 0,0-1,0 1,0 0,1 0,-1 0,0 0,0 0,0 0,0 0,0 0,0 0,1 0,-1 1,0-1,0 0,0 1,0-1,0 1,0-1,0 1,0 0,0-1,-1 1,1 0,0 0,0 0,-1-1,1 1,0 0,-1 0,1 0,-1 0,1 0,-1 0,1 0,-1 0,0 1,16 49,-2 206,-2-137,-5 1,-5-1,-7 18,5-113,-2 0,0-1,-2 1,-1-1,-1 1,-1-2,-1 1,-1-1,-1 0,-1-1,-1 0,-14 19,21-34,-2 0,1-1,-1 0,0 0,0-1,0 0,-1 0,0 0,0-1,0 0,-5 1,10-4,0 0,-1 0,1-1,0 1,0-1,-1 1,1-1,-1 0,1 0,0-1,-1 1,1-1,0 1,0-1,-1 0,1 0,0-1,0 1,0-1,0 1,0-1,1 0,-1 0,0 0,1 0,-1-1,1 1,0-1,0 1,0-1,-1-1,0-7,0 0,1 0,0 0,1-1,0 1,0 0,1 0,1-1,0 1,1 0,0 0,0 0,1 0,1 0,0 1,0-1,1 1,0 0,2-1,-5 6,20-43,2 1,2 1,1 2,3 0,1 2,3 2,1 1,2 0,-10 16,0 1,2 1,0 2,1 1,1 1,1 1,0 2,7-1,-12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18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22 144,'68'-57,"-51"45,1 1,0 1,1 1,0 1,0 0,1 1,0 2,0 0,0 1,1 0,0 2,-1 1,1 0,0 1,16 3,-33-2,0 0,0-1,0 1,0 0,-1 1,1-1,0 1,-1-1,1 1,-1 0,0 1,1-1,-1 0,0 1,-1 0,1 0,0 0,-1 0,1 0,-1 0,0 0,0 1,-1 0,1-1,0 1,-1 0,0-1,0 1,0 0,-1 0,1 0,-1 0,0 0,0 0,0 0,-1 0,0 3,-2 3,0 0,-1 0,0 0,0-1,-1 0,-1 0,1 0,-1-1,-1 1,0-1,0-1,0 1,-1-1,0-1,-6 4,-49 53,61-61,0-1,1 1,0-1,-1 1,1 0,0 0,0-1,0 1,0 0,0 0,0 0,0 0,1 1,-1-1,1 0,-1 0,1 0,0 0,0 0,0 1,0-1,0 0,1 0,-1 0,1 0,-1 0,1 1,0-1,0 0,0-1,0 1,0 0,0 0,0 0,1-1,-1 1,1 0,-1-1,1 1,0-1,-1 0,1 0,0 1,0-1,0 0,0-1,2 2,39 19,-27-15,0 2,0 0,-1 0,1 2,-2 0,0 1,0 0,-1 1,5 5,-16-14,1 1,-1-1,0 0,0 1,0-1,-1 1,1-1,-1 1,0 0,0 0,0 0,-1-1,1 1,-1 0,0 0,0 0,0 0,-1 0,1 0,-1 0,0-1,0 1,0 0,-1 0,1-1,-1 1,0-1,0 0,0 1,0-1,-1 0,1 0,-1 0,0-1,0 1,-1 1,-10 7,1 0,-2-1,1 0,-1-1,0-1,-1 0,-12 3,-10 3,-1-2,0-1,-1-2,0-2,0-2,-1-1,-38-2,29-3,49 0,12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27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141 287,'1'322,"26"-72,-26 55,-1-281</inkml:trace>
  <inkml:trace contextRef="#ctx0" brushRef="#br0" timeOffset="332.097">0 287,'42'-36,"2"3,0 1,2 2,2 3,0 1,2 3,0 2,2 2,33-7,-70 22,1 1,-1 0,1 1,-1 1,1 0,0 1,0 1,2 1,-13-1,0-1,1 2,-1-1,0 1,1-1,-1 1,0 1,-1-1,1 1,0 0,-1 0,1 0,-1 1,0-1,0 1,0 0,-1 0,1 1,-1-1,0 1,0 0,-1-1,1 1,0 4,0 9,-1 0,0 0,-2 0,0 1,-1-1,-1 0,0 0,-2 0,0-1,-1 1,0-1,-2 0,0 0,-1-1,0 0,-2 0,0-1,0 0,-1-1,-1 0,-9 7,-21 22,-2-3,-1-1,-2-2,-2-3,-1-1,-1-3,-7 0,27-16,27-17</inkml:trace>
  <inkml:trace contextRef="#ctx0" brushRef="#br0" timeOffset="1298.233">621 935,'11'3,"0"-1,0 0,1-1,-1 0,0-1,0 0,1 0,-1-2,0 1,0-1,0-1,0 0,0-1,-1 0,1 0,-1-1,0 0,0-1,-1 0,0-1,0 0,0 0,4-6,-5 8,1-1,-1 1,0-2,-1 1,1-1,-1 0,-1-1,1 1,-1-1,0-1,-1 1,0-1,-1 0,0 0,0 0,0-1,-2 1,3-10,-5 16,0 0,-1 1,1-1,-1 0,0 1,1-1,-1 1,0 0,-1-1,1 1,0 0,-1-1,1 1,-1 0,0 0,1 0,-1 0,0 1,0-1,0 0,-1 1,1 0,0-1,-1 1,1 0,0 0,-1 0,1 0,-1 1,0-1,1 1,-1 0,1-1,-1 1,0 0,-1 1,-98 11,87-8,1 2,0-1,0 2,0 0,1 1,0 0,1 1,-3 2,12-9,0 1,-1 0,1 1,0-1,1 0,-1 1,1 0,-1-1,1 1,0 0,0 0,1 1,-1-1,1 0,0 0,0 1,1-1,-1 0,1 1,0-1,0 1,0-1,1 1,-1-1,1 0,0 1,0-1,1 0,1 4,6 7,1 1,0-2,1 1,0-2,1 1,1-2,0 1,1-2,0 0,1 0,-3-3,0-1,1 0,0-1,0-1,0 0,1 0,-1-1,1-1,0 0,0-1,0-1,0 0,1-1,-1 0,0-1,0-1,0 0,0-1,0-1,0 0,-1-1,0 0,0-1,0 0,-1-1,0-1,3-2,29-20,-2-2,-1-2,-1-1,-2-2,12-17,-35 36,-4 7,0-1,-1 0,-1 0,0-1,0 0,-1 0,-1-1,-1 0,1 0,-2-1,0 0,1-7,-6 20,0-1,1 1,-1 0,0 0,0 0,0 0,-1 0,1 0,-1-1,1 1,-1 0,1 0,-1 0,0 0,0 0,0 1,0-1,0 0,-1 0,1 1,0-1,-1 1,1-1,-1 1,0-1,1 1,-1 0,0 0,0 0,0 0,0 0,0 0,0 1,0-1,0 1,0-1,0 1,0 0,0-1,-1 1,1 1,-1-1,-89 20,89-19,-1 0,1-1,0 1,0 0,0 1,0-1,1 1,-1-1,0 1,1 0,-1 0,1 0,-1 0,1 0,0 1,0-1,0 1,0-1,0 1,1 0,-1 0,1-1,0 1,-1 0,2 0,-1 1,0-1,0 0,1 0,0 0,0 0,0 1,0-1,0 0,1 0,-1 0,1 0,0 0,1 3,5 0,1-1,1 0,-1 0,1-1,0 0,0-1,0 0,0 0,1-1,-1 0,10 0,-16-1,24 3,-23-5,0 1,-1 0,1 0,0 0,-1 1,1-1,-1 1,1 0,-1 0,1 0,-1 0,1 1,-1-1,0 1,0 0,0 0,0 0,0 0,0 1,0-1,-1 1,0 0,1-1,-1 1,0 0,0 1,0-1,-1 0,1 0,-1 1,0-1,0 1,-9 115,-1-70,8-38,0-1,1 1,1-1,-1 1,2-1,-1 1,1-1,1 0,0 0,0 0,1 0,1-1,-1 1,1-1,1 0,0 0,0-1,1 0,0 0,0 0,4 2,6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7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0 875,'31'-4,"0"-1,0-1,-1-2,0-1,-1-1,0-2,0-1,-2-1,1-1,-2-2,0 0,-1-2,-1-1,-1-1,0-1,-2 0,11-16,-31 36,24-28,-25 30,1 0,-1-1,1 1,0 0,-1 0,1 0,-1 0,1 0,0 0,-1 0,1 0,0 0,-1 0,1 0,-1 0,1 0,0 0,-1 1,1-1,-1 0,1 0,-1 1,1-1,-1 0,1 1,-1-1,1 1,-1-1,1 0,-1 1,0-1,1 1,-1-1,0 1,1 0,-1-1,0 1,0-1,1 1,-1-1,0 1,0 0,0-1,0 1,0 0,0-1,0 1,0-1,0 1,0 0,0-1,0 1,-1-1,1 1,0 0,0-1,-1 1,1-1,0 1,-2 340,3-225,2-48,-3 1,-2-1,-4 1,-3-1,-2-1,-12 33,-24-20,45-78,1-1,-1 1,1 0,-1-1,0 1,0-1,0 1,0-1,0 0,0 0,0 0,0 0,0 0,-1 0,1-1,0 1,0-1,-1 1,1-1,-1 0,1 0,0 0,-1 0,1-1,0 1,-1-1,1 1,0-1,0 0,0 0,-1 0,1 0,0 0,0 0,0 0,0-1,1 1,-4-6,1 1,1-1,-1 0,1 0,1 0,-1 0,1-1,0 1,1-1,0 1,0-1,0 1,1-1,0 0,1 1,0-1,1-4,4-28,1 0,3 0,1 1,2 0,2 1,1 0,3 1,-3 0,3-9,1 1,3 1,2 1,1 1,3 1,1 2,2 0,1 3,2 0,2 3,1 1,1 1,2 3,0 1,15-5,-54 30,1-1,-1 1,1 0,0 0,0 0,0 1,0-1,0 1,1-1,-1 1,0 0,1 0,-1 1,0-1,1 1,-1 0,1-1,-1 2,1-1,-1 0,1 1,-1-1,1 1,-1 0,0 0,0 0,1 1,-1-1,0 1,0 0,0 0,0 0,-1 0,1 0,-1 1,1-1,-1 1,0-1,0 1,0 0,0 0,0 0,0 1,-1 17,0-1,-2 0,0 0,-1 0,-1 1,-1-2,-1 1,0 0,-2-1,0 0,-1-1,-1 1,-1-2,0 1,-1-1,-1-1,-1 0,0-1,-1 0,-3 1,-147 135,94-126,69-25,0 0,0 0,-1 0,1 0,0 0,-1 0,1 0,0-1,0 1,0 0,-1-1,1 1,0-1,0 1,0-1,0 0,0 1,0-1,0 0,0 0,0 0,0 0,0 0,0 0,1 0,-1 0,0 0,1 0,-1 0,1 0,-1-1,1 1,0 0,-1 0,1 0,0-1,0 1,0 0,0-1,0 1,0 0,0 0,0-1,0 1,1 0,-1 0,1-1,-1 1,1 0,-1 0,1 0,0 0,-1 0,1-1,24-52,-9 28</inkml:trace>
  <inkml:trace contextRef="#ctx0" brushRef="#br0" timeOffset="381.884">1581 706,'-45'6,"28"1,0 2,1 0,0 0,0 2,1 0,0 1,1 0,1 1,0 0,1 1,-7 11,16-22,0 1,0 0,0 0,1 1,0-1,0 0,0 1,0-1,1 1,-1 0,1-1,0 1,1 0,-1 0,1 0,0 0,0-1,1 1,-1 0,1 0,0 0,1-1,-1 1,1 0,0-1,0 0,0 1,0-1,1 0,0 0,0 0,0 0,0-1,1 1,-1-1,1 0,0 0,0 0,0-1,2 2,6 1,1-1,0-1,1 0,-1 0,0-1,1-1,-1 0,1-1,0-1,-1 0,1 0,-1-2,0 0,0 0,0-1,0-1,0 0,-1 0,0-1,0-1,-1 0,1-1,-2 0,1-1,-1 0,0 0,-1-1,1-2,-3 4,0 0,-1-1,0 1,0-1,-1 0,0-1,-1 1,0-1,0 0,-1 0,-1 0,1 0,-2-1,1 1,-1-1,-1 1,0-1,-1 1,1-1,-2 1,0 0,0-1,-1 1,0 0,-1 0,0 1,0-1,-4-4,1 6,0 1,0-1,-1 1,0 1,-1 0,1 0,-1 0,0 1,-1 0,1 1,-1 0,0 1,0 0,0 0,0 1,-1 0,1 1,-1 1,1-1,-1 1,1 1,0 0,-1 1,1 0,0 0,0 1,0 0,0 1,0 0,1 1,0 0,0 0,0 1,0 0,1 0,0 1,1 0,-1 1,-4 6,-1 7</inkml:trace>
  <inkml:trace contextRef="#ctx0" brushRef="#br0" timeOffset="652.176">2286 734,'-33'39,"-12"22,3 5,7-8</inkml:trace>
  <inkml:trace contextRef="#ctx0" brushRef="#br0" timeOffset="819.497">2202 368,'5'-29,"1"-5,0 4</inkml:trace>
  <inkml:trace contextRef="#ctx0" brushRef="#br0" timeOffset="1186.767">2456 961,'34'-73,"-18"36,1 1,2 1,1 1,2 1,13-16,-34 48,-1-1,1 1,-1 0,1-1,0 1,-1 0,1 0,0 0,0 0,0 0,0 0,0 0,0 0,0 0,0 0,0 0,1 1,-1-1,0 0,0 1,1-1,-1 1,0 0,1-1,-1 1,0 0,1 0,-1 0,1 0,-1 0,0 0,1 0,-1 0,0 0,1 1,-1-1,0 1,1-1,-1 1,0-1,0 1,1 0,-1 0,0-1,0 1,0 0,0 0,0 0,1 1,18 132,-18-127,0 0,0-1,1 1,0 0,1-1,-1 0,1 0,0 0,1 0,0-1,-1 1,2-1,-1 0,1-1,-1 1,1-1,0-1,1 1,-1-1,1 0,-1 0,1 0,0-1,0-1,0 1,0-1,0 0,1 0,-1-1,0 0,0 0,0-1,1 0,-1 0,0-1,3-1,3-2,0 0,-1-1,1 0,-1-1,-1-1,1 0,-2 0,1-1,-1 0,0-1,-1 0,0-1,6-9,-1-1,-2-1,0-1,-1 0,-1-1,-2 1,2-8,8-20,6-33,-21 59</inkml:trace>
  <inkml:trace contextRef="#ctx0" brushRef="#br0" timeOffset="1451.555">3528 1,'10'33,"2"36,-4 15,-5-2,-2-5,-1-6,-1-10,-5-6,-2-8,1-7,1-5,2-4,2-3,6-1,2-9,-5-9,-2-6</inkml:trace>
  <inkml:trace contextRef="#ctx0" brushRef="#br0" timeOffset="1698.812">3274 340,'38'-5,"33"-2,8 1,0 1,-8 2,-11 0,-11 7,-15 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35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396 114,'0'-4,"-1"-21,-10 33,6 12,0 0,1 0,1 1,1-1,1 1,0 0,3 19,-1 0,-11 296,-2-175,7 131,0-243,-1-31</inkml:trace>
  <inkml:trace contextRef="#ctx0" brushRef="#br0" timeOffset="677.02">0 678,'168'-45,"138"-57,-254 83,-15 7,-15 6,1-1,-1-1,0 0,-1-2,0-1,-1 0,0-2,0 0,-2-1,1-1,-2 0,0-2,0-1,-1-7,0-1,-2 0,0-1,-2 0,-2-1,0-1,-2 0,-1 0,4-30,-2 31,-9 28,0 0,0 1,0-1,0 0,0 1,0-1,0 0,1 1,-1-1,0 0,0 0,0 1,0-1,1 0,-1 1,0-1,0 0,0 0,1 0,-1 1,0-1,0 0,1 0,-1 0,0 1,1-1,-1 0,0 0,1 0,-1 0,0 0,0 0,1 0,-1 0,0 0,1 0,-1 0,0 0,1 0,-1 0,0 0,1 0,-1 0,0 0,1 0,-1-1,0 1,0 0,1 0,-1 0,0-1,1 1,-1 0,0 0,0 0,0-1,1 1,-1 0,-5 111,-1-73,-35 346,42-46,-2-334,1 0,0 0,0 0,1 0,-1 0,1 0,-1-1,1 1,1 0,-1 0,0 0,1-1,0 1,0-1,0 1,0-1,0 0,1 0,-1 0,1 0,0 0,0-1,0 1,0-1,1 0,-1 0,1 0,-1 0,1-1,0 1,-1-1,1 0,0 0,0 0,0-1,0 1,0-1,0 0,0 0,0 0,-1-1,4 0,10-6,-1 0,0-1,0-1,-1-1,0 0,-1-1,0 0,11-13,58-41,18 10,-99 55,0 0,1 0,-1 0,0 0,0 1,0-1,0 1,0-1,0 1,0 0,0-1,0 1,0 0,0 1,0-1,0 0,-1 0,1 1,0-1,-1 1,0-1,1 1,-1 0,0 0,0-1,1 1,-2 0,1 0,0 0,0 0,0 0,-1 1,15 69,-9 70,-5-140,-1 0,1-1,0 1,0 0,-1-1,1 1,0-1,0 1,1-1,-1 1,0-1,0 0,1 1,-1-1,1 0,-1 0,1 0,-1 0,1 0,0-1,-1 1,1 0,0-1,0 0,0 1,-1-1,1 0,0 0,0 0,0 0,-1 0,1 0,0 0,0 0,0-1,-1 1,1-1,0 0,0 1,-1-1,2-1,64-40,-42 19</inkml:trace>
  <inkml:trace contextRef="#ctx0" brushRef="#br0" timeOffset="1001.175">1807 875,'40'-5,"0"-2,0-2,-1-2,0-1,-1-2,-1-1,31-19,5-38,-72 70,0-1,1 1,-1 0,0-1,0 1,0-1,-1 1,1-1,-1 1,1-1,-1 1,0-1,0 0,0 1,0-1,0 1,-1-1,1 1,-1-1,0 0,1 1,-1 0,0-1,-1 1,1 0,0-1,-1 1,1 0,-1 0,0 0,1 0,-1 0,0 1,0-1,-1 1,0-2,-1 1,0 0,0 0,0 1,0 0,0-1,-1 1,1 0,0 1,-1-1,1 1,0 0,-1 0,1 1,0-1,-1 1,1 0,0 0,-1 0,1 0,0 1,0 0,0 0,0 0,-86 58,74-47,1 1,1 1,0 0,1 1,0 1,1 0,1 0,1 1,-4 10,10-19,0 0,1 0,0 0,0 1,1-1,0 1,1 0,0 0,0 0,1-1,1 1,0 0,0 0,1 0,0-1,0 1,1-1,0 0,1 1,4 6,-4-10,0 0,1-1,0 1,0-1,0 0,1 0,0 0,0-1,0 0,0 0,0 0,1-1,0 0,0 0,0-1,0 0,0 0,6 0,134 7,-145-9,33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4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1,'37'109,"22"110,-19-67,6-1,19 30,10 13,-75-194,-1-1,1 1,0-1,1 0,-1 1,0-1,0 1,0-1,0 1,0-1,1 0,-1 1,0-1,0 1,1-1,-1 1,0-1,1 1,-1-1,1 1,-1 0,1-1,-1 1,1-1,-1 1,1 0,-1 0,1-1,-1 1,1 0,-1 0,1-1,-1 1,1 0,0 0,-1 0,1 0,-1 0,1 0,0 0,-1 0,1 0,-1 0,1 1,0-1,-1 0,1 0,-1 0,1 1,-1-1,1 0,-1 1,1-1,-1 0,1 1,-1-1,1 1,-1-1,0 1,1-1,-1 1,0-1,1 1,-1-1,0 1,0-1,0 1,1-1,-1 1,14-52,-14 49,50-209,66-169,-69 233,-29 127,-8 24</inkml:trace>
  <inkml:trace contextRef="#ctx0" brushRef="#br0" timeOffset="383.732">903 707,'0'43,"0"34,0 12,0-3,0-11,0-15,0-12,0-4,0-6,0-4,0-2,0-3,0-1,0-1,-5-4,-1-12,0-7</inkml:trace>
  <inkml:trace contextRef="#ctx0" brushRef="#br0" timeOffset="686.17">903 678,'61'-7,"1"2,1 3,-1 2,0 4,30 6,-90-11,1 1,0-1,0 1,-1 0,1 0,0 0,0 1,-1-1,1 1,0-1,-1 1,1 0,-1 0,1 0,-1 0,1 0,-1 1,0-1,1 1,-1 0,0-1,0 1,0 0,0 0,-1 1,1-1,-1 0,1 0,-1 1,0-1,1 1,-1-1,-1 1,1-1,0 1,-1 0,1 0,-1-1,0 1,0 0,0-1,0 1,0 0,0 0,-1-1,0 1,1 0,-2 1,-10 12,0 0,-1-1,0-1,-1 0,-1-1,0-1,-1 0,0-1,-1-1,0 0,0-2,-1 1,0-2,-1-1,-16 4,-55 2,71-17</inkml:trace>
  <inkml:trace contextRef="#ctx0" brushRef="#br0" timeOffset="1219.701">1890 594,'-167'206,"31"-40,-151 142,197-212,98-90,6-10</inkml:trace>
  <inkml:trace contextRef="#ctx0" brushRef="#br0" timeOffset="1949.592">2089 791,'-62'69,"3"2,3 3,-24 44,56-82,-98 162,88-159,40-57,109-148,-55 89,168-183,-125 168,-102 91,0 1,0-1,1 0,-1 1,0-1,1 1,-1-1,0 1,1-1,-1 1,1 0,-1 0,0 0,1 0,-1 0,1 0,-1 0,1 0,-1 0,0 1,1-1,-1 1,0-1,1 1,-1-1,0 1,0 0,1 0,-1-1,0 1,0 0,0 0,0 0,0 0,0 1,0-1,-1 0,1 0,0 0,0 1,-1-1,1 0,-1 1,1 0,14 64,-13 23,-3-69,0-1,2 0,0 0,2 1,0-1,1 0,0-1,5 10,54 105,-62-132,-1 0,1 0,0 1,-1-1,1 0,0 1,-1-1,0 1,1-1,-1 0,0 1,0-1,0 1,0-1,0 1,0-1,0 1,0-1,0 1,-1-1,1 1,-1-1,1 0,-1 1,0-1,1 0,-1 1,0-1,0 0,0 0,0 0,0 0,0 0,0 0,0 0,0 0,-1 0,1 0,0-1,-1 1,1-1,0 1,-1-1,1 1,-1-1,1 0,-1 1,1-1,0 0,-1 0,1 0,-1 0,1-1,-1 1,1 0,-1 0,1-1,-1 1,1-1,0 0,-1 0,-20-9,1-2,0 0,1-2,0 0,1-1,-14-15,31 28,-140-135,117 112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7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0 286,'286'-110,"-261"101,0 2,1 1,0 1,0 1,0 1,1 1,-1 2,1 1,-1 0,0 2,0 2,0 0,0 1,5 3,127 59,-146-72,-25-16,-187-130,165 119,35 30,-1 1,1-1,-1 0,1 1,0-1,-1 0,1 1,0-1,-1 0,1 1,0-1,0 0,-1 0,1 1,0-1,0 0,0 0,0 1,0-1,0 0,0 0,1 1,-1-1,0 0,0 1,1-1,-1 0,0 0,1 1,-1-1,0 1,1-1,-1 0,1 1,-1-1,1 1,-1-1,1 1,0-1,-1 1,1-1,0 1,-1 0,1-1,0 1,-1 0,1 0,0 0,0-1,-1 1,1 0,0 0,0 0,-1 0,1 0,0 0,0 0,17-3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7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56,'172'-11,"110"-8,-152-4,-118 20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2:58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23,'43'4,"43"-2,12-2,-6-1,-9-1,-14 1,-14-5,-11-1,-9 1,-10 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5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1 291,'73'-23,"1"4,1 3,1 3,0 3,1 4,60 5,-158-18,-16 0,18 10,0 0,1-1,0 0,1-2,0 0,1-1,0 0,-13-17,18-2,13 17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87,'46'101,"-5"2,-5 2,-4 5,-4-18,-4-9,-16-50,1 0,2 0,1-1,2 0,1-1,5 7,-19-35,0-1,0 1,0 0,1-1,-1 1,0-1,1 0,0 1,-1-1,1 0,0 0,0 0,0 0,1 0,-1 0,0-1,1 1,-1-1,1 1,-1-1,1 0,0 0,-1 0,1-1,0 1,0-1,0 1,-1-1,1 0,0 0,0 0,0-1,0 1,-1-1,1 1,0-1,0 0,-1 0,3-1,4-9,-1-1,-1 0,1-1,-2 0,0 0,-1 0,0 0,-1-1,0 0,0-5,2-3,87-333,-14 10,-66 284,-9 37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8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1 257,'574'0,"-531"-9,-42 9,0-1,-1 1,1-1,0 1,-1-1,1 0,-1 1,1-1,-1 0,1 1,-1-1,1 0,-1 0,0 0,1 1,-1-1,0 0,0 0,0 0,1 0,-1 0,0 1,0-1,0 0,0 0,-1 0,1 0,0 0,0 1,0-1,-1 0,1 0,0 0,-1 1,1-1,-1 0,1 0,-1 1,1-1,-1 1,0-1,1 0,-1 1,0-1,1 1,-1-1,0 1,0 0,0-1,-184-159,148 120,49 29,1 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9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74,'0'311,"-28"-95,28-204</inkml:trace>
  <inkml:trace contextRef="#ctx0" brushRef="#br0" timeOffset="433.289">0 17,'48'-7,"0"2,0 2,0 2,37 4,-81-3,0-1,-1 1,1 0,-1 0,1 1,0-1,-1 1,1 0,-1 0,1 0,-1 0,0 1,1-1,-1 1,0 0,0 0,0 0,0 0,-1 1,1-1,0 1,-1 0,0-1,0 1,0 0,0 0,0 1,0-1,-1 0,1 0,-1 1,0-1,0 1,-1 0,-2 7,-2-1,0 1,0-1,-1 0,0 0,0 0,-1 0,-1-1,0 0,0-1,0 1,-1-2,0 1,-1-1,0 1,-37 37,45-43,-1-1,1 0,0 1,-1-1,1 1,0-1,0 1,0-1,1 1,-1 0,0 0,1-1,-1 1,1 0,-1 0,1 0,0-1,0 1,0 0,0 0,0 0,0 0,0-1,1 1,-1 0,1 0,-1 0,1-1,0 1,-1 0,1-1,0 1,0 0,0-1,0 0,1 1,-1-1,0 1,1-1,-1 0,1 0,-1 0,1 0,-1 0,1 0,0 0,-1-1,1 1,0-1,0 1,0-1,0 1,244 54,-243-53,0 1,0-1,0 1,-1 0,1 0,-1 0,1 0,-1 0,0 0,-1 1,1-1,0 1,-1-1,0 1,0 0,0 0,0-1,0 1,-1 0,0 0,0 0,0 0,0 0,-1-1,1 1,-1 0,0 0,0-1,0 1,-1 0,1-1,-1 1,0-1,0 0,0 1,-1-1,1 0,-1 0,1-1,-1 1,0 0,0-1,0 0,0 0,-1 0,1 0,-1 0,-1 0,-218 110,138-83,61-25</inkml:trace>
  <inkml:trace contextRef="#ctx0" brushRef="#br0" timeOffset="681.183">1045 17,'-39'43,"-21"29,-12 12,3 1,4-9,7-8,9-11,8-10,6-8,5-7,2-3,1-2,0-5,6-7</inkml:trace>
  <inkml:trace contextRef="#ctx0" brushRef="#br0" timeOffset="1317.063">1242 243,'-496'489,"416"-392,81-97,-1 0,1 0,-1 0,1 1,-1-1,0 0,1 0,-1 0,1 0,-1 0,0 0,1 1,-1-1,1 0,-1 0,0 1,1-1,-1 0,0 0,1 1,-1-1,0 0,0 1,1-1,-1 1,0-1,0 0,1 1,-1-1,0 1,0-1,0 0,0 1,0-1,0 1,0-1,0 1,0-1,0 0,0 1,0-1,0 1,0-1,0 1,0-1,-1 0,1 1,0-1,0 1,0-1,-1 0,1 1,0-1,0 0,-1 1,1-1,0 0,-1 1,1-1,-1 0,34-19,193-184,57-110,-270 299,-11 10,1 1,0-1,0 1,0-1,0 1,0 0,1 0,0 0,-1 1,1-1,0 1,0 0,1 0,-1 1,0-1,0 1,1 0,4-1,-7 3,0 1,0-1,0 1,0 0,0-1,0 1,-1 0,1 0,-1 0,1 1,-1-1,0 0,1 0,-1 1,0-1,-1 1,1-1,0 1,-1-1,1 1,-1-1,0 2,4 12,48 222,-48-224,11 64,-15-76,0 0,-1 0,1 0,0 1,-1-1,0 0,1 0,-1 0,0 0,0 0,0 0,0 0,-1 0,1-1,0 1,-1 0,1-1,-1 1,0-1,0 1,1-1,-1 0,0 0,0 0,0 0,0 0,0 0,0 0,0-1,-1 1,1-1,0 0,-1 1,-17 1,0-1,0-1,-1-1,1-1,0 0,0-2,1 0,-1-1,1-1,0-1,0 0,1-2,-8-4,-44-39,60 39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7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1 396,'652'0,"-647"0,-1 0,1 0,-1 0,1-1,-1 1,1-1,-1 0,0 0,1-1,-1 1,0-1,0 0,0 0,0-1,0 1,-1-1,1 0,-1 0,1 0,-1 0,0 0,0-1,0 0,6-12</inkml:trace>
  <inkml:trace contextRef="#ctx0" brushRef="#br0" timeOffset="248.89">424 0,'-5'48,"-6"35,-1 13,1-5,2-8,4-14,1-13,3-12,5-9,3-5,-1-3,4-1,5-5,0-7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3:01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49,'30'27,"-2"2,-1 1,-2 1,-1 1,-1 1,-1 1,-3 0,0 2,-2 2,15 39,-4 2,-3 1,-3 0,0 23,-6-29,29 45,-44-119,0 1,0-1,0 1,0-1,0 0,0 0,1 0,-1 0,0 0,0 0,0 0,0 0,1 0,-1 0,0-1,0 1,0 0,0-1,0 1,0-1,0 1,0-1,0 0,0 1,0-1,0 0,0 0,-1 1,1-1,0 0,0 0,-1 0,1 0,-1 0,1 0,-1 0,1 0,-1-1,0 1,1 0,-1 0,0 0,0 0,0 0,0-1,0 1,0 0,0 0,0-1,1-2,19-58,-2-1,-4-1,-2-1,0-25,10-51,44-248,-47 331,-8 39</inkml:trace>
  <inkml:trace contextRef="#ctx0" brushRef="#br0" timeOffset="1130.255">903 698,'13'102,"-2"33,-58 161,41-132,6-152</inkml:trace>
  <inkml:trace contextRef="#ctx0" brushRef="#br0" timeOffset="1438.12">846 811,'40'-13,"0"2,0 2,1 2,0 2,1 1,15 2,-54 2,1-1,-1 1,1 0,-1-1,0 2,1-1,-1 0,1 1,-1-1,0 1,1 0,-1 0,0 0,0 1,0-1,0 1,0 0,0 0,0 0,0 0,-1 0,1 1,-1-1,0 1,1-1,-1 1,0 0,-1 0,1 0,-1 0,1 0,-1 0,0 1,0-1,0 0,0 1,-1-1,1 1,-1 2,-4 2,0 1,0-1,-1 0,0 0,-1-1,0 1,0-1,0 0,-1-1,0 0,0 0,-1 0,0-1,1 0,-2 0,1-1,-5 2,-5 4,-147 69,144-70,2-2</inkml:trace>
  <inkml:trace contextRef="#ctx0" brushRef="#br0" timeOffset="1854.692">1777 670,'-28'33,"-25"31,-7 14,1-2,6-4,7-9,7-6,5-8,4-7,2-7,1-4,0-2,0-2,0 0,-1-5,5-1,6-5</inkml:trace>
  <inkml:trace contextRef="#ctx0" brushRef="#br0" timeOffset="2119.779">1919 924,'-24'43,"-13"29,-4 11,4-3,4-10,7-13,4-11,5-9,6-5,4-4,4-6</inkml:trace>
  <inkml:trace contextRef="#ctx0" brushRef="#br0" timeOffset="2566.499">1806 924,'30'-4,"0"1,0 1,0 2,0 2,0 0,15 4,-41-6,-1 0,0 0,0 0,0 0,0 0,0 1,0-1,0 1,0 0,0 0,0 0,0 0,0 0,-1 1,1-1,0 1,-1 0,1 0,-1 0,0 0,0 0,0 0,0 1,0-1,0 1,0 0,-1-1,1 1,-1 0,0 0,0 0,0 0,0 0,-1 0,1 0,-1 0,1 0,-1 1,-4 6,0-1,0 0,0 0,-1 0,-1 0,1-1,-2 0,1 0,-1-1,-3 3,-16 22,10-13,13-17,-1 0,1 0,0 1,0-1,0 1,0 0,0 0,1 0,-1 0,1 1,0-1,0 1,0-1,0 1,1 0,-1-1,1 1,0 0,0 0,1 0,-1 0,1 0,0 0,0 0,0 0,0 0,1 0,0 0,-1 0,2 0,-1 0,0 0,1 0,0-1,-1 1,1-1,1 1,102 48,-92-48,0 1,-1 0,1 0,-1 2,-1-1,1 1,-1 1,0 0,6 7,-15-13,0 0,-1 0,1 0,-1 0,1 0,-1 0,0 1,0-1,0 1,0-1,0 1,-1-1,1 1,-1-1,0 1,1-1,-1 1,0 0,-1-1,1 1,0-1,-1 1,1 0,-1-1,0 1,0-1,0 0,0 1,0-1,-1 0,1 0,-1 1,-1 0,-69 55,59-52,-2 0,1 0,0-2,-1 0,0 0,0-1,0-1,-1-1,-14 0,6-1</inkml:trace>
  <inkml:trace contextRef="#ctx0" brushRef="#br0" timeOffset="4218.822">2144 1488,'-48'33,"36"-28,-1 0,1-2,-1 1,0-2,0 1,0-2,-1 0,1 0,0-2,0 1,0-2,-1 0,1 0,1-1,-1-1,0 0,-1-1,-77-26,88 31,1-1,0 1,0-1,0 0,0 1,1-1,-1 0,0-1,0 1,0 0,1 0,-1-1,1 1,-1-1,1 1,0-1,-1 0,1 1,0-1,0 0,0 0,0 0,1 0,-1 0,0 0,0-2,1-13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06:55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4186,'44'-23,"112"-87,-4-7,17-27,-65 55,940-731,-465 387,84-43,66 21,-256 182,-201 91,-66-8,-22 50,-160 118,-24 22,0 0,-1 1,1-1,-1 0,1 0,0 0,-1 0,1 0,-1 0,1 0,0 0,-1 0,1 0,-1-1,1 1,0 0,-1 0,1 0,0 0,-1-1,1 1,0 0,-1 0,1-1,0 1,-1 0,1 0,0-1,0 1,-1 0,1-1,0 1,0 0,0-1,-1 1,1-1,0 1,0 0,0-1,0 1,0-1,0 1,0 0,0-1,0 1,0-1,0 1,0 0,0-1,0 1,0-1,0 1,1 0,-1-1,0 1,0 0,0-1,1 1,-1 0,0-1,0 1,1 0,-1-1,0 1,1 0,-1 0,0 0,1-1,-180 15,114-24,0-3,1-2,1-3,1-3,-2-3,60 22,3 1,1 0,-1 0,1 1,-1-1,1 1,-1-1,1 0,-1 1,1-1,-1 1,0 0,1-1,-1 1,0-1,1 1,-1 0,0-1,1 1,-1 0,0 0,0 0,1 0,-1 0,0 0,0 0,0 0,1 0,-1 0,0 0,0 0,1 0,-1 0,0 1,0-1,1 0,-1 1,0-1,1 0,-1 1,0-1,1 1,-1-1,1 1,-1 0,1-1,-1 1,1-1,-1 1,1 0,-1-1,1 1,0 0,0 0,-1-1,1 1,0 0,0 0,0-1,0 1,0 0,70 142,-26-66,-16-12,-3 2,-3 0,-3 1,7 55,5 21,-11-61,-18-84,-1 1,0 0,1 0,-1-1,0 1,1 0,-1-1,0 1,0-1,1 0,-1 0,0 1,0-1,0 0,0 0,0 0,0 0,0 0,0 0,0 0,-1 0,1 0,0-1,-1 1,1 0,-1-1,1 1,-1 0,1-1,-1 0,2-2,162-340,-31 76,-101 230,-16 24</inkml:trace>
  <inkml:trace contextRef="#ctx0" brushRef="#br0" timeOffset="4919.682">56 4299,'143'-11,"95"-29,434-120,-333 59,227-106,-507 184,194-69,167-35,422-37,-531 94,-58 19,-2-3,-134 26,80-19,108-43,-160 45,285-66,-94 36,82-45,-298 84,1 4,62-5,156-44,-199 49,-83 12,-57 19,0-1,-1 1,1 0,0-1,0 1,-1 0,1-1,-1 1,1 0,-1 0,0-1,1 1,-1 0,0 0,0 0,0 0,0 0,0 0,0 0,0 0,0 1,0-1,0 0,0 1,-1-1,1 0,0 1,0 0,-2-1,1 0,-177-112,78 42,-181-135,50 71,26-18,108 83,-59-27,76 50,-64-49,-76-74,-10 30,-69-44,220 130,80 54,1 1,-1-1,0 1,0-1,1 1,-1-1,0 1,0 0,0-1,0 1,0-1,0 1,0 0,0-1,0 1,0-1,0 1,-1-1,1 1,0-1,0 1,0 0,-1-1,1 1,0-1,-1 1,1-1,0 0,-1 1,1-1,-1 1,1-1,-1 0,1 1,-1-1,1 0,-1 1,1-1,-1 0,1 0,-1 0,1 1,-1-1,0 0,1 0,-1 0,1 0,-1 0,0 0,1 0,-1 0,1 0,-1-1,1 1,-1 0,0 0,1 0,-1-1,1 1,-1 0,1-1,-1 1,1 0,-1-1,1 1,0 0,-1-1,1 1,0-1,-1 1,16 43,-2-10,-1 0,-2 1,-1 0,-1 1,-2 0,-2 0,-1 0,-2 1,-1-1,-4 29,2 14,-14 51,17-128,-1-1,1 0,0 0,-1 0,1 1,0-1,-1 0,1 0,0 0,-1 0,1 0,0-1,-1 1,1 0,0 0,-1 0,1-1,0 1,-1 0,1-1,0 1,-1 0,1-1,-1 1,1-1,-1 1,1-1,-1 1,1-1,-1 1,0-1,1 1,-1-1,0 0,1 1,-1-1,0 0,0 1,0-1,1 0,-1 1,0-1,0 0,0 0,83-157,-43 89,2 2,4 2,3 1,223-224,-244 254,-55 36,-18 14,0-1,-1-3,0-2,-30 2,-54 12,118-22</inkml:trace>
  <inkml:trace contextRef="#ctx0" brushRef="#br0" timeOffset="6263.226">7282 2436,'-1'0,"1"0,0 1,0-1,0 0,-1 0,1 0,0 1,0-1,0 0,-1 0,1 1,0-1,0 0,0 0,0 1,0-1,0 0,0 1,0-1,0 0,0 0,0 1,0-1,0 0,0 1,0-1,0 0,0 0,0 1,0-1,0 0,0 1,1-1,-1 0,0 0,0 1,0-1,0 0,1 0,-1 0,0 1,0-1,0 0,1 0,-1 0,0 0,0 1,1-1,-1 0,0 0,1 0,-1 0,0 0,0 0,1 0,-1 0,0 0,1 0,-1 0,0 0,-113-37,-287-124,387 155,13 4,-1 1,0 0,-1-1,1 1,0 0,0 0,0 0,-1 0,1 0,0 0,-1 0,1 1,-1-1,1 0,-1 1,0-1,1 1,-1-1,1 1,-1 0,0 0,1 0,-1 0,0 0,1 0,-1 0,1 1,-1-1,0 0,1 1,-1 0,1-1,-1 1,1 0,-1 0,1-1,0 1,-1 0,1 0,0 1,0-1,0 0,0 0,0 1,0-1,-1 1,4 19,1 0,0-1,2 0,0 1,1-1,1-1,1 1,27 96,-3 75,-3 14,-29-10,7-166,-7-30,0 1,0 0,0-1,0 1,0-1,0 1,0 0,0-1,0 1,0 0,0-1,0 1,0 0,1-1,-1 1,0 0,0-1,0 1,1 0,-1 0,0-1,0 1,1 0,-1 0,0-1,0 1,1 0,-1 0,0 0,1 0,-1-1,0 1,1 0,-1 0,0 0,1 0,-1 0,0 0,1 0,-1 0,0 0,1 0,-1 0,0 0,1 0,-1 0,0 0,1 0,-1 1,0-1,1 0,-1 0,0 0,1 0,-1 1,0-1,0 0,1 0,-1 1,0-1,0 0,1 0,-1 1,0-1,0 0,0 1,0-1,74-164,139-199,-200 345,0 3,-2-1,1-1,-2 0,-1-1,0 0,-1 0,2-7,-8 14</inkml:trace>
  <inkml:trace contextRef="#ctx0" brushRef="#br0" timeOffset="12387.311">198 1844,'1'-1,"0"0,1 0,-1 0,0 0,1 1,-1-1,1 0,-1 1,1-1,-1 1,1-1,-1 1,1 0,0 0,-1 0,1 0,-1 0,1 0,0 0,-1 0,1 1,-1-1,1 1,-1-1,1 1,-1-1,1 1,-1 0,1 0,-1 0,0 0,0 0,1 0,-1 0,0 0,0 0,0 1,0-1,0 0,26 22,-2 2,0 0,-1 2,-2 0,-1 1,-1 2,-1 0,8 20,24 35,10 14,-31-47,2-1,2-1,3-2,24 24,-61-72,0 0,1 1,-1-1,0 1,1-1,-1 0,0 1,1-1,-1 0,0 1,1-1,-1 0,0 1,1-1,-1 0,1 0,-1 1,1-1,-1 0,1 0,-1 0,1 0,-1 0,1 0,-1 0,1 0,-1 0,1 0,-1 0,1 0,-1 0,0 0,1 0,-1 0,1-1,-1 1,1 0,-1 0,1-1,-1 1,0 0,1 0,-1-1,0 1,1 0,-1-1,0 1,1-1,-1 1,0-1,0 1,1 0,-1-1,0 1,0-1,0 1,0-1,1 1,-1-1,0 1,0-1,0 1,0-1,0 1,0-1,-1 1,1-1,2-42,-2 36,-4-332,-11 177,-6 0,-10-5,24 127,7 38,-4-12,2 0,0 0,0-1,2 1,-1 0,2 0,0-1,2-8,3 6</inkml:trace>
  <inkml:trace contextRef="#ctx0" brushRef="#br0" timeOffset="13983.955">1129 2069,'14'10,"10"12,1 8,1 3,-5 1,-5 0,0-2,-4-1,-3-1,-3-1,1-5,1-2,-2 0,-2 1,4 1,0 2,-2 1,0-4</inkml:trace>
  <inkml:trace contextRef="#ctx0" brushRef="#br0" timeOffset="14322.168">1129 2041,'24'-24,"1"2,0 0,2 1,0 2,2 1,0 1,1 1,9-2,-37 17,0-1,0 1,0 0,0-1,0 1,1 0,-1 0,0 1,1-1,-1 0,0 1,1-1,-1 1,1 0,-1 0,1 0,-1 0,0 0,1 1,-1-1,1 1,-1-1,0 1,1 0,-1 0,0 0,0 0,0 1,0-1,0 0,0 1,0 0,0-1,0 1,-1 0,1 0,-1 0,1 0,-1 0,0 0,0 0,0 0,0 1,0 0,-2 10,0-1,-1 0,-1 0,0 0,-1 0,0 0,-1-1,0 1,-1-1,0-1,-1 1,0-1,0 0,-1-1,-1 1,-2 1,-98 82,91-77</inkml:trace>
  <inkml:trace contextRef="#ctx0" brushRef="#br0" timeOffset="15120.291">1834 1561,'-4'81,"-4"0,-3-1,-3 0,-15 41,-122 314,129-374,23-48</inkml:trace>
  <inkml:trace contextRef="#ctx0" brushRef="#br0" timeOffset="16000.653">2145 1674,'-8'11,"0"0,1 1,0 0,1 0,1 0,0 1,0-1,2 1,-1 0,0 7,-2 7,-29 174,13-60,-12-12,23-167,16 11,1 0,2 0,0 1,2 0,0 0,2 1,9-13,-5 6,151-289,-162 314,28-43,-32 49,0 0,0 1,0-1,0 0,0 0,0 1,0-1,0 1,0-1,1 1,-1-1,0 1,0 0,1-1,-1 1,0 0,0 0,1 0,-1 0,0 0,1 0,-1 0,0 1,0-1,1 0,-1 1,0-1,0 1,0-1,0 1,1 0,-1-1,0 1,0 0,0 0,0 0,-1 0,1 0,0 0,0 1,10 11,-1 1,-1 0,-1 1,0 0,-1 0,0 0,-2 1,1 2,36 77,-26-68,30 75,-47-100,0 0,0-1,0 0,0 1,-1-1,1 0,-1 0,1 0,-1 0,1 0,-1 0,1 0,-1 0,0-1,1 1,-1 0,0-1,0 0,0 1,1-1,-1 0,0 0,0 0,0 0,0 0,1-1,-1 1,0 0,0-1,0 1,1-1,-1 0,0 0,1 1,-1-1,1 0,-1-1,1 1,-1 0,-1 0,-369-105,348 101</inkml:trace>
  <inkml:trace contextRef="#ctx0" brushRef="#br0" timeOffset="16932.878">28 1364,'13'-10,"1"0,-1 1,1 0,1 1,0 1,0 0,14-4,1-1,49-18,0 3,2 4,40-5,125-9,-246 37,0-1,0 1,-1-1,1 1,0-1,0 1,0 0,0-1,0 1,0-1,0 1,0-1,0 1,0-1,1 1,-1 0,0-1,0 1,0-1,0 1,1-1,-1 1,0 0,0-1,1 1,-1 0,0-1,1 1,-1 0,0 0,1-1,-1 1,1 0,-1 0,0-1,1 1,-1 0,1 0,-1 0,1 0,-1 0,0 0,1 0,-1 0,1 0,-1 0,1 0,-1 0,1 0,-1 0,0 0,1 0,-1 0,1 0,-1 1,1-1,-37-18,-35-9,47 20,0-1,1-1,0-1,1-2,0 0,1-1,0-1,-9-10,20 16,0-1,1 0,1-1,0 0,0 0,1-1,0 1,1-2,0 1,0-4,-1-6</inkml:trace>
  <inkml:trace contextRef="#ctx0" brushRef="#br0" timeOffset="18623.117">6265 687,'18'56,"96"286,-65-129,-21-140,-7-104,89-220,-36 114,56-142,-116 247,22-87,-39 109,-3 5</inkml:trace>
  <inkml:trace contextRef="#ctx0" brushRef="#br0" timeOffset="27470.077">3471 3960,'51'90,"2"18,-4 1,-5 3,5 36,-2-20,-47-127,0-1,0 1,0-1,0 1,0-1,0 1,1-1,-1 1,0-1,0 1,1-1,-1 1,0-1,1 1,-1-1,0 0,1 1,-1-1,0 1,1-1,-1 0,1 0,-1 1,1-1,-1 0,1 0,-1 1,1-1,-1 0,1 0,-1 0,1 0,-1 0,1 0,-1 0,1 0,-1 0,1 0,-1 0,1 0,-1 0,1 0,-1-1,1 1,-1 0,1 0,-1-1,1 1,-1 0,1-1,-1 1,0 0,1-1,-1 1,1 0,-1-1,0 1,0-1,1 1,-1-1,0 1,0-1,1 1,-1-1,0 1,0-1,0 1,0-1,12-38,10-222,12-92,-17 167,0 160,-7 27</inkml:trace>
  <inkml:trace contextRef="#ctx0" brushRef="#br0" timeOffset="28354.625">4177 4525,'9'14,"9"20,1 8,-3 2,-4-2,-5-2,-2-5,-3-2,-1-3,-2-1,0-1,1 0,-1 0,0-6</inkml:trace>
  <inkml:trace contextRef="#ctx0" brushRef="#br0" timeOffset="28671.191">4149 4468,'38'-14,"0"2,1 1,1 2,-1 2,1 1,39 1,-76 4,0 0,0 1,0-1,0 1,0 0,0 0,0 0,0 0,0 1,-1-1,1 1,0-1,0 1,0 0,0 0,-1 1,1-1,0 1,-1-1,1 1,-1 0,0-1,0 1,1 1,-1-1,0 0,-1 0,1 1,0-1,-1 1,1-1,-1 1,0 0,0 0,0 0,0-1,0 1,-1 0,1 3,-7 7,0-1,-1 1,0-1,0 0,-2 0,1-1,-2 0,1-1,-1 0,-1-1,0 0,0 0,-1-1,0 0,0-1,-1-1,0 0,-13 4,-64 25,66-29</inkml:trace>
  <inkml:trace contextRef="#ctx0" brushRef="#br0" timeOffset="29341.671">4967 4299,'-41'124,"32"-104,-58 109,-6-3,-70 91,17-37,119-151,27-27,-4-15,-2-3</inkml:trace>
  <inkml:trace contextRef="#ctx0" brushRef="#br0" timeOffset="29942.223">5164 4525,'0'415,"0"-398,-1 0,-1 0,0 0,-1 0,-1 0,-1 0,-1-1,0 0,-1 1,-2 1</inkml:trace>
  <inkml:trace contextRef="#ctx0" brushRef="#br0" timeOffset="30426.847">5164 4638,'26'-22,"1"1,0 2,2 1,0 1,0 1,2 2,13-4,37-4,-79 22,-1 0,1-1,-1 1,1 0,0 0,-1 0,1 0,-1 0,1 1,0-1,-1 0,1 1,-1-1,1 1,-1 0,1-1,-1 1,0 0,1 0,-1 0,0 0,0 0,1 0,-1 0,0 0,0 1,0-1,0 0,-1 1,1-1,0 0,-1 1,1-1,0 1,-1-1,0 1,1 0,-1-1,0 1,0-1,0 1,0-1,0 1,0 0,0-1,-1 1,1-1,-1 1,1 0,-4 10,0-1,-1 0,0 0,-1 0,0-1,-1 0,0 0,0 0,-1-1,0 0,-1-1,-6 6,-39 45,52-57,1-1,0 1,0-1,0 1,0 0,0-1,0 1,0 0,0 0,1-1,-1 1,1 0,-1 0,1 0,0 0,0 0,0 0,0 0,0 0,0 0,0 0,1 0,-1-1,1 1,-1 0,1 0,0 0,0 0,0-1,0 1,0 0,0-1,0 1,0-1,1 1,-1-1,1 0,-1 0,1 1,0-1,79 37,-58-29,-17-8,-1 1,0 0,0 0,0 0,-1 0,1 1,-1 0,1 0,-1 0,0 0,0 1,0 0,0 0,-1 0,0 0,1 0,-2 1,1-1,0 1,-1 0,0 0,0 0,0 0,-1 0,0 0,0 0,0 1,0-1,-1 0,0 1,0 0,0-1,0 1,-1 0,0-1,0 1,-1-1,1 1,-1-1,0 0,-1 0,1 0,-1 0,0 0,0 0,-1-1,1 1,-1-1,0 0,0 0,0-1,-1 1,1-1,-1 0,0 0,0 0,0-1,0 0,-1 0,1 0,-1 0,-5 2,2 0,0 0,-1 0,1-1,-1 0,0-1,0 0,0-1,0 0,0 0,-8-1,-1-5</inkml:trace>
  <inkml:trace contextRef="#ctx0" brushRef="#br0" timeOffset="31372.321">3161 3904,'69'-34,"1"4,1 3,56-13,102 0,-230 39,0 1,1-1,-1 1,1-1,-1 1,0-1,1 0,-1 1,1-1,0 0,-1 0,1 1,-1-1,1 0,0 0,0 0,-1 0,1 1,0-1,0 0,0 0,0 0,0 0,0 0,0 1,0-1,1 0,-1 0,0 0,0 0,1 1,-1-1,0 0,1 0,-1 1,1-1,-1 0,1 1,-1-1,1 0,0 1,-1-1,1 1,0-1,-1 1,1-1,0 1,0-1,0 1,-1 0,1 0,0-1,0 1,0 0,0 0,-1 0,1 0,0 0,0 0,0 0,0 0,0 0,-128-49,116 36,7-1</inkml:trace>
  <inkml:trace contextRef="#ctx0" brushRef="#br0" timeOffset="32675.655">6209 347,'77'-18,"2"3,0 4,1 3,0 3,12 4,-90 2,1 0,-1-1,0 1,1-1,-1 0,1 1,-1-1,0 0,1-1,-1 1,1 0,-1-1,0 1,1-1,-1 0,0 0,0 0,1 0,-1 0,0 0,0-1,0 1,0-1,-1 1,1-1,0 0,-1 0,1 1,-1-1,1 0,-1 0,0-1,0 1,0 0,0 0,0-1,-1 1,1 0,-1-1,1 1,-1 0,0-1,0-1,-4-7,-1 0,-1 0,0 1,0-1,-1 1,0 1,-1-1,0 1,0 1,-1-1,0 1,0 1,-3-1,1-2,-77-70,77 67</inkml:trace>
  <inkml:trace contextRef="#ctx0" brushRef="#br0" timeOffset="34428.751">7112 997,'22'87,"-14"157,-10-150,3 8,9-91,-4-15</inkml:trace>
  <inkml:trace contextRef="#ctx0" brushRef="#br0" timeOffset="35061.443">7028 1025,'27'-27,"2"2,1 1,1 1,1 2,1 1,1 1,0 2,1 2,18-5,22 8,-73 12,-1 0,1 1,0-1,0 1,0-1,0 1,0 0,0 0,-1 0,1 0,0 0,-1 0,1 0,0 1,-1-1,0 0,1 1,-1-1,0 1,0 0,0-1,0 1,0 0,0 0,0 0,-1 0,1-1,-1 1,1 0,-1 0,0 0,0 0,0 0,0 0,0 1,-2 8,-1 1,0-1,-1 1,0-1,0 0,-2-1,1 1,-1-1,-1 0,0-1,0 1,-1-1,0-1,0 0,-9 7,2 1,13-14,-40 54,41-54,1 0,-1 0,1-1,0 1,0 0,-1 0,1 0,0 0,1 0,-1-1,0 1,0 0,1 0,-1 0,1-1,0 1,-1 0,1 0,0-1,0 1,0-1,0 1,0-1,1 1,-1-1,0 0,1 1,-1-1,1 0,-1 0,1 0,-1 0,1 0,0 0,1 0,84 27,-80-28,0 0,0 1,-1-1,1 2,0-1,-1 1,1 0,-1 1,1-1,-1 1,0 0,0 1,0 0,-1 0,1 0,-1 0,0 1,0 0,-1 0,1 0,-1 1,0-1,-1 1,1 0,-1 0,0 0,0 1,-3 0,0 0,0-1,0 1,-1 0,0-1,0 1,0-1,-1 1,0-1,-1 0,1 0,-1 0,0 0,-1 0,1 0,-1-1,0 0,0 0,-1 0,-1 1,-110 79,-26-26,118-52</inkml:trace>
  <inkml:trace contextRef="#ctx0" brushRef="#br0" timeOffset="35460.659">8072 884,'-5'34,"-16"29,-9 15,-4-2,-2-4,-4-9,1-6,1-8,3-3,2-3,2-6,2-8,5-5,3-1,4 0,1-4,2 0,4-4</inkml:trace>
  <inkml:trace contextRef="#ctx0" brushRef="#br0" timeOffset="36128.746">8607 941,'-79'102,"-71"93,-9-6,-49 36,155-166,80-74,266-253,63-41,-342 297,-13 10,0 0,0-1,1 1,0 0,-1 0,1 0,0 0,0 0,0 1,0-1,0 0,0 1,0 0,1-1,-1 1,1 0,-1 0,1 0,-1 1,1-1,-1 0,1 1,0 0,-1 0,1 0,0 0,-1 0,1 0,-1 1,1-1,0 1,-1 0,1-1,-1 1,1 0,-1 1,0-1,1 0,0 2,40 129,-28-70,68 149,-82-210,0 1,0-1,0 1,-1-1,1 1,0-1,-1 1,0 0,1-1,-1 1,0 0,0 0,0-1,0 1,0 0,0-1,0 1,0 0,-1 0,1-1,-1 1,1-1,-1 1,0 0,0-1,1 1,-1-1,0 0,0 1,-1-1,1 0,0 1,0-1,-1 0,1 0,0 0,-1 0,1 0,-1-1,0 1,1 0,-1-1,1 1,-1-1,0 1,1-1,-1 0,0 0,0 0,1 0,-1 0,0 0,1 0,-1 0,0-1,0 1,-146-65,-60-76,137 86,45 37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908 678,'-28'227,"17"27,1-165,4 1,6 89,-2 44,-24 37,-4 68,19 6,-1-211,5 0,8 99,1-76,25 51,-27 283,1-255,-1-222,1 0,-1-1,1 1,-1 0,1 0,0-1,0 1,0-1,0 1,1-1,-1 1,0-1,1 0,0 0,0 0,0 0,0 0,0 0,0 0,0 0,0-1,1 1,-1-1,1 0,-1 0,1 0,-1 0,1 0,0 0,-1-1,1 1,0-1,0 0,-1 0,2 0,105-14,-83 8,203-37,-48 17,202-30,-49 26,-142 19,95-8,-21-8,89 27,-186-27,170 26,-142-27,535 29,1492-1,-1849 28,-158-3,-206-22</inkml:trace>
  <inkml:trace contextRef="#ctx0" brushRef="#br0" timeOffset="2212.142">2884 1525,'-10'6,"1"0,0 1,0 0,1 1,0 0,0 0,1 0,0 1,0 0,1 1,0 0,1-1,0 2,0-1,1 1,1-1,0 1,0 0,1 0,0 1,1-1,1 0,0 0,0 1,1-1,0 0,1 1,5 3,0 0,1 0,1-1,0 0,1-1,1 0,0-1,0 0,1-1,1 0,0-1,0 0,1-1,0 0,1-1,0-1,0-1,0 0,1-1,0 0,0-1,0-1,1-1,-1 0,1-1,-1-1,1 0,-1-1,16-4,-6 1,1-1,-1-1,0-2,-1 0,0-2,0-1,-1-1,0-1,-1-1,-1-1,0 0,-1-2,-1-1,0-1,-2 0,0-1,4-8,-15 19,79-123,-84 127,1-1,-1 0,0 0,-1-1,1 1,-1 0,0 0,-1-1,1 1,-2 0,1-1,0 1,-1-1,0 1,-1 0,1 0,-1 0,-1 0,1 0,-1 0,0 1,0-1,-1 0,-3-3,0 0,-1 0,-1 1,0 0,0 0,0 1,-1 0,0 1,0 0,0 0,-1 1,0 1,0-1,-1 2,1 0,-1 0,1 1,-1 1,0-1,-12 2,-1 0,-1 1,1 2,0 0,0 2,0 0,0 2,1 1,0 1,-7 4,-66 41,60-28</inkml:trace>
  <inkml:trace contextRef="#ctx0" brushRef="#br0" timeOffset="3478.361">3251 1976,'-10'41,"2"1,2 0,1 1,3-1,1 1,4 22,-2-13,-1-48,1 0,-1 0,1 0,-1 1,0-1,-1 0,1 0,-1 0,0 0,0 0,0 0,0 0,-1 0,0 0,1-1,-1 1,-1-1,1 1,0-1,-1 0,0 1,0-2,0 1,0 0,0 0,0-1,-1 0,1 0,-1 0,0 0,-1 0,-153 4,98-9,10-2,0-1,0-3,1-2,1-2,0-3,1-1,-14-9,-16-21,69 31,13 12</inkml:trace>
  <inkml:trace contextRef="#ctx0" brushRef="#br0" timeOffset="3944.225">3194 2343,'0'2,"1"1,-1-1,1 1,-1-1,1 1,-1-1,1 1,0-1,0 0,1 0,-1 1,0-1,1 0,-1 0,1 0,0 0,-1-1,1 1,0 0,0-1,0 1,0-1,1 0,-1 0,0 0,0 0,1 0,-1 0,1-1,-1 1,1-1,-1 1,1-1,-1 0,1 0,-1 0,1 0,1-1,100-13,-104 14,426-137,-376 128,-33 12</inkml:trace>
  <inkml:trace contextRef="#ctx0" brushRef="#br0" timeOffset="4881.072">3223 2456,'17'121,"-10"-79,-3 1,-1 0,-1 0,-5 35,1 5,-26 143,27-189,2-25,-1 1,0-1,-1 1,0-1,-1 0,0 0,-1 1,-1-1,0-1,0 1,-1-1,-2 4,-135 155,-89 101,75-102,95-92,85-79,14-23,-18 11</inkml:trace>
  <inkml:trace contextRef="#ctx0" brushRef="#br0" timeOffset="5313.108">3139 3302,'3'0,"0"0,0 0,0 0,0 0,-1 1,1-1,0 1,0 0,0 0,0 0,-1 0,1 1,-1-1,1 1,-1-1,1 1,-1 0,0 0,0 0,0 0,0 0,0 0,0 1,-1-1,1 1,-1-1,1 1,-1 0,0 0,0-1,0 1,-1 0,1 0,-1 0,0 0,1 1,5 11,77 193,-8-21,28 80,-102-266,-1 1,1 0,0-1,-1 1,1-1,0 1,0-1,0 0,0 1,0-1,0 0,0 1,1-1,-1 0,0 0,1 0,-1 0,1-1,-1 1,1 0,-1 0,1-1,0 1,-1-1,1 0,0 1,-1-1,1 0,0 0,-1 0,1 0,0 0,-1 0,1-1,0 1,-1-1,1 1,0-1,-1 1,1-1,-1 0,1 0,-1 0,1 0,-1 0,0 0,0 0,1 0,-1-1,1 0,6-13</inkml:trace>
  <inkml:trace contextRef="#ctx0" brushRef="#br0" timeOffset="6233.172">3110 1553,'0'4,"0"7,5 2,1-7,1-4</inkml:trace>
  <inkml:trace contextRef="#ctx0" brushRef="#br0" timeOffset="6644.716">3393 1553,'0'4,"-5"3,-2 3,1 2</inkml:trace>
  <inkml:trace contextRef="#ctx0" brushRef="#br0" timeOffset="7182.269">3082 1722,'0'5,"5"6,6 6,6 1,5-4,4-4,2-3,1-3,0-2,1-7,-1-2,-5-4,-2-1,-4-3,-1 1,-8 3,-5 3</inkml:trace>
  <inkml:trace contextRef="#ctx0" brushRef="#br0" timeOffset="8398.252">2574 508,'-75'146,"-108"244,83-114,173-397,-9 11,-6-3,-4-3,30-97,18-53,-102 265,0 0,0 0,0 0,0 0,0 0,1 1,-1-1,0 0,0 0,1 0,-1 0,1 0,-1 0,1 0,-1 0,1 1,-1-1,1 0,0 0,-1 1,1-1,0 0,0 1,-1-1,1 1,0-1,0 1,0-1,0 1,0 0,0-1,0 1,0 0,0 0,-1 0,1-1,0 1,0 0,0 0,0 1,0-1,0 0,0 0,0 0,0 1,0-1,0 0,0 1,0-1,0 1,-1-1,1 1,0 0,0-1,0 1,-1 0,1-1,0 1,-1 0,1 0,-1-1,1 1,-1 1,12 20,-2 2,-1-1,-1 1,-1 1,0-1,0 14,2 4,109 385,-110-402,-6-24,-1 1,0 0,1-1,-1 1,0 0,0 0,0 0,0 0,0-1,0 2,0-1,-1 0,1 0,-1 0,1 0,-1 0,0 0,0 0,0 1,0-1,0 0,-1 0,1 0,-1 0,1 0,-1 0,0 0,1 0,-1 0,0 0,-1 0,1 0,0 0,0-1,-1 1,1-1,-1 1,1-1,-1 1,0-1,0 0,1 0,-1 0,0 0,0 0,0 0,0 0,0-1,-1 1,1-1,0 1,0-1,0 0,-14-2,1-1,-1 0,1-1,-1-1,2 0,-1-1,0-1,1 0,0-1,1 0,0-1,0-1,-7-7,0 2,-173-125,148 98,43 31</inkml:trace>
  <inkml:trace contextRef="#ctx0" brushRef="#br0" timeOffset="8884.744">3110 226,'3'61,"3"0,2-1,3 0,6 11,-5-21,-2-1,-2 2,-2-1,-2 1,-3-1,-2 15,-5-30,7-41</inkml:trace>
  <inkml:trace contextRef="#ctx0" brushRef="#br0" timeOffset="9065.304">3505 621,'0'0</inkml:trace>
  <inkml:trace contextRef="#ctx0" brushRef="#br0" timeOffset="9280">3420 339,'15'14,"9"6,0-2</inkml:trace>
  <inkml:trace contextRef="#ctx0" brushRef="#br0" timeOffset="9596.849">3957 395,'-13'7,"1"1,-1 0,2 1,-1 0,1 1,1 0,0 1,0 0,1 0,0 1,1 1,0-1,1 1,1 0,0 1,1-1,0 1,-1 11,5-21,1 0,0 0,0 0,0 0,1 0,-1 0,1 0,0 0,1 0,-1 0,0 0,1-1,0 1,0 0,0-1,0 0,1 1,-1-1,1 0,0 0,0 0,0-1,0 1,0-1,1 0,-1 0,1 0,0 0,-1 0,2-1,3 2,0 0,0 0,1-1,-1-1,1 0,-1 0,1 0,-1-1,1 0,-1-1,1 0,-1 0,8-3,-8 2,0 0,-1-1,0 0,1 0,-1-1,-1 0,1 0,0 0,-1-1,0 0,0-1,0 1,-1-1,0 0,0 0,2-5,3-9</inkml:trace>
  <inkml:trace contextRef="#ctx0" brushRef="#br0" timeOffset="9971.55">4295 537,'70'-52,"-41"33,-2-2,0 0,-1-2,-1-1,-2-1,1-2,-23 26,1 0,-1 0,0 0,1 0,-1 0,0 0,1 0,-1-1,0 1,0-1,0 1,0-1,0 1,-1-1,1 1,0-1,-1 0,1 1,-1-1,0 0,1 0,-1 1,0-1,0 0,0 0,0 1,0-1,-1 0,1 0,0 1,-1-1,0 0,1 1,-1-1,0 0,0 1,1-1,-1 1,-1-1,1 1,0 0,0-1,0 1,-1 0,1 0,-1 0,1 0,-1 0,1 0,-1 1,1-1,-1 0,0 1,1-1,-2 1,-8 1,1 1,0 1,0 0,1 0,-1 1,1 0,-1 1,1 0,1 0,-1 1,1 0,0 0,0 1,1 1,0-1,0 1,0 0,1 0,-2 5,1-5,0 0,0 0,1 1,0 0,0 1,1-1,0 1,1 0,0 1,0-1,2 0,-1 1,1 0,0 0,1-1,1 1,0 0,0 0,1 0,0 0,1 0,0-1,1 1,0-1,0 1,1-1,1 1,33 17,-18-21</inkml:trace>
  <inkml:trace contextRef="#ctx0" brushRef="#br0" timeOffset="11568.858">3534 565,'0'5,"0"6,4 1,3 4,-1 4,-2 2,0 4,-2 1,-1 2,4-5,2-6</inkml:trace>
  <inkml:trace contextRef="#ctx0" brushRef="#br0" timeOffset="14050.972">7513 3979,'109'23,"171"-15,-170-10,246-27,147 29,-384 14,-98-9,1-1,-1-2,1 0,-1-1,1-1,17-3,238-23,230 27,-418 11,-75-13</inkml:trace>
  <inkml:trace contextRef="#ctx0" brushRef="#br0" timeOffset="18654.274">7880 2060,'-17'227,"9"-166,3 0,2 1,6 52,-2-16,26 71,29 28,-55-193,1 12,0 1,0 0,-2 0,0 0,-1 0,-1-1,0 1,-1 0,-6 15,1-19,-1 0,0 0,-1-1,0-1,-1 0,-1 0,1-1,-10 6,18-13,-227 216,205-193,0 1,1 1,2 1,1 1,2 1,-9 19,-94 147,121-196,-13 23,14-24,0-1,0 1,0 0,1 0,-1 0,0 0,0 0,1 0,-1-1,0 1,0 0,1 0,-1 0,0 0,0 0,1 0,-1 0,0 0,0 0,1 0,-1 0,0 1,0-1,1 0,-1 0,0 0,0 0,1 0,-1 0,0 0,0 1,0-1,1 0,-1 0,0 0,0 1,0-1,0 0,0 0,1 0,-1 1,0-1,0 0,0 0,0 1,0-1,121-102,-102 82</inkml:trace>
  <inkml:trace contextRef="#ctx0" brushRef="#br0" timeOffset="19138.962">7908 3218,'27'73,"71"325,-92-374,2 0,1 0,1-1,1-1,1 1,1-2,0 0,5 4,15 9,-20-28</inkml:trace>
  <inkml:trace contextRef="#ctx0" brushRef="#br0" timeOffset="20016.367">7851 2371,'-9'5,"-18"11,-14 3,-5 3,-4-3,2 1,4 2,5-3,-1 0,2 1,2-2,13-9,14-11,14-10,11-8,8 0,4-2,-3 3</inkml:trace>
  <inkml:trace contextRef="#ctx0" brushRef="#br0" timeOffset="20636.13">7908 2371,'-14'0,"21"0,26 1,165 38,-156-26,-2 3,0 1,-1 2,29 19,74 36,-75-46,-49-22</inkml:trace>
  <inkml:trace contextRef="#ctx0" brushRef="#br0" timeOffset="21700.321">7964 1326,'-15'-8,"-1"1,-1 0,1 1,-1 1,0 1,-1 0,1 1,-1 1,-7 0,17 2,1 1,-1-1,0 1,0 0,0 1,1 0,-1 0,1 1,0 0,0 0,0 1,0 0,0 0,1 0,-1 1,1 0,0 1,1-1,-1 1,1 0,1 0,-2 2,-3 6,0 1,1 1,0 0,1 0,1 0,1 1,0-1,1 1,1 1,1-1,0 0,1 1,1-1,0 1,3 13,2-14,0-1,1 1,1-1,1 0,0-1,1 0,0 0,1-1,1 0,0-1,1 0,0-1,1 0,1-1,3 2,6 8,-9-12,0 0,1-1,0-1,0 0,0-1,1-1,0 0,0-1,1-1,-1-1,1 0,-1-1,1 0,-1-2,1 0,0 0,-1-2,2-1,2 1,-1-1,1-1,-1 0,-1-2,1 0,-1-1,-1-1,1-1,-1 0,-1-1,0-1,-1 0,0-1,-1-1,0-1,-1 0,4-6,-11 10,0-1,0 1,-1-1,0 0,-1 0,-1 0,0-1,-1 1,0-1,0 0,-2 0,1 1,-2-1,0 0,0 0,-1 1,-1-1,0 1,-1-1,-2-4,-1-2,-1 0,0 1,-1 0,-2 1,1 0,-2 0,0 1,-1 1,-1 0,0 1,-1 0,-12-9,15 16,1-1,-1 1,-1 1,1 0,-1 1,0 0,0 1,-1 1,1 0,-1 0,1 1,-1 1,0 1,0 0,0 0,1 2,-1-1,0 2,1 0,0 1,-1 0,1 1,1 0,-1 1,0 1,-11 7</inkml:trace>
  <inkml:trace contextRef="#ctx0" brushRef="#br0" timeOffset="22303.368">7824 1468,'4'5,"8"1,0-4,-1-4</inkml:trace>
  <inkml:trace contextRef="#ctx0" brushRef="#br0" timeOffset="22569.524">8134 1355,'0'5,"0"6,-5 2,-1 2,-1 5,7-2,3-3</inkml:trace>
  <inkml:trace contextRef="#ctx0" brushRef="#br0" timeOffset="23084.242">7908 1609,'2'7,"0"-1,0 1,1-1,0 1,1-1,-1 0,1 0,0-1,0 1,1-1,0 0,0 0,0 0,0-1,1 0,0 0,0 0,0-1,0 1,0-2,4 2,-7-2,2 1,-1-1,1 0,0 0,-1 0,1 0,0-1,0 0,1 0,-1 0,0-1,0 1,0-1,1-1,-1 1,0-1,0 0,0 0,0 0,0-1,0 1,0-1,-1 0,1-1,0 1,-1-1,0 0,0 0,0-1,3-2,41-60,-40 44</inkml:trace>
  <inkml:trace contextRef="#ctx0" brushRef="#br0" timeOffset="24020.466">8811 368,'0'-10,"0"29,0 34,0 480,16-431,-18-99,-5-24,4 2</inkml:trace>
  <inkml:trace contextRef="#ctx0" brushRef="#br0" timeOffset="24553.398">8698 198,'11'-11,"-1"0,2 1,-1 0,1 1,1 0,0 1,0 0,1 1,12-4,7-4,2 2,0 1,1 2,0 1,23-2,49 14,-106-3,1 0,-1 1,1 0,-1-1,1 1,-1 0,1 0,-1 1,0-1,1 0,-1 1,0-1,0 1,0 0,0 0,0 0,-1 0,1 0,0 0,-1 0,0 1,1-1,-1 0,0 1,0-1,-1 1,1-1,0 1,-1-1,1 1,-1 0,0-1,0 1,0 0,0-1,-1 1,1 0,-1-1,-3 10,0-1,-1 0,0 0,-1-1,0 1,-1-1,0 0,0-1,-1 0,-9 8,-7 10,-130 132,152-156,0 0,0 0,1 0,-1 0,0 0,1 1,0-1,0 0,0 1,0-1,1 1,-1-1,1 1,0 0,0-1,0 1,0-1,1 1,-1-1,1 1,0-1,0 1,0-1,1 0,-1 1,1-1,0 0,0 0,0 0,0 0,0-1,1 1,-1 0,1-1,0 0,-1 0,1 0,0 0,1 0,-1 0,0-1,1 1,215 85,-208-83,-1 1,0-1,-1 2,1-1,-1 2,0-1,-1 1,1 0,4 6,-11-11,0 0,-1 0,1 0,0 1,-1-1,1 0,-1 1,0-1,0 1,0-1,0 1,0 0,-1-1,1 1,-1 0,0 0,0-1,0 1,0 0,0 0,0-1,-1 1,1 0,-1 0,0-1,0 1,0-1,0 1,0-1,-1 1,1-1,-1 0,1 0,-1 1,0-1,0 0,0-1,0 1,0 0,0 0,-29 21,-1-1,-1-1,-1-2,0-1,-29 9,-102 20,138-40</inkml:trace>
  <inkml:trace contextRef="#ctx0" brushRef="#br0" timeOffset="24851.393">9630 593,'-6'10,"1"1,0 0,1 0,1 1,-1-1,2 1,0 0,0 0,1 0,1 0,0 0,0-1,1 1,1 0,0 0,0 0,4 8,-4-16,0-1,1 1,-1-1,1 0,0 0,0 0,0 0,0 0,0-1,1 1,-1-1,1 0,-1 0,1 0,0-1,0 1,0-1,0 0,0 0,0 0,0-1,0 1,0-1,0 0,1 0,-1-1,0 1,0-1,0 0,0 0,0 0,2-1,0 0,-1 0,1 0,0-1,-1 1,0-1,0 0,0-1,0 1,0-1,-1 0,1 0,-1 0,0-1,0 0,-1 0,0 0,1 0,-2 0,1 0,0-1,-1 0,0-1,0 1,0-1,0 1,-1-1,0 1,0-1,-1 1,1-1,-2 1,1-1,-1 1,0-1,0 1,0-1,-1 1,0 0,-1 0,1 0,-1 0,0 0,-1 0,1 1,-1 0,0-1,-1 1,1 1,-1-1,0 1,0 0,0 0,-1 0,1 1,-1-1,0 2,-3-2,-11 0</inkml:trace>
  <inkml:trace contextRef="#ctx0" brushRef="#br0" timeOffset="25425.715">10166 1,'-6'4,"0"0,0 1,0 0,1 0,0 1,0 0,0 0,1 0,0 0,0 0,1 1,-1 0,1 0,1 0,-1 0,1 0,1 1,-1-1,1 2,-11 175,5-28,-15-34,21-122,1 1,0-1,0 1,0-1,-1 1,1-1,0 1,0-1,0 1,0-1,0 1,0-1,0 1,0-1,0 0,0 1,0-1,0 1,1-1,-1 1,0-1,0 1,0-1,1 1,-1-1,0 0,0 1,1-1,-1 1,0-1,1 0,-1 0,1 1,-1-1,0 0,1 1,-1-1,1 0,-1 0,1 0,-1 0,1 1,-1-1,1 0,-1 0,1 0,-1 0,1 0,-1 0,1 0,-1 0,0 0,1 0,-1-1,1 1,-1 0,1 0,-1 0,1-1,-1 1,1 0,-1 0,0-1,1 1,-1 0,37-25,-27 17,7-6,1 1,1 0,0 2,1 0,0 1,0 1,1 1,0 1,0 1,1 0,0 2,0 1,0 0,0 2,10 0,-28 3,1-1,0 1,0 0,-1 1,1-1,-1 1,0 0,0 0,0 0,0 0,0 1,-1-1,1 1,-1 0,0 0,0 1,0-1,-1 0,0 1,0 0,0-1,0 1,-1 0,0 0,0 0,0 0,0 0,-1 0,0 0,0 1,0-1,-1 0,0 0,0 0,0 0,0 0,-1-1,0 1,0 0,0-1,-1 1,1-1,-3 3,-4 7,-1 1,-1-2,-1 1,0-1,0-1,-1 0,-1-1,0-1,0 0,-1-1,-1 0,1-1,-1-1,-1 0,1-2,-1 1,0-2,0-1,0 0,-1-1,1 0,-13-2,26 0,0-1,0 1,0-1,0 0,1 0,-1-1,0 1,1-1,-1 0,1 0,-1 0,1 0,0 0,0-1,0 0,0 1,0-1,1 0,-1 0,1-1,0 1,0 0,0-1,0 1,1-1,-1 0,1 0,0 1,0-1,0 0,1-2,-4-18</inkml:trace>
  <inkml:trace contextRef="#ctx0" brushRef="#br0" timeOffset="31121.156">430 4346,'-7'-2,"1"-1,-1 1,1 0,-1 1,1 0,-1 0,0 0,0 1,1 0,-1 0,0 0,0 1,1 0,-1 1,0 0,1 0,0 0,-1 0,1 1,0 0,0 1,0-1,1 1,-1 0,1 1,0-1,0 1,1 0,-1 0,1 0,0 2,-8 17,1 0,2 2,0-1,2 1,0 0,2 1,1-1,1 1,2 0,0 0,2 0,3 19,-4-41,0 0,0 1,1-1,0 0,0 1,0-1,1 0,0 0,0 0,0 0,1 0,-1 0,1-1,0 1,0-1,1 0,0 0,-1 0,1 0,0-1,1 0,-1 0,1 0,-1 0,1 0,0-1,0 0,0 0,0 0,0-1,1 0,-1 0,0 0,1-1,-1 1,0-1,1-1,-1 1,0-1,5-1,11-5,-1-1,0-1,-1-1,0 0,-1-2,0 0,-1-1,0-1,-1 0,0-1,-2-1,0-1,0 0,8-15,-11 19,-1-1,0 0,-1-1,-1-1,0 1,-1-1,0 0,-2-1,0 1,0-1,-2 0,0 0,-1-1,-1 1,-1 0,0-1,-1 1,-1 0,-2-8,3 20,-1 1,0 0,-1-1,1 1,-1 0,0 1,0-1,0 0,-1 1,1-1,-1 1,1 0,-1 1,0-1,0 0,-1 1,1 0,0 0,-1 1,0-1,1 1,-1 0,0 0,-4 0,-4-1,0 1,0 1,0 0,1 1,-1 0,0 1,0 0,-9 4,-1 2,1 2,0 0,0 2,2 0,-1 1,2 1,-17 16,2-2</inkml:trace>
  <inkml:trace contextRef="#ctx0" brushRef="#br0" timeOffset="32742.887">11408 3528,'-17'17,"-302"272,110-115,54-26,141-137</inkml:trace>
  <inkml:trace contextRef="#ctx0" brushRef="#br0" timeOffset="33219.835">10871 3444,'0'1,"-1"1,0 0,1-1,0 1,-1 0,1-1,0 1,0 0,0 0,0-1,0 1,1 0,-1 0,0-1,1 1,0-1,-1 1,1 0,0-1,-1 1,1-1,0 1,0-1,0 0,1 1,0 0,-2-1,160 242,-18-27,88 88,-218-286</inkml:trace>
  <inkml:trace contextRef="#ctx0" brushRef="#br0" timeOffset="34944.719">118 198,'-16'25,"1"0,1 1,2 1,0 0,2 1,1 0,1 0,2 1,0 0,2 0,2 1,0 3,1-27,1 0,0 0,0 0,0 0,1 0,-1 0,2-1,-1 1,0 0,1 0,0-1,1 1,-1-1,1 0,0 1,0-1,1-1,0 1,-1 0,2-1,-1 0,5 4,-6-8,0 0,0 0,0 0,0 0,0-1,0 0,0 1,0-1,0 0,0 0,0-1,0 1,0-1,-1 1,1-1,-1 0,1 0,-1 0,0 0,0 0,0-1,0 1,0-1,0 1,-1-1,1 0,0-1,4-3,80-146,40-53,-70 105,-76 239,15-19,6 1,5-1,5-1,7 14,-7-56,-3 0,-4 1,-3 0,-8 74,4-129,0 0,-2-1,0 1,-1-1,-1-1,-1 1,-1-1,-1 0,-1-1,0 0,-1-1,-2 0,1-1,-2-1,0 0,-1-1,-1-1,0 0,-1-1,0-1,-1 0,-6 1,23-11,-1-1,0 1,0-1,1 1,-1-1,0 0,0 0,-1 0,1 0,0-1,0 1,0-1,0 0,-1 0,1 0,0 0,0-1,0 1,0-1,-1 0,1 0,0 0,0 0,0 0,1-1,-1 1,0-1,1 0,-1 0,1 0,-1 0,1 0,0-1,0 1,0-1,0 1,0-1,0 0,1 0,0 1,-1-2,0-15,1-1,1 1,0 0,1-1,2 1,0 0,0 0,2 0,0 1,2 0,0 0,1 0,0 1,2 0,0 0,1 1,160-240,-54 110,-93 121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0,'-2'1,"0"1,0-1,0 1,1-1,-1 1,0-1,1 1,-1 0,1 0,0 0,0 0,0 0,0 0,0 0,0 0,0 1,0-1,1 0,0 0,-1 1,1-1,0 0,0 1,0-1,0 2,0-1,-3 281,29-115,0-28,-10-95,-18-42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3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34,'-15'-14,"-4"-6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72 324,'-1'1,"0"1,0 0,0-1,0 1,0 0,1 0,-1 0,1 0,-1 0,1-1,0 1,0 0,0 0,0 0,0 0,0 0,0 0,1 0,-1 0,1 0,-1-1,1 1,0 0,0 0,-1-1,1 1,1 0,-1-1,0 1,0-1,0 1,1-1,-1 0,1 0,-1 1,1-1,0 0,-1 0,1 0,0-1,0 1,-1 0,1-1,1 1,15 4,0 0,0-1,1 0,0-2,-1 0,1-2,0 0,0-1,0 0,1-2,-8 2,0-1,0 0,0-1,0-1,-1 0,1 0,-1-1,0 0,0-1,-1 0,0-1,0 0,0-1,-1 0,0 0,-1-1,0 0,0 0,-1-1,0 0,-1-1,0 1,-1-1,0 0,0-1,0-5,-2 9,1-1,0-1,-1 1,0-1,0 0,-1 1,0-1,-1 0,0-1,-1 1,0 0,-1 0,0 0,0 0,-1 0,0 0,-1 0,-3-7,6 16,-1 0,1 0,-1 0,0 0,1 0,-1 0,0 0,0 0,0 0,0 0,0 0,0 1,0-1,0 0,0 1,0-1,0 1,0-1,0 1,0-1,-1 1,1 0,0 0,0-1,0 1,-1 0,1 0,0 0,0 1,0-1,-1 0,1 0,0 1,0-1,0 0,-1 1,1-1,0 1,0 0,0-1,0 1,0 0,0 0,0-1,1 1,-1 0,0 0,0 0,1 0,-1 0,-34 54,15-3,2 2,2 0,3 1,-3 37,-2 1,4-14,-3-2,-3 0,-4-1,-3-1,-4-1,-2-2,-18 24,40-79,0 0,-1-1,-1-1,0 0,-1 0,-1-2,0 0,-11 8,27-22,-1 0,1 1,-1-1,1 0,-1 0,1 1,-1-1,0 0,1 0,-1 0,0 1,1-1,-1 0,0 0,0 0,0 0,0 0,0 0,0 1,0-1,0 0,0 0,0 0,-1 0,1 0,0 0,-1 1,1-1,0 0,-1 0,1 1,-1-1,1 0,-1 0,1 1,-1-1,0 1,1-1,-1 0,0 1,0-1,1 1,-1 0,0-1,0 1,0 0,0-1,1 1,-1 0,0 0,0 0,0 0,0-1,0 1,0 1,1-1,-1 0,0 0,0 0,0 0,0 1,0-1,1 0,-1 1,0-1,0 1,11-16,1 1,1 1,0 0,1 1,0 0,1 0,0 2,1 0,0 0,8-6,1-1,1 2,0 0,1 2,1 1,0 1,1 1,0 1,0 2,0 0,1 3,0 0,0 1,1 2,-1 1,17 3,22 10,71 2,-134-16,0 1,-1-1,1 0,-1 0,1-1,-1 1,0-1,0 0,0 0,0 0,0-1,0 1,0-1,-1 0,1 0,-1 0,0-1,0 1,0-1,0 0,-1 0,0 0,1 0,-2 0,1 0,0 0,0-4,0 2,-1 1,-1 0,1 0,-1 0,0 0,0-1,0 1,-1 0,0 0,0 0,0-1,0 1,-1 1,-2-5,4 7,-1 0,0 1,0-1,0 0,0 1,0-1,0 1,0-1,-1 1,1 0,0-1,-1 1,1 0,-1 0,1 0,-1 0,0 0,0 0,1 1,-1-1,0 0,0 1,0-1,0 1,1 0,-1 0,0 0,0 0,0 0,0 0,0 0,0 1,0-1,1 1,-1-1,0 1,0 0,1-1,-1 1,0 0,0 1,-3 2,-1 1,1 0,0 0,0 1,1-1,-1 1,1 0,1 0,-1 1,1-1,0 1,0-1,1 1,0 0,0 0,1 0,0 0,0 1,1-1,-1 0,2 0,-1 0,1 1,0-1,0 0,1 0,0 0,0 0,1-1,0 1,0 0,1-1,-1 0,1 0,1 0,-1-1,1 1,0-1,5 4,0-3,1 0,-1-1,1 0,1-1,-1 0,0-1,1 0,0 0,0-2,0 1,0-2,0 1,0-2,0 0,0 0,-1-1,1 0,0-1,-1-1,1 1,-1-2,0 0,0 0,-1-1,0 0,0-1,7-6,24-15,-2-2,-1-2,-1-1,-2-2,-2-2,-1-1,-2-1,-1-2,-2 0,-3-2,-1-1,-2-1,0-6,-11 18,-1 0,-1-1,-2 0,-2-1,-1 1,-2-1,-1-4,-6 9,-9 40,-3 48,2 1,3 0,3 1,2 0,3 1,3-1,2 1,3 8,24 163,2-123,-26-153,-3-12,-1 30</inkml:trace>
  <inkml:trace contextRef="#ctx0" brushRef="#br0" timeOffset="249.582">1200 465,'39'14,"26"10,13 1,-3-5,-5-9,-4-8,-3-3,-9-3,-3-4,-6-2,-5 0,-10 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1,'-2'1,"0"0,0 1,0-1,0 1,1-1,-1 1,1 0,-1 0,1-1,-1 1,1 0,0 0,0 1,0-1,0 0,1 0,-1 0,0 1,1-1,-1 0,1 1,0-1,-3 9,-7 27,2 1,2 0,1-1,2 2,2-1,2 0,2 17,-1 42,-2 155,0-229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1 643,'0'-15,"0"1,1 0,1 0,0 0,1 0,0 0,1 1,1-1,0 1,0 0,3-2,28-48,2 1,4 3,1 1,42-41,25-22,-109 120,1-1,0 1,0 0,0-1,0 1,0 0,0 0,0 1,0-1,0 0,1 1,-1-1,0 1,0 0,0-1,1 1,-1 0,0 1,1-1,-1 0,0 1,0-1,0 1,1-1,-1 1,0 0,0 0,0 0,0 0,0 1,-1-1,1 0,0 1,0 0,-1-1,1 1,-1 0,0-1,1 2,49 87,-43-73,20 41,-3 1,-3 1,-2 1,1 16,-10-41,-8-28,-1 0,1 0,-1 0,0 0,-1 0,0 0,0 0,-1 0,0 0,-1 1,0 2,-1-9,0 1,0-1,0 0,-1-1,1 1,-1 0,0-1,1 1,-1-1,0 0,0 1,0-2,0 1,0 0,0 0,0-1,0 0,0 0,0 0,0 0,0 0,0 0,0-1,0 1,0-1,0 0,0 0,1 0,-1 0,0-1,0 1,1-1,-1 0,0 0,-5-1,-50-22,0-2,2-3,1-2,2-2,-47-40,81 59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7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1 133,'67'0,"174"-11,46-7,-263 14,-30-8,-153-39,88 14,69 39,1-1,0 1,-1-1,1 1,0 0,0 0,0 0,1-1,-1 1,0 0,1 0,-1 0,1 0,0 0,-1 0,1 0,0 0,0 0,1 0,-1 0,0 0,1 0,-1 0,1 0,-1 0,1 0,0 0,0 0,0 0,0-1,0 1,1 0,2 12,-1 6,0 0,-1 0,-2 1,0-1,-1 0,-1 1,0-1,-6 18,-3 36,11-74,0 1,0-1,0 1,0-1,0 0,0 1,0-1,1 1,-1-1,0 1,0-1,0 1,0-1,0 0,1 1,-1-1,0 0,0 1,1-1,-1 0,0 1,1-1,-1 0,0 1,1-1,-1 0,0 0,1 1,-1-1,1 0,-1 0,1 0,-1 0,0 1,1-1,-1 0,1 0,-1 0,1 0,-1 0,0 0,1 0,-1 0,1-1,-1 1,1 0,-1 0,0 0,1 0,-1 0,1-1,-1 1,0 0,1 0,-1-1,0 1,1 0,-1-1,0 1,1 0,-1-1,0 1,0 0,1-1,-1 1,0-1,0 1,0-1,26-26,-25 26,32-41,-19 22,1 1,0 1,2 1,0 0,1 1,5-3,9-4,-20 11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8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349 367,'-28'14,"1"2,0 0,1 2,1 0,1 2,0 1,2 0,0 2,2 1,0 0,-6 13,18-24,0 1,1-1,1 1,1 0,0 0,0 1,1 0,1 0,1-1,0 2,1 1,0-12,1 1,0-1,0 1,0-1,1 0,0 1,0-1,0 1,0-1,1 0,0 0,0 0,1 0,-1 0,1-1,0 1,1-1,-1 1,1-1,-1 0,1-1,0 1,1-1,-1 1,1-1,-1-1,1 1,0 0,0-1,0 0,4 1,0-2,-1 1,1-1,0 0,0-1,0 0,0 0,0-1,0 0,0-1,0 1,0-2,-1 1,1-2,-1 1,0-1,0 0,0 0,0-1,-1-1,0 1,0-1,0 0,21-21,-1 0,-1-2,-2-1,12-19,-23 32,107-176,-119 192,-1-1,1 0,0 0,-1 0,1 0,0 1,0-1,1 0,-1 1,0-1,0 0,1 1,-1 0,1-1,-1 1,1 0,0 0,0 0,-1 0,1 0,0 0,0 0,0 1,1-1,-7 40,0-21,1 0,1 1,0-1,2 1,0 0,1-1,1 1,1-1,2 10,-3-21,1 1,-1 0,1-1,1 0,-1 1,1-1,1-1,-1 1,1-1,0 1,1-1,-1-1,1 1,0-1,1 0,-1 0,1-1,0 0,0 0,0-1,1 0,-1 0,2 0,1-1,1 0,-1 0,0-1,0-1,0 0,1 0,-1-1,0 0,0 0,0-2,0 1,0-1,0 0,-1-1,0 0,1-1,-1 0,-1 0,1-1,-1 0,0-1,0 0,-1 0,0 0,0-1,-1 0,0 0,2-5,115-201,-120 204,-7 16,-8 15,6-8,0 1,1-1,1 1,1 0,0 1,0-1,1 0,1 1,1-1,0 1,1-1,0 1,1-1,1 1,1 0,-2-9,0-1,1 0,0 0,0-1,0 1,1-1,0 1,-1-1,1 0,1 0,-1-1,1 1,-1-1,1 0,0 0,0-1,0 1,1-1,-1 0,0-1,1 1,0-1,-1 0,1-1,0 1,-1-1,1 0,0 0,-1-1,1 0,-1 0,1 0,-1 0,1-1,-1 0,0 0,1-1,0-1,26-14,-1-3,0 0,-2-2,-1-1,3-5,-19 18,24-23,-1-2,-3-2,0-1,-3-1,6-13,-30 45,1 1,0-1,-1-1,0 1,0-1,-1 1,0-2,-1 1,0 0,0 0,-1-1,0 0,-1 1,0-1,0 0,-1-1,0 9,-1 0,1 1,-1-1,0 0,1 1,-1-1,0 1,0-1,0 1,0-1,0 1,-1 0,1 0,0-1,0 1,-1 0,1 0,-1 0,1 0,-1 1,1-1,-1 0,0 1,1-1,-1 1,0-1,0 1,1 0,-1 0,0 0,0 0,1 0,-1 0,0 0,1 0,-1 1,0-1,0 1,1-1,-1 1,1 0,-1 0,1 0,-2 0,-67 43,69-44,-7 4,0 1,1 0,-1 0,1 1,0 0,0 0,1 1,0 0,0 0,0 0,1 1,0 0,1 0,-1 0,2 0,-1 1,1-1,0 1,1 0,0 0,1 0,-1 0,2 1,-1-1,2 4,4-5,1-1,0 0,1 0,0-1,0 0,0 0,1-1,-1 0,1 0,1-1,-1 1,1-2,-1 1,1-2,0 1,0-1,0 0,1-1,-1 0,0 0,9-1,-7 1,-4-1,-1 0,1 1,-1 0,1 0,-1 0,1 1,-1 0,0 0,0 0,0 1,0 0,-1 0,1 0,-1 1,1 0,-1 0,0 1,-1-1,1 1,-1 0,0 0,0 0,-1 1,1-1,1 6,-3-1,-1 0,-1 0,0 1,0-1,-1 0,0 0,-1 0,0 0,0 0,-1-1,-1 1,1-1,-2 1,1-1,-19 55,25-52,3-17</inkml:trace>
  <inkml:trace contextRef="#ctx0" brushRef="#br0" timeOffset="269.229">1140 57,'0'5,"0"1</inkml:trace>
  <inkml:trace contextRef="#ctx0" brushRef="#br0" timeOffset="963.3">2325 537,'-81'674,"46"-527,35-145,0-1,0 1,0-1,0 0,0 1,0-1,-1 1,1-1,0 0,-1 1,1-1,-1 0,0 0,1 1,-1-1,0 0,0 0,0 0,0 0,0 0,0 0,0 0,0 0,0 0,0-1,0 1,-1 0,1-1,0 1,0-1,-1 1,1-1,0 1,-1-1,1 0,-1 0,1 0,0 0,-1 0,1 0,-1 0,1 0,0-1,-1 1,1 0,0-1,-1 1,1-1,0 0,0 1,0-1,-1 0,1 0,0 0,0 0,0 0,0 0,0 0,0-1,-4-9,1-1,1 0,0 0,0 0,1-1,1 1,0 0,1-1,0 1,1-1,0 1,1 0,0-1,1 1,1 0,0 0,0 1,0-6,17-50,3 0,2 2,4 1,2 1,3 1,13-13,-28 42,1 2,1 0,2 1,1 2,1 0,2 2,0 1,2 1,30-18,-58 40,0 1,1 0,-1-1,0 1,1 0,-1 0,1 0,0 0,-1 1,1-1,0 1,-1 0,1-1,0 1,-1 0,1 1,0-1,-1 0,1 1,0 0,-1-1,1 1,-1 0,1 0,-1 1,1-1,-1 0,0 1,0-1,1 1,-1 0,0 0,-1 0,1 0,0 0,-1 0,1 0,-1 1,2 1,27 105,-28-90,-2-1,0 1,0-1,-2 0,-1 1,0-1,-1 0,-1 0,0-1,-1 0,-2 0,1 0,-2-1,0 0,-1 0,-1-1,0 0,-10 8,9-9,0 1,-1-1,-1 1,-1-2,0 0,0-1,-2 0,1-2,-1 0,-10 4,-53 3,78-17,0 1,0-1,0 0,0 0,0 0,0-1,1 1,-1 0,0-1,0 1,0-1,0 0,0 0,0 1,1-1,-1 0,0 0,1-1,-1 1,1 0,-1-1,1 1,0-1,0 1,-1-1,1 1,0-1,0 0,0 1,1-1,-1 0,0 0,1 0,-1 0,1 0,0 0,-1 0,1 0,0 0,32-70,-21 56,4-7</inkml:trace>
  <inkml:trace contextRef="#ctx0" brushRef="#br0" timeOffset="1251.848">3144 1,'-39'433,"30"-349,-4 0,-4-1,-3-1,-23 59,32-90,11-50,0 0,0 0,0 0,0 0,1 0,-1 0,0 0,0 0,1-1,-1 1,1 0,-1 0,1 0,-1-1,1 1,-1 0,1 0,0-1,-1 1,1-1,0 1,-1 0,1-1,0 1,0-1,0 0,0 1,-1-1,1 0,0 1,0-1,0 0,0 0,0 0,0 0,0 0,0 0,0 0,-1 0,1 0,0 0,0-1,0 1,0 0,0-1,0 1,-1 0,1-1,0 1,0-1,0 0,-1 1,1-1,20-9</inkml:trace>
  <inkml:trace contextRef="#ctx0" brushRef="#br0" timeOffset="6634.619">3793 594,'0'-5,"0"0,-1 1,1-1,-1 0,0 1,0-1,-1 1,1-1,-1 1,0 0,0 0,0 0,-1 0,1 0,-1 0,0 0,0 1,-1 0,1-1,-1 1,1 1,-1-1,0 0,0 1,0 0,0 0,-1 0,1 0,-1 1,1 0,-1 0,1 0,-1 0,1 1,-1-1,0 1,1 1,-1-1,0 1,1-1,-1 1,-2 1,-9 2,1 1,0 0,0 1,0 1,0 0,1 1,1 0,-1 1,1 1,1 0,0 1,0 0,1 1,0 0,1 1,1 0,0 0,1 1,0 0,1 1,0 0,2 0,0 0,0 1,1-1,1 1,1 0,0 0,1 14,2-26,-1 0,1 0,0 0,0 0,0 0,1 0,-1-1,1 1,0 0,0-1,0 0,1 1,-1-1,1 0,0 0,0 0,0 0,0-1,0 1,0-1,1 0,-1 0,1 0,0-1,0 1,-1-1,1 1,0-1,0-1,0 1,1 0,6 0,0 0,0-1,0 0,0 0,0-1,-1-1,1 0,0 0,0-1,-1 0,4-3,32-18,-2-2,-1-2,-1-2,-1-2,-2-1,-1-2,21-27,-31 35,64-76,-92 103,0-1,0 1,0-1,0 1,0-1,0 1,0-1,0 1,0-1,1 1,-1 0,0-1,0 1,1-1,-1 1,0-1,1 1,-1 0,0-1,1 1,-1 0,1-1,-1 1,0 0,1 0,-1-1,1 1,-1 0,1 0,-1 0,1 0,-1 0,1 0,-1-1,1 1,-1 0,1 0,-1 0,1 1,-1-1,1 0,-1 0,1 0,-1 0,1 0,-1 1,0-1,1 0,-1 0,1 1,-1-1,0 0,1 1,-1-1,1 0,-1 1,0-1,0 0,1 1,-1-1,0 1,0-1,1 1,-1 0,2 35,-2-29,2 74,3-60</inkml:trace>
  <inkml:trace contextRef="#ctx0" brushRef="#br0" timeOffset="7066.576">4442 819,'2'-21,"2"1,0 0,0 1,2-1,1 1,0 0,1 0,8-12,-11 20,2-4,0 1,0 0,1 1,1 0,0 0,1 0,0 1,1 1,0 0,7-4,-17 14,0 0,0 0,0 0,0 0,0 0,0 1,1-1,-1 0,0 1,1-1,-1 1,0-1,1 1,-1 0,1-1,-1 1,1 0,-1 0,0 0,1 0,-1 0,1 1,-1-1,1 0,-1 1,0-1,1 1,-1-1,0 1,1 0,-1-1,0 1,0 0,0 0,0 0,1 0,-1 0,-1 0,1 0,0 0,0 1,0-1,-1 0,1 0,0 1,-1-1,1 0,-1 1,0-1,1 1,-1-1,0 0,0 1,0-1,0 2,6 80,-8-75,1 0,1 0,-1-1,1 1,1 0,-1 0,1 0,1 0,-1-1,1 1,1 0,-1-1,1 0,1 1,-1-1,1-1,1 1,-1 0,1-1,0 0,0 0,1-1,0 1,0-1,0 0,5 2,-3-4,0 0,0 0,1-1,-1 0,0-1,1 0,0 0,-1-1,1 0,-1 0,1-1,-1 0,1-1,-1 0,1 0,-1-1,0 0,6-3,135-81,-128 73,0 0,-2-1,1-2,-2 1,0-2,-1-1,-1 0,-1-1,-1 0,0-1,-2-1,0 0,-1-1,0-5,-6-23,-10 33</inkml:trace>
  <inkml:trace contextRef="#ctx0" brushRef="#br0" timeOffset="52884.075">5600 565,'55'17,"-33"-12,0-2,0 0,0-2,0 0,0-2,0 0,0-1,0-2,0 0,-1-1,0-1,0-1,0-1,-1-1,14-8,-24 12,-1-1,1 0,-1-1,-1 0,1 0,-1-1,-1 0,1 0,-1-1,-1 0,0 0,0-1,0 0,-4 6,0-1,0 1,0-1,-1 0,1 0,-1 0,0 0,0 0,-1 0,0 0,0 0,0 0,0 0,-1 0,0 0,0 0,0 0,0 0,-1 1,0-1,0 0,0 1,-1-1,0 1,1 0,-1 0,-1 0,1 0,-3-1,-1-2,0 1,0 1,-1 0,0 0,0 0,0 1,0 0,-1 0,1 1,-1 1,0-1,0 1,0 1,0-1,-1 2,1-1,0 1,0 1,-1 0,1 0,0 1,0 0,0 0,1 1,-1 0,-8 4,-8 5,1 0,0 2,1 0,0 2,1 0,1 2,0 0,-9 12,21-22,0 0,1 0,-1 1,2 0,-1 0,1 1,0 0,1 0,1 1,-1 0,2 0,-1 0,2 0,-1 1,2-1,-1 1,2 0,-1 0,2 0,0 0,0 0,1 0,1 3,1-3,1 1,1-1,0 0,0 0,1-1,1 0,0 0,1 0,0-1,0 0,1-1,0 1,1-2,0 1,0-2,1 1,0-1,0-1,1 0,4 1,9 3,-1 0,1-2,1-2,0 0,-1-1,2-2,-1 0,0-2,18-2,-24 0,0-2,0 0,0-1,-1-1,1-1,-1 0,-1-2,1 0,3-4,-4 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60,'-1'313,"-24"-174,5-82,15-50</inkml:trace>
  <inkml:trace contextRef="#ctx0" brushRef="#br0" timeOffset="514.316">24 3,'17'0,"30"-1,-26 0,1 1,-1 0,1 1,-1 2,0 0,13 4,-32-6,1-1,0 1,0 0,-1 0,1 1,0-1,-1 1,1-1,-1 1,0 0,1-1,-1 1,0 0,0 1,0-1,-1 0,1 1,0-1,-1 1,1-1,-1 1,0 0,0-1,0 1,0 0,-1 0,1 0,-1 0,0-1,0 1,0 0,0 0,0 0,0 0,-1 0,0 2,-48 95,9-29,40-69,-1 0,1 1,0-1,-1 0,1 0,0 0,0 0,0 0,0 0,1 0,-1 1,0-1,1 0,0 0,-1 0,1 0,0 0,0-1,0 1,0 0,1 0,-1-1,0 1,1 0,-1-1,1 1,-1-1,1 0,0 0,0 1,0-1,-1 0,1-1,0 1,0 0,1 0,69 20,-64-21,-1 0,1 1,-1 0,0 1,0 0,0 0,0 0,0 1,0 0,0 1,-1-1,1 1,-1 0,0 1,-1 0,1 0,-1 0,0 0,0 1,0 0,-1 0,0 0,0 0,2 6,-6-5,-1-1,1 0,-1 1,0-1,-1 1,0-1,0 0,0 0,-1 0,1 0,-1 0,-1-1,1 0,-1 1,0-1,0 0,-1-1,0 1,1-1,-1 0,-1 0,1 0,-1-1,1 0,-1 0,0 0,0-1,-3 1,-7 7,-2 0,0 0,0-1,-1-1,-1-1,1 0,-1-2,0 0,-12 0,27-4,0-1,1 0,-1 0,0-1,1 1,-1-1,1 0,-1 0,1-1,-1 1,1-1,0 0,0 0,0 0,0-1,0 1,-1-2,-13-13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3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34,'-15'-14,"-4"-6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72 324,'-1'1,"0"1,0 0,0-1,0 1,0 0,1 0,-1 0,1 0,-1 0,1-1,0 1,0 0,0 0,0 0,0 0,0 0,0 0,1 0,-1 0,1 0,-1-1,1 1,0 0,0 0,-1-1,1 1,1 0,-1-1,0 1,0-1,0 1,1-1,-1 0,1 0,-1 1,1-1,0 0,-1 0,1 0,0-1,0 1,-1 0,1-1,1 1,15 4,0 0,0-1,1 0,0-2,-1 0,1-2,0 0,0-1,0 0,1-2,-8 2,0-1,0 0,0-1,0-1,-1 0,1 0,-1-1,0 0,0-1,-1 0,0-1,0 0,0-1,-1 0,0 0,-1-1,0 0,0 0,-1-1,0 0,-1-1,0 1,-1-1,0 0,0-1,0-5,-2 9,1-1,0-1,-1 1,0-1,0 0,-1 1,0-1,-1 0,0-1,-1 1,0 0,-1 0,0 0,0 0,-1 0,0 0,-1 0,-3-7,6 16,-1 0,1 0,-1 0,0 0,1 0,-1 0,0 0,0 0,0 0,0 0,0 0,0 1,0-1,0 0,0 1,0-1,0 1,0-1,0 1,0-1,-1 1,1 0,0 0,0-1,0 1,-1 0,1 0,0 0,0 1,0-1,-1 0,1 0,0 1,0-1,0 0,-1 1,1-1,0 1,0 0,0-1,0 1,0 0,0 0,0-1,1 1,-1 0,0 0,0 0,1 0,-1 0,-34 54,15-3,2 2,2 0,3 1,-3 37,-2 1,4-14,-3-2,-3 0,-4-1,-3-1,-4-1,-2-2,-18 24,40-79,0 0,-1-1,-1-1,0 0,-1 0,-1-2,0 0,-11 8,27-22,-1 0,1 1,-1-1,1 0,-1 0,1 1,-1-1,0 0,1 0,-1 0,0 1,1-1,-1 0,0 0,0 0,0 0,0 0,0 0,0 1,0-1,0 0,0 0,0 0,-1 0,1 0,0 0,-1 1,1-1,0 0,-1 0,1 1,-1-1,1 0,-1 0,1 1,-1-1,0 1,1-1,-1 0,0 1,0-1,1 1,-1 0,0-1,0 1,0 0,0-1,1 1,-1 0,0 0,0 0,0 0,0-1,0 1,0 1,1-1,-1 0,0 0,0 0,0 0,0 1,0-1,1 0,-1 1,0-1,0 1,11-16,1 1,1 1,0 0,1 1,0 0,1 0,0 2,1 0,0 0,8-6,1-1,1 2,0 0,1 2,1 1,0 1,1 1,0 1,0 2,0 0,1 3,0 0,0 1,1 2,-1 1,17 3,22 10,71 2,-134-16,0 1,-1-1,1 0,-1 0,1-1,-1 1,0-1,0 0,0 0,0 0,0-1,0 1,0-1,-1 0,1 0,-1 0,0-1,0 1,0-1,0 0,-1 0,0 0,1 0,-2 0,1 0,0 0,0-4,0 2,-1 1,-1 0,1 0,-1 0,0 0,0-1,0 1,-1 0,0 0,0 0,0-1,0 1,-1 1,-2-5,4 7,-1 0,0 1,0-1,0 0,0 1,0-1,0 1,0-1,-1 1,1 0,0-1,-1 1,1 0,-1 0,1 0,-1 0,0 0,0 0,1 1,-1-1,0 0,0 1,0-1,0 1,1 0,-1 0,0 0,0 0,0 0,0 0,0 0,0 1,0-1,1 1,-1-1,0 1,0 0,1-1,-1 1,0 0,0 1,-3 2,-1 1,1 0,0 0,0 1,1-1,-1 1,1 0,1 0,-1 1,1-1,0 1,0-1,1 1,0 0,0 0,1 0,0 0,0 1,1-1,-1 0,2 0,-1 0,1 1,0-1,0 0,1 0,0 0,0 0,1-1,0 1,0 0,1-1,-1 0,1 0,1 0,-1-1,1 1,0-1,5 4,0-3,1 0,-1-1,1 0,1-1,-1 0,0-1,1 0,0 0,0-2,0 1,0-2,0 1,0-2,0 0,0 0,-1-1,1 0,0-1,-1-1,1 1,-1-2,0 0,0 0,-1-1,0 0,0-1,7-6,24-15,-2-2,-1-2,-1-1,-2-2,-2-2,-1-1,-2-1,-1-2,-2 0,-3-2,-1-1,-2-1,0-6,-11 18,-1 0,-1-1,-2 0,-2-1,-1 1,-2-1,-1-4,-6 9,-9 40,-3 48,2 1,3 0,3 1,2 0,3 1,3-1,2 1,3 8,24 163,2-123,-26-153,-3-12,-1 30</inkml:trace>
  <inkml:trace contextRef="#ctx0" brushRef="#br0" timeOffset="249.582">1200 465,'39'14,"26"10,13 1,-3-5,-5-9,-4-8,-3-3,-9-3,-3-4,-6-2,-5 0,-10 3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1 643,'0'-15,"0"1,1 0,1 0,0 0,1 0,0 0,1 1,1-1,0 1,0 0,3-2,28-48,2 1,4 3,1 1,42-41,25-22,-109 120,1-1,0 1,0 0,0-1,0 1,0 0,0 0,0 1,0-1,0 0,1 1,-1-1,0 1,0 0,0-1,1 1,-1 0,0 1,1-1,-1 0,0 1,0-1,0 1,1-1,-1 1,0 0,0 0,0 0,0 0,0 1,-1-1,1 0,0 1,0 0,-1-1,1 1,-1 0,0-1,1 2,49 87,-43-73,20 41,-3 1,-3 1,-2 1,1 16,-10-41,-8-28,-1 0,1 0,-1 0,0 0,-1 0,0 0,0 0,-1 0,0 0,-1 1,0 2,-1-9,0 1,0-1,0 0,-1-1,1 1,-1 0,0-1,1 1,-1-1,0 0,0 1,0-2,0 1,0 0,0 0,0-1,0 0,0 0,0 0,0 0,0 0,0 0,0-1,0 1,0-1,0 0,0 0,1 0,-1 0,0-1,0 1,1-1,-1 0,0 0,-5-1,-50-22,0-2,2-3,1-2,2-2,-47-40,81 59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7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1 133,'67'0,"174"-11,46-7,-263 14,-30-8,-153-39,88 14,69 39,1-1,0 1,-1-1,1 1,0 0,0 0,0 0,1-1,-1 1,0 0,1 0,-1 0,1 0,0 0,-1 0,1 0,0 0,0 0,1 0,-1 0,0 0,1 0,-1 0,1 0,-1 0,1 0,0 0,0 0,0 0,0-1,0 1,1 0,2 12,-1 6,0 0,-1 0,-2 1,0-1,-1 0,-1 1,0-1,-6 18,-3 36,11-74,0 1,0-1,0 1,0-1,0 0,0 1,0-1,1 1,-1-1,0 1,0-1,0 1,0-1,0 0,1 1,-1-1,0 0,0 1,1-1,-1 0,0 1,1-1,-1 0,0 1,1-1,-1 0,0 0,1 1,-1-1,1 0,-1 0,1 0,-1 0,0 1,1-1,-1 0,1 0,-1 0,1 0,-1 0,0 0,1 0,-1 0,1-1,-1 1,1 0,-1 0,0 0,1 0,-1 0,1-1,-1 1,0 0,1 0,-1-1,0 1,1 0,-1-1,0 1,1 0,-1-1,0 1,0 0,1-1,-1 1,0-1,0 1,0-1,26-26,-25 26,32-41,-19 22,1 1,0 1,2 1,0 0,1 1,5-3,9-4,-20 11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8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349 367,'-28'14,"1"2,0 0,1 2,1 0,1 2,0 1,2 0,0 2,2 1,0 0,-6 13,18-24,0 1,1-1,1 1,1 0,0 0,0 1,1 0,1 0,1-1,0 2,1 1,0-12,1 1,0-1,0 1,0-1,1 0,0 1,0-1,0 1,0-1,1 0,0 0,0 0,1 0,-1 0,1-1,0 1,1-1,-1 1,1-1,-1 0,1-1,0 1,1-1,-1 1,1-1,-1-1,1 1,0 0,0-1,0 0,4 1,0-2,-1 1,1-1,0 0,0-1,0 0,0 0,0-1,0 0,0-1,0 1,0-2,-1 1,1-2,-1 1,0-1,0 0,0 0,0-1,-1-1,0 1,0-1,0 0,21-21,-1 0,-1-2,-2-1,12-19,-23 32,107-176,-119 192,-1-1,1 0,0 0,-1 0,1 0,0 1,0-1,1 0,-1 1,0-1,0 0,1 1,-1 0,1-1,-1 1,1 0,0 0,0 0,-1 0,1 0,0 0,0 0,0 1,1-1,-7 40,0-21,1 0,1 1,0-1,2 1,0 0,1-1,1 1,1-1,2 10,-3-21,1 1,-1 0,1-1,1 0,-1 1,1-1,1-1,-1 1,1-1,0 1,1-1,-1-1,1 1,0-1,1 0,-1 0,1-1,0 0,0 0,0-1,1 0,-1 0,2 0,1-1,1 0,-1 0,0-1,0-1,0 0,1 0,-1-1,0 0,0 0,0-2,0 1,0-1,0 0,-1-1,0 0,1-1,-1 0,-1 0,1-1,-1 0,0-1,0 0,-1 0,0 0,0-1,-1 0,0 0,2-5,115-201,-120 204,-7 16,-8 15,6-8,0 1,1-1,1 1,1 0,0 1,0-1,1 0,1 1,1-1,0 1,1-1,0 1,1-1,1 1,1 0,-2-9,0-1,1 0,0 0,0-1,0 1,1-1,0 1,-1-1,1 0,1 0,-1-1,1 1,-1-1,1 0,0 0,0-1,0 1,1-1,-1 0,0-1,1 1,0-1,-1 0,1-1,0 1,-1-1,1 0,0 0,-1-1,1 0,-1 0,1 0,-1 0,1-1,-1 0,0 0,1-1,0-1,26-14,-1-3,0 0,-2-2,-1-1,3-5,-19 18,24-23,-1-2,-3-2,0-1,-3-1,6-13,-30 45,1 1,0-1,-1-1,0 1,0-1,-1 1,0-2,-1 1,0 0,0 0,-1-1,0 0,-1 1,0-1,0 0,-1-1,0 9,-1 0,1 1,-1-1,0 0,1 1,-1-1,0 1,0-1,0 1,0-1,0 1,-1 0,1 0,0-1,0 1,-1 0,1 0,-1 0,1 0,-1 1,1-1,-1 0,0 1,1-1,-1 1,0-1,0 1,1 0,-1 0,0 0,0 0,1 0,-1 0,0 0,1 0,-1 1,0-1,0 1,1-1,-1 1,1 0,-1 0,1 0,-2 0,-67 43,69-44,-7 4,0 1,1 0,-1 0,1 1,0 0,0 0,1 1,0 0,0 0,0 0,1 1,0 0,1 0,-1 0,2 0,-1 1,1-1,0 1,1 0,0 0,1 0,-1 0,2 1,-1-1,2 4,4-5,1-1,0 0,1 0,0-1,0 0,0 0,1-1,-1 0,1 0,1-1,-1 1,1-2,-1 1,1-2,0 1,0-1,0 0,1-1,-1 0,0 0,9-1,-7 1,-4-1,-1 0,1 1,-1 0,1 0,-1 0,1 1,-1 0,0 0,0 0,0 1,0 0,-1 0,1 0,-1 1,1 0,-1 0,0 1,-1-1,1 1,-1 0,0 0,0 0,-1 1,1-1,1 6,-3-1,-1 0,-1 0,0 1,0-1,-1 0,0 0,-1 0,0 0,0 0,-1-1,-1 1,1-1,-2 1,1-1,-19 55,25-52,3-17</inkml:trace>
  <inkml:trace contextRef="#ctx0" brushRef="#br0" timeOffset="269.229">1140 57,'0'5,"0"1</inkml:trace>
  <inkml:trace contextRef="#ctx0" brushRef="#br0" timeOffset="963.3">2325 537,'-81'674,"46"-527,35-145,0-1,0 1,0-1,0 0,0 1,0-1,-1 1,1-1,0 0,-1 1,1-1,-1 0,0 0,1 1,-1-1,0 0,0 0,0 0,0 0,0 0,0 0,0 0,0 0,0 0,0-1,0 1,-1 0,1-1,0 1,0-1,-1 1,1-1,0 1,-1-1,1 0,-1 0,1 0,0 0,-1 0,1 0,-1 0,1 0,0-1,-1 1,1 0,0-1,-1 1,1-1,0 0,0 1,0-1,-1 0,1 0,0 0,0 0,0 0,0 0,0 0,0-1,-4-9,1-1,1 0,0 0,0 0,1-1,1 1,0 0,1-1,0 1,1-1,0 1,1 0,0-1,1 1,1 0,0 0,0 1,0-6,17-50,3 0,2 2,4 1,2 1,3 1,13-13,-28 42,1 2,1 0,2 1,1 2,1 0,2 2,0 1,2 1,30-18,-58 40,0 1,1 0,-1-1,0 1,1 0,-1 0,1 0,0 0,-1 1,1-1,0 1,-1 0,1-1,0 1,-1 0,1 1,0-1,-1 0,1 1,0 0,-1-1,1 1,-1 0,1 0,-1 1,1-1,-1 0,0 1,0-1,1 1,-1 0,0 0,-1 0,1 0,0 0,-1 0,1 0,-1 1,2 1,27 105,-28-90,-2-1,0 1,0-1,-2 0,-1 1,0-1,-1 0,-1 0,0-1,-1 0,-2 0,1 0,-2-1,0 0,-1 0,-1-1,0 0,-10 8,9-9,0 1,-1-1,-1 1,-1-2,0 0,0-1,-2 0,1-2,-1 0,-10 4,-53 3,78-17,0 1,0-1,0 0,0 0,0 0,0-1,1 1,-1 0,0-1,0 1,0-1,0 0,0 0,0 1,1-1,-1 0,0 0,1-1,-1 1,1 0,-1-1,1 1,0-1,0 1,-1-1,1 1,0-1,0 0,0 1,1-1,-1 0,0 0,1 0,-1 0,1 0,0 0,-1 0,1 0,0 0,32-70,-21 56,4-7</inkml:trace>
  <inkml:trace contextRef="#ctx0" brushRef="#br0" timeOffset="1251.848">3144 1,'-39'433,"30"-349,-4 0,-4-1,-3-1,-23 59,32-90,11-50,0 0,0 0,0 0,0 0,1 0,-1 0,0 0,0 0,1-1,-1 1,1 0,-1 0,1 0,-1-1,1 1,-1 0,1 0,0-1,-1 1,1-1,0 1,-1 0,1-1,0 1,0-1,0 0,0 1,-1-1,1 0,0 1,0-1,0 0,0 0,0 0,0 0,0 0,0 0,0 0,-1 0,1 0,0 0,0-1,0 1,0 0,0-1,0 1,-1 0,1-1,0 1,0-1,0 0,-1 1,1-1,20-9</inkml:trace>
  <inkml:trace contextRef="#ctx0" brushRef="#br0" timeOffset="6634.619">3793 594,'0'-5,"0"0,-1 1,1-1,-1 0,0 1,0-1,-1 1,1-1,-1 1,0 0,0 0,0 0,-1 0,1 0,-1 0,0 0,0 1,-1 0,1-1,-1 1,1 1,-1-1,0 0,0 1,0 0,0 0,-1 0,1 0,-1 1,1 0,-1 0,1 0,-1 0,1 1,-1-1,0 1,1 1,-1-1,0 1,1-1,-1 1,-2 1,-9 2,1 1,0 0,0 1,0 1,0 0,1 1,1 0,-1 1,1 1,1 0,0 1,0 0,1 1,0 0,1 1,1 0,0 0,1 1,0 0,1 1,0 0,2 0,0 0,0 1,1-1,1 1,1 0,0 0,1 14,2-26,-1 0,1 0,0 0,0 0,0 0,1 0,-1-1,1 1,0 0,0-1,0 0,1 1,-1-1,1 0,0 0,0 0,0 0,0-1,0 1,0-1,1 0,-1 0,1 0,0-1,0 1,-1-1,1 1,0-1,0-1,0 1,1 0,6 0,0 0,0-1,0 0,0 0,0-1,-1-1,1 0,0 0,0-1,-1 0,4-3,32-18,-2-2,-1-2,-1-2,-1-2,-2-1,-1-2,21-27,-31 35,64-76,-92 103,0-1,0 1,0-1,0 1,0-1,0 1,0-1,0 1,0-1,1 1,-1 0,0-1,0 1,1-1,-1 1,0-1,1 1,-1 0,0-1,1 1,-1 0,1-1,-1 1,0 0,1 0,-1-1,1 1,-1 0,1 0,-1 0,1 0,-1 0,1 0,-1-1,1 1,-1 0,1 0,-1 0,1 1,-1-1,1 0,-1 0,1 0,-1 0,1 0,-1 1,0-1,1 0,-1 0,1 1,-1-1,0 0,1 1,-1-1,1 0,-1 1,0-1,0 0,1 1,-1-1,0 1,0-1,1 1,-1 0,2 35,-2-29,2 74,3-60</inkml:trace>
  <inkml:trace contextRef="#ctx0" brushRef="#br0" timeOffset="7066.576">4442 819,'2'-21,"2"1,0 0,0 1,2-1,1 1,0 0,1 0,8-12,-11 20,2-4,0 1,0 0,1 1,1 0,0 0,1 0,0 1,1 1,0 0,7-4,-17 14,0 0,0 0,0 0,0 0,0 0,0 1,1-1,-1 0,0 1,1-1,-1 1,0-1,1 1,-1 0,1-1,-1 1,1 0,-1 0,0 0,1 0,-1 0,1 1,-1-1,1 0,-1 1,0-1,1 1,-1-1,0 1,1 0,-1-1,0 1,0 0,0 0,0 0,1 0,-1 0,-1 0,1 0,0 0,0 1,0-1,-1 0,1 0,0 1,-1-1,1 0,-1 1,0-1,1 1,-1-1,0 0,0 1,0-1,0 2,6 80,-8-75,1 0,1 0,-1-1,1 1,1 0,-1 0,1 0,1 0,-1-1,1 1,1 0,-1-1,1 0,1 1,-1-1,1-1,1 1,-1 0,1-1,0 0,0 0,1-1,0 1,0-1,0 0,5 2,-3-4,0 0,0 0,1-1,-1 0,0-1,1 0,0 0,-1-1,1 0,-1 0,1-1,-1 0,1-1,-1 0,1 0,-1-1,0 0,6-3,135-81,-128 73,0 0,-2-1,1-2,-2 1,0-2,-1-1,-1 0,-1-1,-1 0,0-1,-2-1,0 0,-1-1,0-5,-6-23,-10 33</inkml:trace>
  <inkml:trace contextRef="#ctx0" brushRef="#br0" timeOffset="52884.075">5600 565,'55'17,"-33"-12,0-2,0 0,0-2,0 0,0-2,0 0,0-1,0-2,0 0,-1-1,0-1,0-1,0-1,-1-1,14-8,-24 12,-1-1,1 0,-1-1,-1 0,1 0,-1-1,-1 0,1 0,-1-1,-1 0,0 0,0-1,0 0,-4 6,0-1,0 1,0-1,-1 0,1 0,-1 0,0 0,0 0,-1 0,0 0,0 0,0 0,0 0,-1 0,0 0,0 0,0 0,0 0,-1 1,0-1,0 0,0 1,-1-1,0 1,1 0,-1 0,-1 0,1 0,-3-1,-1-2,0 1,0 1,-1 0,0 0,0 0,0 1,0 0,-1 0,1 1,-1 1,0-1,0 1,0 1,0-1,-1 2,1-1,0 1,0 1,-1 0,1 0,0 1,0 0,0 0,1 1,-1 0,-8 4,-8 5,1 0,0 2,1 0,0 2,1 0,1 2,0 0,-9 12,21-22,0 0,1 0,-1 1,2 0,-1 0,1 1,0 0,1 0,1 1,-1 0,2 0,-1 0,2 0,-1 1,2-1,-1 1,2 0,-1 0,2 0,0 0,0 0,1 0,1 3,1-3,1 1,1-1,0 0,0 0,1-1,1 0,0 0,1 0,0-1,0 0,1-1,0 1,1-2,0 1,0-2,1 1,0-1,0-1,1 0,4 1,9 3,-1 0,1-2,1-2,0 0,-1-1,2-2,-1 0,0-2,18-2,-24 0,0-2,0 0,0-1,-1-1,1-1,-1 0,-1-2,1 0,3-4,-4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0,'-69'112,"-99"204,119-242,-97 125,146-198,-1-1,1 1,-1 0,1 0,-1-1,1 1,-1 0,1-1,-1 1,1 0,-1-1,0 1,1-1,-1 1,0-1,0 0,1 1,-1-1,0 0,0 1,0-1,0 0,1 0,-1 0,0 0,0 0,0 0,0 0,0 0,1 0,-1 0,0 0,0 0,0-1,0 1,1 0,-1-1,0 1,0 0,1-1,-1 1,0-1,1 1,-1-1,0 0,1 1,-1-1,1 0,-1 1,1-1,-1 0,1 0,0 1,-1-1,-11-46,11 24</inkml:trace>
  <inkml:trace contextRef="#ctx0" brushRef="#br0" timeOffset="382.987">87 28,'-2'2,"0"-1,0 1,1 0,-1 0,0 0,1 0,-1 0,1 0,0 0,0 0,0 0,0 1,0-1,0 0,1 1,-1-1,1 1,0-1,0 0,-1 1,2-1,-1 1,0-1,0 1,1-1,-1 1,1-1,0 0,0 1,1 1,4 14,0 0,2 0,1 0,0-1,1 0,0-1,6 6,10 17,34 51,-26-40,-1 1,-3 2,-3 1,6 17,7 97,-40-166,0-1,-1 0,1 0,0 0,0 0,0 1,0-1,0 0,0 0,0 0,0 0,0 1,1-1,-1 0,0 0,1 0,-1 0,1 0,0 0,-1 0,1 0,-1 0,1 0,0 0,0 0,0 0,0-1,0 1,0 0,-1 0,2-1,-1 1,0-1,0 1,0-1,0 0,0 1,0-1,0 0,1 0,-1 1,0-1,0 0,0 0,0 0,1-1,-1 1,0 0,0 0,0-1,0 1,1 0,-1-1,0 0,0 1,0-1,0 1,0-1,0 0,-1 0,1 1,0-1,12-8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7:3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755 282,'-55'-27,"35"17,-1 1,-1 0,0 1,0 2,0 0,-1 1,0 2,0 0,-95-17,97 24,0 0,1 1,0 1,0 1,0 1,1 0,0 2,1 0,0 1,0 1,2 0,-1 2,1 0,1 0,1 1,0 1,-9 15,-30 82,53-110,-1 0,1 0,0 0,0 0,0 1,0-1,0 0,1 0,0 0,-1 0,1 0,0 0,1-1,-1 1,0 0,1 0,-1-1,1 1,0-1,0 1,0-1,0 0,1 0,-1 0,0 0,1 0,0 0,-1-1,1 1,1 0,94 30,-80-27,92 15,-110-20,1 1,0-1,0 1,0-1,-1 1,1-1,0 1,-1-1,1 1,-1-1,1 1,-1 0,1-1,-1 1,1 0,-1 0,1-1,-1 1,0 0,1 0,-1 0,0 0,0-1,0 1,0 0,0 0,0 0,0 0,0-1,0 1,0 0,0 0,0 0,-1 0,1-1,0 1,0 0,-1 0,1 0,-1-1,1 1,-1 0,1-1,-1 1,1 0,-1-1,0 1,1-1,-1 1,0-1,0 1,1-1,-2 1,-39 34,39-34,-38 27,-80 67,115-90,1-1,0 1,0 1,0-1,0 1,1-1,0 1,0 0,1 0,0 0,0 0,0 1,0-1,1 0,0 1,1-1,0 1,0 0,0-1,0 1,1 0,4 1,0 0,0 0,1-1,-1 1,2-1,-1-1,1 1,0-1,0 0,1-1,0 1,0-2,0 1,0-1,1 0,0-1,0 0,0 0,0-1,0 0,0-1,0 0,1 0,4-1,242 3,-183-15,-55 6</inkml:trace>
  <inkml:trace contextRef="#ctx0" brushRef="#br0" timeOffset="869.98">1234 565,'62'11,"-1"-3,1-2,0-3,7-3,-39 0,250 0,-279 0,0 1,0-1,0 1,1 0,-1-1,0 0,0 1,0-1,0 0,1 0,-1 1,0-1,0 0,0 0,1 0,-1 0,0-1,0 1,0 0,1 0,-1-1,0 1,0-1,0 1,0-1,0 1,0-1,0 0,0 0,0 1,0-1,0 0,0 0,-1 0,1 0,0 0,-1 0,1 0,0 0,-1 0,1 0,-1 0,0-1,1 1,-1 0,0 0,0 0,0-1,0 1,0 0,0 0,0 0,0-1,0 1,-1 0,1 0,0 0,-1-1,-14-16,0 1,-1 0,-1 1,-1 1,0 1,-1 0,-7-3,-52-41,77 57,1 0,-1 0,0 0,1 0,-1 0,0 0,1 0,-1 0,0 0,0 1,0-1,0 0,0 1,0-1,0 0,0 1,0-1,0 1,0 0,0-1,0 1,0 0,0 0,0-1,-1 1,1 0,0 0,0 0,0 1,0-1,0 0,-1 0,1 1,0-1,0 0,0 1,0-1,0 1,0 0,0-1,0 1,0 0,0-1,1 1,-1 0,0 0,0 0,1 0,-1 0,0 0,1 0,-1 0,-41 179,-3 127,44-300,0 1,1 0,0 0,0-1,1 1,-1 0,2 0,-1-1,1 1,0-1,1 1,0-1,0 0,0 0,1 0,0-1,1 1,2 3,-3-9,0 0,0 0,0-1,0 0,0 1,-1-1,1 0,0-1,0 1,0-1,0 0,0 0,-1 0,1 0,0 0,-1-1,1 0,-1 0,1 0,-1 0,0 0,0-1,0 0,0 1,-1-1,1 0,-1 0,2-2,-1 2,64-63,-4-2,-3-3,-2-3,26-48,-65 95,-1 3</inkml:trace>
  <inkml:trace contextRef="#ctx0" brushRef="#br0" timeOffset="1383.362">3210 85,'-30'-5,"1"1,-1 2,0 1,0 1,1 1,-1 2,0 1,1 1,0 2,-18 7,31-11,1 0,-1 1,1 1,0 1,1 0,-1 1,1 0,0 1,1 1,0 0,1 0,0 2,0 0,1 0,0 1,1 0,-3 5,12-15,-1 2,1-1,0 0,0 0,0 0,0 1,1-1,-1 0,1 1,0-1,0 0,0 1,0-1,1 0,-1 1,1-1,0 0,0 0,0 1,1-1,-1 0,0 0,1 0,0 0,0-1,0 1,0 0,0-1,1 0,-1 1,1-1,0 1,6 2,0 1,0-1,0 0,1-1,-1 0,1-1,0 0,0 0,11 1,1-1,-14-3,0 1,0 0,0 0,0 1,-1 0,1 0,0 1,-1 0,1 1,-1-1,0 1,0 1,1 0,-7-1,-1-1,1 1,0-1,-1 1,0-1,1 1,-2-1,1 1,0-1,-1 1,1-1,-1 1,0-1,0 1,0-1,-1 0,1 0,-1 0,0 0,0 0,0 0,0 0,0 0,-1-1,1 1,-1-1,0 0,0 1,0-1,-2 3,-166 179,161-177,1 0,0 1,0 0,0 1,1-1,1 2,-1-1,2 1,-1 0,1 1,1-1,0 1,0 1,1-1,0 2,4-10,0 0,0 0,0 0,0 0,1 0,-1 0,1 0,0 0,-1 0,2 0,-1-1,0 1,0 0,1-1,0 1,-1-1,1 1,0-1,0 0,0 0,0 0,1 0,-1 0,1 0,-1-1,1 1,-1-1,1 0,0 0,0 0,-1 0,1 0,0 0,2-1,103 13,120-42,-161 8,-49 16</inkml:trace>
  <inkml:trace contextRef="#ctx0" brushRef="#br0" timeOffset="2688.06">3887 536,'-41'6,"0"3,1 1,0 1,1 3,0 1,1 2,1 1,-23 17,48-29,0 0,1 1,-1 1,1 0,1 0,0 1,0 1,0 0,2 0,-1 0,1 1,1 1,0-1,0 1,1 0,1 1,-1 2,5-13,1 1,-1-1,1 0,0 1,-1-1,1 1,0-1,1 1,-1-1,0 1,1-1,-1 0,1 1,0-1,0 0,0 1,0-1,0 0,1 0,-1 0,0 0,1 0,0 0,-1-1,1 1,0 0,0-1,0 1,0-1,0 0,0 0,1 0,-1 0,0 0,0 0,1 0,-1-1,1 1,-1-1,1 0,-1 0,0 0,3 0,107-23,-59-5,-2-2,-1-2,-2-2,-1-3,37-37,-81 71,13-9,-19 39,-9-1,0 1,2 1,1 0,2 0,0 1,2 0,1 0,1 4,3-28,1-1,-1 1,1 0,0-1,0 1,1-1,0 1,-1-1,1 0,0 0,1 1,-1-2,1 1,0 0,0 0,0-1,0 0,1 1,0-1,-1-1,1 1,0 0,0-1,0 0,1 0,-1 0,0 0,1-1,-1 0,1 0,2 0,7 2,-1-1,1 0,-1-2,1 1,0-2,0 1,-1-2,1 0,-1-1,6-1,16-8,0 0,-1-2,-1-2,-1-1,0-1,-1-2,-1-1,-1-2,-1 0,-1-2,7-10,6-6,-1-2,-3-2,-1-1,-3-2,13-26,-44 72,1 1,-1-1,0 1,0-1,0 1,0-1,0 0,0 0,0 0,0 1,-1-1,1 0,-1 0,0 0,1 0,-1 0,0 0,0 0,0 0,0 0,0 0,-1 0,1 0,-1 0,1 0,-1 1,0-1,0 0,1 0,-1 0,0 1,-1-1,1 1,0-1,0 1,-1-1,1 1,-1-1,1 1,-1 0,0 0,1 0,-1 0,0 0,0 0,0 1,1-1,-1 1,0-1,0 1,0 0,0-1,0 1,-1 0,-14 3,0 1,1 1,-1 0,1 1,0 1,1 0,-1 1,1 1,1 0,0 1,0 0,1 2,-5 4,17-15,-10 7,0 0,1 0,0 1,0 0,1 0,0 1,1 1,0-1,0 1,1 1,1-1,0 1,-2 6,8-16,0 1,-1-1,1 1,0-1,0 1,1-1,-1 1,0-1,1 1,0-1,-1 1,1-1,0 1,0-1,0 0,1 0,-1 0,0 1,1-1,-1 0,1-1,0 1,0 0,0 0,0-1,0 1,0-1,0 0,0 0,1 1,-1-1,0-1,1 1,0 0,88 17,197-19,-285 1,-1 0,0 0,1 0,-1 1,0-1,0 1,0-1,1 1,-1 0,0 0,0 0,0 0,0 0,0 1,0-1,-1 0,1 1,0-1,-1 1,1 0,-1 0,1 0,-1-1,0 1,0 0,0 0,0 1,0-1,0 0,-1 0,1 0,-1 1,0-1,1 2,-13 83,5-58,5-25,1 0,-1 0,1-1,-1 1,1 0,1 0,-1 0,0 0,1 0,0 0,0 1,0-1,1 0,-1 0,1 0,0 0,0 0,0 0,1-1,-1 1,1 0,0-1,0 1,0-1,1 1,-1-1,1 0,0 0,-1 0,1 0,1-1,-1 1,0-1,1 0,-1 0,1 0,0 0,-1-1,1 1,0-1,0 0,0 0,2-1,10-2,1-2,-1-1,0 0,-1 0,1-2,-1 0,0-1,-1 0,0-1,0-1,-1 0,0-1,-1 0,0-1,8-11,7-2,26-32,-1-2,-4-3,-2-1,-3-3,10-25,-9 20,-19 32,-2 0,-2-2,-2 0,-1-1,3-15,-21-26,0 81,-1 0,1 0,-1 1,0-1,0 0,1 0,-1 1,-1-1,1 1,0-1,0 1,-1-1,1 1,0 0,-1-1,1 1,-1 0,0 0,1 0,-1 0,0 1,0-1,0 0,1 1,-1-1,0 1,0 0,0-1,0 1,0 0,0 0,0 0,0 1,1-1,-1 0,0 1,0-1,0 1,0 0,1-1,-2 2,-5 4,0 0,0 0,0 1,1 1,1-1,-1 1,1 0,0 1,1-1,0 1,0 0,1 0,0 1,1-1,0 1,0 0,1 0,0 0,1 0,0 0,1 0,0 1,1 8,1 21,1 1,2-1,2 1,2-1,12 33,10 49,-9 46,-6-37,-15-119</inkml:trace>
  <inkml:trace contextRef="#ctx0" brushRef="#br0" timeOffset="2937.741">5073 479,'43'0,"39"-4,9-3,-5-3,-13-2,-9-2,-11 0,-9-1,-3-4,1-2,4-4,2-1,-1-2,-4-1,-9 5</inkml:trace>
  <inkml:trace contextRef="#ctx0" brushRef="#br0" timeOffset="3201.795">6117 1,'-56'95,"4"4,4 1,-20 68,62-154,1-1,0 1,1 0,0 0,1 0,1 1,0-1,1 1,1-1,0 1,1 0,1-1,0 1,1-1,0 0,4 11,-3-17,0 0,0 0,1 0,0 0,1 0,-1-1,1 0,1 0,-1-1,1 0,0 0,1 0,-1-1,1 0,0-1,0 0,1 0,-1 0,1-1,0-1,0 1,0-2,0 1,0-1,0 0,9-1,7-2,-1-2,0 0,1-2,-2 0,1-2,-1-1,0 0,-1-2,0-1,-1 0,2-3,-9 7,48-13,-60 62,-4-36,1 1,0 0,0-1,0 1,0 0,1 0,0 0,0 0,1-1,-1 1,1 0,1 0,-1-1,1 1,0 0,0-1,0 0,1 1,0-1,0 0,1-1,-1 1,1 0,0-1,0 0,0 0,1 0,-1 0,1-1,0 0,0 0,2 1,16 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7,'5'-6,"-18"20,-106 123,-167 229,182-259,103-106,1 0,-1 0,0 0,1 0,-1 0,0 0,0-1,0 1,0 0,0-1,0 1,0-1,0 1,0-1,0 1,0-1,0 0,0 1,0-1,0 0,0 0,-1 0,1 0,0 0,0 0,0 0,0 0,0 0,0-1,-1 1,1 0,0-1,0 1,0-1,0 1,0-1,0 0,0 1,1-1,-1 0,0 1,0-1,0 0,1 0,-1 0,0 0,1 0,-1 0,1 0,-1 0,1 0,-1 0,1 0,0 0,0 0,-1-1,1 1,0 0,0 0,0 0,0 0,1 0,-1-1,0 1,0 0,1 0,-1 0,-2-23,1 0</inkml:trace>
  <inkml:trace contextRef="#ctx0" brushRef="#br0" timeOffset="332.953">60 7,'0'0,"0"1,0-1,1 0,-1 1,0-1,0 0,0 1,0-1,0 0,0 1,0-1,0 0,0 1,0-1,0 0,0 1,0-1,0 1,0-1,0 0,0 1,0-1,0 0,0 1,-1-1,1 0,0 1,0-1,0 0,-1 1,1-1,0 0,0 0,-1 1,1-1,0 0,-1 0,1 0,0 1,-1-1,1 0,0 0,-1 0,1 0,0 0,-1 0,1 0,0 1,-1-1,1 0,0 0,-1 0,1-1,-1 1,1 0,0 0,-1 0,1 0,-1 0,11 36,1-14,1 0,1-1,1 0,1-1,1-1,6 6,45 59,54 76,6 16,-113-160</inkml:trace>
  <inkml:trace contextRef="#ctx0" brushRef="#br0" timeOffset="1236.05">907 403,'-152'283,"41"-80,101-182,20-30,22-32,143-210,-56 78,-119 173,1 0,-1-1,0 1,0-1,0 1,0-1,0 1,1 0,-1-1,0 1,0-1,1 1,-1 0,0-1,1 1,-1 0,0 0,1-1,-1 1,1 0,-1 0,0-1,1 1,-1 0,1 0,-1 0,1 0,-1 0,0 0,1-1,-1 1,1 0,-1 0,1 0,-1 1,1-1,-1 0,0 0,1 0,-1 0,1 0,-1 0,1 1,-1-1,0 0,1 0,-1 1,1-1,-1 0,0 1,0-1,1 0,-1 1,0-1,1 0,-1 1,0-1,0 1,0-1,1 0,-1 1,0-1,0 1,0-1,0 1,0-1,0 0,0 1,3 37,-3-33,4 40,2-1,2 1,2-1,1-1,3 0,3 4,-15-41,25 50,-37-83,-2 14,0 0,-1 1,0 0,-1 1,-1 1,0 0,0 1,-1 0,0 2,0 0,-1 0,0 2,0 0,0 1,-1 1,0 0,-5-4,4-1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3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34,'-15'-14,"-4"-6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72 324,'-1'1,"0"1,0 0,0-1,0 1,0 0,1 0,-1 0,1 0,-1 0,1-1,0 1,0 0,0 0,0 0,0 0,0 0,0 0,1 0,-1 0,1 0,-1-1,1 1,0 0,0 0,-1-1,1 1,1 0,-1-1,0 1,0-1,0 1,1-1,-1 0,1 0,-1 1,1-1,0 0,-1 0,1 0,0-1,0 1,-1 0,1-1,1 1,15 4,0 0,0-1,1 0,0-2,-1 0,1-2,0 0,0-1,0 0,1-2,-8 2,0-1,0 0,0-1,0-1,-1 0,1 0,-1-1,0 0,0-1,-1 0,0-1,0 0,0-1,-1 0,0 0,-1-1,0 0,0 0,-1-1,0 0,-1-1,0 1,-1-1,0 0,0-1,0-5,-2 9,1-1,0-1,-1 1,0-1,0 0,-1 1,0-1,-1 0,0-1,-1 1,0 0,-1 0,0 0,0 0,-1 0,0 0,-1 0,-3-7,6 16,-1 0,1 0,-1 0,0 0,1 0,-1 0,0 0,0 0,0 0,0 0,0 0,0 1,0-1,0 0,0 1,0-1,0 1,0-1,0 1,0-1,-1 1,1 0,0 0,0-1,0 1,-1 0,1 0,0 0,0 1,0-1,-1 0,1 0,0 1,0-1,0 0,-1 1,1-1,0 1,0 0,0-1,0 1,0 0,0 0,0-1,1 1,-1 0,0 0,0 0,1 0,-1 0,-34 54,15-3,2 2,2 0,3 1,-3 37,-2 1,4-14,-3-2,-3 0,-4-1,-3-1,-4-1,-2-2,-18 24,40-79,0 0,-1-1,-1-1,0 0,-1 0,-1-2,0 0,-11 8,27-22,-1 0,1 1,-1-1,1 0,-1 0,1 1,-1-1,0 0,1 0,-1 0,0 1,1-1,-1 0,0 0,0 0,0 0,0 0,0 0,0 1,0-1,0 0,0 0,0 0,-1 0,1 0,0 0,-1 1,1-1,0 0,-1 0,1 1,-1-1,1 0,-1 0,1 1,-1-1,0 1,1-1,-1 0,0 1,0-1,1 1,-1 0,0-1,0 1,0 0,0-1,1 1,-1 0,0 0,0 0,0 0,0-1,0 1,0 1,1-1,-1 0,0 0,0 0,0 0,0 1,0-1,1 0,-1 1,0-1,0 1,11-16,1 1,1 1,0 0,1 1,0 0,1 0,0 2,1 0,0 0,8-6,1-1,1 2,0 0,1 2,1 1,0 1,1 1,0 1,0 2,0 0,1 3,0 0,0 1,1 2,-1 1,17 3,22 10,71 2,-134-16,0 1,-1-1,1 0,-1 0,1-1,-1 1,0-1,0 0,0 0,0 0,0-1,0 1,0-1,-1 0,1 0,-1 0,0-1,0 1,0-1,0 0,-1 0,0 0,1 0,-2 0,1 0,0 0,0-4,0 2,-1 1,-1 0,1 0,-1 0,0 0,0-1,0 1,-1 0,0 0,0 0,0-1,0 1,-1 1,-2-5,4 7,-1 0,0 1,0-1,0 0,0 1,0-1,0 1,0-1,-1 1,1 0,0-1,-1 1,1 0,-1 0,1 0,-1 0,0 0,0 0,1 1,-1-1,0 0,0 1,0-1,0 1,1 0,-1 0,0 0,0 0,0 0,0 0,0 0,0 1,0-1,1 1,-1-1,0 1,0 0,1-1,-1 1,0 0,0 1,-3 2,-1 1,1 0,0 0,0 1,1-1,-1 1,1 0,1 0,-1 1,1-1,0 1,0-1,1 1,0 0,0 0,1 0,0 0,0 1,1-1,-1 0,2 0,-1 0,1 1,0-1,0 0,1 0,0 0,0 0,1-1,0 1,0 0,1-1,-1 0,1 0,1 0,-1-1,1 1,0-1,5 4,0-3,1 0,-1-1,1 0,1-1,-1 0,0-1,1 0,0 0,0-2,0 1,0-2,0 1,0-2,0 0,0 0,-1-1,1 0,0-1,-1-1,1 1,-1-2,0 0,0 0,-1-1,0 0,0-1,7-6,24-15,-2-2,-1-2,-1-1,-2-2,-2-2,-1-1,-2-1,-1-2,-2 0,-3-2,-1-1,-2-1,0-6,-11 18,-1 0,-1-1,-2 0,-2-1,-1 1,-2-1,-1-4,-6 9,-9 40,-3 48,2 1,3 0,3 1,2 0,3 1,3-1,2 1,3 8,24 163,2-123,-26-153,-3-12,-1 30</inkml:trace>
  <inkml:trace contextRef="#ctx0" brushRef="#br0" timeOffset="249.582">1200 465,'39'14,"26"10,13 1,-3-5,-5-9,-4-8,-3-3,-9-3,-3-4,-6-2,-5 0,-10 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1 643,'0'-15,"0"1,1 0,1 0,0 0,1 0,0 0,1 1,1-1,0 1,0 0,3-2,28-48,2 1,4 3,1 1,42-41,25-22,-109 120,1-1,0 1,0 0,0-1,0 1,0 0,0 0,0 1,0-1,0 0,1 1,-1-1,0 1,0 0,0-1,1 1,-1 0,0 1,1-1,-1 0,0 1,0-1,0 1,1-1,-1 1,0 0,0 0,0 0,0 0,0 1,-1-1,1 0,0 1,0 0,-1-1,1 1,-1 0,0-1,1 2,49 87,-43-73,20 41,-3 1,-3 1,-2 1,1 16,-10-41,-8-28,-1 0,1 0,-1 0,0 0,-1 0,0 0,0 0,-1 0,0 0,-1 1,0 2,-1-9,0 1,0-1,0 0,-1-1,1 1,-1 0,0-1,1 1,-1-1,0 0,0 1,0-2,0 1,0 0,0 0,0-1,0 0,0 0,0 0,0 0,0 0,0 0,0-1,0 1,0-1,0 0,0 0,1 0,-1 0,0-1,0 1,1-1,-1 0,0 0,-5-1,-50-22,0-2,2-3,1-2,2-2,-47-40,81 59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7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1 133,'67'0,"174"-11,46-7,-263 14,-30-8,-153-39,88 14,69 39,1-1,0 1,-1-1,1 1,0 0,0 0,0 0,1-1,-1 1,0 0,1 0,-1 0,1 0,0 0,-1 0,1 0,0 0,0 0,1 0,-1 0,0 0,1 0,-1 0,1 0,-1 0,1 0,0 0,0 0,0 0,0-1,0 1,1 0,2 12,-1 6,0 0,-1 0,-2 1,0-1,-1 0,-1 1,0-1,-6 18,-3 36,11-74,0 1,0-1,0 1,0-1,0 0,0 1,0-1,1 1,-1-1,0 1,0-1,0 1,0-1,0 0,1 1,-1-1,0 0,0 1,1-1,-1 0,0 1,1-1,-1 0,0 1,1-1,-1 0,0 0,1 1,-1-1,1 0,-1 0,1 0,-1 0,0 1,1-1,-1 0,1 0,-1 0,1 0,-1 0,0 0,1 0,-1 0,1-1,-1 1,1 0,-1 0,0 0,1 0,-1 0,1-1,-1 1,0 0,1 0,-1-1,0 1,1 0,-1-1,0 1,1 0,-1-1,0 1,0 0,1-1,-1 1,0-1,0 1,0-1,26-26,-25 26,32-41,-19 22,1 1,0 1,2 1,0 0,1 1,5-3,9-4,-20 11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8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349 367,'-28'14,"1"2,0 0,1 2,1 0,1 2,0 1,2 0,0 2,2 1,0 0,-6 13,18-24,0 1,1-1,1 1,1 0,0 0,0 1,1 0,1 0,1-1,0 2,1 1,0-12,1 1,0-1,0 1,0-1,1 0,0 1,0-1,0 1,0-1,1 0,0 0,0 0,1 0,-1 0,1-1,0 1,1-1,-1 1,1-1,-1 0,1-1,0 1,1-1,-1 1,1-1,-1-1,1 1,0 0,0-1,0 0,4 1,0-2,-1 1,1-1,0 0,0-1,0 0,0 0,0-1,0 0,0-1,0 1,0-2,-1 1,1-2,-1 1,0-1,0 0,0 0,0-1,-1-1,0 1,0-1,0 0,21-21,-1 0,-1-2,-2-1,12-19,-23 32,107-176,-119 192,-1-1,1 0,0 0,-1 0,1 0,0 1,0-1,1 0,-1 1,0-1,0 0,1 1,-1 0,1-1,-1 1,1 0,0 0,0 0,-1 0,1 0,0 0,0 0,0 1,1-1,-7 40,0-21,1 0,1 1,0-1,2 1,0 0,1-1,1 1,1-1,2 10,-3-21,1 1,-1 0,1-1,1 0,-1 1,1-1,1-1,-1 1,1-1,0 1,1-1,-1-1,1 1,0-1,1 0,-1 0,1-1,0 0,0 0,0-1,1 0,-1 0,2 0,1-1,1 0,-1 0,0-1,0-1,0 0,1 0,-1-1,0 0,0 0,0-2,0 1,0-1,0 0,-1-1,0 0,1-1,-1 0,-1 0,1-1,-1 0,0-1,0 0,-1 0,0 0,0-1,-1 0,0 0,2-5,115-201,-120 204,-7 16,-8 15,6-8,0 1,1-1,1 1,1 0,0 1,0-1,1 0,1 1,1-1,0 1,1-1,0 1,1-1,1 1,1 0,-2-9,0-1,1 0,0 0,0-1,0 1,1-1,0 1,-1-1,1 0,1 0,-1-1,1 1,-1-1,1 0,0 0,0-1,0 1,1-1,-1 0,0-1,1 1,0-1,-1 0,1-1,0 1,-1-1,1 0,0 0,-1-1,1 0,-1 0,1 0,-1 0,1-1,-1 0,0 0,1-1,0-1,26-14,-1-3,0 0,-2-2,-1-1,3-5,-19 18,24-23,-1-2,-3-2,0-1,-3-1,6-13,-30 45,1 1,0-1,-1-1,0 1,0-1,-1 1,0-2,-1 1,0 0,0 0,-1-1,0 0,-1 1,0-1,0 0,-1-1,0 9,-1 0,1 1,-1-1,0 0,1 1,-1-1,0 1,0-1,0 1,0-1,0 1,-1 0,1 0,0-1,0 1,-1 0,1 0,-1 0,1 0,-1 1,1-1,-1 0,0 1,1-1,-1 1,0-1,0 1,1 0,-1 0,0 0,0 0,1 0,-1 0,0 0,1 0,-1 1,0-1,0 1,1-1,-1 1,1 0,-1 0,1 0,-2 0,-67 43,69-44,-7 4,0 1,1 0,-1 0,1 1,0 0,0 0,1 1,0 0,0 0,0 0,1 1,0 0,1 0,-1 0,2 0,-1 1,1-1,0 1,1 0,0 0,1 0,-1 0,2 1,-1-1,2 4,4-5,1-1,0 0,1 0,0-1,0 0,0 0,1-1,-1 0,1 0,1-1,-1 1,1-2,-1 1,1-2,0 1,0-1,0 0,1-1,-1 0,0 0,9-1,-7 1,-4-1,-1 0,1 1,-1 0,1 0,-1 0,1 1,-1 0,0 0,0 0,0 1,0 0,-1 0,1 0,-1 1,1 0,-1 0,0 1,-1-1,1 1,-1 0,0 0,0 0,-1 1,1-1,1 6,-3-1,-1 0,-1 0,0 1,0-1,-1 0,0 0,-1 0,0 0,0 0,-1-1,-1 1,1-1,-2 1,1-1,-19 55,25-52,3-17</inkml:trace>
  <inkml:trace contextRef="#ctx0" brushRef="#br0" timeOffset="269.229">1140 57,'0'5,"0"1</inkml:trace>
  <inkml:trace contextRef="#ctx0" brushRef="#br0" timeOffset="963.3">2325 537,'-81'674,"46"-527,35-145,0-1,0 1,0-1,0 0,0 1,0-1,-1 1,1-1,0 0,-1 1,1-1,-1 0,0 0,1 1,-1-1,0 0,0 0,0 0,0 0,0 0,0 0,0 0,0 0,0 0,0-1,0 1,-1 0,1-1,0 1,0-1,-1 1,1-1,0 1,-1-1,1 0,-1 0,1 0,0 0,-1 0,1 0,-1 0,1 0,0-1,-1 1,1 0,0-1,-1 1,1-1,0 0,0 1,0-1,-1 0,1 0,0 0,0 0,0 0,0 0,0 0,0-1,-4-9,1-1,1 0,0 0,0 0,1-1,1 1,0 0,1-1,0 1,1-1,0 1,1 0,0-1,1 1,1 0,0 0,0 1,0-6,17-50,3 0,2 2,4 1,2 1,3 1,13-13,-28 42,1 2,1 0,2 1,1 2,1 0,2 2,0 1,2 1,30-18,-58 40,0 1,1 0,-1-1,0 1,1 0,-1 0,1 0,0 0,-1 1,1-1,0 1,-1 0,1-1,0 1,-1 0,1 1,0-1,-1 0,1 1,0 0,-1-1,1 1,-1 0,1 0,-1 1,1-1,-1 0,0 1,0-1,1 1,-1 0,0 0,-1 0,1 0,0 0,-1 0,1 0,-1 1,2 1,27 105,-28-90,-2-1,0 1,0-1,-2 0,-1 1,0-1,-1 0,-1 0,0-1,-1 0,-2 0,1 0,-2-1,0 0,-1 0,-1-1,0 0,-10 8,9-9,0 1,-1-1,-1 1,-1-2,0 0,0-1,-2 0,1-2,-1 0,-10 4,-53 3,78-17,0 1,0-1,0 0,0 0,0 0,0-1,1 1,-1 0,0-1,0 1,0-1,0 0,0 0,0 1,1-1,-1 0,0 0,1-1,-1 1,1 0,-1-1,1 1,0-1,0 1,-1-1,1 1,0-1,0 0,0 1,1-1,-1 0,0 0,1 0,-1 0,1 0,0 0,-1 0,1 0,0 0,32-70,-21 56,4-7</inkml:trace>
  <inkml:trace contextRef="#ctx0" brushRef="#br0" timeOffset="1251.848">3144 1,'-39'433,"30"-349,-4 0,-4-1,-3-1,-23 59,32-90,11-50,0 0,0 0,0 0,0 0,1 0,-1 0,0 0,0 0,1-1,-1 1,1 0,-1 0,1 0,-1-1,1 1,-1 0,1 0,0-1,-1 1,1-1,0 1,-1 0,1-1,0 1,0-1,0 0,0 1,-1-1,1 0,0 1,0-1,0 0,0 0,0 0,0 0,0 0,0 0,0 0,-1 0,1 0,0 0,0-1,0 1,0 0,0-1,0 1,-1 0,1-1,0 1,0-1,0 0,-1 1,1-1,20-9</inkml:trace>
  <inkml:trace contextRef="#ctx0" brushRef="#br0" timeOffset="6634.619">3793 594,'0'-5,"0"0,-1 1,1-1,-1 0,0 1,0-1,-1 1,1-1,-1 1,0 0,0 0,0 0,-1 0,1 0,-1 0,0 0,0 1,-1 0,1-1,-1 1,1 1,-1-1,0 0,0 1,0 0,0 0,-1 0,1 0,-1 1,1 0,-1 0,1 0,-1 0,1 1,-1-1,0 1,1 1,-1-1,0 1,1-1,-1 1,-2 1,-9 2,1 1,0 0,0 1,0 1,0 0,1 1,1 0,-1 1,1 1,1 0,0 1,0 0,1 1,0 0,1 1,1 0,0 0,1 1,0 0,1 1,0 0,2 0,0 0,0 1,1-1,1 1,1 0,0 0,1 14,2-26,-1 0,1 0,0 0,0 0,0 0,1 0,-1-1,1 1,0 0,0-1,0 0,1 1,-1-1,1 0,0 0,0 0,0 0,0-1,0 1,0-1,1 0,-1 0,1 0,0-1,0 1,-1-1,1 1,0-1,0-1,0 1,1 0,6 0,0 0,0-1,0 0,0 0,0-1,-1-1,1 0,0 0,0-1,-1 0,4-3,32-18,-2-2,-1-2,-1-2,-1-2,-2-1,-1-2,21-27,-31 35,64-76,-92 103,0-1,0 1,0-1,0 1,0-1,0 1,0-1,0 1,0-1,1 1,-1 0,0-1,0 1,1-1,-1 1,0-1,1 1,-1 0,0-1,1 1,-1 0,1-1,-1 1,0 0,1 0,-1-1,1 1,-1 0,1 0,-1 0,1 0,-1 0,1 0,-1-1,1 1,-1 0,1 0,-1 0,1 1,-1-1,1 0,-1 0,1 0,-1 0,1 0,-1 1,0-1,1 0,-1 0,1 1,-1-1,0 0,1 1,-1-1,1 0,-1 1,0-1,0 0,1 1,-1-1,0 1,0-1,1 1,-1 0,2 35,-2-29,2 74,3-60</inkml:trace>
  <inkml:trace contextRef="#ctx0" brushRef="#br0" timeOffset="7066.576">4442 819,'2'-21,"2"1,0 0,0 1,2-1,1 1,0 0,1 0,8-12,-11 20,2-4,0 1,0 0,1 1,1 0,0 0,1 0,0 1,1 1,0 0,7-4,-17 14,0 0,0 0,0 0,0 0,0 0,0 1,1-1,-1 0,0 1,1-1,-1 1,0-1,1 1,-1 0,1-1,-1 1,1 0,-1 0,0 0,1 0,-1 0,1 1,-1-1,1 0,-1 1,0-1,1 1,-1-1,0 1,1 0,-1-1,0 1,0 0,0 0,0 0,1 0,-1 0,-1 0,1 0,0 0,0 1,0-1,-1 0,1 0,0 1,-1-1,1 0,-1 1,0-1,1 1,-1-1,0 0,0 1,0-1,0 2,6 80,-8-75,1 0,1 0,-1-1,1 1,1 0,-1 0,1 0,1 0,-1-1,1 1,1 0,-1-1,1 0,1 1,-1-1,1-1,1 1,-1 0,1-1,0 0,0 0,1-1,0 1,0-1,0 0,5 2,-3-4,0 0,0 0,1-1,-1 0,0-1,1 0,0 0,-1-1,1 0,-1 0,1-1,-1 0,1-1,-1 0,1 0,-1-1,0 0,6-3,135-81,-128 73,0 0,-2-1,1-2,-2 1,0-2,-1-1,-1 0,-1-1,-1 0,0-1,-2-1,0 0,-1-1,0-5,-6-23,-10 33</inkml:trace>
  <inkml:trace contextRef="#ctx0" brushRef="#br0" timeOffset="52884.075">5600 565,'55'17,"-33"-12,0-2,0 0,0-2,0 0,0-2,0 0,0-1,0-2,0 0,-1-1,0-1,0-1,0-1,-1-1,14-8,-24 12,-1-1,1 0,-1-1,-1 0,1 0,-1-1,-1 0,1 0,-1-1,-1 0,0 0,0-1,0 0,-4 6,0-1,0 1,0-1,-1 0,1 0,-1 0,0 0,0 0,-1 0,0 0,0 0,0 0,0 0,-1 0,0 0,0 0,0 0,0 0,-1 1,0-1,0 0,0 1,-1-1,0 1,1 0,-1 0,-1 0,1 0,-3-1,-1-2,0 1,0 1,-1 0,0 0,0 0,0 1,0 0,-1 0,1 1,-1 1,0-1,0 1,0 1,0-1,-1 2,1-1,0 1,0 1,-1 0,1 0,0 1,0 0,0 0,1 1,-1 0,-8 4,-8 5,1 0,0 2,1 0,0 2,1 0,1 2,0 0,-9 12,21-22,0 0,1 0,-1 1,2 0,-1 0,1 1,0 0,1 0,1 1,-1 0,2 0,-1 0,2 0,-1 1,2-1,-1 1,2 0,-1 0,2 0,0 0,0 0,1 0,1 3,1-3,1 1,1-1,0 0,0 0,1-1,1 0,0 0,1 0,0-1,0 0,1-1,0 1,1-2,0 1,0-2,1 1,0-1,0-1,1 0,4 1,9 3,-1 0,1-2,1-2,0 0,-1-1,2-2,-1 0,0-2,18-2,-24 0,0-2,0 0,0-1,-1-1,1-1,-1 0,-1-2,1 0,3-4,-4 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7:3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755 282,'-55'-27,"35"17,-1 1,-1 0,0 1,0 2,0 0,-1 1,0 2,0 0,-95-17,97 24,0 0,1 1,0 1,0 1,0 1,1 0,0 2,1 0,0 1,0 1,2 0,-1 2,1 0,1 0,1 1,0 1,-9 15,-30 82,53-110,-1 0,1 0,0 0,0 0,0 1,0-1,0 0,1 0,0 0,-1 0,1 0,0 0,1-1,-1 1,0 0,1 0,-1-1,1 1,0-1,0 1,0-1,0 0,1 0,-1 0,0 0,1 0,0 0,-1-1,1 1,1 0,94 30,-80-27,92 15,-110-20,1 1,0-1,0 1,0-1,-1 1,1-1,0 1,-1-1,1 1,-1-1,1 1,-1 0,1-1,-1 1,1 0,-1 0,1-1,-1 1,0 0,1 0,-1 0,0 0,0-1,0 1,0 0,0 0,0 0,0 0,0-1,0 1,0 0,0 0,0 0,-1 0,1-1,0 1,0 0,-1 0,1 0,-1-1,1 1,-1 0,1-1,-1 1,1 0,-1-1,0 1,1-1,-1 1,0-1,0 1,1-1,-2 1,-39 34,39-34,-38 27,-80 67,115-90,1-1,0 1,0 1,0-1,0 1,1-1,0 1,0 0,1 0,0 0,0 0,0 1,0-1,1 0,0 1,1-1,0 1,0 0,0-1,0 1,1 0,4 1,0 0,0 0,1-1,-1 1,2-1,-1-1,1 1,0-1,0 0,1-1,0 1,0-2,0 1,0-1,1 0,0-1,0 0,0 0,0-1,0 0,0-1,0 0,1 0,4-1,242 3,-183-15,-55 6</inkml:trace>
  <inkml:trace contextRef="#ctx0" brushRef="#br0" timeOffset="869.98">1234 565,'62'11,"-1"-3,1-2,0-3,7-3,-39 0,250 0,-279 0,0 1,0-1,0 1,1 0,-1-1,0 0,0 1,0-1,0 0,1 0,-1 1,0-1,0 0,0 0,1 0,-1 0,0-1,0 1,0 0,1 0,-1-1,0 1,0-1,0 1,0-1,0 1,0-1,0 0,0 0,0 1,0-1,0 0,0 0,-1 0,1 0,0 0,-1 0,1 0,0 0,-1 0,1 0,-1 0,0-1,1 1,-1 0,0 0,0 0,0-1,0 1,0 0,0 0,0 0,0-1,0 1,-1 0,1 0,0 0,-1-1,-14-16,0 1,-1 0,-1 1,-1 1,0 1,-1 0,-7-3,-52-41,77 57,1 0,-1 0,0 0,1 0,-1 0,0 0,1 0,-1 0,0 0,0 1,0-1,0 0,0 1,0-1,0 0,0 1,0-1,0 1,0 0,0-1,0 1,0 0,0 0,0-1,-1 1,1 0,0 0,0 0,0 1,0-1,0 0,-1 0,1 1,0-1,0 0,0 1,0-1,0 1,0 0,0-1,0 1,0 0,0-1,1 1,-1 0,0 0,0 0,1 0,-1 0,0 0,1 0,-1 0,-41 179,-3 127,44-300,0 1,1 0,0 0,0-1,1 1,-1 0,2 0,-1-1,1 1,0-1,1 1,0-1,0 0,0 0,1 0,0-1,1 1,2 3,-3-9,0 0,0 0,0-1,0 0,0 1,-1-1,1 0,0-1,0 1,0-1,0 0,0 0,-1 0,1 0,0 0,-1-1,1 0,-1 0,1 0,-1 0,0 0,0-1,0 0,0 1,-1-1,1 0,-1 0,2-2,-1 2,64-63,-4-2,-3-3,-2-3,26-48,-65 95,-1 3</inkml:trace>
  <inkml:trace contextRef="#ctx0" brushRef="#br0" timeOffset="1383.362">3210 85,'-30'-5,"1"1,-1 2,0 1,0 1,1 1,-1 2,0 1,1 1,0 2,-18 7,31-11,1 0,-1 1,1 1,0 1,1 0,-1 1,1 0,0 1,1 1,0 0,1 0,0 2,0 0,1 0,0 1,1 0,-3 5,12-15,-1 2,1-1,0 0,0 0,0 0,0 1,1-1,-1 0,1 1,0-1,0 0,0 1,0-1,1 0,-1 1,1-1,0 0,0 0,0 1,1-1,-1 0,0 0,1 0,0 0,0-1,0 1,0 0,0-1,1 0,-1 1,1-1,0 1,6 2,0 1,0-1,0 0,1-1,-1 0,1-1,0 0,0 0,11 1,1-1,-14-3,0 1,0 0,0 0,0 1,-1 0,1 0,0 1,-1 0,1 1,-1-1,0 1,0 1,1 0,-7-1,-1-1,1 1,0-1,-1 1,0-1,1 1,-2-1,1 1,0-1,-1 1,1-1,-1 1,0-1,0 1,0-1,-1 0,1 0,-1 0,0 0,0 0,0 0,0 0,0 0,-1-1,1 1,-1-1,0 0,0 1,0-1,-2 3,-166 179,161-177,1 0,0 1,0 0,0 1,1-1,1 2,-1-1,2 1,-1 0,1 1,1-1,0 1,0 1,1-1,0 2,4-10,0 0,0 0,0 0,0 0,1 0,-1 0,1 0,0 0,-1 0,2 0,-1-1,0 1,0 0,1-1,0 1,-1-1,1 1,0-1,0 0,0 0,0 0,1 0,-1 0,1 0,-1-1,1 1,-1-1,1 0,0 0,0 0,-1 0,1 0,0 0,2-1,103 13,120-42,-161 8,-49 16</inkml:trace>
  <inkml:trace contextRef="#ctx0" brushRef="#br0" timeOffset="2688.06">3887 536,'-41'6,"0"3,1 1,0 1,1 3,0 1,1 2,1 1,-23 17,48-29,0 0,1 1,-1 1,1 0,1 0,0 1,0 1,0 0,2 0,-1 0,1 1,1 1,0-1,0 1,1 0,1 1,-1 2,5-13,1 1,-1-1,1 0,0 1,-1-1,1 1,0-1,1 1,-1-1,0 1,1-1,-1 0,1 1,0-1,0 0,0 1,0-1,0 0,1 0,-1 0,0 0,1 0,0 0,-1-1,1 1,0 0,0-1,0 1,0-1,0 0,0 0,1 0,-1 0,0 0,0 0,1 0,-1-1,1 1,-1-1,1 0,-1 0,0 0,3 0,107-23,-59-5,-2-2,-1-2,-2-2,-1-3,37-37,-81 71,13-9,-19 39,-9-1,0 1,2 1,1 0,2 0,0 1,2 0,1 0,1 4,3-28,1-1,-1 1,1 0,0-1,0 1,1-1,0 1,-1-1,1 0,0 0,1 1,-1-2,1 1,0 0,0 0,0-1,0 0,1 1,0-1,-1-1,1 1,0 0,0-1,0 0,1 0,-1 0,0 0,1-1,-1 0,1 0,2 0,7 2,-1-1,1 0,-1-2,1 1,0-2,0 1,-1-2,1 0,-1-1,6-1,16-8,0 0,-1-2,-1-2,-1-1,0-1,-1-2,-1-1,-1-2,-1 0,-1-2,7-10,6-6,-1-2,-3-2,-1-1,-3-2,13-26,-44 72,1 1,-1-1,0 1,0-1,0 1,0-1,0 0,0 0,0 0,0 1,-1-1,1 0,-1 0,0 0,1 0,-1 0,0 0,0 0,0 0,0 0,0 0,-1 0,1 0,-1 0,1 0,-1 1,0-1,0 0,1 0,-1 0,0 1,-1-1,1 1,0-1,0 1,-1-1,1 1,-1-1,1 1,-1 0,0 0,1 0,-1 0,0 0,0 0,0 1,1-1,-1 1,0-1,0 1,0 0,0-1,0 1,-1 0,-14 3,0 1,1 1,-1 0,1 1,0 1,1 0,-1 1,1 1,1 0,0 1,0 0,1 2,-5 4,17-15,-10 7,0 0,1 0,0 1,0 0,1 0,0 1,1 1,0-1,0 1,1 1,1-1,0 1,-2 6,8-16,0 1,-1-1,1 1,0-1,0 1,1-1,-1 1,0-1,1 1,0-1,-1 1,1-1,0 1,0-1,0 0,1 0,-1 0,0 1,1-1,-1 0,1-1,0 1,0 0,0 0,0-1,0 1,0-1,0 0,0 0,1 1,-1-1,0-1,1 1,0 0,88 17,197-19,-285 1,-1 0,0 0,1 0,-1 1,0-1,0 1,0-1,1 1,-1 0,0 0,0 0,0 0,0 0,0 1,0-1,-1 0,1 1,0-1,-1 1,1 0,-1 0,1 0,-1-1,0 1,0 0,0 0,0 1,0-1,0 0,-1 0,1 0,-1 1,0-1,1 2,-13 83,5-58,5-25,1 0,-1 0,1-1,-1 1,1 0,1 0,-1 0,0 0,1 0,0 0,0 1,0-1,1 0,-1 0,1 0,0 0,0 0,0 0,1-1,-1 1,1 0,0-1,0 1,0-1,1 1,-1-1,1 0,0 0,-1 0,1 0,1-1,-1 1,0-1,1 0,-1 0,1 0,0 0,-1-1,1 1,0-1,0 0,0 0,2-1,10-2,1-2,-1-1,0 0,-1 0,1-2,-1 0,0-1,-1 0,0-1,0-1,-1 0,0-1,-1 0,0-1,8-11,7-2,26-32,-1-2,-4-3,-2-1,-3-3,10-25,-9 20,-19 32,-2 0,-2-2,-2 0,-1-1,3-15,-21-26,0 81,-1 0,1 0,-1 1,0-1,0 0,1 0,-1 1,-1-1,1 1,0-1,0 1,-1-1,1 1,0 0,-1-1,1 1,-1 0,0 0,1 0,-1 0,0 1,0-1,0 0,1 1,-1-1,0 1,0 0,0-1,0 1,0 0,0 0,0 0,0 1,1-1,-1 0,0 1,0-1,0 1,0 0,1-1,-2 2,-5 4,0 0,0 0,0 1,1 1,1-1,-1 1,1 0,0 1,1-1,0 1,0 0,1 0,0 1,1-1,0 1,0 0,1 0,0 0,1 0,0 0,1 0,0 1,1 8,1 21,1 1,2-1,2 1,2-1,12 33,10 49,-9 46,-6-37,-15-119</inkml:trace>
  <inkml:trace contextRef="#ctx0" brushRef="#br0" timeOffset="2937.741">5073 479,'43'0,"39"-4,9-3,-5-3,-13-2,-9-2,-11 0,-9-1,-3-4,1-2,4-4,2-1,-1-2,-4-1,-9 5</inkml:trace>
  <inkml:trace contextRef="#ctx0" brushRef="#br0" timeOffset="3201.795">6117 1,'-56'95,"4"4,4 1,-20 68,62-154,1-1,0 1,1 0,0 0,1 0,1 1,0-1,1 1,1-1,0 1,1 0,1-1,0 1,1-1,0 0,4 11,-3-17,0 0,0 0,1 0,0 0,1 0,-1-1,1 0,1 0,-1-1,1 0,0 0,1 0,-1-1,1 0,0-1,0 0,1 0,-1 0,1-1,0-1,0 1,0-2,0 1,0-1,0 0,9-1,7-2,-1-2,0 0,1-2,-2 0,1-2,-1-1,0 0,-1-2,0-1,-1 0,2-3,-9 7,48-13,-60 62,-4-36,1 1,0 0,0-1,0 1,0 0,1 0,0 0,0 0,1-1,-1 1,1 0,1 0,-1-1,1 1,0 0,0-1,0 0,1 1,0-1,0 0,1-1,-1 1,1 0,0-1,0 0,0 0,1 0,-1 0,1-1,0 0,0 0,2 1,16 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0,'-2'1,"0"1,0-1,0 1,1-1,-1 1,0-1,1 1,0 0,-1 0,1 0,0 0,0 0,0 0,0 0,0 0,0 0,1 1,-1-1,1 0,-1 1,1-1,0 0,0 0,0 1,0 1,0-1,-28 196,25 113,2-305,1 1,-1-1,1 0,0 1,1-1,-1 0,2 1,-1-1,1 0,0 0,0 0,1 0,0 0,0-1,1 1,0-1,0 0,0 0,1 0,0-1,0 0,0 1,4 1,-3-7,1-1,-1 0,0 0,1 0,-1-1,0 0,0 0,0-1,0 1,-1-1,1-1,-1 1,1-1,-1 0,0 0,-1 0,1-1,-1 0,0 0,0 0,0 0,-1 0,1-3,96-162,-52 10,-48 161,0-1,1 1,-1-1,0 0,0 1,0-1,0 1,1-1,-1 0,0 1,0-1,1 0,-1 1,0-1,1 0,-1 1,0-1,1 0,-1 0,1 0,-1 1,0-1,1 0,-1 0,1 0,-1 0,0 0,1 1,-1-1,1 0,-1 0,1 0,-1 0,1 0,-1-1,0 1,1 0,-1 0,1 0,-1 0,0 0,1-1,-1 1,1 0,-1 0,0 0,1-1,-1 1,0 0,1-1,-1 1,0 0,1-1,-1 1,0 0,0-1,0 1,1-1,-1 1,0 0,0-1,0 0,10 40,-9-37,3 27,2 1,2-1,0-1,2 1,1-2,1 1,1-2,2 1,1-2,0 0,14 13,-27-35,-1 0,1 0,0 0,1-1,-1 0,0 1,1-1,-1-1,1 1,0 0,0-1,-1 0,1 0,0 0,0 0,0-1,0 1,0-1,0 0,0 0,0 0,0-1,0 0,0 1,0-2,0 1,0 0,-1-1,1 1,-1-1,1 0,-1 0,1-1,-1 1,0-1,0 1,2-4,16-21,-2-1,-1-1,-1-1,-2 0,-1-2,-1 1,-2-1,6-28,32-194,-48 247,-1 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7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1,'0'1379,"27"-1176,-26-179</inkml:trace>
  <inkml:trace contextRef="#ctx0" brushRef="#br0" timeOffset="917.44">5532 114,'11'137,"18"104,-16-93,-6 0,-9 78,0-51,0-130,1-31,0 1,1-1,0 1,1-1,1 1,0-1,1 0,4 12,-1-14</inkml:trace>
  <inkml:trace contextRef="#ctx0" brushRef="#br0" timeOffset="1915.356">0 848,'364'-62,"-194"45,2 8,121 10,-121 1,411 26,6-44,236 2,-522 16,-4-13,-83-2,118 11,33-1,-26-24,150-2,-84 0,329 30,-685-6,-33-1</inkml:trace>
  <inkml:trace contextRef="#ctx0" brushRef="#br0" timeOffset="2996.481">6237 283,'-544'309,"-18"-61,554-245,-45 32,52-26</inkml:trace>
  <inkml:trace contextRef="#ctx0" brushRef="#br0" timeOffset="3870.324">1468 453,'-625'312,"66"-24,497-249,78-38,-3-6</inkml:trace>
  <inkml:trace contextRef="#ctx0" brushRef="#br0" timeOffset="7283.611">3104 1045,'5'-6,"-54"70,-161 207,4-40,174-208,15-16</inkml:trace>
  <inkml:trace contextRef="#ctx0" brushRef="#br0" timeOffset="7765.138">2710 1130,'124'111,"-37"35,23 105,-87-176,-23-60</inkml:trace>
  <inkml:trace contextRef="#ctx0" brushRef="#br0" timeOffset="8086.766">3218 1384,'4'34,"7"10,2 4,-2-3,-3-3,-2-5,-3-3,-1-3,-6-7,-3-2,-4-6,-1-4</inkml:trace>
  <inkml:trace contextRef="#ctx0" brushRef="#br0" timeOffset="8587.285">3189 1384,'62'-19,"-48"13,1 1,0 1,0 0,1 0,-1 2,1 0,-1 1,14 1,-28 0,1 0,-1 0,1 0,-1 0,0 0,1 0,-1 1,1-1,-1 1,0-1,1 1,-1-1,0 1,0 0,0-1,1 1,-1 0,0 0,0 0,0 0,0 0,0 0,-1 0,1 1,0-1,0 0,-1 0,1 1,-1-1,1 0,-1 1,0-1,1 0,-1 1,0-1,0 1,0-1,0 0,0 2,-22 59,8-25,14-30,0-1,1 1,0-1,0 1,1-1,-1 0,2 1,-1-1,1 0,-1 0,1-1,1 1,-1 0,1-1,0 0,1 0,-1 0,1-1,0 1,0-1,0 0,1-1,-1 1,1-1,0 0,0 0,5 1,2 4,-10-6,0 0,0 1,0-1,0 1,-1 0,1 0,-1 0,0 0,1 0,-1 0,-1 1,1-1,0 1,-1-1,0 1,0 0,0-1,0 1,-1 0,1 0,-1 0,0-1,0 1,0 0,-1 0,1 0,-1-1,0 1,0 0,-1-1,1 1,-1-1,1 1,-1-1,0 1,0-1,-1 0,1 0,-1 0,1-1,-1 1,0 0,0-1,-6 5,0 0,-1 0,1-1,-1 0,-1-1,1-1,-1 1,1-1,-1-1,0 0,-1-1,1 0,0 0,-1-2,1 1,-7-1,1-6</inkml:trace>
  <inkml:trace contextRef="#ctx0" brushRef="#br0" timeOffset="8938.143">4064 1328,'-103'180,"-8"-39,-12-2,30-43,81-81</inkml:trace>
  <inkml:trace contextRef="#ctx0" brushRef="#br0" timeOffset="9689.613">4233 1441,'-287'298,"210"-192,77-106,0 0,0 0,0 1,1-1,-1 0,0 0,0 0,0 1,0-1,1 0,-1 0,0 1,0-1,0 0,0 0,0 1,0-1,0 0,0 0,0 1,0-1,0 0,0 0,0 1,0-1,0 0,0 1,23-20,338-326,-359 343,0 0,1 0,-1 0,0 0,1 0,-1 1,1-1,0 1,-1 0,1-1,0 1,0 1,0-1,0 0,0 1,0-1,0 1,0 0,0 0,0 0,0 0,0 1,0-1,0 1,0 0,0 0,0 0,-1 0,1 0,0 1,-1-1,1 1,-1 0,1-1,-1 1,0 0,0 1,1-1,-2 0,1 1,0-1,0 1,-1-1,0 1,15 19,-1 2,-2-1,0 2,-1 0,7 24,19 24,-29-58</inkml:trace>
  <inkml:trace contextRef="#ctx0" brushRef="#br0" timeOffset="9988.095">4121 1666,'29'0,"18"0,7-5,-1-1,-5 0,-6 1,-5 2,-4 0,-3-3,-2-1,-5 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1 188,'540'0,"-536"0,-2 0,0 1,-1-1,1 1,0-1,0 1,-1-1,1 0,0 0,0 0,-1 0,1 0,0 0,0-1,-1 1,1-1,0 1,0-1,-1 1,1-1,-1 0,1 0,-1 0,1 0,-1 0,1 0,-1 0,0 0,0-1,1 1,-1 0,0-1,0 1,-1-1,1 1,0-1,0 0,-1 1,1-1,-1 0,1 1,-1-1,0-1,-3-8,-2 1,0-1,0 1,0 1,-2-1,1 1,-1 0,0 0,-1 1,0 0,0 1,-8-6,11 8,4 3,-1 0,1 0,-1 1,0-1,1 0,-1 1,0-1,0 1,0 0,0-1,0 1,0 0,-1 0,1 0,0 1,0-1,-1 0,1 1,-1 0,1-1,0 1,-1 0,1 0,-1 1,1-1,0 0,-1 1,1-1,0 1,-1 0,1 0,0 0,0 0,0 0,0 0,0 1,0-1,0 1,0-1,0 1,1 0,-1 0,1-1,-1 1,1 0,0 0,0 1,0-1,0 0,0 0,0 1,0 0,-15 44,2 1,2 1,2 0,0 17,9-58,-1-7,1 1,0-1,0 1,0 0,1-1,-1 1,0 0,1 0,-1 0,1-1,-1 1,1 0,0 0,0 0,0 0,0 0,0 0,0 0,0-1,1 1,-1 0,1 0,0 0,-1 0,1-1,0 1,0 0,0-1,0 1,0-1,0 1,1-1,-1 1,0-1,1 0,-1 0,1 0,-1 0,1 0,0 0,-1 0,1 0,0-1,0 1,0 0,-1-1,3 1,8-7,0 0,-1-1,0 0,0-1,0 0,-1-1,0 0,-1-1,6-6,16-16,42-32,-55 47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20,'0'-1,"0"0,-1 0,1 0,0 1,0-1,-1 0,1 0,-1 0,1 0,-1 0,1 1,-1-1,1 0,-1 0,0 1,0-1,1 0,-1 1,0-1,0 1,0-1,1 1,-1-1,0 1,0 0,0-1,0 1,0 0,0 0,0 0,0 0,0-1,0 1,0 1,0-1,0 0,0 0,0 0,0 0,1 1,-1-1,0 0,0 1,0-1,0 1,0-1,1 1,-1-1,0 1,0 0,1-1,-1 1,0 0,1 0,-1-1,1 1,-1 0,1 0,-1 0,1 0,0 0,-1 0,1 0,-5 18,1 1,0-1,2 1,0 0,2 0,0 0,1 9,0 8,-1 2,-2-16,0 0,2 0,1-1,1 1,0 0,2-1,1 1,0-1,2-1,1 1,0-1,1 0,13 19,-20-37,0 0,1 0,-1 0,1 0,0 0,0-1,0 1,0-1,0 0,0 0,1 0,-1 0,1-1,-1 1,1-1,0 0,-1 0,1 0,0-1,0 1,0-1,0 0,-1 0,1 0,0 0,0-1,0 0,0 0,-1 0,1 0,0 0,-1-1,1 0,-1 1,0-1,1-1,-1 1,18-15,0-1,-2 0,0-1,-1-2,-2 1,0-2,-1 0,0-1,0-6,47-66,-62 95,0 1,0-1,0 1,0-1,1 1,-1-1,0 0,0 1,0-1,0 1,0-1,1 1,-1-1,0 0,0 1,1-1,-1 0,0 1,1-1,-1 0,0 1,1-1,-1 0,0 0,1 1,-1-1,0 0,1 0,-1 0,1 1,-1-1,1 0,-1 0,1 0,-1 0,0 0,1 0,-1 0,1 0,-1 0,1 0,-1 0,1 0,-1 0,0-1,1 1,-1 0,1 0,-1 0,1-1,-1 1,0 0,1 0,-1-1,0 1,1 0,-1-1,0 1,0 0,1-1,-1 1,0-1,1 1,0 48,-1-41,0 4,13 143,-12-149,0 1,1 0,0-1,0 1,0-1,1 0,0 0,0 0,0 0,0 0,1-1,0 1,0-1,0 0,0 0,1-1,0 1,-1-1,1 0,1 0,-1-1,0 1,1-1,4 1,1-1,-1-1,0 0,0 0,1-1,-1-1,0 0,0 0,1-1,-1 0,0-1,-1 0,1 0,0-1,-1-1,0 1,0-2,0 1,-1-1,0 0,0-1,0 0,-1 0,0-1,0 0,-1 0,0 0,-1-1,2-2,12-20,0 0,-2-2,-2 0,0 0,-3-1,-1-1,-1 0,-2-1,-1 0,-2 0,-2 0,-1-1,-2-7,9 59,-3 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6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35 931,'-15'29,"-4"9</inkml:trace>
  <inkml:trace contextRef="#ctx0" brushRef="#br0" timeOffset="248.437">6 367,'0'0</inkml:trace>
  <inkml:trace contextRef="#ctx0" brushRef="#br0" timeOffset="513.336">316 1044,'162'-324,"-109"259,-51 65,0 0,0 0,0 0,0 1,0-1,0 1,0-1,0 1,0 0,-1 0,1 0,0 0,0 0,-1 0,1 1,-1-1,1 0,-1 1,0-1,1 1,-1 0,0-1,0 1,0 0,0 0,0-1,-1 1,1 0,-1 0,1 0,-1 0,1 0,-1 0,0 0,0 0,0 0,0 0,-1 0,1 0,0 0,-1 0,0 1,2 43,-2-40,-1-1,1 1,1 0,-1 0,1 0,0 0,0 0,0 0,1 0,0 0,1 0,-1 0,1 0,0-1,0 1,1-1,-1 1,1-1,1 0,-1 0,1-1,0 1,0 0,0-1,0 0,1 0,0-1,0 1,0-1,0 0,0 0,1-1,1 1,0-3,-1 0,1 0,0-1,0 0,0 0,-1-1,1 0,-1 0,1-1,-1 0,0 0,0 0,0-1,0 1,-1-2,1 1,-1 0,0-1,0 0,-1 0,0-1,0 1,0-1,0 0,-1 0,0 0,0-1,-1 1,1-1,-2 1,1-1,-1 0,1-6,25-44,-16 44</inkml:trace>
  <inkml:trace contextRef="#ctx0" brushRef="#br0" timeOffset="984.951">1276 592,'-13'10,"1"2,0-1,1 2,0-1,1 2,1-1,0 1,0 1,1-1,1 1,1 1,0 1,4-12,1 1,0-1,0 0,1 1,-1-1,1 1,1-1,-1 1,1-1,-1 1,2-1,-1 0,1 1,-1-1,1 0,1 0,-1 0,1 0,0-1,0 1,0-1,1 0,-1 0,1 0,0 0,0 0,1-1,-1 0,1 0,-1 0,1 0,0-1,0 0,0 0,1 0,-1-1,0 1,1-1,-1-1,0 1,5-1,8 1,0 0,0-2,0 0,0-1,0-1,-1 0,1-1,-1-1,0-1,0-1,0 0,-1-1,0-1,-1 0,0-1,0-1,-1 0,-1-1,0-1,0 0,2-4,12-8,-1-1,-1-1,-2-1,0-1,-2-1,-2-1,0-1,-2 0,-2-2,-1 0,-1 0,6-30,-16 42,0 1,-1-1,-1 0,-1 1,-1-1,-1 0,0 1,-6-20,6 33,0 1,-1-1,0 1,0 0,0 0,-1 0,0 0,0 0,-1 1,0 0,0 0,-1 0,1 1,-1 0,0 0,-1 0,1 1,-1-1,0 2,0-1,0 1,0 0,-1 1,1-1,-1 1,-1 1,-8 1,0 1,1 0,-1 2,0 0,0 1,1 0,0 2,0 0,0 0,1 2,0 0,0 0,1 2,0 0,1 0,0 1,1 1,0 0,0 1,2 0,-1 0,2 1,-2 4,0-1,0 0,1 1,1 0,1 1,0 0,2 0,0 1,1 0,1 0,1 0,0 0,2 0,0 1,2-1,0 0,1 1,1-1,1 0,1 0,0-1,2 1,0-1,1-1,1 1,1-1,1-1,4 5,16 13,1-3,2 0,2-3,0 0,2-3,1-1,1-2,0-1,2-3,1-1,0-2,1-2,1-2,0-2,0-2,3-1,-9-1,-8-3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0,'-14'39,"-5"17,0 3,5-2,3-12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3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34,'-15'-14,"-4"-6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72 324,'-1'1,"0"1,0 0,0-1,0 1,0 0,1 0,-1 0,1 0,-1 0,1-1,0 1,0 0,0 0,0 0,0 0,0 0,0 0,1 0,-1 0,1 0,-1-1,1 1,0 0,0 0,-1-1,1 1,1 0,-1-1,0 1,0-1,0 1,1-1,-1 0,1 0,-1 1,1-1,0 0,-1 0,1 0,0-1,0 1,-1 0,1-1,1 1,15 4,0 0,0-1,1 0,0-2,-1 0,1-2,0 0,0-1,0 0,1-2,-8 2,0-1,0 0,0-1,0-1,-1 0,1 0,-1-1,0 0,0-1,-1 0,0-1,0 0,0-1,-1 0,0 0,-1-1,0 0,0 0,-1-1,0 0,-1-1,0 1,-1-1,0 0,0-1,0-5,-2 9,1-1,0-1,-1 1,0-1,0 0,-1 1,0-1,-1 0,0-1,-1 1,0 0,-1 0,0 0,0 0,-1 0,0 0,-1 0,-3-7,6 16,-1 0,1 0,-1 0,0 0,1 0,-1 0,0 0,0 0,0 0,0 0,0 0,0 1,0-1,0 0,0 1,0-1,0 1,0-1,0 1,0-1,-1 1,1 0,0 0,0-1,0 1,-1 0,1 0,0 0,0 1,0-1,-1 0,1 0,0 1,0-1,0 0,-1 1,1-1,0 1,0 0,0-1,0 1,0 0,0 0,0-1,1 1,-1 0,0 0,0 0,1 0,-1 0,-34 54,15-3,2 2,2 0,3 1,-3 37,-2 1,4-14,-3-2,-3 0,-4-1,-3-1,-4-1,-2-2,-18 24,40-79,0 0,-1-1,-1-1,0 0,-1 0,-1-2,0 0,-11 8,27-22,-1 0,1 1,-1-1,1 0,-1 0,1 1,-1-1,0 0,1 0,-1 0,0 1,1-1,-1 0,0 0,0 0,0 0,0 0,0 0,0 1,0-1,0 0,0 0,0 0,-1 0,1 0,0 0,-1 1,1-1,0 0,-1 0,1 1,-1-1,1 0,-1 0,1 1,-1-1,0 1,1-1,-1 0,0 1,0-1,1 1,-1 0,0-1,0 1,0 0,0-1,1 1,-1 0,0 0,0 0,0 0,0-1,0 1,0 1,1-1,-1 0,0 0,0 0,0 0,0 1,0-1,1 0,-1 1,0-1,0 1,11-16,1 1,1 1,0 0,1 1,0 0,1 0,0 2,1 0,0 0,8-6,1-1,1 2,0 0,1 2,1 1,0 1,1 1,0 1,0 2,0 0,1 3,0 0,0 1,1 2,-1 1,17 3,22 10,71 2,-134-16,0 1,-1-1,1 0,-1 0,1-1,-1 1,0-1,0 0,0 0,0 0,0-1,0 1,0-1,-1 0,1 0,-1 0,0-1,0 1,0-1,0 0,-1 0,0 0,1 0,-2 0,1 0,0 0,0-4,0 2,-1 1,-1 0,1 0,-1 0,0 0,0-1,0 1,-1 0,0 0,0 0,0-1,0 1,-1 1,-2-5,4 7,-1 0,0 1,0-1,0 0,0 1,0-1,0 1,0-1,-1 1,1 0,0-1,-1 1,1 0,-1 0,1 0,-1 0,0 0,0 0,1 1,-1-1,0 0,0 1,0-1,0 1,1 0,-1 0,0 0,0 0,0 0,0 0,0 0,0 1,0-1,1 1,-1-1,0 1,0 0,1-1,-1 1,0 0,0 1,-3 2,-1 1,1 0,0 0,0 1,1-1,-1 1,1 0,1 0,-1 1,1-1,0 1,0-1,1 1,0 0,0 0,1 0,0 0,0 1,1-1,-1 0,2 0,-1 0,1 1,0-1,0 0,1 0,0 0,0 0,1-1,0 1,0 0,1-1,-1 0,1 0,1 0,-1-1,1 1,0-1,5 4,0-3,1 0,-1-1,1 0,1-1,-1 0,0-1,1 0,0 0,0-2,0 1,0-2,0 1,0-2,0 0,0 0,-1-1,1 0,0-1,-1-1,1 1,-1-2,0 0,0 0,-1-1,0 0,0-1,7-6,24-15,-2-2,-1-2,-1-1,-2-2,-2-2,-1-1,-2-1,-1-2,-2 0,-3-2,-1-1,-2-1,0-6,-11 18,-1 0,-1-1,-2 0,-2-1,-1 1,-2-1,-1-4,-6 9,-9 40,-3 48,2 1,3 0,3 1,2 0,3 1,3-1,2 1,3 8,24 163,2-123,-26-153,-3-12,-1 30</inkml:trace>
  <inkml:trace contextRef="#ctx0" brushRef="#br0" timeOffset="249.582">1200 465,'39'14,"26"10,13 1,-3-5,-5-9,-4-8,-3-3,-9-3,-3-4,-6-2,-5 0,-10 3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1 643,'0'-15,"0"1,1 0,1 0,0 0,1 0,0 0,1 1,1-1,0 1,0 0,3-2,28-48,2 1,4 3,1 1,42-41,25-22,-109 120,1-1,0 1,0 0,0-1,0 1,0 0,0 0,0 1,0-1,0 0,1 1,-1-1,0 1,0 0,0-1,1 1,-1 0,0 1,1-1,-1 0,0 1,0-1,0 1,1-1,-1 1,0 0,0 0,0 0,0 0,0 1,-1-1,1 0,0 1,0 0,-1-1,1 1,-1 0,0-1,1 2,49 87,-43-73,20 41,-3 1,-3 1,-2 1,1 16,-10-41,-8-28,-1 0,1 0,-1 0,0 0,-1 0,0 0,0 0,-1 0,0 0,-1 1,0 2,-1-9,0 1,0-1,0 0,-1-1,1 1,-1 0,0-1,1 1,-1-1,0 0,0 1,0-2,0 1,0 0,0 0,0-1,0 0,0 0,0 0,0 0,0 0,0 0,0-1,0 1,0-1,0 0,0 0,1 0,-1 0,0-1,0 1,1-1,-1 0,0 0,-5-1,-50-22,0-2,2-3,1-2,2-2,-47-40,81 59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7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1 133,'67'0,"174"-11,46-7,-263 14,-30-8,-153-39,88 14,69 39,1-1,0 1,-1-1,1 1,0 0,0 0,0 0,1-1,-1 1,0 0,1 0,-1 0,1 0,0 0,-1 0,1 0,0 0,0 0,1 0,-1 0,0 0,1 0,-1 0,1 0,-1 0,1 0,0 0,0 0,0 0,0-1,0 1,1 0,2 12,-1 6,0 0,-1 0,-2 1,0-1,-1 0,-1 1,0-1,-6 18,-3 36,11-74,0 1,0-1,0 1,0-1,0 0,0 1,0-1,1 1,-1-1,0 1,0-1,0 1,0-1,0 0,1 1,-1-1,0 0,0 1,1-1,-1 0,0 1,1-1,-1 0,0 1,1-1,-1 0,0 0,1 1,-1-1,1 0,-1 0,1 0,-1 0,0 1,1-1,-1 0,1 0,-1 0,1 0,-1 0,0 0,1 0,-1 0,1-1,-1 1,1 0,-1 0,0 0,1 0,-1 0,1-1,-1 1,0 0,1 0,-1-1,0 1,1 0,-1-1,0 1,1 0,-1-1,0 1,0 0,1-1,-1 1,0-1,0 1,0-1,26-26,-25 26,32-41,-19 22,1 1,0 1,2 1,0 0,1 1,5-3,9-4,-20 11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8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349 367,'-28'14,"1"2,0 0,1 2,1 0,1 2,0 1,2 0,0 2,2 1,0 0,-6 13,18-24,0 1,1-1,1 1,1 0,0 0,0 1,1 0,1 0,1-1,0 2,1 1,0-12,1 1,0-1,0 1,0-1,1 0,0 1,0-1,0 1,0-1,1 0,0 0,0 0,1 0,-1 0,1-1,0 1,1-1,-1 1,1-1,-1 0,1-1,0 1,1-1,-1 1,1-1,-1-1,1 1,0 0,0-1,0 0,4 1,0-2,-1 1,1-1,0 0,0-1,0 0,0 0,0-1,0 0,0-1,0 1,0-2,-1 1,1-2,-1 1,0-1,0 0,0 0,0-1,-1-1,0 1,0-1,0 0,21-21,-1 0,-1-2,-2-1,12-19,-23 32,107-176,-119 192,-1-1,1 0,0 0,-1 0,1 0,0 1,0-1,1 0,-1 1,0-1,0 0,1 1,-1 0,1-1,-1 1,1 0,0 0,0 0,-1 0,1 0,0 0,0 0,0 1,1-1,-7 40,0-21,1 0,1 1,0-1,2 1,0 0,1-1,1 1,1-1,2 10,-3-21,1 1,-1 0,1-1,1 0,-1 1,1-1,1-1,-1 1,1-1,0 1,1-1,-1-1,1 1,0-1,1 0,-1 0,1-1,0 0,0 0,0-1,1 0,-1 0,2 0,1-1,1 0,-1 0,0-1,0-1,0 0,1 0,-1-1,0 0,0 0,0-2,0 1,0-1,0 0,-1-1,0 0,1-1,-1 0,-1 0,1-1,-1 0,0-1,0 0,-1 0,0 0,0-1,-1 0,0 0,2-5,115-201,-120 204,-7 16,-8 15,6-8,0 1,1-1,1 1,1 0,0 1,0-1,1 0,1 1,1-1,0 1,1-1,0 1,1-1,1 1,1 0,-2-9,0-1,1 0,0 0,0-1,0 1,1-1,0 1,-1-1,1 0,1 0,-1-1,1 1,-1-1,1 0,0 0,0-1,0 1,1-1,-1 0,0-1,1 1,0-1,-1 0,1-1,0 1,-1-1,1 0,0 0,-1-1,1 0,-1 0,1 0,-1 0,1-1,-1 0,0 0,1-1,0-1,26-14,-1-3,0 0,-2-2,-1-1,3-5,-19 18,24-23,-1-2,-3-2,0-1,-3-1,6-13,-30 45,1 1,0-1,-1-1,0 1,0-1,-1 1,0-2,-1 1,0 0,0 0,-1-1,0 0,-1 1,0-1,0 0,-1-1,0 9,-1 0,1 1,-1-1,0 0,1 1,-1-1,0 1,0-1,0 1,0-1,0 1,-1 0,1 0,0-1,0 1,-1 0,1 0,-1 0,1 0,-1 1,1-1,-1 0,0 1,1-1,-1 1,0-1,0 1,1 0,-1 0,0 0,0 0,1 0,-1 0,0 0,1 0,-1 1,0-1,0 1,1-1,-1 1,1 0,-1 0,1 0,-2 0,-67 43,69-44,-7 4,0 1,1 0,-1 0,1 1,0 0,0 0,1 1,0 0,0 0,0 0,1 1,0 0,1 0,-1 0,2 0,-1 1,1-1,0 1,1 0,0 0,1 0,-1 0,2 1,-1-1,2 4,4-5,1-1,0 0,1 0,0-1,0 0,0 0,1-1,-1 0,1 0,1-1,-1 1,1-2,-1 1,1-2,0 1,0-1,0 0,1-1,-1 0,0 0,9-1,-7 1,-4-1,-1 0,1 1,-1 0,1 0,-1 0,1 1,-1 0,0 0,0 0,0 1,0 0,-1 0,1 0,-1 1,1 0,-1 0,0 1,-1-1,1 1,-1 0,0 0,0 0,-1 1,1-1,1 6,-3-1,-1 0,-1 0,0 1,0-1,-1 0,0 0,-1 0,0 0,0 0,-1-1,-1 1,1-1,-2 1,1-1,-19 55,25-52,3-17</inkml:trace>
  <inkml:trace contextRef="#ctx0" brushRef="#br0" timeOffset="269.229">1140 57,'0'5,"0"1</inkml:trace>
  <inkml:trace contextRef="#ctx0" brushRef="#br0" timeOffset="963.3">2325 537,'-81'674,"46"-527,35-145,0-1,0 1,0-1,0 0,0 1,0-1,-1 1,1-1,0 0,-1 1,1-1,-1 0,0 0,1 1,-1-1,0 0,0 0,0 0,0 0,0 0,0 0,0 0,0 0,0 0,0-1,0 1,-1 0,1-1,0 1,0-1,-1 1,1-1,0 1,-1-1,1 0,-1 0,1 0,0 0,-1 0,1 0,-1 0,1 0,0-1,-1 1,1 0,0-1,-1 1,1-1,0 0,0 1,0-1,-1 0,1 0,0 0,0 0,0 0,0 0,0 0,0-1,-4-9,1-1,1 0,0 0,0 0,1-1,1 1,0 0,1-1,0 1,1-1,0 1,1 0,0-1,1 1,1 0,0 0,0 1,0-6,17-50,3 0,2 2,4 1,2 1,3 1,13-13,-28 42,1 2,1 0,2 1,1 2,1 0,2 2,0 1,2 1,30-18,-58 40,0 1,1 0,-1-1,0 1,1 0,-1 0,1 0,0 0,-1 1,1-1,0 1,-1 0,1-1,0 1,-1 0,1 1,0-1,-1 0,1 1,0 0,-1-1,1 1,-1 0,1 0,-1 1,1-1,-1 0,0 1,0-1,1 1,-1 0,0 0,-1 0,1 0,0 0,-1 0,1 0,-1 1,2 1,27 105,-28-90,-2-1,0 1,0-1,-2 0,-1 1,0-1,-1 0,-1 0,0-1,-1 0,-2 0,1 0,-2-1,0 0,-1 0,-1-1,0 0,-10 8,9-9,0 1,-1-1,-1 1,-1-2,0 0,0-1,-2 0,1-2,-1 0,-10 4,-53 3,78-17,0 1,0-1,0 0,0 0,0 0,0-1,1 1,-1 0,0-1,0 1,0-1,0 0,0 0,0 1,1-1,-1 0,0 0,1-1,-1 1,1 0,-1-1,1 1,0-1,0 1,-1-1,1 1,0-1,0 0,0 1,1-1,-1 0,0 0,1 0,-1 0,1 0,0 0,-1 0,1 0,0 0,32-70,-21 56,4-7</inkml:trace>
  <inkml:trace contextRef="#ctx0" brushRef="#br0" timeOffset="1251.848">3144 1,'-39'433,"30"-349,-4 0,-4-1,-3-1,-23 59,32-90,11-50,0 0,0 0,0 0,0 0,1 0,-1 0,0 0,0 0,1-1,-1 1,1 0,-1 0,1 0,-1-1,1 1,-1 0,1 0,0-1,-1 1,1-1,0 1,-1 0,1-1,0 1,0-1,0 0,0 1,-1-1,1 0,0 1,0-1,0 0,0 0,0 0,0 0,0 0,0 0,0 0,-1 0,1 0,0 0,0-1,0 1,0 0,0-1,0 1,-1 0,1-1,0 1,0-1,0 0,-1 1,1-1,20-9</inkml:trace>
  <inkml:trace contextRef="#ctx0" brushRef="#br0" timeOffset="6634.619">3793 594,'0'-5,"0"0,-1 1,1-1,-1 0,0 1,0-1,-1 1,1-1,-1 1,0 0,0 0,0 0,-1 0,1 0,-1 0,0 0,0 1,-1 0,1-1,-1 1,1 1,-1-1,0 0,0 1,0 0,0 0,-1 0,1 0,-1 1,1 0,-1 0,1 0,-1 0,1 1,-1-1,0 1,1 1,-1-1,0 1,1-1,-1 1,-2 1,-9 2,1 1,0 0,0 1,0 1,0 0,1 1,1 0,-1 1,1 1,1 0,0 1,0 0,1 1,0 0,1 1,1 0,0 0,1 1,0 0,1 1,0 0,2 0,0 0,0 1,1-1,1 1,1 0,0 0,1 14,2-26,-1 0,1 0,0 0,0 0,0 0,1 0,-1-1,1 1,0 0,0-1,0 0,1 1,-1-1,1 0,0 0,0 0,0 0,0-1,0 1,0-1,1 0,-1 0,1 0,0-1,0 1,-1-1,1 1,0-1,0-1,0 1,1 0,6 0,0 0,0-1,0 0,0 0,0-1,-1-1,1 0,0 0,0-1,-1 0,4-3,32-18,-2-2,-1-2,-1-2,-1-2,-2-1,-1-2,21-27,-31 35,64-76,-92 103,0-1,0 1,0-1,0 1,0-1,0 1,0-1,0 1,0-1,1 1,-1 0,0-1,0 1,1-1,-1 1,0-1,1 1,-1 0,0-1,1 1,-1 0,1-1,-1 1,0 0,1 0,-1-1,1 1,-1 0,1 0,-1 0,1 0,-1 0,1 0,-1-1,1 1,-1 0,1 0,-1 0,1 1,-1-1,1 0,-1 0,1 0,-1 0,1 0,-1 1,0-1,1 0,-1 0,1 1,-1-1,0 0,1 1,-1-1,1 0,-1 1,0-1,0 0,1 1,-1-1,0 1,0-1,1 1,-1 0,2 35,-2-29,2 74,3-60</inkml:trace>
  <inkml:trace contextRef="#ctx0" brushRef="#br0" timeOffset="7066.576">4442 819,'2'-21,"2"1,0 0,0 1,2-1,1 1,0 0,1 0,8-12,-11 20,2-4,0 1,0 0,1 1,1 0,0 0,1 0,0 1,1 1,0 0,7-4,-17 14,0 0,0 0,0 0,0 0,0 0,0 1,1-1,-1 0,0 1,1-1,-1 1,0-1,1 1,-1 0,1-1,-1 1,1 0,-1 0,0 0,1 0,-1 0,1 1,-1-1,1 0,-1 1,0-1,1 1,-1-1,0 1,1 0,-1-1,0 1,0 0,0 0,0 0,1 0,-1 0,-1 0,1 0,0 0,0 1,0-1,-1 0,1 0,0 1,-1-1,1 0,-1 1,0-1,1 1,-1-1,0 0,0 1,0-1,0 2,6 80,-8-75,1 0,1 0,-1-1,1 1,1 0,-1 0,1 0,1 0,-1-1,1 1,1 0,-1-1,1 0,1 1,-1-1,1-1,1 1,-1 0,1-1,0 0,0 0,1-1,0 1,0-1,0 0,5 2,-3-4,0 0,0 0,1-1,-1 0,0-1,1 0,0 0,-1-1,1 0,-1 0,1-1,-1 0,1-1,-1 0,1 0,-1-1,0 0,6-3,135-81,-128 73,0 0,-2-1,1-2,-2 1,0-2,-1-1,-1 0,-1-1,-1 0,0-1,-2-1,0 0,-1-1,0-5,-6-23,-10 33</inkml:trace>
  <inkml:trace contextRef="#ctx0" brushRef="#br0" timeOffset="52884.075">5600 565,'55'17,"-33"-12,0-2,0 0,0-2,0 0,0-2,0 0,0-1,0-2,0 0,-1-1,0-1,0-1,0-1,-1-1,14-8,-24 12,-1-1,1 0,-1-1,-1 0,1 0,-1-1,-1 0,1 0,-1-1,-1 0,0 0,0-1,0 0,-4 6,0-1,0 1,0-1,-1 0,1 0,-1 0,0 0,0 0,-1 0,0 0,0 0,0 0,0 0,-1 0,0 0,0 0,0 0,0 0,-1 1,0-1,0 0,0 1,-1-1,0 1,1 0,-1 0,-1 0,1 0,-3-1,-1-2,0 1,0 1,-1 0,0 0,0 0,0 1,0 0,-1 0,1 1,-1 1,0-1,0 1,0 1,0-1,-1 2,1-1,0 1,0 1,-1 0,1 0,0 1,0 0,0 0,1 1,-1 0,-8 4,-8 5,1 0,0 2,1 0,0 2,1 0,1 2,0 0,-9 12,21-22,0 0,1 0,-1 1,2 0,-1 0,1 1,0 0,1 0,1 1,-1 0,2 0,-1 0,2 0,-1 1,2-1,-1 1,2 0,-1 0,2 0,0 0,0 0,1 0,1 3,1-3,1 1,1-1,0 0,0 0,1-1,1 0,0 0,1 0,0-1,0 0,1-1,0 1,1-2,0 1,0-2,1 1,0-1,0-1,1 0,4 1,9 3,-1 0,1-2,1-2,0 0,-1-1,2-2,-1 0,0-2,18-2,-24 0,0-2,0 0,0-1,-1-1,1-1,-1 0,-1-2,1 0,3-4,-4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1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83 712,'-24'33,"-3"12,7-2,8-8</inkml:trace>
  <inkml:trace contextRef="#ctx0" brushRef="#br0" timeOffset="337.311">534 261,'-25'15,"0"2,1 0,1 2,0 1,2 0,0 2,-8 12,26-32,1 1,0-1,0 0,0 0,1 1,-1-1,1 1,-1 0,1-1,0 1,0 0,0 0,0 0,0 0,1 0,-1 0,1 0,0-1,0 2,0-1,0-1,1 1,-1 0,1 0,-1 0,1 0,0 0,0 0,1-1,-1 1,1 0,-1-1,1 1,0-1,0 0,0 1,0-1,0 0,0 0,1 0,1 1,208 72,-205-72,0 0,-1 1,0-1,0 1,0 1,0-1,-1 1,1 0,-1 0,-1 0,1 1,-1 0,0 0,0 0,0 0,-1 1,0 0,0-1,-1 1,0 0,0 0,-1 0,0 0,0 1,0-1,-1 0,0 0,-1 1,1-1,-1 0,-1 0,0 0,-2 7,-1-5,0 0,-1-1,0 1,0-1,-1 0,0-1,-1 1,0-1,0-1,0 0,-1 0,0 0,0-1,0-1,0 0,-1 0,0 0,0-1,0-1,0 0,-1 0,1-1,-6 0,-25-21,28 5</inkml:trace>
  <inkml:trace contextRef="#ctx0" brushRef="#br0" timeOffset="588.906">505 204,'48'-19,"50"-16,22-3,1 7,-12 2,-13 7,-15 7,-10 6,-14 5,-10 2,-15 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7:3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755 282,'-55'-27,"35"17,-1 1,-1 0,0 1,0 2,0 0,-1 1,0 2,0 0,-95-17,97 24,0 0,1 1,0 1,0 1,0 1,1 0,0 2,1 0,0 1,0 1,2 0,-1 2,1 0,1 0,1 1,0 1,-9 15,-30 82,53-110,-1 0,1 0,0 0,0 0,0 1,0-1,0 0,1 0,0 0,-1 0,1 0,0 0,1-1,-1 1,0 0,1 0,-1-1,1 1,0-1,0 1,0-1,0 0,1 0,-1 0,0 0,1 0,0 0,-1-1,1 1,1 0,94 30,-80-27,92 15,-110-20,1 1,0-1,0 1,0-1,-1 1,1-1,0 1,-1-1,1 1,-1-1,1 1,-1 0,1-1,-1 1,1 0,-1 0,1-1,-1 1,0 0,1 0,-1 0,0 0,0-1,0 1,0 0,0 0,0 0,0 0,0-1,0 1,0 0,0 0,0 0,-1 0,1-1,0 1,0 0,-1 0,1 0,-1-1,1 1,-1 0,1-1,-1 1,1 0,-1-1,0 1,1-1,-1 1,0-1,0 1,1-1,-2 1,-39 34,39-34,-38 27,-80 67,115-90,1-1,0 1,0 1,0-1,0 1,1-1,0 1,0 0,1 0,0 0,0 0,0 1,0-1,1 0,0 1,1-1,0 1,0 0,0-1,0 1,1 0,4 1,0 0,0 0,1-1,-1 1,2-1,-1-1,1 1,0-1,0 0,1-1,0 1,0-2,0 1,0-1,1 0,0-1,0 0,0 0,0-1,0 0,0-1,0 0,1 0,4-1,242 3,-183-15,-55 6</inkml:trace>
  <inkml:trace contextRef="#ctx0" brushRef="#br0" timeOffset="869.98">1234 565,'62'11,"-1"-3,1-2,0-3,7-3,-39 0,250 0,-279 0,0 1,0-1,0 1,1 0,-1-1,0 0,0 1,0-1,0 0,1 0,-1 1,0-1,0 0,0 0,1 0,-1 0,0-1,0 1,0 0,1 0,-1-1,0 1,0-1,0 1,0-1,0 1,0-1,0 0,0 0,0 1,0-1,0 0,0 0,-1 0,1 0,0 0,-1 0,1 0,0 0,-1 0,1 0,-1 0,0-1,1 1,-1 0,0 0,0 0,0-1,0 1,0 0,0 0,0 0,0-1,0 1,-1 0,1 0,0 0,-1-1,-14-16,0 1,-1 0,-1 1,-1 1,0 1,-1 0,-7-3,-52-41,77 57,1 0,-1 0,0 0,1 0,-1 0,0 0,1 0,-1 0,0 0,0 1,0-1,0 0,0 1,0-1,0 0,0 1,0-1,0 1,0 0,0-1,0 1,0 0,0 0,0-1,-1 1,1 0,0 0,0 0,0 1,0-1,0 0,-1 0,1 1,0-1,0 0,0 1,0-1,0 1,0 0,0-1,0 1,0 0,0-1,1 1,-1 0,0 0,0 0,1 0,-1 0,0 0,1 0,-1 0,-41 179,-3 127,44-300,0 1,1 0,0 0,0-1,1 1,-1 0,2 0,-1-1,1 1,0-1,1 1,0-1,0 0,0 0,1 0,0-1,1 1,2 3,-3-9,0 0,0 0,0-1,0 0,0 1,-1-1,1 0,0-1,0 1,0-1,0 0,0 0,-1 0,1 0,0 0,-1-1,1 0,-1 0,1 0,-1 0,0 0,0-1,0 0,0 1,-1-1,1 0,-1 0,2-2,-1 2,64-63,-4-2,-3-3,-2-3,26-48,-65 95,-1 3</inkml:trace>
  <inkml:trace contextRef="#ctx0" brushRef="#br0" timeOffset="1383.362">3210 85,'-30'-5,"1"1,-1 2,0 1,0 1,1 1,-1 2,0 1,1 1,0 2,-18 7,31-11,1 0,-1 1,1 1,0 1,1 0,-1 1,1 0,0 1,1 1,0 0,1 0,0 2,0 0,1 0,0 1,1 0,-3 5,12-15,-1 2,1-1,0 0,0 0,0 0,0 1,1-1,-1 0,1 1,0-1,0 0,0 1,0-1,1 0,-1 1,1-1,0 0,0 0,0 1,1-1,-1 0,0 0,1 0,0 0,0-1,0 1,0 0,0-1,1 0,-1 1,1-1,0 1,6 2,0 1,0-1,0 0,1-1,-1 0,1-1,0 0,0 0,11 1,1-1,-14-3,0 1,0 0,0 0,0 1,-1 0,1 0,0 1,-1 0,1 1,-1-1,0 1,0 1,1 0,-7-1,-1-1,1 1,0-1,-1 1,0-1,1 1,-2-1,1 1,0-1,-1 1,1-1,-1 1,0-1,0 1,0-1,-1 0,1 0,-1 0,0 0,0 0,0 0,0 0,0 0,-1-1,1 1,-1-1,0 0,0 1,0-1,-2 3,-166 179,161-177,1 0,0 1,0 0,0 1,1-1,1 2,-1-1,2 1,-1 0,1 1,1-1,0 1,0 1,1-1,0 2,4-10,0 0,0 0,0 0,0 0,1 0,-1 0,1 0,0 0,-1 0,2 0,-1-1,0 1,0 0,1-1,0 1,-1-1,1 1,0-1,0 0,0 0,0 0,1 0,-1 0,1 0,-1-1,1 1,-1-1,1 0,0 0,0 0,-1 0,1 0,0 0,2-1,103 13,120-42,-161 8,-49 16</inkml:trace>
  <inkml:trace contextRef="#ctx0" brushRef="#br0" timeOffset="2688.06">3887 536,'-41'6,"0"3,1 1,0 1,1 3,0 1,1 2,1 1,-23 17,48-29,0 0,1 1,-1 1,1 0,1 0,0 1,0 1,0 0,2 0,-1 0,1 1,1 1,0-1,0 1,1 0,1 1,-1 2,5-13,1 1,-1-1,1 0,0 1,-1-1,1 1,0-1,1 1,-1-1,0 1,1-1,-1 0,1 1,0-1,0 0,0 1,0-1,0 0,1 0,-1 0,0 0,1 0,0 0,-1-1,1 1,0 0,0-1,0 1,0-1,0 0,0 0,1 0,-1 0,0 0,0 0,1 0,-1-1,1 1,-1-1,1 0,-1 0,0 0,3 0,107-23,-59-5,-2-2,-1-2,-2-2,-1-3,37-37,-81 71,13-9,-19 39,-9-1,0 1,2 1,1 0,2 0,0 1,2 0,1 0,1 4,3-28,1-1,-1 1,1 0,0-1,0 1,1-1,0 1,-1-1,1 0,0 0,1 1,-1-2,1 1,0 0,0 0,0-1,0 0,1 1,0-1,-1-1,1 1,0 0,0-1,0 0,1 0,-1 0,0 0,1-1,-1 0,1 0,2 0,7 2,-1-1,1 0,-1-2,1 1,0-2,0 1,-1-2,1 0,-1-1,6-1,16-8,0 0,-1-2,-1-2,-1-1,0-1,-1-2,-1-1,-1-2,-1 0,-1-2,7-10,6-6,-1-2,-3-2,-1-1,-3-2,13-26,-44 72,1 1,-1-1,0 1,0-1,0 1,0-1,0 0,0 0,0 0,0 1,-1-1,1 0,-1 0,0 0,1 0,-1 0,0 0,0 0,0 0,0 0,0 0,-1 0,1 0,-1 0,1 0,-1 1,0-1,0 0,1 0,-1 0,0 1,-1-1,1 1,0-1,0 1,-1-1,1 1,-1-1,1 1,-1 0,0 0,1 0,-1 0,0 0,0 0,0 1,1-1,-1 1,0-1,0 1,0 0,0-1,0 1,-1 0,-14 3,0 1,1 1,-1 0,1 1,0 1,1 0,-1 1,1 1,1 0,0 1,0 0,1 2,-5 4,17-15,-10 7,0 0,1 0,0 1,0 0,1 0,0 1,1 1,0-1,0 1,1 1,1-1,0 1,-2 6,8-16,0 1,-1-1,1 1,0-1,0 1,1-1,-1 1,0-1,1 1,0-1,-1 1,1-1,0 1,0-1,0 0,1 0,-1 0,0 1,1-1,-1 0,1-1,0 1,0 0,0 0,0-1,0 1,0-1,0 0,0 0,1 1,-1-1,0-1,1 1,0 0,88 17,197-19,-285 1,-1 0,0 0,1 0,-1 1,0-1,0 1,0-1,1 1,-1 0,0 0,0 0,0 0,0 0,0 1,0-1,-1 0,1 1,0-1,-1 1,1 0,-1 0,1 0,-1-1,0 1,0 0,0 0,0 1,0-1,0 0,-1 0,1 0,-1 1,0-1,1 2,-13 83,5-58,5-25,1 0,-1 0,1-1,-1 1,1 0,1 0,-1 0,0 0,1 0,0 0,0 1,0-1,1 0,-1 0,1 0,0 0,0 0,0 0,1-1,-1 1,1 0,0-1,0 1,0-1,1 1,-1-1,1 0,0 0,-1 0,1 0,1-1,-1 1,0-1,1 0,-1 0,1 0,0 0,-1-1,1 1,0-1,0 0,0 0,2-1,10-2,1-2,-1-1,0 0,-1 0,1-2,-1 0,0-1,-1 0,0-1,0-1,-1 0,0-1,-1 0,0-1,8-11,7-2,26-32,-1-2,-4-3,-2-1,-3-3,10-25,-9 20,-19 32,-2 0,-2-2,-2 0,-1-1,3-15,-21-26,0 81,-1 0,1 0,-1 1,0-1,0 0,1 0,-1 1,-1-1,1 1,0-1,0 1,-1-1,1 1,0 0,-1-1,1 1,-1 0,0 0,1 0,-1 0,0 1,0-1,0 0,1 1,-1-1,0 1,0 0,0-1,0 1,0 0,0 0,0 0,0 1,1-1,-1 0,0 1,0-1,0 1,0 0,1-1,-2 2,-5 4,0 0,0 0,0 1,1 1,1-1,-1 1,1 0,0 1,1-1,0 1,0 0,1 0,0 1,1-1,0 1,0 0,1 0,0 0,1 0,0 0,1 0,0 1,1 8,1 21,1 1,2-1,2 1,2-1,12 33,10 49,-9 46,-6-37,-15-119</inkml:trace>
  <inkml:trace contextRef="#ctx0" brushRef="#br0" timeOffset="2937.741">5073 479,'43'0,"39"-4,9-3,-5-3,-13-2,-9-2,-11 0,-9-1,-3-4,1-2,4-4,2-1,-1-2,-4-1,-9 5</inkml:trace>
  <inkml:trace contextRef="#ctx0" brushRef="#br0" timeOffset="3201.795">6117 1,'-56'95,"4"4,4 1,-20 68,62-154,1-1,0 1,1 0,0 0,1 0,1 1,0-1,1 1,1-1,0 1,1 0,1-1,0 1,1-1,0 0,4 11,-3-17,0 0,0 0,1 0,0 0,1 0,-1-1,1 0,1 0,-1-1,1 0,0 0,1 0,-1-1,1 0,0-1,0 0,1 0,-1 0,1-1,0-1,0 1,0-2,0 1,0-1,0 0,9-1,7-2,-1-2,0 0,1-2,-2 0,1-2,-1-1,0 0,-1-2,0-1,-1 0,2-3,-9 7,48-13,-60 62,-4-36,1 1,0 0,0-1,0 1,0 0,1 0,0 0,0 0,1-1,-1 1,1 0,1 0,-1-1,1 1,0 0,0-1,0 0,1 1,0-1,0 0,1-1,-1 1,1 0,0-1,0 0,0 0,1 0,-1 0,1-1,0 0,0 0,2 1,16 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0,'-2'1,"0"1,0-1,0 1,1-1,-1 1,0-1,1 1,0 0,-1 0,1 0,0 0,0 0,0 0,0 0,0 0,0 0,1 1,-1-1,1 0,-1 1,1-1,0 0,0 0,0 1,0 1,0-1,-28 196,25 113,2-305,1 1,-1-1,1 0,0 1,1-1,-1 0,2 1,-1-1,1 0,0 0,0 0,1 0,0 0,0-1,1 1,0-1,0 0,0 0,1 0,0-1,0 0,0 1,4 1,-3-7,1-1,-1 0,0 0,1 0,-1-1,0 0,0 0,0-1,0 1,-1-1,1-1,-1 1,1-1,-1 0,0 0,-1 0,1-1,-1 0,0 0,0 0,0 0,-1 0,1-3,96-162,-52 10,-48 161,0-1,1 1,-1-1,0 0,0 1,0-1,0 1,1-1,-1 0,0 1,0-1,1 0,-1 1,0-1,1 0,-1 1,0-1,1 0,-1 0,1 0,-1 1,0-1,1 0,-1 0,1 0,-1 0,0 0,1 1,-1-1,1 0,-1 0,1 0,-1 0,1 0,-1-1,0 1,1 0,-1 0,1 0,-1 0,0 0,1-1,-1 1,1 0,-1 0,0 0,1-1,-1 1,0 0,1-1,-1 1,0 0,1-1,-1 1,0 0,0-1,0 1,1-1,-1 1,0 0,0-1,0 0,10 40,-9-37,3 27,2 1,2-1,0-1,2 1,1-2,1 1,1-2,2 1,1-2,0 0,14 13,-27-35,-1 0,1 0,0 0,1-1,-1 0,0 1,1-1,-1-1,1 1,0 0,0-1,-1 0,1 0,0 0,0 0,0-1,0 1,0-1,0 0,0 0,0 0,0-1,0 0,0 1,0-2,0 1,0 0,-1-1,1 1,-1-1,1 0,-1 0,1-1,-1 1,0-1,0 1,2-4,16-21,-2-1,-1-1,-1-1,-2 0,-1-2,-1 1,-2-1,6-28,32-194,-48 247,-1 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1 188,'540'0,"-536"0,-2 0,0 1,-1-1,1 1,0-1,0 1,-1-1,1 0,0 0,0 0,-1 0,1 0,0 0,0-1,-1 1,1-1,0 1,0-1,-1 1,1-1,-1 0,1 0,-1 0,1 0,-1 0,1 0,-1 0,0 0,0-1,1 1,-1 0,0-1,0 1,-1-1,1 1,0-1,0 0,-1 1,1-1,-1 0,1 1,-1-1,0-1,-3-8,-2 1,0-1,0 1,0 1,-2-1,1 1,-1 0,0 0,-1 1,0 0,0 1,-8-6,11 8,4 3,-1 0,1 0,-1 1,0-1,1 0,-1 1,0-1,0 1,0 0,0-1,0 1,0 0,-1 0,1 0,0 1,0-1,-1 0,1 1,-1 0,1-1,0 1,-1 0,1 0,-1 1,1-1,0 0,-1 1,1-1,0 1,-1 0,1 0,0 0,0 0,0 0,0 0,0 1,0-1,0 1,0-1,0 1,1 0,-1 0,1-1,-1 1,1 0,0 0,0 1,0-1,0 0,0 0,0 1,0 0,-15 44,2 1,2 1,2 0,0 17,9-58,-1-7,1 1,0-1,0 1,0 0,1-1,-1 1,0 0,1 0,-1 0,1-1,-1 1,1 0,0 0,0 0,0 0,0 0,0 0,0 0,0-1,1 1,-1 0,1 0,0 0,-1 0,1-1,0 1,0 0,0-1,0 1,0-1,0 1,1-1,-1 1,0-1,1 0,-1 0,1 0,-1 0,1 0,0 0,-1 0,1 0,0-1,0 1,0 0,-1-1,3 1,8-7,0 0,-1-1,0 0,0-1,0 0,-1-1,0 0,-1-1,6-6,16-16,42-32,-55 47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20,'0'-1,"0"0,-1 0,1 0,0 1,0-1,-1 0,1 0,-1 0,1 0,-1 0,1 1,-1-1,1 0,-1 0,0 1,0-1,1 0,-1 1,0-1,0 1,0-1,1 1,-1-1,0 1,0 0,0-1,0 1,0 0,0 0,0 0,0 0,0-1,0 1,0 1,0-1,0 0,0 0,0 0,0 0,1 1,-1-1,0 0,0 1,0-1,0 1,0-1,1 1,-1-1,0 1,0 0,1-1,-1 1,0 0,1 0,-1-1,1 1,-1 0,1 0,-1 0,1 0,0 0,-1 0,1 0,-5 18,1 1,0-1,2 1,0 0,2 0,0 0,1 9,0 8,-1 2,-2-16,0 0,2 0,1-1,1 1,0 0,2-1,1 1,0-1,2-1,1 1,0-1,1 0,13 19,-20-37,0 0,1 0,-1 0,1 0,0 0,0-1,0 1,0-1,0 0,0 0,1 0,-1 0,1-1,-1 1,1-1,0 0,-1 0,1 0,0-1,0 1,0-1,0 0,-1 0,1 0,0 0,0-1,0 0,0 0,-1 0,1 0,0 0,-1-1,1 0,-1 1,0-1,1-1,-1 1,18-15,0-1,-2 0,0-1,-1-2,-2 1,0-2,-1 0,0-1,0-6,47-66,-62 95,0 1,0-1,0 1,0-1,1 1,-1-1,0 0,0 1,0-1,0 1,0-1,1 1,-1-1,0 0,0 1,1-1,-1 0,0 1,1-1,-1 0,0 1,1-1,-1 0,0 0,1 1,-1-1,0 0,1 0,-1 0,1 1,-1-1,1 0,-1 0,1 0,-1 0,0 0,1 0,-1 0,1 0,-1 0,1 0,-1 0,1 0,-1 0,0-1,1 1,-1 0,1 0,-1 0,1-1,-1 1,0 0,1 0,-1-1,0 1,1 0,-1-1,0 1,0 0,1-1,-1 1,0-1,1 1,0 48,-1-41,0 4,13 143,-12-149,0 1,1 0,0-1,0 1,0-1,1 0,0 0,0 0,0 0,0 0,1-1,0 1,0-1,0 0,0 0,1-1,0 1,-1-1,1 0,1 0,-1-1,0 1,1-1,4 1,1-1,-1-1,0 0,0 0,1-1,-1-1,0 0,0 0,1-1,-1 0,0-1,-1 0,1 0,0-1,-1-1,0 1,0-2,0 1,-1-1,0 0,0-1,0 0,-1 0,0-1,0 0,-1 0,0 0,-1-1,2-2,12-20,0 0,-2-2,-2 0,0 0,-3-1,-1-1,-1 0,-2-1,-1 0,-2 0,-2 0,-1-1,-2-7,9 59,-3 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6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35 931,'-15'29,"-4"9</inkml:trace>
  <inkml:trace contextRef="#ctx0" brushRef="#br0" timeOffset="248.437">6 367,'0'0</inkml:trace>
  <inkml:trace contextRef="#ctx0" brushRef="#br0" timeOffset="513.336">316 1044,'162'-324,"-109"259,-51 65,0 0,0 0,0 0,0 1,0-1,0 1,0-1,0 1,0 0,-1 0,1 0,0 0,0 0,-1 0,1 1,-1-1,1 0,-1 1,0-1,1 1,-1 0,0-1,0 1,0 0,0 0,0-1,-1 1,1 0,-1 0,1 0,-1 0,1 0,-1 0,0 0,0 0,0 0,0 0,-1 0,1 0,0 0,-1 0,0 1,2 43,-2-40,-1-1,1 1,1 0,-1 0,1 0,0 0,0 0,0 0,1 0,0 0,1 0,-1 0,1 0,0-1,0 1,1-1,-1 1,1-1,1 0,-1 0,1-1,0 1,0 0,0-1,0 0,1 0,0-1,0 1,0-1,0 0,0 0,1-1,1 1,0-3,-1 0,1 0,0-1,0 0,0 0,-1-1,1 0,-1 0,1-1,-1 0,0 0,0 0,0-1,0 1,-1-2,1 1,-1 0,0-1,0 0,-1 0,0-1,0 1,0-1,0 0,-1 0,0 0,0-1,-1 1,1-1,-2 1,1-1,-1 0,1-6,25-44,-16 44</inkml:trace>
  <inkml:trace contextRef="#ctx0" brushRef="#br0" timeOffset="984.951">1276 592,'-13'10,"1"2,0-1,1 2,0-1,1 2,1-1,0 1,0 1,1-1,1 1,1 1,0 1,4-12,1 1,0-1,0 0,1 1,-1-1,1 1,1-1,-1 1,1-1,-1 1,2-1,-1 0,1 1,-1-1,1 0,1 0,-1 0,1 0,0-1,0 1,0-1,1 0,-1 0,1 0,0 0,0 0,1-1,-1 0,1 0,-1 0,1 0,0-1,0 0,0 0,1 0,-1-1,0 1,1-1,-1-1,0 1,5-1,8 1,0 0,0-2,0 0,0-1,0-1,-1 0,1-1,-1-1,0-1,0-1,0 0,-1-1,0-1,-1 0,0-1,0-1,-1 0,-1-1,0-1,0 0,2-4,12-8,-1-1,-1-1,-2-1,0-1,-2-1,-2-1,0-1,-2 0,-2-2,-1 0,-1 0,6-30,-16 42,0 1,-1-1,-1 0,-1 1,-1-1,-1 0,0 1,-6-20,6 33,0 1,-1-1,0 1,0 0,0 0,-1 0,0 0,0 0,-1 1,0 0,0 0,-1 0,1 1,-1 0,0 0,-1 0,1 1,-1-1,0 2,0-1,0 1,0 0,-1 1,1-1,-1 1,-1 1,-8 1,0 1,1 0,-1 2,0 0,0 1,1 0,0 2,0 0,0 0,1 2,0 0,0 0,1 2,0 0,1 0,0 1,1 1,0 0,0 1,2 0,-1 0,2 1,-2 4,0-1,0 0,1 1,1 0,1 1,0 0,2 0,0 1,1 0,1 0,1 0,0 0,2 0,0 1,2-1,0 0,1 1,1-1,1 0,1 0,0-1,2 1,0-1,1-1,1 1,1-1,1-1,4 5,16 13,1-3,2 0,2-3,0 0,2-3,1-1,1-2,0-1,2-3,1-1,0-2,1-2,1-2,0-2,0-2,3-1,-9-1,-8-3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19.2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0 147,'16'-16,"1"2,0 0,1 1,0 1,1 1,0 0,1 2,0 0,1 1,0 1,0 1,0 1,1 1,0 0,0 2,0 1,16 1,351 22,501 0,-337 13,286-23,-531-14,664 2,-329-28,-343 30,11 13,105 9,67-6,-13 8,917-26,-969 26,205 5,1193-32,-1189 16,12-31,-81-8,205-8,-35 4,886 29,-1072 26,22 3,-74-48,379-4,97 3,-656 21,3653-2,-3957 0,0 0,1 0,-1 0,0 1,0 0,0 0,0 1,0 0,0 0,0 0,-1 0,1 1,3 3,4 5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21.3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 49,'-1'-1,"0"2,0-1,1 0,-1 0,0 0,1 0,-1 0,1 0,-1 0,0 0,1 0,-1-1,0 1,1 0,-1 0,1-1,-1 1,0 0,1-1,-1 1,1 0,-1-1,1 1,-1-1,1 1,-1-1,1 1,0-1,-1 1,1-1,0 1,-1-1,1 1,0-1,0 0,0 1,-1-1,1 0,0 1,0-1,0 0,0 1,0-1,0 0,0 1,0-1,1 1,-1-1,0 0,0 1,0-1,1 1,-1-1,0 0,1 1,-1-1,0 1,1-1,-1 1,1-1,-1 1,135 33,172 17,214-21,257-31,-125-25,-4 37,103 56,5 45,-515-85,1-11,194-15,-285-1,614-46,-413 18,470-11,-303 12,-37 1,-60-1,223 27,-476-26,281 27,-281-29,112 28,-85-27,-132 29,85-12,-110 3,1 1,-1 3,1 1,0 2,0 2,2 1,48 0,219-2,-174-20,-118 24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1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0 380,'28'-33,"93"-87,-120 119,0 0,0 0,0 0,0 0,0 0,0 0,0 1,1-1,-1 0,0 1,1-1,-1 1,0-1,1 1,-1 0,1-1,-1 1,0 0,1 0,-1 0,1 0,-1 0,1 1,-1-1,0 0,1 1,-1-1,0 1,1-1,-1 1,0 0,1-1,-1 1,0 0,0 0,0 0,0 0,0 0,0 0,0 0,0 0,0 0,-1 1,1-1,0 0,-1 1,1-1,-1 0,1 1,-1-1,0 0,0 1,1-1,-1 1,0-1,0 1,0-1,-1 0,1 1,0-1,1 5,0 1,0-1,1 0,-1 0,1-1,1 1,-1 0,1-1,0 1,1-1,-1 0,1 0,0 0,0-1,0 1,1-1,0 0,-1 0,2-1,-1 1,0-1,1 0,-1 0,1-1,0 0,0 0,0 0,0-1,0 0,5 1,7 0,-1-1,1 0,0-1,0-1,0-1,0-1,-1 0,1-1,-1-1,0 0,0-2,-1 0,0 0,0-2,-1 0,0 0,0-2,-1 0,0-1,-1 0,-13 12,16-14,-1 0,0-1,-1 0,-1-1,0-1,-1 0,-1-1,0 0,6-18,-1-36,-17 55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3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34,'-15'-14,"-4"-6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1,'-22'309,"16"156,6-374,0-79</inkml:trace>
  <inkml:trace contextRef="#ctx0" brushRef="#br0" timeOffset="245.168">1 508,'43'0,"29"5,7 2,-6-1,-9-1,-12-2,-9 0,-8-2,-5 4,-2 1,-2 0,-4-1</inkml:trace>
  <inkml:trace contextRef="#ctx0" brushRef="#br0" timeOffset="483.49">735 621,'-5'39,"-1"12</inkml:trace>
  <inkml:trace contextRef="#ctx0" brushRef="#br0" timeOffset="731.733">820 198,'0'0</inkml:trace>
  <inkml:trace contextRef="#ctx0" brushRef="#br0" timeOffset="895.673">988 649,'5'10,"0"-1,0 0,0 0,1 0,1 0,-1-1,1 0,1-1,0 1,0-1,0-1,2 1,-7-4,1-1,-1 0,1 0,0-1,-1 1,1-1,0 0,0 0,0 0,0 0,0-1,1 1,-1-1,0 0,0 0,0-1,0 1,0-1,0 0,0 0,0 0,0-1,0 1,-1-1,1 0,0 0,-1 0,0-1,1 1,-1-1,0 0,0 0,2-2,0 0,0-1,-1 1,0-1,0 0,-1 0,0 0,0 0,0-1,-1 1,1-1,-2 1,1-1,-1 0,0 0,0 0,-1 0,0 0,0 0,-1 0,1 0,-2 1,1-1,-1 0,0 0,0 1,-1-1,0 1,0 0,0 0,-1 0,0 0,0 1,-1-1,1 1,-1 0,0 0,-1 1,1 0,-1 0,0 0,-6-3,6 5,-1 0,1 1,-1 0,0 0,0 1,0 0,0 0,1 0,-1 1,0 0,0 0,1 1,-1-1,0 2,1-1,-2 2,-18 9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72 324,'-1'1,"0"1,0 0,0-1,0 1,0 0,1 0,-1 0,1 0,-1 0,1-1,0 1,0 0,0 0,0 0,0 0,0 0,0 0,1 0,-1 0,1 0,-1-1,1 1,0 0,0 0,-1-1,1 1,1 0,-1-1,0 1,0-1,0 1,1-1,-1 0,1 0,-1 1,1-1,0 0,-1 0,1 0,0-1,0 1,-1 0,1-1,1 1,15 4,0 0,0-1,1 0,0-2,-1 0,1-2,0 0,0-1,0 0,1-2,-8 2,0-1,0 0,0-1,0-1,-1 0,1 0,-1-1,0 0,0-1,-1 0,0-1,0 0,0-1,-1 0,0 0,-1-1,0 0,0 0,-1-1,0 0,-1-1,0 1,-1-1,0 0,0-1,0-5,-2 9,1-1,0-1,-1 1,0-1,0 0,-1 1,0-1,-1 0,0-1,-1 1,0 0,-1 0,0 0,0 0,-1 0,0 0,-1 0,-3-7,6 16,-1 0,1 0,-1 0,0 0,1 0,-1 0,0 0,0 0,0 0,0 0,0 0,0 1,0-1,0 0,0 1,0-1,0 1,0-1,0 1,0-1,-1 1,1 0,0 0,0-1,0 1,-1 0,1 0,0 0,0 1,0-1,-1 0,1 0,0 1,0-1,0 0,-1 1,1-1,0 1,0 0,0-1,0 1,0 0,0 0,0-1,1 1,-1 0,0 0,0 0,1 0,-1 0,-34 54,15-3,2 2,2 0,3 1,-3 37,-2 1,4-14,-3-2,-3 0,-4-1,-3-1,-4-1,-2-2,-18 24,40-79,0 0,-1-1,-1-1,0 0,-1 0,-1-2,0 0,-11 8,27-22,-1 0,1 1,-1-1,1 0,-1 0,1 1,-1-1,0 0,1 0,-1 0,0 1,1-1,-1 0,0 0,0 0,0 0,0 0,0 0,0 1,0-1,0 0,0 0,0 0,-1 0,1 0,0 0,-1 1,1-1,0 0,-1 0,1 1,-1-1,1 0,-1 0,1 1,-1-1,0 1,1-1,-1 0,0 1,0-1,1 1,-1 0,0-1,0 1,0 0,0-1,1 1,-1 0,0 0,0 0,0 0,0-1,0 1,0 1,1-1,-1 0,0 0,0 0,0 0,0 1,0-1,1 0,-1 1,0-1,0 1,11-16,1 1,1 1,0 0,1 1,0 0,1 0,0 2,1 0,0 0,8-6,1-1,1 2,0 0,1 2,1 1,0 1,1 1,0 1,0 2,0 0,1 3,0 0,0 1,1 2,-1 1,17 3,22 10,71 2,-134-16,0 1,-1-1,1 0,-1 0,1-1,-1 1,0-1,0 0,0 0,0 0,0-1,0 1,0-1,-1 0,1 0,-1 0,0-1,0 1,0-1,0 0,-1 0,0 0,1 0,-2 0,1 0,0 0,0-4,0 2,-1 1,-1 0,1 0,-1 0,0 0,0-1,0 1,-1 0,0 0,0 0,0-1,0 1,-1 1,-2-5,4 7,-1 0,0 1,0-1,0 0,0 1,0-1,0 1,0-1,-1 1,1 0,0-1,-1 1,1 0,-1 0,1 0,-1 0,0 0,0 0,1 1,-1-1,0 0,0 1,0-1,0 1,1 0,-1 0,0 0,0 0,0 0,0 0,0 0,0 1,0-1,1 1,-1-1,0 1,0 0,1-1,-1 1,0 0,0 1,-3 2,-1 1,1 0,0 0,0 1,1-1,-1 1,1 0,1 0,-1 1,1-1,0 1,0-1,1 1,0 0,0 0,1 0,0 0,0 1,1-1,-1 0,2 0,-1 0,1 1,0-1,0 0,1 0,0 0,0 0,1-1,0 1,0 0,1-1,-1 0,1 0,1 0,-1-1,1 1,0-1,5 4,0-3,1 0,-1-1,1 0,1-1,-1 0,0-1,1 0,0 0,0-2,0 1,0-2,0 1,0-2,0 0,0 0,-1-1,1 0,0-1,-1-1,1 1,-1-2,0 0,0 0,-1-1,0 0,0-1,7-6,24-15,-2-2,-1-2,-1-1,-2-2,-2-2,-1-1,-2-1,-1-2,-2 0,-3-2,-1-1,-2-1,0-6,-11 18,-1 0,-1-1,-2 0,-2-1,-1 1,-2-1,-1-4,-6 9,-9 40,-3 48,2 1,3 0,3 1,2 0,3 1,3-1,2 1,3 8,24 163,2-123,-26-153,-3-12,-1 30</inkml:trace>
  <inkml:trace contextRef="#ctx0" brushRef="#br0" timeOffset="249.582">1200 465,'39'14,"26"10,13 1,-3-5,-5-9,-4-8,-3-3,-9-3,-3-4,-6-2,-5 0,-10 3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1 643,'0'-15,"0"1,1 0,1 0,0 0,1 0,0 0,1 1,1-1,0 1,0 0,3-2,28-48,2 1,4 3,1 1,42-41,25-22,-109 120,1-1,0 1,0 0,0-1,0 1,0 0,0 0,0 1,0-1,0 0,1 1,-1-1,0 1,0 0,0-1,1 1,-1 0,0 1,1-1,-1 0,0 1,0-1,0 1,1-1,-1 1,0 0,0 0,0 0,0 0,0 1,-1-1,1 0,0 1,0 0,-1-1,1 1,-1 0,0-1,1 2,49 87,-43-73,20 41,-3 1,-3 1,-2 1,1 16,-10-41,-8-28,-1 0,1 0,-1 0,0 0,-1 0,0 0,0 0,-1 0,0 0,-1 1,0 2,-1-9,0 1,0-1,0 0,-1-1,1 1,-1 0,0-1,1 1,-1-1,0 0,0 1,0-2,0 1,0 0,0 0,0-1,0 0,0 0,0 0,0 0,0 0,0 0,0-1,0 1,0-1,0 0,0 0,1 0,-1 0,0-1,0 1,1-1,-1 0,0 0,-5-1,-50-22,0-2,2-3,1-2,2-2,-47-40,81 59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7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1 133,'67'0,"174"-11,46-7,-263 14,-30-8,-153-39,88 14,69 39,1-1,0 1,-1-1,1 1,0 0,0 0,0 0,1-1,-1 1,0 0,1 0,-1 0,1 0,0 0,-1 0,1 0,0 0,0 0,1 0,-1 0,0 0,1 0,-1 0,1 0,-1 0,1 0,0 0,0 0,0 0,0-1,0 1,1 0,2 12,-1 6,0 0,-1 0,-2 1,0-1,-1 0,-1 1,0-1,-6 18,-3 36,11-74,0 1,0-1,0 1,0-1,0 0,0 1,0-1,1 1,-1-1,0 1,0-1,0 1,0-1,0 0,1 1,-1-1,0 0,0 1,1-1,-1 0,0 1,1-1,-1 0,0 1,1-1,-1 0,0 0,1 1,-1-1,1 0,-1 0,1 0,-1 0,0 1,1-1,-1 0,1 0,-1 0,1 0,-1 0,0 0,1 0,-1 0,1-1,-1 1,1 0,-1 0,0 0,1 0,-1 0,1-1,-1 1,0 0,1 0,-1-1,0 1,1 0,-1-1,0 1,1 0,-1-1,0 1,0 0,1-1,-1 1,0-1,0 1,0-1,26-26,-25 26,32-41,-19 22,1 1,0 1,2 1,0 0,1 1,5-3,9-4,-20 11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8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349 367,'-28'14,"1"2,0 0,1 2,1 0,1 2,0 1,2 0,0 2,2 1,0 0,-6 13,18-24,0 1,1-1,1 1,1 0,0 0,0 1,1 0,1 0,1-1,0 2,1 1,0-12,1 1,0-1,0 1,0-1,1 0,0 1,0-1,0 1,0-1,1 0,0 0,0 0,1 0,-1 0,1-1,0 1,1-1,-1 1,1-1,-1 0,1-1,0 1,1-1,-1 1,1-1,-1-1,1 1,0 0,0-1,0 0,4 1,0-2,-1 1,1-1,0 0,0-1,0 0,0 0,0-1,0 0,0-1,0 1,0-2,-1 1,1-2,-1 1,0-1,0 0,0 0,0-1,-1-1,0 1,0-1,0 0,21-21,-1 0,-1-2,-2-1,12-19,-23 32,107-176,-119 192,-1-1,1 0,0 0,-1 0,1 0,0 1,0-1,1 0,-1 1,0-1,0 0,1 1,-1 0,1-1,-1 1,1 0,0 0,0 0,-1 0,1 0,0 0,0 0,0 1,1-1,-7 40,0-21,1 0,1 1,0-1,2 1,0 0,1-1,1 1,1-1,2 10,-3-21,1 1,-1 0,1-1,1 0,-1 1,1-1,1-1,-1 1,1-1,0 1,1-1,-1-1,1 1,0-1,1 0,-1 0,1-1,0 0,0 0,0-1,1 0,-1 0,2 0,1-1,1 0,-1 0,0-1,0-1,0 0,1 0,-1-1,0 0,0 0,0-2,0 1,0-1,0 0,-1-1,0 0,1-1,-1 0,-1 0,1-1,-1 0,0-1,0 0,-1 0,0 0,0-1,-1 0,0 0,2-5,115-201,-120 204,-7 16,-8 15,6-8,0 1,1-1,1 1,1 0,0 1,0-1,1 0,1 1,1-1,0 1,1-1,0 1,1-1,1 1,1 0,-2-9,0-1,1 0,0 0,0-1,0 1,1-1,0 1,-1-1,1 0,1 0,-1-1,1 1,-1-1,1 0,0 0,0-1,0 1,1-1,-1 0,0-1,1 1,0-1,-1 0,1-1,0 1,-1-1,1 0,0 0,-1-1,1 0,-1 0,1 0,-1 0,1-1,-1 0,0 0,1-1,0-1,26-14,-1-3,0 0,-2-2,-1-1,3-5,-19 18,24-23,-1-2,-3-2,0-1,-3-1,6-13,-30 45,1 1,0-1,-1-1,0 1,0-1,-1 1,0-2,-1 1,0 0,0 0,-1-1,0 0,-1 1,0-1,0 0,-1-1,0 9,-1 0,1 1,-1-1,0 0,1 1,-1-1,0 1,0-1,0 1,0-1,0 1,-1 0,1 0,0-1,0 1,-1 0,1 0,-1 0,1 0,-1 1,1-1,-1 0,0 1,1-1,-1 1,0-1,0 1,1 0,-1 0,0 0,0 0,1 0,-1 0,0 0,1 0,-1 1,0-1,0 1,1-1,-1 1,1 0,-1 0,1 0,-2 0,-67 43,69-44,-7 4,0 1,1 0,-1 0,1 1,0 0,0 0,1 1,0 0,0 0,0 0,1 1,0 0,1 0,-1 0,2 0,-1 1,1-1,0 1,1 0,0 0,1 0,-1 0,2 1,-1-1,2 4,4-5,1-1,0 0,1 0,0-1,0 0,0 0,1-1,-1 0,1 0,1-1,-1 1,1-2,-1 1,1-2,0 1,0-1,0 0,1-1,-1 0,0 0,9-1,-7 1,-4-1,-1 0,1 1,-1 0,1 0,-1 0,1 1,-1 0,0 0,0 0,0 1,0 0,-1 0,1 0,-1 1,1 0,-1 0,0 1,-1-1,1 1,-1 0,0 0,0 0,-1 1,1-1,1 6,-3-1,-1 0,-1 0,0 1,0-1,-1 0,0 0,-1 0,0 0,0 0,-1-1,-1 1,1-1,-2 1,1-1,-19 55,25-52,3-17</inkml:trace>
  <inkml:trace contextRef="#ctx0" brushRef="#br0" timeOffset="269.229">1140 57,'0'5,"0"1</inkml:trace>
  <inkml:trace contextRef="#ctx0" brushRef="#br0" timeOffset="963.3">2325 537,'-81'674,"46"-527,35-145,0-1,0 1,0-1,0 0,0 1,0-1,-1 1,1-1,0 0,-1 1,1-1,-1 0,0 0,1 1,-1-1,0 0,0 0,0 0,0 0,0 0,0 0,0 0,0 0,0 0,0-1,0 1,-1 0,1-1,0 1,0-1,-1 1,1-1,0 1,-1-1,1 0,-1 0,1 0,0 0,-1 0,1 0,-1 0,1 0,0-1,-1 1,1 0,0-1,-1 1,1-1,0 0,0 1,0-1,-1 0,1 0,0 0,0 0,0 0,0 0,0 0,0-1,-4-9,1-1,1 0,0 0,0 0,1-1,1 1,0 0,1-1,0 1,1-1,0 1,1 0,0-1,1 1,1 0,0 0,0 1,0-6,17-50,3 0,2 2,4 1,2 1,3 1,13-13,-28 42,1 2,1 0,2 1,1 2,1 0,2 2,0 1,2 1,30-18,-58 40,0 1,1 0,-1-1,0 1,1 0,-1 0,1 0,0 0,-1 1,1-1,0 1,-1 0,1-1,0 1,-1 0,1 1,0-1,-1 0,1 1,0 0,-1-1,1 1,-1 0,1 0,-1 1,1-1,-1 0,0 1,0-1,1 1,-1 0,0 0,-1 0,1 0,0 0,-1 0,1 0,-1 1,2 1,27 105,-28-90,-2-1,0 1,0-1,-2 0,-1 1,0-1,-1 0,-1 0,0-1,-1 0,-2 0,1 0,-2-1,0 0,-1 0,-1-1,0 0,-10 8,9-9,0 1,-1-1,-1 1,-1-2,0 0,0-1,-2 0,1-2,-1 0,-10 4,-53 3,78-17,0 1,0-1,0 0,0 0,0 0,0-1,1 1,-1 0,0-1,0 1,0-1,0 0,0 0,0 1,1-1,-1 0,0 0,1-1,-1 1,1 0,-1-1,1 1,0-1,0 1,-1-1,1 1,0-1,0 0,0 1,1-1,-1 0,0 0,1 0,-1 0,1 0,0 0,-1 0,1 0,0 0,32-70,-21 56,4-7</inkml:trace>
  <inkml:trace contextRef="#ctx0" brushRef="#br0" timeOffset="1251.848">3144 1,'-39'433,"30"-349,-4 0,-4-1,-3-1,-23 59,32-90,11-50,0 0,0 0,0 0,0 0,1 0,-1 0,0 0,0 0,1-1,-1 1,1 0,-1 0,1 0,-1-1,1 1,-1 0,1 0,0-1,-1 1,1-1,0 1,-1 0,1-1,0 1,0-1,0 0,0 1,-1-1,1 0,0 1,0-1,0 0,0 0,0 0,0 0,0 0,0 0,0 0,-1 0,1 0,0 0,0-1,0 1,0 0,0-1,0 1,-1 0,1-1,0 1,0-1,0 0,-1 1,1-1,20-9</inkml:trace>
  <inkml:trace contextRef="#ctx0" brushRef="#br0" timeOffset="6634.619">3793 594,'0'-5,"0"0,-1 1,1-1,-1 0,0 1,0-1,-1 1,1-1,-1 1,0 0,0 0,0 0,-1 0,1 0,-1 0,0 0,0 1,-1 0,1-1,-1 1,1 1,-1-1,0 0,0 1,0 0,0 0,-1 0,1 0,-1 1,1 0,-1 0,1 0,-1 0,1 1,-1-1,0 1,1 1,-1-1,0 1,1-1,-1 1,-2 1,-9 2,1 1,0 0,0 1,0 1,0 0,1 1,1 0,-1 1,1 1,1 0,0 1,0 0,1 1,0 0,1 1,1 0,0 0,1 1,0 0,1 1,0 0,2 0,0 0,0 1,1-1,1 1,1 0,0 0,1 14,2-26,-1 0,1 0,0 0,0 0,0 0,1 0,-1-1,1 1,0 0,0-1,0 0,1 1,-1-1,1 0,0 0,0 0,0 0,0-1,0 1,0-1,1 0,-1 0,1 0,0-1,0 1,-1-1,1 1,0-1,0-1,0 1,1 0,6 0,0 0,0-1,0 0,0 0,0-1,-1-1,1 0,0 0,0-1,-1 0,4-3,32-18,-2-2,-1-2,-1-2,-1-2,-2-1,-1-2,21-27,-31 35,64-76,-92 103,0-1,0 1,0-1,0 1,0-1,0 1,0-1,0 1,0-1,1 1,-1 0,0-1,0 1,1-1,-1 1,0-1,1 1,-1 0,0-1,1 1,-1 0,1-1,-1 1,0 0,1 0,-1-1,1 1,-1 0,1 0,-1 0,1 0,-1 0,1 0,-1-1,1 1,-1 0,1 0,-1 0,1 1,-1-1,1 0,-1 0,1 0,-1 0,1 0,-1 1,0-1,1 0,-1 0,1 1,-1-1,0 0,1 1,-1-1,1 0,-1 1,0-1,0 0,1 1,-1-1,0 1,0-1,1 1,-1 0,2 35,-2-29,2 74,3-60</inkml:trace>
  <inkml:trace contextRef="#ctx0" brushRef="#br0" timeOffset="7066.576">4442 819,'2'-21,"2"1,0 0,0 1,2-1,1 1,0 0,1 0,8-12,-11 20,2-4,0 1,0 0,1 1,1 0,0 0,1 0,0 1,1 1,0 0,7-4,-17 14,0 0,0 0,0 0,0 0,0 0,0 1,1-1,-1 0,0 1,1-1,-1 1,0-1,1 1,-1 0,1-1,-1 1,1 0,-1 0,0 0,1 0,-1 0,1 1,-1-1,1 0,-1 1,0-1,1 1,-1-1,0 1,1 0,-1-1,0 1,0 0,0 0,0 0,1 0,-1 0,-1 0,1 0,0 0,0 1,0-1,-1 0,1 0,0 1,-1-1,1 0,-1 1,0-1,1 1,-1-1,0 0,0 1,0-1,0 2,6 80,-8-75,1 0,1 0,-1-1,1 1,1 0,-1 0,1 0,1 0,-1-1,1 1,1 0,-1-1,1 0,1 1,-1-1,1-1,1 1,-1 0,1-1,0 0,0 0,1-1,0 1,0-1,0 0,5 2,-3-4,0 0,0 0,1-1,-1 0,0-1,1 0,0 0,-1-1,1 0,-1 0,1-1,-1 0,1-1,-1 0,1 0,-1-1,0 0,6-3,135-81,-128 73,0 0,-2-1,1-2,-2 1,0-2,-1-1,-1 0,-1-1,-1 0,0-1,-2-1,0 0,-1-1,0-5,-6-23,-10 33</inkml:trace>
  <inkml:trace contextRef="#ctx0" brushRef="#br0" timeOffset="52884.075">5600 565,'55'17,"-33"-12,0-2,0 0,0-2,0 0,0-2,0 0,0-1,0-2,0 0,-1-1,0-1,0-1,0-1,-1-1,14-8,-24 12,-1-1,1 0,-1-1,-1 0,1 0,-1-1,-1 0,1 0,-1-1,-1 0,0 0,0-1,0 0,-4 6,0-1,0 1,0-1,-1 0,1 0,-1 0,0 0,0 0,-1 0,0 0,0 0,0 0,0 0,-1 0,0 0,0 0,0 0,0 0,-1 1,0-1,0 0,0 1,-1-1,0 1,1 0,-1 0,-1 0,1 0,-3-1,-1-2,0 1,0 1,-1 0,0 0,0 0,0 1,0 0,-1 0,1 1,-1 1,0-1,0 1,0 1,0-1,-1 2,1-1,0 1,0 1,-1 0,1 0,0 1,0 0,0 0,1 1,-1 0,-8 4,-8 5,1 0,0 2,1 0,0 2,1 0,1 2,0 0,-9 12,21-22,0 0,1 0,-1 1,2 0,-1 0,1 1,0 0,1 0,1 1,-1 0,2 0,-1 0,2 0,-1 1,2-1,-1 1,2 0,-1 0,2 0,0 0,0 0,1 0,1 3,1-3,1 1,1-1,0 0,0 0,1-1,1 0,0 0,1 0,0-1,0 0,1-1,0 1,1-2,0 1,0-2,1 1,0-1,0-1,1 0,4 1,9 3,-1 0,1-2,1-2,0 0,-1-1,2-2,-1 0,0-2,18-2,-24 0,0-2,0 0,0-1,-1-1,1-1,-1 0,-1-2,1 0,3-4,-4 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7:3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755 282,'-55'-27,"35"17,-1 1,-1 0,0 1,0 2,0 0,-1 1,0 2,0 0,-95-17,97 24,0 0,1 1,0 1,0 1,0 1,1 0,0 2,1 0,0 1,0 1,2 0,-1 2,1 0,1 0,1 1,0 1,-9 15,-30 82,53-110,-1 0,1 0,0 0,0 0,0 1,0-1,0 0,1 0,0 0,-1 0,1 0,0 0,1-1,-1 1,0 0,1 0,-1-1,1 1,0-1,0 1,0-1,0 0,1 0,-1 0,0 0,1 0,0 0,-1-1,1 1,1 0,94 30,-80-27,92 15,-110-20,1 1,0-1,0 1,0-1,-1 1,1-1,0 1,-1-1,1 1,-1-1,1 1,-1 0,1-1,-1 1,1 0,-1 0,1-1,-1 1,0 0,1 0,-1 0,0 0,0-1,0 1,0 0,0 0,0 0,0 0,0-1,0 1,0 0,0 0,0 0,-1 0,1-1,0 1,0 0,-1 0,1 0,-1-1,1 1,-1 0,1-1,-1 1,1 0,-1-1,0 1,1-1,-1 1,0-1,0 1,1-1,-2 1,-39 34,39-34,-38 27,-80 67,115-90,1-1,0 1,0 1,0-1,0 1,1-1,0 1,0 0,1 0,0 0,0 0,0 1,0-1,1 0,0 1,1-1,0 1,0 0,0-1,0 1,1 0,4 1,0 0,0 0,1-1,-1 1,2-1,-1-1,1 1,0-1,0 0,1-1,0 1,0-2,0 1,0-1,1 0,0-1,0 0,0 0,0-1,0 0,0-1,0 0,1 0,4-1,242 3,-183-15,-55 6</inkml:trace>
  <inkml:trace contextRef="#ctx0" brushRef="#br0" timeOffset="869.98">1234 565,'62'11,"-1"-3,1-2,0-3,7-3,-39 0,250 0,-279 0,0 1,0-1,0 1,1 0,-1-1,0 0,0 1,0-1,0 0,1 0,-1 1,0-1,0 0,0 0,1 0,-1 0,0-1,0 1,0 0,1 0,-1-1,0 1,0-1,0 1,0-1,0 1,0-1,0 0,0 0,0 1,0-1,0 0,0 0,-1 0,1 0,0 0,-1 0,1 0,0 0,-1 0,1 0,-1 0,0-1,1 1,-1 0,0 0,0 0,0-1,0 1,0 0,0 0,0 0,0-1,0 1,-1 0,1 0,0 0,-1-1,-14-16,0 1,-1 0,-1 1,-1 1,0 1,-1 0,-7-3,-52-41,77 57,1 0,-1 0,0 0,1 0,-1 0,0 0,1 0,-1 0,0 0,0 1,0-1,0 0,0 1,0-1,0 0,0 1,0-1,0 1,0 0,0-1,0 1,0 0,0 0,0-1,-1 1,1 0,0 0,0 0,0 1,0-1,0 0,-1 0,1 1,0-1,0 0,0 1,0-1,0 1,0 0,0-1,0 1,0 0,0-1,1 1,-1 0,0 0,0 0,1 0,-1 0,0 0,1 0,-1 0,-41 179,-3 127,44-300,0 1,1 0,0 0,0-1,1 1,-1 0,2 0,-1-1,1 1,0-1,1 1,0-1,0 0,0 0,1 0,0-1,1 1,2 3,-3-9,0 0,0 0,0-1,0 0,0 1,-1-1,1 0,0-1,0 1,0-1,0 0,0 0,-1 0,1 0,0 0,-1-1,1 0,-1 0,1 0,-1 0,0 0,0-1,0 0,0 1,-1-1,1 0,-1 0,2-2,-1 2,64-63,-4-2,-3-3,-2-3,26-48,-65 95,-1 3</inkml:trace>
  <inkml:trace contextRef="#ctx0" brushRef="#br0" timeOffset="1383.362">3210 85,'-30'-5,"1"1,-1 2,0 1,0 1,1 1,-1 2,0 1,1 1,0 2,-18 7,31-11,1 0,-1 1,1 1,0 1,1 0,-1 1,1 0,0 1,1 1,0 0,1 0,0 2,0 0,1 0,0 1,1 0,-3 5,12-15,-1 2,1-1,0 0,0 0,0 0,0 1,1-1,-1 0,1 1,0-1,0 0,0 1,0-1,1 0,-1 1,1-1,0 0,0 0,0 1,1-1,-1 0,0 0,1 0,0 0,0-1,0 1,0 0,0-1,1 0,-1 1,1-1,0 1,6 2,0 1,0-1,0 0,1-1,-1 0,1-1,0 0,0 0,11 1,1-1,-14-3,0 1,0 0,0 0,0 1,-1 0,1 0,0 1,-1 0,1 1,-1-1,0 1,0 1,1 0,-7-1,-1-1,1 1,0-1,-1 1,0-1,1 1,-2-1,1 1,0-1,-1 1,1-1,-1 1,0-1,0 1,0-1,-1 0,1 0,-1 0,0 0,0 0,0 0,0 0,0 0,-1-1,1 1,-1-1,0 0,0 1,0-1,-2 3,-166 179,161-177,1 0,0 1,0 0,0 1,1-1,1 2,-1-1,2 1,-1 0,1 1,1-1,0 1,0 1,1-1,0 2,4-10,0 0,0 0,0 0,0 0,1 0,-1 0,1 0,0 0,-1 0,2 0,-1-1,0 1,0 0,1-1,0 1,-1-1,1 1,0-1,0 0,0 0,0 0,1 0,-1 0,1 0,-1-1,1 1,-1-1,1 0,0 0,0 0,-1 0,1 0,0 0,2-1,103 13,120-42,-161 8,-49 16</inkml:trace>
  <inkml:trace contextRef="#ctx0" brushRef="#br0" timeOffset="2688.06">3887 536,'-41'6,"0"3,1 1,0 1,1 3,0 1,1 2,1 1,-23 17,48-29,0 0,1 1,-1 1,1 0,1 0,0 1,0 1,0 0,2 0,-1 0,1 1,1 1,0-1,0 1,1 0,1 1,-1 2,5-13,1 1,-1-1,1 0,0 1,-1-1,1 1,0-1,1 1,-1-1,0 1,1-1,-1 0,1 1,0-1,0 0,0 1,0-1,0 0,1 0,-1 0,0 0,1 0,0 0,-1-1,1 1,0 0,0-1,0 1,0-1,0 0,0 0,1 0,-1 0,0 0,0 0,1 0,-1-1,1 1,-1-1,1 0,-1 0,0 0,3 0,107-23,-59-5,-2-2,-1-2,-2-2,-1-3,37-37,-81 71,13-9,-19 39,-9-1,0 1,2 1,1 0,2 0,0 1,2 0,1 0,1 4,3-28,1-1,-1 1,1 0,0-1,0 1,1-1,0 1,-1-1,1 0,0 0,1 1,-1-2,1 1,0 0,0 0,0-1,0 0,1 1,0-1,-1-1,1 1,0 0,0-1,0 0,1 0,-1 0,0 0,1-1,-1 0,1 0,2 0,7 2,-1-1,1 0,-1-2,1 1,0-2,0 1,-1-2,1 0,-1-1,6-1,16-8,0 0,-1-2,-1-2,-1-1,0-1,-1-2,-1-1,-1-2,-1 0,-1-2,7-10,6-6,-1-2,-3-2,-1-1,-3-2,13-26,-44 72,1 1,-1-1,0 1,0-1,0 1,0-1,0 0,0 0,0 0,0 1,-1-1,1 0,-1 0,0 0,1 0,-1 0,0 0,0 0,0 0,0 0,0 0,-1 0,1 0,-1 0,1 0,-1 1,0-1,0 0,1 0,-1 0,0 1,-1-1,1 1,0-1,0 1,-1-1,1 1,-1-1,1 1,-1 0,0 0,1 0,-1 0,0 0,0 0,0 1,1-1,-1 1,0-1,0 1,0 0,0-1,0 1,-1 0,-14 3,0 1,1 1,-1 0,1 1,0 1,1 0,-1 1,1 1,1 0,0 1,0 0,1 2,-5 4,17-15,-10 7,0 0,1 0,0 1,0 0,1 0,0 1,1 1,0-1,0 1,1 1,1-1,0 1,-2 6,8-16,0 1,-1-1,1 1,0-1,0 1,1-1,-1 1,0-1,1 1,0-1,-1 1,1-1,0 1,0-1,0 0,1 0,-1 0,0 1,1-1,-1 0,1-1,0 1,0 0,0 0,0-1,0 1,0-1,0 0,0 0,1 1,-1-1,0-1,1 1,0 0,88 17,197-19,-285 1,-1 0,0 0,1 0,-1 1,0-1,0 1,0-1,1 1,-1 0,0 0,0 0,0 0,0 0,0 1,0-1,-1 0,1 1,0-1,-1 1,1 0,-1 0,1 0,-1-1,0 1,0 0,0 0,0 1,0-1,0 0,-1 0,1 0,-1 1,0-1,1 2,-13 83,5-58,5-25,1 0,-1 0,1-1,-1 1,1 0,1 0,-1 0,0 0,1 0,0 0,0 1,0-1,1 0,-1 0,1 0,0 0,0 0,0 0,1-1,-1 1,1 0,0-1,0 1,0-1,1 1,-1-1,1 0,0 0,-1 0,1 0,1-1,-1 1,0-1,1 0,-1 0,1 0,0 0,-1-1,1 1,0-1,0 0,0 0,2-1,10-2,1-2,-1-1,0 0,-1 0,1-2,-1 0,0-1,-1 0,0-1,0-1,-1 0,0-1,-1 0,0-1,8-11,7-2,26-32,-1-2,-4-3,-2-1,-3-3,10-25,-9 20,-19 32,-2 0,-2-2,-2 0,-1-1,3-15,-21-26,0 81,-1 0,1 0,-1 1,0-1,0 0,1 0,-1 1,-1-1,1 1,0-1,0 1,-1-1,1 1,0 0,-1-1,1 1,-1 0,0 0,1 0,-1 0,0 1,0-1,0 0,1 1,-1-1,0 1,0 0,0-1,0 1,0 0,0 0,0 0,0 1,1-1,-1 0,0 1,0-1,0 1,0 0,1-1,-2 2,-5 4,0 0,0 0,0 1,1 1,1-1,-1 1,1 0,0 1,1-1,0 1,0 0,1 0,0 1,1-1,0 1,0 0,1 0,0 0,1 0,0 0,1 0,0 1,1 8,1 21,1 1,2-1,2 1,2-1,12 33,10 49,-9 46,-6-37,-15-119</inkml:trace>
  <inkml:trace contextRef="#ctx0" brushRef="#br0" timeOffset="2937.741">5073 479,'43'0,"39"-4,9-3,-5-3,-13-2,-9-2,-11 0,-9-1,-3-4,1-2,4-4,2-1,-1-2,-4-1,-9 5</inkml:trace>
  <inkml:trace contextRef="#ctx0" brushRef="#br0" timeOffset="3201.795">6117 1,'-56'95,"4"4,4 1,-20 68,62-154,1-1,0 1,1 0,0 0,1 0,1 1,0-1,1 1,1-1,0 1,1 0,1-1,0 1,1-1,0 0,4 11,-3-17,0 0,0 0,1 0,0 0,1 0,-1-1,1 0,1 0,-1-1,1 0,0 0,1 0,-1-1,1 0,0-1,0 0,1 0,-1 0,1-1,0-1,0 1,0-2,0 1,0-1,0 0,9-1,7-2,-1-2,0 0,1-2,-2 0,1-2,-1-1,0 0,-1-2,0-1,-1 0,2-3,-9 7,48-13,-60 62,-4-36,1 1,0 0,0-1,0 1,0 0,1 0,0 0,0 0,1-1,-1 1,1 0,1 0,-1-1,1 1,0 0,0-1,0 0,1 1,0-1,0 0,1-1,-1 1,1 0,0-1,0 0,0 0,1 0,-1 0,1-1,0 0,0 0,2 1,16 3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0,'-2'1,"0"1,0-1,0 1,1-1,-1 1,0-1,1 1,0 0,-1 0,1 0,0 0,0 0,0 0,0 0,0 0,0 0,1 1,-1-1,1 0,-1 1,1-1,0 0,0 0,0 1,0 1,0-1,-28 196,25 113,2-305,1 1,-1-1,1 0,0 1,1-1,-1 0,2 1,-1-1,1 0,0 0,0 0,1 0,0 0,0-1,1 1,0-1,0 0,0 0,1 0,0-1,0 0,0 1,4 1,-3-7,1-1,-1 0,0 0,1 0,-1-1,0 0,0 0,0-1,0 1,-1-1,1-1,-1 1,1-1,-1 0,0 0,-1 0,1-1,-1 0,0 0,0 0,0 0,-1 0,1-3,96-162,-52 10,-48 161,0-1,1 1,-1-1,0 0,0 1,0-1,0 1,1-1,-1 0,0 1,0-1,1 0,-1 1,0-1,1 0,-1 1,0-1,1 0,-1 0,1 0,-1 1,0-1,1 0,-1 0,1 0,-1 0,0 0,1 1,-1-1,1 0,-1 0,1 0,-1 0,1 0,-1-1,0 1,1 0,-1 0,1 0,-1 0,0 0,1-1,-1 1,1 0,-1 0,0 0,1-1,-1 1,0 0,1-1,-1 1,0 0,1-1,-1 1,0 0,0-1,0 1,1-1,-1 1,0 0,0-1,0 0,10 40,-9-37,3 27,2 1,2-1,0-1,2 1,1-2,1 1,1-2,2 1,1-2,0 0,14 13,-27-35,-1 0,1 0,0 0,1-1,-1 0,0 1,1-1,-1-1,1 1,0 0,0-1,-1 0,1 0,0 0,0 0,0-1,0 1,0-1,0 0,0 0,0 0,0-1,0 0,0 1,0-2,0 1,0 0,-1-1,1 1,-1-1,1 0,-1 0,1-1,-1 1,0-1,0 1,2-4,16-21,-2-1,-1-1,-1-1,-2 0,-1-2,-1 1,-2-1,6-28,32-194,-48 247,-1 8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1 188,'540'0,"-536"0,-2 0,0 1,-1-1,1 1,0-1,0 1,-1-1,1 0,0 0,0 0,-1 0,1 0,0 0,0-1,-1 1,1-1,0 1,0-1,-1 1,1-1,-1 0,1 0,-1 0,1 0,-1 0,1 0,-1 0,0 0,0-1,1 1,-1 0,0-1,0 1,-1-1,1 1,0-1,0 0,-1 1,1-1,-1 0,1 1,-1-1,0-1,-3-8,-2 1,0-1,0 1,0 1,-2-1,1 1,-1 0,0 0,-1 1,0 0,0 1,-8-6,11 8,4 3,-1 0,1 0,-1 1,0-1,1 0,-1 1,0-1,0 1,0 0,0-1,0 1,0 0,-1 0,1 0,0 1,0-1,-1 0,1 1,-1 0,1-1,0 1,-1 0,1 0,-1 1,1-1,0 0,-1 1,1-1,0 1,-1 0,1 0,0 0,0 0,0 0,0 0,0 1,0-1,0 1,0-1,0 1,1 0,-1 0,1-1,-1 1,1 0,0 0,0 1,0-1,0 0,0 0,0 1,0 0,-15 44,2 1,2 1,2 0,0 17,9-58,-1-7,1 1,0-1,0 1,0 0,1-1,-1 1,0 0,1 0,-1 0,1-1,-1 1,1 0,0 0,0 0,0 0,0 0,0 0,0 0,0-1,1 1,-1 0,1 0,0 0,-1 0,1-1,0 1,0 0,0-1,0 1,0-1,0 1,1-1,-1 1,0-1,1 0,-1 0,1 0,-1 0,1 0,0 0,-1 0,1 0,0-1,0 1,0 0,-1-1,3 1,8-7,0 0,-1-1,0 0,0-1,0 0,-1-1,0 0,-1-1,6-6,16-16,42-32,-55 47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20,'0'-1,"0"0,-1 0,1 0,0 1,0-1,-1 0,1 0,-1 0,1 0,-1 0,1 1,-1-1,1 0,-1 0,0 1,0-1,1 0,-1 1,0-1,0 1,0-1,1 1,-1-1,0 1,0 0,0-1,0 1,0 0,0 0,0 0,0 0,0-1,0 1,0 1,0-1,0 0,0 0,0 0,0 0,1 1,-1-1,0 0,0 1,0-1,0 1,0-1,1 1,-1-1,0 1,0 0,1-1,-1 1,0 0,1 0,-1-1,1 1,-1 0,1 0,-1 0,1 0,0 0,-1 0,1 0,-5 18,1 1,0-1,2 1,0 0,2 0,0 0,1 9,0 8,-1 2,-2-16,0 0,2 0,1-1,1 1,0 0,2-1,1 1,0-1,2-1,1 1,0-1,1 0,13 19,-20-37,0 0,1 0,-1 0,1 0,0 0,0-1,0 1,0-1,0 0,0 0,1 0,-1 0,1-1,-1 1,1-1,0 0,-1 0,1 0,0-1,0 1,0-1,0 0,-1 0,1 0,0 0,0-1,0 0,0 0,-1 0,1 0,0 0,-1-1,1 0,-1 1,0-1,1-1,-1 1,18-15,0-1,-2 0,0-1,-1-2,-2 1,0-2,-1 0,0-1,0-6,47-66,-62 95,0 1,0-1,0 1,0-1,1 1,-1-1,0 0,0 1,0-1,0 1,0-1,1 1,-1-1,0 0,0 1,1-1,-1 0,0 1,1-1,-1 0,0 1,1-1,-1 0,0 0,1 1,-1-1,0 0,1 0,-1 0,1 1,-1-1,1 0,-1 0,1 0,-1 0,0 0,1 0,-1 0,1 0,-1 0,1 0,-1 0,1 0,-1 0,0-1,1 1,-1 0,1 0,-1 0,1-1,-1 1,0 0,1 0,-1-1,0 1,1 0,-1-1,0 1,0 0,1-1,-1 1,0-1,1 1,0 48,-1-41,0 4,13 143,-12-149,0 1,1 0,0-1,0 1,0-1,1 0,0 0,0 0,0 0,0 0,1-1,0 1,0-1,0 0,0 0,1-1,0 1,-1-1,1 0,1 0,-1-1,0 1,1-1,4 1,1-1,-1-1,0 0,0 0,1-1,-1-1,0 0,0 0,1-1,-1 0,0-1,-1 0,1 0,0-1,-1-1,0 1,0-2,0 1,-1-1,0 0,0-1,0 0,-1 0,0-1,0 0,-1 0,0 0,-1-1,2-2,12-20,0 0,-2-2,-2 0,0 0,-3-1,-1-1,-1 0,-2-1,-1 0,-2 0,-2 0,-1-1,-2-7,9 59,-3 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6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35 931,'-15'29,"-4"9</inkml:trace>
  <inkml:trace contextRef="#ctx0" brushRef="#br0" timeOffset="248.437">6 367,'0'0</inkml:trace>
  <inkml:trace contextRef="#ctx0" brushRef="#br0" timeOffset="513.336">316 1044,'162'-324,"-109"259,-51 65,0 0,0 0,0 0,0 1,0-1,0 1,0-1,0 1,0 0,-1 0,1 0,0 0,0 0,-1 0,1 1,-1-1,1 0,-1 1,0-1,1 1,-1 0,0-1,0 1,0 0,0 0,0-1,-1 1,1 0,-1 0,1 0,-1 0,1 0,-1 0,0 0,0 0,0 0,0 0,-1 0,1 0,0 0,-1 0,0 1,2 43,-2-40,-1-1,1 1,1 0,-1 0,1 0,0 0,0 0,0 0,1 0,0 0,1 0,-1 0,1 0,0-1,0 1,1-1,-1 1,1-1,1 0,-1 0,1-1,0 1,0 0,0-1,0 0,1 0,0-1,0 1,0-1,0 0,0 0,1-1,1 1,0-3,-1 0,1 0,0-1,0 0,0 0,-1-1,1 0,-1 0,1-1,-1 0,0 0,0 0,0-1,0 1,-1-2,1 1,-1 0,0-1,0 0,-1 0,0-1,0 1,0-1,0 0,-1 0,0 0,0-1,-1 1,1-1,-2 1,1-1,-1 0,1-6,25-44,-16 44</inkml:trace>
  <inkml:trace contextRef="#ctx0" brushRef="#br0" timeOffset="984.951">1276 592,'-13'10,"1"2,0-1,1 2,0-1,1 2,1-1,0 1,0 1,1-1,1 1,1 1,0 1,4-12,1 1,0-1,0 0,1 1,-1-1,1 1,1-1,-1 1,1-1,-1 1,2-1,-1 0,1 1,-1-1,1 0,1 0,-1 0,1 0,0-1,0 1,0-1,1 0,-1 0,1 0,0 0,0 0,1-1,-1 0,1 0,-1 0,1 0,0-1,0 0,0 0,1 0,-1-1,0 1,1-1,-1-1,0 1,5-1,8 1,0 0,0-2,0 0,0-1,0-1,-1 0,1-1,-1-1,0-1,0-1,0 0,-1-1,0-1,-1 0,0-1,0-1,-1 0,-1-1,0-1,0 0,2-4,12-8,-1-1,-1-1,-2-1,0-1,-2-1,-2-1,0-1,-2 0,-2-2,-1 0,-1 0,6-30,-16 42,0 1,-1-1,-1 0,-1 1,-1-1,-1 0,0 1,-6-20,6 33,0 1,-1-1,0 1,0 0,0 0,-1 0,0 0,0 0,-1 1,0 0,0 0,-1 0,1 1,-1 0,0 0,-1 0,1 1,-1-1,0 2,0-1,0 1,0 0,-1 1,1-1,-1 1,-1 1,-8 1,0 1,1 0,-1 2,0 0,0 1,1 0,0 2,0 0,0 0,1 2,0 0,0 0,1 2,0 0,1 0,0 1,1 1,0 0,0 1,2 0,-1 0,2 1,-2 4,0-1,0 0,1 1,1 0,1 1,0 0,2 0,0 1,1 0,1 0,1 0,0 0,2 0,0 1,2-1,0 0,1 1,1-1,1 0,1 0,0-1,2 1,0-1,1-1,1 1,1-1,1-1,4 5,16 13,1-3,2 0,2-3,0 0,2-3,1-1,1-2,0-1,2-3,1-1,0-2,1-2,1-2,0-2,0-2,3-1,-9-1,-8-3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19.2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0 147,'16'-16,"1"2,0 0,1 1,0 1,1 1,0 0,1 2,0 0,1 1,0 1,0 1,0 1,1 1,0 0,0 2,0 1,16 1,351 22,501 0,-337 13,286-23,-531-14,664 2,-329-28,-343 30,11 13,105 9,67-6,-13 8,917-26,-969 26,205 5,1193-32,-1189 16,12-31,-81-8,205-8,-35 4,886 29,-1072 26,22 3,-74-48,379-4,97 3,-656 21,3653-2,-3957 0,0 0,1 0,-1 0,0 1,0 0,0 0,0 1,0 0,0 0,0 0,-1 0,1 1,3 3,4 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29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30,'-28'8,"0"1,0 2,1 0,0 2,1 1,0 1,1 2,1 0,1 2,0 0,-12 15,31-31,0 1,-1 0,2 1,-1-1,0 0,1 1,0 0,0 0,0 0,0 0,1 0,0 1,0-1,1 1,-1 0,1-1,0 1,1 0,-1-1,1 1,0 0,1 0,0-1,-1 1,2 0,-1-1,1 1,0-1,0 1,0-1,1 0,0 0,0 0,0 0,0 0,1-1,0 0,0 1,0-1,0-1,1 1,2 1,7 0,0-1,0 0,1-1,0-1,-1 0,1-1,0-1,0 0,-1-1,1-1,0 0,-1 0,1-2,-1 0,0-1,0 0,-1-1,0 0,0-1,0-1,0 0,-2-1,5-3,-3 5,0-1,-1-1,0 0,0 0,-1-1,0-1,-1 0,0 0,-1-1,0 0,-1-1,0 0,-1 0,5-14,-10 24,-2 0,1 0,0-1,0 1,-1 0,0-1,0 1,0-1,0 1,0 0,-1-1,1 1,-1 0,0 0,0-1,0 1,-1 0,1 0,-1 0,0 0,1 0,-1 1,-1-1,1 0,0 1,0 0,-1-1,0 1,1 0,-1 0,0 1,0-1,0 0,0 1,0 0,0 0,-1 0,-1-1,-10-2,0 1,0 0,0 1,0 1,0 0,0 1,-1 1,0 0,5 1,-1-1,1 2,-1 0,1 0,0 1,0 1,0-1,1 2,0 0,-7 4,-2 5</inkml:trace>
  <inkml:trace contextRef="#ctx0" brushRef="#br0" timeOffset="515.924">1049 1,'-42'11,"0"1,1 3,1 1,-25 15,63-31,0 1,0 0,0 0,0 1,0-1,0 0,0 1,1-1,-1 1,0 0,1-1,0 1,-1 0,1 0,0 0,0 0,0 0,0 0,0 0,0 0,1 0,-1 1,1-1,-1 0,1 0,0 1,0-1,0 0,0 0,1 1,-1-1,0 0,1 0,0 0,-1 1,1-1,0 0,0 0,0 0,0 0,1 0,-1-1,1 1,-1 0,1 0,-1-1,1 1,35 33,-33-33,-1 0,1 0,0 0,-1 0,1 1,-1 0,0 0,0 0,0 0,0 0,-1 0,1 1,-1-1,0 1,0 0,0 0,0 0,-1 0,0 0,0 0,0 0,0 0,0 1,-1-1,0 0,0 0,0 1,0-1,-1 0,1 0,-1 0,-1 1,1-1,0 0,-1 0,-1 2,-2 0,0 1,-1-1,0 0,0 0,0 0,-1-1,1 0,-2-1,1 1,0-1,-1-1,1 1,-1-1,0-1,0 1,-1-1,1-1,0 1,-1-2,1 1,-8-1,3-10,17 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21.3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 49,'-1'-1,"0"2,0-1,1 0,-1 0,0 0,1 0,-1 0,1 0,-1 0,0 0,1 0,-1-1,0 1,1 0,-1 0,1-1,-1 1,0 0,1-1,-1 1,1 0,-1-1,1 1,-1-1,1 1,-1-1,1 1,0-1,-1 1,1-1,0 1,-1-1,1 1,0-1,0 0,0 1,-1-1,1 0,0 1,0-1,0 0,0 1,0-1,0 0,0 1,0-1,1 1,-1-1,0 0,0 1,0-1,1 1,-1-1,0 0,1 1,-1-1,0 1,1-1,-1 1,1-1,-1 1,135 33,172 17,214-21,257-31,-125-25,-4 37,103 56,5 45,-515-85,1-11,194-15,-285-1,614-46,-413 18,470-11,-303 12,-37 1,-60-1,223 27,-476-26,281 27,-281-29,112 28,-85-27,-132 29,85-12,-110 3,1 1,-1 3,1 1,0 2,0 2,2 1,48 0,219-2,-174-20,-118 24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98,'2'-2,"-1"0,0 0,1 1,0-1,-1 0,1 1,0-1,0 1,0 0,0-1,0 1,0 0,0 0,0 0,0 1,1-1,-1 0,0 1,1-1,-1 1,0 0,1 0,-1 0,0 0,1 0,0 0,239-14,57-43,-272 55,-4 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1 114,'33'-9,"26"-4,8-4,-3 0,-8 4,-8 4,-8 3,-5-2,-5 1,-2 1,-1 1,0 3,0 0,-5 6,-6 3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50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0 340,'90'-30,"1"4,82-11,-125 27,0 3,0 2,1 2,0 2,39 5,10 19,-116-44,-229-130,193 94,45 39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50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32,'55'28,"-40"-17,0 2,0 0,-2 0,1 1,-2 1,0 0,-1 1,0 0,-1 1,-1 0,-1 0,0 1,2 10,8 34,-2 0,-4 0,2 30,2 9,2 118,-8-173,-9-45,-1-1,1 0,0 1,-1-1,1 0,0 0,0 0,-1 0,1 0,0 0,0 0,-1 0,1 0,0 0,-1 0,1 0,0 0,0 0,-1-1,1 1,0 0,-1-1,1 1,-1 0,1-1,0 1,-1-1,1 1,-1-1,1 1,-1-1,1 0,-1 1,0-1,1 1,-1-1,0 0,1 1,-1-1,0 0,0 1,0-1,1 0,-1 0,0 1,0-1,0 0,0 0,48-176,-11 59,5 2,4 3,6 1,19-23,-17 14,-49 103</inkml:trace>
  <inkml:trace contextRef="#ctx0" brushRef="#br0" timeOffset="1">1045 738,'-98'134,"-40"72,117-173,22-63,14-7,1 0,2 2,2 0,22-31,-9 15,-18 25,2 1,1 0,1 1,2 1,11-11,-31 33,1-1,-1 1,0-1,0 1,1-1,-1 1,1 0,-1 0,1 0,-1-1,1 2,0-1,-1 0,1 0,0 0,0 1,0-1,0 1,-1 0,1-1,0 1,0 0,0 0,0 0,0 0,0 1,0-1,0 0,-1 1,1-1,0 1,0 0,0 0,-1-1,1 1,0 0,-1 1,1-1,-1 0,1 0,-1 1,0-1,0 1,1-1,-1 1,0-1,0 1,0 0,-1-1,2 2,2 8,1 0,-2-1,1 1,-2 0,1 1,-2-1,1 0,-2 1,1 5,9 63,44 145,-54-225,-1-1,1 1,0 0,-1 0,1-1,-1 1,1 0,0 0,-1 0,1 0,-1 0,1 0,-1-1,1 1,-1 0,1 0,-1 1,1-1,-1 0,1 0,0 0,-1 0,1 0,-1 0,1 1,-1-1,1 0,0 0,-1 0,1 1,-1-1,1 0,0 1,0-1,-1 0,1 1,0-1,-1 1,1-1,0 0,0 1,0-1,-1 1,1-1,0 1,0-1,0 0,0 1,0-1,0 1,0-1,0 1,0-1,0 1,0-1,0 1,0-1,0 1,1-1,-1 0,0 1,-37-29,33 26,-15-16,-2 2,0 1,-1 1,0 0,-1 2,-1 1,0 0,-10-1,13 8,3 5</inkml:trace>
  <inkml:trace contextRef="#ctx0" brushRef="#br0" timeOffset="2">1693 681,'-23'34,"-19"25,-1 7,1 3,4-6,8-9,4-9,2-7,0-6,4-2,1-8,3-1,1-6,1 1,4 1,9-6,3-5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50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0,'-1'0,"-1"0,1 0,0 1,-1-1,1 0,0 1,-1-1,1 0,0 1,-1 0,1-1,0 1,0 0,0 0,-1-1,1 1,0 0,0 0,0 0,0 0,1 1,-1-1,0 0,0 0,1 0,-1 1,1-1,-1 0,1 1,-1-1,1 0,0 1,0-1,0 1,-1-1,2 0,-1 1,0-1,0 1,0-1,0 0,1 1,-1 0,-2 8,-3 2,1 0,0 0,1 1,1-1,0 1,0 0,1-1,1 1,0 0,1 0,0 0,1-1,0 1,1-1,1 1,4 10,-6-20,-1-1,1 0,-1 0,1 0,0 0,0 0,0 0,0-1,0 1,0-1,0 1,1-1,-1 0,1 0,-1 0,1 0,-1 0,1-1,-1 1,1-1,0 1,-1-1,1 0,0 0,-1 0,1-1,0 1,-1 0,1-1,-1 0,1 0,-1 0,1 0,-1 0,1 0,-1-1,76-62,-1-25,-76 89,1 0,-1 1,1-1,-1 1,1-1,-1 1,1-1,-1 1,0 0,0 0,1 0,-1 0,0 0,0 0,0 0,0 0,0 0,0 0,0 0,0 1,0-1,-1 0,1 1,0-1,-1 1,1-1,-1 1,0-1,1 1,-1-1,0 1,0-1,0 2,3 5,52 82,-52-88,-1 0,0 1,1-1,-1 0,1 0,0 0,0-1,-1 1,1-1,0 1,0-1,1 0,-1 0,0 0,0-1,0 1,1-1,-1 0,0 0,0 0,1 0,-1 0,0-1,0 0,1 1,-1-1,0 0,0-1,0 1,1-1,8-7,-1-1,0 0,0 0,-1-1,-1-1,0 1,0-1,-1-1,-1 0,0 0,-1 0,0-1,-1 0,1-5,14-67,-18 62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130 224,'-1'415,"-5"-356,-2 1,-4-1,-1 0,-3-1,-3-1,-26 54,35-88</inkml:trace>
  <inkml:trace contextRef="#ctx0" brushRef="#br0" timeOffset="345.497">46 27,'23'-7,"1"1,0 1,1 1,-1 2,1 0,-1 1,1 2,-1 0,1 2,-1 1,0 0,0 2,8 3,-20-6,0 1,0 0,-1 0,0 1,1 1,-1 0,-1 0,1 1,-1 1,-1-1,1 2,-1-1,-1 1,0 1,0-1,-1 1,0 1,0-1,-1 1,-1 0,0 1,0-1,-1 1,-1 0,0 0,0 0,-2 1,1-1,-1-5,0-1,-1 0,0 0,0 1,0-1,-1 0,1 1,-2-1,1 0,-1 0,1 0,-2 0,1 0,-1 0,0-1,0 1,0-1,-1 0,0 0,0 0,0 0,-1-1,1 0,-1 0,0 0,-2 1,-12 4,1-2,-2 1,1-2,-1-1,1 0,-1-2,-1 0,1-1,0-1,-1-1,-15-2,32 2,1 0,-1 0,1-1,-1 0,0 1,1-1,0-1,-1 1,1 0,0-1,-1 0,1 0,0 0,0 0,1 0,-1 0,0-1,-1-1,-2-8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3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34,'-15'-14,"-4"-6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72 324,'-1'1,"0"1,0 0,0-1,0 1,0 0,1 0,-1 0,1 0,-1 0,1-1,0 1,0 0,0 0,0 0,0 0,0 0,0 0,1 0,-1 0,1 0,-1-1,1 1,0 0,0 0,-1-1,1 1,1 0,-1-1,0 1,0-1,0 1,1-1,-1 0,1 0,-1 1,1-1,0 0,-1 0,1 0,0-1,0 1,-1 0,1-1,1 1,15 4,0 0,0-1,1 0,0-2,-1 0,1-2,0 0,0-1,0 0,1-2,-8 2,0-1,0 0,0-1,0-1,-1 0,1 0,-1-1,0 0,0-1,-1 0,0-1,0 0,0-1,-1 0,0 0,-1-1,0 0,0 0,-1-1,0 0,-1-1,0 1,-1-1,0 0,0-1,0-5,-2 9,1-1,0-1,-1 1,0-1,0 0,-1 1,0-1,-1 0,0-1,-1 1,0 0,-1 0,0 0,0 0,-1 0,0 0,-1 0,-3-7,6 16,-1 0,1 0,-1 0,0 0,1 0,-1 0,0 0,0 0,0 0,0 0,0 0,0 1,0-1,0 0,0 1,0-1,0 1,0-1,0 1,0-1,-1 1,1 0,0 0,0-1,0 1,-1 0,1 0,0 0,0 1,0-1,-1 0,1 0,0 1,0-1,0 0,-1 1,1-1,0 1,0 0,0-1,0 1,0 0,0 0,0-1,1 1,-1 0,0 0,0 0,1 0,-1 0,-34 54,15-3,2 2,2 0,3 1,-3 37,-2 1,4-14,-3-2,-3 0,-4-1,-3-1,-4-1,-2-2,-18 24,40-79,0 0,-1-1,-1-1,0 0,-1 0,-1-2,0 0,-11 8,27-22,-1 0,1 1,-1-1,1 0,-1 0,1 1,-1-1,0 0,1 0,-1 0,0 1,1-1,-1 0,0 0,0 0,0 0,0 0,0 0,0 1,0-1,0 0,0 0,0 0,-1 0,1 0,0 0,-1 1,1-1,0 0,-1 0,1 1,-1-1,1 0,-1 0,1 1,-1-1,0 1,1-1,-1 0,0 1,0-1,1 1,-1 0,0-1,0 1,0 0,0-1,1 1,-1 0,0 0,0 0,0 0,0-1,0 1,0 1,1-1,-1 0,0 0,0 0,0 0,0 1,0-1,1 0,-1 1,0-1,0 1,11-16,1 1,1 1,0 0,1 1,0 0,1 0,0 2,1 0,0 0,8-6,1-1,1 2,0 0,1 2,1 1,0 1,1 1,0 1,0 2,0 0,1 3,0 0,0 1,1 2,-1 1,17 3,22 10,71 2,-134-16,0 1,-1-1,1 0,-1 0,1-1,-1 1,0-1,0 0,0 0,0 0,0-1,0 1,0-1,-1 0,1 0,-1 0,0-1,0 1,0-1,0 0,-1 0,0 0,1 0,-2 0,1 0,0 0,0-4,0 2,-1 1,-1 0,1 0,-1 0,0 0,0-1,0 1,-1 0,0 0,0 0,0-1,0 1,-1 1,-2-5,4 7,-1 0,0 1,0-1,0 0,0 1,0-1,0 1,0-1,-1 1,1 0,0-1,-1 1,1 0,-1 0,1 0,-1 0,0 0,0 0,1 1,-1-1,0 0,0 1,0-1,0 1,1 0,-1 0,0 0,0 0,0 0,0 0,0 0,0 1,0-1,1 1,-1-1,0 1,0 0,1-1,-1 1,0 0,0 1,-3 2,-1 1,1 0,0 0,0 1,1-1,-1 1,1 0,1 0,-1 1,1-1,0 1,0-1,1 1,0 0,0 0,1 0,0 0,0 1,1-1,-1 0,2 0,-1 0,1 1,0-1,0 0,1 0,0 0,0 0,1-1,0 1,0 0,1-1,-1 0,1 0,1 0,-1-1,1 1,0-1,5 4,0-3,1 0,-1-1,1 0,1-1,-1 0,0-1,1 0,0 0,0-2,0 1,0-2,0 1,0-2,0 0,0 0,-1-1,1 0,0-1,-1-1,1 1,-1-2,0 0,0 0,-1-1,0 0,0-1,7-6,24-15,-2-2,-1-2,-1-1,-2-2,-2-2,-1-1,-2-1,-1-2,-2 0,-3-2,-1-1,-2-1,0-6,-11 18,-1 0,-1-1,-2 0,-2-1,-1 1,-2-1,-1-4,-6 9,-9 40,-3 48,2 1,3 0,3 1,2 0,3 1,3-1,2 1,3 8,24 163,2-123,-26-153,-3-12,-1 30</inkml:trace>
  <inkml:trace contextRef="#ctx0" brushRef="#br0" timeOffset="249.582">1200 465,'39'14,"26"10,13 1,-3-5,-5-9,-4-8,-3-3,-9-3,-3-4,-6-2,-5 0,-10 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4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0,'-10'5,"-7"6,-6 2,0 3,1-2,7-2,8-9,8-4,6-7,0 2,0 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1 643,'0'-15,"0"1,1 0,1 0,0 0,1 0,0 0,1 1,1-1,0 1,0 0,3-2,28-48,2 1,4 3,1 1,42-41,25-22,-109 120,1-1,0 1,0 0,0-1,0 1,0 0,0 0,0 1,0-1,0 0,1 1,-1-1,0 1,0 0,0-1,1 1,-1 0,0 1,1-1,-1 0,0 1,0-1,0 1,1-1,-1 1,0 0,0 0,0 0,0 0,0 1,-1-1,1 0,0 1,0 0,-1-1,1 1,-1 0,0-1,1 2,49 87,-43-73,20 41,-3 1,-3 1,-2 1,1 16,-10-41,-8-28,-1 0,1 0,-1 0,0 0,-1 0,0 0,0 0,-1 0,0 0,-1 1,0 2,-1-9,0 1,0-1,0 0,-1-1,1 1,-1 0,0-1,1 1,-1-1,0 0,0 1,0-2,0 1,0 0,0 0,0-1,0 0,0 0,0 0,0 0,0 0,0 0,0-1,0 1,0-1,0 0,0 0,1 0,-1 0,0-1,0 1,1-1,-1 0,0 0,-5-1,-50-22,0-2,2-3,1-2,2-2,-47-40,81 59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7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1 133,'67'0,"174"-11,46-7,-263 14,-30-8,-153-39,88 14,69 39,1-1,0 1,-1-1,1 1,0 0,0 0,0 0,1-1,-1 1,0 0,1 0,-1 0,1 0,0 0,-1 0,1 0,0 0,0 0,1 0,-1 0,0 0,1 0,-1 0,1 0,-1 0,1 0,0 0,0 0,0 0,0-1,0 1,1 0,2 12,-1 6,0 0,-1 0,-2 1,0-1,-1 0,-1 1,0-1,-6 18,-3 36,11-74,0 1,0-1,0 1,0-1,0 0,0 1,0-1,1 1,-1-1,0 1,0-1,0 1,0-1,0 0,1 1,-1-1,0 0,0 1,1-1,-1 0,0 1,1-1,-1 0,0 1,1-1,-1 0,0 0,1 1,-1-1,1 0,-1 0,1 0,-1 0,0 1,1-1,-1 0,1 0,-1 0,1 0,-1 0,0 0,1 0,-1 0,1-1,-1 1,1 0,-1 0,0 0,1 0,-1 0,1-1,-1 1,0 0,1 0,-1-1,0 1,1 0,-1-1,0 1,1 0,-1-1,0 1,0 0,1-1,-1 1,0-1,0 1,0-1,26-26,-25 26,32-41,-19 22,1 1,0 1,2 1,0 0,1 1,5-3,9-4,-20 11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8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349 367,'-28'14,"1"2,0 0,1 2,1 0,1 2,0 1,2 0,0 2,2 1,0 0,-6 13,18-24,0 1,1-1,1 1,1 0,0 0,0 1,1 0,1 0,1-1,0 2,1 1,0-12,1 1,0-1,0 1,0-1,1 0,0 1,0-1,0 1,0-1,1 0,0 0,0 0,1 0,-1 0,1-1,0 1,1-1,-1 1,1-1,-1 0,1-1,0 1,1-1,-1 1,1-1,-1-1,1 1,0 0,0-1,0 0,4 1,0-2,-1 1,1-1,0 0,0-1,0 0,0 0,0-1,0 0,0-1,0 1,0-2,-1 1,1-2,-1 1,0-1,0 0,0 0,0-1,-1-1,0 1,0-1,0 0,21-21,-1 0,-1-2,-2-1,12-19,-23 32,107-176,-119 192,-1-1,1 0,0 0,-1 0,1 0,0 1,0-1,1 0,-1 1,0-1,0 0,1 1,-1 0,1-1,-1 1,1 0,0 0,0 0,-1 0,1 0,0 0,0 0,0 1,1-1,-7 40,0-21,1 0,1 1,0-1,2 1,0 0,1-1,1 1,1-1,2 10,-3-21,1 1,-1 0,1-1,1 0,-1 1,1-1,1-1,-1 1,1-1,0 1,1-1,-1-1,1 1,0-1,1 0,-1 0,1-1,0 0,0 0,0-1,1 0,-1 0,2 0,1-1,1 0,-1 0,0-1,0-1,0 0,1 0,-1-1,0 0,0 0,0-2,0 1,0-1,0 0,-1-1,0 0,1-1,-1 0,-1 0,1-1,-1 0,0-1,0 0,-1 0,0 0,0-1,-1 0,0 0,2-5,115-201,-120 204,-7 16,-8 15,6-8,0 1,1-1,1 1,1 0,0 1,0-1,1 0,1 1,1-1,0 1,1-1,0 1,1-1,1 1,1 0,-2-9,0-1,1 0,0 0,0-1,0 1,1-1,0 1,-1-1,1 0,1 0,-1-1,1 1,-1-1,1 0,0 0,0-1,0 1,1-1,-1 0,0-1,1 1,0-1,-1 0,1-1,0 1,-1-1,1 0,0 0,-1-1,1 0,-1 0,1 0,-1 0,1-1,-1 0,0 0,1-1,0-1,26-14,-1-3,0 0,-2-2,-1-1,3-5,-19 18,24-23,-1-2,-3-2,0-1,-3-1,6-13,-30 45,1 1,0-1,-1-1,0 1,0-1,-1 1,0-2,-1 1,0 0,0 0,-1-1,0 0,-1 1,0-1,0 0,-1-1,0 9,-1 0,1 1,-1-1,0 0,1 1,-1-1,0 1,0-1,0 1,0-1,0 1,-1 0,1 0,0-1,0 1,-1 0,1 0,-1 0,1 0,-1 1,1-1,-1 0,0 1,1-1,-1 1,0-1,0 1,1 0,-1 0,0 0,0 0,1 0,-1 0,0 0,1 0,-1 1,0-1,0 1,1-1,-1 1,1 0,-1 0,1 0,-2 0,-67 43,69-44,-7 4,0 1,1 0,-1 0,1 1,0 0,0 0,1 1,0 0,0 0,0 0,1 1,0 0,1 0,-1 0,2 0,-1 1,1-1,0 1,1 0,0 0,1 0,-1 0,2 1,-1-1,2 4,4-5,1-1,0 0,1 0,0-1,0 0,0 0,1-1,-1 0,1 0,1-1,-1 1,1-2,-1 1,1-2,0 1,0-1,0 0,1-1,-1 0,0 0,9-1,-7 1,-4-1,-1 0,1 1,-1 0,1 0,-1 0,1 1,-1 0,0 0,0 0,0 1,0 0,-1 0,1 0,-1 1,1 0,-1 0,0 1,-1-1,1 1,-1 0,0 0,0 0,-1 1,1-1,1 6,-3-1,-1 0,-1 0,0 1,0-1,-1 0,0 0,-1 0,0 0,0 0,-1-1,-1 1,1-1,-2 1,1-1,-19 55,25-52,3-17</inkml:trace>
  <inkml:trace contextRef="#ctx0" brushRef="#br0" timeOffset="269.229">1140 57,'0'5,"0"1</inkml:trace>
  <inkml:trace contextRef="#ctx0" brushRef="#br0" timeOffset="963.3">2325 537,'-81'674,"46"-527,35-145,0-1,0 1,0-1,0 0,0 1,0-1,-1 1,1-1,0 0,-1 1,1-1,-1 0,0 0,1 1,-1-1,0 0,0 0,0 0,0 0,0 0,0 0,0 0,0 0,0 0,0-1,0 1,-1 0,1-1,0 1,0-1,-1 1,1-1,0 1,-1-1,1 0,-1 0,1 0,0 0,-1 0,1 0,-1 0,1 0,0-1,-1 1,1 0,0-1,-1 1,1-1,0 0,0 1,0-1,-1 0,1 0,0 0,0 0,0 0,0 0,0 0,0-1,-4-9,1-1,1 0,0 0,0 0,1-1,1 1,0 0,1-1,0 1,1-1,0 1,1 0,0-1,1 1,1 0,0 0,0 1,0-6,17-50,3 0,2 2,4 1,2 1,3 1,13-13,-28 42,1 2,1 0,2 1,1 2,1 0,2 2,0 1,2 1,30-18,-58 40,0 1,1 0,-1-1,0 1,1 0,-1 0,1 0,0 0,-1 1,1-1,0 1,-1 0,1-1,0 1,-1 0,1 1,0-1,-1 0,1 1,0 0,-1-1,1 1,-1 0,1 0,-1 1,1-1,-1 0,0 1,0-1,1 1,-1 0,0 0,-1 0,1 0,0 0,-1 0,1 0,-1 1,2 1,27 105,-28-90,-2-1,0 1,0-1,-2 0,-1 1,0-1,-1 0,-1 0,0-1,-1 0,-2 0,1 0,-2-1,0 0,-1 0,-1-1,0 0,-10 8,9-9,0 1,-1-1,-1 1,-1-2,0 0,0-1,-2 0,1-2,-1 0,-10 4,-53 3,78-17,0 1,0-1,0 0,0 0,0 0,0-1,1 1,-1 0,0-1,0 1,0-1,0 0,0 0,0 1,1-1,-1 0,0 0,1-1,-1 1,1 0,-1-1,1 1,0-1,0 1,-1-1,1 1,0-1,0 0,0 1,1-1,-1 0,0 0,1 0,-1 0,1 0,0 0,-1 0,1 0,0 0,32-70,-21 56,4-7</inkml:trace>
  <inkml:trace contextRef="#ctx0" brushRef="#br0" timeOffset="1251.848">3144 1,'-39'433,"30"-349,-4 0,-4-1,-3-1,-23 59,32-90,11-50,0 0,0 0,0 0,0 0,1 0,-1 0,0 0,0 0,1-1,-1 1,1 0,-1 0,1 0,-1-1,1 1,-1 0,1 0,0-1,-1 1,1-1,0 1,-1 0,1-1,0 1,0-1,0 0,0 1,-1-1,1 0,0 1,0-1,0 0,0 0,0 0,0 0,0 0,0 0,0 0,-1 0,1 0,0 0,0-1,0 1,0 0,0-1,0 1,-1 0,1-1,0 1,0-1,0 0,-1 1,1-1,20-9</inkml:trace>
  <inkml:trace contextRef="#ctx0" brushRef="#br0" timeOffset="6634.619">3793 594,'0'-5,"0"0,-1 1,1-1,-1 0,0 1,0-1,-1 1,1-1,-1 1,0 0,0 0,0 0,-1 0,1 0,-1 0,0 0,0 1,-1 0,1-1,-1 1,1 1,-1-1,0 0,0 1,0 0,0 0,-1 0,1 0,-1 1,1 0,-1 0,1 0,-1 0,1 1,-1-1,0 1,1 1,-1-1,0 1,1-1,-1 1,-2 1,-9 2,1 1,0 0,0 1,0 1,0 0,1 1,1 0,-1 1,1 1,1 0,0 1,0 0,1 1,0 0,1 1,1 0,0 0,1 1,0 0,1 1,0 0,2 0,0 0,0 1,1-1,1 1,1 0,0 0,1 14,2-26,-1 0,1 0,0 0,0 0,0 0,1 0,-1-1,1 1,0 0,0-1,0 0,1 1,-1-1,1 0,0 0,0 0,0 0,0-1,0 1,0-1,1 0,-1 0,1 0,0-1,0 1,-1-1,1 1,0-1,0-1,0 1,1 0,6 0,0 0,0-1,0 0,0 0,0-1,-1-1,1 0,0 0,0-1,-1 0,4-3,32-18,-2-2,-1-2,-1-2,-1-2,-2-1,-1-2,21-27,-31 35,64-76,-92 103,0-1,0 1,0-1,0 1,0-1,0 1,0-1,0 1,0-1,1 1,-1 0,0-1,0 1,1-1,-1 1,0-1,1 1,-1 0,0-1,1 1,-1 0,1-1,-1 1,0 0,1 0,-1-1,1 1,-1 0,1 0,-1 0,1 0,-1 0,1 0,-1-1,1 1,-1 0,1 0,-1 0,1 1,-1-1,1 0,-1 0,1 0,-1 0,1 0,-1 1,0-1,1 0,-1 0,1 1,-1-1,0 0,1 1,-1-1,1 0,-1 1,0-1,0 0,1 1,-1-1,0 1,0-1,1 1,-1 0,2 35,-2-29,2 74,3-60</inkml:trace>
  <inkml:trace contextRef="#ctx0" brushRef="#br0" timeOffset="7066.576">4442 819,'2'-21,"2"1,0 0,0 1,2-1,1 1,0 0,1 0,8-12,-11 20,2-4,0 1,0 0,1 1,1 0,0 0,1 0,0 1,1 1,0 0,7-4,-17 14,0 0,0 0,0 0,0 0,0 0,0 1,1-1,-1 0,0 1,1-1,-1 1,0-1,1 1,-1 0,1-1,-1 1,1 0,-1 0,0 0,1 0,-1 0,1 1,-1-1,1 0,-1 1,0-1,1 1,-1-1,0 1,1 0,-1-1,0 1,0 0,0 0,0 0,1 0,-1 0,-1 0,1 0,0 0,0 1,0-1,-1 0,1 0,0 1,-1-1,1 0,-1 1,0-1,1 1,-1-1,0 0,0 1,0-1,0 2,6 80,-8-75,1 0,1 0,-1-1,1 1,1 0,-1 0,1 0,1 0,-1-1,1 1,1 0,-1-1,1 0,1 1,-1-1,1-1,1 1,-1 0,1-1,0 0,0 0,1-1,0 1,0-1,0 0,5 2,-3-4,0 0,0 0,1-1,-1 0,0-1,1 0,0 0,-1-1,1 0,-1 0,1-1,-1 0,1-1,-1 0,1 0,-1-1,0 0,6-3,135-81,-128 73,0 0,-2-1,1-2,-2 1,0-2,-1-1,-1 0,-1-1,-1 0,0-1,-2-1,0 0,-1-1,0-5,-6-23,-10 33</inkml:trace>
  <inkml:trace contextRef="#ctx0" brushRef="#br0" timeOffset="52884.075">5600 565,'55'17,"-33"-12,0-2,0 0,0-2,0 0,0-2,0 0,0-1,0-2,0 0,-1-1,0-1,0-1,0-1,-1-1,14-8,-24 12,-1-1,1 0,-1-1,-1 0,1 0,-1-1,-1 0,1 0,-1-1,-1 0,0 0,0-1,0 0,-4 6,0-1,0 1,0-1,-1 0,1 0,-1 0,0 0,0 0,-1 0,0 0,0 0,0 0,0 0,-1 0,0 0,0 0,0 0,0 0,-1 1,0-1,0 0,0 1,-1-1,0 1,1 0,-1 0,-1 0,1 0,-3-1,-1-2,0 1,0 1,-1 0,0 0,0 0,0 1,0 0,-1 0,1 1,-1 1,0-1,0 1,0 1,0-1,-1 2,1-1,0 1,0 1,-1 0,1 0,0 1,0 0,0 0,1 1,-1 0,-8 4,-8 5,1 0,0 2,1 0,0 2,1 0,1 2,0 0,-9 12,21-22,0 0,1 0,-1 1,2 0,-1 0,1 1,0 0,1 0,1 1,-1 0,2 0,-1 0,2 0,-1 1,2-1,-1 1,2 0,-1 0,2 0,0 0,0 0,1 0,1 3,1-3,1 1,1-1,0 0,0 0,1-1,1 0,0 0,1 0,0-1,0 0,1-1,0 1,1-2,0 1,0-2,1 1,0-1,0-1,1 0,4 1,9 3,-1 0,1-2,1-2,0 0,-1-1,2-2,-1 0,0-2,18-2,-24 0,0-2,0 0,0-1,-1-1,1-1,-1 0,-1-2,1 0,3-4,-4 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7:3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755 282,'-55'-27,"35"17,-1 1,-1 0,0 1,0 2,0 0,-1 1,0 2,0 0,-95-17,97 24,0 0,1 1,0 1,0 1,0 1,1 0,0 2,1 0,0 1,0 1,2 0,-1 2,1 0,1 0,1 1,0 1,-9 15,-30 82,53-110,-1 0,1 0,0 0,0 0,0 1,0-1,0 0,1 0,0 0,-1 0,1 0,0 0,1-1,-1 1,0 0,1 0,-1-1,1 1,0-1,0 1,0-1,0 0,1 0,-1 0,0 0,1 0,0 0,-1-1,1 1,1 0,94 30,-80-27,92 15,-110-20,1 1,0-1,0 1,0-1,-1 1,1-1,0 1,-1-1,1 1,-1-1,1 1,-1 0,1-1,-1 1,1 0,-1 0,1-1,-1 1,0 0,1 0,-1 0,0 0,0-1,0 1,0 0,0 0,0 0,0 0,0-1,0 1,0 0,0 0,0 0,-1 0,1-1,0 1,0 0,-1 0,1 0,-1-1,1 1,-1 0,1-1,-1 1,1 0,-1-1,0 1,1-1,-1 1,0-1,0 1,1-1,-2 1,-39 34,39-34,-38 27,-80 67,115-90,1-1,0 1,0 1,0-1,0 1,1-1,0 1,0 0,1 0,0 0,0 0,0 1,0-1,1 0,0 1,1-1,0 1,0 0,0-1,0 1,1 0,4 1,0 0,0 0,1-1,-1 1,2-1,-1-1,1 1,0-1,0 0,1-1,0 1,0-2,0 1,0-1,1 0,0-1,0 0,0 0,0-1,0 0,0-1,0 0,1 0,4-1,242 3,-183-15,-55 6</inkml:trace>
  <inkml:trace contextRef="#ctx0" brushRef="#br0" timeOffset="869.98">1234 565,'62'11,"-1"-3,1-2,0-3,7-3,-39 0,250 0,-279 0,0 1,0-1,0 1,1 0,-1-1,0 0,0 1,0-1,0 0,1 0,-1 1,0-1,0 0,0 0,1 0,-1 0,0-1,0 1,0 0,1 0,-1-1,0 1,0-1,0 1,0-1,0 1,0-1,0 0,0 0,0 1,0-1,0 0,0 0,-1 0,1 0,0 0,-1 0,1 0,0 0,-1 0,1 0,-1 0,0-1,1 1,-1 0,0 0,0 0,0-1,0 1,0 0,0 0,0 0,0-1,0 1,-1 0,1 0,0 0,-1-1,-14-16,0 1,-1 0,-1 1,-1 1,0 1,-1 0,-7-3,-52-41,77 57,1 0,-1 0,0 0,1 0,-1 0,0 0,1 0,-1 0,0 0,0 1,0-1,0 0,0 1,0-1,0 0,0 1,0-1,0 1,0 0,0-1,0 1,0 0,0 0,0-1,-1 1,1 0,0 0,0 0,0 1,0-1,0 0,-1 0,1 1,0-1,0 0,0 1,0-1,0 1,0 0,0-1,0 1,0 0,0-1,1 1,-1 0,0 0,0 0,1 0,-1 0,0 0,1 0,-1 0,-41 179,-3 127,44-300,0 1,1 0,0 0,0-1,1 1,-1 0,2 0,-1-1,1 1,0-1,1 1,0-1,0 0,0 0,1 0,0-1,1 1,2 3,-3-9,0 0,0 0,0-1,0 0,0 1,-1-1,1 0,0-1,0 1,0-1,0 0,0 0,-1 0,1 0,0 0,-1-1,1 0,-1 0,1 0,-1 0,0 0,0-1,0 0,0 1,-1-1,1 0,-1 0,2-2,-1 2,64-63,-4-2,-3-3,-2-3,26-48,-65 95,-1 3</inkml:trace>
  <inkml:trace contextRef="#ctx0" brushRef="#br0" timeOffset="1383.362">3210 85,'-30'-5,"1"1,-1 2,0 1,0 1,1 1,-1 2,0 1,1 1,0 2,-18 7,31-11,1 0,-1 1,1 1,0 1,1 0,-1 1,1 0,0 1,1 1,0 0,1 0,0 2,0 0,1 0,0 1,1 0,-3 5,12-15,-1 2,1-1,0 0,0 0,0 0,0 1,1-1,-1 0,1 1,0-1,0 0,0 1,0-1,1 0,-1 1,1-1,0 0,0 0,0 1,1-1,-1 0,0 0,1 0,0 0,0-1,0 1,0 0,0-1,1 0,-1 1,1-1,0 1,6 2,0 1,0-1,0 0,1-1,-1 0,1-1,0 0,0 0,11 1,1-1,-14-3,0 1,0 0,0 0,0 1,-1 0,1 0,0 1,-1 0,1 1,-1-1,0 1,0 1,1 0,-7-1,-1-1,1 1,0-1,-1 1,0-1,1 1,-2-1,1 1,0-1,-1 1,1-1,-1 1,0-1,0 1,0-1,-1 0,1 0,-1 0,0 0,0 0,0 0,0 0,0 0,-1-1,1 1,-1-1,0 0,0 1,0-1,-2 3,-166 179,161-177,1 0,0 1,0 0,0 1,1-1,1 2,-1-1,2 1,-1 0,1 1,1-1,0 1,0 1,1-1,0 2,4-10,0 0,0 0,0 0,0 0,1 0,-1 0,1 0,0 0,-1 0,2 0,-1-1,0 1,0 0,1-1,0 1,-1-1,1 1,0-1,0 0,0 0,0 0,1 0,-1 0,1 0,-1-1,1 1,-1-1,1 0,0 0,0 0,-1 0,1 0,0 0,2-1,103 13,120-42,-161 8,-49 16</inkml:trace>
  <inkml:trace contextRef="#ctx0" brushRef="#br0" timeOffset="2688.06">3887 536,'-41'6,"0"3,1 1,0 1,1 3,0 1,1 2,1 1,-23 17,48-29,0 0,1 1,-1 1,1 0,1 0,0 1,0 1,0 0,2 0,-1 0,1 1,1 1,0-1,0 1,1 0,1 1,-1 2,5-13,1 1,-1-1,1 0,0 1,-1-1,1 1,0-1,1 1,-1-1,0 1,1-1,-1 0,1 1,0-1,0 0,0 1,0-1,0 0,1 0,-1 0,0 0,1 0,0 0,-1-1,1 1,0 0,0-1,0 1,0-1,0 0,0 0,1 0,-1 0,0 0,0 0,1 0,-1-1,1 1,-1-1,1 0,-1 0,0 0,3 0,107-23,-59-5,-2-2,-1-2,-2-2,-1-3,37-37,-81 71,13-9,-19 39,-9-1,0 1,2 1,1 0,2 0,0 1,2 0,1 0,1 4,3-28,1-1,-1 1,1 0,0-1,0 1,1-1,0 1,-1-1,1 0,0 0,1 1,-1-2,1 1,0 0,0 0,0-1,0 0,1 1,0-1,-1-1,1 1,0 0,0-1,0 0,1 0,-1 0,0 0,1-1,-1 0,1 0,2 0,7 2,-1-1,1 0,-1-2,1 1,0-2,0 1,-1-2,1 0,-1-1,6-1,16-8,0 0,-1-2,-1-2,-1-1,0-1,-1-2,-1-1,-1-2,-1 0,-1-2,7-10,6-6,-1-2,-3-2,-1-1,-3-2,13-26,-44 72,1 1,-1-1,0 1,0-1,0 1,0-1,0 0,0 0,0 0,0 1,-1-1,1 0,-1 0,0 0,1 0,-1 0,0 0,0 0,0 0,0 0,0 0,-1 0,1 0,-1 0,1 0,-1 1,0-1,0 0,1 0,-1 0,0 1,-1-1,1 1,0-1,0 1,-1-1,1 1,-1-1,1 1,-1 0,0 0,1 0,-1 0,0 0,0 0,0 1,1-1,-1 1,0-1,0 1,0 0,0-1,0 1,-1 0,-14 3,0 1,1 1,-1 0,1 1,0 1,1 0,-1 1,1 1,1 0,0 1,0 0,1 2,-5 4,17-15,-10 7,0 0,1 0,0 1,0 0,1 0,0 1,1 1,0-1,0 1,1 1,1-1,0 1,-2 6,8-16,0 1,-1-1,1 1,0-1,0 1,1-1,-1 1,0-1,1 1,0-1,-1 1,1-1,0 1,0-1,0 0,1 0,-1 0,0 1,1-1,-1 0,1-1,0 1,0 0,0 0,0-1,0 1,0-1,0 0,0 0,1 1,-1-1,0-1,1 1,0 0,88 17,197-19,-285 1,-1 0,0 0,1 0,-1 1,0-1,0 1,0-1,1 1,-1 0,0 0,0 0,0 0,0 0,0 1,0-1,-1 0,1 1,0-1,-1 1,1 0,-1 0,1 0,-1-1,0 1,0 0,0 0,0 1,0-1,0 0,-1 0,1 0,-1 1,0-1,1 2,-13 83,5-58,5-25,1 0,-1 0,1-1,-1 1,1 0,1 0,-1 0,0 0,1 0,0 0,0 1,0-1,1 0,-1 0,1 0,0 0,0 0,0 0,1-1,-1 1,1 0,0-1,0 1,0-1,1 1,-1-1,1 0,0 0,-1 0,1 0,1-1,-1 1,0-1,1 0,-1 0,1 0,0 0,-1-1,1 1,0-1,0 0,0 0,2-1,10-2,1-2,-1-1,0 0,-1 0,1-2,-1 0,0-1,-1 0,0-1,0-1,-1 0,0-1,-1 0,0-1,8-11,7-2,26-32,-1-2,-4-3,-2-1,-3-3,10-25,-9 20,-19 32,-2 0,-2-2,-2 0,-1-1,3-15,-21-26,0 81,-1 0,1 0,-1 1,0-1,0 0,1 0,-1 1,-1-1,1 1,0-1,0 1,-1-1,1 1,0 0,-1-1,1 1,-1 0,0 0,1 0,-1 0,0 1,0-1,0 0,1 1,-1-1,0 1,0 0,0-1,0 1,0 0,0 0,0 0,0 1,1-1,-1 0,0 1,0-1,0 1,0 0,1-1,-2 2,-5 4,0 0,0 0,0 1,1 1,1-1,-1 1,1 0,0 1,1-1,0 1,0 0,1 0,0 1,1-1,0 1,0 0,1 0,0 0,1 0,0 0,1 0,0 1,1 8,1 21,1 1,2-1,2 1,2-1,12 33,10 49,-9 46,-6-37,-15-119</inkml:trace>
  <inkml:trace contextRef="#ctx0" brushRef="#br0" timeOffset="2937.741">5073 479,'43'0,"39"-4,9-3,-5-3,-13-2,-9-2,-11 0,-9-1,-3-4,1-2,4-4,2-1,-1-2,-4-1,-9 5</inkml:trace>
  <inkml:trace contextRef="#ctx0" brushRef="#br0" timeOffset="3201.795">6117 1,'-56'95,"4"4,4 1,-20 68,62-154,1-1,0 1,1 0,0 0,1 0,1 1,0-1,1 1,1-1,0 1,1 0,1-1,0 1,1-1,0 0,4 11,-3-17,0 0,0 0,1 0,0 0,1 0,-1-1,1 0,1 0,-1-1,1 0,0 0,1 0,-1-1,1 0,0-1,0 0,1 0,-1 0,1-1,0-1,0 1,0-2,0 1,0-1,0 0,9-1,7-2,-1-2,0 0,1-2,-2 0,1-2,-1-1,0 0,-1-2,0-1,-1 0,2-3,-9 7,48-13,-60 62,-4-36,1 1,0 0,0-1,0 1,0 0,1 0,0 0,0 0,1-1,-1 1,1 0,1 0,-1-1,1 1,0 0,0-1,0 0,1 1,0-1,0 0,1-1,-1 1,1 0,0-1,0 0,0 0,1 0,-1 0,1-1,0 0,0 0,2 1,16 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0,'-2'1,"0"1,0-1,0 1,1-1,-1 1,0-1,1 1,0 0,-1 0,1 0,0 0,0 0,0 0,0 0,0 0,0 0,1 1,-1-1,1 0,-1 1,1-1,0 0,0 0,0 1,0 1,0-1,-28 196,25 113,2-305,1 1,-1-1,1 0,0 1,1-1,-1 0,2 1,-1-1,1 0,0 0,0 0,1 0,0 0,0-1,1 1,0-1,0 0,0 0,1 0,0-1,0 0,0 1,4 1,-3-7,1-1,-1 0,0 0,1 0,-1-1,0 0,0 0,0-1,0 1,-1-1,1-1,-1 1,1-1,-1 0,0 0,-1 0,1-1,-1 0,0 0,0 0,0 0,-1 0,1-3,96-162,-52 10,-48 161,0-1,1 1,-1-1,0 0,0 1,0-1,0 1,1-1,-1 0,0 1,0-1,1 0,-1 1,0-1,1 0,-1 1,0-1,1 0,-1 0,1 0,-1 1,0-1,1 0,-1 0,1 0,-1 0,0 0,1 1,-1-1,1 0,-1 0,1 0,-1 0,1 0,-1-1,0 1,1 0,-1 0,1 0,-1 0,0 0,1-1,-1 1,1 0,-1 0,0 0,1-1,-1 1,0 0,1-1,-1 1,0 0,1-1,-1 1,0 0,0-1,0 1,1-1,-1 1,0 0,0-1,0 0,10 40,-9-37,3 27,2 1,2-1,0-1,2 1,1-2,1 1,1-2,2 1,1-2,0 0,14 13,-27-35,-1 0,1 0,0 0,1-1,-1 0,0 1,1-1,-1-1,1 1,0 0,0-1,-1 0,1 0,0 0,0 0,0-1,0 1,0-1,0 0,0 0,0 0,0-1,0 0,0 1,0-2,0 1,0 0,-1-1,1 1,-1-1,1 0,-1 0,1-1,-1 1,0-1,0 1,2-4,16-21,-2-1,-1-1,-1-1,-2 0,-1-2,-1 1,-2-1,6-28,32-194,-48 247,-1 8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1 188,'540'0,"-536"0,-2 0,0 1,-1-1,1 1,0-1,0 1,-1-1,1 0,0 0,0 0,-1 0,1 0,0 0,0-1,-1 1,1-1,0 1,0-1,-1 1,1-1,-1 0,1 0,-1 0,1 0,-1 0,1 0,-1 0,0 0,0-1,1 1,-1 0,0-1,0 1,-1-1,1 1,0-1,0 0,-1 1,1-1,-1 0,1 1,-1-1,0-1,-3-8,-2 1,0-1,0 1,0 1,-2-1,1 1,-1 0,0 0,-1 1,0 0,0 1,-8-6,11 8,4 3,-1 0,1 0,-1 1,0-1,1 0,-1 1,0-1,0 1,0 0,0-1,0 1,0 0,-1 0,1 0,0 1,0-1,-1 0,1 1,-1 0,1-1,0 1,-1 0,1 0,-1 1,1-1,0 0,-1 1,1-1,0 1,-1 0,1 0,0 0,0 0,0 0,0 0,0 1,0-1,0 1,0-1,0 1,1 0,-1 0,1-1,-1 1,1 0,0 0,0 1,0-1,0 0,0 0,0 1,0 0,-15 44,2 1,2 1,2 0,0 17,9-58,-1-7,1 1,0-1,0 1,0 0,1-1,-1 1,0 0,1 0,-1 0,1-1,-1 1,1 0,0 0,0 0,0 0,0 0,0 0,0 0,0-1,1 1,-1 0,1 0,0 0,-1 0,1-1,0 1,0 0,0-1,0 1,0-1,0 1,1-1,-1 1,0-1,1 0,-1 0,1 0,-1 0,1 0,0 0,-1 0,1 0,0-1,0 1,0 0,-1-1,3 1,8-7,0 0,-1-1,0 0,0-1,0 0,-1-1,0 0,-1-1,6-6,16-16,42-32,-55 47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20,'0'-1,"0"0,-1 0,1 0,0 1,0-1,-1 0,1 0,-1 0,1 0,-1 0,1 1,-1-1,1 0,-1 0,0 1,0-1,1 0,-1 1,0-1,0 1,0-1,1 1,-1-1,0 1,0 0,0-1,0 1,0 0,0 0,0 0,0 0,0-1,0 1,0 1,0-1,0 0,0 0,0 0,0 0,1 1,-1-1,0 0,0 1,0-1,0 1,0-1,1 1,-1-1,0 1,0 0,1-1,-1 1,0 0,1 0,-1-1,1 1,-1 0,1 0,-1 0,1 0,0 0,-1 0,1 0,-5 18,1 1,0-1,2 1,0 0,2 0,0 0,1 9,0 8,-1 2,-2-16,0 0,2 0,1-1,1 1,0 0,2-1,1 1,0-1,2-1,1 1,0-1,1 0,13 19,-20-37,0 0,1 0,-1 0,1 0,0 0,0-1,0 1,0-1,0 0,0 0,1 0,-1 0,1-1,-1 1,1-1,0 0,-1 0,1 0,0-1,0 1,0-1,0 0,-1 0,1 0,0 0,0-1,0 0,0 0,-1 0,1 0,0 0,-1-1,1 0,-1 1,0-1,1-1,-1 1,18-15,0-1,-2 0,0-1,-1-2,-2 1,0-2,-1 0,0-1,0-6,47-66,-62 95,0 1,0-1,0 1,0-1,1 1,-1-1,0 0,0 1,0-1,0 1,0-1,1 1,-1-1,0 0,0 1,1-1,-1 0,0 1,1-1,-1 0,0 1,1-1,-1 0,0 0,1 1,-1-1,0 0,1 0,-1 0,1 1,-1-1,1 0,-1 0,1 0,-1 0,0 0,1 0,-1 0,1 0,-1 0,1 0,-1 0,1 0,-1 0,0-1,1 1,-1 0,1 0,-1 0,1-1,-1 1,0 0,1 0,-1-1,0 1,1 0,-1-1,0 1,0 0,1-1,-1 1,0-1,1 1,0 48,-1-41,0 4,13 143,-12-149,0 1,1 0,0-1,0 1,0-1,1 0,0 0,0 0,0 0,0 0,1-1,0 1,0-1,0 0,0 0,1-1,0 1,-1-1,1 0,1 0,-1-1,0 1,1-1,4 1,1-1,-1-1,0 0,0 0,1-1,-1-1,0 0,0 0,1-1,-1 0,0-1,-1 0,1 0,0-1,-1-1,0 1,0-2,0 1,-1-1,0 0,0-1,0 0,-1 0,0-1,0 0,-1 0,0 0,-1-1,2-2,12-20,0 0,-2-2,-2 0,0 0,-3-1,-1-1,-1 0,-2-1,-1 0,-2 0,-2 0,-1-1,-2-7,9 59,-3 3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6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35 931,'-15'29,"-4"9</inkml:trace>
  <inkml:trace contextRef="#ctx0" brushRef="#br0" timeOffset="248.437">6 367,'0'0</inkml:trace>
  <inkml:trace contextRef="#ctx0" brushRef="#br0" timeOffset="513.336">316 1044,'162'-324,"-109"259,-51 65,0 0,0 0,0 0,0 1,0-1,0 1,0-1,0 1,0 0,-1 0,1 0,0 0,0 0,-1 0,1 1,-1-1,1 0,-1 1,0-1,1 1,-1 0,0-1,0 1,0 0,0 0,0-1,-1 1,1 0,-1 0,1 0,-1 0,1 0,-1 0,0 0,0 0,0 0,0 0,-1 0,1 0,0 0,-1 0,0 1,2 43,-2-40,-1-1,1 1,1 0,-1 0,1 0,0 0,0 0,0 0,1 0,0 0,1 0,-1 0,1 0,0-1,0 1,1-1,-1 1,1-1,1 0,-1 0,1-1,0 1,0 0,0-1,0 0,1 0,0-1,0 1,0-1,0 0,0 0,1-1,1 1,0-3,-1 0,1 0,0-1,0 0,0 0,-1-1,1 0,-1 0,1-1,-1 0,0 0,0 0,0-1,0 1,-1-2,1 1,-1 0,0-1,0 0,-1 0,0-1,0 1,0-1,0 0,-1 0,0 0,0-1,-1 1,1-1,-2 1,1-1,-1 0,1-6,25-44,-16 44</inkml:trace>
  <inkml:trace contextRef="#ctx0" brushRef="#br0" timeOffset="984.951">1276 592,'-13'10,"1"2,0-1,1 2,0-1,1 2,1-1,0 1,0 1,1-1,1 1,1 1,0 1,4-12,1 1,0-1,0 0,1 1,-1-1,1 1,1-1,-1 1,1-1,-1 1,2-1,-1 0,1 1,-1-1,1 0,1 0,-1 0,1 0,0-1,0 1,0-1,1 0,-1 0,1 0,0 0,0 0,1-1,-1 0,1 0,-1 0,1 0,0-1,0 0,0 0,1 0,-1-1,0 1,1-1,-1-1,0 1,5-1,8 1,0 0,0-2,0 0,0-1,0-1,-1 0,1-1,-1-1,0-1,0-1,0 0,-1-1,0-1,-1 0,0-1,0-1,-1 0,-1-1,0-1,0 0,2-4,12-8,-1-1,-1-1,-2-1,0-1,-2-1,-2-1,0-1,-2 0,-2-2,-1 0,-1 0,6-30,-16 42,0 1,-1-1,-1 0,-1 1,-1-1,-1 0,0 1,-6-20,6 33,0 1,-1-1,0 1,0 0,0 0,-1 0,0 0,0 0,-1 1,0 0,0 0,-1 0,1 1,-1 0,0 0,-1 0,1 1,-1-1,0 2,0-1,0 1,0 0,-1 1,1-1,-1 1,-1 1,-8 1,0 1,1 0,-1 2,0 0,0 1,1 0,0 2,0 0,0 0,1 2,0 0,0 0,1 2,0 0,1 0,0 1,1 1,0 0,0 1,2 0,-1 0,2 1,-2 4,0-1,0 0,1 1,1 0,1 1,0 0,2 0,0 1,1 0,1 0,1 0,0 0,2 0,0 1,2-1,0 0,1 1,1-1,1 0,1 0,0-1,2 1,0-1,1-1,1 1,1-1,1-1,4 5,16 13,1-3,2 0,2-3,0 0,2-3,1-1,1-2,0-1,2-3,1-1,0-2,1-2,1-2,0-2,0-2,3-1,-9-1,-8-3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98,'2'-2,"-1"0,0 0,1 1,0-1,-1 0,1 1,0-1,0 1,0 0,0-1,0 1,0 0,0 0,0 0,0 1,1-1,-1 0,0 1,1-1,-1 1,0 0,1 0,-1 0,0 0,1 0,0 0,239-14,57-43,-272 55,-4 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1 114,'33'-9,"26"-4,8-4,-3 0,-8 4,-8 4,-8 3,-5-2,-5 1,-2 1,-1 1,0 3,0 0,-5 6,-6 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4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0,'-14'5,"-1"2,8-6,0-3,-3 0,-1 4,2 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8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0,'-2'7,"0"0,0 0,0 0,-1-1,0 1,0-1,0 1,-1-1,0 0,0-1,-1 1,-3 3,-2 3,-127 185,133-193,1 0,0 1,-1 0,2 0,-1 0,0 0,1 0,0 0,0 0,1 1,-1-1,1 1,0-1,1 1,-1 0,1-1,0 1,1 0,-1-1,1 1,0-1,1 1,-1-1,1 1,0-1,1 0,-1 0,1 0,0 0,0 0,0-1,1 1,1 0,8 2,1 0,0-1,0-1,1-1,0 0,-1 0,1-2,0 0,1 0,-1-2,0 0,0 0,0-1,1-1,-1-1,-1 0,11-4,-19 6,-1 0,1-1,-1 0,1 0,-1 0,0 0,0-1,0 0,0 0,0 0,-1-1,1 1,-1-1,0 0,0 0,2-4,7-11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1 409,'426'-383,"-422"379,-3 3,-1 0,1-1,-1 1,1 0,-1 0,1 0,0 0,0 0,-1 0,1 0,0 0,0 0,0 0,0 0,0 1,0-1,0 0,0 1,0-1,1 0,-1 1,0 0,0-1,1 1,-1 0,0-1,0 1,1 0,-1 0,0 0,1 0,-1 0,0 1,0-1,1 0,-1 1,0-1,0 0,0 1,1 0,-1-1,0 1,0 0,0-1,0 1,0 0,0 0,0 0,0 0,-1 0,1 0,0 1,35 195,-34-185,-1-1,2 1,-1-1,2 1,0-1,0 0,1 0,0-1,0 1,2-1,-1 0,1-1,0 0,1 0,0 0,1-1,5 4,12 4,-3-4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21,'-18'3,"1"1,0 0,0 1,1 1,-1 1,1 0,1 1,0 1,0 0,0 1,1 1,1 0,-7 7,10-2,1-1,0 1,1 1,1-1,0 1,2 0,0 1,0 0,2 0,0 0,0 18,-1-8,2-17,1-1,1 1,-1-1,2 1,-1 0,1-1,1 1,0-1,1 0,0 1,0-1,1 0,0-1,1 1,0-1,1 0,-1 0,2 0,-1-1,1 0,1 0,-1-1,1 0,1 0,-1-1,1 0,0-1,1 0,-1 0,1-1,0 0,0 0,0-1,2-1,2 1,1-2,-1 0,1 0,0-1,-1-1,1-1,-1 0,1-1,-1 0,0-1,0-1,-1 0,1-1,-1 0,0-1,-1-1,1 0,-2 0,12-11,-7 8,0-1,-1 0,0-1,-1-1,-1-1,0 0,-1 0,9-17,-11 16,-1-1,-1-1,-1 1,0-1,-2 0,0-1,-1 0,0 1,-2-1,0 0,-2-9,1 22,0-3,0-1,0 0,-1 0,0 0,-1 0,0 1,-1-1,1 0,-2 1,0-1,0 1,0 0,-1 0,-1 0,1 0,-1 1,-1 0,0 0,0 0,-6-5,-8 0</inkml:trace>
  <inkml:trace contextRef="#ctx0" brushRef="#br0" timeOffset="355.639">1 246,'45'9,"2"-2,-1-2,1-2,0-2,-1-2,19-4,277-15,-149-3,-149 30,-27-2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79 113,'-10'43,"-3"29,-4 2,1-7,3-10,4-9,8-9,9-6,8-9,6-7,5-8,-4-10,1-5,0-5,0-2,-2 1</inkml:trace>
  <inkml:trace contextRef="#ctx0" brushRef="#br0" timeOffset="268.03">474 85,'-62'103,"4"3,5 2,-13 47,51-122,2 1,2 0,1 1,2 0,1 1,-1 24,-2-2,4 38,11-79</inkml:trace>
  <inkml:trace contextRef="#ctx0" brushRef="#br0" timeOffset="600.983">841 255,'-53'66,"4"3,2 2,-19 42,54-93,-6 10,6-13,1 1,1 0,0 0,1 1,1 0,1 1,1-1,1 1,0 1,1-1,1 3,4-20,-1 1,1 0,-1-1,1 1,0-1,0 0,0 1,1-1,-1 0,1 0,0 1,0-2,0 1,0 0,0 0,1 0,-1-1,1 0,0 1,0-1,0 0,0 0,0 0,0-1,0 1,0-1,1 0,-1 0,1 0,-1 0,1-1,-1 1,1-1,2 0,125-11,-113 7,1-1,0-1,-1-1,-1-1,1 0,-1-1,0-1,-1-1,0 0,-1-1,0-1,-1 0,-1-1,0 0,-1-1,0-1,-1 0,-1 0,0-1,-2 0,0-1,0 0,-2 0,1-5,-4 8,0 0,-1-1,-1 1,0-1,-1 1,-1-1,0 1,-1 0,-4-15,4 23,0 0,0 1,0-1,-1 1,0 0,0-1,0 1,-1 1,0-1,0 1,-1-1,1 1,-1 0,0 1,-1-1,1 1,-1 0,0 0,0 1,0 0,0 0,-1 0,0 0,-27-4,3 3</inkml:trace>
  <inkml:trace contextRef="#ctx0" brushRef="#br0" timeOffset="970.93">1490 1,'-5'33,"-6"26,-2 12,-2 0,0-9,3-9,4-9,3-8,-2-4,-1-4,2-11,1-8</inkml:trace>
  <inkml:trace contextRef="#ctx0" brushRef="#br0" timeOffset="1265.448">1687 28,'-33'24,"-17"18,1 6,14 0,17-9,12-5,11-9,10-8,3-3,2-4,3-3,-2 2,0-1,-4 3,-4 0</inkml:trace>
  <inkml:trace contextRef="#ctx0" brushRef="#br0" timeOffset="1765.04">1800 395,'35'-34,"-2"-2,-2-2,-1 0,-2-2,19-37,-61 107,13-28,0-1,1 1,-1 0,1 0,-1-1,1 1,0 0,-1 0,1 0,0 0,0 0,1 0,-1-1,0 1,1 0,-1 0,1 0,-1-1,1 1,0 0,0-1,0 1,0 0,0-1,0 1,0-1,0 0,1 1,-1-1,1 0,-1 0,1 1,4-1,0 0,0 0,0-1,1 0,-1 0,0 0,0-1,1 0,-1 0,0 0,0-1,0 0,0 0,-1-1,1 0,-1 0,1 0,-1 0,0-1,0 0,0 0,-1 0,2-2,19-11,-1-1,-19 14,0-1,0 1,1 0,-1 0,1 1,0-1,0 1,1 1,-1-1,0 1,1 0,-1 1,8-2,-12 5,1 0,-1 0,1 0,-1 0,0 1,0-1,0 1,0-1,0 1,-1 0,1-1,-1 1,1 0,-1 0,0 0,0 0,-1 1,1-1,-1 0,1 0,-1 0,0 0,0 1,0-1,-1 0,1 0,-1 2,1 12,9 31,-3-28</inkml:trace>
  <inkml:trace contextRef="#ctx0" brushRef="#br0" timeOffset="2050.495">1236 735,'62'4,"31"-2,8-3,-2 0,-9-5,-11-2,-13 1,-13 1,-7 2,-6-3,-4 0,-5 0,-6-2,-9-1</inkml:trace>
  <inkml:trace contextRef="#ctx0" brushRef="#br0" timeOffset="2516.988">1744 762,'4'54,"-1"0,-4 1,-1-1,-3 0,-2-1,-6 19,-12 42,27-113,0 0,-1 0,1 0,0 0,0 0,0-1,0 1,0-1,0 1,0-1,0 0,0 0,0 1,0-2,0 1,0 0,0 0,0-1,0 1,0-1,0 1,0-1,0 0,0 0,0 0,0 0,-1 0,1 0,0 0,-1-1,1 1,-1-1,1 0,3-1,198-106,-201 108,0 0,-1 1,1-1,0 1,0-1,0 1,-1 0,1 0,0 0,0 0,0 0,0 0,-1 0,1 1,0-1,0 0,-1 1,1 0,0-1,0 1,-1 0,1 0,-1 0,1 0,-1 0,1 0,-1 1,0-1,0 0,1 1,-1-1,0 1,0-1,0 1,-1-1,1 1,0 0,0 0,-1-1,1 1,-1 0,0 0,0-1,1 1,-1 0,0 0,0 0,-1 0,1-1,0 1,-1 0,1 0,-1 0,1-1,-2 2,-16 84,13-61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0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1 590,'207'-11,"48"-7,-95-7,-130 17,-25 2</inkml:trace>
  <inkml:trace contextRef="#ctx0" brushRef="#br0" timeOffset="247.478">311 280,'-19'43,"-6"29,0 6,6 1,5-9,5-12,4-11,3-8,2-6,1-4,5-7,1-2,0 0,4-4,-1-3</inkml:trace>
  <inkml:trace contextRef="#ctx0" brushRef="#br0" timeOffset="695.823">932 110,'43'-20,"0"1,1 3,0 1,2 2,37-5,-78 16,0 1,-1-1,1 1,0 0,0 1,0-1,0 1,0 0,0 0,0 0,0 1,-1 0,1 0,0 0,0 0,0 1,-1 0,1 0,-1 0,0 0,1 1,-1 0,0 0,0 0,-1 0,1 0,-1 1,1 0,-1 0,0 0,-1 0,1 0,-1 0,0 1,0-1,0 1,0 0,-1-1,0 1,0 0,0 4,-4 10,-1 0,-1-1,-1 0,0 0,-2-1,0 0,-1 0,0 0,-1-2,-1 1,-1-1,0-1,-5 5,-200 226,216-244,-7 7,-1 1,1 0,1 0,0 1,0 0,1 1,0-1,1 1,0 0,1 1,0-1,1 1,0 0,1-1,0 6,3-13,0 0,0 0,0 0,1 0,0 0,0 0,0-1,0 1,1-1,-1 1,1-1,0 0,0 0,0 0,0-1,1 1,-1-1,1 1,-1-1,1 0,0-1,0 1,0-1,0 1,4-1,105 5,-64-15,-22 6,-1-2,1-1,-1-1,-1-2,1 0,13-9,-22 6,-4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1 284,'226'-1,"-196"-5,0 0,-1-3,0 0,-1-2,0 0,0-3,-1 0,8-7,-24 16,0-1,0-1,-1 0,1 0,-1-1,-1 0,0-1,0 0,-1 0,0-1,0 0,-1-1,0 1,-1-1,0-1,-1 1,-1-1,2-6,-6 19,-1-1,1 0,0 0,-1 1,1-1,-1 0,1 0,-1 0,1 0,-1 1,1-1,-1 0,1 0,-1 0,1 0,-1 0,1 0,-1 0,1 0,-1-1,1 1,-1 0,1 0,-1 0,1 0,-1-1,1 1,0 0,-1 0,1-1,-1 1,1 0,0-1,-1 1,1-1,-1 18,0 0,2 0,0-1,1 1,0 0,2-1,0 1,1-1,0 0,1-1,1 1,0-1,2-1,-1 1,2-1,0-1,11 12,10 23,-14-22,-2 1,-2 0,0 1,-1 0,-2 1,-1 0,1 13,-7-29,-1 1,0-1,-1 0,-1 1,0-1,-1 1,0-1,-1 0,0 0,-1 0,-1 0,0 0,-1 0,0-1,-1 0,0 0,-1-1,0 1,-6 5,-1 0,0-1,-1-1,-1 0,0-1,-1-1,-1 0,0-1,-14 6,30-16,0-1,1 0,-1 0,0 0,0 0,0 0,0 0,0-1,0 1,0-1,0 1,0-1,0 0,0 1,0-1,0 0,0-1,0 1,0 0,0 0,0-1,0 1,0-1,0 0,0 0,0 0,0 0,1 0,-1 0,0 0,1 0,-1-1,1 1,-1-1,1 1,-1-1,1 1,0-1,0 0,0 0,0 0,0 1,0-1,1 0,-1 0,1 0,-1 0,1 0,0 0,0-1,1-11,1 1,1-1,0 1,1 0,1 0,0 0,0 1,1 0,1 0,0 0,1 1,0 0,1 0,0 1,0 0,6-4,28-38,53-88,-80 116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7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0 597,'163'-113,"-68"25,-5-4,-3-4,4-15,-62 77,-16 16,36-27,-46 46,-1 1,1-1,-1 0,1 1,-1-1,0 1,1 0,-1-1,0 1,0 0,0 1,0-1,-1 0,1 0,-1 1,1-1,-1 1,0 0,0-1,0 1,0 0,0-1,-1 1,1 2,-1-4,30 145,-15-32,-14-90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26.09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0 256,'2'-8,"-1"1,1 0,0-1,1 1,0 0,0 0,0 0,1 1,0-1,0 1,1 0,-1 0,1 1,1-1,-1 1,1 0,0 0,0 1,1 0,-1 0,1 0,0 1,0 0,0 0,0 1,0 0,1 0,-1 1,0 0,1 0,0 0,-1 1,1 0,-1 1,1 0,-1 0,1 1,-1 0,1 0,45 10,45 11,1-3,0-5,99 1,653-18,-403 31,-111-39,132-10,4-7,497 28,-802-30,12 12,-138 10,0 2,1 3,0 1,32 3,7 0,1154-2,-1004 28,502-28,253 0,-761-29,169 30,-225-29,281 27,283 1,-536-27,50 15,-158 1,1 4,0 4,46 6,-4-1,36-14,-167 12,13-5,0 1,1 1,-1 0,1 1,0 1,-1 0,1 1,0 1,0 0,0 1,-1 1,10 3,4 21,-20-11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44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0 340,'90'-30,"1"4,82-11,-125 27,0 3,0 2,1 2,0 2,39 5,10 19,-116-44,-229-130,193 94,45 39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44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32,'55'28,"-40"-17,0 2,0 0,-2 0,1 1,-2 1,0 0,-1 1,0 0,-1 1,-1 0,-1 0,0 1,2 10,8 34,-2 0,-4 0,2 30,2 9,2 118,-8-173,-9-45,-1-1,1 0,0 1,-1-1,1 0,0 0,0 0,-1 0,1 0,0 0,0 0,-1 0,1 0,0 0,-1 0,1 0,0 0,0 0,-1-1,1 1,0 0,-1-1,1 1,-1 0,1-1,0 1,-1-1,1 1,-1-1,1 1,-1-1,1 0,-1 1,0-1,1 1,-1-1,0 0,1 1,-1-1,0 0,0 1,0-1,1 0,-1 0,0 1,0-1,0 0,0 0,48-176,-11 59,5 2,4 3,6 1,19-23,-17 14,-49 103</inkml:trace>
  <inkml:trace contextRef="#ctx0" brushRef="#br0" timeOffset="1">1045 738,'-98'134,"-40"72,117-173,22-63,14-7,1 0,2 2,2 0,22-31,-9 15,-18 25,2 1,1 0,1 1,2 1,11-11,-31 33,1-1,-1 1,0-1,0 1,1-1,-1 1,1 0,-1 0,1 0,-1-1,1 2,0-1,-1 0,1 0,0 0,0 1,0-1,0 1,-1 0,1-1,0 1,0 0,0 0,0 0,0 0,0 1,0-1,0 0,-1 1,1-1,0 1,0 0,0 0,-1-1,1 1,0 0,-1 1,1-1,-1 0,1 0,-1 1,0-1,0 1,1-1,-1 1,0-1,0 1,0 0,-1-1,2 2,2 8,1 0,-2-1,1 1,-2 0,1 1,-2-1,1 0,-2 1,1 5,9 63,44 145,-54-225,-1-1,1 1,0 0,-1 0,1-1,-1 1,1 0,0 0,-1 0,1 0,-1 0,1 0,-1-1,1 1,-1 0,1 0,-1 1,1-1,-1 0,1 0,0 0,-1 0,1 0,-1 0,1 1,-1-1,1 0,0 0,-1 0,1 1,-1-1,1 0,0 1,0-1,-1 0,1 1,0-1,-1 1,1-1,0 0,0 1,0-1,-1 1,1-1,0 1,0-1,0 0,0 1,0-1,0 1,0-1,0 1,0-1,0 1,0-1,0 1,0-1,0 1,1-1,-1 0,0 1,-37-29,33 26,-15-16,-2 2,0 1,-1 1,0 0,-1 2,-1 1,0 0,-10-1,13 8,3 5</inkml:trace>
  <inkml:trace contextRef="#ctx0" brushRef="#br0" timeOffset="2">1693 681,'-23'34,"-19"25,-1 7,1 3,4-6,8-9,4-9,2-7,0-6,4-2,1-8,3-1,1-6,1 1,4 1,9-6,3-5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1,'24'0,"17"0,7 0,0 0,-3 0,-5 0,-4 0,-4 0,-2 0,-1 0,-6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44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0,'-1'0,"-1"0,1 0,0 1,-1-1,1 0,0 1,-1-1,1 0,0 1,-1 0,1-1,0 1,0 0,0 0,-1-1,1 1,0 0,0 0,0 0,0 0,1 1,-1-1,0 0,0 0,1 0,-1 1,1-1,-1 0,1 1,-1-1,1 0,0 1,0-1,0 1,-1-1,2 0,-1 1,0-1,0 1,0-1,0 0,1 1,-1 0,-2 8,-3 2,1 0,0 0,1 1,1-1,0 1,0 0,1-1,1 1,0 0,1 0,0 0,1-1,0 1,1-1,1 1,4 10,-6-20,-1-1,1 0,-1 0,1 0,0 0,0 0,0 0,0-1,0 1,0-1,0 1,1-1,-1 0,1 0,-1 0,1 0,-1 0,1-1,-1 1,1-1,0 1,-1-1,1 0,0 0,-1 0,1-1,0 1,-1 0,1-1,-1 0,1 0,-1 0,1 0,-1 0,1 0,-1-1,76-62,-1-25,-76 89,1 0,-1 1,1-1,-1 1,1-1,-1 1,1-1,-1 1,0 0,0 0,1 0,-1 0,0 0,0 0,0 0,0 0,0 0,0 0,0 0,0 1,0-1,-1 0,1 1,0-1,-1 1,1-1,-1 1,0-1,1 1,-1-1,0 1,0-1,0 2,3 5,52 82,-52-88,-1 0,0 1,1-1,-1 0,1 0,0 0,0-1,-1 1,1-1,0 1,0-1,1 0,-1 0,0 0,0-1,0 1,1-1,-1 0,0 0,0 0,1 0,-1 0,0-1,0 0,1 1,-1-1,0 0,0-1,0 1,1-1,8-7,-1-1,0 0,0 0,-1-1,-1-1,0 1,0-1,-1-1,-1 0,0 0,-1 0,0-1,-1 0,1-5,14-67,-18 62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1,'43'9,"34"-1,8-2,-5-2,-12-7,-12-2,-11-1,-19 0,-12 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3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34,'-15'-14,"-4"-6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72 324,'-1'1,"0"1,0 0,0-1,0 1,0 0,1 0,-1 0,1 0,-1 0,1-1,0 1,0 0,0 0,0 0,0 0,0 0,0 0,1 0,-1 0,1 0,-1-1,1 1,0 0,0 0,-1-1,1 1,1 0,-1-1,0 1,0-1,0 1,1-1,-1 0,1 0,-1 1,1-1,0 0,-1 0,1 0,0-1,0 1,-1 0,1-1,1 1,15 4,0 0,0-1,1 0,0-2,-1 0,1-2,0 0,0-1,0 0,1-2,-8 2,0-1,0 0,0-1,0-1,-1 0,1 0,-1-1,0 0,0-1,-1 0,0-1,0 0,0-1,-1 0,0 0,-1-1,0 0,0 0,-1-1,0 0,-1-1,0 1,-1-1,0 0,0-1,0-5,-2 9,1-1,0-1,-1 1,0-1,0 0,-1 1,0-1,-1 0,0-1,-1 1,0 0,-1 0,0 0,0 0,-1 0,0 0,-1 0,-3-7,6 16,-1 0,1 0,-1 0,0 0,1 0,-1 0,0 0,0 0,0 0,0 0,0 0,0 1,0-1,0 0,0 1,0-1,0 1,0-1,0 1,0-1,-1 1,1 0,0 0,0-1,0 1,-1 0,1 0,0 0,0 1,0-1,-1 0,1 0,0 1,0-1,0 0,-1 1,1-1,0 1,0 0,0-1,0 1,0 0,0 0,0-1,1 1,-1 0,0 0,0 0,1 0,-1 0,-34 54,15-3,2 2,2 0,3 1,-3 37,-2 1,4-14,-3-2,-3 0,-4-1,-3-1,-4-1,-2-2,-18 24,40-79,0 0,-1-1,-1-1,0 0,-1 0,-1-2,0 0,-11 8,27-22,-1 0,1 1,-1-1,1 0,-1 0,1 1,-1-1,0 0,1 0,-1 0,0 1,1-1,-1 0,0 0,0 0,0 0,0 0,0 0,0 1,0-1,0 0,0 0,0 0,-1 0,1 0,0 0,-1 1,1-1,0 0,-1 0,1 1,-1-1,1 0,-1 0,1 1,-1-1,0 1,1-1,-1 0,0 1,0-1,1 1,-1 0,0-1,0 1,0 0,0-1,1 1,-1 0,0 0,0 0,0 0,0-1,0 1,0 1,1-1,-1 0,0 0,0 0,0 0,0 1,0-1,1 0,-1 1,0-1,0 1,11-16,1 1,1 1,0 0,1 1,0 0,1 0,0 2,1 0,0 0,8-6,1-1,1 2,0 0,1 2,1 1,0 1,1 1,0 1,0 2,0 0,1 3,0 0,0 1,1 2,-1 1,17 3,22 10,71 2,-134-16,0 1,-1-1,1 0,-1 0,1-1,-1 1,0-1,0 0,0 0,0 0,0-1,0 1,0-1,-1 0,1 0,-1 0,0-1,0 1,0-1,0 0,-1 0,0 0,1 0,-2 0,1 0,0 0,0-4,0 2,-1 1,-1 0,1 0,-1 0,0 0,0-1,0 1,-1 0,0 0,0 0,0-1,0 1,-1 1,-2-5,4 7,-1 0,0 1,0-1,0 0,0 1,0-1,0 1,0-1,-1 1,1 0,0-1,-1 1,1 0,-1 0,1 0,-1 0,0 0,0 0,1 1,-1-1,0 0,0 1,0-1,0 1,1 0,-1 0,0 0,0 0,0 0,0 0,0 0,0 1,0-1,1 1,-1-1,0 1,0 0,1-1,-1 1,0 0,0 1,-3 2,-1 1,1 0,0 0,0 1,1-1,-1 1,1 0,1 0,-1 1,1-1,0 1,0-1,1 1,0 0,0 0,1 0,0 0,0 1,1-1,-1 0,2 0,-1 0,1 1,0-1,0 0,1 0,0 0,0 0,1-1,0 1,0 0,1-1,-1 0,1 0,1 0,-1-1,1 1,0-1,5 4,0-3,1 0,-1-1,1 0,1-1,-1 0,0-1,1 0,0 0,0-2,0 1,0-2,0 1,0-2,0 0,0 0,-1-1,1 0,0-1,-1-1,1 1,-1-2,0 0,0 0,-1-1,0 0,0-1,7-6,24-15,-2-2,-1-2,-1-1,-2-2,-2-2,-1-1,-2-1,-1-2,-2 0,-3-2,-1-1,-2-1,0-6,-11 18,-1 0,-1-1,-2 0,-2-1,-1 1,-2-1,-1-4,-6 9,-9 40,-3 48,2 1,3 0,3 1,2 0,3 1,3-1,2 1,3 8,24 163,2-123,-26-153,-3-12,-1 30</inkml:trace>
  <inkml:trace contextRef="#ctx0" brushRef="#br0" timeOffset="249.582">1200 465,'39'14,"26"10,13 1,-3-5,-5-9,-4-8,-3-3,-9-3,-3-4,-6-2,-5 0,-10 3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1 643,'0'-15,"0"1,1 0,1 0,0 0,1 0,0 0,1 1,1-1,0 1,0 0,3-2,28-48,2 1,4 3,1 1,42-41,25-22,-109 120,1-1,0 1,0 0,0-1,0 1,0 0,0 0,0 1,0-1,0 0,1 1,-1-1,0 1,0 0,0-1,1 1,-1 0,0 1,1-1,-1 0,0 1,0-1,0 1,1-1,-1 1,0 0,0 0,0 0,0 0,0 1,-1-1,1 0,0 1,0 0,-1-1,1 1,-1 0,0-1,1 2,49 87,-43-73,20 41,-3 1,-3 1,-2 1,1 16,-10-41,-8-28,-1 0,1 0,-1 0,0 0,-1 0,0 0,0 0,-1 0,0 0,-1 1,0 2,-1-9,0 1,0-1,0 0,-1-1,1 1,-1 0,0-1,1 1,-1-1,0 0,0 1,0-2,0 1,0 0,0 0,0-1,0 0,0 0,0 0,0 0,0 0,0 0,0-1,0 1,0-1,0 0,0 0,1 0,-1 0,0-1,0 1,1-1,-1 0,0 0,-5-1,-50-22,0-2,2-3,1-2,2-2,-47-40,81 59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7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1 133,'67'0,"174"-11,46-7,-263 14,-30-8,-153-39,88 14,69 39,1-1,0 1,-1-1,1 1,0 0,0 0,0 0,1-1,-1 1,0 0,1 0,-1 0,1 0,0 0,-1 0,1 0,0 0,0 0,1 0,-1 0,0 0,1 0,-1 0,1 0,-1 0,1 0,0 0,0 0,0 0,0-1,0 1,1 0,2 12,-1 6,0 0,-1 0,-2 1,0-1,-1 0,-1 1,0-1,-6 18,-3 36,11-74,0 1,0-1,0 1,0-1,0 0,0 1,0-1,1 1,-1-1,0 1,0-1,0 1,0-1,0 0,1 1,-1-1,0 0,0 1,1-1,-1 0,0 1,1-1,-1 0,0 1,1-1,-1 0,0 0,1 1,-1-1,1 0,-1 0,1 0,-1 0,0 1,1-1,-1 0,1 0,-1 0,1 0,-1 0,0 0,1 0,-1 0,1-1,-1 1,1 0,-1 0,0 0,1 0,-1 0,1-1,-1 1,0 0,1 0,-1-1,0 1,1 0,-1-1,0 1,1 0,-1-1,0 1,0 0,1-1,-1 1,0-1,0 1,0-1,26-26,-25 26,32-41,-19 22,1 1,0 1,2 1,0 0,1 1,5-3,9-4,-20 11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8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349 367,'-28'14,"1"2,0 0,1 2,1 0,1 2,0 1,2 0,0 2,2 1,0 0,-6 13,18-24,0 1,1-1,1 1,1 0,0 0,0 1,1 0,1 0,1-1,0 2,1 1,0-12,1 1,0-1,0 1,0-1,1 0,0 1,0-1,0 1,0-1,1 0,0 0,0 0,1 0,-1 0,1-1,0 1,1-1,-1 1,1-1,-1 0,1-1,0 1,1-1,-1 1,1-1,-1-1,1 1,0 0,0-1,0 0,4 1,0-2,-1 1,1-1,0 0,0-1,0 0,0 0,0-1,0 0,0-1,0 1,0-2,-1 1,1-2,-1 1,0-1,0 0,0 0,0-1,-1-1,0 1,0-1,0 0,21-21,-1 0,-1-2,-2-1,12-19,-23 32,107-176,-119 192,-1-1,1 0,0 0,-1 0,1 0,0 1,0-1,1 0,-1 1,0-1,0 0,1 1,-1 0,1-1,-1 1,1 0,0 0,0 0,-1 0,1 0,0 0,0 0,0 1,1-1,-7 40,0-21,1 0,1 1,0-1,2 1,0 0,1-1,1 1,1-1,2 10,-3-21,1 1,-1 0,1-1,1 0,-1 1,1-1,1-1,-1 1,1-1,0 1,1-1,-1-1,1 1,0-1,1 0,-1 0,1-1,0 0,0 0,0-1,1 0,-1 0,2 0,1-1,1 0,-1 0,0-1,0-1,0 0,1 0,-1-1,0 0,0 0,0-2,0 1,0-1,0 0,-1-1,0 0,1-1,-1 0,-1 0,1-1,-1 0,0-1,0 0,-1 0,0 0,0-1,-1 0,0 0,2-5,115-201,-120 204,-7 16,-8 15,6-8,0 1,1-1,1 1,1 0,0 1,0-1,1 0,1 1,1-1,0 1,1-1,0 1,1-1,1 1,1 0,-2-9,0-1,1 0,0 0,0-1,0 1,1-1,0 1,-1-1,1 0,1 0,-1-1,1 1,-1-1,1 0,0 0,0-1,0 1,1-1,-1 0,0-1,1 1,0-1,-1 0,1-1,0 1,-1-1,1 0,0 0,-1-1,1 0,-1 0,1 0,-1 0,1-1,-1 0,0 0,1-1,0-1,26-14,-1-3,0 0,-2-2,-1-1,3-5,-19 18,24-23,-1-2,-3-2,0-1,-3-1,6-13,-30 45,1 1,0-1,-1-1,0 1,0-1,-1 1,0-2,-1 1,0 0,0 0,-1-1,0 0,-1 1,0-1,0 0,-1-1,0 9,-1 0,1 1,-1-1,0 0,1 1,-1-1,0 1,0-1,0 1,0-1,0 1,-1 0,1 0,0-1,0 1,-1 0,1 0,-1 0,1 0,-1 1,1-1,-1 0,0 1,1-1,-1 1,0-1,0 1,1 0,-1 0,0 0,0 0,1 0,-1 0,0 0,1 0,-1 1,0-1,0 1,1-1,-1 1,1 0,-1 0,1 0,-2 0,-67 43,69-44,-7 4,0 1,1 0,-1 0,1 1,0 0,0 0,1 1,0 0,0 0,0 0,1 1,0 0,1 0,-1 0,2 0,-1 1,1-1,0 1,1 0,0 0,1 0,-1 0,2 1,-1-1,2 4,4-5,1-1,0 0,1 0,0-1,0 0,0 0,1-1,-1 0,1 0,1-1,-1 1,1-2,-1 1,1-2,0 1,0-1,0 0,1-1,-1 0,0 0,9-1,-7 1,-4-1,-1 0,1 1,-1 0,1 0,-1 0,1 1,-1 0,0 0,0 0,0 1,0 0,-1 0,1 0,-1 1,1 0,-1 0,0 1,-1-1,1 1,-1 0,0 0,0 0,-1 1,1-1,1 6,-3-1,-1 0,-1 0,0 1,0-1,-1 0,0 0,-1 0,0 0,0 0,-1-1,-1 1,1-1,-2 1,1-1,-19 55,25-52,3-17</inkml:trace>
  <inkml:trace contextRef="#ctx0" brushRef="#br0" timeOffset="269.229">1140 57,'0'5,"0"1</inkml:trace>
  <inkml:trace contextRef="#ctx0" brushRef="#br0" timeOffset="963.3">2325 537,'-81'674,"46"-527,35-145,0-1,0 1,0-1,0 0,0 1,0-1,-1 1,1-1,0 0,-1 1,1-1,-1 0,0 0,1 1,-1-1,0 0,0 0,0 0,0 0,0 0,0 0,0 0,0 0,0 0,0-1,0 1,-1 0,1-1,0 1,0-1,-1 1,1-1,0 1,-1-1,1 0,-1 0,1 0,0 0,-1 0,1 0,-1 0,1 0,0-1,-1 1,1 0,0-1,-1 1,1-1,0 0,0 1,0-1,-1 0,1 0,0 0,0 0,0 0,0 0,0 0,0-1,-4-9,1-1,1 0,0 0,0 0,1-1,1 1,0 0,1-1,0 1,1-1,0 1,1 0,0-1,1 1,1 0,0 0,0 1,0-6,17-50,3 0,2 2,4 1,2 1,3 1,13-13,-28 42,1 2,1 0,2 1,1 2,1 0,2 2,0 1,2 1,30-18,-58 40,0 1,1 0,-1-1,0 1,1 0,-1 0,1 0,0 0,-1 1,1-1,0 1,-1 0,1-1,0 1,-1 0,1 1,0-1,-1 0,1 1,0 0,-1-1,1 1,-1 0,1 0,-1 1,1-1,-1 0,0 1,0-1,1 1,-1 0,0 0,-1 0,1 0,0 0,-1 0,1 0,-1 1,2 1,27 105,-28-90,-2-1,0 1,0-1,-2 0,-1 1,0-1,-1 0,-1 0,0-1,-1 0,-2 0,1 0,-2-1,0 0,-1 0,-1-1,0 0,-10 8,9-9,0 1,-1-1,-1 1,-1-2,0 0,0-1,-2 0,1-2,-1 0,-10 4,-53 3,78-17,0 1,0-1,0 0,0 0,0 0,0-1,1 1,-1 0,0-1,0 1,0-1,0 0,0 0,0 1,1-1,-1 0,0 0,1-1,-1 1,1 0,-1-1,1 1,0-1,0 1,-1-1,1 1,0-1,0 0,0 1,1-1,-1 0,0 0,1 0,-1 0,1 0,0 0,-1 0,1 0,0 0,32-70,-21 56,4-7</inkml:trace>
  <inkml:trace contextRef="#ctx0" brushRef="#br0" timeOffset="1251.848">3144 1,'-39'433,"30"-349,-4 0,-4-1,-3-1,-23 59,32-90,11-50,0 0,0 0,0 0,0 0,1 0,-1 0,0 0,0 0,1-1,-1 1,1 0,-1 0,1 0,-1-1,1 1,-1 0,1 0,0-1,-1 1,1-1,0 1,-1 0,1-1,0 1,0-1,0 0,0 1,-1-1,1 0,0 1,0-1,0 0,0 0,0 0,0 0,0 0,0 0,0 0,-1 0,1 0,0 0,0-1,0 1,0 0,0-1,0 1,-1 0,1-1,0 1,0-1,0 0,-1 1,1-1,20-9</inkml:trace>
  <inkml:trace contextRef="#ctx0" brushRef="#br0" timeOffset="6634.619">3793 594,'0'-5,"0"0,-1 1,1-1,-1 0,0 1,0-1,-1 1,1-1,-1 1,0 0,0 0,0 0,-1 0,1 0,-1 0,0 0,0 1,-1 0,1-1,-1 1,1 1,-1-1,0 0,0 1,0 0,0 0,-1 0,1 0,-1 1,1 0,-1 0,1 0,-1 0,1 1,-1-1,0 1,1 1,-1-1,0 1,1-1,-1 1,-2 1,-9 2,1 1,0 0,0 1,0 1,0 0,1 1,1 0,-1 1,1 1,1 0,0 1,0 0,1 1,0 0,1 1,1 0,0 0,1 1,0 0,1 1,0 0,2 0,0 0,0 1,1-1,1 1,1 0,0 0,1 14,2-26,-1 0,1 0,0 0,0 0,0 0,1 0,-1-1,1 1,0 0,0-1,0 0,1 1,-1-1,1 0,0 0,0 0,0 0,0-1,0 1,0-1,1 0,-1 0,1 0,0-1,0 1,-1-1,1 1,0-1,0-1,0 1,1 0,6 0,0 0,0-1,0 0,0 0,0-1,-1-1,1 0,0 0,0-1,-1 0,4-3,32-18,-2-2,-1-2,-1-2,-1-2,-2-1,-1-2,21-27,-31 35,64-76,-92 103,0-1,0 1,0-1,0 1,0-1,0 1,0-1,0 1,0-1,1 1,-1 0,0-1,0 1,1-1,-1 1,0-1,1 1,-1 0,0-1,1 1,-1 0,1-1,-1 1,0 0,1 0,-1-1,1 1,-1 0,1 0,-1 0,1 0,-1 0,1 0,-1-1,1 1,-1 0,1 0,-1 0,1 1,-1-1,1 0,-1 0,1 0,-1 0,1 0,-1 1,0-1,1 0,-1 0,1 1,-1-1,0 0,1 1,-1-1,1 0,-1 1,0-1,0 0,1 1,-1-1,0 1,0-1,1 1,-1 0,2 35,-2-29,2 74,3-60</inkml:trace>
  <inkml:trace contextRef="#ctx0" brushRef="#br0" timeOffset="7066.576">4442 819,'2'-21,"2"1,0 0,0 1,2-1,1 1,0 0,1 0,8-12,-11 20,2-4,0 1,0 0,1 1,1 0,0 0,1 0,0 1,1 1,0 0,7-4,-17 14,0 0,0 0,0 0,0 0,0 0,0 1,1-1,-1 0,0 1,1-1,-1 1,0-1,1 1,-1 0,1-1,-1 1,1 0,-1 0,0 0,1 0,-1 0,1 1,-1-1,1 0,-1 1,0-1,1 1,-1-1,0 1,1 0,-1-1,0 1,0 0,0 0,0 0,1 0,-1 0,-1 0,1 0,0 0,0 1,0-1,-1 0,1 0,0 1,-1-1,1 0,-1 1,0-1,1 1,-1-1,0 0,0 1,0-1,0 2,6 80,-8-75,1 0,1 0,-1-1,1 1,1 0,-1 0,1 0,1 0,-1-1,1 1,1 0,-1-1,1 0,1 1,-1-1,1-1,1 1,-1 0,1-1,0 0,0 0,1-1,0 1,0-1,0 0,5 2,-3-4,0 0,0 0,1-1,-1 0,0-1,1 0,0 0,-1-1,1 0,-1 0,1-1,-1 0,1-1,-1 0,1 0,-1-1,0 0,6-3,135-81,-128 73,0 0,-2-1,1-2,-2 1,0-2,-1-1,-1 0,-1-1,-1 0,0-1,-2-1,0 0,-1-1,0-5,-6-23,-10 33</inkml:trace>
  <inkml:trace contextRef="#ctx0" brushRef="#br0" timeOffset="52884.075">5600 565,'55'17,"-33"-12,0-2,0 0,0-2,0 0,0-2,0 0,0-1,0-2,0 0,-1-1,0-1,0-1,0-1,-1-1,14-8,-24 12,-1-1,1 0,-1-1,-1 0,1 0,-1-1,-1 0,1 0,-1-1,-1 0,0 0,0-1,0 0,-4 6,0-1,0 1,0-1,-1 0,1 0,-1 0,0 0,0 0,-1 0,0 0,0 0,0 0,0 0,-1 0,0 0,0 0,0 0,0 0,-1 1,0-1,0 0,0 1,-1-1,0 1,1 0,-1 0,-1 0,1 0,-3-1,-1-2,0 1,0 1,-1 0,0 0,0 0,0 1,0 0,-1 0,1 1,-1 1,0-1,0 1,0 1,0-1,-1 2,1-1,0 1,0 1,-1 0,1 0,0 1,0 0,0 0,1 1,-1 0,-8 4,-8 5,1 0,0 2,1 0,0 2,1 0,1 2,0 0,-9 12,21-22,0 0,1 0,-1 1,2 0,-1 0,1 1,0 0,1 0,1 1,-1 0,2 0,-1 0,2 0,-1 1,2-1,-1 1,2 0,-1 0,2 0,0 0,0 0,1 0,1 3,1-3,1 1,1-1,0 0,0 0,1-1,1 0,0 0,1 0,0-1,0 0,1-1,0 1,1-2,0 1,0-2,1 1,0-1,0-1,1 0,4 1,9 3,-1 0,1-2,1-2,0 0,-1-1,2-2,-1 0,0-2,18-2,-24 0,0-2,0 0,0-1,-1-1,1-1,-1 0,-1-2,1 0,3-4,-4 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7:3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755 282,'-55'-27,"35"17,-1 1,-1 0,0 1,0 2,0 0,-1 1,0 2,0 0,-95-17,97 24,0 0,1 1,0 1,0 1,0 1,1 0,0 2,1 0,0 1,0 1,2 0,-1 2,1 0,1 0,1 1,0 1,-9 15,-30 82,53-110,-1 0,1 0,0 0,0 0,0 1,0-1,0 0,1 0,0 0,-1 0,1 0,0 0,1-1,-1 1,0 0,1 0,-1-1,1 1,0-1,0 1,0-1,0 0,1 0,-1 0,0 0,1 0,0 0,-1-1,1 1,1 0,94 30,-80-27,92 15,-110-20,1 1,0-1,0 1,0-1,-1 1,1-1,0 1,-1-1,1 1,-1-1,1 1,-1 0,1-1,-1 1,1 0,-1 0,1-1,-1 1,0 0,1 0,-1 0,0 0,0-1,0 1,0 0,0 0,0 0,0 0,0-1,0 1,0 0,0 0,0 0,-1 0,1-1,0 1,0 0,-1 0,1 0,-1-1,1 1,-1 0,1-1,-1 1,1 0,-1-1,0 1,1-1,-1 1,0-1,0 1,1-1,-2 1,-39 34,39-34,-38 27,-80 67,115-90,1-1,0 1,0 1,0-1,0 1,1-1,0 1,0 0,1 0,0 0,0 0,0 1,0-1,1 0,0 1,1-1,0 1,0 0,0-1,0 1,1 0,4 1,0 0,0 0,1-1,-1 1,2-1,-1-1,1 1,0-1,0 0,1-1,0 1,0-2,0 1,0-1,1 0,0-1,0 0,0 0,0-1,0 0,0-1,0 0,1 0,4-1,242 3,-183-15,-55 6</inkml:trace>
  <inkml:trace contextRef="#ctx0" brushRef="#br0" timeOffset="869.98">1234 565,'62'11,"-1"-3,1-2,0-3,7-3,-39 0,250 0,-279 0,0 1,0-1,0 1,1 0,-1-1,0 0,0 1,0-1,0 0,1 0,-1 1,0-1,0 0,0 0,1 0,-1 0,0-1,0 1,0 0,1 0,-1-1,0 1,0-1,0 1,0-1,0 1,0-1,0 0,0 0,0 1,0-1,0 0,0 0,-1 0,1 0,0 0,-1 0,1 0,0 0,-1 0,1 0,-1 0,0-1,1 1,-1 0,0 0,0 0,0-1,0 1,0 0,0 0,0 0,0-1,0 1,-1 0,1 0,0 0,-1-1,-14-16,0 1,-1 0,-1 1,-1 1,0 1,-1 0,-7-3,-52-41,77 57,1 0,-1 0,0 0,1 0,-1 0,0 0,1 0,-1 0,0 0,0 1,0-1,0 0,0 1,0-1,0 0,0 1,0-1,0 1,0 0,0-1,0 1,0 0,0 0,0-1,-1 1,1 0,0 0,0 0,0 1,0-1,0 0,-1 0,1 1,0-1,0 0,0 1,0-1,0 1,0 0,0-1,0 1,0 0,0-1,1 1,-1 0,0 0,0 0,1 0,-1 0,0 0,1 0,-1 0,-41 179,-3 127,44-300,0 1,1 0,0 0,0-1,1 1,-1 0,2 0,-1-1,1 1,0-1,1 1,0-1,0 0,0 0,1 0,0-1,1 1,2 3,-3-9,0 0,0 0,0-1,0 0,0 1,-1-1,1 0,0-1,0 1,0-1,0 0,0 0,-1 0,1 0,0 0,-1-1,1 0,-1 0,1 0,-1 0,0 0,0-1,0 0,0 1,-1-1,1 0,-1 0,2-2,-1 2,64-63,-4-2,-3-3,-2-3,26-48,-65 95,-1 3</inkml:trace>
  <inkml:trace contextRef="#ctx0" brushRef="#br0" timeOffset="1383.362">3210 85,'-30'-5,"1"1,-1 2,0 1,0 1,1 1,-1 2,0 1,1 1,0 2,-18 7,31-11,1 0,-1 1,1 1,0 1,1 0,-1 1,1 0,0 1,1 1,0 0,1 0,0 2,0 0,1 0,0 1,1 0,-3 5,12-15,-1 2,1-1,0 0,0 0,0 0,0 1,1-1,-1 0,1 1,0-1,0 0,0 1,0-1,1 0,-1 1,1-1,0 0,0 0,0 1,1-1,-1 0,0 0,1 0,0 0,0-1,0 1,0 0,0-1,1 0,-1 1,1-1,0 1,6 2,0 1,0-1,0 0,1-1,-1 0,1-1,0 0,0 0,11 1,1-1,-14-3,0 1,0 0,0 0,0 1,-1 0,1 0,0 1,-1 0,1 1,-1-1,0 1,0 1,1 0,-7-1,-1-1,1 1,0-1,-1 1,0-1,1 1,-2-1,1 1,0-1,-1 1,1-1,-1 1,0-1,0 1,0-1,-1 0,1 0,-1 0,0 0,0 0,0 0,0 0,0 0,-1-1,1 1,-1-1,0 0,0 1,0-1,-2 3,-166 179,161-177,1 0,0 1,0 0,0 1,1-1,1 2,-1-1,2 1,-1 0,1 1,1-1,0 1,0 1,1-1,0 2,4-10,0 0,0 0,0 0,0 0,1 0,-1 0,1 0,0 0,-1 0,2 0,-1-1,0 1,0 0,1-1,0 1,-1-1,1 1,0-1,0 0,0 0,0 0,1 0,-1 0,1 0,-1-1,1 1,-1-1,1 0,0 0,0 0,-1 0,1 0,0 0,2-1,103 13,120-42,-161 8,-49 16</inkml:trace>
  <inkml:trace contextRef="#ctx0" brushRef="#br0" timeOffset="2688.06">3887 536,'-41'6,"0"3,1 1,0 1,1 3,0 1,1 2,1 1,-23 17,48-29,0 0,1 1,-1 1,1 0,1 0,0 1,0 1,0 0,2 0,-1 0,1 1,1 1,0-1,0 1,1 0,1 1,-1 2,5-13,1 1,-1-1,1 0,0 1,-1-1,1 1,0-1,1 1,-1-1,0 1,1-1,-1 0,1 1,0-1,0 0,0 1,0-1,0 0,1 0,-1 0,0 0,1 0,0 0,-1-1,1 1,0 0,0-1,0 1,0-1,0 0,0 0,1 0,-1 0,0 0,0 0,1 0,-1-1,1 1,-1-1,1 0,-1 0,0 0,3 0,107-23,-59-5,-2-2,-1-2,-2-2,-1-3,37-37,-81 71,13-9,-19 39,-9-1,0 1,2 1,1 0,2 0,0 1,2 0,1 0,1 4,3-28,1-1,-1 1,1 0,0-1,0 1,1-1,0 1,-1-1,1 0,0 0,1 1,-1-2,1 1,0 0,0 0,0-1,0 0,1 1,0-1,-1-1,1 1,0 0,0-1,0 0,1 0,-1 0,0 0,1-1,-1 0,1 0,2 0,7 2,-1-1,1 0,-1-2,1 1,0-2,0 1,-1-2,1 0,-1-1,6-1,16-8,0 0,-1-2,-1-2,-1-1,0-1,-1-2,-1-1,-1-2,-1 0,-1-2,7-10,6-6,-1-2,-3-2,-1-1,-3-2,13-26,-44 72,1 1,-1-1,0 1,0-1,0 1,0-1,0 0,0 0,0 0,0 1,-1-1,1 0,-1 0,0 0,1 0,-1 0,0 0,0 0,0 0,0 0,0 0,-1 0,1 0,-1 0,1 0,-1 1,0-1,0 0,1 0,-1 0,0 1,-1-1,1 1,0-1,0 1,-1-1,1 1,-1-1,1 1,-1 0,0 0,1 0,-1 0,0 0,0 0,0 1,1-1,-1 1,0-1,0 1,0 0,0-1,0 1,-1 0,-14 3,0 1,1 1,-1 0,1 1,0 1,1 0,-1 1,1 1,1 0,0 1,0 0,1 2,-5 4,17-15,-10 7,0 0,1 0,0 1,0 0,1 0,0 1,1 1,0-1,0 1,1 1,1-1,0 1,-2 6,8-16,0 1,-1-1,1 1,0-1,0 1,1-1,-1 1,0-1,1 1,0-1,-1 1,1-1,0 1,0-1,0 0,1 0,-1 0,0 1,1-1,-1 0,1-1,0 1,0 0,0 0,0-1,0 1,0-1,0 0,0 0,1 1,-1-1,0-1,1 1,0 0,88 17,197-19,-285 1,-1 0,0 0,1 0,-1 1,0-1,0 1,0-1,1 1,-1 0,0 0,0 0,0 0,0 0,0 1,0-1,-1 0,1 1,0-1,-1 1,1 0,-1 0,1 0,-1-1,0 1,0 0,0 0,0 1,0-1,0 0,-1 0,1 0,-1 1,0-1,1 2,-13 83,5-58,5-25,1 0,-1 0,1-1,-1 1,1 0,1 0,-1 0,0 0,1 0,0 0,0 1,0-1,1 0,-1 0,1 0,0 0,0 0,0 0,1-1,-1 1,1 0,0-1,0 1,0-1,1 1,-1-1,1 0,0 0,-1 0,1 0,1-1,-1 1,0-1,1 0,-1 0,1 0,0 0,-1-1,1 1,0-1,0 0,0 0,2-1,10-2,1-2,-1-1,0 0,-1 0,1-2,-1 0,0-1,-1 0,0-1,0-1,-1 0,0-1,-1 0,0-1,8-11,7-2,26-32,-1-2,-4-3,-2-1,-3-3,10-25,-9 20,-19 32,-2 0,-2-2,-2 0,-1-1,3-15,-21-26,0 81,-1 0,1 0,-1 1,0-1,0 0,1 0,-1 1,-1-1,1 1,0-1,0 1,-1-1,1 1,0 0,-1-1,1 1,-1 0,0 0,1 0,-1 0,0 1,0-1,0 0,1 1,-1-1,0 1,0 0,0-1,0 1,0 0,0 0,0 0,0 1,1-1,-1 0,0 1,0-1,0 1,0 0,1-1,-2 2,-5 4,0 0,0 0,0 1,1 1,1-1,-1 1,1 0,0 1,1-1,0 1,0 0,1 0,0 1,1-1,0 1,0 0,1 0,0 0,1 0,0 0,1 0,0 1,1 8,1 21,1 1,2-1,2 1,2-1,12 33,10 49,-9 46,-6-37,-15-119</inkml:trace>
  <inkml:trace contextRef="#ctx0" brushRef="#br0" timeOffset="2937.741">5073 479,'43'0,"39"-4,9-3,-5-3,-13-2,-9-2,-11 0,-9-1,-3-4,1-2,4-4,2-1,-1-2,-4-1,-9 5</inkml:trace>
  <inkml:trace contextRef="#ctx0" brushRef="#br0" timeOffset="3201.795">6117 1,'-56'95,"4"4,4 1,-20 68,62-154,1-1,0 1,1 0,0 0,1 0,1 1,0-1,1 1,1-1,0 1,1 0,1-1,0 1,1-1,0 0,4 11,-3-17,0 0,0 0,1 0,0 0,1 0,-1-1,1 0,1 0,-1-1,1 0,0 0,1 0,-1-1,1 0,0-1,0 0,1 0,-1 0,1-1,0-1,0 1,0-2,0 1,0-1,0 0,9-1,7-2,-1-2,0 0,1-2,-2 0,1-2,-1-1,0 0,-1-2,0-1,-1 0,2-3,-9 7,48-13,-60 62,-4-36,1 1,0 0,0-1,0 1,0 0,1 0,0 0,0 0,1-1,-1 1,1 0,1 0,-1-1,1 1,0 0,0-1,0 0,1 1,0-1,0 0,1-1,-1 1,1 0,0-1,0 0,0 0,1 0,-1 0,1-1,0 0,0 0,2 1,16 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0,'-2'1,"0"1,0-1,0 1,1-1,-1 1,0-1,1 1,0 0,-1 0,1 0,0 0,0 0,0 0,0 0,0 0,0 0,1 1,-1-1,1 0,-1 1,1-1,0 0,0 0,0 1,0 1,0-1,-28 196,25 113,2-305,1 1,-1-1,1 0,0 1,1-1,-1 0,2 1,-1-1,1 0,0 0,0 0,1 0,0 0,0-1,1 1,0-1,0 0,0 0,1 0,0-1,0 0,0 1,4 1,-3-7,1-1,-1 0,0 0,1 0,-1-1,0 0,0 0,0-1,0 1,-1-1,1-1,-1 1,1-1,-1 0,0 0,-1 0,1-1,-1 0,0 0,0 0,0 0,-1 0,1-3,96-162,-52 10,-48 161,0-1,1 1,-1-1,0 0,0 1,0-1,0 1,1-1,-1 0,0 1,0-1,1 0,-1 1,0-1,1 0,-1 1,0-1,1 0,-1 0,1 0,-1 1,0-1,1 0,-1 0,1 0,-1 0,0 0,1 1,-1-1,1 0,-1 0,1 0,-1 0,1 0,-1-1,0 1,1 0,-1 0,1 0,-1 0,0 0,1-1,-1 1,1 0,-1 0,0 0,1-1,-1 1,0 0,1-1,-1 1,0 0,1-1,-1 1,0 0,0-1,0 1,1-1,-1 1,0 0,0-1,0 0,10 40,-9-37,3 27,2 1,2-1,0-1,2 1,1-2,1 1,1-2,2 1,1-2,0 0,14 13,-27-35,-1 0,1 0,0 0,1-1,-1 0,0 1,1-1,-1-1,1 1,0 0,0-1,-1 0,1 0,0 0,0 0,0-1,0 1,0-1,0 0,0 0,0 0,0-1,0 0,0 1,0-2,0 1,0 0,-1-1,1 1,-1-1,1 0,-1 0,1-1,-1 1,0-1,0 1,2-4,16-21,-2-1,-1-1,-1-1,-2 0,-1-2,-1 1,-2-1,6-28,32-194,-48 247,-1 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1,'38'10,"18"2,4-4,-3-5,-7-2,-7-2,-11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1 188,'540'0,"-536"0,-2 0,0 1,-1-1,1 1,0-1,0 1,-1-1,1 0,0 0,0 0,-1 0,1 0,0 0,0-1,-1 1,1-1,0 1,0-1,-1 1,1-1,-1 0,1 0,-1 0,1 0,-1 0,1 0,-1 0,0 0,0-1,1 1,-1 0,0-1,0 1,-1-1,1 1,0-1,0 0,-1 1,1-1,-1 0,1 1,-1-1,0-1,-3-8,-2 1,0-1,0 1,0 1,-2-1,1 1,-1 0,0 0,-1 1,0 0,0 1,-8-6,11 8,4 3,-1 0,1 0,-1 1,0-1,1 0,-1 1,0-1,0 1,0 0,0-1,0 1,0 0,-1 0,1 0,0 1,0-1,-1 0,1 1,-1 0,1-1,0 1,-1 0,1 0,-1 1,1-1,0 0,-1 1,1-1,0 1,-1 0,1 0,0 0,0 0,0 0,0 0,0 1,0-1,0 1,0-1,0 1,1 0,-1 0,1-1,-1 1,1 0,0 0,0 1,0-1,0 0,0 0,0 1,0 0,-15 44,2 1,2 1,2 0,0 17,9-58,-1-7,1 1,0-1,0 1,0 0,1-1,-1 1,0 0,1 0,-1 0,1-1,-1 1,1 0,0 0,0 0,0 0,0 0,0 0,0 0,0-1,1 1,-1 0,1 0,0 0,-1 0,1-1,0 1,0 0,0-1,0 1,0-1,0 1,1-1,-1 1,0-1,1 0,-1 0,1 0,-1 0,1 0,0 0,-1 0,1 0,0-1,0 1,0 0,-1-1,3 1,8-7,0 0,-1-1,0 0,0-1,0 0,-1-1,0 0,-1-1,6-6,16-16,42-32,-55 47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20,'0'-1,"0"0,-1 0,1 0,0 1,0-1,-1 0,1 0,-1 0,1 0,-1 0,1 1,-1-1,1 0,-1 0,0 1,0-1,1 0,-1 1,0-1,0 1,0-1,1 1,-1-1,0 1,0 0,0-1,0 1,0 0,0 0,0 0,0 0,0-1,0 1,0 1,0-1,0 0,0 0,0 0,0 0,1 1,-1-1,0 0,0 1,0-1,0 1,0-1,1 1,-1-1,0 1,0 0,1-1,-1 1,0 0,1 0,-1-1,1 1,-1 0,1 0,-1 0,1 0,0 0,-1 0,1 0,-5 18,1 1,0-1,2 1,0 0,2 0,0 0,1 9,0 8,-1 2,-2-16,0 0,2 0,1-1,1 1,0 0,2-1,1 1,0-1,2-1,1 1,0-1,1 0,13 19,-20-37,0 0,1 0,-1 0,1 0,0 0,0-1,0 1,0-1,0 0,0 0,1 0,-1 0,1-1,-1 1,1-1,0 0,-1 0,1 0,0-1,0 1,0-1,0 0,-1 0,1 0,0 0,0-1,0 0,0 0,-1 0,1 0,0 0,-1-1,1 0,-1 1,0-1,1-1,-1 1,18-15,0-1,-2 0,0-1,-1-2,-2 1,0-2,-1 0,0-1,0-6,47-66,-62 95,0 1,0-1,0 1,0-1,1 1,-1-1,0 0,0 1,0-1,0 1,0-1,1 1,-1-1,0 0,0 1,1-1,-1 0,0 1,1-1,-1 0,0 1,1-1,-1 0,0 0,1 1,-1-1,0 0,1 0,-1 0,1 1,-1-1,1 0,-1 0,1 0,-1 0,0 0,1 0,-1 0,1 0,-1 0,1 0,-1 0,1 0,-1 0,0-1,1 1,-1 0,1 0,-1 0,1-1,-1 1,0 0,1 0,-1-1,0 1,1 0,-1-1,0 1,0 0,1-1,-1 1,0-1,1 1,0 48,-1-41,0 4,13 143,-12-149,0 1,1 0,0-1,0 1,0-1,1 0,0 0,0 0,0 0,0 0,1-1,0 1,0-1,0 0,0 0,1-1,0 1,-1-1,1 0,1 0,-1-1,0 1,1-1,4 1,1-1,-1-1,0 0,0 0,1-1,-1-1,0 0,0 0,1-1,-1 0,0-1,-1 0,1 0,0-1,-1-1,0 1,0-2,0 1,-1-1,0 0,0-1,0 0,-1 0,0-1,0 0,-1 0,0 0,-1-1,2-2,12-20,0 0,-2-2,-2 0,0 0,-3-1,-1-1,-1 0,-2-1,-1 0,-2 0,-2 0,-1-1,-2-7,9 59,-3 3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6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35 931,'-15'29,"-4"9</inkml:trace>
  <inkml:trace contextRef="#ctx0" brushRef="#br0" timeOffset="248.437">6 367,'0'0</inkml:trace>
  <inkml:trace contextRef="#ctx0" brushRef="#br0" timeOffset="513.336">316 1044,'162'-324,"-109"259,-51 65,0 0,0 0,0 0,0 1,0-1,0 1,0-1,0 1,0 0,-1 0,1 0,0 0,0 0,-1 0,1 1,-1-1,1 0,-1 1,0-1,1 1,-1 0,0-1,0 1,0 0,0 0,0-1,-1 1,1 0,-1 0,1 0,-1 0,1 0,-1 0,0 0,0 0,0 0,0 0,-1 0,1 0,0 0,-1 0,0 1,2 43,-2-40,-1-1,1 1,1 0,-1 0,1 0,0 0,0 0,0 0,1 0,0 0,1 0,-1 0,1 0,0-1,0 1,1-1,-1 1,1-1,1 0,-1 0,1-1,0 1,0 0,0-1,0 0,1 0,0-1,0 1,0-1,0 0,0 0,1-1,1 1,0-3,-1 0,1 0,0-1,0 0,0 0,-1-1,1 0,-1 0,1-1,-1 0,0 0,0 0,0-1,0 1,-1-2,1 1,-1 0,0-1,0 0,-1 0,0-1,0 1,0-1,0 0,-1 0,0 0,0-1,-1 1,1-1,-2 1,1-1,-1 0,1-6,25-44,-16 44</inkml:trace>
  <inkml:trace contextRef="#ctx0" brushRef="#br0" timeOffset="984.951">1276 592,'-13'10,"1"2,0-1,1 2,0-1,1 2,1-1,0 1,0 1,1-1,1 1,1 1,0 1,4-12,1 1,0-1,0 0,1 1,-1-1,1 1,1-1,-1 1,1-1,-1 1,2-1,-1 0,1 1,-1-1,1 0,1 0,-1 0,1 0,0-1,0 1,0-1,1 0,-1 0,1 0,0 0,0 0,1-1,-1 0,1 0,-1 0,1 0,0-1,0 0,0 0,1 0,-1-1,0 1,1-1,-1-1,0 1,5-1,8 1,0 0,0-2,0 0,0-1,0-1,-1 0,1-1,-1-1,0-1,0-1,0 0,-1-1,0-1,-1 0,0-1,0-1,-1 0,-1-1,0-1,0 0,2-4,12-8,-1-1,-1-1,-2-1,0-1,-2-1,-2-1,0-1,-2 0,-2-2,-1 0,-1 0,6-30,-16 42,0 1,-1-1,-1 0,-1 1,-1-1,-1 0,0 1,-6-20,6 33,0 1,-1-1,0 1,0 0,0 0,-1 0,0 0,0 0,-1 1,0 0,0 0,-1 0,1 1,-1 0,0 0,-1 0,1 1,-1-1,0 2,0-1,0 1,0 0,-1 1,1-1,-1 1,-1 1,-8 1,0 1,1 0,-1 2,0 0,0 1,1 0,0 2,0 0,0 0,1 2,0 0,0 0,1 2,0 0,1 0,0 1,1 1,0 0,0 1,2 0,-1 0,2 1,-2 4,0-1,0 0,1 1,1 0,1 1,0 0,2 0,0 1,1 0,1 0,1 0,0 0,2 0,0 1,2-1,0 0,1 1,1-1,1 0,1 0,0-1,2 1,0-1,1-1,1 1,1-1,1-1,4 5,16 13,1-3,2 0,2-3,0 0,2-3,1-1,1-2,0-1,2-3,1-1,0-2,1-2,1-2,0-2,0-2,3-1,-9-1,-8-3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98,'2'-2,"-1"0,0 0,1 1,0-1,-1 0,1 1,0-1,0 1,0 0,0-1,0 1,0 0,0 0,0 0,0 1,1-1,-1 0,0 1,1-1,-1 1,0 0,1 0,-1 0,0 0,1 0,0 0,239-14,57-43,-272 55,-4 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1 114,'33'-9,"26"-4,8-4,-3 0,-8 4,-8 4,-8 3,-5-2,-5 1,-2 1,-1 1,0 3,0 0,-5 6,-6 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8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0,'-2'7,"0"0,0 0,0 0,-1-1,0 1,0-1,0 1,-1-1,0 0,0-1,-1 1,-3 3,-2 3,-127 185,133-193,1 0,0 1,-1 0,2 0,-1 0,0 0,1 0,0 0,0 0,1 1,-1-1,1 1,0-1,1 1,-1 0,1-1,0 1,1 0,-1-1,1 1,0-1,1 1,-1-1,1 1,0-1,1 0,-1 0,1 0,0 0,0 0,0-1,1 1,1 0,8 2,1 0,0-1,0-1,1-1,0 0,-1 0,1-2,0 0,1 0,-1-2,0 0,0 0,0-1,1-1,-1-1,-1 0,11-4,-19 6,-1 0,1-1,-1 0,1 0,-1 0,0 0,0-1,0 0,0 0,0 0,-1-1,1 1,-1-1,0 0,0 0,2-4,7-11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1 409,'426'-383,"-422"379,-3 3,-1 0,1-1,-1 1,1 0,-1 0,1 0,0 0,0 0,-1 0,1 0,0 0,0 0,0 0,0 0,0 1,0-1,0 0,0 1,0-1,1 0,-1 1,0 0,0-1,1 1,-1 0,0-1,0 1,1 0,-1 0,0 0,1 0,-1 0,0 1,0-1,1 0,-1 1,0-1,0 0,0 1,1 0,-1-1,0 1,0 0,0-1,0 1,0 0,0 0,0 0,0 0,-1 0,1 0,0 1,35 195,-34-185,-1-1,2 1,-1-1,2 1,0-1,0 0,1 0,0-1,0 1,2-1,-1 0,1-1,0 0,1 0,0 0,1-1,5 4,12 4,-3-4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21,'-18'3,"1"1,0 0,0 1,1 1,-1 1,1 0,1 1,0 1,0 0,0 1,1 1,1 0,-7 7,10-2,1-1,0 1,1 1,1-1,0 1,2 0,0 1,0 0,2 0,0 0,0 18,-1-8,2-17,1-1,1 1,-1-1,2 1,-1 0,1-1,1 1,0-1,1 0,0 1,0-1,1 0,0-1,1 1,0-1,1 0,-1 0,2 0,-1-1,1 0,1 0,-1-1,1 0,1 0,-1-1,1 0,0-1,1 0,-1 0,1-1,0 0,0 0,0-1,2-1,2 1,1-2,-1 0,1 0,0-1,-1-1,1-1,-1 0,1-1,-1 0,0-1,0-1,-1 0,1-1,-1 0,0-1,-1-1,1 0,-2 0,12-11,-7 8,0-1,-1 0,0-1,-1-1,-1-1,0 0,-1 0,9-17,-11 16,-1-1,-1-1,-1 1,0-1,-2 0,0-1,-1 0,0 1,-2-1,0 0,-2-9,1 22,0-3,0-1,0 0,-1 0,0 0,-1 0,0 1,-1-1,1 0,-2 1,0-1,0 1,0 0,-1 0,-1 0,1 0,-1 1,-1 0,0 0,0 0,-6-5,-8 0</inkml:trace>
  <inkml:trace contextRef="#ctx0" brushRef="#br0" timeOffset="355.639">1 246,'45'9,"2"-2,-1-2,1-2,0-2,-1-2,19-4,277-15,-149-3,-149 30,-27-2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79 113,'-10'43,"-3"29,-4 2,1-7,3-10,4-9,8-9,9-6,8-9,6-7,5-8,-4-10,1-5,0-5,0-2,-2 1</inkml:trace>
  <inkml:trace contextRef="#ctx0" brushRef="#br0" timeOffset="268.03">474 85,'-62'103,"4"3,5 2,-13 47,51-122,2 1,2 0,1 1,2 0,1 1,-1 24,-2-2,4 38,11-79</inkml:trace>
  <inkml:trace contextRef="#ctx0" brushRef="#br0" timeOffset="600.983">841 255,'-53'66,"4"3,2 2,-19 42,54-93,-6 10,6-13,1 1,1 0,0 0,1 1,1 0,1 1,1-1,1 1,0 1,1-1,1 3,4-20,-1 1,1 0,-1-1,1 1,0-1,0 0,0 1,1-1,-1 0,1 0,0 1,0-2,0 1,0 0,0 0,1 0,-1-1,1 0,0 1,0-1,0 0,0 0,0 0,0-1,0 1,0-1,1 0,-1 0,1 0,-1 0,1-1,-1 1,1-1,2 0,125-11,-113 7,1-1,0-1,-1-1,-1-1,1 0,-1-1,0-1,-1-1,0 0,-1-1,0-1,-1 0,-1-1,0 0,-1-1,0-1,-1 0,-1 0,0-1,-2 0,0-1,0 0,-2 0,1-5,-4 8,0 0,-1-1,-1 1,0-1,-1 1,-1-1,0 1,-1 0,-4-15,4 23,0 0,0 1,0-1,-1 1,0 0,0-1,0 1,-1 1,0-1,0 1,-1-1,1 1,-1 0,0 1,-1-1,1 1,-1 0,0 0,0 1,0 0,0 0,-1 0,0 0,-27-4,3 3</inkml:trace>
  <inkml:trace contextRef="#ctx0" brushRef="#br0" timeOffset="970.93">1490 1,'-5'33,"-6"26,-2 12,-2 0,0-9,3-9,4-9,3-8,-2-4,-1-4,2-11,1-8</inkml:trace>
  <inkml:trace contextRef="#ctx0" brushRef="#br0" timeOffset="1265.448">1687 28,'-33'24,"-17"18,1 6,14 0,17-9,12-5,11-9,10-8,3-3,2-4,3-3,-2 2,0-1,-4 3,-4 0</inkml:trace>
  <inkml:trace contextRef="#ctx0" brushRef="#br0" timeOffset="1765.04">1800 395,'35'-34,"-2"-2,-2-2,-1 0,-2-2,19-37,-61 107,13-28,0-1,1 1,-1 0,1 0,-1-1,1 1,0 0,-1 0,1 0,0 0,0 0,1 0,-1-1,0 1,1 0,-1 0,1 0,-1-1,1 1,0 0,0-1,0 1,0 0,0-1,0 1,0-1,0 0,1 1,-1-1,1 0,-1 0,1 1,4-1,0 0,0 0,0-1,1 0,-1 0,0 0,0-1,1 0,-1 0,0 0,0-1,0 0,0 0,-1-1,1 0,-1 0,1 0,-1 0,0-1,0 0,0 0,-1 0,2-2,19-11,-1-1,-19 14,0-1,0 1,1 0,-1 0,1 1,0-1,0 1,1 1,-1-1,0 1,1 0,-1 1,8-2,-12 5,1 0,-1 0,1 0,-1 0,0 1,0-1,0 1,0-1,0 1,-1 0,1-1,-1 1,1 0,-1 0,0 0,0 0,-1 1,1-1,-1 0,1 0,-1 0,0 0,0 1,0-1,-1 0,1 0,-1 2,1 12,9 31,-3-28</inkml:trace>
  <inkml:trace contextRef="#ctx0" brushRef="#br0" timeOffset="2050.495">1236 735,'62'4,"31"-2,8-3,-2 0,-9-5,-11-2,-13 1,-13 1,-7 2,-6-3,-4 0,-5 0,-6-2,-9-1</inkml:trace>
  <inkml:trace contextRef="#ctx0" brushRef="#br0" timeOffset="2516.988">1744 762,'4'54,"-1"0,-4 1,-1-1,-3 0,-2-1,-6 19,-12 42,27-113,0 0,-1 0,1 0,0 0,0 0,0-1,0 1,0-1,0 1,0-1,0 0,0 0,0 1,0-2,0 1,0 0,0 0,0-1,0 1,0-1,0 1,0-1,0 0,0 0,0 0,0 0,-1 0,1 0,0 0,-1-1,1 1,-1-1,1 0,3-1,198-106,-201 108,0 0,-1 1,1-1,0 1,0-1,0 1,-1 0,1 0,0 0,0 0,0 0,0 0,-1 0,1 1,0-1,0 0,-1 1,1 0,0-1,0 1,-1 0,1 0,-1 0,1 0,-1 0,1 0,-1 1,0-1,0 0,1 1,-1-1,0 1,0-1,0 1,-1-1,1 1,0 0,0 0,-1-1,1 1,-1 0,0 0,0-1,1 1,-1 0,0 0,0 0,-1 0,1-1,0 1,-1 0,1 0,-1 0,1-1,-2 2,-16 84,13-61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0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1 590,'207'-11,"48"-7,-95-7,-130 17,-25 2</inkml:trace>
  <inkml:trace contextRef="#ctx0" brushRef="#br0" timeOffset="247.478">311 280,'-19'43,"-6"29,0 6,6 1,5-9,5-12,4-11,3-8,2-6,1-4,5-7,1-2,0 0,4-4,-1-3</inkml:trace>
  <inkml:trace contextRef="#ctx0" brushRef="#br0" timeOffset="695.823">932 110,'43'-20,"0"1,1 3,0 1,2 2,37-5,-78 16,0 1,-1-1,1 1,0 0,0 1,0-1,0 1,0 0,0 0,0 0,0 1,-1 0,1 0,0 0,0 0,0 1,-1 0,1 0,-1 0,0 0,1 1,-1 0,0 0,0 0,-1 0,1 0,-1 1,1 0,-1 0,0 0,-1 0,1 0,-1 0,0 1,0-1,0 1,0 0,-1-1,0 1,0 0,0 4,-4 10,-1 0,-1-1,-1 0,0 0,-2-1,0 0,-1 0,0 0,-1-2,-1 1,-1-1,0-1,-5 5,-200 226,216-244,-7 7,-1 1,1 0,1 0,0 1,0 0,1 1,0-1,1 1,0 0,1 1,0-1,1 1,0 0,1-1,0 6,3-13,0 0,0 0,0 0,1 0,0 0,0 0,0-1,0 1,1-1,-1 1,1-1,0 0,0 0,0 0,0-1,1 1,-1-1,1 1,-1-1,1 0,0-1,0 1,0-1,0 1,4-1,105 5,-64-15,-22 6,-1-2,1-1,-1-1,-1-2,1 0,13-9,-22 6,-4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1017,'22'-6,"0"-1,-1 0,0-2,0 0,-1-2,0 0,-1-1,0-1,-1 0,13-13,31-31,-3-1,-2-3,-3-3,41-64,-29 39,3 4,34-29,32-13,-134 125,0 1,0-1,0 1,0 0,0-1,0 1,0 0,0 0,1 0,-1 0,0 0,1 0,-1 0,1 0,-1 1,1-1,-1 0,1 1,-1 0,1-1,0 1,-1 0,1 0,0 0,-1 0,1 0,0 0,-1 0,1 0,0 1,-1-1,1 1,-1-1,1 1,-1 0,1 0,-1-1,1 1,-1 0,0 0,1 0,-1 1,0-1,0 0,0 0,0 1,0-1,0 0,1 2,2 11,0 0,0 1,-2-1,1 1,-2 0,0-1,-1 1,0 0,-2 5,1 10,-33 266,32-272,-1 0,-2 0,-1 0,0 0,-2-1,-1 0,0 0,-2-1,-1 0,0-1,-2-1,0 0,-1 0,-1-2,-1 0,-7 5,7-9,0-2,-1 0,-1-1,1 0,-2-2,1 0,-1-1,-1-2,0 0,1-1,-2 0,1-2,-22 1,41-4,-1 0,0 0,1 0,-1 0,0 0,0 0,1-1,-1 1,0-1,1 0,-1 0,1 0,-1 0,1 0,-1-1,1 1,0-1,0 1,0-1,-1 0,2 0,-1 0,0 0,0 0,1 0,-1-1,1 1,0-1,-1 1,1-1,0 1,1-1,-1-1,2-10</inkml:trace>
  <inkml:trace contextRef="#ctx0" brushRef="#br0" timeOffset="967.486">1045 848,'40'-2,"0"-1,-1-3,0-1,0-1,0-3,-1-1,-1-1,6-5,-36 16,0-1,0 1,0-1,-1 0,1-1,-1 0,0 0,0 0,0-1,0 0,-1 0,0 0,0-1,0 1,-1-1,0 0,0-1,0 1,-1-1,0 1,0-1,-1 0,0 0,0-1,-1 1,1 0,-2 0,1-1,-1 1,0-4,-1 9,0-1,0 0,0 0,0 0,0 1,0-1,-1 1,0-1,1 1,-1-1,0 1,0 0,0 0,0 0,-1 0,1 0,0 0,-1 1,1-1,-1 1,0 0,0 0,1 0,-1 0,0 0,0 0,0 1,0 0,0-1,0 1,0 0,0 0,0 1,0-1,1 1,-3 0,-99 44,93-37,1 0,1 1,-1-1,2 2,-1-1,1 1,0 1,1-1,1 1,-1 1,2-1,0 1,0 0,1 0,0 0,1 1,1 0,0-1,0 1,1 0,1 0,0 3,1-10,0 0,0 1,1-1,0 0,0 0,0 0,1 0,-1-1,1 1,1-1,-1 0,1 1,0-1,0-1,0 1,1-1,0 0,0 0,0 0,0 0,0-1,1 0,0 0,0-1,0 1,6 1,0 0,0 0,0-1,0-1,0 0,1 0,-1-2,1 1,-1-2,1 1,-1-2,5 0,12-7,0-2,-1 0,0-2,-1-1,0-1,-2-1,1-2,-2 0,14-15,86-57,94-50,-160 123,-57 17,1-1,-1 1,1 0,-1 0,0 0,1 0,-1 0,1 0,-1 0,1 0,-1 1,0-1,1 1,-1-1,0 1,1-1,-1 1,0 0,0-1,0 1,0 0,0 0,1 0,-1 0,-1 0,1 0,0 0,0 1,0-1,-1 0,1 0,0 1,-1-1,1 0,-1 1,0-1,1 0,-1 1,0-1,0 2,-2 0,0 0,-1 0,1 0,-1 0,0-1,0 1,0-1,0 1,0-1,0 0,-1 0,1-1,-1 1,1-1,-1 0,0 0,0 0,1 0,-1 0,0-1,0 0,0 0,0 0,0 0,1 0,-3-1,3 1,-5-1,1 1,0 0,-1 1,1 0,0 0,0 0,0 1,0 0,0 0,0 1,0 0,1 0,-1 1,1 0,0 0,0 0,0 1,1 0,-1 0,1 0,0 1,1-1,0 1,0 0,0 1,0-1,1 1,0-1,0 1,1 0,0 0,0 0,1 2,0-2,0 0,0 0,1 0,0 0,1 0,0 0,0 0,0 0,1 0,0 0,0 0,0 0,1-1,0 0,1 1,-1-1,1 0,1-1,-1 1,1-1,0 0,0 0,0 0,1 0,-1-1,1 0,0-1,0 1,5 1,3-1,-1 0,1-1,0 0,0-1,0 0,0-2,0 1,0-2,0 0,0-1,0 0,0-1,0 0,-1-1,12-5,15-8,0-2,-2-1,0-2,18-14,16-19,-3-3,-3-3,-2-3,-4-3,14-21,-22 27,-28 36,-2 0,0-2,-2 0,-1-1,-1-2,-1 0,-2 0,-1-1,7-24,-20 53,0 0,0 0,0-1,0 1,0 0,0-1,-1 1,1 0,-1-1,1 1,-1-1,0 1,0-1,0 1,-1-1,1 1,0-1,-1 1,0 0,1-1,-1 1,0 0,0 0,-1-1,1 1,0 0,-1 0,1 0,-1 0,1 1,-1-1,0 0,0 1,0-1,0 1,0 0,0-1,-1 1,1 0,0 0,0 1,-1-1,1 0,-1 1,1-1,0 1,-1 0,1 0,-3 0,-6 3,1 0,-1 1,1 0,0 1,0 0,0 1,1 0,-1 0,1 1,1 0,0 0,0 1,0 1,1-1,0 1,1 0,0 1,-2 3,-6 13,0 1,2 0,1 1,1 1,2 0,-1 7,2 4,1-1,2 1,2 0,2 0,1 0,2 0,2 0,1 0,2-1,9 23,27 97,-49-174,-1-3</inkml:trace>
  <inkml:trace contextRef="#ctx0" brushRef="#br0" timeOffset="1211.692">2541 425,'43'0,"24"0,10 0,-3 0,-10 0,-5 0,-9 0,-7 0,-2 4,-3 2,-3 0,-3-1,-2-1,-6-2</inkml:trace>
  <inkml:trace contextRef="#ctx0" brushRef="#br0" timeOffset="7284.069">3528 594,'0'0,"0"0,-1-1,1 1,-1 0,1 0,-1-1,1 1,0 0,-1 0,1 0,-1 0,1 0,-1 0,1 0,-1 0,1 0,-1 0,1 0,-1 0,1 0,-1 0,1 0,0 0,-1 0,1 1,-1-1,1 0,-1 0,1 1,0-1,-1 0,1 1,0-1,-1 0,1 1,0-1,-1 0,1 1,0-1,0 1,-1-1,1 0,0 1,0-1,0 1,0-1,0 1,0-1,-1 1,1-1,0 1,0-1,0 1,1-1,-1 1,0-1,0 0,0 1,0-1,0 1,1-1,-41 154,12-11,28-143,1-1,-1 1,1-1,-1 1,1-1,-1 1,1-1,-1 1,1-1,0 1,-1 0,1-1,-1 1,1 0,0 0,-1-1,1 1,0 0,-1 0,1 0,0 0,0 0,-1 0,1 0,0 0,-1 0,1 0,0 0,-1 1,1-1,0 0,-1 0,1 1,0-1,-1 0,1 1,-1-1,1 1,-1-1,1 0,-1 1,1 0,-1-1,1 1,-1-1,1 1,-1-1,0 1,1 0,-1-1,0 1,0 0,0-1,0 1,1 0,-1-1,0 1,0 0,0 0,0-1,0 1,0 0,-1-1,1 1,0 0,0-1,0 1,-1 0,1-1,0 1,32-43,-3-36,-20 58</inkml:trace>
  <inkml:trace contextRef="#ctx0" brushRef="#br0" timeOffset="7517.807">3641 171,'-24'9,"-3"4,3 4,11-1,7-3</inkml:trace>
  <inkml:trace contextRef="#ctx0" brushRef="#br0" timeOffset="7816.962">3895 368,'-10'17,"1"1,0 0,1 1,1 0,1 0,1 1,0-1,2 1,0 0,1 0,1 0,1 1,1 4,-1-21,1-1,-1 0,1 0,0 0,0 0,0 1,0-1,1-1,-1 1,1 0,0 0,0 0,0-1,0 1,0-1,0 0,1 1,-1-1,1 0,-1 0,1-1,0 1,0-1,0 1,0-1,0 0,0 0,0 0,1 0,-1-1,0 1,0-1,1 0,-1 0,0 0,0-1,1 1,-1-1,6 0,0-1,-1-1,1 0,-1 0,1-1,-1 0,0 0,0-1,-1 0,1 0,-1-1,0 0,2-2,1-4,0 0,0-1,-1 0,0-1,-1 0,-1 0,0-1,4-14,-9 22,0 1,0-1,0 1,-1-1,0 0,0 0,0 0,-1 0,-1 1,1-1,-1 0,0 0,0 0,-1 1,0-1,0 1,-1-1,1 1,-1 0,-1 0,-3-6,2 8,-1 1,0-1,0 1,0 0,0 0,0 1,0 0,-1 0,1 0,-1 1,1 0,-1 0,0 1,1 0,-1 0,0 0,1 1,-1 0,0 0,1 1,-1 0,1 0,0 0,0 1,0 0,0 0,0 1,0-1,0 2,-12 11,4 0</inkml:trace>
  <inkml:trace contextRef="#ctx0" brushRef="#br0" timeOffset="8252.665">4347 594,'165'-177,"-164"177,0-1,1 1,-1 0,0 0,1 0,-1 0,0 0,1 0,-1 0,1 0,-1 1,0-1,1 0,-1 1,0-1,0 1,1-1,-1 1,0 0,0 0,0-1,0 1,0 0,0 0,0 0,0 0,0 0,0 1,0-1,-1 0,1 0,0 0,-1 1,1-1,-1 0,0 1,1-1,-1 0,0 1,0-1,0 0,0 1,0-1,0 0,0 1,0-1,0 1,-1-1,1 0,-1 1,1-1,-1 0,1 0,-1 1,2 7,-1-1,1 1,0-1,0 0,1-1,0 1,1 0,0 0,0-1,0 0,1 1,0-2,1 1,-1 0,1-1,1 0,-1 0,1 0,0 0,0-1,1 0,-1-1,1 0,0 0,0 0,1-1,-1 1,1-2,0 1,0-1,0-1,0 1,0-1,0-1,0 1,2-2,7-1,0-1,0 0,0-2,-1 0,0 0,0-2,0 0,-1-1,0 0,0-2,-1 1,0-2,-1 0,0 0,-1-1,0-1,-1 0,0-1,-1 0,-1 0,0-1,-1 0,-1-1,4-9,-3 6,-5 14,-1 0,1 0,-1 0,0 0,0-1,-1 1,0-1,0 1,0-1,0 0,-1 1,0-1,0 0,-1 1,0-2,-3-8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7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0,'-5'2,"0"0,0 0,0 0,0 1,1-1,-1 1,1 0,0 1,0-1,0 1,0 0,1-1,0 2,-1-1,1 0,0 2,-83 163,70-130,-143 303,141-308,-2-1,-1-1,-2-1,-1-1,-4 3,26-32,1 1,-1 0,1-1,-1 1,1-1,-1 1,0-1,0 0,0 1,0-1,0 0,0 0,0 0,0-1,0 1,0-1,0 1,-1-1,1 1,0-1,0 0,-1 0,1 0,0-1,-10-4</inkml:trace>
  <inkml:trace contextRef="#ctx0" brushRef="#br0" timeOffset="456.555">19 0,'17'56,"106"240,-69-186,-5 2,30 108,-44-97,-26-61,3-68,-6-5</inkml:trace>
  <inkml:trace contextRef="#ctx0" brushRef="#br0" timeOffset="1169.063">667 424,'2'1,"0"0,0 1,0-1,0 1,-1-1,1 1,-1 0,1 0,-1 0,1 0,-1 0,0 0,0 0,0 0,0 0,-1 0,1 1,-1-1,1 0,-1 1,0-1,0 0,0 1,0-1,0 2,0-1,3 364,-3-348,0-7</inkml:trace>
  <inkml:trace contextRef="#ctx0" brushRef="#br0" timeOffset="1734.546">640 480,'89'-40,"-64"31,-20 5,0 1,0 0,0 1,1-1,-1 1,1 0,-1 0,1 1,0 0,0 0,-1 0,1 1,0-1,0 1,0 1,0-1,-1 1,1 0,0 0,0 1,-1 0,1 0,-1 0,0 1,1-1,1 3,-6 0,0-1,0 1,0 0,-1 0,1 0,-1 0,-1 0,1 0,-1-1,0 1,0 0,0 0,0-1,-1 1,0 0,0-1,0 0,-1 1,1-1,-1 0,0 0,0-1,-1 1,1-1,-3 2,0 4,3-6,0 0,0 0,0 0,1 0,-1 0,1 1,0-1,0 1,0 0,0 0,1-1,-1 1,1 0,0 0,0 1,1-1,-1 0,1 0,0 0,0 0,1 0,-1 1,1-1,-1 0,1 0,1 0,-1 0,1 0,-1-1,1 1,0 0,0-1,1 1,-1-1,74 49,-24-23,-51-28,0 0,1 0,-1 0,0 1,1-1,-1 0,0 1,0-1,0 1,0-1,0 1,0-1,-1 1,1 0,-1-1,1 1,-1 0,1-1,-1 1,0 0,0 0,0 0,0-1,0 1,0 0,0 0,-1-1,1 1,-1 0,1 0,-1-1,0 1,1-1,-1 1,0 0,0-1,0 0,0 1,-2 0,-52 49,42-41,-2-1,1-1,-1 0,-1-1,1-1,-1 0,0-1,-13 2,27-6,0-1,1 1,-1-1,1 0,-1 1,0-1,1 0,-1 0,0 0,1 0,-1 0,1-1,-1 1,0 0,1-1,-1 1,1-1,-1 0,1 1,-1-1,1 0,-1 0,1 0,0 0,0 0,-1 0,1 0,0 0,0-1,0 0,0-7</inkml:trace>
  <inkml:trace contextRef="#ctx0" brushRef="#br0" timeOffset="2038.616">1542 367,'-292'424,"68"-175,214-236</inkml:trace>
  <inkml:trace contextRef="#ctx0" brushRef="#br0" timeOffset="2732.276">1514 734,'-298'242,"281"-228,-54 66,71-81,1 1,-1 0,0 0,0-1,1 1,-1 0,0 0,0-1,1 1,-1 0,0 0,1 0,-1 0,0 0,1-1,-1 1,0 0,1 0,-1 0,0 0,1 0,-1 0,0 0,1 0,-1 0,0 0,1 0,-1 1,0-1,1 0,-1 0,0 0,1 0,-1 0,0 1,1-1,-1 0,0 0,0 1,1-1,-1 0,0 0,0 1,0-1,1 0,-1 0,0 1,0-1,0 0,0 1,0-1,1 0,-1 1,0-1,0 0,0 1,0-1,0 1,0-1,0 0,0 1,0-1,-1 0,1 1,27-18,188-196,3 23,-216 188,-1 1,1-1,-1 1,1-1,0 1,0 0,0-1,0 1,0 0,0 0,0 1,0-1,0 0,0 1,0-1,0 1,1-1,-1 1,0 0,0 0,1 0,-1 1,0-1,0 0,0 1,0-1,1 1,-1 0,0 0,0 0,0 0,0 0,0 0,-1 0,1 1,0-1,1 2,58 191,-56-183,1-2,0 1,-1-1,0 2,-1-1,0 0,0 1,-1 0,-1 0,0 0,0 0,-1 0,-1 0,0 4,0-13,-1 0,1 0,-1-1,1 1,-1-1,0 1,0 0,0-1,0 1,0-1,0 0,0 1,-1-1,1 0,0 0,-1 0,1 0,-1 0,1 0,-1 0,1 0,-1-1,0 1,1-1,-1 1,0-1,1 0,-1 1,0-1,0 0,0 0,1 0,-1 0,0-1,0 1,1 0,-1-1,0 1,1-1,-1 0,0 1,1-1,-2-1,-68-40,-94-84,151 115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1 284,'226'-1,"-196"-5,0 0,-1-3,0 0,-1-2,0 0,0-3,-1 0,8-7,-24 16,0-1,0-1,-1 0,1 0,-1-1,-1 0,0-1,0 0,-1 0,0-1,0 0,-1-1,0 1,-1-1,0-1,-1 1,-1-1,2-6,-6 19,-1-1,1 0,0 0,-1 1,1-1,-1 0,1 0,-1 0,1 0,-1 1,1-1,-1 0,1 0,-1 0,1 0,-1 0,1 0,-1 0,1 0,-1-1,1 1,-1 0,1 0,-1 0,1 0,-1-1,1 1,0 0,-1 0,1-1,-1 1,1 0,0-1,-1 1,1-1,-1 18,0 0,2 0,0-1,1 1,0 0,2-1,0 1,1-1,0 0,1-1,1 1,0-1,2-1,-1 1,2-1,0-1,11 12,10 23,-14-22,-2 1,-2 0,0 1,-1 0,-2 1,-1 0,1 13,-7-29,-1 1,0-1,-1 0,-1 1,0-1,-1 1,0-1,-1 0,0 0,-1 0,-1 0,0 0,-1 0,0-1,-1 0,0 0,-1-1,0 1,-6 5,-1 0,0-1,-1-1,-1 0,0-1,-1-1,-1 0,0-1,-14 6,30-16,0-1,1 0,-1 0,0 0,0 0,0 0,0 0,0-1,0 1,0-1,0 1,0-1,0 0,0 1,0-1,0 0,0-1,0 1,0 0,0 0,0-1,0 1,0-1,0 0,0 0,0 0,0 0,1 0,-1 0,0 0,1 0,-1-1,1 1,-1-1,1 1,-1-1,1 1,0-1,0 0,0 0,0 0,0 1,0-1,1 0,-1 0,1 0,-1 0,1 0,0 0,0-1,1-11,1 1,1-1,0 1,1 0,1 0,0 0,0 1,1 0,1 0,0 0,1 1,0 0,1 0,0 1,0 0,6-4,28-38,53-88,-80 116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7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0 597,'163'-113,"-68"25,-5-4,-3-4,4-15,-62 77,-16 16,36-27,-46 46,-1 1,1-1,-1 0,1 1,-1-1,0 1,1 0,-1-1,0 1,0 0,0 1,0-1,-1 0,1 0,-1 1,1-1,-1 1,0 0,0-1,0 1,0 0,0-1,-1 1,1 2,-1-4,30 145,-15-32,-14-90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26.09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0 256,'2'-8,"-1"1,1 0,0-1,1 1,0 0,0 0,0 0,1 1,0-1,0 1,1 0,-1 0,1 1,1-1,-1 1,1 0,0 0,0 1,1 0,-1 0,1 0,0 1,0 0,0 0,0 1,0 0,1 0,-1 1,0 0,1 0,0 0,-1 1,1 0,-1 1,1 0,-1 0,1 1,-1 0,1 0,45 10,45 11,1-3,0-5,99 1,653-18,-403 31,-111-39,132-10,4-7,497 28,-802-30,12 12,-138 10,0 2,1 3,0 1,32 3,7 0,1154-2,-1004 28,502-28,253 0,-761-29,169 30,-225-29,281 27,283 1,-536-27,50 15,-158 1,1 4,0 4,46 6,-4-1,36-14,-167 12,13-5,0 1,1 1,-1 0,1 1,0 1,-1 0,1 1,0 1,0 0,0 1,-1 1,10 3,4 21,-20-11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41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1 112,'72'-17,"225"-24,-157 16,-38 0,-90 22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42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83,'43'0,"34"-5,8-1,-5-5,-12 0,-12 1,-11 3,-9 3,-5 1,-3 2,-2-4,0-1,0 0,0 2,-4 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3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89 629,'6'7,"-1"1,-1 0,1 0,-1 1,-1-1,1 1,-2 0,1 0,-1 0,0 4,4 10,101 374,31-64,-107-273,-30-60,0 0,-1 0,1 0,0-1,0 1,0 0,0-1,-1 1,1-1,0 1,0-1,-1 1,1-1,0 1,-1-1,1 0,-1 1,1-1,-1 0,1 0,-1 1,1-1,-1 0,0 0,1 0,-1 1,0-1,0 0,0 0,1 0,-1 0,0 0,0 0,0 0,0 1,-1-1,1-1,1-2,25-85,4 1,4 2,3 1,4 1,16-17,2-9,-5-3,11-43,-53 103,-14 35</inkml:trace>
  <inkml:trace contextRef="#ctx0" brushRef="#br0" timeOffset="1197.49">5 347,'0'0,"-1"-1,1 1,0-1,-1 1,1-1,0 1,-1-1,1 1,0-1,0 1,-1-1,1 1,0-1,0 1,0-1,0 1,0-1,0 0,0 1,0-1,0 1,0-1,0 1,0-1,0 0,1 1,-1-1,0 1,0-1,1 1,-1-1,0 1,1-1,-1 1,0 0,1-1,-1 1,1-1,-1 1,0 0,1-1,-1 1,1 0,-1-1,1 1,0 0,-1 0,1 0,-1 0,1-1,-1 1,1 0,-1 0,1 0,0 0,-1 0,1 0,-1 0,1 1,-1-1,41-6,-40 6,456-1,-316-24,-141 26,1-1,0 0,0 0,-1 0,1 0,0 0,0 0,-1 0,1 0,0 0,0 0,-1 0,1 0,0 0,0-1,-1 1,1 0,0-1,-1 1,1 0,0-1,-1 1,1-1,-1 1,1-1,-1 1,1-1,-1 1,1-1,-1 0,1 1,-1-1,0 0,1 1,-1-1,0 0,0 1,1-1,-1 0,0 0,0 1,0-1,0 0,0 0,0 1,0-1,0 0,-1 0,-24-30,25 31,-233-227,211 214,11 12</inkml:trace>
  <inkml:trace contextRef="#ctx0" brushRef="#br0" timeOffset="2954.815">936 1306,'0'0,"0"1,0-1,0 0,0 1,0-1,0 0,0 1,0-1,0 0,0 1,0-1,0 0,-1 1,1-1,0 0,0 1,0-1,0 0,-1 0,1 1,0-1,0 0,-1 0,1 0,0 1,-1-1,1 0,0 0,0 0,-1 0,1 0,0 1,-1-1,1 0,0 0,-1 0,1 0,0 0,-1 0,1 0,0 0,-1 0,1 0,0 0,-1-1,1 1,0 0,-1 0,1 0,0 0,-1 0,1-1,0 1,0 0,-1 0,1 0,0-1,0 1,-1 0,1 0,0-1,0 1,0 0,0-1,3 32,-2-29,7 70,-8-57,1-1,0 0,2 0,-1 1,2-1,0-1,0 1,1-1,1 1,-4-11,0 0,-1-1,1 1,0-1,0 0,1 1,-1-1,0 0,1 0,-1-1,1 1,0 0,-1-1,1 0,0 0,0 1,0-2,0 1,0 0,0-1,0 1,0-1,0 0,0 0,0 0,1 0,-1-1,0 1,0-1,0 0,0 1,0-2,-1 1,1 0,0 0,1-2,92-68,-18-29,-78 98,1 0,0 1,0-1,0 1,0-1,0 1,0-1,0 1,0-1,1 1,-1 0,1 0,-1 0,1 0,-1 0,1 0,-1 0,1 1,0-1,-1 0,1 1,0-1,0 1,0 0,-1 0,1-1,0 1,0 0,0 1,-1-1,1 0,0 0,0 1,-1-1,1 1,0 0,0-1,-1 1,1 0,-1 0,1 0,-1 0,1 0,0 1,35 25,-34-23,0-1,1 1,0-1,0 0,0 0,0-1,0 1,0-1,1 0,-1 0,1 0,-1-1,1 1,0-1,0 0,0-1,-1 1,1-1,0 0,0 0,0 0,2-1,2-3,0-1,0 1,-1-1,0-1,0 1,-1-2,1 1,-1-1,-1 0,1 0,-1-1,0 1,-1-2,0 1,0 0,-1-1,0 0,0 0,-1 0,0-1,-1 1,0-1,0-1,2-14</inkml:trace>
  <inkml:trace contextRef="#ctx0" brushRef="#br0" timeOffset="3206.131">2037 1052,'-298'476,"79"-154,205-303,0-3</inkml:trace>
  <inkml:trace contextRef="#ctx0" brushRef="#br0" timeOffset="3834.754">2291 1419,'-107'-4,"94"6,-1 0,1 1,-1 0,1 1,0 1,0 0,1 0,0 2,0-1,0 2,1-1,0 2,-9 7,19-14,-1 0,1 1,0-1,0 0,0 1,0-1,0 0,1 1,-1-1,1 1,-1 0,1-1,0 1,0-1,0 1,1-1,-1 1,0-1,1 1,0-1,-1 1,1-1,0 1,0-1,1 0,-1 1,0-1,1 0,-1 0,1 0,0 0,0-1,0 1,0 0,0-1,0 1,0-1,0 0,0 1,1-1,-1 0,1 0,-1-1,0 1,1 0,0-1,-1 0,1 0,-1 1,1-1,-1-1,1 1,-1 0,1-1,91 15,-93-11,-1-1,0 1,1-1,-1 1,0 0,-1-1,1 1,0 0,-1-1,1 1,-1-1,0 1,0-1,0 1,0-1,0 0,0 1,-1-1,1 0,-1 0,0 0,0 0,1 0,-1 0,0-1,0 1,-2 1,0 0,-59 64,-72 94,132-158,1-1,0 0,0 0,0 1,0-1,1 1,-1 0,1-1,-1 1,1 0,0 0,0 0,0 0,1 0,-1 0,1 0,-1 0,1 0,0 0,0 0,0 1,1-1,-1 0,1 0,0 0,0 0,0 0,0 0,0-1,0 1,1 0,0-1,-1 1,1-1,0 1,0-1,0 0,1 1,10 0,0 0,0-1,0-1,0 0,1 0,-1-2,0 1,0-2,0 0,0 0,0-1,-1-1,1 0,1-2,124-57,-121 51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39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0 340,'90'-30,"1"4,82-11,-125 27,0 3,0 2,1 2,0 2,39 5,10 19,-116-44,-229-130,193 94,45 39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3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32,'55'28,"-40"-17,0 2,0 0,-2 0,1 1,-2 1,0 0,-1 1,0 0,-1 1,-1 0,-1 0,0 1,2 10,8 34,-2 0,-4 0,2 30,2 9,2 118,-8-173,-9-45,-1-1,1 0,0 1,-1-1,1 0,0 0,0 0,-1 0,1 0,0 0,0 0,-1 0,1 0,0 0,-1 0,1 0,0 0,0 0,-1-1,1 1,0 0,-1-1,1 1,-1 0,1-1,0 1,-1-1,1 1,-1-1,1 1,-1-1,1 0,-1 1,0-1,1 1,-1-1,0 0,1 1,-1-1,0 0,0 1,0-1,1 0,-1 0,0 1,0-1,0 0,0 0,48-176,-11 59,5 2,4 3,6 1,19-23,-17 14,-49 103</inkml:trace>
  <inkml:trace contextRef="#ctx0" brushRef="#br0" timeOffset="1">1045 738,'-98'134,"-40"72,117-173,22-63,14-7,1 0,2 2,2 0,22-31,-9 15,-18 25,2 1,1 0,1 1,2 1,11-11,-31 33,1-1,-1 1,0-1,0 1,1-1,-1 1,1 0,-1 0,1 0,-1-1,1 2,0-1,-1 0,1 0,0 0,0 1,0-1,0 1,-1 0,1-1,0 1,0 0,0 0,0 0,0 0,0 1,0-1,0 0,-1 1,1-1,0 1,0 0,0 0,-1-1,1 1,0 0,-1 1,1-1,-1 0,1 0,-1 1,0-1,0 1,1-1,-1 1,0-1,0 1,0 0,-1-1,2 2,2 8,1 0,-2-1,1 1,-2 0,1 1,-2-1,1 0,-2 1,1 5,9 63,44 145,-54-225,-1-1,1 1,0 0,-1 0,1-1,-1 1,1 0,0 0,-1 0,1 0,-1 0,1 0,-1-1,1 1,-1 0,1 0,-1 1,1-1,-1 0,1 0,0 0,-1 0,1 0,-1 0,1 1,-1-1,1 0,0 0,-1 0,1 1,-1-1,1 0,0 1,0-1,-1 0,1 1,0-1,-1 1,1-1,0 0,0 1,0-1,-1 1,1-1,0 1,0-1,0 0,0 1,0-1,0 1,0-1,0 1,0-1,0 1,0-1,0 1,0-1,0 1,1-1,-1 0,0 1,-37-29,33 26,-15-16,-2 2,0 1,-1 1,0 0,-1 2,-1 1,0 0,-10-1,13 8,3 5</inkml:trace>
  <inkml:trace contextRef="#ctx0" brushRef="#br0" timeOffset="2">1693 681,'-23'34,"-19"25,-1 7,1 3,4-6,8-9,4-9,2-7,0-6,4-2,1-8,3-1,1-6,1 1,4 1,9-6,3-5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39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0,'-1'0,"-1"0,1 0,0 1,-1-1,1 0,0 1,-1-1,1 0,0 1,-1 0,1-1,0 1,0 0,0 0,-1-1,1 1,0 0,0 0,0 0,0 0,1 1,-1-1,0 0,0 0,1 0,-1 1,1-1,-1 0,1 1,-1-1,1 0,0 1,0-1,0 1,-1-1,2 0,-1 1,0-1,0 1,0-1,0 0,1 1,-1 0,-2 8,-3 2,1 0,0 0,1 1,1-1,0 1,0 0,1-1,1 1,0 0,1 0,0 0,1-1,0 1,1-1,1 1,4 10,-6-20,-1-1,1 0,-1 0,1 0,0 0,0 0,0 0,0-1,0 1,0-1,0 1,1-1,-1 0,1 0,-1 0,1 0,-1 0,1-1,-1 1,1-1,0 1,-1-1,1 0,0 0,-1 0,1-1,0 1,-1 0,1-1,-1 0,1 0,-1 0,1 0,-1 0,1 0,-1-1,76-62,-1-25,-76 89,1 0,-1 1,1-1,-1 1,1-1,-1 1,1-1,-1 1,0 0,0 0,1 0,-1 0,0 0,0 0,0 0,0 0,0 0,0 0,0 0,0 1,0-1,-1 0,1 1,0-1,-1 1,1-1,-1 1,0-1,1 1,-1-1,0 1,0-1,0 2,3 5,52 82,-52-88,-1 0,0 1,1-1,-1 0,1 0,0 0,0-1,-1 1,1-1,0 1,0-1,1 0,-1 0,0 0,0-1,0 1,1-1,-1 0,0 0,0 0,1 0,-1 0,0-1,0 0,1 1,-1-1,0 0,0-1,0 1,1-1,8-7,-1-1,0 0,0 0,-1-1,-1-1,0 1,0-1,-1-1,-1 0,0 0,-1 0,0-1,-1 0,1-5,14-67,-18 62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67 555,'-9'12,"2"-1,0 1,0 0,1 1,0-1,1 1,1 1,0-1,0 0,2 1,0 0,0 0,1 0,1-1,0 1,1 0,1 0,0 0,2 5,-4-17,1 0,0 1,0-1,0 0,0 0,0 0,0-1,0 1,1 0,-1 0,1-1,-1 1,1-1,-1 1,1-1,0 0,0 1,0-1,0 0,0 0,0 0,0-1,0 1,0 0,1-1,-1 0,0 1,0-1,0 0,1 0,-1 0,0 0,0-1,1 1,-1-1,0 1,0-1,0 0,0 0,0 0,0 0,0 0,0 0,0-1,73-71,-66 61,-1-1,-1 0,0-1,0 1,-1-1,-1-1,0 1,-1-1,-1 0,1-9,-3 17,-1 0,1 0,-1-1,-1 1,1 0,-1 0,-1 1,1-1,-1 0,0 0,-1 1,0-1,0 1,0 0,-1-1,0 2,0-1,0 0,-1 1,1 0,-1 0,-1 0,-4-3,5 5,-1-1,1 2,-1-1,0 0,0 1,0 0,0 0,0 1,-1 0,1 0,0 0,-1 1,1 0,-1 0,1 1,0 0,-1 0,-2 1,10-2,-1 0,0 0,1 1,-1-1,1 0,-1 0,0 1,0-1,1 0,-1 1,0-1,1 0,-1 1,0-1,0 1,0-1,1 0,-1 1,0-1,0 1,0-1,0 0,0 1,0-1,0 1,0-1,0 1,0-1,0 0,0 1,0-1,0 1,0-1,0 0,-1 1,1-1,0 1,0-1,0 0,-1 1,1-1,0 0,0 1,-1-1,1 0,0 1,-1-1,1 0,0 0,-1 1,1-1,-1 0,1 0,41 8,-20-10,-1-1,1 0,-1-2,0 0,0-2,-1 0,0-1,0-1,0 0,-1-2,-1 0,0-1,0-1,-2 0,1-1,-2-1,0 0,9-13,-7 9,0-1,-1-1,-1 0,-1-1,0 0,-2-1,-1 0,-1 0,-1-1,-1-1,1-10,-24 78,18 122,4-109,24 203,-14-139,-5-1,-3 99,-11-167,-1-1,-3 0,-2-1,-9 24,16-62,-1 0,-1 0,0-1,-1 1,0-1,0 0,-1-1,0 1,-1-1,0 0,0-1,-1 0,0 0,0 0,-1-1,0-1,0 1,-1-1,0-1,0 0,-6 2,10-5,-1 1,0-2,1 1,-1-1,0 0,0 0,0 0,0-1,0 0,0-1,0 0,-3 0,8 0,-1 1,1-1,-1 0,1 0,0 0,-1 0,1 0,0-1,0 1,0-1,0 1,0-1,0 0,1 0,-1 0,1 0,-1 0,1 0,-1 0,1 0,0-1,0 1,0 0,1-1,-1 1,0-1,1 1,0-1,-1 1,1-1,0 1,0-1,1 1,-1-1,0 1,1-1,6-24,2 0,0 1,2 0,1 0,1 1,1 1,1 0,2 1,0 1,12-12,-19 20,95-118,-87 107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69 172,'16'167,"-10"-123,-3 0,-2 1,-2-1,-1 1,-3-1,-6 24,10-61,-7 164,-13-92,14-102,7-26,0 24</inkml:trace>
  <inkml:trace contextRef="#ctx0" brushRef="#br0" timeOffset="712.784">12 256,'-2'-4,"0"0,1 0,-1-1,1 1,0-1,0 1,1-1,-1 1,1-1,0 1,0-1,0 1,1-1,0 1,-1-1,2 1,-1-1,0 1,1 0,0 0,0 0,0 0,1 0,-1 0,1 0,0 1,0-1,0 1,0 0,8-7,-1 1,1 0,1 1,-1 0,1 0,1 2,-1-1,13-3,1-1,0 1,1 2,-1 1,2 0,-1 2,0 2,1 0,0 2,15 1,-39 0,0 0,0 1,-1 0,1-1,0 2,-1-1,1 0,0 1,-1-1,0 1,1 0,-1 0,0 0,0 1,0-1,0 1,-1-1,1 1,-1 0,1 0,-1 0,0 1,0-1,-1 0,1 1,-1-1,1 1,-1 0,0-1,-1 1,1 0,0 0,-1 0,0-1,0 3,0 4,-1 1,0-1,0 1,-1-1,0 0,-1 0,0 0,-1 0,0 0,-1-1,0 1,-3 4,-102 93,32-40,76-65,0-1,0 0,1 1,-1-1,1 1,-1 0,1 0,0-1,-1 1,1 0,0 0,0 0,1 0,-1 0,0 0,1 0,-1 1,1-1,-1 0,1 0,0 0,0 1,0-1,0 0,1 0,-1 0,1 1,-1-1,1 0,0 0,-1 0,1 0,0 0,0 0,1 0,-1 0,0-1,1 1,-1 0,1-1,-1 1,1-1,0 0,0 1,-1-1,1 0,0 0,0 0,0 0,0 0,1-1,-1 1,0-1,141 39,-122-36,-1 1,0 0,0 2,-1 0,0 1,0 1,0 1,-1 0,-1 2,10 6,-23-13,0 0,-1 0,1 1,-1-1,0 1,0 0,0 0,-1 0,0 0,0 1,0-1,0 1,-1-1,0 1,0-1,-1 1,1 0,-1-1,0 1,-1 0,0-1,1 1,-2-1,1 1,-1-1,0 1,0-1,0 0,-1 0,1 0,-1 0,-1 0,1-1,-1 1,1-1,-1 0,-1 0,1-1,-1 1,-15 13,-2-1,0-1,-1 0,0-2,-1-1,-1-1,0-1,0-1,-1-1,0-2,0 0,-1-2,1-1,-1-1,-6-1,-45-18,59 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3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34,'-15'-14,"-4"-6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72 324,'-1'1,"0"1,0 0,0-1,0 1,0 0,1 0,-1 0,1 0,-1 0,1-1,0 1,0 0,0 0,0 0,0 0,0 0,0 0,1 0,-1 0,1 0,-1-1,1 1,0 0,0 0,-1-1,1 1,1 0,-1-1,0 1,0-1,0 1,1-1,-1 0,1 0,-1 1,1-1,0 0,-1 0,1 0,0-1,0 1,-1 0,1-1,1 1,15 4,0 0,0-1,1 0,0-2,-1 0,1-2,0 0,0-1,0 0,1-2,-8 2,0-1,0 0,0-1,0-1,-1 0,1 0,-1-1,0 0,0-1,-1 0,0-1,0 0,0-1,-1 0,0 0,-1-1,0 0,0 0,-1-1,0 0,-1-1,0 1,-1-1,0 0,0-1,0-5,-2 9,1-1,0-1,-1 1,0-1,0 0,-1 1,0-1,-1 0,0-1,-1 1,0 0,-1 0,0 0,0 0,-1 0,0 0,-1 0,-3-7,6 16,-1 0,1 0,-1 0,0 0,1 0,-1 0,0 0,0 0,0 0,0 0,0 0,0 1,0-1,0 0,0 1,0-1,0 1,0-1,0 1,0-1,-1 1,1 0,0 0,0-1,0 1,-1 0,1 0,0 0,0 1,0-1,-1 0,1 0,0 1,0-1,0 0,-1 1,1-1,0 1,0 0,0-1,0 1,0 0,0 0,0-1,1 1,-1 0,0 0,0 0,1 0,-1 0,-34 54,15-3,2 2,2 0,3 1,-3 37,-2 1,4-14,-3-2,-3 0,-4-1,-3-1,-4-1,-2-2,-18 24,40-79,0 0,-1-1,-1-1,0 0,-1 0,-1-2,0 0,-11 8,27-22,-1 0,1 1,-1-1,1 0,-1 0,1 1,-1-1,0 0,1 0,-1 0,0 1,1-1,-1 0,0 0,0 0,0 0,0 0,0 0,0 1,0-1,0 0,0 0,0 0,-1 0,1 0,0 0,-1 1,1-1,0 0,-1 0,1 1,-1-1,1 0,-1 0,1 1,-1-1,0 1,1-1,-1 0,0 1,0-1,1 1,-1 0,0-1,0 1,0 0,0-1,1 1,-1 0,0 0,0 0,0 0,0-1,0 1,0 1,1-1,-1 0,0 0,0 0,0 0,0 1,0-1,1 0,-1 1,0-1,0 1,11-16,1 1,1 1,0 0,1 1,0 0,1 0,0 2,1 0,0 0,8-6,1-1,1 2,0 0,1 2,1 1,0 1,1 1,0 1,0 2,0 0,1 3,0 0,0 1,1 2,-1 1,17 3,22 10,71 2,-134-16,0 1,-1-1,1 0,-1 0,1-1,-1 1,0-1,0 0,0 0,0 0,0-1,0 1,0-1,-1 0,1 0,-1 0,0-1,0 1,0-1,0 0,-1 0,0 0,1 0,-2 0,1 0,0 0,0-4,0 2,-1 1,-1 0,1 0,-1 0,0 0,0-1,0 1,-1 0,0 0,0 0,0-1,0 1,-1 1,-2-5,4 7,-1 0,0 1,0-1,0 0,0 1,0-1,0 1,0-1,-1 1,1 0,0-1,-1 1,1 0,-1 0,1 0,-1 0,0 0,0 0,1 1,-1-1,0 0,0 1,0-1,0 1,1 0,-1 0,0 0,0 0,0 0,0 0,0 0,0 1,0-1,1 1,-1-1,0 1,0 0,1-1,-1 1,0 0,0 1,-3 2,-1 1,1 0,0 0,0 1,1-1,-1 1,1 0,1 0,-1 1,1-1,0 1,0-1,1 1,0 0,0 0,1 0,0 0,0 1,1-1,-1 0,2 0,-1 0,1 1,0-1,0 0,1 0,0 0,0 0,1-1,0 1,0 0,1-1,-1 0,1 0,1 0,-1-1,1 1,0-1,5 4,0-3,1 0,-1-1,1 0,1-1,-1 0,0-1,1 0,0 0,0-2,0 1,0-2,0 1,0-2,0 0,0 0,-1-1,1 0,0-1,-1-1,1 1,-1-2,0 0,0 0,-1-1,0 0,0-1,7-6,24-15,-2-2,-1-2,-1-1,-2-2,-2-2,-1-1,-2-1,-1-2,-2 0,-3-2,-1-1,-2-1,0-6,-11 18,-1 0,-1-1,-2 0,-2-1,-1 1,-2-1,-1-4,-6 9,-9 40,-3 48,2 1,3 0,3 1,2 0,3 1,3-1,2 1,3 8,24 163,2-123,-26-153,-3-12,-1 30</inkml:trace>
  <inkml:trace contextRef="#ctx0" brushRef="#br0" timeOffset="249.582">1200 465,'39'14,"26"10,13 1,-3-5,-5-9,-4-8,-3-3,-9-3,-3-4,-6-2,-5 0,-10 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1 643,'0'-15,"0"1,1 0,1 0,0 0,1 0,0 0,1 1,1-1,0 1,0 0,3-2,28-48,2 1,4 3,1 1,42-41,25-22,-109 120,1-1,0 1,0 0,0-1,0 1,0 0,0 0,0 1,0-1,0 0,1 1,-1-1,0 1,0 0,0-1,1 1,-1 0,0 1,1-1,-1 0,0 1,0-1,0 1,1-1,-1 1,0 0,0 0,0 0,0 0,0 1,-1-1,1 0,0 1,0 0,-1-1,1 1,-1 0,0-1,1 2,49 87,-43-73,20 41,-3 1,-3 1,-2 1,1 16,-10-41,-8-28,-1 0,1 0,-1 0,0 0,-1 0,0 0,0 0,-1 0,0 0,-1 1,0 2,-1-9,0 1,0-1,0 0,-1-1,1 1,-1 0,0-1,1 1,-1-1,0 0,0 1,0-2,0 1,0 0,0 0,0-1,0 0,0 0,0 0,0 0,0 0,0 0,0-1,0 1,0-1,0 0,0 0,1 0,-1 0,0-1,0 1,1-1,-1 0,0 0,-5-1,-50-22,0-2,2-3,1-2,2-2,-47-40,81 59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7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1 133,'67'0,"174"-11,46-7,-263 14,-30-8,-153-39,88 14,69 39,1-1,0 1,-1-1,1 1,0 0,0 0,0 0,1-1,-1 1,0 0,1 0,-1 0,1 0,0 0,-1 0,1 0,0 0,0 0,1 0,-1 0,0 0,1 0,-1 0,1 0,-1 0,1 0,0 0,0 0,0 0,0-1,0 1,1 0,2 12,-1 6,0 0,-1 0,-2 1,0-1,-1 0,-1 1,0-1,-6 18,-3 36,11-74,0 1,0-1,0 1,0-1,0 0,0 1,0-1,1 1,-1-1,0 1,0-1,0 1,0-1,0 0,1 1,-1-1,0 0,0 1,1-1,-1 0,0 1,1-1,-1 0,0 1,1-1,-1 0,0 0,1 1,-1-1,1 0,-1 0,1 0,-1 0,0 1,1-1,-1 0,1 0,-1 0,1 0,-1 0,0 0,1 0,-1 0,1-1,-1 1,1 0,-1 0,0 0,1 0,-1 0,1-1,-1 1,0 0,1 0,-1-1,0 1,1 0,-1-1,0 1,1 0,-1-1,0 1,0 0,1-1,-1 1,0-1,0 1,0-1,26-26,-25 26,32-41,-19 22,1 1,0 1,2 1,0 0,1 1,5-3,9-4,-20 11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8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349 367,'-28'14,"1"2,0 0,1 2,1 0,1 2,0 1,2 0,0 2,2 1,0 0,-6 13,18-24,0 1,1-1,1 1,1 0,0 0,0 1,1 0,1 0,1-1,0 2,1 1,0-12,1 1,0-1,0 1,0-1,1 0,0 1,0-1,0 1,0-1,1 0,0 0,0 0,1 0,-1 0,1-1,0 1,1-1,-1 1,1-1,-1 0,1-1,0 1,1-1,-1 1,1-1,-1-1,1 1,0 0,0-1,0 0,4 1,0-2,-1 1,1-1,0 0,0-1,0 0,0 0,0-1,0 0,0-1,0 1,0-2,-1 1,1-2,-1 1,0-1,0 0,0 0,0-1,-1-1,0 1,0-1,0 0,21-21,-1 0,-1-2,-2-1,12-19,-23 32,107-176,-119 192,-1-1,1 0,0 0,-1 0,1 0,0 1,0-1,1 0,-1 1,0-1,0 0,1 1,-1 0,1-1,-1 1,1 0,0 0,0 0,-1 0,1 0,0 0,0 0,0 1,1-1,-7 40,0-21,1 0,1 1,0-1,2 1,0 0,1-1,1 1,1-1,2 10,-3-21,1 1,-1 0,1-1,1 0,-1 1,1-1,1-1,-1 1,1-1,0 1,1-1,-1-1,1 1,0-1,1 0,-1 0,1-1,0 0,0 0,0-1,1 0,-1 0,2 0,1-1,1 0,-1 0,0-1,0-1,0 0,1 0,-1-1,0 0,0 0,0-2,0 1,0-1,0 0,-1-1,0 0,1-1,-1 0,-1 0,1-1,-1 0,0-1,0 0,-1 0,0 0,0-1,-1 0,0 0,2-5,115-201,-120 204,-7 16,-8 15,6-8,0 1,1-1,1 1,1 0,0 1,0-1,1 0,1 1,1-1,0 1,1-1,0 1,1-1,1 1,1 0,-2-9,0-1,1 0,0 0,0-1,0 1,1-1,0 1,-1-1,1 0,1 0,-1-1,1 1,-1-1,1 0,0 0,0-1,0 1,1-1,-1 0,0-1,1 1,0-1,-1 0,1-1,0 1,-1-1,1 0,0 0,-1-1,1 0,-1 0,1 0,-1 0,1-1,-1 0,0 0,1-1,0-1,26-14,-1-3,0 0,-2-2,-1-1,3-5,-19 18,24-23,-1-2,-3-2,0-1,-3-1,6-13,-30 45,1 1,0-1,-1-1,0 1,0-1,-1 1,0-2,-1 1,0 0,0 0,-1-1,0 0,-1 1,0-1,0 0,-1-1,0 9,-1 0,1 1,-1-1,0 0,1 1,-1-1,0 1,0-1,0 1,0-1,0 1,-1 0,1 0,0-1,0 1,-1 0,1 0,-1 0,1 0,-1 1,1-1,-1 0,0 1,1-1,-1 1,0-1,0 1,1 0,-1 0,0 0,0 0,1 0,-1 0,0 0,1 0,-1 1,0-1,0 1,1-1,-1 1,1 0,-1 0,1 0,-2 0,-67 43,69-44,-7 4,0 1,1 0,-1 0,1 1,0 0,0 0,1 1,0 0,0 0,0 0,1 1,0 0,1 0,-1 0,2 0,-1 1,1-1,0 1,1 0,0 0,1 0,-1 0,2 1,-1-1,2 4,4-5,1-1,0 0,1 0,0-1,0 0,0 0,1-1,-1 0,1 0,1-1,-1 1,1-2,-1 1,1-2,0 1,0-1,0 0,1-1,-1 0,0 0,9-1,-7 1,-4-1,-1 0,1 1,-1 0,1 0,-1 0,1 1,-1 0,0 0,0 0,0 1,0 0,-1 0,1 0,-1 1,1 0,-1 0,0 1,-1-1,1 1,-1 0,0 0,0 0,-1 1,1-1,1 6,-3-1,-1 0,-1 0,0 1,0-1,-1 0,0 0,-1 0,0 0,0 0,-1-1,-1 1,1-1,-2 1,1-1,-19 55,25-52,3-17</inkml:trace>
  <inkml:trace contextRef="#ctx0" brushRef="#br0" timeOffset="269.229">1140 57,'0'5,"0"1</inkml:trace>
  <inkml:trace contextRef="#ctx0" brushRef="#br0" timeOffset="963.3">2325 537,'-81'674,"46"-527,35-145,0-1,0 1,0-1,0 0,0 1,0-1,-1 1,1-1,0 0,-1 1,1-1,-1 0,0 0,1 1,-1-1,0 0,0 0,0 0,0 0,0 0,0 0,0 0,0 0,0 0,0-1,0 1,-1 0,1-1,0 1,0-1,-1 1,1-1,0 1,-1-1,1 0,-1 0,1 0,0 0,-1 0,1 0,-1 0,1 0,0-1,-1 1,1 0,0-1,-1 1,1-1,0 0,0 1,0-1,-1 0,1 0,0 0,0 0,0 0,0 0,0 0,0-1,-4-9,1-1,1 0,0 0,0 0,1-1,1 1,0 0,1-1,0 1,1-1,0 1,1 0,0-1,1 1,1 0,0 0,0 1,0-6,17-50,3 0,2 2,4 1,2 1,3 1,13-13,-28 42,1 2,1 0,2 1,1 2,1 0,2 2,0 1,2 1,30-18,-58 40,0 1,1 0,-1-1,0 1,1 0,-1 0,1 0,0 0,-1 1,1-1,0 1,-1 0,1-1,0 1,-1 0,1 1,0-1,-1 0,1 1,0 0,-1-1,1 1,-1 0,1 0,-1 1,1-1,-1 0,0 1,0-1,1 1,-1 0,0 0,-1 0,1 0,0 0,-1 0,1 0,-1 1,2 1,27 105,-28-90,-2-1,0 1,0-1,-2 0,-1 1,0-1,-1 0,-1 0,0-1,-1 0,-2 0,1 0,-2-1,0 0,-1 0,-1-1,0 0,-10 8,9-9,0 1,-1-1,-1 1,-1-2,0 0,0-1,-2 0,1-2,-1 0,-10 4,-53 3,78-17,0 1,0-1,0 0,0 0,0 0,0-1,1 1,-1 0,0-1,0 1,0-1,0 0,0 0,0 1,1-1,-1 0,0 0,1-1,-1 1,1 0,-1-1,1 1,0-1,0 1,-1-1,1 1,0-1,0 0,0 1,1-1,-1 0,0 0,1 0,-1 0,1 0,0 0,-1 0,1 0,0 0,32-70,-21 56,4-7</inkml:trace>
  <inkml:trace contextRef="#ctx0" brushRef="#br0" timeOffset="1251.848">3144 1,'-39'433,"30"-349,-4 0,-4-1,-3-1,-23 59,32-90,11-50,0 0,0 0,0 0,0 0,1 0,-1 0,0 0,0 0,1-1,-1 1,1 0,-1 0,1 0,-1-1,1 1,-1 0,1 0,0-1,-1 1,1-1,0 1,-1 0,1-1,0 1,0-1,0 0,0 1,-1-1,1 0,0 1,0-1,0 0,0 0,0 0,0 0,0 0,0 0,0 0,-1 0,1 0,0 0,0-1,0 1,0 0,0-1,0 1,-1 0,1-1,0 1,0-1,0 0,-1 1,1-1,20-9</inkml:trace>
  <inkml:trace contextRef="#ctx0" brushRef="#br0" timeOffset="6634.619">3793 594,'0'-5,"0"0,-1 1,1-1,-1 0,0 1,0-1,-1 1,1-1,-1 1,0 0,0 0,0 0,-1 0,1 0,-1 0,0 0,0 1,-1 0,1-1,-1 1,1 1,-1-1,0 0,0 1,0 0,0 0,-1 0,1 0,-1 1,1 0,-1 0,1 0,-1 0,1 1,-1-1,0 1,1 1,-1-1,0 1,1-1,-1 1,-2 1,-9 2,1 1,0 0,0 1,0 1,0 0,1 1,1 0,-1 1,1 1,1 0,0 1,0 0,1 1,0 0,1 1,1 0,0 0,1 1,0 0,1 1,0 0,2 0,0 0,0 1,1-1,1 1,1 0,0 0,1 14,2-26,-1 0,1 0,0 0,0 0,0 0,1 0,-1-1,1 1,0 0,0-1,0 0,1 1,-1-1,1 0,0 0,0 0,0 0,0-1,0 1,0-1,1 0,-1 0,1 0,0-1,0 1,-1-1,1 1,0-1,0-1,0 1,1 0,6 0,0 0,0-1,0 0,0 0,0-1,-1-1,1 0,0 0,0-1,-1 0,4-3,32-18,-2-2,-1-2,-1-2,-1-2,-2-1,-1-2,21-27,-31 35,64-76,-92 103,0-1,0 1,0-1,0 1,0-1,0 1,0-1,0 1,0-1,1 1,-1 0,0-1,0 1,1-1,-1 1,0-1,1 1,-1 0,0-1,1 1,-1 0,1-1,-1 1,0 0,1 0,-1-1,1 1,-1 0,1 0,-1 0,1 0,-1 0,1 0,-1-1,1 1,-1 0,1 0,-1 0,1 1,-1-1,1 0,-1 0,1 0,-1 0,1 0,-1 1,0-1,1 0,-1 0,1 1,-1-1,0 0,1 1,-1-1,1 0,-1 1,0-1,0 0,1 1,-1-1,0 1,0-1,1 1,-1 0,2 35,-2-29,2 74,3-60</inkml:trace>
  <inkml:trace contextRef="#ctx0" brushRef="#br0" timeOffset="7066.576">4442 819,'2'-21,"2"1,0 0,0 1,2-1,1 1,0 0,1 0,8-12,-11 20,2-4,0 1,0 0,1 1,1 0,0 0,1 0,0 1,1 1,0 0,7-4,-17 14,0 0,0 0,0 0,0 0,0 0,0 1,1-1,-1 0,0 1,1-1,-1 1,0-1,1 1,-1 0,1-1,-1 1,1 0,-1 0,0 0,1 0,-1 0,1 1,-1-1,1 0,-1 1,0-1,1 1,-1-1,0 1,1 0,-1-1,0 1,0 0,0 0,0 0,1 0,-1 0,-1 0,1 0,0 0,0 1,0-1,-1 0,1 0,0 1,-1-1,1 0,-1 1,0-1,1 1,-1-1,0 0,0 1,0-1,0 2,6 80,-8-75,1 0,1 0,-1-1,1 1,1 0,-1 0,1 0,1 0,-1-1,1 1,1 0,-1-1,1 0,1 1,-1-1,1-1,1 1,-1 0,1-1,0 0,0 0,1-1,0 1,0-1,0 0,5 2,-3-4,0 0,0 0,1-1,-1 0,0-1,1 0,0 0,-1-1,1 0,-1 0,1-1,-1 0,1-1,-1 0,1 0,-1-1,0 0,6-3,135-81,-128 73,0 0,-2-1,1-2,-2 1,0-2,-1-1,-1 0,-1-1,-1 0,0-1,-2-1,0 0,-1-1,0-5,-6-23,-10 33</inkml:trace>
  <inkml:trace contextRef="#ctx0" brushRef="#br0" timeOffset="52884.075">5600 565,'55'17,"-33"-12,0-2,0 0,0-2,0 0,0-2,0 0,0-1,0-2,0 0,-1-1,0-1,0-1,0-1,-1-1,14-8,-24 12,-1-1,1 0,-1-1,-1 0,1 0,-1-1,-1 0,1 0,-1-1,-1 0,0 0,0-1,0 0,-4 6,0-1,0 1,0-1,-1 0,1 0,-1 0,0 0,0 0,-1 0,0 0,0 0,0 0,0 0,-1 0,0 0,0 0,0 0,0 0,-1 1,0-1,0 0,0 1,-1-1,0 1,1 0,-1 0,-1 0,1 0,-3-1,-1-2,0 1,0 1,-1 0,0 0,0 0,0 1,0 0,-1 0,1 1,-1 1,0-1,0 1,0 1,0-1,-1 2,1-1,0 1,0 1,-1 0,1 0,0 1,0 0,0 0,1 1,-1 0,-8 4,-8 5,1 0,0 2,1 0,0 2,1 0,1 2,0 0,-9 12,21-22,0 0,1 0,-1 1,2 0,-1 0,1 1,0 0,1 0,1 1,-1 0,2 0,-1 0,2 0,-1 1,2-1,-1 1,2 0,-1 0,2 0,0 0,0 0,1 0,1 3,1-3,1 1,1-1,0 0,0 0,1-1,1 0,0 0,1 0,0-1,0 0,1-1,0 1,1-2,0 1,0-2,1 1,0-1,0-1,1 0,4 1,9 3,-1 0,1-2,1-2,0 0,-1-1,2-2,-1 0,0-2,18-2,-24 0,0-2,0 0,0-1,-1-1,1-1,-1 0,-1-2,1 0,3-4,-4 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7:3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755 282,'-55'-27,"35"17,-1 1,-1 0,0 1,0 2,0 0,-1 1,0 2,0 0,-95-17,97 24,0 0,1 1,0 1,0 1,0 1,1 0,0 2,1 0,0 1,0 1,2 0,-1 2,1 0,1 0,1 1,0 1,-9 15,-30 82,53-110,-1 0,1 0,0 0,0 0,0 1,0-1,0 0,1 0,0 0,-1 0,1 0,0 0,1-1,-1 1,0 0,1 0,-1-1,1 1,0-1,0 1,0-1,0 0,1 0,-1 0,0 0,1 0,0 0,-1-1,1 1,1 0,94 30,-80-27,92 15,-110-20,1 1,0-1,0 1,0-1,-1 1,1-1,0 1,-1-1,1 1,-1-1,1 1,-1 0,1-1,-1 1,1 0,-1 0,1-1,-1 1,0 0,1 0,-1 0,0 0,0-1,0 1,0 0,0 0,0 0,0 0,0-1,0 1,0 0,0 0,0 0,-1 0,1-1,0 1,0 0,-1 0,1 0,-1-1,1 1,-1 0,1-1,-1 1,1 0,-1-1,0 1,1-1,-1 1,0-1,0 1,1-1,-2 1,-39 34,39-34,-38 27,-80 67,115-90,1-1,0 1,0 1,0-1,0 1,1-1,0 1,0 0,1 0,0 0,0 0,0 1,0-1,1 0,0 1,1-1,0 1,0 0,0-1,0 1,1 0,4 1,0 0,0 0,1-1,-1 1,2-1,-1-1,1 1,0-1,0 0,1-1,0 1,0-2,0 1,0-1,1 0,0-1,0 0,0 0,0-1,0 0,0-1,0 0,1 0,4-1,242 3,-183-15,-55 6</inkml:trace>
  <inkml:trace contextRef="#ctx0" brushRef="#br0" timeOffset="869.98">1234 565,'62'11,"-1"-3,1-2,0-3,7-3,-39 0,250 0,-279 0,0 1,0-1,0 1,1 0,-1-1,0 0,0 1,0-1,0 0,1 0,-1 1,0-1,0 0,0 0,1 0,-1 0,0-1,0 1,0 0,1 0,-1-1,0 1,0-1,0 1,0-1,0 1,0-1,0 0,0 0,0 1,0-1,0 0,0 0,-1 0,1 0,0 0,-1 0,1 0,0 0,-1 0,1 0,-1 0,0-1,1 1,-1 0,0 0,0 0,0-1,0 1,0 0,0 0,0 0,0-1,0 1,-1 0,1 0,0 0,-1-1,-14-16,0 1,-1 0,-1 1,-1 1,0 1,-1 0,-7-3,-52-41,77 57,1 0,-1 0,0 0,1 0,-1 0,0 0,1 0,-1 0,0 0,0 1,0-1,0 0,0 1,0-1,0 0,0 1,0-1,0 1,0 0,0-1,0 1,0 0,0 0,0-1,-1 1,1 0,0 0,0 0,0 1,0-1,0 0,-1 0,1 1,0-1,0 0,0 1,0-1,0 1,0 0,0-1,0 1,0 0,0-1,1 1,-1 0,0 0,0 0,1 0,-1 0,0 0,1 0,-1 0,-41 179,-3 127,44-300,0 1,1 0,0 0,0-1,1 1,-1 0,2 0,-1-1,1 1,0-1,1 1,0-1,0 0,0 0,1 0,0-1,1 1,2 3,-3-9,0 0,0 0,0-1,0 0,0 1,-1-1,1 0,0-1,0 1,0-1,0 0,0 0,-1 0,1 0,0 0,-1-1,1 0,-1 0,1 0,-1 0,0 0,0-1,0 0,0 1,-1-1,1 0,-1 0,2-2,-1 2,64-63,-4-2,-3-3,-2-3,26-48,-65 95,-1 3</inkml:trace>
  <inkml:trace contextRef="#ctx0" brushRef="#br0" timeOffset="1383.362">3210 85,'-30'-5,"1"1,-1 2,0 1,0 1,1 1,-1 2,0 1,1 1,0 2,-18 7,31-11,1 0,-1 1,1 1,0 1,1 0,-1 1,1 0,0 1,1 1,0 0,1 0,0 2,0 0,1 0,0 1,1 0,-3 5,12-15,-1 2,1-1,0 0,0 0,0 0,0 1,1-1,-1 0,1 1,0-1,0 0,0 1,0-1,1 0,-1 1,1-1,0 0,0 0,0 1,1-1,-1 0,0 0,1 0,0 0,0-1,0 1,0 0,0-1,1 0,-1 1,1-1,0 1,6 2,0 1,0-1,0 0,1-1,-1 0,1-1,0 0,0 0,11 1,1-1,-14-3,0 1,0 0,0 0,0 1,-1 0,1 0,0 1,-1 0,1 1,-1-1,0 1,0 1,1 0,-7-1,-1-1,1 1,0-1,-1 1,0-1,1 1,-2-1,1 1,0-1,-1 1,1-1,-1 1,0-1,0 1,0-1,-1 0,1 0,-1 0,0 0,0 0,0 0,0 0,0 0,-1-1,1 1,-1-1,0 0,0 1,0-1,-2 3,-166 179,161-177,1 0,0 1,0 0,0 1,1-1,1 2,-1-1,2 1,-1 0,1 1,1-1,0 1,0 1,1-1,0 2,4-10,0 0,0 0,0 0,0 0,1 0,-1 0,1 0,0 0,-1 0,2 0,-1-1,0 1,0 0,1-1,0 1,-1-1,1 1,0-1,0 0,0 0,0 0,1 0,-1 0,1 0,-1-1,1 1,-1-1,1 0,0 0,0 0,-1 0,1 0,0 0,2-1,103 13,120-42,-161 8,-49 16</inkml:trace>
  <inkml:trace contextRef="#ctx0" brushRef="#br0" timeOffset="2688.06">3887 536,'-41'6,"0"3,1 1,0 1,1 3,0 1,1 2,1 1,-23 17,48-29,0 0,1 1,-1 1,1 0,1 0,0 1,0 1,0 0,2 0,-1 0,1 1,1 1,0-1,0 1,1 0,1 1,-1 2,5-13,1 1,-1-1,1 0,0 1,-1-1,1 1,0-1,1 1,-1-1,0 1,1-1,-1 0,1 1,0-1,0 0,0 1,0-1,0 0,1 0,-1 0,0 0,1 0,0 0,-1-1,1 1,0 0,0-1,0 1,0-1,0 0,0 0,1 0,-1 0,0 0,0 0,1 0,-1-1,1 1,-1-1,1 0,-1 0,0 0,3 0,107-23,-59-5,-2-2,-1-2,-2-2,-1-3,37-37,-81 71,13-9,-19 39,-9-1,0 1,2 1,1 0,2 0,0 1,2 0,1 0,1 4,3-28,1-1,-1 1,1 0,0-1,0 1,1-1,0 1,-1-1,1 0,0 0,1 1,-1-2,1 1,0 0,0 0,0-1,0 0,1 1,0-1,-1-1,1 1,0 0,0-1,0 0,1 0,-1 0,0 0,1-1,-1 0,1 0,2 0,7 2,-1-1,1 0,-1-2,1 1,0-2,0 1,-1-2,1 0,-1-1,6-1,16-8,0 0,-1-2,-1-2,-1-1,0-1,-1-2,-1-1,-1-2,-1 0,-1-2,7-10,6-6,-1-2,-3-2,-1-1,-3-2,13-26,-44 72,1 1,-1-1,0 1,0-1,0 1,0-1,0 0,0 0,0 0,0 1,-1-1,1 0,-1 0,0 0,1 0,-1 0,0 0,0 0,0 0,0 0,0 0,-1 0,1 0,-1 0,1 0,-1 1,0-1,0 0,1 0,-1 0,0 1,-1-1,1 1,0-1,0 1,-1-1,1 1,-1-1,1 1,-1 0,0 0,1 0,-1 0,0 0,0 0,0 1,1-1,-1 1,0-1,0 1,0 0,0-1,0 1,-1 0,-14 3,0 1,1 1,-1 0,1 1,0 1,1 0,-1 1,1 1,1 0,0 1,0 0,1 2,-5 4,17-15,-10 7,0 0,1 0,0 1,0 0,1 0,0 1,1 1,0-1,0 1,1 1,1-1,0 1,-2 6,8-16,0 1,-1-1,1 1,0-1,0 1,1-1,-1 1,0-1,1 1,0-1,-1 1,1-1,0 1,0-1,0 0,1 0,-1 0,0 1,1-1,-1 0,1-1,0 1,0 0,0 0,0-1,0 1,0-1,0 0,0 0,1 1,-1-1,0-1,1 1,0 0,88 17,197-19,-285 1,-1 0,0 0,1 0,-1 1,0-1,0 1,0-1,1 1,-1 0,0 0,0 0,0 0,0 0,0 1,0-1,-1 0,1 1,0-1,-1 1,1 0,-1 0,1 0,-1-1,0 1,0 0,0 0,0 1,0-1,0 0,-1 0,1 0,-1 1,0-1,1 2,-13 83,5-58,5-25,1 0,-1 0,1-1,-1 1,1 0,1 0,-1 0,0 0,1 0,0 0,0 1,0-1,1 0,-1 0,1 0,0 0,0 0,0 0,1-1,-1 1,1 0,0-1,0 1,0-1,1 1,-1-1,1 0,0 0,-1 0,1 0,1-1,-1 1,0-1,1 0,-1 0,1 0,0 0,-1-1,1 1,0-1,0 0,0 0,2-1,10-2,1-2,-1-1,0 0,-1 0,1-2,-1 0,0-1,-1 0,0-1,0-1,-1 0,0-1,-1 0,0-1,8-11,7-2,26-32,-1-2,-4-3,-2-1,-3-3,10-25,-9 20,-19 32,-2 0,-2-2,-2 0,-1-1,3-15,-21-26,0 81,-1 0,1 0,-1 1,0-1,0 0,1 0,-1 1,-1-1,1 1,0-1,0 1,-1-1,1 1,0 0,-1-1,1 1,-1 0,0 0,1 0,-1 0,0 1,0-1,0 0,1 1,-1-1,0 1,0 0,0-1,0 1,0 0,0 0,0 0,0 1,1-1,-1 0,0 1,0-1,0 1,0 0,1-1,-2 2,-5 4,0 0,0 0,0 1,1 1,1-1,-1 1,1 0,0 1,1-1,0 1,0 0,1 0,0 1,1-1,0 1,0 0,1 0,0 0,1 0,0 0,1 0,0 1,1 8,1 21,1 1,2-1,2 1,2-1,12 33,10 49,-9 46,-6-37,-15-119</inkml:trace>
  <inkml:trace contextRef="#ctx0" brushRef="#br0" timeOffset="2937.741">5073 479,'43'0,"39"-4,9-3,-5-3,-13-2,-9-2,-11 0,-9-1,-3-4,1-2,4-4,2-1,-1-2,-4-1,-9 5</inkml:trace>
  <inkml:trace contextRef="#ctx0" brushRef="#br0" timeOffset="3201.795">6117 1,'-56'95,"4"4,4 1,-20 68,62-154,1-1,0 1,1 0,0 0,1 0,1 1,0-1,1 1,1-1,0 1,1 0,1-1,0 1,1-1,0 0,4 11,-3-17,0 0,0 0,1 0,0 0,1 0,-1-1,1 0,1 0,-1-1,1 0,0 0,1 0,-1-1,1 0,0-1,0 0,1 0,-1 0,1-1,0-1,0 1,0-2,0 1,0-1,0 0,9-1,7-2,-1-2,0 0,1-2,-2 0,1-2,-1-1,0 0,-1-2,0-1,-1 0,2-3,-9 7,48-13,-60 62,-4-36,1 1,0 0,0-1,0 1,0 0,1 0,0 0,0 0,1-1,-1 1,1 0,1 0,-1-1,1 1,0 0,0-1,0 0,1 1,0-1,0 0,1-1,-1 1,1 0,0-1,0 0,0 0,1 0,-1 0,1-1,0 0,0 0,2 1,16 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0,'-2'1,"0"1,0-1,0 1,1-1,-1 1,0-1,1 1,0 0,-1 0,1 0,0 0,0 0,0 0,0 0,0 0,0 0,1 1,-1-1,1 0,-1 1,1-1,0 0,0 0,0 1,0 1,0-1,-28 196,25 113,2-305,1 1,-1-1,1 0,0 1,1-1,-1 0,2 1,-1-1,1 0,0 0,0 0,1 0,0 0,0-1,1 1,0-1,0 0,0 0,1 0,0-1,0 0,0 1,4 1,-3-7,1-1,-1 0,0 0,1 0,-1-1,0 0,0 0,0-1,0 1,-1-1,1-1,-1 1,1-1,-1 0,0 0,-1 0,1-1,-1 0,0 0,0 0,0 0,-1 0,1-3,96-162,-52 10,-48 161,0-1,1 1,-1-1,0 0,0 1,0-1,0 1,1-1,-1 0,0 1,0-1,1 0,-1 1,0-1,1 0,-1 1,0-1,1 0,-1 0,1 0,-1 1,0-1,1 0,-1 0,1 0,-1 0,0 0,1 1,-1-1,1 0,-1 0,1 0,-1 0,1 0,-1-1,0 1,1 0,-1 0,1 0,-1 0,0 0,1-1,-1 1,1 0,-1 0,0 0,1-1,-1 1,0 0,1-1,-1 1,0 0,1-1,-1 1,0 0,0-1,0 1,1-1,-1 1,0 0,0-1,0 0,10 40,-9-37,3 27,2 1,2-1,0-1,2 1,1-2,1 1,1-2,2 1,1-2,0 0,14 13,-27-35,-1 0,1 0,0 0,1-1,-1 0,0 1,1-1,-1-1,1 1,0 0,0-1,-1 0,1 0,0 0,0 0,0-1,0 1,0-1,0 0,0 0,0 0,0-1,0 0,0 1,0-2,0 1,0 0,-1-1,1 1,-1-1,1 0,-1 0,1-1,-1 1,0-1,0 1,2-4,16-21,-2-1,-1-1,-1-1,-2 0,-1-2,-1 1,-2-1,6-28,32-194,-48 247,-1 8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1 188,'540'0,"-536"0,-2 0,0 1,-1-1,1 1,0-1,0 1,-1-1,1 0,0 0,0 0,-1 0,1 0,0 0,0-1,-1 1,1-1,0 1,0-1,-1 1,1-1,-1 0,1 0,-1 0,1 0,-1 0,1 0,-1 0,0 0,0-1,1 1,-1 0,0-1,0 1,-1-1,1 1,0-1,0 0,-1 1,1-1,-1 0,1 1,-1-1,0-1,-3-8,-2 1,0-1,0 1,0 1,-2-1,1 1,-1 0,0 0,-1 1,0 0,0 1,-8-6,11 8,4 3,-1 0,1 0,-1 1,0-1,1 0,-1 1,0-1,0 1,0 0,0-1,0 1,0 0,-1 0,1 0,0 1,0-1,-1 0,1 1,-1 0,1-1,0 1,-1 0,1 0,-1 1,1-1,0 0,-1 1,1-1,0 1,-1 0,1 0,0 0,0 0,0 0,0 0,0 1,0-1,0 1,0-1,0 1,1 0,-1 0,1-1,-1 1,1 0,0 0,0 1,0-1,0 0,0 0,0 1,0 0,-15 44,2 1,2 1,2 0,0 17,9-58,-1-7,1 1,0-1,0 1,0 0,1-1,-1 1,0 0,1 0,-1 0,1-1,-1 1,1 0,0 0,0 0,0 0,0 0,0 0,0 0,0-1,1 1,-1 0,1 0,0 0,-1 0,1-1,0 1,0 0,0-1,0 1,0-1,0 1,1-1,-1 1,0-1,1 0,-1 0,1 0,-1 0,1 0,0 0,-1 0,1 0,0-1,0 1,0 0,-1-1,3 1,8-7,0 0,-1-1,0 0,0-1,0 0,-1-1,0 0,-1-1,6-6,16-16,42-32,-55 47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20,'0'-1,"0"0,-1 0,1 0,0 1,0-1,-1 0,1 0,-1 0,1 0,-1 0,1 1,-1-1,1 0,-1 0,0 1,0-1,1 0,-1 1,0-1,0 1,0-1,1 1,-1-1,0 1,0 0,0-1,0 1,0 0,0 0,0 0,0 0,0-1,0 1,0 1,0-1,0 0,0 0,0 0,0 0,1 1,-1-1,0 0,0 1,0-1,0 1,0-1,1 1,-1-1,0 1,0 0,1-1,-1 1,0 0,1 0,-1-1,1 1,-1 0,1 0,-1 0,1 0,0 0,-1 0,1 0,-5 18,1 1,0-1,2 1,0 0,2 0,0 0,1 9,0 8,-1 2,-2-16,0 0,2 0,1-1,1 1,0 0,2-1,1 1,0-1,2-1,1 1,0-1,1 0,13 19,-20-37,0 0,1 0,-1 0,1 0,0 0,0-1,0 1,0-1,0 0,0 0,1 0,-1 0,1-1,-1 1,1-1,0 0,-1 0,1 0,0-1,0 1,0-1,0 0,-1 0,1 0,0 0,0-1,0 0,0 0,-1 0,1 0,0 0,-1-1,1 0,-1 1,0-1,1-1,-1 1,18-15,0-1,-2 0,0-1,-1-2,-2 1,0-2,-1 0,0-1,0-6,47-66,-62 95,0 1,0-1,0 1,0-1,1 1,-1-1,0 0,0 1,0-1,0 1,0-1,1 1,-1-1,0 0,0 1,1-1,-1 0,0 1,1-1,-1 0,0 1,1-1,-1 0,0 0,1 1,-1-1,0 0,1 0,-1 0,1 1,-1-1,1 0,-1 0,1 0,-1 0,0 0,1 0,-1 0,1 0,-1 0,1 0,-1 0,1 0,-1 0,0-1,1 1,-1 0,1 0,-1 0,1-1,-1 1,0 0,1 0,-1-1,0 1,1 0,-1-1,0 1,0 0,1-1,-1 1,0-1,1 1,0 48,-1-41,0 4,13 143,-12-149,0 1,1 0,0-1,0 1,0-1,1 0,0 0,0 0,0 0,0 0,1-1,0 1,0-1,0 0,0 0,1-1,0 1,-1-1,1 0,1 0,-1-1,0 1,1-1,4 1,1-1,-1-1,0 0,0 0,1-1,-1-1,0 0,0 0,1-1,-1 0,0-1,-1 0,1 0,0-1,-1-1,0 1,0-2,0 1,-1-1,0 0,0-1,0 0,-1 0,0-1,0 0,-1 0,0 0,-1-1,2-2,12-20,0 0,-2-2,-2 0,0 0,-3-1,-1-1,-1 0,-2-1,-1 0,-2 0,-2 0,-1-1,-2-7,9 59,-3 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5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0,'-29'73,"-15"7,-3-3,-4-2,-43 48,-9 15,12-31,74-100,13-13</inkml:trace>
  <inkml:trace contextRef="#ctx0" brushRef="#br0" timeOffset="3969.904">114 85,'-6'-34,"32"61,174 269,-109-160,-50-37,-34-81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6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35 931,'-15'29,"-4"9</inkml:trace>
  <inkml:trace contextRef="#ctx0" brushRef="#br0" timeOffset="248.437">6 367,'0'0</inkml:trace>
  <inkml:trace contextRef="#ctx0" brushRef="#br0" timeOffset="513.336">316 1044,'162'-324,"-109"259,-51 65,0 0,0 0,0 0,0 1,0-1,0 1,0-1,0 1,0 0,-1 0,1 0,0 0,0 0,-1 0,1 1,-1-1,1 0,-1 1,0-1,1 1,-1 0,0-1,0 1,0 0,0 0,0-1,-1 1,1 0,-1 0,1 0,-1 0,1 0,-1 0,0 0,0 0,0 0,0 0,-1 0,1 0,0 0,-1 0,0 1,2 43,-2-40,-1-1,1 1,1 0,-1 0,1 0,0 0,0 0,0 0,1 0,0 0,1 0,-1 0,1 0,0-1,0 1,1-1,-1 1,1-1,1 0,-1 0,1-1,0 1,0 0,0-1,0 0,1 0,0-1,0 1,0-1,0 0,0 0,1-1,1 1,0-3,-1 0,1 0,0-1,0 0,0 0,-1-1,1 0,-1 0,1-1,-1 0,0 0,0 0,0-1,0 1,-1-2,1 1,-1 0,0-1,0 0,-1 0,0-1,0 1,0-1,0 0,-1 0,0 0,0-1,-1 1,1-1,-2 1,1-1,-1 0,1-6,25-44,-16 44</inkml:trace>
  <inkml:trace contextRef="#ctx0" brushRef="#br0" timeOffset="984.951">1276 592,'-13'10,"1"2,0-1,1 2,0-1,1 2,1-1,0 1,0 1,1-1,1 1,1 1,0 1,4-12,1 1,0-1,0 0,1 1,-1-1,1 1,1-1,-1 1,1-1,-1 1,2-1,-1 0,1 1,-1-1,1 0,1 0,-1 0,1 0,0-1,0 1,0-1,1 0,-1 0,1 0,0 0,0 0,1-1,-1 0,1 0,-1 0,1 0,0-1,0 0,0 0,1 0,-1-1,0 1,1-1,-1-1,0 1,5-1,8 1,0 0,0-2,0 0,0-1,0-1,-1 0,1-1,-1-1,0-1,0-1,0 0,-1-1,0-1,-1 0,0-1,0-1,-1 0,-1-1,0-1,0 0,2-4,12-8,-1-1,-1-1,-2-1,0-1,-2-1,-2-1,0-1,-2 0,-2-2,-1 0,-1 0,6-30,-16 42,0 1,-1-1,-1 0,-1 1,-1-1,-1 0,0 1,-6-20,6 33,0 1,-1-1,0 1,0 0,0 0,-1 0,0 0,0 0,-1 1,0 0,0 0,-1 0,1 1,-1 0,0 0,-1 0,1 1,-1-1,0 2,0-1,0 1,0 0,-1 1,1-1,-1 1,-1 1,-8 1,0 1,1 0,-1 2,0 0,0 1,1 0,0 2,0 0,0 0,1 2,0 0,0 0,1 2,0 0,1 0,0 1,1 1,0 0,0 1,2 0,-1 0,2 1,-2 4,0-1,0 0,1 1,1 0,1 1,0 0,2 0,0 1,1 0,1 0,1 0,0 0,2 0,0 1,2-1,0 0,1 1,1-1,1 0,1 0,0-1,2 1,0-1,1-1,1 1,1-1,1-1,4 5,16 13,1-3,2 0,2-3,0 0,2-3,1-1,1-2,0-1,2-3,1-1,0-2,1-2,1-2,0-2,0-2,3-1,-9-1,-8-3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98,'2'-2,"-1"0,0 0,1 1,0-1,-1 0,1 1,0-1,0 1,0 0,0-1,0 1,0 0,0 0,0 0,0 1,1-1,-1 0,0 1,1-1,-1 1,0 0,1 0,-1 0,0 0,1 0,0 0,239-14,57-43,-272 55,-4 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1 114,'33'-9,"26"-4,8-4,-3 0,-8 4,-8 4,-8 3,-5-2,-5 1,-2 1,-1 1,0 3,0 0,-5 6,-6 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8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0,'-2'7,"0"0,0 0,0 0,-1-1,0 1,0-1,0 1,-1-1,0 0,0-1,-1 1,-3 3,-2 3,-127 185,133-193,1 0,0 1,-1 0,2 0,-1 0,0 0,1 0,0 0,0 0,1 1,-1-1,1 1,0-1,1 1,-1 0,1-1,0 1,1 0,-1-1,1 1,0-1,1 1,-1-1,1 1,0-1,1 0,-1 0,1 0,0 0,0 0,0-1,1 1,1 0,8 2,1 0,0-1,0-1,1-1,0 0,-1 0,1-2,0 0,1 0,-1-2,0 0,0 0,0-1,1-1,-1-1,-1 0,11-4,-19 6,-1 0,1-1,-1 0,1 0,-1 0,0 0,0-1,0 0,0 0,0 0,-1-1,1 1,-1-1,0 0,0 0,2-4,7-11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1 409,'426'-383,"-422"379,-3 3,-1 0,1-1,-1 1,1 0,-1 0,1 0,0 0,0 0,-1 0,1 0,0 0,0 0,0 0,0 0,0 1,0-1,0 0,0 1,0-1,1 0,-1 1,0 0,0-1,1 1,-1 0,0-1,0 1,1 0,-1 0,0 0,1 0,-1 0,0 1,0-1,1 0,-1 1,0-1,0 0,0 1,1 0,-1-1,0 1,0 0,0-1,0 1,0 0,0 0,0 0,0 0,-1 0,1 0,0 1,35 195,-34-185,-1-1,2 1,-1-1,2 1,0-1,0 0,1 0,0-1,0 1,2-1,-1 0,1-1,0 0,1 0,0 0,1-1,5 4,12 4,-3-4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21,'-18'3,"1"1,0 0,0 1,1 1,-1 1,1 0,1 1,0 1,0 0,0 1,1 1,1 0,-7 7,10-2,1-1,0 1,1 1,1-1,0 1,2 0,0 1,0 0,2 0,0 0,0 18,-1-8,2-17,1-1,1 1,-1-1,2 1,-1 0,1-1,1 1,0-1,1 0,0 1,0-1,1 0,0-1,1 1,0-1,1 0,-1 0,2 0,-1-1,1 0,1 0,-1-1,1 0,1 0,-1-1,1 0,0-1,1 0,-1 0,1-1,0 0,0 0,0-1,2-1,2 1,1-2,-1 0,1 0,0-1,-1-1,1-1,-1 0,1-1,-1 0,0-1,0-1,-1 0,1-1,-1 0,0-1,-1-1,1 0,-2 0,12-11,-7 8,0-1,-1 0,0-1,-1-1,-1-1,0 0,-1 0,9-17,-11 16,-1-1,-1-1,-1 1,0-1,-2 0,0-1,-1 0,0 1,-2-1,0 0,-2-9,1 22,0-3,0-1,0 0,-1 0,0 0,-1 0,0 1,-1-1,1 0,-2 1,0-1,0 1,0 0,-1 0,-1 0,1 0,-1 1,-1 0,0 0,0 0,-6-5,-8 0</inkml:trace>
  <inkml:trace contextRef="#ctx0" brushRef="#br0" timeOffset="355.639">1 246,'45'9,"2"-2,-1-2,1-2,0-2,-1-2,19-4,277-15,-149-3,-149 30,-27-2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79 113,'-10'43,"-3"29,-4 2,1-7,3-10,4-9,8-9,9-6,8-9,6-7,5-8,-4-10,1-5,0-5,0-2,-2 1</inkml:trace>
  <inkml:trace contextRef="#ctx0" brushRef="#br0" timeOffset="268.03">474 85,'-62'103,"4"3,5 2,-13 47,51-122,2 1,2 0,1 1,2 0,1 1,-1 24,-2-2,4 38,11-79</inkml:trace>
  <inkml:trace contextRef="#ctx0" brushRef="#br0" timeOffset="600.983">841 255,'-53'66,"4"3,2 2,-19 42,54-93,-6 10,6-13,1 1,1 0,0 0,1 1,1 0,1 1,1-1,1 1,0 1,1-1,1 3,4-20,-1 1,1 0,-1-1,1 1,0-1,0 0,0 1,1-1,-1 0,1 0,0 1,0-2,0 1,0 0,0 0,1 0,-1-1,1 0,0 1,0-1,0 0,0 0,0 0,0-1,0 1,0-1,1 0,-1 0,1 0,-1 0,1-1,-1 1,1-1,2 0,125-11,-113 7,1-1,0-1,-1-1,-1-1,1 0,-1-1,0-1,-1-1,0 0,-1-1,0-1,-1 0,-1-1,0 0,-1-1,0-1,-1 0,-1 0,0-1,-2 0,0-1,0 0,-2 0,1-5,-4 8,0 0,-1-1,-1 1,0-1,-1 1,-1-1,0 1,-1 0,-4-15,4 23,0 0,0 1,0-1,-1 1,0 0,0-1,0 1,-1 1,0-1,0 1,-1-1,1 1,-1 0,0 1,-1-1,1 1,-1 0,0 0,0 1,0 0,0 0,-1 0,0 0,-27-4,3 3</inkml:trace>
  <inkml:trace contextRef="#ctx0" brushRef="#br0" timeOffset="970.93">1490 1,'-5'33,"-6"26,-2 12,-2 0,0-9,3-9,4-9,3-8,-2-4,-1-4,2-11,1-8</inkml:trace>
  <inkml:trace contextRef="#ctx0" brushRef="#br0" timeOffset="1265.448">1687 28,'-33'24,"-17"18,1 6,14 0,17-9,12-5,11-9,10-8,3-3,2-4,3-3,-2 2,0-1,-4 3,-4 0</inkml:trace>
  <inkml:trace contextRef="#ctx0" brushRef="#br0" timeOffset="1765.04">1800 395,'35'-34,"-2"-2,-2-2,-1 0,-2-2,19-37,-61 107,13-28,0-1,1 1,-1 0,1 0,-1-1,1 1,0 0,-1 0,1 0,0 0,0 0,1 0,-1-1,0 1,1 0,-1 0,1 0,-1-1,1 1,0 0,0-1,0 1,0 0,0-1,0 1,0-1,0 0,1 1,-1-1,1 0,-1 0,1 1,4-1,0 0,0 0,0-1,1 0,-1 0,0 0,0-1,1 0,-1 0,0 0,0-1,0 0,0 0,-1-1,1 0,-1 0,1 0,-1 0,0-1,0 0,0 0,-1 0,2-2,19-11,-1-1,-19 14,0-1,0 1,1 0,-1 0,1 1,0-1,0 1,1 1,-1-1,0 1,1 0,-1 1,8-2,-12 5,1 0,-1 0,1 0,-1 0,0 1,0-1,0 1,0-1,0 1,-1 0,1-1,-1 1,1 0,-1 0,0 0,0 0,-1 1,1-1,-1 0,1 0,-1 0,0 0,0 1,0-1,-1 0,1 0,-1 2,1 12,9 31,-3-28</inkml:trace>
  <inkml:trace contextRef="#ctx0" brushRef="#br0" timeOffset="2050.495">1236 735,'62'4,"31"-2,8-3,-2 0,-9-5,-11-2,-13 1,-13 1,-7 2,-6-3,-4 0,-5 0,-6-2,-9-1</inkml:trace>
  <inkml:trace contextRef="#ctx0" brushRef="#br0" timeOffset="2516.988">1744 762,'4'54,"-1"0,-4 1,-1-1,-3 0,-2-1,-6 19,-12 42,27-113,0 0,-1 0,1 0,0 0,0 0,0-1,0 1,0-1,0 1,0-1,0 0,0 0,0 1,0-2,0 1,0 0,0 0,0-1,0 1,0-1,0 1,0-1,0 0,0 0,0 0,0 0,-1 0,1 0,0 0,-1-1,1 1,-1-1,1 0,3-1,198-106,-201 108,0 0,-1 1,1-1,0 1,0-1,0 1,-1 0,1 0,0 0,0 0,0 0,0 0,-1 0,1 1,0-1,0 0,-1 1,1 0,0-1,0 1,-1 0,1 0,-1 0,1 0,-1 0,1 0,-1 1,0-1,0 0,1 1,-1-1,0 1,0-1,0 1,-1-1,1 1,0 0,0 0,-1-1,1 1,-1 0,0 0,0-1,1 1,-1 0,0 0,0 0,-1 0,1-1,0 1,-1 0,1 0,-1 0,1-1,-2 2,-16 84,13-61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0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1 590,'207'-11,"48"-7,-95-7,-130 17,-25 2</inkml:trace>
  <inkml:trace contextRef="#ctx0" brushRef="#br0" timeOffset="247.478">311 280,'-19'43,"-6"29,0 6,6 1,5-9,5-12,4-11,3-8,2-6,1-4,5-7,1-2,0 0,4-4,-1-3</inkml:trace>
  <inkml:trace contextRef="#ctx0" brushRef="#br0" timeOffset="695.823">932 110,'43'-20,"0"1,1 3,0 1,2 2,37-5,-78 16,0 1,-1-1,1 1,0 0,0 1,0-1,0 1,0 0,0 0,0 0,0 1,-1 0,1 0,0 0,0 0,0 1,-1 0,1 0,-1 0,0 0,1 1,-1 0,0 0,0 0,-1 0,1 0,-1 1,1 0,-1 0,0 0,-1 0,1 0,-1 0,0 1,0-1,0 1,0 0,-1-1,0 1,0 0,0 4,-4 10,-1 0,-1-1,-1 0,0 0,-2-1,0 0,-1 0,0 0,-1-2,-1 1,-1-1,0-1,-5 5,-200 226,216-244,-7 7,-1 1,1 0,1 0,0 1,0 0,1 1,0-1,1 1,0 0,1 1,0-1,1 1,0 0,1-1,0 6,3-13,0 0,0 0,0 0,1 0,0 0,0 0,0-1,0 1,1-1,-1 1,1-1,0 0,0 0,0 0,0-1,1 1,-1-1,1 1,-1-1,1 0,0-1,0 1,0-1,0 1,4-1,105 5,-64-15,-22 6,-1-2,1-1,-1-1,-1-2,1 0,13-9,-22 6,-4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1 284,'226'-1,"-196"-5,0 0,-1-3,0 0,-1-2,0 0,0-3,-1 0,8-7,-24 16,0-1,0-1,-1 0,1 0,-1-1,-1 0,0-1,0 0,-1 0,0-1,0 0,-1-1,0 1,-1-1,0-1,-1 1,-1-1,2-6,-6 19,-1-1,1 0,0 0,-1 1,1-1,-1 0,1 0,-1 0,1 0,-1 1,1-1,-1 0,1 0,-1 0,1 0,-1 0,1 0,-1 0,1 0,-1-1,1 1,-1 0,1 0,-1 0,1 0,-1-1,1 1,0 0,-1 0,1-1,-1 1,1 0,0-1,-1 1,1-1,-1 18,0 0,2 0,0-1,1 1,0 0,2-1,0 1,1-1,0 0,1-1,1 1,0-1,2-1,-1 1,2-1,0-1,11 12,10 23,-14-22,-2 1,-2 0,0 1,-1 0,-2 1,-1 0,1 13,-7-29,-1 1,0-1,-1 0,-1 1,0-1,-1 1,0-1,-1 0,0 0,-1 0,-1 0,0 0,-1 0,0-1,-1 0,0 0,-1-1,0 1,-6 5,-1 0,0-1,-1-1,-1 0,0-1,-1-1,-1 0,0-1,-14 6,30-16,0-1,1 0,-1 0,0 0,0 0,0 0,0 0,0-1,0 1,0-1,0 1,0-1,0 0,0 1,0-1,0 0,0-1,0 1,0 0,0 0,0-1,0 1,0-1,0 0,0 0,0 0,0 0,1 0,-1 0,0 0,1 0,-1-1,1 1,-1-1,1 1,-1-1,1 1,0-1,0 0,0 0,0 0,0 1,0-1,1 0,-1 0,1 0,-1 0,1 0,0 0,0-1,1-11,1 1,1-1,0 1,1 0,1 0,0 0,0 1,1 0,1 0,0 0,1 1,0 0,1 0,0 1,0 0,6-4,28-38,53-88,-80 116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7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0 597,'163'-113,"-68"25,-5-4,-3-4,4-15,-62 77,-16 16,36-27,-46 46,-1 1,1-1,-1 0,1 1,-1-1,0 1,1 0,-1-1,0 1,0 0,0 1,0-1,-1 0,1 0,-1 1,1-1,-1 1,0 0,0-1,0 1,0 0,0-1,-1 1,1 2,-1-4,30 145,-15-32,-14-90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9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0 898,'56'-50,"-3"-1,-2-3,-3-2,-2-3,-2-1,-2-4,57-131,-78 147,2 1,2 0,2 2,2 1,6-3,-34 45,0 0,0 0,1 0,-1 0,1 0,-1 0,1 1,0-1,0 1,0-1,0 1,0-1,0 1,0 0,0 0,0 0,1 0,-1 1,0-1,1 1,-1-1,0 1,1 0,-1 0,1 0,-1 0,0 0,1 0,-1 1,0-1,1 1,-1 0,0 0,1 0,-1 0,0 0,0 0,0 0,0 1,0-1,0 1,-1-1,1 1,0 0,-1 0,1 0,-1 0,0 0,13 21,-2 2,-1-1,-1 1,-2 0,0 1,-1 0,-2 1,1 13,13 48,23 204,-39-263,1 1,2-1,0 1,2-2,2 1,0-1,2-1,13 23,-78-93,35 34</inkml:trace>
  <inkml:trace contextRef="#ctx0" brushRef="#br0" timeOffset="244.253">227 587,'43'-4,"38"-8,15 0,1 1,-11 2,-11 4,-14 1,-11 3,-6 0,-5 1,-4-4,-4-2,-2 1,-1 1,-5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26.09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0 256,'2'-8,"-1"1,1 0,0-1,1 1,0 0,0 0,0 0,1 1,0-1,0 1,1 0,-1 0,1 1,1-1,-1 1,1 0,0 0,0 1,1 0,-1 0,1 0,0 1,0 0,0 0,0 1,0 0,1 0,-1 1,0 0,1 0,0 0,-1 1,1 0,-1 1,1 0,-1 0,1 1,-1 0,1 0,45 10,45 11,1-3,0-5,99 1,653-18,-403 31,-111-39,132-10,4-7,497 28,-802-30,12 12,-138 10,0 2,1 3,0 1,32 3,7 0,1154-2,-1004 28,502-28,253 0,-761-29,169 30,-225-29,281 27,283 1,-536-27,50 15,-158 1,1 4,0 4,46 6,-4-1,36-14,-167 12,13-5,0 1,1 1,-1 0,1 1,0 1,-1 0,1 1,0 1,0 0,0 1,-1 1,10 3,4 21,-20-11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41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1 112,'72'-17,"225"-24,-157 16,-38 0,-90 22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42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83,'43'0,"34"-5,8-1,-5-5,-12 0,-12 1,-11 3,-9 3,-5 1,-3 2,-2-4,0-1,0 0,0 2,-4 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3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89 629,'6'7,"-1"1,-1 0,1 0,-1 1,-1-1,1 1,-2 0,1 0,-1 0,0 4,4 10,101 374,31-64,-107-273,-30-60,0 0,-1 0,1 0,0-1,0 1,0 0,0-1,-1 1,1-1,0 1,0-1,-1 1,1-1,0 1,-1-1,1 0,-1 1,1-1,-1 0,1 0,-1 1,1-1,-1 0,0 0,1 0,-1 1,0-1,0 0,0 0,1 0,-1 0,0 0,0 0,0 0,0 1,-1-1,1-1,1-2,25-85,4 1,4 2,3 1,4 1,16-17,2-9,-5-3,11-43,-53 103,-14 35</inkml:trace>
  <inkml:trace contextRef="#ctx0" brushRef="#br0" timeOffset="1197.49">5 347,'0'0,"-1"-1,1 1,0-1,-1 1,1-1,0 1,-1-1,1 1,0-1,0 1,-1-1,1 1,0-1,0 1,0-1,0 1,0-1,0 0,0 1,0-1,0 1,0-1,0 1,0-1,0 0,1 1,-1-1,0 1,0-1,1 1,-1-1,0 1,1-1,-1 1,0 0,1-1,-1 1,1-1,-1 1,0 0,1-1,-1 1,1 0,-1-1,1 1,0 0,-1 0,1 0,-1 0,1-1,-1 1,1 0,-1 0,1 0,0 0,-1 0,1 0,-1 0,1 1,-1-1,41-6,-40 6,456-1,-316-24,-141 26,1-1,0 0,0 0,-1 0,1 0,0 0,0 0,-1 0,1 0,0 0,0 0,-1 0,1 0,0 0,0-1,-1 1,1 0,0-1,-1 1,1 0,0-1,-1 1,1-1,-1 1,1-1,-1 1,1-1,-1 1,1-1,-1 0,1 1,-1-1,0 0,1 1,-1-1,0 0,0 1,1-1,-1 0,0 0,0 1,0-1,0 0,0 0,0 1,0-1,0 0,-1 0,-24-30,25 31,-233-227,211 214,11 12</inkml:trace>
  <inkml:trace contextRef="#ctx0" brushRef="#br0" timeOffset="2954.815">936 1306,'0'0,"0"1,0-1,0 0,0 1,0-1,0 0,0 1,0-1,0 0,0 1,0-1,0 0,-1 1,1-1,0 0,0 1,0-1,0 0,-1 0,1 1,0-1,0 0,-1 0,1 0,0 1,-1-1,1 0,0 0,0 0,-1 0,1 0,0 1,-1-1,1 0,0 0,-1 0,1 0,0 0,-1 0,1 0,0 0,-1 0,1 0,0 0,-1-1,1 1,0 0,-1 0,1 0,0 0,-1 0,1-1,0 1,0 0,-1 0,1 0,0-1,0 1,-1 0,1 0,0-1,0 1,0 0,0-1,3 32,-2-29,7 70,-8-57,1-1,0 0,2 0,-1 1,2-1,0-1,0 1,1-1,1 1,-4-11,0 0,-1-1,1 1,0-1,0 0,1 1,-1-1,0 0,1 0,-1-1,1 1,0 0,-1-1,1 0,0 0,0 1,0-2,0 1,0 0,0-1,0 1,0-1,0 0,0 0,0 0,1 0,-1-1,0 1,0-1,0 0,0 1,0-2,-1 1,1 0,0 0,1-2,92-68,-18-29,-78 98,1 0,0 1,0-1,0 1,0-1,0 1,0-1,0 1,0-1,1 1,-1 0,1 0,-1 0,1 0,-1 0,1 0,-1 0,1 1,0-1,-1 0,1 1,0-1,0 1,0 0,-1 0,1-1,0 1,0 0,0 1,-1-1,1 0,0 0,0 1,-1-1,1 1,0 0,0-1,-1 1,1 0,-1 0,1 0,-1 0,1 0,0 1,35 25,-34-23,0-1,1 1,0-1,0 0,0 0,0-1,0 1,0-1,1 0,-1 0,1 0,-1-1,1 1,0-1,0 0,0-1,-1 1,1-1,0 0,0 0,0 0,2-1,2-3,0-1,0 1,-1-1,0-1,0 1,-1-2,1 1,-1-1,-1 0,1 0,-1-1,0 1,-1-2,0 1,0 0,-1-1,0 0,0 0,-1 0,0-1,-1 1,0-1,0-1,2-14</inkml:trace>
  <inkml:trace contextRef="#ctx0" brushRef="#br0" timeOffset="3206.131">2037 1052,'-298'476,"79"-154,205-303,0-3</inkml:trace>
  <inkml:trace contextRef="#ctx0" brushRef="#br0" timeOffset="3834.754">2291 1419,'-107'-4,"94"6,-1 0,1 1,-1 0,1 1,0 1,0 0,1 0,0 2,0-1,0 2,1-1,0 2,-9 7,19-14,-1 0,1 1,0-1,0 0,0 1,0-1,0 0,1 1,-1-1,1 1,-1 0,1-1,0 1,0-1,0 1,1-1,-1 1,0-1,1 1,0-1,-1 1,1-1,0 1,0-1,1 0,-1 1,0-1,1 0,-1 0,1 0,0 0,0-1,0 1,0 0,0-1,0 1,0-1,0 0,0 1,1-1,-1 0,1 0,-1-1,0 1,1 0,0-1,-1 0,1 0,-1 1,1-1,-1-1,1 1,-1 0,1-1,91 15,-93-11,-1-1,0 1,1-1,-1 1,0 0,-1-1,1 1,0 0,-1-1,1 1,-1-1,0 1,0-1,0 1,0-1,0 0,0 1,-1-1,1 0,-1 0,0 0,0 0,1 0,-1 0,0-1,0 1,-2 1,0 0,-59 64,-72 94,132-158,1-1,0 0,0 0,0 1,0-1,1 1,-1 0,1-1,-1 1,1 0,0 0,0 0,0 0,1 0,-1 0,1 0,-1 0,1 0,0 0,0 0,0 1,1-1,-1 0,1 0,0 0,0 0,0 0,0 0,0-1,0 1,1 0,0-1,-1 1,1-1,0 1,0-1,0 0,1 1,10 0,0 0,0-1,0-1,0 0,1 0,-1-2,0 1,0-2,0 0,0 0,0-1,-1-1,1 0,1-2,124-57,-121 51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56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1,'0'33,"0"31,0 9,0 1,0-6,0-11,0-10,0-7,0-7,0-4,0-2,0-10,0-8</inkml:trace>
  <inkml:trace contextRef="#ctx0" brushRef="#br0" timeOffset="334.749">226 141,'-34'29,"-10"14,6 0,10-3,14-7,15-11,7-3,7-5,5-1,5 3,-2 4,0-3,-5 2,1-3,-4 1,0-3,-1-4</inkml:trace>
  <inkml:trace contextRef="#ctx0" brushRef="#br0" timeOffset="834.385">395 536,'197'-257,"-194"254,-3 1,1 0,0 1,0-1,0 1,0-1,1 1,-1-1,0 1,1-1,-1 1,1 0,-1 0,1 0,-1 0,1 0,0 0,0 0,-1 0,1 1,0-1,0 1,0 0,0-1,0 1,0 0,0 0,0 0,-1 0,1 0,0 1,0-1,0 0,2 2,4 6,-6-5,-1 0,1-1,1 1,-1-1,0 1,1-1,-1 0,1 0,0 0,0 0,0-1,0 1,0-1,0 1,0-1,0 0,0 0,0-1,1 1,-1-1,0 0,1 1,-1-1,0-1,3 1,114-47,-54 15,-62 32,0-1,1 1,-1 0,0 0,1 0,-1 0,0 1,0 0,1 0,-1 0,0 1,0-1,0 1,0 0,0 0,-1 0,1 0,-1 1,1 0,-1-1,0 1,0 0,0 1,0-1,0 1,23 18,-19-17,1-1,-1 0,1 0,0-1,0 0,0-1,1 0,-1 0,1 0,-1-1,1-1,4 1,11-1</inkml:trace>
  <inkml:trace contextRef="#ctx0" brushRef="#br0" timeOffset="1098.139">56 790,'43'-5,"29"-6,12-1,1 1,-4-2,-7 1,-10 2,-8 4,-7-3,-8 1,-6 1,-4 2,-3 2,-1 2,0 0,0 1,-5 1</inkml:trace>
  <inkml:trace contextRef="#ctx0" brushRef="#br0" timeOffset="1548.188">536 875,'1'381,"5"-337,-6-43,0 0,0-1,0 1,0 0,0 0,0-1,0 1,0 0,1-1,-1 1,0 0,0-1,1 1,-1 0,0-1,1 1,-1-1,1 1,-1 0,1-1,-1 1,1-1,-1 1,1-1,-1 0,1 1,-1-1,1 0,0 1,-1-1,1 0,0 0,-1 1,1-1,0 0,0 0,-1 0,1 0,0 0,-1 0,1 0,0 0,0 0,-1 0,1-1,0 1,-1 0,1 0,0-1,-1 1,1 0,-1-1,1 1,0-1,-1 1,105-119,-86 100,-11 9,1 1,0-1,0 1,1 1,0 0,1 0,0 1,0 1,1-1,-1 2,1 0,1 0,-12 5,1-1,-1 1,1 0,-1 0,1 0,-1 0,1 0,-1 0,1 1,-1-1,1 0,-1 1,1-1,-1 1,1 0,-1-1,0 1,1 0,-1 0,0 0,0 0,0 0,1 0,-1 0,0 0,0 0,-1 0,1 1,0-1,0 0,-1 1,1-1,0 1,-1-1,0 1,1-1,-1 0,0 1,6 63,-6-60,-1 53,0-32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55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0,'-17'135,"-21"175,-19 40,38-266,22-71</inkml:trace>
  <inkml:trace contextRef="#ctx0" brushRef="#br0" timeOffset="354.151">583 57,'-39'64,"3"2,3 1,3 2,3 1,2 1,-12 68,35-133,0 1,1-1,0 1,1-1,-1 1,1-1,0 1,1-1,0 1,0-1,0 1,0-1,1 0,1 1,-1-1,1 0,0-1,0 1,0 0,1-1,0 0,0 0,0 0,1 0,0 0,0-1,0 0,0 0,0-1,1 1,5 1,-1 0,1 0,0-1,1-1,-1 0,1 0,-1-1,1-1,0 1,0-2,0 0,-1 0,1-2,0 1,0-1,-1-1,1 0,-1 0,0-1,0-1,0 0,-1 0,0-1,7-5,4-2,-2-1,1-1,-2 0,0-2,-1 0,0 0,-1-2,-2 0,0-1,-1 0,0-1,-2-1,-1 0,0 0,-2-1,-1 0,0-1,-2 1,-1-1,0 0,-2 0,-1-17,-1 34,-1-1,0 1,0-1,-1 1,1-1,-2 1,1 0,-1 0,0 0,-1 0,1 0,-1 1,-1-1,1 1,-1 0,0 1,-1-1,1 1,-1 0,0 0,0 1,-1 0,1 0,-1 0,0 1,0 0,0 0,0 1,-1 0,1 0,-1 1,1 0,-1 0,1 0,-7 1,0 2,1 0,0 1,-1 0,1 1,1 0,-1 1,1 1,0 0,0 1,0 0,1 0,0 1,1 1,-1 0,2 0,-1 1,2 0,-1 1,1 0,1 0,0 1,0 0,1 0,1 1,-7 16</inkml:trace>
  <inkml:trace contextRef="#ctx0" brushRef="#br0" timeOffset="700.186">1345 142,'-31'42,"1"2,2 1,3 1,1 2,3 0,1 1,0 12,16-53,2-1,-1 0,1 0,0 1,0-1,1 1,0 0,0-1,1 1,0 0,1 0,-1-1,2 1,-1 0,1-1,0 1,0-1,1 0,0 0,0 0,1 0,0 0,0-1,1 1,-1-1,1 0,1-1,-1 1,1-1,0 0,0-1,1 1,-1-1,1 0,3 0,0 1,0-1,0-1,0 0,1 0,-1-1,1-1,0 0,-1 0,1-1,0 0,0-1,-1 0,1 0,0-2,-1 1,0-1,1-1,-1 0,0 0,-1-1,1 0,-1 0,0-1,2-3,9-7,-1 0,-1-2,0-1,-1 0,-1-1,-1 0,-1-1,-1-1,4-10,-12 22,0-1,-1 1,-1-1,0 0,0 0,-1 0,0 0,-1-1,0 1,-1 0,-1-1,1 1,-2 0,1 0,-2 0,0 0,0 0,-1 0,0 1,0-1,-1 1,-2-1,5 5,-1 0,0-1,-1 1,1 1,-1-1,0 1,-1-1,1 1,-1 0,0 1,-1-1,1 1,-1 0,1 0,-1 1,0 0,-1 0,1 0,-1 1,1 0,-1 0,1 0,-1 1,0 0,0 1,-6-1,-6 6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1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1,'-43'117,"-38"106,80-218,-1 0,1 1,0-1,0 1,1-1,0 1,0-1,0 1,1-1,0 1,0-1,0 1,0-1,1 0,0 1,0-1,1 0,-1 0,1-1,0 1,0-1,1 1,-1-1,1 0,0 0,0 0,1-1,-1 0,1 1,-1-1,1-1,0 1,0-1,0 0,0 0,1 0,-1-1,3 0,99 16,-99-15,-1-1,1 0,0 0,-1-1,1 0,0 0,0-1,-1 0,1 0,-1-1,1 0,-1 0,3-2,8-6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2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1 317,'148'-113,"78"-80,-225 192,-1 0,1 0,-1 1,1-1,-1 0,1 1,0-1,-1 1,1-1,0 0,0 1,-1 0,1-1,0 1,0 0,0-1,0 1,0 0,-1 0,1-1,0 1,0 0,0 0,0 0,0 0,0 0,0 1,-1-1,1 0,0 0,0 1,0-1,0 0,0 1,-1-1,1 1,0-1,0 1,-1-1,1 1,0-1,-1 1,1 0,-1-1,1 1,-1 0,1 0,-1-1,1 1,-1 1,15 51,-12-38,-1-1,1-1,0 0,1 0,1-1,0 1,1-1,0 0,1 0,0-1,0 0,2 0,-1-1,1 0,1 0,0-1,4 3,44 18,-39-25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6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1 209,'38'-1,"1"-3,-1 0,0-3,0-1,-1-2,0-1,-1-2,15-9,107-90,-156 110,1 0,-1 1,1-1,0 0,0 1,0 0,0 0,0 0,0 0,0 0,1 1,-1-1,0 1,0 0,0 0,1 0,-1 0,0 1,0-1,0 1,1 0,-1 0,0 0,0 0,0 0,-1 1,1-1,0 1,0 0,-1 0,1 0,-1 0,0 1,0-1,1 1,66 99,-53-62,-2 0,-1 1,-2 1,-2 0,-2 0,-2 0,-1 1,-3 0,-1 0,-2 0,-2-1,-2 1,-10 34,10-48,6-18,-1-1,0 0,-1 0,0 1,0-1,-1 0,-1-1,1 1,-2-1,1 1,-1-1,0 0,-1-1,0 0,-1 0,0 0,0 0,0-1,-1 0,0-1,-1 0,1 0,-1-1,-8 4,10-6,-1 0,0-1,0 0,0-1,0 1,0-2,-1 1,1-1,0 0,0-1,0 0,-1 0,1-1,0 0,0 0,1-1,-1 0,1 0,-1-1,1 0,0 0,0-1,0 1,1-2,0 1,0-1,0 0,1 0,0 0,0-1,0 0,1 0,0 0,1-1,-1 1,1-1,1 0,-1 0,2 0,-1 0,1 0,0-6,4-3,1 0,1 0,0 0,2 0,0 1,0 0,2 1,0 0,0 0,2 1,0 0,0 1,13-11,-3-1,166-173,-167 179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6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1 411,'103'-76,"25"-19,-4-4,12-22,-135 120,-1 0,0 0,1 0,0 0,-1 0,1 0,0 0,-1 0,1 0,0 0,0 0,0 0,0 0,0 1,0-1,0 0,0 1,0-1,0 1,0-1,0 1,0-1,1 1,-1 0,0 0,0-1,0 1,1 0,-1 0,0 0,0 0,0 1,1-1,-1 0,0 0,0 1,0-1,0 1,1-1,-1 1,0-1,0 1,0 0,0 0,0-1,-1 1,1 0,0 0,0 0,0 0,-1 0,1 0,0 0,-1 0,50 144,32 44,-70-171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8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1,'17'512,"-6"-99,-11-402</inkml:trace>
  <inkml:trace contextRef="#ctx0" brushRef="#br0" timeOffset="187.168">0 566,'43'-5,"34"-1,13-1,-4 2,-7 2,-12 1,-12 0,-7 2,-6 0,-6 0,-3 0,-4 1,-6-1</inkml:trace>
  <inkml:trace contextRef="#ctx0" brushRef="#br0" timeOffset="453.989">904 566,'-19'151,"19"-145,0 0,1 0,0 0,0 0,0 0,0-1,1 1,0 0,0-1,1 1,0-1,0 1,0-1,0 0,1 0,0-1,0 1,0-1,0 0,1 0,0 0,0-1,4 3,-3-4,0 0,1-1,-1 1,1-2,0 1,-1-1,1 0,0 0,-1-1,1 1,-1-2,1 1,-1-1,0 0,1 0,-1-1,0 1,0-1,-1-1,1 1,-1-1,1 0,-1 0,0-1,-1 0,1 1,-1-1,0-1,0 1,0-1,-1 1,0-1,0 0,-1-1,1 1,-1 0,-1 0,1-1,-1 1,0-1,-1-1,-2-2,-1 1,-1-1,0 1,0 0,-1 1,0-1,-1 1,0 0,0 0,0 1,-1 0,0 0,-1 0,1 1,-1 0,-1 0,1 1,-1 1,0-1,0 1,0 0,0 1,-1 0,1 1,-1 0,0 1,0-1,0 2,0 0,-17 2,7 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1,'-19'9,"0"0,0 2,1 1,0 0,1 1,1 0,0 2,1 0,0 1,1 0,1 1,1 0,0 1,1 1,1 0,1 0,1 1,0 0,2 1,0-1,1 1,1 3,3-7,0 0,2 0,0 1,1-1,0 0,2 0,0-1,1 1,0-1,3 4,-5-13,1 1,0-1,1 0,-1-1,1 1,1-1,-1 1,1-2,0 1,0-1,1 0,0 0,0 0,0-1,0 0,0-1,1 0,0 0,0 0,0-1,0 0,3 0,8 1,1-1,0 0,0-2,0 0,0-1,0-1,0-1,0-1,-1 0,1-2,-1 0,0-1,-1-1,0-1,0 0,-1-2,0 0,-1 0,0-2,-1 0,0-1,-1 0,-1-1,0-1,-1 0,-1 0,-1-1,0-1,-1 0,-1 0,0-1,-2 0,3-9,-7 19,1-1,-1 1,-1-1,0 0,0 0,-1 0,0 0,-1 0,0 1,0-1,-1 0,-1 1,0-1,0 1,0-1,-1 1,-1 1,0-1,0 0,0 1,-1 0,0 1,-1-1,0 1,0 0,0 1,-7-5,-63-28,41 26</inkml:trace>
  <inkml:trace contextRef="#ctx0" brushRef="#br0" timeOffset="282.568">0 452,'109'-12,"472"-66,-184 2,-293 54,-95 25,-6 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0 226,'6'4,"0"-1,0 0,0 0,0-1,1 0,-1 0,1 0,-1-1,1 0,0 0,-1-1,1 0,0 0,7 1,297 2,-103-29,-172 13,-31 6</inkml:trace>
  <inkml:trace contextRef="#ctx0" brushRef="#br0" timeOffset="311.784">424 0,'0'29,"0"14,0 5,-5-1,-2-4,1-5,1-3,2-3,0-3,2 0,1-2,0 1,0-1,5 1,2-1,-1 1,4-4,0-7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31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0 340,'90'-30,"1"4,82-11,-125 27,0 3,0 2,1 2,0 2,39 5,10 19,-116-44,-229-130,193 94,45 39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31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32,'55'28,"-40"-17,0 2,0 0,-2 0,1 1,-2 1,0 0,-1 1,0 0,-1 1,-1 0,-1 0,0 1,2 10,8 34,-2 0,-4 0,2 30,2 9,2 118,-8-173,-9-45,-1-1,1 0,0 1,-1-1,1 0,0 0,0 0,-1 0,1 0,0 0,0 0,-1 0,1 0,0 0,-1 0,1 0,0 0,0 0,-1-1,1 1,0 0,-1-1,1 1,-1 0,1-1,0 1,-1-1,1 1,-1-1,1 1,-1-1,1 0,-1 1,0-1,1 1,-1-1,0 0,1 1,-1-1,0 0,0 1,0-1,1 0,-1 0,0 1,0-1,0 0,0 0,48-176,-11 59,5 2,4 3,6 1,19-23,-17 14,-49 103</inkml:trace>
  <inkml:trace contextRef="#ctx0" brushRef="#br0" timeOffset="1">1045 738,'-98'134,"-40"72,117-173,22-63,14-7,1 0,2 2,2 0,22-31,-9 15,-18 25,2 1,1 0,1 1,2 1,11-11,-31 33,1-1,-1 1,0-1,0 1,1-1,-1 1,1 0,-1 0,1 0,-1-1,1 2,0-1,-1 0,1 0,0 0,0 1,0-1,0 1,-1 0,1-1,0 1,0 0,0 0,0 0,0 0,0 1,0-1,0 0,-1 1,1-1,0 1,0 0,0 0,-1-1,1 1,0 0,-1 1,1-1,-1 0,1 0,-1 1,0-1,0 1,1-1,-1 1,0-1,0 1,0 0,-1-1,2 2,2 8,1 0,-2-1,1 1,-2 0,1 1,-2-1,1 0,-2 1,1 5,9 63,44 145,-54-225,-1-1,1 1,0 0,-1 0,1-1,-1 1,1 0,0 0,-1 0,1 0,-1 0,1 0,-1-1,1 1,-1 0,1 0,-1 1,1-1,-1 0,1 0,0 0,-1 0,1 0,-1 0,1 1,-1-1,1 0,0 0,-1 0,1 1,-1-1,1 0,0 1,0-1,-1 0,1 1,0-1,-1 1,1-1,0 0,0 1,0-1,-1 1,1-1,0 1,0-1,0 0,0 1,0-1,0 1,0-1,0 1,0-1,0 1,0-1,0 1,0-1,0 1,1-1,-1 0,0 1,-37-29,33 26,-15-16,-2 2,0 1,-1 1,0 0,-1 2,-1 1,0 0,-10-1,13 8,3 5</inkml:trace>
  <inkml:trace contextRef="#ctx0" brushRef="#br0" timeOffset="2">1693 681,'-23'34,"-19"25,-1 7,1 3,4-6,8-9,4-9,2-7,0-6,4-2,1-8,3-1,1-6,1 1,4 1,9-6,3-5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31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0,'-1'0,"-1"0,1 0,0 1,-1-1,1 0,0 1,-1-1,1 0,0 1,-1 0,1-1,0 1,0 0,0 0,-1-1,1 1,0 0,0 0,0 0,0 0,1 1,-1-1,0 0,0 0,1 0,-1 1,1-1,-1 0,1 1,-1-1,1 0,0 1,0-1,0 1,-1-1,2 0,-1 1,0-1,0 1,0-1,0 0,1 1,-1 0,-2 8,-3 2,1 0,0 0,1 1,1-1,0 1,0 0,1-1,1 1,0 0,1 0,0 0,1-1,0 1,1-1,1 1,4 10,-6-20,-1-1,1 0,-1 0,1 0,0 0,0 0,0 0,0-1,0 1,0-1,0 1,1-1,-1 0,1 0,-1 0,1 0,-1 0,1-1,-1 1,1-1,0 1,-1-1,1 0,0 0,-1 0,1-1,0 1,-1 0,1-1,-1 0,1 0,-1 0,1 0,-1 0,1 0,-1-1,76-62,-1-25,-76 89,1 0,-1 1,1-1,-1 1,1-1,-1 1,1-1,-1 1,0 0,0 0,1 0,-1 0,0 0,0 0,0 0,0 0,0 0,0 0,0 0,0 1,0-1,-1 0,1 1,0-1,-1 1,1-1,-1 1,0-1,1 1,-1-1,0 1,0-1,0 2,3 5,52 82,-52-88,-1 0,0 1,1-1,-1 0,1 0,0 0,0-1,-1 1,1-1,0 1,0-1,1 0,-1 0,0 0,0-1,0 1,1-1,-1 0,0 0,0 0,1 0,-1 0,0-1,0 0,1 1,-1-1,0 0,0-1,0 1,1-1,8-7,-1-1,0 0,0 0,-1-1,-1-1,0 1,0-1,-1-1,-1 0,0 0,-1 0,0-1,-1 0,1-5,14-67,-18 62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6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395 463,'-61'30,"1"3,1 3,2 1,-37 34,89-68,0 0,1 1,-1 0,1 0,0 0,0 0,0 1,1 0,-1-1,1 1,0 1,0-1,1 0,0 1,0-1,0 1,1 0,-1-1,1 1,0 2,4-5,-1 0,1 0,0 0,0-1,-1 1,2-1,-1 0,0 0,0 0,1 0,-1 0,1-1,-1 0,1 0,0 0,0 0,-1 0,1-1,0 1,0-1,0 0,0 0,-1-1,1 1,0-1,0 0,0 0,-1 0,4-1,15-7,0 0,0-1,0-1,-2-1,1-1,14-13,34-20,-68 45,0 0,0 0,0 0,1 0,-1 0,0 0,0 1,0-1,1 0,-1 1,0-1,1 1,-1 0,0-1,1 1,-1 0,1 0,-1 0,1 0,-1 0,0 0,1 0,-1 0,1 0,-1 1,0-1,1 1,-1-1,0 1,1-1,-1 1,0 0,0 0,0 0,0-1,0 1,0 0,0 0,0 1,0-1,0 0,0 0,0 0,-1 0,1 1,-1-1,1 0,-1 1,1-1,-1 1,0-1,1 0,-1 1,4 37,-5-35,1 0,-1 1,1-1,0 0,0 0,1 0,0 0,-1 0,1 0,0 0,1 0,-1 0,1 0,0 0,0-1,0 1,0-1,1 1,-1-1,1 0,0 0,0 0,0 0,0-1,0 1,1-1,-1 0,1 0,1 1,4-1,0 0,0-1,1 0,-1 0,0-1,1 0,-1-1,1 0,-1 0,0-1,0 0,0-1,0 0,0 0,-1-1,1 0,-1-1,0 0,0 0,0 0,-1-1,0 0,0-1,2-2,13-15,-1-1,-1 0,-2-1,0-2,-2 1,7-17,7-20,-2-2,-3 0,-3-2,5-36,-24 92,0 0,-1 0,0 0,-1 0,-1 0,0 0,0 0,-1-1,-1 1,0 0,-1 0,0 1,-1-1,0-1,4 12,-1 1,1-1,-1 0,1 0,-1 0,1 0,-1 1,0-1,1 0,-1 0,0 1,1-1,-1 1,0-1,0 0,0 1,0-1,1 1,-1 0,0-1,0 1,0 0,0 0,0-1,0 1,0 0,0 0,0 0,0 0,0 0,0 1,0-1,0 0,0 0,0 1,0-1,0 0,1 1,-1-1,0 1,0-1,0 1,0-1,1 1,-1 0,0-1,1 1,-1 0,0 0,1-1,-1 2,-26 44,-7 123,28-124,2-1,2 1,1 0,3 1,2-2,2 1,1-1,11 33,29 87,-48-164,1-1,0 0,0 1,-1-1,1 0,0 1,0-1,0 0,0 1,0-1,0 0,0 1,0-1,0 0,0 0,0 1,0-1,0 0,1 1,-1-1,0 0,1 1,-1-1,0 1,1-1,-1 0,1 1,-1-1,1 1,-1-1,1 1,-1-1,1 1,-1 0,1-1,0 1,-1 0,1-1,0 1,-1 0,1 0,0-1,-1 1,1 0,0 0,-1 0,1 0,0 0,0 0,-1 0,1 0,0 0,-1 1,1-1,0 0,-1 0,1 1,0-1,-1 0,1 1,-1-1,1 1,0-1,-1 0,1 1,-1-1,1 1,1-21</inkml:trace>
  <inkml:trace contextRef="#ctx0" brushRef="#br0" timeOffset="246.152">678 407,'19'5,"31"1,11 0,0-1,-6-1,-6-2,-8-1,-6 0,-3-1,-4-1,-5 1</inkml:trace>
  <inkml:trace contextRef="#ctx0" brushRef="#br0" timeOffset="484.63">1383 576,'5'34,"2"10</inkml:trace>
  <inkml:trace contextRef="#ctx0" brushRef="#br0" timeOffset="649.774">1327 182,'0'0</inkml:trace>
  <inkml:trace contextRef="#ctx0" brushRef="#br0" timeOffset="904.843">1609 492,'67'237,"-31"-172,-35-63,0-1,0 1,0-1,1 1,-1-1,1 0,-1 0,1 0,-1 0,1 0,0 0,0 0,-1 0,1 0,0-1,0 1,0-1,0 0,0 1,0-1,0 0,-1 0,1 0,0 0,0 0,0-1,0 1,0-1,0 1,0-1,-1 0,1 1,0-1,1-1,6-6,-1-1,0 0,0 0,-1 0,0-1,-1 0,0-1,-1 1,0-1,-1 0,0 0,0-1,1-8,2-1,29-97,-28 94</inkml:trace>
  <inkml:trace contextRef="#ctx0" brushRef="#br0" timeOffset="1199.551">2174 604,'22'-18,"-1"0,-1-2,0 0,-1-1,-2-1,0-1,-1-1,9-17,-24 39,0 0,1 1,-1-1,0 0,0 0,0 1,-1-1,1 0,0 0,-1 0,1 0,-1 0,1 0,-1 0,0-1,0 1,0 0,0 0,0 0,-1 0,1 0,-1 0,1 0,-1 0,0 0,1 0,-1 0,0 1,0-1,-1 0,1 0,0 1,0-1,-1 1,1-1,-1 1,0 0,1-1,-1 1,0 0,0 0,1 0,-1 0,0 1,0-1,0 0,0 1,-1 0,-6 1,1 0,-1 1,0 1,0-1,1 1,0 1,-1 0,1 0,0 0,1 1,-1 0,1 1,0 0,1 0,-1 0,1 1,0 0,1 0,0 0,0 1,-3 6,3-7,0 2,1-1,0 0,0 1,1 0,0 0,0 0,1 0,0 0,1 1,0-1,0 0,1 1,1-1,-1 1,2-1,-1 0,1 1,0-1,1 0,0 0,1-1,0 1,0-1,0 1,1-1,1-1,-1 1,1-1,1 0,-1 0,5 2,2 1,0 0,1-2,0 0,1 0,0-2,0 1,1-2,-1 0,1-1,0-1,1 0,6 0,61-17,-60 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3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34,'-15'-14,"-4"-6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72 324,'-1'1,"0"1,0 0,0-1,0 1,0 0,1 0,-1 0,1 0,-1 0,1-1,0 1,0 0,0 0,0 0,0 0,0 0,0 0,1 0,-1 0,1 0,-1-1,1 1,0 0,0 0,-1-1,1 1,1 0,-1-1,0 1,0-1,0 1,1-1,-1 0,1 0,-1 1,1-1,0 0,-1 0,1 0,0-1,0 1,-1 0,1-1,1 1,15 4,0 0,0-1,1 0,0-2,-1 0,1-2,0 0,0-1,0 0,1-2,-8 2,0-1,0 0,0-1,0-1,-1 0,1 0,-1-1,0 0,0-1,-1 0,0-1,0 0,0-1,-1 0,0 0,-1-1,0 0,0 0,-1-1,0 0,-1-1,0 1,-1-1,0 0,0-1,0-5,-2 9,1-1,0-1,-1 1,0-1,0 0,-1 1,0-1,-1 0,0-1,-1 1,0 0,-1 0,0 0,0 0,-1 0,0 0,-1 0,-3-7,6 16,-1 0,1 0,-1 0,0 0,1 0,-1 0,0 0,0 0,0 0,0 0,0 0,0 1,0-1,0 0,0 1,0-1,0 1,0-1,0 1,0-1,-1 1,1 0,0 0,0-1,0 1,-1 0,1 0,0 0,0 1,0-1,-1 0,1 0,0 1,0-1,0 0,-1 1,1-1,0 1,0 0,0-1,0 1,0 0,0 0,0-1,1 1,-1 0,0 0,0 0,1 0,-1 0,-34 54,15-3,2 2,2 0,3 1,-3 37,-2 1,4-14,-3-2,-3 0,-4-1,-3-1,-4-1,-2-2,-18 24,40-79,0 0,-1-1,-1-1,0 0,-1 0,-1-2,0 0,-11 8,27-22,-1 0,1 1,-1-1,1 0,-1 0,1 1,-1-1,0 0,1 0,-1 0,0 1,1-1,-1 0,0 0,0 0,0 0,0 0,0 0,0 1,0-1,0 0,0 0,0 0,-1 0,1 0,0 0,-1 1,1-1,0 0,-1 0,1 1,-1-1,1 0,-1 0,1 1,-1-1,0 1,1-1,-1 0,0 1,0-1,1 1,-1 0,0-1,0 1,0 0,0-1,1 1,-1 0,0 0,0 0,0 0,0-1,0 1,0 1,1-1,-1 0,0 0,0 0,0 0,0 1,0-1,1 0,-1 1,0-1,0 1,11-16,1 1,1 1,0 0,1 1,0 0,1 0,0 2,1 0,0 0,8-6,1-1,1 2,0 0,1 2,1 1,0 1,1 1,0 1,0 2,0 0,1 3,0 0,0 1,1 2,-1 1,17 3,22 10,71 2,-134-16,0 1,-1-1,1 0,-1 0,1-1,-1 1,0-1,0 0,0 0,0 0,0-1,0 1,0-1,-1 0,1 0,-1 0,0-1,0 1,0-1,0 0,-1 0,0 0,1 0,-2 0,1 0,0 0,0-4,0 2,-1 1,-1 0,1 0,-1 0,0 0,0-1,0 1,-1 0,0 0,0 0,0-1,0 1,-1 1,-2-5,4 7,-1 0,0 1,0-1,0 0,0 1,0-1,0 1,0-1,-1 1,1 0,0-1,-1 1,1 0,-1 0,1 0,-1 0,0 0,0 0,1 1,-1-1,0 0,0 1,0-1,0 1,1 0,-1 0,0 0,0 0,0 0,0 0,0 0,0 1,0-1,1 1,-1-1,0 1,0 0,1-1,-1 1,0 0,0 1,-3 2,-1 1,1 0,0 0,0 1,1-1,-1 1,1 0,1 0,-1 1,1-1,0 1,0-1,1 1,0 0,0 0,1 0,0 0,0 1,1-1,-1 0,2 0,-1 0,1 1,0-1,0 0,1 0,0 0,0 0,1-1,0 1,0 0,1-1,-1 0,1 0,1 0,-1-1,1 1,0-1,5 4,0-3,1 0,-1-1,1 0,1-1,-1 0,0-1,1 0,0 0,0-2,0 1,0-2,0 1,0-2,0 0,0 0,-1-1,1 0,0-1,-1-1,1 1,-1-2,0 0,0 0,-1-1,0 0,0-1,7-6,24-15,-2-2,-1-2,-1-1,-2-2,-2-2,-1-1,-2-1,-1-2,-2 0,-3-2,-1-1,-2-1,0-6,-11 18,-1 0,-1-1,-2 0,-2-1,-1 1,-2-1,-1-4,-6 9,-9 40,-3 48,2 1,3 0,3 1,2 0,3 1,3-1,2 1,3 8,24 163,2-123,-26-153,-3-12,-1 30</inkml:trace>
  <inkml:trace contextRef="#ctx0" brushRef="#br0" timeOffset="249.582">1200 465,'39'14,"26"10,13 1,-3-5,-5-9,-4-8,-3-3,-9-3,-3-4,-6-2,-5 0,-10 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1 643,'0'-15,"0"1,1 0,1 0,0 0,1 0,0 0,1 1,1-1,0 1,0 0,3-2,28-48,2 1,4 3,1 1,42-41,25-22,-109 120,1-1,0 1,0 0,0-1,0 1,0 0,0 0,0 1,0-1,0 0,1 1,-1-1,0 1,0 0,0-1,1 1,-1 0,0 1,1-1,-1 0,0 1,0-1,0 1,1-1,-1 1,0 0,0 0,0 0,0 0,0 1,-1-1,1 0,0 1,0 0,-1-1,1 1,-1 0,0-1,1 2,49 87,-43-73,20 41,-3 1,-3 1,-2 1,1 16,-10-41,-8-28,-1 0,1 0,-1 0,0 0,-1 0,0 0,0 0,-1 0,0 0,-1 1,0 2,-1-9,0 1,0-1,0 0,-1-1,1 1,-1 0,0-1,1 1,-1-1,0 0,0 1,0-2,0 1,0 0,0 0,0-1,0 0,0 0,0 0,0 0,0 0,0 0,0-1,0 1,0-1,0 0,0 0,1 0,-1 0,0-1,0 1,1-1,-1 0,0 0,-5-1,-50-22,0-2,2-3,1-2,2-2,-47-40,81 59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5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0 843,'56'-37,"-42"23,66-56,-2-3,-5-4,-2-3,6-16,-68 85,-1 1,0-2,-1 1,0-1,-1 0,0 0,-1-1,0 0,-1 0,-1 0,0 0,0 0,-1-1,-1 0,-1 1,0-1,-1-4,0 14,-1 0,0 1,-1-1,1 1,-1 0,1 0,-1 0,0 0,0 0,0 0,0 1,-1 0,1-1,-1 1,1 1,-1-1,0 0,0 1,0 0,0 0,0 0,0 0,0 1,0-1,0 1,0 0,0 1,0-1,0 0,0 1,0 0,0 0,0 0,0 1,0 0,1-1,-1 1,0 0,1 1,0-1,-1 0,1 1,0 0,0 0,1 0,-1 0,-1 3,0-3,0 0,0 1,1-1,-1 1,1 0,0 0,0 0,0 0,1 1,-1-1,1 1,0 0,0 0,1-1,0 1,0 0,0 0,0 0,1 0,-1 1,1-1,1 0,-1 0,1 0,0 0,0 0,0 0,1 0,-1-1,1 1,0 0,1-1,-1 1,1-1,0 0,0 0,1 0,-1 0,1-1,-1 1,1-1,0 0,0 0,1 0,-1-1,1 1,-1-1,2 0,12 3,0-2,1 0,-1-1,1 0,-1-2,1 0,7-2,51 2,-75-1,0 1,0 1,0-1,0 0,0 0,0 1,0-1,0 1,0-1,0 1,0 0,0 0,-1 0,1 0,0 0,-1 0,1 1,0-1,-1 1,0-1,1 1,-1-1,0 1,0-1,0 1,0 0,0 0,0 0,-1 0,1-1,0 1,-1 0,0 0,1 0,-1 0,0 0,0 0,0 0,0 0,-1 0,1 0,0 0,-1 0,0 1,-33 92,30-87,-34 113,37-118,1 1,-1-1,1 1,0-1,0 1,0-1,0 1,0-1,1 1,0-1,-1 1,1-1,1 0,-1 0,0 1,1-1,0 0,0 0,-1 0,2 0,-1-1,0 1,1 0,-1-1,1 0,0 1,-1-1,1 0,0-1,1 1,-1 0,0-1,3 1,19 1,-1-4</inkml:trace>
  <inkml:trace contextRef="#ctx0" brushRef="#br0" timeOffset="598.036">931 702,'47'-9,"0"-2,-1-2,-1-2,0-2,-1-2,-1-2,27-19,-67 39,0 0,-1-1,1 0,-1 1,1-1,-1 0,0 0,0 0,0-1,0 1,0-1,0 1,-1-1,1 1,-1-1,0 0,0 0,0 1,0-1,0 0,0 0,-1 0,0 0,1 0,-1 0,0 0,-1 0,1 0,0 0,-1 0,0 0,1 0,-1 0,0 0,-1 0,1 1,0-1,-1 0,0 1,1-1,-1 1,0 0,0-1,-1 1,1 0,0 0,-1 1,1-1,-1 0,1 1,-1 0,0-1,0 1,1 0,-1 0,-1 0,-3 0,0-1,1 1,-1 1,0-1,1 1,-1 0,0 1,0-1,1 2,-1-1,0 0,1 1,-1 1,1-1,0 1,0 0,0 0,0 1,1-1,-1 1,1 1,0-1,-5 5,0 1,1 1,0-1,0 2,1-1,0 1,1 0,0 1,1-1,1 1,0 1,0 2,3-12,1 1,0 0,1-1,-1 1,1 0,0-1,0 1,0 0,1 0,-1-1,1 1,1 0,-1-1,0 1,1-1,0 0,0 1,0-1,1 0,0 0,-1 0,1-1,0 1,1-1,-1 1,1-1,-1 0,1 0,0-1,0 1,0-1,1 0,-1 0,0 0,1-1,0 0,-1 1,1-2,3 2,185 1,-173-6,1 0,-1-2,0 0,0-1,0-1,-1-1,0 0,0-2,-1 0,-1-1,1-1,-2 0,0-1,7-8,17-20,-1-1,-3-3,-1 0,17-34,-41 65,-2-1,0-1,-1 1,0-2,-1 1,-1-1,-1 0,0 0,-2 0,1-1,-2 1,-1-1,0 0,-1 0,-1 1,-2-13,3 26,-1 0,-1 0,1 0,-1 0,1 0,-1 1,0-1,-1 1,1-1,-1 1,1 0,-1 0,0 0,0 0,0 0,-1 1,1-1,0 1,-1 0,0 0,0 0,1 0,-1 1,0 0,0 0,0 0,0 0,-1 0,1 1,0 0,0 0,0 0,0 0,-1 1,1 0,0-1,0 1,0 1,0-1,0 1,1-1,-1 1,0 0,1 1,-1-1,1 1,-1 0,-8 9,0 1,1 0,1 0,0 1,1 1,0-1,1 2,1-1,1 1,0 0,1 0,0 0,1 1,1 0,1 0,1 0,0 0,1 12,0-12,0-1,1 1,1-1,1 1,0-1,1 0,0 0,2 0,-1-1,2 0,0 0,1-1,1 1,0-2,1 1,0-1,1-1,0 0,1 0,1-1,-1-1,2 0,-1-1,2 0,-1-1,41 10,-30-14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7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1 133,'67'0,"174"-11,46-7,-263 14,-30-8,-153-39,88 14,69 39,1-1,0 1,-1-1,1 1,0 0,0 0,0 0,1-1,-1 1,0 0,1 0,-1 0,1 0,0 0,-1 0,1 0,0 0,0 0,1 0,-1 0,0 0,1 0,-1 0,1 0,-1 0,1 0,0 0,0 0,0 0,0-1,0 1,1 0,2 12,-1 6,0 0,-1 0,-2 1,0-1,-1 0,-1 1,0-1,-6 18,-3 36,11-74,0 1,0-1,0 1,0-1,0 0,0 1,0-1,1 1,-1-1,0 1,0-1,0 1,0-1,0 0,1 1,-1-1,0 0,0 1,1-1,-1 0,0 1,1-1,-1 0,0 1,1-1,-1 0,0 0,1 1,-1-1,1 0,-1 0,1 0,-1 0,0 1,1-1,-1 0,1 0,-1 0,1 0,-1 0,0 0,1 0,-1 0,1-1,-1 1,1 0,-1 0,0 0,1 0,-1 0,1-1,-1 1,0 0,1 0,-1-1,0 1,1 0,-1-1,0 1,1 0,-1-1,0 1,0 0,1-1,-1 1,0-1,0 1,0-1,26-26,-25 26,32-41,-19 22,1 1,0 1,2 1,0 0,1 1,5-3,9-4,-20 11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8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349 367,'-28'14,"1"2,0 0,1 2,1 0,1 2,0 1,2 0,0 2,2 1,0 0,-6 13,18-24,0 1,1-1,1 1,1 0,0 0,0 1,1 0,1 0,1-1,0 2,1 1,0-12,1 1,0-1,0 1,0-1,1 0,0 1,0-1,0 1,0-1,1 0,0 0,0 0,1 0,-1 0,1-1,0 1,1-1,-1 1,1-1,-1 0,1-1,0 1,1-1,-1 1,1-1,-1-1,1 1,0 0,0-1,0 0,4 1,0-2,-1 1,1-1,0 0,0-1,0 0,0 0,0-1,0 0,0-1,0 1,0-2,-1 1,1-2,-1 1,0-1,0 0,0 0,0-1,-1-1,0 1,0-1,0 0,21-21,-1 0,-1-2,-2-1,12-19,-23 32,107-176,-119 192,-1-1,1 0,0 0,-1 0,1 0,0 1,0-1,1 0,-1 1,0-1,0 0,1 1,-1 0,1-1,-1 1,1 0,0 0,0 0,-1 0,1 0,0 0,0 0,0 1,1-1,-7 40,0-21,1 0,1 1,0-1,2 1,0 0,1-1,1 1,1-1,2 10,-3-21,1 1,-1 0,1-1,1 0,-1 1,1-1,1-1,-1 1,1-1,0 1,1-1,-1-1,1 1,0-1,1 0,-1 0,1-1,0 0,0 0,0-1,1 0,-1 0,2 0,1-1,1 0,-1 0,0-1,0-1,0 0,1 0,-1-1,0 0,0 0,0-2,0 1,0-1,0 0,-1-1,0 0,1-1,-1 0,-1 0,1-1,-1 0,0-1,0 0,-1 0,0 0,0-1,-1 0,0 0,2-5,115-201,-120 204,-7 16,-8 15,6-8,0 1,1-1,1 1,1 0,0 1,0-1,1 0,1 1,1-1,0 1,1-1,0 1,1-1,1 1,1 0,-2-9,0-1,1 0,0 0,0-1,0 1,1-1,0 1,-1-1,1 0,1 0,-1-1,1 1,-1-1,1 0,0 0,0-1,0 1,1-1,-1 0,0-1,1 1,0-1,-1 0,1-1,0 1,-1-1,1 0,0 0,-1-1,1 0,-1 0,1 0,-1 0,1-1,-1 0,0 0,1-1,0-1,26-14,-1-3,0 0,-2-2,-1-1,3-5,-19 18,24-23,-1-2,-3-2,0-1,-3-1,6-13,-30 45,1 1,0-1,-1-1,0 1,0-1,-1 1,0-2,-1 1,0 0,0 0,-1-1,0 0,-1 1,0-1,0 0,-1-1,0 9,-1 0,1 1,-1-1,0 0,1 1,-1-1,0 1,0-1,0 1,0-1,0 1,-1 0,1 0,0-1,0 1,-1 0,1 0,-1 0,1 0,-1 1,1-1,-1 0,0 1,1-1,-1 1,0-1,0 1,1 0,-1 0,0 0,0 0,1 0,-1 0,0 0,1 0,-1 1,0-1,0 1,1-1,-1 1,1 0,-1 0,1 0,-2 0,-67 43,69-44,-7 4,0 1,1 0,-1 0,1 1,0 0,0 0,1 1,0 0,0 0,0 0,1 1,0 0,1 0,-1 0,2 0,-1 1,1-1,0 1,1 0,0 0,1 0,-1 0,2 1,-1-1,2 4,4-5,1-1,0 0,1 0,0-1,0 0,0 0,1-1,-1 0,1 0,1-1,-1 1,1-2,-1 1,1-2,0 1,0-1,0 0,1-1,-1 0,0 0,9-1,-7 1,-4-1,-1 0,1 1,-1 0,1 0,-1 0,1 1,-1 0,0 0,0 0,0 1,0 0,-1 0,1 0,-1 1,1 0,-1 0,0 1,-1-1,1 1,-1 0,0 0,0 0,-1 1,1-1,1 6,-3-1,-1 0,-1 0,0 1,0-1,-1 0,0 0,-1 0,0 0,0 0,-1-1,-1 1,1-1,-2 1,1-1,-19 55,25-52,3-17</inkml:trace>
  <inkml:trace contextRef="#ctx0" brushRef="#br0" timeOffset="269.229">1140 57,'0'5,"0"1</inkml:trace>
  <inkml:trace contextRef="#ctx0" brushRef="#br0" timeOffset="963.3">2325 537,'-81'674,"46"-527,35-145,0-1,0 1,0-1,0 0,0 1,0-1,-1 1,1-1,0 0,-1 1,1-1,-1 0,0 0,1 1,-1-1,0 0,0 0,0 0,0 0,0 0,0 0,0 0,0 0,0 0,0-1,0 1,-1 0,1-1,0 1,0-1,-1 1,1-1,0 1,-1-1,1 0,-1 0,1 0,0 0,-1 0,1 0,-1 0,1 0,0-1,-1 1,1 0,0-1,-1 1,1-1,0 0,0 1,0-1,-1 0,1 0,0 0,0 0,0 0,0 0,0 0,0-1,-4-9,1-1,1 0,0 0,0 0,1-1,1 1,0 0,1-1,0 1,1-1,0 1,1 0,0-1,1 1,1 0,0 0,0 1,0-6,17-50,3 0,2 2,4 1,2 1,3 1,13-13,-28 42,1 2,1 0,2 1,1 2,1 0,2 2,0 1,2 1,30-18,-58 40,0 1,1 0,-1-1,0 1,1 0,-1 0,1 0,0 0,-1 1,1-1,0 1,-1 0,1-1,0 1,-1 0,1 1,0-1,-1 0,1 1,0 0,-1-1,1 1,-1 0,1 0,-1 1,1-1,-1 0,0 1,0-1,1 1,-1 0,0 0,-1 0,1 0,0 0,-1 0,1 0,-1 1,2 1,27 105,-28-90,-2-1,0 1,0-1,-2 0,-1 1,0-1,-1 0,-1 0,0-1,-1 0,-2 0,1 0,-2-1,0 0,-1 0,-1-1,0 0,-10 8,9-9,0 1,-1-1,-1 1,-1-2,0 0,0-1,-2 0,1-2,-1 0,-10 4,-53 3,78-17,0 1,0-1,0 0,0 0,0 0,0-1,1 1,-1 0,0-1,0 1,0-1,0 0,0 0,0 1,1-1,-1 0,0 0,1-1,-1 1,1 0,-1-1,1 1,0-1,0 1,-1-1,1 1,0-1,0 0,0 1,1-1,-1 0,0 0,1 0,-1 0,1 0,0 0,-1 0,1 0,0 0,32-70,-21 56,4-7</inkml:trace>
  <inkml:trace contextRef="#ctx0" brushRef="#br0" timeOffset="1251.848">3144 1,'-39'433,"30"-349,-4 0,-4-1,-3-1,-23 59,32-90,11-50,0 0,0 0,0 0,0 0,1 0,-1 0,0 0,0 0,1-1,-1 1,1 0,-1 0,1 0,-1-1,1 1,-1 0,1 0,0-1,-1 1,1-1,0 1,-1 0,1-1,0 1,0-1,0 0,0 1,-1-1,1 0,0 1,0-1,0 0,0 0,0 0,0 0,0 0,0 0,0 0,-1 0,1 0,0 0,0-1,0 1,0 0,0-1,0 1,-1 0,1-1,0 1,0-1,0 0,-1 1,1-1,20-9</inkml:trace>
  <inkml:trace contextRef="#ctx0" brushRef="#br0" timeOffset="6634.619">3793 594,'0'-5,"0"0,-1 1,1-1,-1 0,0 1,0-1,-1 1,1-1,-1 1,0 0,0 0,0 0,-1 0,1 0,-1 0,0 0,0 1,-1 0,1-1,-1 1,1 1,-1-1,0 0,0 1,0 0,0 0,-1 0,1 0,-1 1,1 0,-1 0,1 0,-1 0,1 1,-1-1,0 1,1 1,-1-1,0 1,1-1,-1 1,-2 1,-9 2,1 1,0 0,0 1,0 1,0 0,1 1,1 0,-1 1,1 1,1 0,0 1,0 0,1 1,0 0,1 1,1 0,0 0,1 1,0 0,1 1,0 0,2 0,0 0,0 1,1-1,1 1,1 0,0 0,1 14,2-26,-1 0,1 0,0 0,0 0,0 0,1 0,-1-1,1 1,0 0,0-1,0 0,1 1,-1-1,1 0,0 0,0 0,0 0,0-1,0 1,0-1,1 0,-1 0,1 0,0-1,0 1,-1-1,1 1,0-1,0-1,0 1,1 0,6 0,0 0,0-1,0 0,0 0,0-1,-1-1,1 0,0 0,0-1,-1 0,4-3,32-18,-2-2,-1-2,-1-2,-1-2,-2-1,-1-2,21-27,-31 35,64-76,-92 103,0-1,0 1,0-1,0 1,0-1,0 1,0-1,0 1,0-1,1 1,-1 0,0-1,0 1,1-1,-1 1,0-1,1 1,-1 0,0-1,1 1,-1 0,1-1,-1 1,0 0,1 0,-1-1,1 1,-1 0,1 0,-1 0,1 0,-1 0,1 0,-1-1,1 1,-1 0,1 0,-1 0,1 1,-1-1,1 0,-1 0,1 0,-1 0,1 0,-1 1,0-1,1 0,-1 0,1 1,-1-1,0 0,1 1,-1-1,1 0,-1 1,0-1,0 0,1 1,-1-1,0 1,0-1,1 1,-1 0,2 35,-2-29,2 74,3-60</inkml:trace>
  <inkml:trace contextRef="#ctx0" brushRef="#br0" timeOffset="7066.576">4442 819,'2'-21,"2"1,0 0,0 1,2-1,1 1,0 0,1 0,8-12,-11 20,2-4,0 1,0 0,1 1,1 0,0 0,1 0,0 1,1 1,0 0,7-4,-17 14,0 0,0 0,0 0,0 0,0 0,0 1,1-1,-1 0,0 1,1-1,-1 1,0-1,1 1,-1 0,1-1,-1 1,1 0,-1 0,0 0,1 0,-1 0,1 1,-1-1,1 0,-1 1,0-1,1 1,-1-1,0 1,1 0,-1-1,0 1,0 0,0 0,0 0,1 0,-1 0,-1 0,1 0,0 0,0 1,0-1,-1 0,1 0,0 1,-1-1,1 0,-1 1,0-1,1 1,-1-1,0 0,0 1,0-1,0 2,6 80,-8-75,1 0,1 0,-1-1,1 1,1 0,-1 0,1 0,1 0,-1-1,1 1,1 0,-1-1,1 0,1 1,-1-1,1-1,1 1,-1 0,1-1,0 0,0 0,1-1,0 1,0-1,0 0,5 2,-3-4,0 0,0 0,1-1,-1 0,0-1,1 0,0 0,-1-1,1 0,-1 0,1-1,-1 0,1-1,-1 0,1 0,-1-1,0 0,6-3,135-81,-128 73,0 0,-2-1,1-2,-2 1,0-2,-1-1,-1 0,-1-1,-1 0,0-1,-2-1,0 0,-1-1,0-5,-6-23,-10 33</inkml:trace>
  <inkml:trace contextRef="#ctx0" brushRef="#br0" timeOffset="52884.075">5600 565,'55'17,"-33"-12,0-2,0 0,0-2,0 0,0-2,0 0,0-1,0-2,0 0,-1-1,0-1,0-1,0-1,-1-1,14-8,-24 12,-1-1,1 0,-1-1,-1 0,1 0,-1-1,-1 0,1 0,-1-1,-1 0,0 0,0-1,0 0,-4 6,0-1,0 1,0-1,-1 0,1 0,-1 0,0 0,0 0,-1 0,0 0,0 0,0 0,0 0,-1 0,0 0,0 0,0 0,0 0,-1 1,0-1,0 0,0 1,-1-1,0 1,1 0,-1 0,-1 0,1 0,-3-1,-1-2,0 1,0 1,-1 0,0 0,0 0,0 1,0 0,-1 0,1 1,-1 1,0-1,0 1,0 1,0-1,-1 2,1-1,0 1,0 1,-1 0,1 0,0 1,0 0,0 0,1 1,-1 0,-8 4,-8 5,1 0,0 2,1 0,0 2,1 0,1 2,0 0,-9 12,21-22,0 0,1 0,-1 1,2 0,-1 0,1 1,0 0,1 0,1 1,-1 0,2 0,-1 0,2 0,-1 1,2-1,-1 1,2 0,-1 0,2 0,0 0,0 0,1 0,1 3,1-3,1 1,1-1,0 0,0 0,1-1,1 0,0 0,1 0,0-1,0 0,1-1,0 1,1-2,0 1,0-2,1 1,0-1,0-1,1 0,4 1,9 3,-1 0,1-2,1-2,0 0,-1-1,2-2,-1 0,0-2,18-2,-24 0,0-2,0 0,0-1,-1-1,1-1,-1 0,-1-2,1 0,3-4,-4 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7:3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755 282,'-55'-27,"35"17,-1 1,-1 0,0 1,0 2,0 0,-1 1,0 2,0 0,-95-17,97 24,0 0,1 1,0 1,0 1,0 1,1 0,0 2,1 0,0 1,0 1,2 0,-1 2,1 0,1 0,1 1,0 1,-9 15,-30 82,53-110,-1 0,1 0,0 0,0 0,0 1,0-1,0 0,1 0,0 0,-1 0,1 0,0 0,1-1,-1 1,0 0,1 0,-1-1,1 1,0-1,0 1,0-1,0 0,1 0,-1 0,0 0,1 0,0 0,-1-1,1 1,1 0,94 30,-80-27,92 15,-110-20,1 1,0-1,0 1,0-1,-1 1,1-1,0 1,-1-1,1 1,-1-1,1 1,-1 0,1-1,-1 1,1 0,-1 0,1-1,-1 1,0 0,1 0,-1 0,0 0,0-1,0 1,0 0,0 0,0 0,0 0,0-1,0 1,0 0,0 0,0 0,-1 0,1-1,0 1,0 0,-1 0,1 0,-1-1,1 1,-1 0,1-1,-1 1,1 0,-1-1,0 1,1-1,-1 1,0-1,0 1,1-1,-2 1,-39 34,39-34,-38 27,-80 67,115-90,1-1,0 1,0 1,0-1,0 1,1-1,0 1,0 0,1 0,0 0,0 0,0 1,0-1,1 0,0 1,1-1,0 1,0 0,0-1,0 1,1 0,4 1,0 0,0 0,1-1,-1 1,2-1,-1-1,1 1,0-1,0 0,1-1,0 1,0-2,0 1,0-1,1 0,0-1,0 0,0 0,0-1,0 0,0-1,0 0,1 0,4-1,242 3,-183-15,-55 6</inkml:trace>
  <inkml:trace contextRef="#ctx0" brushRef="#br0" timeOffset="869.98">1234 565,'62'11,"-1"-3,1-2,0-3,7-3,-39 0,250 0,-279 0,0 1,0-1,0 1,1 0,-1-1,0 0,0 1,0-1,0 0,1 0,-1 1,0-1,0 0,0 0,1 0,-1 0,0-1,0 1,0 0,1 0,-1-1,0 1,0-1,0 1,0-1,0 1,0-1,0 0,0 0,0 1,0-1,0 0,0 0,-1 0,1 0,0 0,-1 0,1 0,0 0,-1 0,1 0,-1 0,0-1,1 1,-1 0,0 0,0 0,0-1,0 1,0 0,0 0,0 0,0-1,0 1,-1 0,1 0,0 0,-1-1,-14-16,0 1,-1 0,-1 1,-1 1,0 1,-1 0,-7-3,-52-41,77 57,1 0,-1 0,0 0,1 0,-1 0,0 0,1 0,-1 0,0 0,0 1,0-1,0 0,0 1,0-1,0 0,0 1,0-1,0 1,0 0,0-1,0 1,0 0,0 0,0-1,-1 1,1 0,0 0,0 0,0 1,0-1,0 0,-1 0,1 1,0-1,0 0,0 1,0-1,0 1,0 0,0-1,0 1,0 0,0-1,1 1,-1 0,0 0,0 0,1 0,-1 0,0 0,1 0,-1 0,-41 179,-3 127,44-300,0 1,1 0,0 0,0-1,1 1,-1 0,2 0,-1-1,1 1,0-1,1 1,0-1,0 0,0 0,1 0,0-1,1 1,2 3,-3-9,0 0,0 0,0-1,0 0,0 1,-1-1,1 0,0-1,0 1,0-1,0 0,0 0,-1 0,1 0,0 0,-1-1,1 0,-1 0,1 0,-1 0,0 0,0-1,0 0,0 1,-1-1,1 0,-1 0,2-2,-1 2,64-63,-4-2,-3-3,-2-3,26-48,-65 95,-1 3</inkml:trace>
  <inkml:trace contextRef="#ctx0" brushRef="#br0" timeOffset="1383.362">3210 85,'-30'-5,"1"1,-1 2,0 1,0 1,1 1,-1 2,0 1,1 1,0 2,-18 7,31-11,1 0,-1 1,1 1,0 1,1 0,-1 1,1 0,0 1,1 1,0 0,1 0,0 2,0 0,1 0,0 1,1 0,-3 5,12-15,-1 2,1-1,0 0,0 0,0 0,0 1,1-1,-1 0,1 1,0-1,0 0,0 1,0-1,1 0,-1 1,1-1,0 0,0 0,0 1,1-1,-1 0,0 0,1 0,0 0,0-1,0 1,0 0,0-1,1 0,-1 1,1-1,0 1,6 2,0 1,0-1,0 0,1-1,-1 0,1-1,0 0,0 0,11 1,1-1,-14-3,0 1,0 0,0 0,0 1,-1 0,1 0,0 1,-1 0,1 1,-1-1,0 1,0 1,1 0,-7-1,-1-1,1 1,0-1,-1 1,0-1,1 1,-2-1,1 1,0-1,-1 1,1-1,-1 1,0-1,0 1,0-1,-1 0,1 0,-1 0,0 0,0 0,0 0,0 0,0 0,-1-1,1 1,-1-1,0 0,0 1,0-1,-2 3,-166 179,161-177,1 0,0 1,0 0,0 1,1-1,1 2,-1-1,2 1,-1 0,1 1,1-1,0 1,0 1,1-1,0 2,4-10,0 0,0 0,0 0,0 0,1 0,-1 0,1 0,0 0,-1 0,2 0,-1-1,0 1,0 0,1-1,0 1,-1-1,1 1,0-1,0 0,0 0,0 0,1 0,-1 0,1 0,-1-1,1 1,-1-1,1 0,0 0,0 0,-1 0,1 0,0 0,2-1,103 13,120-42,-161 8,-49 16</inkml:trace>
  <inkml:trace contextRef="#ctx0" brushRef="#br0" timeOffset="2688.06">3887 536,'-41'6,"0"3,1 1,0 1,1 3,0 1,1 2,1 1,-23 17,48-29,0 0,1 1,-1 1,1 0,1 0,0 1,0 1,0 0,2 0,-1 0,1 1,1 1,0-1,0 1,1 0,1 1,-1 2,5-13,1 1,-1-1,1 0,0 1,-1-1,1 1,0-1,1 1,-1-1,0 1,1-1,-1 0,1 1,0-1,0 0,0 1,0-1,0 0,1 0,-1 0,0 0,1 0,0 0,-1-1,1 1,0 0,0-1,0 1,0-1,0 0,0 0,1 0,-1 0,0 0,0 0,1 0,-1-1,1 1,-1-1,1 0,-1 0,0 0,3 0,107-23,-59-5,-2-2,-1-2,-2-2,-1-3,37-37,-81 71,13-9,-19 39,-9-1,0 1,2 1,1 0,2 0,0 1,2 0,1 0,1 4,3-28,1-1,-1 1,1 0,0-1,0 1,1-1,0 1,-1-1,1 0,0 0,1 1,-1-2,1 1,0 0,0 0,0-1,0 0,1 1,0-1,-1-1,1 1,0 0,0-1,0 0,1 0,-1 0,0 0,1-1,-1 0,1 0,2 0,7 2,-1-1,1 0,-1-2,1 1,0-2,0 1,-1-2,1 0,-1-1,6-1,16-8,0 0,-1-2,-1-2,-1-1,0-1,-1-2,-1-1,-1-2,-1 0,-1-2,7-10,6-6,-1-2,-3-2,-1-1,-3-2,13-26,-44 72,1 1,-1-1,0 1,0-1,0 1,0-1,0 0,0 0,0 0,0 1,-1-1,1 0,-1 0,0 0,1 0,-1 0,0 0,0 0,0 0,0 0,0 0,-1 0,1 0,-1 0,1 0,-1 1,0-1,0 0,1 0,-1 0,0 1,-1-1,1 1,0-1,0 1,-1-1,1 1,-1-1,1 1,-1 0,0 0,1 0,-1 0,0 0,0 0,0 1,1-1,-1 1,0-1,0 1,0 0,0-1,0 1,-1 0,-14 3,0 1,1 1,-1 0,1 1,0 1,1 0,-1 1,1 1,1 0,0 1,0 0,1 2,-5 4,17-15,-10 7,0 0,1 0,0 1,0 0,1 0,0 1,1 1,0-1,0 1,1 1,1-1,0 1,-2 6,8-16,0 1,-1-1,1 1,0-1,0 1,1-1,-1 1,0-1,1 1,0-1,-1 1,1-1,0 1,0-1,0 0,1 0,-1 0,0 1,1-1,-1 0,1-1,0 1,0 0,0 0,0-1,0 1,0-1,0 0,0 0,1 1,-1-1,0-1,1 1,0 0,88 17,197-19,-285 1,-1 0,0 0,1 0,-1 1,0-1,0 1,0-1,1 1,-1 0,0 0,0 0,0 0,0 0,0 1,0-1,-1 0,1 1,0-1,-1 1,1 0,-1 0,1 0,-1-1,0 1,0 0,0 0,0 1,0-1,0 0,-1 0,1 0,-1 1,0-1,1 2,-13 83,5-58,5-25,1 0,-1 0,1-1,-1 1,1 0,1 0,-1 0,0 0,1 0,0 0,0 1,0-1,1 0,-1 0,1 0,0 0,0 0,0 0,1-1,-1 1,1 0,0-1,0 1,0-1,1 1,-1-1,1 0,0 0,-1 0,1 0,1-1,-1 1,0-1,1 0,-1 0,1 0,0 0,-1-1,1 1,0-1,0 0,0 0,2-1,10-2,1-2,-1-1,0 0,-1 0,1-2,-1 0,0-1,-1 0,0-1,0-1,-1 0,0-1,-1 0,0-1,8-11,7-2,26-32,-1-2,-4-3,-2-1,-3-3,10-25,-9 20,-19 32,-2 0,-2-2,-2 0,-1-1,3-15,-21-26,0 81,-1 0,1 0,-1 1,0-1,0 0,1 0,-1 1,-1-1,1 1,0-1,0 1,-1-1,1 1,0 0,-1-1,1 1,-1 0,0 0,1 0,-1 0,0 1,0-1,0 0,1 1,-1-1,0 1,0 0,0-1,0 1,0 0,0 0,0 0,0 1,1-1,-1 0,0 1,0-1,0 1,0 0,1-1,-2 2,-5 4,0 0,0 0,0 1,1 1,1-1,-1 1,1 0,0 1,1-1,0 1,0 0,1 0,0 1,1-1,0 1,0 0,1 0,0 0,1 0,0 0,1 0,0 1,1 8,1 21,1 1,2-1,2 1,2-1,12 33,10 49,-9 46,-6-37,-15-119</inkml:trace>
  <inkml:trace contextRef="#ctx0" brushRef="#br0" timeOffset="2937.741">5073 479,'43'0,"39"-4,9-3,-5-3,-13-2,-9-2,-11 0,-9-1,-3-4,1-2,4-4,2-1,-1-2,-4-1,-9 5</inkml:trace>
  <inkml:trace contextRef="#ctx0" brushRef="#br0" timeOffset="3201.795">6117 1,'-56'95,"4"4,4 1,-20 68,62-154,1-1,0 1,1 0,0 0,1 0,1 1,0-1,1 1,1-1,0 1,1 0,1-1,0 1,1-1,0 0,4 11,-3-17,0 0,0 0,1 0,0 0,1 0,-1-1,1 0,1 0,-1-1,1 0,0 0,1 0,-1-1,1 0,0-1,0 0,1 0,-1 0,1-1,0-1,0 1,0-2,0 1,0-1,0 0,9-1,7-2,-1-2,0 0,1-2,-2 0,1-2,-1-1,0 0,-1-2,0-1,-1 0,2-3,-9 7,48-13,-60 62,-4-36,1 1,0 0,0-1,0 1,0 0,1 0,0 0,0 0,1-1,-1 1,1 0,1 0,-1-1,1 1,0 0,0-1,0 0,1 1,0-1,0 0,1-1,-1 1,1 0,0-1,0 0,0 0,1 0,-1 0,1-1,0 0,0 0,2 1,16 3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0,'-2'1,"0"1,0-1,0 1,1-1,-1 1,0-1,1 1,0 0,-1 0,1 0,0 0,0 0,0 0,0 0,0 0,0 0,1 1,-1-1,1 0,-1 1,1-1,0 0,0 0,0 1,0 1,0-1,-28 196,25 113,2-305,1 1,-1-1,1 0,0 1,1-1,-1 0,2 1,-1-1,1 0,0 0,0 0,1 0,0 0,0-1,1 1,0-1,0 0,0 0,1 0,0-1,0 0,0 1,4 1,-3-7,1-1,-1 0,0 0,1 0,-1-1,0 0,0 0,0-1,0 1,-1-1,1-1,-1 1,1-1,-1 0,0 0,-1 0,1-1,-1 0,0 0,0 0,0 0,-1 0,1-3,96-162,-52 10,-48 161,0-1,1 1,-1-1,0 0,0 1,0-1,0 1,1-1,-1 0,0 1,0-1,1 0,-1 1,0-1,1 0,-1 1,0-1,1 0,-1 0,1 0,-1 1,0-1,1 0,-1 0,1 0,-1 0,0 0,1 1,-1-1,1 0,-1 0,1 0,-1 0,1 0,-1-1,0 1,1 0,-1 0,1 0,-1 0,0 0,1-1,-1 1,1 0,-1 0,0 0,1-1,-1 1,0 0,1-1,-1 1,0 0,1-1,-1 1,0 0,0-1,0 1,1-1,-1 1,0 0,0-1,0 0,10 40,-9-37,3 27,2 1,2-1,0-1,2 1,1-2,1 1,1-2,2 1,1-2,0 0,14 13,-27-35,-1 0,1 0,0 0,1-1,-1 0,0 1,1-1,-1-1,1 1,0 0,0-1,-1 0,1 0,0 0,0 0,0-1,0 1,0-1,0 0,0 0,0 0,0-1,0 0,0 1,0-2,0 1,0 0,-1-1,1 1,-1-1,1 0,-1 0,1-1,-1 1,0-1,0 1,2-4,16-21,-2-1,-1-1,-1-1,-2 0,-1-2,-1 1,-2-1,6-28,32-194,-48 247,-1 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1 188,'540'0,"-536"0,-2 0,0 1,-1-1,1 1,0-1,0 1,-1-1,1 0,0 0,0 0,-1 0,1 0,0 0,0-1,-1 1,1-1,0 1,0-1,-1 1,1-1,-1 0,1 0,-1 0,1 0,-1 0,1 0,-1 0,0 0,0-1,1 1,-1 0,0-1,0 1,-1-1,1 1,0-1,0 0,-1 1,1-1,-1 0,1 1,-1-1,0-1,-3-8,-2 1,0-1,0 1,0 1,-2-1,1 1,-1 0,0 0,-1 1,0 0,0 1,-8-6,11 8,4 3,-1 0,1 0,-1 1,0-1,1 0,-1 1,0-1,0 1,0 0,0-1,0 1,0 0,-1 0,1 0,0 1,0-1,-1 0,1 1,-1 0,1-1,0 1,-1 0,1 0,-1 1,1-1,0 0,-1 1,1-1,0 1,-1 0,1 0,0 0,0 0,0 0,0 0,0 1,0-1,0 1,0-1,0 1,1 0,-1 0,1-1,-1 1,1 0,0 0,0 1,0-1,0 0,0 0,0 1,0 0,-15 44,2 1,2 1,2 0,0 17,9-58,-1-7,1 1,0-1,0 1,0 0,1-1,-1 1,0 0,1 0,-1 0,1-1,-1 1,1 0,0 0,0 0,0 0,0 0,0 0,0 0,0-1,1 1,-1 0,1 0,0 0,-1 0,1-1,0 1,0 0,0-1,0 1,0-1,0 1,1-1,-1 1,0-1,1 0,-1 0,1 0,-1 0,1 0,0 0,-1 0,1 0,0-1,0 1,0 0,-1-1,3 1,8-7,0 0,-1-1,0 0,0-1,0 0,-1-1,0 0,-1-1,6-6,16-16,42-32,-55 47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20,'0'-1,"0"0,-1 0,1 0,0 1,0-1,-1 0,1 0,-1 0,1 0,-1 0,1 1,-1-1,1 0,-1 0,0 1,0-1,1 0,-1 1,0-1,0 1,0-1,1 1,-1-1,0 1,0 0,0-1,0 1,0 0,0 0,0 0,0 0,0-1,0 1,0 1,0-1,0 0,0 0,0 0,0 0,1 1,-1-1,0 0,0 1,0-1,0 1,0-1,1 1,-1-1,0 1,0 0,1-1,-1 1,0 0,1 0,-1-1,1 1,-1 0,1 0,-1 0,1 0,0 0,-1 0,1 0,-5 18,1 1,0-1,2 1,0 0,2 0,0 0,1 9,0 8,-1 2,-2-16,0 0,2 0,1-1,1 1,0 0,2-1,1 1,0-1,2-1,1 1,0-1,1 0,13 19,-20-37,0 0,1 0,-1 0,1 0,0 0,0-1,0 1,0-1,0 0,0 0,1 0,-1 0,1-1,-1 1,1-1,0 0,-1 0,1 0,0-1,0 1,0-1,0 0,-1 0,1 0,0 0,0-1,0 0,0 0,-1 0,1 0,0 0,-1-1,1 0,-1 1,0-1,1-1,-1 1,18-15,0-1,-2 0,0-1,-1-2,-2 1,0-2,-1 0,0-1,0-6,47-66,-62 95,0 1,0-1,0 1,0-1,1 1,-1-1,0 0,0 1,0-1,0 1,0-1,1 1,-1-1,0 0,0 1,1-1,-1 0,0 1,1-1,-1 0,0 1,1-1,-1 0,0 0,1 1,-1-1,0 0,1 0,-1 0,1 1,-1-1,1 0,-1 0,1 0,-1 0,0 0,1 0,-1 0,1 0,-1 0,1 0,-1 0,1 0,-1 0,0-1,1 1,-1 0,1 0,-1 0,1-1,-1 1,0 0,1 0,-1-1,0 1,1 0,-1-1,0 1,0 0,1-1,-1 1,0-1,1 1,0 48,-1-41,0 4,13 143,-12-149,0 1,1 0,0-1,0 1,0-1,1 0,0 0,0 0,0 0,0 0,1-1,0 1,0-1,0 0,0 0,1-1,0 1,-1-1,1 0,1 0,-1-1,0 1,1-1,4 1,1-1,-1-1,0 0,0 0,1-1,-1-1,0 0,0 0,1-1,-1 0,0-1,-1 0,1 0,0-1,-1-1,0 1,0-2,0 1,-1-1,0 0,0-1,0 0,-1 0,0-1,0 0,-1 0,0 0,-1-1,2-2,12-20,0 0,-2-2,-2 0,0 0,-3-1,-1-1,-1 0,-2-1,-1 0,-2 0,-2 0,-1-1,-2-7,9 59,-3 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6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35 931,'-15'29,"-4"9</inkml:trace>
  <inkml:trace contextRef="#ctx0" brushRef="#br0" timeOffset="248.437">6 367,'0'0</inkml:trace>
  <inkml:trace contextRef="#ctx0" brushRef="#br0" timeOffset="513.336">316 1044,'162'-324,"-109"259,-51 65,0 0,0 0,0 0,0 1,0-1,0 1,0-1,0 1,0 0,-1 0,1 0,0 0,0 0,-1 0,1 1,-1-1,1 0,-1 1,0-1,1 1,-1 0,0-1,0 1,0 0,0 0,0-1,-1 1,1 0,-1 0,1 0,-1 0,1 0,-1 0,0 0,0 0,0 0,0 0,-1 0,1 0,0 0,-1 0,0 1,2 43,-2-40,-1-1,1 1,1 0,-1 0,1 0,0 0,0 0,0 0,1 0,0 0,1 0,-1 0,1 0,0-1,0 1,1-1,-1 1,1-1,1 0,-1 0,1-1,0 1,0 0,0-1,0 0,1 0,0-1,0 1,0-1,0 0,0 0,1-1,1 1,0-3,-1 0,1 0,0-1,0 0,0 0,-1-1,1 0,-1 0,1-1,-1 0,0 0,0 0,0-1,0 1,-1-2,1 1,-1 0,0-1,0 0,-1 0,0-1,0 1,0-1,0 0,-1 0,0 0,0-1,-1 1,1-1,-2 1,1-1,-1 0,1-6,25-44,-16 44</inkml:trace>
  <inkml:trace contextRef="#ctx0" brushRef="#br0" timeOffset="984.951">1276 592,'-13'10,"1"2,0-1,1 2,0-1,1 2,1-1,0 1,0 1,1-1,1 1,1 1,0 1,4-12,1 1,0-1,0 0,1 1,-1-1,1 1,1-1,-1 1,1-1,-1 1,2-1,-1 0,1 1,-1-1,1 0,1 0,-1 0,1 0,0-1,0 1,0-1,1 0,-1 0,1 0,0 0,0 0,1-1,-1 0,1 0,-1 0,1 0,0-1,0 0,0 0,1 0,-1-1,0 1,1-1,-1-1,0 1,5-1,8 1,0 0,0-2,0 0,0-1,0-1,-1 0,1-1,-1-1,0-1,0-1,0 0,-1-1,0-1,-1 0,0-1,0-1,-1 0,-1-1,0-1,0 0,2-4,12-8,-1-1,-1-1,-2-1,0-1,-2-1,-2-1,0-1,-2 0,-2-2,-1 0,-1 0,6-30,-16 42,0 1,-1-1,-1 0,-1 1,-1-1,-1 0,0 1,-6-20,6 33,0 1,-1-1,0 1,0 0,0 0,-1 0,0 0,0 0,-1 1,0 0,0 0,-1 0,1 1,-1 0,0 0,-1 0,1 1,-1-1,0 2,0-1,0 1,0 0,-1 1,1-1,-1 1,-1 1,-8 1,0 1,1 0,-1 2,0 0,0 1,1 0,0 2,0 0,0 0,1 2,0 0,0 0,1 2,0 0,1 0,0 1,1 1,0 0,0 1,2 0,-1 0,2 1,-2 4,0-1,0 0,1 1,1 0,1 1,0 0,2 0,0 1,1 0,1 0,1 0,0 0,2 0,0 1,2-1,0 0,1 1,1-1,1 0,1 0,0-1,2 1,0-1,1-1,1 1,1-1,1-1,4 5,16 13,1-3,2 0,2-3,0 0,2-3,1-1,1-2,0-1,2-3,1-1,0-2,1-2,1-2,0-2,0-2,3-1,-9-1,-8-3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98,'2'-2,"-1"0,0 0,1 1,0-1,-1 0,1 1,0-1,0 1,0 0,0-1,0 1,0 0,0 0,0 0,0 1,1-1,-1 0,0 1,1-1,-1 1,0 0,1 0,-1 0,0 0,1 0,0 0,239-14,57-43,-272 55,-4 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1 114,'33'-9,"26"-4,8-4,-3 0,-8 4,-8 4,-8 3,-5-2,-5 1,-2 1,-1 1,0 3,0 0,-5 6,-6 3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8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0,'-2'7,"0"0,0 0,0 0,-1-1,0 1,0-1,0 1,-1-1,0 0,0-1,-1 1,-3 3,-2 3,-127 185,133-193,1 0,0 1,-1 0,2 0,-1 0,0 0,1 0,0 0,0 0,1 1,-1-1,1 1,0-1,1 1,-1 0,1-1,0 1,1 0,-1-1,1 1,0-1,1 1,-1-1,1 1,0-1,1 0,-1 0,1 0,0 0,0 0,0-1,1 1,1 0,8 2,1 0,0-1,0-1,1-1,0 0,-1 0,1-2,0 0,1 0,-1-2,0 0,0 0,0-1,1-1,-1-1,-1 0,11-4,-19 6,-1 0,1-1,-1 0,1 0,-1 0,0 0,0-1,0 0,0 0,0 0,-1-1,1 1,-1-1,0 0,0 0,2-4,7-11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788 452,'-26'-11,"-20"-9,0 2,-1 2,0 3,-1 1,-1 2,0 3,-19 0,-18 20,84-13,0 0,0 1,0 0,0-1,0 1,0 0,0 0,0 0,0 0,0 1,0-1,0 0,1 1,-1-1,0 1,1 0,0-1,-1 1,1 0,0 0,0 0,0 0,0 0,0 0,1 0,-1 0,0 0,1 1,0-1,-1 0,1 0,0 1,0-1,0 0,1 0,-1 1,3 2,0 0,1 0,-1 0,1 0,0-1,1 0,-1 0,1 0,-1 0,1-1,0 1,1-1,-1 0,0-1,1 0,0 1,-1-2,1 1,0-1,0 0,0 0,3 0,32 11,-40-12,0 0,0 0,0 0,0 0,0 1,0-1,0 0,0 1,0-1,0 1,0-1,0 1,0 0,0-1,0 1,0 0,-1-1,1 1,0 0,-1 0,1 0,0 0,-1 0,1 0,-1 0,1 0,-1 0,0 0,1 0,-1 0,0 0,0 0,0 0,0 0,0 0,0 0,0 1,0-1,0 0,0 0,0 0,-1 0,1 0,-1 0,1 0,-1 0,1 0,-1 0,1 0,-2 0,-43 37,-59 17,80-44,0 0,0 2,1 0,1 2,0 0,1 2,1 0,1 2,-12 13,28-28,0 0,0 0,0 1,1-1,-1 1,1 0,0 0,1-1,-1 1,1 0,0 0,0 1,1-1,-1 0,1 0,0 0,1 0,-1 0,1 0,0 1,0-1,1 0,-1-1,1 1,0 0,1 0,-1-1,1 1,0-1,0 0,0 0,0 0,1 0,0-1,-1 1,1-1,4 2,14 5,0-1,1 0,0-2,1-1,0-1,0-1,0 0,0-2,1-1,-1-1,0-2,11-1,17 2,-46 1,-1 0,1 0,0 0,-1-1,1 0,-1 0,1 0,-1-1,0 0,0 0,1 0,-1-1,-1 1,1-1,0 0,-1-1,1 1,-1-1,0 0,0 0,0 0,-1 0,0-1,1-1,44-72,-35 53</inkml:trace>
  <inkml:trace contextRef="#ctx0" brushRef="#br0" timeOffset="449.35">590 0,'-10'14,"1"0,0 0,2 0,-1 1,2 0,0 1,0 0,2-1,0 2,1-1,0 0,1 12,-9 35,-51 291,41-205,14-83,-3 1,-3-2,-18 55,-105 201,107-244,20-59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1 409,'426'-383,"-422"379,-3 3,-1 0,1-1,-1 1,1 0,-1 0,1 0,0 0,0 0,-1 0,1 0,0 0,0 0,0 0,0 0,0 1,0-1,0 0,0 1,0-1,1 0,-1 1,0 0,0-1,1 1,-1 0,0-1,0 1,1 0,-1 0,0 0,1 0,-1 0,0 1,0-1,1 0,-1 1,0-1,0 0,0 1,1 0,-1-1,0 1,0 0,0-1,0 1,0 0,0 0,0 0,0 0,-1 0,1 0,0 1,35 195,-34-185,-1-1,2 1,-1-1,2 1,0-1,0 0,1 0,0-1,0 1,2-1,-1 0,1-1,0 0,1 0,0 0,1-1,5 4,12 4,-3-4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21,'-18'3,"1"1,0 0,0 1,1 1,-1 1,1 0,1 1,0 1,0 0,0 1,1 1,1 0,-7 7,10-2,1-1,0 1,1 1,1-1,0 1,2 0,0 1,0 0,2 0,0 0,0 18,-1-8,2-17,1-1,1 1,-1-1,2 1,-1 0,1-1,1 1,0-1,1 0,0 1,0-1,1 0,0-1,1 1,0-1,1 0,-1 0,2 0,-1-1,1 0,1 0,-1-1,1 0,1 0,-1-1,1 0,0-1,1 0,-1 0,1-1,0 0,0 0,0-1,2-1,2 1,1-2,-1 0,1 0,0-1,-1-1,1-1,-1 0,1-1,-1 0,0-1,0-1,-1 0,1-1,-1 0,0-1,-1-1,1 0,-2 0,12-11,-7 8,0-1,-1 0,0-1,-1-1,-1-1,0 0,-1 0,9-17,-11 16,-1-1,-1-1,-1 1,0-1,-2 0,0-1,-1 0,0 1,-2-1,0 0,-2-9,1 22,0-3,0-1,0 0,-1 0,0 0,-1 0,0 1,-1-1,1 0,-2 1,0-1,0 1,0 0,-1 0,-1 0,1 0,-1 1,-1 0,0 0,0 0,-6-5,-8 0</inkml:trace>
  <inkml:trace contextRef="#ctx0" brushRef="#br0" timeOffset="355.639">1 246,'45'9,"2"-2,-1-2,1-2,0-2,-1-2,19-4,277-15,-149-3,-149 30,-27-2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79 113,'-10'43,"-3"29,-4 2,1-7,3-10,4-9,8-9,9-6,8-9,6-7,5-8,-4-10,1-5,0-5,0-2,-2 1</inkml:trace>
  <inkml:trace contextRef="#ctx0" brushRef="#br0" timeOffset="268.03">474 85,'-62'103,"4"3,5 2,-13 47,51-122,2 1,2 0,1 1,2 0,1 1,-1 24,-2-2,4 38,11-79</inkml:trace>
  <inkml:trace contextRef="#ctx0" brushRef="#br0" timeOffset="600.983">841 255,'-53'66,"4"3,2 2,-19 42,54-93,-6 10,6-13,1 1,1 0,0 0,1 1,1 0,1 1,1-1,1 1,0 1,1-1,1 3,4-20,-1 1,1 0,-1-1,1 1,0-1,0 0,0 1,1-1,-1 0,1 0,0 1,0-2,0 1,0 0,0 0,1 0,-1-1,1 0,0 1,0-1,0 0,0 0,0 0,0-1,0 1,0-1,1 0,-1 0,1 0,-1 0,1-1,-1 1,1-1,2 0,125-11,-113 7,1-1,0-1,-1-1,-1-1,1 0,-1-1,0-1,-1-1,0 0,-1-1,0-1,-1 0,-1-1,0 0,-1-1,0-1,-1 0,-1 0,0-1,-2 0,0-1,0 0,-2 0,1-5,-4 8,0 0,-1-1,-1 1,0-1,-1 1,-1-1,0 1,-1 0,-4-15,4 23,0 0,0 1,0-1,-1 1,0 0,0-1,0 1,-1 1,0-1,0 1,-1-1,1 1,-1 0,0 1,-1-1,1 1,-1 0,0 0,0 1,0 0,0 0,-1 0,0 0,-27-4,3 3</inkml:trace>
  <inkml:trace contextRef="#ctx0" brushRef="#br0" timeOffset="970.93">1490 1,'-5'33,"-6"26,-2 12,-2 0,0-9,3-9,4-9,3-8,-2-4,-1-4,2-11,1-8</inkml:trace>
  <inkml:trace contextRef="#ctx0" brushRef="#br0" timeOffset="1265.448">1687 28,'-33'24,"-17"18,1 6,14 0,17-9,12-5,11-9,10-8,3-3,2-4,3-3,-2 2,0-1,-4 3,-4 0</inkml:trace>
  <inkml:trace contextRef="#ctx0" brushRef="#br0" timeOffset="1765.04">1800 395,'35'-34,"-2"-2,-2-2,-1 0,-2-2,19-37,-61 107,13-28,0-1,1 1,-1 0,1 0,-1-1,1 1,0 0,-1 0,1 0,0 0,0 0,1 0,-1-1,0 1,1 0,-1 0,1 0,-1-1,1 1,0 0,0-1,0 1,0 0,0-1,0 1,0-1,0 0,1 1,-1-1,1 0,-1 0,1 1,4-1,0 0,0 0,0-1,1 0,-1 0,0 0,0-1,1 0,-1 0,0 0,0-1,0 0,0 0,-1-1,1 0,-1 0,1 0,-1 0,0-1,0 0,0 0,-1 0,2-2,19-11,-1-1,-19 14,0-1,0 1,1 0,-1 0,1 1,0-1,0 1,1 1,-1-1,0 1,1 0,-1 1,8-2,-12 5,1 0,-1 0,1 0,-1 0,0 1,0-1,0 1,0-1,0 1,-1 0,1-1,-1 1,1 0,-1 0,0 0,0 0,-1 1,1-1,-1 0,1 0,-1 0,0 0,0 1,0-1,-1 0,1 0,-1 2,1 12,9 31,-3-28</inkml:trace>
  <inkml:trace contextRef="#ctx0" brushRef="#br0" timeOffset="2050.495">1236 735,'62'4,"31"-2,8-3,-2 0,-9-5,-11-2,-13 1,-13 1,-7 2,-6-3,-4 0,-5 0,-6-2,-9-1</inkml:trace>
  <inkml:trace contextRef="#ctx0" brushRef="#br0" timeOffset="2516.988">1744 762,'4'54,"-1"0,-4 1,-1-1,-3 0,-2-1,-6 19,-12 42,27-113,0 0,-1 0,1 0,0 0,0 0,0-1,0 1,0-1,0 1,0-1,0 0,0 0,0 1,0-2,0 1,0 0,0 0,0-1,0 1,0-1,0 1,0-1,0 0,0 0,0 0,0 0,-1 0,1 0,0 0,-1-1,1 1,-1-1,1 0,3-1,198-106,-201 108,0 0,-1 1,1-1,0 1,0-1,0 1,-1 0,1 0,0 0,0 0,0 0,0 0,-1 0,1 1,0-1,0 0,-1 1,1 0,0-1,0 1,-1 0,1 0,-1 0,1 0,-1 0,1 0,-1 1,0-1,0 0,1 1,-1-1,0 1,0-1,0 1,-1-1,1 1,0 0,0 0,-1-1,1 1,-1 0,0 0,0-1,1 1,-1 0,0 0,0 0,-1 0,1-1,0 1,-1 0,1 0,-1 0,1-1,-2 2,-16 84,13-61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0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1 590,'207'-11,"48"-7,-95-7,-130 17,-25 2</inkml:trace>
  <inkml:trace contextRef="#ctx0" brushRef="#br0" timeOffset="247.478">311 280,'-19'43,"-6"29,0 6,6 1,5-9,5-12,4-11,3-8,2-6,1-4,5-7,1-2,0 0,4-4,-1-3</inkml:trace>
  <inkml:trace contextRef="#ctx0" brushRef="#br0" timeOffset="695.823">932 110,'43'-20,"0"1,1 3,0 1,2 2,37-5,-78 16,0 1,-1-1,1 1,0 0,0 1,0-1,0 1,0 0,0 0,0 0,0 1,-1 0,1 0,0 0,0 0,0 1,-1 0,1 0,-1 0,0 0,1 1,-1 0,0 0,0 0,-1 0,1 0,-1 1,1 0,-1 0,0 0,-1 0,1 0,-1 0,0 1,0-1,0 1,0 0,-1-1,0 1,0 0,0 4,-4 10,-1 0,-1-1,-1 0,0 0,-2-1,0 0,-1 0,0 0,-1-2,-1 1,-1-1,0-1,-5 5,-200 226,216-244,-7 7,-1 1,1 0,1 0,0 1,0 0,1 1,0-1,1 1,0 0,1 1,0-1,1 1,0 0,1-1,0 6,3-13,0 0,0 0,0 0,1 0,0 0,0 0,0-1,0 1,1-1,-1 1,1-1,0 0,0 0,0 0,0-1,1 1,-1-1,1 1,-1-1,1 0,0-1,0 1,0-1,0 1,4-1,105 5,-64-15,-22 6,-1-2,1-1,-1-1,-1-2,1 0,13-9,-22 6,-4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1 284,'226'-1,"-196"-5,0 0,-1-3,0 0,-1-2,0 0,0-3,-1 0,8-7,-24 16,0-1,0-1,-1 0,1 0,-1-1,-1 0,0-1,0 0,-1 0,0-1,0 0,-1-1,0 1,-1-1,0-1,-1 1,-1-1,2-6,-6 19,-1-1,1 0,0 0,-1 1,1-1,-1 0,1 0,-1 0,1 0,-1 1,1-1,-1 0,1 0,-1 0,1 0,-1 0,1 0,-1 0,1 0,-1-1,1 1,-1 0,1 0,-1 0,1 0,-1-1,1 1,0 0,-1 0,1-1,-1 1,1 0,0-1,-1 1,1-1,-1 18,0 0,2 0,0-1,1 1,0 0,2-1,0 1,1-1,0 0,1-1,1 1,0-1,2-1,-1 1,2-1,0-1,11 12,10 23,-14-22,-2 1,-2 0,0 1,-1 0,-2 1,-1 0,1 13,-7-29,-1 1,0-1,-1 0,-1 1,0-1,-1 1,0-1,-1 0,0 0,-1 0,-1 0,0 0,-1 0,0-1,-1 0,0 0,-1-1,0 1,-6 5,-1 0,0-1,-1-1,-1 0,0-1,-1-1,-1 0,0-1,-14 6,30-16,0-1,1 0,-1 0,0 0,0 0,0 0,0 0,0-1,0 1,0-1,0 1,0-1,0 0,0 1,0-1,0 0,0-1,0 1,0 0,0 0,0-1,0 1,0-1,0 0,0 0,0 0,0 0,1 0,-1 0,0 0,1 0,-1-1,1 1,-1-1,1 1,-1-1,1 1,0-1,0 0,0 0,0 0,0 1,0-1,1 0,-1 0,1 0,-1 0,1 0,0 0,0-1,1-11,1 1,1-1,0 1,1 0,1 0,0 0,0 1,1 0,1 0,0 0,1 1,0 0,1 0,0 1,0 0,6-4,28-38,53-88,-80 116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7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0 597,'163'-113,"-68"25,-5-4,-3-4,4-15,-62 77,-16 16,36-27,-46 46,-1 1,1-1,-1 0,1 1,-1-1,0 1,1 0,-1-1,0 1,0 0,0 1,0-1,-1 0,1 0,-1 1,1-1,-1 1,0 0,0-1,0 1,0 0,0-1,-1 1,1 2,-1-4,30 145,-15-32,-14-90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41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1 112,'72'-17,"225"-24,-157 16,-38 0,-90 22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42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83,'43'0,"34"-5,8-1,-5-5,-12 0,-12 1,-11 3,-9 3,-5 1,-3 2,-2-4,0-1,0 0,0 2,-4 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3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89 629,'6'7,"-1"1,-1 0,1 0,-1 1,-1-1,1 1,-2 0,1 0,-1 0,0 4,4 10,101 374,31-64,-107-273,-30-60,0 0,-1 0,1 0,0-1,0 1,0 0,0-1,-1 1,1-1,0 1,0-1,-1 1,1-1,0 1,-1-1,1 0,-1 1,1-1,-1 0,1 0,-1 1,1-1,-1 0,0 0,1 0,-1 1,0-1,0 0,0 0,1 0,-1 0,0 0,0 0,0 0,0 1,-1-1,1-1,1-2,25-85,4 1,4 2,3 1,4 1,16-17,2-9,-5-3,11-43,-53 103,-14 35</inkml:trace>
  <inkml:trace contextRef="#ctx0" brushRef="#br0" timeOffset="1197.49">5 347,'0'0,"-1"-1,1 1,0-1,-1 1,1-1,0 1,-1-1,1 1,0-1,0 1,-1-1,1 1,0-1,0 1,0-1,0 1,0-1,0 0,0 1,0-1,0 1,0-1,0 1,0-1,0 0,1 1,-1-1,0 1,0-1,1 1,-1-1,0 1,1-1,-1 1,0 0,1-1,-1 1,1-1,-1 1,0 0,1-1,-1 1,1 0,-1-1,1 1,0 0,-1 0,1 0,-1 0,1-1,-1 1,1 0,-1 0,1 0,0 0,-1 0,1 0,-1 0,1 1,-1-1,41-6,-40 6,456-1,-316-24,-141 26,1-1,0 0,0 0,-1 0,1 0,0 0,0 0,-1 0,1 0,0 0,0 0,-1 0,1 0,0 0,0-1,-1 1,1 0,0-1,-1 1,1 0,0-1,-1 1,1-1,-1 1,1-1,-1 1,1-1,-1 1,1-1,-1 0,1 1,-1-1,0 0,1 1,-1-1,0 0,0 1,1-1,-1 0,0 0,0 1,0-1,0 0,0 0,0 1,0-1,0 0,-1 0,-24-30,25 31,-233-227,211 214,11 12</inkml:trace>
  <inkml:trace contextRef="#ctx0" brushRef="#br0" timeOffset="2954.815">936 1306,'0'0,"0"1,0-1,0 0,0 1,0-1,0 0,0 1,0-1,0 0,0 1,0-1,0 0,-1 1,1-1,0 0,0 1,0-1,0 0,-1 0,1 1,0-1,0 0,-1 0,1 0,0 1,-1-1,1 0,0 0,0 0,-1 0,1 0,0 1,-1-1,1 0,0 0,-1 0,1 0,0 0,-1 0,1 0,0 0,-1 0,1 0,0 0,-1-1,1 1,0 0,-1 0,1 0,0 0,-1 0,1-1,0 1,0 0,-1 0,1 0,0-1,0 1,-1 0,1 0,0-1,0 1,0 0,0-1,3 32,-2-29,7 70,-8-57,1-1,0 0,2 0,-1 1,2-1,0-1,0 1,1-1,1 1,-4-11,0 0,-1-1,1 1,0-1,0 0,1 1,-1-1,0 0,1 0,-1-1,1 1,0 0,-1-1,1 0,0 0,0 1,0-2,0 1,0 0,0-1,0 1,0-1,0 0,0 0,0 0,1 0,-1-1,0 1,0-1,0 0,0 1,0-2,-1 1,1 0,0 0,1-2,92-68,-18-29,-78 98,1 0,0 1,0-1,0 1,0-1,0 1,0-1,0 1,0-1,1 1,-1 0,1 0,-1 0,1 0,-1 0,1 0,-1 0,1 1,0-1,-1 0,1 1,0-1,0 1,0 0,-1 0,1-1,0 1,0 0,0 1,-1-1,1 0,0 0,0 1,-1-1,1 1,0 0,0-1,-1 1,1 0,-1 0,1 0,-1 0,1 0,0 1,35 25,-34-23,0-1,1 1,0-1,0 0,0 0,0-1,0 1,0-1,1 0,-1 0,1 0,-1-1,1 1,0-1,0 0,0-1,-1 1,1-1,0 0,0 0,0 0,2-1,2-3,0-1,0 1,-1-1,0-1,0 1,-1-2,1 1,-1-1,-1 0,1 0,-1-1,0 1,-1-2,0 1,0 0,-1-1,0 0,0 0,-1 0,0-1,-1 1,0-1,0-1,2-14</inkml:trace>
  <inkml:trace contextRef="#ctx0" brushRef="#br0" timeOffset="3206.131">2037 1052,'-298'476,"79"-154,205-303,0-3</inkml:trace>
  <inkml:trace contextRef="#ctx0" brushRef="#br0" timeOffset="3834.754">2291 1419,'-107'-4,"94"6,-1 0,1 1,-1 0,1 1,0 1,0 0,1 0,0 2,0-1,0 2,1-1,0 2,-9 7,19-14,-1 0,1 1,0-1,0 0,0 1,0-1,0 0,1 1,-1-1,1 1,-1 0,1-1,0 1,0-1,0 1,1-1,-1 1,0-1,1 1,0-1,-1 1,1-1,0 1,0-1,1 0,-1 1,0-1,1 0,-1 0,1 0,0 0,0-1,0 1,0 0,0-1,0 1,0-1,0 0,0 1,1-1,-1 0,1 0,-1-1,0 1,1 0,0-1,-1 0,1 0,-1 1,1-1,-1-1,1 1,-1 0,1-1,91 15,-93-11,-1-1,0 1,1-1,-1 1,0 0,-1-1,1 1,0 0,-1-1,1 1,-1-1,0 1,0-1,0 1,0-1,0 0,0 1,-1-1,1 0,-1 0,0 0,0 0,1 0,-1 0,0-1,0 1,-2 1,0 0,-59 64,-72 94,132-158,1-1,0 0,0 0,0 1,0-1,1 1,-1 0,1-1,-1 1,1 0,0 0,0 0,0 0,1 0,-1 0,1 0,-1 0,1 0,0 0,0 0,0 1,1-1,-1 0,1 0,0 0,0 0,0 0,0 0,0-1,0 1,1 0,0-1,-1 1,1-1,0 1,0-1,0 0,1 1,10 0,0 0,0-1,0-1,0 0,1 0,-1-2,0 1,0-2,0 0,0 0,0-1,-1-1,1 0,1-2,124-57,-121 51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56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1,'0'33,"0"31,0 9,0 1,0-6,0-11,0-10,0-7,0-7,0-4,0-2,0-10,0-8</inkml:trace>
  <inkml:trace contextRef="#ctx0" brushRef="#br0" timeOffset="334.749">226 141,'-34'29,"-10"14,6 0,10-3,14-7,15-11,7-3,7-5,5-1,5 3,-2 4,0-3,-5 2,1-3,-4 1,0-3,-1-4</inkml:trace>
  <inkml:trace contextRef="#ctx0" brushRef="#br0" timeOffset="834.385">395 536,'197'-257,"-194"254,-3 1,1 0,0 1,0-1,0 1,0-1,1 1,-1-1,0 1,1-1,-1 1,1 0,-1 0,1 0,-1 0,1 0,0 0,0 0,-1 0,1 1,0-1,0 1,0 0,0-1,0 1,0 0,0 0,0 0,-1 0,1 0,0 1,0-1,0 0,2 2,4 6,-6-5,-1 0,1-1,1 1,-1-1,0 1,1-1,-1 0,1 0,0 0,0 0,0-1,0 1,0-1,0 1,0-1,0 0,0 0,0-1,1 1,-1-1,0 0,1 1,-1-1,0-1,3 1,114-47,-54 15,-62 32,0-1,1 1,-1 0,0 0,1 0,-1 0,0 1,0 0,1 0,-1 0,0 1,0-1,0 1,0 0,0 0,-1 0,1 0,-1 1,1 0,-1-1,0 1,0 0,0 1,0-1,0 1,23 18,-19-17,1-1,-1 0,1 0,0-1,0 0,0-1,1 0,-1 0,1 0,-1-1,1-1,4 1,11-1</inkml:trace>
  <inkml:trace contextRef="#ctx0" brushRef="#br0" timeOffset="1098.139">56 790,'43'-5,"29"-6,12-1,1 1,-4-2,-7 1,-10 2,-8 4,-7-3,-8 1,-6 1,-4 2,-3 2,-1 2,0 0,0 1,-5 1</inkml:trace>
  <inkml:trace contextRef="#ctx0" brushRef="#br0" timeOffset="1548.188">536 875,'1'381,"5"-337,-6-43,0 0,0-1,0 1,0 0,0 0,0-1,0 1,0 0,1-1,-1 1,0 0,0-1,1 1,-1 0,0-1,1 1,-1-1,1 1,-1 0,1-1,-1 1,1-1,-1 1,1-1,-1 0,1 1,-1-1,1 0,0 1,-1-1,1 0,0 0,-1 1,1-1,0 0,0 0,-1 0,1 0,0 0,-1 0,1 0,0 0,0 0,-1 0,1-1,0 1,-1 0,1 0,0-1,-1 1,1 0,-1-1,1 1,0-1,-1 1,105-119,-86 100,-11 9,1 1,0-1,0 1,1 1,0 0,1 0,0 1,0 1,1-1,-1 2,1 0,1 0,-12 5,1-1,-1 1,1 0,-1 0,1 0,-1 0,1 0,-1 0,1 1,-1-1,1 0,-1 1,1-1,-1 1,1 0,-1-1,0 1,1 0,-1 0,0 0,0 0,0 0,1 0,-1 0,0 0,0 0,-1 0,1 1,0-1,0 0,-1 1,1-1,0 1,-1-1,0 1,1-1,-1 0,0 1,6 63,-6-60,-1 53,0-32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6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19,'90'17,"-56"-12,0-2,1-2,-1-1,0-1,0-2,30-7,116-14,-157 18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55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0,'-17'135,"-21"175,-19 40,38-266,22-71</inkml:trace>
  <inkml:trace contextRef="#ctx0" brushRef="#br0" timeOffset="354.151">583 57,'-39'64,"3"2,3 1,3 2,3 1,2 1,-12 68,35-133,0 1,1-1,0 1,1-1,-1 1,1-1,0 1,1-1,0 1,0-1,0 1,0-1,1 0,1 1,-1-1,1 0,0-1,0 1,0 0,1-1,0 0,0 0,0 0,1 0,0 0,0-1,0 0,0 0,0-1,1 1,5 1,-1 0,1 0,0-1,1-1,-1 0,1 0,-1-1,1-1,0 1,0-2,0 0,-1 0,1-2,0 1,0-1,-1-1,1 0,-1 0,0-1,0-1,0 0,-1 0,0-1,7-5,4-2,-2-1,1-1,-2 0,0-2,-1 0,0 0,-1-2,-2 0,0-1,-1 0,0-1,-2-1,-1 0,0 0,-2-1,-1 0,0-1,-2 1,-1-1,0 0,-2 0,-1-17,-1 34,-1-1,0 1,0-1,-1 1,1-1,-2 1,1 0,-1 0,0 0,-1 0,1 0,-1 1,-1-1,1 1,-1 0,0 1,-1-1,1 1,-1 0,0 0,0 1,-1 0,1 0,-1 0,0 1,0 0,0 0,0 1,-1 0,1 0,-1 1,1 0,-1 0,1 0,-7 1,0 2,1 0,0 1,-1 0,1 1,1 0,-1 1,1 1,0 0,0 1,0 0,1 0,0 1,1 1,-1 0,2 0,-1 1,2 0,-1 1,1 0,1 0,0 1,0 0,1 0,1 1,-7 16</inkml:trace>
  <inkml:trace contextRef="#ctx0" brushRef="#br0" timeOffset="700.186">1345 142,'-31'42,"1"2,2 1,3 1,1 2,3 0,1 1,0 12,16-53,2-1,-1 0,1 0,0 1,0-1,1 1,0 0,0-1,1 1,0 0,1 0,-1-1,2 1,-1 0,1-1,0 1,0-1,1 0,0 0,0 0,1 0,0 0,0-1,1 1,-1-1,1 0,1-1,-1 1,1-1,0 0,0-1,1 1,-1-1,1 0,3 0,0 1,0-1,0-1,0 0,1 0,-1-1,1-1,0 0,-1 0,1-1,0 0,0-1,-1 0,1 0,0-2,-1 1,0-1,1-1,-1 0,0 0,-1-1,1 0,-1 0,0-1,2-3,9-7,-1 0,-1-2,0-1,-1 0,-1-1,-1 0,-1-1,-1-1,4-10,-12 22,0-1,-1 1,-1-1,0 0,0 0,-1 0,0 0,-1-1,0 1,-1 0,-1-1,1 1,-2 0,1 0,-2 0,0 0,0 0,-1 0,0 1,0-1,-1 1,-2-1,5 5,-1 0,0-1,-1 1,1 1,-1-1,0 1,-1-1,1 1,-1 0,0 1,-1-1,1 1,-1 0,1 0,-1 1,0 0,-1 0,1 0,-1 1,1 0,-1 0,1 0,-1 1,0 0,0 1,-6-1,-6 6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1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1,'-43'117,"-38"106,80-218,-1 0,1 1,0-1,0 1,1-1,0 1,0-1,0 1,1-1,0 1,0-1,0 1,0-1,1 0,0 1,0-1,1 0,-1 0,1-1,0 1,0-1,1 1,-1-1,1 0,0 0,0 0,1-1,-1 0,1 1,-1-1,1-1,0 1,0-1,0 0,0 0,1 0,-1-1,3 0,99 16,-99-15,-1-1,1 0,0 0,-1-1,1 0,0 0,0-1,-1 0,1 0,-1-1,1 0,-1 0,3-2,8-6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2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1 317,'148'-113,"78"-80,-225 192,-1 0,1 0,-1 1,1-1,-1 0,1 1,0-1,-1 1,1-1,0 0,0 1,-1 0,1-1,0 1,0 0,0-1,0 1,0 0,-1 0,1-1,0 1,0 0,0 0,0 0,0 0,0 0,0 1,-1-1,1 0,0 0,0 1,0-1,0 0,0 1,-1-1,1 1,0-1,0 1,-1-1,1 1,0-1,-1 1,1 0,-1-1,1 1,-1 0,1 0,-1-1,1 1,-1 1,15 51,-12-38,-1-1,1-1,0 0,1 0,1-1,0 1,1-1,0 0,1 0,0-1,0 0,2 0,-1-1,1 0,1 0,0-1,4 3,44 18,-39-25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6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1 209,'38'-1,"1"-3,-1 0,0-3,0-1,-1-2,0-1,-1-2,15-9,107-90,-156 110,1 0,-1 1,1-1,0 0,0 1,0 0,0 0,0 0,0 0,0 0,1 1,-1-1,0 1,0 0,0 0,1 0,-1 0,0 1,0-1,0 1,1 0,-1 0,0 0,0 0,0 0,-1 1,1-1,0 1,0 0,-1 0,1 0,-1 0,0 1,0-1,1 1,66 99,-53-62,-2 0,-1 1,-2 1,-2 0,-2 0,-2 0,-1 1,-3 0,-1 0,-2 0,-2-1,-2 1,-10 34,10-48,6-18,-1-1,0 0,-1 0,0 1,0-1,-1 0,-1-1,1 1,-2-1,1 1,-1-1,0 0,-1-1,0 0,-1 0,0 0,0 0,0-1,-1 0,0-1,-1 0,1 0,-1-1,-8 4,10-6,-1 0,0-1,0 0,0-1,0 1,0-2,-1 1,1-1,0 0,0-1,0 0,-1 0,1-1,0 0,0 0,1-1,-1 0,1 0,-1-1,1 0,0 0,0-1,0 1,1-2,0 1,0-1,0 0,1 0,0 0,0-1,0 0,1 0,0 0,1-1,-1 1,1-1,1 0,-1 0,2 0,-1 0,1 0,0-6,4-3,1 0,1 0,0 0,2 0,0 1,0 0,2 1,0 0,0 0,2 1,0 0,0 1,13-11,-3-1,166-173,-167 179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6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1 411,'103'-76,"25"-19,-4-4,12-22,-135 120,-1 0,0 0,1 0,0 0,-1 0,1 0,0 0,-1 0,1 0,0 0,0 0,0 0,0 0,0 1,0-1,0 0,0 1,0-1,0 1,0-1,0 1,0-1,1 1,-1 0,0 0,0-1,0 1,1 0,-1 0,0 0,0 0,0 1,1-1,-1 0,0 0,0 1,0-1,0 1,1-1,-1 1,0-1,0 1,0 0,0 0,0-1,-1 1,1 0,0 0,0 0,0 0,-1 0,1 0,0 0,-1 0,50 144,32 44,-70-171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1,'-19'9,"0"0,0 2,1 1,0 0,1 1,1 0,0 2,1 0,0 1,1 0,1 1,1 0,0 1,1 1,1 0,1 0,1 1,0 0,2 1,0-1,1 1,1 3,3-7,0 0,2 0,0 1,1-1,0 0,2 0,0-1,1 1,0-1,3 4,-5-13,1 1,0-1,1 0,-1-1,1 1,1-1,-1 1,1-2,0 1,0-1,1 0,0 0,0 0,0-1,0 0,0-1,1 0,0 0,0 0,0-1,0 0,3 0,8 1,1-1,0 0,0-2,0 0,0-1,0-1,0-1,0-1,-1 0,1-2,-1 0,0-1,-1-1,0-1,0 0,-1-2,0 0,-1 0,0-2,-1 0,0-1,-1 0,-1-1,0-1,-1 0,-1 0,-1-1,0-1,-1 0,-1 0,0-1,-2 0,3-9,-7 19,1-1,-1 1,-1-1,0 0,0 0,-1 0,0 0,-1 0,0 1,0-1,-1 0,-1 1,0-1,0 1,0-1,-1 1,-1 1,0-1,0 0,0 1,-1 0,0 1,-1-1,0 1,0 0,0 1,-7-5,-63-28,41 26</inkml:trace>
  <inkml:trace contextRef="#ctx0" brushRef="#br0" timeOffset="282.568">0 452,'109'-12,"472"-66,-184 2,-293 54,-95 25,-6 1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0 226,'6'4,"0"-1,0 0,0 0,0-1,1 0,-1 0,1 0,-1-1,1 0,0 0,-1-1,1 0,0 0,7 1,297 2,-103-29,-172 13,-31 6</inkml:trace>
  <inkml:trace contextRef="#ctx0" brushRef="#br0" timeOffset="311.784">424 0,'0'29,"0"14,0 5,-5-1,-2-4,1-5,1-3,2-3,0-3,2 0,1-2,0 1,0-1,5 1,2-1,-1 1,4-4,0-7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19.5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85,'1329'0,"-911"-27,188 26,-325 29,475-28,-154 0,-297-27,104 27,-116 27,146-15,-153 5,163-15,-213-4,408 1,-220-26,79-1,0-2,354 31,-467-30,120 30,-217 27,221-28,-252 28,68-27,151 9,-117 9,115-19,-197-2,-155 3,284-13,-222-1,121 9,-251 4,-9 5,-32 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17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0 340,'90'-30,"1"4,82-11,-125 27,0 3,0 2,1 2,0 2,39 5,10 19,-116-44,-229-130,193 94,45 39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17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32,'55'28,"-40"-17,0 2,0 0,-2 0,1 1,-2 1,0 0,-1 1,0 0,-1 1,-1 0,-1 0,0 1,2 10,8 34,-2 0,-4 0,2 30,2 9,2 118,-8-173,-9-45,-1-1,1 0,0 1,-1-1,1 0,0 0,0 0,-1 0,1 0,0 0,0 0,-1 0,1 0,0 0,-1 0,1 0,0 0,0 0,-1-1,1 1,0 0,-1-1,1 1,-1 0,1-1,0 1,-1-1,1 1,-1-1,1 1,-1-1,1 0,-1 1,0-1,1 1,-1-1,0 0,1 1,-1-1,0 0,0 1,0-1,1 0,-1 0,0 1,0-1,0 0,0 0,48-176,-11 59,5 2,4 3,6 1,19-23,-17 14,-49 103</inkml:trace>
  <inkml:trace contextRef="#ctx0" brushRef="#br0" timeOffset="1">1045 738,'-98'134,"-40"72,117-173,22-63,14-7,1 0,2 2,2 0,22-31,-9 15,-18 25,2 1,1 0,1 1,2 1,11-11,-31 33,1-1,-1 1,0-1,0 1,1-1,-1 1,1 0,-1 0,1 0,-1-1,1 2,0-1,-1 0,1 0,0 0,0 1,0-1,0 1,-1 0,1-1,0 1,0 0,0 0,0 0,0 0,0 1,0-1,0 0,-1 1,1-1,0 1,0 0,0 0,-1-1,1 1,0 0,-1 1,1-1,-1 0,1 0,-1 1,0-1,0 1,1-1,-1 1,0-1,0 1,0 0,-1-1,2 2,2 8,1 0,-2-1,1 1,-2 0,1 1,-2-1,1 0,-2 1,1 5,9 63,44 145,-54-225,-1-1,1 1,0 0,-1 0,1-1,-1 1,1 0,0 0,-1 0,1 0,-1 0,1 0,-1-1,1 1,-1 0,1 0,-1 1,1-1,-1 0,1 0,0 0,-1 0,1 0,-1 0,1 1,-1-1,1 0,0 0,-1 0,1 1,-1-1,1 0,0 1,0-1,-1 0,1 1,0-1,-1 1,1-1,0 0,0 1,0-1,-1 1,1-1,0 1,0-1,0 0,0 1,0-1,0 1,0-1,0 1,0-1,0 1,0-1,0 1,0-1,0 1,1-1,-1 0,0 1,-37-29,33 26,-15-16,-2 2,0 1,-1 1,0 0,-1 2,-1 1,0 0,-10-1,13 8,3 5</inkml:trace>
  <inkml:trace contextRef="#ctx0" brushRef="#br0" timeOffset="2">1693 681,'-23'34,"-19"25,-1 7,1 3,4-6,8-9,4-9,2-7,0-6,4-2,1-8,3-1,1-6,1 1,4 1,9-6,3-5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25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0,'3'26,"1"0,2 0,0-1,1 0,2 0,1-1,0 0,2 0,6 8,1 5,-8-15,0 0,2-1,1 0,0-1,2 0,0-1,4 2,6 6,1-1,2-2,0-1,1-1,15 7,143 57,-108-62,2-3,0-3,0-5,66 3,293 15,59-3,-31-29,-187-25,32-4,31 0,0 31,-298 3,1 2,-1 2,0 2,-1 2,-1 2,0 2,18 10,-42-16,1 0,-2 2,0 0,0 2,-1 0,-1 1,-1 1,0 0,0 1,-2 1,-1 1,0 0,-1 1,10 20,28 80,-51-120,1-1,-1 1,0 0,0 0,1-1,-1 1,0 0,0 0,1 0,-1-1,0 1,1 0,-1 0,0 0,1 0,-1 0,0 0,1 0,-1-1,0 1,1 0,-1 0,0 0,1 0,-1 0,0 1,1-1,-1 0,0 0,1 0,-1 0,0 0,1 0,-1 0,0 1,1-1,-1 0,0 0,0 0,1 1,-1-1,0 0,0 1,1-1,-1 0,0 0,0 1,0-1,0 0,0 1,1-1,1-37,-2 34,0-20,-1 9,1 1,1-1,0 1,1-1,0 1,1 0,0 0,1 0,2-3,2-2,1 0,0 1,1 1,1-1,0 2,2-1,0 2,0-1,1 2,1 0,0 1,1 0,4-1,222-116,-5 65,-67 41,-148 18,0 1,0 1,0 1,0 1,0 1,0 0,0 2,0 1,6 2,170 15,-1 6,29 3,56-1,28-45,-270 14,0-1,-1-2,1-2,-1-2,-1-1,0-2,-1-1,0-2,-1-2,-1-1,0-2,21-18,-32 17,0-1,-2-1,-1-1,-1-1,-1-1,-1-1,-1 0,-2-1,8-22,42-92,-58 121</inkml:trace>
  <inkml:trace contextRef="#ctx0" brushRef="#br0" timeOffset="581.627">2230 1835,'25'90,"-4"0,-5 2,-3 0,-5 1,-3 93,-35 168,3-137,24-191</inkml:trace>
  <inkml:trace contextRef="#ctx0" brushRef="#br0" timeOffset="1097.793">1835 1806,'48'-29,"2"1,1 3,2 2,0 2,1 3,0 2,2 2,0 3,0 2,0 3,1 2,56 4,-95 1,-1 1,0 1,0 1,0 0,0 1,0 0,-1 2,0 0,-1 0,1 2,4 4,-14-9,1 1,-1-1,0 2,0-1,-1 1,0 0,0 0,0 0,-1 1,1-1,-2 1,1 0,-1 0,0 1,0-1,-1 1,0-1,-1 1,1 0,-2 0,1 0,-1-1,0 1,0 0,-1 0,0 0,-6 14,-1-1,-1 0,0-1,-2 0,0-1,-1 0,-1-1,-1 0,-1-1,0-1,-1 0,-1-1,0 0,-19 11,-8 6,-3-2,0-2,-1-2,-52 19,90-41,8-4,0 0,-1 0,1 0,-1 1,1-1,0 1,-1 0,1-1,0 1,0 0,-1 0,1 0,0 1,0-1,0 0,0 1,1 0,-1-1,0 1,1 0,-1 0,1 0,-1 0,1 0,0 0,0 0,0 0,0 1,0-1,1 0,-1 0,1 1,-1-1,1 1,0-1,0 0,0 1,0-1,0 1,1 0,100 97,-58-54,-24-23,1-1,1-1,1-1,1-1,1-1,14 8,143 70,-138-92,-28-8</inkml:trace>
  <inkml:trace contextRef="#ctx0" brushRef="#br0" timeOffset="1719.156">2936 2737,'38'3,"0"-1,0-3,0-1,0-2,0-1,-1-2,0-1,7-5,-29 9,0-1,0 0,0-1,0-1,-1-1,0 0,-1 0,0-1,0-1,-1 0,0-1,-1-1,0 1,-1-2,0 1,-1-2,-1 1,0-1,0 0,-1-1,-1 1,-1-1,0-1,-1 1,-1-1,0 0,-1 1,0-2,-3 12,0-1,0 1,0 0,-1 0,1 0,-1 0,0 0,-1 0,1 1,-1-1,0 1,0 0,0-1,-1 1,0 1,1-1,-1 0,-1 1,1 0,0 0,-1 0,1 1,-1-1,0 1,0 0,0 1,0-1,0 1,0 0,-1 0,1 1,0-1,-1 1,1 0,0 1,0-1,-1 1,1 0,0 0,0 1,0-1,0 1,0 1,0-1,1 0,-1 1,1 0,0 0,-1 1,-2 2,-1 3,-1 0,1 1,1-1,0 2,1-1,0 1,0 0,1 0,0 0,1 1,1 0,0 0,0 0,1 0,1 0,0 0,0 0,1 1,1-1,0 0,1 2,-1-7,0 0,1 0,0 1,0-1,0 0,1 0,0-1,0 1,1-1,0 1,0-1,0-1,1 1,0 0,0-1,1 0,-1 0,1-1,0 1,0-1,1-1,-1 1,1-1,0 0,-1 0,2-1,15 5,1-1,1-1,-1-1,1-1,-1-1,1-2,4 0,-5 0,0-1,-1 0,1-2,-1-1,1-1,-1-1,-1-1,1-1,-1-1,14-8,9-10,-1-2,-1-2,-2-2,-1-2,-1-1,-2-2,-2-2,-2-1,-1-1,-3-2,5-13,-9 12,-2 0,-2-2,-3-1,-1-1,-3 0,6-35,-8-35,-12 115,0-1,0 1,-1 0,1-1,-1 1,0-1,0 1,-1 0,1 0,-1 0,0 0,0 0,0 0,-1 0,1 1,-1-1,0 1,0 0,0-1,-1 1,1 1,-1-1,1 0,-1 1,0 0,-4 1,0 1,0 0,0 1,1-1,-1 1,0 1,1 0,-1 0,1 0,-1 1,1 0,0 0,0 1,1 0,-1 0,1 1,-1 0,2 0,-1 0,0 1,1 0,-2 3,-14 14,0 2,2 0,1 1,1 1,2 1,0 0,2 1,1 1,2 0,0 0,2 1,2 0,0 0,2 8,2-21,1-1,1 1,1-1,0 0,1 1,1-1,1 0,0 0,1-1,1 1,1-1,0 0,1-1,0 0,2 0,-1 0,2-1,0-1,1 0,0-1,1 0,0 0,1-2,0 0,1 0,7 3,-12-7,0 0,1 0,-1-1,1 0,0-1,1 0,-1-1,1 0,0 0,-1-2,1 1,0-2,0 0,0 0,0-1,0 0,0-1,-1 0,1-1,-1-1,1 1,6-5,55-42,-50 33</inkml:trace>
  <inkml:trace contextRef="#ctx0" brushRef="#br0" timeOffset="2412.658">4968 2202,'-40'20,"2"2,1 1,1 2,1 1,1 2,-27 29,14 16,46-71,1-1,-1 1,0 0,1 0,-1 0,1 0,0 0,0 0,0 0,0 0,0 0,0 0,1 0,-1 0,0 0,1 0,0 0,-1 0,1-1,0 1,0 0,0 0,0-1,0 1,1-1,-1 1,0-1,1 1,-1-1,1 0,-1 1,1-1,0 0,-1 0,1-1,0 1,0 0,0 0,0-1,1 1,7 2,1-1,0 0,0-1,0 0,0 0,0-1,0-1,0 0,0 0,0-1,0-1,-1 1,1-2,-1 0,0 0,10-6,5-3,-1-1,-1-2,0 0,-1-2,-1 0,2-4,68-81,-91 103,0 1,0-1,1 1,-1-1,0 0,1 1,-1-1,0 0,1 1,-1-1,0 0,1 1,-1-1,1 0,-1 0,0 0,1 1,-1-1,1 0,-1 0,1 0,-1 0,1 0,-1 0,1 0,-1 0,1 0,-1 0,0 0,1 0,-1 0,1 0,-1 0,1-1,-1 1,1 0,-1 0,0 0,1-1,-1 1,1 0,-1-1,0 1,1 0,-1-1,0 1,0 0,1-1,-1 1,0-1,0 1,1 0,-1-1,0 1,0-1,0 1,0-1,-7 41,4-33,1 0,-1 0,2 0,-1 0,1 1,0-1,0 0,1 1,0-1,0 1,1-1,0 1,0-1,1 0,-1 0,2 0,-1 0,1 0,0 0,1 0,-1-1,1 0,1 0,-1 0,1 0,0 0,0-1,1 0,0 0,-1-1,2 0,-1 0,0 0,1 0,0-1,2-1,0 1,0-2,0 1,0-1,0-1,0 0,0 0,0-1,0 0,0 0,0-1,0 0,0-1,-1 0,1 0,-1-1,0 0,0-1,0 0,13-8,-1-1,0 0,-2-2,0-1,0 0,8-12,29-42,-4-2,-2-3,-4-1,-4-3,22-59,-40 90,-3 0,-2-2,-2 0,-2-1,-3 0,3-35,-12 81,-1 1,-1-1,1 1,-1 0,0-1,0 1,0-1,-1 1,1-1,-1 1,-1 0,1 0,-1-1,0 1,0 0,-1 0,1 1,-1-1,0 1,0-1,-1 1,1 0,-1 0,0 0,0 0,0 1,-1 0,1 0,-1 0,0 0,0 1,0 0,0 0,0 0,0 0,0 1,-1 0,-3 0,-1 3,1 1,0 0,-1 0,1 1,0 0,1 1,-1 0,1 0,0 1,0 0,1 1,0-1,0 1,0 1,1-1,0 1,0 0,1 1,0-1,1 1,0 0,0 0,-9 23,1 0,1 0,2 1,1 0,2 0,1 1,2-1,1 1,2 0,3 30,3-8,2-1,2 0,3-1,2 0,3-1,1-1,3 0,4 0,58 121,-60-149,-17-25</inkml:trace>
  <inkml:trace contextRef="#ctx0" brushRef="#br0" timeOffset="2647.732">5532 1947,'38'14,"33"6,13-2,-3-3,-10-4,-13-5,-11-2,-9-3,-6-1,-8-1</inkml:trace>
  <inkml:trace contextRef="#ctx0" brushRef="#br0" timeOffset="2802.1">6322 2145,'-4'44,"-3"13</inkml:trace>
  <inkml:trace contextRef="#ctx0" brushRef="#br0" timeOffset="3034.178">6435 1581,'0'5,"0"1</inkml:trace>
  <inkml:trace contextRef="#ctx0" brushRef="#br0" timeOffset="3281.721">6576 1947,'95'258,"-95"-257,0 0,0 0,0 0,0 0,0 0,1 0,-1 0,0 1,1-1,-1 0,1 0,-1 0,1 0,0-1,-1 1,1 0,0 0,0 0,0 0,-1-1,1 1,0 0,0-1,0 1,0-1,0 1,0-1,0 1,1-1,-1 0,0 1,0-1,0 0,0 0,0 0,0 0,1 0,-1 0,0 0,0-1,0 1,0 0,0 0,0-1,0 1,0-1,0 1,0-1,0 1,0-1,0 0,0 0,0 1,0-1,-1 0,1 0,0 0,-1 0,1 0,0 0,-1 0,1 0,50-87,-40 65,1 0,1 2,1-1,1 2,0 0,2 1,1 0,4-2,-9 11</inkml:trace>
  <inkml:trace contextRef="#ctx0" brushRef="#br0" timeOffset="3519.19">7140 2173,'34'-21,"-1"-1,0-1,-2-2,-2-2,0 0,-1-2,-2-2,20-61,-45 89,0 0,0 1,0-1,-1 0,0 0,1 0,-1 0,0 0,0 0,-1 0,1 0,0 0,-1 0,0 0,0 1,0-1,0 0,0 0,0 1,-1-1,1 1,-1-1,0 1,0 0,0 0,0-1,0 1,0 0,-1 1,1-1,-1 0,-1 0,-3 1,-1 0,1 0,-1 1,0 0,1 0,-1 1,0 0,1 0,-1 1,1 0,-1 0,1 1,0 0,0 0,0 1,1-1,-1 2,1-1,0 1,0 0,0 0,-4 6,2-1,0 1,1 0,0 0,1 0,1 1,0 0,0 0,1 1,0-1,1 1,1 0,0 0,1 0,0 0,1 0,0 0,1 0,1 0,0 0,1-1,0 1,1 0,0-1,1 0,0 0,1-1,2 3,-3-6,1-1,1 1,-1-2,1 1,0 0,0-1,1-1,0 1,0-1,1 0,-1-1,1 0,0-1,0 1,8 0,8 2</inkml:trace>
  <inkml:trace contextRef="#ctx0" brushRef="#br0" timeOffset="4964.763">4431 3358,'12'-28,"2"0,1 1,1 0,1 1,1 1,1 1,1 1,2 0,15-12,-35 32,-1 1,1 0,0 0,0 0,0 0,0 0,0 0,0 0,0 1,0-1,1 1,-1-1,1 1,-1 0,1 0,0 0,-1 0,1 1,0-1,-1 1,1-1,0 1,0 0,-1 0,1 0,0 1,0-1,-1 1,1-1,0 1,-1 0,1 0,0 0,-1 0,1 1,-1-1,0 1,0-1,1 1,-1 0,0 0,0 0,-1 0,1 0,0 0,-1 1,1-1,-1 0,0 1,12 143,-14-115,-5 68,-4-2,-5 1,-3-2,-5 0,-15 32,-21 21,53-175,14-15,1 1,3-1,1 2,2 0,1 0,2 2,10-14,-7 9,-4 8,2-9,1 0,3 1,1 1,2 2,2 0,2 2,1 1,33-29,-63 63,0 1,0 0,0-1,0 1,0 0,0 0,0 0,0 0,1 0,-1 0,1 0,-1 0,1 1,-1-1,1 0,-1 1,1-1,-1 1,1 0,0-1,-1 1,1 0,-1 0,1 0,0 0,-1 0,1 1,0-1,-1 0,1 1,-1-1,1 1,-1 0,1-1,-1 1,1 0,-1 0,0 0,1 0,-1 0,0 0,0 0,0 1,1 0,4 13,-1-1,0 1,-2 0,1 0,-2 1,0-1,-1 1,-1-1,0 1,-1-1,0 1,-2-1,0 0,-1 4,-39 201,37-146,29-102,32-65,4 3,4 3,3 3,36-33,-92 106,63-47,-72 58,1 1,0-1,-1 1,1-1,-1 1,1 0,-1 0,1-1,-1 1,1 0,-1 0,0 0,1 1,-1-1,0 0,0 0,0 1,0-1,0 1,0-1,0 1,-1-1,1 1,0-1,-1 1,0-1,1 1,-1 0,0 0,0-1,1 1,-1 0,-1-1,1 1,0 0,0-1,-1 1,1 0,0-1,-1 1,0-1,1 1,-1 0,0-1,0 0,0 1,-1 0,-44 164,31-120,1 1,3 0,1 1,3 0,2 4,15 46,-9-95,0-1,0 1,0-1,0 0,1 1,-1-1,1 0,-1 0,1 0,0 0,0 0,0 0,0 0,0 0,1-1,-1 1,0-1,1 0,-1 0,1 0,-1 0,1 0,0 0,-1-1,1 1,0-1,-1 0,1 0,0 0,-1 0,1 0,0-1,2 0,17-3</inkml:trace>
  <inkml:trace contextRef="#ctx0" brushRef="#br0" timeOffset="5254.366">5955 3190,'-28'59,"3"1,3 1,2 2,3 0,-8 58,24-117,0 0,0 1,0-1,0 1,1-1,0 1,0 0,0-1,0 1,1-1,0 1,0-1,0 1,0-1,1 0,0 0,0 1,0-1,0-1,1 1,-1 0,1 0,0-1,0 0,0 1,1-1,-1 0,1-1,0 1,0-1,0 1,0-1,0 0,0-1,0 1,1-1,2 1,5-1,1-1,0-1,0 0,0-1,-1 0,1 0,-1-2,0 1,1-2,-2 0,1 0,0-1,-1 0,0-1,-1 0,0-1,0 0,0-1,-1 0,0 0,-1-1,0 0,-1-1,0 0,0 0,-1 0,-1-1,0 0,1-4,1-1,0 0,-1 0,-1 0,-1-1,0 0,-1 0,-2 0,1-9,-2 20,0 0,-1 0,0 0,0 0,-1 0,0 1,0-1,0 0,-1 1,0 0,0-1,-1 1,0 0,0 1,0-1,-1 1,1 0,-1 0,-1 0,1 1,-1 0,1 0,-3-1,2 1,-1 1,1-1,-1 2,0-1,0 1,0 0,0 0,0 1,-1 0,1 0,0 1,-1 0,1 0,0 0,-1 1,-17 5</inkml:trace>
  <inkml:trace contextRef="#ctx0" brushRef="#br0" timeOffset="5669.828">6746 2710,'0'28,"25"162,-23 424,-2-488,0-127</inkml:trace>
  <inkml:trace contextRef="#ctx0" brushRef="#br0" timeOffset="5865.577">6408 3161,'43'-5,"33"-1,14 0,-4 6,-12 3,-13 0,-8 1,-8 4,-7 1,-5-2,-3-1,-2-2,-2-2,1-1,0-1,-5 0</inkml:trace>
  <inkml:trace contextRef="#ctx0" brushRef="#br0" timeOffset="6030.387">7451 3274,'5'33,"6"12,1-2</inkml:trace>
  <inkml:trace contextRef="#ctx0" brushRef="#br0" timeOffset="6286.295">7395 2907,'15'-14,"4"-1,-1 3</inkml:trace>
  <inkml:trace contextRef="#ctx0" brushRef="#br0" timeOffset="6533.122">7960 3133,'-9'29,"2"0,1 0,2 0,0 1,2-1,2 1,0 0,3 10,-3-37,1 0,-1 0,0 0,1-1,-1 1,1 0,0-1,0 1,0 0,1-1,-1 1,0-1,1 0,0 1,-1-1,1 0,0 0,0 0,0 0,1 0,-1-1,0 1,1 0,-1-1,1 0,-1 0,1 0,-1 0,1 0,0 0,0-1,0 1,-1-1,1 0,0 0,0 0,0 0,-1 0,1-1,0 1,0-1,-1 0,1 0,0 0,-1 0,1 0,-1 0,1-1,0 0,11-10,-2 0,1-1,-2 0,0-1,0 0,-2-1,0 0,0-1,-1 0,-1 0,-1 0,0-1,-1 0,-1 0,-1 0,0-1,-1-5,0 10,0 0,-1 0,-1 0,0 0,-1 0,0 0,-1 0,-1 0,0 0,0 1,-2 0,1-1,-1 1,-1 1,0-1,-2 0,7 10,-1 0,0 1,1-1,-1 1,0-1,0 1,0-1,0 1,0 0,-1 0,1 0,0 0,0 1,-1-1,1 1,-1-1,1 1,0 0,-1 0,1 0,-1 0,1 0,0 0,-1 1,1-1,0 1,-1 0,1-1,0 1,0 0,-1 1,1-1,0 0,0 0,0 1,1 0,-1-1,0 1,-16 15</inkml:trace>
  <inkml:trace contextRef="#ctx0" brushRef="#br0" timeOffset="6851.572">8383 3330,'234'-355,"-235"355,1-1,0 1,0-1,0 1,0-1,0 1,0-1,0 0,0 1,0-1,0 1,0-1,0 1,0-1,1 1,-1-1,0 0,0 1,1-1,-1 1,0 0,1-1,-1 1,0-1,1 1,-1-1,1 1,-1 0,0-1,1 1,-1 0,1 0,-1-1,1 1,-1 0,1 0,-1 0,1-1,0 1,-1 0,1 0,-1 0,1 0,-1 0,1 0,0 0,-1 0,1 0,-1 1,1-1,-1 0,1 0,-1 0,1 1,-1-1,1 0,-1 0,1 1,-1-1,1 1,-1-1,0 0,1 1,-1-1,0 1,1-1,-1 1,0-1,1 1,0 41,-1-42,0 9,-1 0,1 0,0-1,1 1,0 0,0-1,1 1,0-1,1 1,0-1,0 0,1 0,0 0,0 0,1-1,-1 0,2 0,-1 0,1 0,0-1,1 0,5 4,-1-1,1-1,-1-1,1 1,1-2,-1 0,1-1,0 0,0 0,1-2,0 1,-1-2,1 0,0-1,0 0,0-1,0 0,0-2,0 1,-1-2,1 1,0-2,-1 0,0-1,1-1,9-5,-2-2,0 0,0-2,-1 0,-1-1,0-1,-2-1,0 0,0-2,-2 0,2-4,32-57,-4-2,19-55,-53 114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6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17,'48'5,"35"-4,8-1,-6-1,-13 0,-14-1,-12 1,-10-4,-5-2,-8 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17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0,'-1'0,"-1"0,1 0,0 1,-1-1,1 0,0 1,-1-1,1 0,0 1,-1 0,1-1,0 1,0 0,0 0,-1-1,1 1,0 0,0 0,0 0,0 0,1 1,-1-1,0 0,0 0,1 0,-1 1,1-1,-1 0,1 1,-1-1,1 0,0 1,0-1,0 1,-1-1,2 0,-1 1,0-1,0 1,0-1,0 0,1 1,-1 0,-2 8,-3 2,1 0,0 0,1 1,1-1,0 1,0 0,1-1,1 1,0 0,1 0,0 0,1-1,0 1,1-1,1 1,4 10,-6-20,-1-1,1 0,-1 0,1 0,0 0,0 0,0 0,0-1,0 1,0-1,0 1,1-1,-1 0,1 0,-1 0,1 0,-1 0,1-1,-1 1,1-1,0 1,-1-1,1 0,0 0,-1 0,1-1,0 1,-1 0,1-1,-1 0,1 0,-1 0,1 0,-1 0,1 0,-1-1,76-62,-1-25,-76 89,1 0,-1 1,1-1,-1 1,1-1,-1 1,1-1,-1 1,0 0,0 0,1 0,-1 0,0 0,0 0,0 0,0 0,0 0,0 0,0 0,0 1,0-1,-1 0,1 1,0-1,-1 1,1-1,-1 1,0-1,1 1,-1-1,0 1,0-1,0 2,3 5,52 82,-52-88,-1 0,0 1,1-1,-1 0,1 0,0 0,0-1,-1 1,1-1,0 1,0-1,1 0,-1 0,0 0,0-1,0 1,1-1,-1 0,0 0,0 0,1 0,-1 0,0-1,0 0,1 1,-1-1,0 0,0-1,0 1,1-1,8-7,-1-1,0 0,0 0,-1-1,-1-1,0 1,0-1,-1-1,-1 0,0 0,-1 0,0-1,-1 0,1-5,14-67,-18 62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3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1,'-106'148,"5"5,-23 60,-60 65,111-169,56-99,0-5</inkml:trace>
  <inkml:trace contextRef="#ctx0" brushRef="#br0" timeOffset="436.659">142 1,'34'57,"85"152,-84-140,-4 1,-3 2,-3 1,6 37,33 136,-36-90,-27-155,-1-12</inkml:trace>
  <inkml:trace contextRef="#ctx0" brushRef="#br0" timeOffset="767.089">933 594,'4'24,"3"17,-1 7,-1 0,-2-4,-1-4,-1-4,0-3,-1-3,-1-2,1 0,-5-6,-1-1,0-4</inkml:trace>
  <inkml:trace contextRef="#ctx0" brushRef="#br0" timeOffset="1236.4">820 594,'54'-10,"0"2,1 2,52 2,-106 4,1-1,0 1,0-1,0 1,0-1,0 1,-1 0,1 0,0 0,0 0,0 0,0 0,0 1,0-1,0 1,-1-1,1 1,0 0,0 0,-1-1,1 1,0 0,-1 1,1-1,-1 0,1 0,-1 1,0-1,0 0,1 1,-1 0,0-1,0 1,0 0,-1-1,1 1,0 0,-1 0,1 0,-1-1,1 1,-1 0,0 0,0 0,0 0,0 0,0 0,-1 0,1 0,0-1,-1 1,1 0,-1 0,0 0,0-1,0 2,-28 35,26-35,-1 0,1 0,0 0,0 1,0-1,0 1,0 0,1 0,0 0,0 0,0 0,0 1,1-1,-1 0,1 1,0-1,0 1,1 0,0-1,0 1,0-1,0 1,0 0,1-1,0 1,0-1,0 1,2 2,3 1,1 0,0 0,0-1,0 1,1-2,1 1,-1-1,1-1,0 1,0-1,0-1,6 2,28 17,-39-21,-1-1,1 0,-1 1,0 0,1 0,-1 0,0 0,0 1,0-1,-1 1,1 0,-1-1,1 1,-1 0,0 1,0-1,0 0,-1 0,1 1,-1-1,1 1,-1 0,-1-1,1 1,0 0,-1 0,0-1,0 1,0 0,0 0,0-1,-1 1,0 0,0-1,0 1,0 0,-2 3,-7 7,-1 0,0 0,-1-1,-1 0,0-1,-1 0,0-1,-1-1,0-1,0 0,-1 0,-6 4,-1-1,0-1,-1-1,0-1,0-1,-1-1,0-1,-10 0,10-17,26 0</inkml:trace>
  <inkml:trace contextRef="#ctx0" brushRef="#br0" timeOffset="1716.139">1807 622,'-24'33,"-27"36,-5 10,3-3,4-10,7-11,6-10,3-9,4-4,1-4,0-1,1-1,5 0,1-4,4-2,1-3,2-1,4-2</inkml:trace>
  <inkml:trace contextRef="#ctx0" brushRef="#br0" timeOffset="2486.319">2061 819,'-389'370,"366"-350,-6 6,1 0,1 2,2 1,0 1,2 1,-10 21,84-120,32-39,6 4,89-80,-58 85,-119 97,0 1,1-1,-1 0,1 0,-1 1,1-1,0 0,-1 1,1 0,0-1,-1 1,1 0,0 0,-1 0,1 0,0 0,-1 0,1 1,-1-1,1 0,0 1,-1 0,1-1,-1 1,1 0,-1-1,1 1,-1 0,0 0,1 0,-1 1,0-1,0 0,0 0,1 1,26 60,-16-29,86 155,-90-164,-4-15,0 0,-1 1,0-1,-1 1,0-1,-1 1,1-1,-2 1,1 0,-2 0,1-1,-2 10,-1-17,1 0,0 0,-1-1,1 1,-1 0,1-1,-1 0,0 0,1 0,-1 0,0 0,0 0,0-1,0 1,0-1,0 0,0 0,0 0,0 0,0-1,1 1,-1-1,0 1,0-1,0 0,0 0,1-1,-1 1,1 0,-1-1,1 0,-1 1,1-1,-1-1,-87-41,-1 5,-83-24,94 41,62 14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3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34,'-15'-14,"-4"-6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72 324,'-1'1,"0"1,0 0,0-1,0 1,0 0,1 0,-1 0,1 0,-1 0,1-1,0 1,0 0,0 0,0 0,0 0,0 0,0 0,1 0,-1 0,1 0,-1-1,1 1,0 0,0 0,-1-1,1 1,1 0,-1-1,0 1,0-1,0 1,1-1,-1 0,1 0,-1 1,1-1,0 0,-1 0,1 0,0-1,0 1,-1 0,1-1,1 1,15 4,0 0,0-1,1 0,0-2,-1 0,1-2,0 0,0-1,0 0,1-2,-8 2,0-1,0 0,0-1,0-1,-1 0,1 0,-1-1,0 0,0-1,-1 0,0-1,0 0,0-1,-1 0,0 0,-1-1,0 0,0 0,-1-1,0 0,-1-1,0 1,-1-1,0 0,0-1,0-5,-2 9,1-1,0-1,-1 1,0-1,0 0,-1 1,0-1,-1 0,0-1,-1 1,0 0,-1 0,0 0,0 0,-1 0,0 0,-1 0,-3-7,6 16,-1 0,1 0,-1 0,0 0,1 0,-1 0,0 0,0 0,0 0,0 0,0 0,0 1,0-1,0 0,0 1,0-1,0 1,0-1,0 1,0-1,-1 1,1 0,0 0,0-1,0 1,-1 0,1 0,0 0,0 1,0-1,-1 0,1 0,0 1,0-1,0 0,-1 1,1-1,0 1,0 0,0-1,0 1,0 0,0 0,0-1,1 1,-1 0,0 0,0 0,1 0,-1 0,-34 54,15-3,2 2,2 0,3 1,-3 37,-2 1,4-14,-3-2,-3 0,-4-1,-3-1,-4-1,-2-2,-18 24,40-79,0 0,-1-1,-1-1,0 0,-1 0,-1-2,0 0,-11 8,27-22,-1 0,1 1,-1-1,1 0,-1 0,1 1,-1-1,0 0,1 0,-1 0,0 1,1-1,-1 0,0 0,0 0,0 0,0 0,0 0,0 1,0-1,0 0,0 0,0 0,-1 0,1 0,0 0,-1 1,1-1,0 0,-1 0,1 1,-1-1,1 0,-1 0,1 1,-1-1,0 1,1-1,-1 0,0 1,0-1,1 1,-1 0,0-1,0 1,0 0,0-1,1 1,-1 0,0 0,0 0,0 0,0-1,0 1,0 1,1-1,-1 0,0 0,0 0,0 0,0 1,0-1,1 0,-1 1,0-1,0 1,11-16,1 1,1 1,0 0,1 1,0 0,1 0,0 2,1 0,0 0,8-6,1-1,1 2,0 0,1 2,1 1,0 1,1 1,0 1,0 2,0 0,1 3,0 0,0 1,1 2,-1 1,17 3,22 10,71 2,-134-16,0 1,-1-1,1 0,-1 0,1-1,-1 1,0-1,0 0,0 0,0 0,0-1,0 1,0-1,-1 0,1 0,-1 0,0-1,0 1,0-1,0 0,-1 0,0 0,1 0,-2 0,1 0,0 0,0-4,0 2,-1 1,-1 0,1 0,-1 0,0 0,0-1,0 1,-1 0,0 0,0 0,0-1,0 1,-1 1,-2-5,4 7,-1 0,0 1,0-1,0 0,0 1,0-1,0 1,0-1,-1 1,1 0,0-1,-1 1,1 0,-1 0,1 0,-1 0,0 0,0 0,1 1,-1-1,0 0,0 1,0-1,0 1,1 0,-1 0,0 0,0 0,0 0,0 0,0 0,0 1,0-1,1 1,-1-1,0 1,0 0,1-1,-1 1,0 0,0 1,-3 2,-1 1,1 0,0 0,0 1,1-1,-1 1,1 0,1 0,-1 1,1-1,0 1,0-1,1 1,0 0,0 0,1 0,0 0,0 1,1-1,-1 0,2 0,-1 0,1 1,0-1,0 0,1 0,0 0,0 0,1-1,0 1,0 0,1-1,-1 0,1 0,1 0,-1-1,1 1,0-1,5 4,0-3,1 0,-1-1,1 0,1-1,-1 0,0-1,1 0,0 0,0-2,0 1,0-2,0 1,0-2,0 0,0 0,-1-1,1 0,0-1,-1-1,1 1,-1-2,0 0,0 0,-1-1,0 0,0-1,7-6,24-15,-2-2,-1-2,-1-1,-2-2,-2-2,-1-1,-2-1,-1-2,-2 0,-3-2,-1-1,-2-1,0-6,-11 18,-1 0,-1-1,-2 0,-2-1,-1 1,-2-1,-1-4,-6 9,-9 40,-3 48,2 1,3 0,3 1,2 0,3 1,3-1,2 1,3 8,24 163,2-123,-26-153,-3-12,-1 30</inkml:trace>
  <inkml:trace contextRef="#ctx0" brushRef="#br0" timeOffset="249.582">1200 465,'39'14,"26"10,13 1,-3-5,-5-9,-4-8,-3-3,-9-3,-3-4,-6-2,-5 0,-10 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1 643,'0'-15,"0"1,1 0,1 0,0 0,1 0,0 0,1 1,1-1,0 1,0 0,3-2,28-48,2 1,4 3,1 1,42-41,25-22,-109 120,1-1,0 1,0 0,0-1,0 1,0 0,0 0,0 1,0-1,0 0,1 1,-1-1,0 1,0 0,0-1,1 1,-1 0,0 1,1-1,-1 0,0 1,0-1,0 1,1-1,-1 1,0 0,0 0,0 0,0 0,0 1,-1-1,1 0,0 1,0 0,-1-1,1 1,-1 0,0-1,1 2,49 87,-43-73,20 41,-3 1,-3 1,-2 1,1 16,-10-41,-8-28,-1 0,1 0,-1 0,0 0,-1 0,0 0,0 0,-1 0,0 0,-1 1,0 2,-1-9,0 1,0-1,0 0,-1-1,1 1,-1 0,0-1,1 1,-1-1,0 0,0 1,0-2,0 1,0 0,0 0,0-1,0 0,0 0,0 0,0 0,0 0,0 0,0-1,0 1,0-1,0 0,0 0,1 0,-1 0,0-1,0 1,1-1,-1 0,0 0,-5-1,-50-22,0-2,2-3,1-2,2-2,-47-40,81 59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7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1 133,'67'0,"174"-11,46-7,-263 14,-30-8,-153-39,88 14,69 39,1-1,0 1,-1-1,1 1,0 0,0 0,0 0,1-1,-1 1,0 0,1 0,-1 0,1 0,0 0,-1 0,1 0,0 0,0 0,1 0,-1 0,0 0,1 0,-1 0,1 0,-1 0,1 0,0 0,0 0,0 0,0-1,0 1,1 0,2 12,-1 6,0 0,-1 0,-2 1,0-1,-1 0,-1 1,0-1,-6 18,-3 36,11-74,0 1,0-1,0 1,0-1,0 0,0 1,0-1,1 1,-1-1,0 1,0-1,0 1,0-1,0 0,1 1,-1-1,0 0,0 1,1-1,-1 0,0 1,1-1,-1 0,0 1,1-1,-1 0,0 0,1 1,-1-1,1 0,-1 0,1 0,-1 0,0 1,1-1,-1 0,1 0,-1 0,1 0,-1 0,0 0,1 0,-1 0,1-1,-1 1,1 0,-1 0,0 0,1 0,-1 0,1-1,-1 1,0 0,1 0,-1-1,0 1,1 0,-1-1,0 1,1 0,-1-1,0 1,0 0,1-1,-1 1,0-1,0 1,0-1,26-26,-25 26,32-41,-19 22,1 1,0 1,2 1,0 0,1 1,5-3,9-4,-20 11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8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349 367,'-28'14,"1"2,0 0,1 2,1 0,1 2,0 1,2 0,0 2,2 1,0 0,-6 13,18-24,0 1,1-1,1 1,1 0,0 0,0 1,1 0,1 0,1-1,0 2,1 1,0-12,1 1,0-1,0 1,0-1,1 0,0 1,0-1,0 1,0-1,1 0,0 0,0 0,1 0,-1 0,1-1,0 1,1-1,-1 1,1-1,-1 0,1-1,0 1,1-1,-1 1,1-1,-1-1,1 1,0 0,0-1,0 0,4 1,0-2,-1 1,1-1,0 0,0-1,0 0,0 0,0-1,0 0,0-1,0 1,0-2,-1 1,1-2,-1 1,0-1,0 0,0 0,0-1,-1-1,0 1,0-1,0 0,21-21,-1 0,-1-2,-2-1,12-19,-23 32,107-176,-119 192,-1-1,1 0,0 0,-1 0,1 0,0 1,0-1,1 0,-1 1,0-1,0 0,1 1,-1 0,1-1,-1 1,1 0,0 0,0 0,-1 0,1 0,0 0,0 0,0 1,1-1,-7 40,0-21,1 0,1 1,0-1,2 1,0 0,1-1,1 1,1-1,2 10,-3-21,1 1,-1 0,1-1,1 0,-1 1,1-1,1-1,-1 1,1-1,0 1,1-1,-1-1,1 1,0-1,1 0,-1 0,1-1,0 0,0 0,0-1,1 0,-1 0,2 0,1-1,1 0,-1 0,0-1,0-1,0 0,1 0,-1-1,0 0,0 0,0-2,0 1,0-1,0 0,-1-1,0 0,1-1,-1 0,-1 0,1-1,-1 0,0-1,0 0,-1 0,0 0,0-1,-1 0,0 0,2-5,115-201,-120 204,-7 16,-8 15,6-8,0 1,1-1,1 1,1 0,0 1,0-1,1 0,1 1,1-1,0 1,1-1,0 1,1-1,1 1,1 0,-2-9,0-1,1 0,0 0,0-1,0 1,1-1,0 1,-1-1,1 0,1 0,-1-1,1 1,-1-1,1 0,0 0,0-1,0 1,1-1,-1 0,0-1,1 1,0-1,-1 0,1-1,0 1,-1-1,1 0,0 0,-1-1,1 0,-1 0,1 0,-1 0,1-1,-1 0,0 0,1-1,0-1,26-14,-1-3,0 0,-2-2,-1-1,3-5,-19 18,24-23,-1-2,-3-2,0-1,-3-1,6-13,-30 45,1 1,0-1,-1-1,0 1,0-1,-1 1,0-2,-1 1,0 0,0 0,-1-1,0 0,-1 1,0-1,0 0,-1-1,0 9,-1 0,1 1,-1-1,0 0,1 1,-1-1,0 1,0-1,0 1,0-1,0 1,-1 0,1 0,0-1,0 1,-1 0,1 0,-1 0,1 0,-1 1,1-1,-1 0,0 1,1-1,-1 1,0-1,0 1,1 0,-1 0,0 0,0 0,1 0,-1 0,0 0,1 0,-1 1,0-1,0 1,1-1,-1 1,1 0,-1 0,1 0,-2 0,-67 43,69-44,-7 4,0 1,1 0,-1 0,1 1,0 0,0 0,1 1,0 0,0 0,0 0,1 1,0 0,1 0,-1 0,2 0,-1 1,1-1,0 1,1 0,0 0,1 0,-1 0,2 1,-1-1,2 4,4-5,1-1,0 0,1 0,0-1,0 0,0 0,1-1,-1 0,1 0,1-1,-1 1,1-2,-1 1,1-2,0 1,0-1,0 0,1-1,-1 0,0 0,9-1,-7 1,-4-1,-1 0,1 1,-1 0,1 0,-1 0,1 1,-1 0,0 0,0 0,0 1,0 0,-1 0,1 0,-1 1,1 0,-1 0,0 1,-1-1,1 1,-1 0,0 0,0 0,-1 1,1-1,1 6,-3-1,-1 0,-1 0,0 1,0-1,-1 0,0 0,-1 0,0 0,0 0,-1-1,-1 1,1-1,-2 1,1-1,-19 55,25-52,3-17</inkml:trace>
  <inkml:trace contextRef="#ctx0" brushRef="#br0" timeOffset="269.229">1140 57,'0'5,"0"1</inkml:trace>
  <inkml:trace contextRef="#ctx0" brushRef="#br0" timeOffset="963.3">2325 537,'-81'674,"46"-527,35-145,0-1,0 1,0-1,0 0,0 1,0-1,-1 1,1-1,0 0,-1 1,1-1,-1 0,0 0,1 1,-1-1,0 0,0 0,0 0,0 0,0 0,0 0,0 0,0 0,0 0,0-1,0 1,-1 0,1-1,0 1,0-1,-1 1,1-1,0 1,-1-1,1 0,-1 0,1 0,0 0,-1 0,1 0,-1 0,1 0,0-1,-1 1,1 0,0-1,-1 1,1-1,0 0,0 1,0-1,-1 0,1 0,0 0,0 0,0 0,0 0,0 0,0-1,-4-9,1-1,1 0,0 0,0 0,1-1,1 1,0 0,1-1,0 1,1-1,0 1,1 0,0-1,1 1,1 0,0 0,0 1,0-6,17-50,3 0,2 2,4 1,2 1,3 1,13-13,-28 42,1 2,1 0,2 1,1 2,1 0,2 2,0 1,2 1,30-18,-58 40,0 1,1 0,-1-1,0 1,1 0,-1 0,1 0,0 0,-1 1,1-1,0 1,-1 0,1-1,0 1,-1 0,1 1,0-1,-1 0,1 1,0 0,-1-1,1 1,-1 0,1 0,-1 1,1-1,-1 0,0 1,0-1,1 1,-1 0,0 0,-1 0,1 0,0 0,-1 0,1 0,-1 1,2 1,27 105,-28-90,-2-1,0 1,0-1,-2 0,-1 1,0-1,-1 0,-1 0,0-1,-1 0,-2 0,1 0,-2-1,0 0,-1 0,-1-1,0 0,-10 8,9-9,0 1,-1-1,-1 1,-1-2,0 0,0-1,-2 0,1-2,-1 0,-10 4,-53 3,78-17,0 1,0-1,0 0,0 0,0 0,0-1,1 1,-1 0,0-1,0 1,0-1,0 0,0 0,0 1,1-1,-1 0,0 0,1-1,-1 1,1 0,-1-1,1 1,0-1,0 1,-1-1,1 1,0-1,0 0,0 1,1-1,-1 0,0 0,1 0,-1 0,1 0,0 0,-1 0,1 0,0 0,32-70,-21 56,4-7</inkml:trace>
  <inkml:trace contextRef="#ctx0" brushRef="#br0" timeOffset="1251.848">3144 1,'-39'433,"30"-349,-4 0,-4-1,-3-1,-23 59,32-90,11-50,0 0,0 0,0 0,0 0,1 0,-1 0,0 0,0 0,1-1,-1 1,1 0,-1 0,1 0,-1-1,1 1,-1 0,1 0,0-1,-1 1,1-1,0 1,-1 0,1-1,0 1,0-1,0 0,0 1,-1-1,1 0,0 1,0-1,0 0,0 0,0 0,0 0,0 0,0 0,0 0,-1 0,1 0,0 0,0-1,0 1,0 0,0-1,0 1,-1 0,1-1,0 1,0-1,0 0,-1 1,1-1,20-9</inkml:trace>
  <inkml:trace contextRef="#ctx0" brushRef="#br0" timeOffset="6634.619">3793 594,'0'-5,"0"0,-1 1,1-1,-1 0,0 1,0-1,-1 1,1-1,-1 1,0 0,0 0,0 0,-1 0,1 0,-1 0,0 0,0 1,-1 0,1-1,-1 1,1 1,-1-1,0 0,0 1,0 0,0 0,-1 0,1 0,-1 1,1 0,-1 0,1 0,-1 0,1 1,-1-1,0 1,1 1,-1-1,0 1,1-1,-1 1,-2 1,-9 2,1 1,0 0,0 1,0 1,0 0,1 1,1 0,-1 1,1 1,1 0,0 1,0 0,1 1,0 0,1 1,1 0,0 0,1 1,0 0,1 1,0 0,2 0,0 0,0 1,1-1,1 1,1 0,0 0,1 14,2-26,-1 0,1 0,0 0,0 0,0 0,1 0,-1-1,1 1,0 0,0-1,0 0,1 1,-1-1,1 0,0 0,0 0,0 0,0-1,0 1,0-1,1 0,-1 0,1 0,0-1,0 1,-1-1,1 1,0-1,0-1,0 1,1 0,6 0,0 0,0-1,0 0,0 0,0-1,-1-1,1 0,0 0,0-1,-1 0,4-3,32-18,-2-2,-1-2,-1-2,-1-2,-2-1,-1-2,21-27,-31 35,64-76,-92 103,0-1,0 1,0-1,0 1,0-1,0 1,0-1,0 1,0-1,1 1,-1 0,0-1,0 1,1-1,-1 1,0-1,1 1,-1 0,0-1,1 1,-1 0,1-1,-1 1,0 0,1 0,-1-1,1 1,-1 0,1 0,-1 0,1 0,-1 0,1 0,-1-1,1 1,-1 0,1 0,-1 0,1 1,-1-1,1 0,-1 0,1 0,-1 0,1 0,-1 1,0-1,1 0,-1 0,1 1,-1-1,0 0,1 1,-1-1,1 0,-1 1,0-1,0 0,1 1,-1-1,0 1,0-1,1 1,-1 0,2 35,-2-29,2 74,3-60</inkml:trace>
  <inkml:trace contextRef="#ctx0" brushRef="#br0" timeOffset="7066.576">4442 819,'2'-21,"2"1,0 0,0 1,2-1,1 1,0 0,1 0,8-12,-11 20,2-4,0 1,0 0,1 1,1 0,0 0,1 0,0 1,1 1,0 0,7-4,-17 14,0 0,0 0,0 0,0 0,0 0,0 1,1-1,-1 0,0 1,1-1,-1 1,0-1,1 1,-1 0,1-1,-1 1,1 0,-1 0,0 0,1 0,-1 0,1 1,-1-1,1 0,-1 1,0-1,1 1,-1-1,0 1,1 0,-1-1,0 1,0 0,0 0,0 0,1 0,-1 0,-1 0,1 0,0 0,0 1,0-1,-1 0,1 0,0 1,-1-1,1 0,-1 1,0-1,1 1,-1-1,0 0,0 1,0-1,0 2,6 80,-8-75,1 0,1 0,-1-1,1 1,1 0,-1 0,1 0,1 0,-1-1,1 1,1 0,-1-1,1 0,1 1,-1-1,1-1,1 1,-1 0,1-1,0 0,0 0,1-1,0 1,0-1,0 0,5 2,-3-4,0 0,0 0,1-1,-1 0,0-1,1 0,0 0,-1-1,1 0,-1 0,1-1,-1 0,1-1,-1 0,1 0,-1-1,0 0,6-3,135-81,-128 73,0 0,-2-1,1-2,-2 1,0-2,-1-1,-1 0,-1-1,-1 0,0-1,-2-1,0 0,-1-1,0-5,-6-23,-10 33</inkml:trace>
  <inkml:trace contextRef="#ctx0" brushRef="#br0" timeOffset="52884.075">5600 565,'55'17,"-33"-12,0-2,0 0,0-2,0 0,0-2,0 0,0-1,0-2,0 0,-1-1,0-1,0-1,0-1,-1-1,14-8,-24 12,-1-1,1 0,-1-1,-1 0,1 0,-1-1,-1 0,1 0,-1-1,-1 0,0 0,0-1,0 0,-4 6,0-1,0 1,0-1,-1 0,1 0,-1 0,0 0,0 0,-1 0,0 0,0 0,0 0,0 0,-1 0,0 0,0 0,0 0,0 0,-1 1,0-1,0 0,0 1,-1-1,0 1,1 0,-1 0,-1 0,1 0,-3-1,-1-2,0 1,0 1,-1 0,0 0,0 0,0 1,0 0,-1 0,1 1,-1 1,0-1,0 1,0 1,0-1,-1 2,1-1,0 1,0 1,-1 0,1 0,0 1,0 0,0 0,1 1,-1 0,-8 4,-8 5,1 0,0 2,1 0,0 2,1 0,1 2,0 0,-9 12,21-22,0 0,1 0,-1 1,2 0,-1 0,1 1,0 0,1 0,1 1,-1 0,2 0,-1 0,2 0,-1 1,2-1,-1 1,2 0,-1 0,2 0,0 0,0 0,1 0,1 3,1-3,1 1,1-1,0 0,0 0,1-1,1 0,0 0,1 0,0-1,0 0,1-1,0 1,1-2,0 1,0-2,1 1,0-1,0-1,1 0,4 1,9 3,-1 0,1-2,1-2,0 0,-1-1,2-2,-1 0,0-2,18-2,-24 0,0-2,0 0,0-1,-1-1,1-1,-1 0,-1-2,1 0,3-4,-4 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7:3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755 282,'-55'-27,"35"17,-1 1,-1 0,0 1,0 2,0 0,-1 1,0 2,0 0,-95-17,97 24,0 0,1 1,0 1,0 1,0 1,1 0,0 2,1 0,0 1,0 1,2 0,-1 2,1 0,1 0,1 1,0 1,-9 15,-30 82,53-110,-1 0,1 0,0 0,0 0,0 1,0-1,0 0,1 0,0 0,-1 0,1 0,0 0,1-1,-1 1,0 0,1 0,-1-1,1 1,0-1,0 1,0-1,0 0,1 0,-1 0,0 0,1 0,0 0,-1-1,1 1,1 0,94 30,-80-27,92 15,-110-20,1 1,0-1,0 1,0-1,-1 1,1-1,0 1,-1-1,1 1,-1-1,1 1,-1 0,1-1,-1 1,1 0,-1 0,1-1,-1 1,0 0,1 0,-1 0,0 0,0-1,0 1,0 0,0 0,0 0,0 0,0-1,0 1,0 0,0 0,0 0,-1 0,1-1,0 1,0 0,-1 0,1 0,-1-1,1 1,-1 0,1-1,-1 1,1 0,-1-1,0 1,1-1,-1 1,0-1,0 1,1-1,-2 1,-39 34,39-34,-38 27,-80 67,115-90,1-1,0 1,0 1,0-1,0 1,1-1,0 1,0 0,1 0,0 0,0 0,0 1,0-1,1 0,0 1,1-1,0 1,0 0,0-1,0 1,1 0,4 1,0 0,0 0,1-1,-1 1,2-1,-1-1,1 1,0-1,0 0,1-1,0 1,0-2,0 1,0-1,1 0,0-1,0 0,0 0,0-1,0 0,0-1,0 0,1 0,4-1,242 3,-183-15,-55 6</inkml:trace>
  <inkml:trace contextRef="#ctx0" brushRef="#br0" timeOffset="869.98">1234 565,'62'11,"-1"-3,1-2,0-3,7-3,-39 0,250 0,-279 0,0 1,0-1,0 1,1 0,-1-1,0 0,0 1,0-1,0 0,1 0,-1 1,0-1,0 0,0 0,1 0,-1 0,0-1,0 1,0 0,1 0,-1-1,0 1,0-1,0 1,0-1,0 1,0-1,0 0,0 0,0 1,0-1,0 0,0 0,-1 0,1 0,0 0,-1 0,1 0,0 0,-1 0,1 0,-1 0,0-1,1 1,-1 0,0 0,0 0,0-1,0 1,0 0,0 0,0 0,0-1,0 1,-1 0,1 0,0 0,-1-1,-14-16,0 1,-1 0,-1 1,-1 1,0 1,-1 0,-7-3,-52-41,77 57,1 0,-1 0,0 0,1 0,-1 0,0 0,1 0,-1 0,0 0,0 1,0-1,0 0,0 1,0-1,0 0,0 1,0-1,0 1,0 0,0-1,0 1,0 0,0 0,0-1,-1 1,1 0,0 0,0 0,0 1,0-1,0 0,-1 0,1 1,0-1,0 0,0 1,0-1,0 1,0 0,0-1,0 1,0 0,0-1,1 1,-1 0,0 0,0 0,1 0,-1 0,0 0,1 0,-1 0,-41 179,-3 127,44-300,0 1,1 0,0 0,0-1,1 1,-1 0,2 0,-1-1,1 1,0-1,1 1,0-1,0 0,0 0,1 0,0-1,1 1,2 3,-3-9,0 0,0 0,0-1,0 0,0 1,-1-1,1 0,0-1,0 1,0-1,0 0,0 0,-1 0,1 0,0 0,-1-1,1 0,-1 0,1 0,-1 0,0 0,0-1,0 0,0 1,-1-1,1 0,-1 0,2-2,-1 2,64-63,-4-2,-3-3,-2-3,26-48,-65 95,-1 3</inkml:trace>
  <inkml:trace contextRef="#ctx0" brushRef="#br0" timeOffset="1383.362">3210 85,'-30'-5,"1"1,-1 2,0 1,0 1,1 1,-1 2,0 1,1 1,0 2,-18 7,31-11,1 0,-1 1,1 1,0 1,1 0,-1 1,1 0,0 1,1 1,0 0,1 0,0 2,0 0,1 0,0 1,1 0,-3 5,12-15,-1 2,1-1,0 0,0 0,0 0,0 1,1-1,-1 0,1 1,0-1,0 0,0 1,0-1,1 0,-1 1,1-1,0 0,0 0,0 1,1-1,-1 0,0 0,1 0,0 0,0-1,0 1,0 0,0-1,1 0,-1 1,1-1,0 1,6 2,0 1,0-1,0 0,1-1,-1 0,1-1,0 0,0 0,11 1,1-1,-14-3,0 1,0 0,0 0,0 1,-1 0,1 0,0 1,-1 0,1 1,-1-1,0 1,0 1,1 0,-7-1,-1-1,1 1,0-1,-1 1,0-1,1 1,-2-1,1 1,0-1,-1 1,1-1,-1 1,0-1,0 1,0-1,-1 0,1 0,-1 0,0 0,0 0,0 0,0 0,0 0,-1-1,1 1,-1-1,0 0,0 1,0-1,-2 3,-166 179,161-177,1 0,0 1,0 0,0 1,1-1,1 2,-1-1,2 1,-1 0,1 1,1-1,0 1,0 1,1-1,0 2,4-10,0 0,0 0,0 0,0 0,1 0,-1 0,1 0,0 0,-1 0,2 0,-1-1,0 1,0 0,1-1,0 1,-1-1,1 1,0-1,0 0,0 0,0 0,1 0,-1 0,1 0,-1-1,1 1,-1-1,1 0,0 0,0 0,-1 0,1 0,0 0,2-1,103 13,120-42,-161 8,-49 16</inkml:trace>
  <inkml:trace contextRef="#ctx0" brushRef="#br0" timeOffset="2688.06">3887 536,'-41'6,"0"3,1 1,0 1,1 3,0 1,1 2,1 1,-23 17,48-29,0 0,1 1,-1 1,1 0,1 0,0 1,0 1,0 0,2 0,-1 0,1 1,1 1,0-1,0 1,1 0,1 1,-1 2,5-13,1 1,-1-1,1 0,0 1,-1-1,1 1,0-1,1 1,-1-1,0 1,1-1,-1 0,1 1,0-1,0 0,0 1,0-1,0 0,1 0,-1 0,0 0,1 0,0 0,-1-1,1 1,0 0,0-1,0 1,0-1,0 0,0 0,1 0,-1 0,0 0,0 0,1 0,-1-1,1 1,-1-1,1 0,-1 0,0 0,3 0,107-23,-59-5,-2-2,-1-2,-2-2,-1-3,37-37,-81 71,13-9,-19 39,-9-1,0 1,2 1,1 0,2 0,0 1,2 0,1 0,1 4,3-28,1-1,-1 1,1 0,0-1,0 1,1-1,0 1,-1-1,1 0,0 0,1 1,-1-2,1 1,0 0,0 0,0-1,0 0,1 1,0-1,-1-1,1 1,0 0,0-1,0 0,1 0,-1 0,0 0,1-1,-1 0,1 0,2 0,7 2,-1-1,1 0,-1-2,1 1,0-2,0 1,-1-2,1 0,-1-1,6-1,16-8,0 0,-1-2,-1-2,-1-1,0-1,-1-2,-1-1,-1-2,-1 0,-1-2,7-10,6-6,-1-2,-3-2,-1-1,-3-2,13-26,-44 72,1 1,-1-1,0 1,0-1,0 1,0-1,0 0,0 0,0 0,0 1,-1-1,1 0,-1 0,0 0,1 0,-1 0,0 0,0 0,0 0,0 0,0 0,-1 0,1 0,-1 0,1 0,-1 1,0-1,0 0,1 0,-1 0,0 1,-1-1,1 1,0-1,0 1,-1-1,1 1,-1-1,1 1,-1 0,0 0,1 0,-1 0,0 0,0 0,0 1,1-1,-1 1,0-1,0 1,0 0,0-1,0 1,-1 0,-14 3,0 1,1 1,-1 0,1 1,0 1,1 0,-1 1,1 1,1 0,0 1,0 0,1 2,-5 4,17-15,-10 7,0 0,1 0,0 1,0 0,1 0,0 1,1 1,0-1,0 1,1 1,1-1,0 1,-2 6,8-16,0 1,-1-1,1 1,0-1,0 1,1-1,-1 1,0-1,1 1,0-1,-1 1,1-1,0 1,0-1,0 0,1 0,-1 0,0 1,1-1,-1 0,1-1,0 1,0 0,0 0,0-1,0 1,0-1,0 0,0 0,1 1,-1-1,0-1,1 1,0 0,88 17,197-19,-285 1,-1 0,0 0,1 0,-1 1,0-1,0 1,0-1,1 1,-1 0,0 0,0 0,0 0,0 0,0 1,0-1,-1 0,1 1,0-1,-1 1,1 0,-1 0,1 0,-1-1,0 1,0 0,0 0,0 1,0-1,0 0,-1 0,1 0,-1 1,0-1,1 2,-13 83,5-58,5-25,1 0,-1 0,1-1,-1 1,1 0,1 0,-1 0,0 0,1 0,0 0,0 1,0-1,1 0,-1 0,1 0,0 0,0 0,0 0,1-1,-1 1,1 0,0-1,0 1,0-1,1 1,-1-1,1 0,0 0,-1 0,1 0,1-1,-1 1,0-1,1 0,-1 0,1 0,0 0,-1-1,1 1,0-1,0 0,0 0,2-1,10-2,1-2,-1-1,0 0,-1 0,1-2,-1 0,0-1,-1 0,0-1,0-1,-1 0,0-1,-1 0,0-1,8-11,7-2,26-32,-1-2,-4-3,-2-1,-3-3,10-25,-9 20,-19 32,-2 0,-2-2,-2 0,-1-1,3-15,-21-26,0 81,-1 0,1 0,-1 1,0-1,0 0,1 0,-1 1,-1-1,1 1,0-1,0 1,-1-1,1 1,0 0,-1-1,1 1,-1 0,0 0,1 0,-1 0,0 1,0-1,0 0,1 1,-1-1,0 1,0 0,0-1,0 1,0 0,0 0,0 0,0 1,1-1,-1 0,0 1,0-1,0 1,0 0,1-1,-2 2,-5 4,0 0,0 0,0 1,1 1,1-1,-1 1,1 0,0 1,1-1,0 1,0 0,1 0,0 1,1-1,0 1,0 0,1 0,0 0,1 0,0 0,1 0,0 1,1 8,1 21,1 1,2-1,2 1,2-1,12 33,10 49,-9 46,-6-37,-15-119</inkml:trace>
  <inkml:trace contextRef="#ctx0" brushRef="#br0" timeOffset="2937.741">5073 479,'43'0,"39"-4,9-3,-5-3,-13-2,-9-2,-11 0,-9-1,-3-4,1-2,4-4,2-1,-1-2,-4-1,-9 5</inkml:trace>
  <inkml:trace contextRef="#ctx0" brushRef="#br0" timeOffset="3201.795">6117 1,'-56'95,"4"4,4 1,-20 68,62-154,1-1,0 1,1 0,0 0,1 0,1 1,0-1,1 1,1-1,0 1,1 0,1-1,0 1,1-1,0 0,4 11,-3-17,0 0,0 0,1 0,0 0,1 0,-1-1,1 0,1 0,-1-1,1 0,0 0,1 0,-1-1,1 0,0-1,0 0,1 0,-1 0,1-1,0-1,0 1,0-2,0 1,0-1,0 0,9-1,7-2,-1-2,0 0,1-2,-2 0,1-2,-1-1,0 0,-1-2,0-1,-1 0,2-3,-9 7,48-13,-60 62,-4-36,1 1,0 0,0-1,0 1,0 0,1 0,0 0,0 0,1-1,-1 1,1 0,1 0,-1-1,1 1,0 0,0-1,0 0,1 1,0-1,0 0,1-1,-1 1,1 0,0-1,0 0,0 0,1 0,-1 0,1-1,0 0,0 0,2 1,16 3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0,'-2'1,"0"1,0-1,0 1,1-1,-1 1,0-1,1 1,0 0,-1 0,1 0,0 0,0 0,0 0,0 0,0 0,0 0,1 1,-1-1,1 0,-1 1,1-1,0 0,0 0,0 1,0 1,0-1,-28 196,25 113,2-305,1 1,-1-1,1 0,0 1,1-1,-1 0,2 1,-1-1,1 0,0 0,0 0,1 0,0 0,0-1,1 1,0-1,0 0,0 0,1 0,0-1,0 0,0 1,4 1,-3-7,1-1,-1 0,0 0,1 0,-1-1,0 0,0 0,0-1,0 1,-1-1,1-1,-1 1,1-1,-1 0,0 0,-1 0,1-1,-1 0,0 0,0 0,0 0,-1 0,1-3,96-162,-52 10,-48 161,0-1,1 1,-1-1,0 0,0 1,0-1,0 1,1-1,-1 0,0 1,0-1,1 0,-1 1,0-1,1 0,-1 1,0-1,1 0,-1 0,1 0,-1 1,0-1,1 0,-1 0,1 0,-1 0,0 0,1 1,-1-1,1 0,-1 0,1 0,-1 0,1 0,-1-1,0 1,1 0,-1 0,1 0,-1 0,0 0,1-1,-1 1,1 0,-1 0,0 0,1-1,-1 1,0 0,1-1,-1 1,0 0,1-1,-1 1,0 0,0-1,0 1,1-1,-1 1,0 0,0-1,0 0,10 40,-9-37,3 27,2 1,2-1,0-1,2 1,1-2,1 1,1-2,2 1,1-2,0 0,14 13,-27-35,-1 0,1 0,0 0,1-1,-1 0,0 1,1-1,-1-1,1 1,0 0,0-1,-1 0,1 0,0 0,0 0,0-1,0 1,0-1,0 0,0 0,0 0,0-1,0 0,0 1,0-2,0 1,0 0,-1-1,1 1,-1-1,1 0,-1 0,1-1,-1 1,0-1,0 1,2-4,16-21,-2-1,-1-1,-1-1,-2 0,-1-2,-1 1,-2-1,6-28,32-194,-48 247,-1 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9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1,'4'0,"22"0,11 0,3 0,1 0,2 0,-1 0,1 0,-1 0,-3 0,1 0,-1 0,-2 0,-3 0,-3 0,-1 0,-6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1 188,'540'0,"-536"0,-2 0,0 1,-1-1,1 1,0-1,0 1,-1-1,1 0,0 0,0 0,-1 0,1 0,0 0,0-1,-1 1,1-1,0 1,0-1,-1 1,1-1,-1 0,1 0,-1 0,1 0,-1 0,1 0,-1 0,0 0,0-1,1 1,-1 0,0-1,0 1,-1-1,1 1,0-1,0 0,-1 1,1-1,-1 0,1 1,-1-1,0-1,-3-8,-2 1,0-1,0 1,0 1,-2-1,1 1,-1 0,0 0,-1 1,0 0,0 1,-8-6,11 8,4 3,-1 0,1 0,-1 1,0-1,1 0,-1 1,0-1,0 1,0 0,0-1,0 1,0 0,-1 0,1 0,0 1,0-1,-1 0,1 1,-1 0,1-1,0 1,-1 0,1 0,-1 1,1-1,0 0,-1 1,1-1,0 1,-1 0,1 0,0 0,0 0,0 0,0 0,0 1,0-1,0 1,0-1,0 1,1 0,-1 0,1-1,-1 1,1 0,0 0,0 1,0-1,0 0,0 0,0 1,0 0,-15 44,2 1,2 1,2 0,0 17,9-58,-1-7,1 1,0-1,0 1,0 0,1-1,-1 1,0 0,1 0,-1 0,1-1,-1 1,1 0,0 0,0 0,0 0,0 0,0 0,0 0,0-1,1 1,-1 0,1 0,0 0,-1 0,1-1,0 1,0 0,0-1,0 1,0-1,0 1,1-1,-1 1,0-1,1 0,-1 0,1 0,-1 0,1 0,0 0,-1 0,1 0,0-1,0 1,0 0,-1-1,3 1,8-7,0 0,-1-1,0 0,0-1,0 0,-1-1,0 0,-1-1,6-6,16-16,42-32,-55 47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20,'0'-1,"0"0,-1 0,1 0,0 1,0-1,-1 0,1 0,-1 0,1 0,-1 0,1 1,-1-1,1 0,-1 0,0 1,0-1,1 0,-1 1,0-1,0 1,0-1,1 1,-1-1,0 1,0 0,0-1,0 1,0 0,0 0,0 0,0 0,0-1,0 1,0 1,0-1,0 0,0 0,0 0,0 0,1 1,-1-1,0 0,0 1,0-1,0 1,0-1,1 1,-1-1,0 1,0 0,1-1,-1 1,0 0,1 0,-1-1,1 1,-1 0,1 0,-1 0,1 0,0 0,-1 0,1 0,-5 18,1 1,0-1,2 1,0 0,2 0,0 0,1 9,0 8,-1 2,-2-16,0 0,2 0,1-1,1 1,0 0,2-1,1 1,0-1,2-1,1 1,0-1,1 0,13 19,-20-37,0 0,1 0,-1 0,1 0,0 0,0-1,0 1,0-1,0 0,0 0,1 0,-1 0,1-1,-1 1,1-1,0 0,-1 0,1 0,0-1,0 1,0-1,0 0,-1 0,1 0,0 0,0-1,0 0,0 0,-1 0,1 0,0 0,-1-1,1 0,-1 1,0-1,1-1,-1 1,18-15,0-1,-2 0,0-1,-1-2,-2 1,0-2,-1 0,0-1,0-6,47-66,-62 95,0 1,0-1,0 1,0-1,1 1,-1-1,0 0,0 1,0-1,0 1,0-1,1 1,-1-1,0 0,0 1,1-1,-1 0,0 1,1-1,-1 0,0 1,1-1,-1 0,0 0,1 1,-1-1,0 0,1 0,-1 0,1 1,-1-1,1 0,-1 0,1 0,-1 0,0 0,1 0,-1 0,1 0,-1 0,1 0,-1 0,1 0,-1 0,0-1,1 1,-1 0,1 0,-1 0,1-1,-1 1,0 0,1 0,-1-1,0 1,1 0,-1-1,0 1,0 0,1-1,-1 1,0-1,1 1,0 48,-1-41,0 4,13 143,-12-149,0 1,1 0,0-1,0 1,0-1,1 0,0 0,0 0,0 0,0 0,1-1,0 1,0-1,0 0,0 0,1-1,0 1,-1-1,1 0,1 0,-1-1,0 1,1-1,4 1,1-1,-1-1,0 0,0 0,1-1,-1-1,0 0,0 0,1-1,-1 0,0-1,-1 0,1 0,0-1,-1-1,0 1,0-2,0 1,-1-1,0 0,0-1,0 0,-1 0,0-1,0 0,-1 0,0 0,-1-1,2-2,12-20,0 0,-2-2,-2 0,0 0,-3-1,-1-1,-1 0,-2-1,-1 0,-2 0,-2 0,-1-1,-2-7,9 59,-3 3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6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35 931,'-15'29,"-4"9</inkml:trace>
  <inkml:trace contextRef="#ctx0" brushRef="#br0" timeOffset="248.437">6 367,'0'0</inkml:trace>
  <inkml:trace contextRef="#ctx0" brushRef="#br0" timeOffset="513.336">316 1044,'162'-324,"-109"259,-51 65,0 0,0 0,0 0,0 1,0-1,0 1,0-1,0 1,0 0,-1 0,1 0,0 0,0 0,-1 0,1 1,-1-1,1 0,-1 1,0-1,1 1,-1 0,0-1,0 1,0 0,0 0,0-1,-1 1,1 0,-1 0,1 0,-1 0,1 0,-1 0,0 0,0 0,0 0,0 0,-1 0,1 0,0 0,-1 0,0 1,2 43,-2-40,-1-1,1 1,1 0,-1 0,1 0,0 0,0 0,0 0,1 0,0 0,1 0,-1 0,1 0,0-1,0 1,1-1,-1 1,1-1,1 0,-1 0,1-1,0 1,0 0,0-1,0 0,1 0,0-1,0 1,0-1,0 0,0 0,1-1,1 1,0-3,-1 0,1 0,0-1,0 0,0 0,-1-1,1 0,-1 0,1-1,-1 0,0 0,0 0,0-1,0 1,-1-2,1 1,-1 0,0-1,0 0,-1 0,0-1,0 1,0-1,0 0,-1 0,0 0,0-1,-1 1,1-1,-2 1,1-1,-1 0,1-6,25-44,-16 44</inkml:trace>
  <inkml:trace contextRef="#ctx0" brushRef="#br0" timeOffset="984.951">1276 592,'-13'10,"1"2,0-1,1 2,0-1,1 2,1-1,0 1,0 1,1-1,1 1,1 1,0 1,4-12,1 1,0-1,0 0,1 1,-1-1,1 1,1-1,-1 1,1-1,-1 1,2-1,-1 0,1 1,-1-1,1 0,1 0,-1 0,1 0,0-1,0 1,0-1,1 0,-1 0,1 0,0 0,0 0,1-1,-1 0,1 0,-1 0,1 0,0-1,0 0,0 0,1 0,-1-1,0 1,1-1,-1-1,0 1,5-1,8 1,0 0,0-2,0 0,0-1,0-1,-1 0,1-1,-1-1,0-1,0-1,0 0,-1-1,0-1,-1 0,0-1,0-1,-1 0,-1-1,0-1,0 0,2-4,12-8,-1-1,-1-1,-2-1,0-1,-2-1,-2-1,0-1,-2 0,-2-2,-1 0,-1 0,6-30,-16 42,0 1,-1-1,-1 0,-1 1,-1-1,-1 0,0 1,-6-20,6 33,0 1,-1-1,0 1,0 0,0 0,-1 0,0 0,0 0,-1 1,0 0,0 0,-1 0,1 1,-1 0,0 0,-1 0,1 1,-1-1,0 2,0-1,0 1,0 0,-1 1,1-1,-1 1,-1 1,-8 1,0 1,1 0,-1 2,0 0,0 1,1 0,0 2,0 0,0 0,1 2,0 0,0 0,1 2,0 0,1 0,0 1,1 1,0 0,0 1,2 0,-1 0,2 1,-2 4,0-1,0 0,1 1,1 0,1 1,0 0,2 0,0 1,1 0,1 0,1 0,0 0,2 0,0 1,2-1,0 0,1 1,1-1,1 0,1 0,0-1,2 1,0-1,1-1,1 1,1-1,1-1,4 5,16 13,1-3,2 0,2-3,0 0,2-3,1-1,1-2,0-1,2-3,1-1,0-2,1-2,1-2,0-2,0-2,3-1,-9-1,-8-3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8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0 340,'90'-30,"1"4,82-11,-125 27,0 3,0 2,1 2,0 2,39 5,10 19,-116-44,-229-130,193 94,45 39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29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32,'55'28,"-40"-17,0 2,0 0,-2 0,1 1,-2 1,0 0,-1 1,0 0,-1 1,-1 0,-1 0,0 1,2 10,8 34,-2 0,-4 0,2 30,2 9,2 118,-8-173,-9-45,-1-1,1 0,0 1,-1-1,1 0,0 0,0 0,-1 0,1 0,0 0,0 0,-1 0,1 0,0 0,-1 0,1 0,0 0,0 0,-1-1,1 1,0 0,-1-1,1 1,-1 0,1-1,0 1,-1-1,1 1,-1-1,1 1,-1-1,1 0,-1 1,0-1,1 1,-1-1,0 0,1 1,-1-1,0 0,0 1,0-1,1 0,-1 0,0 1,0-1,0 0,0 0,48-176,-11 59,5 2,4 3,6 1,19-23,-17 14,-49 103</inkml:trace>
  <inkml:trace contextRef="#ctx0" brushRef="#br0" timeOffset="6668.702">1045 738,'-98'134,"-40"72,117-173,22-63,14-7,1 0,2 2,2 0,22-31,-9 15,-18 25,2 1,1 0,1 1,2 1,11-11,-31 33,1-1,-1 1,0-1,0 1,1-1,-1 1,1 0,-1 0,1 0,-1-1,1 2,0-1,-1 0,1 0,0 0,0 1,0-1,0 1,-1 0,1-1,0 1,0 0,0 0,0 0,0 0,0 1,0-1,0 0,-1 1,1-1,0 1,0 0,0 0,-1-1,1 1,0 0,-1 1,1-1,-1 0,1 0,-1 1,0-1,0 1,1-1,-1 1,0-1,0 1,0 0,-1-1,2 2,2 8,1 0,-2-1,1 1,-2 0,1 1,-2-1,1 0,-2 1,1 5,9 63,44 145,-54-225,-1-1,1 1,0 0,-1 0,1-1,-1 1,1 0,0 0,-1 0,1 0,-1 0,1 0,-1-1,1 1,-1 0,1 0,-1 1,1-1,-1 0,1 0,0 0,-1 0,1 0,-1 0,1 1,-1-1,1 0,0 0,-1 0,1 1,-1-1,1 0,0 1,0-1,-1 0,1 1,0-1,-1 1,1-1,0 0,0 1,0-1,-1 1,1-1,0 1,0-1,0 0,0 1,0-1,0 1,0-1,0 1,0-1,0 1,0-1,0 1,0-1,0 1,1-1,-1 0,0 1,-37-29,33 26,-15-16,-2 2,0 1,-1 1,0 0,-1 2,-1 1,0 0,-10-1,13 8,3 5</inkml:trace>
  <inkml:trace contextRef="#ctx0" brushRef="#br0" timeOffset="7030.831">1693 681,'-23'34,"-19"25,-1 7,1 3,4-6,8-9,4-9,2-7,0-6,4-2,1-8,3-1,1-6,1 1,4 1,9-6,3-5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98,'2'-2,"-1"0,0 0,1 1,0-1,-1 0,1 1,0-1,0 1,0 0,0-1,0 1,0 0,0 0,0 0,0 1,1-1,-1 0,0 1,1-1,-1 1,0 0,1 0,-1 0,0 0,1 0,0 0,239-14,57-43,-272 55,-4 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1 114,'33'-9,"26"-4,8-4,-3 0,-8 4,-8 4,-8 3,-5-2,-5 1,-2 1,-1 1,0 3,0 0,-5 6,-6 3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8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0,'-2'7,"0"0,0 0,0 0,-1-1,0 1,0-1,0 1,-1-1,0 0,0-1,-1 1,-3 3,-2 3,-127 185,133-193,1 0,0 1,-1 0,2 0,-1 0,0 0,1 0,0 0,0 0,1 1,-1-1,1 1,0-1,1 1,-1 0,1-1,0 1,1 0,-1-1,1 1,0-1,1 1,-1-1,1 1,0-1,1 0,-1 0,1 0,0 0,0 0,0-1,1 1,1 0,8 2,1 0,0-1,0-1,1-1,0 0,-1 0,1-2,0 0,1 0,-1-2,0 0,0 0,0-1,1-1,-1-1,-1 0,11-4,-19 6,-1 0,1-1,-1 0,1 0,-1 0,0 0,0-1,0 0,0 0,0 0,-1-1,1 1,-1-1,0 0,0 0,2-4,7-11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1 409,'426'-383,"-422"379,-3 3,-1 0,1-1,-1 1,1 0,-1 0,1 0,0 0,0 0,-1 0,1 0,0 0,0 0,0 0,0 0,0 1,0-1,0 0,0 1,0-1,1 0,-1 1,0 0,0-1,1 1,-1 0,0-1,0 1,1 0,-1 0,0 0,1 0,-1 0,0 1,0-1,1 0,-1 1,0-1,0 0,0 1,1 0,-1-1,0 1,0 0,0-1,0 1,0 0,0 0,0 0,0 0,-1 0,1 0,0 1,35 195,-34-185,-1-1,2 1,-1-1,2 1,0-1,0 0,1 0,0-1,0 1,2-1,-1 0,1-1,0 0,1 0,0 0,1-1,5 4,12 4,-3-4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21,'-18'3,"1"1,0 0,0 1,1 1,-1 1,1 0,1 1,0 1,0 0,0 1,1 1,1 0,-7 7,10-2,1-1,0 1,1 1,1-1,0 1,2 0,0 1,0 0,2 0,0 0,0 18,-1-8,2-17,1-1,1 1,-1-1,2 1,-1 0,1-1,1 1,0-1,1 0,0 1,0-1,1 0,0-1,1 1,0-1,1 0,-1 0,2 0,-1-1,1 0,1 0,-1-1,1 0,1 0,-1-1,1 0,0-1,1 0,-1 0,1-1,0 0,0 0,0-1,2-1,2 1,1-2,-1 0,1 0,0-1,-1-1,1-1,-1 0,1-1,-1 0,0-1,0-1,-1 0,1-1,-1 0,0-1,-1-1,1 0,-2 0,12-11,-7 8,0-1,-1 0,0-1,-1-1,-1-1,0 0,-1 0,9-17,-11 16,-1-1,-1-1,-1 1,0-1,-2 0,0-1,-1 0,0 1,-2-1,0 0,-2-9,1 22,0-3,0-1,0 0,-1 0,0 0,-1 0,0 1,-1-1,1 0,-2 1,0-1,0 1,0 0,-1 0,-1 0,1 0,-1 1,-1 0,0 0,0 0,-6-5,-8 0</inkml:trace>
  <inkml:trace contextRef="#ctx0" brushRef="#br0" timeOffset="355.639">1 246,'45'9,"2"-2,-1-2,1-2,0-2,-1-2,19-4,277-15,-149-3,-149 30,-27-2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9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743 57,'-47'52,"3"2,2 2,-5 13,-7 10,-308 381,229-299,124-151,5-6</inkml:trace>
  <inkml:trace contextRef="#ctx0" brushRef="#br0" timeOffset="417.222">122 0,'16'37,"0"-1,3-1,1-1,22 29,11 17,121 217,-14 9,-38-2,-121-303,-1 0,0 0,0 0,1 0,-1 0,0 0,1-1,-1 1,1 0,0 0,-1 0,1-1,-1 1,1 0,0-1,0 1,-1-1,1 1,0-1,0 1,0-1,-1 1,1-1,0 0,0 0,0 1,0-1,0 0,0 0,0 0,0 0,0 0,0 0,0 0,0 0,-1 0,1-1,0 1,9-5</inkml:trace>
  <inkml:trace contextRef="#ctx0" brushRef="#br0" timeOffset="736.644">1166 762,'0'5,"0"11,0 8,0 4,0 3,0 0,0 0,0 0,0-1,0-1,0 0,0-1,0 0,0 0,0 1,-4-6,-2-6</inkml:trace>
  <inkml:trace contextRef="#ctx0" brushRef="#br0" timeOffset="1214.032">998 706,'70'-6,"0"3,0 4,23 4,-86-5,4 0,0 1,0 0,0 0,0 1,-1 1,1 0,-1 0,0 1,7 3,-15-4,0 0,-1-1,0 1,1 0,-1 0,0 0,-1 0,1 0,0 0,-1 0,0 1,0-1,0 0,0 0,0 0,0 0,-1 0,0 0,1 0,-1 0,0 0,-1 0,1 0,0 0,-1 0,0-1,0 1,1-1,-1 1,-1-1,1 0,0 0,-1 0,1 0,-1 0,1 0,-4 1,-5 6,7-7,0 0,-1 0,1 1,0-1,1 1,-1 0,0 0,1 0,-1 0,1 0,0 1,0 0,1 0,-1-1,1 2,0-1,0 0,0 0,0 1,1-1,0 1,0-1,0 1,0-1,1 1,-1 0,1-1,1 1,-1 0,1-1,-1 1,1 0,1-1,-1 1,1-1,-1 0,1 1,1-1,155 127,-155-128,-1 0,0 1,0-1,0 1,0-1,-1 1,0 0,1-1,-1 1,-1 0,1 0,0 0,-1 0,0 0,0 0,0 0,-1 0,1 0,-1 0,0 0,0 0,0-1,0 1,-1 0,0-1,0 1,0-1,0 1,0-1,-1 0,1 0,-1 0,0 0,0 0,0-1,0 1,0-1,-1 0,1 0,-2 0,-6 6,0-1,0 0,-1-1,0 0,0-1,0 0,-1-1,1 0,-1-1,0-1,0 0,0-1,0 0,-1-1,1 0,0-1,0-1,-10-2,5-3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79 113,'-10'43,"-3"29,-4 2,1-7,3-10,4-9,8-9,9-6,8-9,6-7,5-8,-4-10,1-5,0-5,0-2,-2 1</inkml:trace>
  <inkml:trace contextRef="#ctx0" brushRef="#br0" timeOffset="268.03">474 85,'-62'103,"4"3,5 2,-13 47,51-122,2 1,2 0,1 1,2 0,1 1,-1 24,-2-2,4 38,11-79</inkml:trace>
  <inkml:trace contextRef="#ctx0" brushRef="#br0" timeOffset="600.983">841 255,'-53'66,"4"3,2 2,-19 42,54-93,-6 10,6-13,1 1,1 0,0 0,1 1,1 0,1 1,1-1,1 1,0 1,1-1,1 3,4-20,-1 1,1 0,-1-1,1 1,0-1,0 0,0 1,1-1,-1 0,1 0,0 1,0-2,0 1,0 0,0 0,1 0,-1-1,1 0,0 1,0-1,0 0,0 0,0 0,0-1,0 1,0-1,1 0,-1 0,1 0,-1 0,1-1,-1 1,1-1,2 0,125-11,-113 7,1-1,0-1,-1-1,-1-1,1 0,-1-1,0-1,-1-1,0 0,-1-1,0-1,-1 0,-1-1,0 0,-1-1,0-1,-1 0,-1 0,0-1,-2 0,0-1,0 0,-2 0,1-5,-4 8,0 0,-1-1,-1 1,0-1,-1 1,-1-1,0 1,-1 0,-4-15,4 23,0 0,0 1,0-1,-1 1,0 0,0-1,0 1,-1 1,0-1,0 1,-1-1,1 1,-1 0,0 1,-1-1,1 1,-1 0,0 0,0 1,0 0,0 0,-1 0,0 0,-27-4,3 3</inkml:trace>
  <inkml:trace contextRef="#ctx0" brushRef="#br0" timeOffset="970.93">1490 1,'-5'33,"-6"26,-2 12,-2 0,0-9,3-9,4-9,3-8,-2-4,-1-4,2-11,1-8</inkml:trace>
  <inkml:trace contextRef="#ctx0" brushRef="#br0" timeOffset="1265.448">1687 28,'-33'24,"-17"18,1 6,14 0,17-9,12-5,11-9,10-8,3-3,2-4,3-3,-2 2,0-1,-4 3,-4 0</inkml:trace>
  <inkml:trace contextRef="#ctx0" brushRef="#br0" timeOffset="1765.04">1800 395,'35'-34,"-2"-2,-2-2,-1 0,-2-2,19-37,-61 107,13-28,0-1,1 1,-1 0,1 0,-1-1,1 1,0 0,-1 0,1 0,0 0,0 0,1 0,-1-1,0 1,1 0,-1 0,1 0,-1-1,1 1,0 0,0-1,0 1,0 0,0-1,0 1,0-1,0 0,1 1,-1-1,1 0,-1 0,1 1,4-1,0 0,0 0,0-1,1 0,-1 0,0 0,0-1,1 0,-1 0,0 0,0-1,0 0,0 0,-1-1,1 0,-1 0,1 0,-1 0,0-1,0 0,0 0,-1 0,2-2,19-11,-1-1,-19 14,0-1,0 1,1 0,-1 0,1 1,0-1,0 1,1 1,-1-1,0 1,1 0,-1 1,8-2,-12 5,1 0,-1 0,1 0,-1 0,0 1,0-1,0 1,0-1,0 1,-1 0,1-1,-1 1,1 0,-1 0,0 0,0 0,-1 1,1-1,-1 0,1 0,-1 0,0 0,0 1,0-1,-1 0,1 0,-1 2,1 12,9 31,-3-28</inkml:trace>
  <inkml:trace contextRef="#ctx0" brushRef="#br0" timeOffset="2050.495">1236 735,'62'4,"31"-2,8-3,-2 0,-9-5,-11-2,-13 1,-13 1,-7 2,-6-3,-4 0,-5 0,-6-2,-9-1</inkml:trace>
  <inkml:trace contextRef="#ctx0" brushRef="#br0" timeOffset="2516.988">1744 762,'4'54,"-1"0,-4 1,-1-1,-3 0,-2-1,-6 19,-12 42,27-113,0 0,-1 0,1 0,0 0,0 0,0-1,0 1,0-1,0 1,0-1,0 0,0 0,0 1,0-2,0 1,0 0,0 0,0-1,0 1,0-1,0 1,0-1,0 0,0 0,0 0,0 0,-1 0,1 0,0 0,-1-1,1 1,-1-1,1 0,3-1,198-106,-201 108,0 0,-1 1,1-1,0 1,0-1,0 1,-1 0,1 0,0 0,0 0,0 0,0 0,-1 0,1 1,0-1,0 0,-1 1,1 0,0-1,0 1,-1 0,1 0,-1 0,1 0,-1 0,1 0,-1 1,0-1,0 0,1 1,-1-1,0 1,0-1,0 1,-1-1,1 1,0 0,0 0,-1-1,1 1,-1 0,0 0,0-1,1 1,-1 0,0 0,0 0,-1 0,1-1,0 1,-1 0,1 0,-1 0,1-1,-2 2,-16 84,13-61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0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1 590,'207'-11,"48"-7,-95-7,-130 17,-25 2</inkml:trace>
  <inkml:trace contextRef="#ctx0" brushRef="#br0" timeOffset="247.478">311 280,'-19'43,"-6"29,0 6,6 1,5-9,5-12,4-11,3-8,2-6,1-4,5-7,1-2,0 0,4-4,-1-3</inkml:trace>
  <inkml:trace contextRef="#ctx0" brushRef="#br0" timeOffset="695.823">932 110,'43'-20,"0"1,1 3,0 1,2 2,37-5,-78 16,0 1,-1-1,1 1,0 0,0 1,0-1,0 1,0 0,0 0,0 0,0 1,-1 0,1 0,0 0,0 0,0 1,-1 0,1 0,-1 0,0 0,1 1,-1 0,0 0,0 0,-1 0,1 0,-1 1,1 0,-1 0,0 0,-1 0,1 0,-1 0,0 1,0-1,0 1,0 0,-1-1,0 1,0 0,0 4,-4 10,-1 0,-1-1,-1 0,0 0,-2-1,0 0,-1 0,0 0,-1-2,-1 1,-1-1,0-1,-5 5,-200 226,216-244,-7 7,-1 1,1 0,1 0,0 1,0 0,1 1,0-1,1 1,0 0,1 1,0-1,1 1,0 0,1-1,0 6,3-13,0 0,0 0,0 0,1 0,0 0,0 0,0-1,0 1,1-1,-1 1,1-1,0 0,0 0,0 0,0-1,1 1,-1-1,1 1,-1-1,1 0,0-1,0 1,0-1,0 1,4-1,105 5,-64-15,-22 6,-1-2,1-1,-1-1,-1-2,1 0,13-9,-22 6,-4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1 284,'226'-1,"-196"-5,0 0,-1-3,0 0,-1-2,0 0,0-3,-1 0,8-7,-24 16,0-1,0-1,-1 0,1 0,-1-1,-1 0,0-1,0 0,-1 0,0-1,0 0,-1-1,0 1,-1-1,0-1,-1 1,-1-1,2-6,-6 19,-1-1,1 0,0 0,-1 1,1-1,-1 0,1 0,-1 0,1 0,-1 1,1-1,-1 0,1 0,-1 0,1 0,-1 0,1 0,-1 0,1 0,-1-1,1 1,-1 0,1 0,-1 0,1 0,-1-1,1 1,0 0,-1 0,1-1,-1 1,1 0,0-1,-1 1,1-1,-1 18,0 0,2 0,0-1,1 1,0 0,2-1,0 1,1-1,0 0,1-1,1 1,0-1,2-1,-1 1,2-1,0-1,11 12,10 23,-14-22,-2 1,-2 0,0 1,-1 0,-2 1,-1 0,1 13,-7-29,-1 1,0-1,-1 0,-1 1,0-1,-1 1,0-1,-1 0,0 0,-1 0,-1 0,0 0,-1 0,0-1,-1 0,0 0,-1-1,0 1,-6 5,-1 0,0-1,-1-1,-1 0,0-1,-1-1,-1 0,0-1,-14 6,30-16,0-1,1 0,-1 0,0 0,0 0,0 0,0 0,0-1,0 1,0-1,0 1,0-1,0 0,0 1,0-1,0 0,0-1,0 1,0 0,0 0,0-1,0 1,0-1,0 0,0 0,0 0,0 0,1 0,-1 0,0 0,1 0,-1-1,1 1,-1-1,1 1,-1-1,1 1,0-1,0 0,0 0,0 0,0 1,0-1,1 0,-1 0,1 0,-1 0,1 0,0 0,0-1,1-11,1 1,1-1,0 1,1 0,1 0,0 0,0 1,1 0,1 0,0 0,1 1,0 0,1 0,0 1,0 0,6-4,28-38,53-88,-80 116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7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0 597,'163'-113,"-68"25,-5-4,-3-4,4-15,-62 77,-16 16,36-27,-46 46,-1 1,1-1,-1 0,1 1,-1-1,0 1,1 0,-1-1,0 1,0 0,0 1,0-1,-1 0,1 0,-1 1,1-1,-1 1,0 0,0-1,0 1,0 0,0-1,-1 1,1 2,-1-4,30 145,-15-32,-14-90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41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1 112,'72'-17,"225"-24,-157 16,-38 0,-90 22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42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83,'43'0,"34"-5,8-1,-5-5,-12 0,-12 1,-11 3,-9 3,-5 1,-3 2,-2-4,0-1,0 0,0 2,-4 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3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89 629,'6'7,"-1"1,-1 0,1 0,-1 1,-1-1,1 1,-2 0,1 0,-1 0,0 4,4 10,101 374,31-64,-107-273,-30-60,0 0,-1 0,1 0,0-1,0 1,0 0,0-1,-1 1,1-1,0 1,0-1,-1 1,1-1,0 1,-1-1,1 0,-1 1,1-1,-1 0,1 0,-1 1,1-1,-1 0,0 0,1 0,-1 1,0-1,0 0,0 0,1 0,-1 0,0 0,0 0,0 0,0 1,-1-1,1-1,1-2,25-85,4 1,4 2,3 1,4 1,16-17,2-9,-5-3,11-43,-53 103,-14 35</inkml:trace>
  <inkml:trace contextRef="#ctx0" brushRef="#br0" timeOffset="1197.49">5 347,'0'0,"-1"-1,1 1,0-1,-1 1,1-1,0 1,-1-1,1 1,0-1,0 1,-1-1,1 1,0-1,0 1,0-1,0 1,0-1,0 0,0 1,0-1,0 1,0-1,0 1,0-1,0 0,1 1,-1-1,0 1,0-1,1 1,-1-1,0 1,1-1,-1 1,0 0,1-1,-1 1,1-1,-1 1,0 0,1-1,-1 1,1 0,-1-1,1 1,0 0,-1 0,1 0,-1 0,1-1,-1 1,1 0,-1 0,1 0,0 0,-1 0,1 0,-1 0,1 1,-1-1,41-6,-40 6,456-1,-316-24,-141 26,1-1,0 0,0 0,-1 0,1 0,0 0,0 0,-1 0,1 0,0 0,0 0,-1 0,1 0,0 0,0-1,-1 1,1 0,0-1,-1 1,1 0,0-1,-1 1,1-1,-1 1,1-1,-1 1,1-1,-1 1,1-1,-1 0,1 1,-1-1,0 0,1 1,-1-1,0 0,0 1,1-1,-1 0,0 0,0 1,0-1,0 0,0 0,0 1,0-1,0 0,-1 0,-24-30,25 31,-233-227,211 214,11 12</inkml:trace>
  <inkml:trace contextRef="#ctx0" brushRef="#br0" timeOffset="2954.815">936 1306,'0'0,"0"1,0-1,0 0,0 1,0-1,0 0,0 1,0-1,0 0,0 1,0-1,0 0,-1 1,1-1,0 0,0 1,0-1,0 0,-1 0,1 1,0-1,0 0,-1 0,1 0,0 1,-1-1,1 0,0 0,0 0,-1 0,1 0,0 1,-1-1,1 0,0 0,-1 0,1 0,0 0,-1 0,1 0,0 0,-1 0,1 0,0 0,-1-1,1 1,0 0,-1 0,1 0,0 0,-1 0,1-1,0 1,0 0,-1 0,1 0,0-1,0 1,-1 0,1 0,0-1,0 1,0 0,0-1,3 32,-2-29,7 70,-8-57,1-1,0 0,2 0,-1 1,2-1,0-1,0 1,1-1,1 1,-4-11,0 0,-1-1,1 1,0-1,0 0,1 1,-1-1,0 0,1 0,-1-1,1 1,0 0,-1-1,1 0,0 0,0 1,0-2,0 1,0 0,0-1,0 1,0-1,0 0,0 0,0 0,1 0,-1-1,0 1,0-1,0 0,0 1,0-2,-1 1,1 0,0 0,1-2,92-68,-18-29,-78 98,1 0,0 1,0-1,0 1,0-1,0 1,0-1,0 1,0-1,1 1,-1 0,1 0,-1 0,1 0,-1 0,1 0,-1 0,1 1,0-1,-1 0,1 1,0-1,0 1,0 0,-1 0,1-1,0 1,0 0,0 1,-1-1,1 0,0 0,0 1,-1-1,1 1,0 0,0-1,-1 1,1 0,-1 0,1 0,-1 0,1 0,0 1,35 25,-34-23,0-1,1 1,0-1,0 0,0 0,0-1,0 1,0-1,1 0,-1 0,1 0,-1-1,1 1,0-1,0 0,0-1,-1 1,1-1,0 0,0 0,0 0,2-1,2-3,0-1,0 1,-1-1,0-1,0 1,-1-2,1 1,-1-1,-1 0,1 0,-1-1,0 1,-1-2,0 1,0 0,-1-1,0 0,0 0,-1 0,0-1,-1 1,0-1,0-1,2-14</inkml:trace>
  <inkml:trace contextRef="#ctx0" brushRef="#br0" timeOffset="3206.131">2037 1052,'-298'476,"79"-154,205-303,0-3</inkml:trace>
  <inkml:trace contextRef="#ctx0" brushRef="#br0" timeOffset="3834.754">2291 1419,'-107'-4,"94"6,-1 0,1 1,-1 0,1 1,0 1,0 0,1 0,0 2,0-1,0 2,1-1,0 2,-9 7,19-14,-1 0,1 1,0-1,0 0,0 1,0-1,0 0,1 1,-1-1,1 1,-1 0,1-1,0 1,0-1,0 1,1-1,-1 1,0-1,1 1,0-1,-1 1,1-1,0 1,0-1,1 0,-1 1,0-1,1 0,-1 0,1 0,0 0,0-1,0 1,0 0,0-1,0 1,0-1,0 0,0 1,1-1,-1 0,1 0,-1-1,0 1,1 0,0-1,-1 0,1 0,-1 1,1-1,-1-1,1 1,-1 0,1-1,91 15,-93-11,-1-1,0 1,1-1,-1 1,0 0,-1-1,1 1,0 0,-1-1,1 1,-1-1,0 1,0-1,0 1,0-1,0 0,0 1,-1-1,1 0,-1 0,0 0,0 0,1 0,-1 0,0-1,0 1,-2 1,0 0,-59 64,-72 94,132-158,1-1,0 0,0 0,0 1,0-1,1 1,-1 0,1-1,-1 1,1 0,0 0,0 0,0 0,1 0,-1 0,1 0,-1 0,1 0,0 0,0 0,0 1,1-1,-1 0,1 0,0 0,0 0,0 0,0 0,0-1,0 1,1 0,0-1,-1 1,1-1,0 1,0-1,0 0,1 1,10 0,0 0,0-1,0-1,0 0,1 0,-1-2,0 1,0-2,0 0,0 0,0-1,-1-1,1 0,1-2,124-57,-121 51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56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1,'0'33,"0"31,0 9,0 1,0-6,0-11,0-10,0-7,0-7,0-4,0-2,0-10,0-8</inkml:trace>
  <inkml:trace contextRef="#ctx0" brushRef="#br0" timeOffset="334.749">226 141,'-34'29,"-10"14,6 0,10-3,14-7,15-11,7-3,7-5,5-1,5 3,-2 4,0-3,-5 2,1-3,-4 1,0-3,-1-4</inkml:trace>
  <inkml:trace contextRef="#ctx0" brushRef="#br0" timeOffset="834.385">395 536,'197'-257,"-194"254,-3 1,1 0,0 1,0-1,0 1,0-1,1 1,-1-1,0 1,1-1,-1 1,1 0,-1 0,1 0,-1 0,1 0,0 0,0 0,-1 0,1 1,0-1,0 1,0 0,0-1,0 1,0 0,0 0,0 0,-1 0,1 0,0 1,0-1,0 0,2 2,4 6,-6-5,-1 0,1-1,1 1,-1-1,0 1,1-1,-1 0,1 0,0 0,0 0,0-1,0 1,0-1,0 1,0-1,0 0,0 0,0-1,1 1,-1-1,0 0,1 1,-1-1,0-1,3 1,114-47,-54 15,-62 32,0-1,1 1,-1 0,0 0,1 0,-1 0,0 1,0 0,1 0,-1 0,0 1,0-1,0 1,0 0,0 0,-1 0,1 0,-1 1,1 0,-1-1,0 1,0 0,0 1,0-1,0 1,23 18,-19-17,1-1,-1 0,1 0,0-1,0 0,0-1,1 0,-1 0,1 0,-1-1,1-1,4 1,11-1</inkml:trace>
  <inkml:trace contextRef="#ctx0" brushRef="#br0" timeOffset="1098.139">56 790,'43'-5,"29"-6,12-1,1 1,-4-2,-7 1,-10 2,-8 4,-7-3,-8 1,-6 1,-4 2,-3 2,-1 2,0 0,0 1,-5 1</inkml:trace>
  <inkml:trace contextRef="#ctx0" brushRef="#br0" timeOffset="1548.188">536 875,'1'381,"5"-337,-6-43,0 0,0-1,0 1,0 0,0 0,0-1,0 1,0 0,1-1,-1 1,0 0,0-1,1 1,-1 0,0-1,1 1,-1-1,1 1,-1 0,1-1,-1 1,1-1,-1 1,1-1,-1 0,1 1,-1-1,1 0,0 1,-1-1,1 0,0 0,-1 1,1-1,0 0,0 0,-1 0,1 0,0 0,-1 0,1 0,0 0,0 0,-1 0,1-1,0 1,-1 0,1 0,0-1,-1 1,1 0,-1-1,1 1,0-1,-1 1,105-119,-86 100,-11 9,1 1,0-1,0 1,1 1,0 0,1 0,0 1,0 1,1-1,-1 2,1 0,1 0,-12 5,1-1,-1 1,1 0,-1 0,1 0,-1 0,1 0,-1 0,1 1,-1-1,1 0,-1 1,1-1,-1 1,1 0,-1-1,0 1,1 0,-1 0,0 0,0 0,0 0,1 0,-1 0,0 0,0 0,-1 0,1 1,0-1,0 0,-1 1,1-1,0 1,-1-1,0 1,1-1,-1 0,0 1,6 63,-6-60,-1 53,0-32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55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0,'-17'135,"-21"175,-19 40,38-266,22-71</inkml:trace>
  <inkml:trace contextRef="#ctx0" brushRef="#br0" timeOffset="354.151">583 57,'-39'64,"3"2,3 1,3 2,3 1,2 1,-12 68,35-133,0 1,1-1,0 1,1-1,-1 1,1-1,0 1,1-1,0 1,0-1,0 1,0-1,1 0,1 1,-1-1,1 0,0-1,0 1,0 0,1-1,0 0,0 0,0 0,1 0,0 0,0-1,0 0,0 0,0-1,1 1,5 1,-1 0,1 0,0-1,1-1,-1 0,1 0,-1-1,1-1,0 1,0-2,0 0,-1 0,1-2,0 1,0-1,-1-1,1 0,-1 0,0-1,0-1,0 0,-1 0,0-1,7-5,4-2,-2-1,1-1,-2 0,0-2,-1 0,0 0,-1-2,-2 0,0-1,-1 0,0-1,-2-1,-1 0,0 0,-2-1,-1 0,0-1,-2 1,-1-1,0 0,-2 0,-1-17,-1 34,-1-1,0 1,0-1,-1 1,1-1,-2 1,1 0,-1 0,0 0,-1 0,1 0,-1 1,-1-1,1 1,-1 0,0 1,-1-1,1 1,-1 0,0 0,0 1,-1 0,1 0,-1 0,0 1,0 0,0 0,0 1,-1 0,1 0,-1 1,1 0,-1 0,1 0,-7 1,0 2,1 0,0 1,-1 0,1 1,1 0,-1 1,1 1,0 0,0 1,0 0,1 0,0 1,1 1,-1 0,2 0,-1 1,2 0,-1 1,1 0,1 0,0 1,0 0,1 0,1 1,-7 16</inkml:trace>
  <inkml:trace contextRef="#ctx0" brushRef="#br0" timeOffset="700.186">1345 142,'-31'42,"1"2,2 1,3 1,1 2,3 0,1 1,0 12,16-53,2-1,-1 0,1 0,0 1,0-1,1 1,0 0,0-1,1 1,0 0,1 0,-1-1,2 1,-1 0,1-1,0 1,0-1,1 0,0 0,0 0,1 0,0 0,0-1,1 1,-1-1,1 0,1-1,-1 1,1-1,0 0,0-1,1 1,-1-1,1 0,3 0,0 1,0-1,0-1,0 0,1 0,-1-1,1-1,0 0,-1 0,1-1,0 0,0-1,-1 0,1 0,0-2,-1 1,0-1,1-1,-1 0,0 0,-1-1,1 0,-1 0,0-1,2-3,9-7,-1 0,-1-2,0-1,-1 0,-1-1,-1 0,-1-1,-1-1,4-10,-12 22,0-1,-1 1,-1-1,0 0,0 0,-1 0,0 0,-1-1,0 1,-1 0,-1-1,1 1,-2 0,1 0,-2 0,0 0,0 0,-1 0,0 1,0-1,-1 1,-2-1,5 5,-1 0,0-1,-1 1,1 1,-1-1,0 1,-1-1,1 1,-1 0,0 1,-1-1,1 1,-1 0,1 0,-1 1,0 0,-1 0,1 0,-1 1,1 0,-1 0,1 0,-1 1,0 0,0 1,-6-1,-6 6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1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1,'-43'117,"-38"106,80-218,-1 0,1 1,0-1,0 1,1-1,0 1,0-1,0 1,1-1,0 1,0-1,0 1,0-1,1 0,0 1,0-1,1 0,-1 0,1-1,0 1,0-1,1 1,-1-1,1 0,0 0,0 0,1-1,-1 0,1 1,-1-1,1-1,0 1,0-1,0 0,0 0,1 0,-1-1,3 0,99 16,-99-15,-1-1,1 0,0 0,-1-1,1 0,0 0,0-1,-1 0,1 0,-1-1,1 0,-1 0,3-2,8-6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32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18,'5'0,"6"0,6 0,6 0,2 0,3 0,1 0,1 0,-1 0,0 0,0 0,0 0,-1 0,1 0,-6-5,-1-2,-5 1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2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1 317,'148'-113,"78"-80,-225 192,-1 0,1 0,-1 1,1-1,-1 0,1 1,0-1,-1 1,1-1,0 0,0 1,-1 0,1-1,0 1,0 0,0-1,0 1,0 0,-1 0,1-1,0 1,0 0,0 0,0 0,0 0,0 0,0 1,-1-1,1 0,0 0,0 1,0-1,0 0,0 1,-1-1,1 1,0-1,0 1,-1-1,1 1,0-1,-1 1,1 0,-1-1,1 1,-1 0,1 0,-1-1,1 1,-1 1,15 51,-12-38,-1-1,1-1,0 0,1 0,1-1,0 1,1-1,0 0,1 0,0-1,0 0,2 0,-1-1,1 0,1 0,0-1,4 3,44 18,-39-25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6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1 209,'38'-1,"1"-3,-1 0,0-3,0-1,-1-2,0-1,-1-2,15-9,107-90,-156 110,1 0,-1 1,1-1,0 0,0 1,0 0,0 0,0 0,0 0,0 0,1 1,-1-1,0 1,0 0,0 0,1 0,-1 0,0 1,0-1,0 1,1 0,-1 0,0 0,0 0,0 0,-1 1,1-1,0 1,0 0,-1 0,1 0,-1 0,0 1,0-1,1 1,66 99,-53-62,-2 0,-1 1,-2 1,-2 0,-2 0,-2 0,-1 1,-3 0,-1 0,-2 0,-2-1,-2 1,-10 34,10-48,6-18,-1-1,0 0,-1 0,0 1,0-1,-1 0,-1-1,1 1,-2-1,1 1,-1-1,0 0,-1-1,0 0,-1 0,0 0,0 0,0-1,-1 0,0-1,-1 0,1 0,-1-1,-8 4,10-6,-1 0,0-1,0 0,0-1,0 1,0-2,-1 1,1-1,0 0,0-1,0 0,-1 0,1-1,0 0,0 0,1-1,-1 0,1 0,-1-1,1 0,0 0,0-1,0 1,1-2,0 1,0-1,0 0,1 0,0 0,0-1,0 0,1 0,0 0,1-1,-1 1,1-1,1 0,-1 0,2 0,-1 0,1 0,0-6,4-3,1 0,1 0,0 0,2 0,0 1,0 0,2 1,0 0,0 0,2 1,0 0,0 1,13-11,-3-1,166-173,-167 179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6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1 411,'103'-76,"25"-19,-4-4,12-22,-135 120,-1 0,0 0,1 0,0 0,-1 0,1 0,0 0,-1 0,1 0,0 0,0 0,0 0,0 0,0 1,0-1,0 0,0 1,0-1,0 1,0-1,0 1,0-1,1 1,-1 0,0 0,0-1,0 1,1 0,-1 0,0 0,0 0,0 1,1-1,-1 0,0 0,0 1,0-1,0 1,1-1,-1 1,0-1,0 1,0 0,0 0,0-1,-1 1,1 0,0 0,0 0,0 0,-1 0,1 0,0 0,-1 0,50 144,32 44,-70-171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1,'-19'9,"0"0,0 2,1 1,0 0,1 1,1 0,0 2,1 0,0 1,1 0,1 1,1 0,0 1,1 1,1 0,1 0,1 1,0 0,2 1,0-1,1 1,1 3,3-7,0 0,2 0,0 1,1-1,0 0,2 0,0-1,1 1,0-1,3 4,-5-13,1 1,0-1,1 0,-1-1,1 1,1-1,-1 1,1-2,0 1,0-1,1 0,0 0,0 0,0-1,0 0,0-1,1 0,0 0,0 0,0-1,0 0,3 0,8 1,1-1,0 0,0-2,0 0,0-1,0-1,0-1,0-1,-1 0,1-2,-1 0,0-1,-1-1,0-1,0 0,-1-2,0 0,-1 0,0-2,-1 0,0-1,-1 0,-1-1,0-1,-1 0,-1 0,-1-1,0-1,-1 0,-1 0,0-1,-2 0,3-9,-7 19,1-1,-1 1,-1-1,0 0,0 0,-1 0,0 0,-1 0,0 1,0-1,-1 0,-1 1,0-1,0 1,0-1,-1 1,-1 1,0-1,0 0,0 1,-1 0,0 1,-1-1,0 1,0 0,0 1,-7-5,-63-28,41 26</inkml:trace>
  <inkml:trace contextRef="#ctx0" brushRef="#br0" timeOffset="282.568">0 452,'109'-12,"472"-66,-184 2,-293 54,-95 25,-6 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0 226,'6'4,"0"-1,0 0,0 0,0-1,1 0,-1 0,1 0,-1-1,1 0,0 0,-1-1,1 0,0 0,7 1,297 2,-103-29,-172 13,-31 6</inkml:trace>
  <inkml:trace contextRef="#ctx0" brushRef="#br0" timeOffset="311.784">424 0,'0'29,"0"14,0 5,-5-1,-2-4,1-5,1-3,2-3,0-3,2 0,1-2,0 1,0-1,5 1,2-1,-1 1,4-4,0-7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19.5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85,'1329'0,"-911"-27,188 26,-325 29,475-28,-154 0,-297-27,104 27,-116 27,146-15,-153 5,163-15,-213-4,408 1,-220-26,79-1,0-2,354 31,-467-30,120 30,-217 27,221-28,-252 28,68-27,151 9,-117 9,115-19,-197-2,-155 3,284-13,-222-1,121 9,-251 4,-9 5,-32 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50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1 222,'27'-7,"0"1,0 2,1 0,-1 2,18 1,-6-1,383-1,-389 6,1 0,-1 3,0 1,0 1,3 3,-4-2,-8-6,-30-17,-205-190,192 179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26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200 264,'33'-3,"1"-1,-1-1,0-2,-1-1,18-8,16-3,322-107,-246 78,-141 48,0-1,0 1,0-1,0 1,0 0,0 0,0 0,1 0,-1 0,0 0,0 0,0 0,0 0,0 0,0 1,0-1,1 0,-1 1,0-1,0 1,0-1,0 1,-1 0,1-1,0 1,0 0,0-1,0 1,-1 0,1 0,0 0,-1 0,1 0,0 0,-1 0,0 0,1 0,-1 0,0 0,1 0,-1 0,0 1,0-1,3 56,-3-47,25 329,-9 1,0-223,-16-116,1-1,-1 1,0-1,1 0,-1 1,0-1,0 1,0-1,0 1,1-1,-1 1,0-1,0 1,0-1,0 1,0-1,0 1,0-1,0 1,0-1,0 1,-1-1,1 1,0-1,0 1,0-1,-1 0,1 1,0-1,0 1,-1-1,1 0,0 1,-1-1,1 0,0 1,-1-1,1 0,-1 1,1-1,-1 0,1 0,0 1,-1-1,1 0,-1 0,1 0,-1 0,1 0,-1 0,1 0,-1 0,1 0,-1 0,1 0,-1 0,1 0,-1 0,1 0,-1-1,1 1,-1 0,1 0,-1-1,-36-20,26 14,-20-10,0 2,-1 1,0 2,-1 1,-1 2,0 0,0 3,0 1,-1 1,1 2,-1 2,0 1,0 1,1 2,-17 5,15-4,1 2,-1 2,2 1,-1 1,1 2,1 2,0 1,1 1,1 2,1 1,0 2,-22 21,49-40,-1 0,1 0,0 0,0 1,1-1,-1 1,1 0,-1 0,1 0,0 0,1 0,-1 0,1 0,0 1,0-1,0 1,0-1,1 0,0 1,0-1,0 3,5 8</inkml:trace>
  <inkml:trace contextRef="#ctx0" brushRef="#br0" timeOffset="428.605">341 631,'401'-62,"-231"43,-62 9,0-4,-1-5,44-17,-132 28,-18 7,0 0,1 0,-1 0,0-1,1 1,-1 0,1 1,-1-1,1 0,0 0,-1 1,1-1,0 1,-1-1,1 1,0 0,0 0,-1-1,1 1,0 1,0-1,-1 0,1 0,0 1,0-1,-1 0,1 1,0 0,-1-1,1 1,-1 0,1 0,-1 0,1 0,-1 0,0 0,1 1,-1-1,0 0,0 1,1 0,-1 9,1 0,-2 0,0 0,0 0,-1 0,0 0,-1 0,0 0,-1-1,-2 7,-9 48,13-59,-1 1,1 0,-1-1,1 1,1 0,-1 0,1 0,0 0,1-1,-1 1,1 0,1 0,0 0,-1-1,2 1,-1-1,1 0,0 1,0-1,1-1,0 1,4 4,9 2</inkml:trace>
  <inkml:trace contextRef="#ctx0" brushRef="#br0" timeOffset="684.01">1949 716,'-14'34,"-5"15,5 0,6-9</inkml:trace>
  <inkml:trace contextRef="#ctx0" brushRef="#br0" timeOffset="830.613">1893 207,'0'0</inkml:trace>
  <inkml:trace contextRef="#ctx0" brushRef="#br0" timeOffset="1151.369">2175 970,'186'-315,"-172"298,-9 25,-6 38,1-37,-2-3,2 1,-1 0,1 0,0 0,0-1,1 1,0 0,0 0,1-1,0 1,0-1,0 1,1-1,0 0,0 0,1 0,0 0,-1-1,2 1,-1-1,1 0,0 0,0-1,0 1,1-1,-1 0,1-1,0 1,0-1,0-1,1 1,-1-1,1 0,-1 0,1-1,3 1,-3-4,0 0,0-1,0 1,0-1,-1-1,1 1,-1-1,0 0,0 0,0-1,-1 0,1 0,-1 0,-1-1,1 0,-1 0,0 0,0 0,0-1,1-3,1 0,90-176,-83 166</inkml:trace>
  <inkml:trace contextRef="#ctx0" brushRef="#br0" timeOffset="1551.876">2993 687,'-2'11,"0"0,0 0,1 1,0-1,1 0,1 0,-1 0,2 1,0-1,0 0,1 0,0-1,1 1,0-1,0 1,1-1,4 4,-7-11,0-1,1 0,-1 0,1 0,0 0,-1-1,1 1,0-1,0 1,0-1,0 0,0 0,0-1,1 1,-1 0,0-1,0 0,0 0,1 0,-1 0,0-1,0 1,0-1,0 1,1-1,-1 0,0-1,0 1,-1 0,3-2,83-57,-85 58,24-19,0 0,-2-2,0-1,-2-1,0-1,-2-1,-1-1,-1 0,-1-2,-2 0,-1-1,-2 0,0-1,-3-1,0 0,-2-2,-6 19,0 0,-1 0,-1 0,-1 0,0 1,-1-1,0 0,-2 0,0 1,0 0,-2 0,1 0,-2 1,0-1,-1 1,0 1,-11-12,15 20,-1 0,-1 1,1 0,-1 0,1 1,-1-1,0 1,-1 1,1-1,0 1,-1 0,1 0,-1 1,0 0,1 0,-1 1,0-1,0 1,1 1,-1-1,0 1,1 1,-1-1,1 1,-1 0,1 1,0-1,-1 1,-2 2,-4 2,-1 1,2 0,-1 1,1 0,0 1,1 0,0 1,1 0,0 0,0 1,2 1,-7 10,8-10,-1 1,2 1,0-1,1 1,0 0,1 0,1 1,0-1,1 1,1 0,0-1,1 1,1 0,0 0,1-1,1 1,1-1,0 0,1 0,0 0,1 0,1-1,0 0,1-1,1 1,0-1,1-1,15 12,1-2,1 0,1-2,1-1,1-2,0-1,2-1,-1-1,2-2,-1-1,2-2,24 4,-26-6</inkml:trace>
  <inkml:trace contextRef="#ctx0" brushRef="#br0" timeOffset="19172.823">4235 293,'10'-4,"0"1,0-1,0 0,0-1,-1 0,0-1,0 0,-1 0,1-1,-1 0,-1 0,1-1,-1 0,-1 0,1-1,-1 0,-1 0,0 0,0-1,3-9,-8 18,0-1,0 1,0-1,0 1,1-1,-1 1,1-1,-1 1,1-1,0 1,-1 0,1-1,0 1,0 0,0-1,0 1,0 0,0 0,0 0,1 0,-1 0,0 0,0 0,1 1,-1-1,1 0,-1 1,1-1,-1 1,1 0,-1-1,1 1,-1 0,1 0,-1 0,1 0,-1 0,1 0,0 0,-1 1,1-1,-1 0,1 1,-1-1,0 1,1 0,-1 0,1-1,-1 1,0 0,0 0,1 0,-1 0,0 0,0 1,0-1,0 0,0 1,54 154,-36-86,99 270,-113-328,-2 2,2-1,0 0,0 0,1 0,1-1,0 0,1 0,0-1,1 0,0 0,-7-10,-1-1,1 0,-1 0,1 1,-1-1,1 0,-1-1,1 1,-1 0,1 0,-1-1,0 1,1-1,-1 1,1-1,-1 1,0-1,0 0,1 0,-1 0,0 0,0 0,0 0,0 0,0 0,0 0,0 0,0 0,0-1,-1 1,1 0,0-1,-1 1,1 0,-1-1,0 1,1-1,-1 1,0-1,0 1,0-1,0 1,0-1,0 1,0-1,-1 1,1-1,-1 1,1 0,-1-1,3-8,55-270,46-88,-81 249,-29 107,3 18</inkml:trace>
  <inkml:trace contextRef="#ctx0" brushRef="#br0" timeOffset="20102.537">5195 490,'1'2,"0"1,0 0,0 0,-1-1,1 1,-1 0,0 0,0 0,0-1,0 1,0 0,0 0,-1 0,1-1,-1 1,0 0,0 0,0-1,-1 2,-102 291,54-148,52-146,-1-1,0 0,0 0,0 0,0 0,0 0,1 0,-1 0,0-1,0 1,0 0,0-1,0 1,0-1,0 1,0-1,0 1,0-1,0 0,0 1,0-1,-1 0,1 0,0 0,0 0,-1 0,1 1,0-1,-1 0,1 0,-1-1,0 1,1 0,-1 0,0 0,1 0,127-241,45-68,-173 309,1 1,-1-1,0 0,0 1,1-1,-1 1,0-1,1 0,-1 1,1-1,-1 1,1-1,-1 1,1-1,-1 1,1 0,-1-1,1 1,-1-1,1 1,0 0,-1 0,1-1,0 1,-1 0,1 0,0 0,-1 0,1 0,0 0,-1 0,1 0,0 0,0 0,-1 0,1 0,0 0,-1 1,1-1,-1 0,1 0,0 1,-1-1,1 0,-1 1,1-1,0 1,-1-1,0 1,1-1,-1 1,1-1,-1 1,1-1,-1 1,0 0,0-1,1 1,-1 0,0-1,0 1,0 0,13 43,-10-26,2 17,0-1,3 0,0-1,2 0,6 9,57 144,-57-126,-16-60,0 1,0 0,0-1,0 1,-1 0,1-1,0 1,-1-1,1 1,0 0,-1-1,1 1,-1-1,1 1,0-1,-1 1,1-1,-1 0,0 1,1-1,-1 0,1 1,-1-1,0 0,1 0,-1 1,0-1,1 0,-1 0,0 0,1 0,-1 0,0 0,1 0,-1 0,0 0,1 0,-1 0,1 0,-1-1,0 1,1 0,-1 0,0-1,1 1,-1-1,1 1,-1 0,1-1,-1 1,1-1,-1 1,-34-20,-213-137,192 138,32 15</inkml:trace>
  <inkml:trace contextRef="#ctx0" brushRef="#br0" timeOffset="20677.004">6013 406,'-44'174,"-8"-2,-17 23,12-29,42-103,21-58,3-5</inkml:trace>
  <inkml:trace contextRef="#ctx0" brushRef="#br0" timeOffset="21271.623">6521 773,'-132'47,"120"-44,-4 1,0 0,0 1,1 0,0 1,0 1,1 0,-1 1,2 1,-1 0,-11 11,23-18,0 0,1 1,-1-1,1 0,-1 1,1-1,0 1,0 0,0-1,0 1,0 0,1 0,-1-1,1 1,0 0,0 0,0 0,0 0,0-1,1 1,-1 0,1 0,0 0,0-1,0 1,0 0,0-1,0 1,1-1,-1 0,1 1,0-1,0 0,0 0,0 0,0 0,0 0,0 0,1-1,-1 1,1-1,-1 0,1 0,-1 0,1 0,1 0,112 42,-114-41,0-1,0 1,-1-1,1 1,0-1,-1 1,0 0,1 0,-1 0,0 0,0 0,0 0,0 0,0 0,-1 0,1 1,-1-1,1 0,-1 0,0 1,0-1,0 0,0 0,0 1,-1-1,1 0,-1 0,1 1,-1-1,0 0,0 0,0 0,0 0,0 0,0 0,0 0,-2 1,-57 68,58-69,-20 17,18-17,0 1,0 0,0 1,0-1,0 1,1-1,0 1,-1 0,1 0,1 1,-1-1,1 1,-1-1,1 1,0 0,1 0,-1 0,1 1,3-3,0 0,0 0,1-1,-1 1,1 0,0-1,-1 0,1 0,0 0,0 0,1 0,-1 0,0-1,0 1,1-1,-1 0,1 0,-1-1,1 1,0-1,-1 1,1-1,-1 0,1 0,0-1,-1 1,1-1,-1 0,1 0,173-47,-153 41</inkml:trace>
  <inkml:trace contextRef="#ctx0" brushRef="#br0" timeOffset="22421.077">312 1505,'130'-16,"257"-7,-188 9,0 9,160 18,150 23,194 3,-118-11,238-29,-253-28,117 0,71 30,-465 29,167-31,-436 1</inkml:trace>
  <inkml:trace contextRef="#ctx0" brushRef="#br0" timeOffset="22890.136">7340 631,'-5'9,"-6"4,-2 4,7-1,4-7,7-6,3-8,5-4,-5 1,-8 1,-9 2,-3 6,0 9,3 1</inkml:trace>
  <inkml:trace contextRef="#ctx0" brushRef="#br0" timeOffset="23290.098">7368 1054,'-5'5,"-1"6,0 7,1 4,6-1,3-9,6-7,1-9,-6-3,-4 3,-7 4,-3 5,1 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0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0,'-1'0,"-1"0,1 0,0 1,-1-1,1 0,0 1,-1-1,1 0,0 1,-1 0,1-1,0 1,0 0,0 0,-1-1,1 1,0 0,0 0,0 0,0 0,1 1,-1-1,0 0,0 0,1 0,-1 1,1-1,-1 0,1 1,-1-1,1 0,0 1,0-1,0 1,-1-1,2 0,-1 1,0-1,0 1,0-1,0 0,1 1,-1 0,-2 8,-3 2,1 0,0 0,1 1,1-1,0 1,0 0,1-1,1 1,0 0,1 0,0 0,1-1,0 1,1-1,1 1,4 10,-6-20,-1-1,1 0,-1 0,1 0,0 0,0 0,0 0,0-1,0 1,0-1,0 1,1-1,-1 0,1 0,-1 0,1 0,-1 0,1-1,-1 1,1-1,0 1,-1-1,1 0,0 0,-1 0,1-1,0 1,-1 0,1-1,-1 0,1 0,-1 0,1 0,-1 0,1 0,-1-1,76-62,-1-25,-76 89,1 0,-1 1,1-1,-1 1,1-1,-1 1,1-1,-1 1,0 0,0 0,1 0,-1 0,0 0,0 0,0 0,0 0,0 0,0 0,0 0,0 1,0-1,-1 0,1 1,0-1,-1 1,1-1,-1 1,0-1,1 1,-1-1,0 1,0-1,0 2,3 5,52 82,-52-88,-1 0,0 1,1-1,-1 0,1 0,0 0,0-1,-1 1,1-1,0 1,0-1,1 0,-1 0,0 0,0-1,0 1,1-1,-1 0,0 0,0 0,1 0,-1 0,0-1,0 0,1 1,-1-1,0 0,0-1,0 1,1-1,8-7,-1-1,0 0,0 0,-1-1,-1-1,0 1,0-1,-1-1,-1 0,0 0,-1 0,0-1,-1 0,1-5,14-67,-18 62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3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30,'-18'38,"-107"190,-55 21,22-27,59-55,70-128,14-27</inkml:trace>
  <inkml:trace contextRef="#ctx0" brushRef="#br0" timeOffset="468.623">32 1,'164'290,"-62"-4,9 101,-47-174,-58-201</inkml:trace>
  <inkml:trace contextRef="#ctx0" brushRef="#br0" timeOffset="1437.043">906 678,'-34'83,"-4"-2,-4-2,-3-1,-40 50,30-65,54-64,0 0,0 0,0 0,0 0,1 0,-1 0,0 0,1 0,-1-1,1 1,-1 0,1 0,0-1,-1 1,1 0,0-1,0 1,0 0,0-1,0 1,0 0,1 0,-1-1,0 1,1 0,-1-1,1 1,-1 0,1 0,-1 0,1-1,0 1,0 0,0-1,19-36,2 0,1 1,2 1,14-15,48-69,35-89,-122 208,0 0,0 0,0 0,0-1,1 1,-1 0,0 0,0 0,1 0,-1 0,1 0,-1-1,1 1,-1 0,1 0,0 0,-1 1,1-1,0 0,0 0,0 0,0 0,0 1,0-1,0 1,0-1,0 0,0 1,0-1,0 1,0 0,0-1,0 1,1 0,-1 0,0 0,0 0,0 0,0 0,1 0,-1 0,0 0,0 1,0-1,0 0,0 1,0-1,0 1,1-1,-1 1,-1 0,1-1,0 1,1 0,4 143,-8-93,2 233,9-193,-11-90,0 0,0-1,0 1,1-1,-1 1,0-1,0 0,0 0,0 0,0 0,0 0,0 0,0 0,1-1,-1 1,0-1,0 1,0-1,1 0,-1 0,0 1,1-1,-1-1,0 1,1 0,-1 0,1 0,0-1,-2 1,-151-76,40 48,90 25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2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34,'55'-16,"-48"20,-1 1,-1 0,1 0,0 0,-1 1,0 0,-1 0,1 0,-1 0,0 1,-1 0,0 0,0 0,0 0,-1 0,0 1,0-1,-1 1,0-1,0 1,-1 0,8 51,-3 0,-3 0,-5 55,1-17,1 3,4-1,11 54,-1 28,-6-154,-7-27,0 0,0-1,0 1,0 0,0-1,0 1,0 0,0-1,0 1,1 0,-1 0,0-1,0 1,0 0,0-1,0 1,1 0,-1 0,0-1,0 1,0 0,1 0,-1 0,0-1,0 1,1 0,-1 0,0 0,1 0,-1 0,0-1,0 1,1 0,-1 0,0 0,1 0,-1 0,0 0,1 0,-1 0,0 0,1 0,-1 0,0 0,0 0,1 1,-1-1,0 0,1 0,-1 0,0 0,0 0,1 1,-1-1,0 0,0 0,1 1,24-180,13-11,49-143,-56 222,-10 45,2 0,4 2,17-29,-44 93,0 0,1 1,-1-1,1 1,-1-1,0 1,1-1,-1 0,1 1,-1-1,1 0,-1 1,1-1,-1 0,1 0,-1 0,1 1,0-1,-1 0,1 0,-1 0,1 0,0 0,-1 0,1 0,-1 0,1 0,-1 0,1-1,0 1,-1 0,1 0,-1 0,1-1,-1 1,1 0,-1-1,1 1,-1 0,1-1,-1 1,0-1,1 1,-1-1,1 1,-1 18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3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34,'-15'-14,"-4"-6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72 324,'-1'1,"0"1,0 0,0-1,0 1,0 0,1 0,-1 0,1 0,-1 0,1-1,0 1,0 0,0 0,0 0,0 0,0 0,0 0,1 0,-1 0,1 0,-1-1,1 1,0 0,0 0,-1-1,1 1,1 0,-1-1,0 1,0-1,0 1,1-1,-1 0,1 0,-1 1,1-1,0 0,-1 0,1 0,0-1,0 1,-1 0,1-1,1 1,15 4,0 0,0-1,1 0,0-2,-1 0,1-2,0 0,0-1,0 0,1-2,-8 2,0-1,0 0,0-1,0-1,-1 0,1 0,-1-1,0 0,0-1,-1 0,0-1,0 0,0-1,-1 0,0 0,-1-1,0 0,0 0,-1-1,0 0,-1-1,0 1,-1-1,0 0,0-1,0-5,-2 9,1-1,0-1,-1 1,0-1,0 0,-1 1,0-1,-1 0,0-1,-1 1,0 0,-1 0,0 0,0 0,-1 0,0 0,-1 0,-3-7,6 16,-1 0,1 0,-1 0,0 0,1 0,-1 0,0 0,0 0,0 0,0 0,0 0,0 1,0-1,0 0,0 1,0-1,0 1,0-1,0 1,0-1,-1 1,1 0,0 0,0-1,0 1,-1 0,1 0,0 0,0 1,0-1,-1 0,1 0,0 1,0-1,0 0,-1 1,1-1,0 1,0 0,0-1,0 1,0 0,0 0,0-1,1 1,-1 0,0 0,0 0,1 0,-1 0,-34 54,15-3,2 2,2 0,3 1,-3 37,-2 1,4-14,-3-2,-3 0,-4-1,-3-1,-4-1,-2-2,-18 24,40-79,0 0,-1-1,-1-1,0 0,-1 0,-1-2,0 0,-11 8,27-22,-1 0,1 1,-1-1,1 0,-1 0,1 1,-1-1,0 0,1 0,-1 0,0 1,1-1,-1 0,0 0,0 0,0 0,0 0,0 0,0 1,0-1,0 0,0 0,0 0,-1 0,1 0,0 0,-1 1,1-1,0 0,-1 0,1 1,-1-1,1 0,-1 0,1 1,-1-1,0 1,1-1,-1 0,0 1,0-1,1 1,-1 0,0-1,0 1,0 0,0-1,1 1,-1 0,0 0,0 0,0 0,0-1,0 1,0 1,1-1,-1 0,0 0,0 0,0 0,0 1,0-1,1 0,-1 1,0-1,0 1,11-16,1 1,1 1,0 0,1 1,0 0,1 0,0 2,1 0,0 0,8-6,1-1,1 2,0 0,1 2,1 1,0 1,1 1,0 1,0 2,0 0,1 3,0 0,0 1,1 2,-1 1,17 3,22 10,71 2,-134-16,0 1,-1-1,1 0,-1 0,1-1,-1 1,0-1,0 0,0 0,0 0,0-1,0 1,0-1,-1 0,1 0,-1 0,0-1,0 1,0-1,0 0,-1 0,0 0,1 0,-2 0,1 0,0 0,0-4,0 2,-1 1,-1 0,1 0,-1 0,0 0,0-1,0 1,-1 0,0 0,0 0,0-1,0 1,-1 1,-2-5,4 7,-1 0,0 1,0-1,0 0,0 1,0-1,0 1,0-1,-1 1,1 0,0-1,-1 1,1 0,-1 0,1 0,-1 0,0 0,0 0,1 1,-1-1,0 0,0 1,0-1,0 1,1 0,-1 0,0 0,0 0,0 0,0 0,0 0,0 1,0-1,1 1,-1-1,0 1,0 0,1-1,-1 1,0 0,0 1,-3 2,-1 1,1 0,0 0,0 1,1-1,-1 1,1 0,1 0,-1 1,1-1,0 1,0-1,1 1,0 0,0 0,1 0,0 0,0 1,1-1,-1 0,2 0,-1 0,1 1,0-1,0 0,1 0,0 0,0 0,1-1,0 1,0 0,1-1,-1 0,1 0,1 0,-1-1,1 1,0-1,5 4,0-3,1 0,-1-1,1 0,1-1,-1 0,0-1,1 0,0 0,0-2,0 1,0-2,0 1,0-2,0 0,0 0,-1-1,1 0,0-1,-1-1,1 1,-1-2,0 0,0 0,-1-1,0 0,0-1,7-6,24-15,-2-2,-1-2,-1-1,-2-2,-2-2,-1-1,-2-1,-1-2,-2 0,-3-2,-1-1,-2-1,0-6,-11 18,-1 0,-1-1,-2 0,-2-1,-1 1,-2-1,-1-4,-6 9,-9 40,-3 48,2 1,3 0,3 1,2 0,3 1,3-1,2 1,3 8,24 163,2-123,-26-153,-3-12,-1 30</inkml:trace>
  <inkml:trace contextRef="#ctx0" brushRef="#br0" timeOffset="249.582">1200 465,'39'14,"26"10,13 1,-3-5,-5-9,-4-8,-3-3,-9-3,-3-4,-6-2,-5 0,-10 3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1 643,'0'-15,"0"1,1 0,1 0,0 0,1 0,0 0,1 1,1-1,0 1,0 0,3-2,28-48,2 1,4 3,1 1,42-41,25-22,-109 120,1-1,0 1,0 0,0-1,0 1,0 0,0 0,0 1,0-1,0 0,1 1,-1-1,0 1,0 0,0-1,1 1,-1 0,0 1,1-1,-1 0,0 1,0-1,0 1,1-1,-1 1,0 0,0 0,0 0,0 0,0 1,-1-1,1 0,0 1,0 0,-1-1,1 1,-1 0,0-1,1 2,49 87,-43-73,20 41,-3 1,-3 1,-2 1,1 16,-10-41,-8-28,-1 0,1 0,-1 0,0 0,-1 0,0 0,0 0,-1 0,0 0,-1 1,0 2,-1-9,0 1,0-1,0 0,-1-1,1 1,-1 0,0-1,1 1,-1-1,0 0,0 1,0-2,0 1,0 0,0 0,0-1,0 0,0 0,0 0,0 0,0 0,0 0,0-1,0 1,0-1,0 0,0 0,1 0,-1 0,0-1,0 1,1-1,-1 0,0 0,-5-1,-50-22,0-2,2-3,1-2,2-2,-47-40,81 59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7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1 133,'67'0,"174"-11,46-7,-263 14,-30-8,-153-39,88 14,69 39,1-1,0 1,-1-1,1 1,0 0,0 0,0 0,1-1,-1 1,0 0,1 0,-1 0,1 0,0 0,-1 0,1 0,0 0,0 0,1 0,-1 0,0 0,1 0,-1 0,1 0,-1 0,1 0,0 0,0 0,0 0,0-1,0 1,1 0,2 12,-1 6,0 0,-1 0,-2 1,0-1,-1 0,-1 1,0-1,-6 18,-3 36,11-74,0 1,0-1,0 1,0-1,0 0,0 1,0-1,1 1,-1-1,0 1,0-1,0 1,0-1,0 0,1 1,-1-1,0 0,0 1,1-1,-1 0,0 1,1-1,-1 0,0 1,1-1,-1 0,0 0,1 1,-1-1,1 0,-1 0,1 0,-1 0,0 1,1-1,-1 0,1 0,-1 0,1 0,-1 0,0 0,1 0,-1 0,1-1,-1 1,1 0,-1 0,0 0,1 0,-1 0,1-1,-1 1,0 0,1 0,-1-1,0 1,1 0,-1-1,0 1,1 0,-1-1,0 1,0 0,1-1,-1 1,0-1,0 1,0-1,26-26,-25 26,32-41,-19 22,1 1,0 1,2 1,0 0,1 1,5-3,9-4,-20 11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8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349 367,'-28'14,"1"2,0 0,1 2,1 0,1 2,0 1,2 0,0 2,2 1,0 0,-6 13,18-24,0 1,1-1,1 1,1 0,0 0,0 1,1 0,1 0,1-1,0 2,1 1,0-12,1 1,0-1,0 1,0-1,1 0,0 1,0-1,0 1,0-1,1 0,0 0,0 0,1 0,-1 0,1-1,0 1,1-1,-1 1,1-1,-1 0,1-1,0 1,1-1,-1 1,1-1,-1-1,1 1,0 0,0-1,0 0,4 1,0-2,-1 1,1-1,0 0,0-1,0 0,0 0,0-1,0 0,0-1,0 1,0-2,-1 1,1-2,-1 1,0-1,0 0,0 0,0-1,-1-1,0 1,0-1,0 0,21-21,-1 0,-1-2,-2-1,12-19,-23 32,107-176,-119 192,-1-1,1 0,0 0,-1 0,1 0,0 1,0-1,1 0,-1 1,0-1,0 0,1 1,-1 0,1-1,-1 1,1 0,0 0,0 0,-1 0,1 0,0 0,0 0,0 1,1-1,-7 40,0-21,1 0,1 1,0-1,2 1,0 0,1-1,1 1,1-1,2 10,-3-21,1 1,-1 0,1-1,1 0,-1 1,1-1,1-1,-1 1,1-1,0 1,1-1,-1-1,1 1,0-1,1 0,-1 0,1-1,0 0,0 0,0-1,1 0,-1 0,2 0,1-1,1 0,-1 0,0-1,0-1,0 0,1 0,-1-1,0 0,0 0,0-2,0 1,0-1,0 0,-1-1,0 0,1-1,-1 0,-1 0,1-1,-1 0,0-1,0 0,-1 0,0 0,0-1,-1 0,0 0,2-5,115-201,-120 204,-7 16,-8 15,6-8,0 1,1-1,1 1,1 0,0 1,0-1,1 0,1 1,1-1,0 1,1-1,0 1,1-1,1 1,1 0,-2-9,0-1,1 0,0 0,0-1,0 1,1-1,0 1,-1-1,1 0,1 0,-1-1,1 1,-1-1,1 0,0 0,0-1,0 1,1-1,-1 0,0-1,1 1,0-1,-1 0,1-1,0 1,-1-1,1 0,0 0,-1-1,1 0,-1 0,1 0,-1 0,1-1,-1 0,0 0,1-1,0-1,26-14,-1-3,0 0,-2-2,-1-1,3-5,-19 18,24-23,-1-2,-3-2,0-1,-3-1,6-13,-30 45,1 1,0-1,-1-1,0 1,0-1,-1 1,0-2,-1 1,0 0,0 0,-1-1,0 0,-1 1,0-1,0 0,-1-1,0 9,-1 0,1 1,-1-1,0 0,1 1,-1-1,0 1,0-1,0 1,0-1,0 1,-1 0,1 0,0-1,0 1,-1 0,1 0,-1 0,1 0,-1 1,1-1,-1 0,0 1,1-1,-1 1,0-1,0 1,1 0,-1 0,0 0,0 0,1 0,-1 0,0 0,1 0,-1 1,0-1,0 1,1-1,-1 1,1 0,-1 0,1 0,-2 0,-67 43,69-44,-7 4,0 1,1 0,-1 0,1 1,0 0,0 0,1 1,0 0,0 0,0 0,1 1,0 0,1 0,-1 0,2 0,-1 1,1-1,0 1,1 0,0 0,1 0,-1 0,2 1,-1-1,2 4,4-5,1-1,0 0,1 0,0-1,0 0,0 0,1-1,-1 0,1 0,1-1,-1 1,1-2,-1 1,1-2,0 1,0-1,0 0,1-1,-1 0,0 0,9-1,-7 1,-4-1,-1 0,1 1,-1 0,1 0,-1 0,1 1,-1 0,0 0,0 0,0 1,0 0,-1 0,1 0,-1 1,1 0,-1 0,0 1,-1-1,1 1,-1 0,0 0,0 0,-1 1,1-1,1 6,-3-1,-1 0,-1 0,0 1,0-1,-1 0,0 0,-1 0,0 0,0 0,-1-1,-1 1,1-1,-2 1,1-1,-19 55,25-52,3-17</inkml:trace>
  <inkml:trace contextRef="#ctx0" brushRef="#br0" timeOffset="269.229">1140 57,'0'5,"0"1</inkml:trace>
  <inkml:trace contextRef="#ctx0" brushRef="#br0" timeOffset="963.3">2325 537,'-81'674,"46"-527,35-145,0-1,0 1,0-1,0 0,0 1,0-1,-1 1,1-1,0 0,-1 1,1-1,-1 0,0 0,1 1,-1-1,0 0,0 0,0 0,0 0,0 0,0 0,0 0,0 0,0 0,0-1,0 1,-1 0,1-1,0 1,0-1,-1 1,1-1,0 1,-1-1,1 0,-1 0,1 0,0 0,-1 0,1 0,-1 0,1 0,0-1,-1 1,1 0,0-1,-1 1,1-1,0 0,0 1,0-1,-1 0,1 0,0 0,0 0,0 0,0 0,0 0,0-1,-4-9,1-1,1 0,0 0,0 0,1-1,1 1,0 0,1-1,0 1,1-1,0 1,1 0,0-1,1 1,1 0,0 0,0 1,0-6,17-50,3 0,2 2,4 1,2 1,3 1,13-13,-28 42,1 2,1 0,2 1,1 2,1 0,2 2,0 1,2 1,30-18,-58 40,0 1,1 0,-1-1,0 1,1 0,-1 0,1 0,0 0,-1 1,1-1,0 1,-1 0,1-1,0 1,-1 0,1 1,0-1,-1 0,1 1,0 0,-1-1,1 1,-1 0,1 0,-1 1,1-1,-1 0,0 1,0-1,1 1,-1 0,0 0,-1 0,1 0,0 0,-1 0,1 0,-1 1,2 1,27 105,-28-90,-2-1,0 1,0-1,-2 0,-1 1,0-1,-1 0,-1 0,0-1,-1 0,-2 0,1 0,-2-1,0 0,-1 0,-1-1,0 0,-10 8,9-9,0 1,-1-1,-1 1,-1-2,0 0,0-1,-2 0,1-2,-1 0,-10 4,-53 3,78-17,0 1,0-1,0 0,0 0,0 0,0-1,1 1,-1 0,0-1,0 1,0-1,0 0,0 0,0 1,1-1,-1 0,0 0,1-1,-1 1,1 0,-1-1,1 1,0-1,0 1,-1-1,1 1,0-1,0 0,0 1,1-1,-1 0,0 0,1 0,-1 0,1 0,0 0,-1 0,1 0,0 0,32-70,-21 56,4-7</inkml:trace>
  <inkml:trace contextRef="#ctx0" brushRef="#br0" timeOffset="1251.848">3144 1,'-39'433,"30"-349,-4 0,-4-1,-3-1,-23 59,32-90,11-50,0 0,0 0,0 0,0 0,1 0,-1 0,0 0,0 0,1-1,-1 1,1 0,-1 0,1 0,-1-1,1 1,-1 0,1 0,0-1,-1 1,1-1,0 1,-1 0,1-1,0 1,0-1,0 0,0 1,-1-1,1 0,0 1,0-1,0 0,0 0,0 0,0 0,0 0,0 0,0 0,-1 0,1 0,0 0,0-1,0 1,0 0,0-1,0 1,-1 0,1-1,0 1,0-1,0 0,-1 1,1-1,20-9</inkml:trace>
  <inkml:trace contextRef="#ctx0" brushRef="#br0" timeOffset="6634.619">3793 594,'0'-5,"0"0,-1 1,1-1,-1 0,0 1,0-1,-1 1,1-1,-1 1,0 0,0 0,0 0,-1 0,1 0,-1 0,0 0,0 1,-1 0,1-1,-1 1,1 1,-1-1,0 0,0 1,0 0,0 0,-1 0,1 0,-1 1,1 0,-1 0,1 0,-1 0,1 1,-1-1,0 1,1 1,-1-1,0 1,1-1,-1 1,-2 1,-9 2,1 1,0 0,0 1,0 1,0 0,1 1,1 0,-1 1,1 1,1 0,0 1,0 0,1 1,0 0,1 1,1 0,0 0,1 1,0 0,1 1,0 0,2 0,0 0,0 1,1-1,1 1,1 0,0 0,1 14,2-26,-1 0,1 0,0 0,0 0,0 0,1 0,-1-1,1 1,0 0,0-1,0 0,1 1,-1-1,1 0,0 0,0 0,0 0,0-1,0 1,0-1,1 0,-1 0,1 0,0-1,0 1,-1-1,1 1,0-1,0-1,0 1,1 0,6 0,0 0,0-1,0 0,0 0,0-1,-1-1,1 0,0 0,0-1,-1 0,4-3,32-18,-2-2,-1-2,-1-2,-1-2,-2-1,-1-2,21-27,-31 35,64-76,-92 103,0-1,0 1,0-1,0 1,0-1,0 1,0-1,0 1,0-1,1 1,-1 0,0-1,0 1,1-1,-1 1,0-1,1 1,-1 0,0-1,1 1,-1 0,1-1,-1 1,0 0,1 0,-1-1,1 1,-1 0,1 0,-1 0,1 0,-1 0,1 0,-1-1,1 1,-1 0,1 0,-1 0,1 1,-1-1,1 0,-1 0,1 0,-1 0,1 0,-1 1,0-1,1 0,-1 0,1 1,-1-1,0 0,1 1,-1-1,1 0,-1 1,0-1,0 0,1 1,-1-1,0 1,0-1,1 1,-1 0,2 35,-2-29,2 74,3-60</inkml:trace>
  <inkml:trace contextRef="#ctx0" brushRef="#br0" timeOffset="7066.576">4442 819,'2'-21,"2"1,0 0,0 1,2-1,1 1,0 0,1 0,8-12,-11 20,2-4,0 1,0 0,1 1,1 0,0 0,1 0,0 1,1 1,0 0,7-4,-17 14,0 0,0 0,0 0,0 0,0 0,0 1,1-1,-1 0,0 1,1-1,-1 1,0-1,1 1,-1 0,1-1,-1 1,1 0,-1 0,0 0,1 0,-1 0,1 1,-1-1,1 0,-1 1,0-1,1 1,-1-1,0 1,1 0,-1-1,0 1,0 0,0 0,0 0,1 0,-1 0,-1 0,1 0,0 0,0 1,0-1,-1 0,1 0,0 1,-1-1,1 0,-1 1,0-1,1 1,-1-1,0 0,0 1,0-1,0 2,6 80,-8-75,1 0,1 0,-1-1,1 1,1 0,-1 0,1 0,1 0,-1-1,1 1,1 0,-1-1,1 0,1 1,-1-1,1-1,1 1,-1 0,1-1,0 0,0 0,1-1,0 1,0-1,0 0,5 2,-3-4,0 0,0 0,1-1,-1 0,0-1,1 0,0 0,-1-1,1 0,-1 0,1-1,-1 0,1-1,-1 0,1 0,-1-1,0 0,6-3,135-81,-128 73,0 0,-2-1,1-2,-2 1,0-2,-1-1,-1 0,-1-1,-1 0,0-1,-2-1,0 0,-1-1,0-5,-6-23,-10 33</inkml:trace>
  <inkml:trace contextRef="#ctx0" brushRef="#br0" timeOffset="52884.075">5600 565,'55'17,"-33"-12,0-2,0 0,0-2,0 0,0-2,0 0,0-1,0-2,0 0,-1-1,0-1,0-1,0-1,-1-1,14-8,-24 12,-1-1,1 0,-1-1,-1 0,1 0,-1-1,-1 0,1 0,-1-1,-1 0,0 0,0-1,0 0,-4 6,0-1,0 1,0-1,-1 0,1 0,-1 0,0 0,0 0,-1 0,0 0,0 0,0 0,0 0,-1 0,0 0,0 0,0 0,0 0,-1 1,0-1,0 0,0 1,-1-1,0 1,1 0,-1 0,-1 0,1 0,-3-1,-1-2,0 1,0 1,-1 0,0 0,0 0,0 1,0 0,-1 0,1 1,-1 1,0-1,0 1,0 1,0-1,-1 2,1-1,0 1,0 1,-1 0,1 0,0 1,0 0,0 0,1 1,-1 0,-8 4,-8 5,1 0,0 2,1 0,0 2,1 0,1 2,0 0,-9 12,21-22,0 0,1 0,-1 1,2 0,-1 0,1 1,0 0,1 0,1 1,-1 0,2 0,-1 0,2 0,-1 1,2-1,-1 1,2 0,-1 0,2 0,0 0,0 0,1 0,1 3,1-3,1 1,1-1,0 0,0 0,1-1,1 0,0 0,1 0,0-1,0 0,1-1,0 1,1-2,0 1,0-2,1 1,0-1,0-1,1 0,4 1,9 3,-1 0,1-2,1-2,0 0,-1-1,2-2,-1 0,0-2,18-2,-24 0,0-2,0 0,0-1,-1-1,1-1,-1 0,-1-2,1 0,3-4,-4 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7:3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755 282,'-55'-27,"35"17,-1 1,-1 0,0 1,0 2,0 0,-1 1,0 2,0 0,-95-17,97 24,0 0,1 1,0 1,0 1,0 1,1 0,0 2,1 0,0 1,0 1,2 0,-1 2,1 0,1 0,1 1,0 1,-9 15,-30 82,53-110,-1 0,1 0,0 0,0 0,0 1,0-1,0 0,1 0,0 0,-1 0,1 0,0 0,1-1,-1 1,0 0,1 0,-1-1,1 1,0-1,0 1,0-1,0 0,1 0,-1 0,0 0,1 0,0 0,-1-1,1 1,1 0,94 30,-80-27,92 15,-110-20,1 1,0-1,0 1,0-1,-1 1,1-1,0 1,-1-1,1 1,-1-1,1 1,-1 0,1-1,-1 1,1 0,-1 0,1-1,-1 1,0 0,1 0,-1 0,0 0,0-1,0 1,0 0,0 0,0 0,0 0,0-1,0 1,0 0,0 0,0 0,-1 0,1-1,0 1,0 0,-1 0,1 0,-1-1,1 1,-1 0,1-1,-1 1,1 0,-1-1,0 1,1-1,-1 1,0-1,0 1,1-1,-2 1,-39 34,39-34,-38 27,-80 67,115-90,1-1,0 1,0 1,0-1,0 1,1-1,0 1,0 0,1 0,0 0,0 0,0 1,0-1,1 0,0 1,1-1,0 1,0 0,0-1,0 1,1 0,4 1,0 0,0 0,1-1,-1 1,2-1,-1-1,1 1,0-1,0 0,1-1,0 1,0-2,0 1,0-1,1 0,0-1,0 0,0 0,0-1,0 0,0-1,0 0,1 0,4-1,242 3,-183-15,-55 6</inkml:trace>
  <inkml:trace contextRef="#ctx0" brushRef="#br0" timeOffset="869.98">1234 565,'62'11,"-1"-3,1-2,0-3,7-3,-39 0,250 0,-279 0,0 1,0-1,0 1,1 0,-1-1,0 0,0 1,0-1,0 0,1 0,-1 1,0-1,0 0,0 0,1 0,-1 0,0-1,0 1,0 0,1 0,-1-1,0 1,0-1,0 1,0-1,0 1,0-1,0 0,0 0,0 1,0-1,0 0,0 0,-1 0,1 0,0 0,-1 0,1 0,0 0,-1 0,1 0,-1 0,0-1,1 1,-1 0,0 0,0 0,0-1,0 1,0 0,0 0,0 0,0-1,0 1,-1 0,1 0,0 0,-1-1,-14-16,0 1,-1 0,-1 1,-1 1,0 1,-1 0,-7-3,-52-41,77 57,1 0,-1 0,0 0,1 0,-1 0,0 0,1 0,-1 0,0 0,0 1,0-1,0 0,0 1,0-1,0 0,0 1,0-1,0 1,0 0,0-1,0 1,0 0,0 0,0-1,-1 1,1 0,0 0,0 0,0 1,0-1,0 0,-1 0,1 1,0-1,0 0,0 1,0-1,0 1,0 0,0-1,0 1,0 0,0-1,1 1,-1 0,0 0,0 0,1 0,-1 0,0 0,1 0,-1 0,-41 179,-3 127,44-300,0 1,1 0,0 0,0-1,1 1,-1 0,2 0,-1-1,1 1,0-1,1 1,0-1,0 0,0 0,1 0,0-1,1 1,2 3,-3-9,0 0,0 0,0-1,0 0,0 1,-1-1,1 0,0-1,0 1,0-1,0 0,0 0,-1 0,1 0,0 0,-1-1,1 0,-1 0,1 0,-1 0,0 0,0-1,0 0,0 1,-1-1,1 0,-1 0,2-2,-1 2,64-63,-4-2,-3-3,-2-3,26-48,-65 95,-1 3</inkml:trace>
  <inkml:trace contextRef="#ctx0" brushRef="#br0" timeOffset="1383.362">3210 85,'-30'-5,"1"1,-1 2,0 1,0 1,1 1,-1 2,0 1,1 1,0 2,-18 7,31-11,1 0,-1 1,1 1,0 1,1 0,-1 1,1 0,0 1,1 1,0 0,1 0,0 2,0 0,1 0,0 1,1 0,-3 5,12-15,-1 2,1-1,0 0,0 0,0 0,0 1,1-1,-1 0,1 1,0-1,0 0,0 1,0-1,1 0,-1 1,1-1,0 0,0 0,0 1,1-1,-1 0,0 0,1 0,0 0,0-1,0 1,0 0,0-1,1 0,-1 1,1-1,0 1,6 2,0 1,0-1,0 0,1-1,-1 0,1-1,0 0,0 0,11 1,1-1,-14-3,0 1,0 0,0 0,0 1,-1 0,1 0,0 1,-1 0,1 1,-1-1,0 1,0 1,1 0,-7-1,-1-1,1 1,0-1,-1 1,0-1,1 1,-2-1,1 1,0-1,-1 1,1-1,-1 1,0-1,0 1,0-1,-1 0,1 0,-1 0,0 0,0 0,0 0,0 0,0 0,-1-1,1 1,-1-1,0 0,0 1,0-1,-2 3,-166 179,161-177,1 0,0 1,0 0,0 1,1-1,1 2,-1-1,2 1,-1 0,1 1,1-1,0 1,0 1,1-1,0 2,4-10,0 0,0 0,0 0,0 0,1 0,-1 0,1 0,0 0,-1 0,2 0,-1-1,0 1,0 0,1-1,0 1,-1-1,1 1,0-1,0 0,0 0,0 0,1 0,-1 0,1 0,-1-1,1 1,-1-1,1 0,0 0,0 0,-1 0,1 0,0 0,2-1,103 13,120-42,-161 8,-49 16</inkml:trace>
  <inkml:trace contextRef="#ctx0" brushRef="#br0" timeOffset="2688.06">3887 536,'-41'6,"0"3,1 1,0 1,1 3,0 1,1 2,1 1,-23 17,48-29,0 0,1 1,-1 1,1 0,1 0,0 1,0 1,0 0,2 0,-1 0,1 1,1 1,0-1,0 1,1 0,1 1,-1 2,5-13,1 1,-1-1,1 0,0 1,-1-1,1 1,0-1,1 1,-1-1,0 1,1-1,-1 0,1 1,0-1,0 0,0 1,0-1,0 0,1 0,-1 0,0 0,1 0,0 0,-1-1,1 1,0 0,0-1,0 1,0-1,0 0,0 0,1 0,-1 0,0 0,0 0,1 0,-1-1,1 1,-1-1,1 0,-1 0,0 0,3 0,107-23,-59-5,-2-2,-1-2,-2-2,-1-3,37-37,-81 71,13-9,-19 39,-9-1,0 1,2 1,1 0,2 0,0 1,2 0,1 0,1 4,3-28,1-1,-1 1,1 0,0-1,0 1,1-1,0 1,-1-1,1 0,0 0,1 1,-1-2,1 1,0 0,0 0,0-1,0 0,1 1,0-1,-1-1,1 1,0 0,0-1,0 0,1 0,-1 0,0 0,1-1,-1 0,1 0,2 0,7 2,-1-1,1 0,-1-2,1 1,0-2,0 1,-1-2,1 0,-1-1,6-1,16-8,0 0,-1-2,-1-2,-1-1,0-1,-1-2,-1-1,-1-2,-1 0,-1-2,7-10,6-6,-1-2,-3-2,-1-1,-3-2,13-26,-44 72,1 1,-1-1,0 1,0-1,0 1,0-1,0 0,0 0,0 0,0 1,-1-1,1 0,-1 0,0 0,1 0,-1 0,0 0,0 0,0 0,0 0,0 0,-1 0,1 0,-1 0,1 0,-1 1,0-1,0 0,1 0,-1 0,0 1,-1-1,1 1,0-1,0 1,-1-1,1 1,-1-1,1 1,-1 0,0 0,1 0,-1 0,0 0,0 0,0 1,1-1,-1 1,0-1,0 1,0 0,0-1,0 1,-1 0,-14 3,0 1,1 1,-1 0,1 1,0 1,1 0,-1 1,1 1,1 0,0 1,0 0,1 2,-5 4,17-15,-10 7,0 0,1 0,0 1,0 0,1 0,0 1,1 1,0-1,0 1,1 1,1-1,0 1,-2 6,8-16,0 1,-1-1,1 1,0-1,0 1,1-1,-1 1,0-1,1 1,0-1,-1 1,1-1,0 1,0-1,0 0,1 0,-1 0,0 1,1-1,-1 0,1-1,0 1,0 0,0 0,0-1,0 1,0-1,0 0,0 0,1 1,-1-1,0-1,1 1,0 0,88 17,197-19,-285 1,-1 0,0 0,1 0,-1 1,0-1,0 1,0-1,1 1,-1 0,0 0,0 0,0 0,0 0,0 1,0-1,-1 0,1 1,0-1,-1 1,1 0,-1 0,1 0,-1-1,0 1,0 0,0 0,0 1,0-1,0 0,-1 0,1 0,-1 1,0-1,1 2,-13 83,5-58,5-25,1 0,-1 0,1-1,-1 1,1 0,1 0,-1 0,0 0,1 0,0 0,0 1,0-1,1 0,-1 0,1 0,0 0,0 0,0 0,1-1,-1 1,1 0,0-1,0 1,0-1,1 1,-1-1,1 0,0 0,-1 0,1 0,1-1,-1 1,0-1,1 0,-1 0,1 0,0 0,-1-1,1 1,0-1,0 0,0 0,2-1,10-2,1-2,-1-1,0 0,-1 0,1-2,-1 0,0-1,-1 0,0-1,0-1,-1 0,0-1,-1 0,0-1,8-11,7-2,26-32,-1-2,-4-3,-2-1,-3-3,10-25,-9 20,-19 32,-2 0,-2-2,-2 0,-1-1,3-15,-21-26,0 81,-1 0,1 0,-1 1,0-1,0 0,1 0,-1 1,-1-1,1 1,0-1,0 1,-1-1,1 1,0 0,-1-1,1 1,-1 0,0 0,1 0,-1 0,0 1,0-1,0 0,1 1,-1-1,0 1,0 0,0-1,0 1,0 0,0 0,0 0,0 1,1-1,-1 0,0 1,0-1,0 1,0 0,1-1,-2 2,-5 4,0 0,0 0,0 1,1 1,1-1,-1 1,1 0,0 1,1-1,0 1,0 0,1 0,0 1,1-1,0 1,0 0,1 0,0 0,1 0,0 0,1 0,0 1,1 8,1 21,1 1,2-1,2 1,2-1,12 33,10 49,-9 46,-6-37,-15-119</inkml:trace>
  <inkml:trace contextRef="#ctx0" brushRef="#br0" timeOffset="2937.741">5073 479,'43'0,"39"-4,9-3,-5-3,-13-2,-9-2,-11 0,-9-1,-3-4,1-2,4-4,2-1,-1-2,-4-1,-9 5</inkml:trace>
  <inkml:trace contextRef="#ctx0" brushRef="#br0" timeOffset="3201.795">6117 1,'-56'95,"4"4,4 1,-20 68,62-154,1-1,0 1,1 0,0 0,1 0,1 1,0-1,1 1,1-1,0 1,1 0,1-1,0 1,1-1,0 0,4 11,-3-17,0 0,0 0,1 0,0 0,1 0,-1-1,1 0,1 0,-1-1,1 0,0 0,1 0,-1-1,1 0,0-1,0 0,1 0,-1 0,1-1,0-1,0 1,0-2,0 1,0-1,0 0,9-1,7-2,-1-2,0 0,1-2,-2 0,1-2,-1-1,0 0,-1-2,0-1,-1 0,2-3,-9 7,48-13,-60 62,-4-36,1 1,0 0,0-1,0 1,0 0,1 0,0 0,0 0,1-1,-1 1,1 0,1 0,-1-1,1 1,0 0,0-1,0 0,1 1,0-1,0 0,1-1,-1 1,1 0,0-1,0 0,0 0,1 0,-1 0,1-1,0 0,0 0,2 1,16 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0,'-2'1,"0"1,0-1,0 1,1-1,-1 1,0-1,1 1,0 0,-1 0,1 0,0 0,0 0,0 0,0 0,0 0,0 0,1 1,-1-1,1 0,-1 1,1-1,0 0,0 0,0 1,0 1,0-1,-28 196,25 113,2-305,1 1,-1-1,1 0,0 1,1-1,-1 0,2 1,-1-1,1 0,0 0,0 0,1 0,0 0,0-1,1 1,0-1,0 0,0 0,1 0,0-1,0 0,0 1,4 1,-3-7,1-1,-1 0,0 0,1 0,-1-1,0 0,0 0,0-1,0 1,-1-1,1-1,-1 1,1-1,-1 0,0 0,-1 0,1-1,-1 0,0 0,0 0,0 0,-1 0,1-3,96-162,-52 10,-48 161,0-1,1 1,-1-1,0 0,0 1,0-1,0 1,1-1,-1 0,0 1,0-1,1 0,-1 1,0-1,1 0,-1 1,0-1,1 0,-1 0,1 0,-1 1,0-1,1 0,-1 0,1 0,-1 0,0 0,1 1,-1-1,1 0,-1 0,1 0,-1 0,1 0,-1-1,0 1,1 0,-1 0,1 0,-1 0,0 0,1-1,-1 1,1 0,-1 0,0 0,1-1,-1 1,0 0,1-1,-1 1,0 0,1-1,-1 1,0 0,0-1,0 1,1-1,-1 1,0 0,0-1,0 0,10 40,-9-37,3 27,2 1,2-1,0-1,2 1,1-2,1 1,1-2,2 1,1-2,0 0,14 13,-27-35,-1 0,1 0,0 0,1-1,-1 0,0 1,1-1,-1-1,1 1,0 0,0-1,-1 0,1 0,0 0,0 0,0-1,0 1,0-1,0 0,0 0,0 0,0-1,0 0,0 1,0-2,0 1,0 0,-1-1,1 1,-1-1,1 0,-1 0,1-1,-1 1,0-1,0 1,2-4,16-21,-2-1,-1-1,-1-1,-2 0,-1-2,-1 1,-2-1,6-28,32-194,-48 247,-1 8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1 188,'540'0,"-536"0,-2 0,0 1,-1-1,1 1,0-1,0 1,-1-1,1 0,0 0,0 0,-1 0,1 0,0 0,0-1,-1 1,1-1,0 1,0-1,-1 1,1-1,-1 0,1 0,-1 0,1 0,-1 0,1 0,-1 0,0 0,0-1,1 1,-1 0,0-1,0 1,-1-1,1 1,0-1,0 0,-1 1,1-1,-1 0,1 1,-1-1,0-1,-3-8,-2 1,0-1,0 1,0 1,-2-1,1 1,-1 0,0 0,-1 1,0 0,0 1,-8-6,11 8,4 3,-1 0,1 0,-1 1,0-1,1 0,-1 1,0-1,0 1,0 0,0-1,0 1,0 0,-1 0,1 0,0 1,0-1,-1 0,1 1,-1 0,1-1,0 1,-1 0,1 0,-1 1,1-1,0 0,-1 1,1-1,0 1,-1 0,1 0,0 0,0 0,0 0,0 0,0 1,0-1,0 1,0-1,0 1,1 0,-1 0,1-1,-1 1,1 0,0 0,0 1,0-1,0 0,0 0,0 1,0 0,-15 44,2 1,2 1,2 0,0 17,9-58,-1-7,1 1,0-1,0 1,0 0,1-1,-1 1,0 0,1 0,-1 0,1-1,-1 1,1 0,0 0,0 0,0 0,0 0,0 0,0 0,0-1,1 1,-1 0,1 0,0 0,-1 0,1-1,0 1,0 0,0-1,0 1,0-1,0 1,1-1,-1 1,0-1,1 0,-1 0,1 0,-1 0,1 0,0 0,-1 0,1 0,0-1,0 1,0 0,-1-1,3 1,8-7,0 0,-1-1,0 0,0-1,0 0,-1-1,0 0,-1-1,6-6,16-16,42-32,-55 47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20,'0'-1,"0"0,-1 0,1 0,0 1,0-1,-1 0,1 0,-1 0,1 0,-1 0,1 1,-1-1,1 0,-1 0,0 1,0-1,1 0,-1 1,0-1,0 1,0-1,1 1,-1-1,0 1,0 0,0-1,0 1,0 0,0 0,0 0,0 0,0-1,0 1,0 1,0-1,0 0,0 0,0 0,0 0,1 1,-1-1,0 0,0 1,0-1,0 1,0-1,1 1,-1-1,0 1,0 0,1-1,-1 1,0 0,1 0,-1-1,1 1,-1 0,1 0,-1 0,1 0,0 0,-1 0,1 0,-5 18,1 1,0-1,2 1,0 0,2 0,0 0,1 9,0 8,-1 2,-2-16,0 0,2 0,1-1,1 1,0 0,2-1,1 1,0-1,2-1,1 1,0-1,1 0,13 19,-20-37,0 0,1 0,-1 0,1 0,0 0,0-1,0 1,0-1,0 0,0 0,1 0,-1 0,1-1,-1 1,1-1,0 0,-1 0,1 0,0-1,0 1,0-1,0 0,-1 0,1 0,0 0,0-1,0 0,0 0,-1 0,1 0,0 0,-1-1,1 0,-1 1,0-1,1-1,-1 1,18-15,0-1,-2 0,0-1,-1-2,-2 1,0-2,-1 0,0-1,0-6,47-66,-62 95,0 1,0-1,0 1,0-1,1 1,-1-1,0 0,0 1,0-1,0 1,0-1,1 1,-1-1,0 0,0 1,1-1,-1 0,0 1,1-1,-1 0,0 1,1-1,-1 0,0 0,1 1,-1-1,0 0,1 0,-1 0,1 1,-1-1,1 0,-1 0,1 0,-1 0,0 0,1 0,-1 0,1 0,-1 0,1 0,-1 0,1 0,-1 0,0-1,1 1,-1 0,1 0,-1 0,1-1,-1 1,0 0,1 0,-1-1,0 1,1 0,-1-1,0 1,0 0,1-1,-1 1,0-1,1 1,0 48,-1-41,0 4,13 143,-12-149,0 1,1 0,0-1,0 1,0-1,1 0,0 0,0 0,0 0,0 0,1-1,0 1,0-1,0 0,0 0,1-1,0 1,-1-1,1 0,1 0,-1-1,0 1,1-1,4 1,1-1,-1-1,0 0,0 0,1-1,-1-1,0 0,0 0,1-1,-1 0,0-1,-1 0,1 0,0-1,-1-1,0 1,0-2,0 1,-1-1,0 0,0-1,0 0,-1 0,0-1,0 0,-1 0,0 0,-1-1,2-2,12-20,0 0,-2-2,-2 0,0 0,-3-1,-1-1,-1 0,-2-1,-1 0,-2 0,-2 0,-1-1,-2-7,9 59,-3 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27 755,'19'-13,"-1"-1,-1-1,0 0,-1-1,-1-1,0-1,-2 0,0-1,0 0,-2-1,-1 0,0-1,0-6,-8 26,-1-1,0 0,0 0,0 0,0 0,-1 0,1 0,-1 0,1-1,-1 1,0 0,1 0,-1 0,0 0,0-1,-1 1,1 0,0 0,-1 0,0 0,1 0,-1 0,0 0,0 0,0 0,0 0,0 0,0 0,-1 1,1-1,-1 0,1 1,-1-1,0 1,1 0,-1 0,0-1,0 1,0 0,0 0,0 1,0-1,0 0,0 1,0-1,0 1,-1 0,1 0,0 0,-7 4,1 2,-1-1,1 1,0 1,1-1,0 1,0 1,0-1,1 1,0 0,1 1,-1-1,2 1,-1 0,1 0,-2 8,0-4,-4 4,1 1,0 0,2 0,0 1,1-1,1 2,1-1,0 0,2 1,0 0,1-1,1 1,1 0,1 0,3 17,-1-29,1 1,0-1,0-1,0 1,1-1,0 0,0 0,1-1,0 0,0 0,0 0,1-1,0 0,0-1,0 0,0 0,1 0,0-1,-1-1,1 1,0-2,1 1,-1-1,0 0,0-1,0 0,1-1,-1 0,0 0,0-1,0 0,0 0,0-1,-1-1,7-2,9-6,1 0,-2-2,1-1,-2 0,0-2,-1-1,-1 0,-1-2,0 0,3-7,24-33,-2-3,-4-1,2-9,-21 39,-2-2,-2 0,-1 0,-2-2,-1 0,-2 0,-2-1,-1 0,-2-1,-2 0,-1-13,-3 50,1 1,-1-1,1 0,-1 1,0-1,0 0,0 0,0 1,-1-1,1 0,-1 1,0-1,1 0,-1 1,0-1,-1 1,1-1,0 1,-1 0,1 0,-1-1,0 1,0 0,0 0,0 1,0-1,0 0,0 1,-1-1,1 1,0 0,-1-1,1 1,-1 1,0-1,1 0,-1 0,0 1,1 0,-1-1,0 1,0 0,1 1,-1-1,0 0,1 1,-1-1,0 1,1 0,-3 1,-5 6,0 1,1 1,0 0,0 0,1 1,0-1,1 2,0-1,1 1,1 0,-1 1,2-1,0 1,0 0,1 0,1 1,0-1,1 4,-2-1,-6 20,3 1,1-1,2 1,1 0,2 0,1 0,2 0,2 0,1-1,11 34,-5-30,1-1,2 0,2-1,1 0,22 31,-39-69,0 1,-1 0,1-1,-1 1,1-1,0 1,0-1,-1 1,1-1,0 0,0 1,-1-1,1 0,0 0,0 1,0-1,0 0,-1 0,1 0,0 0,0 0,0 0,0 0,0 0,-1-1,1 1,0 0,0 0,0-1,-1 1,1-1,0 1,0-1,-1 1,1-1,0 1,-1-1,1 1,-1-1,1 0,-1 1,1-1,-1 0,1 1,-1-1,1 0,-1 0,0 0,0 1,1-1,-1 0,0 0,0 0,0 0,0 1,0-1,0 0,0 0,0 0,0 0,-1 0,1 1,0-1,0 0,-1 0,4-7,3-9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6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35 931,'-15'29,"-4"9</inkml:trace>
  <inkml:trace contextRef="#ctx0" brushRef="#br0" timeOffset="248.437">6 367,'0'0</inkml:trace>
  <inkml:trace contextRef="#ctx0" brushRef="#br0" timeOffset="513.336">316 1044,'162'-324,"-109"259,-51 65,0 0,0 0,0 0,0 1,0-1,0 1,0-1,0 1,0 0,-1 0,1 0,0 0,0 0,-1 0,1 1,-1-1,1 0,-1 1,0-1,1 1,-1 0,0-1,0 1,0 0,0 0,0-1,-1 1,1 0,-1 0,1 0,-1 0,1 0,-1 0,0 0,0 0,0 0,0 0,-1 0,1 0,0 0,-1 0,0 1,2 43,-2-40,-1-1,1 1,1 0,-1 0,1 0,0 0,0 0,0 0,1 0,0 0,1 0,-1 0,1 0,0-1,0 1,1-1,-1 1,1-1,1 0,-1 0,1-1,0 1,0 0,0-1,0 0,1 0,0-1,0 1,0-1,0 0,0 0,1-1,1 1,0-3,-1 0,1 0,0-1,0 0,0 0,-1-1,1 0,-1 0,1-1,-1 0,0 0,0 0,0-1,0 1,-1-2,1 1,-1 0,0-1,0 0,-1 0,0-1,0 1,0-1,0 0,-1 0,0 0,0-1,-1 1,1-1,-2 1,1-1,-1 0,1-6,25-44,-16 44</inkml:trace>
  <inkml:trace contextRef="#ctx0" brushRef="#br0" timeOffset="984.951">1276 592,'-13'10,"1"2,0-1,1 2,0-1,1 2,1-1,0 1,0 1,1-1,1 1,1 1,0 1,4-12,1 1,0-1,0 0,1 1,-1-1,1 1,1-1,-1 1,1-1,-1 1,2-1,-1 0,1 1,-1-1,1 0,1 0,-1 0,1 0,0-1,0 1,0-1,1 0,-1 0,1 0,0 0,0 0,1-1,-1 0,1 0,-1 0,1 0,0-1,0 0,0 0,1 0,-1-1,0 1,1-1,-1-1,0 1,5-1,8 1,0 0,0-2,0 0,0-1,0-1,-1 0,1-1,-1-1,0-1,0-1,0 0,-1-1,0-1,-1 0,0-1,0-1,-1 0,-1-1,0-1,0 0,2-4,12-8,-1-1,-1-1,-2-1,0-1,-2-1,-2-1,0-1,-2 0,-2-2,-1 0,-1 0,6-30,-16 42,0 1,-1-1,-1 0,-1 1,-1-1,-1 0,0 1,-6-20,6 33,0 1,-1-1,0 1,0 0,0 0,-1 0,0 0,0 0,-1 1,0 0,0 0,-1 0,1 1,-1 0,0 0,-1 0,1 1,-1-1,0 2,0-1,0 1,0 0,-1 1,1-1,-1 1,-1 1,-8 1,0 1,1 0,-1 2,0 0,0 1,1 0,0 2,0 0,0 0,1 2,0 0,0 0,1 2,0 0,1 0,0 1,1 1,0 0,0 1,2 0,-1 0,2 1,-2 4,0-1,0 0,1 1,1 0,1 1,0 0,2 0,0 1,1 0,1 0,1 0,0 0,2 0,0 1,2-1,0 0,1 1,1-1,1 0,1 0,0-1,2 1,0-1,1-1,1 1,1-1,1-1,4 5,16 13,1-3,2 0,2-3,0 0,2-3,1-1,1-2,0-1,2-3,1-1,0-2,1-2,1-2,0-2,0-2,3-1,-9-1,-8-3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8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0 340,'90'-30,"1"4,82-11,-125 27,0 3,0 2,1 2,0 2,39 5,10 19,-116-44,-229-130,193 94,45 39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29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32,'55'28,"-40"-17,0 2,0 0,-2 0,1 1,-2 1,0 0,-1 1,0 0,-1 1,-1 0,-1 0,0 1,2 10,8 34,-2 0,-4 0,2 30,2 9,2 118,-8-173,-9-45,-1-1,1 0,0 1,-1-1,1 0,0 0,0 0,-1 0,1 0,0 0,0 0,-1 0,1 0,0 0,-1 0,1 0,0 0,0 0,-1-1,1 1,0 0,-1-1,1 1,-1 0,1-1,0 1,-1-1,1 1,-1-1,1 1,-1-1,1 0,-1 1,0-1,1 1,-1-1,0 0,1 1,-1-1,0 0,0 1,0-1,1 0,-1 0,0 1,0-1,0 0,0 0,48-176,-11 59,5 2,4 3,6 1,19-23,-17 14,-49 103</inkml:trace>
  <inkml:trace contextRef="#ctx0" brushRef="#br0" timeOffset="6668.702">1045 738,'-98'134,"-40"72,117-173,22-63,14-7,1 0,2 2,2 0,22-31,-9 15,-18 25,2 1,1 0,1 1,2 1,11-11,-31 33,1-1,-1 1,0-1,0 1,1-1,-1 1,1 0,-1 0,1 0,-1-1,1 2,0-1,-1 0,1 0,0 0,0 1,0-1,0 1,-1 0,1-1,0 1,0 0,0 0,0 0,0 0,0 1,0-1,0 0,-1 1,1-1,0 1,0 0,0 0,-1-1,1 1,0 0,-1 1,1-1,-1 0,1 0,-1 1,0-1,0 1,1-1,-1 1,0-1,0 1,0 0,-1-1,2 2,2 8,1 0,-2-1,1 1,-2 0,1 1,-2-1,1 0,-2 1,1 5,9 63,44 145,-54-225,-1-1,1 1,0 0,-1 0,1-1,-1 1,1 0,0 0,-1 0,1 0,-1 0,1 0,-1-1,1 1,-1 0,1 0,-1 1,1-1,-1 0,1 0,0 0,-1 0,1 0,-1 0,1 1,-1-1,1 0,0 0,-1 0,1 1,-1-1,1 0,0 1,0-1,-1 0,1 1,0-1,-1 1,1-1,0 0,0 1,0-1,-1 1,1-1,0 1,0-1,0 0,0 1,0-1,0 1,0-1,0 1,0-1,0 1,0-1,0 1,0-1,0 1,1-1,-1 0,0 1,-37-29,33 26,-15-16,-2 2,0 1,-1 1,0 0,-1 2,-1 1,0 0,-10-1,13 8,3 5</inkml:trace>
  <inkml:trace contextRef="#ctx0" brushRef="#br0" timeOffset="7030.831">1693 681,'-23'34,"-19"25,-1 7,1 3,4-6,8-9,4-9,2-7,0-6,4-2,1-8,3-1,1-6,1 1,4 1,9-6,3-5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98,'2'-2,"-1"0,0 0,1 1,0-1,-1 0,1 1,0-1,0 1,0 0,0-1,0 1,0 0,0 0,0 0,0 1,1-1,-1 0,0 1,1-1,-1 1,0 0,1 0,-1 0,0 0,1 0,0 0,239-14,57-43,-272 55,-4 4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1 114,'33'-9,"26"-4,8-4,-3 0,-8 4,-8 4,-8 3,-5-2,-5 1,-2 1,-1 1,0 3,0 0,-5 6,-6 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8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0,'-2'7,"0"0,0 0,0 0,-1-1,0 1,0-1,0 1,-1-1,0 0,0-1,-1 1,-3 3,-2 3,-127 185,133-193,1 0,0 1,-1 0,2 0,-1 0,0 0,1 0,0 0,0 0,1 1,-1-1,1 1,0-1,1 1,-1 0,1-1,0 1,1 0,-1-1,1 1,0-1,1 1,-1-1,1 1,0-1,1 0,-1 0,1 0,0 0,0 0,0-1,1 1,1 0,8 2,1 0,0-1,0-1,1-1,0 0,-1 0,1-2,0 0,1 0,-1-2,0 0,0 0,0-1,1-1,-1-1,-1 0,11-4,-19 6,-1 0,1-1,-1 0,1 0,-1 0,0 0,0-1,0 0,0 0,0 0,-1-1,1 1,-1-1,0 0,0 0,2-4,7-11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1 409,'426'-383,"-422"379,-3 3,-1 0,1-1,-1 1,1 0,-1 0,1 0,0 0,0 0,-1 0,1 0,0 0,0 0,0 0,0 0,0 1,0-1,0 0,0 1,0-1,1 0,-1 1,0 0,0-1,1 1,-1 0,0-1,0 1,1 0,-1 0,0 0,1 0,-1 0,0 1,0-1,1 0,-1 1,0-1,0 0,0 1,1 0,-1-1,0 1,0 0,0-1,0 1,0 0,0 0,0 0,0 0,-1 0,1 0,0 1,35 195,-34-185,-1-1,2 1,-1-1,2 1,0-1,0 0,1 0,0-1,0 1,2-1,-1 0,1-1,0 0,1 0,0 0,1-1,5 4,12 4,-3-4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21,'-18'3,"1"1,0 0,0 1,1 1,-1 1,1 0,1 1,0 1,0 0,0 1,1 1,1 0,-7 7,10-2,1-1,0 1,1 1,1-1,0 1,2 0,0 1,0 0,2 0,0 0,0 18,-1-8,2-17,1-1,1 1,-1-1,2 1,-1 0,1-1,1 1,0-1,1 0,0 1,0-1,1 0,0-1,1 1,0-1,1 0,-1 0,2 0,-1-1,1 0,1 0,-1-1,1 0,1 0,-1-1,1 0,0-1,1 0,-1 0,1-1,0 0,0 0,0-1,2-1,2 1,1-2,-1 0,1 0,0-1,-1-1,1-1,-1 0,1-1,-1 0,0-1,0-1,-1 0,1-1,-1 0,0-1,-1-1,1 0,-2 0,12-11,-7 8,0-1,-1 0,0-1,-1-1,-1-1,0 0,-1 0,9-17,-11 16,-1-1,-1-1,-1 1,0-1,-2 0,0-1,-1 0,0 1,-2-1,0 0,-2-9,1 22,0-3,0-1,0 0,-1 0,0 0,-1 0,0 1,-1-1,1 0,-2 1,0-1,0 1,0 0,-1 0,-1 0,1 0,-1 1,-1 0,0 0,0 0,-6-5,-8 0</inkml:trace>
  <inkml:trace contextRef="#ctx0" brushRef="#br0" timeOffset="355.639">1 246,'45'9,"2"-2,-1-2,1-2,0-2,-1-2,19-4,277-15,-149-3,-149 30,-27-2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79 113,'-10'43,"-3"29,-4 2,1-7,3-10,4-9,8-9,9-6,8-9,6-7,5-8,-4-10,1-5,0-5,0-2,-2 1</inkml:trace>
  <inkml:trace contextRef="#ctx0" brushRef="#br0" timeOffset="268.03">474 85,'-62'103,"4"3,5 2,-13 47,51-122,2 1,2 0,1 1,2 0,1 1,-1 24,-2-2,4 38,11-79</inkml:trace>
  <inkml:trace contextRef="#ctx0" brushRef="#br0" timeOffset="600.983">841 255,'-53'66,"4"3,2 2,-19 42,54-93,-6 10,6-13,1 1,1 0,0 0,1 1,1 0,1 1,1-1,1 1,0 1,1-1,1 3,4-20,-1 1,1 0,-1-1,1 1,0-1,0 0,0 1,1-1,-1 0,1 0,0 1,0-2,0 1,0 0,0 0,1 0,-1-1,1 0,0 1,0-1,0 0,0 0,0 0,0-1,0 1,0-1,1 0,-1 0,1 0,-1 0,1-1,-1 1,1-1,2 0,125-11,-113 7,1-1,0-1,-1-1,-1-1,1 0,-1-1,0-1,-1-1,0 0,-1-1,0-1,-1 0,-1-1,0 0,-1-1,0-1,-1 0,-1 0,0-1,-2 0,0-1,0 0,-2 0,1-5,-4 8,0 0,-1-1,-1 1,0-1,-1 1,-1-1,0 1,-1 0,-4-15,4 23,0 0,0 1,0-1,-1 1,0 0,0-1,0 1,-1 1,0-1,0 1,-1-1,1 1,-1 0,0 1,-1-1,1 1,-1 0,0 0,0 1,0 0,0 0,-1 0,0 0,-27-4,3 3</inkml:trace>
  <inkml:trace contextRef="#ctx0" brushRef="#br0" timeOffset="970.93">1490 1,'-5'33,"-6"26,-2 12,-2 0,0-9,3-9,4-9,3-8,-2-4,-1-4,2-11,1-8</inkml:trace>
  <inkml:trace contextRef="#ctx0" brushRef="#br0" timeOffset="1265.448">1687 28,'-33'24,"-17"18,1 6,14 0,17-9,12-5,11-9,10-8,3-3,2-4,3-3,-2 2,0-1,-4 3,-4 0</inkml:trace>
  <inkml:trace contextRef="#ctx0" brushRef="#br0" timeOffset="1765.04">1800 395,'35'-34,"-2"-2,-2-2,-1 0,-2-2,19-37,-61 107,13-28,0-1,1 1,-1 0,1 0,-1-1,1 1,0 0,-1 0,1 0,0 0,0 0,1 0,-1-1,0 1,1 0,-1 0,1 0,-1-1,1 1,0 0,0-1,0 1,0 0,0-1,0 1,0-1,0 0,1 1,-1-1,1 0,-1 0,1 1,4-1,0 0,0 0,0-1,1 0,-1 0,0 0,0-1,1 0,-1 0,0 0,0-1,0 0,0 0,-1-1,1 0,-1 0,1 0,-1 0,0-1,0 0,0 0,-1 0,2-2,19-11,-1-1,-19 14,0-1,0 1,1 0,-1 0,1 1,0-1,0 1,1 1,-1-1,0 1,1 0,-1 1,8-2,-12 5,1 0,-1 0,1 0,-1 0,0 1,0-1,0 1,0-1,0 1,-1 0,1-1,-1 1,1 0,-1 0,0 0,0 0,-1 1,1-1,-1 0,1 0,-1 0,0 0,0 1,0-1,-1 0,1 0,-1 2,1 12,9 31,-3-28</inkml:trace>
  <inkml:trace contextRef="#ctx0" brushRef="#br0" timeOffset="2050.495">1236 735,'62'4,"31"-2,8-3,-2 0,-9-5,-11-2,-13 1,-13 1,-7 2,-6-3,-4 0,-5 0,-6-2,-9-1</inkml:trace>
  <inkml:trace contextRef="#ctx0" brushRef="#br0" timeOffset="2516.988">1744 762,'4'54,"-1"0,-4 1,-1-1,-3 0,-2-1,-6 19,-12 42,27-113,0 0,-1 0,1 0,0 0,0 0,0-1,0 1,0-1,0 1,0-1,0 0,0 0,0 1,0-2,0 1,0 0,0 0,0-1,0 1,0-1,0 1,0-1,0 0,0 0,0 0,0 0,-1 0,1 0,0 0,-1-1,1 1,-1-1,1 0,3-1,198-106,-201 108,0 0,-1 1,1-1,0 1,0-1,0 1,-1 0,1 0,0 0,0 0,0 0,0 0,-1 0,1 1,0-1,0 0,-1 1,1 0,0-1,0 1,-1 0,1 0,-1 0,1 0,-1 0,1 0,-1 1,0-1,0 0,1 1,-1-1,0 1,0-1,0 1,-1-1,1 1,0 0,0 0,-1-1,1 1,-1 0,0 0,0-1,1 1,-1 0,0 0,0 0,-1 0,1-1,0 1,-1 0,1 0,-1 0,1-1,-2 2,-16 84,13-61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0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1 590,'207'-11,"48"-7,-95-7,-130 17,-25 2</inkml:trace>
  <inkml:trace contextRef="#ctx0" brushRef="#br0" timeOffset="247.478">311 280,'-19'43,"-6"29,0 6,6 1,5-9,5-12,4-11,3-8,2-6,1-4,5-7,1-2,0 0,4-4,-1-3</inkml:trace>
  <inkml:trace contextRef="#ctx0" brushRef="#br0" timeOffset="695.823">932 110,'43'-20,"0"1,1 3,0 1,2 2,37-5,-78 16,0 1,-1-1,1 1,0 0,0 1,0-1,0 1,0 0,0 0,0 0,0 1,-1 0,1 0,0 0,0 0,0 1,-1 0,1 0,-1 0,0 0,1 1,-1 0,0 0,0 0,-1 0,1 0,-1 1,1 0,-1 0,0 0,-1 0,1 0,-1 0,0 1,0-1,0 1,0 0,-1-1,0 1,0 0,0 4,-4 10,-1 0,-1-1,-1 0,0 0,-2-1,0 0,-1 0,0 0,-1-2,-1 1,-1-1,0-1,-5 5,-200 226,216-244,-7 7,-1 1,1 0,1 0,0 1,0 0,1 1,0-1,1 1,0 0,1 1,0-1,1 1,0 0,1-1,0 6,3-13,0 0,0 0,0 0,1 0,0 0,0 0,0-1,0 1,1-1,-1 1,1-1,0 0,0 0,0 0,0-1,1 1,-1-1,1 1,-1-1,1 0,0-1,0 1,0-1,0 1,4-1,105 5,-64-15,-22 6,-1-2,1-1,-1-1,-1-2,1 0,13-9,-22 6,-4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3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3,'-32'48,"3"2,1 2,3 0,1 2,1 42,23-93,0-1,-1 1,2 0,-1 0,0 0,0-1,1 1,0 0,0 0,-1-1,1 1,1 0,-1-1,0 1,1-1,-1 0,1 1,0-1,0 0,0 0,0 0,0 0,0-1,0 1,1 0,-1-1,1 1,-1-1,1 0,-1 0,1 0,2 0,3 1,0-1,0 0,-1-1,1 0,0 0,0 0,0-1,-1 0,1-1,0 0,-1 0,1 0,-1-1,0 0,0-1,0 1,0-2,-1 1,0-1,1 1,-2-2,1 1,0-1,-1 0,0 0,-1 0,1 0,-1-1,-1 0,1 0,1-5,2-2,0 0,-1 0,0-1,-1 0,-1 0,-1 0,0-1,-1 1,0-1,-1 1,-1-1,-1 0,0 1,-1-1,-3-15,3 28,1 0,0-1,-1 1,0 0,0 0,0 0,0 0,0 0,-1 1,1-1,-1 1,0-1,0 1,0 0,0 0,0 0,0 1,0-1,0 1,-1-1,1 1,-1 0,1 1,-1-1,1 0,-1 1,0 0,1 0,-1 0,1 0,-1 1,-1 0,-13 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1 284,'226'-1,"-196"-5,0 0,-1-3,0 0,-1-2,0 0,0-3,-1 0,8-7,-24 16,0-1,0-1,-1 0,1 0,-1-1,-1 0,0-1,0 0,-1 0,0-1,0 0,-1-1,0 1,-1-1,0-1,-1 1,-1-1,2-6,-6 19,-1-1,1 0,0 0,-1 1,1-1,-1 0,1 0,-1 0,1 0,-1 1,1-1,-1 0,1 0,-1 0,1 0,-1 0,1 0,-1 0,1 0,-1-1,1 1,-1 0,1 0,-1 0,1 0,-1-1,1 1,0 0,-1 0,1-1,-1 1,1 0,0-1,-1 1,1-1,-1 18,0 0,2 0,0-1,1 1,0 0,2-1,0 1,1-1,0 0,1-1,1 1,0-1,2-1,-1 1,2-1,0-1,11 12,10 23,-14-22,-2 1,-2 0,0 1,-1 0,-2 1,-1 0,1 13,-7-29,-1 1,0-1,-1 0,-1 1,0-1,-1 1,0-1,-1 0,0 0,-1 0,-1 0,0 0,-1 0,0-1,-1 0,0 0,-1-1,0 1,-6 5,-1 0,0-1,-1-1,-1 0,0-1,-1-1,-1 0,0-1,-14 6,30-16,0-1,1 0,-1 0,0 0,0 0,0 0,0 0,0-1,0 1,0-1,0 1,0-1,0 0,0 1,0-1,0 0,0-1,0 1,0 0,0 0,0-1,0 1,0-1,0 0,0 0,0 0,0 0,1 0,-1 0,0 0,1 0,-1-1,1 1,-1-1,1 1,-1-1,1 1,0-1,0 0,0 0,0 0,0 1,0-1,1 0,-1 0,1 0,-1 0,1 0,0 0,0-1,1-11,1 1,1-1,0 1,1 0,1 0,0 0,0 1,1 0,1 0,0 0,1 1,0 0,1 0,0 1,0 0,6-4,28-38,53-88,-80 116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7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0 597,'163'-113,"-68"25,-5-4,-3-4,4-15,-62 77,-16 16,36-27,-46 46,-1 1,1-1,-1 0,1 1,-1-1,0 1,1 0,-1-1,0 1,0 0,0 1,0-1,-1 0,1 0,-1 1,1-1,-1 1,0 0,0-1,0 1,0 0,0-1,-1 1,1 2,-1-4,30 145,-15-32,-14-90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41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1 112,'72'-17,"225"-24,-157 16,-38 0,-90 22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42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83,'43'0,"34"-5,8-1,-5-5,-12 0,-12 1,-11 3,-9 3,-5 1,-3 2,-2-4,0-1,0 0,0 2,-4 1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3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89 629,'6'7,"-1"1,-1 0,1 0,-1 1,-1-1,1 1,-2 0,1 0,-1 0,0 4,4 10,101 374,31-64,-107-273,-30-60,0 0,-1 0,1 0,0-1,0 1,0 0,0-1,-1 1,1-1,0 1,0-1,-1 1,1-1,0 1,-1-1,1 0,-1 1,1-1,-1 0,1 0,-1 1,1-1,-1 0,0 0,1 0,-1 1,0-1,0 0,0 0,1 0,-1 0,0 0,0 0,0 0,0 1,-1-1,1-1,1-2,25-85,4 1,4 2,3 1,4 1,16-17,2-9,-5-3,11-43,-53 103,-14 35</inkml:trace>
  <inkml:trace contextRef="#ctx0" brushRef="#br0" timeOffset="1197.49">5 347,'0'0,"-1"-1,1 1,0-1,-1 1,1-1,0 1,-1-1,1 1,0-1,0 1,-1-1,1 1,0-1,0 1,0-1,0 1,0-1,0 0,0 1,0-1,0 1,0-1,0 1,0-1,0 0,1 1,-1-1,0 1,0-1,1 1,-1-1,0 1,1-1,-1 1,0 0,1-1,-1 1,1-1,-1 1,0 0,1-1,-1 1,1 0,-1-1,1 1,0 0,-1 0,1 0,-1 0,1-1,-1 1,1 0,-1 0,1 0,0 0,-1 0,1 0,-1 0,1 1,-1-1,41-6,-40 6,456-1,-316-24,-141 26,1-1,0 0,0 0,-1 0,1 0,0 0,0 0,-1 0,1 0,0 0,0 0,-1 0,1 0,0 0,0-1,-1 1,1 0,0-1,-1 1,1 0,0-1,-1 1,1-1,-1 1,1-1,-1 1,1-1,-1 1,1-1,-1 0,1 1,-1-1,0 0,1 1,-1-1,0 0,0 1,1-1,-1 0,0 0,0 1,0-1,0 0,0 0,0 1,0-1,0 0,-1 0,-24-30,25 31,-233-227,211 214,11 12</inkml:trace>
  <inkml:trace contextRef="#ctx0" brushRef="#br0" timeOffset="2954.815">936 1306,'0'0,"0"1,0-1,0 0,0 1,0-1,0 0,0 1,0-1,0 0,0 1,0-1,0 0,-1 1,1-1,0 0,0 1,0-1,0 0,-1 0,1 1,0-1,0 0,-1 0,1 0,0 1,-1-1,1 0,0 0,0 0,-1 0,1 0,0 1,-1-1,1 0,0 0,-1 0,1 0,0 0,-1 0,1 0,0 0,-1 0,1 0,0 0,-1-1,1 1,0 0,-1 0,1 0,0 0,-1 0,1-1,0 1,0 0,-1 0,1 0,0-1,0 1,-1 0,1 0,0-1,0 1,0 0,0-1,3 32,-2-29,7 70,-8-57,1-1,0 0,2 0,-1 1,2-1,0-1,0 1,1-1,1 1,-4-11,0 0,-1-1,1 1,0-1,0 0,1 1,-1-1,0 0,1 0,-1-1,1 1,0 0,-1-1,1 0,0 0,0 1,0-2,0 1,0 0,0-1,0 1,0-1,0 0,0 0,0 0,1 0,-1-1,0 1,0-1,0 0,0 1,0-2,-1 1,1 0,0 0,1-2,92-68,-18-29,-78 98,1 0,0 1,0-1,0 1,0-1,0 1,0-1,0 1,0-1,1 1,-1 0,1 0,-1 0,1 0,-1 0,1 0,-1 0,1 1,0-1,-1 0,1 1,0-1,0 1,0 0,-1 0,1-1,0 1,0 0,0 1,-1-1,1 0,0 0,0 1,-1-1,1 1,0 0,0-1,-1 1,1 0,-1 0,1 0,-1 0,1 0,0 1,35 25,-34-23,0-1,1 1,0-1,0 0,0 0,0-1,0 1,0-1,1 0,-1 0,1 0,-1-1,1 1,0-1,0 0,0-1,-1 1,1-1,0 0,0 0,0 0,2-1,2-3,0-1,0 1,-1-1,0-1,0 1,-1-2,1 1,-1-1,-1 0,1 0,-1-1,0 1,-1-2,0 1,0 0,-1-1,0 0,0 0,-1 0,0-1,-1 1,0-1,0-1,2-14</inkml:trace>
  <inkml:trace contextRef="#ctx0" brushRef="#br0" timeOffset="3206.131">2037 1052,'-298'476,"79"-154,205-303,0-3</inkml:trace>
  <inkml:trace contextRef="#ctx0" brushRef="#br0" timeOffset="3834.754">2291 1419,'-107'-4,"94"6,-1 0,1 1,-1 0,1 1,0 1,0 0,1 0,0 2,0-1,0 2,1-1,0 2,-9 7,19-14,-1 0,1 1,0-1,0 0,0 1,0-1,0 0,1 1,-1-1,1 1,-1 0,1-1,0 1,0-1,0 1,1-1,-1 1,0-1,1 1,0-1,-1 1,1-1,0 1,0-1,1 0,-1 1,0-1,1 0,-1 0,1 0,0 0,0-1,0 1,0 0,0-1,0 1,0-1,0 0,0 1,1-1,-1 0,1 0,-1-1,0 1,1 0,0-1,-1 0,1 0,-1 1,1-1,-1-1,1 1,-1 0,1-1,91 15,-93-11,-1-1,0 1,1-1,-1 1,0 0,-1-1,1 1,0 0,-1-1,1 1,-1-1,0 1,0-1,0 1,0-1,0 0,0 1,-1-1,1 0,-1 0,0 0,0 0,1 0,-1 0,0-1,0 1,-2 1,0 0,-59 64,-72 94,132-158,1-1,0 0,0 0,0 1,0-1,1 1,-1 0,1-1,-1 1,1 0,0 0,0 0,0 0,1 0,-1 0,1 0,-1 0,1 0,0 0,0 0,0 1,1-1,-1 0,1 0,0 0,0 0,0 0,0 0,0-1,0 1,1 0,0-1,-1 1,1-1,0 1,0-1,0 0,1 1,10 0,0 0,0-1,0-1,0 0,1 0,-1-2,0 1,0-2,0 0,0 0,0-1,-1-1,1 0,1-2,124-57,-121 51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56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1,'0'33,"0"31,0 9,0 1,0-6,0-11,0-10,0-7,0-7,0-4,0-2,0-10,0-8</inkml:trace>
  <inkml:trace contextRef="#ctx0" brushRef="#br0" timeOffset="334.749">226 141,'-34'29,"-10"14,6 0,10-3,14-7,15-11,7-3,7-5,5-1,5 3,-2 4,0-3,-5 2,1-3,-4 1,0-3,-1-4</inkml:trace>
  <inkml:trace contextRef="#ctx0" brushRef="#br0" timeOffset="834.385">395 536,'197'-257,"-194"254,-3 1,1 0,0 1,0-1,0 1,0-1,1 1,-1-1,0 1,1-1,-1 1,1 0,-1 0,1 0,-1 0,1 0,0 0,0 0,-1 0,1 1,0-1,0 1,0 0,0-1,0 1,0 0,0 0,0 0,-1 0,1 0,0 1,0-1,0 0,2 2,4 6,-6-5,-1 0,1-1,1 1,-1-1,0 1,1-1,-1 0,1 0,0 0,0 0,0-1,0 1,0-1,0 1,0-1,0 0,0 0,0-1,1 1,-1-1,0 0,1 1,-1-1,0-1,3 1,114-47,-54 15,-62 32,0-1,1 1,-1 0,0 0,1 0,-1 0,0 1,0 0,1 0,-1 0,0 1,0-1,0 1,0 0,0 0,-1 0,1 0,-1 1,1 0,-1-1,0 1,0 0,0 1,0-1,0 1,23 18,-19-17,1-1,-1 0,1 0,0-1,0 0,0-1,1 0,-1 0,1 0,-1-1,1-1,4 1,11-1</inkml:trace>
  <inkml:trace contextRef="#ctx0" brushRef="#br0" timeOffset="1098.139">56 790,'43'-5,"29"-6,12-1,1 1,-4-2,-7 1,-10 2,-8 4,-7-3,-8 1,-6 1,-4 2,-3 2,-1 2,0 0,0 1,-5 1</inkml:trace>
  <inkml:trace contextRef="#ctx0" brushRef="#br0" timeOffset="1548.188">536 875,'1'381,"5"-337,-6-43,0 0,0-1,0 1,0 0,0 0,0-1,0 1,0 0,1-1,-1 1,0 0,0-1,1 1,-1 0,0-1,1 1,-1-1,1 1,-1 0,1-1,-1 1,1-1,-1 1,1-1,-1 0,1 1,-1-1,1 0,0 1,-1-1,1 0,0 0,-1 1,1-1,0 0,0 0,-1 0,1 0,0 0,-1 0,1 0,0 0,0 0,-1 0,1-1,0 1,-1 0,1 0,0-1,-1 1,1 0,-1-1,1 1,0-1,-1 1,105-119,-86 100,-11 9,1 1,0-1,0 1,1 1,0 0,1 0,0 1,0 1,1-1,-1 2,1 0,1 0,-12 5,1-1,-1 1,1 0,-1 0,1 0,-1 0,1 0,-1 0,1 1,-1-1,1 0,-1 1,1-1,-1 1,1 0,-1-1,0 1,1 0,-1 0,0 0,0 0,0 0,1 0,-1 0,0 0,0 0,-1 0,1 1,0-1,0 0,-1 1,1-1,0 1,-1-1,0 1,1-1,-1 0,0 1,6 63,-6-60,-1 53,0-32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55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0,'-17'135,"-21"175,-19 40,38-266,22-71</inkml:trace>
  <inkml:trace contextRef="#ctx0" brushRef="#br0" timeOffset="354.151">583 57,'-39'64,"3"2,3 1,3 2,3 1,2 1,-12 68,35-133,0 1,1-1,0 1,1-1,-1 1,1-1,0 1,1-1,0 1,0-1,0 1,0-1,1 0,1 1,-1-1,1 0,0-1,0 1,0 0,1-1,0 0,0 0,0 0,1 0,0 0,0-1,0 0,0 0,0-1,1 1,5 1,-1 0,1 0,0-1,1-1,-1 0,1 0,-1-1,1-1,0 1,0-2,0 0,-1 0,1-2,0 1,0-1,-1-1,1 0,-1 0,0-1,0-1,0 0,-1 0,0-1,7-5,4-2,-2-1,1-1,-2 0,0-2,-1 0,0 0,-1-2,-2 0,0-1,-1 0,0-1,-2-1,-1 0,0 0,-2-1,-1 0,0-1,-2 1,-1-1,0 0,-2 0,-1-17,-1 34,-1-1,0 1,0-1,-1 1,1-1,-2 1,1 0,-1 0,0 0,-1 0,1 0,-1 1,-1-1,1 1,-1 0,0 1,-1-1,1 1,-1 0,0 0,0 1,-1 0,1 0,-1 0,0 1,0 0,0 0,0 1,-1 0,1 0,-1 1,1 0,-1 0,1 0,-7 1,0 2,1 0,0 1,-1 0,1 1,1 0,-1 1,1 1,0 0,0 1,0 0,1 0,0 1,1 1,-1 0,2 0,-1 1,2 0,-1 1,1 0,1 0,0 1,0 0,1 0,1 1,-7 16</inkml:trace>
  <inkml:trace contextRef="#ctx0" brushRef="#br0" timeOffset="700.186">1345 142,'-31'42,"1"2,2 1,3 1,1 2,3 0,1 1,0 12,16-53,2-1,-1 0,1 0,0 1,0-1,1 1,0 0,0-1,1 1,0 0,1 0,-1-1,2 1,-1 0,1-1,0 1,0-1,1 0,0 0,0 0,1 0,0 0,0-1,1 1,-1-1,1 0,1-1,-1 1,1-1,0 0,0-1,1 1,-1-1,1 0,3 0,0 1,0-1,0-1,0 0,1 0,-1-1,1-1,0 0,-1 0,1-1,0 0,0-1,-1 0,1 0,0-2,-1 1,0-1,1-1,-1 0,0 0,-1-1,1 0,-1 0,0-1,2-3,9-7,-1 0,-1-2,0-1,-1 0,-1-1,-1 0,-1-1,-1-1,4-10,-12 22,0-1,-1 1,-1-1,0 0,0 0,-1 0,0 0,-1-1,0 1,-1 0,-1-1,1 1,-2 0,1 0,-2 0,0 0,0 0,-1 0,0 1,0-1,-1 1,-2-1,5 5,-1 0,0-1,-1 1,1 1,-1-1,0 1,-1-1,1 1,-1 0,0 1,-1-1,1 1,-1 0,1 0,-1 1,0 0,-1 0,1 0,-1 1,1 0,-1 0,1 0,-1 1,0 0,0 1,-6-1,-6 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1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1,'-43'117,"-38"106,80-218,-1 0,1 1,0-1,0 1,1-1,0 1,0-1,0 1,1-1,0 1,0-1,0 1,0-1,1 0,0 1,0-1,1 0,-1 0,1-1,0 1,0-1,1 1,-1-1,1 0,0 0,0 0,1-1,-1 0,1 1,-1-1,1-1,0 1,0-1,0 0,0 0,1 0,-1-1,3 0,99 16,-99-15,-1-1,1 0,0 0,-1-1,1 0,0 0,0-1,-1 0,1 0,-1-1,1 0,-1 0,3-2,8-6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2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1 317,'148'-113,"78"-80,-225 192,-1 0,1 0,-1 1,1-1,-1 0,1 1,0-1,-1 1,1-1,0 0,0 1,-1 0,1-1,0 1,0 0,0-1,0 1,0 0,-1 0,1-1,0 1,0 0,0 0,0 0,0 0,0 0,0 1,-1-1,1 0,0 0,0 1,0-1,0 0,0 1,-1-1,1 1,0-1,0 1,-1-1,1 1,0-1,-1 1,1 0,-1-1,1 1,-1 0,1 0,-1-1,1 1,-1 1,15 51,-12-38,-1-1,1-1,0 0,1 0,1-1,0 1,1-1,0 0,1 0,0-1,0 0,2 0,-1-1,1 0,1 0,0-1,4 3,44 18,-39-25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6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1 209,'38'-1,"1"-3,-1 0,0-3,0-1,-1-2,0-1,-1-2,15-9,107-90,-156 110,1 0,-1 1,1-1,0 0,0 1,0 0,0 0,0 0,0 0,0 0,1 1,-1-1,0 1,0 0,0 0,1 0,-1 0,0 1,0-1,0 1,1 0,-1 0,0 0,0 0,0 0,-1 1,1-1,0 1,0 0,-1 0,1 0,-1 0,0 1,0-1,1 1,66 99,-53-62,-2 0,-1 1,-2 1,-2 0,-2 0,-2 0,-1 1,-3 0,-1 0,-2 0,-2-1,-2 1,-10 34,10-48,6-18,-1-1,0 0,-1 0,0 1,0-1,-1 0,-1-1,1 1,-2-1,1 1,-1-1,0 0,-1-1,0 0,-1 0,0 0,0 0,0-1,-1 0,0-1,-1 0,1 0,-1-1,-8 4,10-6,-1 0,0-1,0 0,0-1,0 1,0-2,-1 1,1-1,0 0,0-1,0 0,-1 0,1-1,0 0,0 0,1-1,-1 0,1 0,-1-1,1 0,0 0,0-1,0 1,1-2,0 1,0-1,0 0,1 0,0 0,0-1,0 0,1 0,0 0,1-1,-1 1,1-1,1 0,-1 0,2 0,-1 0,1 0,0-6,4-3,1 0,1 0,0 0,2 0,0 1,0 0,2 1,0 0,0 0,2 1,0 0,0 1,13-11,-3-1,166-173,-167 179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1,'-21'7,"0"1,0 2,1 0,1 1,0 1,0 0,1 2,1 0,0 1,1 0,-4 7,16-16,0 1,1 0,0-1,0 1,0 0,1 0,0 1,1-1,-1 0,2 1,-1-1,1 1,0-1,0 0,1 1,0-1,0 1,1-1,0 0,0 0,1 0,0 0,0 0,0-1,1 1,0-1,1 0,-1 0,1 0,0-1,0 0,1 0,0 0,0 0,0-1,0 0,1 0,4 1,1 2,1 0,-1-1,1 0,1-1,-1-1,0 0,1-1,0 0,0-1,48-19,-44 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6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1 411,'103'-76,"25"-19,-4-4,12-22,-135 120,-1 0,0 0,1 0,0 0,-1 0,1 0,0 0,-1 0,1 0,0 0,0 0,0 0,0 0,0 1,0-1,0 0,0 1,0-1,0 1,0-1,0 1,0-1,1 1,-1 0,0 0,0-1,0 1,1 0,-1 0,0 0,0 0,0 1,1-1,-1 0,0 0,0 1,0-1,0 1,1-1,-1 1,0-1,0 1,0 0,0 0,0-1,-1 1,1 0,0 0,0 0,0 0,-1 0,1 0,0 0,-1 0,50 144,32 44,-70-171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1,'-19'9,"0"0,0 2,1 1,0 0,1 1,1 0,0 2,1 0,0 1,1 0,1 1,1 0,0 1,1 1,1 0,1 0,1 1,0 0,2 1,0-1,1 1,1 3,3-7,0 0,2 0,0 1,1-1,0 0,2 0,0-1,1 1,0-1,3 4,-5-13,1 1,0-1,1 0,-1-1,1 1,1-1,-1 1,1-2,0 1,0-1,1 0,0 0,0 0,0-1,0 0,0-1,1 0,0 0,0 0,0-1,0 0,3 0,8 1,1-1,0 0,0-2,0 0,0-1,0-1,0-1,0-1,-1 0,1-2,-1 0,0-1,-1-1,0-1,0 0,-1-2,0 0,-1 0,0-2,-1 0,0-1,-1 0,-1-1,0-1,-1 0,-1 0,-1-1,0-1,-1 0,-1 0,0-1,-2 0,3-9,-7 19,1-1,-1 1,-1-1,0 0,0 0,-1 0,0 0,-1 0,0 1,0-1,-1 0,-1 1,0-1,0 1,0-1,-1 1,-1 1,0-1,0 0,0 1,-1 0,0 1,-1-1,0 1,0 0,0 1,-7-5,-63-28,41 26</inkml:trace>
  <inkml:trace contextRef="#ctx0" brushRef="#br0" timeOffset="282.568">0 452,'109'-12,"472"-66,-184 2,-293 54,-95 25,-6 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0 226,'6'4,"0"-1,0 0,0 0,0-1,1 0,-1 0,1 0,-1-1,1 0,0 0,-1-1,1 0,0 0,7 1,297 2,-103-29,-172 13,-31 6</inkml:trace>
  <inkml:trace contextRef="#ctx0" brushRef="#br0" timeOffset="311.784">424 0,'0'29,"0"14,0 5,-5-1,-2-4,1-5,1-3,2-3,0-3,2 0,1-2,0 1,0-1,5 1,2-1,-1 1,4-4,0-7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19.5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85,'1329'0,"-911"-27,188 26,-325 29,475-28,-154 0,-297-27,104 27,-116 27,146-15,-153 5,163-15,-213-4,408 1,-220-26,79-1,0-2,354 31,-467-30,120 30,-217 27,221-28,-252 28,68-27,151 9,-117 9,115-19,-197-2,-155 3,284-13,-222-1,121 9,-251 4,-9 5,-32 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50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1 222,'27'-7,"0"1,0 2,1 0,-1 2,18 1,-6-1,383-1,-389 6,1 0,-1 3,0 1,0 1,3 3,-4-2,-8-6,-30-17,-205-190,192 179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26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200 264,'33'-3,"1"-1,-1-1,0-2,-1-1,18-8,16-3,322-107,-246 78,-141 48,0-1,0 1,0-1,0 1,0 0,0 0,0 0,1 0,-1 0,0 0,0 0,0 0,0 0,0 0,0 1,0-1,1 0,-1 1,0-1,0 1,0-1,0 1,-1 0,1-1,0 1,0 0,0-1,0 1,-1 0,1 0,0 0,-1 0,1 0,0 0,-1 0,0 0,1 0,-1 0,0 0,1 0,-1 0,0 1,0-1,3 56,-3-47,25 329,-9 1,0-223,-16-116,1-1,-1 1,0-1,1 0,-1 1,0-1,0 1,0-1,0 1,1-1,-1 1,0-1,0 1,0-1,0 1,0-1,0 1,0-1,0 1,0-1,0 1,-1-1,1 1,0-1,0 1,0-1,-1 0,1 1,0-1,0 1,-1-1,1 0,0 1,-1-1,1 0,0 1,-1-1,1 0,-1 1,1-1,-1 0,1 0,0 1,-1-1,1 0,-1 0,1 0,-1 0,1 0,-1 0,1 0,-1 0,1 0,-1 0,1 0,-1 0,1 0,-1 0,1 0,-1-1,1 1,-1 0,1 0,-1-1,-36-20,26 14,-20-10,0 2,-1 1,0 2,-1 1,-1 2,0 0,0 3,0 1,-1 1,1 2,-1 2,0 1,0 1,1 2,-17 5,15-4,1 2,-1 2,2 1,-1 1,1 2,1 2,0 1,1 1,1 2,1 1,0 2,-22 21,49-40,-1 0,1 0,0 0,0 1,1-1,-1 1,1 0,-1 0,1 0,0 0,1 0,-1 0,1 0,0 1,0-1,0 1,0-1,1 0,0 1,0-1,0 3,5 8</inkml:trace>
  <inkml:trace contextRef="#ctx0" brushRef="#br0" timeOffset="428.605">341 631,'401'-62,"-231"43,-62 9,0-4,-1-5,44-17,-132 28,-18 7,0 0,1 0,-1 0,0-1,1 1,-1 0,1 1,-1-1,1 0,0 0,-1 1,1-1,0 1,-1-1,1 1,0 0,0 0,-1-1,1 1,0 1,0-1,-1 0,1 0,0 1,0-1,-1 0,1 1,0 0,-1-1,1 1,-1 0,1 0,-1 0,1 0,-1 0,0 0,1 1,-1-1,0 0,0 1,1 0,-1 9,1 0,-2 0,0 0,0 0,-1 0,0 0,-1 0,0 0,-1-1,-2 7,-9 48,13-59,-1 1,1 0,-1-1,1 1,1 0,-1 0,1 0,0 0,1-1,-1 1,1 0,1 0,0 0,-1-1,2 1,-1-1,1 0,0 1,0-1,1-1,0 1,4 4,9 2</inkml:trace>
  <inkml:trace contextRef="#ctx0" brushRef="#br0" timeOffset="684.01">1949 716,'-14'34,"-5"15,5 0,6-9</inkml:trace>
  <inkml:trace contextRef="#ctx0" brushRef="#br0" timeOffset="830.613">1893 207,'0'0</inkml:trace>
  <inkml:trace contextRef="#ctx0" brushRef="#br0" timeOffset="1151.369">2175 970,'186'-315,"-172"298,-9 25,-6 38,1-37,-2-3,2 1,-1 0,1 0,0 0,0-1,1 1,0 0,0 0,1-1,0 1,0-1,0 1,1-1,0 0,0 0,1 0,0 0,-1-1,2 1,-1-1,1 0,0 0,0-1,0 1,1-1,-1 0,1-1,0 1,0-1,0-1,1 1,-1-1,1 0,-1 0,1-1,3 1,-3-4,0 0,0-1,0 1,0-1,-1-1,1 1,-1-1,0 0,0 0,0-1,-1 0,1 0,-1 0,-1-1,1 0,-1 0,0 0,0 0,0-1,1-3,1 0,90-176,-83 166</inkml:trace>
  <inkml:trace contextRef="#ctx0" brushRef="#br0" timeOffset="1551.876">2993 687,'-2'11,"0"0,0 0,1 1,0-1,1 0,1 0,-1 0,2 1,0-1,0 0,1 0,0-1,1 1,0-1,0 1,1-1,4 4,-7-11,0-1,1 0,-1 0,1 0,0 0,-1-1,1 1,0-1,0 1,0-1,0 0,0 0,0-1,1 1,-1 0,0-1,0 0,0 0,1 0,-1 0,0-1,0 1,0-1,0 1,1-1,-1 0,0-1,0 1,-1 0,3-2,83-57,-85 58,24-19,0 0,-2-2,0-1,-2-1,0-1,-2-1,-1-1,-1 0,-1-2,-2 0,-1-1,-2 0,0-1,-3-1,0 0,-2-2,-6 19,0 0,-1 0,-1 0,-1 0,0 1,-1-1,0 0,-2 0,0 1,0 0,-2 0,1 0,-2 1,0-1,-1 1,0 1,-11-12,15 20,-1 0,-1 1,1 0,-1 0,1 1,-1-1,0 1,-1 1,1-1,0 1,-1 0,1 0,-1 1,0 0,1 0,-1 1,0-1,0 1,1 1,-1-1,0 1,1 1,-1-1,1 1,-1 0,1 1,0-1,-1 1,-2 2,-4 2,-1 1,2 0,-1 1,1 0,0 1,1 0,0 1,1 0,0 0,0 1,2 1,-7 10,8-10,-1 1,2 1,0-1,1 1,0 0,1 0,1 1,0-1,1 1,1 0,0-1,1 1,1 0,0 0,1-1,1 1,1-1,0 0,1 0,0 0,1 0,1-1,0 0,1-1,1 1,0-1,1-1,15 12,1-2,1 0,1-2,1-1,1-2,0-1,2-1,-1-1,2-2,-1-1,2-2,24 4,-26-6</inkml:trace>
  <inkml:trace contextRef="#ctx0" brushRef="#br0" timeOffset="19172.823">4235 293,'10'-4,"0"1,0-1,0 0,0-1,-1 0,0-1,0 0,-1 0,1-1,-1 0,-1 0,1-1,-1 0,-1 0,1-1,-1 0,-1 0,0 0,0-1,3-9,-8 18,0-1,0 1,0-1,0 1,1-1,-1 1,1-1,-1 1,1-1,0 1,-1 0,1-1,0 1,0 0,0-1,0 1,0 0,0 0,0 0,1 0,-1 0,0 0,0 0,1 1,-1-1,1 0,-1 1,1-1,-1 1,1 0,-1-1,1 1,-1 0,1 0,-1 0,1 0,-1 0,1 0,0 0,-1 1,1-1,-1 0,1 1,-1-1,0 1,1 0,-1 0,1-1,-1 1,0 0,0 0,1 0,-1 0,0 0,0 1,0-1,0 0,0 1,54 154,-36-86,99 270,-113-328,-2 2,2-1,0 0,0 0,1 0,1-1,0 0,1 0,0-1,1 0,0 0,-7-10,-1-1,1 0,-1 0,1 1,-1-1,1 0,-1-1,1 1,-1 0,1 0,-1-1,0 1,1-1,-1 1,1-1,-1 1,0-1,0 0,1 0,-1 0,0 0,0 0,0 0,0 0,0 0,0 0,0 0,0 0,0-1,-1 1,1 0,0-1,-1 1,1 0,-1-1,0 1,1-1,-1 1,0-1,0 1,0-1,0 1,0-1,0 1,0-1,-1 1,1-1,-1 1,1 0,-1-1,3-8,55-270,46-88,-81 249,-29 107,3 18</inkml:trace>
  <inkml:trace contextRef="#ctx0" brushRef="#br0" timeOffset="20102.537">5195 490,'1'2,"0"1,0 0,0 0,-1-1,1 1,-1 0,0 0,0 0,0-1,0 1,0 0,0 0,-1 0,1-1,-1 1,0 0,0 0,0-1,-1 2,-102 291,54-148,52-146,-1-1,0 0,0 0,0 0,0 0,0 0,1 0,-1 0,0-1,0 1,0 0,0-1,0 1,0-1,0 1,0-1,0 1,0-1,0 0,0 1,0-1,-1 0,1 0,0 0,0 0,-1 0,1 1,0-1,-1 0,1 0,-1-1,0 1,1 0,-1 0,0 0,1 0,127-241,45-68,-173 309,1 1,-1-1,0 0,0 1,1-1,-1 1,0-1,1 0,-1 1,1-1,-1 1,1-1,-1 1,1-1,-1 1,1 0,-1-1,1 1,-1-1,1 1,0 0,-1 0,1-1,0 1,-1 0,1 0,0 0,-1 0,1 0,0 0,-1 0,1 0,0 0,0 0,-1 0,1 0,0 0,-1 1,1-1,-1 0,1 0,0 1,-1-1,1 0,-1 1,1-1,0 1,-1-1,0 1,1-1,-1 1,1-1,-1 1,1-1,-1 1,0 0,0-1,1 1,-1 0,0-1,0 1,0 0,13 43,-10-26,2 17,0-1,3 0,0-1,2 0,6 9,57 144,-57-126,-16-60,0 1,0 0,0-1,0 1,-1 0,1-1,0 1,-1-1,1 1,0 0,-1-1,1 1,-1-1,1 1,0-1,-1 1,1-1,-1 0,0 1,1-1,-1 0,1 1,-1-1,0 0,1 0,-1 1,0-1,1 0,-1 0,0 0,1 0,-1 0,0 0,1 0,-1 0,0 0,1 0,-1 0,1 0,-1-1,0 1,1 0,-1 0,0-1,1 1,-1-1,1 1,-1 0,1-1,-1 1,1-1,-1 1,-34-20,-213-137,192 138,32 15</inkml:trace>
  <inkml:trace contextRef="#ctx0" brushRef="#br0" timeOffset="20677.004">6013 406,'-44'174,"-8"-2,-17 23,12-29,42-103,21-58,3-5</inkml:trace>
  <inkml:trace contextRef="#ctx0" brushRef="#br0" timeOffset="21271.623">6521 773,'-132'47,"120"-44,-4 1,0 0,0 1,1 0,0 1,0 1,1 0,-1 1,2 1,-1 0,-11 11,23-18,0 0,1 1,-1-1,1 0,-1 1,1-1,0 1,0 0,0-1,0 1,0 0,1 0,-1-1,1 1,0 0,0 0,0 0,0 0,0-1,1 1,-1 0,1 0,0 0,0-1,0 1,0 0,0-1,0 1,1-1,-1 0,1 1,0-1,0 0,0 0,0 0,0 0,0 0,0 0,1-1,-1 1,1-1,-1 0,1 0,-1 0,1 0,1 0,112 42,-114-41,0-1,0 1,-1-1,1 1,0-1,-1 1,0 0,1 0,-1 0,0 0,0 0,0 0,0 0,0 0,-1 0,1 1,-1-1,1 0,-1 0,0 1,0-1,0 0,0 0,0 1,-1-1,1 0,-1 0,1 1,-1-1,0 0,0 0,0 0,0 0,0 0,0 0,0 0,-2 1,-57 68,58-69,-20 17,18-17,0 1,0 0,0 1,0-1,0 1,1-1,0 1,-1 0,1 0,1 1,-1-1,1 1,-1-1,1 1,0 0,1 0,-1 0,1 1,3-3,0 0,0 0,1-1,-1 1,1 0,0-1,-1 0,1 0,0 0,0 0,1 0,-1 0,0-1,0 1,1-1,-1 0,1 0,-1-1,1 1,0-1,-1 1,1-1,-1 0,1 0,0-1,-1 1,1-1,-1 0,1 0,173-47,-153 41</inkml:trace>
  <inkml:trace contextRef="#ctx0" brushRef="#br0" timeOffset="22421.077">312 1505,'130'-16,"257"-7,-188 9,0 9,160 18,150 23,194 3,-118-11,238-29,-253-28,117 0,71 30,-465 29,167-31,-436 1</inkml:trace>
  <inkml:trace contextRef="#ctx0" brushRef="#br0" timeOffset="22890.136">7340 631,'-5'9,"-6"4,-2 4,7-1,4-7,7-6,3-8,5-4,-5 1,-8 1,-9 2,-3 6,0 9,3 1</inkml:trace>
  <inkml:trace contextRef="#ctx0" brushRef="#br0" timeOffset="23290.098">7368 1054,'-5'5,"-1"6,0 7,1 4,6-1,3-9,6-7,1-9,-6-3,-4 3,-7 4,-3 5,1 3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0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0,'-1'0,"-1"0,1 0,0 1,-1-1,1 0,0 1,-1-1,1 0,0 1,-1 0,1-1,0 1,0 0,0 0,-1-1,1 1,0 0,0 0,0 0,0 0,1 1,-1-1,0 0,0 0,1 0,-1 1,1-1,-1 0,1 1,-1-1,1 0,0 1,0-1,0 1,-1-1,2 0,-1 1,0-1,0 1,0-1,0 0,1 1,-1 0,-2 8,-3 2,1 0,0 0,1 1,1-1,0 1,0 0,1-1,1 1,0 0,1 0,0 0,1-1,0 1,1-1,1 1,4 10,-6-20,-1-1,1 0,-1 0,1 0,0 0,0 0,0 0,0-1,0 1,0-1,0 1,1-1,-1 0,1 0,-1 0,1 0,-1 0,1-1,-1 1,1-1,0 1,-1-1,1 0,0 0,-1 0,1-1,0 1,-1 0,1-1,-1 0,1 0,-1 0,1 0,-1 0,1 0,-1-1,76-62,-1-25,-76 89,1 0,-1 1,1-1,-1 1,1-1,-1 1,1-1,-1 1,0 0,0 0,1 0,-1 0,0 0,0 0,0 0,0 0,0 0,0 0,0 0,0 1,0-1,-1 0,1 1,0-1,-1 1,1-1,-1 1,0-1,1 1,-1-1,0 1,0-1,0 2,3 5,52 82,-52-88,-1 0,0 1,1-1,-1 0,1 0,0 0,0-1,-1 1,1-1,0 1,0-1,1 0,-1 0,0 0,0-1,0 1,1-1,-1 0,0 0,0 0,1 0,-1 0,0-1,0 0,1 1,-1-1,0 0,0-1,0 1,1-1,8-7,-1-1,0 0,0 0,-1-1,-1-1,0 1,0-1,-1-1,-1 0,0 0,-1 0,0-1,-1 0,1-5,14-67,-18 62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32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1 204,'54'-27,"203"-124,-255 148,0 1,0 0,0 0,0 0,0 1,0-1,1 0,-1 1,0-1,1 1,0 0,-1 0,1 0,0 0,-1 1,1-1,0 1,0-1,0 1,-1 0,1 0,0 0,0 1,0-1,0 1,-1-1,1 1,0 0,-1 0,1 0,0 0,-1 1,0-1,1 1,-1-1,0 1,0 0,1 0,-2 0,1 0,0 0,0 1,-1-1,1 1,3 17,-2 0,0 1,-1-1,-1 1,-1-1,-1 1,-2 8,1 21,-2 445,4-464,2 1,1 0,1-1,2 0,1 0,10 29,-17-59,0 0,0 1,0-1,0 0,1 1,-1-1,0 0,1 0,-1 1,0-1,1 0,0 0,-1 0,1 0,0 0,-1 0,1 0,0 0,0 0,0 0,0 0,0 0,0 0,0-1,0 1,1 0,-1-1,0 1,0-1,0 1,1-1,-1 0,0 1,0-1,1 0,-1 0,0 0,1 0,-1 0,0 0,1-1,-1 1,0 0,0-1,1 1,-1 0,0-1,0 0,0 1,0-1,1 0,-1 1,0-1,0-1,12-13,-1-1,0-1,-2 0,0-1,-1 1,0-2,-2 1,0-1,-1-1,2-14,5-8,-2 7,45-141,-8-3,-5-12,-16 72,-22 120,-5 10</inkml:trace>
  <inkml:trace contextRef="#ctx0" brushRef="#br0" timeOffset="1178.159">1102 684,'-227'462,"207"-419,32-87,118-143,-54 87,105-161,-181 262,0 0,0 0,0 0,0 0,0 0,0 0,0 0,1 0,-1 0,0 0,1 0,-1 0,1 0,-1 0,1 0,-1-1,1 1,0 0,-1 0,1-1,0 1,0 0,-1-1,1 1,0-1,0 1,0-1,0 1,0-1,0 0,0 1,0-1,0 0,0 0,0 0,0 0,0 0,0 0,0 0,0 0,0 0,0 0,0 0,0-1,0 1,-1 0,1-1,0 1,0-1,0 1,0-1,0 1,-1-1,1 0,0 1,0-1,-1 0,1 0,0 1,-1-1,1 0,-1 0,1 0,-1 0,0 0,1 0,-1 0,0 0,0 0,1 0,9 284,7-117,-17-165,0 0,1 0,-1-1,0 1,0 0,0 0,0-1,0 1,0 0,0 0,0-1,0 1,0 0,-1 0,1-1,0 1,0 0,-1 0,1-1,-1 1,1-1,0 1,-1 0,1-1,-1 1,1-1,-1 1,0-1,1 1,-1-1,1 1,-1-1,0 0,1 1,-1-1,0 0,0 1,1-1,-1 0,0 0,0 0,1 0,-1 0,0 0,0 0,1 0,-1 0,0 0,0 0,1-1,-1 1,0 0,0 0,1-1,-1 1,0 0,1-1,-1 1,1-1,-1 1,0-1,1 1,-41-41,34 34,-7-10,-1 1,-1 1,0 0,-2 1,1 0,-2 2,1 0,-8-2,-44 5,53 14</inkml:trace>
  <inkml:trace contextRef="#ctx0" brushRef="#br0" timeOffset="1659.636">1920 600,'-51'40,"-72"143,-42 70,44-77,111-128,10-47,1 0,-1 0,0-1,0 1,0 0,1 0,-1 0,0 0,1 0,-1-1,1 1,-1 0,1 0,-1-1,1 1,0 0,-1-1,1 1,0-1,0 1,-1-1,1 1,0-1,0 1,0-1,-1 0,1 1,0-1,0 0,0 0,0 0,0 0,0 0,0 0,0 0,-1 0,1 0,0 0,0 0,0 0,0-1,0 1,0 0,-1-1,1 1,0-1,0 1,0-1,-1 1,1-1,0 0,14-7</inkml:trace>
  <inkml:trace contextRef="#ctx0" brushRef="#br0" timeOffset="2375.016">2287 825,'-2'-2,"1"0,-1 0,0 0,1 0,-1 1,0-1,0 1,0-1,0 1,0 0,-1 0,1 0,0 0,-1 0,1 0,0 0,-1 1,1 0,-1-1,1 1,-1 0,1 0,-1 0,1 0,-1 1,-14 1,1 2,-1 0,1 1,0 0,0 1,0 1,1 1,0 0,1 1,-1 1,2 0,-8 7,2-3,-34 53,52-65,0-1,0 1,0 0,1 0,-1 0,1 0,-1 0,1 0,0 0,0 0,0 1,0-1,0 0,0 0,1 0,-1 0,1 0,-1 0,1 0,0 0,-1 0,1-1,0 1,1 0,-1 0,0-1,0 1,1-1,-1 1,1-1,-1 1,1-1,-1 0,1 0,0 0,0 0,0 0,0 0,0 0,8 2,-1-1,1 0,0-1,0 0,0 0,-1-1,1 0,0-1,0 0,0 0,0-1,-1-1,9-2,62-9,-79 13,0 1,0 0,1 0,-1-1,0 1,0 0,0 0,1 0,-1 0,0 1,0-1,0 0,1 0,-1 1,0-1,0 1,0-1,0 1,0-1,0 1,0 0,0 0,0-1,0 1,0 0,0 0,-1 0,1 0,0 0,-1 0,1 0,0 0,-1 0,1 0,-1 0,0 1,1-1,-1 0,0 0,0 0,0 1,0-1,0 0,0 0,0 0,0 1,0-1,-1 0,1 0,0 0,-1 0,1 1,-1-1,1 0,-1 0,0 0,1 0,-1 0,0 0,0-1,0 1,1 0,-1 0,-1 0,-11 14,-1 0,-1-1,0 0,-1-1,0-1,-18 10,-35 28,62-44,-5 2,1 1,0 0,1 1,0 1,1 0,0 0,0 0,1 1,-2 6,9-15,0 1,0-1,1 1,0 0,0-1,0 1,0-1,0 1,1 0,-1-1,1 1,0-1,0 0,0 1,1-1,-1 0,1 1,0-1,0 0,0 0,0 0,0-1,1 1,0-1,-1 1,1-1,0 0,0 0,0 0,0 0,0 0,1-1,-1 1,0-1,1 0,-1 0,1 0,-1-1,1 1,-1-1,1 0,0 0,-1 0,1-1,-1 1,1-1,1 0,16 3,-1-1,1-1,-1-1,1-1,-1 0,0-2,0 0,0-1,0-2,-1 1,9-6,-12 3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36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1 175,'318'-1,"-98"-27,-207 27,-47 1,23 0,0-1,0 0,0 0,0-1,0-1,1 0,-1 0,1-1,0 0,0-1,0 0,1-1,0 0,0 0,0-1,1 0,0-1,0 1,-4-8,-9-20,14 19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37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85,'139'-12,"79"-23,-58 7,-108 20,-29 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7:48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350 353,'26'150,"-25"-109,-1 0,-2 1,-2-1,-5 23,-26 169,-45 34,78-264,1-1,-1 1,1-1,-1 1,1 0,0 0,1 0,-1-1,0 1,1 0,-1 0,1 0,0 0,0 0,0 0,1 0,-1 0,1 0,-1 0,1 0,0 0,0-1,0 1,0 0,1-1,-1 1,1-1,0 1,0-1,-1 0,2 1,-1-1,0 0,0 0,1-1,-1 1,1 0,-1-1,1 0,0 1,-1-1,1 0,2 0,83-22,-77 17,0 0,1 1,-1 0,1 1,0 0,0 1,-1 1,1-1,2 2,155 15,-106-4,-50-13</inkml:trace>
  <inkml:trace contextRef="#ctx0" brushRef="#br0" timeOffset="364.678">1169 439,'0'436,"-57"-23,57-413,-1 2,1-1,-1 1,0 0,1-1,-1 1,1 0,0 0,0 0,-1-1,1 1,0 0,1 0,-1 0,0-1,0 1,1 0,-1 0,1 0,-1-1,1 1,0 0,0-1,0 1,0-1,0 1,0-1,0 0,0 1,1-1,-1 0,0 0,1 1,-1-1,1-1,0 1,-1 0,1 0,0 0,-1-1,1 1,0-1,0 1,-1-1,1 0,73-55,-50 31</inkml:trace>
  <inkml:trace contextRef="#ctx0" brushRef="#br0" timeOffset="686.26">1704 523,'-52'70,"2"2,4 2,3 2,2 5,-6 51,46-126,1-1,-1 1,1-1,0 0,0 1,1-1,-1 1,1-1,1 1,-1-1,1 0,0 0,0 0,0 0,1 0,-1 0,1-1,0 1,1-1,-1 0,1 1,0-2,0 1,0 0,11 5,1-1,-1-1,1 0,0-1,1-1,-1 0,1-1,0-1,0-1,1 0,-1-2,0 1,0-2,1 0,15-4,-16 3,-1 0,1-1,-1-1,0-1,0 0,-1-1,0 0,0-1,0-1,-1 0,0-2,0 1,-1-1,0-1,-1-1,0 1,-1-2,-1 0,0 0,0-1,-2 0,1 0,-2-1,0 0,-1-1,0 1,-1-1,-1 0,1-11,-3 14,0 0,-1-1,0 1,-1 0,-1 0,0 0,-1 0,0 0,-1 0,0 1,-1-1,-1 1,0 0,-1 0,0 0,0 1,-1 0,-1 0,0 0,0 1,-1 1,-1-1,1 2,-1-1,-8-4,7 6,1 0,-1 1,-1 0,1 1,-1 1,0-1,0 2,0 0,-1 0,1 1,-1 0,1 2,-1-1,0 1,1 1,-1 0,0 1,1 0,-7 3,-17 8,4 0</inkml:trace>
  <inkml:trace contextRef="#ctx0" brushRef="#br0" timeOffset="2633.829">2438 15,'1'0,"-1"-1,0 1,0-1,0 1,0-1,0 1,0-1,0 1,0-1,0 1,0-1,0 1,-1-1,1 1,0 0,0-1,0 1,0-1,-1 1,1-1,0 1,-1 0,1-1,0 1,-1 0,1-1,0 1,-1 0,1-1,-1 1,1 0,0 0,-1-1,1 1,-1 0,1 0,-1 0,1 0,-1 0,1 0,-1 0,1-1,-1 1,1 1,-1-1,1 0,-1 0,1 0,0 0,-1 0,1 0,-1 0,1 1,-1-1,1 0,-1 0,1 1,0-1,-1 0,1 1,0-1,-1 0,1 1,0-1,-1 1,1-1,-6 35,30 119,30 204,7 228,-48-523,-9-52,-1 1,0-1,-1 1,0 0,-1-1,0 1,-1 0,0 0,-1-1,-2 9,2-18,-1-1,1 1,-1 0,0-1,0 0,0 1,0-1,0 0,0 0,0 0,0 0,0 0,0 0,0-1,-1 1,1-1,0 0,0 1,-1-1,1 0,0 0,-1-1,1 1,0 0,0-1,-1 1,1-1,0 0,0 0,-2 0,-9-2,-53-1,1 3,-1 2,-61 10,106-9,-573 38,-162 38,159 4,436-61,158-21,1-1,0 0,-1 0,1 0,0 0,0 0,0 0,0-1,0 1,0-1,0 1,0-1,1 0,-1 0,1 0,-1 0,1 0,0 0,0 0,-1 0,1 0,1-1,-1 1,0 0,1-1,-1 1,1 0,0-1,0 1,-1-1,2 1,-1-1,0 1,0 0,1-1,0 1,-1-1,1 1,0 0,1-2,-2-7,32-334,-31-158,25 254,3 94,-29 150,0 0,1 0,0 1,-1-1,2 0,-1 1,0-1,1 1,0-1,0 1,0-1,1 1,0 0,-1 0,1 1,0-1,1 0,-1 1,1 0,0 0,-1 0,1 0,1 1,-1-1,0 1,0 0,1 0,-1 1,1-1,1 1,269 2,1319-1,-1512 13,27-2,44-53,-7 19,-76 10,-48 11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4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0,'-14'44,"-5"18,5-1,6-11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37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58,'39'-5,"26"-6,8-1,-5 1,-8 3,-10 2,-8 3,-12 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41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0 130,'652'0,"-588"-11,-85-14,-61-1,72 24,0 0,0 0,0-1,1 0,-1-1,1 0,0 0,0-1,0 0,-6-6,6-1,6 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4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0 255,'29'-5,"28"-1,10-5,3-1,-6 3,-8 2,-10 2,-8 2,-5 2,-3 1,-3 0,-5 1</inkml:trace>
  <inkml:trace contextRef="#ctx0" brushRef="#br0" timeOffset="243.66">339 1,'-20'38,"-10"32,-1 14,1-3,5-10,6-12,8-12,4-9,4-6,3-4,6-6,1-7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38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0 122,'68'108,"-41"-43,-3 0,-3 2,-2 1,-4 0,2 33,-13-80,-1-1,1-1,0 1,1-1,2 0,-1 0,2-1,9 15,-17-32,1 0,0 0,-1 0,1 0,0 0,0 0,-1 0,1-1,0 1,0 0,0 0,0-1,0 1,0 0,0-1,0 0,0 1,0-1,1 1,-1-1,0 0,0 0,0 0,0 0,1 0,-1 0,0 0,0 0,0 0,0 0,1 0,-1-1,0 1,0-1,0 1,0-1,0 1,0-1,0 1,0-1,0 0,0 0,0 0,-1 1,1-1,0 0,0-1,34-51,-31 45,64-157,-33 68,-4-2,-5-1,6-56,16-5,-40 146</inkml:trace>
  <inkml:trace contextRef="#ctx0" brushRef="#br0" timeOffset="814.401">791 574,'-73'129,"6"2,-15 52,64-157,21-49,8-19,2 1,2 0,2 1,1 1,15-22,-16 29,-6 9,0 1,1 0,2 0,0 1,1 1,1 1,1 0,0 1,14-10,-30 27,0 0,0 0,0 0,0 0,1 1,-1-1,0 0,1 1,-1-1,1 1,-1-1,0 1,1-1,-1 1,1 0,-1 0,1 0,-1 0,1 0,-1 0,1 0,-1 1,1-1,-1 0,0 1,1-1,-1 1,1-1,-1 1,0 0,0 0,1 0,-1 0,0 0,0 0,0 0,0 0,0 0,0 0,0 0,0 1,-1-1,1 0,0 1,-1-1,1 2,13 69,-6 132,18-103,-25-100,-1 0,1 0,-1-1,1 1,-1 0,0 0,0 0,1 0,-1 0,0 0,0 0,0 0,0 0,0 0,0-1,0 1,0 0,-1 0,1 0,0 0,0 0,-1 0,1 0,-1-1,1 1,-1 0,1 0,-1 0,1-1,-1 1,0 0,1-1,-1 1,0-1,0 1,1 0,-1-1,0 0,0 1,0-1,0 0,0 1,0-1,1 0,-1 0,0 0,0 1,0-1,0 0,0 0,0-1,0 1,0 0,0 0,0 0,0-1,1 1,-1 0,-1-1,-57-20,58 20,-146-86,122 74</inkml:trace>
  <inkml:trace contextRef="#ctx0" brushRef="#br0" timeOffset="1183.196">1412 461,'-10'33,"-12"26,-3 8,-2-3,-1-8,-1-8,5-3,2-4,-1-5,4-3,1-2,2-2,0-2,3 1,3-1,-1-4,1-2,2-4</inkml:trace>
  <inkml:trace contextRef="#ctx0" brushRef="#br0" timeOffset="1705.151">1439 771,'-7'18,"0"0,0 1,2 0,1 0,0 0,1 0,1 1,1-1,0 1,2-1,3 20,-4-36,1 0,0 0,0 0,1-1,-1 1,1 0,-1-1,1 1,0-1,0 1,0-1,0 0,0 0,0 0,1 0,-1 0,1-1,-1 1,1-1,0 1,0-1,0 0,-1 0,1 0,0-1,0 1,0-1,0 1,0-1,1 0,-1 0,0-1,0 1,0 0,0-1,0 0,0 0,-1 0,1 0,0 0,0-1,-1 1,1-1,-1 1,1-1,-1 0,1-1,101-96,-42 33,-62 65,0 0,1 1,-1-1,1 0,-1 0,1 1,-1-1,1 1,0-1,-1 0,1 1,0-1,-1 1,1 0,0-1,-1 1,1-1,0 1,0 0,0 0,0 0,-1-1,1 1,0 0,0 0,0 0,0 0,-1 0,1 0,0 0,0 1,0-1,-1 0,1 0,0 1,0-1,0 0,-1 1,1-1,0 1,-1-1,1 1,0-1,-1 1,1 0,-1-1,1 1,-1 0,1-1,-1 1,1 0,-1 0,0-1,1 1,-1 0,0 0,0 0,0-1,1 1,-1 0,0 0,4 59,-4-54,-1-1,0 0,0 0,1 0,-1 0,1 0,0 0,1 0,-1 0,1 0,0 0,1 0,-1 0,1 0,0 0,0-1,0 1,1-1,-1 0,1 1,0-1,0 0,1 0,-1-1,1 1,0-1,0 0,0 0,0 0,1-1,-1 1,1-1,0 0,-1 0,1-1,0 1,0-1,0 0,0 0,2-1,6-3,0-2,-1 1,1-2,-1 1,0-2,-1 0,0 0,0-1,0 0,-1-1,0 0,-1 0,0-1,0-1,-1 0,-1 0,0 0,0-1,-1 0,2-6,-3 8,-1-1,-1 1,1-1,-1 0,-1 0,0 0,-1 0,0 0,-1-1,0 1,-1 0,0 0,0-1,-4-9,-2 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4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29 576,'33'73,"-12"-2,-3 0,-3 1,1 32,17 127,-31-204,-2-21,0 1,1 0,0-1,0 1,0 0,0-1,1 1,0-1,1 0,0 1,0-1,0-1,3 5,-4-10,0 0,1 1,-1-1,1 0,-1-1,1 1,-1 0,1-1,-1 1,1-1,-1 0,0 0,1 0,-1 0,0 0,0 0,0-1,0 1,0-1,0 0,0 1,0-1,-1 0,1 0,-1 0,1 0,-1 0,0 0,0-1,0 1,0 0,0-1,0 1,1-2,116-201,-77 80,87-306,-104 329,-17 85</inkml:trace>
  <inkml:trace contextRef="#ctx0" brushRef="#br0" timeOffset="2119.17">847 943,'-17'56,"12"-27,1-1,1 1,2 0,0-1,4 27,-3-53,0 0,0 0,0 1,0-1,0 0,1 0,-1 0,0 0,1 0,0-1,-1 1,1 0,0 0,0 0,0 0,0-1,0 1,1 0,-1-1,0 1,1-1,-1 0,1 1,0-1,-1 0,1 0,0 0,0 0,0 0,0 0,-1-1,1 1,0-1,0 1,0-1,0 0,1 0,-1 0,0 0,0 0,0 0,0 0,0-1,0 1,0-1,1 0,85-47,49-84,-137 131,0 1,0-1,0 1,1-1,-1 1,0-1,0 1,1-1,-1 1,0-1,0 1,1-1,-1 1,1 0,-1-1,0 1,1 0,-1-1,1 1,-1 0,1 0,-1-1,1 1,-1 0,1 0,-1 0,1 0,-1 0,1 0,-1-1,1 1,-1 0,1 1,-1-1,1 0,0 0,-1 0,1 0,-1 0,1 0,-1 1,1-1,-1 0,0 0,1 1,-1-1,1 0,-1 1,1-1,-1 0,0 1,1-1,-1 1,0-1,0 1,1-1,-1 1,0-1,0 1,1-1,-1 1,0-1,0 1,0-1,0 1,0-1,0 1,0 0,2 47,-2-33,-1-13,1 1,-1-1,1 1,0-1,0 1,0 0,0-1,0 1,0-1,1 1,-1 0,1-1,0 1,0-1,0 0,0 1,0-1,0 0,1 0,-1 1,1-1,0 0,-1 0,1-1,0 1,0 0,0-1,0 1,1-1,-1 0,0 1,1-1,-1 0,0 0,1-1,-1 1,1 0,0-1,-1 0,1 1,-1-1,1 0,0-1,-1 1,1 0,-1-1,1 1,-1-1,3 0,9-8,-1 0,0-1,0-1,0 0,-2 0,1-1,-2-1,1 0,-2 0,0-1,0 0,4-12,20-59,-32 51,-4 20</inkml:trace>
  <inkml:trace contextRef="#ctx0" brushRef="#br0" timeOffset="2749.732">1778 858,'-3'2,"-1"-1,1 1,-1 0,1 0,0 1,0-1,0 1,0-1,0 1,0 0,1 0,-1 0,1 0,0 1,0-1,0 1,0-1,1 1,-1 2,1-4,-193 324,108-194,47-70,37-53</inkml:trace>
  <inkml:trace contextRef="#ctx0" brushRef="#br0" timeOffset="3999.578">2343 1056,'-12'-3,"1"0,0 1,-1 0,0 1,1 0,-1 1,0 0,1 1,-1 0,0 1,1 0,0 1,-1 0,1 1,0 0,1 1,-5 3,-10 3,20-10,0 0,0 0,0 0,0 1,1 0,-1 0,1 0,-1 0,1 1,0-1,0 1,0 0,0 1,0-1,1 1,-1-1,1 1,0 0,0 0,1 1,-1-1,1 1,0-1,0 1,0-1,1 1,0 0,0 0,0 0,0 1,3-1,1-1,-1 0,1 0,0 0,0-1,1 1,-1 0,1-1,-1 0,1 0,0 0,0-1,0 1,1-1,-1 0,1 0,-1 0,1-1,-1 0,1 0,0 0,0 0,0-1,0 0,-1 1,1-2,0 1,41 8,-46-8,1 0,0 0,0 0,0 1,0-1,0 0,-1 1,1-1,0 0,0 1,-1-1,1 1,0-1,-1 1,1 0,0-1,-1 1,1 0,-1-1,1 1,-1 0,1 0,-1 0,0-1,1 1,-1 0,0 0,0 0,1 0,-1-1,0 1,0 0,0 0,0 0,0 0,0 0,-1 0,1 0,0-1,0 1,0 0,-1 0,1 0,-1-1,1 1,-1 0,1 0,-1-1,1 1,-1 0,-33 37,31-35,-9 8,9-9,-1-1,0 2,0-1,1 0,-1 1,1 0,0-1,0 1,0 1,0-1,0 0,1 1,-1-1,1 1,0 0,0 0,0 0,1 0,-1 0,1 0,0 0,0 0,1 1,-1-1,1 0,0 1,0-1,1 0,-1 1,1-1,0 0,0 0,0 0,0 0,1 1,1 1,4-2,0 0,1-1,-1 1,1-2,-1 1,1-1,0 0,0-1,0 0,0 0,0-1,0 0,0 0,1-1,-1 0,0 0,-1-1,1 0,0 0,0-1,6-3,67-28,-63 21</inkml:trace>
  <inkml:trace contextRef="#ctx0" brushRef="#br0" timeOffset="5150.378">0 266,'74'-17,"79"-7,-117 17,1 2,-1 1,1 2,0 1,34 5,-14 6,-65-29,-139-120,112 95,20 26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4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3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34,'-15'-14,"-4"-6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72 324,'-1'1,"0"1,0 0,0-1,0 1,0 0,1 0,-1 0,1 0,-1 0,1-1,0 1,0 0,0 0,0 0,0 0,0 0,0 0,1 0,-1 0,1 0,-1-1,1 1,0 0,0 0,-1-1,1 1,1 0,-1-1,0 1,0-1,0 1,1-1,-1 0,1 0,-1 1,1-1,0 0,-1 0,1 0,0-1,0 1,-1 0,1-1,1 1,15 4,0 0,0-1,1 0,0-2,-1 0,1-2,0 0,0-1,0 0,1-2,-8 2,0-1,0 0,0-1,0-1,-1 0,1 0,-1-1,0 0,0-1,-1 0,0-1,0 0,0-1,-1 0,0 0,-1-1,0 0,0 0,-1-1,0 0,-1-1,0 1,-1-1,0 0,0-1,0-5,-2 9,1-1,0-1,-1 1,0-1,0 0,-1 1,0-1,-1 0,0-1,-1 1,0 0,-1 0,0 0,0 0,-1 0,0 0,-1 0,-3-7,6 16,-1 0,1 0,-1 0,0 0,1 0,-1 0,0 0,0 0,0 0,0 0,0 0,0 1,0-1,0 0,0 1,0-1,0 1,0-1,0 1,0-1,-1 1,1 0,0 0,0-1,0 1,-1 0,1 0,0 0,0 1,0-1,-1 0,1 0,0 1,0-1,0 0,-1 1,1-1,0 1,0 0,0-1,0 1,0 0,0 0,0-1,1 1,-1 0,0 0,0 0,1 0,-1 0,-34 54,15-3,2 2,2 0,3 1,-3 37,-2 1,4-14,-3-2,-3 0,-4-1,-3-1,-4-1,-2-2,-18 24,40-79,0 0,-1-1,-1-1,0 0,-1 0,-1-2,0 0,-11 8,27-22,-1 0,1 1,-1-1,1 0,-1 0,1 1,-1-1,0 0,1 0,-1 0,0 1,1-1,-1 0,0 0,0 0,0 0,0 0,0 0,0 1,0-1,0 0,0 0,0 0,-1 0,1 0,0 0,-1 1,1-1,0 0,-1 0,1 1,-1-1,1 0,-1 0,1 1,-1-1,0 1,1-1,-1 0,0 1,0-1,1 1,-1 0,0-1,0 1,0 0,0-1,1 1,-1 0,0 0,0 0,0 0,0-1,0 1,0 1,1-1,-1 0,0 0,0 0,0 0,0 1,0-1,1 0,-1 1,0-1,0 1,11-16,1 1,1 1,0 0,1 1,0 0,1 0,0 2,1 0,0 0,8-6,1-1,1 2,0 0,1 2,1 1,0 1,1 1,0 1,0 2,0 0,1 3,0 0,0 1,1 2,-1 1,17 3,22 10,71 2,-134-16,0 1,-1-1,1 0,-1 0,1-1,-1 1,0-1,0 0,0 0,0 0,0-1,0 1,0-1,-1 0,1 0,-1 0,0-1,0 1,0-1,0 0,-1 0,0 0,1 0,-2 0,1 0,0 0,0-4,0 2,-1 1,-1 0,1 0,-1 0,0 0,0-1,0 1,-1 0,0 0,0 0,0-1,0 1,-1 1,-2-5,4 7,-1 0,0 1,0-1,0 0,0 1,0-1,0 1,0-1,-1 1,1 0,0-1,-1 1,1 0,-1 0,1 0,-1 0,0 0,0 0,1 1,-1-1,0 0,0 1,0-1,0 1,1 0,-1 0,0 0,0 0,0 0,0 0,0 0,0 1,0-1,1 1,-1-1,0 1,0 0,1-1,-1 1,0 0,0 1,-3 2,-1 1,1 0,0 0,0 1,1-1,-1 1,1 0,1 0,-1 1,1-1,0 1,0-1,1 1,0 0,0 0,1 0,0 0,0 1,1-1,-1 0,2 0,-1 0,1 1,0-1,0 0,1 0,0 0,0 0,1-1,0 1,0 0,1-1,-1 0,1 0,1 0,-1-1,1 1,0-1,5 4,0-3,1 0,-1-1,1 0,1-1,-1 0,0-1,1 0,0 0,0-2,0 1,0-2,0 1,0-2,0 0,0 0,-1-1,1 0,0-1,-1-1,1 1,-1-2,0 0,0 0,-1-1,0 0,0-1,7-6,24-15,-2-2,-1-2,-1-1,-2-2,-2-2,-1-1,-2-1,-1-2,-2 0,-3-2,-1-1,-2-1,0-6,-11 18,-1 0,-1-1,-2 0,-2-1,-1 1,-2-1,-1-4,-6 9,-9 40,-3 48,2 1,3 0,3 1,2 0,3 1,3-1,2 1,3 8,24 163,2-123,-26-153,-3-12,-1 30</inkml:trace>
  <inkml:trace contextRef="#ctx0" brushRef="#br0" timeOffset="249.582">1200 465,'39'14,"26"10,13 1,-3-5,-5-9,-4-8,-3-3,-9-3,-3-4,-6-2,-5 0,-10 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1 643,'0'-15,"0"1,1 0,1 0,0 0,1 0,0 0,1 1,1-1,0 1,0 0,3-2,28-48,2 1,4 3,1 1,42-41,25-22,-109 120,1-1,0 1,0 0,0-1,0 1,0 0,0 0,0 1,0-1,0 0,1 1,-1-1,0 1,0 0,0-1,1 1,-1 0,0 1,1-1,-1 0,0 1,0-1,0 1,1-1,-1 1,0 0,0 0,0 0,0 0,0 1,-1-1,1 0,0 1,0 0,-1-1,1 1,-1 0,0-1,1 2,49 87,-43-73,20 41,-3 1,-3 1,-2 1,1 16,-10-41,-8-28,-1 0,1 0,-1 0,0 0,-1 0,0 0,0 0,-1 0,0 0,-1 1,0 2,-1-9,0 1,0-1,0 0,-1-1,1 1,-1 0,0-1,1 1,-1-1,0 0,0 1,0-2,0 1,0 0,0 0,0-1,0 0,0 0,0 0,0 0,0 0,0 0,0-1,0 1,0-1,0 0,0 0,1 0,-1 0,0-1,0 1,1-1,-1 0,0 0,-5-1,-50-22,0-2,2-3,1-2,2-2,-47-40,81 59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9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1,'-16'90,"-8"167,-10-3,6-33,5-66,13-141,7-18</inkml:trace>
  <inkml:trace contextRef="#ctx0" brushRef="#br0" timeOffset="263.508">1 594,'28'0,"25"0,8 0,-3 0,-5 0,-7 0,-7 0,-5 0,-3 0,-3 0,-1 0,-5 0</inkml:trace>
  <inkml:trace contextRef="#ctx0" brushRef="#br0" timeOffset="814.681">734 565,'-8'16,"-1"0,2 0,0 1,1 0,1 0,1 1,0 0,1-1,1 1,1 0,0 0,1 0,1 0,1 0,4 17,-5-32,0-1,0 1,0 0,0-1,1 1,-1-1,1 0,-1 1,1-1,0 0,0 0,0 0,0 0,1-1,-1 1,0-1,1 1,-1-1,1 0,-1 0,1 0,0 0,0 0,-1 0,1-1,0 0,0 1,0-1,-1 0,1 0,0-1,0 1,0 0,-1-1,1 0,0 0,-1 0,1 0,0 0,-1 0,8-4,0-1,0 0,-1 0,0-1,0 0,-1-1,1 0,-2 0,5-6,124-171,-136 183,1 1,-1 0,0-1,1 1,0 0,-1 0,1-1,0 1,-1 0,1 0,0 0,0 0,0 0,0 0,0 0,0 0,0 0,0 1,1-1,-1 0,0 1,0-1,1 1,-1-1,0 1,1-1,-1 1,0 0,1 0,-1 0,0 0,1 0,-1 0,1 0,-1 0,0 1,1-1,-1 0,0 1,1-1,-1 1,0-1,0 1,1 0,-1 0,0-1,0 1,0 0,0 0,0 0,0 0,0 0,-1 0,1 1,0-1,73 153,-48-85,-2 1,-4 1,-3 0,-3 2,-3 0,-2 18,-7-66,-1 0,-1 0,-2 0,0-1,-2 1,0 0,-2-1,0 0,-2 0,-1-1,-1 0,0 0,-2-1,-1 0,-13 17,21-33,-1 0,0-1,0 1,0-1,-1 0,1-1,-1 1,0-1,-1-1,1 1,-1-1,1-1,-1 1,0-1,0-1,0 1,0-2,0 1,0-1,-3 0,7-3,0 0,1 0,-1-1,1 1,-1-1,1 0,1 0,-1 0,0-1,1 1,0 0,0-1,0 0,0 1,1-1,0 0,0 0,0 0,1 0,0 0,-1 0,2 0,-1 0,1 0,-1 1,1-1,1 0,-1 0,2-3,8-36,1 1,2 1,2 0,2 1,2 1,11-17,-27 50,15-28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7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1 133,'67'0,"174"-11,46-7,-263 14,-30-8,-153-39,88 14,69 39,1-1,0 1,-1-1,1 1,0 0,0 0,0 0,1-1,-1 1,0 0,1 0,-1 0,1 0,0 0,-1 0,1 0,0 0,0 0,1 0,-1 0,0 0,1 0,-1 0,1 0,-1 0,1 0,0 0,0 0,0 0,0-1,0 1,1 0,2 12,-1 6,0 0,-1 0,-2 1,0-1,-1 0,-1 1,0-1,-6 18,-3 36,11-74,0 1,0-1,0 1,0-1,0 0,0 1,0-1,1 1,-1-1,0 1,0-1,0 1,0-1,0 0,1 1,-1-1,0 0,0 1,1-1,-1 0,0 1,1-1,-1 0,0 1,1-1,-1 0,0 0,1 1,-1-1,1 0,-1 0,1 0,-1 0,0 1,1-1,-1 0,1 0,-1 0,1 0,-1 0,0 0,1 0,-1 0,1-1,-1 1,1 0,-1 0,0 0,1 0,-1 0,1-1,-1 1,0 0,1 0,-1-1,0 1,1 0,-1-1,0 1,1 0,-1-1,0 1,0 0,1-1,-1 1,0-1,0 1,0-1,26-26,-25 26,32-41,-19 22,1 1,0 1,2 1,0 0,1 1,5-3,9-4,-20 11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8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349 367,'-28'14,"1"2,0 0,1 2,1 0,1 2,0 1,2 0,0 2,2 1,0 0,-6 13,18-24,0 1,1-1,1 1,1 0,0 0,0 1,1 0,1 0,1-1,0 2,1 1,0-12,1 1,0-1,0 1,0-1,1 0,0 1,0-1,0 1,0-1,1 0,0 0,0 0,1 0,-1 0,1-1,0 1,1-1,-1 1,1-1,-1 0,1-1,0 1,1-1,-1 1,1-1,-1-1,1 1,0 0,0-1,0 0,4 1,0-2,-1 1,1-1,0 0,0-1,0 0,0 0,0-1,0 0,0-1,0 1,0-2,-1 1,1-2,-1 1,0-1,0 0,0 0,0-1,-1-1,0 1,0-1,0 0,21-21,-1 0,-1-2,-2-1,12-19,-23 32,107-176,-119 192,-1-1,1 0,0 0,-1 0,1 0,0 1,0-1,1 0,-1 1,0-1,0 0,1 1,-1 0,1-1,-1 1,1 0,0 0,0 0,-1 0,1 0,0 0,0 0,0 1,1-1,-7 40,0-21,1 0,1 1,0-1,2 1,0 0,1-1,1 1,1-1,2 10,-3-21,1 1,-1 0,1-1,1 0,-1 1,1-1,1-1,-1 1,1-1,0 1,1-1,-1-1,1 1,0-1,1 0,-1 0,1-1,0 0,0 0,0-1,1 0,-1 0,2 0,1-1,1 0,-1 0,0-1,0-1,0 0,1 0,-1-1,0 0,0 0,0-2,0 1,0-1,0 0,-1-1,0 0,1-1,-1 0,-1 0,1-1,-1 0,0-1,0 0,-1 0,0 0,0-1,-1 0,0 0,2-5,115-201,-120 204,-7 16,-8 15,6-8,0 1,1-1,1 1,1 0,0 1,0-1,1 0,1 1,1-1,0 1,1-1,0 1,1-1,1 1,1 0,-2-9,0-1,1 0,0 0,0-1,0 1,1-1,0 1,-1-1,1 0,1 0,-1-1,1 1,-1-1,1 0,0 0,0-1,0 1,1-1,-1 0,0-1,1 1,0-1,-1 0,1-1,0 1,-1-1,1 0,0 0,-1-1,1 0,-1 0,1 0,-1 0,1-1,-1 0,0 0,1-1,0-1,26-14,-1-3,0 0,-2-2,-1-1,3-5,-19 18,24-23,-1-2,-3-2,0-1,-3-1,6-13,-30 45,1 1,0-1,-1-1,0 1,0-1,-1 1,0-2,-1 1,0 0,0 0,-1-1,0 0,-1 1,0-1,0 0,-1-1,0 9,-1 0,1 1,-1-1,0 0,1 1,-1-1,0 1,0-1,0 1,0-1,0 1,-1 0,1 0,0-1,0 1,-1 0,1 0,-1 0,1 0,-1 1,1-1,-1 0,0 1,1-1,-1 1,0-1,0 1,1 0,-1 0,0 0,0 0,1 0,-1 0,0 0,1 0,-1 1,0-1,0 1,1-1,-1 1,1 0,-1 0,1 0,-2 0,-67 43,69-44,-7 4,0 1,1 0,-1 0,1 1,0 0,0 0,1 1,0 0,0 0,0 0,1 1,0 0,1 0,-1 0,2 0,-1 1,1-1,0 1,1 0,0 0,1 0,-1 0,2 1,-1-1,2 4,4-5,1-1,0 0,1 0,0-1,0 0,0 0,1-1,-1 0,1 0,1-1,-1 1,1-2,-1 1,1-2,0 1,0-1,0 0,1-1,-1 0,0 0,9-1,-7 1,-4-1,-1 0,1 1,-1 0,1 0,-1 0,1 1,-1 0,0 0,0 0,0 1,0 0,-1 0,1 0,-1 1,1 0,-1 0,0 1,-1-1,1 1,-1 0,0 0,0 0,-1 1,1-1,1 6,-3-1,-1 0,-1 0,0 1,0-1,-1 0,0 0,-1 0,0 0,0 0,-1-1,-1 1,1-1,-2 1,1-1,-19 55,25-52,3-17</inkml:trace>
  <inkml:trace contextRef="#ctx0" brushRef="#br0" timeOffset="269.229">1140 57,'0'5,"0"1</inkml:trace>
  <inkml:trace contextRef="#ctx0" brushRef="#br0" timeOffset="963.3">2325 537,'-81'674,"46"-527,35-145,0-1,0 1,0-1,0 0,0 1,0-1,-1 1,1-1,0 0,-1 1,1-1,-1 0,0 0,1 1,-1-1,0 0,0 0,0 0,0 0,0 0,0 0,0 0,0 0,0 0,0-1,0 1,-1 0,1-1,0 1,0-1,-1 1,1-1,0 1,-1-1,1 0,-1 0,1 0,0 0,-1 0,1 0,-1 0,1 0,0-1,-1 1,1 0,0-1,-1 1,1-1,0 0,0 1,0-1,-1 0,1 0,0 0,0 0,0 0,0 0,0 0,0-1,-4-9,1-1,1 0,0 0,0 0,1-1,1 1,0 0,1-1,0 1,1-1,0 1,1 0,0-1,1 1,1 0,0 0,0 1,0-6,17-50,3 0,2 2,4 1,2 1,3 1,13-13,-28 42,1 2,1 0,2 1,1 2,1 0,2 2,0 1,2 1,30-18,-58 40,0 1,1 0,-1-1,0 1,1 0,-1 0,1 0,0 0,-1 1,1-1,0 1,-1 0,1-1,0 1,-1 0,1 1,0-1,-1 0,1 1,0 0,-1-1,1 1,-1 0,1 0,-1 1,1-1,-1 0,0 1,0-1,1 1,-1 0,0 0,-1 0,1 0,0 0,-1 0,1 0,-1 1,2 1,27 105,-28-90,-2-1,0 1,0-1,-2 0,-1 1,0-1,-1 0,-1 0,0-1,-1 0,-2 0,1 0,-2-1,0 0,-1 0,-1-1,0 0,-10 8,9-9,0 1,-1-1,-1 1,-1-2,0 0,0-1,-2 0,1-2,-1 0,-10 4,-53 3,78-17,0 1,0-1,0 0,0 0,0 0,0-1,1 1,-1 0,0-1,0 1,0-1,0 0,0 0,0 1,1-1,-1 0,0 0,1-1,-1 1,1 0,-1-1,1 1,0-1,0 1,-1-1,1 1,0-1,0 0,0 1,1-1,-1 0,0 0,1 0,-1 0,1 0,0 0,-1 0,1 0,0 0,32-70,-21 56,4-7</inkml:trace>
  <inkml:trace contextRef="#ctx0" brushRef="#br0" timeOffset="1251.848">3144 1,'-39'433,"30"-349,-4 0,-4-1,-3-1,-23 59,32-90,11-50,0 0,0 0,0 0,0 0,1 0,-1 0,0 0,0 0,1-1,-1 1,1 0,-1 0,1 0,-1-1,1 1,-1 0,1 0,0-1,-1 1,1-1,0 1,-1 0,1-1,0 1,0-1,0 0,0 1,-1-1,1 0,0 1,0-1,0 0,0 0,0 0,0 0,0 0,0 0,0 0,-1 0,1 0,0 0,0-1,0 1,0 0,0-1,0 1,-1 0,1-1,0 1,0-1,0 0,-1 1,1-1,20-9</inkml:trace>
  <inkml:trace contextRef="#ctx0" brushRef="#br0" timeOffset="6634.619">3793 594,'0'-5,"0"0,-1 1,1-1,-1 0,0 1,0-1,-1 1,1-1,-1 1,0 0,0 0,0 0,-1 0,1 0,-1 0,0 0,0 1,-1 0,1-1,-1 1,1 1,-1-1,0 0,0 1,0 0,0 0,-1 0,1 0,-1 1,1 0,-1 0,1 0,-1 0,1 1,-1-1,0 1,1 1,-1-1,0 1,1-1,-1 1,-2 1,-9 2,1 1,0 0,0 1,0 1,0 0,1 1,1 0,-1 1,1 1,1 0,0 1,0 0,1 1,0 0,1 1,1 0,0 0,1 1,0 0,1 1,0 0,2 0,0 0,0 1,1-1,1 1,1 0,0 0,1 14,2-26,-1 0,1 0,0 0,0 0,0 0,1 0,-1-1,1 1,0 0,0-1,0 0,1 1,-1-1,1 0,0 0,0 0,0 0,0-1,0 1,0-1,1 0,-1 0,1 0,0-1,0 1,-1-1,1 1,0-1,0-1,0 1,1 0,6 0,0 0,0-1,0 0,0 0,0-1,-1-1,1 0,0 0,0-1,-1 0,4-3,32-18,-2-2,-1-2,-1-2,-1-2,-2-1,-1-2,21-27,-31 35,64-76,-92 103,0-1,0 1,0-1,0 1,0-1,0 1,0-1,0 1,0-1,1 1,-1 0,0-1,0 1,1-1,-1 1,0-1,1 1,-1 0,0-1,1 1,-1 0,1-1,-1 1,0 0,1 0,-1-1,1 1,-1 0,1 0,-1 0,1 0,-1 0,1 0,-1-1,1 1,-1 0,1 0,-1 0,1 1,-1-1,1 0,-1 0,1 0,-1 0,1 0,-1 1,0-1,1 0,-1 0,1 1,-1-1,0 0,1 1,-1-1,1 0,-1 1,0-1,0 0,1 1,-1-1,0 1,0-1,1 1,-1 0,2 35,-2-29,2 74,3-60</inkml:trace>
  <inkml:trace contextRef="#ctx0" brushRef="#br0" timeOffset="7066.576">4442 819,'2'-21,"2"1,0 0,0 1,2-1,1 1,0 0,1 0,8-12,-11 20,2-4,0 1,0 0,1 1,1 0,0 0,1 0,0 1,1 1,0 0,7-4,-17 14,0 0,0 0,0 0,0 0,0 0,0 1,1-1,-1 0,0 1,1-1,-1 1,0-1,1 1,-1 0,1-1,-1 1,1 0,-1 0,0 0,1 0,-1 0,1 1,-1-1,1 0,-1 1,0-1,1 1,-1-1,0 1,1 0,-1-1,0 1,0 0,0 0,0 0,1 0,-1 0,-1 0,1 0,0 0,0 1,0-1,-1 0,1 0,0 1,-1-1,1 0,-1 1,0-1,1 1,-1-1,0 0,0 1,0-1,0 2,6 80,-8-75,1 0,1 0,-1-1,1 1,1 0,-1 0,1 0,1 0,-1-1,1 1,1 0,-1-1,1 0,1 1,-1-1,1-1,1 1,-1 0,1-1,0 0,0 0,1-1,0 1,0-1,0 0,5 2,-3-4,0 0,0 0,1-1,-1 0,0-1,1 0,0 0,-1-1,1 0,-1 0,1-1,-1 0,1-1,-1 0,1 0,-1-1,0 0,6-3,135-81,-128 73,0 0,-2-1,1-2,-2 1,0-2,-1-1,-1 0,-1-1,-1 0,0-1,-2-1,0 0,-1-1,0-5,-6-23,-10 33</inkml:trace>
  <inkml:trace contextRef="#ctx0" brushRef="#br0" timeOffset="52884.075">5600 565,'55'17,"-33"-12,0-2,0 0,0-2,0 0,0-2,0 0,0-1,0-2,0 0,-1-1,0-1,0-1,0-1,-1-1,14-8,-24 12,-1-1,1 0,-1-1,-1 0,1 0,-1-1,-1 0,1 0,-1-1,-1 0,0 0,0-1,0 0,-4 6,0-1,0 1,0-1,-1 0,1 0,-1 0,0 0,0 0,-1 0,0 0,0 0,0 0,0 0,-1 0,0 0,0 0,0 0,0 0,-1 1,0-1,0 0,0 1,-1-1,0 1,1 0,-1 0,-1 0,1 0,-3-1,-1-2,0 1,0 1,-1 0,0 0,0 0,0 1,0 0,-1 0,1 1,-1 1,0-1,0 1,0 1,0-1,-1 2,1-1,0 1,0 1,-1 0,1 0,0 1,0 0,0 0,1 1,-1 0,-8 4,-8 5,1 0,0 2,1 0,0 2,1 0,1 2,0 0,-9 12,21-22,0 0,1 0,-1 1,2 0,-1 0,1 1,0 0,1 0,1 1,-1 0,2 0,-1 0,2 0,-1 1,2-1,-1 1,2 0,-1 0,2 0,0 0,0 0,1 0,1 3,1-3,1 1,1-1,0 0,0 0,1-1,1 0,0 0,1 0,0-1,0 0,1-1,0 1,1-2,0 1,0-2,1 1,0-1,0-1,1 0,4 1,9 3,-1 0,1-2,1-2,0 0,-1-1,2-2,-1 0,0-2,18-2,-24 0,0-2,0 0,0-1,-1-1,1-1,-1 0,-1-2,1 0,3-4,-4 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7:3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755 282,'-55'-27,"35"17,-1 1,-1 0,0 1,0 2,0 0,-1 1,0 2,0 0,-95-17,97 24,0 0,1 1,0 1,0 1,0 1,1 0,0 2,1 0,0 1,0 1,2 0,-1 2,1 0,1 0,1 1,0 1,-9 15,-30 82,53-110,-1 0,1 0,0 0,0 0,0 1,0-1,0 0,1 0,0 0,-1 0,1 0,0 0,1-1,-1 1,0 0,1 0,-1-1,1 1,0-1,0 1,0-1,0 0,1 0,-1 0,0 0,1 0,0 0,-1-1,1 1,1 0,94 30,-80-27,92 15,-110-20,1 1,0-1,0 1,0-1,-1 1,1-1,0 1,-1-1,1 1,-1-1,1 1,-1 0,1-1,-1 1,1 0,-1 0,1-1,-1 1,0 0,1 0,-1 0,0 0,0-1,0 1,0 0,0 0,0 0,0 0,0-1,0 1,0 0,0 0,0 0,-1 0,1-1,0 1,0 0,-1 0,1 0,-1-1,1 1,-1 0,1-1,-1 1,1 0,-1-1,0 1,1-1,-1 1,0-1,0 1,1-1,-2 1,-39 34,39-34,-38 27,-80 67,115-90,1-1,0 1,0 1,0-1,0 1,1-1,0 1,0 0,1 0,0 0,0 0,0 1,0-1,1 0,0 1,1-1,0 1,0 0,0-1,0 1,1 0,4 1,0 0,0 0,1-1,-1 1,2-1,-1-1,1 1,0-1,0 0,1-1,0 1,0-2,0 1,0-1,1 0,0-1,0 0,0 0,0-1,0 0,0-1,0 0,1 0,4-1,242 3,-183-15,-55 6</inkml:trace>
  <inkml:trace contextRef="#ctx0" brushRef="#br0" timeOffset="869.98">1234 565,'62'11,"-1"-3,1-2,0-3,7-3,-39 0,250 0,-279 0,0 1,0-1,0 1,1 0,-1-1,0 0,0 1,0-1,0 0,1 0,-1 1,0-1,0 0,0 0,1 0,-1 0,0-1,0 1,0 0,1 0,-1-1,0 1,0-1,0 1,0-1,0 1,0-1,0 0,0 0,0 1,0-1,0 0,0 0,-1 0,1 0,0 0,-1 0,1 0,0 0,-1 0,1 0,-1 0,0-1,1 1,-1 0,0 0,0 0,0-1,0 1,0 0,0 0,0 0,0-1,0 1,-1 0,1 0,0 0,-1-1,-14-16,0 1,-1 0,-1 1,-1 1,0 1,-1 0,-7-3,-52-41,77 57,1 0,-1 0,0 0,1 0,-1 0,0 0,1 0,-1 0,0 0,0 1,0-1,0 0,0 1,0-1,0 0,0 1,0-1,0 1,0 0,0-1,0 1,0 0,0 0,0-1,-1 1,1 0,0 0,0 0,0 1,0-1,0 0,-1 0,1 1,0-1,0 0,0 1,0-1,0 1,0 0,0-1,0 1,0 0,0-1,1 1,-1 0,0 0,0 0,1 0,-1 0,0 0,1 0,-1 0,-41 179,-3 127,44-300,0 1,1 0,0 0,0-1,1 1,-1 0,2 0,-1-1,1 1,0-1,1 1,0-1,0 0,0 0,1 0,0-1,1 1,2 3,-3-9,0 0,0 0,0-1,0 0,0 1,-1-1,1 0,0-1,0 1,0-1,0 0,0 0,-1 0,1 0,0 0,-1-1,1 0,-1 0,1 0,-1 0,0 0,0-1,0 0,0 1,-1-1,1 0,-1 0,2-2,-1 2,64-63,-4-2,-3-3,-2-3,26-48,-65 95,-1 3</inkml:trace>
  <inkml:trace contextRef="#ctx0" brushRef="#br0" timeOffset="1383.362">3210 85,'-30'-5,"1"1,-1 2,0 1,0 1,1 1,-1 2,0 1,1 1,0 2,-18 7,31-11,1 0,-1 1,1 1,0 1,1 0,-1 1,1 0,0 1,1 1,0 0,1 0,0 2,0 0,1 0,0 1,1 0,-3 5,12-15,-1 2,1-1,0 0,0 0,0 0,0 1,1-1,-1 0,1 1,0-1,0 0,0 1,0-1,1 0,-1 1,1-1,0 0,0 0,0 1,1-1,-1 0,0 0,1 0,0 0,0-1,0 1,0 0,0-1,1 0,-1 1,1-1,0 1,6 2,0 1,0-1,0 0,1-1,-1 0,1-1,0 0,0 0,11 1,1-1,-14-3,0 1,0 0,0 0,0 1,-1 0,1 0,0 1,-1 0,1 1,-1-1,0 1,0 1,1 0,-7-1,-1-1,1 1,0-1,-1 1,0-1,1 1,-2-1,1 1,0-1,-1 1,1-1,-1 1,0-1,0 1,0-1,-1 0,1 0,-1 0,0 0,0 0,0 0,0 0,0 0,-1-1,1 1,-1-1,0 0,0 1,0-1,-2 3,-166 179,161-177,1 0,0 1,0 0,0 1,1-1,1 2,-1-1,2 1,-1 0,1 1,1-1,0 1,0 1,1-1,0 2,4-10,0 0,0 0,0 0,0 0,1 0,-1 0,1 0,0 0,-1 0,2 0,-1-1,0 1,0 0,1-1,0 1,-1-1,1 1,0-1,0 0,0 0,0 0,1 0,-1 0,1 0,-1-1,1 1,-1-1,1 0,0 0,0 0,-1 0,1 0,0 0,2-1,103 13,120-42,-161 8,-49 16</inkml:trace>
  <inkml:trace contextRef="#ctx0" brushRef="#br0" timeOffset="2688.06">3887 536,'-41'6,"0"3,1 1,0 1,1 3,0 1,1 2,1 1,-23 17,48-29,0 0,1 1,-1 1,1 0,1 0,0 1,0 1,0 0,2 0,-1 0,1 1,1 1,0-1,0 1,1 0,1 1,-1 2,5-13,1 1,-1-1,1 0,0 1,-1-1,1 1,0-1,1 1,-1-1,0 1,1-1,-1 0,1 1,0-1,0 0,0 1,0-1,0 0,1 0,-1 0,0 0,1 0,0 0,-1-1,1 1,0 0,0-1,0 1,0-1,0 0,0 0,1 0,-1 0,0 0,0 0,1 0,-1-1,1 1,-1-1,1 0,-1 0,0 0,3 0,107-23,-59-5,-2-2,-1-2,-2-2,-1-3,37-37,-81 71,13-9,-19 39,-9-1,0 1,2 1,1 0,2 0,0 1,2 0,1 0,1 4,3-28,1-1,-1 1,1 0,0-1,0 1,1-1,0 1,-1-1,1 0,0 0,1 1,-1-2,1 1,0 0,0 0,0-1,0 0,1 1,0-1,-1-1,1 1,0 0,0-1,0 0,1 0,-1 0,0 0,1-1,-1 0,1 0,2 0,7 2,-1-1,1 0,-1-2,1 1,0-2,0 1,-1-2,1 0,-1-1,6-1,16-8,0 0,-1-2,-1-2,-1-1,0-1,-1-2,-1-1,-1-2,-1 0,-1-2,7-10,6-6,-1-2,-3-2,-1-1,-3-2,13-26,-44 72,1 1,-1-1,0 1,0-1,0 1,0-1,0 0,0 0,0 0,0 1,-1-1,1 0,-1 0,0 0,1 0,-1 0,0 0,0 0,0 0,0 0,0 0,-1 0,1 0,-1 0,1 0,-1 1,0-1,0 0,1 0,-1 0,0 1,-1-1,1 1,0-1,0 1,-1-1,1 1,-1-1,1 1,-1 0,0 0,1 0,-1 0,0 0,0 0,0 1,1-1,-1 1,0-1,0 1,0 0,0-1,0 1,-1 0,-14 3,0 1,1 1,-1 0,1 1,0 1,1 0,-1 1,1 1,1 0,0 1,0 0,1 2,-5 4,17-15,-10 7,0 0,1 0,0 1,0 0,1 0,0 1,1 1,0-1,0 1,1 1,1-1,0 1,-2 6,8-16,0 1,-1-1,1 1,0-1,0 1,1-1,-1 1,0-1,1 1,0-1,-1 1,1-1,0 1,0-1,0 0,1 0,-1 0,0 1,1-1,-1 0,1-1,0 1,0 0,0 0,0-1,0 1,0-1,0 0,0 0,1 1,-1-1,0-1,1 1,0 0,88 17,197-19,-285 1,-1 0,0 0,1 0,-1 1,0-1,0 1,0-1,1 1,-1 0,0 0,0 0,0 0,0 0,0 1,0-1,-1 0,1 1,0-1,-1 1,1 0,-1 0,1 0,-1-1,0 1,0 0,0 0,0 1,0-1,0 0,-1 0,1 0,-1 1,0-1,1 2,-13 83,5-58,5-25,1 0,-1 0,1-1,-1 1,1 0,1 0,-1 0,0 0,1 0,0 0,0 1,0-1,1 0,-1 0,1 0,0 0,0 0,0 0,1-1,-1 1,1 0,0-1,0 1,0-1,1 1,-1-1,1 0,0 0,-1 0,1 0,1-1,-1 1,0-1,1 0,-1 0,1 0,0 0,-1-1,1 1,0-1,0 0,0 0,2-1,10-2,1-2,-1-1,0 0,-1 0,1-2,-1 0,0-1,-1 0,0-1,0-1,-1 0,0-1,-1 0,0-1,8-11,7-2,26-32,-1-2,-4-3,-2-1,-3-3,10-25,-9 20,-19 32,-2 0,-2-2,-2 0,-1-1,3-15,-21-26,0 81,-1 0,1 0,-1 1,0-1,0 0,1 0,-1 1,-1-1,1 1,0-1,0 1,-1-1,1 1,0 0,-1-1,1 1,-1 0,0 0,1 0,-1 0,0 1,0-1,0 0,1 1,-1-1,0 1,0 0,0-1,0 1,0 0,0 0,0 0,0 1,1-1,-1 0,0 1,0-1,0 1,0 0,1-1,-2 2,-5 4,0 0,0 0,0 1,1 1,1-1,-1 1,1 0,0 1,1-1,0 1,0 0,1 0,0 1,1-1,0 1,0 0,1 0,0 0,1 0,0 0,1 0,0 1,1 8,1 21,1 1,2-1,2 1,2-1,12 33,10 49,-9 46,-6-37,-15-119</inkml:trace>
  <inkml:trace contextRef="#ctx0" brushRef="#br0" timeOffset="2937.741">5073 479,'43'0,"39"-4,9-3,-5-3,-13-2,-9-2,-11 0,-9-1,-3-4,1-2,4-4,2-1,-1-2,-4-1,-9 5</inkml:trace>
  <inkml:trace contextRef="#ctx0" brushRef="#br0" timeOffset="3201.795">6117 1,'-56'95,"4"4,4 1,-20 68,62-154,1-1,0 1,1 0,0 0,1 0,1 1,0-1,1 1,1-1,0 1,1 0,1-1,0 1,1-1,0 0,4 11,-3-17,0 0,0 0,1 0,0 0,1 0,-1-1,1 0,1 0,-1-1,1 0,0 0,1 0,-1-1,1 0,0-1,0 0,1 0,-1 0,1-1,0-1,0 1,0-2,0 1,0-1,0 0,9-1,7-2,-1-2,0 0,1-2,-2 0,1-2,-1-1,0 0,-1-2,0-1,-1 0,2-3,-9 7,48-13,-60 62,-4-36,1 1,0 0,0-1,0 1,0 0,1 0,0 0,0 0,1-1,-1 1,1 0,1 0,-1-1,1 1,0 0,0-1,0 0,1 1,0-1,0 0,1-1,-1 1,1 0,0-1,0 0,0 0,1 0,-1 0,1-1,0 0,0 0,2 1,16 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0,'-2'1,"0"1,0-1,0 1,1-1,-1 1,0-1,1 1,0 0,-1 0,1 0,0 0,0 0,0 0,0 0,0 0,0 0,1 1,-1-1,1 0,-1 1,1-1,0 0,0 0,0 1,0 1,0-1,-28 196,25 113,2-305,1 1,-1-1,1 0,0 1,1-1,-1 0,2 1,-1-1,1 0,0 0,0 0,1 0,0 0,0-1,1 1,0-1,0 0,0 0,1 0,0-1,0 0,0 1,4 1,-3-7,1-1,-1 0,0 0,1 0,-1-1,0 0,0 0,0-1,0 1,-1-1,1-1,-1 1,1-1,-1 0,0 0,-1 0,1-1,-1 0,0 0,0 0,0 0,-1 0,1-3,96-162,-52 10,-48 161,0-1,1 1,-1-1,0 0,0 1,0-1,0 1,1-1,-1 0,0 1,0-1,1 0,-1 1,0-1,1 0,-1 1,0-1,1 0,-1 0,1 0,-1 1,0-1,1 0,-1 0,1 0,-1 0,0 0,1 1,-1-1,1 0,-1 0,1 0,-1 0,1 0,-1-1,0 1,1 0,-1 0,1 0,-1 0,0 0,1-1,-1 1,1 0,-1 0,0 0,1-1,-1 1,0 0,1-1,-1 1,0 0,1-1,-1 1,0 0,0-1,0 1,1-1,-1 1,0 0,0-1,0 0,10 40,-9-37,3 27,2 1,2-1,0-1,2 1,1-2,1 1,1-2,2 1,1-2,0 0,14 13,-27-35,-1 0,1 0,0 0,1-1,-1 0,0 1,1-1,-1-1,1 1,0 0,0-1,-1 0,1 0,0 0,0 0,0-1,0 1,0-1,0 0,0 0,0 0,0-1,0 0,0 1,0-2,0 1,0 0,-1-1,1 1,-1-1,1 0,-1 0,1-1,-1 1,0-1,0 1,2-4,16-21,-2-1,-1-1,-1-1,-2 0,-1-2,-1 1,-2-1,6-28,32-194,-48 247,-1 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1 188,'540'0,"-536"0,-2 0,0 1,-1-1,1 1,0-1,0 1,-1-1,1 0,0 0,0 0,-1 0,1 0,0 0,0-1,-1 1,1-1,0 1,0-1,-1 1,1-1,-1 0,1 0,-1 0,1 0,-1 0,1 0,-1 0,0 0,0-1,1 1,-1 0,0-1,0 1,-1-1,1 1,0-1,0 0,-1 1,1-1,-1 0,1 1,-1-1,0-1,-3-8,-2 1,0-1,0 1,0 1,-2-1,1 1,-1 0,0 0,-1 1,0 0,0 1,-8-6,11 8,4 3,-1 0,1 0,-1 1,0-1,1 0,-1 1,0-1,0 1,0 0,0-1,0 1,0 0,-1 0,1 0,0 1,0-1,-1 0,1 1,-1 0,1-1,0 1,-1 0,1 0,-1 1,1-1,0 0,-1 1,1-1,0 1,-1 0,1 0,0 0,0 0,0 0,0 0,0 1,0-1,0 1,0-1,0 1,1 0,-1 0,1-1,-1 1,1 0,0 0,0 1,0-1,0 0,0 0,0 1,0 0,-15 44,2 1,2 1,2 0,0 17,9-58,-1-7,1 1,0-1,0 1,0 0,1-1,-1 1,0 0,1 0,-1 0,1-1,-1 1,1 0,0 0,0 0,0 0,0 0,0 0,0 0,0-1,1 1,-1 0,1 0,0 0,-1 0,1-1,0 1,0 0,0-1,0 1,0-1,0 1,1-1,-1 1,0-1,1 0,-1 0,1 0,-1 0,1 0,0 0,-1 0,1 0,0-1,0 1,0 0,-1-1,3 1,8-7,0 0,-1-1,0 0,0-1,0 0,-1-1,0 0,-1-1,6-6,16-16,42-32,-55 47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20,'0'-1,"0"0,-1 0,1 0,0 1,0-1,-1 0,1 0,-1 0,1 0,-1 0,1 1,-1-1,1 0,-1 0,0 1,0-1,1 0,-1 1,0-1,0 1,0-1,1 1,-1-1,0 1,0 0,0-1,0 1,0 0,0 0,0 0,0 0,0-1,0 1,0 1,0-1,0 0,0 0,0 0,0 0,1 1,-1-1,0 0,0 1,0-1,0 1,0-1,1 1,-1-1,0 1,0 0,1-1,-1 1,0 0,1 0,-1-1,1 1,-1 0,1 0,-1 0,1 0,0 0,-1 0,1 0,-5 18,1 1,0-1,2 1,0 0,2 0,0 0,1 9,0 8,-1 2,-2-16,0 0,2 0,1-1,1 1,0 0,2-1,1 1,0-1,2-1,1 1,0-1,1 0,13 19,-20-37,0 0,1 0,-1 0,1 0,0 0,0-1,0 1,0-1,0 0,0 0,1 0,-1 0,1-1,-1 1,1-1,0 0,-1 0,1 0,0-1,0 1,0-1,0 0,-1 0,1 0,0 0,0-1,0 0,0 0,-1 0,1 0,0 0,-1-1,1 0,-1 1,0-1,1-1,-1 1,18-15,0-1,-2 0,0-1,-1-2,-2 1,0-2,-1 0,0-1,0-6,47-66,-62 95,0 1,0-1,0 1,0-1,1 1,-1-1,0 0,0 1,0-1,0 1,0-1,1 1,-1-1,0 0,0 1,1-1,-1 0,0 1,1-1,-1 0,0 1,1-1,-1 0,0 0,1 1,-1-1,0 0,1 0,-1 0,1 1,-1-1,1 0,-1 0,1 0,-1 0,0 0,1 0,-1 0,1 0,-1 0,1 0,-1 0,1 0,-1 0,0-1,1 1,-1 0,1 0,-1 0,1-1,-1 1,0 0,1 0,-1-1,0 1,1 0,-1-1,0 1,0 0,1-1,-1 1,0-1,1 1,0 48,-1-41,0 4,13 143,-12-149,0 1,1 0,0-1,0 1,0-1,1 0,0 0,0 0,0 0,0 0,1-1,0 1,0-1,0 0,0 0,1-1,0 1,-1-1,1 0,1 0,-1-1,0 1,1-1,4 1,1-1,-1-1,0 0,0 0,1-1,-1-1,0 0,0 0,1-1,-1 0,0-1,-1 0,1 0,0-1,-1-1,0 1,0-2,0 1,-1-1,0 0,0-1,0 0,-1 0,0-1,0 0,-1 0,0 0,-1-1,2-2,12-20,0 0,-2-2,-2 0,0 0,-3-1,-1-1,-1 0,-2-1,-1 0,-2 0,-2 0,-1-1,-2-7,9 59,-3 3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6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35 931,'-15'29,"-4"9</inkml:trace>
  <inkml:trace contextRef="#ctx0" brushRef="#br0" timeOffset="248.437">6 367,'0'0</inkml:trace>
  <inkml:trace contextRef="#ctx0" brushRef="#br0" timeOffset="513.336">316 1044,'162'-324,"-109"259,-51 65,0 0,0 0,0 0,0 1,0-1,0 1,0-1,0 1,0 0,-1 0,1 0,0 0,0 0,-1 0,1 1,-1-1,1 0,-1 1,0-1,1 1,-1 0,0-1,0 1,0 0,0 0,0-1,-1 1,1 0,-1 0,1 0,-1 0,1 0,-1 0,0 0,0 0,0 0,0 0,-1 0,1 0,0 0,-1 0,0 1,2 43,-2-40,-1-1,1 1,1 0,-1 0,1 0,0 0,0 0,0 0,1 0,0 0,1 0,-1 0,1 0,0-1,0 1,1-1,-1 1,1-1,1 0,-1 0,1-1,0 1,0 0,0-1,0 0,1 0,0-1,0 1,0-1,0 0,0 0,1-1,1 1,0-3,-1 0,1 0,0-1,0 0,0 0,-1-1,1 0,-1 0,1-1,-1 0,0 0,0 0,0-1,0 1,-1-2,1 1,-1 0,0-1,0 0,-1 0,0-1,0 1,0-1,0 0,-1 0,0 0,0-1,-1 1,1-1,-2 1,1-1,-1 0,1-6,25-44,-16 44</inkml:trace>
  <inkml:trace contextRef="#ctx0" brushRef="#br0" timeOffset="984.951">1276 592,'-13'10,"1"2,0-1,1 2,0-1,1 2,1-1,0 1,0 1,1-1,1 1,1 1,0 1,4-12,1 1,0-1,0 0,1 1,-1-1,1 1,1-1,-1 1,1-1,-1 1,2-1,-1 0,1 1,-1-1,1 0,1 0,-1 0,1 0,0-1,0 1,0-1,1 0,-1 0,1 0,0 0,0 0,1-1,-1 0,1 0,-1 0,1 0,0-1,0 0,0 0,1 0,-1-1,0 1,1-1,-1-1,0 1,5-1,8 1,0 0,0-2,0 0,0-1,0-1,-1 0,1-1,-1-1,0-1,0-1,0 0,-1-1,0-1,-1 0,0-1,0-1,-1 0,-1-1,0-1,0 0,2-4,12-8,-1-1,-1-1,-2-1,0-1,-2-1,-2-1,0-1,-2 0,-2-2,-1 0,-1 0,6-30,-16 42,0 1,-1-1,-1 0,-1 1,-1-1,-1 0,0 1,-6-20,6 33,0 1,-1-1,0 1,0 0,0 0,-1 0,0 0,0 0,-1 1,0 0,0 0,-1 0,1 1,-1 0,0 0,-1 0,1 1,-1-1,0 2,0-1,0 1,0 0,-1 1,1-1,-1 1,-1 1,-8 1,0 1,1 0,-1 2,0 0,0 1,1 0,0 2,0 0,0 0,1 2,0 0,0 0,1 2,0 0,1 0,0 1,1 1,0 0,0 1,2 0,-1 0,2 1,-2 4,0-1,0 0,1 1,1 0,1 1,0 0,2 0,0 1,1 0,1 0,1 0,0 0,2 0,0 1,2-1,0 0,1 1,1-1,1 0,1 0,0-1,2 1,0-1,1-1,1 1,1-1,1-1,4 5,16 13,1-3,2 0,2-3,0 0,2-3,1-1,1-2,0-1,2-3,1-1,0-2,1-2,1-2,0-2,0-2,3-1,-9-1,-8-3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8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0 340,'90'-30,"1"4,82-11,-125 27,0 3,0 2,1 2,0 2,39 5,10 19,-116-44,-229-130,193 94,45 39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29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32,'55'28,"-40"-17,0 2,0 0,-2 0,1 1,-2 1,0 0,-1 1,0 0,-1 1,-1 0,-1 0,0 1,2 10,8 34,-2 0,-4 0,2 30,2 9,2 118,-8-173,-9-45,-1-1,1 0,0 1,-1-1,1 0,0 0,0 0,-1 0,1 0,0 0,0 0,-1 0,1 0,0 0,-1 0,1 0,0 0,0 0,-1-1,1 1,0 0,-1-1,1 1,-1 0,1-1,0 1,-1-1,1 1,-1-1,1 1,-1-1,1 0,-1 1,0-1,1 1,-1-1,0 0,1 1,-1-1,0 0,0 1,0-1,1 0,-1 0,0 1,0-1,0 0,0 0,48-176,-11 59,5 2,4 3,6 1,19-23,-17 14,-49 103</inkml:trace>
  <inkml:trace contextRef="#ctx0" brushRef="#br0" timeOffset="6668.702">1045 738,'-98'134,"-40"72,117-173,22-63,14-7,1 0,2 2,2 0,22-31,-9 15,-18 25,2 1,1 0,1 1,2 1,11-11,-31 33,1-1,-1 1,0-1,0 1,1-1,-1 1,1 0,-1 0,1 0,-1-1,1 2,0-1,-1 0,1 0,0 0,0 1,0-1,0 1,-1 0,1-1,0 1,0 0,0 0,0 0,0 0,0 1,0-1,0 0,-1 1,1-1,0 1,0 0,0 0,-1-1,1 1,0 0,-1 1,1-1,-1 0,1 0,-1 1,0-1,0 1,1-1,-1 1,0-1,0 1,0 0,-1-1,2 2,2 8,1 0,-2-1,1 1,-2 0,1 1,-2-1,1 0,-2 1,1 5,9 63,44 145,-54-225,-1-1,1 1,0 0,-1 0,1-1,-1 1,1 0,0 0,-1 0,1 0,-1 0,1 0,-1-1,1 1,-1 0,1 0,-1 1,1-1,-1 0,1 0,0 0,-1 0,1 0,-1 0,1 1,-1-1,1 0,0 0,-1 0,1 1,-1-1,1 0,0 1,0-1,-1 0,1 1,0-1,-1 1,1-1,0 0,0 1,0-1,-1 1,1-1,0 1,0-1,0 0,0 1,0-1,0 1,0-1,0 1,0-1,0 1,0-1,0 1,0-1,0 1,1-1,-1 0,0 1,-37-29,33 26,-15-16,-2 2,0 1,-1 1,0 0,-1 2,-1 1,0 0,-10-1,13 8,3 5</inkml:trace>
  <inkml:trace contextRef="#ctx0" brushRef="#br0" timeOffset="7030.831">1693 681,'-23'34,"-19"25,-1 7,1 3,4-6,8-9,4-9,2-7,0-6,4-2,1-8,3-1,1-6,1 1,4 1,9-6,3-5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98,'2'-2,"-1"0,0 0,1 1,0-1,-1 0,1 1,0-1,0 1,0 0,0-1,0 1,0 0,0 0,0 0,0 1,1-1,-1 0,0 1,1-1,-1 1,0 0,1 0,-1 0,0 0,1 0,0 0,239-14,57-43,-272 55,-4 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03.5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1,'-4'0,"-7"5,-2 6,2 6,-2 0,1 3,3-8,7-6,4-8,2-9,0 2,5 3,0 3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39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1 114,'33'-9,"26"-4,8-4,-3 0,-8 4,-8 4,-8 3,-5-2,-5 1,-2 1,-1 1,0 3,0 0,-5 6,-6 3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8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0,'-2'7,"0"0,0 0,0 0,-1-1,0 1,0-1,0 1,-1-1,0 0,0-1,-1 1,-3 3,-2 3,-127 185,133-193,1 0,0 1,-1 0,2 0,-1 0,0 0,1 0,0 0,0 0,1 1,-1-1,1 1,0-1,1 1,-1 0,1-1,0 1,1 0,-1-1,1 1,0-1,1 1,-1-1,1 1,0-1,1 0,-1 0,1 0,0 0,0 0,0-1,1 1,1 0,8 2,1 0,0-1,0-1,1-1,0 0,-1 0,1-2,0 0,1 0,-1-2,0 0,0 0,0-1,1-1,-1-1,-1 0,11-4,-19 6,-1 0,1-1,-1 0,1 0,-1 0,0 0,0-1,0 0,0 0,0 0,-1-1,1 1,-1-1,0 0,0 0,2-4,7-11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1 409,'426'-383,"-422"379,-3 3,-1 0,1-1,-1 1,1 0,-1 0,1 0,0 0,0 0,-1 0,1 0,0 0,0 0,0 0,0 0,0 1,0-1,0 0,0 1,0-1,1 0,-1 1,0 0,0-1,1 1,-1 0,0-1,0 1,1 0,-1 0,0 0,1 0,-1 0,0 1,0-1,1 0,-1 1,0-1,0 0,0 1,1 0,-1-1,0 1,0 0,0-1,0 1,0 0,0 0,0 0,0 0,-1 0,1 0,0 1,35 195,-34-185,-1-1,2 1,-1-1,2 1,0-1,0 0,1 0,0-1,0 1,2-1,-1 0,1-1,0 0,1 0,0 0,1-1,5 4,12 4,-3-4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0:5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21,'-18'3,"1"1,0 0,0 1,1 1,-1 1,1 0,1 1,0 1,0 0,0 1,1 1,1 0,-7 7,10-2,1-1,0 1,1 1,1-1,0 1,2 0,0 1,0 0,2 0,0 0,0 18,-1-8,2-17,1-1,1 1,-1-1,2 1,-1 0,1-1,1 1,0-1,1 0,0 1,0-1,1 0,0-1,1 1,0-1,1 0,-1 0,2 0,-1-1,1 0,1 0,-1-1,1 0,1 0,-1-1,1 0,0-1,1 0,-1 0,1-1,0 0,0 0,0-1,2-1,2 1,1-2,-1 0,1 0,0-1,-1-1,1-1,-1 0,1-1,-1 0,0-1,0-1,-1 0,1-1,-1 0,0-1,-1-1,1 0,-2 0,12-11,-7 8,0-1,-1 0,0-1,-1-1,-1-1,0 0,-1 0,9-17,-11 16,-1-1,-1-1,-1 1,0-1,-2 0,0-1,-1 0,0 1,-2-1,0 0,-2-9,1 22,0-3,0-1,0 0,-1 0,0 0,-1 0,0 1,-1-1,1 0,-2 1,0-1,0 1,0 0,-1 0,-1 0,1 0,-1 1,-1 0,0 0,0 0,-6-5,-8 0</inkml:trace>
  <inkml:trace contextRef="#ctx0" brushRef="#br0" timeOffset="355.639">1 246,'45'9,"2"-2,-1-2,1-2,0-2,-1-2,19-4,277-15,-149-3,-149 30,-27-2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79 113,'-10'43,"-3"29,-4 2,1-7,3-10,4-9,8-9,9-6,8-9,6-7,5-8,-4-10,1-5,0-5,0-2,-2 1</inkml:trace>
  <inkml:trace contextRef="#ctx0" brushRef="#br0" timeOffset="268.03">474 85,'-62'103,"4"3,5 2,-13 47,51-122,2 1,2 0,1 1,2 0,1 1,-1 24,-2-2,4 38,11-79</inkml:trace>
  <inkml:trace contextRef="#ctx0" brushRef="#br0" timeOffset="600.983">841 255,'-53'66,"4"3,2 2,-19 42,54-93,-6 10,6-13,1 1,1 0,0 0,1 1,1 0,1 1,1-1,1 1,0 1,1-1,1 3,4-20,-1 1,1 0,-1-1,1 1,0-1,0 0,0 1,1-1,-1 0,1 0,0 1,0-2,0 1,0 0,0 0,1 0,-1-1,1 0,0 1,0-1,0 0,0 0,0 0,0-1,0 1,0-1,1 0,-1 0,1 0,-1 0,1-1,-1 1,1-1,2 0,125-11,-113 7,1-1,0-1,-1-1,-1-1,1 0,-1-1,0-1,-1-1,0 0,-1-1,0-1,-1 0,-1-1,0 0,-1-1,0-1,-1 0,-1 0,0-1,-2 0,0-1,0 0,-2 0,1-5,-4 8,0 0,-1-1,-1 1,0-1,-1 1,-1-1,0 1,-1 0,-4-15,4 23,0 0,0 1,0-1,-1 1,0 0,0-1,0 1,-1 1,0-1,0 1,-1-1,1 1,-1 0,0 1,-1-1,1 1,-1 0,0 0,0 1,0 0,0 0,-1 0,0 0,-27-4,3 3</inkml:trace>
  <inkml:trace contextRef="#ctx0" brushRef="#br0" timeOffset="970.93">1490 1,'-5'33,"-6"26,-2 12,-2 0,0-9,3-9,4-9,3-8,-2-4,-1-4,2-11,1-8</inkml:trace>
  <inkml:trace contextRef="#ctx0" brushRef="#br0" timeOffset="1265.448">1687 28,'-33'24,"-17"18,1 6,14 0,17-9,12-5,11-9,10-8,3-3,2-4,3-3,-2 2,0-1,-4 3,-4 0</inkml:trace>
  <inkml:trace contextRef="#ctx0" brushRef="#br0" timeOffset="1765.04">1800 395,'35'-34,"-2"-2,-2-2,-1 0,-2-2,19-37,-61 107,13-28,0-1,1 1,-1 0,1 0,-1-1,1 1,0 0,-1 0,1 0,0 0,0 0,1 0,-1-1,0 1,1 0,-1 0,1 0,-1-1,1 1,0 0,0-1,0 1,0 0,0-1,0 1,0-1,0 0,1 1,-1-1,1 0,-1 0,1 1,4-1,0 0,0 0,0-1,1 0,-1 0,0 0,0-1,1 0,-1 0,0 0,0-1,0 0,0 0,-1-1,1 0,-1 0,1 0,-1 0,0-1,0 0,0 0,-1 0,2-2,19-11,-1-1,-19 14,0-1,0 1,1 0,-1 0,1 1,0-1,0 1,1 1,-1-1,0 1,1 0,-1 1,8-2,-12 5,1 0,-1 0,1 0,-1 0,0 1,0-1,0 1,0-1,0 1,-1 0,1-1,-1 1,1 0,-1 0,0 0,0 0,-1 1,1-1,-1 0,1 0,-1 0,0 0,0 1,0-1,-1 0,1 0,-1 2,1 12,9 31,-3-28</inkml:trace>
  <inkml:trace contextRef="#ctx0" brushRef="#br0" timeOffset="2050.495">1236 735,'62'4,"31"-2,8-3,-2 0,-9-5,-11-2,-13 1,-13 1,-7 2,-6-3,-4 0,-5 0,-6-2,-9-1</inkml:trace>
  <inkml:trace contextRef="#ctx0" brushRef="#br0" timeOffset="2516.988">1744 762,'4'54,"-1"0,-4 1,-1-1,-3 0,-2-1,-6 19,-12 42,27-113,0 0,-1 0,1 0,0 0,0 0,0-1,0 1,0-1,0 1,0-1,0 0,0 0,0 1,0-2,0 1,0 0,0 0,0-1,0 1,0-1,0 1,0-1,0 0,0 0,0 0,0 0,-1 0,1 0,0 0,-1-1,1 1,-1-1,1 0,3-1,198-106,-201 108,0 0,-1 1,1-1,0 1,0-1,0 1,-1 0,1 0,0 0,0 0,0 0,0 0,-1 0,1 1,0-1,0 0,-1 1,1 0,0-1,0 1,-1 0,1 0,-1 0,1 0,-1 0,1 0,-1 1,0-1,0 0,1 1,-1-1,0 1,0-1,0 1,-1-1,1 1,0 0,0 0,-1-1,1 1,-1 0,0 0,0-1,1 1,-1 0,0 0,0 0,-1 0,1-1,0 1,-1 0,1 0,-1 0,1-1,-2 2,-16 84,13-61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0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1 590,'207'-11,"48"-7,-95-7,-130 17,-25 2</inkml:trace>
  <inkml:trace contextRef="#ctx0" brushRef="#br0" timeOffset="247.478">311 280,'-19'43,"-6"29,0 6,6 1,5-9,5-12,4-11,3-8,2-6,1-4,5-7,1-2,0 0,4-4,-1-3</inkml:trace>
  <inkml:trace contextRef="#ctx0" brushRef="#br0" timeOffset="695.823">932 110,'43'-20,"0"1,1 3,0 1,2 2,37-5,-78 16,0 1,-1-1,1 1,0 0,0 1,0-1,0 1,0 0,0 0,0 0,0 1,-1 0,1 0,0 0,0 0,0 1,-1 0,1 0,-1 0,0 0,1 1,-1 0,0 0,0 0,-1 0,1 0,-1 1,1 0,-1 0,0 0,-1 0,1 0,-1 0,0 1,0-1,0 1,0 0,-1-1,0 1,0 0,0 4,-4 10,-1 0,-1-1,-1 0,0 0,-2-1,0 0,-1 0,0 0,-1-2,-1 1,-1-1,0-1,-5 5,-200 226,216-244,-7 7,-1 1,1 0,1 0,0 1,0 0,1 1,0-1,1 1,0 0,1 1,0-1,1 1,0 0,1-1,0 6,3-13,0 0,0 0,0 0,1 0,0 0,0 0,0-1,0 1,1-1,-1 1,1-1,0 0,0 0,0 0,0-1,1 1,-1-1,1 1,-1-1,1 0,0-1,0 1,0-1,0 1,4-1,105 5,-64-15,-22 6,-1-2,1-1,-1-1,-1-2,1 0,13-9,-22 6,-4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1 284,'226'-1,"-196"-5,0 0,-1-3,0 0,-1-2,0 0,0-3,-1 0,8-7,-24 16,0-1,0-1,-1 0,1 0,-1-1,-1 0,0-1,0 0,-1 0,0-1,0 0,-1-1,0 1,-1-1,0-1,-1 1,-1-1,2-6,-6 19,-1-1,1 0,0 0,-1 1,1-1,-1 0,1 0,-1 0,1 0,-1 1,1-1,-1 0,1 0,-1 0,1 0,-1 0,1 0,-1 0,1 0,-1-1,1 1,-1 0,1 0,-1 0,1 0,-1-1,1 1,0 0,-1 0,1-1,-1 1,1 0,0-1,-1 1,1-1,-1 18,0 0,2 0,0-1,1 1,0 0,2-1,0 1,1-1,0 0,1-1,1 1,0-1,2-1,-1 1,2-1,0-1,11 12,10 23,-14-22,-2 1,-2 0,0 1,-1 0,-2 1,-1 0,1 13,-7-29,-1 1,0-1,-1 0,-1 1,0-1,-1 1,0-1,-1 0,0 0,-1 0,-1 0,0 0,-1 0,0-1,-1 0,0 0,-1-1,0 1,-6 5,-1 0,0-1,-1-1,-1 0,0-1,-1-1,-1 0,0-1,-14 6,30-16,0-1,1 0,-1 0,0 0,0 0,0 0,0 0,0-1,0 1,0-1,0 1,0-1,0 0,0 1,0-1,0 0,0-1,0 1,0 0,0 0,0-1,0 1,0-1,0 0,0 0,0 0,0 0,1 0,-1 0,0 0,1 0,-1-1,1 1,-1-1,1 1,-1-1,1 1,0-1,0 0,0 0,0 0,0 1,0-1,1 0,-1 0,1 0,-1 0,1 0,0 0,0-1,1-11,1 1,1-1,0 1,1 0,1 0,0 0,0 1,1 0,1 0,0 0,1 1,0 0,1 0,0 1,0 0,6-4,28-38,53-88,-80 116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07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0 597,'163'-113,"-68"25,-5-4,-3-4,4-15,-62 77,-16 16,36-27,-46 46,-1 1,1-1,-1 0,1 1,-1-1,0 1,1 0,-1-1,0 1,0 0,0 1,0-1,-1 0,1 0,-1 1,1-1,-1 1,0 0,0-1,0 1,0 0,0-1,-1 1,1 2,-1-4,30 145,-15-32,-14-90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41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1 112,'72'-17,"225"-24,-157 16,-38 0,-90 22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42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83,'43'0,"34"-5,8-1,-5-5,-12 0,-12 1,-11 3,-9 3,-5 1,-3 2,-2-4,0-1,0 0,0 2,-4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04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52,'5'0,"-4"0,4 0,5 0,1-5,4-1,3-5,0-5,-9 5,-6 9,-8 5,-3 6,0 8,1-1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3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89 629,'6'7,"-1"1,-1 0,1 0,-1 1,-1-1,1 1,-2 0,1 0,-1 0,0 4,4 10,101 374,31-64,-107-273,-30-60,0 0,-1 0,1 0,0-1,0 1,0 0,0-1,-1 1,1-1,0 1,0-1,-1 1,1-1,0 1,-1-1,1 0,-1 1,1-1,-1 0,1 0,-1 1,1-1,-1 0,0 0,1 0,-1 1,0-1,0 0,0 0,1 0,-1 0,0 0,0 0,0 0,0 1,-1-1,1-1,1-2,25-85,4 1,4 2,3 1,4 1,16-17,2-9,-5-3,11-43,-53 103,-14 35</inkml:trace>
  <inkml:trace contextRef="#ctx0" brushRef="#br0" timeOffset="1197.49">5 347,'0'0,"-1"-1,1 1,0-1,-1 1,1-1,0 1,-1-1,1 1,0-1,0 1,-1-1,1 1,0-1,0 1,0-1,0 1,0-1,0 0,0 1,0-1,0 1,0-1,0 1,0-1,0 0,1 1,-1-1,0 1,0-1,1 1,-1-1,0 1,1-1,-1 1,0 0,1-1,-1 1,1-1,-1 1,0 0,1-1,-1 1,1 0,-1-1,1 1,0 0,-1 0,1 0,-1 0,1-1,-1 1,1 0,-1 0,1 0,0 0,-1 0,1 0,-1 0,1 1,-1-1,41-6,-40 6,456-1,-316-24,-141 26,1-1,0 0,0 0,-1 0,1 0,0 0,0 0,-1 0,1 0,0 0,0 0,-1 0,1 0,0 0,0-1,-1 1,1 0,0-1,-1 1,1 0,0-1,-1 1,1-1,-1 1,1-1,-1 1,1-1,-1 1,1-1,-1 0,1 1,-1-1,0 0,1 1,-1-1,0 0,0 1,1-1,-1 0,0 0,0 1,0-1,0 0,0 0,0 1,0-1,0 0,-1 0,-24-30,25 31,-233-227,211 214,11 12</inkml:trace>
  <inkml:trace contextRef="#ctx0" brushRef="#br0" timeOffset="2954.815">936 1306,'0'0,"0"1,0-1,0 0,0 1,0-1,0 0,0 1,0-1,0 0,0 1,0-1,0 0,-1 1,1-1,0 0,0 1,0-1,0 0,-1 0,1 1,0-1,0 0,-1 0,1 0,0 1,-1-1,1 0,0 0,0 0,-1 0,1 0,0 1,-1-1,1 0,0 0,-1 0,1 0,0 0,-1 0,1 0,0 0,-1 0,1 0,0 0,-1-1,1 1,0 0,-1 0,1 0,0 0,-1 0,1-1,0 1,0 0,-1 0,1 0,0-1,0 1,-1 0,1 0,0-1,0 1,0 0,0-1,3 32,-2-29,7 70,-8-57,1-1,0 0,2 0,-1 1,2-1,0-1,0 1,1-1,1 1,-4-11,0 0,-1-1,1 1,0-1,0 0,1 1,-1-1,0 0,1 0,-1-1,1 1,0 0,-1-1,1 0,0 0,0 1,0-2,0 1,0 0,0-1,0 1,0-1,0 0,0 0,0 0,1 0,-1-1,0 1,0-1,0 0,0 1,0-2,-1 1,1 0,0 0,1-2,92-68,-18-29,-78 98,1 0,0 1,0-1,0 1,0-1,0 1,0-1,0 1,0-1,1 1,-1 0,1 0,-1 0,1 0,-1 0,1 0,-1 0,1 1,0-1,-1 0,1 1,0-1,0 1,0 0,-1 0,1-1,0 1,0 0,0 1,-1-1,1 0,0 0,0 1,-1-1,1 1,0 0,0-1,-1 1,1 0,-1 0,1 0,-1 0,1 0,0 1,35 25,-34-23,0-1,1 1,0-1,0 0,0 0,0-1,0 1,0-1,1 0,-1 0,1 0,-1-1,1 1,0-1,0 0,0-1,-1 1,1-1,0 0,0 0,0 0,2-1,2-3,0-1,0 1,-1-1,0-1,0 1,-1-2,1 1,-1-1,-1 0,1 0,-1-1,0 1,-1-2,0 1,0 0,-1-1,0 0,0 0,-1 0,0-1,-1 1,0-1,0-1,2-14</inkml:trace>
  <inkml:trace contextRef="#ctx0" brushRef="#br0" timeOffset="3206.131">2037 1052,'-298'476,"79"-154,205-303,0-3</inkml:trace>
  <inkml:trace contextRef="#ctx0" brushRef="#br0" timeOffset="3834.754">2291 1419,'-107'-4,"94"6,-1 0,1 1,-1 0,1 1,0 1,0 0,1 0,0 2,0-1,0 2,1-1,0 2,-9 7,19-14,-1 0,1 1,0-1,0 0,0 1,0-1,0 0,1 1,-1-1,1 1,-1 0,1-1,0 1,0-1,0 1,1-1,-1 1,0-1,1 1,0-1,-1 1,1-1,0 1,0-1,1 0,-1 1,0-1,1 0,-1 0,1 0,0 0,0-1,0 1,0 0,0-1,0 1,0-1,0 0,0 1,1-1,-1 0,1 0,-1-1,0 1,1 0,0-1,-1 0,1 0,-1 1,1-1,-1-1,1 1,-1 0,1-1,91 15,-93-11,-1-1,0 1,1-1,-1 1,0 0,-1-1,1 1,0 0,-1-1,1 1,-1-1,0 1,0-1,0 1,0-1,0 0,0 1,-1-1,1 0,-1 0,0 0,0 0,1 0,-1 0,0-1,0 1,-2 1,0 0,-59 64,-72 94,132-158,1-1,0 0,0 0,0 1,0-1,1 1,-1 0,1-1,-1 1,1 0,0 0,0 0,0 0,1 0,-1 0,1 0,-1 0,1 0,0 0,0 0,0 1,1-1,-1 0,1 0,0 0,0 0,0 0,0 0,0-1,0 1,1 0,0-1,-1 1,1-1,0 1,0-1,0 0,1 1,10 0,0 0,0-1,0-1,0 0,1 0,-1-2,0 1,0-2,0 0,0 0,0-1,-1-1,1 0,1-2,124-57,-121 51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56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1,'0'33,"0"31,0 9,0 1,0-6,0-11,0-10,0-7,0-7,0-4,0-2,0-10,0-8</inkml:trace>
  <inkml:trace contextRef="#ctx0" brushRef="#br0" timeOffset="334.749">226 141,'-34'29,"-10"14,6 0,10-3,14-7,15-11,7-3,7-5,5-1,5 3,-2 4,0-3,-5 2,1-3,-4 1,0-3,-1-4</inkml:trace>
  <inkml:trace contextRef="#ctx0" brushRef="#br0" timeOffset="834.385">395 536,'197'-257,"-194"254,-3 1,1 0,0 1,0-1,0 1,0-1,1 1,-1-1,0 1,1-1,-1 1,1 0,-1 0,1 0,-1 0,1 0,0 0,0 0,-1 0,1 1,0-1,0 1,0 0,0-1,0 1,0 0,0 0,0 0,-1 0,1 0,0 1,0-1,0 0,2 2,4 6,-6-5,-1 0,1-1,1 1,-1-1,0 1,1-1,-1 0,1 0,0 0,0 0,0-1,0 1,0-1,0 1,0-1,0 0,0 0,0-1,1 1,-1-1,0 0,1 1,-1-1,0-1,3 1,114-47,-54 15,-62 32,0-1,1 1,-1 0,0 0,1 0,-1 0,0 1,0 0,1 0,-1 0,0 1,0-1,0 1,0 0,0 0,-1 0,1 0,-1 1,1 0,-1-1,0 1,0 0,0 1,0-1,0 1,23 18,-19-17,1-1,-1 0,1 0,0-1,0 0,0-1,1 0,-1 0,1 0,-1-1,1-1,4 1,11-1</inkml:trace>
  <inkml:trace contextRef="#ctx0" brushRef="#br0" timeOffset="1098.139">56 790,'43'-5,"29"-6,12-1,1 1,-4-2,-7 1,-10 2,-8 4,-7-3,-8 1,-6 1,-4 2,-3 2,-1 2,0 0,0 1,-5 1</inkml:trace>
  <inkml:trace contextRef="#ctx0" brushRef="#br0" timeOffset="1548.188">536 875,'1'381,"5"-337,-6-43,0 0,0-1,0 1,0 0,0 0,0-1,0 1,0 0,1-1,-1 1,0 0,0-1,1 1,-1 0,0-1,1 1,-1-1,1 1,-1 0,1-1,-1 1,1-1,-1 1,1-1,-1 0,1 1,-1-1,1 0,0 1,-1-1,1 0,0 0,-1 1,1-1,0 0,0 0,-1 0,1 0,0 0,-1 0,1 0,0 0,0 0,-1 0,1-1,0 1,-1 0,1 0,0-1,-1 1,1 0,-1-1,1 1,0-1,-1 1,105-119,-86 100,-11 9,1 1,0-1,0 1,1 1,0 0,1 0,0 1,0 1,1-1,-1 2,1 0,1 0,-12 5,1-1,-1 1,1 0,-1 0,1 0,-1 0,1 0,-1 0,1 1,-1-1,1 0,-1 1,1-1,-1 1,1 0,-1-1,0 1,1 0,-1 0,0 0,0 0,0 0,1 0,-1 0,0 0,0 0,-1 0,1 1,0-1,0 0,-1 1,1-1,0 1,-1-1,0 1,1-1,-1 0,0 1,6 63,-6-60,-1 53,0-32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1:55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0,'-17'135,"-21"175,-19 40,38-266,22-71</inkml:trace>
  <inkml:trace contextRef="#ctx0" brushRef="#br0" timeOffset="354.151">583 57,'-39'64,"3"2,3 1,3 2,3 1,2 1,-12 68,35-133,0 1,1-1,0 1,1-1,-1 1,1-1,0 1,1-1,0 1,0-1,0 1,0-1,1 0,1 1,-1-1,1 0,0-1,0 1,0 0,1-1,0 0,0 0,0 0,1 0,0 0,0-1,0 0,0 0,0-1,1 1,5 1,-1 0,1 0,0-1,1-1,-1 0,1 0,-1-1,1-1,0 1,0-2,0 0,-1 0,1-2,0 1,0-1,-1-1,1 0,-1 0,0-1,0-1,0 0,-1 0,0-1,7-5,4-2,-2-1,1-1,-2 0,0-2,-1 0,0 0,-1-2,-2 0,0-1,-1 0,0-1,-2-1,-1 0,0 0,-2-1,-1 0,0-1,-2 1,-1-1,0 0,-2 0,-1-17,-1 34,-1-1,0 1,0-1,-1 1,1-1,-2 1,1 0,-1 0,0 0,-1 0,1 0,-1 1,-1-1,1 1,-1 0,0 1,-1-1,1 1,-1 0,0 0,0 1,-1 0,1 0,-1 0,0 1,0 0,0 0,0 1,-1 0,1 0,-1 1,1 0,-1 0,1 0,-7 1,0 2,1 0,0 1,-1 0,1 1,1 0,-1 1,1 1,0 0,0 1,0 0,1 0,0 1,1 1,-1 0,2 0,-1 1,2 0,-1 1,1 0,1 0,0 1,0 0,1 0,1 1,-7 16</inkml:trace>
  <inkml:trace contextRef="#ctx0" brushRef="#br0" timeOffset="700.186">1345 142,'-31'42,"1"2,2 1,3 1,1 2,3 0,1 1,0 12,16-53,2-1,-1 0,1 0,0 1,0-1,1 1,0 0,0-1,1 1,0 0,1 0,-1-1,2 1,-1 0,1-1,0 1,0-1,1 0,0 0,0 0,1 0,0 0,0-1,1 1,-1-1,1 0,1-1,-1 1,1-1,0 0,0-1,1 1,-1-1,1 0,3 0,0 1,0-1,0-1,0 0,1 0,-1-1,1-1,0 0,-1 0,1-1,0 0,0-1,-1 0,1 0,0-2,-1 1,0-1,1-1,-1 0,0 0,-1-1,1 0,-1 0,0-1,2-3,9-7,-1 0,-1-2,0-1,-1 0,-1-1,-1 0,-1-1,-1-1,4-10,-12 22,0-1,-1 1,-1-1,0 0,0 0,-1 0,0 0,-1-1,0 1,-1 0,-1-1,1 1,-2 0,1 0,-2 0,0 0,0 0,-1 0,0 1,0-1,-1 1,-2-1,5 5,-1 0,0-1,-1 1,1 1,-1-1,0 1,-1-1,1 1,-1 0,0 1,-1-1,1 1,-1 0,1 0,-1 1,0 0,-1 0,1 0,-1 1,1 0,-1 0,1 0,-1 1,0 0,0 1,-6-1,-6 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1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1,'-43'117,"-38"106,80-218,-1 0,1 1,0-1,0 1,1-1,0 1,0-1,0 1,1-1,0 1,0-1,0 1,0-1,1 0,0 1,0-1,1 0,-1 0,1-1,0 1,0-1,1 1,-1-1,1 0,0 0,0 0,1-1,-1 0,1 1,-1-1,1-1,0 1,0-1,0 0,0 0,1 0,-1-1,3 0,99 16,-99-15,-1-1,1 0,0 0,-1-1,1 0,0 0,0-1,-1 0,1 0,-1-1,1 0,-1 0,3-2,8-6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2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1 317,'148'-113,"78"-80,-225 192,-1 0,1 0,-1 1,1-1,-1 0,1 1,0-1,-1 1,1-1,0 0,0 1,-1 0,1-1,0 1,0 0,0-1,0 1,0 0,-1 0,1-1,0 1,0 0,0 0,0 0,0 0,0 0,0 1,-1-1,1 0,0 0,0 1,0-1,0 0,0 1,-1-1,1 1,0-1,0 1,-1-1,1 1,0-1,-1 1,1 0,-1-1,1 1,-1 0,1 0,-1-1,1 1,-1 1,15 51,-12-38,-1-1,1-1,0 0,1 0,1-1,0 1,1-1,0 0,1 0,0-1,0 0,2 0,-1-1,1 0,1 0,0-1,4 3,44 18,-39-25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6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1 209,'38'-1,"1"-3,-1 0,0-3,0-1,-1-2,0-1,-1-2,15-9,107-90,-156 110,1 0,-1 1,1-1,0 0,0 1,0 0,0 0,0 0,0 0,0 0,1 1,-1-1,0 1,0 0,0 0,1 0,-1 0,0 1,0-1,0 1,1 0,-1 0,0 0,0 0,0 0,-1 1,1-1,0 1,0 0,-1 0,1 0,-1 0,0 1,0-1,1 1,66 99,-53-62,-2 0,-1 1,-2 1,-2 0,-2 0,-2 0,-1 1,-3 0,-1 0,-2 0,-2-1,-2 1,-10 34,10-48,6-18,-1-1,0 0,-1 0,0 1,0-1,-1 0,-1-1,1 1,-2-1,1 1,-1-1,0 0,-1-1,0 0,-1 0,0 0,0 0,0-1,-1 0,0-1,-1 0,1 0,-1-1,-8 4,10-6,-1 0,0-1,0 0,0-1,0 1,0-2,-1 1,1-1,0 0,0-1,0 0,-1 0,1-1,0 0,0 0,1-1,-1 0,1 0,-1-1,1 0,0 0,0-1,0 1,1-2,0 1,0-1,0 0,1 0,0 0,0-1,0 0,1 0,0 0,1-1,-1 1,1-1,1 0,-1 0,2 0,-1 0,1 0,0-6,4-3,1 0,1 0,0 0,2 0,0 1,0 0,2 1,0 0,0 0,2 1,0 0,0 1,13-11,-3-1,166-173,-167 179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6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1 411,'103'-76,"25"-19,-4-4,12-22,-135 120,-1 0,0 0,1 0,0 0,-1 0,1 0,0 0,-1 0,1 0,0 0,0 0,0 0,0 0,0 1,0-1,0 0,0 1,0-1,0 1,0-1,0 1,0-1,1 1,-1 0,0 0,0-1,0 1,1 0,-1 0,0 0,0 0,0 1,1-1,-1 0,0 0,0 1,0-1,0 1,1-1,-1 1,0-1,0 1,0 0,0 0,0-1,-1 1,1 0,0 0,0 0,0 0,-1 0,1 0,0 0,-1 0,50 144,32 44,-70-171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1,'-19'9,"0"0,0 2,1 1,0 0,1 1,1 0,0 2,1 0,0 1,1 0,1 1,1 0,0 1,1 1,1 0,1 0,1 1,0 0,2 1,0-1,1 1,1 3,3-7,0 0,2 0,0 1,1-1,0 0,2 0,0-1,1 1,0-1,3 4,-5-13,1 1,0-1,1 0,-1-1,1 1,1-1,-1 1,1-2,0 1,0-1,1 0,0 0,0 0,0-1,0 0,0-1,1 0,0 0,0 0,0-1,0 0,3 0,8 1,1-1,0 0,0-2,0 0,0-1,0-1,0-1,0-1,-1 0,1-2,-1 0,0-1,-1-1,0-1,0 0,-1-2,0 0,-1 0,0-2,-1 0,0-1,-1 0,-1-1,0-1,-1 0,-1 0,-1-1,0-1,-1 0,-1 0,0-1,-2 0,3-9,-7 19,1-1,-1 1,-1-1,0 0,0 0,-1 0,0 0,-1 0,0 1,0-1,-1 0,-1 1,0-1,0 1,0-1,-1 1,-1 1,0-1,0 0,0 1,-1 0,0 1,-1-1,0 1,0 0,0 1,-7-5,-63-28,41 26</inkml:trace>
  <inkml:trace contextRef="#ctx0" brushRef="#br0" timeOffset="282.568">0 452,'109'-12,"472"-66,-184 2,-293 54,-95 25,-6 1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0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0 226,'6'4,"0"-1,0 0,0 0,0-1,1 0,-1 0,1 0,-1-1,1 0,0 0,-1-1,1 0,0 0,7 1,297 2,-103-29,-172 13,-31 6</inkml:trace>
  <inkml:trace contextRef="#ctx0" brushRef="#br0" timeOffset="311.784">424 0,'0'29,"0"14,0 5,-5-1,-2-4,1-5,1-3,2-3,0-3,2 0,1-2,0 1,0-1,5 1,2-1,-1 1,4-4,0-7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19.5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85,'1329'0,"-911"-27,188 26,-325 29,475-28,-154 0,-297-27,104 27,-116 27,146-15,-153 5,163-15,-213-4,408 1,-220-26,79-1,0-2,354 31,-467-30,120 30,-217 27,221-28,-252 28,68-27,151 9,-117 9,115-19,-197-2,-155 3,284-13,-222-1,121 9,-251 4,-9 5,-32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10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0,'-29'74,"-117"229,-43 18,151-262,-54 64,92-125,2-4</inkml:trace>
  <inkml:trace contextRef="#ctx0" brushRef="#br0" timeOffset="303.784">72 57,'3'27,"2"-1,1 1,1-1,1 0,1-1,2 0,0 0,1-1,2 0,0-2,2 1,0-2,2 0,0-1,5 3,11 18,131 207,-126-163,-31-69</inkml:trace>
  <inkml:trace contextRef="#ctx0" brushRef="#br0" timeOffset="620.053">777 565,'10'43,"2"19,1 4,-4-5,-2-7,-7-9,-4-7,-6-10,-6-9,0-9</inkml:trace>
  <inkml:trace contextRef="#ctx0" brushRef="#br0" timeOffset="1056.066">720 565,'22'-12,"0"1,1 1,0 2,0 0,1 1,0 1,0 2,16-1,-38 4,0 1,0-1,0 1,0 0,0 0,0 0,-1 0,1 0,0 0,0 1,0-1,0 0,0 1,-1 0,1-1,0 1,0 0,-1 0,1 0,-1 0,1 0,-1 0,1 1,-1-1,0 0,1 1,-1-1,0 1,0 0,0-1,0 1,0 0,-1-1,1 1,0 0,-1 0,0 0,1 0,-1-1,0 1,0 0,0 0,0 0,0 0,0 0,0 0,-1 0,1-1,-1 1,0 0,1 0,-1-1,0 1,0 0,0-1,0 1,-1 0,-35 39,-17 25,53-64,0 0,0 0,0 0,1 0,-1 1,1-1,-1 0,1 0,0 0,0 1,0-1,0 0,0 0,1 0,-1 1,1-1,-1 0,1 0,0 0,0 0,0 0,0 0,0 0,0 0,1-1,-1 1,0 0,1-1,0 1,-1-1,1 1,0-1,0 0,1 1,169 75,-170-76,-1 1,1-1,-1 1,0 0,1-1,-1 1,0 0,0 0,0 0,-1 0,1 0,0 0,-1 0,1 0,-1 0,0 0,0 0,1 0,-1 0,-1 0,1 1,0-1,0 0,-1 0,1 0,-1 0,0 0,0 0,1 0,-1 0,0-1,-1 1,1 0,0 0,0-1,-1 1,1-1,-1 1,0-1,1 0,-3 1,-75 51,-66 7,120-53</inkml:trace>
  <inkml:trace contextRef="#ctx0" brushRef="#br0" timeOffset="1336.628">1567 508,'-24'43,"-22"29,-13 7,-2-6,6-10,2-10,5-11,6-6,1-6,2-7,4-3,2 0,2-4,6 1,3-3,1 1,3-2</inkml:trace>
  <inkml:trace contextRef="#ctx0" brushRef="#br0" timeOffset="1987.808">1652 818,'-307'220,"289"-207,-55 54,101-71,21-25,0-2,-3-2,0-2,28-30,68-52,-139 114,-1 0,1 0,0 0,0 1,0-1,0 1,0-1,1 1,-1 0,1 1,-1-1,1 1,0-1,0 1,0 0,-1 0,1 1,0-1,0 1,0 0,0 0,0 0,0 1,0-1,0 1,0 0,0 0,-1 0,1 1,0-1,-1 1,1 0,-1 0,0 0,1 0,-1 1,0-1,0 1,-1 0,1 0,0 0,-1 0,0 1,1 0,46 159,-20-76,-28-86,0 0,0 0,0 1,-1-1,1 0,0 1,-1-1,1 0,-1 1,1-1,-1 1,0-1,0 1,0-1,0 1,0-1,0 1,0-1,0 1,0-1,-1 1,1-1,-1 1,1-1,-1 0,0 1,1-1,-1 0,0 1,0-1,0 0,0 0,0 0,0 0,0 0,0 0,0 0,-1 0,1 0,0-1,0 1,-1 0,1-1,-1 1,1-1,-1 0,1 1,-1-1,1 0,-1 0,1 0,-1 0,1 0,-1 0,1 0,0 0,-1-1,1 1,-1-1,-205-51,150 34,-65-26,105 37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50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1 222,'27'-7,"0"1,0 2,1 0,-1 2,18 1,-6-1,383-1,-389 6,1 0,-1 3,0 1,0 1,3 3,-4-2,-8-6,-30-17,-205-190,192 179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26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200 264,'33'-3,"1"-1,-1-1,0-2,-1-1,18-8,16-3,322-107,-246 78,-141 48,0-1,0 1,0-1,0 1,0 0,0 0,0 0,1 0,-1 0,0 0,0 0,0 0,0 0,0 0,0 1,0-1,1 0,-1 1,0-1,0 1,0-1,0 1,-1 0,1-1,0 1,0 0,0-1,0 1,-1 0,1 0,0 0,-1 0,1 0,0 0,-1 0,0 0,1 0,-1 0,0 0,1 0,-1 0,0 1,0-1,3 56,-3-47,25 329,-9 1,0-223,-16-116,1-1,-1 1,0-1,1 0,-1 1,0-1,0 1,0-1,0 1,1-1,-1 1,0-1,0 1,0-1,0 1,0-1,0 1,0-1,0 1,0-1,0 1,-1-1,1 1,0-1,0 1,0-1,-1 0,1 1,0-1,0 1,-1-1,1 0,0 1,-1-1,1 0,0 1,-1-1,1 0,-1 1,1-1,-1 0,1 0,0 1,-1-1,1 0,-1 0,1 0,-1 0,1 0,-1 0,1 0,-1 0,1 0,-1 0,1 0,-1 0,1 0,-1 0,1 0,-1-1,1 1,-1 0,1 0,-1-1,-36-20,26 14,-20-10,0 2,-1 1,0 2,-1 1,-1 2,0 0,0 3,0 1,-1 1,1 2,-1 2,0 1,0 1,1 2,-17 5,15-4,1 2,-1 2,2 1,-1 1,1 2,1 2,0 1,1 1,1 2,1 1,0 2,-22 21,49-40,-1 0,1 0,0 0,0 1,1-1,-1 1,1 0,-1 0,1 0,0 0,1 0,-1 0,1 0,0 1,0-1,0 1,0-1,1 0,0 1,0-1,0 3,5 8</inkml:trace>
  <inkml:trace contextRef="#ctx0" brushRef="#br0" timeOffset="428.605">341 631,'401'-62,"-231"43,-62 9,0-4,-1-5,44-17,-132 28,-18 7,0 0,1 0,-1 0,0-1,1 1,-1 0,1 1,-1-1,1 0,0 0,-1 1,1-1,0 1,-1-1,1 1,0 0,0 0,-1-1,1 1,0 1,0-1,-1 0,1 0,0 1,0-1,-1 0,1 1,0 0,-1-1,1 1,-1 0,1 0,-1 0,1 0,-1 0,0 0,1 1,-1-1,0 0,0 1,1 0,-1 9,1 0,-2 0,0 0,0 0,-1 0,0 0,-1 0,0 0,-1-1,-2 7,-9 48,13-59,-1 1,1 0,-1-1,1 1,1 0,-1 0,1 0,0 0,1-1,-1 1,1 0,1 0,0 0,-1-1,2 1,-1-1,1 0,0 1,0-1,1-1,0 1,4 4,9 2</inkml:trace>
  <inkml:trace contextRef="#ctx0" brushRef="#br0" timeOffset="684.01">1949 716,'-14'34,"-5"15,5 0,6-9</inkml:trace>
  <inkml:trace contextRef="#ctx0" brushRef="#br0" timeOffset="830.613">1893 207,'0'0</inkml:trace>
  <inkml:trace contextRef="#ctx0" brushRef="#br0" timeOffset="1151.369">2175 970,'186'-315,"-172"298,-9 25,-6 38,1-37,-2-3,2 1,-1 0,1 0,0 0,0-1,1 1,0 0,0 0,1-1,0 1,0-1,0 1,1-1,0 0,0 0,1 0,0 0,-1-1,2 1,-1-1,1 0,0 0,0-1,0 1,1-1,-1 0,1-1,0 1,0-1,0-1,1 1,-1-1,1 0,-1 0,1-1,3 1,-3-4,0 0,0-1,0 1,0-1,-1-1,1 1,-1-1,0 0,0 0,0-1,-1 0,1 0,-1 0,-1-1,1 0,-1 0,0 0,0 0,0-1,1-3,1 0,90-176,-83 166</inkml:trace>
  <inkml:trace contextRef="#ctx0" brushRef="#br0" timeOffset="1551.876">2993 687,'-2'11,"0"0,0 0,1 1,0-1,1 0,1 0,-1 0,2 1,0-1,0 0,1 0,0-1,1 1,0-1,0 1,1-1,4 4,-7-11,0-1,1 0,-1 0,1 0,0 0,-1-1,1 1,0-1,0 1,0-1,0 0,0 0,0-1,1 1,-1 0,0-1,0 0,0 0,1 0,-1 0,0-1,0 1,0-1,0 1,1-1,-1 0,0-1,0 1,-1 0,3-2,83-57,-85 58,24-19,0 0,-2-2,0-1,-2-1,0-1,-2-1,-1-1,-1 0,-1-2,-2 0,-1-1,-2 0,0-1,-3-1,0 0,-2-2,-6 19,0 0,-1 0,-1 0,-1 0,0 1,-1-1,0 0,-2 0,0 1,0 0,-2 0,1 0,-2 1,0-1,-1 1,0 1,-11-12,15 20,-1 0,-1 1,1 0,-1 0,1 1,-1-1,0 1,-1 1,1-1,0 1,-1 0,1 0,-1 1,0 0,1 0,-1 1,0-1,0 1,1 1,-1-1,0 1,1 1,-1-1,1 1,-1 0,1 1,0-1,-1 1,-2 2,-4 2,-1 1,2 0,-1 1,1 0,0 1,1 0,0 1,1 0,0 0,0 1,2 1,-7 10,8-10,-1 1,2 1,0-1,1 1,0 0,1 0,1 1,0-1,1 1,1 0,0-1,1 1,1 0,0 0,1-1,1 1,1-1,0 0,1 0,0 0,1 0,1-1,0 0,1-1,1 1,0-1,1-1,15 12,1-2,1 0,1-2,1-1,1-2,0-1,2-1,-1-1,2-2,-1-1,2-2,24 4,-26-6</inkml:trace>
  <inkml:trace contextRef="#ctx0" brushRef="#br0" timeOffset="19172.823">4235 293,'10'-4,"0"1,0-1,0 0,0-1,-1 0,0-1,0 0,-1 0,1-1,-1 0,-1 0,1-1,-1 0,-1 0,1-1,-1 0,-1 0,0 0,0-1,3-9,-8 18,0-1,0 1,0-1,0 1,1-1,-1 1,1-1,-1 1,1-1,0 1,-1 0,1-1,0 1,0 0,0-1,0 1,0 0,0 0,0 0,1 0,-1 0,0 0,0 0,1 1,-1-1,1 0,-1 1,1-1,-1 1,1 0,-1-1,1 1,-1 0,1 0,-1 0,1 0,-1 0,1 0,0 0,-1 1,1-1,-1 0,1 1,-1-1,0 1,1 0,-1 0,1-1,-1 1,0 0,0 0,1 0,-1 0,0 0,0 1,0-1,0 0,0 1,54 154,-36-86,99 270,-113-328,-2 2,2-1,0 0,0 0,1 0,1-1,0 0,1 0,0-1,1 0,0 0,-7-10,-1-1,1 0,-1 0,1 1,-1-1,1 0,-1-1,1 1,-1 0,1 0,-1-1,0 1,1-1,-1 1,1-1,-1 1,0-1,0 0,1 0,-1 0,0 0,0 0,0 0,0 0,0 0,0 0,0 0,0 0,0-1,-1 1,1 0,0-1,-1 1,1 0,-1-1,0 1,1-1,-1 1,0-1,0 1,0-1,0 1,0-1,0 1,0-1,-1 1,1-1,-1 1,1 0,-1-1,3-8,55-270,46-88,-81 249,-29 107,3 18</inkml:trace>
  <inkml:trace contextRef="#ctx0" brushRef="#br0" timeOffset="20102.537">5195 490,'1'2,"0"1,0 0,0 0,-1-1,1 1,-1 0,0 0,0 0,0-1,0 1,0 0,0 0,-1 0,1-1,-1 1,0 0,0 0,0-1,-1 2,-102 291,54-148,52-146,-1-1,0 0,0 0,0 0,0 0,0 0,1 0,-1 0,0-1,0 1,0 0,0-1,0 1,0-1,0 1,0-1,0 1,0-1,0 0,0 1,0-1,-1 0,1 0,0 0,0 0,-1 0,1 1,0-1,-1 0,1 0,-1-1,0 1,1 0,-1 0,0 0,1 0,127-241,45-68,-173 309,1 1,-1-1,0 0,0 1,1-1,-1 1,0-1,1 0,-1 1,1-1,-1 1,1-1,-1 1,1-1,-1 1,1 0,-1-1,1 1,-1-1,1 1,0 0,-1 0,1-1,0 1,-1 0,1 0,0 0,-1 0,1 0,0 0,-1 0,1 0,0 0,0 0,-1 0,1 0,0 0,-1 1,1-1,-1 0,1 0,0 1,-1-1,1 0,-1 1,1-1,0 1,-1-1,0 1,1-1,-1 1,1-1,-1 1,1-1,-1 1,0 0,0-1,1 1,-1 0,0-1,0 1,0 0,13 43,-10-26,2 17,0-1,3 0,0-1,2 0,6 9,57 144,-57-126,-16-60,0 1,0 0,0-1,0 1,-1 0,1-1,0 1,-1-1,1 1,0 0,-1-1,1 1,-1-1,1 1,0-1,-1 1,1-1,-1 0,0 1,1-1,-1 0,1 1,-1-1,0 0,1 0,-1 1,0-1,1 0,-1 0,0 0,1 0,-1 0,0 0,1 0,-1 0,0 0,1 0,-1 0,1 0,-1-1,0 1,1 0,-1 0,0-1,1 1,-1-1,1 1,-1 0,1-1,-1 1,1-1,-1 1,-34-20,-213-137,192 138,32 15</inkml:trace>
  <inkml:trace contextRef="#ctx0" brushRef="#br0" timeOffset="20677.004">6013 406,'-44'174,"-8"-2,-17 23,12-29,42-103,21-58,3-5</inkml:trace>
  <inkml:trace contextRef="#ctx0" brushRef="#br0" timeOffset="21271.623">6521 773,'-132'47,"120"-44,-4 1,0 0,0 1,1 0,0 1,0 1,1 0,-1 1,2 1,-1 0,-11 11,23-18,0 0,1 1,-1-1,1 0,-1 1,1-1,0 1,0 0,0-1,0 1,0 0,1 0,-1-1,1 1,0 0,0 0,0 0,0 0,0-1,1 1,-1 0,1 0,0 0,0-1,0 1,0 0,0-1,0 1,1-1,-1 0,1 1,0-1,0 0,0 0,0 0,0 0,0 0,0 0,1-1,-1 1,1-1,-1 0,1 0,-1 0,1 0,1 0,112 42,-114-41,0-1,0 1,-1-1,1 1,0-1,-1 1,0 0,1 0,-1 0,0 0,0 0,0 0,0 0,0 0,-1 0,1 1,-1-1,1 0,-1 0,0 1,0-1,0 0,0 0,0 1,-1-1,1 0,-1 0,1 1,-1-1,0 0,0 0,0 0,0 0,0 0,0 0,0 0,-2 1,-57 68,58-69,-20 17,18-17,0 1,0 0,0 1,0-1,0 1,1-1,0 1,-1 0,1 0,1 1,-1-1,1 1,-1-1,1 1,0 0,1 0,-1 0,1 1,3-3,0 0,0 0,1-1,-1 1,1 0,0-1,-1 0,1 0,0 0,0 0,1 0,-1 0,0-1,0 1,1-1,-1 0,1 0,-1-1,1 1,0-1,-1 1,1-1,-1 0,1 0,0-1,-1 1,1-1,-1 0,1 0,173-47,-153 41</inkml:trace>
  <inkml:trace contextRef="#ctx0" brushRef="#br0" timeOffset="22421.077">312 1505,'130'-16,"257"-7,-188 9,0 9,160 18,150 23,194 3,-118-11,238-29,-253-28,117 0,71 30,-465 29,167-31,-436 1</inkml:trace>
  <inkml:trace contextRef="#ctx0" brushRef="#br0" timeOffset="22890.136">7340 631,'-5'9,"-6"4,-2 4,7-1,4-7,7-6,3-8,5-4,-5 1,-8 1,-9 2,-3 6,0 9,3 1</inkml:trace>
  <inkml:trace contextRef="#ctx0" brushRef="#br0" timeOffset="23290.098">7368 1054,'-5'5,"-1"6,0 7,1 4,6-1,3-9,6-7,1-9,-6-3,-4 3,-7 4,-3 5,1 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3:00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0,'-1'0,"-1"0,1 0,0 1,-1-1,1 0,0 1,-1-1,1 0,0 1,-1 0,1-1,0 1,0 0,0 0,-1-1,1 1,0 0,0 0,0 0,0 0,1 1,-1-1,0 0,0 0,1 0,-1 1,1-1,-1 0,1 1,-1-1,1 0,0 1,0-1,0 1,-1-1,2 0,-1 1,0-1,0 1,0-1,0 0,1 1,-1 0,-2 8,-3 2,1 0,0 0,1 1,1-1,0 1,0 0,1-1,1 1,0 0,1 0,0 0,1-1,0 1,1-1,1 1,4 10,-6-20,-1-1,1 0,-1 0,1 0,0 0,0 0,0 0,0-1,0 1,0-1,0 1,1-1,-1 0,1 0,-1 0,1 0,-1 0,1-1,-1 1,1-1,0 1,-1-1,1 0,0 0,-1 0,1-1,0 1,-1 0,1-1,-1 0,1 0,-1 0,1 0,-1 0,1 0,-1-1,76-62,-1-25,-76 89,1 0,-1 1,1-1,-1 1,1-1,-1 1,1-1,-1 1,0 0,0 0,1 0,-1 0,0 0,0 0,0 0,0 0,0 0,0 0,0 0,0 1,0-1,-1 0,1 1,0-1,-1 1,1-1,-1 1,0-1,1 1,-1-1,0 1,0-1,0 2,3 5,52 82,-52-88,-1 0,0 1,1-1,-1 0,1 0,0 0,0-1,-1 1,1-1,0 1,0-1,1 0,-1 0,0 0,0-1,0 1,1-1,-1 0,0 0,0 0,1 0,-1 0,0-1,0 0,1 1,-1-1,0 0,0-1,0 1,1-1,8-7,-1-1,0 0,0 0,-1-1,-1-1,0 1,0-1,-1-1,-1 0,0 0,-1 0,0-1,-1 0,1-5,14-67,-18 62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32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1 204,'54'-27,"203"-124,-255 148,0 1,0 0,0 0,0 0,0 1,0-1,1 0,-1 1,0-1,1 1,0 0,-1 0,1 0,0 0,-1 1,1-1,0 1,0-1,0 1,-1 0,1 0,0 0,0 1,0-1,0 1,-1-1,1 1,0 0,-1 0,1 0,0 0,-1 1,0-1,1 1,-1-1,0 1,0 0,1 0,-2 0,1 0,0 0,0 1,-1-1,1 1,3 17,-2 0,0 1,-1-1,-1 1,-1-1,-1 1,-2 8,1 21,-2 445,4-464,2 1,1 0,1-1,2 0,1 0,10 29,-17-59,0 0,0 1,0-1,0 0,1 1,-1-1,0 0,1 0,-1 1,0-1,1 0,0 0,-1 0,1 0,0 0,-1 0,1 0,0 0,0 0,0 0,0 0,0 0,0 0,0-1,0 1,1 0,-1-1,0 1,0-1,0 1,1-1,-1 0,0 1,0-1,1 0,-1 0,0 0,1 0,-1 0,0 0,1-1,-1 1,0 0,0-1,1 1,-1 0,0-1,0 0,0 1,0-1,1 0,-1 1,0-1,0-1,12-13,-1-1,0-1,-2 0,0-1,-1 1,0-2,-2 1,0-1,-1-1,2-14,5-8,-2 7,45-141,-8-3,-5-12,-16 72,-22 120,-5 10</inkml:trace>
  <inkml:trace contextRef="#ctx0" brushRef="#br0" timeOffset="1178.159">1102 684,'-227'462,"207"-419,32-87,118-143,-54 87,105-161,-181 262,0 0,0 0,0 0,0 0,0 0,0 0,0 0,1 0,-1 0,0 0,1 0,-1 0,1 0,-1 0,1 0,-1-1,1 1,0 0,-1 0,1-1,0 1,0 0,-1-1,1 1,0-1,0 1,0-1,0 1,0-1,0 0,0 1,0-1,0 0,0 0,0 0,0 0,0 0,0 0,0 0,0 0,0 0,0 0,0 0,0-1,0 1,-1 0,1-1,0 1,0-1,0 1,0-1,0 1,-1-1,1 0,0 1,0-1,-1 0,1 0,0 1,-1-1,1 0,-1 0,1 0,-1 0,0 0,1 0,-1 0,0 0,0 0,1 0,9 284,7-117,-17-165,0 0,1 0,-1-1,0 1,0 0,0 0,0-1,0 1,0 0,0 0,0-1,0 1,0 0,-1 0,1-1,0 1,0 0,-1 0,1-1,-1 1,1-1,0 1,-1 0,1-1,-1 1,1-1,-1 1,0-1,1 1,-1-1,1 1,-1-1,0 0,1 1,-1-1,0 0,0 1,1-1,-1 0,0 0,0 0,1 0,-1 0,0 0,0 0,1 0,-1 0,0 0,0 0,1-1,-1 1,0 0,0 0,1-1,-1 1,0 0,1-1,-1 1,1-1,-1 1,0-1,1 1,-41-41,34 34,-7-10,-1 1,-1 1,0 0,-2 1,1 0,-2 2,1 0,-8-2,-44 5,53 14</inkml:trace>
  <inkml:trace contextRef="#ctx0" brushRef="#br0" timeOffset="1659.636">1920 600,'-51'40,"-72"143,-42 70,44-77,111-128,10-47,1 0,-1 0,0-1,0 1,0 0,1 0,-1 0,0 0,1 0,-1-1,1 1,-1 0,1 0,-1-1,1 1,0 0,-1-1,1 1,0-1,0 1,-1-1,1 1,0-1,0 1,0-1,-1 0,1 1,0-1,0 0,0 0,0 0,0 0,0 0,0 0,0 0,-1 0,1 0,0 0,0 0,0 0,0-1,0 1,0 0,-1-1,1 1,0-1,0 1,0-1,-1 1,1-1,0 0,14-7</inkml:trace>
  <inkml:trace contextRef="#ctx0" brushRef="#br0" timeOffset="2375.016">2287 825,'-2'-2,"1"0,-1 0,0 0,1 0,-1 1,0-1,0 1,0-1,0 1,0 0,-1 0,1 0,0 0,-1 0,1 0,0 0,-1 1,1 0,-1-1,1 1,-1 0,1 0,-1 0,1 0,-1 1,-14 1,1 2,-1 0,1 1,0 0,0 1,0 1,1 1,0 0,1 1,-1 1,2 0,-8 7,2-3,-34 53,52-65,0-1,0 1,0 0,1 0,-1 0,1 0,-1 0,1 0,0 0,0 0,0 1,0-1,0 0,0 0,1 0,-1 0,1 0,-1 0,1 0,0 0,-1 0,1-1,0 1,1 0,-1 0,0-1,0 1,1-1,-1 1,1-1,-1 1,1-1,-1 0,1 0,0 0,0 0,0 0,0 0,0 0,8 2,-1-1,1 0,0-1,0 0,0 0,-1-1,1 0,0-1,0 0,0 0,0-1,-1-1,9-2,62-9,-79 13,0 1,0 0,1 0,-1-1,0 1,0 0,0 0,1 0,-1 0,0 1,0-1,0 0,1 0,-1 1,0-1,0 1,0-1,0 1,0-1,0 1,0 0,0 0,0-1,0 1,0 0,0 0,-1 0,1 0,0 0,-1 0,1 0,0 0,-1 0,1 0,-1 0,0 1,1-1,-1 0,0 0,0 0,0 1,0-1,0 0,0 0,0 0,0 1,0-1,-1 0,1 0,0 0,-1 0,1 1,-1-1,1 0,-1 0,0 0,1 0,-1 0,0 0,0-1,0 1,1 0,-1 0,-1 0,-11 14,-1 0,-1-1,0 0,-1-1,0-1,-18 10,-35 28,62-44,-5 2,1 1,0 0,1 1,0 1,1 0,0 0,0 0,1 1,-2 6,9-15,0 1,0-1,1 1,0 0,0-1,0 1,0-1,0 1,1 0,-1-1,1 1,0-1,0 0,0 1,1-1,-1 0,1 1,0-1,0 0,0 0,0 0,0-1,1 1,0-1,-1 1,1-1,0 0,0 0,0 0,0 0,0 0,1-1,-1 1,0-1,1 0,-1 0,1 0,-1-1,1 1,-1-1,1 0,0 0,-1 0,1-1,-1 1,1-1,1 0,16 3,-1-1,1-1,-1-1,1-1,-1 0,0-2,0 0,0-1,0-2,-1 1,9-6,-12 3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36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1 175,'318'-1,"-98"-27,-207 27,-47 1,23 0,0-1,0 0,0 0,0-1,0-1,1 0,-1 0,1-1,0 0,0-1,0 0,1-1,0 0,0 0,0-1,1 0,0-1,0 1,-4-8,-9-20,14 19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37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85,'139'-12,"79"-23,-58 7,-108 20,-29 6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37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58,'39'-5,"26"-6,8-1,-5 1,-8 3,-10 2,-8 3,-12 2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41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0 130,'652'0,"-588"-11,-85-14,-61-1,72 24,0 0,0 0,0-1,1 0,-1-1,1 0,0 0,0-1,0 0,-6-6,6-1,6 2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4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0 255,'29'-5,"28"-1,10-5,3-1,-6 3,-8 2,-10 2,-8 2,-5 2,-3 1,-3 0,-5 1</inkml:trace>
  <inkml:trace contextRef="#ctx0" brushRef="#br0" timeOffset="243.66">339 1,'-20'38,"-10"32,-1 14,1-3,5-10,6-12,8-12,4-9,4-6,3-4,6-6,1-7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38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0 122,'68'108,"-41"-43,-3 0,-3 2,-2 1,-4 0,2 33,-13-80,-1-1,1-1,0 1,1-1,2 0,-1 0,2-1,9 15,-17-32,1 0,0 0,-1 0,1 0,0 0,0 0,-1 0,1-1,0 1,0 0,0 0,0-1,0 1,0 0,0-1,0 0,0 1,0-1,1 1,-1-1,0 0,0 0,0 0,0 0,1 0,-1 0,0 0,0 0,0 0,0 0,1 0,-1-1,0 1,0-1,0 1,0-1,0 1,0-1,0 1,0-1,0 0,0 0,0 0,-1 1,1-1,0 0,0-1,34-51,-31 45,64-157,-33 68,-4-2,-5-1,6-56,16-5,-40 146</inkml:trace>
  <inkml:trace contextRef="#ctx0" brushRef="#br0" timeOffset="814.401">791 574,'-73'129,"6"2,-15 52,64-157,21-49,8-19,2 1,2 0,2 1,1 1,15-22,-16 29,-6 9,0 1,1 0,2 0,0 1,1 1,1 1,1 0,0 1,14-10,-30 27,0 0,0 0,0 0,0 0,1 1,-1-1,0 0,1 1,-1-1,1 1,-1-1,0 1,1-1,-1 1,1 0,-1 0,1 0,-1 0,1 0,-1 0,1 0,-1 1,1-1,-1 0,0 1,1-1,-1 1,1-1,-1 1,0 0,0 0,1 0,-1 0,0 0,0 0,0 0,0 0,0 0,0 0,0 0,0 1,-1-1,1 0,0 1,-1-1,1 2,13 69,-6 132,18-103,-25-100,-1 0,1 0,-1-1,1 1,-1 0,0 0,0 0,1 0,-1 0,0 0,0 0,0 0,0 0,0 0,0-1,0 1,0 0,-1 0,1 0,0 0,0 0,-1 0,1 0,-1-1,1 1,-1 0,1 0,-1 0,1-1,-1 1,0 0,1-1,-1 1,0-1,0 1,1 0,-1-1,0 0,0 1,0-1,0 0,0 1,0-1,1 0,-1 0,0 0,0 1,0-1,0 0,0 0,0-1,0 1,0 0,0 0,0 0,0-1,1 1,-1 0,-1-1,-57-20,58 20,-146-86,122 74</inkml:trace>
  <inkml:trace contextRef="#ctx0" brushRef="#br0" timeOffset="1183.196">1412 461,'-10'33,"-12"26,-3 8,-2-3,-1-8,-1-8,5-3,2-4,-1-5,4-3,1-2,2-2,0-2,3 1,3-1,-1-4,1-2,2-4</inkml:trace>
  <inkml:trace contextRef="#ctx0" brushRef="#br0" timeOffset="1705.151">1439 771,'-7'18,"0"0,0 1,2 0,1 0,0 0,1 0,1 1,1-1,0 1,2-1,3 20,-4-36,1 0,0 0,0 0,1-1,-1 1,1 0,-1-1,1 1,0-1,0 1,0-1,0 0,0 0,0 0,1 0,-1 0,1-1,-1 1,1-1,0 1,0-1,0 0,-1 0,1 0,0-1,0 1,0-1,0 1,0-1,1 0,-1 0,0-1,0 1,0 0,0-1,0 0,0 0,-1 0,1 0,0 0,0-1,-1 1,1-1,-1 1,1-1,-1 0,1-1,101-96,-42 33,-62 65,0 0,1 1,-1-1,1 0,-1 0,1 1,-1-1,1 1,0-1,-1 0,1 1,0-1,-1 1,1 0,0-1,-1 1,1-1,0 1,0 0,0 0,0 0,-1-1,1 1,0 0,0 0,0 0,0 0,-1 0,1 0,0 0,0 1,0-1,-1 0,1 0,0 1,0-1,0 0,-1 1,1-1,0 1,-1-1,1 1,0-1,-1 1,1 0,-1-1,1 1,-1 0,1-1,-1 1,1 0,-1 0,0-1,1 1,-1 0,0 0,0 0,0-1,1 1,-1 0,0 0,4 59,-4-54,-1-1,0 0,0 0,1 0,-1 0,1 0,0 0,1 0,-1 0,1 0,0 0,1 0,-1 0,1 0,0 0,0-1,0 1,1-1,-1 0,1 1,0-1,0 0,1 0,-1-1,1 1,0-1,0 0,0 0,0 0,1-1,-1 1,1-1,0 0,-1 0,1-1,0 1,0-1,0 0,0 0,2-1,6-3,0-2,-1 1,1-2,-1 1,0-2,-1 0,0 0,0-1,0 0,-1-1,0 0,-1 0,0-1,0-1,-1 0,-1 0,0 0,0-1,-1 0,2-6,-3 8,-1-1,-1 1,1-1,-1 0,-1 0,0 0,-1 0,0 0,-1-1,0 1,-1 0,0 0,0-1,-4-9,-2 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08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508 504,'-5'-6,"-1"0,1 0,-1 1,-1 0,1 0,0 0,-1 1,0 0,0 0,0 1,-1 0,1 0,-1 1,0-1,0 2,0-1,1 1,-1 1,0-1,-1 1,1 1,0-1,1 1,-1 1,0-1,0 1,0 1,1 0,-1 0,0 1,-3 2,1 1,-1 0,2 1,-1 0,1 1,1-1,-1 2,2-1,-1 1,1 1,1-1,0 1,0 0,1 0,0 1,1 0,1 0,0 0,0 0,1 0,1 0,0 1,0 2,3-9,0 1,1-1,0 0,-1 0,2 0,-1-1,1 1,0-1,0 0,0 0,1 0,0 0,0-1,0 0,1 0,-1 0,1-1,0 0,0 0,0 0,0-1,0 0,1 0,-1 0,1-1,-1 0,1 0,0-1,-1 0,1 0,-1-1,1 1,0-1,-1-1,1 1,-1-1,1-1,24-10,0-2,-1-1,-1-1,-1-2,0-1,-1-1,-1-1,-1-2,-2 0,0-1,-1-2,-2 0,-1-1,-1-1,-1-2,-5 12,-1 0,0 0,-2-1,0-1,-1 0,-2 0,0 0,-1 0,1-14,-5 26,0 0,-1-1,0 1,0-1,-1 1,0 0,-1-1,0 1,0 0,-1 0,0 0,-1 1,0-1,0 1,-1 0,0 0,-1 0,1 1,-1-1,-1 1,1 1,-1-1,-5-2,9 6,0 1,0-1,0 1,0 0,-1 0,1 0,-1 0,0 1,1-1,-1 1,0 0,0 0,0 0,0 1,0-1,0 1,0 0,0 0,0 1,0-1,0 1,1 0,-1 0,0 0,0 0,0 1,1-1,-1 1,1 0,-1 0,1 0,0 1,-3 2,-5 4,0 0,1 1,0 0,0 1,1 1,1-1,0 1,1 0,0 1,0 0,1 0,1 1,1-1,0 1,0 0,1 0,1 1,1-1,0 0,0 1,2-1,0 0,0 1,2-1,-1 0,2 0,3 8,0-5,1 0,0-1,1-1,1 1,1-2,0 1,0-1,2-1,0 0,0-1,1-1,1 0,0 0,0-2,1 0,0 0,0-2,1 0,9 2,143 26,-146-34</inkml:trace>
  <inkml:trace contextRef="#ctx0" brushRef="#br0" timeOffset="294.57">0 984,'38'5,"37"1,20 0,4-1,-6-6,-9-4,-9 1,-8-1,-6 2,-8 0,-8 2,-8 0,-4 1,-4 0,-2-5,0-1,-1 0,-4 1</inkml:trace>
  <inkml:trace contextRef="#ctx0" brushRef="#br0" timeOffset="946.91">451 1209,'-33'9,"0"1,0 2,1 1,1 2,0 1,1 1,0 1,2 2,-14 13,35-28,1 0,0 1,0 0,0 0,0 1,1-1,0 1,1 0,0 1,0-1,0 1,1 0,0 0,1 0,-1 0,2 0,-1 0,1 1,0-1,1 1,0-1,0 0,1 1,0-1,1 1,0 3,0-8,1 0,-1 0,1 0,-1-1,1 1,0-1,0 1,1-1,-1 0,1 0,-1-1,1 1,0-1,0 1,0-1,1-1,-1 1,0-1,1 1,-1-1,0 0,1-1,0 1,3-1,112-7,-98 0,0-1,0-1,-1-1,0 0,-1-2,-1-1,0 0,0-1,-1-1,-1-1,-1 0,0-1,-1-1,-1-1,-1 0,0-1,-1 0,-2 0,3-8,-7 18,0 1,-1-1,-1 0,1 0,-2 0,1-1,-1 1,-1-1,0 0,-1 0,0 0,0 0,-1 0,-1 0,0 1,0-1,-1 0,0 0,-1 0,0 1,-1 0,0-1,-1 2,0-1,0 0,-1 1,0 0,-1 0,0 1,0 0,-1 0,0 0,-1 1,1 1,-5-3,9 7,0 0,0 0,0 1,0-1,0 1,0 0,0 0,-1 0,1 1,0 0,-1-1,1 2,0-1,0 0,-1 1,1 0,0 0,0 0,0 0,0 1,0 0,0 0,0 0,0 0,1 0,-1 1,1 0,-1-1,1 1,0 0,0 1,1-1,-3 3,-1 3,1-1,0 1,0 0,1 0,0 0,1 1,0-1,0 1,1 0,1 0,-1 0,2 0,-1 0,1 4,5 12,1 0,1 0,1 0,1-1,2 0,0-1,2 0,0-1,1 0,14 15,56 69,-73-93</inkml:trace>
  <inkml:trace contextRef="#ctx0" brushRef="#br0" timeOffset="1301.427">1100 1097,'-156'292,"110"-178,44-110,1 1,0-1,0 1,1 0,-1 0,1-1,0 1,0 0,1 0,-1-1,1 1,0 0,0-1,1 1,-1 0,1-1,0 0,1 0,-1 1,1-1,-1 0,1-1,3 5,2-4,-1-1,0 1,1-1,-1-1,1 1,0-1,0-1,0 1,0-1,0-1,0 1,0-1,0-1,1 0,2 0,8 0,-11 1,0 0,-1 0,1 0,0-1,-1-1,1 1,-1-1,0 0,1-1,-1 0,0 0,0 0,-1-1,1 0,-1 0,6-5,0-7</inkml:trace>
  <inkml:trace contextRef="#ctx0" brushRef="#br0" timeOffset="1546.601">762 1379,'43'0,"24"0,5 0,-4 0,-10 0,-14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4:4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29 576,'33'73,"-12"-2,-3 0,-3 1,1 32,17 127,-31-204,-2-21,0 1,1 0,0-1,0 1,0 0,0-1,1 1,0-1,1 0,0 1,0-1,0-1,3 5,-4-10,0 0,1 1,-1-1,1 0,-1-1,1 1,-1 0,1-1,-1 1,1-1,-1 0,0 0,1 0,-1 0,0 0,0 0,0-1,0 1,0-1,0 0,0 1,0-1,-1 0,1 0,-1 0,1 0,-1 0,0 0,0-1,0 1,0 0,0-1,0 1,1-2,116-201,-77 80,87-306,-104 329,-17 85</inkml:trace>
  <inkml:trace contextRef="#ctx0" brushRef="#br0" timeOffset="2119.17">847 943,'-17'56,"12"-27,1-1,1 1,2 0,0-1,4 27,-3-53,0 0,0 0,0 1,0-1,0 0,1 0,-1 0,0 0,1 0,0-1,-1 1,1 0,0 0,0 0,0 0,0-1,0 1,1 0,-1-1,0 1,1-1,-1 0,1 1,0-1,-1 0,1 0,0 0,0 0,0 0,0 0,-1-1,1 1,0-1,0 1,0-1,0 0,1 0,-1 0,0 0,0 0,0 0,0 0,0-1,0 1,0-1,1 0,85-47,49-84,-137 131,0 1,0-1,0 1,1-1,-1 1,0-1,0 1,1-1,-1 1,0-1,0 1,1-1,-1 1,1 0,-1-1,0 1,1 0,-1-1,1 1,-1 0,1 0,-1-1,1 1,-1 0,1 0,-1 0,1 0,-1 0,1 0,-1-1,1 1,-1 0,1 1,-1-1,1 0,0 0,-1 0,1 0,-1 0,1 0,-1 1,1-1,-1 0,0 0,1 1,-1-1,1 0,-1 1,1-1,-1 0,0 1,1-1,-1 1,0-1,0 1,1-1,-1 1,0-1,0 1,1-1,-1 1,0-1,0 1,0-1,0 1,0-1,0 1,0 0,2 47,-2-33,-1-13,1 1,-1-1,1 1,0-1,0 1,0 0,0-1,0 1,0-1,1 1,-1 0,1-1,0 1,0-1,0 0,0 1,0-1,0 0,1 0,-1 1,1-1,0 0,-1 0,1-1,0 1,0 0,0-1,0 1,1-1,-1 0,0 1,1-1,-1 0,0 0,1-1,-1 1,1 0,0-1,-1 0,1 1,-1-1,1 0,0-1,-1 1,1 0,-1-1,1 1,-1-1,3 0,9-8,-1 0,0-1,0-1,0 0,-2 0,1-1,-2-1,1 0,-2 0,0-1,0 0,4-12,20-59,-32 51,-4 20</inkml:trace>
  <inkml:trace contextRef="#ctx0" brushRef="#br0" timeOffset="2749.732">1778 858,'-3'2,"-1"-1,1 1,-1 0,1 0,0 1,0-1,0 1,0-1,0 1,0 0,1 0,-1 0,1 0,0 1,0-1,0 1,0-1,1 1,-1 2,1-4,-193 324,108-194,47-70,37-53</inkml:trace>
  <inkml:trace contextRef="#ctx0" brushRef="#br0" timeOffset="3999.578">2343 1056,'-12'-3,"1"0,0 1,-1 0,0 1,1 0,-1 1,0 0,1 1,-1 0,0 1,1 0,0 1,-1 0,1 1,0 0,1 1,-5 3,-10 3,20-10,0 0,0 0,0 0,0 1,1 0,-1 0,1 0,-1 0,1 1,0-1,0 1,0 0,0 1,0-1,1 1,-1-1,1 1,0 0,0 0,1 1,-1-1,1 1,0-1,0 1,0-1,1 1,0 0,0 0,0 0,0 1,3-1,1-1,-1 0,1 0,0 0,0-1,1 1,-1 0,1-1,-1 0,1 0,0 0,0-1,0 1,1-1,-1 0,1 0,-1 0,1-1,-1 0,1 0,0 0,0 0,0-1,0 0,-1 1,1-2,0 1,41 8,-46-8,1 0,0 0,0 0,0 1,0-1,0 0,-1 1,1-1,0 0,0 1,-1-1,1 1,0-1,-1 1,1 0,0-1,-1 1,1 0,-1-1,1 1,-1 0,1 0,-1 0,0-1,1 1,-1 0,0 0,0 0,1 0,-1-1,0 1,0 0,0 0,0 0,0 0,0 0,-1 0,1 0,0-1,0 1,0 0,-1 0,1 0,-1-1,1 1,-1 0,1 0,-1-1,1 1,-1 0,-33 37,31-35,-9 8,9-9,-1-1,0 2,0-1,1 0,-1 1,1 0,0-1,0 1,0 1,0-1,0 0,1 1,-1-1,1 1,0 0,0 0,0 0,1 0,-1 0,1 0,0 0,0 0,1 1,-1-1,1 0,0 1,0-1,1 0,-1 1,1-1,0 0,0 0,0 0,0 0,1 1,1 1,4-2,0 0,1-1,-1 1,1-2,-1 1,1-1,0 0,0-1,0 0,0 0,0-1,0 0,0 0,1-1,-1 0,0 0,-1-1,1 0,0 0,0-1,6-3,67-28,-63 21</inkml:trace>
  <inkml:trace contextRef="#ctx0" brushRef="#br0" timeOffset="5150.378">0 266,'74'-17,"79"-7,-117 17,1 2,-1 1,1 2,0 1,34 5,-14 6,-65-29,-139-120,112 95,20 26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11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18,'617'0,"-537"-11,-68 5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11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1,'44'9,"37"4,11-1,-6-2,-8-3,-13-3,-12-1,-15-2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07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29 634,'167'-11,"63"-7,-33-9,-151 25,-34 2</inkml:trace>
  <inkml:trace contextRef="#ctx0" brushRef="#br0" timeOffset="373.98">1 888,'19'5,"26"1,9 1,1-2,-4-2,-6-1,-6 0,-5-2,-8 5,-3 1,-7 0</inkml:trace>
  <inkml:trace contextRef="#ctx0" brushRef="#br0" timeOffset="804.173">282 267,'1'1,"0"-1,-1 1,1 0,0-1,-1 1,1 0,-1 0,1-1,-1 1,0 0,1 0,-1 0,0 0,1-1,-1 1,0 0,0 0,0 0,0 0,0 0,0 0,0 0,0 0,0-1,0 1,-1 0,1 0,0 0,-1 0,1 0,0-1,-1 1,1 0,-1 0,1-1,-1 1,0 0,1-1,-1 1,0 0,1-1,-1 1,0-1,0 1,1-1,-1 0,0 1,0-1,0 0,0 1,0-1,1 0,-1 0,0 0,0 0,0 0,0 0,0 0,0 0,0 0,0 0,1-1,-2 1,19 16,-1-1,2 0,0-1,1-1,0-1,1-1,0 0,1-1,0-2,0 0,16 3,104 48,-135-57,0 0,0 0,0 1,0 0,-1 0,0 1,1-1,-1 1,0 0,-1 1,1-1,-1 1,0 0,0 0,0 0,0 0,-1 1,0 0,-1-1,1 1,-1 0,0 0,0 1,-1-1,0 0,0 1,0-1,-1 0,0 1,0-1,-1 1,0-1,0 0,-1 4,-10 8,-1 0,0-1,-1-1,-1 0,0-1,-2-1,1 0,-2-1,-12 7,7-3,-77 49,66-45,1 1,1 2,1 1,-18 19,8 1,31-32</inkml:trace>
  <inkml:trace contextRef="#ctx0" brushRef="#br0" timeOffset="1318.886">1524 606,'44'142,"-7"2,17 136,-40-195,-14-85,1 1,0-1,0 1,0-1,-1 1,1-1,0 0,0 1,0-1,0 0,0 0,0 0,0 0,0 0,0 0,-1 0,1 0,0 0,0 0,0 0,0-1,0 1,0 0,0-1,0 1,-1 0,1-1,0 1,0-1,-1 0,1 1,0-1,0 1,-1-1,1 0,-1 0,1 1,-1-1,1 0,-1 0,1 0,-1 0,0 1,1-1,-1 0,0 0,0 0,0 0,0 0,0 0,0 0,0 0,0 0,0 0,0 0,0 0,-1 0,3-3,127-309,39-62,-89 243,-65 119,-3 8</inkml:trace>
  <inkml:trace contextRef="#ctx0" brushRef="#br0" timeOffset="1905.037">2258 1143,'-47'49,"2"3,3 2,-28 46,274-408,-55 136,-149 171,1-1,-1 0,1 1,0-1,-1 1,1-1,0 1,0-1,0 1,0 0,0-1,0 1,1 0,-1 0,0 0,1 0,-1 0,1 0,-1 0,1 1,-1-1,1 0,-1 1,1-1,0 1,-1 0,1-1,0 1,0 0,-1 0,1 0,0 0,-1 0,1 1,0-1,-1 0,1 1,0 0,-1-1,1 1,-1 0,1-1,-1 1,1 0,-1 0,0 0,1 1,-1-1,0 0,0 0,0 1,0-1,0 0,0 1,0-1,0 1,0 0,3 22,-1-1,-1 1,-1 0,-1-1,-2 1,0 3,-1 34,2 193,-9-233,-14-40,9 3,-15-14,-1 0,-1 3,-1 0,-21-11,32 24</inkml:trace>
  <inkml:trace contextRef="#ctx0" brushRef="#br0" timeOffset="2253.897">3077 833,'-38'47,"-23"36,-5 13,3-5,13-13,10-11,6-11,10-11,4-8,0-5,4-4,5-6</inkml:trace>
  <inkml:trace contextRef="#ctx0" brushRef="#br0" timeOffset="2741.057">3331 1086,'-106'49,"-91"52,196-101,-1 1,1-1,-1 1,1-1,-1 1,1 0,-1 0,1-1,0 1,0 0,-1 0,1 1,0-1,0 0,0 0,0 0,0 1,0-1,0 1,1-1,-1 0,0 1,1-1,-1 1,1 0,0-1,0 1,-1-1,1 1,0 0,0-1,0 1,0-1,1 1,-1 0,0-1,1 1,-1-1,1 1,0-1,-1 1,1-1,0 0,0 1,0-1,0 0,0 1,0-1,0 0,0 0,0 0,1 0,-1 0,0 0,1 0,0 0,30 8,49 23,-79-31,0 0,0 1,-1-1,1 1,-1-1,1 1,-1 0,1-1,-1 1,0 0,0 0,0 0,0 0,0 0,-1 0,1 0,0 1,-1-1,0 0,1 0,-1 0,0 1,0-1,0 0,-1 0,1 0,0 1,-1-1,0 0,1 0,-1 0,0 0,0 0,0 0,-1 1,-130 162,130-164,1 0,0 1,0-1,0 0,0 0,0 1,0-1,0 1,0-1,0 1,1-1,-1 1,1-1,-1 1,1 0,-1-1,1 1,0 0,0-1,0 1,0 0,0-1,0 1,1 0,-1-1,0 1,1 0,0-1,-1 1,1-1,0 1,-1-1,1 1,0-1,0 0,0 1,1-1,-1 0,0 0,0 0,1 0,-1 0,0 0,1 0,-1 0,1 0,-1-1,1 1,0-1,-1 1,1-1,-1 1,1-1,0 0,-1 0,1 0,1 0,12 1,1-1,0-1,-1 0,1-1,-1-1,0 0,0-1,0-1,0 0,-1-1,0-1,8-4,46-18,-49 22</inkml:trace>
  <inkml:trace contextRef="#ctx0" brushRef="#br0" timeOffset="3319.629">932 126,'858'47,"-664"-37,-195-10,1 0,-1-1,1 1,0-1,-1 1,1-1,-1 1,1 0,0-1,0 1,-1-1,1 1,0-1,0 0,0 1,0-1,-1 1,1-1,0 1,0-1,0 1,0-1,0 0,0 1,1-1,-1 1,0-1,0 1,0-1,0 1,1-1,-1 1,0-1,1 1,-1-1,0 1,1-1,-1 1,0 0,1-1,-1 1,1-1,-1 1,1 0,-1 0,1-1,-1 1,1 0,-1 0,1-1,-1 1,1 0,-1 0,1 0,-1 0,1 0,0 0,-1 0,1 0,-1 0,1 0,-1 0,1 1,-1-1,1 0,-40-25,39 25,-99-40,83 35,-1 0,1-1,0-1,1-1,0 0,0-1,1 0,0-1,-4-4,5-1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20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52,'4'0,"62"0,-1-2,0-3,19-6,125-18,-190 25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21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0,'-15'39,"-4"31,-4 9,2-4,4-11,6-10,8-11,6-6,2-6,0-4,4-5,1-2,3-5,-1-5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24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145 374,'-1'-1,"0"0,0 0,0 0,0 0,0 1,-1-1,1 0,0 1,-1-1,1 1,-1-1,1 1,0 0,-1-1,1 1,-1 0,1 0,-1 0,1 0,-1 0,1 0,-1 1,1-1,0 0,-1 1,1-1,-1 1,1 0,0-1,0 1,-1 0,1 0,0 0,0 0,0 0,0 0,0 0,0 0,0 0,0 0,0 1,0 0,-33 58,-5 120,32-146,2 0,2 1,1-1,2 1,3 25,13-36,-4-24</inkml:trace>
  <inkml:trace contextRef="#ctx0" brushRef="#br0" timeOffset="280.67">484 374,'-24'55,"3"0,3 1,2 1,-6 48,20-100,1-1,0 1,0-1,0 1,0 0,1-1,0 1,0 0,0-1,1 1,0 0,0-1,0 1,0-1,0 1,1-1,0 0,0 1,0-1,1 0,-1 0,1-1,0 1,0 0,0-1,1 0,-1 0,1 0,0 0,5 1,-1 0,1-1,0-1,0 1,0-1,1-1,-1 0,0 0,1-1,-1 0,1 0,-1-1,0-1,0 1,1-2,-1 1,0-1,-1 0,1-1,-1 0,1-1,-1 1,0-2,-1 1,1-1,-1 0,-1 0,1-1,-1 0,0 0,0-1,-1 0,0 0,0 0,-1 0,0-1,-1 0,0 1,1-5,-1 6,0 1,-1-1,0 0,0 0,-1 0,0 0,0 0,0 0,-1 0,0 0,-1 0,1 0,-1-1,-1 1,1 1,-1-1,0 0,-1 0,0 1,0-1,0 1,-1 0,0 0,0 0,0 1,-1-1,0 1,0 0,0 0,-1 1,1-1,-1 1,-4-1,-12-6</inkml:trace>
  <inkml:trace contextRef="#ctx0" brushRef="#br0" timeOffset="600.211">1133 459,'-20'18,"1"1,1 0,1 2,1 0,0 0,2 2,0 0,1 0,2 1,1 1,-5 15,14-35,1 0,-1-1,1 1,0 0,0 0,1-1,0 1,-1 0,1-1,1 1,-1-1,1 1,0-1,0 1,0-1,0 0,1 0,0 0,-1-1,2 1,-1-1,0 1,1-1,-1 0,1 0,0 0,0-1,0 0,0 1,1-1,-1-1,1 1,-1-1,1 1,-1-1,1-1,0 1,-1-1,1 1,0-1,0-1,-1 1,1-1,0 0,-1 0,1 0,-1 0,4-2,5-2,1 0,-1 0,-1-1,1-1,-1 0,0-1,0 0,-1-1,0 0,-1-1,0 0,0-1,-1 0,0 0,-1-1,-1 0,0 0,0-1,-1 0,-1 0,0 0,-1-1,0 0,-1 0,-1 0,0-6,-2 11,-1 1,0-1,0 1,-1 0,0 0,-1-1,0 1,0 0,0 1,-1-1,0 1,-1 0,0 0,0 0,0 0,-6-4,-9-7</inkml:trace>
  <inkml:trace contextRef="#ctx0" brushRef="#br0" timeOffset="1636.169">1387 36,'19'10,"0"0,0 1,-1 1,-1 1,0 1,-1 0,0 1,-1 1,-1 0,0 1,-1 1,-2 0,1 0,-2 1,0 1,-2 0,0 0,1 8,-1 6,-2 0,-1 0,-1 1,-2 0,-2-1,-1 1,-3 14,2-25,-2-1,0 1,-1-1,-1 0,-1-1,-2 0,0 0,-1 0,-1-1,-1-1,0 0,-2-1,-1 0,0-1,-1-1,-1 0,0-1,-1-1,-1-1,-16 10,7-8,4-2</inkml:trace>
  <inkml:trace contextRef="#ctx0" brushRef="#br0" timeOffset="6000.527">2092 403,'-28'73,"8"-25,3 1,1 0,3 1,-2 21,14-65,1-1,-1 0,1 1,0-1,0 0,1 0,0 1,0-1,0 0,0 0,1 0,0 0,0 0,0 0,0 0,1-1,0 1,0-1,0 0,1 0,-1 0,1 0,0-1,0 1,1-1,-1 0,0 0,1-1,0 1,0-1,0 0,0 0,0-1,0 0,0 1,0-2,0 1,1-1,-1 1,0-1,5-1,15-3,-5-3</inkml:trace>
  <inkml:trace contextRef="#ctx0" brushRef="#br0" timeOffset="6439.232">1895 233,'195'-208,"-195"206,1 1,-1 0,1-1,0 1,0-1,0 1,0 0,0 0,0 0,0 0,0 0,0 0,1 0,-1 0,0 0,1 0,-1 0,0 1,1-1,-1 1,1-1,-1 1,1 0,-1-1,1 1,0 0,-1 0,1 0,-1 0,1 0,-1 0,1 1,-1-1,1 0,-1 1,1 0,-1-1,1 1,-1 0,1-1,-1 1,0 0,0 0,1 0,-1 0,0 1,56 138,22 60,-75-179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40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1 310,'1'2,"0"-1,0 1,0-1,0 0,0 1,1-1,-1 0,0 0,1 0,-1 0,1 0,-1 0,1-1,0 1,-1 0,1-1,0 1,-1-1,1 0,0 1,0-1,0 0,-1 0,1 0,0 0,0-1,-1 1,1 0,0-1,-1 1,1-1,0 0,-1 1,1-1,-1 0,1 0,5-1,212-37,-77 13,-40 6,-90 15</inkml:trace>
  <inkml:trace contextRef="#ctx0" brushRef="#br0" timeOffset="362.268">283 0,'-5'15,"-1"13,0 8,1 3,1-2,2-1,6-3,2-1,0-3,-1 0,-1 0,-2-2,0 1,-2 0,0 0,0-9,0-9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51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89,'38'-10,"28"-3,11-4,-2 1,-9 3,-11 3,-10 5,-8 1,-5 3,-9 1</inkml:trace>
  <inkml:trace contextRef="#ctx0" brushRef="#br0" timeOffset="248.186">170 258,'39'0,"26"0,8-4,-4-3,-9 1,-10 1,-14 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4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0 862,'168'-83,"-163"81,-1 1,0-1,1 1,-1 0,1 0,-1 1,1 0,-1-1,1 1,-1 1,1-1,-1 1,1 0,-1 0,1 0,-1 0,0 1,0 0,1 0,-1 0,-1 0,1 1,0-1,0 1,-1 0,0 0,0 0,1 1,-2-1,1 1,0 0,0 1,6 9,-1 0,0 1,-1 0,-1 0,0 0,-1 1,-1 0,2 8,3 20,-1 1,-2 0,-2 0,-3 1,-1-1,-2 4,1-27,-2 0,0 0,-1-1,-1 0,-1 0,-1 0,-1 0,0-1,-2-1,0 1,-2-2,0 1,0-2,-7 7,11-18,1 1,-1-2,0 1,0-1,-1-1,1 1,-1-1,0-1,0 0,-1 0,1 0,-1-2,1 1,-5-1,10 0,1-1,-1 0,0 0,0 0,1 0,-1-1,0 1,0-1,1 0,-1 0,1 0,-1-1,1 1,-1-1,1 0,0 0,0 0,0 0,0-1,0 1,0-1,1 0,-1 0,1 0,0 0,0 0,0 0,0 0,1-1,-1 1,1-1,0 1,0-1,0 0,0 1,1-1,-1-1,2-15,0-1,1 1,0 0,2 0,1 0,0 1,1-1,1 1,2-1,-5 8,25-59,-15 43</inkml:trace>
  <inkml:trace contextRef="#ctx0" brushRef="#br0" timeOffset="363.937">0 495,'25'-10,"-1"-2,0-1,-1-1,-1-1,0 0,-1-2,-1-1,0 0,-1-2,13-17,10-52,-42 88,0 1,0-1,0 0,0 1,0-1,0 0,0 1,1-1,-1 1,0-1,0 0,0 1,1-1,-1 1,0-1,1 0,-1 1,0-1,1 1,-1-1,1 1,-1-1,1 1,-1 0,1-1,-1 1,1 0,-1-1,1 1,-1 0,1 0,0-1,-1 1,1 0,0 0,-1 0,1 0,-1 0,1 0,0 0,-1 0,1 0,0 0,-1 0,1 0,0 0,-1 1,1-1,-1 0,1 0,0 1,-1-1,1 0,-1 1,1-1,-1 1,1-1,-1 1,0-1,1 0,-1 1,18 41,-14-32,17 54,-18-49,2-1,0 1,0-1,1 0,1 0,0 0,1-1,1 0,7 8,0-4,-3-1</inkml:trace>
  <inkml:trace contextRef="#ctx0" brushRef="#br0" timeOffset="1067.667">649 44,'9'-6,"1"1,0-1,0 2,0-1,0 2,1-1,0 1,0 1,0 0,0 0,0 1,0 1,0 0,0 0,0 1,0 1,0-1,0 2,0 0,0 0,5 3,-9 2,0 0,0 0,-1 1,-1-1,1 1,-1 1,-1-1,0 1,0-1,-1 1,0 0,-1 1,0-1,0 0,-1 1,-1-1,7 27,35 270,-35-212,-5 1,-4 0,-11 71,-18 105,26-250,1 0,2-1,-1 1,2 0,1 0,1 0,1 0,1 0,0 0,2-1,1 1,1 2,9 22,-55-50,15-1,-1 2,1 0,-1 2,0 0,0 2,1 1,-1 0,0 2,1 1,0 1,0 1,-9 5,15-3</inkml:trace>
  <inkml:trace contextRef="#ctx0" brushRef="#br0" timeOffset="2867.349">1270 128,'0'39,"0"41,0 16,-5-2,-1-9,0-13,1-15,1-11,2-10,-4-5,-1-4,1-1,1-11,2-7</inkml:trace>
  <inkml:trace contextRef="#ctx0" brushRef="#br0" timeOffset="3128.844">1523 326,'-38'29,"-22"14,-2 4,16-5,19-10,20-10,16-10,11-5,6-1,5 0,1-2,0-2,0 0,-2 4,-5 5,-2 1,-6-1</inkml:trace>
  <inkml:trace contextRef="#ctx0" brushRef="#br0" timeOffset="3564.866">1636 777,'171'-225,"-96"146,-75 97,-1-15,0-1,0 1,0 0,0 0,0-1,1 1,-1 0,1 0,0 0,0 0,0 0,0 0,0 0,1-1,-1 1,1 0,0 0,-1 0,1-1,1 1,-1 0,0-1,1 1,-1-1,1 1,0-1,0 0,0 0,0 0,0 0,0 0,1 0,-1-1,0 1,1-1,0 1,-1-1,1 0,0 0,-1 0,1-1,0 1,0 0,0-1,0 0,0 0,0 0,10-2,0-1,0 0,0 0,-1-2,1 0,-1 0,0-1,10-7,85-30,-104 43,0 0,-1 0,1 1,0-1,0 1,0-1,-1 1,1 0,0 0,-1 0,1 0,-1 0,1 1,-1-1,1 1,-1-1,0 1,0 0,0 0,0 0,0 0,0 1,-1-1,1 0,-1 1,0-1,1 1,-1 0,0-1,0 1,-1 0,31 39,-16-32</inkml:trace>
  <inkml:trace contextRef="#ctx0" brushRef="#br0" timeOffset="3813.207">1158 1060,'43'-5,"48"-6,18-6,0-1,-9-1,-12 2,-16 4,-15 4,-13-1,-14 2</inkml:trace>
  <inkml:trace contextRef="#ctx0" brushRef="#br0" timeOffset="4199.932">1778 1032,'-68'325,"38"-172,29-153,1 1,0-1,-1 0,1 1,0-1,-1 1,1-1,0 0,0 1,-1-1,1 1,0-1,0 1,0-1,-1 1,1-1,0 0,0 1,0-1,0 1,0-1,0 1,0-1,0 1,0-1,0 1,0-1,1 1,-1-1,0 1,0-1,0 1,1-1,-1 1,0-1,0 0,1 1,-1-1,0 0,1 1,-1-1,1 0,-1 1,0-1,1 0,-1 1,1-1,-1 0,1 0,-1 0,1 0,-1 1,0-1,1 0,-1 0,1 0,-1 0,1 0,-1 0,1 0,-1 0,1 0,-1-1,1 1,-1 0,1 0,-1 0,31-22,-30 21,75-72,-57 52,1 1,0 1,2 1,0 0,24-12,-44 28,0 0,0 1,0 0,0-1,0 1,0 0,0 0,0 0,0 1,1-1,-1 0,0 1,0-1,1 1,-1 0,0 0,1 0,-1 0,0 0,1 0,-1 1,0-1,1 1,-1 0,0-1,0 1,0 0,0 0,0 1,0-1,0 0,0 1,0-1,0 1,-1-1,1 1,-1 0,1 0,35 129,-30-111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1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28,'441'0,"-269"-25,-160 22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1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792 926,'-2'-3,"1"-1,-1 1,0 0,0 0,0 0,-1 0,1 0,-1 0,1 1,-1-1,0 1,0 0,0-1,0 1,0 1,0-1,-1 0,1 1,-1 0,1 0,-1 0,0 0,1 0,-1 1,0 0,1-1,-2 2,-4 0,-1 0,0 1,1 0,0 1,0 0,0 1,0 0,0 0,1 0,-1 2,1-1,1 1,-1 0,1 0,0 1,0 0,1 0,0 1,0-1,1 1,0 1,0-1,1 1,0 1,-4 4,2 1,0 1,1-1,1 1,0 0,1 0,1 0,0 0,2 0,-1 1,2-1,0 0,1 0,1 1,0-1,1-1,1 1,2 0,1-1,0 1,1-2,0 1,1-1,1-1,0 0,1 0,1-1,-1 0,2-2,1 2,-8-8,1 0,-1-1,1 0,-1 0,1-1,0 0,0 0,0-1,0 0,0 0,0-1,0 0,0 0,0-1,0 0,0 0,0-1,0 0,-1-1,1 0,2-1,6-3,0-1,-1 0,0-2,0 1,-1-2,0 0,-1 0,0-1,4-7,4-4,0-1,-2-1,-1 0,-1-2,-1 0,-2-1,0 0,-2-1,-1-1,-2 0,0-4,-5 18,-1-1,-1 0,-1 0,-1 0,0 0,-1 0,-1 0,0 1,-3-10,4 20,-1 0,0 1,0-1,0 1,-1-1,1 1,-1 0,0 0,-1 0,1 1,-1-1,0 1,0 0,-1 0,1 0,-1 0,0 1,0 0,0 0,0 0,0 1,-1-1,1 1,-1 1,0-1,1 1,-1 0,0 0,0 0,-9 3,1 0,-1 1,1 0,-1 2,1-1,1 2,-1-1,1 2,0 0,0 1,1 0,0 0,0 2,1-1,0 2,1-1,-3 5,-94 117,80-95</inkml:trace>
  <inkml:trace contextRef="#ctx0" brushRef="#br0" timeOffset="7207.028">735 391,'-29'19,"0"1,1 1,2 2,0 1,2 1,0 1,2 1,1 1,1 1,1 0,2 2,1 0,1 1,2 0,1 2,2 14,1 1,2-1,3 1,2 0,2 1,2-1,5 23,-6-48,1 0,2 0,0-1,2 0,1 0,0 0,2-1,0 0,1 0,2-1,0-1,1 0,1 0,1-2,1 1,0-2,1 0,1-2,1 1,0-2,12 6,2-4,1-1,0-2,1-2,0-1,1-2,18 2,-21-5</inkml:trace>
  <inkml:trace contextRef="#ctx0" brushRef="#br0" timeOffset="29075.7">538 51,'-2'-3,"1"0,-1 0,0 0,0 0,0 0,0 0,0 0,-1 1,1-1,-1 1,0 0,0-1,0 1,0 1,0-1,0 0,0 1,0-1,-1 1,1 0,-1 0,1 1,-1-1,1 1,-1-1,1 1,-1 0,1 0,-1 1,0-1,1 1,-1 0,1 0,0 0,-1 0,1 0,0 1,0 0,0 0,-11 11,0 2,1-1,1 2,1 0,0 0,1 1,1 0,1 1,0 0,1 0,1 3,0-8,-22 69,4 0,4 1,-6 61,-52 424,1-207,73-348,-2 0,0 1,2-1,-1 1,2 0,0 1,1-1,0 0,1 1,0-1,2 0,-1 1,2-1,0 1,1-1,0 0,3 6,3-11,0 0,0-2,1 1,0-1,0 0,1-1,0 0,0-1,1 0,-1-1,1 0,0-1,0 0,0-1,1 0,-1-1,0-1,1 0,-1 0,0-1,3-1,424-1,-410 3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43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148 424,'2'-6,"1"1,0 0,0 0,0 0,1 0,0 1,0-1,0 1,0 0,1 0,-1 1,1-1,0 1,0 0,1 0,-1 1,0-1,1 1,0 1,-1-1,1 1,0 0,0 0,0 0,93-16,-95 16,0 0,0 1,1-1,-1 1,1 0,-1 0,0 0,1 1,-1 0,0-1,1 1,-1 1,0-1,0 1,0 0,0 0,0 0,0 0,-1 1,1-1,-1 1,1 0,-1 0,0 0,0 0,-1 1,1-1,-1 1,1 0,-1 0,0 0,-1 0,1 0,-1 0,0 0,0 1,0-1,0 0,-1 1,1-1,-1 0,0 1,-1-1,1 1,-1-1,0 2,-4 16,-2 0,0-1,-1 1,-1-2,0 1,-2-1,-11 15,-12 25,-4 4,-25 59,62-120,1 0,-1 0,1 0,0 0,0 0,0 0,0 0,0-1,1 1,-1 0,1 0,0 0,0 0,0-1,0 1,0 0,0-1,1 1,-1-1,1 1,0-1,0 0,0 0,0 0,0 0,0 0,1 0,-1 0,1-1,-1 1,1-1,-1 0,1 0,0 0,0 0,0 0,-1-1,1 1,0-1,0 0,2 1,2 0,1 0,0-1,0 1,-1-2,1 1,0-1,0 0,-1 0,1-1,-1 0,1-1,-1 1,0-2,0 1,5-4,2-5</inkml:trace>
  <inkml:trace contextRef="#ctx0" brushRef="#br0" timeOffset="2788.032">232 0,'-35'57,"2"1,2 2,4 1,2 1,3 1,2 1,-2 27,17-73,1 1,1-1,0 1,2 0,0 0,1 0,1 0,1 0,0-1,2 1,0-1,1 1,0-1,2-1,0 1,1-1,1 0,1-1,0 0,1-1,0 0,3 1,15 11,0-1,2-2,1-1,1-2,1-1,16 7,-11-8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43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29 142,'-5'34,"-1"25,0 7,1-2,2-8,1-8,1-8,0-6,6-3,6-8,7-7,4-7,-1-9,1-5,1-7,2-5,-4 0</inkml:trace>
  <inkml:trace contextRef="#ctx0" brushRef="#br0" timeOffset="247.818">368 142,'-19'43,"-11"39,-6 9,4-1,7-10,3-15,6-8,4-10,6-7,3-6,2-4,1-3,1 0,1-1,3-4,2-1,0 0,-2-3</inkml:trace>
  <inkml:trace contextRef="#ctx0" brushRef="#br0" timeOffset="564.777">763 367,'-50'68,"2"2,4 2,-31 69,34-27,40-110,0 0,0 0,1 0,-1 0,1 0,0 0,1 0,-1 0,1 0,-1 0,1 0,0 0,1-1,-1 1,1 0,-1 0,1-1,0 1,1-1,-1 0,0 0,1 0,0 0,0 0,0 0,0-1,3 3,0-2,1 1,-1-1,1 0,0-1,0 1,0-2,0 1,0-1,0 0,1 0,-1-1,0 0,1 0,-1 0,0-1,0-1,1 1,-1-1,0 0,-1-1,1 1,0-1,-1-1,1 1,5-5,12-9,-1-1,-1 0,0-2,-1 0,15-21,-26 30,-1-1,0 0,-1-1,-1 1,0-1,0-1,-1 1,-1-1,0 0,-1-1,0-5,-2 13,-1 0,-1-1,1 1,-1 0,0-1,-1 1,0 0,0-1,-1 1,1 0,-2 0,1 0,-1 0,0 0,0 1,-1-1,0 1,0 0,0 0,-1 1,0-1,0 1,-3-3,-16-10,1 4</inkml:trace>
  <inkml:trace contextRef="#ctx0" brushRef="#br0" timeOffset="913.518">1130 706,'43'-5,"29"-1,12 0,-4 1,-11 1,-12 2,-11-4,-13-1</inkml:trace>
  <inkml:trace contextRef="#ctx0" brushRef="#br0" timeOffset="1165.848">1469 424,'-24'43,"-13"33,0 10,7-7,7-10,9-14,11-15,6-14</inkml:trace>
  <inkml:trace contextRef="#ctx0" brushRef="#br0" timeOffset="1419.186">1920 453,'-18'18,"1"1,1 0,0 1,2 1,0 1,1 0,1 1,2 0,0 1,1 0,-3 16,12-36,-1-1,1 1,0-1,0 1,0-1,0 1,0-1,1 1,0-1,-1 1,1-1,1 0,-1 0,0 1,1-1,0 0,-1 0,1 0,0-1,1 1,-1 0,0-1,1 1,0-1,-1 0,1 0,0 0,0 0,0 0,0-1,1 0,-1 1,0-1,1 0,-1 0,0-1,1 1,-1-1,1 0,-1 0,1 0,-1 0,1 0,1-1,8-1,1-1,0 0,-1-1,0-1,0 0,0 0,-1-2,0 1,0-1,0-1,-1 0,0-1,-1 0,0-1,0 0,-1 0,-1-1,1 0,-2-1,1 0,-2 0,0 0,3-9,-7 16,-1-1,1 0,-1 0,-1 0,1 1,-1-1,0 0,0 0,-1 0,1 0,-1 0,-1 1,1-1,-1 0,0 1,0-1,-1 1,1 0,-1 0,0 0,-1 0,-3-4,-10-9</inkml:trace>
  <inkml:trace contextRef="#ctx0" brushRef="#br0" timeOffset="1928.303">2146 0,'20'6,"0"1,-1 1,0 1,-1 0,0 1,-1 1,0 1,0 1,-1 0,-1 1,0 0,-1 1,-1 1,0 0,-1 1,-1 0,0 1,-2 1,0-1,-1 1,-1 1,0-1,-2 1,0 0,-2 1,0-1,-1 3,-7 15,-1 0,-2-1,-2 0,-2 0,-1-1,-1-1,-2 0,-2-1,-1-1,-2 0,-1-2,-15 17,-90 67,104-98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54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1,'-34'52,"3"1,1 2,4 1,1 1,-3 20,20 14,8-89,1 1,0-1,0 1,0-1,0 0,0 1,0-1,1 0,-1 0,1 0,0 0,-1 0,1 0,0-1,0 1,0-1,0 1,1-1,-1 0,0 1,1-1,-1 0,0-1,1 1,-1 0,1-1,0 1,-1-1,1 0,-1 0,1 0,-1 0,3 0,13-3,0-1,-1-1,1 0,-1-1,0-1,0 0,-1-2,0 1,0-2,-1 0,-1-1,1-1,-2 0,0-1,0 0,-1-1,-1-1,0 1,5-12,-11 20,0 0,-1 0,0-1,-1 0,1 1,-1-1,0 0,-1 0,0-1,0 1,0 0,-1-1,0 1,-1-1,0 1,0-1,0 1,-1-1,0 1,0-1,-1 1,0-1,-1 1,1 0,-1 0,-1 1,1-1,-1 0,0 1,-1 0,1 0,-1 0,-1 1,1 0,-1 0,0 0,0 0,0 1,-5-3,-41-4,27 13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54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161 565,'-21'27,"1"0,1 2,2 0,1 1,1 1,2 0,0 1,-6 30,18-58,-1-1,1 1,0 0,0 0,1 0,-1 0,1 0,0 0,0 0,0 0,0 0,1-1,0 1,0 0,0 0,0 0,0 0,1-1,-1 1,1-1,0 1,0-1,1 0,-1 0,1 0,-1 0,1 0,0 0,0-1,0 1,1-1,-1 0,0 0,1 0,0-1,-1 1,1-1,2 1,7-2,1 0,-1-1,0-1,0 0,1-1,-1-1,-1 1,1-2,0 0,-1-1,0 0,-1 0,1-1,-1-1,0 0,6-7,-12 12,1-1,-1 0,0 0,-1 0,1 0,-1-1,0 0,0 0,0 0,0 0,-1 0,0-1,0 0,-1 0,0 1,0-1,0-1,0 1,-1 0,0 0,-1-1,1 1,-1 0,0 0,-1-1,0 1,0 0,0-1,0 1,-1 0,0 0,-1 0,1 1,-2-3,-34-32,17 27</inkml:trace>
  <inkml:trace contextRef="#ctx0" brushRef="#br0" timeOffset="315.734">696 903,'-28'38,"-10"23,6 6,14-10,10-8,10-13,11-13,7-10,6-7,-3-10,1-4,0-1,-4-3,0 0,-3 2</inkml:trace>
  <inkml:trace contextRef="#ctx0" brushRef="#br0" timeOffset="722.725">584 480,'34'-19,"15"-12,5 1,-7-1,-7 6,-10 12,-10 12,-9 12,-6 9,1 0,0 2,-2 3,4-5,0 1,4 1,-1 1,-1 2,-3-3</inkml:trace>
  <inkml:trace contextRef="#ctx0" brushRef="#br0" timeOffset="1535.422">1120 932,'34'-5,"34"-2,12 1,-4 1,-10 2,-11 0,-20-2,-16-2</inkml:trace>
  <inkml:trace contextRef="#ctx0" brushRef="#br0" timeOffset="1738.547">1346 735,'-14'43,"-5"28,0 8,5-5,3-11,5-16</inkml:trace>
  <inkml:trace contextRef="#ctx0" brushRef="#br0" timeOffset="2134.031">1685 565,'40'-12,"0"2,0 1,1 2,0 2,8 2,-47 2,1 0,0 0,-1 1,1-1,0 1,-1 0,1 0,0 0,-1 0,1 0,0 0,-1 1,1-1,-1 1,1 0,0 0,-1 0,0 0,1 0,-1 0,0 1,1-1,-1 1,0 0,0-1,0 1,0 0,-1 0,1 0,0 1,-1-1,0 0,1 0,-1 1,0-1,0 1,0-1,-1 1,1 0,-1-1,1 1,-1 0,0-1,0 3,-6 7,0-1,-1 1,-1-1,0-1,0 1,-1-1,0-1,-1 0,-5 4,-4 5,-5 6,8-12,1 1,0 0,1 1,1 0,0 1,1 1,1 0,0 1,1 0,1 0,0 1,2 0,0 1,1-1,1 2,-2 12,7-29,0 0,1 1,-1-1,1 0,0 0,-1 0,2 0,-1 0,0 0,1 0,-1 0,1 0,0-1,0 1,0 0,0-1,0 0,1 0,-1 1,1-1,-1-1,1 1,0 0,0-1,0 1,-1-1,2 0,-1 0,0 0,0 0,1 0,102 1,-12-43,-81 28</inkml:trace>
  <inkml:trace contextRef="#ctx0" brushRef="#br0" timeOffset="2423.42">2221 508,'-5'39,"-1"17,0 3,6-2,7-12,8-8,7-11,3-10,-2-12,0-7,0-7,-3-8,0 0,-4 3</inkml:trace>
  <inkml:trace contextRef="#ctx0" brushRef="#br0" timeOffset="2638.412">2644 424,'-24'38,"-17"37,-2 10,1 1,8-10,6-13,6-12,8-10,1-8,3-4,4-2,2-1,1 0,3 0,0 0,0-3</inkml:trace>
  <inkml:trace contextRef="#ctx0" brushRef="#br0" timeOffset="2984.543">2757 735,'-30'33,"1"3,1 0,2 2,2 0,1 2,3 1,1 0,-1 9,18-48,0 1,1 0,0 0,-1 0,1 0,0 0,0 0,1 0,-1 0,1 0,-1 0,1 0,0 1,0-1,0 0,1 0,-1 0,1 0,0 0,0 1,0-1,0-1,0 1,0 0,1 0,0 0,-1-1,1 1,0-1,0 1,1-1,-1 0,0 0,1 0,0 1,9-2,1 1,-1-1,0-1,1 0,-1-1,0 0,0-1,0-1,0 0,0 0,0-1,-1-1,1 1,-1-2,0 0,-1 0,0-1,0 0,0-1,-1 0,0-1,0 0,5-4,-1 0,-1 0,0-1,-1-1,0 0,-2-1,1 0,-2 0,0-1,-1 0,-1 0,-1 0,0-1,-1 0,-1 0,-1-1,0 1,-1 0,-2-15,1 29,0 0,-1 0,1 0,-1 0,0 0,0 0,-1 0,1 1,-1-1,1 1,-1-1,0 1,-1 0,1-1,-1 1,1 0,-1 0,0 1,0-1,0 1,-1-1,-12-5</inkml:trace>
  <inkml:trace contextRef="#ctx0" brushRef="#br0" timeOffset="4469.099">3095 932,'27'-12,"0"-1,-1-1,-1-1,-1-1,0-2,21-19,-45 38,0 0,0 0,0 0,0-1,0 1,0 0,0 0,0-1,0 1,1 0,-1 0,0 0,1-1,-1 1,1 0,-1-1,0 1,1 0,0-1,-1 1,1-1,-1 1,1-1,0 1,-1-1,1 1,0-1,-1 0,1 1,0-1,0 0,-1 0,1 1,0-1,0 0,0 0,-1 0,1 0,0 0,0 0,0 0,-1 0,1 0,0-1,0 1,-1 0,1 0,0-1,0 1,-1 0,1-1,0 1,-1-1,1 1,0-1,-1 1,1-1,-1 0,1 1,-1-1,1 0,-1 1,0-1,1 0,-1 0,5 172,4-122,-3 1,-2-1,-2 1,-2-1,-4 18,4-57,-1 0,0 0,-1 0,0 0,-1 0,0-1,0 1,-1-1,0 0,-1 0,0 0,0-1,-1 1,0-1,0 0,-1-1,0 0,-1 0,1 0,-1-1,0 0,-1-1,0 0,0 0,0-1,0 0,0 0,-10 1,-1-6,4-4</inkml:trace>
  <inkml:trace contextRef="#ctx0" brushRef="#br0" timeOffset="4849.901">3011 593,'34'-20,"20"-15,1-6,-8-2,-13 2,-7 8,-8 14,-7 16,-6 12,-4 10,-2 7,-2 3,1 2,-1 0,1 0,5-6,2-6</inkml:trace>
  <inkml:trace contextRef="#ctx0" brushRef="#br0" timeOffset="5540.767">3378 1,'31'7,"-20"-6,1 0,-1 1,0 0,0 0,0 2,0-1,-1 1,1 1,-1 0,0 0,-1 1,1 0,-1 1,0 0,-1 0,1 1,-2 0,1 1,-1 0,0 0,-1 0,2 4,2 31,-1 0,-2 0,-2 1,-2 0,-2 0,-2 0,-2 0,-2 0,-2 0,-2-1,-2 1,1 15,-81 445,75-342,5-70,11-90,0-1,0 0,0 0,0 1,0-1,0 0,0 0,-1 0,1 1,-1-1,0 0,0 0,0 0,0 0,0 0,0 0,0 0,-1 0,1-1,-1 1,1 0,-1-1,1 1,-1-1,0 0,0 1,0-1,0 0,0 0,0 0,0-1,0 1,0 0,-1-1,1 1,0-1,0 0,-1 0,1 0,0 0,0 0,-2 0,-15 0,-1 0,1-2,-1 0,1-1,0-1,0 0,0-2,-4 1,2 0</inkml:trace>
  <inkml:trace contextRef="#ctx0" brushRef="#br0" timeOffset="7184.681">3886 85,'5'29,"-4"23,-1 14,-1-1,-1-6,1-8,-5-9,-1-6,1-4,1-4,1 0,2-2,1 1,1 0,0 0,-5-4,-1-11,0-8</inkml:trace>
  <inkml:trace contextRef="#ctx0" brushRef="#br0" timeOffset="7441.351">4196 282,'-43'29,"-29"19,-6 6,4-1,16-5,17-6,20-10,19-10,10-4,8-6,6-4,4-4,3-2,1-2,0 4,-5 1</inkml:trace>
  <inkml:trace contextRef="#ctx0" brushRef="#br0" timeOffset="7969.725">4083 847,'84'-177,"-83"175,0-1,0 0,0 1,1 0,-1-1,1 1,-1 0,1 0,0 0,0 0,0 0,0 0,0 0,0 0,0 1,1 0,-1-1,1 1,-1 0,1 0,-1 0,1 0,0 1,-1-1,1 1,0-1,0 1,-1 0,1 0,0 0,0 1,1-1,44 2,-43-3,0 1,1-1,-1 1,0 1,0-1,0 0,1 1,-1 0,0 1,0-1,0 1,0 0,-1 0,1 0,3 3,-3 0,-1 1,0 1,0-1,0 0,-1 1,0 0,0 0,-1 0,0 0,0 0,-1 0,1 3,11 37,-4-27</inkml:trace>
  <inkml:trace contextRef="#ctx0" brushRef="#br0" timeOffset="8304.2">3829 1073,'43'-5,"39"-6,9-2,0 2,-11 3,-15 2,-8 3,-10 1,-12 2</inkml:trace>
  <inkml:trace contextRef="#ctx0" brushRef="#br0" timeOffset="8989.929">3915 1213,'-29'327,"29"-326,5 66,-5-66,1 1,-1-1,1 1,-1-1,1 0,0 0,-1 1,1-1,0 0,0 0,0 0,0 0,0 0,0 0,0 0,0 0,1 0,-1 0,0-1,0 1,1 0,-1-1,0 1,1-1,-1 0,1 1,-1-1,1 0,-1 0,0 0,1 0,-1 0,1 0,-1 0,1-1,-1 1,0 0,1-1,-1 1,0-1,1 0,-1 1,0-1,16-7,-2 0,1-2,-1 1,0-2,-1 0,0-1,3-3,70-53,-86 67,0-1,1 1,-1 0,0 0,0 0,1 0,-1 0,1 1,-1-1,0 0,1 0,-1 1,1-1,0 1,-1 0,1-1,-1 1,1 0,0 0,-1 0,1 0,-1 0,1 1,0-1,-1 0,1 1,-1-1,1 1,-1-1,1 1,-1 0,1 0,-1 0,0-1,1 1,-1 1,0-1,0 0,0 0,0 0,0 1,0-1,0 0,0 1,0-1,-1 1,1-1,-1 1,1-1,-1 1,1-1,-1 1,11 107,-12-82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5:54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478 424,'-10'39,"-8"36,-5 10,1-4,4-6,5-12,5-11,4-10,-3-7,1-5,1-3,1-1,6-5,3-6</inkml:trace>
  <inkml:trace contextRef="#ctx0" brushRef="#br0" timeOffset="7052.746">365 1,'-21'10,"2"1,0 1,0 1,1 0,0 1,2 1,-1 1,2 1,0 0,1 0,1 2,1 0,0 0,1 1,-2 9,-5 23,3 0,2 1,2 1,2 0,3 1,2 3,2-31,-9 403,12-313,-25 55,24-170,0-1,0 1,0 0,0-1,0 1,0 0,0-1,0 1,1 0,-1-1,1 1,-1 0,1-1,0 1,0-1,-1 1,1-1,0 0,0 1,0-1,1 0,-1 1,0-1,0 0,1 0,-1 0,1 0,-1-1,1 1,-1 0,1 0,-1-1,1 1,0-1,-1 0,1 1,0-1,-1 0,1 0,0 0,-1 0,2 0,76-20,-68 16,106-21,-92 24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14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17,'38'0,"37"0,11 0,0 0,-10 0,-13 0,-12 0,-10-4,-8-3,-9 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3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34,'-15'-14,"-4"-6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72 324,'-1'1,"0"1,0 0,0-1,0 1,0 0,1 0,-1 0,1 0,-1 0,1-1,0 1,0 0,0 0,0 0,0 0,0 0,0 0,1 0,-1 0,1 0,-1-1,1 1,0 0,0 0,-1-1,1 1,1 0,-1-1,0 1,0-1,0 1,1-1,-1 0,1 0,-1 1,1-1,0 0,-1 0,1 0,0-1,0 1,-1 0,1-1,1 1,15 4,0 0,0-1,1 0,0-2,-1 0,1-2,0 0,0-1,0 0,1-2,-8 2,0-1,0 0,0-1,0-1,-1 0,1 0,-1-1,0 0,0-1,-1 0,0-1,0 0,0-1,-1 0,0 0,-1-1,0 0,0 0,-1-1,0 0,-1-1,0 1,-1-1,0 0,0-1,0-5,-2 9,1-1,0-1,-1 1,0-1,0 0,-1 1,0-1,-1 0,0-1,-1 1,0 0,-1 0,0 0,0 0,-1 0,0 0,-1 0,-3-7,6 16,-1 0,1 0,-1 0,0 0,1 0,-1 0,0 0,0 0,0 0,0 0,0 0,0 1,0-1,0 0,0 1,0-1,0 1,0-1,0 1,0-1,-1 1,1 0,0 0,0-1,0 1,-1 0,1 0,0 0,0 1,0-1,-1 0,1 0,0 1,0-1,0 0,-1 1,1-1,0 1,0 0,0-1,0 1,0 0,0 0,0-1,1 1,-1 0,0 0,0 0,1 0,-1 0,-34 54,15-3,2 2,2 0,3 1,-3 37,-2 1,4-14,-3-2,-3 0,-4-1,-3-1,-4-1,-2-2,-18 24,40-79,0 0,-1-1,-1-1,0 0,-1 0,-1-2,0 0,-11 8,27-22,-1 0,1 1,-1-1,1 0,-1 0,1 1,-1-1,0 0,1 0,-1 0,0 1,1-1,-1 0,0 0,0 0,0 0,0 0,0 0,0 1,0-1,0 0,0 0,0 0,-1 0,1 0,0 0,-1 1,1-1,0 0,-1 0,1 1,-1-1,1 0,-1 0,1 1,-1-1,0 1,1-1,-1 0,0 1,0-1,1 1,-1 0,0-1,0 1,0 0,0-1,1 1,-1 0,0 0,0 0,0 0,0-1,0 1,0 1,1-1,-1 0,0 0,0 0,0 0,0 1,0-1,1 0,-1 1,0-1,0 1,11-16,1 1,1 1,0 0,1 1,0 0,1 0,0 2,1 0,0 0,8-6,1-1,1 2,0 0,1 2,1 1,0 1,1 1,0 1,0 2,0 0,1 3,0 0,0 1,1 2,-1 1,17 3,22 10,71 2,-134-16,0 1,-1-1,1 0,-1 0,1-1,-1 1,0-1,0 0,0 0,0 0,0-1,0 1,0-1,-1 0,1 0,-1 0,0-1,0 1,0-1,0 0,-1 0,0 0,1 0,-2 0,1 0,0 0,0-4,0 2,-1 1,-1 0,1 0,-1 0,0 0,0-1,0 1,-1 0,0 0,0 0,0-1,0 1,-1 1,-2-5,4 7,-1 0,0 1,0-1,0 0,0 1,0-1,0 1,0-1,-1 1,1 0,0-1,-1 1,1 0,-1 0,1 0,-1 0,0 0,0 0,1 1,-1-1,0 0,0 1,0-1,0 1,1 0,-1 0,0 0,0 0,0 0,0 0,0 0,0 1,0-1,1 1,-1-1,0 1,0 0,1-1,-1 1,0 0,0 1,-3 2,-1 1,1 0,0 0,0 1,1-1,-1 1,1 0,1 0,-1 1,1-1,0 1,0-1,1 1,0 0,0 0,1 0,0 0,0 1,1-1,-1 0,2 0,-1 0,1 1,0-1,0 0,1 0,0 0,0 0,1-1,0 1,0 0,1-1,-1 0,1 0,1 0,-1-1,1 1,0-1,5 4,0-3,1 0,-1-1,1 0,1-1,-1 0,0-1,1 0,0 0,0-2,0 1,0-2,0 1,0-2,0 0,0 0,-1-1,1 0,0-1,-1-1,1 1,-1-2,0 0,0 0,-1-1,0 0,0-1,7-6,24-15,-2-2,-1-2,-1-1,-2-2,-2-2,-1-1,-2-1,-1-2,-2 0,-3-2,-1-1,-2-1,0-6,-11 18,-1 0,-1-1,-2 0,-2-1,-1 1,-2-1,-1-4,-6 9,-9 40,-3 48,2 1,3 0,3 1,2 0,3 1,3-1,2 1,3 8,24 163,2-123,-26-153,-3-12,-1 30</inkml:trace>
  <inkml:trace contextRef="#ctx0" brushRef="#br0" timeOffset="249.582">1200 465,'39'14,"26"10,13 1,-3-5,-5-9,-4-8,-3-3,-9-3,-3-4,-6-2,-5 0,-10 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1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307 647,'-32'13,"2"2,0 2,0 1,2 1,0 1,1 1,2 2,-6 7,27-28,1 1,-1 0,1 0,0 1,0-1,0 1,0-1,0 1,1 0,0 0,0 0,0 0,0 0,1 1,-1-1,1 0,0 1,1-1,-1 1,1-1,0 1,0-1,0 1,1 0,-1-1,1 1,0-1,0 0,1 1,-1-1,1 0,0 0,0 0,1 0,-1 0,1 0,0-1,0 1,0-1,0 0,0 0,1 0,1 1,3 0,0-1,0 0,1 0,-1-1,1 0,0 0,-1-1,1 0,0 0,0-1,0 0,-1-1,1 0,0 0,-1-1,1 0,-1-1,1 0,-1 0,0-1,3-1,8-5,0-1,-1-1,-1 0,1-1,-2-1,0 0,-1-2,4-4,19-27,-1-1,-3-2,-2-2,20-43,-41 71,-1-1,0 0,-2-1,-1 0,-1 0,-2 0,0-1,-2 1,0-1,-2 0,-1 1,-2-1,0 0,-2 1,0 0,-3-3,7 22,-1 1,1-1,-1 1,0-1,-1 1,1 0,-1 0,-1 1,1-1,-1 0,0 1,0 0,0 0,-1 0,0 1,0-1,0 1,0 0,-1 1,1-1,-1 1,0 0,0 1,-1-1,1 1,0 0,-1 1,1 0,-1 0,1 0,-1 1,1 0,-1 0,0 0,-6 2,5 1,0 1,0 0,1 1,-1-1,1 1,0 1,0 0,1 0,0 0,0 0,0 1,1 0,0 0,0 1,1-1,-1 1,2 0,-1 0,1 1,1-1,-1 5,-2 5,1 0,1 0,0 0,2 0,0 1,1-1,1 1,1-1,3 17,4-4,2 0,1-2,1 1,2-1,1-1,0-1,5 3,5 4,1-1,2-1,1-2,1-1,12 7,-33-28,-5-4,0 0,0-1,0 1,1-1,-1-1,1 1,0-1,0 0,0 0,0-1,0 1,0-1,2 0,13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1 643,'0'-15,"0"1,1 0,1 0,0 0,1 0,0 0,1 1,1-1,0 1,0 0,3-2,28-48,2 1,4 3,1 1,42-41,25-22,-109 120,1-1,0 1,0 0,0-1,0 1,0 0,0 0,0 1,0-1,0 0,1 1,-1-1,0 1,0 0,0-1,1 1,-1 0,0 1,1-1,-1 0,0 1,0-1,0 1,1-1,-1 1,0 0,0 0,0 0,0 0,0 1,-1-1,1 0,0 1,0 0,-1-1,1 1,-1 0,0-1,1 2,49 87,-43-73,20 41,-3 1,-3 1,-2 1,1 16,-10-41,-8-28,-1 0,1 0,-1 0,0 0,-1 0,0 0,0 0,-1 0,0 0,-1 1,0 2,-1-9,0 1,0-1,0 0,-1-1,1 1,-1 0,0-1,1 1,-1-1,0 0,0 1,0-2,0 1,0 0,0 0,0-1,0 0,0 0,0 0,0 0,0 0,0 0,0-1,0 1,0-1,0 0,0 0,1 0,-1 0,0-1,0 1,1-1,-1 0,0 0,-5-1,-50-22,0-2,2-3,1-2,2-2,-47-40,81 59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7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1 133,'67'0,"174"-11,46-7,-263 14,-30-8,-153-39,88 14,69 39,1-1,0 1,-1-1,1 1,0 0,0 0,0 0,1-1,-1 1,0 0,1 0,-1 0,1 0,0 0,-1 0,1 0,0 0,0 0,1 0,-1 0,0 0,1 0,-1 0,1 0,-1 0,1 0,0 0,0 0,0 0,0-1,0 1,1 0,2 12,-1 6,0 0,-1 0,-2 1,0-1,-1 0,-1 1,0-1,-6 18,-3 36,11-74,0 1,0-1,0 1,0-1,0 0,0 1,0-1,1 1,-1-1,0 1,0-1,0 1,0-1,0 0,1 1,-1-1,0 0,0 1,1-1,-1 0,0 1,1-1,-1 0,0 1,1-1,-1 0,0 0,1 1,-1-1,1 0,-1 0,1 0,-1 0,0 1,1-1,-1 0,1 0,-1 0,1 0,-1 0,0 0,1 0,-1 0,1-1,-1 1,1 0,-1 0,0 0,1 0,-1 0,1-1,-1 1,0 0,1 0,-1-1,0 1,1 0,-1-1,0 1,1 0,-1-1,0 1,0 0,1-1,-1 1,0-1,0 1,0-1,26-26,-25 26,32-41,-19 22,1 1,0 1,2 1,0 0,1 1,5-3,9-4,-20 11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8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349 367,'-28'14,"1"2,0 0,1 2,1 0,1 2,0 1,2 0,0 2,2 1,0 0,-6 13,18-24,0 1,1-1,1 1,1 0,0 0,0 1,1 0,1 0,1-1,0 2,1 1,0-12,1 1,0-1,0 1,0-1,1 0,0 1,0-1,0 1,0-1,1 0,0 0,0 0,1 0,-1 0,1-1,0 1,1-1,-1 1,1-1,-1 0,1-1,0 1,1-1,-1 1,1-1,-1-1,1 1,0 0,0-1,0 0,4 1,0-2,-1 1,1-1,0 0,0-1,0 0,0 0,0-1,0 0,0-1,0 1,0-2,-1 1,1-2,-1 1,0-1,0 0,0 0,0-1,-1-1,0 1,0-1,0 0,21-21,-1 0,-1-2,-2-1,12-19,-23 32,107-176,-119 192,-1-1,1 0,0 0,-1 0,1 0,0 1,0-1,1 0,-1 1,0-1,0 0,1 1,-1 0,1-1,-1 1,1 0,0 0,0 0,-1 0,1 0,0 0,0 0,0 1,1-1,-7 40,0-21,1 0,1 1,0-1,2 1,0 0,1-1,1 1,1-1,2 10,-3-21,1 1,-1 0,1-1,1 0,-1 1,1-1,1-1,-1 1,1-1,0 1,1-1,-1-1,1 1,0-1,1 0,-1 0,1-1,0 0,0 0,0-1,1 0,-1 0,2 0,1-1,1 0,-1 0,0-1,0-1,0 0,1 0,-1-1,0 0,0 0,0-2,0 1,0-1,0 0,-1-1,0 0,1-1,-1 0,-1 0,1-1,-1 0,0-1,0 0,-1 0,0 0,0-1,-1 0,0 0,2-5,115-201,-120 204,-7 16,-8 15,6-8,0 1,1-1,1 1,1 0,0 1,0-1,1 0,1 1,1-1,0 1,1-1,0 1,1-1,1 1,1 0,-2-9,0-1,1 0,0 0,0-1,0 1,1-1,0 1,-1-1,1 0,1 0,-1-1,1 1,-1-1,1 0,0 0,0-1,0 1,1-1,-1 0,0-1,1 1,0-1,-1 0,1-1,0 1,-1-1,1 0,0 0,-1-1,1 0,-1 0,1 0,-1 0,1-1,-1 0,0 0,1-1,0-1,26-14,-1-3,0 0,-2-2,-1-1,3-5,-19 18,24-23,-1-2,-3-2,0-1,-3-1,6-13,-30 45,1 1,0-1,-1-1,0 1,0-1,-1 1,0-2,-1 1,0 0,0 0,-1-1,0 0,-1 1,0-1,0 0,-1-1,0 9,-1 0,1 1,-1-1,0 0,1 1,-1-1,0 1,0-1,0 1,0-1,0 1,-1 0,1 0,0-1,0 1,-1 0,1 0,-1 0,1 0,-1 1,1-1,-1 0,0 1,1-1,-1 1,0-1,0 1,1 0,-1 0,0 0,0 0,1 0,-1 0,0 0,1 0,-1 1,0-1,0 1,1-1,-1 1,1 0,-1 0,1 0,-2 0,-67 43,69-44,-7 4,0 1,1 0,-1 0,1 1,0 0,0 0,1 1,0 0,0 0,0 0,1 1,0 0,1 0,-1 0,2 0,-1 1,1-1,0 1,1 0,0 0,1 0,-1 0,2 1,-1-1,2 4,4-5,1-1,0 0,1 0,0-1,0 0,0 0,1-1,-1 0,1 0,1-1,-1 1,1-2,-1 1,1-2,0 1,0-1,0 0,1-1,-1 0,0 0,9-1,-7 1,-4-1,-1 0,1 1,-1 0,1 0,-1 0,1 1,-1 0,0 0,0 0,0 1,0 0,-1 0,1 0,-1 1,1 0,-1 0,0 1,-1-1,1 1,-1 0,0 0,0 0,-1 1,1-1,1 6,-3-1,-1 0,-1 0,0 1,0-1,-1 0,0 0,-1 0,0 0,0 0,-1-1,-1 1,1-1,-2 1,1-1,-19 55,25-52,3-17</inkml:trace>
  <inkml:trace contextRef="#ctx0" brushRef="#br0" timeOffset="269.229">1140 57,'0'5,"0"1</inkml:trace>
  <inkml:trace contextRef="#ctx0" brushRef="#br0" timeOffset="963.3">2325 537,'-81'674,"46"-527,35-145,0-1,0 1,0-1,0 0,0 1,0-1,-1 1,1-1,0 0,-1 1,1-1,-1 0,0 0,1 1,-1-1,0 0,0 0,0 0,0 0,0 0,0 0,0 0,0 0,0 0,0-1,0 1,-1 0,1-1,0 1,0-1,-1 1,1-1,0 1,-1-1,1 0,-1 0,1 0,0 0,-1 0,1 0,-1 0,1 0,0-1,-1 1,1 0,0-1,-1 1,1-1,0 0,0 1,0-1,-1 0,1 0,0 0,0 0,0 0,0 0,0 0,0-1,-4-9,1-1,1 0,0 0,0 0,1-1,1 1,0 0,1-1,0 1,1-1,0 1,1 0,0-1,1 1,1 0,0 0,0 1,0-6,17-50,3 0,2 2,4 1,2 1,3 1,13-13,-28 42,1 2,1 0,2 1,1 2,1 0,2 2,0 1,2 1,30-18,-58 40,0 1,1 0,-1-1,0 1,1 0,-1 0,1 0,0 0,-1 1,1-1,0 1,-1 0,1-1,0 1,-1 0,1 1,0-1,-1 0,1 1,0 0,-1-1,1 1,-1 0,1 0,-1 1,1-1,-1 0,0 1,0-1,1 1,-1 0,0 0,-1 0,1 0,0 0,-1 0,1 0,-1 1,2 1,27 105,-28-90,-2-1,0 1,0-1,-2 0,-1 1,0-1,-1 0,-1 0,0-1,-1 0,-2 0,1 0,-2-1,0 0,-1 0,-1-1,0 0,-10 8,9-9,0 1,-1-1,-1 1,-1-2,0 0,0-1,-2 0,1-2,-1 0,-10 4,-53 3,78-17,0 1,0-1,0 0,0 0,0 0,0-1,1 1,-1 0,0-1,0 1,0-1,0 0,0 0,0 1,1-1,-1 0,0 0,1-1,-1 1,1 0,-1-1,1 1,0-1,0 1,-1-1,1 1,0-1,0 0,0 1,1-1,-1 0,0 0,1 0,-1 0,1 0,0 0,-1 0,1 0,0 0,32-70,-21 56,4-7</inkml:trace>
  <inkml:trace contextRef="#ctx0" brushRef="#br0" timeOffset="1251.848">3144 1,'-39'433,"30"-349,-4 0,-4-1,-3-1,-23 59,32-90,11-50,0 0,0 0,0 0,0 0,1 0,-1 0,0 0,0 0,1-1,-1 1,1 0,-1 0,1 0,-1-1,1 1,-1 0,1 0,0-1,-1 1,1-1,0 1,-1 0,1-1,0 1,0-1,0 0,0 1,-1-1,1 0,0 1,0-1,0 0,0 0,0 0,0 0,0 0,0 0,0 0,-1 0,1 0,0 0,0-1,0 1,0 0,0-1,0 1,-1 0,1-1,0 1,0-1,0 0,-1 1,1-1,20-9</inkml:trace>
  <inkml:trace contextRef="#ctx0" brushRef="#br0" timeOffset="6634.619">3793 594,'0'-5,"0"0,-1 1,1-1,-1 0,0 1,0-1,-1 1,1-1,-1 1,0 0,0 0,0 0,-1 0,1 0,-1 0,0 0,0 1,-1 0,1-1,-1 1,1 1,-1-1,0 0,0 1,0 0,0 0,-1 0,1 0,-1 1,1 0,-1 0,1 0,-1 0,1 1,-1-1,0 1,1 1,-1-1,0 1,1-1,-1 1,-2 1,-9 2,1 1,0 0,0 1,0 1,0 0,1 1,1 0,-1 1,1 1,1 0,0 1,0 0,1 1,0 0,1 1,1 0,0 0,1 1,0 0,1 1,0 0,2 0,0 0,0 1,1-1,1 1,1 0,0 0,1 14,2-26,-1 0,1 0,0 0,0 0,0 0,1 0,-1-1,1 1,0 0,0-1,0 0,1 1,-1-1,1 0,0 0,0 0,0 0,0-1,0 1,0-1,1 0,-1 0,1 0,0-1,0 1,-1-1,1 1,0-1,0-1,0 1,1 0,6 0,0 0,0-1,0 0,0 0,0-1,-1-1,1 0,0 0,0-1,-1 0,4-3,32-18,-2-2,-1-2,-1-2,-1-2,-2-1,-1-2,21-27,-31 35,64-76,-92 103,0-1,0 1,0-1,0 1,0-1,0 1,0-1,0 1,0-1,1 1,-1 0,0-1,0 1,1-1,-1 1,0-1,1 1,-1 0,0-1,1 1,-1 0,1-1,-1 1,0 0,1 0,-1-1,1 1,-1 0,1 0,-1 0,1 0,-1 0,1 0,-1-1,1 1,-1 0,1 0,-1 0,1 1,-1-1,1 0,-1 0,1 0,-1 0,1 0,-1 1,0-1,1 0,-1 0,1 1,-1-1,0 0,1 1,-1-1,1 0,-1 1,0-1,0 0,1 1,-1-1,0 1,0-1,1 1,-1 0,2 35,-2-29,2 74,3-60</inkml:trace>
  <inkml:trace contextRef="#ctx0" brushRef="#br0" timeOffset="7066.576">4442 819,'2'-21,"2"1,0 0,0 1,2-1,1 1,0 0,1 0,8-12,-11 20,2-4,0 1,0 0,1 1,1 0,0 0,1 0,0 1,1 1,0 0,7-4,-17 14,0 0,0 0,0 0,0 0,0 0,0 1,1-1,-1 0,0 1,1-1,-1 1,0-1,1 1,-1 0,1-1,-1 1,1 0,-1 0,0 0,1 0,-1 0,1 1,-1-1,1 0,-1 1,0-1,1 1,-1-1,0 1,1 0,-1-1,0 1,0 0,0 0,0 0,1 0,-1 0,-1 0,1 0,0 0,0 1,0-1,-1 0,1 0,0 1,-1-1,1 0,-1 1,0-1,1 1,-1-1,0 0,0 1,0-1,0 2,6 80,-8-75,1 0,1 0,-1-1,1 1,1 0,-1 0,1 0,1 0,-1-1,1 1,1 0,-1-1,1 0,1 1,-1-1,1-1,1 1,-1 0,1-1,0 0,0 0,1-1,0 1,0-1,0 0,5 2,-3-4,0 0,0 0,1-1,-1 0,0-1,1 0,0 0,-1-1,1 0,-1 0,1-1,-1 0,1-1,-1 0,1 0,-1-1,0 0,6-3,135-81,-128 73,0 0,-2-1,1-2,-2 1,0-2,-1-1,-1 0,-1-1,-1 0,0-1,-2-1,0 0,-1-1,0-5,-6-23,-10 33</inkml:trace>
  <inkml:trace contextRef="#ctx0" brushRef="#br0" timeOffset="52884.075">5600 565,'55'17,"-33"-12,0-2,0 0,0-2,0 0,0-2,0 0,0-1,0-2,0 0,-1-1,0-1,0-1,0-1,-1-1,14-8,-24 12,-1-1,1 0,-1-1,-1 0,1 0,-1-1,-1 0,1 0,-1-1,-1 0,0 0,0-1,0 0,-4 6,0-1,0 1,0-1,-1 0,1 0,-1 0,0 0,0 0,-1 0,0 0,0 0,0 0,0 0,-1 0,0 0,0 0,0 0,0 0,-1 1,0-1,0 0,0 1,-1-1,0 1,1 0,-1 0,-1 0,1 0,-3-1,-1-2,0 1,0 1,-1 0,0 0,0 0,0 1,0 0,-1 0,1 1,-1 1,0-1,0 1,0 1,0-1,-1 2,1-1,0 1,0 1,-1 0,1 0,0 1,0 0,0 0,1 1,-1 0,-8 4,-8 5,1 0,0 2,1 0,0 2,1 0,1 2,0 0,-9 12,21-22,0 0,1 0,-1 1,2 0,-1 0,1 1,0 0,1 0,1 1,-1 0,2 0,-1 0,2 0,-1 1,2-1,-1 1,2 0,-1 0,2 0,0 0,0 0,1 0,1 3,1-3,1 1,1-1,0 0,0 0,1-1,1 0,0 0,1 0,0-1,0 0,1-1,0 1,1-2,0 1,0-2,1 1,0-1,0-1,1 0,4 1,9 3,-1 0,1-2,1-2,0 0,-1-1,2-2,-1 0,0-2,18-2,-24 0,0-2,0 0,0-1,-1-1,1-1,-1 0,-1-2,1 0,3-4,-4 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7:3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755 282,'-55'-27,"35"17,-1 1,-1 0,0 1,0 2,0 0,-1 1,0 2,0 0,-95-17,97 24,0 0,1 1,0 1,0 1,0 1,1 0,0 2,1 0,0 1,0 1,2 0,-1 2,1 0,1 0,1 1,0 1,-9 15,-30 82,53-110,-1 0,1 0,0 0,0 0,0 1,0-1,0 0,1 0,0 0,-1 0,1 0,0 0,1-1,-1 1,0 0,1 0,-1-1,1 1,0-1,0 1,0-1,0 0,1 0,-1 0,0 0,1 0,0 0,-1-1,1 1,1 0,94 30,-80-27,92 15,-110-20,1 1,0-1,0 1,0-1,-1 1,1-1,0 1,-1-1,1 1,-1-1,1 1,-1 0,1-1,-1 1,1 0,-1 0,1-1,-1 1,0 0,1 0,-1 0,0 0,0-1,0 1,0 0,0 0,0 0,0 0,0-1,0 1,0 0,0 0,0 0,-1 0,1-1,0 1,0 0,-1 0,1 0,-1-1,1 1,-1 0,1-1,-1 1,1 0,-1-1,0 1,1-1,-1 1,0-1,0 1,1-1,-2 1,-39 34,39-34,-38 27,-80 67,115-90,1-1,0 1,0 1,0-1,0 1,1-1,0 1,0 0,1 0,0 0,0 0,0 1,0-1,1 0,0 1,1-1,0 1,0 0,0-1,0 1,1 0,4 1,0 0,0 0,1-1,-1 1,2-1,-1-1,1 1,0-1,0 0,1-1,0 1,0-2,0 1,0-1,1 0,0-1,0 0,0 0,0-1,0 0,0-1,0 0,1 0,4-1,242 3,-183-15,-55 6</inkml:trace>
  <inkml:trace contextRef="#ctx0" brushRef="#br0" timeOffset="869.98">1234 565,'62'11,"-1"-3,1-2,0-3,7-3,-39 0,250 0,-279 0,0 1,0-1,0 1,1 0,-1-1,0 0,0 1,0-1,0 0,1 0,-1 1,0-1,0 0,0 0,1 0,-1 0,0-1,0 1,0 0,1 0,-1-1,0 1,0-1,0 1,0-1,0 1,0-1,0 0,0 0,0 1,0-1,0 0,0 0,-1 0,1 0,0 0,-1 0,1 0,0 0,-1 0,1 0,-1 0,0-1,1 1,-1 0,0 0,0 0,0-1,0 1,0 0,0 0,0 0,0-1,0 1,-1 0,1 0,0 0,-1-1,-14-16,0 1,-1 0,-1 1,-1 1,0 1,-1 0,-7-3,-52-41,77 57,1 0,-1 0,0 0,1 0,-1 0,0 0,1 0,-1 0,0 0,0 1,0-1,0 0,0 1,0-1,0 0,0 1,0-1,0 1,0 0,0-1,0 1,0 0,0 0,0-1,-1 1,1 0,0 0,0 0,0 1,0-1,0 0,-1 0,1 1,0-1,0 0,0 1,0-1,0 1,0 0,0-1,0 1,0 0,0-1,1 1,-1 0,0 0,0 0,1 0,-1 0,0 0,1 0,-1 0,-41 179,-3 127,44-300,0 1,1 0,0 0,0-1,1 1,-1 0,2 0,-1-1,1 1,0-1,1 1,0-1,0 0,0 0,1 0,0-1,1 1,2 3,-3-9,0 0,0 0,0-1,0 0,0 1,-1-1,1 0,0-1,0 1,0-1,0 0,0 0,-1 0,1 0,0 0,-1-1,1 0,-1 0,1 0,-1 0,0 0,0-1,0 0,0 1,-1-1,1 0,-1 0,2-2,-1 2,64-63,-4-2,-3-3,-2-3,26-48,-65 95,-1 3</inkml:trace>
  <inkml:trace contextRef="#ctx0" brushRef="#br0" timeOffset="1383.362">3210 85,'-30'-5,"1"1,-1 2,0 1,0 1,1 1,-1 2,0 1,1 1,0 2,-18 7,31-11,1 0,-1 1,1 1,0 1,1 0,-1 1,1 0,0 1,1 1,0 0,1 0,0 2,0 0,1 0,0 1,1 0,-3 5,12-15,-1 2,1-1,0 0,0 0,0 0,0 1,1-1,-1 0,1 1,0-1,0 0,0 1,0-1,1 0,-1 1,1-1,0 0,0 0,0 1,1-1,-1 0,0 0,1 0,0 0,0-1,0 1,0 0,0-1,1 0,-1 1,1-1,0 1,6 2,0 1,0-1,0 0,1-1,-1 0,1-1,0 0,0 0,11 1,1-1,-14-3,0 1,0 0,0 0,0 1,-1 0,1 0,0 1,-1 0,1 1,-1-1,0 1,0 1,1 0,-7-1,-1-1,1 1,0-1,-1 1,0-1,1 1,-2-1,1 1,0-1,-1 1,1-1,-1 1,0-1,0 1,0-1,-1 0,1 0,-1 0,0 0,0 0,0 0,0 0,0 0,-1-1,1 1,-1-1,0 0,0 1,0-1,-2 3,-166 179,161-177,1 0,0 1,0 0,0 1,1-1,1 2,-1-1,2 1,-1 0,1 1,1-1,0 1,0 1,1-1,0 2,4-10,0 0,0 0,0 0,0 0,1 0,-1 0,1 0,0 0,-1 0,2 0,-1-1,0 1,0 0,1-1,0 1,-1-1,1 1,0-1,0 0,0 0,0 0,1 0,-1 0,1 0,-1-1,1 1,-1-1,1 0,0 0,0 0,-1 0,1 0,0 0,2-1,103 13,120-42,-161 8,-49 16</inkml:trace>
  <inkml:trace contextRef="#ctx0" brushRef="#br0" timeOffset="2688.06">3887 536,'-41'6,"0"3,1 1,0 1,1 3,0 1,1 2,1 1,-23 17,48-29,0 0,1 1,-1 1,1 0,1 0,0 1,0 1,0 0,2 0,-1 0,1 1,1 1,0-1,0 1,1 0,1 1,-1 2,5-13,1 1,-1-1,1 0,0 1,-1-1,1 1,0-1,1 1,-1-1,0 1,1-1,-1 0,1 1,0-1,0 0,0 1,0-1,0 0,1 0,-1 0,0 0,1 0,0 0,-1-1,1 1,0 0,0-1,0 1,0-1,0 0,0 0,1 0,-1 0,0 0,0 0,1 0,-1-1,1 1,-1-1,1 0,-1 0,0 0,3 0,107-23,-59-5,-2-2,-1-2,-2-2,-1-3,37-37,-81 71,13-9,-19 39,-9-1,0 1,2 1,1 0,2 0,0 1,2 0,1 0,1 4,3-28,1-1,-1 1,1 0,0-1,0 1,1-1,0 1,-1-1,1 0,0 0,1 1,-1-2,1 1,0 0,0 0,0-1,0 0,1 1,0-1,-1-1,1 1,0 0,0-1,0 0,1 0,-1 0,0 0,1-1,-1 0,1 0,2 0,7 2,-1-1,1 0,-1-2,1 1,0-2,0 1,-1-2,1 0,-1-1,6-1,16-8,0 0,-1-2,-1-2,-1-1,0-1,-1-2,-1-1,-1-2,-1 0,-1-2,7-10,6-6,-1-2,-3-2,-1-1,-3-2,13-26,-44 72,1 1,-1-1,0 1,0-1,0 1,0-1,0 0,0 0,0 0,0 1,-1-1,1 0,-1 0,0 0,1 0,-1 0,0 0,0 0,0 0,0 0,0 0,-1 0,1 0,-1 0,1 0,-1 1,0-1,0 0,1 0,-1 0,0 1,-1-1,1 1,0-1,0 1,-1-1,1 1,-1-1,1 1,-1 0,0 0,1 0,-1 0,0 0,0 0,0 1,1-1,-1 1,0-1,0 1,0 0,0-1,0 1,-1 0,-14 3,0 1,1 1,-1 0,1 1,0 1,1 0,-1 1,1 1,1 0,0 1,0 0,1 2,-5 4,17-15,-10 7,0 0,1 0,0 1,0 0,1 0,0 1,1 1,0-1,0 1,1 1,1-1,0 1,-2 6,8-16,0 1,-1-1,1 1,0-1,0 1,1-1,-1 1,0-1,1 1,0-1,-1 1,1-1,0 1,0-1,0 0,1 0,-1 0,0 1,1-1,-1 0,1-1,0 1,0 0,0 0,0-1,0 1,0-1,0 0,0 0,1 1,-1-1,0-1,1 1,0 0,88 17,197-19,-285 1,-1 0,0 0,1 0,-1 1,0-1,0 1,0-1,1 1,-1 0,0 0,0 0,0 0,0 0,0 1,0-1,-1 0,1 1,0-1,-1 1,1 0,-1 0,1 0,-1-1,0 1,0 0,0 0,0 1,0-1,0 0,-1 0,1 0,-1 1,0-1,1 2,-13 83,5-58,5-25,1 0,-1 0,1-1,-1 1,1 0,1 0,-1 0,0 0,1 0,0 0,0 1,0-1,1 0,-1 0,1 0,0 0,0 0,0 0,1-1,-1 1,1 0,0-1,0 1,0-1,1 1,-1-1,1 0,0 0,-1 0,1 0,1-1,-1 1,0-1,1 0,-1 0,1 0,0 0,-1-1,1 1,0-1,0 0,0 0,2-1,10-2,1-2,-1-1,0 0,-1 0,1-2,-1 0,0-1,-1 0,0-1,0-1,-1 0,0-1,-1 0,0-1,8-11,7-2,26-32,-1-2,-4-3,-2-1,-3-3,10-25,-9 20,-19 32,-2 0,-2-2,-2 0,-1-1,3-15,-21-26,0 81,-1 0,1 0,-1 1,0-1,0 0,1 0,-1 1,-1-1,1 1,0-1,0 1,-1-1,1 1,0 0,-1-1,1 1,-1 0,0 0,1 0,-1 0,0 1,0-1,0 0,1 1,-1-1,0 1,0 0,0-1,0 1,0 0,0 0,0 0,0 1,1-1,-1 0,0 1,0-1,0 1,0 0,1-1,-2 2,-5 4,0 0,0 0,0 1,1 1,1-1,-1 1,1 0,0 1,1-1,0 1,0 0,1 0,0 1,1-1,0 1,0 0,1 0,0 0,1 0,0 0,1 0,0 1,1 8,1 21,1 1,2-1,2 1,2-1,12 33,10 49,-9 46,-6-37,-15-119</inkml:trace>
  <inkml:trace contextRef="#ctx0" brushRef="#br0" timeOffset="2937.741">5073 479,'43'0,"39"-4,9-3,-5-3,-13-2,-9-2,-11 0,-9-1,-3-4,1-2,4-4,2-1,-1-2,-4-1,-9 5</inkml:trace>
  <inkml:trace contextRef="#ctx0" brushRef="#br0" timeOffset="3201.795">6117 1,'-56'95,"4"4,4 1,-20 68,62-154,1-1,0 1,1 0,0 0,1 0,1 1,0-1,1 1,1-1,0 1,1 0,1-1,0 1,1-1,0 0,4 11,-3-17,0 0,0 0,1 0,0 0,1 0,-1-1,1 0,1 0,-1-1,1 0,0 0,1 0,-1-1,1 0,0-1,0 0,1 0,-1 0,1-1,0-1,0 1,0-2,0 1,0-1,0 0,9-1,7-2,-1-2,0 0,1-2,-2 0,1-2,-1-1,0 0,-1-2,0-1,-1 0,2-3,-9 7,48-13,-60 62,-4-36,1 1,0 0,0-1,0 1,0 0,1 0,0 0,0 0,1-1,-1 1,1 0,1 0,-1-1,1 1,0 0,0-1,0 0,1 1,0-1,0 0,1-1,-1 1,1 0,0-1,0 0,0 0,1 0,-1 0,1-1,0 0,0 0,2 1,16 3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0,'-2'1,"0"1,0-1,0 1,1-1,-1 1,0-1,1 1,0 0,-1 0,1 0,0 0,0 0,0 0,0 0,0 0,0 0,1 1,-1-1,1 0,-1 1,1-1,0 0,0 0,0 1,0 1,0-1,-28 196,25 113,2-305,1 1,-1-1,1 0,0 1,1-1,-1 0,2 1,-1-1,1 0,0 0,0 0,1 0,0 0,0-1,1 1,0-1,0 0,0 0,1 0,0-1,0 0,0 1,4 1,-3-7,1-1,-1 0,0 0,1 0,-1-1,0 0,0 0,0-1,0 1,-1-1,1-1,-1 1,1-1,-1 0,0 0,-1 0,1-1,-1 0,0 0,0 0,0 0,-1 0,1-3,96-162,-52 10,-48 161,0-1,1 1,-1-1,0 0,0 1,0-1,0 1,1-1,-1 0,0 1,0-1,1 0,-1 1,0-1,1 0,-1 1,0-1,1 0,-1 0,1 0,-1 1,0-1,1 0,-1 0,1 0,-1 0,0 0,1 1,-1-1,1 0,-1 0,1 0,-1 0,1 0,-1-1,0 1,1 0,-1 0,1 0,-1 0,0 0,1-1,-1 1,1 0,-1 0,0 0,1-1,-1 1,0 0,1-1,-1 1,0 0,1-1,-1 1,0 0,0-1,0 1,1-1,-1 1,0 0,0-1,0 0,10 40,-9-37,3 27,2 1,2-1,0-1,2 1,1-2,1 1,1-2,2 1,1-2,0 0,14 13,-27-35,-1 0,1 0,0 0,1-1,-1 0,0 1,1-1,-1-1,1 1,0 0,0-1,-1 0,1 0,0 0,0 0,0-1,0 1,0-1,0 0,0 0,0 0,0-1,0 0,0 1,0-2,0 1,0 0,-1-1,1 1,-1-1,1 0,-1 0,1-1,-1 1,0-1,0 1,2-4,16-21,-2-1,-1-1,-1-1,-2 0,-1-2,-1 1,-2-1,6-28,32-194,-48 247,-1 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1 188,'540'0,"-536"0,-2 0,0 1,-1-1,1 1,0-1,0 1,-1-1,1 0,0 0,0 0,-1 0,1 0,0 0,0-1,-1 1,1-1,0 1,0-1,-1 1,1-1,-1 0,1 0,-1 0,1 0,-1 0,1 0,-1 0,0 0,0-1,1 1,-1 0,0-1,0 1,-1-1,1 1,0-1,0 0,-1 1,1-1,-1 0,1 1,-1-1,0-1,-3-8,-2 1,0-1,0 1,0 1,-2-1,1 1,-1 0,0 0,-1 1,0 0,0 1,-8-6,11 8,4 3,-1 0,1 0,-1 1,0-1,1 0,-1 1,0-1,0 1,0 0,0-1,0 1,0 0,-1 0,1 0,0 1,0-1,-1 0,1 1,-1 0,1-1,0 1,-1 0,1 0,-1 1,1-1,0 0,-1 1,1-1,0 1,-1 0,1 0,0 0,0 0,0 0,0 0,0 1,0-1,0 1,0-1,0 1,1 0,-1 0,1-1,-1 1,1 0,0 0,0 1,0-1,0 0,0 0,0 1,0 0,-15 44,2 1,2 1,2 0,0 17,9-58,-1-7,1 1,0-1,0 1,0 0,1-1,-1 1,0 0,1 0,-1 0,1-1,-1 1,1 0,0 0,0 0,0 0,0 0,0 0,0 0,0-1,1 1,-1 0,1 0,0 0,-1 0,1-1,0 1,0 0,0-1,0 1,0-1,0 1,1-1,-1 1,0-1,1 0,-1 0,1 0,-1 0,1 0,0 0,-1 0,1 0,0-1,0 1,0 0,-1-1,3 1,8-7,0 0,-1-1,0 0,0-1,0 0,-1-1,0 0,-1-1,6-6,16-16,42-32,-55 47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20,'0'-1,"0"0,-1 0,1 0,0 1,0-1,-1 0,1 0,-1 0,1 0,-1 0,1 1,-1-1,1 0,-1 0,0 1,0-1,1 0,-1 1,0-1,0 1,0-1,1 1,-1-1,0 1,0 0,0-1,0 1,0 0,0 0,0 0,0 0,0-1,0 1,0 1,0-1,0 0,0 0,0 0,0 0,1 1,-1-1,0 0,0 1,0-1,0 1,0-1,1 1,-1-1,0 1,0 0,1-1,-1 1,0 0,1 0,-1-1,1 1,-1 0,1 0,-1 0,1 0,0 0,-1 0,1 0,-5 18,1 1,0-1,2 1,0 0,2 0,0 0,1 9,0 8,-1 2,-2-16,0 0,2 0,1-1,1 1,0 0,2-1,1 1,0-1,2-1,1 1,0-1,1 0,13 19,-20-37,0 0,1 0,-1 0,1 0,0 0,0-1,0 1,0-1,0 0,0 0,1 0,-1 0,1-1,-1 1,1-1,0 0,-1 0,1 0,0-1,0 1,0-1,0 0,-1 0,1 0,0 0,0-1,0 0,0 0,-1 0,1 0,0 0,-1-1,1 0,-1 1,0-1,1-1,-1 1,18-15,0-1,-2 0,0-1,-1-2,-2 1,0-2,-1 0,0-1,0-6,47-66,-62 95,0 1,0-1,0 1,0-1,1 1,-1-1,0 0,0 1,0-1,0 1,0-1,1 1,-1-1,0 0,0 1,1-1,-1 0,0 1,1-1,-1 0,0 1,1-1,-1 0,0 0,1 1,-1-1,0 0,1 0,-1 0,1 1,-1-1,1 0,-1 0,1 0,-1 0,0 0,1 0,-1 0,1 0,-1 0,1 0,-1 0,1 0,-1 0,0-1,1 1,-1 0,1 0,-1 0,1-1,-1 1,0 0,1 0,-1-1,0 1,1 0,-1-1,0 1,0 0,1-1,-1 1,0-1,1 1,0 48,-1-41,0 4,13 143,-12-149,0 1,1 0,0-1,0 1,0-1,1 0,0 0,0 0,0 0,0 0,1-1,0 1,0-1,0 0,0 0,1-1,0 1,-1-1,1 0,1 0,-1-1,0 1,1-1,4 1,1-1,-1-1,0 0,0 0,1-1,-1-1,0 0,0 0,1-1,-1 0,0-1,-1 0,1 0,0-1,-1-1,0 1,0-2,0 1,-1-1,0 0,0-1,0 0,-1 0,0-1,0 0,-1 0,0 0,-1-1,2-2,12-20,0 0,-2-2,-2 0,0 0,-3-1,-1-1,-1 0,-2-1,-1 0,-2 0,-2 0,-1-1,-2-7,9 59,-3 3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6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35 931,'-15'29,"-4"9</inkml:trace>
  <inkml:trace contextRef="#ctx0" brushRef="#br0" timeOffset="248.437">6 367,'0'0</inkml:trace>
  <inkml:trace contextRef="#ctx0" brushRef="#br0" timeOffset="513.336">316 1044,'162'-324,"-109"259,-51 65,0 0,0 0,0 0,0 1,0-1,0 1,0-1,0 1,0 0,-1 0,1 0,0 0,0 0,-1 0,1 1,-1-1,1 0,-1 1,0-1,1 1,-1 0,0-1,0 1,0 0,0 0,0-1,-1 1,1 0,-1 0,1 0,-1 0,1 0,-1 0,0 0,0 0,0 0,0 0,-1 0,1 0,0 0,-1 0,0 1,2 43,-2-40,-1-1,1 1,1 0,-1 0,1 0,0 0,0 0,0 0,1 0,0 0,1 0,-1 0,1 0,0-1,0 1,1-1,-1 1,1-1,1 0,-1 0,1-1,0 1,0 0,0-1,0 0,1 0,0-1,0 1,0-1,0 0,0 0,1-1,1 1,0-3,-1 0,1 0,0-1,0 0,0 0,-1-1,1 0,-1 0,1-1,-1 0,0 0,0 0,0-1,0 1,-1-2,1 1,-1 0,0-1,0 0,-1 0,0-1,0 1,0-1,0 0,-1 0,0 0,0-1,-1 1,1-1,-2 1,1-1,-1 0,1-6,25-44,-16 44</inkml:trace>
  <inkml:trace contextRef="#ctx0" brushRef="#br0" timeOffset="984.951">1276 592,'-13'10,"1"2,0-1,1 2,0-1,1 2,1-1,0 1,0 1,1-1,1 1,1 1,0 1,4-12,1 1,0-1,0 0,1 1,-1-1,1 1,1-1,-1 1,1-1,-1 1,2-1,-1 0,1 1,-1-1,1 0,1 0,-1 0,1 0,0-1,0 1,0-1,1 0,-1 0,1 0,0 0,0 0,1-1,-1 0,1 0,-1 0,1 0,0-1,0 0,0 0,1 0,-1-1,0 1,1-1,-1-1,0 1,5-1,8 1,0 0,0-2,0 0,0-1,0-1,-1 0,1-1,-1-1,0-1,0-1,0 0,-1-1,0-1,-1 0,0-1,0-1,-1 0,-1-1,0-1,0 0,2-4,12-8,-1-1,-1-1,-2-1,0-1,-2-1,-2-1,0-1,-2 0,-2-2,-1 0,-1 0,6-30,-16 42,0 1,-1-1,-1 0,-1 1,-1-1,-1 0,0 1,-6-20,6 33,0 1,-1-1,0 1,0 0,0 0,-1 0,0 0,0 0,-1 1,0 0,0 0,-1 0,1 1,-1 0,0 0,-1 0,1 1,-1-1,0 2,0-1,0 1,0 0,-1 1,1-1,-1 1,-1 1,-8 1,0 1,1 0,-1 2,0 0,0 1,1 0,0 2,0 0,0 0,1 2,0 0,0 0,1 2,0 0,1 0,0 1,1 1,0 0,0 1,2 0,-1 0,2 1,-2 4,0-1,0 0,1 1,1 0,1 1,0 0,2 0,0 1,1 0,1 0,1 0,0 0,2 0,0 1,2-1,0 0,1 1,1-1,1 0,1 0,0-1,2 1,0-1,1-1,1 1,1-1,1-1,4 5,16 13,1-3,2 0,2-3,0 0,2-3,1-1,1-2,0-1,2-3,1-1,0-2,1-2,1-2,0-2,0-2,3-1,-9-1,-8-3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19.5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85,'1329'0,"-911"-27,188 26,-325 29,475-28,-154 0,-297-27,104 27,-116 27,146-15,-153 5,163-15,-213-4,408 1,-220-26,79-1,0-2,354 31,-467-30,120 30,-217 27,221-28,-252 28,68-27,151 9,-117 9,115-19,-197-2,-155 3,284-13,-222-1,121 9,-251 4,-9 5,-32 1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6:55.11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3923 2373,'197'-33,"-25"8,-170 25,44-4,-45 4,-1 0,1 0,0 0,0 0,-1 0,1 0,0-1,-1 1,1 0,0 0,0-1,-1 1,1 0,0-1,-1 1,1 0,-1-1,1 1,-1-1,1 1,-1-1,1 1,-1-1,1 0,-1 1,1-1,-1 0,0 1,0-1,1 0,-1 1,0-1,0 0,0 1,1-1,-1 0,0 0,0 1,0-1,0 0,-1 0,1 1,0-1,0 0,0 1,0-1,-1 0,1 1,0-1,-1 0,1 1,-1-1,1 1,-1-2,-97-108,68 79,19 26</inkml:trace>
  <inkml:trace contextRef="#ctx0" brushRef="#br0" timeOffset="2249.255">6379 3164,'284'-30,"-195"16,-76 11,0 0,0 1,0 0,0 1,1 0,-1 1,0 1,12 1,-7 4</inkml:trace>
  <inkml:trace contextRef="#ctx0" brushRef="#br0" timeOffset="2498.91">6322 3502,'39'0,"31"0,13 0,-1 0,-12 0,-11 0,-12 0,-9 0,-5-5,-5-1,-7 0</inkml:trace>
  <inkml:trace contextRef="#ctx0" brushRef="#br0" timeOffset="-552.244">3923 2853,'-21'-4,"30"27,-5-14,38 81,-4 2,-4 1,21 95,-54-184,11 43,-3 1,-1 1,-3-1,-1 3,13 48,-17-98,0-1,1 0,-1 1,0-1,1 1,-1-1,0 0,1 1,-1-1,0 0,1 0,-1 1,1-1,-1 0,1 0,-1 0,1 0,-1 1,1-1,-1 0,1 0,-1 0,1 0,-1 0,1 0,-1 0,1 0,-1 0,1-1,-1 1,0 0,1 0,-1 0,1 0,-1-1,1 1,-1 0,1-1,-1 1,0 0,1-1,-1 1,0 0,1-1,-1 1,0-1,0 1,1 0,-1-1,0 1,0-1,0 1,1-1,-1 1,0-1,0 1,0-1,0 1,0-1,0 1,11-33,79-427,-71 396,2 1,3 1,20-35,0-2,-35 65,-11 34,4 6</inkml:trace>
  <inkml:trace contextRef="#ctx0" brushRef="#br0" timeOffset="876.929">4742 3220,'-185'379,"79"-225,106-155,0 1,0-1,0 0,-1 1,1-1,0 0,0 1,-1-1,1 0,-1 1,1-1,0 0,-1 1,1-1,-1 1,1-1,-1 1,0-1,1 1,-1 0,1-1,-1 1,0 0,1-1,-1 1,0 0,1 0,-1-1,0 1,0 0,1 0,-1 0,0 0,1 0,-1 0,0 0,0 0,1 1,-1-1,0 0,1 0,-1 0,0 1,1-1,-1 0,0 1,1-1,-1 1,1-1,-1 1,0-1,1 1,-1-1,1 1,0-1,-1 1,1 0,0-1,-1 1,1 0,0-1,-1 1,1 0,0-1,0 1,0 0,0 0,60-111,-41 82,86-138,53-32,-158 196,1 1,0-1,0 1,0 0,-1 0,1 0,1 0,-1-1,0 1,0 0,0 1,0-1,1 0,-1 0,0 0,1 1,-1-1,1 1,-1-1,1 1,-1 0,1-1,-1 1,1 0,-1 0,1 0,-1 0,1 0,-1 1,1-1,-1 0,1 1,-1-1,1 1,-1-1,1 1,-1 0,0-1,0 1,1 0,-1 0,0 0,0 0,0 0,0 0,0 1,0-1,0 0,0 0,0 1,10 191,10-19,-9-85,-14-89,1 0,-1 1,0-1,0 0,0 0,1 0,-1 0,0 0,0 0,1-1,-1 1,0-1,0 1,1-1,-1 1,0-1,1 0,-1 0,1 0,-1 0,1 0,-1 0,1 0,0-1,0 1,-1 0,1-1,0 1,0-1,0 1,0-1,-180-181,139 149,21 22</inkml:trace>
  <inkml:trace contextRef="#ctx0" brushRef="#br0" timeOffset="1209.603">5391 3107,'-24'34,"-18"24,-1 9,1 2,4-7,3-8,8-9,3-2,1-4,0-3,4-4,0-2,-2-6,4-3,-1 1,7-5,6-4</inkml:trace>
  <inkml:trace contextRef="#ctx0" brushRef="#br0" timeOffset="1784.492">5702 3417,'-48'11,"1"2,0 2,1 2,1 2,-36 21,79-39,0 0,0-1,0 1,0 0,0 0,0 0,0 0,0 0,0 1,0-1,1 1,-1-1,0 1,1-1,0 1,-1 0,1 0,0 0,0 0,0 0,0 0,0 0,0 0,0 0,1 0,-1 0,1 1,0-1,0 0,0 0,0 1,0-1,0 0,0 0,1 0,-1 1,1-1,0 0,-1 0,1 0,0 0,0 0,0 0,1 0,-1 0,0 0,1-1,0 2,6 1,0 0,0 0,0-1,1 0,-1 0,1-1,0 0,-1-1,1 0,0 0,0-1,0 0,0-1,6 0,70 5,-84-4,-1 1,1-1,0 0,0 0,0 1,0-1,0 0,-1 1,1-1,0 1,0-1,-1 1,1 0,0-1,-1 1,1 0,0-1,-1 1,1 0,-1 0,1 0,-1-1,0 1,1 0,-1 0,0 0,0 0,1 0,-1 0,0 0,0-1,0 1,0 0,0 0,0 0,0 0,-1 0,1 0,0 0,0 0,-1-1,1 1,0 0,-1 0,1 0,-1 0,1-1,-1 1,0 0,0 0,-30 38,31-39,-167 152,165-150,0-1,0 1,0-1,1 1,-1 0,1-1,-1 1,1 0,-1 0,1 0,0 0,0 1,0-1,0 0,1 0,-1 1,1-1,-1 0,1 1,0-1,0 0,0 1,0-1,0 1,0-1,1 0,-1 1,1-1,-1 0,1 0,0 1,0-1,0 0,0 0,1 0,-1 0,1 0,-1 0,1-1,-1 1,1 0,0-1,0 1,0-1,0 0,0 0,0 1,0-1,0-1,1 1,-1 0,0 0,1-1,0 1,11 1,-1 1,1-2,-1 0,1 0,0-2,-1 1,1-2,-1 0,1 0,-1-1,0-1,0 0,0-1,3-3,5-2</inkml:trace>
  <inkml:trace contextRef="#ctx0" brushRef="#br0" timeOffset="6749.958">9737 3191,'-20'13,"1"0,1 1,0 1,1 1,1 0,0 1,2 1,0 0,0 1,-3 10,9-20,1-1,0 1,1 1,0-1,1 1,0 0,1 1,-1-1,2 1,0 0,0-1,1 1,0 1,1-1,0 0,1 0,0 1,1-1,0 0,2 8,-1-16,0 0,0-1,0 1,0 0,1-1,-1 1,1-1,0 0,-1 0,1 0,0 0,0 0,0 0,1-1,-1 0,0 1,0-1,1-1,-1 1,1 0,-1-1,1 1,-1-1,1 0,-1-1,1 1,1-1,94-25,-93 24,-1-1,1 0,0 0,-1 0,0 0,0-1,0 0,0 0,0-1,-1 1,0-1,0 0,0 0,-1 0,1 0,-1-1,-1 0,1 1,-1-1,1-1,1-13</inkml:trace>
  <inkml:trace contextRef="#ctx0" brushRef="#br0" timeOffset="7064.519">9483 2853,'305'-138,"-300"137,70-21,-73 21,-1 1,1 0,0 0,0 0,0 0,-1 0,1 1,0-1,0 0,0 1,-1 0,1-1,0 1,-1 0,1 0,-1 0,1 0,-1 0,1 0,-1 0,1 0,-1 1,0-1,0 0,0 1,0-1,0 1,0 0,0-1,0 1,-1 0,1-1,-1 1,1 0,-1 0,0-1,1 1,-1 2,-17 108,13-103,1 0,0 0,1 0,0 0,0 1,1-1,1 1,-1-1,2 1,-1-1,1 1,0-1,3 9,42 30,-26-37</inkml:trace>
  <inkml:trace contextRef="#ctx0" brushRef="#br0" timeOffset="7418.834">10414 3277,'48'0,"40"0,10 0,-3 0,-12-5,-15-2,-11 1,-9 1,-8 1,-6 2,-5 1,-6 1</inkml:trace>
  <inkml:trace contextRef="#ctx0" brushRef="#br0" timeOffset="7667.963">10781 2994,'-10'29,"-7"38,-2 17,4 5,-2-9,3-13,3-9,4-8,8-9,3-6,7-9,1-9</inkml:trace>
  <inkml:trace contextRef="#ctx0" brushRef="#br0" timeOffset="9003.571">11458 3050,'178'-54,"-74"39,-102 15,1-1,-1 1,0 0,0 0,1 1,-1-1,0 0,0 1,1-1,-1 1,0 0,0 0,0 0,0 0,0 0,0 0,0 0,0 1,-1-1,1 1,0-1,-1 1,1 0,-1 0,0-1,0 1,1 0,-1 0,0 0,-1 1,1-1,0 0,-1 0,1 0,-1 1,1-1,-1 0,0 0,0 1,0-1,0 0,-1 0,1 2,-5 12,-1 1,-1-2,0 1,-1-1,0 0,-1 0,-1-1,-1 0,-10 10,11-11,-41 48,32-40,0 1,1 1,2 0,0 1,2 1,-3 7,13-22,1 0,0 0,1 0,0 0,0 0,1 1,1-1,0 1,1 9,-1-17,0 1,1 0,-1 0,1-1,0 1,0-1,0 1,1-1,0 1,-1-1,1 0,0 1,0-1,1 0,-1 0,1-1,-1 1,1 0,0-1,0 0,0 0,0 0,0 0,1 0,-1 0,1-1,-1 0,2 1,9 1,-5 1,0 0,0-1,1-1,-1 1,1-1,-1-1,1 0,0 0,0-1,-1 0,1-1,0 0,-1-1,1 0,-1 0,1-1,-1 0,0-1,0 0,0 0,-1-1,3-1,6-9,-3 3</inkml:trace>
  <inkml:trace contextRef="#ctx0" brushRef="#br0" timeOffset="4647.685">7761 2910,'-5'-45,"4"46,0 0,-1-1,1 1,0 0,-1 0,1 0,0 0,0 0,0 0,0 1,0-1,0 0,0 1,1-1,-1 0,0 1,1-1,-1 1,1-1,-1 1,1-1,0 1,0-1,0 1,0-1,0 1,0-1,0 1,0 1,-29 188,-2 49,4-134,26-78,7-21</inkml:trace>
  <inkml:trace contextRef="#ctx0" brushRef="#br0" timeOffset="4983.923">8185 2937,'-24'33,"2"0,1 2,2 0,2 1,1 1,1 0,-3 21,15-53,1 0,0 0,0 0,0 1,1-1,0 0,0 1,0-1,1 1,-1-1,1 1,1-1,-1 1,1-1,0 1,0-1,1 0,-1 1,1-1,0 0,1 0,-1 0,1 0,0-1,0 1,1-1,-1 0,1 1,0-2,0 1,0 0,1-1,-1 0,1 0,0 0,0-1,0 1,2 0,8-3,0 0,0-1,0-1,-1 0,1-1,0-1,-1 0,0-1,0 0,0-1,-1-1,0 0,0-1,-1 0,0-1,0 0,1-3,7-5,-1-1,-1 0,-1-2,-1 0,-1-1,0 0,-1-1,-2-1,0-2,-7 16,-1 0,-1-1,1 1,-2-1,1 0,-2 0,1 0,-1 0,-1-1,0 1,0 0,-1 0,0 0,-1 0,0 0,0 0,-1 0,-1 0,0 1,0 0,0 0,-2 0,1 0,-3-3,4 7,-1 1,1-1,-1 1,0 0,0 0,0 0,0 1,-1-1,0 1,1 1,-1-1,0 1,0 0,-1 0,1 1,0 0,0 0,-1 0,1 1,-1 0,1 0,-1 1,1-1,0 1,0 1,-1-1,1 1,0 0,0 1,0 0,1 0,-1 0,1 0,-1 1,1 0,0 0,0 1,-23 22,3 0</inkml:trace>
  <inkml:trace contextRef="#ctx0" brushRef="#br0" timeOffset="5363.022">9003 2937,'-22'16,"0"1,1 1,2 1,-1 1,2 0,1 1,1 1,0 1,2 0,0 1,0 5,12-25,0 0,0 0,0 0,1 1,0-1,0 0,0 0,0 1,1-1,0 1,0-1,0 0,0 1,1-1,-1 1,1-1,0 0,1 1,-1-1,1 0,-1 0,1 0,1 0,-1-1,0 1,1 0,0-1,0 0,0 1,0-1,0-1,1 1,0 0,3 1,3 1,1 0,0-1,0-1,0 0,1-1,-1 0,1 0,-1-1,1-1,0 0,-1 0,1-1,-1-1,1 0,-1 0,0-1,0-1,0 0,0 0,0-1,-1-1,0 0,0 0,-1 0,0-2,0 1,0-1,-1 0,0-1,-1 0,1 0,-2-1,0 1,0-1,0-1,-1-1,0 3,0 0,-1-1,-1 0,0 0,0 0,0 0,-2 0,1 0,-1 0,-1-1,1 1,-2-1,0 1,0 0,-1 0,0-1,0 1,-1 0,-1 1,0-1,-3-6,3 8,0 1,0 0,-1 0,1 0,-2 0,1 1,-1 0,0 0,0 1,0-1,-1 1,0 1,0-1,0 1,-1 0,1 1,-1 0,0 0,0 1,0-1,0 2,0-1,0 1,-1 1,1-1,-7 2,-12 3</inkml:trace>
  <inkml:trace contextRef="#ctx0" brushRef="#br0" timeOffset="12155.641">7705 2373,'-19'4,"1"0,0 1,0 1,0 0,1 2,0 0,0 0,1 2,0 0,0 1,1 1,1 0,0 1,1 0,0 1,-4 8,8-5,1 0,0 1,2 0,0 1,0-1,2 1,1 0,0 0,1 1,1 10,0-20,-32 345,3 146,32-218,-2-280,-1 0,1 0,0-1,0 1,1 0,-1 0,1-1,-1 1,1 0,0-1,0 1,0 0,0-1,0 1,1-1,-1 0,1 1,0-1,-1 0,1 0,0 0,0 0,0 0,1-1,-1 1,0-1,1 1,-1-1,1 0,-1 0,1 0,0 0,-1 0,1-1,0 1,-1-1,1 0,0 0,0 0,0 0,-1 0,1 0,0-1,0 0,-1 1,1-1,0 0,-1 0,1-1,50-16,139-34,-166 50</inkml:trace>
  <inkml:trace contextRef="#ctx0" brushRef="#br0" timeOffset="9317.69">12221 2966,'-40'89,"28"-59,8-23,0 1,0-1,0 1,1 0,1 0,-1 0,1 0,0 1,1-1,0 0,1 1,-1-1,1 1,1-1,0 1,0-1,1 1,0-1,0 0,1 0,0 0,0 0,3-4,-1 0,1 0,0-1,-1 1,1-1,1-1,-1 1,0-1,1 0,-1-1,1 0,-1 0,1 0,0 0,0-1,-1 0,1-1,0 0,-1 0,1 0,-1-1,1 0,-1 0,0 0,1-1,-1 0,-1 0,1-1,0 0,-1 0,0 0,0 0,4-5,38-52,-34 45</inkml:trace>
  <inkml:trace contextRef="#ctx0" brushRef="#br0" timeOffset="9567.416">12588 2937,'-62'89,"4"2,4 3,-33 81,78-158,0 0,2 1,0 0,1 0,1 1,1-1,0 1,1 0,2 0,0 0,0 1,2-1,0-15,-1 1,1 0,1-1,-1 1,1-1,-1 0,1 1,1-1,-1 0,0 0,1 0,0-1,0 1,0 0,0-1,1 0,-1 0,1 0,0 0,0-1,0 1,0-1,1 0,-1 0,0-1,1 1,-1-1,1 0,1 0,16-3</inkml:trace>
  <inkml:trace contextRef="#ctx0" brushRef="#br0" timeOffset="9817.56">12955 3078,'-39'38,"2"1,2 1,2 2,1 2,-18 35,47-76,0 1,0 0,0 0,1 0,0 0,0 0,0 1,0-1,1 1,-1-1,1 1,1-1,-1 1,0 0,1-1,0 1,0 0,1-1,-1 1,1 0,0-1,0 1,0-1,1 1,0-1,0 1,0-1,0 0,0 0,1 0,0-1,0 1,0 0,0-1,1 0,-1 0,1 0,0 0,0 0,2 0,9 0,0 0,0-1,0 0,1-1,-1-1,1 0,-1-1,1-1,-1-1,0 0,0-1,0 0,-1-1,4-2,-6 2,0-1,0 0,-1 0,1-2,-2 1,1-1,-1 0,0-1,-1-1,0 1,0-1,-1-1,-1 0,1 0,-2 0,0-1,0 0,-1 0,0 0,-1-1,-1 0,0 0,-1 0,0 0,-1 0,-1 5,-1 1,0-1,0 1,-1 0,0 0,0 0,-1 0,1 0,-2 0,1 0,-1 1,0 0,0 0,-1 0,0 0,0 1,0-1,-1 1,1 1,-1-1,-1 1,1 0,0 0,-1 1,0 0,0 0,0 0,0 1,0 0,0 1,-1-1,1 2,-8-1,-10 5</inkml:trace>
  <inkml:trace contextRef="#ctx0" brushRef="#br0" timeOffset="10402.927">13434 3417,'193'-98,"-184"93,-8 2,1 1,0 1,0-1,0 0,0 0,0 1,0-1,0 1,1-1,-1 1,0 0,1 0,-1 0,1 0,-1 1,1-1,0 1,-1-1,1 1,0 0,-1 0,1 0,-1 0,1 1,0-1,-1 1,1 0,-1-1,1 1,-1 0,1 0,-1 1,0-1,1 0,-1 1,1 0,3 16,-1 0,-1 0,-1 1,0-1,-1 1,-1 0,-1-1,-2 14,2-1,-3 340,3-358,-1-1,-1 1,0-1,-1 0,0 0,-1 0,0 0,-1-1,0 1,-1-1,-6 9,10-19,1 1,-1 0,0 0,0-1,0 1,0-1,0 1,0-1,0 0,-1 0,1 0,0 0,-1 0,1 0,0-1,-1 1,1-1,-1 0,1 1,-1-1,1-1,-1 1,1 0,-1 0,1-1,-1 0,1 1,-1-1,1 0,0 0,0 0,-1 0,1-1,0 1,0-1,-1-1,-67-66,57 49</inkml:trace>
  <inkml:trace contextRef="#ctx0" brushRef="#br0" timeOffset="10768.715">13547 2966,'30'-18,"-2"-1,0-2,-1-1,-1-1,-1-1,-1-1,-1-1,7-13,-30 38,0 1,1-1,-1 0,0 1,0-1,1 1,-1-1,0 1,1-1,-1 1,0-1,1 1,-1-1,1 1,-1-1,1 1,-1-1,1 1,-1 0,1-1,-1 1,1 0,-1 0,1 0,0-1,-1 1,1 0,0 0,-1 0,1 0,-1 0,1 0,0 0,-1 0,1 0,0 0,-1 0,1 0,-1 1,1-1,0 0,-1 0,1 1,-1-1,1 0,-1 1,1-1,-1 1,1-1,-1 1,1-1,-1 1,0-1,1 1,-1-1,0 1,1-1,-1 1,0-1,0 1,1 0,13 48,-10-35,1 3,1-1,0-1,2 1,0-1,0-1,1 0,1 0,1 0,0-1,0-1,1 0,11 8,-8-9</inkml:trace>
  <inkml:trace contextRef="#ctx0" brushRef="#br0" timeOffset="11286.873">14027 2373,'401'200,"-396"-198,-1 1,0-1,0 1,0 0,0 0,-1 1,1-1,-1 1,0 0,0 0,0 0,0 0,-1 0,1 1,-1-1,0 1,-1-1,1 1,-1 0,0 0,0-1,0 1,-1 0,0 0,0 0,0 0,-1 5,-5 40,-3 0,-2 0,-1-1,-20 46,-1 10,8 0,4 1,6 1,4 1,4 0,7 72,-27 86,27-264,0-1,0 1,-1-1,1 1,0-1,0 1,-1-1,1 1,-1-1,1 1,-1-1,0 0,1 1,-1-1,0 0,0 0,0 1,0-1,0 0,0 0,-1 0,1 0,0-1,0 1,-1 0,1 0,0-1,-1 1,1-1,-1 1,1-1,-1 1,1-1,-1 0,1 0,-1 0,1 0,-1 0,1 0,-1 0,1-1,-1 1,1 0,0-1,-1 1,1-1,-1 1,1-1,-156-83,139 78</inkml:trace>
  <inkml:trace contextRef="#ctx0" brushRef="#br0" timeOffset="13535.22">14874 2204,'16'220,"-31"33,12-216,-2-1,-1 0,-2 0,-1 0,-2-1,-5 9,-7-7,11-25</inkml:trace>
  <inkml:trace contextRef="#ctx0" brushRef="#br0" timeOffset="13785.595">15099 2430,'-37'14,"1"2,1 2,0 1,-25 19,56-37,1 1,-1-1,1 1,0 0,0 0,-1 0,1 0,1 0,-1 1,0-1,1 1,-1 0,1 0,0 0,0 0,0 0,0 0,0 1,1-1,-1 1,1-1,0 1,0-1,1 1,-1 0,1-1,0 1,-1 0,2 0,-1-1,0 1,1 0,0-1,-1 1,2-1,-1 1,0-1,1 1,-1-1,1 0,1 2,9 4,1-1,0 0,0 0,1-1,0-1,0 0,0-1,1-1,0 0,0-1,4 0,48 15,-8 7,-43-17</inkml:trace>
  <inkml:trace contextRef="#ctx0" brushRef="#br0" timeOffset="14218.287">15241 2881,'217'-205,"-217"204,1 0,0 0,-1 0,1 0,0 0,0 1,0-1,0 0,0 0,0 1,0-1,0 0,0 1,0-1,0 1,0 0,1-1,-1 1,0 0,0 0,0 0,1 0,-1 0,0 0,0 0,0 0,1 0,-1 0,0 1,0-1,0 0,0 1,0-1,0 1,0-1,1 1,-1 0,-1-1,1 1,0 0,0 0,0 0,0 0,-1 0,1 0,0 0,-1 0,1 0,0 0,-1 0,0 0,1 0,-1 0,0 1,1-1,-1 0,0 0,0 1,2 2,-1-2,0 1,0-1,1 1,0-1,-1 0,1 1,0-1,0 0,0 0,0-1,0 1,1 0,-1-1,1 1,-1-1,1 0,-1 1,1-1,0-1,-1 1,1 0,0-1,0 1,-1-1,1 0,0 0,0 0,0 0,0 0,-1-1,3 0,91-35,-59 19,-17 8,-18 7,1 1,0-1,0 0,1 1,-1 0,0-1,0 1,1 1,-1-1,1 0,-1 1,0 0,1-1,-1 1,1 1,-1-1,1 0,-1 1,0 0,1 0,-1 0,0 0,1 0,1 2,5 4,0-1,0-1,1 1,-1-2,1 1,0-2,1 1,-1-2,1 1,1-1,11 0</inkml:trace>
  <inkml:trace contextRef="#ctx0" brushRef="#br0" timeOffset="14467.886">14704 3248,'48'-10,"45"-12,16-3,-2 3,-13 0,-13 5,-16 4,-14 5,-11 4,-7 2,-10 2</inkml:trace>
  <inkml:trace contextRef="#ctx0" brushRef="#br0" timeOffset="14886.821">15015 3417,'0'380,"5"-329,28-77,3-22,-22 28,1 0,1 2,0 0,2 0,-1 2,11-7,-22 17,1 1,-1 0,1 1,1-1,-1 1,1 1,-1-1,1 1,0 0,0 1,0 0,1 1,-1-1,0 1,1 1,4 0,-10 1,-1-1,0 1,0 0,0 0,-1 0,1 1,0-1,0 0,0 1,-1-1,1 1,-1 0,1-1,-1 1,0 0,0 0,0 0,0 0,0 0,0 0,0 0,-1 0,1 0,-1 1,1-1,-1 0,0 0,0 0,0 1,0-1,0 0,-1 1,-14 72,-16 37,51-83,-4-22</inkml:trace>
  <inkml:trace contextRef="#ctx0" brushRef="#br1" timeOffset="26522.966">3330 5477,'231'29,"220"56,-345-62,427 95,15 5,196 4,-90-62,2-27,542-44,869-152,-1534 110,1427-164,-1202 96,418-133,-897 174,-4-12,47-31,-177 56,-3-5,-3-7,-3-5,104-83,-172 110,-2-4,-3-2,-2-3,-3-3,-3-2,-3-2,-3-3,18-36,-38 54,-2-2,-2-1,-3 0,-2-2,-3-1,-2 0,-3-1,-3 0,-2 0,-3-1,-2 0,-4-20,-7-2,-3 1,-4 0,-4 1,-3 0,-3 2,-4 1,-4 2,-30-52,-8 3,-6 3,-4 4,-6 3,-66-64,4 25,-6 7,-7 7,-6 8,-5 7,-5 7,-6 8,-4 9,-4 8,-114-34,-7 15,-6 14,-3 13,-3 15,-4 15,-266-9,61 38,0 23,-510 65,266 34,-534 145,370-14,11 41,12 41,14 39,-186 135,574-230,11 23,12 22,-19 45,226-125,184-137,5 4,3 4,5 5,3 3,-9 21,76-88,0 0,2 2,1 0,1 1,2 1,-3 14,14-36,0 0,1 0,1 1,0-1,0 0,2 1,-1 0,2-1,-1 1,2-1,0 1,0-1,1 0,1 0,0 0,0 0,1 0,1-1,6 11,11 5,2-1,0 0,2-2,1-1,0-1,2-2,0-1,2-1,0-1,0-2,13 2,191 81,4-10,235 52,194 12,6-28,210-7,807 50,-1369-139</inkml:trace>
  <inkml:trace contextRef="#ctx0" brushRef="#br1" timeOffset="27655.126">6266 6154,'-125'76,"4"5,4 5,-61 61,-405 395,95-159,230-197,244-175</inkml:trace>
  <inkml:trace contextRef="#ctx0" brushRef="#br1" timeOffset="28158.3">6633 5957,'-114'26,"2"5,1 4,2 6,-54 30,105-45,-1-3,-2-1,0-4,-1-2,-8-2,59-11,0 0,0-1,0-1,-1 0,1 0,0-1,0-1,0 0,-1 0,1-1,0 0,0-1,1 0,-1-1,1-1,-1 1,1-1,1-1,-1 0,-6-5,15 10,0 1,0-1,1 0,-1 1,0-1,0 0,1 0,-1 1,0-1,1 0,-1 0,1 0,-1 0,1 0,-1 0,1 0,0 0,-1 0,1 0,0 0,0 0,0 0,0 0,0 0,0 0,0 0,0 0,0 0,0 0,1 0,-1 0,0 0,1 0,-1 0,1 0,-1 0,1 1,-1-1,1 0,-1 0,1 0,0 1,0-1,-1 0,1 1,0-1,0 0,0 1,50-9,-29 13,0 0,-1 1,1 2,-1 0,-1 1,1 1,-1 1,-1 1,0 0,0 2,-1 0,-1 1,0 0,9 12,13 16,-2 1,-2 1,-1 2,-3 2,3 9,59 118,-92-175,-1-1,0 1,0 0,0-1,0 1,1-1,-1 1,0 0,0-1,1 1,-1 0,0 0,1-1,-1 1,0 0,1-1,-1 1,0 0,1 0,-1 0,1 0,-1-1,0 1,1 0,-1 0,1 0,-1 0,1 0,-1 0,0 0,1 0,-1 0,1 0,-1 0,0 0,1 0,-1 1,1-1,-1 0,0 0,1 0,-1 1,1-1,-1 0,0 0,1 1,-1-1,0 0,0 0,1 1,-1-1,0 1,0-1,1 0,-1 1,0-1,0 0,0 1,2-47,-3 39,29-302,-20 250,2 0,3 1,2 1,15-34,9 19,-19 45</inkml:trace>
  <inkml:trace contextRef="#ctx0" brushRef="#br1" timeOffset="29005.475">0 8497,'79'-19,"0"-4,-2-3,72-35,-121 49,44-17,-2-4,0-3,-3-2,-1-4,-3-2,-1-3,-2-3,24-28,105-160,-174 224,-20 37,-1-2,-31 167,8 2,-1 126,0 128,-26 271,48-644,-4-1,-2 0,-4-1,-10 23,18-64,-2 0,0-1,-2-1,-1 0,-1-1,-1-1,-1 0,-1-2,-1 0,-1-1,-17 13,33-29,0 0,0-1,-1 0,0 0,1 0,-1-1,-1 0,1 0,0 0,-1-1,0 0,1 0,-1-1,0 1,0-2,0 1,0-1,1 0,-1 0,0-1,0 0,0 0,0-1,1 0,-1 0,1 0,-1-1,1 0,0 0,0-1,0 1,0-2,-7-9,1-2,0 1,1-1,1-1,0 0,1 0,1-1,1 0,1 0,0-1,1 0,1 0,1 0,1-1,0 1,2 0,0-1,1 1,1-3,3-23,2 0,2 0,2 1,2 0,2 1,1 1,3 1,1 0,2 1,2 1,1 1,4-1,-1-3,2 0,2 2,2 2,1 0,1 3,3 1,0 2,33-20,27 9,-75 34</inkml:trace>
  <inkml:trace contextRef="#ctx0" brushRef="#br1" timeOffset="29219.195">1496 9570,'5'-29,"6"-28,6-15,1-5,1 2,-2 4,1 4,2 9,-3 10,1 2,3 6,1 3,3 5,1 6,-3 9</inkml:trace>
  <inkml:trace contextRef="#ctx0" brushRef="#br1" timeOffset="29491.907">2173 8920,'-40'42,"2"2,3 1,1 2,2 1,-17 36,30-9,19-73,1 0,-1 0,0-1,0 1,1 0,-1-1,1 1,-1 0,1-1,0 1,-1-1,1 1,0-1,0 1,0-1,0 1,1-1,-1 0,0 0,0 0,1 0,-1 0,1 0,-1 0,1 0,-1 0,1-1,0 1,-1 0,1-1,0 0,-1 1,1-1,0 0,0 0,-1 0,1 0,0 0,0 0,0-1,15-2,-1 0,1-1,-1-1,0-1,-1 0,1-1,-1-1,0-1,-1 1,0-2,-1 0,0-1,0 0,-1-1,0-1,8-11,-10 11,0 0,-1-1,0-1,-1 1,-1-1,0 0,-1-1,0 0,-2 0,1-1,-4 10,1 0,-1 0,-1 0,1 0,-1 0,0-1,-1 1,0 0,0 0,0 0,-1 0,0 1,-1-1,1 0,-1 1,0 0,-1-1,0 1,0 0,0 1,0-1,-1 1,0 0,-3-3,-44-19,27 21</inkml:trace>
  <inkml:trace contextRef="#ctx0" brushRef="#br1" timeOffset="29874.68">2540 9118,'110'-402,"-72"323,-38 77,1 1,0-1,0 0,0 1,0-1,1 1,-1 0,0-1,1 1,-1 0,0 0,1-1,0 1,-1 0,1 1,0-1,-1 0,1 0,0 1,0-1,-1 1,1-1,0 1,0 0,0 0,0 0,0 0,0 0,-1 0,1 1,0-1,0 0,0 1,-1 0,1-1,0 1,0 0,-1 0,1 0,-1 0,1 0,0 1,36 42,-36-40,0 0,0 1,1-1,-1-1,1 1,0 0,0-1,0 1,1-1,-1 0,1 0,-1 0,1-1,0 1,0-1,0 0,1 0,-1 0,0-1,1 0,-1 1,1-2,0 1,-1 0,1-1,-1 0,1 0,0 0,0-1,10-7,1 0,-2-1,1-1,-2 0,1-1,-1 0,-1-1,0-1,-1 0,0 0,-1-1,5-4,126-121,-136 137,0-1,0 0,0 1,0 0,0 0,1 1,-1 0,0 0,1 0,-1 0,1 1,-1 0,1 0,-1 0,1 1,-1 0,1 0,-1 0,0 1,1-1,-1 1,0 1,0-1,0 1,2 2,7 0,0 0,1-1,-1-1,1-1,0 0,0-1,0 0,-1-1,1-1,0 0,0-1,0-1,-1 0,1-2,13 0</inkml:trace>
  <inkml:trace contextRef="#ctx0" brushRef="#br1" timeOffset="30491.585">3330 10050,'99'578,"-81"-335,-31-281,7-3,3 0,1-1,2 1,1 0,3 0,1 0,2 0,2 1,2 0,5-10,23-56,4 2,5 2,12-14,-30 58,3 0,1 3,4 0,1 3,3 1,2 2,34-28,2 26,-79 51,1-1,-1 1,0 0,0-1,0 1,1 0,-1 0,0 0,0 0,0 0,1 0,-1 0,0 0,0 0,0 1,1-1,-1 1,0-1,0 0,0 1,0 0,0-1,0 1,0 0,0-1,0 1,0 0,0 0,0 0,-1 0,1 0,0 0,-1 0,1 0,-1 0,1 0,-1 0,1 1,-1-1,0 0,1 0,-1 0,0 1,0-1,0 0,0 0,0 0,0 1,0-1,-1 0,-8 67,-16 9,-3 0,-3-2,-4-2,-3-1,-3-1,-12 10,29-41,2-3,0-2,-2 0,-2-2,-1-1,-26 24,30-38</inkml:trace>
  <inkml:trace contextRef="#ctx0" brushRef="#br1" timeOffset="38955.68">4347 9626,'24'141,"11"139,-37-375,6-228,0 295,0 1,1 0,2 1,1-1,1 1,1 1,1 0,2 0,0 1,1 1,3-1,-17 22,1 1,0 0,0-1,-1 1,1 0,0-1,0 1,1 0,-1 0,0 0,0 0,0 0,1 0,-1 0,0 1,1-1,-1 0,1 1,-1-1,1 1,-1-1,1 1,-1 0,1 0,0-1,-1 1,1 0,-1 1,1-1,0 0,-1 0,1 1,-1-1,1 1,-1-1,1 1,-1-1,0 1,1 0,-1 0,0 0,1 0,-1 0,0 0,0 0,0 0,0 1,0-1,0 0,0 1,0-1,0 2,39 101,-30-88</inkml:trace>
  <inkml:trace contextRef="#ctx0" brushRef="#br1" timeOffset="39262.524">4827 9626,'14'-20,"0"-1,-1-1,-1 0,-2-1,0 0,-1 0,-1-1,-2-1,0 1,2-24,-8 45,0 0,0 0,0 0,0 1,-1-1,1 0,-1 0,1 1,-1-1,0 0,0 1,-1-1,1 1,0-1,-1 1,1 0,-1 0,0 0,0-1,0 1,0 1,0-1,0 0,0 1,-1-1,1 1,0-1,-1 1,0 0,1 0,-1 0,0 1,1-1,-1 0,0 1,0 0,1 0,-1 0,0 0,0 0,1 0,-1 1,0 0,0-1,1 1,-1 0,1 0,-1 0,1 1,-1-1,1 0,0 1,-10 7,2 0,0 1,0 0,0 1,2 0,-1 0,1 1,1 0,0 1,1-1,0 1,1 0,-2 7,1-3,0 0,1 1,1 0,0-1,1 1,1 0,1 1,1-1,1 16,-1-26,1 1,1-1,0 1,0-1,0 0,1 0,0 0,1 0,0 0,0-1,0 1,1-1,0 0,1-1,-1 1,1-1,1 0,-1-1,1 1,0-1,6 3,1-1,-1-1,2 0,-1-1,0 0,1-1,0-1,0-1,0 0,5 0,5-1</inkml:trace>
  <inkml:trace contextRef="#ctx0" brushRef="#br1" timeOffset="39646.944">5278 9006,'-1'30,"1"1,2-1,1 1,1-1,2 0,1 0,1-1,1 0,2 0,1-1,1-1,2 0,0-1,2 0,1-1,0-1,13 10,-30-31,0-1,1 1,-1-1,1 0,0 1,0-1,0 0,0 0,0-1,0 1,0 0,1-1,-1 1,1-1,-1 0,1 1,0-1,-1-1,1 1,0 0,0-1,-1 1,1-1,0 0,0 0,0 0,0 0,-1 0,1-1,0 0,0 1,-1-1,1 0,0 0,-1 0,1-1,-1 1,1 0,-1-1,0 0,0 1,1-1,0-2,2-7,-1-1,0 0,-1 0,0 0,-1 0,0 0,-1-1,0 1,-1 0,0-1,-1 1,-2-9,1-19,-30-319,26 308,1 33</inkml:trace>
  <inkml:trace contextRef="#ctx0" brushRef="#br1" timeOffset="39894.144">5870 8977,'10'33,"7"17,7 4,-2-8</inkml:trace>
  <inkml:trace contextRef="#ctx0" brushRef="#br1" timeOffset="40039.609">5729 8553,'0'0</inkml:trace>
  <inkml:trace contextRef="#ctx0" brushRef="#br1" timeOffset="40310.157">6266 8610,'-10'36,"3"0,0 1,3 0,1 0,1 0,3 0,3 26,-4-60,0 1,0 0,1 0,-1-1,1 1,0 0,0-1,0 1,1-1,-1 1,1-1,0 0,0 0,0 1,0-1,1-1,-1 1,1 0,0-1,-1 1,1-1,0 0,1 0,-1 0,0 0,1 0,-1-1,0 0,1 1,0-1,-1-1,1 1,0 0,-1-1,1 0,0 0,0 0,-1 0,1-1,0 1,2-2,10-5,-1-1,1 0,-2-1,1-1,-1 0,0-1,-1-1,-1 0,0-1,0 0,-1-1,-1 0,0 0,-1-1,-1-1,0 1,-1-1,-1-1,-1 1,0-1,2-11,-2 14,-1 1,0-1,-1 0,0 0,-1 0,-1 0,0-1,-1 1,-1 0,0 0,-1-1,0 1,-1 0,-2-3,3 12,-1 1,0 0,0 1,0-1,0 0,-1 1,1 0,-1 0,0 0,0 0,0 0,0 1,-1 0,1 0,0 0,-1 0,0 1,1 0,-1 0,0 0,0 0,0 1,0 0,1 0,-1 0,0 0,0 1,0 0,1 0,-1 0,0 1,1 0,-1-1,1 2,0-1,-1 1,-20 8</inkml:trace>
  <inkml:trace contextRef="#ctx0" brushRef="#br1" timeOffset="40610.098">6717 8385,'1'2,"4"16,0 0,2 0,0-1,1 0,0-1,2 0,0 0,0-1,2 0,0-1,0 0,1-1,1 0,0-1,3 0,-13-9,1-1,0 0,0-1,0 1,0-1,1 0,-1 0,0 0,0-1,1 0,-1 0,0-1,0 1,1-1,-1 0,0 0,0-1,0 1,0-1,0-1,0 1,-1 0,1-1,-1 0,0 0,0-1,0 1,0-1,0 0,-1 0,1 0,90-143,-90 141,4-9,3-3,0-1,-1 0,-1 0,-1-1,0 0,-2 0,0-1,-2 1,0-1,-1-1,-1 1,-1 0,-2-18,-5 15</inkml:trace>
  <inkml:trace contextRef="#ctx0" brushRef="#br1" timeOffset="40963.78">7620 7538,'-21'10,"-1"1,2 1,-1 1,2 0,-1 2,2 0,0 1,1 1,1 1,-12 16,27-32,-1 0,1-1,-1 1,1 0,0 0,0 0,-1 0,2 0,-1 0,0 0,0 0,1 0,-1 1,1-1,-1 0,1 0,0 1,0-1,0 0,0 0,1 1,-1-1,1 0,-1 0,1 0,0 1,0-1,0 0,0 0,0 0,0 0,0-1,1 1,-1 0,1 0,-1-1,1 1,0-1,-1 1,1-1,0 0,0 0,0 0,1 0,168 37,-161-37,1 1,-1 0,0 1,0 0,-1 0,1 1,-1 1,1 0,-1 0,-1 0,1 1,-1 1,0-1,0 1,-1 1,0-1,0 1,-1 1,0-1,-1 1,1 0,-2 0,1 1,0 3,-3-2,-1 0,0 0,-1 0,0 0,-1 1,0-1,-1 0,0 0,-1 0,0-1,0 1,-1 0,-1-1,0 0,0 0,-1-1,0 1,-1-1,0-1,0 1,-1-1,0 0,0-1,-1 0,0 0,-6 6</inkml:trace>
  <inkml:trace contextRef="#ctx0" brushRef="#br1" timeOffset="42058.44">7197 10191,'48'-47,"-2"-1,-2-2,-2-3,-2-1,-3-1,1-10,-34 59,291-451,-278 433,0 1,2 1,1 1,0 0,1 1,7-3,-25 21,-1 0,0 0,1 1,-1-1,1 1,0-1,0 1,-1 0,1 0,0 0,0 0,0 1,0-1,0 1,0-1,0 1,0 0,0 0,0 1,0-1,0 1,0-1,0 1,0 0,0 0,-1 0,1 1,0-1,-1 1,1-1,-1 1,1 0,-1 0,0 0,0 0,1 0,-2 1,1-1,0 1,0-1,-1 1,2 2,4 14,-1 0,0 0,-1 0,-1 1,-1 0,-1 0,0 0,-2 0,0 0,-2 0,-1 6,2 27,0-21,-1-1,-1 0,-2 1,-1-1,-2-1,-1 1,-1-2,-1 1,-13 23,16-42,1 1,-1-1,-1-1,0 0,-1 0,0-1,0 0,-1 0,0-1,0-1,-1 0,0-1,0 0,-1 0,-11 2,17-6,1-1,-1 0,0-1,0 0,0 0,-1 0,1-1,1 0,-1 0,0-1,0 0,0 0,1 0,-1-1,1 0,0-1,0 1,0-1,0 0,1 0,-5-5,-3-6</inkml:trace>
  <inkml:trace contextRef="#ctx0" brushRef="#br1" timeOffset="42410.194">8495 8328,'68'168,"-5"-8,62 106,-106-230,-2 0,-2 1,-1 0,-2 1,-2 1,-1 0,-2 0,-1 1,-3 0,-1 17,-4 101,1-135</inkml:trace>
  <inkml:trace contextRef="#ctx0" brushRef="#br1" timeOffset="42660.84">9370 8752,'-5'38,"-6"32,-2 9,2-4,8-15,4-13,2-15</inkml:trace>
  <inkml:trace contextRef="#ctx0" brushRef="#br1" timeOffset="42830.67">9116 8130,'0'0</inkml:trace>
  <inkml:trace contextRef="#ctx0" brushRef="#br1" timeOffset="43396.94">10132 8356,'-33'13,"0"1,0 1,2 2,0 1,1 2,1 1,0 1,2 1,1 1,-17 21,39-42,1 0,0 1,0-1,0 0,0 1,0 0,1 0,-1 0,1 0,0 0,0 0,1 0,-1 1,1-1,0 0,0 1,0 0,1-1,0 1,0-1,0 1,0-1,1 1,-1 0,1-1,0 0,1 1,-1-1,1 0,0 1,0-1,0 0,0 0,1-1,0 1,0 0,0-1,0 0,2 2,8 1,0 0,1-1,-1 0,1-1,0-1,0 0,1-1,-1-1,0 0,1-1,-1 0,0-2,1 1,-1-2,0 1,8-4,7-5,0-1,-1-2,0 0,-1-2,-1-1,0-1,-2-2,0 0,-1-1,-1-2,-1 0,-1-1,-1-1,-1-1,7-14,17-20,-2 0,-3-3,-2-1,7-26,-33 68,0-1,-2 1,-1-2,0 1,-2 0,-1-1,0 0,-2 0,-1 0,-1 0,-1 0,-1 1,-1-1,-1 1,-2-6,-58-104,61 128,1 0,-2 0,1 1,0-1,-1 1,0 0,0 0,0 0,0 1,-1 0,1 0,-1 0,0 1,0 0,0 0,0 0,0 1,0 0,0 0,-1 1,1-1,-3 2,-6 3,0 1,0 0,1 1,-1 1,2 0,-1 1,1 1,0 0,0 1,1 0,1 0,0 2,0-1,1 1,1 1,0 0,1 0,0 1,1 0,0 0,1 1,1 0,0 1,-3 2,1 1,1 0,1 0,1 0,0 0,1 1,2 0,0 0,1-1,0 1,2 0,0-1,2 1,0-1,1 0,1 0,1 0,0-1,1 0,1 0,1-1,6 8,5-7,0 0,1-1,1-1,1-1,0-2,1 0,0-1,1-2,0 0,1-2,0-1,0-1,0-2,1 0,0-2,0-1,0-1,-1-1,1-2,0-1,-1-1,0-1,0-1,0-2,19-9,2-1,-1-3,0-1,-2-3,-1-2,-1-1,-1-2,-2-2,-2-2,-1-2,-1-1,-2-1,-2-2,-2-1,3-10,-27 43,0 0,0-1,-1 0,0 0,-1 0,0-1,-1 1,0-1,-1 0,0 0,0 0,-1 0,-1 0,0 0,0-1,-1 1,-1 0,0 0,-1-3,1 11,0 0,0-1,0 1,-1 1,1-1,-1 0,1 0,-1 1,0 0,0-1,0 1,0 0,-1 1,1-1,-1 1,1-1,-1 1,1 0,-1 0,0 0,1 1,-1-1,0 1,1 0,-1 0,0 1,0-1,1 1,-1-1,0 1,0 0,-109 48,91-33,2 1,0 0,1 2,1 0,0 1,2 1,0 0,2 1,0 1,1 0,2 1,0 1,2-1,0 2,2-1,-3 21,5-24,2 0,0 0,1 1,1-1,2 1,0-1,1 1,1-1,1 0,1 0,2-1,0 1,0-1,2 0,1-1,1 0,0-1,1 0,14 16,-13-23,0 1,0-2,1 0,1 0,0-2,0 0,1 0,0-1,1-1,0-1,0-1,0 0,0-1,5 0,18 2,-1-2,1-1,0-2,0-2,34-6,27-12,-64 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4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0,'22'291,"-90"256,56-405,13-158,-1-3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16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1,'39'9,"41"4,16-1,-2-2,-9-3,-8-7,-13-4,-8-1,-9 0,-6-4,-7 0,-4 1,-2 2,-5 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260 559,'-23'10,"-1"1,2 2,-1 0,2 1,0 2,0 0,-6 8,19-16,1-1,0 1,0 1,1 0,0-1,1 2,0-1,0 1,1-1,0 1,1 1,0-1,0 0,2 1,-1-1,1 1,0 0,1-1,1 1,-1 0,2-1,-1 1,2-1,-1 1,1-1,1 0,1 3,-2-8,1-1,-1 1,1-1,0 0,0-1,0 1,0 0,0-1,1 0,0 0,0-1,0 1,0-1,0 0,0 0,0-1,1 1,-1-1,3 0,17 2</inkml:trace>
  <inkml:trace contextRef="#ctx0" brushRef="#br0" timeOffset="287.844">768 586,'-22'18,"1"1,1 0,1 2,0 0,2 1,0 1,1 0,2 1,0 1,-5 16,18-38,-1 0,1 0,0 0,0 1,0-1,0 0,0 1,1-1,-1 1,1-1,0 1,0-1,1 1,-1-1,1 1,-1-1,1 0,0 1,0-1,1 0,-1 0,1 0,-1 0,1 0,0 0,0 0,1 0,-1-1,0 1,1-1,0 0,-1 1,1-1,0 0,0-1,0 1,0-1,1 1,-1-1,0 0,1 0,-1 0,0-1,1 1,-1-1,1 0,-1 0,1 0,0 0,13-3,-1-1,1-1,-1-1,0 0,-1-1,0 0,0-1,0-1,-1-1,0 0,-1 0,0-2,-1 1,0-2,-1 1,0-2,-1 1,-1-2,8-13,-12 21,-1 1,0-1,0 0,0 0,-1 0,0-1,0 1,-1-1,0 0,-1 0,1 1,-1-1,-1 0,0 0,0 0,0 0,-1-3,-27-18,10 22</inkml:trace>
  <inkml:trace contextRef="#ctx0" brushRef="#br0" timeOffset="639.069">1276 586,'-20'18,"0"1,2 1,0 1,1 0,1 1,1 0,2 2,0 0,1 0,-3 11,14-33,0 0,1 0,-1 0,0 0,1-1,-1 1,1 0,0 0,0 0,0 0,0 0,0 0,0 0,0 0,1 0,-1 0,1 0,-1 0,1 0,0-1,0 1,-1 0,1 0,1-1,-1 1,0 0,0-1,1 1,-1-1,0 0,1 0,0 1,-1-1,1 0,0 0,-1 0,1 0,0-1,0 1,0 0,0-1,0 0,0 1,-1-1,1 0,0 0,0 0,0 0,0 0,0 0,0-1,1 1,14-6,-1 0,0-1,-1-1,0 0,0-1,0-1,-1 0,-1-1,0-1,0 0,-1 0,-1-1,0-1,-1 0,0 0,-1-1,-1 0,0-1,0-3,-7 17,27-74,-28 74,1 0,-1 0,0 0,0 0,0 0,0 0,0 0,0 0,-1 0,1 0,-1 0,1 0,-1 0,0 0,1 0,-1 0,0 0,-1 0,1 1,0-1,0 0,-1 1,1-1,-1 1,1-1,-1 1,0 0,1 0,-1 0,0 0,0 0,0 0,0 0,0 1,-1-1,-17-1,2 5</inkml:trace>
  <inkml:trace contextRef="#ctx0" brushRef="#br0" timeOffset="1136.557">1615 840,'-5'10,"-1"-7,0-8,5-4,4-5,1-4,0-5,4-3,5-1,1-2,3 0,3-1,3 1,2 0,2 6,-4 10,-5 8</inkml:trace>
  <inkml:trace contextRef="#ctx0" brushRef="#br0" timeOffset="1667.578">2094 615,'-20'11,"1"0,0 2,1 0,0 1,1 1,1 0,0 1,1 1,1 1,0 0,1 0,12-15,-1 0,0 1,0-1,1 0,0 0,0 1,0-1,0 1,0-1,1 1,-1-1,1 1,0-1,0 1,1-1,-1 1,1-1,-1 1,1-1,0 1,0-1,1 0,-1 0,1 1,0-1,-1 0,1 0,1-1,-1 1,0 0,1-1,-1 1,1-1,0 0,0 0,0 0,0 0,0 0,0-1,0 1,0-1,4 1,-1 0,0-1,1 0,-1 0,0-1,1 1,-1-2,0 1,0 0,1-1,-1 0,0-1,0 0,0 1,0-2,0 1,0-1,-1 0,1 0,-1 0,0-1,3-2,97-96,11-72,-105 157,0 0,-1-1,-1-1,-1 0,-1 0,0 0,-2-1,0 0,-1 0,-1 0,-1-1,0-5,-1 6,-1 0,-1 0,-1 1,-1-1,0 0,-2 1,-2-7,6 21,-1 0,1 0,-1 1,0-1,-1 0,1 1,-1 0,0 0,0 0,0 0,-1 0,1 1,-1-1,0 1,0 0,0 0,0 0,0 1,-1-1,1 1,-1 0,0 1,0-1,0 1,0 0,1 0,-1 0,-1 1,1-1,0 1,-2 1,-1 0,1 0,-1 0,1 1,0 1,0-1,0 1,0 0,0 0,0 1,1 0,0 0,-1 1,2 0,-1 0,1 0,-1 0,1 1,1 0,-1 0,1 1,0-1,1 1,-1-1,1 1,1 1,-2 2,-2 11,0 0,1 0,1 0,1 1,1-1,1 1,1 0,2 17,3-13,0-1,2 0,1 0,0-1,2 0,1 0,1-1,1-1,1 0,0 0,7 5,-12-15,0 0,1-1,0 0,0 0,1-1,1 0,-1-1,2-1,-1 0,1 0,0-1,14 4,33-21,-47 0</inkml:trace>
  <inkml:trace contextRef="#ctx0" brushRef="#br0" timeOffset="1921.999">2603 728,'-5'29,"-2"9</inkml:trace>
  <inkml:trace contextRef="#ctx0" brushRef="#br0" timeOffset="2194.913">2687 163,'0'0</inkml:trace>
  <inkml:trace contextRef="#ctx0" brushRef="#br0" timeOffset="2455.645">2828 869,'18'-51,"3"1,1 1,3 1,10-12,-5 30,-30 30,1 0,0 0,0 0,-1 0,1 0,0 0,0 0,0 0,-1 0,1 0,0 0,-1 0,1 1,0-1,0 0,-1 0,1 1,0-1,-1 1,1-1,0 0,-1 1,1-1,-1 1,1 0,-1-1,1 1,-1-1,0 1,1 0,-1-1,1 1,-1 0,0-1,0 1,0 0,1 0,-1-1,0 1,0 0,0 0,0-1,0 1,0 0,0 0,0-1,-1 1,1 0,5 39,-5-32,0-1,0 0,0 1,1-1,0 0,1 0,0 0,0 0,0 0,1 0,0 0,0-1,1 1,-1-1,2 0,-1 0,1-1,-1 1,1-1,1 0,-1 0,1-1,5 4,-7-6,1 0,0-1,0 1,0-1,0 0,0 0,0-1,0 1,0-1,0 0,0 0,0-1,0 0,0 0,0 0,0 0,0-1,-1 0,1 0,-1 0,1 0,-1-1,1 0,-1 0,1-1,94-94,-88 85,12-13,-2 2</inkml:trace>
  <inkml:trace contextRef="#ctx0" brushRef="#br0" timeOffset="2903.408">3562 445,'-9'10,"-17"13,2 1,1 1,1 1,1 1,2 1,0 1,2 0,0 4,16-31,0 0,0-1,0 1,1 0,-1 0,0 0,1-1,0 1,-1 0,1 0,0 0,0 0,0 0,0 0,0 0,1 0,-1 0,1 0,-1-1,1 1,-1 0,1 0,0 0,0-1,0 1,0-1,0 1,0 0,1-1,-1 0,1 1,-1-1,0 0,1 0,0 0,-1 0,1 0,0 0,0 0,-1 0,1-1,0 1,0-1,0 1,0-1,0 0,0 0,0 0,-1 0,1 0,0 0,0 0,1-1,23-3,0-1,-1-1,0-1,0-1,-1-2,0 0,0-2,-2 0,22-15,59-29,-101 57,-1 0,1 0,0 1,-1-1,1 0,0 1,-1-1,0 1,1-1,-1 1,0 0,0-1,0 1,0 0,0 0,0 0,0 0,-1 0,1 0,-1 0,1 0,-1 0,0 0,0 0,0 0,0 0,0 0,-1 0,1 0,0 0,-1 0,0 0,1 0,-1 0,0 0,0 0,0 0,-1 15,2-13,-1 0,1 1,0-1,1 1,-1-1,1 1,0-1,0 0,0 1,1-1,-1 0,1 0,0 0,0 0,1 0,-1-1,1 1,0-1,-1 1,2-1,-1 0,0 0,1 0,-1-1,1 1,0-1,0 0,0 0,0 0,0 0,0-1,1 0,-1 0,0 0,1 0,-1-1,1 0,-1 0,0 0,1 0,-1 0,1-1,2-1,18-7,-1-1,0-1,0-1,-1-1,-1-1,-1-1,0-1,0-1,4-6,-1 3,15-12,-3 0,0-3,-2-1,-2-1,-2-2,21-34,-34 48,-2-1,-1 0,-1-1,-1 0,-2-1,-1 0,-1-1,-1 0,-1-5,-5 32,0-1,0 1,0-1,-1 1,0-1,1 1,-1-1,0 0,0 1,0-1,-1 1,1-1,-1 1,1-1,-1 1,0-1,0 1,0-1,0 1,0 0,0 0,-1 0,1-1,-1 1,0 1,0-1,1 0,-1 0,0 1,-1-1,1 1,0-1,0 1,0 0,-1 0,1 0,-1 0,1 0,-1 1,1-1,-1 1,1 0,-1-1,0 1,1 0,-1 1,1-1,-1 0,1 1,-1-1,1 1,-1 0,1 0,-1 0,-10 7,0 0,1 0,0 1,0 1,1 0,0 0,1 1,0 0,1 1,0 0,1 1,1 0,0 0,0 1,-3 11,-5 15,3 0,1 0,1 1,3 1,1 2,4-22,1 1,1-1,2 0,0 0,1 0,0 0,2-1,1 1,1-1,1 0,0-1,7 10,-15-29,1 1,-1 0,1 0,0 0,0-1,-1 1,1 0,1 0,-1-1,0 1,0-1,1 1,-1-1,0 0,1 1,0-1,-1 0,1 0,0 0,-1 0,1 0,0 0,0-1,0 1,0-1,0 1,0-1,6-5</inkml:trace>
  <inkml:trace contextRef="#ctx0" brushRef="#br0" timeOffset="3307.674">4155 445,'395'88,"-329"-64,42 7,-90-31,1 0,-1-1,0 0,0-2,0 0,0-1,0-1,-1 0,0-2,0 0,0 0,-1-2,0 0,-1-1,0 0,0-2,-2 1,9-9,-20 18,1 0,-1 0,0-1,0 1,0 0,0-1,0 1,0-1,-1 0,1 0,-1 1,1-1,-1 0,0 0,0 0,-1 0,1 0,-1-1,1 1,-1 0,0 0,0 0,-1 0,1 0,0-1,-1 1,0 0,0 0,0 0,0 0,0 1,-1-1,1 0,-1 0,0 1,0-1,0 1,0-1,0 1,0 0,-1 0,1 0,-1 0,1 0,-1 1,0-1,-1 0,-8 1,1 1,0 0,0 1,0 0,0 0,0 1,0 1,0 0,1 0,-1 1,1 0,0 1,0 0,0 1,1 0,0 0,0 1,1 0,-1 1,2 0,-1 0,-4 7,-1-2,1 0,0 1,1 1,0 0,2 0,-1 1,2 0,-5 12,10-21,0 1,1 0,-1 0,1 0,1 0,0 0,0 0,0 0,1 1,0-1,1 0,0 0,0 0,1 0,0 0,0 0,1 0,0 0,0-1,2 2,7 9</inkml:trace>
  <inkml:trace contextRef="#ctx0" brushRef="#br0" timeOffset="3938.263">3844 615,'1'-7,"-2"-1,1 1,-1 0,0 0,-1 0,0 0,0 0,0 0,-1 0,0 0,-1 1,1-1,-1 1,0 0,-1 0,1 1,-1-1,0 1,-1 0,1 0,-1 1,0 0,0 0,0 0,-1 1,1 0,-1 0,0 0,0 1,0 0,0 0,-2 1,-7-1,-1 1,1 0,-1 1,1 1,-1 1,1 0,-1 1,-8 3,6 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4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0 445,'36'4,"1"-1,-1-2,0-2,1-1,-1-2,0-1,0-2,-1-2,0-1,-1-1,0-2,22-13,-37 16,0-1,-1-1,-1-1,0 0,-1-1,0-1,-1-1,-1 0,-1 0,0-2,-1 0,-1 0,0-1,-2 0,0-1,-1 0,-1-1,-6 19,0 0,1 0,-2 1,1-1,0 0,0 0,-1 0,1 0,-1 0,1 0,-1 0,0 0,0 0,0 0,0 0,0-1,0 1,-1 0,1 0,-1 0,1 0,-1 0,0 1,0-1,0 0,0 0,0 0,0 1,0-1,-1 0,1 1,0-1,-1 1,0 0,1-1,-1 1,0 0,1 0,-1 0,0 0,0 1,0-1,0 0,0 1,0-1,0 1,0 0,0-1,0 1,0 0,0 1,0-1,0 0,0 0,0 1,0-1,0 1,0 0,0-1,0 1,-1 1,-6 8,-1 0,2 0,0 1,0 0,1 1,0 0,1 0,0 0,1 1,0-1,1 1,-1 8,-3 3,-123 432,115-409,-1-2,-3 0,-1-1,-2-1,-2-1,-2-1,-2-1,-2-2,-2 1,20-26,0-1,-1 0,0-1,0-1,-2 0,1-1,-1-1,0 0,-4 0,20-8,0-1,0 1,1 0,-1-1,0 1,0 0,0-1,0 1,0 0,0-1,0 1,0-1,0 1,0 0,0-1,0 1,0-1,0 1,0 0,0-1,0 1,0 0,0-1,0 1,-1-1,1 1,0 0,0-1,-1 1,1 0,0 0,0-1,-1 1,1 0,0 0,-1-1,1 1,0 0,-1 0,1 0,0-1,-1 1,1 0,0 0,-1 0,1 0,-1 0,1 0,0 0,-1 0,1 0,-1 0,1 0,0 0,-1 0,1 0,0 0,-1 1,1-1,-1 0,1 0,0 0,-1 0,23-26,-1 11,-1 0,2 2,0 1,1 0,0 2,0 1,24-6,-13 7,0 1,1 2,0 2,0 1,0 1,24 4,-34 0,-1-1,1-1,0-2,0 0,0-2,0 0,0-2,-1-1,0-1,0-1,-1-1,0 0,15-11,-28 13,3 1,0-1,-1 0,0-1,0 0,-1-1,0-1,0 0,-1 0,-1-1,1 0,-2 0,0-1,0-1,-1 1,-1-1,0 0,0-1,-2 1,1-1,0-9,-5 21,1 0,-1 0,0 1,0-1,0 0,0 0,0 0,-1 0,1 0,-1 1,1-1,-1 0,0 0,1 1,-1-1,0 0,0 1,0-1,0 1,-1-1,1 1,0 0,-1-1,1 1,0 0,-1 0,0 0,1 0,-1 0,1 0,-1 1,0-1,0 0,0 1,1 0,-1-1,0 1,-1 0,-67 23,58-15,0 1,1 0,1 1,-1 0,1 0,1 1,0 1,1 0,0 0,1 0,0 1,1 0,0 1,1-1,1 1,0 0,0 0,2 0,0 1,1-1,0 1,1 0,0-10,1 1,0 0,0 0,1 0,0 0,0-1,0 1,0-1,1 1,0-1,0 0,1 0,-1 0,1-1,0 1,1-1,-1 0,1 0,-1-1,1 1,0-1,0 0,1 0,-1-1,1 1,-1-1,1 0,0-1,0 0,1 1,9 1,0-1,1 0,-1-1,1 0,-1-2,1 0,-1-1,0 0,0-1,11-4,30-14,-1-2,-2-2,0-3,-1-3,-2-1,-2-3,-1-2,14-15,-35 30,0-1,-1-2,-2-1,0 0,-2-2,-1-1,-1 0,-2-2,-1 0,-1-1,-2 0,-1-2,-2 1,-1-1,-2-1,-1 0,-1 0,-3 0,0-14,-2 46,-1 1,0 0,0-1,0 1,0 0,0-1,0 1,0 0,-1-1,1 1,-1 0,0-1,0 1,0 0,0 0,0 0,0 0,0 0,-1 0,1 0,-1 0,0 1,1-1,-1 0,0 1,0 0,0-1,0 1,0 0,0 0,0 0,0 0,-1 0,1 1,0-1,-1 1,1-1,0 1,-1 0,1 0,0 0,-1 0,1 0,0 1,-1-1,1 1,0-1,-1 1,1 0,0 0,0 0,0 0,0 0,-1 1,-13 12,0 1,1 1,0 0,1 0,1 2,1-1,1 2,0 0,1 0,1 0,1 1,-5 19,1 6,1 1,2 0,2 0,2 1,3 0,1 0,2-1,5 20,22 125,-4-88,-29-94,0-13</inkml:trace>
  <inkml:trace contextRef="#ctx0" brushRef="#br0" timeOffset="247.849">1298 530,'39'0,"36"-5,15-1,2 0,-5 1,-12 1,-10 2,-11 1,-5 1,-6 0,-6 0,-8 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1,'-27'6,"0"1,1 2,0 0,0 2,2 1,-1 1,1 1,1 1,1 1,0 1,1 1,1 1,0 1,-9 14,25-30,1 0,-1 0,1 1,1-1,-1 1,0 0,1 0,0 0,0 0,1 0,-1 0,1 0,0 1,0-1,1 1,0-1,0 0,0 1,0-1,1 1,0-1,0 0,1 0,-1 1,1-1,0 0,1 0,-1-1,1 1,0 0,0-1,0 0,1 0,0 0,-1 0,1 0,1-1,3 4,-1-4,0 1,1-1,-1-1,1 1,-1-1,1-1,0 1,0-1,0-1,0 0,-1 0,1 0,0-1,0 0,0 0,-1-1,1 0,0 0,-1-1,0 0,0-1,0 1,1-2,145-115,-131 100,134-127,-156 146,1 0,0 0,0 0,0 0,0 0,0 1,0-1,1 0,-1 0,0 1,0-1,0 1,1-1,-1 1,0-1,1 1,-1 0,0 0,1 0,-1 0,0 0,1 0,-1 0,1 0,-1 0,0 0,1 1,-1-1,0 1,0-1,1 1,-1-1,0 1,0 0,0 0,0-1,0 1,0 0,0 0,0 0,0 0,0 0,0 1,-1-1,1 0,0 0,-1 0,1 1,-1-1,1 0,-1 0,0 1,1-1,-1 0,0 1,0-1,0 1,0-1,0 0,0 1,0 1,0 12,1 0,0 0,2 0,-1 0,2-1,0 1,1-1,0 0,1 0,1 0,0-1,0 0,2-1,0 1,0-1,1-1,0 0,6 4,-10-10,1 0,0-1,0 0,0 0,0 0,0-1,1 0,0-1,0 1,0-1,0-1,0 0,0 0,0 0,0-1,0-1,0 1,0-1,0 0,11-5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1,'-43'22,"1"2,1 2,1 2,-31 28,11 16,59-71,0 1,0 0,0 0,0 0,0 0,1 0,-1 0,1 0,0 0,-1 0,1 0,0 0,0 0,0 0,0 0,1 0,-1 0,1 0,-1 0,1 0,-1 0,1 0,0 0,0-1,0 1,0 0,1-1,-1 1,0 0,1-1,-1 1,1-1,-1 0,1 0,-1 1,1-1,0 0,0 0,0 0,0-1,0 1,0 0,79 24,-69-23,-1 1,1 0,0 0,-1 1,0 1,0 0,0 0,-1 1,1 1,-2 0,10 8,-16-11,-1 0,1 0,-1 1,0-1,0 1,-1-1,0 1,1 0,-1-1,-1 1,1 0,-1 0,0 0,0 0,0-1,-1 1,0 0,0 0,0 0,0-1,-1 1,0-1,0 1,0-1,0 0,-1 1,1-1,-1 0,0-1,-1 1,1-1,0 1,-1-1,0 0,0 0,0 0,0-1,0 0,-1 1,1-2,-1 1,-3 1,-4 3,-1-1,0 0,-1 0,1-1,-1-1,0 0,0-1,0-1,-7 0,-4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3:54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1,'17'35,"-10"18,-1 0,-3 0,-3 0,-2 14,0 19,0 208,-26-93,62-241,-10 9,1 1,2 1,1 1,1 2,1 0,1 3,2 0,0 2,1 1,1 2,23-8,-54 25,0-1,0 0,0 1,0 0,0 0,0 0,1 0,-1 0,0 1,0 0,1 0,-1 0,0 1,1-1,-1 1,0 0,0 1,0-1,0 0,0 1,0 0,0 0,0 0,-1 1,1-1,-1 1,0 0,0 0,0 0,0 0,0 0,0 1,-1-1,0 1,0 0,0 0,0 0,0 0,0 3,0 2,0 0,0 1,-1-1,0 0,-1 1,0-1,-1 1,0-1,0 1,-1-1,0 0,-1 1,0-1,0-1,-1 1,0 0,0-1,-1 0,0 0,-6 6,-6 8,-2-2,0 0,-2 0,0-2,-1-1,-11 7,16-12,0-1,-1-1,0 0,0-1,-1-1,0-1,-1-1,1 0,-1-1,0-2,-1 0,-9 0,29-3,-1 1,0-1,1 0,-1 0,0 0,1 0,-1 0,0-1,1 1,-1 0,1-1,-1 1,0-1,1 0,-1 1,1-1,-1 0,1 0,0 0,-1 0,1 0,0 0,0 0,0-1,0 1,0 0,0-1,0 1,0 0,0-1,1 1,-1-1,1 1,-1-1,1 0,-1 1,1-1,0 0,0 1,0-1,0 0,0 1,0-1,0 1,1-1,-1 0,0 1,1-1,-1 1,1-1,9-20</inkml:trace>
  <inkml:trace contextRef="#ctx0" brushRef="#br0" timeOffset="366.888">764 763,'47'-10,"-2"-1,1-3,-1-2,-2-1,1-3,-2-1,-1-2,7-7,-40 25,0 0,-1-1,0 0,0 0,0 0,-1-1,0 0,0 0,0-1,-1 0,-1 0,1 0,-1 0,-1-1,1 1,-1-1,-1 0,0 0,0 0,-1 0,0 0,0-4,-3 9,0 0,-1 0,1 0,-1 0,0 0,0 0,0 1,-1 0,1-1,-1 1,0 1,0-1,0 0,0 1,0 0,-1 0,1 0,-1 0,1 1,-1 0,1 0,-1 0,0 1,0-1,1 1,-1 0,0 0,0 1,1-1,-1 1,0 0,1 1,-1-1,1 1,-1 0,1 0,0 0,0 0,-19 10,2 1,-1 1,2 1,0 1,1 0,0 2,2 0,0 1,1 0,1 2,0 0,2 0,1 1,-7 16,11-23,1 1,0 0,1 0,0 1,2 0,0 0,1 0,0 0,1 6,2-16,0 1,0-1,1 1,0-1,1 1,-1-1,1 0,1 0,-1 1,1-2,1 1,-1 0,1-1,0 1,1-1,-1 0,1 0,0-1,1 0,-1 1,1-2,3 3,13 4,-1 0,2-2,-1 0,1-2,0 0,1-2,0 0,0-2,0 0,0-2,0-1,0-1,4-1,6 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0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353 593,'-7'-4,"0"0,0 0,-1 1,1 0,-1 0,0 1,0 0,0 0,0 1,0 0,-1 0,1 1,0 0,-6 1,-1-1,8 0,-1 0,0 1,1 0,-1 0,0 1,1 0,0 0,-1 0,1 1,0 0,0 1,1 0,-1 0,-1 2,5-4,1 0,-1 0,1 1,-1-1,1 1,0-1,0 1,0 0,0 0,1 0,-1 0,1 0,0 0,0 1,0-1,0 0,1 1,-1-1,1 0,0 1,0-1,0 1,0-1,1 0,-1 1,1-1,0 0,0 1,0-1,0 0,1 0,-1 0,1 0,4 7,1 0,1 0,0-1,0 0,0 0,1-1,0 0,1-1,0 0,0-1,1 0,-1 0,12 4,54 34,-74-43,1 0,-1 1,1-1,-1 1,0 0,0-1,0 1,0 0,0 0,0 0,-1 1,1-1,0 0,-1 1,0-1,0 1,0-1,0 1,0-1,0 1,-1 0,1 0,-1-1,1 1,-1 0,0 0,-1-1,1 1,0 0,-1 0,1-1,-1 1,0 0,0-1,0 1,0-1,0 1,-1-1,1 1,-1-1,0 0,1 0,-1 0,0 0,-2 1,-149 86,129-74,15-9,-1 0,1 0,-1-1,0 0,0-1,0 0,-1 0,1-1,-1-1,-2 1,0-5,7-1</inkml:trace>
  <inkml:trace contextRef="#ctx0" brushRef="#br0" timeOffset="636.898">777 0,'-11'24,"1"-1,1 2,1-1,1 1,1 1,1-1,2 1,0 0,2-1,1 1,1 0,2 14,-2 0,0 458,-2-496,1 0,-1 0,0 0,1 0,-1 0,1 0,0 0,-1 0,1 0,0 0,0 0,0 0,1 0,-1 0,0 0,1-1,-1 1,1 0,0 0,0 0,-1 0,1 0,1-1,-1 1,0 0,0-1,0 1,1-1,-1 0,1 1,-1-1,1 0,0 0,-1 0,1 0,0 0,0 0,0 0,-1-1,1 1,0-1,0 1,0-1,0 0,0 0,0 0,0 0,0 0,0 0,0 0,0-1,0 1,0-1,0 1,0-1,119-121,67-50,-90 109,-97 64,0-1,1 2,-1-1,0 0,0 0,0 0,0 0,0 1,0-1,0 1,0-1,0 0,-1 1,1-1,0 1,-1 0,0-1,1 1,-1-1,0 1,0 0,0-1,0 1,0 0,0-1,0 1,0 0,-1-1,1 1,-1-1,1 1,-1-1,0 1,1-1,-1 1,0-1,0 1,-1 0,-28 72,22-57,0 0,1 1,1 0,0 1,2 0,0-1,1 1,1 0,0 5,2-22,0 0,1 1,-1-1,0 1,1-1,-1 0,1 1,0-1,0 0,0 0,0 0,0 1,1-1,-1 0,0 0,1-1,0 1,-1 0,1-1,0 1,0 0,0-1,0 0,0 0,2 1,14 5</inkml:trace>
  <inkml:trace contextRef="#ctx0" brushRef="#br0" timeOffset="956.535">1538 678,'-25'40,"12"-23,1 2,0-1,2 1,0 1,1 0,1 0,1 1,1 0,-2 11,8-30,-1 0,1 0,-1 0,1 0,0 0,0 0,0 0,0 0,0 0,0 0,0 0,1 0,-1 0,1 0,-1 0,1-1,0 1,0 0,0 0,0 0,0-1,0 1,0-1,0 1,1-1,-1 1,1-1,-1 0,1 0,0 1,-1-1,1 0,0 0,0-1,-1 1,1 0,0-1,0 1,0-1,0 0,0 1,0-1,0 0,0 0,0 0,0-1,0 1,0 0,2-1,11-4,-1-1,0 0,0-1,0-1,-1 0,0 0,0-2,-1 1,0-2,-1 0,0 0,-1-1,0 0,-1 0,0-1,-1-1,2-6,-5 12,-2-1,1 0,-1 0,-1 0,0 0,0 0,0-1,-1 1,-1 0,0-1,0 1,-1-8,1 14,-1 0,1-1,0 1,-1 0,0 0,0 0,0-1,0 1,0 0,-1 0,1 1,-1-1,0 0,1 0,-2 1,1-1,0 1,0 0,-1-1,1 1,-1 0,0 1,1-1,-1 0,0 1,0-1,0 1,0 0,0 0,-1 0,1 1,0-1,0 1,-1 0,1-1,0 1,-2 1,-22 5,2 4</inkml:trace>
  <inkml:trace contextRef="#ctx0" brushRef="#br0" timeOffset="1536.12">1878 678,'-12'34,"5"-23,2 1,0 0,0 0,1 0,0 1,1 0,1-1,0 1,1 0,0 0,1 0,0 0,1 0,1 0,0 0,1 0,0-1,1 1,0-1,3 5,-5-14,0 0,0-1,1 1,-1 0,1-1,0 0,0 1,0-1,0 0,0-1,0 1,1 0,-1-1,0 0,1 0,-1 0,1 0,0 0,-1-1,1 0,0 1,-1-1,1-1,-1 1,1 0,0-1,-1 0,1 0,-1 0,1 0,-1-1,0 1,3-3,104-69,44-96,-88 88,-61 104,-8-13,-18 120,21-126,0-1,0 1,0 0,1-1,-1 1,1-1,0 0,0 1,1-1,-1 0,1 1,-1-1,1 0,0 0,0 0,0-1,1 1,-1 0,1-1,-1 0,1 1,0-1,0 0,0 0,0-1,0 1,0-1,1 1,-1-1,0 0,1 0,-1 0,1-1,3 1,4-2,-1-1,1 0,0 0,-1-1,1 0,-1-1,0 0,0-1,0 0,-1-1,0 1,0-2,0 1,-1-1,0-1,0 0,-1 0,0 0,0-1,-1 0,0 0,3-7,-6 12,45-78,-35 58</inkml:trace>
  <inkml:trace contextRef="#ctx0" brushRef="#br0" timeOffset="2201.842">2752 931,'49'-49,"-3"-2,-2-2,-2-1,8-20,-34 58,-27 52,3-19,1 2,1-1,1 1,0 0,1 0,1 0,1 3,2-17,-1 0,1 1,0-1,0 1,0-1,1 0,0 1,0-1,0 0,1 0,0 0,0 0,0 0,0 0,1 0,0-1,0 1,0-1,0 0,1 0,0 0,0 0,0-1,0 1,0-1,1 0,3 1,-2-2,0 0,0-1,-1 0,1 0,0-1,0 1,0-1,0-1,0 1,0-1,0 0,0 0,-1-1,1 0,0 0,-1 0,1-1,-1 1,2-2,96-67,-81 53,-1-1,-1-2,-1 0,-1-1,0-1,-2 0,-1-1,11-23,-25 44,1 1,-1-1,1 0,-1 1,0-1,0 0,0 0,0 1,0-1,-1 0,1 0,-1 0,0 0,0 0,0 0,0 0,-1 0,1 0,-1 0,0 0,0 0,0 0,0 1,0-1,0 0,-1 1,1-1,-1 1,0-1,0 1,0 0,-1-1,-14-4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1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148 339,'-24'37,"5"-8,0 0,2 1,1 1,2 1,1 0,-8 28,20-56,0 0,0 0,1 0,-1 0,1 0,-1 0,1-1,1 1,-1 0,0 0,1 0,0 0,0 0,0 0,0-1,1 1,-1 0,1-1,0 0,0 1,1-1,-1 0,0 0,1 0,0 0,0 0,0-1,0 1,0-1,0 0,1 0,-1 0,1 0,0-1,-1 0,1 1,0-1,0 0,0-1,1 1,16 0,-1-2,1 0,-1-1,0-1,0-1,0 0,0-2,0 0,-1-2,0 0,-1-1,0-1,1-1,5-3,0-2,-2-1,1 0,-2-2,-1 0,0-2,-1 0,-1-1,-1 0,-2-2,0 0,-1-1,-2 0,3-8,-10 17,0-1,-1 0,0 0,-1-1,-2 1,1-1,-2 1,0-1,-2 1,0-1,-1-2,2 13,0 1,0-1,-1 1,0-1,0 1,0 0,-1 0,0 0,-1 0,1 0,-1 1,0-1,0 1,-1 0,1 0,-1 1,0-1,-1 1,1 0,-1 1,0-1,1 1,-2 0,1 0,0 1,0 0,-1 0,1 1,-7-2,8 3,0 1,1-1,-1 1,0 0,1 0,-1 0,1 0,0 1,-1 0,1 0,0 0,0 0,0 1,0-1,0 1,1 0,-1 0,1 1,0-1,0 1,0-1,1 1,-1 0,-1 4,-45 104,43-94,1 1,1-1,1 1,0 0,1 0,2 0,0 0,0 0,2 0,1-1,0 1,1 0,1-1,1 0,0 0,1-1,1 1,1-2,1 1,0-1,1-1,0 0,1 0,1-1,10 8,-17-17,1 0,0 0,0-1,0 0,1 0,0-1,-1 0,1 0,0-1,1 0,-1-1,0 1,0-1,1-1,-1 0,0 0,1-1,-1 0,0 0,0-1,1 0,0 0,9-5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3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34,'-15'-14,"-4"-6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5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72 324,'-1'1,"0"1,0 0,0-1,0 1,0 0,1 0,-1 0,1 0,-1 0,1-1,0 1,0 0,0 0,0 0,0 0,0 0,0 0,1 0,-1 0,1 0,-1-1,1 1,0 0,0 0,-1-1,1 1,1 0,-1-1,0 1,0-1,0 1,1-1,-1 0,1 0,-1 1,1-1,0 0,-1 0,1 0,0-1,0 1,-1 0,1-1,1 1,15 4,0 0,0-1,1 0,0-2,-1 0,1-2,0 0,0-1,0 0,1-2,-8 2,0-1,0 0,0-1,0-1,-1 0,1 0,-1-1,0 0,0-1,-1 0,0-1,0 0,0-1,-1 0,0 0,-1-1,0 0,0 0,-1-1,0 0,-1-1,0 1,-1-1,0 0,0-1,0-5,-2 9,1-1,0-1,-1 1,0-1,0 0,-1 1,0-1,-1 0,0-1,-1 1,0 0,-1 0,0 0,0 0,-1 0,0 0,-1 0,-3-7,6 16,-1 0,1 0,-1 0,0 0,1 0,-1 0,0 0,0 0,0 0,0 0,0 0,0 1,0-1,0 0,0 1,0-1,0 1,0-1,0 1,0-1,-1 1,1 0,0 0,0-1,0 1,-1 0,1 0,0 0,0 1,0-1,-1 0,1 0,0 1,0-1,0 0,-1 1,1-1,0 1,0 0,0-1,0 1,0 0,0 0,0-1,1 1,-1 0,0 0,0 0,1 0,-1 0,-34 54,15-3,2 2,2 0,3 1,-3 37,-2 1,4-14,-3-2,-3 0,-4-1,-3-1,-4-1,-2-2,-18 24,40-79,0 0,-1-1,-1-1,0 0,-1 0,-1-2,0 0,-11 8,27-22,-1 0,1 1,-1-1,1 0,-1 0,1 1,-1-1,0 0,1 0,-1 0,0 1,1-1,-1 0,0 0,0 0,0 0,0 0,0 0,0 1,0-1,0 0,0 0,0 0,-1 0,1 0,0 0,-1 1,1-1,0 0,-1 0,1 1,-1-1,1 0,-1 0,1 1,-1-1,0 1,1-1,-1 0,0 1,0-1,1 1,-1 0,0-1,0 1,0 0,0-1,1 1,-1 0,0 0,0 0,0 0,0-1,0 1,0 1,1-1,-1 0,0 0,0 0,0 0,0 1,0-1,1 0,-1 1,0-1,0 1,11-16,1 1,1 1,0 0,1 1,0 0,1 0,0 2,1 0,0 0,8-6,1-1,1 2,0 0,1 2,1 1,0 1,1 1,0 1,0 2,0 0,1 3,0 0,0 1,1 2,-1 1,17 3,22 10,71 2,-134-16,0 1,-1-1,1 0,-1 0,1-1,-1 1,0-1,0 0,0 0,0 0,0-1,0 1,0-1,-1 0,1 0,-1 0,0-1,0 1,0-1,0 0,-1 0,0 0,1 0,-2 0,1 0,0 0,0-4,0 2,-1 1,-1 0,1 0,-1 0,0 0,0-1,0 1,-1 0,0 0,0 0,0-1,0 1,-1 1,-2-5,4 7,-1 0,0 1,0-1,0 0,0 1,0-1,0 1,0-1,-1 1,1 0,0-1,-1 1,1 0,-1 0,1 0,-1 0,0 0,0 0,1 1,-1-1,0 0,0 1,0-1,0 1,1 0,-1 0,0 0,0 0,0 0,0 0,0 0,0 1,0-1,1 1,-1-1,0 1,0 0,1-1,-1 1,0 0,0 1,-3 2,-1 1,1 0,0 0,0 1,1-1,-1 1,1 0,1 0,-1 1,1-1,0 1,0-1,1 1,0 0,0 0,1 0,0 0,0 1,1-1,-1 0,2 0,-1 0,1 1,0-1,0 0,1 0,0 0,0 0,1-1,0 1,0 0,1-1,-1 0,1 0,1 0,-1-1,1 1,0-1,5 4,0-3,1 0,-1-1,1 0,1-1,-1 0,0-1,1 0,0 0,0-2,0 1,0-2,0 1,0-2,0 0,0 0,-1-1,1 0,0-1,-1-1,1 1,-1-2,0 0,0 0,-1-1,0 0,0-1,7-6,24-15,-2-2,-1-2,-1-1,-2-2,-2-2,-1-1,-2-1,-1-2,-2 0,-3-2,-1-1,-2-1,0-6,-11 18,-1 0,-1-1,-2 0,-2-1,-1 1,-2-1,-1-4,-6 9,-9 40,-3 48,2 1,3 0,3 1,2 0,3 1,3-1,2 1,3 8,24 163,2-123,-26-153,-3-12,-1 30</inkml:trace>
  <inkml:trace contextRef="#ctx0" brushRef="#br0" timeOffset="249.582">1200 465,'39'14,"26"10,13 1,-3-5,-5-9,-4-8,-3-3,-9-3,-3-4,-6-2,-5 0,-10 3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1 643,'0'-15,"0"1,1 0,1 0,0 0,1 0,0 0,1 1,1-1,0 1,0 0,3-2,28-48,2 1,4 3,1 1,42-41,25-22,-109 120,1-1,0 1,0 0,0-1,0 1,0 0,0 0,0 1,0-1,0 0,1 1,-1-1,0 1,0 0,0-1,1 1,-1 0,0 1,1-1,-1 0,0 1,0-1,0 1,1-1,-1 1,0 0,0 0,0 0,0 0,0 1,-1-1,1 0,0 1,0 0,-1-1,1 1,-1 0,0-1,1 2,49 87,-43-73,20 41,-3 1,-3 1,-2 1,1 16,-10-41,-8-28,-1 0,1 0,-1 0,0 0,-1 0,0 0,0 0,-1 0,0 0,-1 1,0 2,-1-9,0 1,0-1,0 0,-1-1,1 1,-1 0,0-1,1 1,-1-1,0 0,0 1,0-2,0 1,0 0,0 0,0-1,0 0,0 0,0 0,0 0,0 0,0 0,0-1,0 1,0-1,0 0,0 0,1 0,-1 0,0-1,0 1,1-1,-1 0,0 0,-5-1,-50-22,0-2,2-3,1-2,2-2,-47-40,81 59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7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1 133,'67'0,"174"-11,46-7,-263 14,-30-8,-153-39,88 14,69 39,1-1,0 1,-1-1,1 1,0 0,0 0,0 0,1-1,-1 1,0 0,1 0,-1 0,1 0,0 0,-1 0,1 0,0 0,0 0,1 0,-1 0,0 0,1 0,-1 0,1 0,-1 0,1 0,0 0,0 0,0 0,0-1,0 1,1 0,2 12,-1 6,0 0,-1 0,-2 1,0-1,-1 0,-1 1,0-1,-6 18,-3 36,11-74,0 1,0-1,0 1,0-1,0 0,0 1,0-1,1 1,-1-1,0 1,0-1,0 1,0-1,0 0,1 1,-1-1,0 0,0 1,1-1,-1 0,0 1,1-1,-1 0,0 1,1-1,-1 0,0 0,1 1,-1-1,1 0,-1 0,1 0,-1 0,0 1,1-1,-1 0,1 0,-1 0,1 0,-1 0,0 0,1 0,-1 0,1-1,-1 1,1 0,-1 0,0 0,1 0,-1 0,1-1,-1 1,0 0,1 0,-1-1,0 1,1 0,-1-1,0 1,1 0,-1-1,0 1,0 0,1-1,-1 1,0-1,0 1,0-1,26-26,-25 26,32-41,-19 22,1 1,0 1,2 1,0 0,1 1,5-3,9-4,-20 11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6:08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349 367,'-28'14,"1"2,0 0,1 2,1 0,1 2,0 1,2 0,0 2,2 1,0 0,-6 13,18-24,0 1,1-1,1 1,1 0,0 0,0 1,1 0,1 0,1-1,0 2,1 1,0-12,1 1,0-1,0 1,0-1,1 0,0 1,0-1,0 1,0-1,1 0,0 0,0 0,1 0,-1 0,1-1,0 1,1-1,-1 1,1-1,-1 0,1-1,0 1,1-1,-1 1,1-1,-1-1,1 1,0 0,0-1,0 0,4 1,0-2,-1 1,1-1,0 0,0-1,0 0,0 0,0-1,0 0,0-1,0 1,0-2,-1 1,1-2,-1 1,0-1,0 0,0 0,0-1,-1-1,0 1,0-1,0 0,21-21,-1 0,-1-2,-2-1,12-19,-23 32,107-176,-119 192,-1-1,1 0,0 0,-1 0,1 0,0 1,0-1,1 0,-1 1,0-1,0 0,1 1,-1 0,1-1,-1 1,1 0,0 0,0 0,-1 0,1 0,0 0,0 0,0 1,1-1,-7 40,0-21,1 0,1 1,0-1,2 1,0 0,1-1,1 1,1-1,2 10,-3-21,1 1,-1 0,1-1,1 0,-1 1,1-1,1-1,-1 1,1-1,0 1,1-1,-1-1,1 1,0-1,1 0,-1 0,1-1,0 0,0 0,0-1,1 0,-1 0,2 0,1-1,1 0,-1 0,0-1,0-1,0 0,1 0,-1-1,0 0,0 0,0-2,0 1,0-1,0 0,-1-1,0 0,1-1,-1 0,-1 0,1-1,-1 0,0-1,0 0,-1 0,0 0,0-1,-1 0,0 0,2-5,115-201,-120 204,-7 16,-8 15,6-8,0 1,1-1,1 1,1 0,0 1,0-1,1 0,1 1,1-1,0 1,1-1,0 1,1-1,1 1,1 0,-2-9,0-1,1 0,0 0,0-1,0 1,1-1,0 1,-1-1,1 0,1 0,-1-1,1 1,-1-1,1 0,0 0,0-1,0 1,1-1,-1 0,0-1,1 1,0-1,-1 0,1-1,0 1,-1-1,1 0,0 0,-1-1,1 0,-1 0,1 0,-1 0,1-1,-1 0,0 0,1-1,0-1,26-14,-1-3,0 0,-2-2,-1-1,3-5,-19 18,24-23,-1-2,-3-2,0-1,-3-1,6-13,-30 45,1 1,0-1,-1-1,0 1,0-1,-1 1,0-2,-1 1,0 0,0 0,-1-1,0 0,-1 1,0-1,0 0,-1-1,0 9,-1 0,1 1,-1-1,0 0,1 1,-1-1,0 1,0-1,0 1,0-1,0 1,-1 0,1 0,0-1,0 1,-1 0,1 0,-1 0,1 0,-1 1,1-1,-1 0,0 1,1-1,-1 1,0-1,0 1,1 0,-1 0,0 0,0 0,1 0,-1 0,0 0,1 0,-1 1,0-1,0 1,1-1,-1 1,1 0,-1 0,1 0,-2 0,-67 43,69-44,-7 4,0 1,1 0,-1 0,1 1,0 0,0 0,1 1,0 0,0 0,0 0,1 1,0 0,1 0,-1 0,2 0,-1 1,1-1,0 1,1 0,0 0,1 0,-1 0,2 1,-1-1,2 4,4-5,1-1,0 0,1 0,0-1,0 0,0 0,1-1,-1 0,1 0,1-1,-1 1,1-2,-1 1,1-2,0 1,0-1,0 0,1-1,-1 0,0 0,9-1,-7 1,-4-1,-1 0,1 1,-1 0,1 0,-1 0,1 1,-1 0,0 0,0 0,0 1,0 0,-1 0,1 0,-1 1,1 0,-1 0,0 1,-1-1,1 1,-1 0,0 0,0 0,-1 1,1-1,1 6,-3-1,-1 0,-1 0,0 1,0-1,-1 0,0 0,-1 0,0 0,0 0,-1-1,-1 1,1-1,-2 1,1-1,-19 55,25-52,3-17</inkml:trace>
  <inkml:trace contextRef="#ctx0" brushRef="#br0" timeOffset="269.229">1140 57,'0'5,"0"1</inkml:trace>
  <inkml:trace contextRef="#ctx0" brushRef="#br0" timeOffset="963.3">2325 537,'-81'674,"46"-527,35-145,0-1,0 1,0-1,0 0,0 1,0-1,-1 1,1-1,0 0,-1 1,1-1,-1 0,0 0,1 1,-1-1,0 0,0 0,0 0,0 0,0 0,0 0,0 0,0 0,0 0,0-1,0 1,-1 0,1-1,0 1,0-1,-1 1,1-1,0 1,-1-1,1 0,-1 0,1 0,0 0,-1 0,1 0,-1 0,1 0,0-1,-1 1,1 0,0-1,-1 1,1-1,0 0,0 1,0-1,-1 0,1 0,0 0,0 0,0 0,0 0,0 0,0-1,-4-9,1-1,1 0,0 0,0 0,1-1,1 1,0 0,1-1,0 1,1-1,0 1,1 0,0-1,1 1,1 0,0 0,0 1,0-6,17-50,3 0,2 2,4 1,2 1,3 1,13-13,-28 42,1 2,1 0,2 1,1 2,1 0,2 2,0 1,2 1,30-18,-58 40,0 1,1 0,-1-1,0 1,1 0,-1 0,1 0,0 0,-1 1,1-1,0 1,-1 0,1-1,0 1,-1 0,1 1,0-1,-1 0,1 1,0 0,-1-1,1 1,-1 0,1 0,-1 1,1-1,-1 0,0 1,0-1,1 1,-1 0,0 0,-1 0,1 0,0 0,-1 0,1 0,-1 1,2 1,27 105,-28-90,-2-1,0 1,0-1,-2 0,-1 1,0-1,-1 0,-1 0,0-1,-1 0,-2 0,1 0,-2-1,0 0,-1 0,-1-1,0 0,-10 8,9-9,0 1,-1-1,-1 1,-1-2,0 0,0-1,-2 0,1-2,-1 0,-10 4,-53 3,78-17,0 1,0-1,0 0,0 0,0 0,0-1,1 1,-1 0,0-1,0 1,0-1,0 0,0 0,0 1,1-1,-1 0,0 0,1-1,-1 1,1 0,-1-1,1 1,0-1,0 1,-1-1,1 1,0-1,0 0,0 1,1-1,-1 0,0 0,1 0,-1 0,1 0,0 0,-1 0,1 0,0 0,32-70,-21 56,4-7</inkml:trace>
  <inkml:trace contextRef="#ctx0" brushRef="#br0" timeOffset="1251.848">3144 1,'-39'433,"30"-349,-4 0,-4-1,-3-1,-23 59,32-90,11-50,0 0,0 0,0 0,0 0,1 0,-1 0,0 0,0 0,1-1,-1 1,1 0,-1 0,1 0,-1-1,1 1,-1 0,1 0,0-1,-1 1,1-1,0 1,-1 0,1-1,0 1,0-1,0 0,0 1,-1-1,1 0,0 1,0-1,0 0,0 0,0 0,0 0,0 0,0 0,0 0,-1 0,1 0,0 0,0-1,0 1,0 0,0-1,0 1,-1 0,1-1,0 1,0-1,0 0,-1 1,1-1,20-9</inkml:trace>
  <inkml:trace contextRef="#ctx0" brushRef="#br0" timeOffset="6634.619">3793 594,'0'-5,"0"0,-1 1,1-1,-1 0,0 1,0-1,-1 1,1-1,-1 1,0 0,0 0,0 0,-1 0,1 0,-1 0,0 0,0 1,-1 0,1-1,-1 1,1 1,-1-1,0 0,0 1,0 0,0 0,-1 0,1 0,-1 1,1 0,-1 0,1 0,-1 0,1 1,-1-1,0 1,1 1,-1-1,0 1,1-1,-1 1,-2 1,-9 2,1 1,0 0,0 1,0 1,0 0,1 1,1 0,-1 1,1 1,1 0,0 1,0 0,1 1,0 0,1 1,1 0,0 0,1 1,0 0,1 1,0 0,2 0,0 0,0 1,1-1,1 1,1 0,0 0,1 14,2-26,-1 0,1 0,0 0,0 0,0 0,1 0,-1-1,1 1,0 0,0-1,0 0,1 1,-1-1,1 0,0 0,0 0,0 0,0-1,0 1,0-1,1 0,-1 0,1 0,0-1,0 1,-1-1,1 1,0-1,0-1,0 1,1 0,6 0,0 0,0-1,0 0,0 0,0-1,-1-1,1 0,0 0,0-1,-1 0,4-3,32-18,-2-2,-1-2,-1-2,-1-2,-2-1,-1-2,21-27,-31 35,64-76,-92 103,0-1,0 1,0-1,0 1,0-1,0 1,0-1,0 1,0-1,1 1,-1 0,0-1,0 1,1-1,-1 1,0-1,1 1,-1 0,0-1,1 1,-1 0,1-1,-1 1,0 0,1 0,-1-1,1 1,-1 0,1 0,-1 0,1 0,-1 0,1 0,-1-1,1 1,-1 0,1 0,-1 0,1 1,-1-1,1 0,-1 0,1 0,-1 0,1 0,-1 1,0-1,1 0,-1 0,1 1,-1-1,0 0,1 1,-1-1,1 0,-1 1,0-1,0 0,1 1,-1-1,0 1,0-1,1 1,-1 0,2 35,-2-29,2 74,3-60</inkml:trace>
  <inkml:trace contextRef="#ctx0" brushRef="#br0" timeOffset="7066.576">4442 819,'2'-21,"2"1,0 0,0 1,2-1,1 1,0 0,1 0,8-12,-11 20,2-4,0 1,0 0,1 1,1 0,0 0,1 0,0 1,1 1,0 0,7-4,-17 14,0 0,0 0,0 0,0 0,0 0,0 1,1-1,-1 0,0 1,1-1,-1 1,0-1,1 1,-1 0,1-1,-1 1,1 0,-1 0,0 0,1 0,-1 0,1 1,-1-1,1 0,-1 1,0-1,1 1,-1-1,0 1,1 0,-1-1,0 1,0 0,0 0,0 0,1 0,-1 0,-1 0,1 0,0 0,0 1,0-1,-1 0,1 0,0 1,-1-1,1 0,-1 1,0-1,1 1,-1-1,0 0,0 1,0-1,0 2,6 80,-8-75,1 0,1 0,-1-1,1 1,1 0,-1 0,1 0,1 0,-1-1,1 1,1 0,-1-1,1 0,1 1,-1-1,1-1,1 1,-1 0,1-1,0 0,0 0,1-1,0 1,0-1,0 0,5 2,-3-4,0 0,0 0,1-1,-1 0,0-1,1 0,0 0,-1-1,1 0,-1 0,1-1,-1 0,1-1,-1 0,1 0,-1-1,0 0,6-3,135-81,-128 73,0 0,-2-1,1-2,-2 1,0-2,-1-1,-1 0,-1-1,-1 0,0-1,-2-1,0 0,-1-1,0-5,-6-23,-10 33</inkml:trace>
  <inkml:trace contextRef="#ctx0" brushRef="#br0" timeOffset="52884.075">5600 565,'55'17,"-33"-12,0-2,0 0,0-2,0 0,0-2,0 0,0-1,0-2,0 0,-1-1,0-1,0-1,0-1,-1-1,14-8,-24 12,-1-1,1 0,-1-1,-1 0,1 0,-1-1,-1 0,1 0,-1-1,-1 0,0 0,0-1,0 0,-4 6,0-1,0 1,0-1,-1 0,1 0,-1 0,0 0,0 0,-1 0,0 0,0 0,0 0,0 0,-1 0,0 0,0 0,0 0,0 0,-1 1,0-1,0 0,0 1,-1-1,0 1,1 0,-1 0,-1 0,1 0,-3-1,-1-2,0 1,0 1,-1 0,0 0,0 0,0 1,0 0,-1 0,1 1,-1 1,0-1,0 1,0 1,0-1,-1 2,1-1,0 1,0 1,-1 0,1 0,0 1,0 0,0 0,1 1,-1 0,-8 4,-8 5,1 0,0 2,1 0,0 2,1 0,1 2,0 0,-9 12,21-22,0 0,1 0,-1 1,2 0,-1 0,1 1,0 0,1 0,1 1,-1 0,2 0,-1 0,2 0,-1 1,2-1,-1 1,2 0,-1 0,2 0,0 0,0 0,1 0,1 3,1-3,1 1,1-1,0 0,0 0,1-1,1 0,0 0,1 0,0-1,0 0,1-1,0 1,1-2,0 1,0-2,1 1,0-1,0-1,1 0,4 1,9 3,-1 0,1-2,1-2,0 0,-1-1,2-2,-1 0,0-2,18-2,-24 0,0-2,0 0,0-1,-1-1,1-1,-1 0,-1-2,1 0,3-4,-4 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7:3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755 282,'-55'-27,"35"17,-1 1,-1 0,0 1,0 2,0 0,-1 1,0 2,0 0,-95-17,97 24,0 0,1 1,0 1,0 1,0 1,1 0,0 2,1 0,0 1,0 1,2 0,-1 2,1 0,1 0,1 1,0 1,-9 15,-30 82,53-110,-1 0,1 0,0 0,0 0,0 1,0-1,0 0,1 0,0 0,-1 0,1 0,0 0,1-1,-1 1,0 0,1 0,-1-1,1 1,0-1,0 1,0-1,0 0,1 0,-1 0,0 0,1 0,0 0,-1-1,1 1,1 0,94 30,-80-27,92 15,-110-20,1 1,0-1,0 1,0-1,-1 1,1-1,0 1,-1-1,1 1,-1-1,1 1,-1 0,1-1,-1 1,1 0,-1 0,1-1,-1 1,0 0,1 0,-1 0,0 0,0-1,0 1,0 0,0 0,0 0,0 0,0-1,0 1,0 0,0 0,0 0,-1 0,1-1,0 1,0 0,-1 0,1 0,-1-1,1 1,-1 0,1-1,-1 1,1 0,-1-1,0 1,1-1,-1 1,0-1,0 1,1-1,-2 1,-39 34,39-34,-38 27,-80 67,115-90,1-1,0 1,0 1,0-1,0 1,1-1,0 1,0 0,1 0,0 0,0 0,0 1,0-1,1 0,0 1,1-1,0 1,0 0,0-1,0 1,1 0,4 1,0 0,0 0,1-1,-1 1,2-1,-1-1,1 1,0-1,0 0,1-1,0 1,0-2,0 1,0-1,1 0,0-1,0 0,0 0,0-1,0 0,0-1,0 0,1 0,4-1,242 3,-183-15,-55 6</inkml:trace>
  <inkml:trace contextRef="#ctx0" brushRef="#br0" timeOffset="869.98">1234 565,'62'11,"-1"-3,1-2,0-3,7-3,-39 0,250 0,-279 0,0 1,0-1,0 1,1 0,-1-1,0 0,0 1,0-1,0 0,1 0,-1 1,0-1,0 0,0 0,1 0,-1 0,0-1,0 1,0 0,1 0,-1-1,0 1,0-1,0 1,0-1,0 1,0-1,0 0,0 0,0 1,0-1,0 0,0 0,-1 0,1 0,0 0,-1 0,1 0,0 0,-1 0,1 0,-1 0,0-1,1 1,-1 0,0 0,0 0,0-1,0 1,0 0,0 0,0 0,0-1,0 1,-1 0,1 0,0 0,-1-1,-14-16,0 1,-1 0,-1 1,-1 1,0 1,-1 0,-7-3,-52-41,77 57,1 0,-1 0,0 0,1 0,-1 0,0 0,1 0,-1 0,0 0,0 1,0-1,0 0,0 1,0-1,0 0,0 1,0-1,0 1,0 0,0-1,0 1,0 0,0 0,0-1,-1 1,1 0,0 0,0 0,0 1,0-1,0 0,-1 0,1 1,0-1,0 0,0 1,0-1,0 1,0 0,0-1,0 1,0 0,0-1,1 1,-1 0,0 0,0 0,1 0,-1 0,0 0,1 0,-1 0,-41 179,-3 127,44-300,0 1,1 0,0 0,0-1,1 1,-1 0,2 0,-1-1,1 1,0-1,1 1,0-1,0 0,0 0,1 0,0-1,1 1,2 3,-3-9,0 0,0 0,0-1,0 0,0 1,-1-1,1 0,0-1,0 1,0-1,0 0,0 0,-1 0,1 0,0 0,-1-1,1 0,-1 0,1 0,-1 0,0 0,0-1,0 0,0 1,-1-1,1 0,-1 0,2-2,-1 2,64-63,-4-2,-3-3,-2-3,26-48,-65 95,-1 3</inkml:trace>
  <inkml:trace contextRef="#ctx0" brushRef="#br0" timeOffset="1383.362">3210 85,'-30'-5,"1"1,-1 2,0 1,0 1,1 1,-1 2,0 1,1 1,0 2,-18 7,31-11,1 0,-1 1,1 1,0 1,1 0,-1 1,1 0,0 1,1 1,0 0,1 0,0 2,0 0,1 0,0 1,1 0,-3 5,12-15,-1 2,1-1,0 0,0 0,0 0,0 1,1-1,-1 0,1 1,0-1,0 0,0 1,0-1,1 0,-1 1,1-1,0 0,0 0,0 1,1-1,-1 0,0 0,1 0,0 0,0-1,0 1,0 0,0-1,1 0,-1 1,1-1,0 1,6 2,0 1,0-1,0 0,1-1,-1 0,1-1,0 0,0 0,11 1,1-1,-14-3,0 1,0 0,0 0,0 1,-1 0,1 0,0 1,-1 0,1 1,-1-1,0 1,0 1,1 0,-7-1,-1-1,1 1,0-1,-1 1,0-1,1 1,-2-1,1 1,0-1,-1 1,1-1,-1 1,0-1,0 1,0-1,-1 0,1 0,-1 0,0 0,0 0,0 0,0 0,0 0,-1-1,1 1,-1-1,0 0,0 1,0-1,-2 3,-166 179,161-177,1 0,0 1,0 0,0 1,1-1,1 2,-1-1,2 1,-1 0,1 1,1-1,0 1,0 1,1-1,0 2,4-10,0 0,0 0,0 0,0 0,1 0,-1 0,1 0,0 0,-1 0,2 0,-1-1,0 1,0 0,1-1,0 1,-1-1,1 1,0-1,0 0,0 0,0 0,1 0,-1 0,1 0,-1-1,1 1,-1-1,1 0,0 0,0 0,-1 0,1 0,0 0,2-1,103 13,120-42,-161 8,-49 16</inkml:trace>
  <inkml:trace contextRef="#ctx0" brushRef="#br0" timeOffset="2688.06">3887 536,'-41'6,"0"3,1 1,0 1,1 3,0 1,1 2,1 1,-23 17,48-29,0 0,1 1,-1 1,1 0,1 0,0 1,0 1,0 0,2 0,-1 0,1 1,1 1,0-1,0 1,1 0,1 1,-1 2,5-13,1 1,-1-1,1 0,0 1,-1-1,1 1,0-1,1 1,-1-1,0 1,1-1,-1 0,1 1,0-1,0 0,0 1,0-1,0 0,1 0,-1 0,0 0,1 0,0 0,-1-1,1 1,0 0,0-1,0 1,0-1,0 0,0 0,1 0,-1 0,0 0,0 0,1 0,-1-1,1 1,-1-1,1 0,-1 0,0 0,3 0,107-23,-59-5,-2-2,-1-2,-2-2,-1-3,37-37,-81 71,13-9,-19 39,-9-1,0 1,2 1,1 0,2 0,0 1,2 0,1 0,1 4,3-28,1-1,-1 1,1 0,0-1,0 1,1-1,0 1,-1-1,1 0,0 0,1 1,-1-2,1 1,0 0,0 0,0-1,0 0,1 1,0-1,-1-1,1 1,0 0,0-1,0 0,1 0,-1 0,0 0,1-1,-1 0,1 0,2 0,7 2,-1-1,1 0,-1-2,1 1,0-2,0 1,-1-2,1 0,-1-1,6-1,16-8,0 0,-1-2,-1-2,-1-1,0-1,-1-2,-1-1,-1-2,-1 0,-1-2,7-10,6-6,-1-2,-3-2,-1-1,-3-2,13-26,-44 72,1 1,-1-1,0 1,0-1,0 1,0-1,0 0,0 0,0 0,0 1,-1-1,1 0,-1 0,0 0,1 0,-1 0,0 0,0 0,0 0,0 0,0 0,-1 0,1 0,-1 0,1 0,-1 1,0-1,0 0,1 0,-1 0,0 1,-1-1,1 1,0-1,0 1,-1-1,1 1,-1-1,1 1,-1 0,0 0,1 0,-1 0,0 0,0 0,0 1,1-1,-1 1,0-1,0 1,0 0,0-1,0 1,-1 0,-14 3,0 1,1 1,-1 0,1 1,0 1,1 0,-1 1,1 1,1 0,0 1,0 0,1 2,-5 4,17-15,-10 7,0 0,1 0,0 1,0 0,1 0,0 1,1 1,0-1,0 1,1 1,1-1,0 1,-2 6,8-16,0 1,-1-1,1 1,0-1,0 1,1-1,-1 1,0-1,1 1,0-1,-1 1,1-1,0 1,0-1,0 0,1 0,-1 0,0 1,1-1,-1 0,1-1,0 1,0 0,0 0,0-1,0 1,0-1,0 0,0 0,1 1,-1-1,0-1,1 1,0 0,88 17,197-19,-285 1,-1 0,0 0,1 0,-1 1,0-1,0 1,0-1,1 1,-1 0,0 0,0 0,0 0,0 0,0 1,0-1,-1 0,1 1,0-1,-1 1,1 0,-1 0,1 0,-1-1,0 1,0 0,0 0,0 1,0-1,0 0,-1 0,1 0,-1 1,0-1,1 2,-13 83,5-58,5-25,1 0,-1 0,1-1,-1 1,1 0,1 0,-1 0,0 0,1 0,0 0,0 1,0-1,1 0,-1 0,1 0,0 0,0 0,0 0,1-1,-1 1,1 0,0-1,0 1,0-1,1 1,-1-1,1 0,0 0,-1 0,1 0,1-1,-1 1,0-1,1 0,-1 0,1 0,0 0,-1-1,1 1,0-1,0 0,0 0,2-1,10-2,1-2,-1-1,0 0,-1 0,1-2,-1 0,0-1,-1 0,0-1,0-1,-1 0,0-1,-1 0,0-1,8-11,7-2,26-32,-1-2,-4-3,-2-1,-3-3,10-25,-9 20,-19 32,-2 0,-2-2,-2 0,-1-1,3-15,-21-26,0 81,-1 0,1 0,-1 1,0-1,0 0,1 0,-1 1,-1-1,1 1,0-1,0 1,-1-1,1 1,0 0,-1-1,1 1,-1 0,0 0,1 0,-1 0,0 1,0-1,0 0,1 1,-1-1,0 1,0 0,0-1,0 1,0 0,0 0,0 0,0 1,1-1,-1 0,0 1,0-1,0 1,0 0,1-1,-2 2,-5 4,0 0,0 0,0 1,1 1,1-1,-1 1,1 0,0 1,1-1,0 1,0 0,1 0,0 1,1-1,0 1,0 0,1 0,0 0,1 0,0 0,1 0,0 1,1 8,1 21,1 1,2-1,2 1,2-1,12 33,10 49,-9 46,-6-37,-15-119</inkml:trace>
  <inkml:trace contextRef="#ctx0" brushRef="#br0" timeOffset="2937.741">5073 479,'43'0,"39"-4,9-3,-5-3,-13-2,-9-2,-11 0,-9-1,-3-4,1-2,4-4,2-1,-1-2,-4-1,-9 5</inkml:trace>
  <inkml:trace contextRef="#ctx0" brushRef="#br0" timeOffset="3201.795">6117 1,'-56'95,"4"4,4 1,-20 68,62-154,1-1,0 1,1 0,0 0,1 0,1 1,0-1,1 1,1-1,0 1,1 0,1-1,0 1,1-1,0 0,4 11,-3-17,0 0,0 0,1 0,0 0,1 0,-1-1,1 0,1 0,-1-1,1 0,0 0,1 0,-1-1,1 0,0-1,0 0,1 0,-1 0,1-1,0-1,0 1,0-2,0 1,0-1,0 0,9-1,7-2,-1-2,0 0,1-2,-2 0,1-2,-1-1,0 0,-1-2,0-1,-1 0,2-3,-9 7,48-13,-60 62,-4-36,1 1,0 0,0-1,0 1,0 0,1 0,0 0,0 0,1-1,-1 1,1 0,1 0,-1-1,1 1,0 0,0-1,0 0,1 1,0-1,0 0,1-1,-1 1,1 0,0-1,0 0,0 0,1 0,-1 0,1-1,0 0,0 0,2 1,16 3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0,'-2'1,"0"1,0-1,0 1,1-1,-1 1,0-1,1 1,0 0,-1 0,1 0,0 0,0 0,0 0,0 0,0 0,0 0,1 1,-1-1,1 0,-1 1,1-1,0 0,0 0,0 1,0 1,0-1,-28 196,25 113,2-305,1 1,-1-1,1 0,0 1,1-1,-1 0,2 1,-1-1,1 0,0 0,0 0,1 0,0 0,0-1,1 1,0-1,0 0,0 0,1 0,0-1,0 0,0 1,4 1,-3-7,1-1,-1 0,0 0,1 0,-1-1,0 0,0 0,0-1,0 1,-1-1,1-1,-1 1,1-1,-1 0,0 0,-1 0,1-1,-1 0,0 0,0 0,0 0,-1 0,1-3,96-162,-52 10,-48 161,0-1,1 1,-1-1,0 0,0 1,0-1,0 1,1-1,-1 0,0 1,0-1,1 0,-1 1,0-1,1 0,-1 1,0-1,1 0,-1 0,1 0,-1 1,0-1,1 0,-1 0,1 0,-1 0,0 0,1 1,-1-1,1 0,-1 0,1 0,-1 0,1 0,-1-1,0 1,1 0,-1 0,1 0,-1 0,0 0,1-1,-1 1,1 0,-1 0,0 0,1-1,-1 1,0 0,1-1,-1 1,0 0,1-1,-1 1,0 0,0-1,0 1,1-1,-1 1,0 0,0-1,0 0,10 40,-9-37,3 27,2 1,2-1,0-1,2 1,1-2,1 1,1-2,2 1,1-2,0 0,14 13,-27-35,-1 0,1 0,0 0,1-1,-1 0,0 1,1-1,-1-1,1 1,0 0,0-1,-1 0,1 0,0 0,0 0,0-1,0 1,0-1,0 0,0 0,0 0,0-1,0 0,0 1,0-2,0 1,0 0,-1-1,1 1,-1-1,1 0,-1 0,1-1,-1 1,0-1,0 1,2-4,16-21,-2-1,-1-1,-1-1,-2 0,-1-2,-1 1,-2-1,6-28,32-194,-48 247,-1 8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1 188,'540'0,"-536"0,-2 0,0 1,-1-1,1 1,0-1,0 1,-1-1,1 0,0 0,0 0,-1 0,1 0,0 0,0-1,-1 1,1-1,0 1,0-1,-1 1,1-1,-1 0,1 0,-1 0,1 0,-1 0,1 0,-1 0,0 0,0-1,1 1,-1 0,0-1,0 1,-1-1,1 1,0-1,0 0,-1 1,1-1,-1 0,1 1,-1-1,0-1,-3-8,-2 1,0-1,0 1,0 1,-2-1,1 1,-1 0,0 0,-1 1,0 0,0 1,-8-6,11 8,4 3,-1 0,1 0,-1 1,0-1,1 0,-1 1,0-1,0 1,0 0,0-1,0 1,0 0,-1 0,1 0,0 1,0-1,-1 0,1 1,-1 0,1-1,0 1,-1 0,1 0,-1 1,1-1,0 0,-1 1,1-1,0 1,-1 0,1 0,0 0,0 0,0 0,0 0,0 1,0-1,0 1,0-1,0 1,1 0,-1 0,1-1,-1 1,1 0,0 0,0 1,0-1,0 0,0 0,0 1,0 0,-15 44,2 1,2 1,2 0,0 17,9-58,-1-7,1 1,0-1,0 1,0 0,1-1,-1 1,0 0,1 0,-1 0,1-1,-1 1,1 0,0 0,0 0,0 0,0 0,0 0,0 0,0-1,1 1,-1 0,1 0,0 0,-1 0,1-1,0 1,0 0,0-1,0 1,0-1,0 1,1-1,-1 1,0-1,1 0,-1 0,1 0,-1 0,1 0,0 0,-1 0,1 0,0-1,0 1,0 0,-1-1,3 1,8-7,0 0,-1-1,0 0,0-1,0 0,-1-1,0 0,-1-1,6-6,16-16,42-32,-55 47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30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0,'38'0,"28"0,6 0,-3 0,-9 0,-15 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20,'0'-1,"0"0,-1 0,1 0,0 1,0-1,-1 0,1 0,-1 0,1 0,-1 0,1 1,-1-1,1 0,-1 0,0 1,0-1,1 0,-1 1,0-1,0 1,0-1,1 1,-1-1,0 1,0 0,0-1,0 1,0 0,0 0,0 0,0 0,0-1,0 1,0 1,0-1,0 0,0 0,0 0,0 0,1 1,-1-1,0 0,0 1,0-1,0 1,0-1,1 1,-1-1,0 1,0 0,1-1,-1 1,0 0,1 0,-1-1,1 1,-1 0,1 0,-1 0,1 0,0 0,-1 0,1 0,-5 18,1 1,0-1,2 1,0 0,2 0,0 0,1 9,0 8,-1 2,-2-16,0 0,2 0,1-1,1 1,0 0,2-1,1 1,0-1,2-1,1 1,0-1,1 0,13 19,-20-37,0 0,1 0,-1 0,1 0,0 0,0-1,0 1,0-1,0 0,0 0,1 0,-1 0,1-1,-1 1,1-1,0 0,-1 0,1 0,0-1,0 1,0-1,0 0,-1 0,1 0,0 0,0-1,0 0,0 0,-1 0,1 0,0 0,-1-1,1 0,-1 1,0-1,1-1,-1 1,18-15,0-1,-2 0,0-1,-1-2,-2 1,0-2,-1 0,0-1,0-6,47-66,-62 95,0 1,0-1,0 1,0-1,1 1,-1-1,0 0,0 1,0-1,0 1,0-1,1 1,-1-1,0 0,0 1,1-1,-1 0,0 1,1-1,-1 0,0 1,1-1,-1 0,0 0,1 1,-1-1,0 0,1 0,-1 0,1 1,-1-1,1 0,-1 0,1 0,-1 0,0 0,1 0,-1 0,1 0,-1 0,1 0,-1 0,1 0,-1 0,0-1,1 1,-1 0,1 0,-1 0,1-1,-1 1,0 0,1 0,-1-1,0 1,1 0,-1-1,0 1,0 0,1-1,-1 1,0-1,1 1,0 48,-1-41,0 4,13 143,-12-149,0 1,1 0,0-1,0 1,0-1,1 0,0 0,0 0,0 0,0 0,1-1,0 1,0-1,0 0,0 0,1-1,0 1,-1-1,1 0,1 0,-1-1,0 1,1-1,4 1,1-1,-1-1,0 0,0 0,1-1,-1-1,0 0,0 0,1-1,-1 0,0-1,-1 0,1 0,0-1,-1-1,0 1,0-2,0 1,-1-1,0 0,0-1,0 0,-1 0,0-1,0 0,-1 0,0 0,-1-1,2-2,12-20,0 0,-2-2,-2 0,0 0,-3-1,-1-1,-1 0,-2-1,-1 0,-2 0,-2 0,-1-1,-2-7,9 59,-3 3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8:06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35 931,'-15'29,"-4"9</inkml:trace>
  <inkml:trace contextRef="#ctx0" brushRef="#br0" timeOffset="248.437">6 367,'0'0</inkml:trace>
  <inkml:trace contextRef="#ctx0" brushRef="#br0" timeOffset="513.336">316 1044,'162'-324,"-109"259,-51 65,0 0,0 0,0 0,0 1,0-1,0 1,0-1,0 1,0 0,-1 0,1 0,0 0,0 0,-1 0,1 1,-1-1,1 0,-1 1,0-1,1 1,-1 0,0-1,0 1,0 0,0 0,0-1,-1 1,1 0,-1 0,1 0,-1 0,1 0,-1 0,0 0,0 0,0 0,0 0,-1 0,1 0,0 0,-1 0,0 1,2 43,-2-40,-1-1,1 1,1 0,-1 0,1 0,0 0,0 0,0 0,1 0,0 0,1 0,-1 0,1 0,0-1,0 1,1-1,-1 1,1-1,1 0,-1 0,1-1,0 1,0 0,0-1,0 0,1 0,0-1,0 1,0-1,0 0,0 0,1-1,1 1,0-3,-1 0,1 0,0-1,0 0,0 0,-1-1,1 0,-1 0,1-1,-1 0,0 0,0 0,0-1,0 1,-1-2,1 1,-1 0,0-1,0 0,-1 0,0-1,0 1,0-1,0 0,-1 0,0 0,0-1,-1 1,1-1,-2 1,1-1,-1 0,1-6,25-44,-16 44</inkml:trace>
  <inkml:trace contextRef="#ctx0" brushRef="#br0" timeOffset="984.951">1276 592,'-13'10,"1"2,0-1,1 2,0-1,1 2,1-1,0 1,0 1,1-1,1 1,1 1,0 1,4-12,1 1,0-1,0 0,1 1,-1-1,1 1,1-1,-1 1,1-1,-1 1,2-1,-1 0,1 1,-1-1,1 0,1 0,-1 0,1 0,0-1,0 1,0-1,1 0,-1 0,1 0,0 0,0 0,1-1,-1 0,1 0,-1 0,1 0,0-1,0 0,0 0,1 0,-1-1,0 1,1-1,-1-1,0 1,5-1,8 1,0 0,0-2,0 0,0-1,0-1,-1 0,1-1,-1-1,0-1,0-1,0 0,-1-1,0-1,-1 0,0-1,0-1,-1 0,-1-1,0-1,0 0,2-4,12-8,-1-1,-1-1,-2-1,0-1,-2-1,-2-1,0-1,-2 0,-2-2,-1 0,-1 0,6-30,-16 42,0 1,-1-1,-1 0,-1 1,-1-1,-1 0,0 1,-6-20,6 33,0 1,-1-1,0 1,0 0,0 0,-1 0,0 0,0 0,-1 1,0 0,0 0,-1 0,1 1,-1 0,0 0,-1 0,1 1,-1-1,0 2,0-1,0 1,0 0,-1 1,1-1,-1 1,-1 1,-8 1,0 1,1 0,-1 2,0 0,0 1,1 0,0 2,0 0,0 0,1 2,0 0,0 0,1 2,0 0,1 0,0 1,1 1,0 0,0 1,2 0,-1 0,2 1,-2 4,0-1,0 0,1 1,1 0,1 1,0 0,2 0,0 1,1 0,1 0,1 0,0 0,2 0,0 1,2-1,0 0,1 1,1-1,1 0,1 0,0-1,2 1,0-1,1-1,1 1,1-1,1-1,4 5,16 13,1-3,2 0,2-3,0 0,2-3,1-1,1-2,0-1,2-3,1-1,0-2,1-2,1-2,0-2,0-2,3-1,-9-1,-8-3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19.5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85,'1329'0,"-911"-27,188 26,-325 29,475-28,-154 0,-297-27,104 27,-116 27,146-15,-153 5,163-15,-213-4,408 1,-220-26,79-1,0-2,354 31,-467-30,120 30,-217 27,221-28,-252 28,68-27,151 9,-117 9,115-19,-197-2,-155 3,284-13,-222-1,121 9,-251 4,-9 5,-32 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6:5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3923 2373,'197'-33,"-25"8,-170 25,44-4,-45 4,-1 0,1 0,0 0,0 0,-1 0,1 0,0-1,-1 1,1 0,0 0,0-1,-1 1,1 0,0-1,-1 1,1 0,-1-1,1 1,-1-1,1 1,-1-1,1 1,-1-1,1 0,-1 1,1-1,-1 0,0 1,0-1,1 0,-1 1,0-1,0 0,0 1,1-1,-1 0,0 0,0 1,0-1,0 0,-1 0,1 1,0-1,0 0,0 1,0-1,-1 0,1 1,0-1,-1 0,1 1,-1-1,1 1,-1-2,-97-108,68 79,19 26</inkml:trace>
  <inkml:trace contextRef="#ctx0" brushRef="#br0" timeOffset="2249.255">6379 3164,'284'-30,"-195"16,-76 11,0 0,0 1,0 0,0 1,1 0,-1 1,0 1,12 1,-7 4</inkml:trace>
  <inkml:trace contextRef="#ctx0" brushRef="#br0" timeOffset="2498.91">6322 3502,'39'0,"31"0,13 0,-1 0,-12 0,-11 0,-12 0,-9 0,-5-5,-5-1,-7 0</inkml:trace>
  <inkml:trace contextRef="#ctx0" brushRef="#br0" timeOffset="-552.244">3923 2853,'-21'-4,"30"27,-5-14,38 81,-4 2,-4 1,21 95,-54-184,11 43,-3 1,-1 1,-3-1,-1 3,13 48,-17-98,0-1,1 0,-1 1,0-1,1 1,-1-1,0 0,1 1,-1-1,0 0,1 0,-1 1,1-1,-1 0,1 0,-1 0,1 0,-1 1,1-1,-1 0,1 0,-1 0,1 0,-1 0,1 0,-1 0,1 0,-1 0,1-1,-1 1,0 0,1 0,-1 0,1 0,-1-1,1 1,-1 0,1-1,-1 1,0 0,1-1,-1 1,0 0,1-1,-1 1,0-1,0 1,1 0,-1-1,0 1,0-1,0 1,1-1,-1 1,0-1,0 1,0-1,0 1,0-1,0 1,11-33,79-427,-71 396,2 1,3 1,20-35,0-2,-35 65,-11 34,4 6</inkml:trace>
  <inkml:trace contextRef="#ctx0" brushRef="#br0" timeOffset="876.929">4742 3220,'-185'379,"79"-225,106-155,0 1,0-1,0 0,-1 1,1-1,0 0,0 1,-1-1,1 0,-1 1,1-1,0 0,-1 1,1-1,-1 1,1-1,-1 1,0-1,1 1,-1 0,1-1,-1 1,0 0,1-1,-1 1,0 0,1 0,-1-1,0 1,0 0,1 0,-1 0,0 0,1 0,-1 0,0 0,0 0,1 1,-1-1,0 0,1 0,-1 0,0 1,1-1,-1 0,0 1,1-1,-1 1,1-1,-1 1,0-1,1 1,-1-1,1 1,0-1,-1 1,1 0,0-1,-1 1,1 0,0-1,-1 1,1 0,0-1,0 1,0 0,0 0,60-111,-41 82,86-138,53-32,-158 196,1 1,0-1,0 1,0 0,-1 0,1 0,1 0,-1-1,0 1,0 0,0 1,0-1,1 0,-1 0,0 0,1 1,-1-1,1 1,-1-1,1 1,-1 0,1-1,-1 1,1 0,-1 0,1 0,-1 0,1 0,-1 1,1-1,-1 0,1 1,-1-1,1 1,-1-1,1 1,-1 0,0-1,0 1,1 0,-1 0,0 0,0 0,0 0,0 0,0 1,0-1,0 0,0 0,0 1,10 191,10-19,-9-85,-14-89,1 0,-1 1,0-1,0 0,0 0,1 0,-1 0,0 0,0 0,1-1,-1 1,0-1,0 1,1-1,-1 1,0-1,1 0,-1 0,1 0,-1 0,1 0,-1 0,1 0,0-1,0 1,-1 0,1-1,0 1,0-1,0 1,0-1,-180-181,139 149,21 22</inkml:trace>
  <inkml:trace contextRef="#ctx0" brushRef="#br0" timeOffset="1209.603">5391 3107,'-24'34,"-18"24,-1 9,1 2,4-7,3-8,8-9,3-2,1-4,0-3,4-4,0-2,-2-6,4-3,-1 1,7-5,6-4</inkml:trace>
  <inkml:trace contextRef="#ctx0" brushRef="#br0" timeOffset="1784.492">5702 3417,'-48'11,"1"2,0 2,1 2,1 2,-36 21,79-39,0 0,0-1,0 1,0 0,0 0,0 0,0 0,0 0,0 1,0-1,1 1,-1-1,0 1,1-1,0 1,-1 0,1 0,0 0,0 0,0 0,0 0,0 0,0 0,0 0,1 0,-1 0,1 1,0-1,0 0,0 0,0 1,0-1,0 0,0 0,1 0,-1 1,1-1,0 0,-1 0,1 0,0 0,0 0,0 0,1 0,-1 0,0 0,1-1,0 2,6 1,0 0,0 0,0-1,1 0,-1 0,1-1,0 0,-1-1,1 0,0 0,0-1,0 0,0-1,6 0,70 5,-84-4,-1 1,1-1,0 0,0 0,0 1,0-1,0 0,-1 1,1-1,0 1,0-1,-1 1,1 0,0-1,-1 1,1 0,0-1,-1 1,1 0,-1 0,1 0,-1-1,0 1,1 0,-1 0,0 0,0 0,1 0,-1 0,0 0,0-1,0 1,0 0,0 0,0 0,0 0,-1 0,1 0,0 0,0 0,-1-1,1 1,0 0,-1 0,1 0,-1 0,1-1,-1 1,0 0,0 0,-30 38,31-39,-167 152,165-150,0-1,0 1,0-1,1 1,-1 0,1-1,-1 1,1 0,-1 0,1 0,0 0,0 1,0-1,0 0,1 0,-1 1,1-1,-1 0,1 1,0-1,0 0,0 1,0-1,0 1,0-1,1 0,-1 1,1-1,-1 0,1 0,0 1,0-1,0 0,0 0,1 0,-1 0,1 0,-1 0,1-1,-1 1,1 0,0-1,0 1,0-1,0 0,0 0,0 1,0-1,0-1,1 1,-1 0,0 0,1-1,0 1,11 1,-1 1,1-2,-1 0,1 0,0-2,-1 1,1-2,-1 0,1 0,-1-1,0-1,0 0,0-1,3-3,5-2</inkml:trace>
  <inkml:trace contextRef="#ctx0" brushRef="#br0" timeOffset="6749.958">9737 3191,'-20'13,"1"0,1 1,0 1,1 1,1 0,0 1,2 1,0 0,0 1,-3 10,9-20,1-1,0 1,1 1,0-1,1 1,0 0,1 1,-1-1,2 1,0 0,0-1,1 1,0 1,1-1,0 0,1 0,0 1,1-1,0 0,2 8,-1-16,0 0,0-1,0 1,0 0,1-1,-1 1,1-1,0 0,-1 0,1 0,0 0,0 0,0 0,1-1,-1 0,0 1,0-1,1-1,-1 1,1 0,-1-1,1 1,-1-1,1 0,-1-1,1 1,1-1,94-25,-93 24,-1-1,1 0,0 0,-1 0,0 0,0-1,0 0,0 0,0-1,-1 1,0-1,0 0,0 0,-1 0,1 0,-1-1,-1 0,1 1,-1-1,1-1,1-13</inkml:trace>
  <inkml:trace contextRef="#ctx0" brushRef="#br0" timeOffset="7064.519">9483 2853,'305'-138,"-300"137,70-21,-73 21,-1 1,1 0,0 0,0 0,0 0,-1 0,1 1,0-1,0 0,0 1,-1 0,1-1,0 1,-1 0,1 0,-1 0,1 0,-1 0,1 0,-1 0,1 0,-1 1,0-1,0 0,0 1,0-1,0 1,0 0,0-1,0 1,-1 0,1-1,-1 1,1 0,-1 0,0-1,1 1,-1 2,-17 108,13-103,1 0,0 0,1 0,0 0,0 1,1-1,1 1,-1-1,2 1,-1-1,1 1,0-1,3 9,42 30,-26-37</inkml:trace>
  <inkml:trace contextRef="#ctx0" brushRef="#br0" timeOffset="7418.834">10414 3277,'48'0,"40"0,10 0,-3 0,-12-5,-15-2,-11 1,-9 1,-8 1,-6 2,-5 1,-6 1</inkml:trace>
  <inkml:trace contextRef="#ctx0" brushRef="#br0" timeOffset="7667.963">10781 2994,'-10'29,"-7"38,-2 17,4 5,-2-9,3-13,3-9,4-8,8-9,3-6,7-9,1-9</inkml:trace>
  <inkml:trace contextRef="#ctx0" brushRef="#br0" timeOffset="9003.571">11458 3050,'178'-54,"-74"39,-102 15,1-1,-1 1,0 0,0 0,1 1,-1-1,0 0,0 1,1-1,-1 1,0 0,0 0,0 0,0 0,0 0,0 0,0 0,0 1,-1-1,1 1,0-1,-1 1,1 0,-1 0,0-1,0 1,1 0,-1 0,0 0,-1 1,1-1,0 0,-1 0,1 0,-1 1,1-1,-1 0,0 0,0 1,0-1,0 0,-1 0,1 2,-5 12,-1 1,-1-2,0 1,-1-1,0 0,-1 0,-1-1,-1 0,-10 10,11-11,-41 48,32-40,0 1,1 1,2 0,0 1,2 1,-3 7,13-22,1 0,0 0,1 0,0 0,0 0,1 1,1-1,0 1,1 9,-1-17,0 1,1 0,-1 0,1-1,0 1,0-1,0 1,1-1,0 1,-1-1,1 0,0 1,0-1,1 0,-1 0,1-1,-1 1,1 0,0-1,0 0,0 0,0 0,0 0,1 0,-1 0,1-1,-1 0,2 1,9 1,-5 1,0 0,0-1,1-1,-1 1,1-1,-1-1,1 0,0 0,0-1,-1 0,1-1,0 0,-1-1,1 0,-1 0,1-1,-1 0,0-1,0 0,0 0,-1-1,3-1,6-9,-3 3</inkml:trace>
  <inkml:trace contextRef="#ctx0" brushRef="#br0" timeOffset="4647.685">7761 2910,'-5'-45,"4"46,0 0,-1-1,1 1,0 0,-1 0,1 0,0 0,0 0,0 0,0 1,0-1,0 0,0 1,1-1,-1 0,0 1,1-1,-1 1,1-1,-1 1,1-1,0 1,0-1,0 1,0-1,0 1,0-1,0 1,0 1,-29 188,-2 49,4-134,26-78,7-21</inkml:trace>
  <inkml:trace contextRef="#ctx0" brushRef="#br0" timeOffset="4983.923">8185 2937,'-24'33,"2"0,1 2,2 0,2 1,1 1,1 0,-3 21,15-53,1 0,0 0,0 0,0 1,1-1,0 0,0 1,0-1,1 1,-1-1,1 1,1-1,-1 1,1-1,0 1,0-1,1 0,-1 1,1-1,0 0,1 0,-1 0,1 0,0-1,0 1,1-1,-1 0,1 1,0-2,0 1,0 0,1-1,-1 0,1 0,0 0,0-1,0 1,2 0,8-3,0 0,0-1,0-1,-1 0,1-1,0-1,-1 0,0-1,0 0,0-1,-1-1,0 0,0-1,-1 0,0-1,0 0,1-3,7-5,-1-1,-1 0,-1-2,-1 0,-1-1,0 0,-1-1,-2-1,0-2,-7 16,-1 0,-1-1,1 1,-2-1,1 0,-2 0,1 0,-1 0,-1-1,0 1,0 0,-1 0,0 0,-1 0,0 0,0 0,-1 0,-1 0,0 1,0 0,0 0,-2 0,1 0,-3-3,4 7,-1 1,1-1,-1 1,0 0,0 0,0 0,0 1,-1-1,0 1,1 1,-1-1,0 1,0 0,-1 0,1 1,0 0,0 0,-1 0,1 1,-1 0,1 0,-1 1,1-1,0 1,0 1,-1-1,1 1,0 0,0 1,0 0,1 0,-1 0,1 0,-1 1,1 0,0 0,0 1,-23 22,3 0</inkml:trace>
  <inkml:trace contextRef="#ctx0" brushRef="#br0" timeOffset="5363.022">9003 2937,'-22'16,"0"1,1 1,2 1,-1 1,2 0,1 1,1 1,0 1,2 0,0 1,0 5,12-25,0 0,0 0,0 0,1 1,0-1,0 0,0 0,0 1,1-1,0 1,0-1,0 0,0 1,1-1,-1 1,1-1,0 0,1 1,-1-1,1 0,-1 0,1 0,1 0,-1-1,0 1,1 0,0-1,0 0,0 1,0-1,0-1,1 1,0 0,3 1,3 1,1 0,0-1,0-1,0 0,1-1,-1 0,1 0,-1-1,1-1,0 0,-1 0,1-1,-1-1,1 0,-1 0,0-1,0-1,0 0,0 0,0-1,-1-1,0 0,0 0,-1 0,0-2,0 1,0-1,-1 0,0-1,-1 0,1 0,-2-1,0 1,0-1,0-1,-1-1,0 3,0 0,-1-1,-1 0,0 0,0 0,0 0,-2 0,1 0,-1 0,-1-1,1 1,-2-1,0 1,0 0,-1 0,0-1,0 1,-1 0,-1 1,0-1,-3-6,3 8,0 1,0 0,-1 0,1 0,-2 0,1 1,-1 0,0 0,0 1,0-1,-1 1,0 1,0-1,0 1,-1 0,1 1,-1 0,0 0,0 1,0-1,0 2,0-1,0 1,-1 1,1-1,-7 2,-12 3</inkml:trace>
  <inkml:trace contextRef="#ctx0" brushRef="#br0" timeOffset="12155.641">7705 2373,'-19'4,"1"0,0 1,0 1,0 0,1 2,0 0,0 0,1 2,0 0,0 1,1 1,1 0,0 1,1 0,0 1,-4 8,8-5,1 0,0 1,2 0,0 1,0-1,2 1,1 0,0 0,1 1,1 10,0-20,-32 345,3 146,32-218,-2-280,-1 0,1 0,0-1,0 1,1 0,-1 0,1-1,-1 1,1 0,0-1,0 1,0 0,0-1,0 1,1-1,-1 0,1 1,0-1,-1 0,1 0,0 0,0 0,0 0,1-1,-1 1,0-1,1 1,-1-1,1 0,-1 0,1 0,0 0,-1 0,1-1,0 1,-1-1,1 0,0 0,0 0,0 0,-1 0,1 0,0-1,0 0,-1 1,1-1,0 0,-1 0,1-1,50-16,139-34,-166 50</inkml:trace>
  <inkml:trace contextRef="#ctx0" brushRef="#br0" timeOffset="9317.69">12221 2966,'-40'89,"28"-59,8-23,0 1,0-1,0 1,1 0,1 0,-1 0,1 0,0 1,1-1,0 0,1 1,-1-1,1 1,1-1,0 1,0-1,1 1,0-1,0 0,1 0,0 0,0 0,3-4,-1 0,1 0,0-1,-1 1,1-1,1-1,-1 1,0-1,1 0,-1-1,1 0,-1 0,1 0,0 0,0-1,-1 0,1-1,0 0,-1 0,1 0,-1-1,1 0,-1 0,0 0,1-1,-1 0,-1 0,1-1,0 0,-1 0,0 0,0 0,4-5,38-52,-34 45</inkml:trace>
  <inkml:trace contextRef="#ctx0" brushRef="#br0" timeOffset="9567.416">12588 2937,'-62'89,"4"2,4 3,-33 81,78-158,0 0,2 1,0 0,1 0,1 1,1-1,0 1,1 0,2 0,0 0,0 1,2-1,0-15,-1 1,1 0,1-1,-1 1,1-1,-1 0,1 1,1-1,-1 0,0 0,1 0,0-1,0 1,0 0,0-1,1 0,-1 0,1 0,0 0,0-1,0 1,0-1,1 0,-1 0,0-1,1 1,-1-1,1 0,1 0,16-3</inkml:trace>
  <inkml:trace contextRef="#ctx0" brushRef="#br0" timeOffset="9817.56">12955 3078,'-39'38,"2"1,2 1,2 2,1 2,-18 35,47-76,0 1,0 0,0 0,1 0,0 0,0 0,0 1,0-1,1 1,-1-1,1 1,1-1,-1 1,0 0,1-1,0 1,0 0,1-1,-1 1,1 0,0-1,0 1,0-1,1 1,0-1,0 1,0-1,0 0,0 0,1 0,0-1,0 1,0 0,0-1,1 0,-1 0,1 0,0 0,0 0,2 0,9 0,0 0,0-1,0 0,1-1,-1-1,1 0,-1-1,1-1,-1-1,0 0,0-1,0 0,-1-1,4-2,-6 2,0-1,0 0,-1 0,1-2,-2 1,1-1,-1 0,0-1,-1-1,0 1,0-1,-1-1,-1 0,1 0,-2 0,0-1,0 0,-1 0,0 0,-1-1,-1 0,0 0,-1 0,0 0,-1 0,-1 5,-1 1,0-1,0 1,-1 0,0 0,0 0,-1 0,1 0,-2 0,1 0,-1 1,0 0,0 0,-1 0,0 0,0 1,0-1,-1 1,1 1,-1-1,-1 1,1 0,0 0,-1 1,0 0,0 0,0 0,0 1,0 0,0 1,-1-1,1 2,-8-1,-10 5</inkml:trace>
  <inkml:trace contextRef="#ctx0" brushRef="#br0" timeOffset="10402.927">13434 3417,'193'-98,"-184"93,-8 2,1 1,0 1,0-1,0 0,0 0,0 1,0-1,0 1,1-1,-1 1,0 0,1 0,-1 0,1 0,-1 1,1-1,0 1,-1-1,1 1,0 0,-1 0,1 0,-1 0,1 1,0-1,-1 1,1 0,-1-1,1 1,-1 0,1 0,-1 1,0-1,1 0,-1 1,1 0,3 16,-1 0,-1 0,-1 1,0-1,-1 1,-1 0,-1-1,-2 14,2-1,-3 340,3-358,-1-1,-1 1,0-1,-1 0,0 0,-1 0,0 0,-1-1,0 1,-1-1,-6 9,10-19,1 1,-1 0,0 0,0-1,0 1,0-1,0 1,0-1,0 0,-1 0,1 0,0 0,-1 0,1 0,0-1,-1 1,1-1,-1 0,1 1,-1-1,1-1,-1 1,1 0,-1 0,1-1,-1 0,1 1,-1-1,1 0,0 0,0 0,-1 0,1-1,0 1,0-1,-1-1,-67-66,57 49</inkml:trace>
  <inkml:trace contextRef="#ctx0" brushRef="#br0" timeOffset="10768.715">13547 2966,'30'-18,"-2"-1,0-2,-1-1,-1-1,-1-1,-1-1,-1-1,7-13,-30 38,0 1,1-1,-1 0,0 1,0-1,1 1,-1-1,0 1,1-1,-1 1,0-1,1 1,-1-1,1 1,-1-1,1 1,-1-1,1 1,-1 0,1-1,-1 1,1 0,-1 0,1 0,0-1,-1 1,1 0,0 0,-1 0,1 0,-1 0,1 0,0 0,-1 0,1 0,0 0,-1 0,1 0,-1 1,1-1,0 0,-1 0,1 1,-1-1,1 0,-1 1,1-1,-1 1,1-1,-1 1,1-1,-1 1,0-1,1 1,-1-1,0 1,1-1,-1 1,0-1,0 1,1 0,13 48,-10-35,1 3,1-1,0-1,2 1,0-1,0-1,1 0,1 0,1 0,0-1,0-1,1 0,11 8,-8-9</inkml:trace>
  <inkml:trace contextRef="#ctx0" brushRef="#br0" timeOffset="11286.873">14027 2373,'401'200,"-396"-198,-1 1,0-1,0 1,0 0,0 0,-1 1,1-1,-1 1,0 0,0 0,0 0,0 0,-1 0,1 1,-1-1,0 1,-1-1,1 1,-1 0,0 0,0-1,0 1,-1 0,0 0,0 0,0 0,-1 5,-5 40,-3 0,-2 0,-1-1,-20 46,-1 10,8 0,4 1,6 1,4 1,4 0,7 72,-27 86,27-264,0-1,0 1,-1-1,1 1,0-1,0 1,-1-1,1 1,-1-1,1 1,-1-1,0 0,1 1,-1-1,0 0,0 0,0 1,0-1,0 0,0 0,-1 0,1 0,0-1,0 1,-1 0,1 0,0-1,-1 1,1-1,-1 1,1-1,-1 1,1-1,-1 0,1 0,-1 0,1 0,-1 0,1 0,-1 0,1-1,-1 1,1 0,0-1,-1 1,1-1,-1 1,1-1,-156-83,139 78</inkml:trace>
  <inkml:trace contextRef="#ctx0" brushRef="#br0" timeOffset="13535.22">14874 2204,'16'220,"-31"33,12-216,-2-1,-1 0,-2 0,-1 0,-2-1,-5 9,-7-7,11-25</inkml:trace>
  <inkml:trace contextRef="#ctx0" brushRef="#br0" timeOffset="13785.595">15099 2430,'-37'14,"1"2,1 2,0 1,-25 19,56-37,1 1,-1-1,1 1,0 0,0 0,-1 0,1 0,1 0,-1 1,0-1,1 1,-1 0,1 0,0 0,0 0,0 0,0 0,0 1,1-1,-1 1,1-1,0 1,0-1,1 1,-1 0,1-1,0 1,-1 0,2 0,-1-1,0 1,1 0,0-1,-1 1,2-1,-1 1,0-1,1 1,-1-1,1 0,1 2,9 4,1-1,0 0,0 0,1-1,0-1,0 0,0-1,1-1,0 0,0-1,4 0,48 15,-8 7,-43-17</inkml:trace>
  <inkml:trace contextRef="#ctx0" brushRef="#br0" timeOffset="14218.287">15241 2881,'217'-205,"-217"204,1 0,0 0,-1 0,1 0,0 0,0 1,0-1,0 0,0 0,0 1,0-1,0 0,0 1,0-1,0 1,0 0,1-1,-1 1,0 0,0 0,0 0,1 0,-1 0,0 0,0 0,0 0,1 0,-1 0,0 1,0-1,0 0,0 1,0-1,0 1,0-1,1 1,-1 0,-1-1,1 1,0 0,0 0,0 0,0 0,-1 0,1 0,0 0,-1 0,1 0,0 0,-1 0,0 0,1 0,-1 0,0 1,1-1,-1 0,0 0,0 1,2 2,-1-2,0 1,0-1,1 1,0-1,-1 0,1 1,0-1,0 0,0 0,0-1,0 1,1 0,-1-1,1 1,-1-1,1 0,-1 1,1-1,0-1,-1 1,1 0,0-1,0 1,-1-1,1 0,0 0,0 0,0 0,0 0,-1-1,3 0,91-35,-59 19,-17 8,-18 7,1 1,0-1,0 0,1 1,-1 0,0-1,0 1,1 1,-1-1,1 0,-1 1,0 0,1-1,-1 1,1 1,-1-1,1 0,-1 1,0 0,1 0,-1 0,0 0,1 0,1 2,5 4,0-1,0-1,1 1,-1-2,1 1,0-2,1 1,-1-2,1 1,1-1,11 0</inkml:trace>
  <inkml:trace contextRef="#ctx0" brushRef="#br0" timeOffset="14467.886">14704 3248,'48'-10,"45"-12,16-3,-2 3,-13 0,-13 5,-16 4,-14 5,-11 4,-7 2,-10 2</inkml:trace>
  <inkml:trace contextRef="#ctx0" brushRef="#br0" timeOffset="14886.821">15015 3417,'0'380,"5"-329,28-77,3-22,-22 28,1 0,1 2,0 0,2 0,-1 2,11-7,-22 17,1 1,-1 0,1 1,1-1,-1 1,1 1,-1-1,1 1,0 0,0 1,0 0,1 1,-1-1,0 1,1 1,4 0,-10 1,-1-1,0 1,0 0,0 0,-1 0,1 1,0-1,0 0,0 1,-1-1,1 1,-1 0,1-1,-1 1,0 0,0 0,0 0,0 0,0 0,0 0,0 0,-1 0,1 0,-1 1,1-1,-1 0,0 0,0 0,0 1,0-1,0 0,-1 1,-14 72,-16 37,51-83,-4-22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1 824,'23'8,"1"-1,0-2,1 0,0-1,-1-2,1-1,0 0,0-2,0-1,0-1,-1-1,1-1,-1-2,0 0,15-7,0-6,-1-1,-1-2,-1-1,-1-2,-2-1,0-2,-2-1,-1-1,-2-2,-1-1,-1-1,7-16,20-33,-4-2,-4-3,1-12,-8 32,-21 97,-8 21,-2 0,-3 1,-1 0,-4 43,1-43,-1 6,-3 0,-2-1,-2 0,-12 40,17-81,-1-1,0 1,-1-1,0 0,-1-1,-1 0,0 1,0-2,-2 1,1-1,-1-1,0 0,-1 0,-1 0,1-2,-1 1,-1-1,0-1,0 0,-5 2,-32 8,1-2,-2-2,0-2,-14-1,31-4,30-5,0 1,0-1,0 0,0-1,0 1,0-1,0 1,0-1,0 0,0 0,0 0,-1 0,1-1,0 1,0-1,0 0,0 0,0 0,0 0,0 0,1-1,-1 1,0-1,1 0,-1 0,1 0,0 0,0 0,-1-1,1 1,1-1,-1 1,0-1,0-13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0,'-115'108,"4"4,-8 21,98-109,1 0,1 1,1 1,1 1,-7 17,22-41,1 0,0 0,-1 1,1-1,0 1,1-1,-1 1,1-1,-1 1,1-1,0 1,0-1,1 1,-1 0,1-1,0 1,0-1,0 0,0 1,0-1,1 0,0 0,-1 0,1 0,0 0,1 0,-1 0,0-1,1 1,-1-1,1 1,0-1,0 0,0 0,0 0,0-1,1 1,-1-1,0 0,1 0,-1 0,2 0,16 3,0-1,0-2,1 0,-1-1,0-1,0 0,0-2,0-1,0 0,0-2,-1 0,0-2,0 0,-1-1,0-1,-1 0,0-2,0 0,-2-1,1 0,-2-2,0 0,0-1,-1 0,-2-1,1 0,5-14,-13 25,0-1,0 1,-1-1,-1-1,1 1,-1 0,0-1,-1 0,1 0,-2 0,1 0,-1 0,0 0,-1 0,0 0,0 0,-1 0,0 0,0 0,-1 0,0 0,0 0,-1 0,0 1,-3-5,0 4,0 1,-1 0,0 1,0 0,-1 0,0 0,0 1,0 0,-1 1,0 0,1 0,-1 1,-1 0,1 0,0 1,-1 0,1 1,-1 0,0 1,1 0,-1 0,1 1,-1 0,1 1,-1 0,1 0,-2 2,-17 7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2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9,'15'31,"52"96,-6 3,-6 3,-6 2,7 47,-55-183,-1 1,1 0,-1 0,1-1,-1 1,1 0,-1 0,1-1,-1 1,1 0,-1 0,1 0,-1 0,1 0,-1 0,1 0,-1 0,1 0,0 0,-1 0,1 0,-1 0,1 1,-1-1,1 0,-1 0,1 1,-1-1,0 0,1 0,-1 1,1-1,-1 0,0 1,1-1,-1 1,1-1,-1 1,0-1,0 0,1 1,-1-1,0 1,0-1,0 1,0 0,1-1,10-53,-11 53,20-99,4 2,5 1,3 1,12-15,23-79,-56 175,-8 19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52,'-73'85,"4"3,4 3,-18 39,72-92,66-111,131-179,-84 108,-102 142,1 1,0 0,0 0,0 0,0 0,0 1,0-1,0 0,0 0,1 1,-1-1,0 0,0 1,1-1,-1 1,0 0,1-1,-1 1,0 0,1 0,-1 0,0 0,1 0,-1 0,0 0,1 0,-1 1,0-1,1 0,-1 1,0-1,1 1,-1 0,0-1,0 1,0 0,0 0,0 0,0 0,0-1,0 1,0 1,0-1,0 0,-1 0,1 0,0 0,-1 1,1-1,-1 0,1 0,-1 1,0-1,1 0,-1 1,0-1,0 0,0 2,19 124,-12-37,20 12,-26-100,0-1,0 1,0-1,-1 1,1-1,0 1,-1-1,1 1,-1 0,1-1,-1 1,0 0,0-1,0 1,0 0,0 0,0-1,0 1,0 0,-1-1,1 1,-1 0,1-1,-1 1,0-1,0 1,1-1,-1 1,0-1,0 0,0 1,-1-1,1 0,0 0,0 0,-1 0,1 0,-1 0,1 0,-1 0,1 0,-1-1,1 1,-1-1,0 1,1-1,-1 0,0 1,1-1,-1 0,0 0,0 0,1 0,-1-1,0 1,1 0,-1-1,0 1,1-1,-1 0,1 1,-2-2,-132-73,57 38,54 27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9,'-1'-1,"0"1,0-1,0 0,0 0,0 1,0-1,0 0,0 1,0-1,0 1,-1 0,1-1,0 1,0 0,0 0,-1-1,1 1,0 0,0 0,-1 1,1-1,0 0,0 0,0 0,-1 1,1-1,0 1,0-1,0 1,0-1,0 1,0 0,0 0,0-1,0 1,0 0,0 0,0 0,0 0,1 0,-1 0,0 0,1 0,-1 0,1 0,-1 0,1 1,-25 32,1 1,2 1,2 1,-9 23,-32 57,20-50,15-27,2 1,2 1,2 1,-4 15,16-32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0,'-349'156,"343"-152,-45 29,50-32,0 0,0-1,0 1,1 0,-1 0,0 0,1-1,-1 1,1 0,-1 0,1 0,-1 0,1 0,0 0,-1 0,1 0,0 0,0 0,0 0,-1 0,1 0,0 0,1 0,-1 0,0 0,0 0,0 0,1 0,-1 0,0 0,1 0,-1 0,1 0,-1 0,1 0,-1 0,1-1,0 1,-1 0,1 0,0-1,0 1,0 0,0-1,-1 1,1-1,0 1,0-1,0 0,1 1,7 3,0-1,0 1,0-2,0 1,1-1,-1-1,1 0,-1 0,1-1,-1 0,7-1,84 12,-98-10,0 0,-1-1,0 1,1 0,-1 0,1 0,-1 0,0 0,0 0,0 1,0-1,0 0,0 0,0 1,0-1,0 1,0-1,-1 1,1-1,-1 1,1-1,-1 1,1 0,-1-1,0 1,0 0,0-1,0 1,0 0,0-1,-1 1,1 0,0-1,-1 1,1-1,-1 1,0-1,1 1,-1-1,0 1,0 0,-42 62,42-62,-119 118,108-109,8-8,0 0,0 1,0-1,0 1,1 0,0 0,0 0,0 0,0 1,0-1,1 1,0 0,0-1,0 1,1 0,-1 0,1 0,0 0,1 1,-1 3,4-6,-1 0,1 0,-1-1,1 1,0-1,0 1,1-1,-1 0,0 0,1-1,-1 1,1-1,-1 1,1-1,0 0,-1 0,1-1,0 1,0-1,0 0,0 0,-1 0,1 0,0-1,0 0,0 0,-1 0,3-1,13-2,0-1,0-1,-1 0,0-2,-1 0,1-1,-1 0,-1-2,0 0,-1 0,4-5,-6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33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574 1,'-45'51,"2"3,2 1,3 2,3 2,-20 45,-85 156,124-234,-2 0,-1-1,-1-1,-1 0,-1-2,0-1,-2 0,9-11</inkml:trace>
  <inkml:trace contextRef="#ctx0" brushRef="#br0" timeOffset="281.909">150 114,'10'24,"17"22,9 8,-1 5,-3-3,-1-7,-1-6,-2-6,1-4,-6 1,-2 0,1 0,-4-3,0 0,-3-2,1-5,-2-2,-4-5</inkml:trace>
  <inkml:trace contextRef="#ctx0" brushRef="#br0" timeOffset="983.08">884 368,'-30'120,"-6"-1,-5-2,-42 80,83-197,-1-1,1 0,0 1,0-1,-1 0,1 1,0-1,-1 1,1-1,-1 1,1-1,-1 0,1 1,-1 0,1-1,-1 1,1-1,-1 1,0 0,1-1,-1 1,0 0,1 0,-1-1,0 1,1 0,-1 0,0 0,1 0,-1 0,0 0,1 0,-1 0,0 0,0 0,1 1,-1-1,0 0,1 0,-1 0,1 1,-1-1,0 1,1-1,-1 0,1 1,-1-1,1 1,-1-1,1 1,-1-1,1 1,0-1,-1 1,1 0,0-1,-1 1,1 0,0-1,0 1,-1 0,1-1,0 1,0 0,0-1,0 1,0 0,0 0,0 0,-1-14,1 0,0 1,1-1,0 1,1-1,1 1,0 0,0 0,1 0,0 0,1 0,3-9,101-197,-70 150,-30 51,0 0,2 1,0 1,0 0,1 0,1 1,10-8,-23 21,1 0,0 0,0 0,0 0,0 0,0 0,0 0,1 1,-1-1,0 0,0 1,1-1,-1 1,0-1,1 1,-1-1,0 1,1 0,-1 0,0 0,1 0,-1 0,1 0,-1 0,0 0,1 1,-1-1,0 0,1 1,-1-1,0 1,1-1,-1 1,0 0,0 0,0 0,0-1,0 1,0 0,0 0,0 0,0 0,0 1,0-1,-1 0,1 0,0 0,-1 1,1-1,-1 0,0 1,1-1,-1 0,0 1,0-1,0 1,45 233,5 19,-49-253,0 0,0 1,0-1,0 0,0 1,-1-1,1 1,0-1,-1 1,1-1,-1 1,1 0,-1-1,0 1,0-1,0 1,1 0,-2-1,1 1,0 0,0-1,0 1,-1-1,1 1,-1 0,1-1,-1 1,0-1,0 1,0-1,1 0,-1 1,0-1,-1 0,1 0,0 0,0 1,0-1,-1-1,1 1,-1 0,1 0,0 0,-1-1,0 1,1 0,-1-1,1 0,-1 1,0-1,1 0,-1 0,1 0,-1 0,0 0,1 0,-1 0,0-1,1 1,-1-1,-17-8,1-1,1-1,0-1,0 0,1-1,0-1,-7-9,-65-52,63 58,2 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56,'50'-10,"0"2,0 2,1 3,33 1,6-11,-79 9,1 1,-1 1,1 0,0 1,0 0,0 1,-1 0,1 1,11 1,-6 15,-16-6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89,'43'-5,"34"-7,8 0,-1-4,-9 1,-13 3,-13 4,-9 3,-7 2,-4 2,-2 1,-6 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2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0,'-32'147,"-12"147,34 60,11-354,-1-1,1 1,-1 0,0 0,1 0,-1 0,1 0,-1 0,1 0,-1 0,1 0,-1 0,1 0,-1 0,1 0,-1 0,0 0,1 1,-1-1,1 0,-1 0,1 1,-1-1,0 0,1 0,-1 1,0-1,1 0,-1 1,0-1,1 0,-1 1,0-1,0 1,1-1,-1 0,0 1,0-1,0 1,0-1,0 1,0-1,1 1,-1-1,0 1,0-1,0 1,-1-1,1 1,20-42,7-27,-16 36</inkml:trace>
  <inkml:trace contextRef="#ctx0" brushRef="#br0" timeOffset="255.386">396 170,'-73'48,"1"4,3 3,-18 21,35-7,51-68,0 1,1-1,-1 1,0 0,1 0,-1 0,1-1,0 1,-1 0,1 0,0 0,0 0,0-1,1 1,-1 0,0 0,1 0,-1 0,1-1,-1 1,1 0,0-1,0 1,0 0,0-1,0 1,0-1,0 1,0-1,1 0,-1 0,1 1,-1-1,1 0,-1 0,1 0,0-1,-1 1,1 0,0 0,-1-1,3 1,106 19,37 26,-129-36</inkml:trace>
  <inkml:trace contextRef="#ctx0" brushRef="#br0" timeOffset="686.461">481 621,'254'-279,"-253"278,-1-1,1 1,-1 0,1 0,0 0,0 0,-1 0,1 0,0 0,0 0,0 1,0-1,0 0,0 0,0 1,0-1,1 1,-1-1,0 1,0-1,0 1,1 0,-1-1,0 1,1 0,-1 0,0 0,0 0,1 0,-1 0,0 1,0-1,1 0,-1 1,0-1,0 1,0-1,1 1,-1-1,0 1,0 0,0-1,0 1,0 0,0 0,0 0,-1 0,1 0,0 0,0 0,-1 0,1 0,0 1,-10 65,8-63,-1 1,0 0,1 0,0 0,0 1,1-1,0 0,-1 0,2 0,-1 1,0-1,1 0,0 0,1 0,-1 0,1 0,0 2,1-5,0 0,0 0,1 0,-1-1,0 1,1-1,-1 0,1 0,-1 0,1 0,-1 0,1-1,0 0,-1 0,1 0,0 0,-1 0,1-1,0 0,-1 1,1-1,-1-1,1 1,-1 0,0-1,1 0,-1 0,0 0,0 0,0 0,-1 0,1-1,0 0,1 1,195-141,-197 142,1 0,-1 0,1 0,0 0,-1 0,1 0,0 1,0 0,-1-1,1 1,0 0,0 0,-1 1,1-1,0 0,0 1,-1 0,1 0,0 0,-1 0,1 0,-1 0,1 1,-1-1,0 1,1-1,-1 1,0 0,0 0,0 0,0 0,1 3,10 6</inkml:trace>
  <inkml:trace contextRef="#ctx0" brushRef="#br0" timeOffset="952.036">1751 86,'-250'255,"-32"32,-121 84,-56 15,389-296,61-67</inkml:trace>
  <inkml:trace contextRef="#ctx0" brushRef="#br0" timeOffset="1415.591">1384 707,'-34'44,"1"2,3 1,1 2,3 1,2 1,2 0,3 2,1 1,-4 33,-4 90,26-176,0 1,0 0,0 0,1-1,-1 1,0 0,1-1,-1 1,1 0,-1-1,1 1,0-1,0 1,0-1,-1 1,2-1,-1 0,0 1,0-1,0 0,1 0,-1 0,0 0,1 0,-1 0,1 0,-1 0,1 0,-1-1,1 1,0-1,-1 1,1-1,0 0,0 0,-1 0,1 0,0 0,0 0,-1 0,1 0,0-1,-1 1,1 0,0-1,-1 0,1 1,-1-1,1 0,-1 0,1 0,-1 0,0 0,1 0,-1 0,0-1,0 1,0 0,0-1,0 1,0-1,0 1,0-1,160-161,-133 139,104-72,-131 95,1 0,-1 0,0 0,1 1,-1-1,0 0,1 1,-1-1,1 1,-1 0,1-1,-1 1,1 0,-1 0,1 0,-1 0,1 0,-1 0,1 1,-1-1,1 0,-1 1,0-1,1 1,-1 0,0-1,1 1,-1 0,0 0,0 0,1 0,-1 0,0 0,0 0,0 0,0 0,0 0,-1 1,1-1,0 0,-1 1,1-1,0 1,-1-1,0 1,1-1,-1 1,4 78,-4-69,-2 16,0-20,1-1,1 1,-1-1,1 1,0 0,0-1,1 1,0-1,0 1,1-1,0 1,0-1,0 0,1 1,0-1,9 7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1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32 273,'55'-52,"2"2,2 3,2 2,6 0,7 13,-72 32,0-1,0 1,0 0,0 0,0 0,-1 0,1 0,0 1,0-1,0 0,0 1,0-1,-1 1,1 0,0 0,-1 0,1 0,0 0,-1 0,1 0,-1 0,1 1,-1-1,0 0,0 1,0-1,0 1,0 0,0-1,0 1,0 0,0-1,-1 1,1 0,-1 0,1 0,-1 0,0 0,0 1,1 16,-2-1,0 0,-1 0,-1 0,-1 0,0 0,-1-1,-1 1,-1-1,0-1,-1 1,-1-1,-1-1,-9 12,-8 22,-111 173,81-137,4 3,-15 41,63-118,0 1,1 0,0 0,1 0,0 0,1 1,0-1,1 1,1-1,0 12,0-19,1 0,0 1,0-1,1 0,-1 0,1 0,0 0,0-1,0 1,1 0,0-1,0 0,0 0,0 0,1 0,0 0,0 0,0-1,0 0,0 0,0 0,1 0,0-1,-1 0,1 0,4 1,10 1,0-2,0 0,0-2,1 0,-1-1,0 0,0-2,0-1,0 0,0-1,-1-1,1-1,-2 0,1-1,13-9,-27 15,146-94,-131 81</inkml:trace>
  <inkml:trace contextRef="#ctx0" brushRef="#br0" timeOffset="333.275">1584 47,'-38'24,"1"2,0 1,2 2,-13 15,7-7,-18 15,2 2,3 2,3 3,2 1,2 3,4 2,2 2,-6 21,38-70,1 1,1 0,0 1,2 0,0 0,2 0,0 0,0 17,3-30,0 0,0 1,1-1,0 1,0-1,1 0,0 0,0 0,1 0,0 0,0 0,1-1,-1 1,2-1,-1 0,0 0,1-1,0 1,1-1,-1 0,1 0,0-1,0 0,0 0,4 1,10 3,1-2,0 0,0-1,1-1,-1-1,1-1,0-1,-1-1,1-1,0-1,-1-1,1 0,14-6,-24 7,0 0,0-1,0-1,0 0,-1 0,1-1,-1 0,0-1,-1-1,1 0,-2 0,1-1,-1 0,0 0,0-1,-1-1,0 1,-1-1,0-1,-1 1,0-1,0 0,-1 0,-1-1,0 0,0 0,-1 0,0-7,-3 12,0 0,-1 0,0 1,0-1,0 1,-1-1,0 1,0-1,-1 1,0 0,0 0,0 0,-1 0,0 1,0-1,0 1,-1 0,1 1,-1-1,-1 1,1 0,0 0,-3-1,-141-65,134 66,0 0,1 0,-1 1,0 1,-1 1,1 0,0 1,0 0,-1 1,1 1,0 1,0 0,1 1,-1 0,1 1,0 1,0 0,0 1,1 1,-6 3,-8 8</inkml:trace>
  <inkml:trace contextRef="#ctx0" brushRef="#br0" timeOffset="665.765">2347 301,'-31'1,"1"1,-1 2,0 1,1 1,0 2,1 1,0 1,0 1,1 2,1 1,0 1,0 1,2 1,0 2,1 0,1 2,1 0,1 2,-15 20,29-34,-1 0,1 1,1 0,0 0,0 1,1 0,0 0,1 0,0 1,1-1,0 1,1 0,0 0,1 0,0 0,1 0,1 0,0 0,0 0,1-1,0 1,1 0,1-1,0 1,0-1,1 0,1 0,3-1,0 0,0 0,1-1,0-1,1 1,0-2,0 1,1-2,0 1,0-2,0 0,1 0,0-1,0 0,0-1,0-1,2 0,11 1,1-1,0-2,-1 0,1-2,-1-1,0-1,0-1,6-3,-12 2,0 0,0-2,-1-1,0 0,-1-1,0-1,-1 0,0-2,0 0,-1-1,-1 0,-1-1,0-1,-1-1,0 0,-2 0,0-1,-1 0,0-1,-2 0,5-16,-10 20,-1-1,-1 0,0 0,-1 0,0 0,-2-1,1 2,-2-1,-1 0,0 0,0 1,-2 0,0 0,0 0,-2 1,0 0,0 0,-1 1,-1 0,0 1,-1 0,0 0,-1 2,0-1,-1 1,0 1,0 0,-1 1,0 0,-1 2,0-1,0 2,0 0,-15-3,-4 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31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113 598,'-12'16,"1"0,0 0,1 1,1 0,0 1,2 0,0 0,0 1,2-1,1 1,-1 10,4-26,0 0,1 0,-1 1,1-1,0 0,0 0,0 1,1-1,-1 0,1 0,-1 1,1-1,0 0,1 0,-1 0,0 0,1 0,0 0,-1-1,1 1,0-1,0 1,1-1,-1 1,1-1,-1 0,1 0,-1 0,1-1,0 1,0-1,0 1,0-1,0 0,0 0,0 0,1-1,-1 1,0-1,0 0,1 0,1 0,14-2,1-2,-1 0,0-2,-1 0,1-1,-1 0,-1-2,1 0,14-11,15-9,-1-2,-2-3,-1-1,-2-2,29-33,-51 51,-1-1,-2-1,0 0,-1-2,-1 1,-1-2,-1 0,-1 0,-1-1,-1 0,-1-1,-2 0,0 0,-2 0,-1-1,-1 1,-1-6,-1 25,-1 0,1 0,-1-1,-1 2,1-1,-1 0,0 0,-1 0,1 1,-1-1,-1 1,1 0,-1 0,0 0,0 1,-1-1,0 1,0 0,0 0,0 1,-1 0,0 0,0 0,0 0,0 1,-1 0,1 0,-1 1,0 0,1 0,-1 1,0-1,0 1,-2 1,-4-1,0 2,-1 0,1 0,0 1,0 1,0 0,0 1,0 0,1 1,-1 0,1 1,1 0,-1 1,1 1,0 0,1 0,0 1,0 0,1 1,0 0,1 0,0 1,0 0,-5 11,7-11,0 0,0 0,1 0,1 0,0 1,0-1,1 1,1 0,0 0,0 1,1-1,1 0,0 0,1 1,0-1,1 0,0 0,1 0,0 0,1 0,0-1,1 0,0 0,1 0,0 0,1-1,2 2,3 5,2-1,0 0,1-1,0-1,1-1,1 0,0-1,0 0,2-2,-1 0,1-1,1-1,-1 0,1-2,0 0,1-2,0 0,4 0,31-5,-32 1</inkml:trace>
  <inkml:trace contextRef="#ctx0" brushRef="#br0" timeOffset="280.582">0 1021,'48'5,"45"1,15 0,0-1,-9-6,-12-3,-11-1,-14 0,-7 2,-9-5,-7 1,-6 0,-3 2,-7 2</inkml:trace>
  <inkml:trace contextRef="#ctx0" brushRef="#br0" timeOffset="816.549">254 1276,'-28'20,"1"2,1 0,2 2,0 1,1 1,1 1,2 1,-2 4,19-28,0 0,0 0,1 0,-1 0,1 0,0 0,0 1,0-1,1 1,0 0,0-1,0 1,0 0,1 0,0-1,-1 1,2 0,-1 0,1-1,0 1,0 0,0 0,0-1,1 1,0-1,0 0,0 1,0-1,1 0,0 0,-1 0,2-1,-1 1,0-1,1 1,-1-1,1 0,0-1,12 4,0-1,0-1,0-1,0 0,0-1,1-1,-1 0,1-1,-1-1,1-1,-1 0,0-1,0-1,0 0,0-2,-1 1,0-2,0 0,0-1,10-7,-2 1,1-1,-2-1,0-1,-1-1,-1-1,0 0,-2-2,0 0,-1-1,-2-1,0 0,-1-1,6-16,-14 26,0-1,-1 0,0 0,-2-1,1 1,-2-1,0 0,-1 1,0-1,-3-15,2 25,0 0,-1 0,0 0,0 1,-1-1,1 0,-1 1,0-1,-1 1,0 0,1 0,-2 0,1 0,0 0,-1 1,0-1,0 1,0 0,-1 0,1 1,-1-1,0 1,0 0,0 0,-1 1,1 0,-1-1,1 2,-1-1,-2 0,1 1,1 1,0-1,-1 1,1 0,0 0,-1 1,1 0,0 0,-1 1,1 0,0 0,0 0,1 1,-1-1,0 1,1 1,-1-1,1 1,0 0,0 0,1 1,-1-1,1 1,0 0,-3 5,0 1,0 0,0 0,2 1,-1 0,1 0,1 1,0-1,1 1,0 0,1 0,1 0,-1 3,1 0,0-1,1 1,0-1,2 1,0-1,0 1,1-1,1 0,1 0,0-1,1 1,0-1,1 0,2 2,-1-4,1-1,0 0,0 0,1-1,0 0,1 0,0-1,1-1,-1 0,2 0,-1-2,7 4,0-7,-1-4</inkml:trace>
  <inkml:trace contextRef="#ctx0" brushRef="#br0" timeOffset="1145.275">1072 1106,'-48'91,"29"-58,0 0,2 1,2 1,1 0,2 1,1 1,2 0,-2 22,10-53,1-1,0 0,0 0,0 1,1-1,-1 0,1 0,1 0,-1 0,1 0,-1 0,2 0,-1 0,0-1,1 1,0-1,0 0,0 0,1 0,-1 0,1 0,0-1,0 1,0-1,0 0,1 0,-1-1,1 0,0 1,0-1,0-1,0 1,0-1,0 0,0 0,0 0,3-1,2 2,-1-1,1 0,0 0,0-1,0-1,0 0,-1 0,1-1,0 0,-1 0,1-1,-1 0,6-4,3-6</inkml:trace>
  <inkml:trace contextRef="#ctx0" brushRef="#br0" timeOffset="1383.876">791 1416,'38'5,"23"1,5 0,1-6,-6-2,-13-2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19.5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85,'1329'0,"-911"-27,188 26,-325 29,475-28,-154 0,-297-27,104 27,-116 27,146-15,-153 5,163-15,-213-4,408 1,-220-26,79-1,0-2,354 31,-467-30,120 30,-217 27,221-28,-252 28,68-27,151 9,-117 9,115-19,-197-2,-155 3,284-13,-222-1,121 9,-251 4,-9 5,-32 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6:5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3923 2373,'197'-33,"-25"8,-170 25,44-4,-45 4,-1 0,1 0,0 0,0 0,-1 0,1 0,0-1,-1 1,1 0,0 0,0-1,-1 1,1 0,0-1,-1 1,1 0,-1-1,1 1,-1-1,1 1,-1-1,1 1,-1-1,1 0,-1 1,1-1,-1 0,0 1,0-1,1 0,-1 1,0-1,0 0,0 1,1-1,-1 0,0 0,0 1,0-1,0 0,-1 0,1 1,0-1,0 0,0 1,0-1,-1 0,1 1,0-1,-1 0,1 1,-1-1,1 1,-1-2,-97-108,68 79,19 26</inkml:trace>
  <inkml:trace contextRef="#ctx0" brushRef="#br0" timeOffset="2249.255">6379 3164,'284'-30,"-195"16,-76 11,0 0,0 1,0 0,0 1,1 0,-1 1,0 1,12 1,-7 4</inkml:trace>
  <inkml:trace contextRef="#ctx0" brushRef="#br0" timeOffset="2498.91">6322 3502,'39'0,"31"0,13 0,-1 0,-12 0,-11 0,-12 0,-9 0,-5-5,-5-1,-7 0</inkml:trace>
  <inkml:trace contextRef="#ctx0" brushRef="#br0" timeOffset="-552.244">3923 2853,'-21'-4,"30"27,-5-14,38 81,-4 2,-4 1,21 95,-54-184,11 43,-3 1,-1 1,-3-1,-1 3,13 48,-17-98,0-1,1 0,-1 1,0-1,1 1,-1-1,0 0,1 1,-1-1,0 0,1 0,-1 1,1-1,-1 0,1 0,-1 0,1 0,-1 1,1-1,-1 0,1 0,-1 0,1 0,-1 0,1 0,-1 0,1 0,-1 0,1-1,-1 1,0 0,1 0,-1 0,1 0,-1-1,1 1,-1 0,1-1,-1 1,0 0,1-1,-1 1,0 0,1-1,-1 1,0-1,0 1,1 0,-1-1,0 1,0-1,0 1,1-1,-1 1,0-1,0 1,0-1,0 1,0-1,0 1,11-33,79-427,-71 396,2 1,3 1,20-35,0-2,-35 65,-11 34,4 6</inkml:trace>
  <inkml:trace contextRef="#ctx0" brushRef="#br0" timeOffset="876.929">4742 3220,'-185'379,"79"-225,106-155,0 1,0-1,0 0,-1 1,1-1,0 0,0 1,-1-1,1 0,-1 1,1-1,0 0,-1 1,1-1,-1 1,1-1,-1 1,0-1,1 1,-1 0,1-1,-1 1,0 0,1-1,-1 1,0 0,1 0,-1-1,0 1,0 0,1 0,-1 0,0 0,1 0,-1 0,0 0,0 0,1 1,-1-1,0 0,1 0,-1 0,0 1,1-1,-1 0,0 1,1-1,-1 1,1-1,-1 1,0-1,1 1,-1-1,1 1,0-1,-1 1,1 0,0-1,-1 1,1 0,0-1,-1 1,1 0,0-1,0 1,0 0,0 0,60-111,-41 82,86-138,53-32,-158 196,1 1,0-1,0 1,0 0,-1 0,1 0,1 0,-1-1,0 1,0 0,0 1,0-1,1 0,-1 0,0 0,1 1,-1-1,1 1,-1-1,1 1,-1 0,1-1,-1 1,1 0,-1 0,1 0,-1 0,1 0,-1 1,1-1,-1 0,1 1,-1-1,1 1,-1-1,1 1,-1 0,0-1,0 1,1 0,-1 0,0 0,0 0,0 0,0 0,0 1,0-1,0 0,0 0,0 1,10 191,10-19,-9-85,-14-89,1 0,-1 1,0-1,0 0,0 0,1 0,-1 0,0 0,0 0,1-1,-1 1,0-1,0 1,1-1,-1 1,0-1,1 0,-1 0,1 0,-1 0,1 0,-1 0,1 0,0-1,0 1,-1 0,1-1,0 1,0-1,0 1,0-1,-180-181,139 149,21 22</inkml:trace>
  <inkml:trace contextRef="#ctx0" brushRef="#br0" timeOffset="1209.603">5391 3107,'-24'34,"-18"24,-1 9,1 2,4-7,3-8,8-9,3-2,1-4,0-3,4-4,0-2,-2-6,4-3,-1 1,7-5,6-4</inkml:trace>
  <inkml:trace contextRef="#ctx0" brushRef="#br0" timeOffset="1784.492">5702 3417,'-48'11,"1"2,0 2,1 2,1 2,-36 21,79-39,0 0,0-1,0 1,0 0,0 0,0 0,0 0,0 0,0 1,0-1,1 1,-1-1,0 1,1-1,0 1,-1 0,1 0,0 0,0 0,0 0,0 0,0 0,0 0,0 0,1 0,-1 0,1 1,0-1,0 0,0 0,0 1,0-1,0 0,0 0,1 0,-1 1,1-1,0 0,-1 0,1 0,0 0,0 0,0 0,1 0,-1 0,0 0,1-1,0 2,6 1,0 0,0 0,0-1,1 0,-1 0,1-1,0 0,-1-1,1 0,0 0,0-1,0 0,0-1,6 0,70 5,-84-4,-1 1,1-1,0 0,0 0,0 1,0-1,0 0,-1 1,1-1,0 1,0-1,-1 1,1 0,0-1,-1 1,1 0,0-1,-1 1,1 0,-1 0,1 0,-1-1,0 1,1 0,-1 0,0 0,0 0,1 0,-1 0,0 0,0-1,0 1,0 0,0 0,0 0,0 0,-1 0,1 0,0 0,0 0,-1-1,1 1,0 0,-1 0,1 0,-1 0,1-1,-1 1,0 0,0 0,-30 38,31-39,-167 152,165-150,0-1,0 1,0-1,1 1,-1 0,1-1,-1 1,1 0,-1 0,1 0,0 0,0 1,0-1,0 0,1 0,-1 1,1-1,-1 0,1 1,0-1,0 0,0 1,0-1,0 1,0-1,1 0,-1 1,1-1,-1 0,1 0,0 1,0-1,0 0,0 0,1 0,-1 0,1 0,-1 0,1-1,-1 1,1 0,0-1,0 1,0-1,0 0,0 0,0 1,0-1,0-1,1 1,-1 0,0 0,1-1,0 1,11 1,-1 1,1-2,-1 0,1 0,0-2,-1 1,1-2,-1 0,1 0,-1-1,0-1,0 0,0-1,3-3,5-2</inkml:trace>
  <inkml:trace contextRef="#ctx0" brushRef="#br0" timeOffset="6749.958">9737 3191,'-20'13,"1"0,1 1,0 1,1 1,1 0,0 1,2 1,0 0,0 1,-3 10,9-20,1-1,0 1,1 1,0-1,1 1,0 0,1 1,-1-1,2 1,0 0,0-1,1 1,0 1,1-1,0 0,1 0,0 1,1-1,0 0,2 8,-1-16,0 0,0-1,0 1,0 0,1-1,-1 1,1-1,0 0,-1 0,1 0,0 0,0 0,0 0,1-1,-1 0,0 1,0-1,1-1,-1 1,1 0,-1-1,1 1,-1-1,1 0,-1-1,1 1,1-1,94-25,-93 24,-1-1,1 0,0 0,-1 0,0 0,0-1,0 0,0 0,0-1,-1 1,0-1,0 0,0 0,-1 0,1 0,-1-1,-1 0,1 1,-1-1,1-1,1-13</inkml:trace>
  <inkml:trace contextRef="#ctx0" brushRef="#br0" timeOffset="7064.519">9483 2853,'305'-138,"-300"137,70-21,-73 21,-1 1,1 0,0 0,0 0,0 0,-1 0,1 1,0-1,0 0,0 1,-1 0,1-1,0 1,-1 0,1 0,-1 0,1 0,-1 0,1 0,-1 0,1 0,-1 1,0-1,0 0,0 1,0-1,0 1,0 0,0-1,0 1,-1 0,1-1,-1 1,1 0,-1 0,0-1,1 1,-1 2,-17 108,13-103,1 0,0 0,1 0,0 0,0 1,1-1,1 1,-1-1,2 1,-1-1,1 1,0-1,3 9,42 30,-26-37</inkml:trace>
  <inkml:trace contextRef="#ctx0" brushRef="#br0" timeOffset="7418.834">10414 3277,'48'0,"40"0,10 0,-3 0,-12-5,-15-2,-11 1,-9 1,-8 1,-6 2,-5 1,-6 1</inkml:trace>
  <inkml:trace contextRef="#ctx0" brushRef="#br0" timeOffset="7667.963">10781 2994,'-10'29,"-7"38,-2 17,4 5,-2-9,3-13,3-9,4-8,8-9,3-6,7-9,1-9</inkml:trace>
  <inkml:trace contextRef="#ctx0" brushRef="#br0" timeOffset="9003.571">11458 3050,'178'-54,"-74"39,-102 15,1-1,-1 1,0 0,0 0,1 1,-1-1,0 0,0 1,1-1,-1 1,0 0,0 0,0 0,0 0,0 0,0 0,0 0,0 1,-1-1,1 1,0-1,-1 1,1 0,-1 0,0-1,0 1,1 0,-1 0,0 0,-1 1,1-1,0 0,-1 0,1 0,-1 1,1-1,-1 0,0 0,0 1,0-1,0 0,-1 0,1 2,-5 12,-1 1,-1-2,0 1,-1-1,0 0,-1 0,-1-1,-1 0,-10 10,11-11,-41 48,32-40,0 1,1 1,2 0,0 1,2 1,-3 7,13-22,1 0,0 0,1 0,0 0,0 0,1 1,1-1,0 1,1 9,-1-17,0 1,1 0,-1 0,1-1,0 1,0-1,0 1,1-1,0 1,-1-1,1 0,0 1,0-1,1 0,-1 0,1-1,-1 1,1 0,0-1,0 0,0 0,0 0,0 0,1 0,-1 0,1-1,-1 0,2 1,9 1,-5 1,0 0,0-1,1-1,-1 1,1-1,-1-1,1 0,0 0,0-1,-1 0,1-1,0 0,-1-1,1 0,-1 0,1-1,-1 0,0-1,0 0,0 0,-1-1,3-1,6-9,-3 3</inkml:trace>
  <inkml:trace contextRef="#ctx0" brushRef="#br0" timeOffset="4647.685">7761 2910,'-5'-45,"4"46,0 0,-1-1,1 1,0 0,-1 0,1 0,0 0,0 0,0 0,0 1,0-1,0 0,0 1,1-1,-1 0,0 1,1-1,-1 1,1-1,-1 1,1-1,0 1,0-1,0 1,0-1,0 1,0-1,0 1,0 1,-29 188,-2 49,4-134,26-78,7-21</inkml:trace>
  <inkml:trace contextRef="#ctx0" brushRef="#br0" timeOffset="4983.923">8185 2937,'-24'33,"2"0,1 2,2 0,2 1,1 1,1 0,-3 21,15-53,1 0,0 0,0 0,0 1,1-1,0 0,0 1,0-1,1 1,-1-1,1 1,1-1,-1 1,1-1,0 1,0-1,1 0,-1 1,1-1,0 0,1 0,-1 0,1 0,0-1,0 1,1-1,-1 0,1 1,0-2,0 1,0 0,1-1,-1 0,1 0,0 0,0-1,0 1,2 0,8-3,0 0,0-1,0-1,-1 0,1-1,0-1,-1 0,0-1,0 0,0-1,-1-1,0 0,0-1,-1 0,0-1,0 0,1-3,7-5,-1-1,-1 0,-1-2,-1 0,-1-1,0 0,-1-1,-2-1,0-2,-7 16,-1 0,-1-1,1 1,-2-1,1 0,-2 0,1 0,-1 0,-1-1,0 1,0 0,-1 0,0 0,-1 0,0 0,0 0,-1 0,-1 0,0 1,0 0,0 0,-2 0,1 0,-3-3,4 7,-1 1,1-1,-1 1,0 0,0 0,0 0,0 1,-1-1,0 1,1 1,-1-1,0 1,0 0,-1 0,1 1,0 0,0 0,-1 0,1 1,-1 0,1 0,-1 1,1-1,0 1,0 1,-1-1,1 1,0 0,0 1,0 0,1 0,-1 0,1 0,-1 1,1 0,0 0,0 1,-23 22,3 0</inkml:trace>
  <inkml:trace contextRef="#ctx0" brushRef="#br0" timeOffset="5363.022">9003 2937,'-22'16,"0"1,1 1,2 1,-1 1,2 0,1 1,1 1,0 1,2 0,0 1,0 5,12-25,0 0,0 0,0 0,1 1,0-1,0 0,0 0,0 1,1-1,0 1,0-1,0 0,0 1,1-1,-1 1,1-1,0 0,1 1,-1-1,1 0,-1 0,1 0,1 0,-1-1,0 1,1 0,0-1,0 0,0 1,0-1,0-1,1 1,0 0,3 1,3 1,1 0,0-1,0-1,0 0,1-1,-1 0,1 0,-1-1,1-1,0 0,-1 0,1-1,-1-1,1 0,-1 0,0-1,0-1,0 0,0 0,0-1,-1-1,0 0,0 0,-1 0,0-2,0 1,0-1,-1 0,0-1,-1 0,1 0,-2-1,0 1,0-1,0-1,-1-1,0 3,0 0,-1-1,-1 0,0 0,0 0,0 0,-2 0,1 0,-1 0,-1-1,1 1,-2-1,0 1,0 0,-1 0,0-1,0 1,-1 0,-1 1,0-1,-3-6,3 8,0 1,0 0,-1 0,1 0,-2 0,1 1,-1 0,0 0,0 1,0-1,-1 1,0 1,0-1,0 1,-1 0,1 1,-1 0,0 0,0 1,0-1,0 2,0-1,0 1,-1 1,1-1,-7 2,-12 3</inkml:trace>
  <inkml:trace contextRef="#ctx0" brushRef="#br0" timeOffset="12155.641">7705 2373,'-19'4,"1"0,0 1,0 1,0 0,1 2,0 0,0 0,1 2,0 0,0 1,1 1,1 0,0 1,1 0,0 1,-4 8,8-5,1 0,0 1,2 0,0 1,0-1,2 1,1 0,0 0,1 1,1 10,0-20,-32 345,3 146,32-218,-2-280,-1 0,1 0,0-1,0 1,1 0,-1 0,1-1,-1 1,1 0,0-1,0 1,0 0,0-1,0 1,1-1,-1 0,1 1,0-1,-1 0,1 0,0 0,0 0,0 0,1-1,-1 1,0-1,1 1,-1-1,1 0,-1 0,1 0,0 0,-1 0,1-1,0 1,-1-1,1 0,0 0,0 0,0 0,-1 0,1 0,0-1,0 0,-1 1,1-1,0 0,-1 0,1-1,50-16,139-34,-166 50</inkml:trace>
  <inkml:trace contextRef="#ctx0" brushRef="#br0" timeOffset="9317.69">12221 2966,'-40'89,"28"-59,8-23,0 1,0-1,0 1,1 0,1 0,-1 0,1 0,0 1,1-1,0 0,1 1,-1-1,1 1,1-1,0 1,0-1,1 1,0-1,0 0,1 0,0 0,0 0,3-4,-1 0,1 0,0-1,-1 1,1-1,1-1,-1 1,0-1,1 0,-1-1,1 0,-1 0,1 0,0 0,0-1,-1 0,1-1,0 0,-1 0,1 0,-1-1,1 0,-1 0,0 0,1-1,-1 0,-1 0,1-1,0 0,-1 0,0 0,0 0,4-5,38-52,-34 45</inkml:trace>
  <inkml:trace contextRef="#ctx0" brushRef="#br0" timeOffset="9567.416">12588 2937,'-62'89,"4"2,4 3,-33 81,78-158,0 0,2 1,0 0,1 0,1 1,1-1,0 1,1 0,2 0,0 0,0 1,2-1,0-15,-1 1,1 0,1-1,-1 1,1-1,-1 0,1 1,1-1,-1 0,0 0,1 0,0-1,0 1,0 0,0-1,1 0,-1 0,1 0,0 0,0-1,0 1,0-1,1 0,-1 0,0-1,1 1,-1-1,1 0,1 0,16-3</inkml:trace>
  <inkml:trace contextRef="#ctx0" brushRef="#br0" timeOffset="9817.56">12955 3078,'-39'38,"2"1,2 1,2 2,1 2,-18 35,47-76,0 1,0 0,0 0,1 0,0 0,0 0,0 1,0-1,1 1,-1-1,1 1,1-1,-1 1,0 0,1-1,0 1,0 0,1-1,-1 1,1 0,0-1,0 1,0-1,1 1,0-1,0 1,0-1,0 0,0 0,1 0,0-1,0 1,0 0,0-1,1 0,-1 0,1 0,0 0,0 0,2 0,9 0,0 0,0-1,0 0,1-1,-1-1,1 0,-1-1,1-1,-1-1,0 0,0-1,0 0,-1-1,4-2,-6 2,0-1,0 0,-1 0,1-2,-2 1,1-1,-1 0,0-1,-1-1,0 1,0-1,-1-1,-1 0,1 0,-2 0,0-1,0 0,-1 0,0 0,-1-1,-1 0,0 0,-1 0,0 0,-1 0,-1 5,-1 1,0-1,0 1,-1 0,0 0,0 0,-1 0,1 0,-2 0,1 0,-1 1,0 0,0 0,-1 0,0 0,0 1,0-1,-1 1,1 1,-1-1,-1 1,1 0,0 0,-1 1,0 0,0 0,0 0,0 1,0 0,0 1,-1-1,1 2,-8-1,-10 5</inkml:trace>
  <inkml:trace contextRef="#ctx0" brushRef="#br0" timeOffset="10402.927">13434 3417,'193'-98,"-184"93,-8 2,1 1,0 1,0-1,0 0,0 0,0 1,0-1,0 1,1-1,-1 1,0 0,1 0,-1 0,1 0,-1 1,1-1,0 1,-1-1,1 1,0 0,-1 0,1 0,-1 0,1 1,0-1,-1 1,1 0,-1-1,1 1,-1 0,1 0,-1 1,0-1,1 0,-1 1,1 0,3 16,-1 0,-1 0,-1 1,0-1,-1 1,-1 0,-1-1,-2 14,2-1,-3 340,3-358,-1-1,-1 1,0-1,-1 0,0 0,-1 0,0 0,-1-1,0 1,-1-1,-6 9,10-19,1 1,-1 0,0 0,0-1,0 1,0-1,0 1,0-1,0 0,-1 0,1 0,0 0,-1 0,1 0,0-1,-1 1,1-1,-1 0,1 1,-1-1,1-1,-1 1,1 0,-1 0,1-1,-1 0,1 1,-1-1,1 0,0 0,0 0,-1 0,1-1,0 1,0-1,-1-1,-67-66,57 49</inkml:trace>
  <inkml:trace contextRef="#ctx0" brushRef="#br0" timeOffset="10768.715">13547 2966,'30'-18,"-2"-1,0-2,-1-1,-1-1,-1-1,-1-1,-1-1,7-13,-30 38,0 1,1-1,-1 0,0 1,0-1,1 1,-1-1,0 1,1-1,-1 1,0-1,1 1,-1-1,1 1,-1-1,1 1,-1-1,1 1,-1 0,1-1,-1 1,1 0,-1 0,1 0,0-1,-1 1,1 0,0 0,-1 0,1 0,-1 0,1 0,0 0,-1 0,1 0,0 0,-1 0,1 0,-1 1,1-1,0 0,-1 0,1 1,-1-1,1 0,-1 1,1-1,-1 1,1-1,-1 1,1-1,-1 1,0-1,1 1,-1-1,0 1,1-1,-1 1,0-1,0 1,1 0,13 48,-10-35,1 3,1-1,0-1,2 1,0-1,0-1,1 0,1 0,1 0,0-1,0-1,1 0,11 8,-8-9</inkml:trace>
  <inkml:trace contextRef="#ctx0" brushRef="#br0" timeOffset="11286.873">14027 2373,'401'200,"-396"-198,-1 1,0-1,0 1,0 0,0 0,-1 1,1-1,-1 1,0 0,0 0,0 0,0 0,-1 0,1 1,-1-1,0 1,-1-1,1 1,-1 0,0 0,0-1,0 1,-1 0,0 0,0 0,0 0,-1 5,-5 40,-3 0,-2 0,-1-1,-20 46,-1 10,8 0,4 1,6 1,4 1,4 0,7 72,-27 86,27-264,0-1,0 1,-1-1,1 1,0-1,0 1,-1-1,1 1,-1-1,1 1,-1-1,0 0,1 1,-1-1,0 0,0 0,0 1,0-1,0 0,0 0,-1 0,1 0,0-1,0 1,-1 0,1 0,0-1,-1 1,1-1,-1 1,1-1,-1 1,1-1,-1 0,1 0,-1 0,1 0,-1 0,1 0,-1 0,1-1,-1 1,1 0,0-1,-1 1,1-1,-1 1,1-1,-156-83,139 78</inkml:trace>
  <inkml:trace contextRef="#ctx0" brushRef="#br0" timeOffset="13535.22">14874 2204,'16'220,"-31"33,12-216,-2-1,-1 0,-2 0,-1 0,-2-1,-5 9,-7-7,11-25</inkml:trace>
  <inkml:trace contextRef="#ctx0" brushRef="#br0" timeOffset="13785.595">15099 2430,'-37'14,"1"2,1 2,0 1,-25 19,56-37,1 1,-1-1,1 1,0 0,0 0,-1 0,1 0,1 0,-1 1,0-1,1 1,-1 0,1 0,0 0,0 0,0 0,0 0,0 1,1-1,-1 1,1-1,0 1,0-1,1 1,-1 0,1-1,0 1,-1 0,2 0,-1-1,0 1,1 0,0-1,-1 1,2-1,-1 1,0-1,1 1,-1-1,1 0,1 2,9 4,1-1,0 0,0 0,1-1,0-1,0 0,0-1,1-1,0 0,0-1,4 0,48 15,-8 7,-43-17</inkml:trace>
  <inkml:trace contextRef="#ctx0" brushRef="#br0" timeOffset="14218.287">15241 2881,'217'-205,"-217"204,1 0,0 0,-1 0,1 0,0 0,0 1,0-1,0 0,0 0,0 1,0-1,0 0,0 1,0-1,0 1,0 0,1-1,-1 1,0 0,0 0,0 0,1 0,-1 0,0 0,0 0,0 0,1 0,-1 0,0 1,0-1,0 0,0 1,0-1,0 1,0-1,1 1,-1 0,-1-1,1 1,0 0,0 0,0 0,0 0,-1 0,1 0,0 0,-1 0,1 0,0 0,-1 0,0 0,1 0,-1 0,0 1,1-1,-1 0,0 0,0 1,2 2,-1-2,0 1,0-1,1 1,0-1,-1 0,1 1,0-1,0 0,0 0,0-1,0 1,1 0,-1-1,1 1,-1-1,1 0,-1 1,1-1,0-1,-1 1,1 0,0-1,0 1,-1-1,1 0,0 0,0 0,0 0,0 0,-1-1,3 0,91-35,-59 19,-17 8,-18 7,1 1,0-1,0 0,1 1,-1 0,0-1,0 1,1 1,-1-1,1 0,-1 1,0 0,1-1,-1 1,1 1,-1-1,1 0,-1 1,0 0,1 0,-1 0,0 0,1 0,1 2,5 4,0-1,0-1,1 1,-1-2,1 1,0-2,1 1,-1-2,1 1,1-1,11 0</inkml:trace>
  <inkml:trace contextRef="#ctx0" brushRef="#br0" timeOffset="14467.886">14704 3248,'48'-10,"45"-12,16-3,-2 3,-13 0,-13 5,-16 4,-14 5,-11 4,-7 2,-10 2</inkml:trace>
  <inkml:trace contextRef="#ctx0" brushRef="#br0" timeOffset="14886.821">15015 3417,'0'380,"5"-329,28-77,3-22,-22 28,1 0,1 2,0 0,2 0,-1 2,11-7,-22 17,1 1,-1 0,1 1,1-1,-1 1,1 1,-1-1,1 1,0 0,0 1,0 0,1 1,-1-1,0 1,1 1,4 0,-10 1,-1-1,0 1,0 0,0 0,-1 0,1 1,0-1,0 0,0 1,-1-1,1 1,-1 0,1-1,-1 1,0 0,0 0,0 0,0 0,0 0,0 0,0 0,-1 0,1 0,-1 1,1-1,-1 0,0 0,0 0,0 1,0-1,0 0,-1 1,-14 72,-16 37,51-83,-4-22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1 824,'23'8,"1"-1,0-2,1 0,0-1,-1-2,1-1,0 0,0-2,0-1,0-1,-1-1,1-1,-1-2,0 0,15-7,0-6,-1-1,-1-2,-1-1,-1-2,-2-1,0-2,-2-1,-1-1,-2-2,-1-1,-1-1,7-16,20-33,-4-2,-4-3,1-12,-8 32,-21 97,-8 21,-2 0,-3 1,-1 0,-4 43,1-43,-1 6,-3 0,-2-1,-2 0,-12 40,17-81,-1-1,0 1,-1-1,0 0,-1-1,-1 0,0 1,0-2,-2 1,1-1,-1-1,0 0,-1 0,-1 0,1-2,-1 1,-1-1,0-1,0 0,-5 2,-32 8,1-2,-2-2,0-2,-14-1,31-4,30-5,0 1,0-1,0 0,0-1,0 1,0-1,0 1,0-1,0 0,0 0,0 0,-1 0,1-1,0 1,0-1,0 0,0 0,0 0,0 0,0 0,1-1,-1 1,0-1,1 0,-1 0,1 0,0 0,0 0,-1-1,1 1,1-1,-1 1,0-1,0-13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0,'-115'108,"4"4,-8 21,98-109,1 0,1 1,1 1,1 1,-7 17,22-41,1 0,0 0,-1 1,1-1,0 1,1-1,-1 1,1-1,-1 1,1-1,0 1,0-1,1 1,-1 0,1-1,0 1,0-1,0 0,0 1,0-1,1 0,0 0,-1 0,1 0,0 0,1 0,-1 0,0-1,1 1,-1-1,1 1,0-1,0 0,0 0,0 0,0-1,1 1,-1-1,0 0,1 0,-1 0,2 0,16 3,0-1,0-2,1 0,-1-1,0-1,0 0,0-2,0-1,0 0,0-2,-1 0,0-2,0 0,-1-1,0-1,-1 0,0-2,0 0,-2-1,1 0,-2-2,0 0,0-1,-1 0,-2-1,1 0,5-14,-13 25,0-1,0 1,-1-1,-1-1,1 1,-1 0,0-1,-1 0,1 0,-2 0,1 0,-1 0,0 0,-1 0,0 0,0 0,-1 0,0 0,0 0,-1 0,0 0,0 0,-1 0,0 1,-3-5,0 4,0 1,-1 0,0 1,0 0,-1 0,0 0,0 1,0 0,-1 1,0 0,1 0,-1 1,-1 0,1 0,0 1,-1 0,1 1,-1 0,0 1,1 0,-1 0,1 1,-1 0,1 1,-1 0,1 0,-2 2,-17 7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2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9,'15'31,"52"96,-6 3,-6 3,-6 2,7 47,-55-183,-1 1,1 0,-1 0,1-1,-1 1,1 0,-1 0,1-1,-1 1,1 0,-1 0,1 0,-1 0,1 0,-1 0,1 0,-1 0,1 0,0 0,-1 0,1 0,-1 0,1 1,-1-1,1 0,-1 0,1 1,-1-1,0 0,1 0,-1 1,1-1,-1 0,0 1,1-1,-1 1,1-1,-1 1,0-1,0 0,1 1,-1-1,0 1,0-1,0 1,0 0,1-1,10-53,-11 53,20-99,4 2,5 1,3 1,12-15,23-79,-56 175,-8 19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52,'-73'85,"4"3,4 3,-18 39,72-92,66-111,131-179,-84 108,-102 142,1 1,0 0,0 0,0 0,0 0,0 1,0-1,0 0,0 0,1 1,-1-1,0 0,0 1,1-1,-1 1,0 0,1-1,-1 1,0 0,1 0,-1 0,0 0,1 0,-1 0,0 0,1 0,-1 1,0-1,1 0,-1 1,0-1,1 1,-1 0,0-1,0 1,0 0,0 0,0 0,0 0,0-1,0 1,0 1,0-1,0 0,-1 0,1 0,0 0,-1 1,1-1,-1 0,1 0,-1 1,0-1,1 0,-1 1,0-1,0 0,0 2,19 124,-12-37,20 12,-26-100,0-1,0 1,0-1,-1 1,1-1,0 1,-1-1,1 1,-1 0,1-1,-1 1,0 0,0-1,0 1,0 0,0 0,0-1,0 1,0 0,-1-1,1 1,-1 0,1-1,-1 1,0-1,0 1,1-1,-1 1,0-1,0 0,0 1,-1-1,1 0,0 0,0 0,-1 0,1 0,-1 0,1 0,-1 0,1 0,-1-1,1 1,-1-1,0 1,1-1,-1 0,0 1,1-1,-1 0,0 0,0 0,1 0,-1-1,0 1,1 0,-1-1,0 1,1-1,-1 0,1 1,-2-2,-132-73,57 38,54 27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9,'-1'-1,"0"1,0-1,0 0,0 0,0 1,0-1,0 0,0 1,0-1,0 1,-1 0,1-1,0 1,0 0,0 0,-1-1,1 1,0 0,0 0,-1 1,1-1,0 0,0 0,0 0,-1 1,1-1,0 1,0-1,0 1,0-1,0 1,0 0,0 0,0-1,0 1,0 0,0 0,0 0,0 0,1 0,-1 0,0 0,1 0,-1 0,1 0,-1 0,1 1,-25 32,1 1,2 1,2 1,-9 23,-32 57,20-50,15-27,2 1,2 1,2 1,-4 15,16-32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0,'-349'156,"343"-152,-45 29,50-32,0 0,0-1,0 1,1 0,-1 0,0 0,1-1,-1 1,1 0,-1 0,1 0,-1 0,1 0,0 0,-1 0,1 0,0 0,0 0,0 0,-1 0,1 0,0 0,1 0,-1 0,0 0,0 0,0 0,1 0,-1 0,0 0,1 0,-1 0,1 0,-1 0,1 0,-1 0,1-1,0 1,-1 0,1 0,0-1,0 1,0 0,0-1,-1 1,1-1,0 1,0-1,0 0,1 1,7 3,0-1,0 1,0-2,0 1,1-1,-1-1,1 0,-1 0,1-1,-1 0,7-1,84 12,-98-10,0 0,-1-1,0 1,1 0,-1 0,1 0,-1 0,0 0,0 0,0 1,0-1,0 0,0 0,0 1,0-1,0 1,0-1,-1 1,1-1,-1 1,1-1,-1 1,1 0,-1-1,0 1,0 0,0-1,0 1,0 0,0-1,-1 1,1 0,0-1,-1 1,1-1,-1 1,0-1,1 1,-1-1,0 1,0 0,-42 62,42-62,-119 118,108-109,8-8,0 0,0 1,0-1,0 1,1 0,0 0,0 0,0 0,0 1,0-1,1 1,0 0,0-1,0 1,1 0,-1 0,1 0,0 0,1 1,-1 3,4-6,-1 0,1 0,-1-1,1 1,0-1,0 1,1-1,-1 0,0 0,1-1,-1 1,1-1,-1 1,1-1,0 0,-1 0,1-1,0 1,0-1,0 0,0 0,-1 0,1 0,0-1,0 0,0 0,-1 0,3-1,13-2,0-1,0-1,-1 0,0-2,-1 0,1-1,-1 0,-1-2,0 0,-1 0,4-5,-6 1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56,'50'-10,"0"2,0 2,1 3,33 1,6-11,-79 9,1 1,-1 1,1 0,0 1,0 0,0 1,-1 0,1 1,11 1,-6 15,-16-6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89,'43'-5,"34"-7,8 0,-1-4,-9 1,-13 3,-13 4,-9 3,-7 2,-4 2,-2 1,-6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2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254 904,'-29'103,"15"-68,-9 22,14-36,1 0,0 0,1 1,2 0,0 0,-1 23,4-38,1 0,0 1,0-1,1 1,0-1,0 1,1-1,0 1,1-1,-1 1,1-1,1 0,-1 0,1 0,0 0,1 0,0-1,0 0,0 1,1-1,0-1,0 1,0-1,1 0,0 0,0 0,0-1,0 0,5 2,68 0,-55-7</inkml:trace>
  <inkml:trace contextRef="#ctx0" brushRef="#br0" timeOffset="321.017">0 1158,'5'0,"16"0,9 0,5 0,0 0,0 0,-2 5,-1 1,-2 0,0-1,-2-2,0-1,-4-1</inkml:trace>
  <inkml:trace contextRef="#ctx0" brushRef="#br0" timeOffset="2438.031">932 1,'-39'67,"-3"0,-2-3,-3-2,-26 24,36-41,-156 250,170-260,16-19</inkml:trace>
  <inkml:trace contextRef="#ctx0" brushRef="#br0" timeOffset="2853.956">480 1,'28'45,"85"95,52 43,-148-159,-2 1,-1 1,-1 0,-2 1,0 0,0 7,16 37,39 84,-58-145</inkml:trace>
  <inkml:trace contextRef="#ctx0" brushRef="#br0" timeOffset="3137.293">1299 481,'0'33,"0"21,0 7,0-4,0-5,0-8,0-6,0-10</inkml:trace>
  <inkml:trace contextRef="#ctx0" brushRef="#br0" timeOffset="3639.977">1186 396,'255'6,"-251"-6,-1 0,1 0,0 1,-1-1,1 1,-1 0,1 0,-1 0,0 1,1-1,-1 1,0 0,0 0,0 0,0 0,0 0,0 1,-1-1,1 1,-1-1,0 1,1 0,-1 0,-1 0,1 1,0-1,-1 0,0 1,1-1,-2 1,1-1,0 1,0 1,-40 76,10-35,28-44,0 0,1-1,-1 1,0 0,1 0,0 0,0 0,-1 0,1 0,0 0,1 0,-1 0,0 0,0 0,1 0,-1 0,1 0,0-1,0 1,-1 0,1 0,0 0,1-1,-1 1,0-1,0 1,1-1,-1 1,0-1,1 0,0 0,-1 0,1 0,0 0,-1 0,1 0,75 29,-61-26,-13-3,0 0,1 0,-1 0,0 0,0 1,0-1,0 1,0 0,0 0,-1 0,1 0,-1 0,1 0,-1 1,0-1,0 1,0 0,0 0,0 0,-1 0,1 0,-1 0,0 0,0 0,0 0,0 1,-1-1,1 0,-1 1,0-1,0 0,0 1,0-1,0 0,-1 1,0-1,0 0,0 0,0 1,0-1,0 0,-1 0,1 0,-1-1,0 1,0 0,-5 5,0-1,0 0,0 0,-1-1,0 0,0 0,-1-1,0 0,1 0,-2-1,1-1,0 1,-1-1,0-1,1 0,-1 0,0-1,0 0,0-1,0 0,0 0,0-1,0-1,-6-1,-3-4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2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0,'-32'147,"-12"147,34 60,11-354,-1-1,1 1,-1 0,0 0,1 0,-1 0,1 0,-1 0,1 0,-1 0,1 0,-1 0,1 0,-1 0,1 0,-1 0,0 0,1 1,-1-1,1 0,-1 0,1 1,-1-1,0 0,1 0,-1 1,0-1,1 0,-1 1,0-1,1 0,-1 1,0-1,0 1,1-1,-1 0,0 1,0-1,0 1,0-1,0 1,0-1,1 1,-1-1,0 1,0-1,0 1,-1-1,1 1,20-42,7-27,-16 36</inkml:trace>
  <inkml:trace contextRef="#ctx0" brushRef="#br0" timeOffset="255.386">396 170,'-73'48,"1"4,3 3,-18 21,35-7,51-68,0 1,1-1,-1 1,0 0,1 0,-1 0,1-1,0 1,-1 0,1 0,0 0,0 0,0-1,1 1,-1 0,0 0,1 0,-1 0,1-1,-1 1,1 0,0-1,0 1,0 0,0-1,0 1,0-1,0 1,0-1,1 0,-1 0,1 1,-1-1,1 0,-1 0,1 0,0-1,-1 1,1 0,0 0,-1-1,3 1,106 19,37 26,-129-36</inkml:trace>
  <inkml:trace contextRef="#ctx0" brushRef="#br0" timeOffset="686.461">481 621,'254'-279,"-253"278,-1-1,1 1,-1 0,1 0,0 0,0 0,-1 0,1 0,0 0,0 0,0 1,0-1,0 0,0 0,0 1,0-1,1 1,-1-1,0 1,0-1,0 1,1 0,-1-1,0 1,1 0,-1 0,0 0,0 0,1 0,-1 0,0 1,0-1,1 0,-1 1,0-1,0 1,0-1,1 1,-1-1,0 1,0 0,0-1,0 1,0 0,0 0,0 0,-1 0,1 0,0 0,0 0,-1 0,1 0,0 1,-10 65,8-63,-1 1,0 0,1 0,0 0,0 1,1-1,0 0,-1 0,2 0,-1 1,0-1,1 0,0 0,1 0,-1 0,1 0,0 2,1-5,0 0,0 0,1 0,-1-1,0 1,1-1,-1 0,1 0,-1 0,1 0,-1 0,1-1,0 0,-1 0,1 0,0 0,-1 0,1-1,0 0,-1 1,1-1,-1-1,1 1,-1 0,0-1,1 0,-1 0,0 0,0 0,0 0,-1 0,1-1,0 0,1 1,195-141,-197 142,1 0,-1 0,1 0,0 0,-1 0,1 0,0 1,0 0,-1-1,1 1,0 0,0 0,-1 1,1-1,0 0,0 1,-1 0,1 0,0 0,-1 0,1 0,-1 0,1 1,-1-1,0 1,1-1,-1 1,0 0,0 0,0 0,0 0,1 3,10 6</inkml:trace>
  <inkml:trace contextRef="#ctx0" brushRef="#br0" timeOffset="952.036">1751 86,'-250'255,"-32"32,-121 84,-56 15,389-296,61-67</inkml:trace>
  <inkml:trace contextRef="#ctx0" brushRef="#br0" timeOffset="1415.591">1384 707,'-34'44,"1"2,3 1,1 2,3 1,2 1,2 0,3 2,1 1,-4 33,-4 90,26-176,0 1,0 0,0 0,1-1,-1 1,0 0,1-1,-1 1,1 0,-1-1,1 1,0-1,0 1,0-1,-1 1,2-1,-1 0,0 1,0-1,0 0,1 0,-1 0,0 0,1 0,-1 0,1 0,-1 0,1 0,-1-1,1 1,0-1,-1 1,1-1,0 0,0 0,-1 0,1 0,0 0,0 0,-1 0,1 0,0-1,-1 1,1 0,0-1,-1 0,1 1,-1-1,1 0,-1 0,1 0,-1 0,0 0,1 0,-1 0,0-1,0 1,0 0,0-1,0 1,0-1,0 1,0-1,160-161,-133 139,104-72,-131 95,1 0,-1 0,0 0,1 1,-1-1,0 0,1 1,-1-1,1 1,-1 0,1-1,-1 1,1 0,-1 0,1 0,-1 0,1 0,-1 0,1 1,-1-1,1 0,-1 1,0-1,1 1,-1 0,0-1,1 1,-1 0,0 0,0 0,1 0,-1 0,0 0,0 0,0 0,0 0,0 0,-1 1,1-1,0 0,-1 1,1-1,0 1,-1-1,0 1,1-1,-1 1,4 78,-4-69,-2 16,0-20,1-1,1 1,-1-1,1 1,0 0,0-1,1 1,0-1,0 1,1-1,0 1,0-1,0 0,1 1,0-1,9 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1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32 273,'55'-52,"2"2,2 3,2 2,6 0,7 13,-72 32,0-1,0 1,0 0,0 0,0 0,-1 0,1 0,0 1,0-1,0 0,0 1,0-1,-1 1,1 0,0 0,-1 0,1 0,0 0,-1 0,1 0,-1 0,1 1,-1-1,0 0,0 1,0-1,0 1,0 0,0-1,0 1,0 0,0-1,-1 1,1 0,-1 0,1 0,-1 0,0 0,0 1,1 16,-2-1,0 0,-1 0,-1 0,-1 0,0 0,-1-1,-1 1,-1-1,0-1,-1 1,-1-1,-1-1,-9 12,-8 22,-111 173,81-137,4 3,-15 41,63-118,0 1,1 0,0 0,1 0,0 0,1 1,0-1,1 1,1-1,0 12,0-19,1 0,0 1,0-1,1 0,-1 0,1 0,0 0,0-1,0 1,1 0,0-1,0 0,0 0,0 0,1 0,0 0,0 0,0-1,0 0,0 0,0 0,1 0,0-1,-1 0,1 0,4 1,10 1,0-2,0 0,0-2,1 0,-1-1,0 0,0-2,0-1,0 0,0-1,-1-1,1-1,-2 0,1-1,13-9,-27 15,146-94,-131 81</inkml:trace>
  <inkml:trace contextRef="#ctx0" brushRef="#br0" timeOffset="333.275">1584 47,'-38'24,"1"2,0 1,2 2,-13 15,7-7,-18 15,2 2,3 2,3 3,2 1,2 3,4 2,2 2,-6 21,38-70,1 1,1 0,0 1,2 0,0 0,2 0,0 0,0 17,3-30,0 0,0 1,1-1,0 1,0-1,1 0,0 0,0 0,1 0,0 0,0 0,1-1,-1 1,2-1,-1 0,0 0,1-1,0 1,1-1,-1 0,1 0,0-1,0 0,0 0,4 1,10 3,1-2,0 0,0-1,1-1,-1-1,1-1,0-1,-1-1,1-1,0-1,-1-1,1 0,14-6,-24 7,0 0,0-1,0-1,0 0,-1 0,1-1,-1 0,0-1,-1-1,1 0,-2 0,1-1,-1 0,0 0,0-1,-1-1,0 1,-1-1,0-1,-1 1,0-1,0 0,-1 0,-1-1,0 0,0 0,-1 0,0-7,-3 12,0 0,-1 0,0 1,0-1,0 1,-1-1,0 1,0-1,-1 1,0 0,0 0,0 0,-1 0,0 1,0-1,0 1,-1 0,1 1,-1-1,-1 1,1 0,0 0,-3-1,-141-65,134 66,0 0,1 0,-1 1,0 1,-1 1,1 0,0 1,0 0,-1 1,1 1,0 1,0 0,1 1,-1 0,1 1,0 1,0 0,0 1,1 1,-6 3,-8 8</inkml:trace>
  <inkml:trace contextRef="#ctx0" brushRef="#br0" timeOffset="665.765">2347 301,'-31'1,"1"1,-1 2,0 1,1 1,0 2,1 1,0 1,0 1,1 2,1 1,0 1,0 1,2 1,0 2,1 0,1 2,1 0,1 2,-15 20,29-34,-1 0,1 1,1 0,0 0,0 1,1 0,0 0,1 0,0 1,1-1,0 1,1 0,0 0,1 0,0 0,1 0,1 0,0 0,0 0,1-1,0 1,1 0,1-1,0 1,0-1,1 0,1 0,3-1,0 0,0 0,1-1,0-1,1 1,0-2,0 1,1-2,0 1,0-2,0 0,1 0,0-1,0 0,0-1,0-1,2 0,11 1,1-1,0-2,-1 0,1-2,-1-1,0-1,0-1,6-3,-12 2,0 0,0-2,-1-1,0 0,-1-1,0-1,-1 0,0-2,0 0,-1-1,-1 0,-1-1,0-1,-1-1,0 0,-2 0,0-1,-1 0,0-1,-2 0,5-16,-10 20,-1-1,-1 0,0 0,-1 0,0 0,-2-1,1 2,-2-1,-1 0,0 0,0 1,-2 0,0 0,0 0,-2 1,0 0,0 0,-1 1,-1 0,0 1,-1 0,0 0,-1 2,0-1,-1 1,0 1,0 0,-1 1,0 0,-1 2,0-1,0 2,0 0,-15-3,-4 5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20.1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53 112,'6'-9,"1"1,0-1,0 2,1-1,0 1,0 0,0 1,1 0,0 0,0 1,1 0,-1 1,1 0,1 0,-9 2,0 0,0 1,0-1,0 1,0 0,0 0,1 0,-1 0,0 0,1 0,-1 0,1 1,-1-1,1 1,-1 0,1 0,-1 0,1 0,0 0,-1 1,1-1,-1 1,0-1,1 1,-1 0,1 0,-1 0,0 0,0 0,1 1,-1-1,0 1,0 0,-1-1,1 1,0 0,0 0,-1 0,1 0,-1 0,0 0,0 1,0-1,0 0,0 1,0-1,0 1,-1 1,-3 8,-2 0,1-1,-2 1,1-1,-2 0,0 0,0-1,0 0,-1 0,-5 3,11-11,-61 68,42-50,1 1,2 1,0 1,1 1,-12 22,27-42,0 0,0 0,0 0,1 0,-1 0,1 1,0-1,0 0,1 1,-1-1,1 1,0-1,0 0,0 1,1-1,0 1,0-1,0 0,0 1,0-1,1 0,0 0,0 0,0 0,0 0,1-1,0 1,-1-1,1 0,0 1,1-1,-1 0,1-1,-1 1,1-1,0 1,0-1,0 0,0-1,0 1,0-1,2 1,2-1,0 1,-1-2,1 1,0-1,0 0,0-1,-1 1,1-2,0 1,-1-1,1 0,-1-1,0 0,0 0,0 0,0-1,0 0,-1 0,1-1,-1 0,2-2,9-6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20.4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28,'0'19,"-5"17,-1 6,0 1,1-2,1-3,2-4,1-2,5-7,3-2,4-6,5-6,5-4,4-9,-3-3</inkml:trace>
  <inkml:trace contextRef="#ctx0" brushRef="#br0" timeOffset="251.445">339 1,'-29'43,"-14"28,-4 13,5-4,10-11,11-12,8-11,7-8,5-6,1-4,7-2,1 0,5-4,0-2,2-4,-1-5</inkml:trace>
  <inkml:trace contextRef="#ctx0" brushRef="#br0" timeOffset="514.614">509 198,'-9'13,"1"0,0 0,1 1,1 0,0 0,1 1,0 0,2 0,-1 0,2 0,0 0,1 1,0-1,2 1,-1-1,2 0,2 12,-3-23,1 0,0 1,0-1,0 0,0 0,1-1,-1 1,1 0,0-1,0 0,1 0,-1 1,1-2,-1 1,1 0,0-1,0 0,0 0,0 0,0 0,0-1,1 1,-1-1,1 0,-1-1,1 1,-1-1,1 0,-1 0,1 0,-1 0,1-1,-1 0,1 0,-1 0,0-1,4-1,1 0,-1 0,0-1,0 0,0 0,0-1,-1 0,0 0,0-1,0 0,0 0,-1 0,0-1,-1 0,0 0,0-1,0 1,-1-1,0 0,0-1,-1 1,0-1,-1 1,0-1,0 0,-1 0,0 0,0 1,-1-1,0 0,-1 0,0 0,0 0,-1 0,0 0,-1 1,0-1,0 1,-1 0,0 0,0 0,-4-5,1 3,-1 0,0 1,0 1,0-1,-1 1,-1 0,1 1,-1 0,0 1,-1 0,1 1,-12-5,-3 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9.4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402 0,'-39'0,"-36"5,-10 6,4 2,12-2,17-3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1:24.7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2292 420,'-31'-27,"-1"2,-1 1,-1 2,-1 1,-1 1,-1 3,0 1,-1 1,-1 2,-39-7,47 16,1 1,-1 2,1 0,-1 2,0 2,1 1,0 1,0 1,0 2,-9 4,-38 16,1 4,1 3,-15 12,-18 17,3 4,3 5,3 5,4 3,3 5,-43 56,70-70,4 3,4 3,3 2,3 2,-7 24,36-56,2 0,2 1,3 1,2 1,2 0,2 1,3-1,3 1,1 1,3-1,3 0,1 0,3-1,3 1,1-2,3 0,20 47,-10-48,2-1,2-1,2-2,2-1,2-1,2-2,2-2,2-1,1-2,33 21,-17-15,3-3,1-2,1-4,2-2,2-3,1-2,1-4,0-3,2-3,66 8,-35-13,1-4,0-4,0-5,0-5,0-4,-1-5,45-13,2-13,-2-7,-2-6,-3-6,-2-6,-3-7,-4-5,-3-6,-4-6,112-102,-169 133,-3-2,-2-4,-4-2,-2-3,44-69,-78 101,-2-1,-1-1,-2-1,-2-1,-2 0,-1-1,-3-1,-1 0,-2 0,-2-1,-2 0,-2 0,-2-1,-2 3,-3 0,-2 0,-1 1,-2 0,-2 0,-2 1,-2 1,-1 0,-2 1,-1 1,-2 1,-2 1,-1 1,-4-2,-22-22,-2 2,-3 3,-2 3,-2 2,-2 2,-2 4,-27-12,-65-25,-3 7,-3 7,-3 7,-2 8,-3 7,-1 7,-24 5,-37-3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3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19.5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85,'1329'0,"-911"-27,188 26,-325 29,475-28,-154 0,-297-27,104 27,-116 27,146-15,-153 5,163-15,-213-4,408 1,-220-26,79-1,0-2,354 31,-467-30,120 30,-217 27,221-28,-252 28,68-27,151 9,-117 9,115-19,-197-2,-155 3,284-13,-222-1,121 9,-251 4,-9 5,-32 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6:5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3923 2373,'197'-33,"-25"8,-170 25,44-4,-45 4,-1 0,1 0,0 0,0 0,-1 0,1 0,0-1,-1 1,1 0,0 0,0-1,-1 1,1 0,0-1,-1 1,1 0,-1-1,1 1,-1-1,1 1,-1-1,1 1,-1-1,1 0,-1 1,1-1,-1 0,0 1,0-1,1 0,-1 1,0-1,0 0,0 1,1-1,-1 0,0 0,0 1,0-1,0 0,-1 0,1 1,0-1,0 0,0 1,0-1,-1 0,1 1,0-1,-1 0,1 1,-1-1,1 1,-1-2,-97-108,68 79,19 26</inkml:trace>
  <inkml:trace contextRef="#ctx0" brushRef="#br0" timeOffset="2249.255">6379 3164,'284'-30,"-195"16,-76 11,0 0,0 1,0 0,0 1,1 0,-1 1,0 1,12 1,-7 4</inkml:trace>
  <inkml:trace contextRef="#ctx0" brushRef="#br0" timeOffset="2498.91">6322 3502,'39'0,"31"0,13 0,-1 0,-12 0,-11 0,-12 0,-9 0,-5-5,-5-1,-7 0</inkml:trace>
  <inkml:trace contextRef="#ctx0" brushRef="#br0" timeOffset="-552.244">3923 2853,'-21'-4,"30"27,-5-14,38 81,-4 2,-4 1,21 95,-54-184,11 43,-3 1,-1 1,-3-1,-1 3,13 48,-17-98,0-1,1 0,-1 1,0-1,1 1,-1-1,0 0,1 1,-1-1,0 0,1 0,-1 1,1-1,-1 0,1 0,-1 0,1 0,-1 1,1-1,-1 0,1 0,-1 0,1 0,-1 0,1 0,-1 0,1 0,-1 0,1-1,-1 1,0 0,1 0,-1 0,1 0,-1-1,1 1,-1 0,1-1,-1 1,0 0,1-1,-1 1,0 0,1-1,-1 1,0-1,0 1,1 0,-1-1,0 1,0-1,0 1,1-1,-1 1,0-1,0 1,0-1,0 1,0-1,0 1,11-33,79-427,-71 396,2 1,3 1,20-35,0-2,-35 65,-11 34,4 6</inkml:trace>
  <inkml:trace contextRef="#ctx0" brushRef="#br0" timeOffset="876.929">4742 3220,'-185'379,"79"-225,106-155,0 1,0-1,0 0,-1 1,1-1,0 0,0 1,-1-1,1 0,-1 1,1-1,0 0,-1 1,1-1,-1 1,1-1,-1 1,0-1,1 1,-1 0,1-1,-1 1,0 0,1-1,-1 1,0 0,1 0,-1-1,0 1,0 0,1 0,-1 0,0 0,1 0,-1 0,0 0,0 0,1 1,-1-1,0 0,1 0,-1 0,0 1,1-1,-1 0,0 1,1-1,-1 1,1-1,-1 1,0-1,1 1,-1-1,1 1,0-1,-1 1,1 0,0-1,-1 1,1 0,0-1,-1 1,1 0,0-1,0 1,0 0,0 0,60-111,-41 82,86-138,53-32,-158 196,1 1,0-1,0 1,0 0,-1 0,1 0,1 0,-1-1,0 1,0 0,0 1,0-1,1 0,-1 0,0 0,1 1,-1-1,1 1,-1-1,1 1,-1 0,1-1,-1 1,1 0,-1 0,1 0,-1 0,1 0,-1 1,1-1,-1 0,1 1,-1-1,1 1,-1-1,1 1,-1 0,0-1,0 1,1 0,-1 0,0 0,0 0,0 0,0 0,0 1,0-1,0 0,0 0,0 1,10 191,10-19,-9-85,-14-89,1 0,-1 1,0-1,0 0,0 0,1 0,-1 0,0 0,0 0,1-1,-1 1,0-1,0 1,1-1,-1 1,0-1,1 0,-1 0,1 0,-1 0,1 0,-1 0,1 0,0-1,0 1,-1 0,1-1,0 1,0-1,0 1,0-1,-180-181,139 149,21 22</inkml:trace>
  <inkml:trace contextRef="#ctx0" brushRef="#br0" timeOffset="1209.603">5391 3107,'-24'34,"-18"24,-1 9,1 2,4-7,3-8,8-9,3-2,1-4,0-3,4-4,0-2,-2-6,4-3,-1 1,7-5,6-4</inkml:trace>
  <inkml:trace contextRef="#ctx0" brushRef="#br0" timeOffset="1784.492">5702 3417,'-48'11,"1"2,0 2,1 2,1 2,-36 21,79-39,0 0,0-1,0 1,0 0,0 0,0 0,0 0,0 0,0 1,0-1,1 1,-1-1,0 1,1-1,0 1,-1 0,1 0,0 0,0 0,0 0,0 0,0 0,0 0,0 0,1 0,-1 0,1 1,0-1,0 0,0 0,0 1,0-1,0 0,0 0,1 0,-1 1,1-1,0 0,-1 0,1 0,0 0,0 0,0 0,1 0,-1 0,0 0,1-1,0 2,6 1,0 0,0 0,0-1,1 0,-1 0,1-1,0 0,-1-1,1 0,0 0,0-1,0 0,0-1,6 0,70 5,-84-4,-1 1,1-1,0 0,0 0,0 1,0-1,0 0,-1 1,1-1,0 1,0-1,-1 1,1 0,0-1,-1 1,1 0,0-1,-1 1,1 0,-1 0,1 0,-1-1,0 1,1 0,-1 0,0 0,0 0,1 0,-1 0,0 0,0-1,0 1,0 0,0 0,0 0,0 0,-1 0,1 0,0 0,0 0,-1-1,1 1,0 0,-1 0,1 0,-1 0,1-1,-1 1,0 0,0 0,-30 38,31-39,-167 152,165-150,0-1,0 1,0-1,1 1,-1 0,1-1,-1 1,1 0,-1 0,1 0,0 0,0 1,0-1,0 0,1 0,-1 1,1-1,-1 0,1 1,0-1,0 0,0 1,0-1,0 1,0-1,1 0,-1 1,1-1,-1 0,1 0,0 1,0-1,0 0,0 0,1 0,-1 0,1 0,-1 0,1-1,-1 1,1 0,0-1,0 1,0-1,0 0,0 0,0 1,0-1,0-1,1 1,-1 0,0 0,1-1,0 1,11 1,-1 1,1-2,-1 0,1 0,0-2,-1 1,1-2,-1 0,1 0,-1-1,0-1,0 0,0-1,3-3,5-2</inkml:trace>
  <inkml:trace contextRef="#ctx0" brushRef="#br0" timeOffset="6749.958">9737 3191,'-20'13,"1"0,1 1,0 1,1 1,1 0,0 1,2 1,0 0,0 1,-3 10,9-20,1-1,0 1,1 1,0-1,1 1,0 0,1 1,-1-1,2 1,0 0,0-1,1 1,0 1,1-1,0 0,1 0,0 1,1-1,0 0,2 8,-1-16,0 0,0-1,0 1,0 0,1-1,-1 1,1-1,0 0,-1 0,1 0,0 0,0 0,0 0,1-1,-1 0,0 1,0-1,1-1,-1 1,1 0,-1-1,1 1,-1-1,1 0,-1-1,1 1,1-1,94-25,-93 24,-1-1,1 0,0 0,-1 0,0 0,0-1,0 0,0 0,0-1,-1 1,0-1,0 0,0 0,-1 0,1 0,-1-1,-1 0,1 1,-1-1,1-1,1-13</inkml:trace>
  <inkml:trace contextRef="#ctx0" brushRef="#br0" timeOffset="7064.519">9483 2853,'305'-138,"-300"137,70-21,-73 21,-1 1,1 0,0 0,0 0,0 0,-1 0,1 1,0-1,0 0,0 1,-1 0,1-1,0 1,-1 0,1 0,-1 0,1 0,-1 0,1 0,-1 0,1 0,-1 1,0-1,0 0,0 1,0-1,0 1,0 0,0-1,0 1,-1 0,1-1,-1 1,1 0,-1 0,0-1,1 1,-1 2,-17 108,13-103,1 0,0 0,1 0,0 0,0 1,1-1,1 1,-1-1,2 1,-1-1,1 1,0-1,3 9,42 30,-26-37</inkml:trace>
  <inkml:trace contextRef="#ctx0" brushRef="#br0" timeOffset="7418.834">10414 3277,'48'0,"40"0,10 0,-3 0,-12-5,-15-2,-11 1,-9 1,-8 1,-6 2,-5 1,-6 1</inkml:trace>
  <inkml:trace contextRef="#ctx0" brushRef="#br0" timeOffset="7667.963">10781 2994,'-10'29,"-7"38,-2 17,4 5,-2-9,3-13,3-9,4-8,8-9,3-6,7-9,1-9</inkml:trace>
  <inkml:trace contextRef="#ctx0" brushRef="#br0" timeOffset="9003.571">11458 3050,'178'-54,"-74"39,-102 15,1-1,-1 1,0 0,0 0,1 1,-1-1,0 0,0 1,1-1,-1 1,0 0,0 0,0 0,0 0,0 0,0 0,0 0,0 1,-1-1,1 1,0-1,-1 1,1 0,-1 0,0-1,0 1,1 0,-1 0,0 0,-1 1,1-1,0 0,-1 0,1 0,-1 1,1-1,-1 0,0 0,0 1,0-1,0 0,-1 0,1 2,-5 12,-1 1,-1-2,0 1,-1-1,0 0,-1 0,-1-1,-1 0,-10 10,11-11,-41 48,32-40,0 1,1 1,2 0,0 1,2 1,-3 7,13-22,1 0,0 0,1 0,0 0,0 0,1 1,1-1,0 1,1 9,-1-17,0 1,1 0,-1 0,1-1,0 1,0-1,0 1,1-1,0 1,-1-1,1 0,0 1,0-1,1 0,-1 0,1-1,-1 1,1 0,0-1,0 0,0 0,0 0,0 0,1 0,-1 0,1-1,-1 0,2 1,9 1,-5 1,0 0,0-1,1-1,-1 1,1-1,-1-1,1 0,0 0,0-1,-1 0,1-1,0 0,-1-1,1 0,-1 0,1-1,-1 0,0-1,0 0,0 0,-1-1,3-1,6-9,-3 3</inkml:trace>
  <inkml:trace contextRef="#ctx0" brushRef="#br0" timeOffset="4647.685">7761 2910,'-5'-45,"4"46,0 0,-1-1,1 1,0 0,-1 0,1 0,0 0,0 0,0 0,0 1,0-1,0 0,0 1,1-1,-1 0,0 1,1-1,-1 1,1-1,-1 1,1-1,0 1,0-1,0 1,0-1,0 1,0-1,0 1,0 1,-29 188,-2 49,4-134,26-78,7-21</inkml:trace>
  <inkml:trace contextRef="#ctx0" brushRef="#br0" timeOffset="4983.923">8185 2937,'-24'33,"2"0,1 2,2 0,2 1,1 1,1 0,-3 21,15-53,1 0,0 0,0 0,0 1,1-1,0 0,0 1,0-1,1 1,-1-1,1 1,1-1,-1 1,1-1,0 1,0-1,1 0,-1 1,1-1,0 0,1 0,-1 0,1 0,0-1,0 1,1-1,-1 0,1 1,0-2,0 1,0 0,1-1,-1 0,1 0,0 0,0-1,0 1,2 0,8-3,0 0,0-1,0-1,-1 0,1-1,0-1,-1 0,0-1,0 0,0-1,-1-1,0 0,0-1,-1 0,0-1,0 0,1-3,7-5,-1-1,-1 0,-1-2,-1 0,-1-1,0 0,-1-1,-2-1,0-2,-7 16,-1 0,-1-1,1 1,-2-1,1 0,-2 0,1 0,-1 0,-1-1,0 1,0 0,-1 0,0 0,-1 0,0 0,0 0,-1 0,-1 0,0 1,0 0,0 0,-2 0,1 0,-3-3,4 7,-1 1,1-1,-1 1,0 0,0 0,0 0,0 1,-1-1,0 1,1 1,-1-1,0 1,0 0,-1 0,1 1,0 0,0 0,-1 0,1 1,-1 0,1 0,-1 1,1-1,0 1,0 1,-1-1,1 1,0 0,0 1,0 0,1 0,-1 0,1 0,-1 1,1 0,0 0,0 1,-23 22,3 0</inkml:trace>
  <inkml:trace contextRef="#ctx0" brushRef="#br0" timeOffset="5363.022">9003 2937,'-22'16,"0"1,1 1,2 1,-1 1,2 0,1 1,1 1,0 1,2 0,0 1,0 5,12-25,0 0,0 0,0 0,1 1,0-1,0 0,0 0,0 1,1-1,0 1,0-1,0 0,0 1,1-1,-1 1,1-1,0 0,1 1,-1-1,1 0,-1 0,1 0,1 0,-1-1,0 1,1 0,0-1,0 0,0 1,0-1,0-1,1 1,0 0,3 1,3 1,1 0,0-1,0-1,0 0,1-1,-1 0,1 0,-1-1,1-1,0 0,-1 0,1-1,-1-1,1 0,-1 0,0-1,0-1,0 0,0 0,0-1,-1-1,0 0,0 0,-1 0,0-2,0 1,0-1,-1 0,0-1,-1 0,1 0,-2-1,0 1,0-1,0-1,-1-1,0 3,0 0,-1-1,-1 0,0 0,0 0,0 0,-2 0,1 0,-1 0,-1-1,1 1,-2-1,0 1,0 0,-1 0,0-1,0 1,-1 0,-1 1,0-1,-3-6,3 8,0 1,0 0,-1 0,1 0,-2 0,1 1,-1 0,0 0,0 1,0-1,-1 1,0 1,0-1,0 1,-1 0,1 1,-1 0,0 0,0 1,0-1,0 2,0-1,0 1,-1 1,1-1,-7 2,-12 3</inkml:trace>
  <inkml:trace contextRef="#ctx0" brushRef="#br0" timeOffset="12155.641">7705 2373,'-19'4,"1"0,0 1,0 1,0 0,1 2,0 0,0 0,1 2,0 0,0 1,1 1,1 0,0 1,1 0,0 1,-4 8,8-5,1 0,0 1,2 0,0 1,0-1,2 1,1 0,0 0,1 1,1 10,0-20,-32 345,3 146,32-218,-2-280,-1 0,1 0,0-1,0 1,1 0,-1 0,1-1,-1 1,1 0,0-1,0 1,0 0,0-1,0 1,1-1,-1 0,1 1,0-1,-1 0,1 0,0 0,0 0,0 0,1-1,-1 1,0-1,1 1,-1-1,1 0,-1 0,1 0,0 0,-1 0,1-1,0 1,-1-1,1 0,0 0,0 0,0 0,-1 0,1 0,0-1,0 0,-1 1,1-1,0 0,-1 0,1-1,50-16,139-34,-166 50</inkml:trace>
  <inkml:trace contextRef="#ctx0" brushRef="#br0" timeOffset="9317.69">12221 2966,'-40'89,"28"-59,8-23,0 1,0-1,0 1,1 0,1 0,-1 0,1 0,0 1,1-1,0 0,1 1,-1-1,1 1,1-1,0 1,0-1,1 1,0-1,0 0,1 0,0 0,0 0,3-4,-1 0,1 0,0-1,-1 1,1-1,1-1,-1 1,0-1,1 0,-1-1,1 0,-1 0,1 0,0 0,0-1,-1 0,1-1,0 0,-1 0,1 0,-1-1,1 0,-1 0,0 0,1-1,-1 0,-1 0,1-1,0 0,-1 0,0 0,0 0,4-5,38-52,-34 45</inkml:trace>
  <inkml:trace contextRef="#ctx0" brushRef="#br0" timeOffset="9567.416">12588 2937,'-62'89,"4"2,4 3,-33 81,78-158,0 0,2 1,0 0,1 0,1 1,1-1,0 1,1 0,2 0,0 0,0 1,2-1,0-15,-1 1,1 0,1-1,-1 1,1-1,-1 0,1 1,1-1,-1 0,0 0,1 0,0-1,0 1,0 0,0-1,1 0,-1 0,1 0,0 0,0-1,0 1,0-1,1 0,-1 0,0-1,1 1,-1-1,1 0,1 0,16-3</inkml:trace>
  <inkml:trace contextRef="#ctx0" brushRef="#br0" timeOffset="9817.56">12955 3078,'-39'38,"2"1,2 1,2 2,1 2,-18 35,47-76,0 1,0 0,0 0,1 0,0 0,0 0,0 1,0-1,1 1,-1-1,1 1,1-1,-1 1,0 0,1-1,0 1,0 0,1-1,-1 1,1 0,0-1,0 1,0-1,1 1,0-1,0 1,0-1,0 0,0 0,1 0,0-1,0 1,0 0,0-1,1 0,-1 0,1 0,0 0,0 0,2 0,9 0,0 0,0-1,0 0,1-1,-1-1,1 0,-1-1,1-1,-1-1,0 0,0-1,0 0,-1-1,4-2,-6 2,0-1,0 0,-1 0,1-2,-2 1,1-1,-1 0,0-1,-1-1,0 1,0-1,-1-1,-1 0,1 0,-2 0,0-1,0 0,-1 0,0 0,-1-1,-1 0,0 0,-1 0,0 0,-1 0,-1 5,-1 1,0-1,0 1,-1 0,0 0,0 0,-1 0,1 0,-2 0,1 0,-1 1,0 0,0 0,-1 0,0 0,0 1,0-1,-1 1,1 1,-1-1,-1 1,1 0,0 0,-1 1,0 0,0 0,0 0,0 1,0 0,0 1,-1-1,1 2,-8-1,-10 5</inkml:trace>
  <inkml:trace contextRef="#ctx0" brushRef="#br0" timeOffset="10402.927">13434 3417,'193'-98,"-184"93,-8 2,1 1,0 1,0-1,0 0,0 0,0 1,0-1,0 1,1-1,-1 1,0 0,1 0,-1 0,1 0,-1 1,1-1,0 1,-1-1,1 1,0 0,-1 0,1 0,-1 0,1 1,0-1,-1 1,1 0,-1-1,1 1,-1 0,1 0,-1 1,0-1,1 0,-1 1,1 0,3 16,-1 0,-1 0,-1 1,0-1,-1 1,-1 0,-1-1,-2 14,2-1,-3 340,3-358,-1-1,-1 1,0-1,-1 0,0 0,-1 0,0 0,-1-1,0 1,-1-1,-6 9,10-19,1 1,-1 0,0 0,0-1,0 1,0-1,0 1,0-1,0 0,-1 0,1 0,0 0,-1 0,1 0,0-1,-1 1,1-1,-1 0,1 1,-1-1,1-1,-1 1,1 0,-1 0,1-1,-1 0,1 1,-1-1,1 0,0 0,0 0,-1 0,1-1,0 1,0-1,-1-1,-67-66,57 49</inkml:trace>
  <inkml:trace contextRef="#ctx0" brushRef="#br0" timeOffset="10768.715">13547 2966,'30'-18,"-2"-1,0-2,-1-1,-1-1,-1-1,-1-1,-1-1,7-13,-30 38,0 1,1-1,-1 0,0 1,0-1,1 1,-1-1,0 1,1-1,-1 1,0-1,1 1,-1-1,1 1,-1-1,1 1,-1-1,1 1,-1 0,1-1,-1 1,1 0,-1 0,1 0,0-1,-1 1,1 0,0 0,-1 0,1 0,-1 0,1 0,0 0,-1 0,1 0,0 0,-1 0,1 0,-1 1,1-1,0 0,-1 0,1 1,-1-1,1 0,-1 1,1-1,-1 1,1-1,-1 1,1-1,-1 1,0-1,1 1,-1-1,0 1,1-1,-1 1,0-1,0 1,1 0,13 48,-10-35,1 3,1-1,0-1,2 1,0-1,0-1,1 0,1 0,1 0,0-1,0-1,1 0,11 8,-8-9</inkml:trace>
  <inkml:trace contextRef="#ctx0" brushRef="#br0" timeOffset="11286.873">14027 2373,'401'200,"-396"-198,-1 1,0-1,0 1,0 0,0 0,-1 1,1-1,-1 1,0 0,0 0,0 0,0 0,-1 0,1 1,-1-1,0 1,-1-1,1 1,-1 0,0 0,0-1,0 1,-1 0,0 0,0 0,0 0,-1 5,-5 40,-3 0,-2 0,-1-1,-20 46,-1 10,8 0,4 1,6 1,4 1,4 0,7 72,-27 86,27-264,0-1,0 1,-1-1,1 1,0-1,0 1,-1-1,1 1,-1-1,1 1,-1-1,0 0,1 1,-1-1,0 0,0 0,0 1,0-1,0 0,0 0,-1 0,1 0,0-1,0 1,-1 0,1 0,0-1,-1 1,1-1,-1 1,1-1,-1 1,1-1,-1 0,1 0,-1 0,1 0,-1 0,1 0,-1 0,1-1,-1 1,1 0,0-1,-1 1,1-1,-1 1,1-1,-156-83,139 78</inkml:trace>
  <inkml:trace contextRef="#ctx0" brushRef="#br0" timeOffset="13535.22">14874 2204,'16'220,"-31"33,12-216,-2-1,-1 0,-2 0,-1 0,-2-1,-5 9,-7-7,11-25</inkml:trace>
  <inkml:trace contextRef="#ctx0" brushRef="#br0" timeOffset="13785.595">15099 2430,'-37'14,"1"2,1 2,0 1,-25 19,56-37,1 1,-1-1,1 1,0 0,0 0,-1 0,1 0,1 0,-1 1,0-1,1 1,-1 0,1 0,0 0,0 0,0 0,0 0,0 1,1-1,-1 1,1-1,0 1,0-1,1 1,-1 0,1-1,0 1,-1 0,2 0,-1-1,0 1,1 0,0-1,-1 1,2-1,-1 1,0-1,1 1,-1-1,1 0,1 2,9 4,1-1,0 0,0 0,1-1,0-1,0 0,0-1,1-1,0 0,0-1,4 0,48 15,-8 7,-43-17</inkml:trace>
  <inkml:trace contextRef="#ctx0" brushRef="#br0" timeOffset="14218.287">15241 2881,'217'-205,"-217"204,1 0,0 0,-1 0,1 0,0 0,0 1,0-1,0 0,0 0,0 1,0-1,0 0,0 1,0-1,0 1,0 0,1-1,-1 1,0 0,0 0,0 0,1 0,-1 0,0 0,0 0,0 0,1 0,-1 0,0 1,0-1,0 0,0 1,0-1,0 1,0-1,1 1,-1 0,-1-1,1 1,0 0,0 0,0 0,0 0,-1 0,1 0,0 0,-1 0,1 0,0 0,-1 0,0 0,1 0,-1 0,0 1,1-1,-1 0,0 0,0 1,2 2,-1-2,0 1,0-1,1 1,0-1,-1 0,1 1,0-1,0 0,0 0,0-1,0 1,1 0,-1-1,1 1,-1-1,1 0,-1 1,1-1,0-1,-1 1,1 0,0-1,0 1,-1-1,1 0,0 0,0 0,0 0,0 0,-1-1,3 0,91-35,-59 19,-17 8,-18 7,1 1,0-1,0 0,1 1,-1 0,0-1,0 1,1 1,-1-1,1 0,-1 1,0 0,1-1,-1 1,1 1,-1-1,1 0,-1 1,0 0,1 0,-1 0,0 0,1 0,1 2,5 4,0-1,0-1,1 1,-1-2,1 1,0-2,1 1,-1-2,1 1,1-1,11 0</inkml:trace>
  <inkml:trace contextRef="#ctx0" brushRef="#br0" timeOffset="14467.886">14704 3248,'48'-10,"45"-12,16-3,-2 3,-13 0,-13 5,-16 4,-14 5,-11 4,-7 2,-10 2</inkml:trace>
  <inkml:trace contextRef="#ctx0" brushRef="#br0" timeOffset="14886.821">15015 3417,'0'380,"5"-329,28-77,3-22,-22 28,1 0,1 2,0 0,2 0,-1 2,11-7,-22 17,1 1,-1 0,1 1,1-1,-1 1,1 1,-1-1,1 1,0 0,0 1,0 0,1 1,-1-1,0 1,1 1,4 0,-10 1,-1-1,0 1,0 0,0 0,-1 0,1 1,0-1,0 0,0 1,-1-1,1 1,-1 0,1-1,-1 1,0 0,0 0,0 0,0 0,0 0,0 0,0 0,-1 0,1 0,-1 1,1-1,-1 0,0 0,0 0,0 1,0-1,0 0,-1 1,-14 72,-16 37,51-83,-4-22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1 824,'23'8,"1"-1,0-2,1 0,0-1,-1-2,1-1,0 0,0-2,0-1,0-1,-1-1,1-1,-1-2,0 0,15-7,0-6,-1-1,-1-2,-1-1,-1-2,-2-1,0-2,-2-1,-1-1,-2-2,-1-1,-1-1,7-16,20-33,-4-2,-4-3,1-12,-8 32,-21 97,-8 21,-2 0,-3 1,-1 0,-4 43,1-43,-1 6,-3 0,-2-1,-2 0,-12 40,17-81,-1-1,0 1,-1-1,0 0,-1-1,-1 0,0 1,0-2,-2 1,1-1,-1-1,0 0,-1 0,-1 0,1-2,-1 1,-1-1,0-1,0 0,-5 2,-32 8,1-2,-2-2,0-2,-14-1,31-4,30-5,0 1,0-1,0 0,0-1,0 1,0-1,0 1,0-1,0 0,0 0,0 0,-1 0,1-1,0 1,0-1,0 0,0 0,0 0,0 0,0 0,1-1,-1 1,0-1,1 0,-1 0,1 0,0 0,0 0,-1-1,1 1,1-1,-1 1,0-1,0-13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0,'-115'108,"4"4,-8 21,98-109,1 0,1 1,1 1,1 1,-7 17,22-41,1 0,0 0,-1 1,1-1,0 1,1-1,-1 1,1-1,-1 1,1-1,0 1,0-1,1 1,-1 0,1-1,0 1,0-1,0 0,0 1,0-1,1 0,0 0,-1 0,1 0,0 0,1 0,-1 0,0-1,1 1,-1-1,1 1,0-1,0 0,0 0,0 0,0-1,1 1,-1-1,0 0,1 0,-1 0,2 0,16 3,0-1,0-2,1 0,-1-1,0-1,0 0,0-2,0-1,0 0,0-2,-1 0,0-2,0 0,-1-1,0-1,-1 0,0-2,0 0,-2-1,1 0,-2-2,0 0,0-1,-1 0,-2-1,1 0,5-14,-13 25,0-1,0 1,-1-1,-1-1,1 1,-1 0,0-1,-1 0,1 0,-2 0,1 0,-1 0,0 0,-1 0,0 0,0 0,-1 0,0 0,0 0,-1 0,0 0,0 0,-1 0,0 1,-3-5,0 4,0 1,-1 0,0 1,0 0,-1 0,0 0,0 1,0 0,-1 1,0 0,1 0,-1 1,-1 0,1 0,0 1,-1 0,1 1,-1 0,0 1,1 0,-1 0,1 1,-1 0,1 1,-1 0,1 0,-2 2,-17 7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2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9,'15'31,"52"96,-6 3,-6 3,-6 2,7 47,-55-183,-1 1,1 0,-1 0,1-1,-1 1,1 0,-1 0,1-1,-1 1,1 0,-1 0,1 0,-1 0,1 0,-1 0,1 0,-1 0,1 0,0 0,-1 0,1 0,-1 0,1 1,-1-1,1 0,-1 0,1 1,-1-1,0 0,1 0,-1 1,1-1,-1 0,0 1,1-1,-1 1,1-1,-1 1,0-1,0 0,1 1,-1-1,0 1,0-1,0 1,0 0,1-1,10-53,-11 53,20-99,4 2,5 1,3 1,12-15,23-79,-56 175,-8 19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52,'-73'85,"4"3,4 3,-18 39,72-92,66-111,131-179,-84 108,-102 142,1 1,0 0,0 0,0 0,0 0,0 1,0-1,0 0,0 0,1 1,-1-1,0 0,0 1,1-1,-1 1,0 0,1-1,-1 1,0 0,1 0,-1 0,0 0,1 0,-1 0,0 0,1 0,-1 1,0-1,1 0,-1 1,0-1,1 1,-1 0,0-1,0 1,0 0,0 0,0 0,0 0,0-1,0 1,0 1,0-1,0 0,-1 0,1 0,0 0,-1 1,1-1,-1 0,1 0,-1 1,0-1,1 0,-1 1,0-1,0 0,0 2,19 124,-12-37,20 12,-26-100,0-1,0 1,0-1,-1 1,1-1,0 1,-1-1,1 1,-1 0,1-1,-1 1,0 0,0-1,0 1,0 0,0 0,0-1,0 1,0 0,-1-1,1 1,-1 0,1-1,-1 1,0-1,0 1,1-1,-1 1,0-1,0 0,0 1,-1-1,1 0,0 0,0 0,-1 0,1 0,-1 0,1 0,-1 0,1 0,-1-1,1 1,-1-1,0 1,1-1,-1 0,0 1,1-1,-1 0,0 0,0 0,1 0,-1-1,0 1,1 0,-1-1,0 1,1-1,-1 0,1 1,-2-2,-132-73,57 38,54 27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9,'-1'-1,"0"1,0-1,0 0,0 0,0 1,0-1,0 0,0 1,0-1,0 1,-1 0,1-1,0 1,0 0,0 0,-1-1,1 1,0 0,0 0,-1 1,1-1,0 0,0 0,0 0,-1 1,1-1,0 1,0-1,0 1,0-1,0 1,0 0,0 0,0-1,0 1,0 0,0 0,0 0,0 0,1 0,-1 0,0 0,1 0,-1 0,1 0,-1 0,1 1,-25 32,1 1,2 1,2 1,-9 23,-32 57,20-50,15-27,2 1,2 1,2 1,-4 15,16-32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0,'-349'156,"343"-152,-45 29,50-32,0 0,0-1,0 1,1 0,-1 0,0 0,1-1,-1 1,1 0,-1 0,1 0,-1 0,1 0,0 0,-1 0,1 0,0 0,0 0,0 0,-1 0,1 0,0 0,1 0,-1 0,0 0,0 0,0 0,1 0,-1 0,0 0,1 0,-1 0,1 0,-1 0,1 0,-1 0,1-1,0 1,-1 0,1 0,0-1,0 1,0 0,0-1,-1 1,1-1,0 1,0-1,0 0,1 1,7 3,0-1,0 1,0-2,0 1,1-1,-1-1,1 0,-1 0,1-1,-1 0,7-1,84 12,-98-10,0 0,-1-1,0 1,1 0,-1 0,1 0,-1 0,0 0,0 0,0 1,0-1,0 0,0 0,0 1,0-1,0 1,0-1,-1 1,1-1,-1 1,1-1,-1 1,1 0,-1-1,0 1,0 0,0-1,0 1,0 0,0-1,-1 1,1 0,0-1,-1 1,1-1,-1 1,0-1,1 1,-1-1,0 1,0 0,-42 62,42-62,-119 118,108-109,8-8,0 0,0 1,0-1,0 1,1 0,0 0,0 0,0 0,0 1,0-1,1 1,0 0,0-1,0 1,1 0,-1 0,1 0,0 0,1 1,-1 3,4-6,-1 0,1 0,-1-1,1 1,0-1,0 1,1-1,-1 0,0 0,1-1,-1 1,1-1,-1 1,1-1,0 0,-1 0,1-1,0 1,0-1,0 0,0 0,-1 0,1 0,0-1,0 0,0 0,-1 0,3-1,13-2,0-1,0-1,-1 0,0-2,-1 0,1-1,-1 0,-1-2,0 0,-1 0,4-5,-6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56,'50'-10,"0"2,0 2,1 3,33 1,6-11,-79 9,1 1,-1 1,1 0,0 1,0 0,0 1,-1 0,1 1,11 1,-6 15,-16-6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89,'43'-5,"34"-7,8 0,-1-4,-9 1,-13 3,-13 4,-9 3,-7 2,-4 2,-2 1,-6 1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2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0,'-32'147,"-12"147,34 60,11-354,-1-1,1 1,-1 0,0 0,1 0,-1 0,1 0,-1 0,1 0,-1 0,1 0,-1 0,1 0,-1 0,1 0,-1 0,0 0,1 1,-1-1,1 0,-1 0,1 1,-1-1,0 0,1 0,-1 1,0-1,1 0,-1 1,0-1,1 0,-1 1,0-1,0 1,1-1,-1 0,0 1,0-1,0 1,0-1,0 1,0-1,1 1,-1-1,0 1,0-1,0 1,-1-1,1 1,20-42,7-27,-16 36</inkml:trace>
  <inkml:trace contextRef="#ctx0" brushRef="#br0" timeOffset="255.386">396 170,'-73'48,"1"4,3 3,-18 21,35-7,51-68,0 1,1-1,-1 1,0 0,1 0,-1 0,1-1,0 1,-1 0,1 0,0 0,0 0,0-1,1 1,-1 0,0 0,1 0,-1 0,1-1,-1 1,1 0,0-1,0 1,0 0,0-1,0 1,0-1,0 1,0-1,1 0,-1 0,1 1,-1-1,1 0,-1 0,1 0,0-1,-1 1,1 0,0 0,-1-1,3 1,106 19,37 26,-129-36</inkml:trace>
  <inkml:trace contextRef="#ctx0" brushRef="#br0" timeOffset="686.461">481 621,'254'-279,"-253"278,-1-1,1 1,-1 0,1 0,0 0,0 0,-1 0,1 0,0 0,0 0,0 1,0-1,0 0,0 0,0 1,0-1,1 1,-1-1,0 1,0-1,0 1,1 0,-1-1,0 1,1 0,-1 0,0 0,0 0,1 0,-1 0,0 1,0-1,1 0,-1 1,0-1,0 1,0-1,1 1,-1-1,0 1,0 0,0-1,0 1,0 0,0 0,0 0,-1 0,1 0,0 0,0 0,-1 0,1 0,0 1,-10 65,8-63,-1 1,0 0,1 0,0 0,0 1,1-1,0 0,-1 0,2 0,-1 1,0-1,1 0,0 0,1 0,-1 0,1 0,0 2,1-5,0 0,0 0,1 0,-1-1,0 1,1-1,-1 0,1 0,-1 0,1 0,-1 0,1-1,0 0,-1 0,1 0,0 0,-1 0,1-1,0 0,-1 1,1-1,-1-1,1 1,-1 0,0-1,1 0,-1 0,0 0,0 0,0 0,-1 0,1-1,0 0,1 1,195-141,-197 142,1 0,-1 0,1 0,0 0,-1 0,1 0,0 1,0 0,-1-1,1 1,0 0,0 0,-1 1,1-1,0 0,0 1,-1 0,1 0,0 0,-1 0,1 0,-1 0,1 1,-1-1,0 1,1-1,-1 1,0 0,0 0,0 0,0 0,1 3,10 6</inkml:trace>
  <inkml:trace contextRef="#ctx0" brushRef="#br0" timeOffset="952.036">1751 86,'-250'255,"-32"32,-121 84,-56 15,389-296,61-67</inkml:trace>
  <inkml:trace contextRef="#ctx0" brushRef="#br0" timeOffset="1415.591">1384 707,'-34'44,"1"2,3 1,1 2,3 1,2 1,2 0,3 2,1 1,-4 33,-4 90,26-176,0 1,0 0,0 0,1-1,-1 1,0 0,1-1,-1 1,1 0,-1-1,1 1,0-1,0 1,0-1,-1 1,2-1,-1 0,0 1,0-1,0 0,1 0,-1 0,0 0,1 0,-1 0,1 0,-1 0,1 0,-1-1,1 1,0-1,-1 1,1-1,0 0,0 0,-1 0,1 0,0 0,0 0,-1 0,1 0,0-1,-1 1,1 0,0-1,-1 0,1 1,-1-1,1 0,-1 0,1 0,-1 0,0 0,1 0,-1 0,0-1,0 1,0 0,0-1,0 1,0-1,0 1,0-1,160-161,-133 139,104-72,-131 95,1 0,-1 0,0 0,1 1,-1-1,0 0,1 1,-1-1,1 1,-1 0,1-1,-1 1,1 0,-1 0,1 0,-1 0,1 0,-1 0,1 1,-1-1,1 0,-1 1,0-1,1 1,-1 0,0-1,1 1,-1 0,0 0,0 0,1 0,-1 0,0 0,0 0,0 0,0 0,0 0,-1 1,1-1,0 0,-1 1,1-1,0 1,-1-1,0 1,1-1,-1 1,4 78,-4-69,-2 16,0-20,1-1,1 1,-1-1,1 1,0 0,0-1,1 1,0-1,0 1,1-1,0 1,0-1,0 0,1 1,0-1,9 7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1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32 273,'55'-52,"2"2,2 3,2 2,6 0,7 13,-72 32,0-1,0 1,0 0,0 0,0 0,-1 0,1 0,0 1,0-1,0 0,0 1,0-1,-1 1,1 0,0 0,-1 0,1 0,0 0,-1 0,1 0,-1 0,1 1,-1-1,0 0,0 1,0-1,0 1,0 0,0-1,0 1,0 0,0-1,-1 1,1 0,-1 0,1 0,-1 0,0 0,0 1,1 16,-2-1,0 0,-1 0,-1 0,-1 0,0 0,-1-1,-1 1,-1-1,0-1,-1 1,-1-1,-1-1,-9 12,-8 22,-111 173,81-137,4 3,-15 41,63-118,0 1,1 0,0 0,1 0,0 0,1 1,0-1,1 1,1-1,0 12,0-19,1 0,0 1,0-1,1 0,-1 0,1 0,0 0,0-1,0 1,1 0,0-1,0 0,0 0,0 0,1 0,0 0,0 0,0-1,0 0,0 0,0 0,1 0,0-1,-1 0,1 0,4 1,10 1,0-2,0 0,0-2,1 0,-1-1,0 0,0-2,0-1,0 0,0-1,-1-1,1-1,-2 0,1-1,13-9,-27 15,146-94,-131 81</inkml:trace>
  <inkml:trace contextRef="#ctx0" brushRef="#br0" timeOffset="333.275">1584 47,'-38'24,"1"2,0 1,2 2,-13 15,7-7,-18 15,2 2,3 2,3 3,2 1,2 3,4 2,2 2,-6 21,38-70,1 1,1 0,0 1,2 0,0 0,2 0,0 0,0 17,3-30,0 0,0 1,1-1,0 1,0-1,1 0,0 0,0 0,1 0,0 0,0 0,1-1,-1 1,2-1,-1 0,0 0,1-1,0 1,1-1,-1 0,1 0,0-1,0 0,0 0,4 1,10 3,1-2,0 0,0-1,1-1,-1-1,1-1,0-1,-1-1,1-1,0-1,-1-1,1 0,14-6,-24 7,0 0,0-1,0-1,0 0,-1 0,1-1,-1 0,0-1,-1-1,1 0,-2 0,1-1,-1 0,0 0,0-1,-1-1,0 1,-1-1,0-1,-1 1,0-1,0 0,-1 0,-1-1,0 0,0 0,-1 0,0-7,-3 12,0 0,-1 0,0 1,0-1,0 1,-1-1,0 1,0-1,-1 1,0 0,0 0,0 0,-1 0,0 1,0-1,0 1,-1 0,1 1,-1-1,-1 1,1 0,0 0,-3-1,-141-65,134 66,0 0,1 0,-1 1,0 1,-1 1,1 0,0 1,0 0,-1 1,1 1,0 1,0 0,1 1,-1 0,1 1,0 1,0 0,0 1,1 1,-6 3,-8 8</inkml:trace>
  <inkml:trace contextRef="#ctx0" brushRef="#br0" timeOffset="665.765">2347 301,'-31'1,"1"1,-1 2,0 1,1 1,0 2,1 1,0 1,0 1,1 2,1 1,0 1,0 1,2 1,0 2,1 0,1 2,1 0,1 2,-15 20,29-34,-1 0,1 1,1 0,0 0,0 1,1 0,0 0,1 0,0 1,1-1,0 1,1 0,0 0,1 0,0 0,1 0,1 0,0 0,0 0,1-1,0 1,1 0,1-1,0 1,0-1,1 0,1 0,3-1,0 0,0 0,1-1,0-1,1 1,0-2,0 1,1-2,0 1,0-2,0 0,1 0,0-1,0 0,0-1,0-1,2 0,11 1,1-1,0-2,-1 0,1-2,-1-1,0-1,0-1,6-3,-12 2,0 0,0-2,-1-1,0 0,-1-1,0-1,-1 0,0-2,0 0,-1-1,-1 0,-1-1,0-1,-1-1,0 0,-2 0,0-1,-1 0,0-1,-2 0,5-16,-10 20,-1-1,-1 0,0 0,-1 0,0 0,-2-1,1 2,-2-1,-1 0,0 0,0 1,-2 0,0 0,0 0,-2 1,0 0,0 0,-1 1,-1 0,0 1,-1 0,0 0,-1 2,0-1,-1 1,0 1,0 0,-1 1,0 0,-1 2,0-1,0 2,0 0,-15-3,-4 5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5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0,'0'5,"0"7,0 5,0 5,0 4,0 2,0 1,0 0,0 1,0-1,0 0,0-1,5-4,1-2,0 0,-1 2,-2 0,-1-2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7.2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1,'-10'28,"-3"20,1 6,2-1,3-5,3-6,2-5,1-9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7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35 174,'-5'10,"0"1,0 1,1-1,0 1,1-1,0 1,1 0,0 0,1 1,1-1,0 0,0 0,1 0,1 0,0 0,1 0,3 9,-5-18,0-1,1 1,0-1,-1 1,1-1,0 0,0 0,0 0,1 0,-1 0,0-1,1 1,-1-1,1 1,-1-1,1 0,0 0,-1 0,1 0,0 0,0-1,0 0,0 1,0-1,-1 0,1 0,0 0,0-1,0 1,0-1,0 0,-1 1,1-1,0 0,-1-1,1 1,-1 0,2-1,87-69,-81 62,0-1,-1 0,0 0,-1-1,0 0,-1 0,0-1,-1 0,0 0,-1-1,0 0,-1 0,0 0,-1 0,-1 0,0-1,-1 1,0-1,-1 1,-2-11,0 19,0 0,0 0,-1 0,0 1,0-1,0 1,0-1,-1 1,0 0,0 0,0 1,0-1,0 1,-1 0,0 0,1 0,-1 1,0 0,0 0,-1 0,1 0,0 1,-4-1,-16-2</inkml:trace>
  <inkml:trace contextRef="#ctx0" brushRef="#br0" timeOffset="288.254">515 88,'-10'16,"1"0,0 0,1 1,0 0,2 0,0 1,1 0,0 0,2 0,0 0,1 1,1 0,1-15,1 0,-1 0,1 0,0 0,0 0,0 0,1 0,-1 0,1 0,0 0,0-1,0 1,1-1,-1 0,1 0,0 0,0 0,0 0,0 0,0-1,1 1,-1-1,1 0,0 0,-1 0,1-1,0 1,0-1,0 0,0 0,0-1,0 1,1-1,-1 0,0 0,0 0,0 0,0-1,0 0,0 1,0-2,0 1,0 0,0-1,0 0,-1 0,1 0,-1 0,2-1,8-4,-1 1,0-2,-1 0,0 0,0-1,0 0,-1-1,-1 0,1 0,-2-1,0 0,0-1,-1 0,0 0,-1-1,0 0,-2 0,1 0,0-7,-5 12,0 1,-1 0,0-1,-1 1,0 0,0 0,0 0,-1 0,0 0,0 0,-1 1,0 0,0 0,0 0,-1 0,0 0,0 1,0 0,-1 0,0 0,-5-2,-4-6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20.1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53 112,'6'-9,"1"1,0-1,0 2,1-1,0 1,0 0,0 1,1 0,0 0,0 1,1 0,-1 1,1 0,1 0,-9 2,0 0,0 1,0-1,0 1,0 0,0 0,1 0,-1 0,0 0,1 0,-1 0,1 1,-1-1,1 1,-1 0,1 0,-1 0,1 0,0 0,-1 1,1-1,-1 1,0-1,1 1,-1 0,1 0,-1 0,0 0,0 0,1 1,-1-1,0 1,0 0,-1-1,1 1,0 0,0 0,-1 0,1 0,-1 0,0 0,0 1,0-1,0 0,0 1,0-1,0 1,-1 1,-3 8,-2 0,1-1,-2 1,1-1,-2 0,0 0,0-1,0 0,-1 0,-5 3,11-11,-61 68,42-50,1 1,2 1,0 1,1 1,-12 22,27-42,0 0,0 0,0 0,1 0,-1 0,1 1,0-1,0 0,1 1,-1-1,1 1,0-1,0 0,0 1,1-1,0 1,0-1,0 0,0 1,0-1,1 0,0 0,0 0,0 0,0 0,1-1,0 1,-1-1,1 0,0 1,1-1,-1 0,1-1,-1 1,1-1,0 1,0-1,0 0,0-1,0 1,0-1,2 1,2-1,0 1,-1-2,1 1,0-1,0 0,0-1,-1 1,1-2,0 1,-1-1,1 0,-1-1,0 0,0 0,0 0,0-1,0 0,-1 0,1-1,-1 0,2-2,9-6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20.4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28,'0'19,"-5"17,-1 6,0 1,1-2,1-3,2-4,1-2,5-7,3-2,4-6,5-6,5-4,4-9,-3-3</inkml:trace>
  <inkml:trace contextRef="#ctx0" brushRef="#br0" timeOffset="251.445">339 1,'-29'43,"-14"28,-4 13,5-4,10-11,11-12,8-11,7-8,5-6,1-4,7-2,1 0,5-4,0-2,2-4,-1-5</inkml:trace>
  <inkml:trace contextRef="#ctx0" brushRef="#br0" timeOffset="514.614">509 198,'-9'13,"1"0,0 0,1 1,1 0,0 0,1 1,0 0,2 0,-1 0,2 0,0 0,1 1,0-1,2 1,-1-1,2 0,2 12,-3-23,1 0,0 1,0-1,0 0,0 0,1-1,-1 1,1 0,0-1,0 0,1 0,-1 1,1-2,-1 1,1 0,0-1,0 0,0 0,0 0,0 0,0-1,1 1,-1-1,1 0,-1-1,1 1,-1-1,1 0,-1 0,1 0,-1 0,1-1,-1 0,1 0,-1 0,0-1,4-1,1 0,-1 0,0-1,0 0,0 0,0-1,-1 0,0 0,0-1,0 0,0 0,-1 0,0-1,-1 0,0 0,0-1,0 1,-1-1,0 0,0-1,-1 1,0-1,-1 1,0-1,0 0,-1 0,0 0,0 1,-1-1,0 0,-1 0,0 0,0 0,-1 0,0 0,-1 1,0-1,0 1,-1 0,0 0,0 0,-4-5,1 3,-1 0,0 1,0 1,0-1,-1 1,-1 0,1 1,-1 0,0 1,-1 0,1 1,-12-5,-3 2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9.4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402 0,'-39'0,"-36"5,-10 6,4 2,12-2,17-3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3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1:42.5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2910 727,'-46'-71,"-3"1,-3 3,-3 3,-53-50,95 103,0 1,-1 0,-1 1,0 0,0 1,0 1,-1 1,0 0,-1 1,1 0,-1 1,0 2,0-1,0 2,0 0,0 1,-4 1,-31 2,0 2,0 3,0 2,1 2,0 2,1 3,1 1,-38 22,-20 15,3 5,3 5,-29 27,-55 53,6 7,7 8,7 8,-26 46,122-135,4 2,4 3,3 3,5 2,3 2,-18 50,59-122,0 1,1-1,1 1,1 1,0-1,2 1,1 0,0 0,1 0,2 0,0 1,1-1,1 0,1 0,1 0,1 0,0-1,2 0,0 0,2 0,5 9,8-6,0-1,2-1,0-1,1-1,1-2,1 0,1-2,0 0,0-2,2-2,-1 0,1-2,1-1,0-2,20 2,105 15,0-7,1-6,0-7,67-11,-7-6,0-10,-2-9,-1-9,123-45,-237 57,-2-5,-2-4,-2-4,84-53,-135 70,0-3,-2-1,-2-2,0-2,-3-1,0-2,-3-1,-1-2,-2-2,-2 0,-1-3,-8 6,-2 0,-2-2,-1 0,-2-1,-3 0,-1 0,-1-1,-3 0,-2-1,-1 1,-3 0,-4-28,-4-7,-4 0,-3 2,-4 0,-3 1,-3 1,-21-38,16 44,-3 2,-2 2,-4 2,-2 1,-3 2,-2 2,-3 3,-43-36,58 59,-2 1,-1 3,-1 1,-1 1,-1 3,-2 1,0 2,0 2,-2 3,0 1,-1 2,0 2,0 2,-8 2,-9 4,-1 3,1 2,0 3,0 3,1 3,0 3,1 2,0 3,-47 22,1 4,2 5,-87 59,55-23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19.5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85,'1329'0,"-911"-27,188 26,-325 29,475-28,-154 0,-297-27,104 27,-116 27,146-15,-153 5,163-15,-213-4,408 1,-220-26,79-1,0-2,354 31,-467-30,120 30,-217 27,221-28,-252 28,68-27,151 9,-117 9,115-19,-197-2,-155 3,284-13,-222-1,121 9,-251 4,-9 5,-32 1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6:5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3923 2373,'197'-33,"-25"8,-170 25,44-4,-45 4,-1 0,1 0,0 0,0 0,-1 0,1 0,0-1,-1 1,1 0,0 0,0-1,-1 1,1 0,0-1,-1 1,1 0,-1-1,1 1,-1-1,1 1,-1-1,1 1,-1-1,1 0,-1 1,1-1,-1 0,0 1,0-1,1 0,-1 1,0-1,0 0,0 1,1-1,-1 0,0 0,0 1,0-1,0 0,-1 0,1 1,0-1,0 0,0 1,0-1,-1 0,1 1,0-1,-1 0,1 1,-1-1,1 1,-1-2,-97-108,68 79,19 26</inkml:trace>
  <inkml:trace contextRef="#ctx0" brushRef="#br0" timeOffset="2249.255">6379 3164,'284'-30,"-195"16,-76 11,0 0,0 1,0 0,0 1,1 0,-1 1,0 1,12 1,-7 4</inkml:trace>
  <inkml:trace contextRef="#ctx0" brushRef="#br0" timeOffset="2498.91">6322 3502,'39'0,"31"0,13 0,-1 0,-12 0,-11 0,-12 0,-9 0,-5-5,-5-1,-7 0</inkml:trace>
  <inkml:trace contextRef="#ctx0" brushRef="#br0" timeOffset="-552.244">3923 2853,'-21'-4,"30"27,-5-14,38 81,-4 2,-4 1,21 95,-54-184,11 43,-3 1,-1 1,-3-1,-1 3,13 48,-17-98,0-1,1 0,-1 1,0-1,1 1,-1-1,0 0,1 1,-1-1,0 0,1 0,-1 1,1-1,-1 0,1 0,-1 0,1 0,-1 1,1-1,-1 0,1 0,-1 0,1 0,-1 0,1 0,-1 0,1 0,-1 0,1-1,-1 1,0 0,1 0,-1 0,1 0,-1-1,1 1,-1 0,1-1,-1 1,0 0,1-1,-1 1,0 0,1-1,-1 1,0-1,0 1,1 0,-1-1,0 1,0-1,0 1,1-1,-1 1,0-1,0 1,0-1,0 1,0-1,0 1,11-33,79-427,-71 396,2 1,3 1,20-35,0-2,-35 65,-11 34,4 6</inkml:trace>
  <inkml:trace contextRef="#ctx0" brushRef="#br0" timeOffset="876.929">4742 3220,'-185'379,"79"-225,106-155,0 1,0-1,0 0,-1 1,1-1,0 0,0 1,-1-1,1 0,-1 1,1-1,0 0,-1 1,1-1,-1 1,1-1,-1 1,0-1,1 1,-1 0,1-1,-1 1,0 0,1-1,-1 1,0 0,1 0,-1-1,0 1,0 0,1 0,-1 0,0 0,1 0,-1 0,0 0,0 0,1 1,-1-1,0 0,1 0,-1 0,0 1,1-1,-1 0,0 1,1-1,-1 1,1-1,-1 1,0-1,1 1,-1-1,1 1,0-1,-1 1,1 0,0-1,-1 1,1 0,0-1,-1 1,1 0,0-1,0 1,0 0,0 0,60-111,-41 82,86-138,53-32,-158 196,1 1,0-1,0 1,0 0,-1 0,1 0,1 0,-1-1,0 1,0 0,0 1,0-1,1 0,-1 0,0 0,1 1,-1-1,1 1,-1-1,1 1,-1 0,1-1,-1 1,1 0,-1 0,1 0,-1 0,1 0,-1 1,1-1,-1 0,1 1,-1-1,1 1,-1-1,1 1,-1 0,0-1,0 1,1 0,-1 0,0 0,0 0,0 0,0 0,0 1,0-1,0 0,0 0,0 1,10 191,10-19,-9-85,-14-89,1 0,-1 1,0-1,0 0,0 0,1 0,-1 0,0 0,0 0,1-1,-1 1,0-1,0 1,1-1,-1 1,0-1,1 0,-1 0,1 0,-1 0,1 0,-1 0,1 0,0-1,0 1,-1 0,1-1,0 1,0-1,0 1,0-1,-180-181,139 149,21 22</inkml:trace>
  <inkml:trace contextRef="#ctx0" brushRef="#br0" timeOffset="1209.603">5391 3107,'-24'34,"-18"24,-1 9,1 2,4-7,3-8,8-9,3-2,1-4,0-3,4-4,0-2,-2-6,4-3,-1 1,7-5,6-4</inkml:trace>
  <inkml:trace contextRef="#ctx0" brushRef="#br0" timeOffset="1784.492">5702 3417,'-48'11,"1"2,0 2,1 2,1 2,-36 21,79-39,0 0,0-1,0 1,0 0,0 0,0 0,0 0,0 0,0 1,0-1,1 1,-1-1,0 1,1-1,0 1,-1 0,1 0,0 0,0 0,0 0,0 0,0 0,0 0,0 0,1 0,-1 0,1 1,0-1,0 0,0 0,0 1,0-1,0 0,0 0,1 0,-1 1,1-1,0 0,-1 0,1 0,0 0,0 0,0 0,1 0,-1 0,0 0,1-1,0 2,6 1,0 0,0 0,0-1,1 0,-1 0,1-1,0 0,-1-1,1 0,0 0,0-1,0 0,0-1,6 0,70 5,-84-4,-1 1,1-1,0 0,0 0,0 1,0-1,0 0,-1 1,1-1,0 1,0-1,-1 1,1 0,0-1,-1 1,1 0,0-1,-1 1,1 0,-1 0,1 0,-1-1,0 1,1 0,-1 0,0 0,0 0,1 0,-1 0,0 0,0-1,0 1,0 0,0 0,0 0,0 0,-1 0,1 0,0 0,0 0,-1-1,1 1,0 0,-1 0,1 0,-1 0,1-1,-1 1,0 0,0 0,-30 38,31-39,-167 152,165-150,0-1,0 1,0-1,1 1,-1 0,1-1,-1 1,1 0,-1 0,1 0,0 0,0 1,0-1,0 0,1 0,-1 1,1-1,-1 0,1 1,0-1,0 0,0 1,0-1,0 1,0-1,1 0,-1 1,1-1,-1 0,1 0,0 1,0-1,0 0,0 0,1 0,-1 0,1 0,-1 0,1-1,-1 1,1 0,0-1,0 1,0-1,0 0,0 0,0 1,0-1,0-1,1 1,-1 0,0 0,1-1,0 1,11 1,-1 1,1-2,-1 0,1 0,0-2,-1 1,1-2,-1 0,1 0,-1-1,0-1,0 0,0-1,3-3,5-2</inkml:trace>
  <inkml:trace contextRef="#ctx0" brushRef="#br0" timeOffset="6749.958">9737 3191,'-20'13,"1"0,1 1,0 1,1 1,1 0,0 1,2 1,0 0,0 1,-3 10,9-20,1-1,0 1,1 1,0-1,1 1,0 0,1 1,-1-1,2 1,0 0,0-1,1 1,0 1,1-1,0 0,1 0,0 1,1-1,0 0,2 8,-1-16,0 0,0-1,0 1,0 0,1-1,-1 1,1-1,0 0,-1 0,1 0,0 0,0 0,0 0,1-1,-1 0,0 1,0-1,1-1,-1 1,1 0,-1-1,1 1,-1-1,1 0,-1-1,1 1,1-1,94-25,-93 24,-1-1,1 0,0 0,-1 0,0 0,0-1,0 0,0 0,0-1,-1 1,0-1,0 0,0 0,-1 0,1 0,-1-1,-1 0,1 1,-1-1,1-1,1-13</inkml:trace>
  <inkml:trace contextRef="#ctx0" brushRef="#br0" timeOffset="7064.519">9483 2853,'305'-138,"-300"137,70-21,-73 21,-1 1,1 0,0 0,0 0,0 0,-1 0,1 1,0-1,0 0,0 1,-1 0,1-1,0 1,-1 0,1 0,-1 0,1 0,-1 0,1 0,-1 0,1 0,-1 1,0-1,0 0,0 1,0-1,0 1,0 0,0-1,0 1,-1 0,1-1,-1 1,1 0,-1 0,0-1,1 1,-1 2,-17 108,13-103,1 0,0 0,1 0,0 0,0 1,1-1,1 1,-1-1,2 1,-1-1,1 1,0-1,3 9,42 30,-26-37</inkml:trace>
  <inkml:trace contextRef="#ctx0" brushRef="#br0" timeOffset="7418.834">10414 3277,'48'0,"40"0,10 0,-3 0,-12-5,-15-2,-11 1,-9 1,-8 1,-6 2,-5 1,-6 1</inkml:trace>
  <inkml:trace contextRef="#ctx0" brushRef="#br0" timeOffset="7667.963">10781 2994,'-10'29,"-7"38,-2 17,4 5,-2-9,3-13,3-9,4-8,8-9,3-6,7-9,1-9</inkml:trace>
  <inkml:trace contextRef="#ctx0" brushRef="#br0" timeOffset="9003.571">11458 3050,'178'-54,"-74"39,-102 15,1-1,-1 1,0 0,0 0,1 1,-1-1,0 0,0 1,1-1,-1 1,0 0,0 0,0 0,0 0,0 0,0 0,0 0,0 1,-1-1,1 1,0-1,-1 1,1 0,-1 0,0-1,0 1,1 0,-1 0,0 0,-1 1,1-1,0 0,-1 0,1 0,-1 1,1-1,-1 0,0 0,0 1,0-1,0 0,-1 0,1 2,-5 12,-1 1,-1-2,0 1,-1-1,0 0,-1 0,-1-1,-1 0,-10 10,11-11,-41 48,32-40,0 1,1 1,2 0,0 1,2 1,-3 7,13-22,1 0,0 0,1 0,0 0,0 0,1 1,1-1,0 1,1 9,-1-17,0 1,1 0,-1 0,1-1,0 1,0-1,0 1,1-1,0 1,-1-1,1 0,0 1,0-1,1 0,-1 0,1-1,-1 1,1 0,0-1,0 0,0 0,0 0,0 0,1 0,-1 0,1-1,-1 0,2 1,9 1,-5 1,0 0,0-1,1-1,-1 1,1-1,-1-1,1 0,0 0,0-1,-1 0,1-1,0 0,-1-1,1 0,-1 0,1-1,-1 0,0-1,0 0,0 0,-1-1,3-1,6-9,-3 3</inkml:trace>
  <inkml:trace contextRef="#ctx0" brushRef="#br0" timeOffset="4647.685">7761 2910,'-5'-45,"4"46,0 0,-1-1,1 1,0 0,-1 0,1 0,0 0,0 0,0 0,0 1,0-1,0 0,0 1,1-1,-1 0,0 1,1-1,-1 1,1-1,-1 1,1-1,0 1,0-1,0 1,0-1,0 1,0-1,0 1,0 1,-29 188,-2 49,4-134,26-78,7-21</inkml:trace>
  <inkml:trace contextRef="#ctx0" brushRef="#br0" timeOffset="4983.923">8185 2937,'-24'33,"2"0,1 2,2 0,2 1,1 1,1 0,-3 21,15-53,1 0,0 0,0 0,0 1,1-1,0 0,0 1,0-1,1 1,-1-1,1 1,1-1,-1 1,1-1,0 1,0-1,1 0,-1 1,1-1,0 0,1 0,-1 0,1 0,0-1,0 1,1-1,-1 0,1 1,0-2,0 1,0 0,1-1,-1 0,1 0,0 0,0-1,0 1,2 0,8-3,0 0,0-1,0-1,-1 0,1-1,0-1,-1 0,0-1,0 0,0-1,-1-1,0 0,0-1,-1 0,0-1,0 0,1-3,7-5,-1-1,-1 0,-1-2,-1 0,-1-1,0 0,-1-1,-2-1,0-2,-7 16,-1 0,-1-1,1 1,-2-1,1 0,-2 0,1 0,-1 0,-1-1,0 1,0 0,-1 0,0 0,-1 0,0 0,0 0,-1 0,-1 0,0 1,0 0,0 0,-2 0,1 0,-3-3,4 7,-1 1,1-1,-1 1,0 0,0 0,0 0,0 1,-1-1,0 1,1 1,-1-1,0 1,0 0,-1 0,1 1,0 0,0 0,-1 0,1 1,-1 0,1 0,-1 1,1-1,0 1,0 1,-1-1,1 1,0 0,0 1,0 0,1 0,-1 0,1 0,-1 1,1 0,0 0,0 1,-23 22,3 0</inkml:trace>
  <inkml:trace contextRef="#ctx0" brushRef="#br0" timeOffset="5363.022">9003 2937,'-22'16,"0"1,1 1,2 1,-1 1,2 0,1 1,1 1,0 1,2 0,0 1,0 5,12-25,0 0,0 0,0 0,1 1,0-1,0 0,0 0,0 1,1-1,0 1,0-1,0 0,0 1,1-1,-1 1,1-1,0 0,1 1,-1-1,1 0,-1 0,1 0,1 0,-1-1,0 1,1 0,0-1,0 0,0 1,0-1,0-1,1 1,0 0,3 1,3 1,1 0,0-1,0-1,0 0,1-1,-1 0,1 0,-1-1,1-1,0 0,-1 0,1-1,-1-1,1 0,-1 0,0-1,0-1,0 0,0 0,0-1,-1-1,0 0,0 0,-1 0,0-2,0 1,0-1,-1 0,0-1,-1 0,1 0,-2-1,0 1,0-1,0-1,-1-1,0 3,0 0,-1-1,-1 0,0 0,0 0,0 0,-2 0,1 0,-1 0,-1-1,1 1,-2-1,0 1,0 0,-1 0,0-1,0 1,-1 0,-1 1,0-1,-3-6,3 8,0 1,0 0,-1 0,1 0,-2 0,1 1,-1 0,0 0,0 1,0-1,-1 1,0 1,0-1,0 1,-1 0,1 1,-1 0,0 0,0 1,0-1,0 2,0-1,0 1,-1 1,1-1,-7 2,-12 3</inkml:trace>
  <inkml:trace contextRef="#ctx0" brushRef="#br0" timeOffset="12155.641">7705 2373,'-19'4,"1"0,0 1,0 1,0 0,1 2,0 0,0 0,1 2,0 0,0 1,1 1,1 0,0 1,1 0,0 1,-4 8,8-5,1 0,0 1,2 0,0 1,0-1,2 1,1 0,0 0,1 1,1 10,0-20,-32 345,3 146,32-218,-2-280,-1 0,1 0,0-1,0 1,1 0,-1 0,1-1,-1 1,1 0,0-1,0 1,0 0,0-1,0 1,1-1,-1 0,1 1,0-1,-1 0,1 0,0 0,0 0,0 0,1-1,-1 1,0-1,1 1,-1-1,1 0,-1 0,1 0,0 0,-1 0,1-1,0 1,-1-1,1 0,0 0,0 0,0 0,-1 0,1 0,0-1,0 0,-1 1,1-1,0 0,-1 0,1-1,50-16,139-34,-166 50</inkml:trace>
  <inkml:trace contextRef="#ctx0" brushRef="#br0" timeOffset="9317.69">12221 2966,'-40'89,"28"-59,8-23,0 1,0-1,0 1,1 0,1 0,-1 0,1 0,0 1,1-1,0 0,1 1,-1-1,1 1,1-1,0 1,0-1,1 1,0-1,0 0,1 0,0 0,0 0,3-4,-1 0,1 0,0-1,-1 1,1-1,1-1,-1 1,0-1,1 0,-1-1,1 0,-1 0,1 0,0 0,0-1,-1 0,1-1,0 0,-1 0,1 0,-1-1,1 0,-1 0,0 0,1-1,-1 0,-1 0,1-1,0 0,-1 0,0 0,0 0,4-5,38-52,-34 45</inkml:trace>
  <inkml:trace contextRef="#ctx0" brushRef="#br0" timeOffset="9567.416">12588 2937,'-62'89,"4"2,4 3,-33 81,78-158,0 0,2 1,0 0,1 0,1 1,1-1,0 1,1 0,2 0,0 0,0 1,2-1,0-15,-1 1,1 0,1-1,-1 1,1-1,-1 0,1 1,1-1,-1 0,0 0,1 0,0-1,0 1,0 0,0-1,1 0,-1 0,1 0,0 0,0-1,0 1,0-1,1 0,-1 0,0-1,1 1,-1-1,1 0,1 0,16-3</inkml:trace>
  <inkml:trace contextRef="#ctx0" brushRef="#br0" timeOffset="9817.56">12955 3078,'-39'38,"2"1,2 1,2 2,1 2,-18 35,47-76,0 1,0 0,0 0,1 0,0 0,0 0,0 1,0-1,1 1,-1-1,1 1,1-1,-1 1,0 0,1-1,0 1,0 0,1-1,-1 1,1 0,0-1,0 1,0-1,1 1,0-1,0 1,0-1,0 0,0 0,1 0,0-1,0 1,0 0,0-1,1 0,-1 0,1 0,0 0,0 0,2 0,9 0,0 0,0-1,0 0,1-1,-1-1,1 0,-1-1,1-1,-1-1,0 0,0-1,0 0,-1-1,4-2,-6 2,0-1,0 0,-1 0,1-2,-2 1,1-1,-1 0,0-1,-1-1,0 1,0-1,-1-1,-1 0,1 0,-2 0,0-1,0 0,-1 0,0 0,-1-1,-1 0,0 0,-1 0,0 0,-1 0,-1 5,-1 1,0-1,0 1,-1 0,0 0,0 0,-1 0,1 0,-2 0,1 0,-1 1,0 0,0 0,-1 0,0 0,0 1,0-1,-1 1,1 1,-1-1,-1 1,1 0,0 0,-1 1,0 0,0 0,0 0,0 1,0 0,0 1,-1-1,1 2,-8-1,-10 5</inkml:trace>
  <inkml:trace contextRef="#ctx0" brushRef="#br0" timeOffset="10402.927">13434 3417,'193'-98,"-184"93,-8 2,1 1,0 1,0-1,0 0,0 0,0 1,0-1,0 1,1-1,-1 1,0 0,1 0,-1 0,1 0,-1 1,1-1,0 1,-1-1,1 1,0 0,-1 0,1 0,-1 0,1 1,0-1,-1 1,1 0,-1-1,1 1,-1 0,1 0,-1 1,0-1,1 0,-1 1,1 0,3 16,-1 0,-1 0,-1 1,0-1,-1 1,-1 0,-1-1,-2 14,2-1,-3 340,3-358,-1-1,-1 1,0-1,-1 0,0 0,-1 0,0 0,-1-1,0 1,-1-1,-6 9,10-19,1 1,-1 0,0 0,0-1,0 1,0-1,0 1,0-1,0 0,-1 0,1 0,0 0,-1 0,1 0,0-1,-1 1,1-1,-1 0,1 1,-1-1,1-1,-1 1,1 0,-1 0,1-1,-1 0,1 1,-1-1,1 0,0 0,0 0,-1 0,1-1,0 1,0-1,-1-1,-67-66,57 49</inkml:trace>
  <inkml:trace contextRef="#ctx0" brushRef="#br0" timeOffset="10768.715">13547 2966,'30'-18,"-2"-1,0-2,-1-1,-1-1,-1-1,-1-1,-1-1,7-13,-30 38,0 1,1-1,-1 0,0 1,0-1,1 1,-1-1,0 1,1-1,-1 1,0-1,1 1,-1-1,1 1,-1-1,1 1,-1-1,1 1,-1 0,1-1,-1 1,1 0,-1 0,1 0,0-1,-1 1,1 0,0 0,-1 0,1 0,-1 0,1 0,0 0,-1 0,1 0,0 0,-1 0,1 0,-1 1,1-1,0 0,-1 0,1 1,-1-1,1 0,-1 1,1-1,-1 1,1-1,-1 1,1-1,-1 1,0-1,1 1,-1-1,0 1,1-1,-1 1,0-1,0 1,1 0,13 48,-10-35,1 3,1-1,0-1,2 1,0-1,0-1,1 0,1 0,1 0,0-1,0-1,1 0,11 8,-8-9</inkml:trace>
  <inkml:trace contextRef="#ctx0" brushRef="#br0" timeOffset="11286.873">14027 2373,'401'200,"-396"-198,-1 1,0-1,0 1,0 0,0 0,-1 1,1-1,-1 1,0 0,0 0,0 0,0 0,-1 0,1 1,-1-1,0 1,-1-1,1 1,-1 0,0 0,0-1,0 1,-1 0,0 0,0 0,0 0,-1 5,-5 40,-3 0,-2 0,-1-1,-20 46,-1 10,8 0,4 1,6 1,4 1,4 0,7 72,-27 86,27-264,0-1,0 1,-1-1,1 1,0-1,0 1,-1-1,1 1,-1-1,1 1,-1-1,0 0,1 1,-1-1,0 0,0 0,0 1,0-1,0 0,0 0,-1 0,1 0,0-1,0 1,-1 0,1 0,0-1,-1 1,1-1,-1 1,1-1,-1 1,1-1,-1 0,1 0,-1 0,1 0,-1 0,1 0,-1 0,1-1,-1 1,1 0,0-1,-1 1,1-1,-1 1,1-1,-156-83,139 78</inkml:trace>
  <inkml:trace contextRef="#ctx0" brushRef="#br0" timeOffset="13535.22">14874 2204,'16'220,"-31"33,12-216,-2-1,-1 0,-2 0,-1 0,-2-1,-5 9,-7-7,11-25</inkml:trace>
  <inkml:trace contextRef="#ctx0" brushRef="#br0" timeOffset="13785.595">15099 2430,'-37'14,"1"2,1 2,0 1,-25 19,56-37,1 1,-1-1,1 1,0 0,0 0,-1 0,1 0,1 0,-1 1,0-1,1 1,-1 0,1 0,0 0,0 0,0 0,0 0,0 1,1-1,-1 1,1-1,0 1,0-1,1 1,-1 0,1-1,0 1,-1 0,2 0,-1-1,0 1,1 0,0-1,-1 1,2-1,-1 1,0-1,1 1,-1-1,1 0,1 2,9 4,1-1,0 0,0 0,1-1,0-1,0 0,0-1,1-1,0 0,0-1,4 0,48 15,-8 7,-43-17</inkml:trace>
  <inkml:trace contextRef="#ctx0" brushRef="#br0" timeOffset="14218.287">15241 2881,'217'-205,"-217"204,1 0,0 0,-1 0,1 0,0 0,0 1,0-1,0 0,0 0,0 1,0-1,0 0,0 1,0-1,0 1,0 0,1-1,-1 1,0 0,0 0,0 0,1 0,-1 0,0 0,0 0,0 0,1 0,-1 0,0 1,0-1,0 0,0 1,0-1,0 1,0-1,1 1,-1 0,-1-1,1 1,0 0,0 0,0 0,0 0,-1 0,1 0,0 0,-1 0,1 0,0 0,-1 0,0 0,1 0,-1 0,0 1,1-1,-1 0,0 0,0 1,2 2,-1-2,0 1,0-1,1 1,0-1,-1 0,1 1,0-1,0 0,0 0,0-1,0 1,1 0,-1-1,1 1,-1-1,1 0,-1 1,1-1,0-1,-1 1,1 0,0-1,0 1,-1-1,1 0,0 0,0 0,0 0,0 0,-1-1,3 0,91-35,-59 19,-17 8,-18 7,1 1,0-1,0 0,1 1,-1 0,0-1,0 1,1 1,-1-1,1 0,-1 1,0 0,1-1,-1 1,1 1,-1-1,1 0,-1 1,0 0,1 0,-1 0,0 0,1 0,1 2,5 4,0-1,0-1,1 1,-1-2,1 1,0-2,1 1,-1-2,1 1,1-1,11 0</inkml:trace>
  <inkml:trace contextRef="#ctx0" brushRef="#br0" timeOffset="14467.886">14704 3248,'48'-10,"45"-12,16-3,-2 3,-13 0,-13 5,-16 4,-14 5,-11 4,-7 2,-10 2</inkml:trace>
  <inkml:trace contextRef="#ctx0" brushRef="#br0" timeOffset="14886.821">15015 3417,'0'380,"5"-329,28-77,3-22,-22 28,1 0,1 2,0 0,2 0,-1 2,11-7,-22 17,1 1,-1 0,1 1,1-1,-1 1,1 1,-1-1,1 1,0 0,0 1,0 0,1 1,-1-1,0 1,1 1,4 0,-10 1,-1-1,0 1,0 0,0 0,-1 0,1 1,0-1,0 0,0 1,-1-1,1 1,-1 0,1-1,-1 1,0 0,0 0,0 0,0 0,0 0,0 0,0 0,-1 0,1 0,-1 1,1-1,-1 0,0 0,0 0,0 1,0-1,0 0,-1 1,-14 72,-16 37,51-83,-4-22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1 824,'23'8,"1"-1,0-2,1 0,0-1,-1-2,1-1,0 0,0-2,0-1,0-1,-1-1,1-1,-1-2,0 0,15-7,0-6,-1-1,-1-2,-1-1,-1-2,-2-1,0-2,-2-1,-1-1,-2-2,-1-1,-1-1,7-16,20-33,-4-2,-4-3,1-12,-8 32,-21 97,-8 21,-2 0,-3 1,-1 0,-4 43,1-43,-1 6,-3 0,-2-1,-2 0,-12 40,17-81,-1-1,0 1,-1-1,0 0,-1-1,-1 0,0 1,0-2,-2 1,1-1,-1-1,0 0,-1 0,-1 0,1-2,-1 1,-1-1,0-1,0 0,-5 2,-32 8,1-2,-2-2,0-2,-14-1,31-4,30-5,0 1,0-1,0 0,0-1,0 1,0-1,0 1,0-1,0 0,0 0,0 0,-1 0,1-1,0 1,0-1,0 0,0 0,0 0,0 0,0 0,1-1,-1 1,0-1,1 0,-1 0,1 0,0 0,0 0,-1-1,1 1,1-1,-1 1,0-1,0-13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0,'-115'108,"4"4,-8 21,98-109,1 0,1 1,1 1,1 1,-7 17,22-41,1 0,0 0,-1 1,1-1,0 1,1-1,-1 1,1-1,-1 1,1-1,0 1,0-1,1 1,-1 0,1-1,0 1,0-1,0 0,0 1,0-1,1 0,0 0,-1 0,1 0,0 0,1 0,-1 0,0-1,1 1,-1-1,1 1,0-1,0 0,0 0,0 0,0-1,1 1,-1-1,0 0,1 0,-1 0,2 0,16 3,0-1,0-2,1 0,-1-1,0-1,0 0,0-2,0-1,0 0,0-2,-1 0,0-2,0 0,-1-1,0-1,-1 0,0-2,0 0,-2-1,1 0,-2-2,0 0,0-1,-1 0,-2-1,1 0,5-14,-13 25,0-1,0 1,-1-1,-1-1,1 1,-1 0,0-1,-1 0,1 0,-2 0,1 0,-1 0,0 0,-1 0,0 0,0 0,-1 0,0 0,0 0,-1 0,0 0,0 0,-1 0,0 1,-3-5,0 4,0 1,-1 0,0 1,0 0,-1 0,0 0,0 1,0 0,-1 1,0 0,1 0,-1 1,-1 0,1 0,0 1,-1 0,1 1,-1 0,0 1,1 0,-1 0,1 1,-1 0,1 1,-1 0,1 0,-2 2,-17 7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2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9,'15'31,"52"96,-6 3,-6 3,-6 2,7 47,-55-183,-1 1,1 0,-1 0,1-1,-1 1,1 0,-1 0,1-1,-1 1,1 0,-1 0,1 0,-1 0,1 0,-1 0,1 0,-1 0,1 0,0 0,-1 0,1 0,-1 0,1 1,-1-1,1 0,-1 0,1 1,-1-1,0 0,1 0,-1 1,1-1,-1 0,0 1,1-1,-1 1,1-1,-1 1,0-1,0 0,1 1,-1-1,0 1,0-1,0 1,0 0,1-1,10-53,-11 53,20-99,4 2,5 1,3 1,12-15,23-79,-56 175,-8 19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52,'-73'85,"4"3,4 3,-18 39,72-92,66-111,131-179,-84 108,-102 142,1 1,0 0,0 0,0 0,0 0,0 1,0-1,0 0,0 0,1 1,-1-1,0 0,0 1,1-1,-1 1,0 0,1-1,-1 1,0 0,1 0,-1 0,0 0,1 0,-1 0,0 0,1 0,-1 1,0-1,1 0,-1 1,0-1,1 1,-1 0,0-1,0 1,0 0,0 0,0 0,0 0,0-1,0 1,0 1,0-1,0 0,-1 0,1 0,0 0,-1 1,1-1,-1 0,1 0,-1 1,0-1,1 0,-1 1,0-1,0 0,0 2,19 124,-12-37,20 12,-26-100,0-1,0 1,0-1,-1 1,1-1,0 1,-1-1,1 1,-1 0,1-1,-1 1,0 0,0-1,0 1,0 0,0 0,0-1,0 1,0 0,-1-1,1 1,-1 0,1-1,-1 1,0-1,0 1,1-1,-1 1,0-1,0 0,0 1,-1-1,1 0,0 0,0 0,-1 0,1 0,-1 0,1 0,-1 0,1 0,-1-1,1 1,-1-1,0 1,1-1,-1 0,0 1,1-1,-1 0,0 0,0 0,1 0,-1-1,0 1,1 0,-1-1,0 1,1-1,-1 0,1 1,-2-2,-132-73,57 38,54 27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9,'-1'-1,"0"1,0-1,0 0,0 0,0 1,0-1,0 0,0 1,0-1,0 1,-1 0,1-1,0 1,0 0,0 0,-1-1,1 1,0 0,0 0,-1 1,1-1,0 0,0 0,0 0,-1 1,1-1,0 1,0-1,0 1,0-1,0 1,0 0,0 0,0-1,0 1,0 0,0 0,0 0,0 0,1 0,-1 0,0 0,1 0,-1 0,1 0,-1 0,1 1,-25 32,1 1,2 1,2 1,-9 23,-32 57,20-50,15-27,2 1,2 1,2 1,-4 15,16-32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0,'-349'156,"343"-152,-45 29,50-32,0 0,0-1,0 1,1 0,-1 0,0 0,1-1,-1 1,1 0,-1 0,1 0,-1 0,1 0,0 0,-1 0,1 0,0 0,0 0,0 0,-1 0,1 0,0 0,1 0,-1 0,0 0,0 0,0 0,1 0,-1 0,0 0,1 0,-1 0,1 0,-1 0,1 0,-1 0,1-1,0 1,-1 0,1 0,0-1,0 1,0 0,0-1,-1 1,1-1,0 1,0-1,0 0,1 1,7 3,0-1,0 1,0-2,0 1,1-1,-1-1,1 0,-1 0,1-1,-1 0,7-1,84 12,-98-10,0 0,-1-1,0 1,1 0,-1 0,1 0,-1 0,0 0,0 0,0 1,0-1,0 0,0 0,0 1,0-1,0 1,0-1,-1 1,1-1,-1 1,1-1,-1 1,1 0,-1-1,0 1,0 0,0-1,0 1,0 0,0-1,-1 1,1 0,0-1,-1 1,1-1,-1 1,0-1,1 1,-1-1,0 1,0 0,-42 62,42-62,-119 118,108-109,8-8,0 0,0 1,0-1,0 1,1 0,0 0,0 0,0 0,0 1,0-1,1 1,0 0,0-1,0 1,1 0,-1 0,1 0,0 0,1 1,-1 3,4-6,-1 0,1 0,-1-1,1 1,0-1,0 1,1-1,-1 0,0 0,1-1,-1 1,1-1,-1 1,1-1,0 0,-1 0,1-1,0 1,0-1,0 0,0 0,-1 0,1 0,0-1,0 0,0 0,-1 0,3-1,13-2,0-1,0-1,-1 0,0-2,-1 0,1-1,-1 0,-1-2,0 0,-1 0,4-5,-6 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56,'50'-10,"0"2,0 2,1 3,33 1,6-11,-79 9,1 1,-1 1,1 0,0 1,0 0,0 1,-1 0,1 1,11 1,-6 15,-16-6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89,'43'-5,"34"-7,8 0,-1-4,-9 1,-13 3,-13 4,-9 3,-7 2,-4 2,-2 1,-6 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2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0,'-32'147,"-12"147,34 60,11-354,-1-1,1 1,-1 0,0 0,1 0,-1 0,1 0,-1 0,1 0,-1 0,1 0,-1 0,1 0,-1 0,1 0,-1 0,0 0,1 1,-1-1,1 0,-1 0,1 1,-1-1,0 0,1 0,-1 1,0-1,1 0,-1 1,0-1,1 0,-1 1,0-1,0 1,1-1,-1 0,0 1,0-1,0 1,0-1,0 1,0-1,1 1,-1-1,0 1,0-1,0 1,-1-1,1 1,20-42,7-27,-16 36</inkml:trace>
  <inkml:trace contextRef="#ctx0" brushRef="#br0" timeOffset="255.386">396 170,'-73'48,"1"4,3 3,-18 21,35-7,51-68,0 1,1-1,-1 1,0 0,1 0,-1 0,1-1,0 1,-1 0,1 0,0 0,0 0,0-1,1 1,-1 0,0 0,1 0,-1 0,1-1,-1 1,1 0,0-1,0 1,0 0,0-1,0 1,0-1,0 1,0-1,1 0,-1 0,1 1,-1-1,1 0,-1 0,1 0,0-1,-1 1,1 0,0 0,-1-1,3 1,106 19,37 26,-129-36</inkml:trace>
  <inkml:trace contextRef="#ctx0" brushRef="#br0" timeOffset="686.461">481 621,'254'-279,"-253"278,-1-1,1 1,-1 0,1 0,0 0,0 0,-1 0,1 0,0 0,0 0,0 1,0-1,0 0,0 0,0 1,0-1,1 1,-1-1,0 1,0-1,0 1,1 0,-1-1,0 1,1 0,-1 0,0 0,0 0,1 0,-1 0,0 1,0-1,1 0,-1 1,0-1,0 1,0-1,1 1,-1-1,0 1,0 0,0-1,0 1,0 0,0 0,0 0,-1 0,1 0,0 0,0 0,-1 0,1 0,0 1,-10 65,8-63,-1 1,0 0,1 0,0 0,0 1,1-1,0 0,-1 0,2 0,-1 1,0-1,1 0,0 0,1 0,-1 0,1 0,0 2,1-5,0 0,0 0,1 0,-1-1,0 1,1-1,-1 0,1 0,-1 0,1 0,-1 0,1-1,0 0,-1 0,1 0,0 0,-1 0,1-1,0 0,-1 1,1-1,-1-1,1 1,-1 0,0-1,1 0,-1 0,0 0,0 0,0 0,-1 0,1-1,0 0,1 1,195-141,-197 142,1 0,-1 0,1 0,0 0,-1 0,1 0,0 1,0 0,-1-1,1 1,0 0,0 0,-1 1,1-1,0 0,0 1,-1 0,1 0,0 0,-1 0,1 0,-1 0,1 1,-1-1,0 1,1-1,-1 1,0 0,0 0,0 0,0 0,1 3,10 6</inkml:trace>
  <inkml:trace contextRef="#ctx0" brushRef="#br0" timeOffset="952.036">1751 86,'-250'255,"-32"32,-121 84,-56 15,389-296,61-67</inkml:trace>
  <inkml:trace contextRef="#ctx0" brushRef="#br0" timeOffset="1415.591">1384 707,'-34'44,"1"2,3 1,1 2,3 1,2 1,2 0,3 2,1 1,-4 33,-4 90,26-176,0 1,0 0,0 0,1-1,-1 1,0 0,1-1,-1 1,1 0,-1-1,1 1,0-1,0 1,0-1,-1 1,2-1,-1 0,0 1,0-1,0 0,1 0,-1 0,0 0,1 0,-1 0,1 0,-1 0,1 0,-1-1,1 1,0-1,-1 1,1-1,0 0,0 0,-1 0,1 0,0 0,0 0,-1 0,1 0,0-1,-1 1,1 0,0-1,-1 0,1 1,-1-1,1 0,-1 0,1 0,-1 0,0 0,1 0,-1 0,0-1,0 1,0 0,0-1,0 1,0-1,0 1,0-1,160-161,-133 139,104-72,-131 95,1 0,-1 0,0 0,1 1,-1-1,0 0,1 1,-1-1,1 1,-1 0,1-1,-1 1,1 0,-1 0,1 0,-1 0,1 0,-1 0,1 1,-1-1,1 0,-1 1,0-1,1 1,-1 0,0-1,1 1,-1 0,0 0,0 0,1 0,-1 0,0 0,0 0,0 0,0 0,0 0,-1 1,1-1,0 0,-1 1,1-1,0 1,-1-1,0 1,1-1,-1 1,4 78,-4-69,-2 16,0-20,1-1,1 1,-1-1,1 1,0 0,0-1,1 1,0-1,0 1,1-1,0 1,0-1,0 0,1 1,0-1,9 7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1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32 273,'55'-52,"2"2,2 3,2 2,6 0,7 13,-72 32,0-1,0 1,0 0,0 0,0 0,-1 0,1 0,0 1,0-1,0 0,0 1,0-1,-1 1,1 0,0 0,-1 0,1 0,0 0,-1 0,1 0,-1 0,1 1,-1-1,0 0,0 1,0-1,0 1,0 0,0-1,0 1,0 0,0-1,-1 1,1 0,-1 0,1 0,-1 0,0 0,0 1,1 16,-2-1,0 0,-1 0,-1 0,-1 0,0 0,-1-1,-1 1,-1-1,0-1,-1 1,-1-1,-1-1,-9 12,-8 22,-111 173,81-137,4 3,-15 41,63-118,0 1,1 0,0 0,1 0,0 0,1 1,0-1,1 1,1-1,0 12,0-19,1 0,0 1,0-1,1 0,-1 0,1 0,0 0,0-1,0 1,1 0,0-1,0 0,0 0,0 0,1 0,0 0,0 0,0-1,0 0,0 0,0 0,1 0,0-1,-1 0,1 0,4 1,10 1,0-2,0 0,0-2,1 0,-1-1,0 0,0-2,0-1,0 0,0-1,-1-1,1-1,-2 0,1-1,13-9,-27 15,146-94,-131 81</inkml:trace>
  <inkml:trace contextRef="#ctx0" brushRef="#br0" timeOffset="333.275">1584 47,'-38'24,"1"2,0 1,2 2,-13 15,7-7,-18 15,2 2,3 2,3 3,2 1,2 3,4 2,2 2,-6 21,38-70,1 1,1 0,0 1,2 0,0 0,2 0,0 0,0 17,3-30,0 0,0 1,1-1,0 1,0-1,1 0,0 0,0 0,1 0,0 0,0 0,1-1,-1 1,2-1,-1 0,0 0,1-1,0 1,1-1,-1 0,1 0,0-1,0 0,0 0,4 1,10 3,1-2,0 0,0-1,1-1,-1-1,1-1,0-1,-1-1,1-1,0-1,-1-1,1 0,14-6,-24 7,0 0,0-1,0-1,0 0,-1 0,1-1,-1 0,0-1,-1-1,1 0,-2 0,1-1,-1 0,0 0,0-1,-1-1,0 1,-1-1,0-1,-1 1,0-1,0 0,-1 0,-1-1,0 0,0 0,-1 0,0-7,-3 12,0 0,-1 0,0 1,0-1,0 1,-1-1,0 1,0-1,-1 1,0 0,0 0,0 0,-1 0,0 1,0-1,0 1,-1 0,1 1,-1-1,-1 1,1 0,0 0,-3-1,-141-65,134 66,0 0,1 0,-1 1,0 1,-1 1,1 0,0 1,0 0,-1 1,1 1,0 1,0 0,1 1,-1 0,1 1,0 1,0 0,0 1,1 1,-6 3,-8 8</inkml:trace>
  <inkml:trace contextRef="#ctx0" brushRef="#br0" timeOffset="665.765">2347 301,'-31'1,"1"1,-1 2,0 1,1 1,0 2,1 1,0 1,0 1,1 2,1 1,0 1,0 1,2 1,0 2,1 0,1 2,1 0,1 2,-15 20,29-34,-1 0,1 1,1 0,0 0,0 1,1 0,0 0,1 0,0 1,1-1,0 1,1 0,0 0,1 0,0 0,1 0,1 0,0 0,0 0,1-1,0 1,1 0,1-1,0 1,0-1,1 0,1 0,3-1,0 0,0 0,1-1,0-1,1 1,0-2,0 1,1-2,0 1,0-2,0 0,1 0,0-1,0 0,0-1,0-1,2 0,11 1,1-1,0-2,-1 0,1-2,-1-1,0-1,0-1,6-3,-12 2,0 0,0-2,-1-1,0 0,-1-1,0-1,-1 0,0-2,0 0,-1-1,-1 0,-1-1,0-1,-1-1,0 0,-2 0,0-1,-1 0,0-1,-2 0,5-16,-10 20,-1-1,-1 0,0 0,-1 0,0 0,-2-1,1 2,-2-1,-1 0,0 0,0 1,-2 0,0 0,0 0,-2 1,0 0,0 0,-1 1,-1 0,0 1,-1 0,0 0,-1 2,0-1,-1 1,0 1,0 0,-1 1,0 0,-1 2,0-1,0 2,0 0,-15-3,-4 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5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0,'0'5,"0"7,0 5,0 5,0 4,0 2,0 1,0 0,0 1,0-1,0 0,0-1,5-4,1-2,0 0,-1 2,-2 0,-1-2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4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1 202,'2'-7,"1"1,0-1,0 1,0-1,1 1,0 1,1-1,-1 0,1 1,0 0,0 0,1 0,-1 1,1 0,0 0,0 0,0 1,1 0,-1 0,1 1,0 0,0 0,0 0,0 1,0 0,0 0,1 1,1-3,118-25,2 5,41 2,-161 20,47-6,1 3,0 2,0 2,0 4,-35 0,-5 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908 678,'-28'227,"17"27,1-165,4 1,6 89,-2 44,-24 37,-4 68,19 6,-1-211,5 0,8 99,1-76,25 51,-27 283,1-255,-1-222,1 0,-1-1,1 1,-1 0,1 0,0-1,0 1,0-1,0 1,1-1,-1 1,0-1,1 0,0 0,0 0,0 0,0 0,0 0,0 0,0 0,0-1,1 1,-1-1,1 0,-1 0,1 0,-1 0,1 0,0 0,-1-1,1 1,0-1,0 0,-1 0,2 0,105-14,-83 8,203-37,-48 17,202-30,-49 26,-142 19,95-8,-21-8,89 27,-186-27,170 26,-142-27,535 29,1492-1,-1849 28,-158-3,-206-22</inkml:trace>
  <inkml:trace contextRef="#ctx0" brushRef="#br0" timeOffset="2212.142">2884 1525,'-10'6,"1"0,0 1,0 0,1 1,0 0,0 0,1 0,0 1,0 0,1 1,0 0,1-1,0 2,0-1,1 1,1-1,0 1,0 0,1 0,0 1,1-1,1 0,0 0,0 1,1-1,0 0,1 1,5 3,0 0,1 0,1-1,0 0,1-1,1 0,0-1,0 0,1-1,1 0,0-1,0 0,1-1,0 0,1-1,0-1,0-1,0 0,1-1,0 0,0-1,0-1,1-1,-1 0,1-1,-1-1,1 0,-1-1,16-4,-6 1,1-1,-1-1,0-2,-1 0,0-2,0-1,-1-1,0-1,-1-1,-1-1,0 0,-1-2,-1-1,0-1,-2 0,0-1,4-8,-15 19,79-123,-84 127,1-1,-1 0,0 0,-1-1,1 1,-1 0,0 0,-1-1,1 1,-2 0,1-1,0 1,-1-1,0 1,-1 0,1 0,-1 0,-1 0,1 0,-1 0,0 1,0-1,-1 0,-3-3,0 0,-1 0,-1 1,0 0,0 0,0 1,-1 0,0 1,0 0,0 0,-1 1,0 1,0-1,-1 2,1 0,-1 0,1 1,-1 1,0-1,-12 2,-1 0,-1 1,1 2,0 0,0 2,0 0,0 2,1 1,0 1,-7 4,-66 41,60-28</inkml:trace>
  <inkml:trace contextRef="#ctx0" brushRef="#br0" timeOffset="3478.361">3251 1976,'-10'41,"2"1,2 0,1 1,3-1,1 1,4 22,-2-13,-1-48,1 0,-1 0,1 0,-1 1,0-1,-1 0,1 0,-1 0,0 0,0 0,0 0,0 0,-1 0,0 0,1-1,-1 1,-1-1,1 1,0-1,-1 0,0 1,0-2,0 1,0 0,0 0,0-1,-1 0,1 0,-1 0,0 0,-1 0,-153 4,98-9,10-2,0-1,0-3,1-2,1-2,0-3,1-1,-14-9,-16-21,69 31,13 12</inkml:trace>
  <inkml:trace contextRef="#ctx0" brushRef="#br0" timeOffset="3944.225">3194 2343,'0'2,"1"1,-1-1,1 1,-1-1,1 1,-1-1,1 1,0-1,0 0,1 0,-1 1,0-1,1 0,-1 0,1 0,0 0,-1-1,1 1,0 0,0-1,0 1,0-1,1 0,-1 0,0 0,0 0,1 0,-1 0,1-1,-1 1,1-1,-1 1,1-1,-1 0,1 0,-1 0,1 0,1-1,100-13,-104 14,426-137,-376 128,-33 12</inkml:trace>
  <inkml:trace contextRef="#ctx0" brushRef="#br0" timeOffset="4881.072">3223 2456,'17'121,"-10"-79,-3 1,-1 0,-1 0,-5 35,1 5,-26 143,27-189,2-25,-1 1,0-1,-1 1,0-1,-1 0,0 0,-1 1,-1-1,0-1,0 1,-1-1,-2 4,-135 155,-89 101,75-102,95-92,85-79,14-23,-18 11</inkml:trace>
  <inkml:trace contextRef="#ctx0" brushRef="#br0" timeOffset="5313.108">3139 3302,'3'0,"0"0,0 0,0 0,0 0,-1 1,1-1,0 1,0 0,0 0,0 0,-1 0,1 1,-1-1,1 1,-1-1,1 1,-1 0,0 0,0 0,0 0,0 0,0 0,0 1,-1-1,1 1,-1-1,1 1,-1 0,0 0,0-1,0 1,-1 0,1 0,-1 0,0 0,1 1,5 11,77 193,-8-21,28 80,-102-266,-1 1,1 0,0-1,-1 1,1-1,0 1,0-1,0 0,0 1,0-1,0 0,0 1,1-1,-1 0,0 0,1 0,-1 0,1-1,-1 1,1 0,-1 0,1-1,0 1,-1-1,1 0,0 1,-1-1,1 0,0 0,-1 0,1 0,0 0,-1 0,1-1,0 1,-1-1,1 1,0-1,-1 1,1-1,-1 0,1 0,-1 0,1 0,-1 0,0 0,0 0,1 0,-1-1,1 0,6-13</inkml:trace>
  <inkml:trace contextRef="#ctx0" brushRef="#br0" timeOffset="6233.172">3110 1553,'0'4,"0"7,5 2,1-7,1-4</inkml:trace>
  <inkml:trace contextRef="#ctx0" brushRef="#br0" timeOffset="6644.716">3393 1553,'0'4,"-5"3,-2 3,1 2</inkml:trace>
  <inkml:trace contextRef="#ctx0" brushRef="#br0" timeOffset="7182.269">3082 1722,'0'5,"5"6,6 6,6 1,5-4,4-4,2-3,1-3,0-2,1-7,-1-2,-5-4,-2-1,-4-3,-1 1,-8 3,-5 3</inkml:trace>
  <inkml:trace contextRef="#ctx0" brushRef="#br0" timeOffset="8398.252">2574 508,'-75'146,"-108"244,83-114,173-397,-9 11,-6-3,-4-3,30-97,18-53,-102 265,0 0,0 0,0 0,0 0,0 0,1 1,-1-1,0 0,0 0,1 0,-1 0,1 0,-1 0,1 0,-1 0,1 1,-1-1,1 0,0 0,-1 1,1-1,0 0,0 1,-1-1,1 1,0-1,0 1,0-1,0 1,0 0,0-1,0 1,0 0,0 0,-1 0,1-1,0 1,0 0,0 0,0 1,0-1,0 0,0 0,0 0,0 1,0-1,0 0,0 1,0-1,0 1,-1-1,1 1,0 0,0-1,0 1,-1 0,1-1,0 1,-1 0,1 0,-1-1,1 1,-1 1,12 20,-2 2,-1-1,-1 1,-1 1,0-1,0 14,2 4,109 385,-110-402,-6-24,-1 1,0 0,1-1,-1 1,0 0,0 0,0 0,0 0,0-1,0 2,0-1,-1 0,1 0,-1 0,1 0,-1 0,0 0,0 0,0 1,0-1,0 0,-1 0,1 0,-1 0,1 0,-1 0,0 0,1 0,-1 0,0 0,-1 0,1 0,0 0,0-1,-1 1,1-1,-1 1,1-1,-1 1,0-1,0 0,1 0,-1 0,0 0,0 0,0 0,0 0,0-1,-1 1,1-1,0 1,0-1,0 0,-14-2,1-1,-1 0,1-1,-1-1,2 0,-1-1,0-1,1 0,0-1,1 0,0-1,0-1,-7-7,0 2,-173-125,148 98,43 31</inkml:trace>
  <inkml:trace contextRef="#ctx0" brushRef="#br0" timeOffset="8884.744">3110 226,'3'61,"3"0,2-1,3 0,6 11,-5-21,-2-1,-2 2,-2-1,-2 1,-3-1,-2 15,-5-30,7-41</inkml:trace>
  <inkml:trace contextRef="#ctx0" brushRef="#br0" timeOffset="9065.304">3505 621,'0'0</inkml:trace>
  <inkml:trace contextRef="#ctx0" brushRef="#br0" timeOffset="9280">3420 339,'15'14,"9"6,0-2</inkml:trace>
  <inkml:trace contextRef="#ctx0" brushRef="#br0" timeOffset="9596.849">3957 395,'-13'7,"1"1,-1 0,2 1,-1 0,1 1,1 0,0 1,0 0,1 0,0 1,1 1,0-1,1 1,1 0,0 1,1-1,0 1,-1 11,5-21,1 0,0 0,0 0,0 0,1 0,-1 0,1 0,0 0,1 0,-1 0,0 0,1-1,0 1,0 0,0-1,0 0,1 1,-1-1,1 0,0 0,0 0,0-1,0 1,0-1,1 0,-1 0,1 0,0 0,-1 0,2-1,3 2,0 0,0 0,1-1,-1-1,1 0,-1 0,1 0,-1-1,1 0,-1-1,1 0,-1 0,8-3,-8 2,0 0,-1-1,0 0,1 0,-1-1,-1 0,1 0,0 0,-1-1,0 0,0-1,0 1,-1-1,0 0,0 0,2-5,3-9</inkml:trace>
  <inkml:trace contextRef="#ctx0" brushRef="#br0" timeOffset="9971.55">4295 537,'70'-52,"-41"33,-2-2,0 0,-1-2,-1-1,-2-1,1-2,-23 26,1 0,-1 0,0 0,1 0,-1 0,0 0,1 0,-1-1,0 1,0-1,0 1,0-1,0 1,-1-1,1 1,0-1,-1 0,1 1,-1-1,0 0,1 0,-1 1,0-1,0 0,0 0,0 1,0-1,-1 0,1 0,0 1,-1-1,0 0,1 1,-1-1,0 0,0 1,1-1,-1 1,-1-1,1 1,0 0,0-1,0 1,-1 0,1 0,-1 0,1 0,-1 0,1 0,-1 1,1-1,-1 0,0 1,1-1,-2 1,-8 1,1 1,0 1,0 0,1 0,-1 1,1 0,-1 1,1 0,1 0,-1 1,1 0,0 0,0 1,1 1,0-1,0 1,0 0,1 0,-2 5,1-5,0 0,0 0,1 1,0 0,0 1,1-1,0 1,1 0,0 1,0-1,2 0,-1 1,1 0,0 0,1-1,1 1,0 0,0 0,1 0,0 0,1 0,0-1,1 1,0-1,0 1,1-1,1 1,33 17,-18-21</inkml:trace>
  <inkml:trace contextRef="#ctx0" brushRef="#br0" timeOffset="11568.858">3534 565,'0'5,"0"6,4 1,3 4,-1 4,-2 2,0 4,-2 1,-1 2,4-5,2-6</inkml:trace>
  <inkml:trace contextRef="#ctx0" brushRef="#br0" timeOffset="14050.972">7513 3979,'109'23,"171"-15,-170-10,246-27,147 29,-384 14,-98-9,1-1,-1-2,1 0,-1-1,1-1,17-3,238-23,230 27,-418 11,-75-13</inkml:trace>
  <inkml:trace contextRef="#ctx0" brushRef="#br0" timeOffset="18654.274">7880 2060,'-17'227,"9"-166,3 0,2 1,6 52,-2-16,26 71,29 28,-55-193,1 12,0 1,0 0,-2 0,0 0,-1 0,-1-1,0 1,-1 0,-6 15,1-19,-1 0,0 0,-1-1,0-1,-1 0,-1 0,1-1,-10 6,18-13,-227 216,205-193,0 1,1 1,2 1,1 1,2 1,-9 19,-94 147,121-196,-13 23,14-24,0-1,0 1,0 0,1 0,-1 0,0 0,0 0,1 0,-1-1,0 1,0 0,1 0,-1 0,0 0,0 0,1 0,-1 0,0 0,0 0,1 0,-1 0,0 1,0-1,1 0,-1 0,0 0,0 0,1 0,-1 0,0 0,0 1,0-1,1 0,-1 0,0 0,0 1,0-1,0 0,0 0,1 0,-1 1,0-1,0 0,0 0,0 1,0-1,121-102,-102 82</inkml:trace>
  <inkml:trace contextRef="#ctx0" brushRef="#br0" timeOffset="19138.962">7908 3218,'27'73,"71"325,-92-374,2 0,1 0,1-1,1-1,1 1,1-2,0 0,5 4,15 9,-20-28</inkml:trace>
  <inkml:trace contextRef="#ctx0" brushRef="#br0" timeOffset="20016.367">7851 2371,'-9'5,"-18"11,-14 3,-5 3,-4-3,2 1,4 2,5-3,-1 0,2 1,2-2,13-9,14-11,14-10,11-8,8 0,4-2,-3 3</inkml:trace>
  <inkml:trace contextRef="#ctx0" brushRef="#br0" timeOffset="20636.13">7908 2371,'-14'0,"21"0,26 1,165 38,-156-26,-2 3,0 1,-1 2,29 19,74 36,-75-46,-49-22</inkml:trace>
  <inkml:trace contextRef="#ctx0" brushRef="#br0" timeOffset="21700.321">7964 1326,'-15'-8,"-1"1,-1 0,1 1,-1 1,0 1,-1 0,1 1,-1 1,-7 0,17 2,1 1,-1-1,0 1,0 0,0 1,1 0,-1 0,1 1,0 0,0 0,0 1,0 0,0 0,1 0,-1 1,1 0,0 1,1-1,-1 1,1 0,1 0,-2 2,-3 6,0 1,1 1,0 0,1 0,1 0,1 1,0-1,1 1,1 1,1-1,0 0,1 1,1-1,0 1,3 13,2-14,0-1,1 1,1-1,1 0,0-1,1 0,0 0,1-1,1 0,0-1,1 0,0-1,1 0,1-1,3 2,6 8,-9-12,0 0,1-1,0-1,0 0,0-1,1-1,0 0,0-1,1-1,-1-1,1 0,-1-1,1 0,-1-2,1 0,0 0,-1-2,2-1,2 1,-1-1,1-1,-1 0,-1-2,1 0,-1-1,-1-1,1-1,-1 0,-1-1,0-1,-1 0,0-1,-1-1,0-1,-1 0,4-6,-11 10,0-1,0 1,-1-1,0 0,-1 0,-1 0,0-1,-1 1,0-1,0 0,-2 0,1 1,-2-1,0 0,0 0,-1 1,-1-1,0 1,-1-1,-2-4,-1-2,-1 0,0 1,-1 0,-2 1,1 0,-2 0,0 1,-1 1,-1 0,0 1,-1 0,-12-9,15 16,1-1,-1 1,-1 1,1 0,-1 1,0 0,0 1,-1 1,1 0,-1 0,1 1,-1 1,0 1,0 0,0 0,1 2,-1-1,0 2,1 0,0 1,-1 0,1 1,1 0,-1 1,0 1,-11 7</inkml:trace>
  <inkml:trace contextRef="#ctx0" brushRef="#br0" timeOffset="22303.368">7824 1468,'4'5,"8"1,0-4,-1-4</inkml:trace>
  <inkml:trace contextRef="#ctx0" brushRef="#br0" timeOffset="22569.524">8134 1355,'0'5,"0"6,-5 2,-1 2,-1 5,7-2,3-3</inkml:trace>
  <inkml:trace contextRef="#ctx0" brushRef="#br0" timeOffset="23084.242">7908 1609,'2'7,"0"-1,0 1,1-1,0 1,1-1,-1 0,1 0,0-1,0 1,1-1,0 0,0 0,0 0,0-1,1 0,0 0,0 0,0-1,0 1,0-2,4 2,-7-2,2 1,-1-1,1 0,0 0,-1 0,1 0,0-1,0 0,1 0,-1 0,0-1,0 1,0-1,1-1,-1 1,0-1,0 0,0 0,0 0,0-1,0 1,0-1,-1 0,1-1,0 1,-1-1,0 0,0 0,0-1,3-2,41-60,-40 44</inkml:trace>
  <inkml:trace contextRef="#ctx0" brushRef="#br0" timeOffset="24020.466">8811 368,'0'-10,"0"29,0 34,0 480,16-431,-18-99,-5-24,4 2</inkml:trace>
  <inkml:trace contextRef="#ctx0" brushRef="#br0" timeOffset="24553.398">8698 198,'11'-11,"-1"0,2 1,-1 0,1 1,1 0,0 1,0 0,1 1,12-4,7-4,2 2,0 1,1 2,0 1,23-2,49 14,-106-3,1 0,-1 1,1 0,-1-1,1 1,-1 0,1 0,-1 1,0-1,1 0,-1 1,0-1,0 1,0 0,0 0,0 0,-1 0,1 0,0 0,-1 0,0 1,1-1,-1 0,0 1,0-1,-1 1,1-1,0 1,-1-1,1 1,-1 0,0-1,0 1,0 0,0-1,-1 1,1 0,-1-1,-3 10,0-1,-1 0,0 0,-1-1,0 1,-1-1,0 0,0-1,-1 0,-9 8,-7 10,-130 132,152-156,0 0,0 0,1 0,-1 0,0 0,1 1,0-1,0 0,0 1,0-1,1 1,-1-1,1 1,0 0,0-1,0 1,0-1,1 1,-1-1,1 1,0-1,0 1,0-1,1 0,-1 1,1-1,0 0,0 0,0 0,0 0,0-1,1 1,-1 0,1-1,0 0,-1 0,1 0,0 0,1 0,-1 0,0-1,1 1,215 85,-208-83,-1 1,0-1,-1 2,1-1,-1 2,0-1,-1 1,1 0,4 6,-11-11,0 0,-1 0,1 0,0 1,-1-1,1 0,-1 1,0-1,0 1,0-1,0 1,0 0,-1-1,1 1,-1 0,0 0,0-1,0 1,0 0,0 0,0-1,-1 1,1 0,-1 0,0-1,0 1,0-1,0 1,0-1,-1 1,1-1,-1 0,1 0,-1 1,0-1,0 0,0-1,0 1,0 0,0 0,-29 21,-1-1,-1-1,-1-2,0-1,-29 9,-102 20,138-40</inkml:trace>
  <inkml:trace contextRef="#ctx0" brushRef="#br0" timeOffset="24851.393">9630 593,'-6'10,"1"1,0 0,1 0,1 1,-1-1,2 1,0 0,0 0,1 0,1 0,0 0,0-1,1 1,1 0,0 0,0 0,4 8,-4-16,0-1,1 1,-1-1,1 0,0 0,0 0,0 0,0 0,0-1,1 1,-1-1,1 0,-1 0,1 0,0-1,0 1,0-1,0 0,0 0,0 0,0-1,0 1,0-1,0 0,1 0,-1-1,0 1,0-1,0 0,0 0,0 0,2-1,0 0,-1 0,1 0,0-1,-1 1,0-1,0 0,0-1,0 1,0-1,-1 0,1 0,-1 0,0-1,0 0,-1 0,0 0,1 0,-2 0,1 0,0-1,-1 0,0-1,0 1,0-1,0 1,-1-1,0 1,0-1,-1 1,1-1,-2 1,1-1,-1 1,0-1,0 1,0-1,-1 1,0 0,-1 0,1 0,-1 0,0 0,-1 0,1 1,-1 0,0-1,-1 1,1 1,-1-1,0 1,0 0,0 0,-1 0,1 1,-1-1,0 2,-3-2,-11 0</inkml:trace>
  <inkml:trace contextRef="#ctx0" brushRef="#br0" timeOffset="25425.715">10166 1,'-6'4,"0"0,0 1,0 0,1 0,0 1,0 0,0 0,1 0,0 0,0 0,1 1,-1 0,1 0,1 0,-1 0,1 0,1 1,-1-1,1 2,-11 175,5-28,-15-34,21-122,1 1,0-1,0 1,0-1,-1 1,1-1,0 1,0-1,0 1,0-1,0 1,0-1,0 1,0-1,0 0,0 1,0-1,0 1,1-1,-1 1,0-1,0 1,0-1,1 1,-1-1,0 0,0 1,1-1,-1 1,0-1,1 0,-1 0,1 1,-1-1,0 0,1 1,-1-1,1 0,-1 0,1 0,-1 0,1 1,-1-1,1 0,-1 0,1 0,-1 0,1 0,-1 0,1 0,-1 0,0 0,1 0,-1-1,1 1,-1 0,1 0,-1 0,1-1,-1 1,1 0,-1 0,0-1,1 1,-1 0,37-25,-27 17,7-6,1 1,1 0,0 2,1 0,0 1,0 1,1 1,0 1,0 1,1 0,0 2,0 1,0 0,0 2,10 0,-28 3,1-1,0 1,0 0,-1 1,1-1,-1 1,0 0,0 0,0 0,0 0,0 1,-1-1,1 1,-1 0,0 0,0 1,0-1,-1 0,0 1,0 0,0-1,0 1,-1 0,0 0,0 0,0 0,0 0,-1 0,0 0,0 1,0-1,-1 0,0 0,0 0,0 0,0 0,-1-1,0 1,0 0,0-1,-1 1,1-1,-3 3,-4 7,-1 1,-1-2,-1 1,0-1,0-1,-1 0,-1-1,0-1,0 0,-1-1,-1 0,1-1,-1-1,-1 0,1-2,-1 1,0-2,0-1,0 0,-1-1,1 0,-13-2,26 0,0-1,0 1,0-1,0 0,1 0,-1-1,0 1,1-1,-1 0,1 0,-1 0,1 0,0 0,0-1,0 0,0 1,0-1,1 0,-1 0,1-1,0 1,0 0,0-1,0 1,1-1,-1 0,1 0,0 1,0-1,0 0,1-2,-4-18</inkml:trace>
  <inkml:trace contextRef="#ctx0" brushRef="#br0" timeOffset="31121.156">430 4346,'-7'-2,"1"-1,-1 1,1 0,-1 1,1 0,-1 0,0 0,0 1,1 0,-1 0,0 0,0 1,1 0,-1 1,0 0,1 0,0 0,-1 0,1 1,0 0,0 1,0-1,1 1,-1 0,1 1,0-1,0 1,1 0,-1 0,1 0,0 2,-8 17,1 0,2 2,0-1,2 1,0 0,2 1,1-1,1 1,2 0,0 0,2 0,3 19,-4-41,0 0,0 1,1-1,0 0,0 1,0-1,1 0,0 0,0 0,0 0,1 0,-1 0,1-1,0 1,0-1,1 0,0 0,-1 0,1 0,0-1,1 0,-1 0,1 0,-1 0,1 0,0-1,0 0,0 0,0 0,0-1,1 0,-1 0,0 0,1-1,-1 1,0-1,1-1,-1 1,0-1,5-1,11-5,-1-1,0-1,-1-1,0 0,-1-2,0 0,-1-1,0-1,-1 0,0-1,-2-1,0-1,0 0,8-15,-11 19,-1-1,0 0,-1-1,-1-1,0 1,-1-1,0 0,-2-1,0 1,0-1,-2 0,0 0,-1-1,-1 1,-1 0,0-1,-1 1,-1 0,-2-8,3 20,-1 1,0 0,-1-1,1 1,-1 0,0 1,0-1,0 0,-1 1,1-1,-1 1,1 0,-1 1,0-1,0 0,-1 1,1 0,0 0,-1 1,0-1,1 1,-1 0,0 0,-4 0,-4-1,0 1,0 1,0 0,1 1,-1 0,0 1,0 0,-9 4,-1 2,1 2,0 0,0 2,2 0,-1 1,2 1,-17 16,2-2</inkml:trace>
  <inkml:trace contextRef="#ctx0" brushRef="#br0" timeOffset="32742.887">11408 3528,'-17'17,"-302"272,110-115,54-26,141-137</inkml:trace>
  <inkml:trace contextRef="#ctx0" brushRef="#br0" timeOffset="33219.835">10871 3444,'0'1,"-1"1,0 0,1-1,0 1,-1 0,1-1,0 1,0 0,0 0,0-1,0 1,1 0,-1 0,0-1,1 1,0-1,-1 1,1 0,0-1,-1 1,1-1,0 1,0-1,0 0,1 1,0 0,-2-1,160 242,-18-27,88 88,-218-286</inkml:trace>
  <inkml:trace contextRef="#ctx0" brushRef="#br0" timeOffset="34944.719">118 198,'-16'25,"1"0,1 1,2 1,0 0,2 1,1 0,1 0,2 1,0 0,2 0,2 1,0 3,1-27,1 0,0 0,0 0,0 0,1 0,-1 0,2-1,-1 1,0 0,1 0,0-1,1 1,-1-1,1 0,0 1,0-1,1-1,0 1,-1 0,2-1,-1 0,5 4,-6-8,0 0,0 0,0 0,0 0,0-1,0 0,0 1,0-1,0 0,0 0,0-1,0 1,0-1,-1 1,1-1,-1 0,1 0,-1 0,0 0,0 0,0-1,0 1,0-1,0 1,-1-1,1 0,0-1,4-3,80-146,40-53,-70 105,-76 239,15-19,6 1,5-1,5-1,7 14,-7-56,-3 0,-4 1,-3 0,-8 74,4-129,0 0,-2-1,0 1,-1-1,-1-1,-1 1,-1-1,-1 0,-1-1,0 0,-1-1,-2 0,1-1,-2-1,0 0,-1-1,-1-1,0 0,-1-1,0-1,-1 0,-6 1,23-11,-1-1,0 1,0-1,1 1,-1-1,0 0,0 0,-1 0,1 0,0-1,0 1,0-1,0 0,-1 0,1 0,0 0,0-1,0 1,0-1,-1 0,1 0,0 0,0 0,0 0,1-1,-1 1,0-1,1 0,-1 0,1 0,-1 0,1 0,0-1,0 1,0-1,0 1,0-1,0 0,1 0,0 1,-1-2,0-15,1-1,1 1,0 0,1-1,2 1,0 0,0 0,2 0,0 1,2 0,0 0,1 0,0 1,2 0,0 0,1 1,160-240,-54 110,-93 121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7.2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1,'-10'28,"-3"20,1 6,2-1,3-5,3-6,2-5,1-9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7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35 174,'-5'10,"0"1,0 1,1-1,0 1,1-1,0 1,1 0,0 0,1 1,1-1,0 0,0 0,1 0,1 0,0 0,1 0,3 9,-5-18,0-1,1 1,0-1,-1 1,1-1,0 0,0 0,0 0,1 0,-1 0,0-1,1 1,-1-1,1 1,-1-1,1 0,0 0,-1 0,1 0,0 0,0-1,0 0,0 1,0-1,-1 0,1 0,0 0,0-1,0 1,0-1,0 0,-1 1,1-1,0 0,-1-1,1 1,-1 0,2-1,87-69,-81 62,0-1,-1 0,0 0,-1-1,0 0,-1 0,0-1,-1 0,0 0,-1-1,0 0,-1 0,0 0,-1 0,-1 0,0-1,-1 1,0-1,-1 1,-2-11,0 19,0 0,0 0,-1 0,0 1,0-1,0 1,0-1,-1 1,0 0,0 0,0 1,0-1,0 1,-1 0,0 0,1 0,-1 1,0 0,0 0,-1 0,1 0,0 1,-4-1,-16-2</inkml:trace>
  <inkml:trace contextRef="#ctx0" brushRef="#br0" timeOffset="288.254">515 88,'-10'16,"1"0,0 0,1 1,0 0,2 0,0 1,1 0,0 0,2 0,0 0,1 1,1 0,1-15,1 0,-1 0,1 0,0 0,0 0,0 0,1 0,-1 0,1 0,0 0,0-1,0 1,1-1,-1 0,1 0,0 0,0 0,0 0,0 0,0-1,1 1,-1-1,1 0,0 0,-1 0,1-1,0 1,0-1,0 0,0 0,0-1,0 1,1-1,-1 0,0 0,0 0,0 0,0-1,0 0,0 1,0-2,0 1,0 0,0-1,0 0,-1 0,1 0,-1 0,2-1,8-4,-1 1,0-2,-1 0,0 0,0-1,0 0,-1-1,-1 0,1 0,-2-1,0 0,0-1,-1 0,0 0,-1-1,0 0,-2 0,1 0,0-7,-5 12,0 1,-1 0,0-1,-1 1,0 0,0 0,0 0,-1 0,0 0,0 0,-1 1,0 0,0 0,0 0,-1 0,0 0,0 1,0 0,-1 0,0 0,-5-2,-4-6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20.1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53 112,'6'-9,"1"1,0-1,0 2,1-1,0 1,0 0,0 1,1 0,0 0,0 1,1 0,-1 1,1 0,1 0,-9 2,0 0,0 1,0-1,0 1,0 0,0 0,1 0,-1 0,0 0,1 0,-1 0,1 1,-1-1,1 1,-1 0,1 0,-1 0,1 0,0 0,-1 1,1-1,-1 1,0-1,1 1,-1 0,1 0,-1 0,0 0,0 0,1 1,-1-1,0 1,0 0,-1-1,1 1,0 0,0 0,-1 0,1 0,-1 0,0 0,0 1,0-1,0 0,0 1,0-1,0 1,-1 1,-3 8,-2 0,1-1,-2 1,1-1,-2 0,0 0,0-1,0 0,-1 0,-5 3,11-11,-61 68,42-50,1 1,2 1,0 1,1 1,-12 22,27-42,0 0,0 0,0 0,1 0,-1 0,1 1,0-1,0 0,1 1,-1-1,1 1,0-1,0 0,0 1,1-1,0 1,0-1,0 0,0 1,0-1,1 0,0 0,0 0,0 0,0 0,1-1,0 1,-1-1,1 0,0 1,1-1,-1 0,1-1,-1 1,1-1,0 1,0-1,0 0,0-1,0 1,0-1,2 1,2-1,0 1,-1-2,1 1,0-1,0 0,0-1,-1 1,1-2,0 1,-1-1,1 0,-1-1,0 0,0 0,0 0,0-1,0 0,-1 0,1-1,-1 0,2-2,9-6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20.4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28,'0'19,"-5"17,-1 6,0 1,1-2,1-3,2-4,1-2,5-7,3-2,4-6,5-6,5-4,4-9,-3-3</inkml:trace>
  <inkml:trace contextRef="#ctx0" brushRef="#br0" timeOffset="251.445">339 1,'-29'43,"-14"28,-4 13,5-4,10-11,11-12,8-11,7-8,5-6,1-4,7-2,1 0,5-4,0-2,2-4,-1-5</inkml:trace>
  <inkml:trace contextRef="#ctx0" brushRef="#br0" timeOffset="514.614">509 198,'-9'13,"1"0,0 0,1 1,1 0,0 0,1 1,0 0,2 0,-1 0,2 0,0 0,1 1,0-1,2 1,-1-1,2 0,2 12,-3-23,1 0,0 1,0-1,0 0,0 0,1-1,-1 1,1 0,0-1,0 0,1 0,-1 1,1-2,-1 1,1 0,0-1,0 0,0 0,0 0,0 0,0-1,1 1,-1-1,1 0,-1-1,1 1,-1-1,1 0,-1 0,1 0,-1 0,1-1,-1 0,1 0,-1 0,0-1,4-1,1 0,-1 0,0-1,0 0,0 0,0-1,-1 0,0 0,0-1,0 0,0 0,-1 0,0-1,-1 0,0 0,0-1,0 1,-1-1,0 0,0-1,-1 1,0-1,-1 1,0-1,0 0,-1 0,0 0,0 1,-1-1,0 0,-1 0,0 0,0 0,-1 0,0 0,-1 1,0-1,0 1,-1 0,0 0,0 0,-4-5,1 3,-1 0,0 1,0 1,0-1,-1 1,-1 0,1 1,-1 0,0 1,-1 0,1 1,-12-5,-3 2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9.4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402 0,'-39'0,"-36"5,-10 6,4 2,12-2,17-3</inkml:trace>
  <inkml:trace contextRef="#ctx0" brushRef="#br0" timeOffset="3947.604">346 1553,'37'-70,"85"-239,36-75,-3 46,-91 165,-58 148,1 1,1-1,0 1,2 1,1 0,1 0,2-1,-13 23,0 0,0 0,0-1,0 1,0 0,0 0,-1-1,1 1,0 0,-1-1,1 1,-1-1,0 1,1-1,-1 1,0-1,0 1,0-1,0 1,0-1,0 1,-1-1,1 1,0 0,-1-1,1 1,-1-1,0 1,1 0,-1-1,0 1,0 0,0 0,0 0,0-1,0 1,0 0,0 0,0 0,0 1,-1-1,1 0,0 0,-1 1,1-1,0 1,-1-1,1 1,-1-1,1 1,-1 0,1 0,-1 0,1 0,-1 0,1 0,-1 0,1 0,-1 1,1-1,0 1,-1-1,1 1,-1 0,-4-1,1 0,-1 1,1 0,-1 1,1-1,-1 1,1 0,0 0,0 0,0 1,0 0,1 0,-1 0,1 1,-1-1,1 1,0 0,1 0,-1 0,1 1,-1 0,2-1,-1 1,0 0,1 0,0 0,0 1,0-1,1 0,0 1,0-1,0 1,1 0,0-1,0 5,3 2,2 1,-1-1,2 0,0 0,0 0,1-1,0 1,1-2,0 1,1-1,0-1,1 0,0 0,0 0,1-2,0 1,0-1,1-1,7 3,-18-8,-1 0,1-1,-1 1,1-1,-1 1,1 0,-1-1,1 0,0 1,-1-1,1 1,0-1,-1 0,1 1,0-1,0 0,-1 0,1 1,0-1,0 0,-1 0,1 0,0 0,0 0,0 0,-1 0,1-1,0 1,0 0,-1 0,1 0,0-1,-1 1,1-1,0 1,-1 0,1-1,0 1,-1-1,1 1,-1-1,1 1,-1-1,1 0,-1 1,1-1,-1 0,0 1,1-1,-1 0,0 1,1-1,-1 0,0 0,0 0,0 1,0-1,0 0,0 0,0 1,0-1,0 0,0 0,0 1,-1-1,1 0,-14-57,12 52,-66-178,64 163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0,'-2'1,"0"1,0-1,0 1,1-1,-1 1,0-1,1 1,-1 0,1 0,0 0,0 0,0 0,0 0,0 0,0 0,0 1,0-1,1 0,0 0,-1 1,1-1,0 0,0 1,0-1,0 2,0-1,-3 281,29-115,0-28,-10-95,-18-42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19.5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85,'1329'0,"-911"-27,188 26,-325 29,475-28,-154 0,-297-27,104 27,-116 27,146-15,-153 5,163-15,-213-4,408 1,-220-26,79-1,0-2,354 31,-467-30,120 30,-217 27,221-28,-252 28,68-27,151 9,-117 9,115-19,-197-2,-155 3,284-13,-222-1,121 9,-251 4,-9 5,-32 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6:5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3923 2373,'197'-33,"-25"8,-170 25,44-4,-45 4,-1 0,1 0,0 0,0 0,-1 0,1 0,0-1,-1 1,1 0,0 0,0-1,-1 1,1 0,0-1,-1 1,1 0,-1-1,1 1,-1-1,1 1,-1-1,1 1,-1-1,1 0,-1 1,1-1,-1 0,0 1,0-1,1 0,-1 1,0-1,0 0,0 1,1-1,-1 0,0 0,0 1,0-1,0 0,-1 0,1 1,0-1,0 0,0 1,0-1,-1 0,1 1,0-1,-1 0,1 1,-1-1,1 1,-1-2,-97-108,68 79,19 26</inkml:trace>
  <inkml:trace contextRef="#ctx0" brushRef="#br0" timeOffset="2249.255">6379 3164,'284'-30,"-195"16,-76 11,0 0,0 1,0 0,0 1,1 0,-1 1,0 1,12 1,-7 4</inkml:trace>
  <inkml:trace contextRef="#ctx0" brushRef="#br0" timeOffset="2498.91">6322 3502,'39'0,"31"0,13 0,-1 0,-12 0,-11 0,-12 0,-9 0,-5-5,-5-1,-7 0</inkml:trace>
  <inkml:trace contextRef="#ctx0" brushRef="#br0" timeOffset="-552.244">3923 2853,'-21'-4,"30"27,-5-14,38 81,-4 2,-4 1,21 95,-54-184,11 43,-3 1,-1 1,-3-1,-1 3,13 48,-17-98,0-1,1 0,-1 1,0-1,1 1,-1-1,0 0,1 1,-1-1,0 0,1 0,-1 1,1-1,-1 0,1 0,-1 0,1 0,-1 1,1-1,-1 0,1 0,-1 0,1 0,-1 0,1 0,-1 0,1 0,-1 0,1-1,-1 1,0 0,1 0,-1 0,1 0,-1-1,1 1,-1 0,1-1,-1 1,0 0,1-1,-1 1,0 0,1-1,-1 1,0-1,0 1,1 0,-1-1,0 1,0-1,0 1,1-1,-1 1,0-1,0 1,0-1,0 1,0-1,0 1,11-33,79-427,-71 396,2 1,3 1,20-35,0-2,-35 65,-11 34,4 6</inkml:trace>
  <inkml:trace contextRef="#ctx0" brushRef="#br0" timeOffset="876.929">4742 3220,'-185'379,"79"-225,106-155,0 1,0-1,0 0,-1 1,1-1,0 0,0 1,-1-1,1 0,-1 1,1-1,0 0,-1 1,1-1,-1 1,1-1,-1 1,0-1,1 1,-1 0,1-1,-1 1,0 0,1-1,-1 1,0 0,1 0,-1-1,0 1,0 0,1 0,-1 0,0 0,1 0,-1 0,0 0,0 0,1 1,-1-1,0 0,1 0,-1 0,0 1,1-1,-1 0,0 1,1-1,-1 1,1-1,-1 1,0-1,1 1,-1-1,1 1,0-1,-1 1,1 0,0-1,-1 1,1 0,0-1,-1 1,1 0,0-1,0 1,0 0,0 0,60-111,-41 82,86-138,53-32,-158 196,1 1,0-1,0 1,0 0,-1 0,1 0,1 0,-1-1,0 1,0 0,0 1,0-1,1 0,-1 0,0 0,1 1,-1-1,1 1,-1-1,1 1,-1 0,1-1,-1 1,1 0,-1 0,1 0,-1 0,1 0,-1 1,1-1,-1 0,1 1,-1-1,1 1,-1-1,1 1,-1 0,0-1,0 1,1 0,-1 0,0 0,0 0,0 0,0 0,0 1,0-1,0 0,0 0,0 1,10 191,10-19,-9-85,-14-89,1 0,-1 1,0-1,0 0,0 0,1 0,-1 0,0 0,0 0,1-1,-1 1,0-1,0 1,1-1,-1 1,0-1,1 0,-1 0,1 0,-1 0,1 0,-1 0,1 0,0-1,0 1,-1 0,1-1,0 1,0-1,0 1,0-1,-180-181,139 149,21 22</inkml:trace>
  <inkml:trace contextRef="#ctx0" brushRef="#br0" timeOffset="1209.603">5391 3107,'-24'34,"-18"24,-1 9,1 2,4-7,3-8,8-9,3-2,1-4,0-3,4-4,0-2,-2-6,4-3,-1 1,7-5,6-4</inkml:trace>
  <inkml:trace contextRef="#ctx0" brushRef="#br0" timeOffset="1784.492">5702 3417,'-48'11,"1"2,0 2,1 2,1 2,-36 21,79-39,0 0,0-1,0 1,0 0,0 0,0 0,0 0,0 0,0 1,0-1,1 1,-1-1,0 1,1-1,0 1,-1 0,1 0,0 0,0 0,0 0,0 0,0 0,0 0,0 0,1 0,-1 0,1 1,0-1,0 0,0 0,0 1,0-1,0 0,0 0,1 0,-1 1,1-1,0 0,-1 0,1 0,0 0,0 0,0 0,1 0,-1 0,0 0,1-1,0 2,6 1,0 0,0 0,0-1,1 0,-1 0,1-1,0 0,-1-1,1 0,0 0,0-1,0 0,0-1,6 0,70 5,-84-4,-1 1,1-1,0 0,0 0,0 1,0-1,0 0,-1 1,1-1,0 1,0-1,-1 1,1 0,0-1,-1 1,1 0,0-1,-1 1,1 0,-1 0,1 0,-1-1,0 1,1 0,-1 0,0 0,0 0,1 0,-1 0,0 0,0-1,0 1,0 0,0 0,0 0,0 0,-1 0,1 0,0 0,0 0,-1-1,1 1,0 0,-1 0,1 0,-1 0,1-1,-1 1,0 0,0 0,-30 38,31-39,-167 152,165-150,0-1,0 1,0-1,1 1,-1 0,1-1,-1 1,1 0,-1 0,1 0,0 0,0 1,0-1,0 0,1 0,-1 1,1-1,-1 0,1 1,0-1,0 0,0 1,0-1,0 1,0-1,1 0,-1 1,1-1,-1 0,1 0,0 1,0-1,0 0,0 0,1 0,-1 0,1 0,-1 0,1-1,-1 1,1 0,0-1,0 1,0-1,0 0,0 0,0 1,0-1,0-1,1 1,-1 0,0 0,1-1,0 1,11 1,-1 1,1-2,-1 0,1 0,0-2,-1 1,1-2,-1 0,1 0,-1-1,0-1,0 0,0-1,3-3,5-2</inkml:trace>
  <inkml:trace contextRef="#ctx0" brushRef="#br0" timeOffset="6749.958">9737 3191,'-20'13,"1"0,1 1,0 1,1 1,1 0,0 1,2 1,0 0,0 1,-3 10,9-20,1-1,0 1,1 1,0-1,1 1,0 0,1 1,-1-1,2 1,0 0,0-1,1 1,0 1,1-1,0 0,1 0,0 1,1-1,0 0,2 8,-1-16,0 0,0-1,0 1,0 0,1-1,-1 1,1-1,0 0,-1 0,1 0,0 0,0 0,0 0,1-1,-1 0,0 1,0-1,1-1,-1 1,1 0,-1-1,1 1,-1-1,1 0,-1-1,1 1,1-1,94-25,-93 24,-1-1,1 0,0 0,-1 0,0 0,0-1,0 0,0 0,0-1,-1 1,0-1,0 0,0 0,-1 0,1 0,-1-1,-1 0,1 1,-1-1,1-1,1-13</inkml:trace>
  <inkml:trace contextRef="#ctx0" brushRef="#br0" timeOffset="7064.519">9483 2853,'305'-138,"-300"137,70-21,-73 21,-1 1,1 0,0 0,0 0,0 0,-1 0,1 1,0-1,0 0,0 1,-1 0,1-1,0 1,-1 0,1 0,-1 0,1 0,-1 0,1 0,-1 0,1 0,-1 1,0-1,0 0,0 1,0-1,0 1,0 0,0-1,0 1,-1 0,1-1,-1 1,1 0,-1 0,0-1,1 1,-1 2,-17 108,13-103,1 0,0 0,1 0,0 0,0 1,1-1,1 1,-1-1,2 1,-1-1,1 1,0-1,3 9,42 30,-26-37</inkml:trace>
  <inkml:trace contextRef="#ctx0" brushRef="#br0" timeOffset="7418.834">10414 3277,'48'0,"40"0,10 0,-3 0,-12-5,-15-2,-11 1,-9 1,-8 1,-6 2,-5 1,-6 1</inkml:trace>
  <inkml:trace contextRef="#ctx0" brushRef="#br0" timeOffset="7667.963">10781 2994,'-10'29,"-7"38,-2 17,4 5,-2-9,3-13,3-9,4-8,8-9,3-6,7-9,1-9</inkml:trace>
  <inkml:trace contextRef="#ctx0" brushRef="#br0" timeOffset="9003.571">11458 3050,'178'-54,"-74"39,-102 15,1-1,-1 1,0 0,0 0,1 1,-1-1,0 0,0 1,1-1,-1 1,0 0,0 0,0 0,0 0,0 0,0 0,0 0,0 1,-1-1,1 1,0-1,-1 1,1 0,-1 0,0-1,0 1,1 0,-1 0,0 0,-1 1,1-1,0 0,-1 0,1 0,-1 1,1-1,-1 0,0 0,0 1,0-1,0 0,-1 0,1 2,-5 12,-1 1,-1-2,0 1,-1-1,0 0,-1 0,-1-1,-1 0,-10 10,11-11,-41 48,32-40,0 1,1 1,2 0,0 1,2 1,-3 7,13-22,1 0,0 0,1 0,0 0,0 0,1 1,1-1,0 1,1 9,-1-17,0 1,1 0,-1 0,1-1,0 1,0-1,0 1,1-1,0 1,-1-1,1 0,0 1,0-1,1 0,-1 0,1-1,-1 1,1 0,0-1,0 0,0 0,0 0,0 0,1 0,-1 0,1-1,-1 0,2 1,9 1,-5 1,0 0,0-1,1-1,-1 1,1-1,-1-1,1 0,0 0,0-1,-1 0,1-1,0 0,-1-1,1 0,-1 0,1-1,-1 0,0-1,0 0,0 0,-1-1,3-1,6-9,-3 3</inkml:trace>
  <inkml:trace contextRef="#ctx0" brushRef="#br0" timeOffset="4647.685">7761 2910,'-5'-45,"4"46,0 0,-1-1,1 1,0 0,-1 0,1 0,0 0,0 0,0 0,0 1,0-1,0 0,0 1,1-1,-1 0,0 1,1-1,-1 1,1-1,-1 1,1-1,0 1,0-1,0 1,0-1,0 1,0-1,0 1,0 1,-29 188,-2 49,4-134,26-78,7-21</inkml:trace>
  <inkml:trace contextRef="#ctx0" brushRef="#br0" timeOffset="4983.923">8185 2937,'-24'33,"2"0,1 2,2 0,2 1,1 1,1 0,-3 21,15-53,1 0,0 0,0 0,0 1,1-1,0 0,0 1,0-1,1 1,-1-1,1 1,1-1,-1 1,1-1,0 1,0-1,1 0,-1 1,1-1,0 0,1 0,-1 0,1 0,0-1,0 1,1-1,-1 0,1 1,0-2,0 1,0 0,1-1,-1 0,1 0,0 0,0-1,0 1,2 0,8-3,0 0,0-1,0-1,-1 0,1-1,0-1,-1 0,0-1,0 0,0-1,-1-1,0 0,0-1,-1 0,0-1,0 0,1-3,7-5,-1-1,-1 0,-1-2,-1 0,-1-1,0 0,-1-1,-2-1,0-2,-7 16,-1 0,-1-1,1 1,-2-1,1 0,-2 0,1 0,-1 0,-1-1,0 1,0 0,-1 0,0 0,-1 0,0 0,0 0,-1 0,-1 0,0 1,0 0,0 0,-2 0,1 0,-3-3,4 7,-1 1,1-1,-1 1,0 0,0 0,0 0,0 1,-1-1,0 1,1 1,-1-1,0 1,0 0,-1 0,1 1,0 0,0 0,-1 0,1 1,-1 0,1 0,-1 1,1-1,0 1,0 1,-1-1,1 1,0 0,0 1,0 0,1 0,-1 0,1 0,-1 1,1 0,0 0,0 1,-23 22,3 0</inkml:trace>
  <inkml:trace contextRef="#ctx0" brushRef="#br0" timeOffset="5363.022">9003 2937,'-22'16,"0"1,1 1,2 1,-1 1,2 0,1 1,1 1,0 1,2 0,0 1,0 5,12-25,0 0,0 0,0 0,1 1,0-1,0 0,0 0,0 1,1-1,0 1,0-1,0 0,0 1,1-1,-1 1,1-1,0 0,1 1,-1-1,1 0,-1 0,1 0,1 0,-1-1,0 1,1 0,0-1,0 0,0 1,0-1,0-1,1 1,0 0,3 1,3 1,1 0,0-1,0-1,0 0,1-1,-1 0,1 0,-1-1,1-1,0 0,-1 0,1-1,-1-1,1 0,-1 0,0-1,0-1,0 0,0 0,0-1,-1-1,0 0,0 0,-1 0,0-2,0 1,0-1,-1 0,0-1,-1 0,1 0,-2-1,0 1,0-1,0-1,-1-1,0 3,0 0,-1-1,-1 0,0 0,0 0,0 0,-2 0,1 0,-1 0,-1-1,1 1,-2-1,0 1,0 0,-1 0,0-1,0 1,-1 0,-1 1,0-1,-3-6,3 8,0 1,0 0,-1 0,1 0,-2 0,1 1,-1 0,0 0,0 1,0-1,-1 1,0 1,0-1,0 1,-1 0,1 1,-1 0,0 0,0 1,0-1,0 2,0-1,0 1,-1 1,1-1,-7 2,-12 3</inkml:trace>
  <inkml:trace contextRef="#ctx0" brushRef="#br0" timeOffset="12155.641">7705 2373,'-19'4,"1"0,0 1,0 1,0 0,1 2,0 0,0 0,1 2,0 0,0 1,1 1,1 0,0 1,1 0,0 1,-4 8,8-5,1 0,0 1,2 0,0 1,0-1,2 1,1 0,0 0,1 1,1 10,0-20,-32 345,3 146,32-218,-2-280,-1 0,1 0,0-1,0 1,1 0,-1 0,1-1,-1 1,1 0,0-1,0 1,0 0,0-1,0 1,1-1,-1 0,1 1,0-1,-1 0,1 0,0 0,0 0,0 0,1-1,-1 1,0-1,1 1,-1-1,1 0,-1 0,1 0,0 0,-1 0,1-1,0 1,-1-1,1 0,0 0,0 0,0 0,-1 0,1 0,0-1,0 0,-1 1,1-1,0 0,-1 0,1-1,50-16,139-34,-166 50</inkml:trace>
  <inkml:trace contextRef="#ctx0" brushRef="#br0" timeOffset="9317.69">12221 2966,'-40'89,"28"-59,8-23,0 1,0-1,0 1,1 0,1 0,-1 0,1 0,0 1,1-1,0 0,1 1,-1-1,1 1,1-1,0 1,0-1,1 1,0-1,0 0,1 0,0 0,0 0,3-4,-1 0,1 0,0-1,-1 1,1-1,1-1,-1 1,0-1,1 0,-1-1,1 0,-1 0,1 0,0 0,0-1,-1 0,1-1,0 0,-1 0,1 0,-1-1,1 0,-1 0,0 0,1-1,-1 0,-1 0,1-1,0 0,-1 0,0 0,0 0,4-5,38-52,-34 45</inkml:trace>
  <inkml:trace contextRef="#ctx0" brushRef="#br0" timeOffset="9567.416">12588 2937,'-62'89,"4"2,4 3,-33 81,78-158,0 0,2 1,0 0,1 0,1 1,1-1,0 1,1 0,2 0,0 0,0 1,2-1,0-15,-1 1,1 0,1-1,-1 1,1-1,-1 0,1 1,1-1,-1 0,0 0,1 0,0-1,0 1,0 0,0-1,1 0,-1 0,1 0,0 0,0-1,0 1,0-1,1 0,-1 0,0-1,1 1,-1-1,1 0,1 0,16-3</inkml:trace>
  <inkml:trace contextRef="#ctx0" brushRef="#br0" timeOffset="9817.56">12955 3078,'-39'38,"2"1,2 1,2 2,1 2,-18 35,47-76,0 1,0 0,0 0,1 0,0 0,0 0,0 1,0-1,1 1,-1-1,1 1,1-1,-1 1,0 0,1-1,0 1,0 0,1-1,-1 1,1 0,0-1,0 1,0-1,1 1,0-1,0 1,0-1,0 0,0 0,1 0,0-1,0 1,0 0,0-1,1 0,-1 0,1 0,0 0,0 0,2 0,9 0,0 0,0-1,0 0,1-1,-1-1,1 0,-1-1,1-1,-1-1,0 0,0-1,0 0,-1-1,4-2,-6 2,0-1,0 0,-1 0,1-2,-2 1,1-1,-1 0,0-1,-1-1,0 1,0-1,-1-1,-1 0,1 0,-2 0,0-1,0 0,-1 0,0 0,-1-1,-1 0,0 0,-1 0,0 0,-1 0,-1 5,-1 1,0-1,0 1,-1 0,0 0,0 0,-1 0,1 0,-2 0,1 0,-1 1,0 0,0 0,-1 0,0 0,0 1,0-1,-1 1,1 1,-1-1,-1 1,1 0,0 0,-1 1,0 0,0 0,0 0,0 1,0 0,0 1,-1-1,1 2,-8-1,-10 5</inkml:trace>
  <inkml:trace contextRef="#ctx0" brushRef="#br0" timeOffset="10402.927">13434 3417,'193'-98,"-184"93,-8 2,1 1,0 1,0-1,0 0,0 0,0 1,0-1,0 1,1-1,-1 1,0 0,1 0,-1 0,1 0,-1 1,1-1,0 1,-1-1,1 1,0 0,-1 0,1 0,-1 0,1 1,0-1,-1 1,1 0,-1-1,1 1,-1 0,1 0,-1 1,0-1,1 0,-1 1,1 0,3 16,-1 0,-1 0,-1 1,0-1,-1 1,-1 0,-1-1,-2 14,2-1,-3 340,3-358,-1-1,-1 1,0-1,-1 0,0 0,-1 0,0 0,-1-1,0 1,-1-1,-6 9,10-19,1 1,-1 0,0 0,0-1,0 1,0-1,0 1,0-1,0 0,-1 0,1 0,0 0,-1 0,1 0,0-1,-1 1,1-1,-1 0,1 1,-1-1,1-1,-1 1,1 0,-1 0,1-1,-1 0,1 1,-1-1,1 0,0 0,0 0,-1 0,1-1,0 1,0-1,-1-1,-67-66,57 49</inkml:trace>
  <inkml:trace contextRef="#ctx0" brushRef="#br0" timeOffset="10768.715">13547 2966,'30'-18,"-2"-1,0-2,-1-1,-1-1,-1-1,-1-1,-1-1,7-13,-30 38,0 1,1-1,-1 0,0 1,0-1,1 1,-1-1,0 1,1-1,-1 1,0-1,1 1,-1-1,1 1,-1-1,1 1,-1-1,1 1,-1 0,1-1,-1 1,1 0,-1 0,1 0,0-1,-1 1,1 0,0 0,-1 0,1 0,-1 0,1 0,0 0,-1 0,1 0,0 0,-1 0,1 0,-1 1,1-1,0 0,-1 0,1 1,-1-1,1 0,-1 1,1-1,-1 1,1-1,-1 1,1-1,-1 1,0-1,1 1,-1-1,0 1,1-1,-1 1,0-1,0 1,1 0,13 48,-10-35,1 3,1-1,0-1,2 1,0-1,0-1,1 0,1 0,1 0,0-1,0-1,1 0,11 8,-8-9</inkml:trace>
  <inkml:trace contextRef="#ctx0" brushRef="#br0" timeOffset="11286.873">14027 2373,'401'200,"-396"-198,-1 1,0-1,0 1,0 0,0 0,-1 1,1-1,-1 1,0 0,0 0,0 0,0 0,-1 0,1 1,-1-1,0 1,-1-1,1 1,-1 0,0 0,0-1,0 1,-1 0,0 0,0 0,0 0,-1 5,-5 40,-3 0,-2 0,-1-1,-20 46,-1 10,8 0,4 1,6 1,4 1,4 0,7 72,-27 86,27-264,0-1,0 1,-1-1,1 1,0-1,0 1,-1-1,1 1,-1-1,1 1,-1-1,0 0,1 1,-1-1,0 0,0 0,0 1,0-1,0 0,0 0,-1 0,1 0,0-1,0 1,-1 0,1 0,0-1,-1 1,1-1,-1 1,1-1,-1 1,1-1,-1 0,1 0,-1 0,1 0,-1 0,1 0,-1 0,1-1,-1 1,1 0,0-1,-1 1,1-1,-1 1,1-1,-156-83,139 78</inkml:trace>
  <inkml:trace contextRef="#ctx0" brushRef="#br0" timeOffset="13535.22">14874 2204,'16'220,"-31"33,12-216,-2-1,-1 0,-2 0,-1 0,-2-1,-5 9,-7-7,11-25</inkml:trace>
  <inkml:trace contextRef="#ctx0" brushRef="#br0" timeOffset="13785.595">15099 2430,'-37'14,"1"2,1 2,0 1,-25 19,56-37,1 1,-1-1,1 1,0 0,0 0,-1 0,1 0,1 0,-1 1,0-1,1 1,-1 0,1 0,0 0,0 0,0 0,0 0,0 1,1-1,-1 1,1-1,0 1,0-1,1 1,-1 0,1-1,0 1,-1 0,2 0,-1-1,0 1,1 0,0-1,-1 1,2-1,-1 1,0-1,1 1,-1-1,1 0,1 2,9 4,1-1,0 0,0 0,1-1,0-1,0 0,0-1,1-1,0 0,0-1,4 0,48 15,-8 7,-43-17</inkml:trace>
  <inkml:trace contextRef="#ctx0" brushRef="#br0" timeOffset="14218.287">15241 2881,'217'-205,"-217"204,1 0,0 0,-1 0,1 0,0 0,0 1,0-1,0 0,0 0,0 1,0-1,0 0,0 1,0-1,0 1,0 0,1-1,-1 1,0 0,0 0,0 0,1 0,-1 0,0 0,0 0,0 0,1 0,-1 0,0 1,0-1,0 0,0 1,0-1,0 1,0-1,1 1,-1 0,-1-1,1 1,0 0,0 0,0 0,0 0,-1 0,1 0,0 0,-1 0,1 0,0 0,-1 0,0 0,1 0,-1 0,0 1,1-1,-1 0,0 0,0 1,2 2,-1-2,0 1,0-1,1 1,0-1,-1 0,1 1,0-1,0 0,0 0,0-1,0 1,1 0,-1-1,1 1,-1-1,1 0,-1 1,1-1,0-1,-1 1,1 0,0-1,0 1,-1-1,1 0,0 0,0 0,0 0,0 0,-1-1,3 0,91-35,-59 19,-17 8,-18 7,1 1,0-1,0 0,1 1,-1 0,0-1,0 1,1 1,-1-1,1 0,-1 1,0 0,1-1,-1 1,1 1,-1-1,1 0,-1 1,0 0,1 0,-1 0,0 0,1 0,1 2,5 4,0-1,0-1,1 1,-1-2,1 1,0-2,1 1,-1-2,1 1,1-1,11 0</inkml:trace>
  <inkml:trace contextRef="#ctx0" brushRef="#br0" timeOffset="14467.886">14704 3248,'48'-10,"45"-12,16-3,-2 3,-13 0,-13 5,-16 4,-14 5,-11 4,-7 2,-10 2</inkml:trace>
  <inkml:trace contextRef="#ctx0" brushRef="#br0" timeOffset="14886.821">15015 3417,'0'380,"5"-329,28-77,3-22,-22 28,1 0,1 2,0 0,2 0,-1 2,11-7,-22 17,1 1,-1 0,1 1,1-1,-1 1,1 1,-1-1,1 1,0 0,0 1,0 0,1 1,-1-1,0 1,1 1,4 0,-10 1,-1-1,0 1,0 0,0 0,-1 0,1 1,0-1,0 0,0 1,-1-1,1 1,-1 0,1-1,-1 1,0 0,0 0,0 0,0 0,0 0,0 0,0 0,-1 0,1 0,-1 1,1-1,-1 0,0 0,0 0,0 1,0-1,0 0,-1 1,-14 72,-16 37,51-83,-4-22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1 824,'23'8,"1"-1,0-2,1 0,0-1,-1-2,1-1,0 0,0-2,0-1,0-1,-1-1,1-1,-1-2,0 0,15-7,0-6,-1-1,-1-2,-1-1,-1-2,-2-1,0-2,-2-1,-1-1,-2-2,-1-1,-1-1,7-16,20-33,-4-2,-4-3,1-12,-8 32,-21 97,-8 21,-2 0,-3 1,-1 0,-4 43,1-43,-1 6,-3 0,-2-1,-2 0,-12 40,17-81,-1-1,0 1,-1-1,0 0,-1-1,-1 0,0 1,0-2,-2 1,1-1,-1-1,0 0,-1 0,-1 0,1-2,-1 1,-1-1,0-1,0 0,-5 2,-32 8,1-2,-2-2,0-2,-14-1,31-4,30-5,0 1,0-1,0 0,0-1,0 1,0-1,0 1,0-1,0 0,0 0,0 0,-1 0,1-1,0 1,0-1,0 0,0 0,0 0,0 0,0 0,1-1,-1 1,0-1,1 0,-1 0,1 0,0 0,0 0,-1-1,1 1,1-1,-1 1,0-1,0-13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0,'-115'108,"4"4,-8 21,98-109,1 0,1 1,1 1,1 1,-7 17,22-41,1 0,0 0,-1 1,1-1,0 1,1-1,-1 1,1-1,-1 1,1-1,0 1,0-1,1 1,-1 0,1-1,0 1,0-1,0 0,0 1,0-1,1 0,0 0,-1 0,1 0,0 0,1 0,-1 0,0-1,1 1,-1-1,1 1,0-1,0 0,0 0,0 0,0-1,1 1,-1-1,0 0,1 0,-1 0,2 0,16 3,0-1,0-2,1 0,-1-1,0-1,0 0,0-2,0-1,0 0,0-2,-1 0,0-2,0 0,-1-1,0-1,-1 0,0-2,0 0,-2-1,1 0,-2-2,0 0,0-1,-1 0,-2-1,1 0,5-14,-13 25,0-1,0 1,-1-1,-1-1,1 1,-1 0,0-1,-1 0,1 0,-2 0,1 0,-1 0,0 0,-1 0,0 0,0 0,-1 0,0 0,0 0,-1 0,0 0,0 0,-1 0,0 1,-3-5,0 4,0 1,-1 0,0 1,0 0,-1 0,0 0,0 1,0 0,-1 1,0 0,1 0,-1 1,-1 0,1 0,0 1,-1 0,1 1,-1 0,0 1,1 0,-1 0,1 1,-1 0,1 1,-1 0,1 0,-2 2,-17 7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2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9,'15'31,"52"96,-6 3,-6 3,-6 2,7 47,-55-183,-1 1,1 0,-1 0,1-1,-1 1,1 0,-1 0,1-1,-1 1,1 0,-1 0,1 0,-1 0,1 0,-1 0,1 0,-1 0,1 0,0 0,-1 0,1 0,-1 0,1 1,-1-1,1 0,-1 0,1 1,-1-1,0 0,1 0,-1 1,1-1,-1 0,0 1,1-1,-1 1,1-1,-1 1,0-1,0 0,1 1,-1-1,0 1,0-1,0 1,0 0,1-1,10-53,-11 53,20-99,4 2,5 1,3 1,12-15,23-79,-56 175,-8 19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52,'-73'85,"4"3,4 3,-18 39,72-92,66-111,131-179,-84 108,-102 142,1 1,0 0,0 0,0 0,0 0,0 1,0-1,0 0,0 0,1 1,-1-1,0 0,0 1,1-1,-1 1,0 0,1-1,-1 1,0 0,1 0,-1 0,0 0,1 0,-1 0,0 0,1 0,-1 1,0-1,1 0,-1 1,0-1,1 1,-1 0,0-1,0 1,0 0,0 0,0 0,0 0,0-1,0 1,0 1,0-1,0 0,-1 0,1 0,0 0,-1 1,1-1,-1 0,1 0,-1 1,0-1,1 0,-1 1,0-1,0 0,0 2,19 124,-12-37,20 12,-26-100,0-1,0 1,0-1,-1 1,1-1,0 1,-1-1,1 1,-1 0,1-1,-1 1,0 0,0-1,0 1,0 0,0 0,0-1,0 1,0 0,-1-1,1 1,-1 0,1-1,-1 1,0-1,0 1,1-1,-1 1,0-1,0 0,0 1,-1-1,1 0,0 0,0 0,-1 0,1 0,-1 0,1 0,-1 0,1 0,-1-1,1 1,-1-1,0 1,1-1,-1 0,0 1,1-1,-1 0,0 0,0 0,1 0,-1-1,0 1,1 0,-1-1,0 1,1-1,-1 0,1 1,-2-2,-132-73,57 38,54 27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9,'-1'-1,"0"1,0-1,0 0,0 0,0 1,0-1,0 0,0 1,0-1,0 1,-1 0,1-1,0 1,0 0,0 0,-1-1,1 1,0 0,0 0,-1 1,1-1,0 0,0 0,0 0,-1 1,1-1,0 1,0-1,0 1,0-1,0 1,0 0,0 0,0-1,0 1,0 0,0 0,0 0,0 0,1 0,-1 0,0 0,1 0,-1 0,1 0,-1 0,1 1,-25 32,1 1,2 1,2 1,-9 23,-32 57,20-50,15-27,2 1,2 1,2 1,-4 15,16-32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0,'-349'156,"343"-152,-45 29,50-32,0 0,0-1,0 1,1 0,-1 0,0 0,1-1,-1 1,1 0,-1 0,1 0,-1 0,1 0,0 0,-1 0,1 0,0 0,0 0,0 0,-1 0,1 0,0 0,1 0,-1 0,0 0,0 0,0 0,1 0,-1 0,0 0,1 0,-1 0,1 0,-1 0,1 0,-1 0,1-1,0 1,-1 0,1 0,0-1,0 1,0 0,0-1,-1 1,1-1,0 1,0-1,0 0,1 1,7 3,0-1,0 1,0-2,0 1,1-1,-1-1,1 0,-1 0,1-1,-1 0,7-1,84 12,-98-10,0 0,-1-1,0 1,1 0,-1 0,1 0,-1 0,0 0,0 0,0 1,0-1,0 0,0 0,0 1,0-1,0 1,0-1,-1 1,1-1,-1 1,1-1,-1 1,1 0,-1-1,0 1,0 0,0-1,0 1,0 0,0-1,-1 1,1 0,0-1,-1 1,1-1,-1 1,0-1,1 1,-1-1,0 1,0 0,-42 62,42-62,-119 118,108-109,8-8,0 0,0 1,0-1,0 1,1 0,0 0,0 0,0 0,0 1,0-1,1 1,0 0,0-1,0 1,1 0,-1 0,1 0,0 0,1 1,-1 3,4-6,-1 0,1 0,-1-1,1 1,0-1,0 1,1-1,-1 0,0 0,1-1,-1 1,1-1,-1 1,1-1,0 0,-1 0,1-1,0 1,0-1,0 0,0 0,-1 0,1 0,0-1,0 0,0 0,-1 0,3-1,13-2,0-1,0-1,-1 0,0-2,-1 0,1-1,-1 0,-1-2,0 0,-1 0,4-5,-6 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56,'50'-10,"0"2,0 2,1 3,33 1,6-11,-79 9,1 1,-1 1,1 0,0 1,0 0,0 1,-1 0,1 1,11 1,-6 15,-16-6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1,'-2'1,"0"0,0 1,0-1,0 1,1-1,-1 1,1 0,-1 0,1-1,-1 1,1 0,0 0,0 1,0-1,0 0,1 0,-1 0,0 1,1-1,-1 0,1 1,0-1,-3 9,-7 27,2 1,2 0,1-1,2 2,2-1,2 0,2 17,-1 42,-2 155,0-229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89,'43'-5,"34"-7,8 0,-1-4,-9 1,-13 3,-13 4,-9 3,-7 2,-4 2,-2 1,-6 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2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0,'-32'147,"-12"147,34 60,11-354,-1-1,1 1,-1 0,0 0,1 0,-1 0,1 0,-1 0,1 0,-1 0,1 0,-1 0,1 0,-1 0,1 0,-1 0,0 0,1 1,-1-1,1 0,-1 0,1 1,-1-1,0 0,1 0,-1 1,0-1,1 0,-1 1,0-1,1 0,-1 1,0-1,0 1,1-1,-1 0,0 1,0-1,0 1,0-1,0 1,0-1,1 1,-1-1,0 1,0-1,0 1,-1-1,1 1,20-42,7-27,-16 36</inkml:trace>
  <inkml:trace contextRef="#ctx0" brushRef="#br0" timeOffset="255.386">396 170,'-73'48,"1"4,3 3,-18 21,35-7,51-68,0 1,1-1,-1 1,0 0,1 0,-1 0,1-1,0 1,-1 0,1 0,0 0,0 0,0-1,1 1,-1 0,0 0,1 0,-1 0,1-1,-1 1,1 0,0-1,0 1,0 0,0-1,0 1,0-1,0 1,0-1,1 0,-1 0,1 1,-1-1,1 0,-1 0,1 0,0-1,-1 1,1 0,0 0,-1-1,3 1,106 19,37 26,-129-36</inkml:trace>
  <inkml:trace contextRef="#ctx0" brushRef="#br0" timeOffset="686.461">481 621,'254'-279,"-253"278,-1-1,1 1,-1 0,1 0,0 0,0 0,-1 0,1 0,0 0,0 0,0 1,0-1,0 0,0 0,0 1,0-1,1 1,-1-1,0 1,0-1,0 1,1 0,-1-1,0 1,1 0,-1 0,0 0,0 0,1 0,-1 0,0 1,0-1,1 0,-1 1,0-1,0 1,0-1,1 1,-1-1,0 1,0 0,0-1,0 1,0 0,0 0,0 0,-1 0,1 0,0 0,0 0,-1 0,1 0,0 1,-10 65,8-63,-1 1,0 0,1 0,0 0,0 1,1-1,0 0,-1 0,2 0,-1 1,0-1,1 0,0 0,1 0,-1 0,1 0,0 2,1-5,0 0,0 0,1 0,-1-1,0 1,1-1,-1 0,1 0,-1 0,1 0,-1 0,1-1,0 0,-1 0,1 0,0 0,-1 0,1-1,0 0,-1 1,1-1,-1-1,1 1,-1 0,0-1,1 0,-1 0,0 0,0 0,0 0,-1 0,1-1,0 0,1 1,195-141,-197 142,1 0,-1 0,1 0,0 0,-1 0,1 0,0 1,0 0,-1-1,1 1,0 0,0 0,-1 1,1-1,0 0,0 1,-1 0,1 0,0 0,-1 0,1 0,-1 0,1 1,-1-1,0 1,1-1,-1 1,0 0,0 0,0 0,0 0,1 3,10 6</inkml:trace>
  <inkml:trace contextRef="#ctx0" brushRef="#br0" timeOffset="952.036">1751 86,'-250'255,"-32"32,-121 84,-56 15,389-296,61-67</inkml:trace>
  <inkml:trace contextRef="#ctx0" brushRef="#br0" timeOffset="1415.591">1384 707,'-34'44,"1"2,3 1,1 2,3 1,2 1,2 0,3 2,1 1,-4 33,-4 90,26-176,0 1,0 0,0 0,1-1,-1 1,0 0,1-1,-1 1,1 0,-1-1,1 1,0-1,0 1,0-1,-1 1,2-1,-1 0,0 1,0-1,0 0,1 0,-1 0,0 0,1 0,-1 0,1 0,-1 0,1 0,-1-1,1 1,0-1,-1 1,1-1,0 0,0 0,-1 0,1 0,0 0,0 0,-1 0,1 0,0-1,-1 1,1 0,0-1,-1 0,1 1,-1-1,1 0,-1 0,1 0,-1 0,0 0,1 0,-1 0,0-1,0 1,0 0,0-1,0 1,0-1,0 1,0-1,160-161,-133 139,104-72,-131 95,1 0,-1 0,0 0,1 1,-1-1,0 0,1 1,-1-1,1 1,-1 0,1-1,-1 1,1 0,-1 0,1 0,-1 0,1 0,-1 0,1 1,-1-1,1 0,-1 1,0-1,1 1,-1 0,0-1,1 1,-1 0,0 0,0 0,1 0,-1 0,0 0,0 0,0 0,0 0,0 0,-1 1,1-1,0 0,-1 1,1-1,0 1,-1-1,0 1,1-1,-1 1,4 78,-4-69,-2 16,0-20,1-1,1 1,-1-1,1 1,0 0,0-1,1 1,0-1,0 1,1-1,0 1,0-1,0 0,1 1,0-1,9 7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1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32 273,'55'-52,"2"2,2 3,2 2,6 0,7 13,-72 32,0-1,0 1,0 0,0 0,0 0,-1 0,1 0,0 1,0-1,0 0,0 1,0-1,-1 1,1 0,0 0,-1 0,1 0,0 0,-1 0,1 0,-1 0,1 1,-1-1,0 0,0 1,0-1,0 1,0 0,0-1,0 1,0 0,0-1,-1 1,1 0,-1 0,1 0,-1 0,0 0,0 1,1 16,-2-1,0 0,-1 0,-1 0,-1 0,0 0,-1-1,-1 1,-1-1,0-1,-1 1,-1-1,-1-1,-9 12,-8 22,-111 173,81-137,4 3,-15 41,63-118,0 1,1 0,0 0,1 0,0 0,1 1,0-1,1 1,1-1,0 12,0-19,1 0,0 1,0-1,1 0,-1 0,1 0,0 0,0-1,0 1,1 0,0-1,0 0,0 0,0 0,1 0,0 0,0 0,0-1,0 0,0 0,0 0,1 0,0-1,-1 0,1 0,4 1,10 1,0-2,0 0,0-2,1 0,-1-1,0 0,0-2,0-1,0 0,0-1,-1-1,1-1,-2 0,1-1,13-9,-27 15,146-94,-131 81</inkml:trace>
  <inkml:trace contextRef="#ctx0" brushRef="#br0" timeOffset="333.275">1584 47,'-38'24,"1"2,0 1,2 2,-13 15,7-7,-18 15,2 2,3 2,3 3,2 1,2 3,4 2,2 2,-6 21,38-70,1 1,1 0,0 1,2 0,0 0,2 0,0 0,0 17,3-30,0 0,0 1,1-1,0 1,0-1,1 0,0 0,0 0,1 0,0 0,0 0,1-1,-1 1,2-1,-1 0,0 0,1-1,0 1,1-1,-1 0,1 0,0-1,0 0,0 0,4 1,10 3,1-2,0 0,0-1,1-1,-1-1,1-1,0-1,-1-1,1-1,0-1,-1-1,1 0,14-6,-24 7,0 0,0-1,0-1,0 0,-1 0,1-1,-1 0,0-1,-1-1,1 0,-2 0,1-1,-1 0,0 0,0-1,-1-1,0 1,-1-1,0-1,-1 1,0-1,0 0,-1 0,-1-1,0 0,0 0,-1 0,0-7,-3 12,0 0,-1 0,0 1,0-1,0 1,-1-1,0 1,0-1,-1 1,0 0,0 0,0 0,-1 0,0 1,0-1,0 1,-1 0,1 1,-1-1,-1 1,1 0,0 0,-3-1,-141-65,134 66,0 0,1 0,-1 1,0 1,-1 1,1 0,0 1,0 0,-1 1,1 1,0 1,0 0,1 1,-1 0,1 1,0 1,0 0,0 1,1 1,-6 3,-8 8</inkml:trace>
  <inkml:trace contextRef="#ctx0" brushRef="#br0" timeOffset="665.765">2347 301,'-31'1,"1"1,-1 2,0 1,1 1,0 2,1 1,0 1,0 1,1 2,1 1,0 1,0 1,2 1,0 2,1 0,1 2,1 0,1 2,-15 20,29-34,-1 0,1 1,1 0,0 0,0 1,1 0,0 0,1 0,0 1,1-1,0 1,1 0,0 0,1 0,0 0,1 0,1 0,0 0,0 0,1-1,0 1,1 0,1-1,0 1,0-1,1 0,1 0,3-1,0 0,0 0,1-1,0-1,1 1,0-2,0 1,1-2,0 1,0-2,0 0,1 0,0-1,0 0,0-1,0-1,2 0,11 1,1-1,0-2,-1 0,1-2,-1-1,0-1,0-1,6-3,-12 2,0 0,0-2,-1-1,0 0,-1-1,0-1,-1 0,0-2,0 0,-1-1,-1 0,-1-1,0-1,-1-1,0 0,-2 0,0-1,-1 0,0-1,-2 0,5-16,-10 20,-1-1,-1 0,0 0,-1 0,0 0,-2-1,1 2,-2-1,-1 0,0 0,0 1,-2 0,0 0,0 0,-2 1,0 0,0 0,-1 1,-1 0,0 1,-1 0,0 0,-1 2,0-1,-1 1,0 1,0 0,-1 1,0 0,-1 2,0-1,0 2,0 0,-15-3,-4 5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5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0,'0'5,"0"7,0 5,0 5,0 4,0 2,0 1,0 0,0 1,0-1,0 0,0-1,5-4,1-2,0 0,-1 2,-2 0,-1-2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7.2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1,'-10'28,"-3"20,1 6,2-1,3-5,3-6,2-5,1-9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7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35 174,'-5'10,"0"1,0 1,1-1,0 1,1-1,0 1,1 0,0 0,1 1,1-1,0 0,0 0,1 0,1 0,0 0,1 0,3 9,-5-18,0-1,1 1,0-1,-1 1,1-1,0 0,0 0,0 0,1 0,-1 0,0-1,1 1,-1-1,1 1,-1-1,1 0,0 0,-1 0,1 0,0 0,0-1,0 0,0 1,0-1,-1 0,1 0,0 0,0-1,0 1,0-1,0 0,-1 1,1-1,0 0,-1-1,1 1,-1 0,2-1,87-69,-81 62,0-1,-1 0,0 0,-1-1,0 0,-1 0,0-1,-1 0,0 0,-1-1,0 0,-1 0,0 0,-1 0,-1 0,0-1,-1 1,0-1,-1 1,-2-11,0 19,0 0,0 0,-1 0,0 1,0-1,0 1,0-1,-1 1,0 0,0 0,0 1,0-1,0 1,-1 0,0 0,1 0,-1 1,0 0,0 0,-1 0,1 0,0 1,-4-1,-16-2</inkml:trace>
  <inkml:trace contextRef="#ctx0" brushRef="#br0" timeOffset="288.254">515 88,'-10'16,"1"0,0 0,1 1,0 0,2 0,0 1,1 0,0 0,2 0,0 0,1 1,1 0,1-15,1 0,-1 0,1 0,0 0,0 0,0 0,1 0,-1 0,1 0,0 0,0-1,0 1,1-1,-1 0,1 0,0 0,0 0,0 0,0 0,0-1,1 1,-1-1,1 0,0 0,-1 0,1-1,0 1,0-1,0 0,0 0,0-1,0 1,1-1,-1 0,0 0,0 0,0 0,0-1,0 0,0 1,0-2,0 1,0 0,0-1,0 0,-1 0,1 0,-1 0,2-1,8-4,-1 1,0-2,-1 0,0 0,0-1,0 0,-1-1,-1 0,1 0,-2-1,0 0,0-1,-1 0,0 0,-1-1,0 0,-2 0,1 0,0-7,-5 12,0 1,-1 0,0-1,-1 1,0 0,0 0,0 0,-1 0,0 0,0 0,-1 1,0 0,0 0,0 0,-1 0,0 0,0 1,0 0,-1 0,0 0,-5-2,-4-6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20.1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53 112,'6'-9,"1"1,0-1,0 2,1-1,0 1,0 0,0 1,1 0,0 0,0 1,1 0,-1 1,1 0,1 0,-9 2,0 0,0 1,0-1,0 1,0 0,0 0,1 0,-1 0,0 0,1 0,-1 0,1 1,-1-1,1 1,-1 0,1 0,-1 0,1 0,0 0,-1 1,1-1,-1 1,0-1,1 1,-1 0,1 0,-1 0,0 0,0 0,1 1,-1-1,0 1,0 0,-1-1,1 1,0 0,0 0,-1 0,1 0,-1 0,0 0,0 1,0-1,0 0,0 1,0-1,0 1,-1 1,-3 8,-2 0,1-1,-2 1,1-1,-2 0,0 0,0-1,0 0,-1 0,-5 3,11-11,-61 68,42-50,1 1,2 1,0 1,1 1,-12 22,27-42,0 0,0 0,0 0,1 0,-1 0,1 1,0-1,0 0,1 1,-1-1,1 1,0-1,0 0,0 1,1-1,0 1,0-1,0 0,0 1,0-1,1 0,0 0,0 0,0 0,0 0,1-1,0 1,-1-1,1 0,0 1,1-1,-1 0,1-1,-1 1,1-1,0 1,0-1,0 0,0-1,0 1,0-1,2 1,2-1,0 1,-1-2,1 1,0-1,0 0,0-1,-1 1,1-2,0 1,-1-1,1 0,-1-1,0 0,0 0,0 0,0-1,0 0,-1 0,1-1,-1 0,2-2,9-6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20.4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28,'0'19,"-5"17,-1 6,0 1,1-2,1-3,2-4,1-2,5-7,3-2,4-6,5-6,5-4,4-9,-3-3</inkml:trace>
  <inkml:trace contextRef="#ctx0" brushRef="#br0" timeOffset="251.445">339 1,'-29'43,"-14"28,-4 13,5-4,10-11,11-12,8-11,7-8,5-6,1-4,7-2,1 0,5-4,0-2,2-4,-1-5</inkml:trace>
  <inkml:trace contextRef="#ctx0" brushRef="#br0" timeOffset="514.614">509 198,'-9'13,"1"0,0 0,1 1,1 0,0 0,1 1,0 0,2 0,-1 0,2 0,0 0,1 1,0-1,2 1,-1-1,2 0,2 12,-3-23,1 0,0 1,0-1,0 0,0 0,1-1,-1 1,1 0,0-1,0 0,1 0,-1 1,1-2,-1 1,1 0,0-1,0 0,0 0,0 0,0 0,0-1,1 1,-1-1,1 0,-1-1,1 1,-1-1,1 0,-1 0,1 0,-1 0,1-1,-1 0,1 0,-1 0,0-1,4-1,1 0,-1 0,0-1,0 0,0 0,0-1,-1 0,0 0,0-1,0 0,0 0,-1 0,0-1,-1 0,0 0,0-1,0 1,-1-1,0 0,0-1,-1 1,0-1,-1 1,0-1,0 0,-1 0,0 0,0 1,-1-1,0 0,-1 0,0 0,0 0,-1 0,0 0,-1 1,0-1,0 1,-1 0,0 0,0 0,-4-5,1 3,-1 0,0 1,0 1,0-1,-1 1,-1 0,1 1,-1 0,0 1,-1 0,1 1,-12-5,-3 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9.4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402 0,'-39'0,"-36"5,-10 6,4 2,12-2,17-3</inkml:trace>
  <inkml:trace contextRef="#ctx0" brushRef="#br0" timeOffset="3947.604">346 1553,'37'-70,"85"-239,36-75,-3 46,-91 165,-58 148,1 1,1-1,0 1,2 1,1 0,1 0,2-1,-13 23,0 0,0 0,0-1,0 1,0 0,0 0,-1-1,1 1,0 0,-1-1,1 1,-1-1,0 1,1-1,-1 1,0-1,0 1,0-1,0 1,0-1,0 1,-1-1,1 1,0 0,-1-1,1 1,-1-1,0 1,1 0,-1-1,0 1,0 0,0 0,0 0,0-1,0 1,0 0,0 0,0 0,0 1,-1-1,1 0,0 0,-1 1,1-1,0 1,-1-1,1 1,-1-1,1 1,-1 0,1 0,-1 0,1 0,-1 0,1 0,-1 0,1 0,-1 1,1-1,0 1,-1-1,1 1,-1 0,-4-1,1 0,-1 1,1 0,-1 1,1-1,-1 1,1 0,0 0,0 0,0 1,0 0,1 0,-1 0,1 1,-1-1,1 1,0 0,1 0,-1 0,1 1,-1 0,2-1,-1 1,0 0,1 0,0 0,0 1,0-1,1 0,0 1,0-1,0 1,1 0,0-1,0 5,3 2,2 1,-1-1,2 0,0 0,0 0,1-1,0 1,1-2,0 1,1-1,0-1,1 0,0 0,0 0,1-2,0 1,0-1,1-1,7 3,-18-8,-1 0,1-1,-1 1,1-1,-1 1,1 0,-1-1,1 0,0 1,-1-1,1 1,0-1,-1 0,1 1,0-1,0 0,-1 0,1 1,0-1,0 0,-1 0,1 0,0 0,0 0,0 0,-1 0,1-1,0 1,0 0,-1 0,1 0,0-1,-1 1,1-1,0 1,-1 0,1-1,0 1,-1-1,1 1,-1-1,1 1,-1-1,1 0,-1 1,1-1,-1 0,0 1,1-1,-1 0,0 1,1-1,-1 0,0 0,0 0,0 1,0-1,0 0,0 0,0 1,0-1,0 0,0 0,0 1,-1-1,1 0,-14-57,12 52,-66-178,64 163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1.7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1 145,'0'-4,"5"-8,1-5,0-5,-1-4,3 3,1 1,-2 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60,'-1'313,"-24"-174,5-82,15-50</inkml:trace>
  <inkml:trace contextRef="#ctx0" brushRef="#br0" timeOffset="514.316">24 3,'17'0,"30"-1,-26 0,1 1,-1 0,1 1,-1 2,0 0,13 4,-32-6,1-1,0 1,0 0,-1 0,1 1,0-1,-1 1,1-1,-1 1,0 0,1-1,-1 1,0 0,0 1,0-1,-1 0,1 1,0-1,-1 1,1-1,-1 1,0 0,0-1,0 1,0 0,-1 0,1 0,-1 0,0-1,0 1,0 0,0 0,0 0,0 0,-1 0,0 2,-48 95,9-29,40-69,-1 0,1 1,0-1,-1 0,1 0,0 0,0 0,0 0,0 0,1 0,-1 1,0-1,1 0,0 0,-1 0,1 0,0 0,0-1,0 1,0 0,1 0,-1-1,0 1,1 0,-1-1,1 1,-1-1,1 0,0 0,0 1,0-1,-1 0,1-1,0 1,0 0,1 0,69 20,-64-21,-1 0,1 1,-1 0,0 1,0 0,0 0,0 0,0 1,0 0,0 1,-1-1,1 1,-1 0,0 1,-1 0,1 0,-1 0,0 0,0 1,0 0,-1 0,0 0,0 0,2 6,-6-5,-1-1,1 0,-1 1,0-1,-1 1,0-1,0 0,0 0,-1 0,1 0,-1 0,-1-1,1 0,-1 1,0-1,0 0,-1-1,0 1,1-1,-1 0,-1 0,1 0,-1-1,1 0,-1 0,0 0,0-1,-3 1,-7 7,-2 0,0 0,0-1,-1-1,-1-1,1 0,-1-2,0 0,-12 0,27-4,0-1,1 0,-1 0,0-1,1 1,-1-1,1 0,-1 0,1-1,-1 1,1-1,0 0,0 0,0 0,0-1,0 1,-1-2,-13-13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1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22,'5'-9,"1"-4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2.2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74,'5'-14,"11"-15,3-2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2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0 493</inkml:trace>
  <inkml:trace contextRef="#ctx0" brushRef="#br0" timeOffset="1">169 98,'14'-24,"6"-12,-2-1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2.4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0 134,'0'-5,"0"-7,0-5,0-5,0-4,0-2,0 4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2.6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3.0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3.6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40,'9'-4,"9"-12,1-3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3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68,'24'-29,"7"-9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4.0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4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23,'14'-10,"5"-3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0,'-69'112,"-99"204,119-242,-97 125,146-198,-1-1,1 1,-1 0,1 0,-1-1,1 1,-1 0,1-1,-1 1,1 0,-1-1,0 1,1-1,-1 1,0-1,0 0,1 1,-1-1,0 0,0 1,0-1,0 0,1 0,-1 0,0 0,0 0,0 0,0 0,0 0,1 0,-1 0,0 0,0 0,0-1,0 1,1 0,-1-1,0 1,0 0,1-1,-1 1,0-1,1 1,-1-1,0 0,1 1,-1-1,1 0,-1 1,1-1,-1 0,1 0,0 1,-1-1,-11-46,11 24</inkml:trace>
  <inkml:trace contextRef="#ctx0" brushRef="#br0" timeOffset="382.987">87 28,'-2'2,"0"-1,0 1,1 0,-1 0,0 0,1 0,-1 0,1 0,0 0,0 0,0 0,0 1,0-1,0 0,1 1,-1-1,1 1,0-1,0 0,-1 1,2-1,-1 1,0-1,0 1,1-1,-1 1,1-1,0 0,0 1,1 1,4 14,0 0,2 0,1 0,0-1,1 0,0-1,6 6,10 17,34 51,-26-40,-1 1,-3 2,-3 1,6 17,7 97,-40-166,0-1,-1 0,1 0,0 0,0 0,0 1,0-1,0 0,0 0,0 0,0 0,0 1,1-1,-1 0,0 0,1 0,-1 0,1 0,0 0,-1 0,1 0,-1 0,1 0,0 0,0 0,0 0,0-1,0 1,0 0,-1 0,2-1,-1 1,0-1,0 1,0-1,0 0,0 1,0-1,0 0,1 0,-1 1,0-1,0 0,0 0,0 0,1-1,-1 1,0 0,0 0,0-1,0 1,1 0,-1-1,0 0,0 1,0-1,0 1,0-1,0 0,-1 0,1 1,0-1,12-8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9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477 1,'0'26,"-1"0,-1 0,-2 0,0 0,-2-1,-1 1,-1-2,-1 1,0-1,-3 0,0-1,-1 0,-1-1,-1-1,-1 0,0-1,-5 2,3-4,4-2,-1-2,-1 0,0 0,0-2,-2 0,1-1,-7 3,20-12,0 0,1 0,-1 0,0 0,0-1,0 1,-1-1,1 0,0-1,0 1,-1-1,1 1,0-1,-1-1,1 1,0-1,-1 1,1-1,0 0,0-1,0 1,0-1,0 1,0-1,0-1,1 1,-1 0,1-1,-1 0,1 0,0 0,0 0,0 0,1-1,-1 1,1-1,0 0,0 1,0-1,0 0,1 0,-1-1,1 1,0-3,3-10,1 0,1 0,1 0,0 1,1 0,1 0,5-6,1-8,-6 12,1 0,1 0,1 1,0 1,1-1,0 2,2-1,10-9,-20 22,0 1,0 0,1-1,-1 1,0 0,1 0,0 1,-1-1,1 1,0 0,0 0,-1 0,1 0,0 1,0 0,0 0,0 0,0 0,0 0,0 1,0-1,0 1,-1 0,1 1,0-1,-1 1,1-1,-1 1,1 0,-1 0,2 1,90 95,-70-68,63 64,-69-81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9.8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1,'30'2,"247"130,-267-126,0 1,0 0,0 0,-1 1,0 0,0 0,-1 1,-1 1,1-1,-1 1,2 5,-2 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2.8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87,'0'0</inkml:trace>
  <inkml:trace contextRef="#ctx0" brushRef="#br0" timeOffset="7891.314">480 60,'0'-5,"0"-6,-4-2,-8 2,-5 3,-5 2,-4 3,-2 1,-1 2,0 0,0 5,0 2,0-1,0 0,5 2,2 1,5 3,5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19.5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85,'1329'0,"-911"-27,188 26,-325 29,475-28,-154 0,-297-27,104 27,-116 27,146-15,-153 5,163-15,-213-4,408 1,-220-26,79-1,0-2,354 31,-467-30,120 30,-217 27,221-28,-252 28,68-27,151 9,-117 9,115-19,-197-2,-155 3,284-13,-222-1,121 9,-251 4,-9 5,-32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7,'5'-6,"-18"20,-106 123,-167 229,182-259,103-106,1 0,-1 0,0 0,1 0,-1 0,0 0,0-1,0 1,0 0,0-1,0 1,0-1,0 1,0-1,0 1,0-1,0 0,0 1,0-1,0 0,0 0,-1 0,1 0,0 0,0 0,0 0,0 0,0 0,0-1,-1 1,1 0,0-1,0 1,0-1,0 1,0-1,0 0,0 1,1-1,-1 0,0 1,0-1,0 0,1 0,-1 0,0 0,1 0,-1 0,1 0,-1 0,1 0,-1 0,1 0,0 0,0 0,-1-1,1 1,0 0,0 0,0 0,0 0,1 0,-1-1,0 1,0 0,1 0,-1 0,-2-23,1 0</inkml:trace>
  <inkml:trace contextRef="#ctx0" brushRef="#br0" timeOffset="332.953">60 7,'0'0,"0"1,0-1,1 0,-1 1,0-1,0 0,0 1,0-1,0 0,0 1,0-1,0 0,0 1,0-1,0 0,0 1,0-1,0 1,0-1,0 0,0 1,0-1,0 0,0 1,-1-1,1 0,0 1,0-1,0 0,-1 1,1-1,0 0,0 0,-1 1,1-1,0 0,-1 0,1 0,0 1,-1-1,1 0,0 0,-1 0,1 0,0 0,-1 0,1 0,0 1,-1-1,1 0,0 0,-1 0,1-1,-1 1,1 0,0 0,-1 0,1 0,-1 0,11 36,1-14,1 0,1-1,1 0,1-1,1-1,6 6,45 59,54 76,6 16,-113-160</inkml:trace>
  <inkml:trace contextRef="#ctx0" brushRef="#br0" timeOffset="1236.05">907 403,'-152'283,"41"-80,101-182,20-30,22-32,143-210,-56 78,-119 173,1 0,-1-1,0 1,0-1,0 1,0-1,0 1,1 0,-1-1,0 1,0-1,1 1,-1 0,0-1,1 1,-1 0,0 0,1-1,-1 1,1 0,-1 0,0-1,1 1,-1 0,1 0,-1 0,1 0,-1 0,0 0,1-1,-1 1,1 0,-1 0,1 0,-1 1,1-1,-1 0,0 0,1 0,-1 0,1 0,-1 0,1 1,-1-1,0 0,1 0,-1 1,1-1,-1 0,0 1,0-1,1 0,-1 1,0-1,1 0,-1 1,0-1,0 1,0-1,1 0,-1 1,0-1,0 1,0-1,0 1,0-1,0 0,0 1,3 37,-3-33,4 40,2-1,2 1,2-1,1-1,3 0,3 4,-15-41,25 50,-37-83,-2 14,0 0,-1 1,0 0,-1 1,-1 1,0 0,0 1,-1 0,0 2,0 0,-1 0,0 2,0 0,0 1,-1 1,0 0,-5-4,4-1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6:5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3923 2373,'197'-33,"-25"8,-170 25,44-4,-45 4,-1 0,1 0,0 0,0 0,-1 0,1 0,0-1,-1 1,1 0,0 0,0-1,-1 1,1 0,0-1,-1 1,1 0,-1-1,1 1,-1-1,1 1,-1-1,1 1,-1-1,1 0,-1 1,1-1,-1 0,0 1,0-1,1 0,-1 1,0-1,0 0,0 1,1-1,-1 0,0 0,0 1,0-1,0 0,-1 0,1 1,0-1,0 0,0 1,0-1,-1 0,1 1,0-1,-1 0,1 1,-1-1,1 1,-1-2,-97-108,68 79,19 26</inkml:trace>
  <inkml:trace contextRef="#ctx0" brushRef="#br0" timeOffset="2249.255">6379 3164,'284'-30,"-195"16,-76 11,0 0,0 1,0 0,0 1,1 0,-1 1,0 1,12 1,-7 4</inkml:trace>
  <inkml:trace contextRef="#ctx0" brushRef="#br0" timeOffset="2498.91">6322 3502,'39'0,"31"0,13 0,-1 0,-12 0,-11 0,-12 0,-9 0,-5-5,-5-1,-7 0</inkml:trace>
  <inkml:trace contextRef="#ctx0" brushRef="#br0" timeOffset="-552.244">3923 2853,'-21'-4,"30"27,-5-14,38 81,-4 2,-4 1,21 95,-54-184,11 43,-3 1,-1 1,-3-1,-1 3,13 48,-17-98,0-1,1 0,-1 1,0-1,1 1,-1-1,0 0,1 1,-1-1,0 0,1 0,-1 1,1-1,-1 0,1 0,-1 0,1 0,-1 1,1-1,-1 0,1 0,-1 0,1 0,-1 0,1 0,-1 0,1 0,-1 0,1-1,-1 1,0 0,1 0,-1 0,1 0,-1-1,1 1,-1 0,1-1,-1 1,0 0,1-1,-1 1,0 0,1-1,-1 1,0-1,0 1,1 0,-1-1,0 1,0-1,0 1,1-1,-1 1,0-1,0 1,0-1,0 1,0-1,0 1,11-33,79-427,-71 396,2 1,3 1,20-35,0-2,-35 65,-11 34,4 6</inkml:trace>
  <inkml:trace contextRef="#ctx0" brushRef="#br0" timeOffset="876.929">4742 3220,'-185'379,"79"-225,106-155,0 1,0-1,0 0,-1 1,1-1,0 0,0 1,-1-1,1 0,-1 1,1-1,0 0,-1 1,1-1,-1 1,1-1,-1 1,0-1,1 1,-1 0,1-1,-1 1,0 0,1-1,-1 1,0 0,1 0,-1-1,0 1,0 0,1 0,-1 0,0 0,1 0,-1 0,0 0,0 0,1 1,-1-1,0 0,1 0,-1 0,0 1,1-1,-1 0,0 1,1-1,-1 1,1-1,-1 1,0-1,1 1,-1-1,1 1,0-1,-1 1,1 0,0-1,-1 1,1 0,0-1,-1 1,1 0,0-1,0 1,0 0,0 0,60-111,-41 82,86-138,53-32,-158 196,1 1,0-1,0 1,0 0,-1 0,1 0,1 0,-1-1,0 1,0 0,0 1,0-1,1 0,-1 0,0 0,1 1,-1-1,1 1,-1-1,1 1,-1 0,1-1,-1 1,1 0,-1 0,1 0,-1 0,1 0,-1 1,1-1,-1 0,1 1,-1-1,1 1,-1-1,1 1,-1 0,0-1,0 1,1 0,-1 0,0 0,0 0,0 0,0 0,0 1,0-1,0 0,0 0,0 1,10 191,10-19,-9-85,-14-89,1 0,-1 1,0-1,0 0,0 0,1 0,-1 0,0 0,0 0,1-1,-1 1,0-1,0 1,1-1,-1 1,0-1,1 0,-1 0,1 0,-1 0,1 0,-1 0,1 0,0-1,0 1,-1 0,1-1,0 1,0-1,0 1,0-1,-180-181,139 149,21 22</inkml:trace>
  <inkml:trace contextRef="#ctx0" brushRef="#br0" timeOffset="1209.603">5391 3107,'-24'34,"-18"24,-1 9,1 2,4-7,3-8,8-9,3-2,1-4,0-3,4-4,0-2,-2-6,4-3,-1 1,7-5,6-4</inkml:trace>
  <inkml:trace contextRef="#ctx0" brushRef="#br0" timeOffset="1784.492">5702 3417,'-48'11,"1"2,0 2,1 2,1 2,-36 21,79-39,0 0,0-1,0 1,0 0,0 0,0 0,0 0,0 0,0 1,0-1,1 1,-1-1,0 1,1-1,0 1,-1 0,1 0,0 0,0 0,0 0,0 0,0 0,0 0,0 0,1 0,-1 0,1 1,0-1,0 0,0 0,0 1,0-1,0 0,0 0,1 0,-1 1,1-1,0 0,-1 0,1 0,0 0,0 0,0 0,1 0,-1 0,0 0,1-1,0 2,6 1,0 0,0 0,0-1,1 0,-1 0,1-1,0 0,-1-1,1 0,0 0,0-1,0 0,0-1,6 0,70 5,-84-4,-1 1,1-1,0 0,0 0,0 1,0-1,0 0,-1 1,1-1,0 1,0-1,-1 1,1 0,0-1,-1 1,1 0,0-1,-1 1,1 0,-1 0,1 0,-1-1,0 1,1 0,-1 0,0 0,0 0,1 0,-1 0,0 0,0-1,0 1,0 0,0 0,0 0,0 0,-1 0,1 0,0 0,0 0,-1-1,1 1,0 0,-1 0,1 0,-1 0,1-1,-1 1,0 0,0 0,-30 38,31-39,-167 152,165-150,0-1,0 1,0-1,1 1,-1 0,1-1,-1 1,1 0,-1 0,1 0,0 0,0 1,0-1,0 0,1 0,-1 1,1-1,-1 0,1 1,0-1,0 0,0 1,0-1,0 1,0-1,1 0,-1 1,1-1,-1 0,1 0,0 1,0-1,0 0,0 0,1 0,-1 0,1 0,-1 0,1-1,-1 1,1 0,0-1,0 1,0-1,0 0,0 0,0 1,0-1,0-1,1 1,-1 0,0 0,1-1,0 1,11 1,-1 1,1-2,-1 0,1 0,0-2,-1 1,1-2,-1 0,1 0,-1-1,0-1,0 0,0-1,3-3,5-2</inkml:trace>
  <inkml:trace contextRef="#ctx0" brushRef="#br0" timeOffset="6749.958">9737 3191,'-20'13,"1"0,1 1,0 1,1 1,1 0,0 1,2 1,0 0,0 1,-3 10,9-20,1-1,0 1,1 1,0-1,1 1,0 0,1 1,-1-1,2 1,0 0,0-1,1 1,0 1,1-1,0 0,1 0,0 1,1-1,0 0,2 8,-1-16,0 0,0-1,0 1,0 0,1-1,-1 1,1-1,0 0,-1 0,1 0,0 0,0 0,0 0,1-1,-1 0,0 1,0-1,1-1,-1 1,1 0,-1-1,1 1,-1-1,1 0,-1-1,1 1,1-1,94-25,-93 24,-1-1,1 0,0 0,-1 0,0 0,0-1,0 0,0 0,0-1,-1 1,0-1,0 0,0 0,-1 0,1 0,-1-1,-1 0,1 1,-1-1,1-1,1-13</inkml:trace>
  <inkml:trace contextRef="#ctx0" brushRef="#br0" timeOffset="7064.519">9483 2853,'305'-138,"-300"137,70-21,-73 21,-1 1,1 0,0 0,0 0,0 0,-1 0,1 1,0-1,0 0,0 1,-1 0,1-1,0 1,-1 0,1 0,-1 0,1 0,-1 0,1 0,-1 0,1 0,-1 1,0-1,0 0,0 1,0-1,0 1,0 0,0-1,0 1,-1 0,1-1,-1 1,1 0,-1 0,0-1,1 1,-1 2,-17 108,13-103,1 0,0 0,1 0,0 0,0 1,1-1,1 1,-1-1,2 1,-1-1,1 1,0-1,3 9,42 30,-26-37</inkml:trace>
  <inkml:trace contextRef="#ctx0" brushRef="#br0" timeOffset="7418.834">10414 3277,'48'0,"40"0,10 0,-3 0,-12-5,-15-2,-11 1,-9 1,-8 1,-6 2,-5 1,-6 1</inkml:trace>
  <inkml:trace contextRef="#ctx0" brushRef="#br0" timeOffset="7667.963">10781 2994,'-10'29,"-7"38,-2 17,4 5,-2-9,3-13,3-9,4-8,8-9,3-6,7-9,1-9</inkml:trace>
  <inkml:trace contextRef="#ctx0" brushRef="#br0" timeOffset="9003.571">11458 3050,'178'-54,"-74"39,-102 15,1-1,-1 1,0 0,0 0,1 1,-1-1,0 0,0 1,1-1,-1 1,0 0,0 0,0 0,0 0,0 0,0 0,0 0,0 1,-1-1,1 1,0-1,-1 1,1 0,-1 0,0-1,0 1,1 0,-1 0,0 0,-1 1,1-1,0 0,-1 0,1 0,-1 1,1-1,-1 0,0 0,0 1,0-1,0 0,-1 0,1 2,-5 12,-1 1,-1-2,0 1,-1-1,0 0,-1 0,-1-1,-1 0,-10 10,11-11,-41 48,32-40,0 1,1 1,2 0,0 1,2 1,-3 7,13-22,1 0,0 0,1 0,0 0,0 0,1 1,1-1,0 1,1 9,-1-17,0 1,1 0,-1 0,1-1,0 1,0-1,0 1,1-1,0 1,-1-1,1 0,0 1,0-1,1 0,-1 0,1-1,-1 1,1 0,0-1,0 0,0 0,0 0,0 0,1 0,-1 0,1-1,-1 0,2 1,9 1,-5 1,0 0,0-1,1-1,-1 1,1-1,-1-1,1 0,0 0,0-1,-1 0,1-1,0 0,-1-1,1 0,-1 0,1-1,-1 0,0-1,0 0,0 0,-1-1,3-1,6-9,-3 3</inkml:trace>
  <inkml:trace contextRef="#ctx0" brushRef="#br0" timeOffset="4647.685">7761 2910,'-5'-45,"4"46,0 0,-1-1,1 1,0 0,-1 0,1 0,0 0,0 0,0 0,0 1,0-1,0 0,0 1,1-1,-1 0,0 1,1-1,-1 1,1-1,-1 1,1-1,0 1,0-1,0 1,0-1,0 1,0-1,0 1,0 1,-29 188,-2 49,4-134,26-78,7-21</inkml:trace>
  <inkml:trace contextRef="#ctx0" brushRef="#br0" timeOffset="4983.923">8185 2937,'-24'33,"2"0,1 2,2 0,2 1,1 1,1 0,-3 21,15-53,1 0,0 0,0 0,0 1,1-1,0 0,0 1,0-1,1 1,-1-1,1 1,1-1,-1 1,1-1,0 1,0-1,1 0,-1 1,1-1,0 0,1 0,-1 0,1 0,0-1,0 1,1-1,-1 0,1 1,0-2,0 1,0 0,1-1,-1 0,1 0,0 0,0-1,0 1,2 0,8-3,0 0,0-1,0-1,-1 0,1-1,0-1,-1 0,0-1,0 0,0-1,-1-1,0 0,0-1,-1 0,0-1,0 0,1-3,7-5,-1-1,-1 0,-1-2,-1 0,-1-1,0 0,-1-1,-2-1,0-2,-7 16,-1 0,-1-1,1 1,-2-1,1 0,-2 0,1 0,-1 0,-1-1,0 1,0 0,-1 0,0 0,-1 0,0 0,0 0,-1 0,-1 0,0 1,0 0,0 0,-2 0,1 0,-3-3,4 7,-1 1,1-1,-1 1,0 0,0 0,0 0,0 1,-1-1,0 1,1 1,-1-1,0 1,0 0,-1 0,1 1,0 0,0 0,-1 0,1 1,-1 0,1 0,-1 1,1-1,0 1,0 1,-1-1,1 1,0 0,0 1,0 0,1 0,-1 0,1 0,-1 1,1 0,0 0,0 1,-23 22,3 0</inkml:trace>
  <inkml:trace contextRef="#ctx0" brushRef="#br0" timeOffset="5363.022">9003 2937,'-22'16,"0"1,1 1,2 1,-1 1,2 0,1 1,1 1,0 1,2 0,0 1,0 5,12-25,0 0,0 0,0 0,1 1,0-1,0 0,0 0,0 1,1-1,0 1,0-1,0 0,0 1,1-1,-1 1,1-1,0 0,1 1,-1-1,1 0,-1 0,1 0,1 0,-1-1,0 1,1 0,0-1,0 0,0 1,0-1,0-1,1 1,0 0,3 1,3 1,1 0,0-1,0-1,0 0,1-1,-1 0,1 0,-1-1,1-1,0 0,-1 0,1-1,-1-1,1 0,-1 0,0-1,0-1,0 0,0 0,0-1,-1-1,0 0,0 0,-1 0,0-2,0 1,0-1,-1 0,0-1,-1 0,1 0,-2-1,0 1,0-1,0-1,-1-1,0 3,0 0,-1-1,-1 0,0 0,0 0,0 0,-2 0,1 0,-1 0,-1-1,1 1,-2-1,0 1,0 0,-1 0,0-1,0 1,-1 0,-1 1,0-1,-3-6,3 8,0 1,0 0,-1 0,1 0,-2 0,1 1,-1 0,0 0,0 1,0-1,-1 1,0 1,0-1,0 1,-1 0,1 1,-1 0,0 0,0 1,0-1,0 2,0-1,0 1,-1 1,1-1,-7 2,-12 3</inkml:trace>
  <inkml:trace contextRef="#ctx0" brushRef="#br0" timeOffset="12155.641">7705 2373,'-19'4,"1"0,0 1,0 1,0 0,1 2,0 0,0 0,1 2,0 0,0 1,1 1,1 0,0 1,1 0,0 1,-4 8,8-5,1 0,0 1,2 0,0 1,0-1,2 1,1 0,0 0,1 1,1 10,0-20,-32 345,3 146,32-218,-2-280,-1 0,1 0,0-1,0 1,1 0,-1 0,1-1,-1 1,1 0,0-1,0 1,0 0,0-1,0 1,1-1,-1 0,1 1,0-1,-1 0,1 0,0 0,0 0,0 0,1-1,-1 1,0-1,1 1,-1-1,1 0,-1 0,1 0,0 0,-1 0,1-1,0 1,-1-1,1 0,0 0,0 0,0 0,-1 0,1 0,0-1,0 0,-1 1,1-1,0 0,-1 0,1-1,50-16,139-34,-166 50</inkml:trace>
  <inkml:trace contextRef="#ctx0" brushRef="#br0" timeOffset="9317.69">12221 2966,'-40'89,"28"-59,8-23,0 1,0-1,0 1,1 0,1 0,-1 0,1 0,0 1,1-1,0 0,1 1,-1-1,1 1,1-1,0 1,0-1,1 1,0-1,0 0,1 0,0 0,0 0,3-4,-1 0,1 0,0-1,-1 1,1-1,1-1,-1 1,0-1,1 0,-1-1,1 0,-1 0,1 0,0 0,0-1,-1 0,1-1,0 0,-1 0,1 0,-1-1,1 0,-1 0,0 0,1-1,-1 0,-1 0,1-1,0 0,-1 0,0 0,0 0,4-5,38-52,-34 45</inkml:trace>
  <inkml:trace contextRef="#ctx0" brushRef="#br0" timeOffset="9567.416">12588 2937,'-62'89,"4"2,4 3,-33 81,78-158,0 0,2 1,0 0,1 0,1 1,1-1,0 1,1 0,2 0,0 0,0 1,2-1,0-15,-1 1,1 0,1-1,-1 1,1-1,-1 0,1 1,1-1,-1 0,0 0,1 0,0-1,0 1,0 0,0-1,1 0,-1 0,1 0,0 0,0-1,0 1,0-1,1 0,-1 0,0-1,1 1,-1-1,1 0,1 0,16-3</inkml:trace>
  <inkml:trace contextRef="#ctx0" brushRef="#br0" timeOffset="9817.56">12955 3078,'-39'38,"2"1,2 1,2 2,1 2,-18 35,47-76,0 1,0 0,0 0,1 0,0 0,0 0,0 1,0-1,1 1,-1-1,1 1,1-1,-1 1,0 0,1-1,0 1,0 0,1-1,-1 1,1 0,0-1,0 1,0-1,1 1,0-1,0 1,0-1,0 0,0 0,1 0,0-1,0 1,0 0,0-1,1 0,-1 0,1 0,0 0,0 0,2 0,9 0,0 0,0-1,0 0,1-1,-1-1,1 0,-1-1,1-1,-1-1,0 0,0-1,0 0,-1-1,4-2,-6 2,0-1,0 0,-1 0,1-2,-2 1,1-1,-1 0,0-1,-1-1,0 1,0-1,-1-1,-1 0,1 0,-2 0,0-1,0 0,-1 0,0 0,-1-1,-1 0,0 0,-1 0,0 0,-1 0,-1 5,-1 1,0-1,0 1,-1 0,0 0,0 0,-1 0,1 0,-2 0,1 0,-1 1,0 0,0 0,-1 0,0 0,0 1,0-1,-1 1,1 1,-1-1,-1 1,1 0,0 0,-1 1,0 0,0 0,0 0,0 1,0 0,0 1,-1-1,1 2,-8-1,-10 5</inkml:trace>
  <inkml:trace contextRef="#ctx0" brushRef="#br0" timeOffset="10402.927">13434 3417,'193'-98,"-184"93,-8 2,1 1,0 1,0-1,0 0,0 0,0 1,0-1,0 1,1-1,-1 1,0 0,1 0,-1 0,1 0,-1 1,1-1,0 1,-1-1,1 1,0 0,-1 0,1 0,-1 0,1 1,0-1,-1 1,1 0,-1-1,1 1,-1 0,1 0,-1 1,0-1,1 0,-1 1,1 0,3 16,-1 0,-1 0,-1 1,0-1,-1 1,-1 0,-1-1,-2 14,2-1,-3 340,3-358,-1-1,-1 1,0-1,-1 0,0 0,-1 0,0 0,-1-1,0 1,-1-1,-6 9,10-19,1 1,-1 0,0 0,0-1,0 1,0-1,0 1,0-1,0 0,-1 0,1 0,0 0,-1 0,1 0,0-1,-1 1,1-1,-1 0,1 1,-1-1,1-1,-1 1,1 0,-1 0,1-1,-1 0,1 1,-1-1,1 0,0 0,0 0,-1 0,1-1,0 1,0-1,-1-1,-67-66,57 49</inkml:trace>
  <inkml:trace contextRef="#ctx0" brushRef="#br0" timeOffset="10768.715">13547 2966,'30'-18,"-2"-1,0-2,-1-1,-1-1,-1-1,-1-1,-1-1,7-13,-30 38,0 1,1-1,-1 0,0 1,0-1,1 1,-1-1,0 1,1-1,-1 1,0-1,1 1,-1-1,1 1,-1-1,1 1,-1-1,1 1,-1 0,1-1,-1 1,1 0,-1 0,1 0,0-1,-1 1,1 0,0 0,-1 0,1 0,-1 0,1 0,0 0,-1 0,1 0,0 0,-1 0,1 0,-1 1,1-1,0 0,-1 0,1 1,-1-1,1 0,-1 1,1-1,-1 1,1-1,-1 1,1-1,-1 1,0-1,1 1,-1-1,0 1,1-1,-1 1,0-1,0 1,1 0,13 48,-10-35,1 3,1-1,0-1,2 1,0-1,0-1,1 0,1 0,1 0,0-1,0-1,1 0,11 8,-8-9</inkml:trace>
  <inkml:trace contextRef="#ctx0" brushRef="#br0" timeOffset="11286.873">14027 2373,'401'200,"-396"-198,-1 1,0-1,0 1,0 0,0 0,-1 1,1-1,-1 1,0 0,0 0,0 0,0 0,-1 0,1 1,-1-1,0 1,-1-1,1 1,-1 0,0 0,0-1,0 1,-1 0,0 0,0 0,0 0,-1 5,-5 40,-3 0,-2 0,-1-1,-20 46,-1 10,8 0,4 1,6 1,4 1,4 0,7 72,-27 86,27-264,0-1,0 1,-1-1,1 1,0-1,0 1,-1-1,1 1,-1-1,1 1,-1-1,0 0,1 1,-1-1,0 0,0 0,0 1,0-1,0 0,0 0,-1 0,1 0,0-1,0 1,-1 0,1 0,0-1,-1 1,1-1,-1 1,1-1,-1 1,1-1,-1 0,1 0,-1 0,1 0,-1 0,1 0,-1 0,1-1,-1 1,1 0,0-1,-1 1,1-1,-1 1,1-1,-156-83,139 78</inkml:trace>
  <inkml:trace contextRef="#ctx0" brushRef="#br0" timeOffset="13535.22">14874 2204,'16'220,"-31"33,12-216,-2-1,-1 0,-2 0,-1 0,-2-1,-5 9,-7-7,11-25</inkml:trace>
  <inkml:trace contextRef="#ctx0" brushRef="#br0" timeOffset="13785.595">15099 2430,'-37'14,"1"2,1 2,0 1,-25 19,56-37,1 1,-1-1,1 1,0 0,0 0,-1 0,1 0,1 0,-1 1,0-1,1 1,-1 0,1 0,0 0,0 0,0 0,0 0,0 1,1-1,-1 1,1-1,0 1,0-1,1 1,-1 0,1-1,0 1,-1 0,2 0,-1-1,0 1,1 0,0-1,-1 1,2-1,-1 1,0-1,1 1,-1-1,1 0,1 2,9 4,1-1,0 0,0 0,1-1,0-1,0 0,0-1,1-1,0 0,0-1,4 0,48 15,-8 7,-43-17</inkml:trace>
  <inkml:trace contextRef="#ctx0" brushRef="#br0" timeOffset="14218.287">15241 2881,'217'-205,"-217"204,1 0,0 0,-1 0,1 0,0 0,0 1,0-1,0 0,0 0,0 1,0-1,0 0,0 1,0-1,0 1,0 0,1-1,-1 1,0 0,0 0,0 0,1 0,-1 0,0 0,0 0,0 0,1 0,-1 0,0 1,0-1,0 0,0 1,0-1,0 1,0-1,1 1,-1 0,-1-1,1 1,0 0,0 0,0 0,0 0,-1 0,1 0,0 0,-1 0,1 0,0 0,-1 0,0 0,1 0,-1 0,0 1,1-1,-1 0,0 0,0 1,2 2,-1-2,0 1,0-1,1 1,0-1,-1 0,1 1,0-1,0 0,0 0,0-1,0 1,1 0,-1-1,1 1,-1-1,1 0,-1 1,1-1,0-1,-1 1,1 0,0-1,0 1,-1-1,1 0,0 0,0 0,0 0,0 0,-1-1,3 0,91-35,-59 19,-17 8,-18 7,1 1,0-1,0 0,1 1,-1 0,0-1,0 1,1 1,-1-1,1 0,-1 1,0 0,1-1,-1 1,1 1,-1-1,1 0,-1 1,0 0,1 0,-1 0,0 0,1 0,1 2,5 4,0-1,0-1,1 1,-1-2,1 1,0-2,1 1,-1-2,1 1,1-1,11 0</inkml:trace>
  <inkml:trace contextRef="#ctx0" brushRef="#br0" timeOffset="14467.886">14704 3248,'48'-10,"45"-12,16-3,-2 3,-13 0,-13 5,-16 4,-14 5,-11 4,-7 2,-10 2</inkml:trace>
  <inkml:trace contextRef="#ctx0" brushRef="#br0" timeOffset="14886.821">15015 3417,'0'380,"5"-329,28-77,3-22,-22 28,1 0,1 2,0 0,2 0,-1 2,11-7,-22 17,1 1,-1 0,1 1,1-1,-1 1,1 1,-1-1,1 1,0 0,0 1,0 0,1 1,-1-1,0 1,1 1,4 0,-10 1,-1-1,0 1,0 0,0 0,-1 0,1 1,0-1,0 0,0 1,-1-1,1 1,-1 0,1-1,-1 1,0 0,0 0,0 0,0 0,0 0,0 0,0 0,-1 0,1 0,-1 1,1-1,-1 0,0 0,0 0,0 1,0-1,0 0,-1 1,-14 72,-16 37,51-83,-4-22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1 824,'23'8,"1"-1,0-2,1 0,0-1,-1-2,1-1,0 0,0-2,0-1,0-1,-1-1,1-1,-1-2,0 0,15-7,0-6,-1-1,-1-2,-1-1,-1-2,-2-1,0-2,-2-1,-1-1,-2-2,-1-1,-1-1,7-16,20-33,-4-2,-4-3,1-12,-8 32,-21 97,-8 21,-2 0,-3 1,-1 0,-4 43,1-43,-1 6,-3 0,-2-1,-2 0,-12 40,17-81,-1-1,0 1,-1-1,0 0,-1-1,-1 0,0 1,0-2,-2 1,1-1,-1-1,0 0,-1 0,-1 0,1-2,-1 1,-1-1,0-1,0 0,-5 2,-32 8,1-2,-2-2,0-2,-14-1,31-4,30-5,0 1,0-1,0 0,0-1,0 1,0-1,0 1,0-1,0 0,0 0,0 0,-1 0,1-1,0 1,0-1,0 0,0 0,0 0,0 0,0 0,1-1,-1 1,0-1,1 0,-1 0,1 0,0 0,0 0,-1-1,1 1,1-1,-1 1,0-1,0-13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0,'-115'108,"4"4,-8 21,98-109,1 0,1 1,1 1,1 1,-7 17,22-41,1 0,0 0,-1 1,1-1,0 1,1-1,-1 1,1-1,-1 1,1-1,0 1,0-1,1 1,-1 0,1-1,0 1,0-1,0 0,0 1,0-1,1 0,0 0,-1 0,1 0,0 0,1 0,-1 0,0-1,1 1,-1-1,1 1,0-1,0 0,0 0,0 0,0-1,1 1,-1-1,0 0,1 0,-1 0,2 0,16 3,0-1,0-2,1 0,-1-1,0-1,0 0,0-2,0-1,0 0,0-2,-1 0,0-2,0 0,-1-1,0-1,-1 0,0-2,0 0,-2-1,1 0,-2-2,0 0,0-1,-1 0,-2-1,1 0,5-14,-13 25,0-1,0 1,-1-1,-1-1,1 1,-1 0,0-1,-1 0,1 0,-2 0,1 0,-1 0,0 0,-1 0,0 0,0 0,-1 0,0 0,0 0,-1 0,0 0,0 0,-1 0,0 1,-3-5,0 4,0 1,-1 0,0 1,0 0,-1 0,0 0,0 1,0 0,-1 1,0 0,1 0,-1 1,-1 0,1 0,0 1,-1 0,1 1,-1 0,0 1,1 0,-1 0,1 1,-1 0,1 1,-1 0,1 0,-2 2,-17 7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2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9,'15'31,"52"96,-6 3,-6 3,-6 2,7 47,-55-183,-1 1,1 0,-1 0,1-1,-1 1,1 0,-1 0,1-1,-1 1,1 0,-1 0,1 0,-1 0,1 0,-1 0,1 0,-1 0,1 0,0 0,-1 0,1 0,-1 0,1 1,-1-1,1 0,-1 0,1 1,-1-1,0 0,1 0,-1 1,1-1,-1 0,0 1,1-1,-1 1,1-1,-1 1,0-1,0 0,1 1,-1-1,0 1,0-1,0 1,0 0,1-1,10-53,-11 53,20-99,4 2,5 1,3 1,12-15,23-79,-56 175,-8 19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52,'-73'85,"4"3,4 3,-18 39,72-92,66-111,131-179,-84 108,-102 142,1 1,0 0,0 0,0 0,0 0,0 1,0-1,0 0,0 0,1 1,-1-1,0 0,0 1,1-1,-1 1,0 0,1-1,-1 1,0 0,1 0,-1 0,0 0,1 0,-1 0,0 0,1 0,-1 1,0-1,1 0,-1 1,0-1,1 1,-1 0,0-1,0 1,0 0,0 0,0 0,0 0,0-1,0 1,0 1,0-1,0 0,-1 0,1 0,0 0,-1 1,1-1,-1 0,1 0,-1 1,0-1,1 0,-1 1,0-1,0 0,0 2,19 124,-12-37,20 12,-26-100,0-1,0 1,0-1,-1 1,1-1,0 1,-1-1,1 1,-1 0,1-1,-1 1,0 0,0-1,0 1,0 0,0 0,0-1,0 1,0 0,-1-1,1 1,-1 0,1-1,-1 1,0-1,0 1,1-1,-1 1,0-1,0 0,0 1,-1-1,1 0,0 0,0 0,-1 0,1 0,-1 0,1 0,-1 0,1 0,-1-1,1 1,-1-1,0 1,1-1,-1 0,0 1,1-1,-1 0,0 0,0 0,1 0,-1-1,0 1,1 0,-1-1,0 1,1-1,-1 0,1 1,-2-2,-132-73,57 38,54 27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9,'-1'-1,"0"1,0-1,0 0,0 0,0 1,0-1,0 0,0 1,0-1,0 1,-1 0,1-1,0 1,0 0,0 0,-1-1,1 1,0 0,0 0,-1 1,1-1,0 0,0 0,0 0,-1 1,1-1,0 1,0-1,0 1,0-1,0 1,0 0,0 0,0-1,0 1,0 0,0 0,0 0,0 0,1 0,-1 0,0 0,1 0,-1 0,1 0,-1 0,1 1,-25 32,1 1,2 1,2 1,-9 23,-32 57,20-50,15-27,2 1,2 1,2 1,-4 15,16-32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0,'-349'156,"343"-152,-45 29,50-32,0 0,0-1,0 1,1 0,-1 0,0 0,1-1,-1 1,1 0,-1 0,1 0,-1 0,1 0,0 0,-1 0,1 0,0 0,0 0,0 0,-1 0,1 0,0 0,1 0,-1 0,0 0,0 0,0 0,1 0,-1 0,0 0,1 0,-1 0,1 0,-1 0,1 0,-1 0,1-1,0 1,-1 0,1 0,0-1,0 1,0 0,0-1,-1 1,1-1,0 1,0-1,0 0,1 1,7 3,0-1,0 1,0-2,0 1,1-1,-1-1,1 0,-1 0,1-1,-1 0,7-1,84 12,-98-10,0 0,-1-1,0 1,1 0,-1 0,1 0,-1 0,0 0,0 0,0 1,0-1,0 0,0 0,0 1,0-1,0 1,0-1,-1 1,1-1,-1 1,1-1,-1 1,1 0,-1-1,0 1,0 0,0-1,0 1,0 0,0-1,-1 1,1 0,0-1,-1 1,1-1,-1 1,0-1,1 1,-1-1,0 1,0 0,-42 62,42-62,-119 118,108-109,8-8,0 0,0 1,0-1,0 1,1 0,0 0,0 0,0 0,0 1,0-1,1 1,0 0,0-1,0 1,1 0,-1 0,1 0,0 0,1 1,-1 3,4-6,-1 0,1 0,-1-1,1 1,0-1,0 1,1-1,-1 0,0 0,1-1,-1 1,1-1,-1 1,1-1,0 0,-1 0,1-1,0 1,0-1,0 0,0 0,-1 0,1 0,0-1,0 0,0 0,-1 0,3-1,13-2,0-1,0-1,-1 0,0-2,-1 0,1-1,-1 0,-1-2,0 0,-1 0,4-5,-6 1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56,'50'-10,"0"2,0 2,1 3,33 1,6-11,-79 9,1 1,-1 1,1 0,0 1,0 0,0 1,-1 0,1 1,11 1,-6 15,-16-6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89,'43'-5,"34"-7,8 0,-1-4,-9 1,-13 3,-13 4,-9 3,-7 2,-4 2,-2 1,-6 1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2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0,'-32'147,"-12"147,34 60,11-354,-1-1,1 1,-1 0,0 0,1 0,-1 0,1 0,-1 0,1 0,-1 0,1 0,-1 0,1 0,-1 0,1 0,-1 0,0 0,1 1,-1-1,1 0,-1 0,1 1,-1-1,0 0,1 0,-1 1,0-1,1 0,-1 1,0-1,1 0,-1 1,0-1,0 1,1-1,-1 0,0 1,0-1,0 1,0-1,0 1,0-1,1 1,-1-1,0 1,0-1,0 1,-1-1,1 1,20-42,7-27,-16 36</inkml:trace>
  <inkml:trace contextRef="#ctx0" brushRef="#br0" timeOffset="255.386">396 170,'-73'48,"1"4,3 3,-18 21,35-7,51-68,0 1,1-1,-1 1,0 0,1 0,-1 0,1-1,0 1,-1 0,1 0,0 0,0 0,0-1,1 1,-1 0,0 0,1 0,-1 0,1-1,-1 1,1 0,0-1,0 1,0 0,0-1,0 1,0-1,0 1,0-1,1 0,-1 0,1 1,-1-1,1 0,-1 0,1 0,0-1,-1 1,1 0,0 0,-1-1,3 1,106 19,37 26,-129-36</inkml:trace>
  <inkml:trace contextRef="#ctx0" brushRef="#br0" timeOffset="686.461">481 621,'254'-279,"-253"278,-1-1,1 1,-1 0,1 0,0 0,0 0,-1 0,1 0,0 0,0 0,0 1,0-1,0 0,0 0,0 1,0-1,1 1,-1-1,0 1,0-1,0 1,1 0,-1-1,0 1,1 0,-1 0,0 0,0 0,1 0,-1 0,0 1,0-1,1 0,-1 1,0-1,0 1,0-1,1 1,-1-1,0 1,0 0,0-1,0 1,0 0,0 0,0 0,-1 0,1 0,0 0,0 0,-1 0,1 0,0 1,-10 65,8-63,-1 1,0 0,1 0,0 0,0 1,1-1,0 0,-1 0,2 0,-1 1,0-1,1 0,0 0,1 0,-1 0,1 0,0 2,1-5,0 0,0 0,1 0,-1-1,0 1,1-1,-1 0,1 0,-1 0,1 0,-1 0,1-1,0 0,-1 0,1 0,0 0,-1 0,1-1,0 0,-1 1,1-1,-1-1,1 1,-1 0,0-1,1 0,-1 0,0 0,0 0,0 0,-1 0,1-1,0 0,1 1,195-141,-197 142,1 0,-1 0,1 0,0 0,-1 0,1 0,0 1,0 0,-1-1,1 1,0 0,0 0,-1 1,1-1,0 0,0 1,-1 0,1 0,0 0,-1 0,1 0,-1 0,1 1,-1-1,0 1,1-1,-1 1,0 0,0 0,0 0,0 0,1 3,10 6</inkml:trace>
  <inkml:trace contextRef="#ctx0" brushRef="#br0" timeOffset="952.036">1751 86,'-250'255,"-32"32,-121 84,-56 15,389-296,61-67</inkml:trace>
  <inkml:trace contextRef="#ctx0" brushRef="#br0" timeOffset="1415.591">1384 707,'-34'44,"1"2,3 1,1 2,3 1,2 1,2 0,3 2,1 1,-4 33,-4 90,26-176,0 1,0 0,0 0,1-1,-1 1,0 0,1-1,-1 1,1 0,-1-1,1 1,0-1,0 1,0-1,-1 1,2-1,-1 0,0 1,0-1,0 0,1 0,-1 0,0 0,1 0,-1 0,1 0,-1 0,1 0,-1-1,1 1,0-1,-1 1,1-1,0 0,0 0,-1 0,1 0,0 0,0 0,-1 0,1 0,0-1,-1 1,1 0,0-1,-1 0,1 1,-1-1,1 0,-1 0,1 0,-1 0,0 0,1 0,-1 0,0-1,0 1,0 0,0-1,0 1,0-1,0 1,0-1,160-161,-133 139,104-72,-131 95,1 0,-1 0,0 0,1 1,-1-1,0 0,1 1,-1-1,1 1,-1 0,1-1,-1 1,1 0,-1 0,1 0,-1 0,1 0,-1 0,1 1,-1-1,1 0,-1 1,0-1,1 1,-1 0,0-1,1 1,-1 0,0 0,0 0,1 0,-1 0,0 0,0 0,0 0,0 0,0 0,-1 1,1-1,0 0,-1 1,1-1,0 1,-1-1,0 1,1-1,-1 1,4 78,-4-69,-2 16,0-20,1-1,1 1,-1-1,1 1,0 0,0-1,1 1,0-1,0 1,1-1,0 1,0-1,0 0,1 1,0-1,9 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7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1,'0'1379,"27"-1176,-26-179</inkml:trace>
  <inkml:trace contextRef="#ctx0" brushRef="#br0" timeOffset="917.44">5532 114,'11'137,"18"104,-16-93,-6 0,-9 78,0-51,0-130,1-31,0 1,1-1,0 1,1-1,1 1,0-1,1 0,4 12,-1-14</inkml:trace>
  <inkml:trace contextRef="#ctx0" brushRef="#br0" timeOffset="1915.356">0 848,'364'-62,"-194"45,2 8,121 10,-121 1,411 26,6-44,236 2,-522 16,-4-13,-83-2,118 11,33-1,-26-24,150-2,-84 0,329 30,-685-6,-33-1</inkml:trace>
  <inkml:trace contextRef="#ctx0" brushRef="#br0" timeOffset="2996.481">6237 283,'-544'309,"-18"-61,554-245,-45 32,52-26</inkml:trace>
  <inkml:trace contextRef="#ctx0" brushRef="#br0" timeOffset="3870.324">1468 453,'-625'312,"66"-24,497-249,78-38,-3-6</inkml:trace>
  <inkml:trace contextRef="#ctx0" brushRef="#br0" timeOffset="7283.611">3104 1045,'5'-6,"-54"70,-161 207,4-40,174-208,15-16</inkml:trace>
  <inkml:trace contextRef="#ctx0" brushRef="#br0" timeOffset="7765.138">2710 1130,'124'111,"-37"35,23 105,-87-176,-23-60</inkml:trace>
  <inkml:trace contextRef="#ctx0" brushRef="#br0" timeOffset="8086.766">3218 1384,'4'34,"7"10,2 4,-2-3,-3-3,-2-5,-3-3,-1-3,-6-7,-3-2,-4-6,-1-4</inkml:trace>
  <inkml:trace contextRef="#ctx0" brushRef="#br0" timeOffset="8587.285">3189 1384,'62'-19,"-48"13,1 1,0 1,0 0,1 0,-1 2,1 0,-1 1,14 1,-28 0,1 0,-1 0,1 0,-1 0,0 0,1 0,-1 1,1-1,-1 1,0-1,1 1,-1-1,0 1,0 0,0-1,1 1,-1 0,0 0,0 0,0 0,0 0,0 0,-1 0,1 1,0-1,0 0,-1 0,1 1,-1-1,1 0,-1 1,0-1,1 0,-1 1,0-1,0 1,0-1,0 0,0 2,-22 59,8-25,14-30,0-1,1 1,0-1,0 1,1-1,-1 0,2 1,-1-1,1 0,-1 0,1-1,1 1,-1 0,1-1,0 0,1 0,-1 0,1-1,0 1,0-1,0 0,1-1,-1 1,1-1,0 0,0 0,5 1,2 4,-10-6,0 0,0 1,0-1,0 1,-1 0,1 0,-1 0,0 0,1 0,-1 0,-1 1,1-1,0 1,-1-1,0 1,0 0,0-1,0 1,-1 0,1 0,-1 0,0-1,0 1,0 0,-1 0,1 0,-1-1,0 1,0 0,-1-1,1 1,-1-1,1 1,-1-1,0 1,0-1,-1 0,1 0,-1 0,1-1,-1 1,0 0,0-1,-6 5,0 0,-1 0,1-1,-1 0,-1-1,1-1,-1 1,1-1,-1-1,0 0,-1-1,1 0,0 0,-1-2,1 1,-7-1,1-6</inkml:trace>
  <inkml:trace contextRef="#ctx0" brushRef="#br0" timeOffset="8938.143">4064 1328,'-103'180,"-8"-39,-12-2,30-43,81-81</inkml:trace>
  <inkml:trace contextRef="#ctx0" brushRef="#br0" timeOffset="9689.613">4233 1441,'-287'298,"210"-192,77-106,0 0,0 0,0 1,1-1,-1 0,0 0,0 0,0 1,0-1,1 0,-1 0,0 1,0-1,0 0,0 0,0 1,0-1,0 0,0 0,0 1,0-1,0 0,0 0,0 1,0-1,0 0,0 1,23-20,338-326,-359 343,0 0,1 0,-1 0,0 0,1 0,-1 1,1-1,0 1,-1 0,1-1,0 1,0 1,0-1,0 0,0 1,0-1,0 1,0 0,0 0,0 0,0 0,0 1,0-1,0 1,0 0,0 0,0 0,-1 0,1 0,0 1,-1-1,1 1,-1 0,1-1,-1 1,0 0,0 1,1-1,-2 0,1 1,0-1,0 1,-1-1,0 1,15 19,-1 2,-2-1,0 2,-1 0,7 24,19 24,-29-58</inkml:trace>
  <inkml:trace contextRef="#ctx0" brushRef="#br0" timeOffset="9988.095">4121 1666,'29'0,"18"0,7-5,-1-1,-5 0,-6 1,-5 2,-4 0,-3-3,-2-1,-5 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1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32 273,'55'-52,"2"2,2 3,2 2,6 0,7 13,-72 32,0-1,0 1,0 0,0 0,0 0,-1 0,1 0,0 1,0-1,0 0,0 1,0-1,-1 1,1 0,0 0,-1 0,1 0,0 0,-1 0,1 0,-1 0,1 1,-1-1,0 0,0 1,0-1,0 1,0 0,0-1,0 1,0 0,0-1,-1 1,1 0,-1 0,1 0,-1 0,0 0,0 1,1 16,-2-1,0 0,-1 0,-1 0,-1 0,0 0,-1-1,-1 1,-1-1,0-1,-1 1,-1-1,-1-1,-9 12,-8 22,-111 173,81-137,4 3,-15 41,63-118,0 1,1 0,0 0,1 0,0 0,1 1,0-1,1 1,1-1,0 12,0-19,1 0,0 1,0-1,1 0,-1 0,1 0,0 0,0-1,0 1,1 0,0-1,0 0,0 0,0 0,1 0,0 0,0 0,0-1,0 0,0 0,0 0,1 0,0-1,-1 0,1 0,4 1,10 1,0-2,0 0,0-2,1 0,-1-1,0 0,0-2,0-1,0 0,0-1,-1-1,1-1,-2 0,1-1,13-9,-27 15,146-94,-131 81</inkml:trace>
  <inkml:trace contextRef="#ctx0" brushRef="#br0" timeOffset="333.275">1584 47,'-38'24,"1"2,0 1,2 2,-13 15,7-7,-18 15,2 2,3 2,3 3,2 1,2 3,4 2,2 2,-6 21,38-70,1 1,1 0,0 1,2 0,0 0,2 0,0 0,0 17,3-30,0 0,0 1,1-1,0 1,0-1,1 0,0 0,0 0,1 0,0 0,0 0,1-1,-1 1,2-1,-1 0,0 0,1-1,0 1,1-1,-1 0,1 0,0-1,0 0,0 0,4 1,10 3,1-2,0 0,0-1,1-1,-1-1,1-1,0-1,-1-1,1-1,0-1,-1-1,1 0,14-6,-24 7,0 0,0-1,0-1,0 0,-1 0,1-1,-1 0,0-1,-1-1,1 0,-2 0,1-1,-1 0,0 0,0-1,-1-1,0 1,-1-1,0-1,-1 1,0-1,0 0,-1 0,-1-1,0 0,0 0,-1 0,0-7,-3 12,0 0,-1 0,0 1,0-1,0 1,-1-1,0 1,0-1,-1 1,0 0,0 0,0 0,-1 0,0 1,0-1,0 1,-1 0,1 1,-1-1,-1 1,1 0,0 0,-3-1,-141-65,134 66,0 0,1 0,-1 1,0 1,-1 1,1 0,0 1,0 0,-1 1,1 1,0 1,0 0,1 1,-1 0,1 1,0 1,0 0,0 1,1 1,-6 3,-8 8</inkml:trace>
  <inkml:trace contextRef="#ctx0" brushRef="#br0" timeOffset="665.765">2347 301,'-31'1,"1"1,-1 2,0 1,1 1,0 2,1 1,0 1,0 1,1 2,1 1,0 1,0 1,2 1,0 2,1 0,1 2,1 0,1 2,-15 20,29-34,-1 0,1 1,1 0,0 0,0 1,1 0,0 0,1 0,0 1,1-1,0 1,1 0,0 0,1 0,0 0,1 0,1 0,0 0,0 0,1-1,0 1,1 0,1-1,0 1,0-1,1 0,1 0,3-1,0 0,0 0,1-1,0-1,1 1,0-2,0 1,1-2,0 1,0-2,0 0,1 0,0-1,0 0,0-1,0-1,2 0,11 1,1-1,0-2,-1 0,1-2,-1-1,0-1,0-1,6-3,-12 2,0 0,0-2,-1-1,0 0,-1-1,0-1,-1 0,0-2,0 0,-1-1,-1 0,-1-1,0-1,-1-1,0 0,-2 0,0-1,-1 0,0-1,-2 0,5-16,-10 20,-1-1,-1 0,0 0,-1 0,0 0,-2-1,1 2,-2-1,-1 0,0 0,0 1,-2 0,0 0,0 0,-2 1,0 0,0 0,-1 1,-1 0,0 1,-1 0,0 0,-1 2,0-1,-1 1,0 1,0 0,-1 1,0 0,-1 2,0-1,0 2,0 0,-15-3,-4 5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5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0,'0'5,"0"7,0 5,0 5,0 4,0 2,0 1,0 0,0 1,0-1,0 0,0-1,5-4,1-2,0 0,-1 2,-2 0,-1-2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7.2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1,'-10'28,"-3"20,1 6,2-1,3-5,3-6,2-5,1-9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7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35 174,'-5'10,"0"1,0 1,1-1,0 1,1-1,0 1,1 0,0 0,1 1,1-1,0 0,0 0,1 0,1 0,0 0,1 0,3 9,-5-18,0-1,1 1,0-1,-1 1,1-1,0 0,0 0,0 0,1 0,-1 0,0-1,1 1,-1-1,1 1,-1-1,1 0,0 0,-1 0,1 0,0 0,0-1,0 0,0 1,0-1,-1 0,1 0,0 0,0-1,0 1,0-1,0 0,-1 1,1-1,0 0,-1-1,1 1,-1 0,2-1,87-69,-81 62,0-1,-1 0,0 0,-1-1,0 0,-1 0,0-1,-1 0,0 0,-1-1,0 0,-1 0,0 0,-1 0,-1 0,0-1,-1 1,0-1,-1 1,-2-11,0 19,0 0,0 0,-1 0,0 1,0-1,0 1,0-1,-1 1,0 0,0 0,0 1,0-1,0 1,-1 0,0 0,1 0,-1 1,0 0,0 0,-1 0,1 0,0 1,-4-1,-16-2</inkml:trace>
  <inkml:trace contextRef="#ctx0" brushRef="#br0" timeOffset="288.254">515 88,'-10'16,"1"0,0 0,1 1,0 0,2 0,0 1,1 0,0 0,2 0,0 0,1 1,1 0,1-15,1 0,-1 0,1 0,0 0,0 0,0 0,1 0,-1 0,1 0,0 0,0-1,0 1,1-1,-1 0,1 0,0 0,0 0,0 0,0 0,0-1,1 1,-1-1,1 0,0 0,-1 0,1-1,0 1,0-1,0 0,0 0,0-1,0 1,1-1,-1 0,0 0,0 0,0 0,0-1,0 0,0 1,0-2,0 1,0 0,0-1,0 0,-1 0,1 0,-1 0,2-1,8-4,-1 1,0-2,-1 0,0 0,0-1,0 0,-1-1,-1 0,1 0,-2-1,0 0,0-1,-1 0,0 0,-1-1,0 0,-2 0,1 0,0-7,-5 12,0 1,-1 0,0-1,-1 1,0 0,0 0,0 0,-1 0,0 0,0 0,-1 1,0 0,0 0,0 0,-1 0,0 0,0 1,0 0,-1 0,0 0,-5-2,-4-6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20.1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53 112,'6'-9,"1"1,0-1,0 2,1-1,0 1,0 0,0 1,1 0,0 0,0 1,1 0,-1 1,1 0,1 0,-9 2,0 0,0 1,0-1,0 1,0 0,0 0,1 0,-1 0,0 0,1 0,-1 0,1 1,-1-1,1 1,-1 0,1 0,-1 0,1 0,0 0,-1 1,1-1,-1 1,0-1,1 1,-1 0,1 0,-1 0,0 0,0 0,1 1,-1-1,0 1,0 0,-1-1,1 1,0 0,0 0,-1 0,1 0,-1 0,0 0,0 1,0-1,0 0,0 1,0-1,0 1,-1 1,-3 8,-2 0,1-1,-2 1,1-1,-2 0,0 0,0-1,0 0,-1 0,-5 3,11-11,-61 68,42-50,1 1,2 1,0 1,1 1,-12 22,27-42,0 0,0 0,0 0,1 0,-1 0,1 1,0-1,0 0,1 1,-1-1,1 1,0-1,0 0,0 1,1-1,0 1,0-1,0 0,0 1,0-1,1 0,0 0,0 0,0 0,0 0,1-1,0 1,-1-1,1 0,0 1,1-1,-1 0,1-1,-1 1,1-1,0 1,0-1,0 0,0-1,0 1,0-1,2 1,2-1,0 1,-1-2,1 1,0-1,0 0,0-1,-1 1,1-2,0 1,-1-1,1 0,-1-1,0 0,0 0,0 0,0-1,0 0,-1 0,1-1,-1 0,2-2,9-6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20.4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28,'0'19,"-5"17,-1 6,0 1,1-2,1-3,2-4,1-2,5-7,3-2,4-6,5-6,5-4,4-9,-3-3</inkml:trace>
  <inkml:trace contextRef="#ctx0" brushRef="#br0" timeOffset="251.445">339 1,'-29'43,"-14"28,-4 13,5-4,10-11,11-12,8-11,7-8,5-6,1-4,7-2,1 0,5-4,0-2,2-4,-1-5</inkml:trace>
  <inkml:trace contextRef="#ctx0" brushRef="#br0" timeOffset="514.614">509 198,'-9'13,"1"0,0 0,1 1,1 0,0 0,1 1,0 0,2 0,-1 0,2 0,0 0,1 1,0-1,2 1,-1-1,2 0,2 12,-3-23,1 0,0 1,0-1,0 0,0 0,1-1,-1 1,1 0,0-1,0 0,1 0,-1 1,1-2,-1 1,1 0,0-1,0 0,0 0,0 0,0 0,0-1,1 1,-1-1,1 0,-1-1,1 1,-1-1,1 0,-1 0,1 0,-1 0,1-1,-1 0,1 0,-1 0,0-1,4-1,1 0,-1 0,0-1,0 0,0 0,0-1,-1 0,0 0,0-1,0 0,0 0,-1 0,0-1,-1 0,0 0,0-1,0 1,-1-1,0 0,0-1,-1 1,0-1,-1 1,0-1,0 0,-1 0,0 0,0 1,-1-1,0 0,-1 0,0 0,0 0,-1 0,0 0,-1 1,0-1,0 1,-1 0,0 0,0 0,-4-5,1 3,-1 0,0 1,0 1,0-1,-1 1,-1 0,1 1,-1 0,0 1,-1 0,1 1,-12-5,-3 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9.4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402 0,'-39'0,"-36"5,-10 6,4 2,12-2,17-3</inkml:trace>
  <inkml:trace contextRef="#ctx0" brushRef="#br0" timeOffset="3947.604">346 1553,'37'-70,"85"-239,36-75,-3 46,-91 165,-58 148,1 1,1-1,0 1,2 1,1 0,1 0,2-1,-13 23,0 0,0 0,0-1,0 1,0 0,0 0,-1-1,1 1,0 0,-1-1,1 1,-1-1,0 1,1-1,-1 1,0-1,0 1,0-1,0 1,0-1,0 1,-1-1,1 1,0 0,-1-1,1 1,-1-1,0 1,1 0,-1-1,0 1,0 0,0 0,0 0,0-1,0 1,0 0,0 0,0 0,0 1,-1-1,1 0,0 0,-1 1,1-1,0 1,-1-1,1 1,-1-1,1 1,-1 0,1 0,-1 0,1 0,-1 0,1 0,-1 0,1 0,-1 1,1-1,0 1,-1-1,1 1,-1 0,-4-1,1 0,-1 1,1 0,-1 1,1-1,-1 1,1 0,0 0,0 0,0 1,0 0,1 0,-1 0,1 1,-1-1,1 1,0 0,1 0,-1 0,1 1,-1 0,2-1,-1 1,0 0,1 0,0 0,0 1,0-1,1 0,0 1,0-1,0 1,1 0,0-1,0 5,3 2,2 1,-1-1,2 0,0 0,0 0,1-1,0 1,1-2,0 1,1-1,0-1,1 0,0 0,0 0,1-2,0 1,0-1,1-1,7 3,-18-8,-1 0,1-1,-1 1,1-1,-1 1,1 0,-1-1,1 0,0 1,-1-1,1 1,0-1,-1 0,1 1,0-1,0 0,-1 0,1 1,0-1,0 0,-1 0,1 0,0 0,0 0,0 0,-1 0,1-1,0 1,0 0,-1 0,1 0,0-1,-1 1,1-1,0 1,-1 0,1-1,0 1,-1-1,1 1,-1-1,1 1,-1-1,1 0,-1 1,1-1,-1 0,0 1,1-1,-1 0,0 1,1-1,-1 0,0 0,0 0,0 1,0-1,0 0,0 0,0 1,0-1,0 0,0 0,0 1,-1-1,1 0,-14-57,12 52,-66-178,64 163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1.7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1 145,'0'-4,"5"-8,1-5,0-5,-1-4,3 3,1 1,-2 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1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22,'5'-9,"1"-4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2.2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74,'5'-14,"11"-15,3-2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0,'-14'39,"-5"17,0 3,5-2,3-12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2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0 493</inkml:trace>
  <inkml:trace contextRef="#ctx0" brushRef="#br0" timeOffset="1">169 98,'14'-24,"6"-12,-2-1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2.4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0 134,'0'-5,"0"-7,0-5,0-5,0-4,0-2,0 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2.6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3.0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3.6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40,'9'-4,"9"-12,1-3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3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68,'24'-29,"7"-9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4.0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4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23,'14'-10,"5"-3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9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477 1,'0'26,"-1"0,-1 0,-2 0,0 0,-2-1,-1 1,-1-2,-1 1,0-1,-3 0,0-1,-1 0,-1-1,-1-1,-1 0,0-1,-5 2,3-4,4-2,-1-2,-1 0,0 0,0-2,-2 0,1-1,-7 3,20-12,0 0,1 0,-1 0,0 0,0-1,0 1,-1-1,1 0,0-1,0 1,-1-1,1 1,0-1,-1-1,1 1,0-1,-1 1,1-1,0 0,0-1,0 1,0-1,0 1,0-1,0-1,1 1,-1 0,1-1,-1 0,1 0,0 0,0 0,0 0,1-1,-1 1,1-1,0 0,0 1,0-1,0 0,1 0,-1-1,1 1,0-3,3-10,1 0,1 0,1 0,0 1,1 0,1 0,5-6,1-8,-6 12,1 0,1 0,1 1,0 1,1-1,0 2,2-1,10-9,-20 22,0 1,0 0,1-1,-1 1,0 0,1 0,0 1,-1-1,1 1,0 0,0 0,-1 0,1 0,0 1,0 0,0 0,0 0,0 0,0 0,0 1,0-1,0 1,-1 0,1 1,0-1,-1 1,1-1,-1 1,1 0,-1 0,2 1,90 95,-70-68,63 64,-69-81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9.8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1,'30'2,"247"130,-267-126,0 1,0 0,0 0,-1 1,0 0,0 0,-1 1,-1 1,1-1,-1 1,2 5,-2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2.8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87,'0'0</inkml:trace>
  <inkml:trace contextRef="#ctx0" brushRef="#br0" timeOffset="7891.314">480 60,'0'-5,"0"-6,-4-2,-8 2,-5 3,-5 2,-4 3,-2 1,-1 2,0 0,0 5,0 2,0-1,0 0,5 2,2 1,5 3,5 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15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0 116,'239'-33,"174"-37,-309 58,-93 12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15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1,'33'5,"17"1,8 0,0-1,-1-2,-4-1,-3-1,-5 0,-4-1,-6 0,-3-1,-2 1,-2 0,-5-5,-7-1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1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81,'22'-81,"-37"89,-160 261,-81 187,244-439,1 1,1 0,1 0,0 1,2 1,0-1,1 1,1 0,1 0,1 1,0-1,2 5,2-18,0 0,1 0,0 0,0 0,1 0,0-1,0 0,1 1,-1-1,1 0,0-1,1 1,0-1,0 0,0 0,0 0,1-1,0 0,-1 0,2 0,-1-1,0 1,1-2,-1 1,1-1,0 0,0 0,0-1,0 0,0 0,0-1,0 0,3 0,52 0,-1-2,0-3,39-9,31 1,-120 9,-5-2</inkml:trace>
  <inkml:trace contextRef="#ctx0" brushRef="#br0" timeOffset="248.532">1 561,'38'-5,"28"-1,16 0,9-4,3 0,0-3,-1 1,-2-3,-3 1,-6 3,-3 4,-5-2,-5 0,-11 3,-9 1,-13 2</inkml:trace>
  <inkml:trace contextRef="#ctx0" brushRef="#br0" timeOffset="620.879">1920 533,'-45'8,"1"3,1 1,0 2,1 3,0 1,1 1,2 3,0 1,1 2,1 1,2 2,1 2,-19 21,40-39,0 1,2 0,-1 0,2 1,0 0,0 1,2 0,0 1,0 0,1 0,2 0,-1 1,2 0,0 0,1 0,0 5,3-18,0 0,1 0,-1 0,1 1,0-1,0 0,0-1,0 1,1 0,-1 0,1 0,0-1,1 1,-1-1,0 0,1 1,0-1,0 0,0-1,0 1,0 0,0-1,1 0,-1 0,1 0,0 0,-1 0,1-1,0 0,4 1,2 1,1-2,-1 1,1-2,0 1,0-1,-1-1,1 0,0-1,-1 0,1 0,3-2,20-11,0-2,-1-1,0-2,-2-1,-1-1,0-2,-2-1,0-1,-2-1,2-6,253-268,-279 299,-2 1,0-1,1 1,-1 0,1-1,-1 1,1 0,0-1,-1 1,1 0,0 0,0 0,0 0,0-1,0 1,0 1,0-1,0 0,0 0,1 0,-1 0,0 1,0-1,1 1,-1-1,1 1,-1-1,0 1,1 0,-1 0,1 0,-1 0,0 0,1 0,-1 0,1 0,-1 0,1 1,-1-1,0 1,1-1,-1 1,0-1,1 1,-1 0,0-1,0 1,0 0,1 0,2 121,-6-80,1-12,1-5</inkml:trace>
  <inkml:trace contextRef="#ctx0" brushRef="#br0" timeOffset="976.464">2259 1154,'87'-126,"-22"29,6 3,20-17,-83 102,62-46,-69 55,0 0,-1 0,1 0,0 0,0 0,0 0,0 0,-1 0,1 0,0 0,0 0,0 1,-1-1,1 0,0 1,0-1,-1 0,1 1,0-1,-1 1,1-1,0 1,-1 0,1-1,-1 1,1-1,-1 1,1 0,-1 0,1-1,-1 1,0 0,1 0,-1-1,0 1,0 0,0 0,1 0,-1 0,0-1,0 1,0 0,0 0,-1 0,1 0,0-1,0 2,-7 49,5-39,1-2,-2-2,0 1,1-1,0 1,1-1,0 1,0 0,1 0,0-1,1 1,0 0,0-1,0 1,1 0,1-1,0 0,0 1,0-1,1 0,0-1,1 1,0-1,0 0,0 0,6 5,-5-7,1 0,-1-1,1 0,0 0,0-1,1 1,-1-2,1 1,-1-1,1 0,0-1,0 0,0 0,0 0,0-1,0 0,0-1,-1 0,1 0,0-1,0 0,-1 0,1-1,-1 0,1 0,-1-1,0 0,-1 0,1 0,2-3,118-117,-110 107</inkml:trace>
  <inkml:trace contextRef="#ctx0" brushRef="#br0" timeOffset="1400.089">4065 448,'-248'319,"205"-258,-4-2,-2-1,-47 41,84-87,-1-1,0 0,0-1,-1 0,-1-1,0-1,0 0,0-1,-1-1,-11 3,25-8,0-1,-1 1,1-1,0 0,-1 1,1-1,-1 0,1 0,0-1,-1 1,1 0,-1-1,1 0,0 1,0-1,-1 0,1 0,0 0,0 0,0-1,0 1,0-1,0 1,0-1,1 1,-1-1,1 0,-1 0,1 0,0 0,-1 0,1 0,0 0,0-1,0 1,1 0,-1 0,1-1,-1 1,1-3,7-96,3 73,0 1,2 1,1 0,1 0,1 2,1-1,1 2,2 0,7-6,-24 27,0 0,0 0,0 1,0-1,1 0,-1 1,1-1,-1 1,1 0,0 0,-1 0,1 0,0 1,0-1,-1 1,1-1,0 1,0 0,0 0,0 0,-1 1,1-1,0 1,0-1,-1 1,1 0,0 0,-1 0,1 1,-1-1,1 0,1 2,74 66,-63-53,12 10,1-1,0-1,2-2,1-1,0-1,2-2,0-1,13 4,-19-10,130 39,-133-48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19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91,'-8'0,"1"1,-1-1,1 2,0-1,-1 1,1 0,0 1,0-1,0 1,1 1,-1-1,1 1,0 1,0-1,0 1,0 0,1 0,0 0,0 1,0 0,1 0,0 0,0 1,0-1,1 1,0 0,1 0,-1 0,1 0,0 0,1 1,-1 5,-9 39,3 1,1-1,3 2,2-1,3 0,2 13,2-43,1-5</inkml:trace>
  <inkml:trace contextRef="#ctx0" brushRef="#br0" timeOffset="311.068">625 176,'-29'32,"1"0,2 2,1 1,1 1,3 1,1 1,1 1,-12 39,29-74,1 1,0 0,0 0,0 0,0 0,1 0,0 0,0 0,0 0,1 0,0 0,0 0,0 0,0-1,1 1,0 0,0 0,0-1,0 0,1 1,0-1,-1 0,2 0,-1 0,0-1,1 1,0-1,0 0,0 0,0 0,0 0,1-1,-1 0,1 0,-1 0,1 0,2 0,14 3,0-2,0 0,0-1,0-1,0-1,0 0,1-2,-1-1,-1 0,1-2,0 0,-1-1,0-2,-1 1,9-6,-9 6,0-1,-1 0,0-1,0-1,-1-1,0 0,-1-1,0-1,-1-1,-1 0,0-1,-1 0,0-1,-1 0,-1-1,-1-1,0 0,-1 0,-1-1,-1 0,-1 0,0-1,0-11,-5 22,-2 0,1 1,-1-1,-1 0,0 0,0 1,0-1,-1 1,-1-1,1 1,-1 0,-1 0,1 1,-1 0,-1-1,1 1,-1 1,0-1,-1 1,0 0,0 1,0 0,0 0,-1 0,0 1,0 0,0 1,-7-3,2 1,-1 1,1 0,-1 0,0 2,0 0,0 0,0 1,0 1,0 0,0 1,0 1,0 0,0 1,1 0,-1 1,1 1,0 0,-2 2,-58 49,44-26</inkml:trace>
  <inkml:trace contextRef="#ctx0" brushRef="#br0" timeOffset="627.056">1387 260,'-13'7,"0"-1,1 1,0 1,1 0,0 1,0 0,1 1,0 0,0 0,1 1,1 1,0-1,0 1,1 1,-4 9,11-19,-1 1,0-1,1 1,-1 0,1-1,0 1,0-1,1 1,-1-1,1 1,0-1,-1 1,2-1,-1 1,0-1,1 0,-1 1,1-1,0 0,0 0,0-1,1 1,-1 0,1-1,-1 1,1-1,0 0,0 0,0 0,0 0,0 0,0-1,1 1,-1-1,0 0,4 1,6 2,0-1,-1 0,2-1,-1 0,0-1,0 0,0-1,1-1,8-1,11-7,-1-1,0-2,-1-1,-1-1,0-2,-1-1,-1-1,0-1,2-5,-9 9,-6 5,-2-1,1 0,-1-1,-1 0,0-1,-1-1,-1 0,0 0,4-9,-11 18,0-1,0 0,0 0,-1 0,0 0,0-1,-1 1,1-1,-1 1,-1-1,1 1,-1-1,0 1,-1-1,0 1,0-1,0 1,-1-1,0 1,0 0,0 0,-1 0,0 0,0 0,-1 1,-2-4,-3 1,0 1,-1 0,0 0,-1 1,0 0,0 1,0 1,0-1,-1 2,0-1,1 2,-1 0,0 0,0 1,-1 0,1 1,-11 2,20-3,-47 0</inkml:trace>
  <inkml:trace contextRef="#ctx0" brushRef="#br0" timeOffset="896.02">117 854,'15'0,"216"-1,197-26,-381 21,96-10,-2-7,114-35,-205 43,-10 3</inkml:trace>
  <inkml:trace contextRef="#ctx0" brushRef="#br0" timeOffset="1346.045">61 1164,'47'-19,"1"3,0 2,1 2,0 2,1 2,1 2,-1 3,0 1,20 4,-66-2,-1 0,0 1,0-1,1 0,-1 1,0 0,0 0,0 0,0 0,0 0,0 1,0-1,0 1,0 0,-1 0,1 0,-1 0,1 0,-1 1,0-1,0 1,0-1,0 1,0 0,-1 0,1 0,-1 0,0 0,0 0,0 0,0 0,0 0,-1 0,1 1,-1-1,0 0,0 1,0-1,-1 0,1 0,-1 0,0 1,0-1,0 0,0 0,0 0,-2 2,-7 11,-2 0,0-1,0-1,-2 0,0 0,0-2,-1 1,-1-2,0 0,-3 1,-19 14,-8 6,-63 56,108-86,-1-1,1 1,-1 0,1-1,0 1,0 0,0 0,0 0,0 0,0 0,0 0,1 0,-1 1,1-1,0 0,-1 0,1 0,0 1,0-1,0 0,1 0,-1 0,0 0,1 1,0-1,-1 0,1 0,0 0,0 0,0 0,0 0,1-1,-1 1,0 0,1-1,-1 1,1 0,0-1,-1 0,1 1,0-1,87 27,-68-26,1-1,-1-1,0-2,0 0,0-1,0-1,0 0,-1-2,0-1,0 0,0-2,5-3,-5-1</inkml:trace>
  <inkml:trace contextRef="#ctx0" brushRef="#br0" timeOffset="1619.257">1189 1022,'-52'108,"-32"95,82-199,1 0,-1 0,0 0,1 1,0-1,0 0,1 0,-1 1,1-1,0 0,0 1,0-1,0 0,1 1,0-1,0 0,0 0,0 1,1-1,-1 0,1 0,0-1,1 1,-1 0,1-1,-1 1,1-1,0 0,0 0,0 0,1 0,-1-1,1 1,0-1,-1 0,1 0,0 0,0 0,9-2,-1-1,0 1,0-2,1 0,-1-1,-1 0,1 0,0-1,-1-1,0 0,0-1,0 0,0 0,-1-1,-1 0,1-1,-1 0,3-4,5-5,-3 2</inkml:trace>
  <inkml:trace contextRef="#ctx0" brushRef="#br0" timeOffset="1869.083">1527 994,'-19'34,"-11"20,-5 6,-2 3,1-1,6-5,4-3,2-6,4-1,6-5,5-3,5-5,2-3,2-1,1-7</inkml:trace>
  <inkml:trace contextRef="#ctx0" brushRef="#br0" timeOffset="2132.938">1894 1107,'-25'12,"1"1,0 0,1 2,0 1,1 1,1 1,0 0,2 2,0 0,1 1,2 1,0 1,1 0,1 1,1 0,-7 22,18-41,0-1,1 1,-1 0,1 0,0 0,1 0,-1 0,1 0,0 0,0 0,1 0,-1 0,1 0,0 0,0 0,1-1,0 1,-1 0,2-1,-1 1,0-1,1 0,0 0,0 0,0 0,0 0,1 0,0-1,0 0,-1 0,2 0,-1 0,0-1,1 1,-1-1,1 0,-1 0,3-1,17 3,1-1,0-1,0-2,0 0,0-2,0-1,0 0,-1-2,0-1,0-1,0-1,-1-1,0-1,0-1,-1-1,0-2,-10 8,-1 0,0-1,-1 0,1-1,-1-1,-1 1,0-1,0-1,-1 0,0 0,0-1,-1 0,-1 0,0 0,0-1,-1 0,-1 0,0 0,-1-1,0 1,0-4,-1 6,-1 1,0 0,0-1,-1 1,0 0,-1-1,0 1,0 0,-1-1,0 1,-1 0,0 0,0 1,-1-1,0 1,-1-1,0 1,0 1,0-1,-1 1,-3-4,-13-7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3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903 1,'-420'390,"382"-353,-1-2,-2-1,-1-2,-2-2,0-2,-2-2,-1-2,-4 0,49-23,0 1,1-1,-1 1,0-1,0 0,0 0,0 0,0 0,-1 0,1 0,0-1,0 1,-1-1,1 1,0-1,0 0,-1 0,1 0,0 0,-1 0,1-1,0 1,0-1,-1 0,1 1,0-1,0 0,0 0,0 0,0 0,0-1,0 1,0-1,1 1,-1-1,0 1,1-1,-1 0,1 0,0 0,0 0,-1 0,1 0,0 0,1 0,-1 0,0 0,1-1,-1 1,1 0,0-1,0 1,5-16,2 0,0 0,1 0,0 1,2 0,0 1,1 0,8-9,1-4,20-25,2 1,2 2,2 2,16-11,-60 57,0 1,0-1,1 1,-1-1,0 1,1 0,0 0,0 0,-1 0,1 1,0-1,0 1,0 0,1-1,-1 2,0-1,0 0,1 0,-1 1,0 0,1 0,-1 0,0 0,1 0,-1 1,0-1,1 1,-1 0,0 0,0 0,0 1,0-1,1 1,7 9,-2 1,1-1,-2 2,1-1,-2 1,0 0,0 1,-1 1,7 11,-3-8,0 0,1-1,1 0,1-1,1-1,0 0,1-1,0 0,1-1,13 8,193 148,-202-159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3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0,'29'5,"19"2,6-1,-1-1,-5-2,-1 0,-4-2,-4-1,-4 0,-3 0,-3 0,0-1,-6 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4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1,'34'9,"15"4,10-1,-1-2,-1-3,-4-2,-3-3,-5-6,-4-3,-11 1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2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0 424,'133'-30,"1"4,99-3,-132 17,201-22,-239 26,-38 6</inkml:trace>
  <inkml:trace contextRef="#ctx0" brushRef="#br0" timeOffset="243.834">142 622,'34'5,"20"1,11 0,4-6,-1-3,4-1,-2-4,-3-1,-3 0,-3-2,-2-4,-2 0,-5-2,-8 2,-5-2,-6 3,-7 3</inkml:trace>
  <inkml:trace contextRef="#ctx0" brushRef="#br0" timeOffset="511.887">763 1,'54'7,"-1"3,0 2,-1 3,0 1,-1 3,-1 3,42 24,-87-44,0 0,-1 1,1 0,-1 0,0 0,0 1,0-1,0 1,0 0,-1 0,0 0,0 1,0-1,0 1,-1-1,0 1,0 0,0 0,0 0,-1 0,0 0,0 1,0-1,-1 0,1 1,-1-1,-1 0,1 0,-1 1,0-1,0 0,0 0,-1 0,0 0,-2 4,-8 13,-2 0,0-1,-1-1,-2 0,0-1,0 0,-2-2,-3 2,-257 189,217-145,48-48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4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762 848,'-2'0,"0"-1,0 1,0 0,0 0,0 0,0 0,0 1,-1-1,1 1,0-1,0 1,0 0,1-1,-1 1,0 0,0 0,0 1,1-1,-1 0,0 1,1-1,-1 1,1-1,0 1,-1-1,1 1,0 0,0 0,0 0,0 0,0 1,-119 215,57-103,5 4,6 2,-34 116,82-228,1-1,1 1,0 0,0 0,1 0,0 1,1-1,-1 0,2 0,0 0,0 1,0-1,1 0,0 0,1 0,0-1,1 1,-1-1,2 0,-1 0,1 0,0 0,1-1,0 0,0 0,0 0,1-1,3 3,1-3,1 1,0-1,0-1,0 0,1-1,-1 0,1-1,0-1,0 0,0 0,1-1,-1-1,0 0,5-2,10 2,-1-1,0-1,0-2,0-1,0-1,0-1,-1-2,17-8,-19 7,72-39,-93 48,-1-1,1 0,-1 0,1 0,-1 0,0 0,0 0,0-1,0 1,-1-1,1 1,-1-1,1 0,-1 0,0 1,0-1,0 0,0 0,-1 0,1 0,-1 0,0 0,0 0,0 0,0 0,0 0,-1 0,1 0,-1 0,-1-3,-6-11</inkml:trace>
  <inkml:trace contextRef="#ctx0" brushRef="#br0" timeOffset="254.832">1 1441,'292'-43,"-91"11,2 9,94 6,-106 18,-160-1</inkml:trace>
  <inkml:trace contextRef="#ctx0" brushRef="#br0" timeOffset="590.614">1580 1328,'-41'63,"-4"-2,-2-1,-3-3,-51 45,93-94,1-3,0 1,1-1,0 1,0 1,0-1,1 1,-1 0,2 0,-1 0,1 1,0 0,1 0,0 0,0 0,1 0,0 1,0-1,0 5,3-11,-1 0,0 0,1 0,-1 0,1 0,0 0,0 0,-1 0,1-1,1 1,-1 0,0-1,0 1,1 0,-1-1,1 1,-1-1,1 0,-1 0,1 1,0-1,0 0,-1 0,1-1,0 1,0 0,0-1,0 1,0-1,0 1,0-1,0 0,1 0,-1 0,0 0,0 0,0-1,0 1,0-1,1 0,82-30,-12-19,-1-2,-3-4,-2-3,33-27,22-30,-131 143,3-18,0 0,1 1,0-1,0 1,1 0,0 0,1 0,1 1,-1-1,2 1,-1-1,1 1,1 0,0 0,1-1,0 1,0 0,1-1,0 1,1-1,0 0,1 1,0-2,1 1,0 0,0-1,1 0,2 1,7 3</inkml:trace>
  <inkml:trace contextRef="#ctx0" brushRef="#br0" timeOffset="989.782">2117 1779,'3'-26,"0"0,2 0,1 1,1-1,1 2,2-1,0 1,1 0,2 1,0 1,6-6,-19 26,1 0,0 0,0 0,-1 1,2-1,-1 0,0 0,0 1,0-1,1 1,-1-1,1 1,-1 0,1-1,0 1,-1 0,1 0,0 0,0 0,0 0,0 1,0-1,0 1,0-1,0 1,0 0,0-1,0 1,0 0,0 0,0 1,0-1,0 0,0 1,0-1,0 1,0 0,0-1,0 1,0 0,0 0,-1 0,1 1,0-1,-1 0,1 1,-1-1,1 1,-1-1,0 1,1 0,21 208,-22-205,1 0,-1 0,1-1,0 1,1 0,-1-1,1 0,-1 1,1-1,1 0,-1 0,0-1,1 1,0-1,0 0,0 0,0 0,1 0,-1-1,1 1,-1-1,1-1,0 1,0 0,0-1,0 0,0 0,0-1,0 1,0-1,0 0,0-1,0 1,0-1,0 0,4-1,5-5,0 0,-1 0,0-1,-1 0,0-1,0-1,-1 0,0-1,-1 0,0 0,0-1,3-8,2 0,-1-1,0 0,-2-1,-1 0,-1-1,-1 0,0-2,-4 6</inkml:trace>
  <inkml:trace contextRef="#ctx0" brushRef="#br0" timeOffset="1386.305">2569 933,'38'-9,"18"-4,4 1,-3 2,-7 3,-8 2,-5-2,-4 0,-3 1,-7 1</inkml:trace>
  <inkml:trace contextRef="#ctx0" brushRef="#br0" timeOffset="1634.73">3274 537,'-9'39,"-4"17,-4 8,1-1,3-6,4-9,-2-3,2-4,1-4,3-4,2-7</inkml:trace>
  <inkml:trace contextRef="#ctx0" brushRef="#br0" timeOffset="2022.47">3924 284,'-103'125,"6"4,6 5,-2 15,54-78,2 2,3 1,4 1,3 2,4 1,3 1,2 8,13-64,1 0,1 1,2-1,0 1,1-1,2 1,0-1,1 1,2-1,0 0,2 0,0-1,1 0,2 0,0-1,1 0,1-1,1 0,1-1,0-1,2 0,0 0,1-2,1 0,0-1,5 2,-16-13,0 0,0 0,0 0,1 0,0-1,-1-1,1 1,0-1,0-1,1 1,-1-2,0 1,0-1,1 0,-1 0,3-2,7-4</inkml:trace>
  <inkml:trace contextRef="#ctx0" brushRef="#br0" timeOffset="3319.552">4346 651,'-14'33,"-5"21,-4 7,2 1,5-4,0-3,2-6,4-6,4-6,3-4,1-3,7-7,2-7</inkml:trace>
  <inkml:trace contextRef="#ctx0" brushRef="#br0" timeOffset="3582.278">4939 537,'-43'42,"1"2,2 1,2 2,2 1,-23 44,31 6,28-95,0 0,0-1,0 1,1 0,-1 0,1-1,0 1,0 0,0-1,0 1,0-1,0 1,1-1,-1 0,1 1,0-1,-1 0,1 0,0 0,0 0,1-1,-1 1,0-1,1 1,-1-1,0 0,1 1,0-1,-1-1,1 1,0 0,-1-1,1 1,1-1,10 2,-1-1,0-1,1 0,-1-1,0-1,1 0,-1 0,0-2,0 1,-1-2,1 0,-1 0,0-1,0 0,-1-1,1-1,1-2,7-5,0-2,-1 0,-1-1,0-1,-2-1,0 0,-1-1,6-14,-12 20,0-2,-1 1,-2-1,1 0,-2-1,0 0,-1 0,-1 0,0-4,-3 19,0-1,0 1,0-1,-1 1,1-1,-1 1,0-1,0 1,0 0,0 0,-1-1,1 1,-1 0,0 0,0 0,0 1,0-1,0 0,-1 1,1-1,-1 1,0 0,0 0,0 0,0 0,0 0,0 1,-1-1,-18-6</inkml:trace>
  <inkml:trace contextRef="#ctx0" brushRef="#br0" timeOffset="3893.803">5419 651,'-50'207,"50"-203,-1 0,1 0,0 0,0 0,0 0,1 0,-1 0,1 0,0 0,0 0,0 0,1 0,-1-1,1 1,0-1,0 1,0-1,1 0,-1 1,1-1,0 0,0-1,0 1,0-1,0 1,0-1,1 0,-1 0,1 0,0 0,-1-1,1 0,0 0,0 0,0 0,0 0,0-1,0 0,0 1,0-2,2 1,12-3,0-1,-1 0,1-1,-1-1,0-1,-1 0,0-1,0-1,0-1,-1 0,-1-1,0 0,0-1,-1-1,-1 0,0-1,-1 0,9-15,-15 24,0 0,0 0,-1-1,0 1,0-1,-1 0,0 0,0-1,0 1,-1-1,1 1,-2-1,1 0,-1 0,0 0,0 0,-1 0,0 0,0 0,-1 0,0 0,0 1,0-1,-1 0,0 0,-1 1,1-1,-1 1,0 0,-1 0,0 0,0 0,0 0,0 1,-1 0,-4-4,-2 3,0 1,0 0,-1 1,1 0,-1 1,0 0,0 0,0 2,0-1,0 2,-12 0,-11-1</inkml:trace>
  <inkml:trace contextRef="#ctx0" brushRef="#br0" timeOffset="4153.35">4234 1384,'157'-69,"2"7,2 6,81-12,-150 43,1 4,0 5,2 3,-1 5,42 3,-51 7,-53-2</inkml:trace>
  <inkml:trace contextRef="#ctx0" brushRef="#br0" timeOffset="4534.741">4319 1554,'334'-67,"-159"48,-174 19,0-1,1 1,-1-1,1 1,-1 0,1 0,-1 0,1 0,-1 0,1 0,-1 0,1 1,-1-1,1 0,-1 1,0-1,1 1,-1 0,0-1,1 1,-1 0,0 0,0 0,1 0,-1 0,0 0,0 0,0 0,0 0,-1 0,1 1,0-1,0 0,-1 1,1-1,-1 0,1 1,-1-1,0 1,1-1,-1 1,0-1,0 1,0-1,0 1,0-1,0 1,-1-1,1 1,0-1,-1 1,-105 73,-117 78,219-151,1 0,0 0,-1 0,1 1,0-1,0 1,1-1,-1 1,1 0,-1 0,1 1,0-1,0 0,0 1,0-1,1 1,-1-1,1 1,0 0,0 0,1-1,-1 1,1 0,-1 0,1 0,1 0,-1 0,0 0,1-1,0 1,0 0,0 0,0-1,1 1,-1 0,1-1,0 0,0 1,0-1,1 0,1 2,7 2,0-1,1 0,0 0,0-2,0 1,1-1,-1-1,1-1,0 1,0-2,0 0,0 0,0-2,0 1,0-2,0 1,-1-2,8-2,6-1,-1-2,0 0,-1-2,0-1,0-1,10-7,-10 5</inkml:trace>
  <inkml:trace contextRef="#ctx0" brushRef="#br0" timeOffset="4793.292">5279 1328,'-46'52,"4"2,1 2,-30 57,68-110,1-1,-1 1,1 0,0 0,0 1,0-1,0 0,1 1,-1-1,1 1,0-1,0 1,0 0,0-1,1 1,-1 0,1 0,0 0,0-1,1 1,-1 0,1 0,0-1,0 1,0 0,0-1,0 1,1-1,0 0,0 1,0-1,0 0,0 0,1 0,-1 0,1-1,0 1,0-1,0 1,0-1,0 0,0 0,3 1,10 0,0 0,-1-1,1-1,0-1,0 0,0-1,0-1,0 0,-1-1,1 0,-1-2,1 0,-2 0,14-8,-8 4</inkml:trace>
  <inkml:trace contextRef="#ctx0" brushRef="#br0" timeOffset="5038.343">5644 1412,'-33'34,"-12"15,-2 10,2-1,3-1,5-4,3-8,3-1,7-3,2-4,6-4,4-2,5-7</inkml:trace>
  <inkml:trace contextRef="#ctx0" brushRef="#br0" timeOffset="5188.362">5927 1525,'-6'5,"-27"21,2 2,0 1,2 1,2 1,0 2,-19 33,44-64,-1 1,1-1,0 1,1 0,-1 0,0 0,1 0,0 0,0 0,0 0,0 1,0-1,0 0,1 1,0-1,0 0,0 1,0-1,0 0,0 1,1-1,0 0,0 0,0 1,0-1,0 0,1 0,-1 0,1 0,0 0,-1-1,2 1,-1 0,0-1,0 0,1 1,0-1,4 1,0-1,0 0,0 0,0-1,1 0,-1-1,0 1,1-1,-1-1,1 1,-1-1,0 0,0-1,0 0,0 0,0-1,0 1,0-1,-1-1,1 0,-1 0,0 0,0 0,3-4,1 0,-1 0,0-1,-1 0,0 0,-1 0,1-1,-2 0,0-1,0 0,-1 0,0 0,0 0,-2-1,3-8,-1-35,-5 30</inkml:trace>
  <inkml:trace contextRef="#ctx0" brushRef="#br0" timeOffset="5484.136">5984 1,'26'24,"0"2,-2 1,-1 1,-1 0,-1 2,-2 0,-1 2,-1 0,-2 1,-1 0,9 34,-1 12,-4 1,-3 0,-3 2,-1 58,-7-15,-5 0,-5 0,-6 0,-5-1,-14 36,25-130,-2 0,0 0,-2-1,-2-1,0 0,-2 0,-1-1,-1-1,-1-1,-1 0,-2-1,-2 1,-3-2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1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0 380,'28'-33,"93"-87,-120 119,0 0,0 0,0 0,0 0,0 0,0 0,0 1,1-1,-1 0,0 1,1-1,-1 1,0-1,1 1,-1 0,1-1,-1 1,0 0,1 0,-1 0,1 0,-1 0,1 1,-1-1,0 0,1 1,-1-1,0 1,1-1,-1 1,0 0,1-1,-1 1,0 0,0 0,0 0,0 0,0 0,0 0,0 0,0 0,0 0,-1 1,1-1,0 0,-1 1,1-1,-1 0,1 1,-1-1,0 0,0 1,1-1,-1 1,0-1,0 1,0-1,-1 0,1 1,0-1,1 5,0 1,0-1,1 0,-1 0,1-1,1 1,-1 0,1-1,0 1,1-1,-1 0,1 0,0 0,0-1,0 1,1-1,0 0,-1 0,2-1,-1 1,0-1,1 0,-1 0,1-1,0 0,0 0,0 0,0-1,0 0,5 1,7 0,-1-1,1 0,0-1,0-1,0-1,0-1,-1 0,1-1,-1-1,0 0,0-2,-1 0,0 0,0-2,-1 0,0 0,0-2,-1 0,0-1,-1 0,-13 12,16-14,-1 0,0-1,-1 0,-1-1,0-1,-1 0,-1-1,0 0,6-18,-1-36,-17 55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7:48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736 0,'-42'131,"24"-83,-2-1,-2-2,-2 0,-3-1,0-2,-3 0,-2-2,-1-2,-2-1,-1-1,-2-3,-4 1,28-24,-2 0,1-2,-1 0,0 0,-1-2,0 0,0-1,0 0,-1-1,0-2,1 0,-14 0,28-2,-1 0,1-1,-1 1,1-1,-1 0,1 0,-1 0,1-1,0 1,-1-1,1 0,0 0,0 0,0 0,1 0,-1-1,1 1,-1-1,1 1,0-1,-1 0,2 0,-1 0,0-1,1 1,-1 0,1-1,0 1,0 0,0-1,0 0,1 1,-1-4,10-123,-2 99,1 1,1 0,2 0,1 1,1 1,1 0,2 0,1 2,1 0,1 1,1 1,1 1,13-11,-27 27,0 0,0 1,0 1,1-1,-1 1,1 0,1 1,-1 0,1 0,-1 0,1 1,0 1,0 0,1 0,-1 1,0 0,1 0,-1 1,0 0,1 1,-1 0,3 1,5 7,-1 0,0 1,-1 0,0 2,-1 0,0 0,-1 1,-1 1,0 0,0 1,-2 0,7 11,25 31,83 120,-105-155,1-1,1-1,1 0,0-2,2-1,0-1,1-1,0-2,26 10,-33-15,-1-2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7:48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57 431,'20'0,"20"0,8 0,1 0,-3 0,-5 0,1 0,-3 0,-2 0,-4 0,-2 0,-1 0,-2 0,0 0,0 0,0 0,0 0,-5 0</inkml:trace>
  <inkml:trace contextRef="#ctx0" brushRef="#br0" timeOffset="251.315">1 770,'48'0,"40"-5,19-1,-4-5,-9 0,-12-4,-9 2,-13 2,-12 3,-14 4</inkml:trace>
  <inkml:trace contextRef="#ctx0" brushRef="#br0" timeOffset="1330.736">1242 234,'104'-44,"-78"31,1 2,-1 1,2 1,-1 1,1 1,0 2,1 1,-1 1,1 1,0 2,17 2,-44-2,1 0,0 1,-1-1,1 1,-1-1,1 1,-1 0,1 0,-1 0,0 1,1-1,-1 0,0 1,0 0,0-1,0 1,0 0,0 0,-1 0,1 0,-1 0,1 1,-1-1,0 0,0 1,0-1,0 1,0-1,0 1,-1-1,1 1,-1 0,0-1,0 1,0-1,0 1,0 2,-34 94,-43 4,-3-4,-5-3,-66 56,-22 24,111-86,60-88,1 1,0 0,0-1,1 1,-1 0,1 0,-1 0,1-1,0 1,0 0,0 0,0 0,1 0,-1 0,1-1,-1 1,1 0,0 0,0-1,1 1,-1-1,0 1,1-1,-1 1,1-1,0 0,0 0,0 0,0 0,0 0,1 0,-1-1,0 1,1-1,2 2,7 2,1-1,0 0,0-1,1 0,-1-1,1-1,-1 0,1-1,0 0,-1-1,7-1,15 0,22 2,-35 1,-1-1,0-1,1 0,-1-2,0 0,0-2,13-4,-19 0,-7-1</inkml:trace>
  <inkml:trace contextRef="#ctx0" brushRef="#br0" timeOffset="1884.51">1807 262,'48'-39,"2"2,2 2,1 3,1 2,25-8,-78 38,116-44,-112 42,1 1,-1-1,1 1,-1 1,1-1,0 1,-1 0,1 0,0 1,0 0,-1 0,1 0,-1 1,1-1,-1 1,0 1,0-1,0 1,0 0,1 0,-4-1,0 1,0-1,0 0,0 0,-1 1,1-1,-1 1,0-1,0 1,0 0,0-1,0 1,0 0,-1 0,1 0,-1-1,0 1,0 0,0 0,0 0,0 0,-1-1,1 1,-1 0,0 0,0 0,0-1,-1 3,-41 72,41-75,-188 194,186-192,1-1,-1 0,1 1,0 0,1 0,-1 0,1 0,-1 0,1 0,0 0,1 1,-1-1,1 1,0 0,0-1,0 1,1 0,0-1,0 1,0 0,0 0,1-1,0 1,0 0,0-1,0 1,1-1,-1 1,1-1,1 0,-1 0,0 0,1 0,0 0,0 0,0-1,3 3,96 49,-91-53,-1 2,0-1,0 2,0-1,0 1,-1 1,0-1,0 2,-1-1,1 1,-1 1,-1-1,1 1,-1 0,-1 1,0 0,0 0,0 1,-1-1,1 5,-7-8,1 0,-1 0,0 0,0 0,-1-1,0 1,0 0,0-1,-1 1,0-1,0 0,0 0,-1 0,1 0,-1 0,0-1,-1 0,1 1,-1-2,1 1,-1-1,-4 2,1 3,-33 21,0-2,-2-1,0-2,-2-3,-1-1,0-2,-1-2,-13 0,-9 7,40-13</inkml:trace>
  <inkml:trace contextRef="#ctx0" brushRef="#br0" timeOffset="2199.317">3218 150,'-39'6,"0"2,0 2,1 1,0 2,1 2,1 1,0 2,-12 9,-33 38,79-63,1 0,-1 0,0 0,1 1,-1-1,1 0,-1 1,1-1,0 1,0-1,0 1,1-1,-1 1,1 0,-1-1,1 1,0 0,0-1,0 1,0 0,0-1,1 1,-1 0,1-1,0 1,0 0,0-1,0 1,0-1,1 0,-1 1,1-1,-1 0,1 0,1 1,6 4,0 0,1-1,0-1,0 0,1 0,-1-1,1 0,0 0,0-1,0-1,1 0,-1-1,1 0,-1-1,0 0,1 0,-1-1,1-1,2-1,3 0,0 0,-1-2,1 0,-1-1,0-1,0 0,0-1,-1-1,-1 0,0-1,0-1,1-2,-8 8,-1-1,-1 0,1 0,-1 0,0-1,0 0,-1 0,0 0,0 0,-1-1,0 0,0 1,-1-1,0 0,0 0,-1 0,0-1,0 1,-1 0,0 0,-1-1,1 1,-2 0,1 0,-1 0,0-1,-2 2,0-1,0 0,-1 1,0 0,0 0,-1 1,0-1,0 1,0 0,-1 1,1 0,-2 0,1 0,0 1,-1 0,0 0,0 1,0 0,0 0,0 1,-1 0,1 1,-1-1,1 2,-7-1,-14-1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7:4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169 339,'166'11,"-89"0,0-4,0-3,0-4,1-3,49 1,-31-4,-84 6</inkml:trace>
  <inkml:trace contextRef="#ctx0" brushRef="#br0" timeOffset="294.83">0 734,'736'0,"-664"-11,-54 5</inkml:trace>
  <inkml:trace contextRef="#ctx0" brushRef="#br0" timeOffset="698.006">592 0,'142'76,"208"54,-342-128,0 0,0 1,0 0,-1 0,1 1,-1-1,0 2,0-1,0 1,-1 0,0 0,0 1,0 0,0 0,-1 0,0 1,-1 0,1 0,-1 0,0 0,-1 1,0-1,0 1,-1 0,0 0,0 0,-1 0,0 0,0 0,-1 1,0-1,0 0,-2 5,-6 4,0-1,-1 0,-1 0,0-1,-1-1,-1 0,0 0,-1-1,0-1,-1 0,-7 4,0 3,-348 288,253-192,103-97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19.5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85,'1329'0,"-911"-27,188 26,-325 29,475-28,-154 0,-297-27,104 27,-116 27,146-15,-153 5,163-15,-213-4,408 1,-220-26,79-1,0-2,354 31,-467-30,120 30,-217 27,221-28,-252 28,68-27,151 9,-117 9,115-19,-197-2,-155 3,284-13,-222-1,121 9,-251 4,-9 5,-32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90,'-32'31,"2"0,1 2,1 2,2 0,2 1,-11 23,32-54,0 0,0 1,1-1,0 1,0 0,0 0,0 0,1 0,0 0,1 0,-1 0,1 0,0 0,0 0,1 0,0 0,0 0,1 0,-1 0,1-1,0 1,1 0,-1-1,1 0,0 1,1-1,-1 0,1-1,0 1,0-1,1 1,-1-1,1-1,0 1,0-1,0 1,0-1,1-1,0 1,2-1,0 0,0 0,1-1,-1 0,0-1,1 0,-1 0,0-1,1 0,-1 0,0-1,0 0,0-1,0 1,0-2,-1 1,1-1,-1 0,0 0,0-1,-1 0,1-1,-1 1,0-1,0 0,-1 0,0-1,0 0,0 0,-1 0,0 0,-1-1,1 0,-2 1,1-1,-1 0,0-1,0-2,3-1,-1 0,-1 0,0 0,0 0,-1 0,0-1,-2 1,1-1,-1 1,-1-1,0 1,-1-1,-1 1,1 0,-2 0,0 0,-1-2,-1 2,1 1,-1 0,-1 0,0 1,-1 0,0 0,0 1,-1 0,0 0,-1 1,0 0,0 1,-1 0,0 0,0 1,0 1,-1 0,0 1,0 0,0 0,0 1,0 1,-1 0,-1 1,-12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1,'-22'309,"16"156,6-374,0-79</inkml:trace>
  <inkml:trace contextRef="#ctx0" brushRef="#br0" timeOffset="245.168">1 508,'43'0,"29"5,7 2,-6-1,-9-1,-12-2,-9 0,-8-2,-5 4,-2 1,-2 0,-4-1</inkml:trace>
  <inkml:trace contextRef="#ctx0" brushRef="#br0" timeOffset="483.49">735 621,'-5'39,"-1"12</inkml:trace>
  <inkml:trace contextRef="#ctx0" brushRef="#br0" timeOffset="731.733">820 198,'0'0</inkml:trace>
  <inkml:trace contextRef="#ctx0" brushRef="#br0" timeOffset="895.673">988 649,'5'10,"0"-1,0 0,0 0,1 0,1 0,-1-1,1 0,1-1,0 1,0-1,0-1,2 1,-7-4,1-1,-1 0,1 0,0-1,-1 1,1-1,0 0,0 0,0 0,0 0,0-1,1 1,-1-1,0 0,0 0,0-1,0 1,0-1,0 0,0 0,0 0,0-1,0 1,-1-1,1 0,0 0,-1 0,0-1,1 1,-1-1,0 0,0 0,2-2,0 0,0-1,-1 1,0-1,0 0,-1 0,0 0,0 0,0-1,-1 1,1-1,-2 1,1-1,-1 0,0 0,0 0,-1 0,0 0,0 0,-1 0,1 0,-2 1,1-1,-1 0,0 0,0 1,-1-1,0 1,0 0,0 0,-1 0,0 0,0 1,-1-1,1 1,-1 0,0 0,-1 1,1 0,-1 0,0 0,-6-3,6 5,-1 0,1 1,-1 0,0 0,0 1,0 0,0 0,1 0,-1 1,0 0,0 0,1 1,-1-1,0 2,1-1,-2 2,-18 9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6:5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3923 2373,'197'-33,"-25"8,-170 25,44-4,-45 4,-1 0,1 0,0 0,0 0,-1 0,1 0,0-1,-1 1,1 0,0 0,0-1,-1 1,1 0,0-1,-1 1,1 0,-1-1,1 1,-1-1,1 1,-1-1,1 1,-1-1,1 0,-1 1,1-1,-1 0,0 1,0-1,1 0,-1 1,0-1,0 0,0 1,1-1,-1 0,0 0,0 1,0-1,0 0,-1 0,1 1,0-1,0 0,0 1,0-1,-1 0,1 1,0-1,-1 0,1 1,-1-1,1 1,-1-2,-97-108,68 79,19 26</inkml:trace>
  <inkml:trace contextRef="#ctx0" brushRef="#br0" timeOffset="2249.255">6379 3164,'284'-30,"-195"16,-76 11,0 0,0 1,0 0,0 1,1 0,-1 1,0 1,12 1,-7 4</inkml:trace>
  <inkml:trace contextRef="#ctx0" brushRef="#br0" timeOffset="2498.91">6322 3502,'39'0,"31"0,13 0,-1 0,-12 0,-11 0,-12 0,-9 0,-5-5,-5-1,-7 0</inkml:trace>
  <inkml:trace contextRef="#ctx0" brushRef="#br0" timeOffset="-552.244">3923 2853,'-21'-4,"30"27,-5-14,38 81,-4 2,-4 1,21 95,-54-184,11 43,-3 1,-1 1,-3-1,-1 3,13 48,-17-98,0-1,1 0,-1 1,0-1,1 1,-1-1,0 0,1 1,-1-1,0 0,1 0,-1 1,1-1,-1 0,1 0,-1 0,1 0,-1 1,1-1,-1 0,1 0,-1 0,1 0,-1 0,1 0,-1 0,1 0,-1 0,1-1,-1 1,0 0,1 0,-1 0,1 0,-1-1,1 1,-1 0,1-1,-1 1,0 0,1-1,-1 1,0 0,1-1,-1 1,0-1,0 1,1 0,-1-1,0 1,0-1,0 1,1-1,-1 1,0-1,0 1,0-1,0 1,0-1,0 1,11-33,79-427,-71 396,2 1,3 1,20-35,0-2,-35 65,-11 34,4 6</inkml:trace>
  <inkml:trace contextRef="#ctx0" brushRef="#br0" timeOffset="876.929">4742 3220,'-185'379,"79"-225,106-155,0 1,0-1,0 0,-1 1,1-1,0 0,0 1,-1-1,1 0,-1 1,1-1,0 0,-1 1,1-1,-1 1,1-1,-1 1,0-1,1 1,-1 0,1-1,-1 1,0 0,1-1,-1 1,0 0,1 0,-1-1,0 1,0 0,1 0,-1 0,0 0,1 0,-1 0,0 0,0 0,1 1,-1-1,0 0,1 0,-1 0,0 1,1-1,-1 0,0 1,1-1,-1 1,1-1,-1 1,0-1,1 1,-1-1,1 1,0-1,-1 1,1 0,0-1,-1 1,1 0,0-1,-1 1,1 0,0-1,0 1,0 0,0 0,60-111,-41 82,86-138,53-32,-158 196,1 1,0-1,0 1,0 0,-1 0,1 0,1 0,-1-1,0 1,0 0,0 1,0-1,1 0,-1 0,0 0,1 1,-1-1,1 1,-1-1,1 1,-1 0,1-1,-1 1,1 0,-1 0,1 0,-1 0,1 0,-1 1,1-1,-1 0,1 1,-1-1,1 1,-1-1,1 1,-1 0,0-1,0 1,1 0,-1 0,0 0,0 0,0 0,0 0,0 1,0-1,0 0,0 0,0 1,10 191,10-19,-9-85,-14-89,1 0,-1 1,0-1,0 0,0 0,1 0,-1 0,0 0,0 0,1-1,-1 1,0-1,0 1,1-1,-1 1,0-1,1 0,-1 0,1 0,-1 0,1 0,-1 0,1 0,0-1,0 1,-1 0,1-1,0 1,0-1,0 1,0-1,-180-181,139 149,21 22</inkml:trace>
  <inkml:trace contextRef="#ctx0" brushRef="#br0" timeOffset="1209.603">5391 3107,'-24'34,"-18"24,-1 9,1 2,4-7,3-8,8-9,3-2,1-4,0-3,4-4,0-2,-2-6,4-3,-1 1,7-5,6-4</inkml:trace>
  <inkml:trace contextRef="#ctx0" brushRef="#br0" timeOffset="1784.492">5702 3417,'-48'11,"1"2,0 2,1 2,1 2,-36 21,79-39,0 0,0-1,0 1,0 0,0 0,0 0,0 0,0 0,0 1,0-1,1 1,-1-1,0 1,1-1,0 1,-1 0,1 0,0 0,0 0,0 0,0 0,0 0,0 0,0 0,1 0,-1 0,1 1,0-1,0 0,0 0,0 1,0-1,0 0,0 0,1 0,-1 1,1-1,0 0,-1 0,1 0,0 0,0 0,0 0,1 0,-1 0,0 0,1-1,0 2,6 1,0 0,0 0,0-1,1 0,-1 0,1-1,0 0,-1-1,1 0,0 0,0-1,0 0,0-1,6 0,70 5,-84-4,-1 1,1-1,0 0,0 0,0 1,0-1,0 0,-1 1,1-1,0 1,0-1,-1 1,1 0,0-1,-1 1,1 0,0-1,-1 1,1 0,-1 0,1 0,-1-1,0 1,1 0,-1 0,0 0,0 0,1 0,-1 0,0 0,0-1,0 1,0 0,0 0,0 0,0 0,-1 0,1 0,0 0,0 0,-1-1,1 1,0 0,-1 0,1 0,-1 0,1-1,-1 1,0 0,0 0,-30 38,31-39,-167 152,165-150,0-1,0 1,0-1,1 1,-1 0,1-1,-1 1,1 0,-1 0,1 0,0 0,0 1,0-1,0 0,1 0,-1 1,1-1,-1 0,1 1,0-1,0 0,0 1,0-1,0 1,0-1,1 0,-1 1,1-1,-1 0,1 0,0 1,0-1,0 0,0 0,1 0,-1 0,1 0,-1 0,1-1,-1 1,1 0,0-1,0 1,0-1,0 0,0 0,0 1,0-1,0-1,1 1,-1 0,0 0,1-1,0 1,11 1,-1 1,1-2,-1 0,1 0,0-2,-1 1,1-2,-1 0,1 0,-1-1,0-1,0 0,0-1,3-3,5-2</inkml:trace>
  <inkml:trace contextRef="#ctx0" brushRef="#br0" timeOffset="6749.958">9737 3191,'-20'13,"1"0,1 1,0 1,1 1,1 0,0 1,2 1,0 0,0 1,-3 10,9-20,1-1,0 1,1 1,0-1,1 1,0 0,1 1,-1-1,2 1,0 0,0-1,1 1,0 1,1-1,0 0,1 0,0 1,1-1,0 0,2 8,-1-16,0 0,0-1,0 1,0 0,1-1,-1 1,1-1,0 0,-1 0,1 0,0 0,0 0,0 0,1-1,-1 0,0 1,0-1,1-1,-1 1,1 0,-1-1,1 1,-1-1,1 0,-1-1,1 1,1-1,94-25,-93 24,-1-1,1 0,0 0,-1 0,0 0,0-1,0 0,0 0,0-1,-1 1,0-1,0 0,0 0,-1 0,1 0,-1-1,-1 0,1 1,-1-1,1-1,1-13</inkml:trace>
  <inkml:trace contextRef="#ctx0" brushRef="#br0" timeOffset="7064.519">9483 2853,'305'-138,"-300"137,70-21,-73 21,-1 1,1 0,0 0,0 0,0 0,-1 0,1 1,0-1,0 0,0 1,-1 0,1-1,0 1,-1 0,1 0,-1 0,1 0,-1 0,1 0,-1 0,1 0,-1 1,0-1,0 0,0 1,0-1,0 1,0 0,0-1,0 1,-1 0,1-1,-1 1,1 0,-1 0,0-1,1 1,-1 2,-17 108,13-103,1 0,0 0,1 0,0 0,0 1,1-1,1 1,-1-1,2 1,-1-1,1 1,0-1,3 9,42 30,-26-37</inkml:trace>
  <inkml:trace contextRef="#ctx0" brushRef="#br0" timeOffset="7418.834">10414 3277,'48'0,"40"0,10 0,-3 0,-12-5,-15-2,-11 1,-9 1,-8 1,-6 2,-5 1,-6 1</inkml:trace>
  <inkml:trace contextRef="#ctx0" brushRef="#br0" timeOffset="7667.963">10781 2994,'-10'29,"-7"38,-2 17,4 5,-2-9,3-13,3-9,4-8,8-9,3-6,7-9,1-9</inkml:trace>
  <inkml:trace contextRef="#ctx0" brushRef="#br0" timeOffset="9003.571">11458 3050,'178'-54,"-74"39,-102 15,1-1,-1 1,0 0,0 0,1 1,-1-1,0 0,0 1,1-1,-1 1,0 0,0 0,0 0,0 0,0 0,0 0,0 0,0 1,-1-1,1 1,0-1,-1 1,1 0,-1 0,0-1,0 1,1 0,-1 0,0 0,-1 1,1-1,0 0,-1 0,1 0,-1 1,1-1,-1 0,0 0,0 1,0-1,0 0,-1 0,1 2,-5 12,-1 1,-1-2,0 1,-1-1,0 0,-1 0,-1-1,-1 0,-10 10,11-11,-41 48,32-40,0 1,1 1,2 0,0 1,2 1,-3 7,13-22,1 0,0 0,1 0,0 0,0 0,1 1,1-1,0 1,1 9,-1-17,0 1,1 0,-1 0,1-1,0 1,0-1,0 1,1-1,0 1,-1-1,1 0,0 1,0-1,1 0,-1 0,1-1,-1 1,1 0,0-1,0 0,0 0,0 0,0 0,1 0,-1 0,1-1,-1 0,2 1,9 1,-5 1,0 0,0-1,1-1,-1 1,1-1,-1-1,1 0,0 0,0-1,-1 0,1-1,0 0,-1-1,1 0,-1 0,1-1,-1 0,0-1,0 0,0 0,-1-1,3-1,6-9,-3 3</inkml:trace>
  <inkml:trace contextRef="#ctx0" brushRef="#br0" timeOffset="4647.685">7761 2910,'-5'-45,"4"46,0 0,-1-1,1 1,0 0,-1 0,1 0,0 0,0 0,0 0,0 1,0-1,0 0,0 1,1-1,-1 0,0 1,1-1,-1 1,1-1,-1 1,1-1,0 1,0-1,0 1,0-1,0 1,0-1,0 1,0 1,-29 188,-2 49,4-134,26-78,7-21</inkml:trace>
  <inkml:trace contextRef="#ctx0" brushRef="#br0" timeOffset="4983.923">8185 2937,'-24'33,"2"0,1 2,2 0,2 1,1 1,1 0,-3 21,15-53,1 0,0 0,0 0,0 1,1-1,0 0,0 1,0-1,1 1,-1-1,1 1,1-1,-1 1,1-1,0 1,0-1,1 0,-1 1,1-1,0 0,1 0,-1 0,1 0,0-1,0 1,1-1,-1 0,1 1,0-2,0 1,0 0,1-1,-1 0,1 0,0 0,0-1,0 1,2 0,8-3,0 0,0-1,0-1,-1 0,1-1,0-1,-1 0,0-1,0 0,0-1,-1-1,0 0,0-1,-1 0,0-1,0 0,1-3,7-5,-1-1,-1 0,-1-2,-1 0,-1-1,0 0,-1-1,-2-1,0-2,-7 16,-1 0,-1-1,1 1,-2-1,1 0,-2 0,1 0,-1 0,-1-1,0 1,0 0,-1 0,0 0,-1 0,0 0,0 0,-1 0,-1 0,0 1,0 0,0 0,-2 0,1 0,-3-3,4 7,-1 1,1-1,-1 1,0 0,0 0,0 0,0 1,-1-1,0 1,1 1,-1-1,0 1,0 0,-1 0,1 1,0 0,0 0,-1 0,1 1,-1 0,1 0,-1 1,1-1,0 1,0 1,-1-1,1 1,0 0,0 1,0 0,1 0,-1 0,1 0,-1 1,1 0,0 0,0 1,-23 22,3 0</inkml:trace>
  <inkml:trace contextRef="#ctx0" brushRef="#br0" timeOffset="5363.022">9003 2937,'-22'16,"0"1,1 1,2 1,-1 1,2 0,1 1,1 1,0 1,2 0,0 1,0 5,12-25,0 0,0 0,0 0,1 1,0-1,0 0,0 0,0 1,1-1,0 1,0-1,0 0,0 1,1-1,-1 1,1-1,0 0,1 1,-1-1,1 0,-1 0,1 0,1 0,-1-1,0 1,1 0,0-1,0 0,0 1,0-1,0-1,1 1,0 0,3 1,3 1,1 0,0-1,0-1,0 0,1-1,-1 0,1 0,-1-1,1-1,0 0,-1 0,1-1,-1-1,1 0,-1 0,0-1,0-1,0 0,0 0,0-1,-1-1,0 0,0 0,-1 0,0-2,0 1,0-1,-1 0,0-1,-1 0,1 0,-2-1,0 1,0-1,0-1,-1-1,0 3,0 0,-1-1,-1 0,0 0,0 0,0 0,-2 0,1 0,-1 0,-1-1,1 1,-2-1,0 1,0 0,-1 0,0-1,0 1,-1 0,-1 1,0-1,-3-6,3 8,0 1,0 0,-1 0,1 0,-2 0,1 1,-1 0,0 0,0 1,0-1,-1 1,0 1,0-1,0 1,-1 0,1 1,-1 0,0 0,0 1,0-1,0 2,0-1,0 1,-1 1,1-1,-7 2,-12 3</inkml:trace>
  <inkml:trace contextRef="#ctx0" brushRef="#br0" timeOffset="12155.641">7705 2373,'-19'4,"1"0,0 1,0 1,0 0,1 2,0 0,0 0,1 2,0 0,0 1,1 1,1 0,0 1,1 0,0 1,-4 8,8-5,1 0,0 1,2 0,0 1,0-1,2 1,1 0,0 0,1 1,1 10,0-20,-32 345,3 146,32-218,-2-280,-1 0,1 0,0-1,0 1,1 0,-1 0,1-1,-1 1,1 0,0-1,0 1,0 0,0-1,0 1,1-1,-1 0,1 1,0-1,-1 0,1 0,0 0,0 0,0 0,1-1,-1 1,0-1,1 1,-1-1,1 0,-1 0,1 0,0 0,-1 0,1-1,0 1,-1-1,1 0,0 0,0 0,0 0,-1 0,1 0,0-1,0 0,-1 1,1-1,0 0,-1 0,1-1,50-16,139-34,-166 50</inkml:trace>
  <inkml:trace contextRef="#ctx0" brushRef="#br0" timeOffset="9317.69">12221 2966,'-40'89,"28"-59,8-23,0 1,0-1,0 1,1 0,1 0,-1 0,1 0,0 1,1-1,0 0,1 1,-1-1,1 1,1-1,0 1,0-1,1 1,0-1,0 0,1 0,0 0,0 0,3-4,-1 0,1 0,0-1,-1 1,1-1,1-1,-1 1,0-1,1 0,-1-1,1 0,-1 0,1 0,0 0,0-1,-1 0,1-1,0 0,-1 0,1 0,-1-1,1 0,-1 0,0 0,1-1,-1 0,-1 0,1-1,0 0,-1 0,0 0,0 0,4-5,38-52,-34 45</inkml:trace>
  <inkml:trace contextRef="#ctx0" brushRef="#br0" timeOffset="9567.416">12588 2937,'-62'89,"4"2,4 3,-33 81,78-158,0 0,2 1,0 0,1 0,1 1,1-1,0 1,1 0,2 0,0 0,0 1,2-1,0-15,-1 1,1 0,1-1,-1 1,1-1,-1 0,1 1,1-1,-1 0,0 0,1 0,0-1,0 1,0 0,0-1,1 0,-1 0,1 0,0 0,0-1,0 1,0-1,1 0,-1 0,0-1,1 1,-1-1,1 0,1 0,16-3</inkml:trace>
  <inkml:trace contextRef="#ctx0" brushRef="#br0" timeOffset="9817.56">12955 3078,'-39'38,"2"1,2 1,2 2,1 2,-18 35,47-76,0 1,0 0,0 0,1 0,0 0,0 0,0 1,0-1,1 1,-1-1,1 1,1-1,-1 1,0 0,1-1,0 1,0 0,1-1,-1 1,1 0,0-1,0 1,0-1,1 1,0-1,0 1,0-1,0 0,0 0,1 0,0-1,0 1,0 0,0-1,1 0,-1 0,1 0,0 0,0 0,2 0,9 0,0 0,0-1,0 0,1-1,-1-1,1 0,-1-1,1-1,-1-1,0 0,0-1,0 0,-1-1,4-2,-6 2,0-1,0 0,-1 0,1-2,-2 1,1-1,-1 0,0-1,-1-1,0 1,0-1,-1-1,-1 0,1 0,-2 0,0-1,0 0,-1 0,0 0,-1-1,-1 0,0 0,-1 0,0 0,-1 0,-1 5,-1 1,0-1,0 1,-1 0,0 0,0 0,-1 0,1 0,-2 0,1 0,-1 1,0 0,0 0,-1 0,0 0,0 1,0-1,-1 1,1 1,-1-1,-1 1,1 0,0 0,-1 1,0 0,0 0,0 0,0 1,0 0,0 1,-1-1,1 2,-8-1,-10 5</inkml:trace>
  <inkml:trace contextRef="#ctx0" brushRef="#br0" timeOffset="10402.927">13434 3417,'193'-98,"-184"93,-8 2,1 1,0 1,0-1,0 0,0 0,0 1,0-1,0 1,1-1,-1 1,0 0,1 0,-1 0,1 0,-1 1,1-1,0 1,-1-1,1 1,0 0,-1 0,1 0,-1 0,1 1,0-1,-1 1,1 0,-1-1,1 1,-1 0,1 0,-1 1,0-1,1 0,-1 1,1 0,3 16,-1 0,-1 0,-1 1,0-1,-1 1,-1 0,-1-1,-2 14,2-1,-3 340,3-358,-1-1,-1 1,0-1,-1 0,0 0,-1 0,0 0,-1-1,0 1,-1-1,-6 9,10-19,1 1,-1 0,0 0,0-1,0 1,0-1,0 1,0-1,0 0,-1 0,1 0,0 0,-1 0,1 0,0-1,-1 1,1-1,-1 0,1 1,-1-1,1-1,-1 1,1 0,-1 0,1-1,-1 0,1 1,-1-1,1 0,0 0,0 0,-1 0,1-1,0 1,0-1,-1-1,-67-66,57 49</inkml:trace>
  <inkml:trace contextRef="#ctx0" brushRef="#br0" timeOffset="10768.715">13547 2966,'30'-18,"-2"-1,0-2,-1-1,-1-1,-1-1,-1-1,-1-1,7-13,-30 38,0 1,1-1,-1 0,0 1,0-1,1 1,-1-1,0 1,1-1,-1 1,0-1,1 1,-1-1,1 1,-1-1,1 1,-1-1,1 1,-1 0,1-1,-1 1,1 0,-1 0,1 0,0-1,-1 1,1 0,0 0,-1 0,1 0,-1 0,1 0,0 0,-1 0,1 0,0 0,-1 0,1 0,-1 1,1-1,0 0,-1 0,1 1,-1-1,1 0,-1 1,1-1,-1 1,1-1,-1 1,1-1,-1 1,0-1,1 1,-1-1,0 1,1-1,-1 1,0-1,0 1,1 0,13 48,-10-35,1 3,1-1,0-1,2 1,0-1,0-1,1 0,1 0,1 0,0-1,0-1,1 0,11 8,-8-9</inkml:trace>
  <inkml:trace contextRef="#ctx0" brushRef="#br0" timeOffset="11286.873">14027 2373,'401'200,"-396"-198,-1 1,0-1,0 1,0 0,0 0,-1 1,1-1,-1 1,0 0,0 0,0 0,0 0,-1 0,1 1,-1-1,0 1,-1-1,1 1,-1 0,0 0,0-1,0 1,-1 0,0 0,0 0,0 0,-1 5,-5 40,-3 0,-2 0,-1-1,-20 46,-1 10,8 0,4 1,6 1,4 1,4 0,7 72,-27 86,27-264,0-1,0 1,-1-1,1 1,0-1,0 1,-1-1,1 1,-1-1,1 1,-1-1,0 0,1 1,-1-1,0 0,0 0,0 1,0-1,0 0,0 0,-1 0,1 0,0-1,0 1,-1 0,1 0,0-1,-1 1,1-1,-1 1,1-1,-1 1,1-1,-1 0,1 0,-1 0,1 0,-1 0,1 0,-1 0,1-1,-1 1,1 0,0-1,-1 1,1-1,-1 1,1-1,-156-83,139 78</inkml:trace>
  <inkml:trace contextRef="#ctx0" brushRef="#br0" timeOffset="13535.22">14874 2204,'16'220,"-31"33,12-216,-2-1,-1 0,-2 0,-1 0,-2-1,-5 9,-7-7,11-25</inkml:trace>
  <inkml:trace contextRef="#ctx0" brushRef="#br0" timeOffset="13785.595">15099 2430,'-37'14,"1"2,1 2,0 1,-25 19,56-37,1 1,-1-1,1 1,0 0,0 0,-1 0,1 0,1 0,-1 1,0-1,1 1,-1 0,1 0,0 0,0 0,0 0,0 0,0 1,1-1,-1 1,1-1,0 1,0-1,1 1,-1 0,1-1,0 1,-1 0,2 0,-1-1,0 1,1 0,0-1,-1 1,2-1,-1 1,0-1,1 1,-1-1,1 0,1 2,9 4,1-1,0 0,0 0,1-1,0-1,0 0,0-1,1-1,0 0,0-1,4 0,48 15,-8 7,-43-17</inkml:trace>
  <inkml:trace contextRef="#ctx0" brushRef="#br0" timeOffset="14218.287">15241 2881,'217'-205,"-217"204,1 0,0 0,-1 0,1 0,0 0,0 1,0-1,0 0,0 0,0 1,0-1,0 0,0 1,0-1,0 1,0 0,1-1,-1 1,0 0,0 0,0 0,1 0,-1 0,0 0,0 0,0 0,1 0,-1 0,0 1,0-1,0 0,0 1,0-1,0 1,0-1,1 1,-1 0,-1-1,1 1,0 0,0 0,0 0,0 0,-1 0,1 0,0 0,-1 0,1 0,0 0,-1 0,0 0,1 0,-1 0,0 1,1-1,-1 0,0 0,0 1,2 2,-1-2,0 1,0-1,1 1,0-1,-1 0,1 1,0-1,0 0,0 0,0-1,0 1,1 0,-1-1,1 1,-1-1,1 0,-1 1,1-1,0-1,-1 1,1 0,0-1,0 1,-1-1,1 0,0 0,0 0,0 0,0 0,-1-1,3 0,91-35,-59 19,-17 8,-18 7,1 1,0-1,0 0,1 1,-1 0,0-1,0 1,1 1,-1-1,1 0,-1 1,0 0,1-1,-1 1,1 1,-1-1,1 0,-1 1,0 0,1 0,-1 0,0 0,1 0,1 2,5 4,0-1,0-1,1 1,-1-2,1 1,0-2,1 1,-1-2,1 1,1-1,11 0</inkml:trace>
  <inkml:trace contextRef="#ctx0" brushRef="#br0" timeOffset="14467.886">14704 3248,'48'-10,"45"-12,16-3,-2 3,-13 0,-13 5,-16 4,-14 5,-11 4,-7 2,-10 2</inkml:trace>
  <inkml:trace contextRef="#ctx0" brushRef="#br0" timeOffset="14886.821">15015 3417,'0'380,"5"-329,28-77,3-22,-22 28,1 0,1 2,0 0,2 0,-1 2,11-7,-22 17,1 1,-1 0,1 1,1-1,-1 1,1 1,-1-1,1 1,0 0,0 1,0 0,1 1,-1-1,0 1,1 1,4 0,-10 1,-1-1,0 1,0 0,0 0,-1 0,1 1,0-1,0 0,0 1,-1-1,1 1,-1 0,1-1,-1 1,0 0,0 0,0 0,0 0,0 0,0 0,0 0,-1 0,1 0,-1 1,1-1,-1 0,0 0,0 0,0 1,0-1,0 0,-1 1,-14 72,-16 37,51-83,-4-22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1 824,'23'8,"1"-1,0-2,1 0,0-1,-1-2,1-1,0 0,0-2,0-1,0-1,-1-1,1-1,-1-2,0 0,15-7,0-6,-1-1,-1-2,-1-1,-1-2,-2-1,0-2,-2-1,-1-1,-2-2,-1-1,-1-1,7-16,20-33,-4-2,-4-3,1-12,-8 32,-21 97,-8 21,-2 0,-3 1,-1 0,-4 43,1-43,-1 6,-3 0,-2-1,-2 0,-12 40,17-81,-1-1,0 1,-1-1,0 0,-1-1,-1 0,0 1,0-2,-2 1,1-1,-1-1,0 0,-1 0,-1 0,1-2,-1 1,-1-1,0-1,0 0,-5 2,-32 8,1-2,-2-2,0-2,-14-1,31-4,30-5,0 1,0-1,0 0,0-1,0 1,0-1,0 1,0-1,0 0,0 0,0 0,-1 0,1-1,0 1,0-1,0 0,0 0,0 0,0 0,0 0,1-1,-1 1,0-1,1 0,-1 0,1 0,0 0,0 0,-1-1,1 1,1-1,-1 1,0-1,0-13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0,'-115'108,"4"4,-8 21,98-109,1 0,1 1,1 1,1 1,-7 17,22-41,1 0,0 0,-1 1,1-1,0 1,1-1,-1 1,1-1,-1 1,1-1,0 1,0-1,1 1,-1 0,1-1,0 1,0-1,0 0,0 1,0-1,1 0,0 0,-1 0,1 0,0 0,1 0,-1 0,0-1,1 1,-1-1,1 1,0-1,0 0,0 0,0 0,0-1,1 1,-1-1,0 0,1 0,-1 0,2 0,16 3,0-1,0-2,1 0,-1-1,0-1,0 0,0-2,0-1,0 0,0-2,-1 0,0-2,0 0,-1-1,0-1,-1 0,0-2,0 0,-2-1,1 0,-2-2,0 0,0-1,-1 0,-2-1,1 0,5-14,-13 25,0-1,0 1,-1-1,-1-1,1 1,-1 0,0-1,-1 0,1 0,-2 0,1 0,-1 0,0 0,-1 0,0 0,0 0,-1 0,0 0,0 0,-1 0,0 0,0 0,-1 0,0 1,-3-5,0 4,0 1,-1 0,0 1,0 0,-1 0,0 0,0 1,0 0,-1 1,0 0,1 0,-1 1,-1 0,1 0,0 1,-1 0,1 1,-1 0,0 1,1 0,-1 0,1 1,-1 0,1 1,-1 0,1 0,-2 2,-17 7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2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9,'15'31,"52"96,-6 3,-6 3,-6 2,7 47,-55-183,-1 1,1 0,-1 0,1-1,-1 1,1 0,-1 0,1-1,-1 1,1 0,-1 0,1 0,-1 0,1 0,-1 0,1 0,-1 0,1 0,0 0,-1 0,1 0,-1 0,1 1,-1-1,1 0,-1 0,1 1,-1-1,0 0,1 0,-1 1,1-1,-1 0,0 1,1-1,-1 1,1-1,-1 1,0-1,0 0,1 1,-1-1,0 1,0-1,0 1,0 0,1-1,10-53,-11 53,20-99,4 2,5 1,3 1,12-15,23-79,-56 175,-8 19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52,'-73'85,"4"3,4 3,-18 39,72-92,66-111,131-179,-84 108,-102 142,1 1,0 0,0 0,0 0,0 0,0 1,0-1,0 0,0 0,1 1,-1-1,0 0,0 1,1-1,-1 1,0 0,1-1,-1 1,0 0,1 0,-1 0,0 0,1 0,-1 0,0 0,1 0,-1 1,0-1,1 0,-1 1,0-1,1 1,-1 0,0-1,0 1,0 0,0 0,0 0,0 0,0-1,0 1,0 1,0-1,0 0,-1 0,1 0,0 0,-1 1,1-1,-1 0,1 0,-1 1,0-1,1 0,-1 1,0-1,0 0,0 2,19 124,-12-37,20 12,-26-100,0-1,0 1,0-1,-1 1,1-1,0 1,-1-1,1 1,-1 0,1-1,-1 1,0 0,0-1,0 1,0 0,0 0,0-1,0 1,0 0,-1-1,1 1,-1 0,1-1,-1 1,0-1,0 1,1-1,-1 1,0-1,0 0,0 1,-1-1,1 0,0 0,0 0,-1 0,1 0,-1 0,1 0,-1 0,1 0,-1-1,1 1,-1-1,0 1,1-1,-1 0,0 1,1-1,-1 0,0 0,0 0,1 0,-1-1,0 1,1 0,-1-1,0 1,1-1,-1 0,1 1,-2-2,-132-73,57 38,54 27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9,'-1'-1,"0"1,0-1,0 0,0 0,0 1,0-1,0 0,0 1,0-1,0 1,-1 0,1-1,0 1,0 0,0 0,-1-1,1 1,0 0,0 0,-1 1,1-1,0 0,0 0,0 0,-1 1,1-1,0 1,0-1,0 1,0-1,0 1,0 0,0 0,0-1,0 1,0 0,0 0,0 0,0 0,1 0,-1 0,0 0,1 0,-1 0,1 0,-1 0,1 1,-25 32,1 1,2 1,2 1,-9 23,-32 57,20-50,15-27,2 1,2 1,2 1,-4 15,16-32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0,'-349'156,"343"-152,-45 29,50-32,0 0,0-1,0 1,1 0,-1 0,0 0,1-1,-1 1,1 0,-1 0,1 0,-1 0,1 0,0 0,-1 0,1 0,0 0,0 0,0 0,-1 0,1 0,0 0,1 0,-1 0,0 0,0 0,0 0,1 0,-1 0,0 0,1 0,-1 0,1 0,-1 0,1 0,-1 0,1-1,0 1,-1 0,1 0,0-1,0 1,0 0,0-1,-1 1,1-1,0 1,0-1,0 0,1 1,7 3,0-1,0 1,0-2,0 1,1-1,-1-1,1 0,-1 0,1-1,-1 0,7-1,84 12,-98-10,0 0,-1-1,0 1,1 0,-1 0,1 0,-1 0,0 0,0 0,0 1,0-1,0 0,0 0,0 1,0-1,0 1,0-1,-1 1,1-1,-1 1,1-1,-1 1,1 0,-1-1,0 1,0 0,0-1,0 1,0 0,0-1,-1 1,1 0,0-1,-1 1,1-1,-1 1,0-1,1 1,-1-1,0 1,0 0,-42 62,42-62,-119 118,108-109,8-8,0 0,0 1,0-1,0 1,1 0,0 0,0 0,0 0,0 1,0-1,1 1,0 0,0-1,0 1,1 0,-1 0,1 0,0 0,1 1,-1 3,4-6,-1 0,1 0,-1-1,1 1,0-1,0 1,1-1,-1 0,0 0,1-1,-1 1,1-1,-1 1,1-1,0 0,-1 0,1-1,0 1,0-1,0 0,0 0,-1 0,1 0,0-1,0 0,0 0,-1 0,3-1,13-2,0-1,0-1,-1 0,0-2,-1 0,1-1,-1 0,-1-2,0 0,-1 0,4-5,-6 1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56,'50'-10,"0"2,0 2,1 3,33 1,6-11,-79 9,1 1,-1 1,1 0,0 1,0 0,0 1,-1 0,1 1,11 1,-6 15,-16-6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89,'43'-5,"34"-7,8 0,-1-4,-9 1,-13 3,-13 4,-9 3,-7 2,-4 2,-2 1,-6 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2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0,'-32'147,"-12"147,34 60,11-354,-1-1,1 1,-1 0,0 0,1 0,-1 0,1 0,-1 0,1 0,-1 0,1 0,-1 0,1 0,-1 0,1 0,-1 0,0 0,1 1,-1-1,1 0,-1 0,1 1,-1-1,0 0,1 0,-1 1,0-1,1 0,-1 1,0-1,1 0,-1 1,0-1,0 1,1-1,-1 0,0 1,0-1,0 1,0-1,0 1,0-1,1 1,-1-1,0 1,0-1,0 1,-1-1,1 1,20-42,7-27,-16 36</inkml:trace>
  <inkml:trace contextRef="#ctx0" brushRef="#br0" timeOffset="255.386">396 170,'-73'48,"1"4,3 3,-18 21,35-7,51-68,0 1,1-1,-1 1,0 0,1 0,-1 0,1-1,0 1,-1 0,1 0,0 0,0 0,0-1,1 1,-1 0,0 0,1 0,-1 0,1-1,-1 1,1 0,0-1,0 1,0 0,0-1,0 1,0-1,0 1,0-1,1 0,-1 0,1 1,-1-1,1 0,-1 0,1 0,0-1,-1 1,1 0,0 0,-1-1,3 1,106 19,37 26,-129-36</inkml:trace>
  <inkml:trace contextRef="#ctx0" brushRef="#br0" timeOffset="686.461">481 621,'254'-279,"-253"278,-1-1,1 1,-1 0,1 0,0 0,0 0,-1 0,1 0,0 0,0 0,0 1,0-1,0 0,0 0,0 1,0-1,1 1,-1-1,0 1,0-1,0 1,1 0,-1-1,0 1,1 0,-1 0,0 0,0 0,1 0,-1 0,0 1,0-1,1 0,-1 1,0-1,0 1,0-1,1 1,-1-1,0 1,0 0,0-1,0 1,0 0,0 0,0 0,-1 0,1 0,0 0,0 0,-1 0,1 0,0 1,-10 65,8-63,-1 1,0 0,1 0,0 0,0 1,1-1,0 0,-1 0,2 0,-1 1,0-1,1 0,0 0,1 0,-1 0,1 0,0 2,1-5,0 0,0 0,1 0,-1-1,0 1,1-1,-1 0,1 0,-1 0,1 0,-1 0,1-1,0 0,-1 0,1 0,0 0,-1 0,1-1,0 0,-1 1,1-1,-1-1,1 1,-1 0,0-1,1 0,-1 0,0 0,0 0,0 0,-1 0,1-1,0 0,1 1,195-141,-197 142,1 0,-1 0,1 0,0 0,-1 0,1 0,0 1,0 0,-1-1,1 1,0 0,0 0,-1 1,1-1,0 0,0 1,-1 0,1 0,0 0,-1 0,1 0,-1 0,1 1,-1-1,0 1,1-1,-1 1,0 0,0 0,0 0,0 0,1 3,10 6</inkml:trace>
  <inkml:trace contextRef="#ctx0" brushRef="#br0" timeOffset="952.036">1751 86,'-250'255,"-32"32,-121 84,-56 15,389-296,61-67</inkml:trace>
  <inkml:trace contextRef="#ctx0" brushRef="#br0" timeOffset="1415.591">1384 707,'-34'44,"1"2,3 1,1 2,3 1,2 1,2 0,3 2,1 1,-4 33,-4 90,26-176,0 1,0 0,0 0,1-1,-1 1,0 0,1-1,-1 1,1 0,-1-1,1 1,0-1,0 1,0-1,-1 1,2-1,-1 0,0 1,0-1,0 0,1 0,-1 0,0 0,1 0,-1 0,1 0,-1 0,1 0,-1-1,1 1,0-1,-1 1,1-1,0 0,0 0,-1 0,1 0,0 0,0 0,-1 0,1 0,0-1,-1 1,1 0,0-1,-1 0,1 1,-1-1,1 0,-1 0,1 0,-1 0,0 0,1 0,-1 0,0-1,0 1,0 0,0-1,0 1,0-1,0 1,0-1,160-161,-133 139,104-72,-131 95,1 0,-1 0,0 0,1 1,-1-1,0 0,1 1,-1-1,1 1,-1 0,1-1,-1 1,1 0,-1 0,1 0,-1 0,1 0,-1 0,1 1,-1-1,1 0,-1 1,0-1,1 1,-1 0,0-1,1 1,-1 0,0 0,0 0,1 0,-1 0,0 0,0 0,0 0,0 0,0 0,-1 1,1-1,0 0,-1 1,1-1,0 1,-1-1,0 1,1-1,-1 1,4 78,-4-69,-2 16,0-20,1-1,1 1,-1-1,1 1,0 0,0-1,1 1,0-1,0 1,1-1,0 1,0-1,0 0,1 1,0-1,9 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29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30,'-28'8,"0"1,0 2,1 0,0 2,1 1,0 1,1 2,1 0,1 2,0 0,-12 15,31-31,0 1,-1 0,2 1,-1-1,0 0,1 1,0 0,0 0,0 0,0 0,1 0,0 1,0-1,1 1,-1 0,1-1,0 1,1 0,-1-1,1 1,0 0,1 0,0-1,-1 1,2 0,-1-1,1 1,0-1,0 1,0-1,1 0,0 0,0 0,0 0,0 0,1-1,0 0,0 1,0-1,0-1,1 1,2 1,7 0,0-1,0 0,1-1,0-1,-1 0,1-1,0-1,0 0,-1-1,1-1,0 0,-1 0,1-2,-1 0,0-1,0 0,-1-1,0 0,0-1,0-1,0 0,-2-1,5-3,-3 5,0-1,-1-1,0 0,0 0,-1-1,0-1,-1 0,0 0,-1-1,0 0,-1-1,0 0,-1 0,5-14,-10 24,-2 0,1 0,0-1,0 1,-1 0,0-1,0 1,0-1,0 1,0 0,-1-1,1 1,-1 0,0 0,0-1,0 1,-1 0,1 0,-1 0,0 0,1 0,-1 1,-1-1,1 0,0 1,0 0,-1-1,0 1,1 0,-1 0,0 1,0-1,0 0,0 1,0 0,0 0,-1 0,-1-1,-10-2,0 1,0 0,0 1,0 1,0 0,0 1,-1 1,0 0,5 1,-1-1,1 2,-1 0,1 0,0 1,0 1,0-1,1 2,0 0,-7 4,-2 5</inkml:trace>
  <inkml:trace contextRef="#ctx0" brushRef="#br0" timeOffset="515.924">1049 1,'-42'11,"0"1,1 3,1 1,-25 15,63-31,0 1,0 0,0 0,0 1,0-1,0 0,0 1,1-1,-1 1,0 0,1-1,0 1,-1 0,1 0,0 0,0 0,0 0,0 0,0 0,0 0,1 0,-1 1,1-1,-1 0,1 0,0 1,0-1,0 0,0 0,1 1,-1-1,0 0,1 0,0 0,-1 1,1-1,0 0,0 0,0 0,0 0,1 0,-1-1,1 1,-1 0,1 0,-1-1,1 1,35 33,-33-33,-1 0,1 0,0 0,-1 0,1 1,-1 0,0 0,0 0,0 0,0 0,-1 0,1 1,-1-1,0 1,0 0,0 0,0 0,-1 0,0 0,0 0,0 0,0 0,0 1,-1-1,0 0,0 0,0 1,0-1,-1 0,1 0,-1 0,-1 1,1-1,0 0,-1 0,-1 2,-2 0,0 1,-1-1,0 0,0 0,0 0,-1-1,1 0,-2-1,1 1,0-1,-1-1,1 1,-1-1,0-1,0 1,-1-1,1-1,0 1,-1-2,1 1,-8-1,3-10,17 3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1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32 273,'55'-52,"2"2,2 3,2 2,6 0,7 13,-72 32,0-1,0 1,0 0,0 0,0 0,-1 0,1 0,0 1,0-1,0 0,0 1,0-1,-1 1,1 0,0 0,-1 0,1 0,0 0,-1 0,1 0,-1 0,1 1,-1-1,0 0,0 1,0-1,0 1,0 0,0-1,0 1,0 0,0-1,-1 1,1 0,-1 0,1 0,-1 0,0 0,0 1,1 16,-2-1,0 0,-1 0,-1 0,-1 0,0 0,-1-1,-1 1,-1-1,0-1,-1 1,-1-1,-1-1,-9 12,-8 22,-111 173,81-137,4 3,-15 41,63-118,0 1,1 0,0 0,1 0,0 0,1 1,0-1,1 1,1-1,0 12,0-19,1 0,0 1,0-1,1 0,-1 0,1 0,0 0,0-1,0 1,1 0,0-1,0 0,0 0,0 0,1 0,0 0,0 0,0-1,0 0,0 0,0 0,1 0,0-1,-1 0,1 0,4 1,10 1,0-2,0 0,0-2,1 0,-1-1,0 0,0-2,0-1,0 0,0-1,-1-1,1-1,-2 0,1-1,13-9,-27 15,146-94,-131 81</inkml:trace>
  <inkml:trace contextRef="#ctx0" brushRef="#br0" timeOffset="333.275">1584 47,'-38'24,"1"2,0 1,2 2,-13 15,7-7,-18 15,2 2,3 2,3 3,2 1,2 3,4 2,2 2,-6 21,38-70,1 1,1 0,0 1,2 0,0 0,2 0,0 0,0 17,3-30,0 0,0 1,1-1,0 1,0-1,1 0,0 0,0 0,1 0,0 0,0 0,1-1,-1 1,2-1,-1 0,0 0,1-1,0 1,1-1,-1 0,1 0,0-1,0 0,0 0,4 1,10 3,1-2,0 0,0-1,1-1,-1-1,1-1,0-1,-1-1,1-1,0-1,-1-1,1 0,14-6,-24 7,0 0,0-1,0-1,0 0,-1 0,1-1,-1 0,0-1,-1-1,1 0,-2 0,1-1,-1 0,0 0,0-1,-1-1,0 1,-1-1,0-1,-1 1,0-1,0 0,-1 0,-1-1,0 0,0 0,-1 0,0-7,-3 12,0 0,-1 0,0 1,0-1,0 1,-1-1,0 1,0-1,-1 1,0 0,0 0,0 0,-1 0,0 1,0-1,0 1,-1 0,1 1,-1-1,-1 1,1 0,0 0,-3-1,-141-65,134 66,0 0,1 0,-1 1,0 1,-1 1,1 0,0 1,0 0,-1 1,1 1,0 1,0 0,1 1,-1 0,1 1,0 1,0 0,0 1,1 1,-6 3,-8 8</inkml:trace>
  <inkml:trace contextRef="#ctx0" brushRef="#br0" timeOffset="665.765">2347 301,'-31'1,"1"1,-1 2,0 1,1 1,0 2,1 1,0 1,0 1,1 2,1 1,0 1,0 1,2 1,0 2,1 0,1 2,1 0,1 2,-15 20,29-34,-1 0,1 1,1 0,0 0,0 1,1 0,0 0,1 0,0 1,1-1,0 1,1 0,0 0,1 0,0 0,1 0,1 0,0 0,0 0,1-1,0 1,1 0,1-1,0 1,0-1,1 0,1 0,3-1,0 0,0 0,1-1,0-1,1 1,0-2,0 1,1-2,0 1,0-2,0 0,1 0,0-1,0 0,0-1,0-1,2 0,11 1,1-1,0-2,-1 0,1-2,-1-1,0-1,0-1,6-3,-12 2,0 0,0-2,-1-1,0 0,-1-1,0-1,-1 0,0-2,0 0,-1-1,-1 0,-1-1,0-1,-1-1,0 0,-2 0,0-1,-1 0,0-1,-2 0,5-16,-10 20,-1-1,-1 0,0 0,-1 0,0 0,-2-1,1 2,-2-1,-1 0,0 0,0 1,-2 0,0 0,0 0,-2 1,0 0,0 0,-1 1,-1 0,0 1,-1 0,0 0,-1 2,0-1,-1 1,0 1,0 0,-1 1,0 0,-1 2,0-1,0 2,0 0,-15-3,-4 5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5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0,'0'5,"0"7,0 5,0 5,0 4,0 2,0 1,0 0,0 1,0-1,0 0,0-1,5-4,1-2,0 0,-1 2,-2 0,-1-2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7.2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1,'-10'28,"-3"20,1 6,2-1,3-5,3-6,2-5,1-9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7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35 174,'-5'10,"0"1,0 1,1-1,0 1,1-1,0 1,1 0,0 0,1 1,1-1,0 0,0 0,1 0,1 0,0 0,1 0,3 9,-5-18,0-1,1 1,0-1,-1 1,1-1,0 0,0 0,0 0,1 0,-1 0,0-1,1 1,-1-1,1 1,-1-1,1 0,0 0,-1 0,1 0,0 0,0-1,0 0,0 1,0-1,-1 0,1 0,0 0,0-1,0 1,0-1,0 0,-1 1,1-1,0 0,-1-1,1 1,-1 0,2-1,87-69,-81 62,0-1,-1 0,0 0,-1-1,0 0,-1 0,0-1,-1 0,0 0,-1-1,0 0,-1 0,0 0,-1 0,-1 0,0-1,-1 1,0-1,-1 1,-2-11,0 19,0 0,0 0,-1 0,0 1,0-1,0 1,0-1,-1 1,0 0,0 0,0 1,0-1,0 1,-1 0,0 0,1 0,-1 1,0 0,0 0,-1 0,1 0,0 1,-4-1,-16-2</inkml:trace>
  <inkml:trace contextRef="#ctx0" brushRef="#br0" timeOffset="288.254">515 88,'-10'16,"1"0,0 0,1 1,0 0,2 0,0 1,1 0,0 0,2 0,0 0,1 1,1 0,1-15,1 0,-1 0,1 0,0 0,0 0,0 0,1 0,-1 0,1 0,0 0,0-1,0 1,1-1,-1 0,1 0,0 0,0 0,0 0,0 0,0-1,1 1,-1-1,1 0,0 0,-1 0,1-1,0 1,0-1,0 0,0 0,0-1,0 1,1-1,-1 0,0 0,0 0,0 0,0-1,0 0,0 1,0-2,0 1,0 0,0-1,0 0,-1 0,1 0,-1 0,2-1,8-4,-1 1,0-2,-1 0,0 0,0-1,0 0,-1-1,-1 0,1 0,-2-1,0 0,0-1,-1 0,0 0,-1-1,0 0,-2 0,1 0,0-7,-5 12,0 1,-1 0,0-1,-1 1,0 0,0 0,0 0,-1 0,0 0,0 0,-1 1,0 0,0 0,0 0,-1 0,0 0,0 1,0 0,-1 0,0 0,-5-2,-4-6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20.1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53 112,'6'-9,"1"1,0-1,0 2,1-1,0 1,0 0,0 1,1 0,0 0,0 1,1 0,-1 1,1 0,1 0,-9 2,0 0,0 1,0-1,0 1,0 0,0 0,1 0,-1 0,0 0,1 0,-1 0,1 1,-1-1,1 1,-1 0,1 0,-1 0,1 0,0 0,-1 1,1-1,-1 1,0-1,1 1,-1 0,1 0,-1 0,0 0,0 0,1 1,-1-1,0 1,0 0,-1-1,1 1,0 0,0 0,-1 0,1 0,-1 0,0 0,0 1,0-1,0 0,0 1,0-1,0 1,-1 1,-3 8,-2 0,1-1,-2 1,1-1,-2 0,0 0,0-1,0 0,-1 0,-5 3,11-11,-61 68,42-50,1 1,2 1,0 1,1 1,-12 22,27-42,0 0,0 0,0 0,1 0,-1 0,1 1,0-1,0 0,1 1,-1-1,1 1,0-1,0 0,0 1,1-1,0 1,0-1,0 0,0 1,0-1,1 0,0 0,0 0,0 0,0 0,1-1,0 1,-1-1,1 0,0 1,1-1,-1 0,1-1,-1 1,1-1,0 1,0-1,0 0,0-1,0 1,0-1,2 1,2-1,0 1,-1-2,1 1,0-1,0 0,0-1,-1 1,1-2,0 1,-1-1,1 0,-1-1,0 0,0 0,0 0,0-1,0 0,-1 0,1-1,-1 0,2-2,9-6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20.4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28,'0'19,"-5"17,-1 6,0 1,1-2,1-3,2-4,1-2,5-7,3-2,4-6,5-6,5-4,4-9,-3-3</inkml:trace>
  <inkml:trace contextRef="#ctx0" brushRef="#br0" timeOffset="251.445">339 1,'-29'43,"-14"28,-4 13,5-4,10-11,11-12,8-11,7-8,5-6,1-4,7-2,1 0,5-4,0-2,2-4,-1-5</inkml:trace>
  <inkml:trace contextRef="#ctx0" brushRef="#br0" timeOffset="514.614">509 198,'-9'13,"1"0,0 0,1 1,1 0,0 0,1 1,0 0,2 0,-1 0,2 0,0 0,1 1,0-1,2 1,-1-1,2 0,2 12,-3-23,1 0,0 1,0-1,0 0,0 0,1-1,-1 1,1 0,0-1,0 0,1 0,-1 1,1-2,-1 1,1 0,0-1,0 0,0 0,0 0,0 0,0-1,1 1,-1-1,1 0,-1-1,1 1,-1-1,1 0,-1 0,1 0,-1 0,1-1,-1 0,1 0,-1 0,0-1,4-1,1 0,-1 0,0-1,0 0,0 0,0-1,-1 0,0 0,0-1,0 0,0 0,-1 0,0-1,-1 0,0 0,0-1,0 1,-1-1,0 0,0-1,-1 1,0-1,-1 1,0-1,0 0,-1 0,0 0,0 1,-1-1,0 0,-1 0,0 0,0 0,-1 0,0 0,-1 1,0-1,0 1,-1 0,0 0,0 0,-4-5,1 3,-1 0,0 1,0 1,0-1,-1 1,-1 0,1 1,-1 0,0 1,-1 0,1 1,-12-5,-3 2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9.4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402 0,'-39'0,"-36"5,-10 6,4 2,12-2,17-3</inkml:trace>
  <inkml:trace contextRef="#ctx0" brushRef="#br0" timeOffset="3947.604">346 1553,'37'-70,"85"-239,36-75,-3 46,-91 165,-58 148,1 1,1-1,0 1,2 1,1 0,1 0,2-1,-13 23,0 0,0 0,0-1,0 1,0 0,0 0,-1-1,1 1,0 0,-1-1,1 1,-1-1,0 1,1-1,-1 1,0-1,0 1,0-1,0 1,0-1,0 1,-1-1,1 1,0 0,-1-1,1 1,-1-1,0 1,1 0,-1-1,0 1,0 0,0 0,0 0,0-1,0 1,0 0,0 0,0 0,0 1,-1-1,1 0,0 0,-1 1,1-1,0 1,-1-1,1 1,-1-1,1 1,-1 0,1 0,-1 0,1 0,-1 0,1 0,-1 0,1 0,-1 1,1-1,0 1,-1-1,1 1,-1 0,-4-1,1 0,-1 1,1 0,-1 1,1-1,-1 1,1 0,0 0,0 0,0 1,0 0,1 0,-1 0,1 1,-1-1,1 1,0 0,1 0,-1 0,1 1,-1 0,2-1,-1 1,0 0,1 0,0 0,0 1,0-1,1 0,0 1,0-1,0 1,1 0,0-1,0 5,3 2,2 1,-1-1,2 0,0 0,0 0,1-1,0 1,1-2,0 1,1-1,0-1,1 0,0 0,0 0,1-2,0 1,0-1,1-1,7 3,-18-8,-1 0,1-1,-1 1,1-1,-1 1,1 0,-1-1,1 0,0 1,-1-1,1 1,0-1,-1 0,1 1,0-1,0 0,-1 0,1 1,0-1,0 0,-1 0,1 0,0 0,0 0,0 0,-1 0,1-1,0 1,0 0,-1 0,1 0,0-1,-1 1,1-1,0 1,-1 0,1-1,0 1,-1-1,1 1,-1-1,1 1,-1-1,1 0,-1 1,1-1,-1 0,0 1,1-1,-1 0,0 1,1-1,-1 0,0 0,0 0,0 1,0-1,0 0,0 0,0 1,0-1,0 0,0 0,0 1,-1-1,1 0,-14-57,12 52,-66-178,64 163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1.7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1 145,'0'-4,"5"-8,1-5,0-5,-1-4,3 3,1 1,-2 4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1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22,'5'-9,"1"-4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2.2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74,'5'-14,"11"-15,3-2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130 224,'-1'415,"-5"-356,-2 1,-4-1,-1 0,-3-1,-3-1,-26 54,35-88</inkml:trace>
  <inkml:trace contextRef="#ctx0" brushRef="#br0" timeOffset="345.497">46 27,'23'-7,"1"1,0 1,1 1,-1 2,1 0,-1 1,1 2,-1 0,1 2,-1 1,0 0,0 2,8 3,-20-6,0 1,0 0,-1 0,0 1,1 1,-1 0,-1 0,1 1,-1 1,-1-1,1 2,-1-1,-1 1,0 1,0-1,-1 1,0 1,0-1,-1 1,-1 0,0 1,0-1,-1 1,-1 0,0 0,0 0,-2 1,1-1,-1-5,0-1,-1 0,0 0,0 1,0-1,-1 0,1 1,-2-1,1 0,-1 0,1 0,-2 0,1 0,-1 0,0-1,0 1,0-1,-1 0,0 0,0 0,0 0,-1-1,1 0,-1 0,0 0,-2 1,-12 4,1-2,-2 1,1-2,-1-1,1 0,-1-2,-1 0,1-1,0-1,-1-1,-15-2,32 2,1 0,-1 0,1-1,-1 0,0 1,1-1,0-1,-1 1,1 0,0-1,-1 0,1 0,0 0,0 0,1 0,-1 0,0-1,-1-1,-2-8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2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0 493</inkml:trace>
  <inkml:trace contextRef="#ctx0" brushRef="#br0" timeOffset="1">169 98,'14'-24,"6"-12,-2-1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2.4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0 134,'0'-5,"0"-7,0-5,0-5,0-4,0-2,0 4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2.6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3.0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3.6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40,'9'-4,"9"-12,1-3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3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68,'24'-29,"7"-9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4.0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4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23,'14'-10,"5"-3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9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477 1,'0'26,"-1"0,-1 0,-2 0,0 0,-2-1,-1 1,-1-2,-1 1,0-1,-3 0,0-1,-1 0,-1-1,-1-1,-1 0,0-1,-5 2,3-4,4-2,-1-2,-1 0,0 0,0-2,-2 0,1-1,-7 3,20-12,0 0,1 0,-1 0,0 0,0-1,0 1,-1-1,1 0,0-1,0 1,-1-1,1 1,0-1,-1-1,1 1,0-1,-1 1,1-1,0 0,0-1,0 1,0-1,0 1,0-1,0-1,1 1,-1 0,1-1,-1 0,1 0,0 0,0 0,0 0,1-1,-1 1,1-1,0 0,0 1,0-1,0 0,1 0,-1-1,1 1,0-3,3-10,1 0,1 0,1 0,0 1,1 0,1 0,5-6,1-8,-6 12,1 0,1 0,1 1,0 1,1-1,0 2,2-1,10-9,-20 22,0 1,0 0,1-1,-1 1,0 0,1 0,0 1,-1-1,1 1,0 0,0 0,-1 0,1 0,0 1,0 0,0 0,0 0,0 0,0 0,0 1,0-1,0 1,-1 0,1 1,0-1,-1 1,1-1,-1 1,1 0,-1 0,2 1,90 95,-70-68,63 64,-69-81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9.8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1,'30'2,"247"130,-267-126,0 1,0 0,0 0,-1 1,0 0,0 0,-1 1,-1 1,1-1,-1 1,2 5,-2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4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0,'-10'5,"-7"6,-6 2,0 3,1-2,7-2,8-9,8-4,6-7,0 2,0 3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2.8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87,'0'0</inkml:trace>
  <inkml:trace contextRef="#ctx0" brushRef="#br0" timeOffset="7891.314">480 60,'0'-5,"0"-6,-4-2,-8 2,-5 3,-5 2,-4 3,-2 1,-1 2,0 0,0 5,0 2,0-1,0 0,5 2,2 1,5 3,5 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15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0 116,'239'-33,"174"-37,-309 58,-93 12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15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1,'33'5,"17"1,8 0,0-1,-1-2,-4-1,-3-1,-5 0,-4-1,-6 0,-3-1,-2 1,-2 0,-5-5,-7-1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1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81,'22'-81,"-37"89,-160 261,-81 187,244-439,1 1,1 0,1 0,0 1,2 1,0-1,1 1,1 0,1 0,1 1,0-1,2 5,2-18,0 0,1 0,0 0,0 0,1 0,0-1,0 0,1 1,-1-1,1 0,0-1,1 1,0-1,0 0,0 0,0 0,1-1,0 0,-1 0,2 0,-1-1,0 1,1-2,-1 1,1-1,0 0,0 0,0-1,0 0,0 0,0-1,0 0,3 0,52 0,-1-2,0-3,39-9,31 1,-120 9,-5-2</inkml:trace>
  <inkml:trace contextRef="#ctx0" brushRef="#br0" timeOffset="248.532">1 561,'38'-5,"28"-1,16 0,9-4,3 0,0-3,-1 1,-2-3,-3 1,-6 3,-3 4,-5-2,-5 0,-11 3,-9 1,-13 2</inkml:trace>
  <inkml:trace contextRef="#ctx0" brushRef="#br0" timeOffset="620.879">1920 533,'-45'8,"1"3,1 1,0 2,1 3,0 1,1 1,2 3,0 1,1 2,1 1,2 2,1 2,-19 21,40-39,0 1,2 0,-1 0,2 1,0 0,0 1,2 0,0 1,0 0,1 0,2 0,-1 1,2 0,0 0,1 0,0 5,3-18,0 0,1 0,-1 0,1 1,0-1,0 0,0-1,0 1,1 0,-1 0,1 0,0-1,1 1,-1-1,0 0,1 1,0-1,0 0,0-1,0 1,0 0,0-1,1 0,-1 0,1 0,0 0,-1 0,1-1,0 0,4 1,2 1,1-2,-1 1,1-2,0 1,0-1,-1-1,1 0,0-1,-1 0,1 0,3-2,20-11,0-2,-1-1,0-2,-2-1,-1-1,0-2,-2-1,0-1,-2-1,2-6,253-268,-279 299,-2 1,0-1,1 1,-1 0,1-1,-1 1,1 0,0-1,-1 1,1 0,0 0,0 0,0 0,0-1,0 1,0 1,0-1,0 0,0 0,1 0,-1 0,0 1,0-1,1 1,-1-1,1 1,-1-1,0 1,1 0,-1 0,1 0,-1 0,0 0,1 0,-1 0,1 0,-1 0,1 1,-1-1,0 1,1-1,-1 1,0-1,1 1,-1 0,0-1,0 1,0 0,1 0,2 121,-6-80,1-12,1-5</inkml:trace>
  <inkml:trace contextRef="#ctx0" brushRef="#br0" timeOffset="976.464">2259 1154,'87'-126,"-22"29,6 3,20-17,-83 102,62-46,-69 55,0 0,-1 0,1 0,0 0,0 0,0 0,0 0,-1 0,1 0,0 0,0 0,0 1,-1-1,1 0,0 1,0-1,-1 0,1 1,0-1,-1 1,1-1,0 1,-1 0,1-1,-1 1,1-1,-1 1,1 0,-1 0,1-1,-1 1,0 0,1 0,-1-1,0 1,0 0,0 0,1 0,-1 0,0-1,0 1,0 0,0 0,-1 0,1 0,0-1,0 2,-7 49,5-39,1-2,-2-2,0 1,1-1,0 1,1-1,0 1,0 0,1 0,0-1,1 1,0 0,0-1,0 1,1 0,1-1,0 0,0 1,0-1,1 0,0-1,1 1,0-1,0 0,0 0,6 5,-5-7,1 0,-1-1,1 0,0 0,0-1,1 1,-1-2,1 1,-1-1,1 0,0-1,0 0,0 0,0 0,0-1,0 0,0-1,-1 0,1 0,0-1,0 0,-1 0,1-1,-1 0,1 0,-1-1,0 0,-1 0,1 0,2-3,118-117,-110 107</inkml:trace>
  <inkml:trace contextRef="#ctx0" brushRef="#br0" timeOffset="1400.089">4065 448,'-248'319,"205"-258,-4-2,-2-1,-47 41,84-87,-1-1,0 0,0-1,-1 0,-1-1,0-1,0 0,0-1,-1-1,-11 3,25-8,0-1,-1 1,1-1,0 0,-1 1,1-1,-1 0,1 0,0-1,-1 1,1 0,-1-1,1 0,0 1,0-1,-1 0,1 0,0 0,0 0,0-1,0 1,0-1,0 1,0-1,1 1,-1-1,1 0,-1 0,1 0,0 0,-1 0,1 0,0 0,0-1,0 1,1 0,-1 0,1-1,-1 1,1-3,7-96,3 73,0 1,2 1,1 0,1 0,1 2,1-1,1 2,2 0,7-6,-24 27,0 0,0 0,0 1,0-1,1 0,-1 1,1-1,-1 1,1 0,0 0,-1 0,1 0,0 1,0-1,-1 1,1-1,0 1,0 0,0 0,0 0,-1 1,1-1,0 1,0-1,-1 1,1 0,0 0,-1 0,1 1,-1-1,1 0,1 2,74 66,-63-53,12 10,1-1,0-1,2-2,1-1,0-1,2-2,0-1,13 4,-19-10,130 39,-133-48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19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91,'-8'0,"1"1,-1-1,1 2,0-1,-1 1,1 0,0 1,0-1,0 1,1 1,-1-1,1 1,0 1,0-1,0 1,0 0,1 0,0 0,0 1,0 0,1 0,0 0,0 1,0-1,1 1,0 0,1 0,-1 0,1 0,0 0,1 1,-1 5,-9 39,3 1,1-1,3 2,2-1,3 0,2 13,2-43,1-5</inkml:trace>
  <inkml:trace contextRef="#ctx0" brushRef="#br0" timeOffset="311.068">625 176,'-29'32,"1"0,2 2,1 1,1 1,3 1,1 1,1 1,-12 39,29-74,1 1,0 0,0 0,0 0,0 0,1 0,0 0,0 0,0 0,1 0,0 0,0 0,0 0,0-1,1 1,0 0,0 0,0-1,0 0,1 1,0-1,-1 0,2 0,-1 0,0-1,1 1,0-1,0 0,0 0,0 0,0 0,1-1,-1 0,1 0,-1 0,1 0,2 0,14 3,0-2,0 0,0-1,0-1,0-1,0 0,1-2,-1-1,-1 0,1-2,0 0,-1-1,0-2,-1 1,9-6,-9 6,0-1,-1 0,0-1,0-1,-1-1,0 0,-1-1,0-1,-1-1,-1 0,0-1,-1 0,0-1,-1 0,-1-1,-1-1,0 0,-1 0,-1-1,-1 0,-1 0,0-1,0-11,-5 22,-2 0,1 1,-1-1,-1 0,0 0,0 1,0-1,-1 1,-1-1,1 1,-1 0,-1 0,1 1,-1 0,-1-1,1 1,-1 1,0-1,-1 1,0 0,0 1,0 0,0 0,-1 0,0 1,0 0,0 1,-7-3,2 1,-1 1,1 0,-1 0,0 2,0 0,0 0,0 1,0 1,0 0,0 1,0 1,0 0,0 1,1 0,-1 1,1 1,0 0,-2 2,-58 49,44-26</inkml:trace>
  <inkml:trace contextRef="#ctx0" brushRef="#br0" timeOffset="627.056">1387 260,'-13'7,"0"-1,1 1,0 1,1 0,0 1,0 0,1 1,0 0,0 0,1 1,1 1,0-1,0 1,1 1,-4 9,11-19,-1 1,0-1,1 1,-1 0,1-1,0 1,0-1,1 1,-1-1,1 1,0-1,-1 1,2-1,-1 1,0-1,1 0,-1 1,1-1,0 0,0 0,0-1,1 1,-1 0,1-1,-1 1,1-1,0 0,0 0,0 0,0 0,0 0,0-1,1 1,-1-1,0 0,4 1,6 2,0-1,-1 0,2-1,-1 0,0-1,0 0,0-1,1-1,8-1,11-7,-1-1,0-2,-1-1,-1-1,0-2,-1-1,-1-1,0-1,2-5,-9 9,-6 5,-2-1,1 0,-1-1,-1 0,0-1,-1-1,-1 0,0 0,4-9,-11 18,0-1,0 0,0 0,-1 0,0 0,0-1,-1 1,1-1,-1 1,-1-1,1 1,-1-1,0 1,-1-1,0 1,0-1,0 1,-1-1,0 1,0 0,0 0,-1 0,0 0,0 0,-1 1,-2-4,-3 1,0 1,-1 0,0 0,-1 1,0 0,0 1,0 1,0-1,-1 2,0-1,1 2,-1 0,0 0,0 1,-1 0,1 1,-11 2,20-3,-47 0</inkml:trace>
  <inkml:trace contextRef="#ctx0" brushRef="#br0" timeOffset="896.02">117 854,'15'0,"216"-1,197-26,-381 21,96-10,-2-7,114-35,-205 43,-10 3</inkml:trace>
  <inkml:trace contextRef="#ctx0" brushRef="#br0" timeOffset="1346.045">61 1164,'47'-19,"1"3,0 2,1 2,0 2,1 2,1 2,-1 3,0 1,20 4,-66-2,-1 0,0 1,0-1,1 0,-1 1,0 0,0 0,0 0,0 0,0 0,0 1,0-1,0 1,0 0,-1 0,1 0,-1 0,1 0,-1 1,0-1,0 1,0-1,0 1,0 0,-1 0,1 0,-1 0,0 0,0 0,0 0,0 0,0 0,-1 0,1 1,-1-1,0 0,0 1,0-1,-1 0,1 0,-1 0,0 1,0-1,0 0,0 0,0 0,-2 2,-7 11,-2 0,0-1,0-1,-2 0,0 0,0-2,-1 1,-1-2,0 0,-3 1,-19 14,-8 6,-63 56,108-86,-1-1,1 1,-1 0,1-1,0 1,0 0,0 0,0 0,0 0,0 0,0 0,1 0,-1 1,1-1,0 0,-1 0,1 0,0 1,0-1,0 0,1 0,-1 0,0 0,1 1,0-1,-1 0,1 0,0 0,0 0,0 0,0 0,1-1,-1 1,0 0,1-1,-1 1,1 0,0-1,-1 0,1 1,0-1,87 27,-68-26,1-1,-1-1,0-2,0 0,0-1,0-1,0 0,-1-2,0-1,0 0,0-2,5-3,-5-1</inkml:trace>
  <inkml:trace contextRef="#ctx0" brushRef="#br0" timeOffset="1619.257">1189 1022,'-52'108,"-32"95,82-199,1 0,-1 0,0 0,1 1,0-1,0 0,1 0,-1 1,1-1,0 0,0 1,0-1,0 0,1 1,0-1,0 0,0 0,0 1,1-1,-1 0,1 0,0-1,1 1,-1 0,1-1,-1 1,1-1,0 0,0 0,0 0,1 0,-1-1,1 1,0-1,-1 0,1 0,0 0,0 0,9-2,-1-1,0 1,0-2,1 0,-1-1,-1 0,1 0,0-1,-1-1,0 0,0-1,0 0,0 0,-1-1,-1 0,1-1,-1 0,3-4,5-5,-3 2</inkml:trace>
  <inkml:trace contextRef="#ctx0" brushRef="#br0" timeOffset="1869.083">1527 994,'-19'34,"-11"20,-5 6,-2 3,1-1,6-5,4-3,2-6,4-1,6-5,5-3,5-5,2-3,2-1,1-7</inkml:trace>
  <inkml:trace contextRef="#ctx0" brushRef="#br0" timeOffset="2132.938">1894 1107,'-25'12,"1"1,0 0,1 2,0 1,1 1,1 1,0 0,2 2,0 0,1 1,2 1,0 1,1 0,1 1,1 0,-7 22,18-41,0-1,1 1,-1 0,1 0,0 0,1 0,-1 0,1 0,0 0,0 0,1 0,-1 0,1 0,0 0,0 0,1-1,0 1,-1 0,2-1,-1 1,0-1,1 0,0 0,0 0,0 0,0 0,1 0,0-1,0 0,-1 0,2 0,-1 0,0-1,1 1,-1-1,1 0,-1 0,3-1,17 3,1-1,0-1,0-2,0 0,0-2,0-1,0 0,-1-2,0-1,0-1,0-1,-1-1,0-1,0-1,-1-1,0-2,-10 8,-1 0,0-1,-1 0,1-1,-1-1,-1 1,0-1,0-1,-1 0,0 0,0-1,-1 0,-1 0,0 0,0-1,-1 0,-1 0,0 0,-1-1,0 1,0-4,-1 6,-1 1,0 0,0-1,-1 1,0 0,-1-1,0 1,0 0,-1-1,0 1,-1 0,0 0,0 1,-1-1,0 1,-1-1,0 1,0 1,0-1,-1 1,-3-4,-13-7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3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903 1,'-420'390,"382"-353,-1-2,-2-1,-1-2,-2-2,0-2,-2-2,-1-2,-4 0,49-23,0 1,1-1,-1 1,0-1,0 0,0 0,0 0,0 0,-1 0,1 0,0-1,0 1,-1-1,1 1,0-1,0 0,-1 0,1 0,0 0,-1 0,1-1,0 1,0-1,-1 0,1 1,0-1,0 0,0 0,0 0,0 0,0-1,0 1,0-1,1 1,-1-1,0 1,1-1,-1 0,1 0,0 0,0 0,-1 0,1 0,0 0,1 0,-1 0,0 0,1-1,-1 1,1 0,0-1,0 1,5-16,2 0,0 0,1 0,0 1,2 0,0 1,1 0,8-9,1-4,20-25,2 1,2 2,2 2,16-11,-60 57,0 1,0-1,1 1,-1-1,0 1,1 0,0 0,0 0,-1 0,1 1,0-1,0 1,0 0,1-1,-1 2,0-1,0 0,1 0,-1 1,0 0,1 0,-1 0,0 0,1 0,-1 1,0-1,1 1,-1 0,0 0,0 0,0 1,0-1,1 1,7 9,-2 1,1-1,-2 2,1-1,-2 1,0 0,0 1,-1 1,7 11,-3-8,0 0,1-1,1 0,1-1,1-1,0 0,1-1,0 0,1-1,13 8,193 148,-202-159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3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0,'29'5,"19"2,6-1,-1-1,-5-2,-1 0,-4-2,-4-1,-4 0,-3 0,-3 0,0-1,-6 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4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1,'34'9,"15"4,10-1,-1-2,-1-3,-4-2,-3-3,-5-6,-4-3,-11 1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2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0 424,'133'-30,"1"4,99-3,-132 17,201-22,-239 26,-38 6</inkml:trace>
  <inkml:trace contextRef="#ctx0" brushRef="#br0" timeOffset="243.834">142 622,'34'5,"20"1,11 0,4-6,-1-3,4-1,-2-4,-3-1,-3 0,-3-2,-2-4,-2 0,-5-2,-8 2,-5-2,-6 3,-7 3</inkml:trace>
  <inkml:trace contextRef="#ctx0" brushRef="#br0" timeOffset="511.887">763 1,'54'7,"-1"3,0 2,-1 3,0 1,-1 3,-1 3,42 24,-87-44,0 0,-1 1,1 0,-1 0,0 0,0 1,0-1,0 1,0 0,-1 0,0 0,0 1,0-1,0 1,-1-1,0 1,0 0,0 0,0 0,-1 0,0 0,0 1,0-1,-1 0,1 1,-1-1,-1 0,1 0,-1 1,0-1,0 0,0 0,-1 0,0 0,-2 4,-8 13,-2 0,0-1,-1-1,-2 0,0-1,0 0,-2-2,-3 2,-257 189,217-145,48-48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4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762 848,'-2'0,"0"-1,0 1,0 0,0 0,0 0,0 0,0 1,-1-1,1 1,0-1,0 1,0 0,1-1,-1 1,0 0,0 0,0 1,1-1,-1 0,0 1,1-1,-1 1,1-1,0 1,-1-1,1 1,0 0,0 0,0 0,0 0,0 1,-119 215,57-103,5 4,6 2,-34 116,82-228,1-1,1 1,0 0,0 0,1 0,0 1,1-1,-1 0,2 0,0 0,0 1,0-1,1 0,0 0,1 0,0-1,1 1,-1-1,2 0,-1 0,1 0,0 0,1-1,0 0,0 0,0 0,1-1,3 3,1-3,1 1,0-1,0-1,0 0,1-1,-1 0,1-1,0-1,0 0,0 0,1-1,-1-1,0 0,5-2,10 2,-1-1,0-1,0-2,0-1,0-1,0-1,-1-2,17-8,-19 7,72-39,-93 48,-1-1,1 0,-1 0,1 0,-1 0,0 0,0 0,0-1,0 1,-1-1,1 1,-1-1,1 0,-1 0,0 1,0-1,0 0,0 0,-1 0,1 0,-1 0,0 0,0 0,0 0,0 0,0 0,-1 0,1 0,-1 0,-1-3,-6-11</inkml:trace>
  <inkml:trace contextRef="#ctx0" brushRef="#br0" timeOffset="254.832">1 1441,'292'-43,"-91"11,2 9,94 6,-106 18,-160-1</inkml:trace>
  <inkml:trace contextRef="#ctx0" brushRef="#br0" timeOffset="590.614">1580 1328,'-41'63,"-4"-2,-2-1,-3-3,-51 45,93-94,1-3,0 1,1-1,0 1,0 1,0-1,1 1,-1 0,2 0,-1 0,1 1,0 0,1 0,0 0,0 0,1 0,0 1,0-1,0 5,3-11,-1 0,0 0,1 0,-1 0,1 0,0 0,0 0,-1 0,1-1,1 1,-1 0,0-1,0 1,1 0,-1-1,1 1,-1-1,1 0,-1 0,1 1,0-1,0 0,-1 0,1-1,0 1,0 0,0-1,0 1,0-1,0 1,0-1,0 0,1 0,-1 0,0 0,0 0,0-1,0 1,0-1,1 0,82-30,-12-19,-1-2,-3-4,-2-3,33-27,22-30,-131 143,3-18,0 0,1 1,0-1,0 1,1 0,0 0,1 0,1 1,-1-1,2 1,-1-1,1 1,1 0,0 0,1-1,0 1,0 0,1-1,0 1,1-1,0 0,1 1,0-2,1 1,0 0,0-1,1 0,2 1,7 3</inkml:trace>
  <inkml:trace contextRef="#ctx0" brushRef="#br0" timeOffset="989.782">2117 1779,'3'-26,"0"0,2 0,1 1,1-1,1 2,2-1,0 1,1 0,2 1,0 1,6-6,-19 26,1 0,0 0,0 0,-1 1,2-1,-1 0,0 0,0 1,0-1,1 1,-1-1,1 1,-1 0,1-1,0 1,-1 0,1 0,0 0,0 0,0 0,0 1,0-1,0 1,0-1,0 1,0 0,0-1,0 1,0 0,0 0,0 1,0-1,0 0,0 1,0-1,0 1,0 0,0-1,0 1,0 0,0 0,-1 0,1 1,0-1,-1 0,1 1,-1-1,1 1,-1-1,0 1,1 0,21 208,-22-205,1 0,-1 0,1-1,0 1,1 0,-1-1,1 0,-1 1,1-1,1 0,-1 0,0-1,1 1,0-1,0 0,0 0,0 0,1 0,-1-1,1 1,-1-1,1-1,0 1,0 0,0-1,0 0,0 0,0-1,0 1,0-1,0 0,0-1,0 1,0-1,0 0,4-1,5-5,0 0,-1 0,0-1,-1 0,0-1,0-1,-1 0,0-1,-1 0,0 0,0-1,3-8,2 0,-1-1,0 0,-2-1,-1 0,-1-1,-1 0,0-2,-4 6</inkml:trace>
  <inkml:trace contextRef="#ctx0" brushRef="#br0" timeOffset="1386.305">2569 933,'38'-9,"18"-4,4 1,-3 2,-7 3,-8 2,-5-2,-4 0,-3 1,-7 1</inkml:trace>
  <inkml:trace contextRef="#ctx0" brushRef="#br0" timeOffset="1634.73">3274 537,'-9'39,"-4"17,-4 8,1-1,3-6,4-9,-2-3,2-4,1-4,3-4,2-7</inkml:trace>
  <inkml:trace contextRef="#ctx0" brushRef="#br0" timeOffset="2022.47">3924 284,'-103'125,"6"4,6 5,-2 15,54-78,2 2,3 1,4 1,3 2,4 1,3 1,2 8,13-64,1 0,1 1,2-1,0 1,1-1,2 1,0-1,1 1,2-1,0 0,2 0,0-1,1 0,2 0,0-1,1 0,1-1,1 0,1-1,0-1,2 0,0 0,1-2,1 0,0-1,5 2,-16-13,0 0,0 0,0 0,1 0,0-1,-1-1,1 1,0-1,0-1,1 1,-1-2,0 1,0-1,1 0,-1 0,3-2,7-4</inkml:trace>
  <inkml:trace contextRef="#ctx0" brushRef="#br0" timeOffset="3319.552">4346 651,'-14'33,"-5"21,-4 7,2 1,5-4,0-3,2-6,4-6,4-6,3-4,1-3,7-7,2-7</inkml:trace>
  <inkml:trace contextRef="#ctx0" brushRef="#br0" timeOffset="3582.278">4939 537,'-43'42,"1"2,2 1,2 2,2 1,-23 44,31 6,28-95,0 0,0-1,0 1,1 0,-1 0,1-1,0 1,0 0,0-1,0 1,0-1,0 1,1-1,-1 0,1 1,0-1,-1 0,1 0,0 0,0 0,1-1,-1 1,0-1,1 1,-1-1,0 0,1 1,0-1,-1-1,1 1,0 0,-1-1,1 1,1-1,10 2,-1-1,0-1,1 0,-1-1,0-1,1 0,-1 0,0-2,0 1,-1-2,1 0,-1 0,0-1,0 0,-1-1,1-1,1-2,7-5,0-2,-1 0,-1-1,0-1,-2-1,0 0,-1-1,6-14,-12 20,0-2,-1 1,-2-1,1 0,-2-1,0 0,-1 0,-1 0,0-4,-3 19,0-1,0 1,0-1,-1 1,1-1,-1 1,0-1,0 1,0 0,0 0,-1-1,1 1,-1 0,0 0,0 0,0 1,0-1,0 0,-1 1,1-1,-1 1,0 0,0 0,0 0,0 0,0 0,0 1,-1-1,-18-6</inkml:trace>
  <inkml:trace contextRef="#ctx0" brushRef="#br0" timeOffset="3893.803">5419 651,'-50'207,"50"-203,-1 0,1 0,0 0,0 0,0 0,1 0,-1 0,1 0,0 0,0 0,0 0,1 0,-1-1,1 1,0-1,0 1,0-1,1 0,-1 1,1-1,0 0,0-1,0 1,0-1,0 1,0-1,1 0,-1 0,1 0,0 0,-1-1,1 0,0 0,0 0,0 0,0 0,0-1,0 0,0 1,0-2,2 1,12-3,0-1,-1 0,1-1,-1-1,0-1,-1 0,0-1,0-1,0-1,-1 0,-1-1,0 0,0-1,-1-1,-1 0,0-1,-1 0,9-15,-15 24,0 0,0 0,-1-1,0 1,0-1,-1 0,0 0,0-1,0 1,-1-1,1 1,-2-1,1 0,-1 0,0 0,0 0,-1 0,0 0,0 0,-1 0,0 0,0 1,0-1,-1 0,0 0,-1 1,1-1,-1 1,0 0,-1 0,0 0,0 0,0 0,0 1,-1 0,-4-4,-2 3,0 1,0 0,-1 1,1 0,-1 1,0 0,0 0,0 2,0-1,0 2,-12 0,-11-1</inkml:trace>
  <inkml:trace contextRef="#ctx0" brushRef="#br0" timeOffset="4153.35">4234 1384,'157'-69,"2"7,2 6,81-12,-150 43,1 4,0 5,2 3,-1 5,42 3,-51 7,-53-2</inkml:trace>
  <inkml:trace contextRef="#ctx0" brushRef="#br0" timeOffset="4534.741">4319 1554,'334'-67,"-159"48,-174 19,0-1,1 1,-1-1,1 1,-1 0,1 0,-1 0,1 0,-1 0,1 0,-1 0,1 1,-1-1,1 0,-1 1,0-1,1 1,-1 0,0-1,1 1,-1 0,0 0,0 0,1 0,-1 0,0 0,0 0,0 0,0 0,-1 0,1 1,0-1,0 0,-1 1,1-1,-1 0,1 1,-1-1,0 1,1-1,-1 1,0-1,0 1,0-1,0 1,0-1,0 1,-1-1,1 1,0-1,-1 1,-105 73,-117 78,219-151,1 0,0 0,-1 0,1 1,0-1,0 1,1-1,-1 1,1 0,-1 0,1 1,0-1,0 0,0 1,0-1,1 1,-1-1,1 1,0 0,0 0,1-1,-1 1,1 0,-1 0,1 0,1 0,-1 0,0 0,1-1,0 1,0 0,0 0,0-1,1 1,-1 0,1-1,0 0,0 1,0-1,1 0,1 2,7 2,0-1,1 0,0 0,0-2,0 1,1-1,-1-1,1-1,0 1,0-2,0 0,0 0,0-2,0 1,0-2,0 1,-1-2,8-2,6-1,-1-2,0 0,-1-2,0-1,0-1,10-7,-10 5</inkml:trace>
  <inkml:trace contextRef="#ctx0" brushRef="#br0" timeOffset="4793.292">5279 1328,'-46'52,"4"2,1 2,-30 57,68-110,1-1,-1 1,1 0,0 0,0 1,0-1,0 0,1 1,-1-1,1 1,0-1,0 1,0 0,0-1,1 1,-1 0,1 0,0 0,0-1,1 1,-1 0,1 0,0-1,0 1,0 0,0-1,0 1,1-1,0 0,0 1,0-1,0 0,0 0,1 0,-1 0,1-1,0 1,0-1,0 1,0-1,0 0,0 0,3 1,10 0,0 0,-1-1,1-1,0-1,0 0,0-1,0-1,0 0,-1-1,1 0,-1-2,1 0,-2 0,14-8,-8 4</inkml:trace>
  <inkml:trace contextRef="#ctx0" brushRef="#br0" timeOffset="5038.343">5644 1412,'-33'34,"-12"15,-2 10,2-1,3-1,5-4,3-8,3-1,7-3,2-4,6-4,4-2,5-7</inkml:trace>
  <inkml:trace contextRef="#ctx0" brushRef="#br0" timeOffset="5188.362">5927 1525,'-6'5,"-27"21,2 2,0 1,2 1,2 1,0 2,-19 33,44-64,-1 1,1-1,0 1,1 0,-1 0,0 0,1 0,0 0,0 0,0 0,0 1,0-1,0 0,1 1,0-1,0 0,0 1,0-1,0 0,0 1,1-1,0 0,0 0,0 1,0-1,0 0,1 0,-1 0,1 0,0 0,-1-1,2 1,-1 0,0-1,0 0,1 1,0-1,4 1,0-1,0 0,0 0,0-1,1 0,-1-1,0 1,1-1,-1-1,1 1,-1-1,0 0,0-1,0 0,0 0,0-1,0 1,0-1,-1-1,1 0,-1 0,0 0,0 0,3-4,1 0,-1 0,0-1,-1 0,0 0,-1 0,1-1,-2 0,0-1,0 0,-1 0,0 0,0 0,-2-1,3-8,-1-35,-5 30</inkml:trace>
  <inkml:trace contextRef="#ctx0" brushRef="#br0" timeOffset="5484.136">5984 1,'26'24,"0"2,-2 1,-1 1,-1 0,-1 2,-2 0,-1 2,-1 0,-2 1,-1 0,9 34,-1 12,-4 1,-3 0,-3 2,-1 58,-7-15,-5 0,-5 0,-6 0,-5-1,-14 36,25-130,-2 0,0 0,-2-1,-2-1,0 0,-2 0,-1-1,-1-1,-1-1,-1 0,-2-1,-2 1,-3-2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4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0,'-14'5,"-1"2,8-6,0-3,-3 0,-1 4,2 2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7:48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736 0,'-42'131,"24"-83,-2-1,-2-2,-2 0,-3-1,0-2,-3 0,-2-2,-1-2,-2-1,-1-1,-2-3,-4 1,28-24,-2 0,1-2,-1 0,0 0,-1-2,0 0,0-1,0 0,-1-1,0-2,1 0,-14 0,28-2,-1 0,1-1,-1 1,1-1,-1 0,1 0,-1 0,1-1,0 1,-1-1,1 0,0 0,0 0,0 0,1 0,-1-1,1 1,-1-1,1 1,0-1,-1 0,2 0,-1 0,0-1,1 1,-1 0,1-1,0 1,0 0,0-1,0 0,1 1,-1-4,10-123,-2 99,1 1,1 0,2 0,1 1,1 1,1 0,2 0,1 2,1 0,1 1,1 1,1 1,13-11,-27 27,0 0,0 1,0 1,1-1,-1 1,1 0,1 1,-1 0,1 0,-1 0,1 1,0 1,0 0,1 0,-1 1,0 0,1 0,-1 1,0 0,1 1,-1 0,3 1,5 7,-1 0,0 1,-1 0,0 2,-1 0,0 0,-1 1,-1 1,0 0,0 1,-2 0,7 11,25 31,83 120,-105-155,1-1,1-1,1 0,0-2,2-1,0-1,1-1,0-2,26 10,-33-15,-1-2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7:48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57 431,'20'0,"20"0,8 0,1 0,-3 0,-5 0,1 0,-3 0,-2 0,-4 0,-2 0,-1 0,-2 0,0 0,0 0,0 0,0 0,-5 0</inkml:trace>
  <inkml:trace contextRef="#ctx0" brushRef="#br0" timeOffset="251.315">1 770,'48'0,"40"-5,19-1,-4-5,-9 0,-12-4,-9 2,-13 2,-12 3,-14 4</inkml:trace>
  <inkml:trace contextRef="#ctx0" brushRef="#br0" timeOffset="1330.736">1242 234,'104'-44,"-78"31,1 2,-1 1,2 1,-1 1,1 1,0 2,1 1,-1 1,1 1,0 2,17 2,-44-2,1 0,0 1,-1-1,1 1,-1-1,1 1,-1 0,1 0,-1 0,0 1,1-1,-1 0,0 1,0 0,0-1,0 1,0 0,0 0,-1 0,1 0,-1 0,1 1,-1-1,0 0,0 1,0-1,0 1,0-1,0 1,-1-1,1 1,-1 0,0-1,0 1,0-1,0 1,0 2,-34 94,-43 4,-3-4,-5-3,-66 56,-22 24,111-86,60-88,1 1,0 0,0-1,1 1,-1 0,1 0,-1 0,1-1,0 1,0 0,0 0,0 0,1 0,-1 0,1-1,-1 1,1 0,0 0,0-1,1 1,-1-1,0 1,1-1,-1 1,1-1,0 0,0 0,0 0,0 0,0 0,1 0,-1-1,0 1,1-1,2 2,7 2,1-1,0 0,0-1,1 0,-1-1,1-1,-1 0,1-1,0 0,-1-1,7-1,15 0,22 2,-35 1,-1-1,0-1,1 0,-1-2,0 0,0-2,13-4,-19 0,-7-1</inkml:trace>
  <inkml:trace contextRef="#ctx0" brushRef="#br0" timeOffset="1884.51">1807 262,'48'-39,"2"2,2 2,1 3,1 2,25-8,-78 38,116-44,-112 42,1 1,-1-1,1 1,-1 1,1-1,0 1,-1 0,1 0,0 1,0 0,-1 0,1 0,-1 1,1-1,-1 1,0 1,0-1,0 1,0 0,1 0,-4-1,0 1,0-1,0 0,0 0,-1 1,1-1,-1 1,0-1,0 1,0 0,0-1,0 1,0 0,-1 0,1 0,-1-1,0 1,0 0,0 0,0 0,0 0,-1-1,1 1,-1 0,0 0,0 0,0-1,-1 3,-41 72,41-75,-188 194,186-192,1-1,-1 0,1 1,0 0,1 0,-1 0,1 0,-1 0,1 0,0 0,1 1,-1-1,1 1,0 0,0-1,0 1,1 0,0-1,0 1,0 0,0 0,1-1,0 1,0 0,0-1,0 1,1-1,-1 1,1-1,1 0,-1 0,0 0,1 0,0 0,0 0,0-1,3 3,96 49,-91-53,-1 2,0-1,0 2,0-1,0 1,-1 1,0-1,0 2,-1-1,1 1,-1 1,-1-1,1 1,-1 0,-1 1,0 0,0 0,0 1,-1-1,1 5,-7-8,1 0,-1 0,0 0,0 0,-1-1,0 1,0 0,0-1,-1 1,0-1,0 0,0 0,-1 0,1 0,-1 0,0-1,-1 0,1 1,-1-2,1 1,-1-1,-4 2,1 3,-33 21,0-2,-2-1,0-2,-2-3,-1-1,0-2,-1-2,-13 0,-9 7,40-13</inkml:trace>
  <inkml:trace contextRef="#ctx0" brushRef="#br0" timeOffset="2199.317">3218 150,'-39'6,"0"2,0 2,1 1,0 2,1 2,1 1,0 2,-12 9,-33 38,79-63,1 0,-1 0,0 0,1 1,-1-1,1 0,-1 1,1-1,0 1,0-1,0 1,1-1,-1 1,1 0,-1-1,1 1,0 0,0-1,0 1,0 0,0-1,1 1,-1 0,1-1,0 1,0 0,0-1,0 1,0-1,1 0,-1 1,1-1,-1 0,1 0,1 1,6 4,0 0,1-1,0-1,0 0,1 0,-1-1,1 0,0 0,0-1,0-1,1 0,-1-1,1 0,-1-1,0 0,1 0,-1-1,1-1,2-1,3 0,0 0,-1-2,1 0,-1-1,0-1,0 0,0-1,-1-1,-1 0,0-1,0-1,1-2,-8 8,-1-1,-1 0,1 0,-1 0,0-1,0 0,-1 0,0 0,0 0,-1-1,0 0,0 1,-1-1,0 0,0 0,-1 0,0-1,0 1,-1 0,0 0,-1-1,1 1,-2 0,1 0,-1 0,0-1,-2 2,0-1,0 0,-1 1,0 0,0 0,-1 1,0-1,0 1,0 0,-1 1,1 0,-2 0,1 0,0 1,-1 0,0 0,0 1,0 0,0 0,0 1,-1 0,1 1,-1-1,1 2,-7-1,-14-1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7:4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169 339,'166'11,"-89"0,0-4,0-3,0-4,1-3,49 1,-31-4,-84 6</inkml:trace>
  <inkml:trace contextRef="#ctx0" brushRef="#br0" timeOffset="294.83">0 734,'736'0,"-664"-11,-54 5</inkml:trace>
  <inkml:trace contextRef="#ctx0" brushRef="#br0" timeOffset="698.006">592 0,'142'76,"208"54,-342-128,0 0,0 1,0 0,-1 0,1 1,-1-1,0 2,0-1,0 1,-1 0,0 0,0 1,0 0,0 0,-1 0,0 1,-1 0,1 0,-1 0,0 0,-1 1,0-1,0 1,-1 0,0 0,0 0,-1 0,0 0,0 0,-1 1,0-1,0 0,-2 5,-6 4,0-1,-1 0,-1 0,0-1,-1-1,-1 0,0 0,-1-1,0-1,-1 0,-7 4,0 3,-348 288,253-192,103-97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8:07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883 147,'-3'-9,"-1"1,0-1,0 1,0 0,-1 0,-1 0,1 1,-1 0,0 0,-1 0,0 1,0 0,0 0,-1 1,0 0,0 0,0 0,0 1,-1 1,1 0,-1 0,0 0,0 1,-1 0,1 1,0 0,-7 1,-21 6,0 2,1 2,0 2,1 0,0 3,1 1,1 1,0 2,-14 12,-47 52,92-80,0-1,0 1,1 0,-1 0,1 0,-1 0,1 0,0 0,0 0,1 0,-1 0,1 0,-1 1,1-1,0 0,0 0,0 0,1 1,-1-1,1 0,0 0,0 0,0 0,0 0,0 0,1 0,-1 0,1 0,0-1,0 1,0-1,0 1,0-1,1 0,-1 0,1 0,0 1,5 2,0-1,0 1,0-2,0 1,0-1,1 0,0-1,-1 0,1 0,0-1,0 0,4-1,6 2,-18-2,0 0,1 0,-1-1,0 1,1 1,-1-1,0 0,1 0,-1 0,0 1,1-1,-1 1,0-1,0 1,1-1,-1 1,0 0,0-1,0 1,0 0,0 0,0 0,0 0,0 0,0 0,0 0,-1 0,1 1,0-1,-1 0,1 0,-1 1,1-1,-1 0,0 0,1 1,-1-1,0 1,0-1,0 0,0 1,0-1,0 0,-1 1,1-1,0 0,-1 1,1-1,-1 0,1 0,-1 1,1-1,-1 0,0 0,0 0,0 0,0 0,0 1,-109 102,66-69,16-12,1 0,1 2,2 2,1 0,0 1,3 1,0 1,-6 14,22-37,0 0,1 1,0-1,0 1,0-1,1 1,0 0,1 0,0 0,0 0,0 0,1 0,1 0,-1 0,1 0,0 0,1 0,0 0,0-1,1 1,0 0,0-1,1 0,0 0,0 0,1 0,0-1,0 0,0 0,1 0,0 0,0-1,0 0,1 0,-1-1,1 0,0 0,1 0,4 1,158 28,-158-32,-1-1,1 0,-1-1,1 0,0-1,-1 0,0-1,0 0,0-1,0 0,3-2,1-3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8:08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576 579,'-42'7,"1"2,0 1,0 3,1 1,1 1,-11 8,26-12,1 0,0 2,0 0,1 2,1 0,1 2,0 0,1 1,0 1,2 0,-1 4,13-14,1 0,-1 0,2 0,-1 1,1-1,1 1,0 0,0 0,1 0,0 0,1 0,0 0,0-6,0 1,0-1,1 0,-1 1,1-1,0 0,0 0,1 1,-1-1,1 0,0 0,0 0,0-1,0 1,1 0,0-1,-1 0,1 1,1-1,-1-1,0 1,1 0,-1-1,1 1,0-1,0 0,3 1,12 0,-1-2,0 0,0-1,0 0,0-2,0 0,0-1,0-1,0-1,-1 0,0-1,0-1,0-1,-1 0,0-1,-1-1,7-5,25-15,-2-1,-1-2,-2-2,-1-2,-2-2,-1-2,10-16,-48 56,0 1,0-1,0 0,0 1,0-1,0 1,0-1,1 1,-1 0,0-1,0 1,0-1,1 1,-1-1,0 1,0-1,1 1,-1 0,0-1,1 1,-1-1,1 1,-1 0,0 0,1-1,-1 1,1 0,-1 0,1-1,-1 1,1 0,-1 0,1 0,-1 0,1 0,-1 0,1 0,-1 0,1 0,-1 0,1 0,-1 0,1 0,-1 0,1 0,-1 0,1 1,-1-1,1 0,-1 0,0 1,1-1,-1 0,1 1,-1-1,0 0,1 1,-1-1,0 0,1 1,-1-1,0 1,0-1,1 1,0 36,-1-31,-1 5,-1-2,0 1,1-1,0 1,1-1,-1 1,2 0,0 0,0-1,0 1,1-1,1 1,-1-1,2 0,-1 0,1 0,1 0,-1-1,2 0,-1 0,1 0,0 0,1-1,-1 0,1-1,1 1,1 0,2-1,1 0,0 0,0-1,1-1,-1 0,1-1,0 0,0-1,0 0,0-1,0-1,1 0,-1-1,0 0,0-1,0 0,0-1,10-4,3-7,0 0,-1-2,0-1,-1-1,-2-1,1-1,-2-1,-1 0,0-3,110-99,-130 121,1 1,0 0,0 0,0 0,0 0,0 0,1 1,-1-1,0 0,0 0,0 1,1-1,-1 1,0-1,1 1,-1 0,0-1,1 1,-1 0,1 0,-1 0,0 0,1 0,-1 0,1 0,-1 1,0-1,1 0,-1 1,0-1,1 1,-1-1,0 1,0 0,1 0,-1-1,0 1,0 0,0 0,0 0,0 0,0 0,0 1,-1-1,1 0,0 0,-1 0,1 1,-1-1,1 0,-1 1,1-1,-1 1,3 18,0 0,-2-1,0 1,-1 0,-1 0,-1 0,-1-1,-1 1,0-1,-6 14,6-22,0-1,-1 1,-1-1,1 0,-2 0,1-1,-1 0,-1 0,1-1,-2 1,1-2,-1 1,0-1,-1-1,1 0,-1 0,-1-1,-7 4,-42 13,59-22,1 0,0 0,-1 0,1 0,0 0,-1 0,1-1,0 1,-1 0,1 0,0 0,-1-1,1 1,0 0,-1 0,1-1,0 1,0 0,-1-1,1 1,0 0,0-1,0 1,-1 0,1-1,0 1,0 0,0-1,0 1,0 0,0-1,0 1,0-1,0 1,0 0,0-1,0 1,0 0,0-1,0 1,0-1,0 1,1 0,-1-1,0 1,0 0,0-1,1 1,-1 0,0 0,0-1,1 1,-1 0,0-1,1 1,-1 0,0 0,0 0,1-1,-1 1,1 0,-1 0,0 0,1 0,-1 0,0 0,1 0,-1 0,1 0,-1 0,27-18,-4 9,0 1,1 1,0 1,1 1,-1 2,1 0,-1 2,1 0,0 2,0 0,2 2,52 0,-54-3,-14 1,1 0,-1-1,1 0,-1-1,0 0,1-1,-1-1,0 1,0-2,0 0,-1 0,1 0,-1-2,26-16,-2-1,0-2,-2-1,-1-2,-1-1,-1-2,-2 0,-1-2,-2-1,-1-1,-2-1,-1 0,-2-2,6-18,-9 10,-1-2,-3 1,-2-2,-2 1,-2-1,-2 0,-3 0,-4-39,5 86,-1-1,1 1,-1-1,1 1,-1 0,0-1,0 1,0-1,0 1,-1-1,1 1,-1 0,1-1,-1 1,0 0,0-1,0 1,0 0,0 0,-1 0,1 0,-1 0,1 0,-1 0,0 0,0 1,1-1,-1 1,0-1,0 1,-1 0,1 0,0 0,0 0,-1 0,1 0,0 1,-1-1,1 1,-1-1,1 1,0 0,-1 0,1 0,-2 1,-3 5,-1 1,1 1,0 0,0 0,1 0,1 0,-1 1,1 0,0 1,1-1,0 1,1-1,0 1,1 0,-2 8,4-16,-10 54,4 1,1 0,3 0,3 0,2 0,3 0,2 0,2-1,3-1,2 1,20 44,55 135,-88-229,-4-6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8:09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7,'43'-5,"48"4,18 1,0 1,-9 1,-7-1,-9 5,-10 1,-13 0,-11-2,-15-2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8:09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1043,'-1'0,"1"0,0 0,-1 0,1 0,-1 0,1 0,0 0,-1 0,1 0,-1 0,1 0,0 0,-1-1,1 1,0 0,-1 0,1 0,-1-1,1 1,0 0,-1 0,1-1,0 1,0 0,-1 0,1-1,0 1,0 0,-1-1,1 1,0 0,0-1,0 1,0-1,-1 1,1 0,0-1,0 1,0-1,0 1,0 0,0-1,0 1,0-1,0 1,0 0,0-1,1 1,-1-1,0 1,0 0,0-1,0 1,1 0,-1-1,0 1,0 0,1-1,-1 1,0 0,1-1,-1 1,0 0,0 0,1 0,-1-1,-34 15,22-7,0 0,1 1,0 0,0 0,1 1,0 1,1 0,0 0,0 1,1 0,1 0,0 1,0 0,1 0,1 1,0 0,1 0,-1 3,5-11,0 0,1 0,-1 0,1 0,0 0,1-1,-1 1,1 0,0-1,0 1,0-1,1 0,-1 1,1-1,0-1,0 1,1 0,-1-1,1 1,-1-1,1 0,0 0,1-1,-1 1,0-1,1 0,-1 0,1 0,0-1,-1 1,1-1,0 0,0-1,0 1,0-1,0 0,0 0,0-1,0 1,-1-1,2 0,8-2,0 1,0-2,0 1,-1-2,1 0,-1-1,0 0,0-1,-1 0,0-1,0 0,-1-1,0-1,-1 1,0-2,0 1,-1-1,7-12,-8 7,0-1,-1 0,-1 0,-1-1,0 1,-2-1,0 0,-1 0,0 0,-2-1,0 1,-1 0,-1 0,0 0,-2 0,0 0,-1 0,0 1,-2 0,0 0,-1 1,0 0,-2 0,0 1,-1-1,-12-14,19 27,0-1,-1 0,2 0,-1 0,0-1,1 1,0-1,0 0,0 0,1 0,-1 0,1-1,1 1,-1-1,1 1,0-1,0 1,0-1,1 0,0 1,0-1,0 0,1 1,0-1,0 0,0 1,2-5,122-153,105-167,-183 243,-41 117,109 1050,-96-811,-14 198,-5-412,-3 0,-2 0,-2-1,-3 1,-2-2,-2 0,-3 0,-4 5,15-46,0-1,-1 0,0 0,0-1,-1 1,-1-2,1 1,-2-1,1-1,-1 0,0 0,-11 6,15-11,1 0,0-1,-1 0,1 1,-1-2,0 1,0-1,0 0,0 0,0 0,0-1,0 0,0 0,0-1,0 1,0-1,1-1,-1 1,0-1,0 0,1 0,-1-1,1 0,0 0,0 0,0 0,0-1,-2-2,-5-9,0 0,1-1,0-1,2 0,0 0,1-1,0 0,2 0,0-1,1 0,1 0,1 0,0-1,1 1,2 0,0-7,-1-33,2 1,3-1,2 1,3 0,3 0,2 1,2 1,3 0,2 2,26-48,-15 46,1 1,3 2,35-40,-36 50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8:10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526 424,'-129'181,"8"5,5 12,52-90,-31 37,166-256,346-453,-411 555,42-41,-45 74,-73 278,66-276,2 1,1 0,1 0,1 0,1 0,2 3,-3-22,1 1,0-1,0 0,1 0,0 0,0 0,1 0,0-1,0 0,1 0,0 0,0 0,1-1,0 1,0-2,0 1,1-1,0 0,0 0,0 0,2 0,-3-3,-1 0,1 0,0-1,0 1,-1-1,1-1,0 1,0-1,0 0,0 0,0-1,0 1,0-2,0 1,0 0,-1-1,1 0,0-1,-1 1,0-1,0 0,0 0,0-1,0 1,4-5,6-5,-1-1,0 0,-1-1,-1-1,0 0,-1 0,1-6,8-17,-1-2,-3 0,-1 0,-2-2,-2 0,-2 0,-2-1,-1 0,-3 0,-1 0,-4-34,1 54</inkml:trace>
  <inkml:trace contextRef="#ctx0" brushRef="#br0" timeOffset="303.015">1345 594,'-40'37,"2"1,2 3,1 0,2 3,3 0,-23 44,6 33,46-117,0 1,1-1,-1 1,1-1,1 0,-1 1,0-1,1 1,0-1,0 0,0 0,1 1,-1-1,1 0,0 0,0-1,1 1,-1 0,1-1,0 1,0-1,0 0,0 0,0 0,1 0,-1-1,5 3,1 0,1 0,1-1,-1 0,0-1,1 0,0 0,0-1,0-1,-1 0,1 0,1-1,-1 0,0-1,-1-1,1 1,0-2,0 1,-1-2,10-3,2-2,0-1,0-1,-2-1,1 0,-1-2,-1 0,0-2,10-11,-17 14,-1 0,-1 0,0-1,-1-1,-1 1,0-2,-1 1,0-1,-1 0,-1 0,-1-1,0 1,-1-1,-1 0,-1 0,0 0,-1 0,-1 0,0 0,-2 0,0 0,0 1,-2-1,0 1,-1-1,4 11,-1 0,0 0,0 1,0-1,0 1,-1-1,0 1,0 0,0 1,-1-1,0 1,0-1,0 1,0 1,0-1,-1 1,0 0,0 0,1 1,-2 0,1 0,0 0,0 1,-1-1,-18 0</inkml:trace>
  <inkml:trace contextRef="#ctx0" brushRef="#br0" timeOffset="13343.058">1938 481,'5'18,"0"0,-1 1,0-1,-2 1,0 0,-2 0,0 0,0 0,-2 0,-1 0,0-1,-3 7,1 12,-22 105,16-90,1 0,3 1,1 42,6-51,24-117,59-162,18 15,-81 186,1 0,2 1,1 1,1 1,24-22,-48 51,1 0,0 0,0-1,0 2,1-1,-1 0,0 0,1 1,-1-1,1 1,0 0,-1 0,1 0,0 0,0 0,0 0,-1 1,1 0,0-1,0 1,0 0,0 0,0 1,0-1,0 0,0 1,-1 0,1 0,0 0,0 0,-1 0,1 1,-1-1,1 1,-1-1,0 1,1 0,-1 0,0 0,0 0,0 0,-1 1,1-1,0 1,-1-1,0 1,1-1,-1 1,3 7,0-1,-1 1,0 0,-1 0,0 0,0 1,-1-1,0 0,-1 1,-1-1,1 0,-1 1,-1-1,0 0,-1 0,-1 6,-6 37,6-28</inkml:trace>
  <inkml:trace contextRef="#ctx0" brushRef="#br0" timeOffset="13907.963">3010 1,'13'95,"-3"1,-5 1,-4 40,-5-74,-2 1,-4-1,-7 25,1-8,-17 128,8-51,23-145</inkml:trace>
  <inkml:trace contextRef="#ctx0" brushRef="#br0" timeOffset="14202.908">2615 594,'43'-5,"34"-6,13-2,0 2,-4 3,-13 2,-9 3,-11-3,-9-1,-8 1,-4 2,-4 1,-1 1,-6-4,-6 0</inkml:trace>
  <inkml:trace contextRef="#ctx0" brushRef="#br0" timeOffset="14895.989">3603 30,'10'176,"-4"79,-68 100,57-331,2 0,0 0,2 0,0 0,2 0,1 0,0 0,2 0,6 20,-10-42,0 0,0 0,0-1,1 1,-1 0,1-1,-1 1,1 0,-1-1,1 1,0-1,0 1,0-1,0 1,0-1,0 1,0-1,0 0,0 0,1 0,-1 0,0 0,1 0,-1 0,1 0,0 0,-1-1,1 1,-1 0,1-1,0 0,-1 1,1-1,0 0,0 0,-1 0,1 0,0 0,0 0,-1 0,1-1,0 1,-1-1,1 1,0-1,-1 0,1 0,-1 1,1-1,-1 0,0 0,1 0,-1-1,0 1,0 0,1 0,-1-1,29-36,2 2,2 2,1 0,2 3,0 1,3 1,0 3,11-5,-49 30,1-1,0 1,-1-1,1 1,0 0,-1 0,1 0,0 1,0-1,0 1,0-1,0 1,0 0,-1 0,1 0,0 0,0 1,0-1,0 1,0 0,0 0,-1 0,1 0,0 0,-1 1,1-1,-1 1,1 0,-1-1,0 1,0 0,0 0,0 1,0-1,0 0,-1 1,1-1,-1 1,1-1,0 4,3 11,-1 1,-1 0,-1 0,0 0,-1 0,-1 0,-1 0,-2 15,0 22,-15 69,13-105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1 767,'0'488,"28"-160,-6-98,2-49,-18-140,-1 1,-2-1,-2 1,-4 35,1 7,2 198,-1-278,1 1,-1-1,1 0,0 0,0 0,0 1,1-1,0 0,-1 0,1 0,1 0,-1 0,1 0,-1 0,1 0,0-1,1 1,-1-1,1 1,-1-1,1 0,0 0,0 0,0 0,1-1,-1 1,1-1,-1 0,1 0,0 0,1 0,8 0,0-1,1 0,-1-1,0-1,1 0,-1 0,0-2,0 1,9-5,61-7,136-16,126 30,-147 28,-161-26,0-3,-1 0,1-3,0-1,5-3,127-21,-110 22,0 2,0 2,53 6,-6-1,-26-2,-80 0</inkml:trace>
  <inkml:trace contextRef="#ctx0" brushRef="#br0" timeOffset="1785.507">28 33,'12'109,"-7"-80,-3-17,0 1,1-1,0 1,1-1,1 0,0-1,0 1,7 10,-11-21,0 1,1 0,-1 0,1-1,-1 1,1-1,0 1,0-1,-1 0,1 0,0 1,0-1,0-1,0 1,1 0,-1 0,0-1,0 1,0-1,1 0,-1 0,0 0,0 0,0 0,1 0,-1 0,0-1,0 1,0-1,1 0,-1 1,0-1,0 0,0 0,0-1,-1 1,1 0,0-1,0 1,-1-1,1 1,-1-1,2-1,58-80,36-109,-96 190,-1 1,1 0,-1 1,1-1,-1 0,1 0,0 0,0 0,-1 0,1 1,0-1,0 0,0 1,0-1,0 0,0 1,0-1,0 1,0 0,0-1,0 1,0 0,0 0,0-1,0 1,0 0,1 0,-1 0,0 0,0 0,0 1,0-1,0 0,0 1,0-1,0 0,0 1,0-1,0 1,0-1,0 1,0 0,0-1,0 1,-1 0,1 0,0 0,30 50,-27-43,143 388,-140-378,0-1,-1 1,0 0,-2 0,0 1,-1 0,-1-1,-1 1,-1 10,0-26,-1 0,1 0,-1-1,0 1,0 0,0-1,0 1,-1-1,1 1,-1-1,1 1,-1-1,0 0,0 0,0 0,0 0,0 0,-1-1,1 1,0 0,-1-1,1 0,-1 0,0 1,1-2,-1 1,0 0,1 0,-1-1,0 0,0 1,0-1,-1 0,-96-14,96 13,0-1,0 0,0 1,1-2,-1 1,1 0,0 0,-1-1,1 0,0 0,1 0,-1 0,0 0,1-1,0 1,0-1,0 1,0-1,0 0,1 0,0 1,-1-1,2 0,-1-1,0 1,1 0,0 0,0 0,0 0,0 0,1 0,-1 0,2-3,0-6,2 1,-1-1,2 1,-1 0,2 0,-1 1,2-1,0 1,0 1,3-4,18-16,1 1,1 2,2 1,0 2,10-5,-15 11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16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85,'-19'19,"-16"16,-3 7,2-3,6-5,3-2,7-2,1-6,5-3,4 0,-1-3,2 0,-3 1,-4-2,0-4</inkml:trace>
  <inkml:trace contextRef="#ctx0" brushRef="#br0" timeOffset="234.564">2 1,'9'33,"14"31,6 4,4-4,-4-9,-2-13,-1-10,1-10,-1-3,1-6,-4-4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1,'24'0,"17"0,7 0,0 0,-3 0,-5 0,-4 0,-4 0,-2 0,-1 0,-6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28,'-11'-1,"-8"14,-58 219,59-180,-3-1,-1-1,-24 36,-13 35,55-104,11-19,13-24,57-142,-65 142</inkml:trace>
  <inkml:trace contextRef="#ctx0" brushRef="#br0" timeOffset="400.954">193 56,'0'-15,"0"23,1 25,7 11,2 0,2 0,1-1,3-1,1-1,2 0,5 3,-23-39,0 1,1-1,0 0,0 0,1 0,-1 0,1 0,0 0,0-1,1 1,-1-1,1 0,0 0,0 0,1-1,-1 1,1-1,-1 0,1 0,0-1,0 0,1 0,-1 0,0 0,1-1,-1 0,1 0,-1 0,1 0,-1-1,1 0,-1-1,1 1,0-1,-1 0,0 0,1-1,-1 1,1-2,7-8,0 0,-2-1,1-1,-1 0,-1 0,0-1,-1 0,-1-1,0 0,-1 0,4-13,8-12,57-180,-65 162,-11 33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5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29,'-7'-4,"-1"0,1 1,-1-1,0 1,0 1,0-1,0 1,0 1,0 0,-1 0,1 0,0 1,-1 0,-2 1,-5-1,3 0,0 1,-1 1,1 0,0 0,0 2,1-1,-1 2,1 0,-1 0,1 1,-3 3,11-7,1 0,0 0,0 0,0 1,0-1,0 1,0 0,0 0,1 0,0 0,-1 0,1 0,0 1,1-1,-1 1,1 0,-1-1,1 1,0 0,0 0,1 0,-1 0,1 0,0 0,0 0,0-1,1 1,-1 0,2 4,0 0,0 0,1 0,0 0,0 0,1 0,0 0,0-1,0 0,1 0,1 0,-1-1,1 1,3 1,151 97,-77-58,-79-44,1 0,-1 0,0 0,0 0,0 1,0-1,0 1,-1 0,1 0,-1 0,0 1,-1-1,1 1,-1-1,0 1,0 0,0 0,0 0,-1 0,0 1,0-1,-1 0,1 0,-1 0,0 1,-1-1,1 0,-1 0,0 1,0-1,-1 0,0 0,1 0,-2 0,1-1,-2 4,-7 6,1-1,-2-1,0 0,0 0,-1-1,0-1,-1 0,0-1,-1 0,1-2,-2 1,1-2,-1 0,0-1,0 0,-1-2,1 1,-1-2,0-1,0 0,0-1,12 0,0-1,0 0,0 0,0 0,0-1,1 1,-1-1,1 0,-1-1,1 1,0-1,0 0,0 0,0 0,0-1,1 1,0-1,0 0,0 0,0 0,0 0,1 0,-1-1,1 1,0-1,1 1,-1-1,1 0,0 0,0 0,1 0,-1 0,1 0,0 0,3-16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8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534 112,'-14'-11,"0"0,-1 1,0 1,-1 0,0 1,0 1,-1 0,1 2,-1 0,-4 0,-14-6,20 7,0 1,0 0,-1 1,1 1,0 0,-1 2,1-1,0 2,0 0,-1 1,1 0,-14 6,27-9,-1 1,1-1,-1 1,1 0,-1 0,1 0,-1 0,1 0,0 0,0 1,0-1,-1 1,1-1,1 1,-1 0,0 0,0 0,1 0,-1 0,1 0,-1 1,1-1,0 0,0 1,0-1,0 1,1-1,-1 1,1-1,-1 1,1-1,0 1,0 0,0-1,0 1,1-1,-1 1,1 0,-1-1,1 1,0-1,0 0,0 1,66 96,44-12,-111-86,1 0,0 0,-1 1,1-1,-1 0,1 1,-1-1,0 0,0 1,1-1,-1 0,0 1,0-1,0 1,0-1,-1 0,1 1,0-1,-1 0,1 1,0-1,-1 0,0 0,1 1,-1-1,0 0,0 0,1 0,-1 0,0 0,0 0,0 0,0 0,0 0,-1 0,1-1,0 1,0 0,0-1,-1 1,1-1,0 1,-1-1,1 0,0 1,-1-1,1 0,-1 0,1 0,0 0,-1 0,-6 4,-12 7,1 1,0 1,1 0,0 2,1 0,1 1,-9 10,20-19,-1 0,1 0,1 0,0 0,0 1,0 0,1 0,0 0,0 0,1 0,0 1,0-1,1 1,0-1,1 1,0 0,0-1,1 1,0-1,1 1,1 4,4 4,1 0,0-1,2 0,0 0,0-1,2 0,-1-1,2-1,0 0,1 0,0-1,1-1,0-1,1 0,0-1,0 0,12 3,-16-9,0 0,0-2,0 1,0-1,0-1,1-1,-1 1,0-2,0 0,0 0,0-1,-1 0,1-1,-1-1,0 0,0 0,0-1,-1-1,1 0,6-1,1-1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14:2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0,'22'64,"13"233,-31-266,1 0,1 0,2-1,1 0,2-1,11 25,-20-51,0 1,-1-1,1 1,0-1,1 0,-1 0,1 0,-1 0,1 0,0 0,0-1,0 0,0 1,1-1,-1 0,1-1,-1 1,1-1,-1 1,1-1,0 0,0 0,0-1,0 1,-1-1,1 0,0 0,0 0,0 0,0-1,0 0,0 0,-1 0,1 0,3-2,8-2,-1-2,1 0,-1-1,-1 0,0-1,0 0,-1-1,4-5,171-162,-185 177,0-1,0 1,0 0,0 0,1 0,-1 0,0 0,0 1,0-1,0 1,0-1,0 1,0 0,0 0,0 0,0 0,0 0,-1 0,1 1,0-1,-1 0,1 1,-1-1,1 1,-1 0,0-1,0 1,1 0,-1 0,-1 0,1 0,0 0,0 0,-1 0,1 0,-1 0,0 0,1 0,-1 1,0-1,0 0,-1 0,1 0,0 1,7 18,4 8,-6-14,0 0,1 0,1-1,0 0,1 0,1 0,0-1,1-1,0 0,1 0,10 9,-12-16,1 1,-1-1,1 0,0-1,1 0,-1-1,1 0,0-1,-1 0,1-1,0 0,0 0,0-1,0-1,0 0,0 0,0-1,0-1,-1 0,1 0,-1-1,0 0,0-1,0 0,-1 0,1-1,-1 0,-1-1,1 0,-1-1,0 1,1-3,15-25,-1 0,-2-1,-1-1,-2-1,-1 0,-2-1,-2-1,-2-1,0-8,0 11,5-49,-14 63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2:19.5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85,'1329'0,"-911"-27,188 26,-325 29,475-28,-154 0,-297-27,104 27,-116 27,146-15,-153 5,163-15,-213-4,408 1,-220-26,79-1,0-2,354 31,-467-30,120 30,-217 27,221-28,-252 28,68-27,151 9,-117 9,115-19,-197-2,-155 3,284-13,-222-1,121 9,-251 4,-9 5,-32 1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6:5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3923 2373,'197'-33,"-25"8,-170 25,44-4,-45 4,-1 0,1 0,0 0,0 0,-1 0,1 0,0-1,-1 1,1 0,0 0,0-1,-1 1,1 0,0-1,-1 1,1 0,-1-1,1 1,-1-1,1 1,-1-1,1 1,-1-1,1 0,-1 1,1-1,-1 0,0 1,0-1,1 0,-1 1,0-1,0 0,0 1,1-1,-1 0,0 0,0 1,0-1,0 0,-1 0,1 1,0-1,0 0,0 1,0-1,-1 0,1 1,0-1,-1 0,1 1,-1-1,1 1,-1-2,-97-108,68 79,19 26</inkml:trace>
  <inkml:trace contextRef="#ctx0" brushRef="#br0" timeOffset="2249.255">6379 3164,'284'-30,"-195"16,-76 11,0 0,0 1,0 0,0 1,1 0,-1 1,0 1,12 1,-7 4</inkml:trace>
  <inkml:trace contextRef="#ctx0" brushRef="#br0" timeOffset="2498.91">6322 3502,'39'0,"31"0,13 0,-1 0,-12 0,-11 0,-12 0,-9 0,-5-5,-5-1,-7 0</inkml:trace>
  <inkml:trace contextRef="#ctx0" brushRef="#br0" timeOffset="-552.244">3923 2853,'-21'-4,"30"27,-5-14,38 81,-4 2,-4 1,21 95,-54-184,11 43,-3 1,-1 1,-3-1,-1 3,13 48,-17-98,0-1,1 0,-1 1,0-1,1 1,-1-1,0 0,1 1,-1-1,0 0,1 0,-1 1,1-1,-1 0,1 0,-1 0,1 0,-1 1,1-1,-1 0,1 0,-1 0,1 0,-1 0,1 0,-1 0,1 0,-1 0,1-1,-1 1,0 0,1 0,-1 0,1 0,-1-1,1 1,-1 0,1-1,-1 1,0 0,1-1,-1 1,0 0,1-1,-1 1,0-1,0 1,1 0,-1-1,0 1,0-1,0 1,1-1,-1 1,0-1,0 1,0-1,0 1,0-1,0 1,11-33,79-427,-71 396,2 1,3 1,20-35,0-2,-35 65,-11 34,4 6</inkml:trace>
  <inkml:trace contextRef="#ctx0" brushRef="#br0" timeOffset="876.929">4742 3220,'-185'379,"79"-225,106-155,0 1,0-1,0 0,-1 1,1-1,0 0,0 1,-1-1,1 0,-1 1,1-1,0 0,-1 1,1-1,-1 1,1-1,-1 1,0-1,1 1,-1 0,1-1,-1 1,0 0,1-1,-1 1,0 0,1 0,-1-1,0 1,0 0,1 0,-1 0,0 0,1 0,-1 0,0 0,0 0,1 1,-1-1,0 0,1 0,-1 0,0 1,1-1,-1 0,0 1,1-1,-1 1,1-1,-1 1,0-1,1 1,-1-1,1 1,0-1,-1 1,1 0,0-1,-1 1,1 0,0-1,-1 1,1 0,0-1,0 1,0 0,0 0,60-111,-41 82,86-138,53-32,-158 196,1 1,0-1,0 1,0 0,-1 0,1 0,1 0,-1-1,0 1,0 0,0 1,0-1,1 0,-1 0,0 0,1 1,-1-1,1 1,-1-1,1 1,-1 0,1-1,-1 1,1 0,-1 0,1 0,-1 0,1 0,-1 1,1-1,-1 0,1 1,-1-1,1 1,-1-1,1 1,-1 0,0-1,0 1,1 0,-1 0,0 0,0 0,0 0,0 0,0 1,0-1,0 0,0 0,0 1,10 191,10-19,-9-85,-14-89,1 0,-1 1,0-1,0 0,0 0,1 0,-1 0,0 0,0 0,1-1,-1 1,0-1,0 1,1-1,-1 1,0-1,1 0,-1 0,1 0,-1 0,1 0,-1 0,1 0,0-1,0 1,-1 0,1-1,0 1,0-1,0 1,0-1,-180-181,139 149,21 22</inkml:trace>
  <inkml:trace contextRef="#ctx0" brushRef="#br0" timeOffset="1209.603">5391 3107,'-24'34,"-18"24,-1 9,1 2,4-7,3-8,8-9,3-2,1-4,0-3,4-4,0-2,-2-6,4-3,-1 1,7-5,6-4</inkml:trace>
  <inkml:trace contextRef="#ctx0" brushRef="#br0" timeOffset="1784.492">5702 3417,'-48'11,"1"2,0 2,1 2,1 2,-36 21,79-39,0 0,0-1,0 1,0 0,0 0,0 0,0 0,0 0,0 1,0-1,1 1,-1-1,0 1,1-1,0 1,-1 0,1 0,0 0,0 0,0 0,0 0,0 0,0 0,0 0,1 0,-1 0,1 1,0-1,0 0,0 0,0 1,0-1,0 0,0 0,1 0,-1 1,1-1,0 0,-1 0,1 0,0 0,0 0,0 0,1 0,-1 0,0 0,1-1,0 2,6 1,0 0,0 0,0-1,1 0,-1 0,1-1,0 0,-1-1,1 0,0 0,0-1,0 0,0-1,6 0,70 5,-84-4,-1 1,1-1,0 0,0 0,0 1,0-1,0 0,-1 1,1-1,0 1,0-1,-1 1,1 0,0-1,-1 1,1 0,0-1,-1 1,1 0,-1 0,1 0,-1-1,0 1,1 0,-1 0,0 0,0 0,1 0,-1 0,0 0,0-1,0 1,0 0,0 0,0 0,0 0,-1 0,1 0,0 0,0 0,-1-1,1 1,0 0,-1 0,1 0,-1 0,1-1,-1 1,0 0,0 0,-30 38,31-39,-167 152,165-150,0-1,0 1,0-1,1 1,-1 0,1-1,-1 1,1 0,-1 0,1 0,0 0,0 1,0-1,0 0,1 0,-1 1,1-1,-1 0,1 1,0-1,0 0,0 1,0-1,0 1,0-1,1 0,-1 1,1-1,-1 0,1 0,0 1,0-1,0 0,0 0,1 0,-1 0,1 0,-1 0,1-1,-1 1,1 0,0-1,0 1,0-1,0 0,0 0,0 1,0-1,0-1,1 1,-1 0,0 0,1-1,0 1,11 1,-1 1,1-2,-1 0,1 0,0-2,-1 1,1-2,-1 0,1 0,-1-1,0-1,0 0,0-1,3-3,5-2</inkml:trace>
  <inkml:trace contextRef="#ctx0" brushRef="#br0" timeOffset="6749.958">9737 3191,'-20'13,"1"0,1 1,0 1,1 1,1 0,0 1,2 1,0 0,0 1,-3 10,9-20,1-1,0 1,1 1,0-1,1 1,0 0,1 1,-1-1,2 1,0 0,0-1,1 1,0 1,1-1,0 0,1 0,0 1,1-1,0 0,2 8,-1-16,0 0,0-1,0 1,0 0,1-1,-1 1,1-1,0 0,-1 0,1 0,0 0,0 0,0 0,1-1,-1 0,0 1,0-1,1-1,-1 1,1 0,-1-1,1 1,-1-1,1 0,-1-1,1 1,1-1,94-25,-93 24,-1-1,1 0,0 0,-1 0,0 0,0-1,0 0,0 0,0-1,-1 1,0-1,0 0,0 0,-1 0,1 0,-1-1,-1 0,1 1,-1-1,1-1,1-13</inkml:trace>
  <inkml:trace contextRef="#ctx0" brushRef="#br0" timeOffset="7064.519">9483 2853,'305'-138,"-300"137,70-21,-73 21,-1 1,1 0,0 0,0 0,0 0,-1 0,1 1,0-1,0 0,0 1,-1 0,1-1,0 1,-1 0,1 0,-1 0,1 0,-1 0,1 0,-1 0,1 0,-1 1,0-1,0 0,0 1,0-1,0 1,0 0,0-1,0 1,-1 0,1-1,-1 1,1 0,-1 0,0-1,1 1,-1 2,-17 108,13-103,1 0,0 0,1 0,0 0,0 1,1-1,1 1,-1-1,2 1,-1-1,1 1,0-1,3 9,42 30,-26-37</inkml:trace>
  <inkml:trace contextRef="#ctx0" brushRef="#br0" timeOffset="7418.834">10414 3277,'48'0,"40"0,10 0,-3 0,-12-5,-15-2,-11 1,-9 1,-8 1,-6 2,-5 1,-6 1</inkml:trace>
  <inkml:trace contextRef="#ctx0" brushRef="#br0" timeOffset="7667.963">10781 2994,'-10'29,"-7"38,-2 17,4 5,-2-9,3-13,3-9,4-8,8-9,3-6,7-9,1-9</inkml:trace>
  <inkml:trace contextRef="#ctx0" brushRef="#br0" timeOffset="9003.571">11458 3050,'178'-54,"-74"39,-102 15,1-1,-1 1,0 0,0 0,1 1,-1-1,0 0,0 1,1-1,-1 1,0 0,0 0,0 0,0 0,0 0,0 0,0 0,0 1,-1-1,1 1,0-1,-1 1,1 0,-1 0,0-1,0 1,1 0,-1 0,0 0,-1 1,1-1,0 0,-1 0,1 0,-1 1,1-1,-1 0,0 0,0 1,0-1,0 0,-1 0,1 2,-5 12,-1 1,-1-2,0 1,-1-1,0 0,-1 0,-1-1,-1 0,-10 10,11-11,-41 48,32-40,0 1,1 1,2 0,0 1,2 1,-3 7,13-22,1 0,0 0,1 0,0 0,0 0,1 1,1-1,0 1,1 9,-1-17,0 1,1 0,-1 0,1-1,0 1,0-1,0 1,1-1,0 1,-1-1,1 0,0 1,0-1,1 0,-1 0,1-1,-1 1,1 0,0-1,0 0,0 0,0 0,0 0,1 0,-1 0,1-1,-1 0,2 1,9 1,-5 1,0 0,0-1,1-1,-1 1,1-1,-1-1,1 0,0 0,0-1,-1 0,1-1,0 0,-1-1,1 0,-1 0,1-1,-1 0,0-1,0 0,0 0,-1-1,3-1,6-9,-3 3</inkml:trace>
  <inkml:trace contextRef="#ctx0" brushRef="#br0" timeOffset="4647.685">7761 2910,'-5'-45,"4"46,0 0,-1-1,1 1,0 0,-1 0,1 0,0 0,0 0,0 0,0 1,0-1,0 0,0 1,1-1,-1 0,0 1,1-1,-1 1,1-1,-1 1,1-1,0 1,0-1,0 1,0-1,0 1,0-1,0 1,0 1,-29 188,-2 49,4-134,26-78,7-21</inkml:trace>
  <inkml:trace contextRef="#ctx0" brushRef="#br0" timeOffset="4983.923">8185 2937,'-24'33,"2"0,1 2,2 0,2 1,1 1,1 0,-3 21,15-53,1 0,0 0,0 0,0 1,1-1,0 0,0 1,0-1,1 1,-1-1,1 1,1-1,-1 1,1-1,0 1,0-1,1 0,-1 1,1-1,0 0,1 0,-1 0,1 0,0-1,0 1,1-1,-1 0,1 1,0-2,0 1,0 0,1-1,-1 0,1 0,0 0,0-1,0 1,2 0,8-3,0 0,0-1,0-1,-1 0,1-1,0-1,-1 0,0-1,0 0,0-1,-1-1,0 0,0-1,-1 0,0-1,0 0,1-3,7-5,-1-1,-1 0,-1-2,-1 0,-1-1,0 0,-1-1,-2-1,0-2,-7 16,-1 0,-1-1,1 1,-2-1,1 0,-2 0,1 0,-1 0,-1-1,0 1,0 0,-1 0,0 0,-1 0,0 0,0 0,-1 0,-1 0,0 1,0 0,0 0,-2 0,1 0,-3-3,4 7,-1 1,1-1,-1 1,0 0,0 0,0 0,0 1,-1-1,0 1,1 1,-1-1,0 1,0 0,-1 0,1 1,0 0,0 0,-1 0,1 1,-1 0,1 0,-1 1,1-1,0 1,0 1,-1-1,1 1,0 0,0 1,0 0,1 0,-1 0,1 0,-1 1,1 0,0 0,0 1,-23 22,3 0</inkml:trace>
  <inkml:trace contextRef="#ctx0" brushRef="#br0" timeOffset="5363.022">9003 2937,'-22'16,"0"1,1 1,2 1,-1 1,2 0,1 1,1 1,0 1,2 0,0 1,0 5,12-25,0 0,0 0,0 0,1 1,0-1,0 0,0 0,0 1,1-1,0 1,0-1,0 0,0 1,1-1,-1 1,1-1,0 0,1 1,-1-1,1 0,-1 0,1 0,1 0,-1-1,0 1,1 0,0-1,0 0,0 1,0-1,0-1,1 1,0 0,3 1,3 1,1 0,0-1,0-1,0 0,1-1,-1 0,1 0,-1-1,1-1,0 0,-1 0,1-1,-1-1,1 0,-1 0,0-1,0-1,0 0,0 0,0-1,-1-1,0 0,0 0,-1 0,0-2,0 1,0-1,-1 0,0-1,-1 0,1 0,-2-1,0 1,0-1,0-1,-1-1,0 3,0 0,-1-1,-1 0,0 0,0 0,0 0,-2 0,1 0,-1 0,-1-1,1 1,-2-1,0 1,0 0,-1 0,0-1,0 1,-1 0,-1 1,0-1,-3-6,3 8,0 1,0 0,-1 0,1 0,-2 0,1 1,-1 0,0 0,0 1,0-1,-1 1,0 1,0-1,0 1,-1 0,1 1,-1 0,0 0,0 1,0-1,0 2,0-1,0 1,-1 1,1-1,-7 2,-12 3</inkml:trace>
  <inkml:trace contextRef="#ctx0" brushRef="#br0" timeOffset="12155.641">7705 2373,'-19'4,"1"0,0 1,0 1,0 0,1 2,0 0,0 0,1 2,0 0,0 1,1 1,1 0,0 1,1 0,0 1,-4 8,8-5,1 0,0 1,2 0,0 1,0-1,2 1,1 0,0 0,1 1,1 10,0-20,-32 345,3 146,32-218,-2-280,-1 0,1 0,0-1,0 1,1 0,-1 0,1-1,-1 1,1 0,0-1,0 1,0 0,0-1,0 1,1-1,-1 0,1 1,0-1,-1 0,1 0,0 0,0 0,0 0,1-1,-1 1,0-1,1 1,-1-1,1 0,-1 0,1 0,0 0,-1 0,1-1,0 1,-1-1,1 0,0 0,0 0,0 0,-1 0,1 0,0-1,0 0,-1 1,1-1,0 0,-1 0,1-1,50-16,139-34,-166 50</inkml:trace>
  <inkml:trace contextRef="#ctx0" brushRef="#br0" timeOffset="9317.69">12221 2966,'-40'89,"28"-59,8-23,0 1,0-1,0 1,1 0,1 0,-1 0,1 0,0 1,1-1,0 0,1 1,-1-1,1 1,1-1,0 1,0-1,1 1,0-1,0 0,1 0,0 0,0 0,3-4,-1 0,1 0,0-1,-1 1,1-1,1-1,-1 1,0-1,1 0,-1-1,1 0,-1 0,1 0,0 0,0-1,-1 0,1-1,0 0,-1 0,1 0,-1-1,1 0,-1 0,0 0,1-1,-1 0,-1 0,1-1,0 0,-1 0,0 0,0 0,4-5,38-52,-34 45</inkml:trace>
  <inkml:trace contextRef="#ctx0" brushRef="#br0" timeOffset="9567.416">12588 2937,'-62'89,"4"2,4 3,-33 81,78-158,0 0,2 1,0 0,1 0,1 1,1-1,0 1,1 0,2 0,0 0,0 1,2-1,0-15,-1 1,1 0,1-1,-1 1,1-1,-1 0,1 1,1-1,-1 0,0 0,1 0,0-1,0 1,0 0,0-1,1 0,-1 0,1 0,0 0,0-1,0 1,0-1,1 0,-1 0,0-1,1 1,-1-1,1 0,1 0,16-3</inkml:trace>
  <inkml:trace contextRef="#ctx0" brushRef="#br0" timeOffset="9817.56">12955 3078,'-39'38,"2"1,2 1,2 2,1 2,-18 35,47-76,0 1,0 0,0 0,1 0,0 0,0 0,0 1,0-1,1 1,-1-1,1 1,1-1,-1 1,0 0,1-1,0 1,0 0,1-1,-1 1,1 0,0-1,0 1,0-1,1 1,0-1,0 1,0-1,0 0,0 0,1 0,0-1,0 1,0 0,0-1,1 0,-1 0,1 0,0 0,0 0,2 0,9 0,0 0,0-1,0 0,1-1,-1-1,1 0,-1-1,1-1,-1-1,0 0,0-1,0 0,-1-1,4-2,-6 2,0-1,0 0,-1 0,1-2,-2 1,1-1,-1 0,0-1,-1-1,0 1,0-1,-1-1,-1 0,1 0,-2 0,0-1,0 0,-1 0,0 0,-1-1,-1 0,0 0,-1 0,0 0,-1 0,-1 5,-1 1,0-1,0 1,-1 0,0 0,0 0,-1 0,1 0,-2 0,1 0,-1 1,0 0,0 0,-1 0,0 0,0 1,0-1,-1 1,1 1,-1-1,-1 1,1 0,0 0,-1 1,0 0,0 0,0 0,0 1,0 0,0 1,-1-1,1 2,-8-1,-10 5</inkml:trace>
  <inkml:trace contextRef="#ctx0" brushRef="#br0" timeOffset="10402.927">13434 3417,'193'-98,"-184"93,-8 2,1 1,0 1,0-1,0 0,0 0,0 1,0-1,0 1,1-1,-1 1,0 0,1 0,-1 0,1 0,-1 1,1-1,0 1,-1-1,1 1,0 0,-1 0,1 0,-1 0,1 1,0-1,-1 1,1 0,-1-1,1 1,-1 0,1 0,-1 1,0-1,1 0,-1 1,1 0,3 16,-1 0,-1 0,-1 1,0-1,-1 1,-1 0,-1-1,-2 14,2-1,-3 340,3-358,-1-1,-1 1,0-1,-1 0,0 0,-1 0,0 0,-1-1,0 1,-1-1,-6 9,10-19,1 1,-1 0,0 0,0-1,0 1,0-1,0 1,0-1,0 0,-1 0,1 0,0 0,-1 0,1 0,0-1,-1 1,1-1,-1 0,1 1,-1-1,1-1,-1 1,1 0,-1 0,1-1,-1 0,1 1,-1-1,1 0,0 0,0 0,-1 0,1-1,0 1,0-1,-1-1,-67-66,57 49</inkml:trace>
  <inkml:trace contextRef="#ctx0" brushRef="#br0" timeOffset="10768.715">13547 2966,'30'-18,"-2"-1,0-2,-1-1,-1-1,-1-1,-1-1,-1-1,7-13,-30 38,0 1,1-1,-1 0,0 1,0-1,1 1,-1-1,0 1,1-1,-1 1,0-1,1 1,-1-1,1 1,-1-1,1 1,-1-1,1 1,-1 0,1-1,-1 1,1 0,-1 0,1 0,0-1,-1 1,1 0,0 0,-1 0,1 0,-1 0,1 0,0 0,-1 0,1 0,0 0,-1 0,1 0,-1 1,1-1,0 0,-1 0,1 1,-1-1,1 0,-1 1,1-1,-1 1,1-1,-1 1,1-1,-1 1,0-1,1 1,-1-1,0 1,1-1,-1 1,0-1,0 1,1 0,13 48,-10-35,1 3,1-1,0-1,2 1,0-1,0-1,1 0,1 0,1 0,0-1,0-1,1 0,11 8,-8-9</inkml:trace>
  <inkml:trace contextRef="#ctx0" brushRef="#br0" timeOffset="11286.873">14027 2373,'401'200,"-396"-198,-1 1,0-1,0 1,0 0,0 0,-1 1,1-1,-1 1,0 0,0 0,0 0,0 0,-1 0,1 1,-1-1,0 1,-1-1,1 1,-1 0,0 0,0-1,0 1,-1 0,0 0,0 0,0 0,-1 5,-5 40,-3 0,-2 0,-1-1,-20 46,-1 10,8 0,4 1,6 1,4 1,4 0,7 72,-27 86,27-264,0-1,0 1,-1-1,1 1,0-1,0 1,-1-1,1 1,-1-1,1 1,-1-1,0 0,1 1,-1-1,0 0,0 0,0 1,0-1,0 0,0 0,-1 0,1 0,0-1,0 1,-1 0,1 0,0-1,-1 1,1-1,-1 1,1-1,-1 1,1-1,-1 0,1 0,-1 0,1 0,-1 0,1 0,-1 0,1-1,-1 1,1 0,0-1,-1 1,1-1,-1 1,1-1,-156-83,139 78</inkml:trace>
  <inkml:trace contextRef="#ctx0" brushRef="#br0" timeOffset="13535.22">14874 2204,'16'220,"-31"33,12-216,-2-1,-1 0,-2 0,-1 0,-2-1,-5 9,-7-7,11-25</inkml:trace>
  <inkml:trace contextRef="#ctx0" brushRef="#br0" timeOffset="13785.595">15099 2430,'-37'14,"1"2,1 2,0 1,-25 19,56-37,1 1,-1-1,1 1,0 0,0 0,-1 0,1 0,1 0,-1 1,0-1,1 1,-1 0,1 0,0 0,0 0,0 0,0 0,0 1,1-1,-1 1,1-1,0 1,0-1,1 1,-1 0,1-1,0 1,-1 0,2 0,-1-1,0 1,1 0,0-1,-1 1,2-1,-1 1,0-1,1 1,-1-1,1 0,1 2,9 4,1-1,0 0,0 0,1-1,0-1,0 0,0-1,1-1,0 0,0-1,4 0,48 15,-8 7,-43-17</inkml:trace>
  <inkml:trace contextRef="#ctx0" brushRef="#br0" timeOffset="14218.287">15241 2881,'217'-205,"-217"204,1 0,0 0,-1 0,1 0,0 0,0 1,0-1,0 0,0 0,0 1,0-1,0 0,0 1,0-1,0 1,0 0,1-1,-1 1,0 0,0 0,0 0,1 0,-1 0,0 0,0 0,0 0,1 0,-1 0,0 1,0-1,0 0,0 1,0-1,0 1,0-1,1 1,-1 0,-1-1,1 1,0 0,0 0,0 0,0 0,-1 0,1 0,0 0,-1 0,1 0,0 0,-1 0,0 0,1 0,-1 0,0 1,1-1,-1 0,0 0,0 1,2 2,-1-2,0 1,0-1,1 1,0-1,-1 0,1 1,0-1,0 0,0 0,0-1,0 1,1 0,-1-1,1 1,-1-1,1 0,-1 1,1-1,0-1,-1 1,1 0,0-1,0 1,-1-1,1 0,0 0,0 0,0 0,0 0,-1-1,3 0,91-35,-59 19,-17 8,-18 7,1 1,0-1,0 0,1 1,-1 0,0-1,0 1,1 1,-1-1,1 0,-1 1,0 0,1-1,-1 1,1 1,-1-1,1 0,-1 1,0 0,1 0,-1 0,0 0,1 0,1 2,5 4,0-1,0-1,1 1,-1-2,1 1,0-2,1 1,-1-2,1 1,1-1,11 0</inkml:trace>
  <inkml:trace contextRef="#ctx0" brushRef="#br0" timeOffset="14467.886">14704 3248,'48'-10,"45"-12,16-3,-2 3,-13 0,-13 5,-16 4,-14 5,-11 4,-7 2,-10 2</inkml:trace>
  <inkml:trace contextRef="#ctx0" brushRef="#br0" timeOffset="14886.821">15015 3417,'0'380,"5"-329,28-77,3-22,-22 28,1 0,1 2,0 0,2 0,-1 2,11-7,-22 17,1 1,-1 0,1 1,1-1,-1 1,1 1,-1-1,1 1,0 0,0 1,0 0,1 1,-1-1,0 1,1 1,4 0,-10 1,-1-1,0 1,0 0,0 0,-1 0,1 1,0-1,0 0,0 1,-1-1,1 1,-1 0,1-1,-1 1,0 0,0 0,0 0,0 0,0 0,0 0,0 0,-1 0,1 0,-1 1,1-1,-1 0,0 0,0 0,0 1,0-1,0 0,-1 1,-14 72,-16 37,51-83,-4-22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1 824,'23'8,"1"-1,0-2,1 0,0-1,-1-2,1-1,0 0,0-2,0-1,0-1,-1-1,1-1,-1-2,0 0,15-7,0-6,-1-1,-1-2,-1-1,-1-2,-2-1,0-2,-2-1,-1-1,-2-2,-1-1,-1-1,7-16,20-33,-4-2,-4-3,1-12,-8 32,-21 97,-8 21,-2 0,-3 1,-1 0,-4 43,1-43,-1 6,-3 0,-2-1,-2 0,-12 40,17-81,-1-1,0 1,-1-1,0 0,-1-1,-1 0,0 1,0-2,-2 1,1-1,-1-1,0 0,-1 0,-1 0,1-2,-1 1,-1-1,0-1,0 0,-5 2,-32 8,1-2,-2-2,0-2,-14-1,31-4,30-5,0 1,0-1,0 0,0-1,0 1,0-1,0 1,0-1,0 0,0 0,0 0,-1 0,1-1,0 1,0-1,0 0,0 0,0 0,0 0,0 0,1-1,-1 1,0-1,1 0,-1 0,1 0,0 0,0 0,-1-1,1 1,1-1,-1 1,0-1,0-13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0,'-115'108,"4"4,-8 21,98-109,1 0,1 1,1 1,1 1,-7 17,22-41,1 0,0 0,-1 1,1-1,0 1,1-1,-1 1,1-1,-1 1,1-1,0 1,0-1,1 1,-1 0,1-1,0 1,0-1,0 0,0 1,0-1,1 0,0 0,-1 0,1 0,0 0,1 0,-1 0,0-1,1 1,-1-1,1 1,0-1,0 0,0 0,0 0,0-1,1 1,-1-1,0 0,1 0,-1 0,2 0,16 3,0-1,0-2,1 0,-1-1,0-1,0 0,0-2,0-1,0 0,0-2,-1 0,0-2,0 0,-1-1,0-1,-1 0,0-2,0 0,-2-1,1 0,-2-2,0 0,0-1,-1 0,-2-1,1 0,5-14,-13 25,0-1,0 1,-1-1,-1-1,1 1,-1 0,0-1,-1 0,1 0,-2 0,1 0,-1 0,0 0,-1 0,0 0,0 0,-1 0,0 0,0 0,-1 0,0 0,0 0,-1 0,0 1,-3-5,0 4,0 1,-1 0,0 1,0 0,-1 0,0 0,0 1,0 0,-1 1,0 0,1 0,-1 1,-1 0,1 0,0 1,-1 0,1 1,-1 0,0 1,1 0,-1 0,1 1,-1 0,1 1,-1 0,1 0,-2 2,-17 7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2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9,'15'31,"52"96,-6 3,-6 3,-6 2,7 47,-55-183,-1 1,1 0,-1 0,1-1,-1 1,1 0,-1 0,1-1,-1 1,1 0,-1 0,1 0,-1 0,1 0,-1 0,1 0,-1 0,1 0,0 0,-1 0,1 0,-1 0,1 1,-1-1,1 0,-1 0,1 1,-1-1,0 0,1 0,-1 1,1-1,-1 0,0 1,1-1,-1 1,1-1,-1 1,0-1,0 0,1 1,-1-1,0 1,0-1,0 1,0 0,1-1,10-53,-11 53,20-99,4 2,5 1,3 1,12-15,23-79,-56 175,-8 19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52,'-73'85,"4"3,4 3,-18 39,72-92,66-111,131-179,-84 108,-102 142,1 1,0 0,0 0,0 0,0 0,0 1,0-1,0 0,0 0,1 1,-1-1,0 0,0 1,1-1,-1 1,0 0,1-1,-1 1,0 0,1 0,-1 0,0 0,1 0,-1 0,0 0,1 0,-1 1,0-1,1 0,-1 1,0-1,1 1,-1 0,0-1,0 1,0 0,0 0,0 0,0 0,0-1,0 1,0 1,0-1,0 0,-1 0,1 0,0 0,-1 1,1-1,-1 0,1 0,-1 1,0-1,1 0,-1 1,0-1,0 0,0 2,19 124,-12-37,20 12,-26-100,0-1,0 1,0-1,-1 1,1-1,0 1,-1-1,1 1,-1 0,1-1,-1 1,0 0,0-1,0 1,0 0,0 0,0-1,0 1,0 0,-1-1,1 1,-1 0,1-1,-1 1,0-1,0 1,1-1,-1 1,0-1,0 0,0 1,-1-1,1 0,0 0,0 0,-1 0,1 0,-1 0,1 0,-1 0,1 0,-1-1,1 1,-1-1,0 1,1-1,-1 0,0 1,1-1,-1 0,0 0,0 0,1 0,-1-1,0 1,1 0,-1-1,0 1,1-1,-1 0,1 1,-2-2,-132-73,57 38,54 27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1,'43'9,"34"-1,8-2,-5-2,-12-7,-12-2,-11-1,-19 0,-12 2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9,'-1'-1,"0"1,0-1,0 0,0 0,0 1,0-1,0 0,0 1,0-1,0 1,-1 0,1-1,0 1,0 0,0 0,-1-1,1 1,0 0,0 0,-1 1,1-1,0 0,0 0,0 0,-1 1,1-1,0 1,0-1,0 1,0-1,0 1,0 0,0 0,0-1,0 1,0 0,0 0,0 0,0 0,1 0,-1 0,0 0,1 0,-1 0,1 0,-1 0,1 1,-25 32,1 1,2 1,2 1,-9 23,-32 57,20-50,15-27,2 1,2 1,2 1,-4 15,16-32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0,'-349'156,"343"-152,-45 29,50-32,0 0,0-1,0 1,1 0,-1 0,0 0,1-1,-1 1,1 0,-1 0,1 0,-1 0,1 0,0 0,-1 0,1 0,0 0,0 0,0 0,-1 0,1 0,0 0,1 0,-1 0,0 0,0 0,0 0,1 0,-1 0,0 0,1 0,-1 0,1 0,-1 0,1 0,-1 0,1-1,0 1,-1 0,1 0,0-1,0 1,0 0,0-1,-1 1,1-1,0 1,0-1,0 0,1 1,7 3,0-1,0 1,0-2,0 1,1-1,-1-1,1 0,-1 0,1-1,-1 0,7-1,84 12,-98-10,0 0,-1-1,0 1,1 0,-1 0,1 0,-1 0,0 0,0 0,0 1,0-1,0 0,0 0,0 1,0-1,0 1,0-1,-1 1,1-1,-1 1,1-1,-1 1,1 0,-1-1,0 1,0 0,0-1,0 1,0 0,0-1,-1 1,1 0,0-1,-1 1,1-1,-1 1,0-1,1 1,-1-1,0 1,0 0,-42 62,42-62,-119 118,108-109,8-8,0 0,0 1,0-1,0 1,1 0,0 0,0 0,0 0,0 1,0-1,1 1,0 0,0-1,0 1,1 0,-1 0,1 0,0 0,1 1,-1 3,4-6,-1 0,1 0,-1-1,1 1,0-1,0 1,1-1,-1 0,0 0,1-1,-1 1,1-1,-1 1,1-1,0 0,-1 0,1-1,0 1,0-1,0 0,0 0,-1 0,1 0,0-1,0 0,0 0,-1 0,3-1,13-2,0-1,0-1,-1 0,0-2,-1 0,1-1,-1 0,-1-2,0 0,-1 0,4-5,-6 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56,'50'-10,"0"2,0 2,1 3,33 1,6-11,-79 9,1 1,-1 1,1 0,0 1,0 0,0 1,-1 0,1 1,11 1,-6 15,-16-6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0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89,'43'-5,"34"-7,8 0,-1-4,-9 1,-13 3,-13 4,-9 3,-7 2,-4 2,-2 1,-6 1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2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0,'-32'147,"-12"147,34 60,11-354,-1-1,1 1,-1 0,0 0,1 0,-1 0,1 0,-1 0,1 0,-1 0,1 0,-1 0,1 0,-1 0,1 0,-1 0,0 0,1 1,-1-1,1 0,-1 0,1 1,-1-1,0 0,1 0,-1 1,0-1,1 0,-1 1,0-1,1 0,-1 1,0-1,0 1,1-1,-1 0,0 1,0-1,0 1,0-1,0 1,0-1,1 1,-1-1,0 1,0-1,0 1,-1-1,1 1,20-42,7-27,-16 36</inkml:trace>
  <inkml:trace contextRef="#ctx0" brushRef="#br0" timeOffset="255.386">396 170,'-73'48,"1"4,3 3,-18 21,35-7,51-68,0 1,1-1,-1 1,0 0,1 0,-1 0,1-1,0 1,-1 0,1 0,0 0,0 0,0-1,1 1,-1 0,0 0,1 0,-1 0,1-1,-1 1,1 0,0-1,0 1,0 0,0-1,0 1,0-1,0 1,0-1,1 0,-1 0,1 1,-1-1,1 0,-1 0,1 0,0-1,-1 1,1 0,0 0,-1-1,3 1,106 19,37 26,-129-36</inkml:trace>
  <inkml:trace contextRef="#ctx0" brushRef="#br0" timeOffset="686.461">481 621,'254'-279,"-253"278,-1-1,1 1,-1 0,1 0,0 0,0 0,-1 0,1 0,0 0,0 0,0 1,0-1,0 0,0 0,0 1,0-1,1 1,-1-1,0 1,0-1,0 1,1 0,-1-1,0 1,1 0,-1 0,0 0,0 0,1 0,-1 0,0 1,0-1,1 0,-1 1,0-1,0 1,0-1,1 1,-1-1,0 1,0 0,0-1,0 1,0 0,0 0,0 0,-1 0,1 0,0 0,0 0,-1 0,1 0,0 1,-10 65,8-63,-1 1,0 0,1 0,0 0,0 1,1-1,0 0,-1 0,2 0,-1 1,0-1,1 0,0 0,1 0,-1 0,1 0,0 2,1-5,0 0,0 0,1 0,-1-1,0 1,1-1,-1 0,1 0,-1 0,1 0,-1 0,1-1,0 0,-1 0,1 0,0 0,-1 0,1-1,0 0,-1 1,1-1,-1-1,1 1,-1 0,0-1,1 0,-1 0,0 0,0 0,0 0,-1 0,1-1,0 0,1 1,195-141,-197 142,1 0,-1 0,1 0,0 0,-1 0,1 0,0 1,0 0,-1-1,1 1,0 0,0 0,-1 1,1-1,0 0,0 1,-1 0,1 0,0 0,-1 0,1 0,-1 0,1 1,-1-1,0 1,1-1,-1 1,0 0,0 0,0 0,0 0,1 3,10 6</inkml:trace>
  <inkml:trace contextRef="#ctx0" brushRef="#br0" timeOffset="952.036">1751 86,'-250'255,"-32"32,-121 84,-56 15,389-296,61-67</inkml:trace>
  <inkml:trace contextRef="#ctx0" brushRef="#br0" timeOffset="1415.591">1384 707,'-34'44,"1"2,3 1,1 2,3 1,2 1,2 0,3 2,1 1,-4 33,-4 90,26-176,0 1,0 0,0 0,1-1,-1 1,0 0,1-1,-1 1,1 0,-1-1,1 1,0-1,0 1,0-1,-1 1,2-1,-1 0,0 1,0-1,0 0,1 0,-1 0,0 0,1 0,-1 0,1 0,-1 0,1 0,-1-1,1 1,0-1,-1 1,1-1,0 0,0 0,-1 0,1 0,0 0,0 0,-1 0,1 0,0-1,-1 1,1 0,0-1,-1 0,1 1,-1-1,1 0,-1 0,1 0,-1 0,0 0,1 0,-1 0,0-1,0 1,0 0,0-1,0 1,0-1,0 1,0-1,160-161,-133 139,104-72,-131 95,1 0,-1 0,0 0,1 1,-1-1,0 0,1 1,-1-1,1 1,-1 0,1-1,-1 1,1 0,-1 0,1 0,-1 0,1 0,-1 0,1 1,-1-1,1 0,-1 1,0-1,1 1,-1 0,0-1,1 1,-1 0,0 0,0 0,1 0,-1 0,0 0,0 0,0 0,0 0,0 0,-1 1,1-1,0 0,-1 1,1-1,0 1,-1-1,0 1,1-1,-1 1,4 78,-4-69,-2 16,0-20,1-1,1 1,-1-1,1 1,0 0,0-1,1 1,0-1,0 1,1-1,0 1,0-1,0 0,1 1,0-1,9 7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8:51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32 273,'55'-52,"2"2,2 3,2 2,6 0,7 13,-72 32,0-1,0 1,0 0,0 0,0 0,-1 0,1 0,0 1,0-1,0 0,0 1,0-1,-1 1,1 0,0 0,-1 0,1 0,0 0,-1 0,1 0,-1 0,1 1,-1-1,0 0,0 1,0-1,0 1,0 0,0-1,0 1,0 0,0-1,-1 1,1 0,-1 0,1 0,-1 0,0 0,0 1,1 16,-2-1,0 0,-1 0,-1 0,-1 0,0 0,-1-1,-1 1,-1-1,0-1,-1 1,-1-1,-1-1,-9 12,-8 22,-111 173,81-137,4 3,-15 41,63-118,0 1,1 0,0 0,1 0,0 0,1 1,0-1,1 1,1-1,0 12,0-19,1 0,0 1,0-1,1 0,-1 0,1 0,0 0,0-1,0 1,1 0,0-1,0 0,0 0,0 0,1 0,0 0,0 0,0-1,0 0,0 0,0 0,1 0,0-1,-1 0,1 0,4 1,10 1,0-2,0 0,0-2,1 0,-1-1,0 0,0-2,0-1,0 0,0-1,-1-1,1-1,-2 0,1-1,13-9,-27 15,146-94,-131 81</inkml:trace>
  <inkml:trace contextRef="#ctx0" brushRef="#br0" timeOffset="333.275">1584 47,'-38'24,"1"2,0 1,2 2,-13 15,7-7,-18 15,2 2,3 2,3 3,2 1,2 3,4 2,2 2,-6 21,38-70,1 1,1 0,0 1,2 0,0 0,2 0,0 0,0 17,3-30,0 0,0 1,1-1,0 1,0-1,1 0,0 0,0 0,1 0,0 0,0 0,1-1,-1 1,2-1,-1 0,0 0,1-1,0 1,1-1,-1 0,1 0,0-1,0 0,0 0,4 1,10 3,1-2,0 0,0-1,1-1,-1-1,1-1,0-1,-1-1,1-1,0-1,-1-1,1 0,14-6,-24 7,0 0,0-1,0-1,0 0,-1 0,1-1,-1 0,0-1,-1-1,1 0,-2 0,1-1,-1 0,0 0,0-1,-1-1,0 1,-1-1,0-1,-1 1,0-1,0 0,-1 0,-1-1,0 0,0 0,-1 0,0-7,-3 12,0 0,-1 0,0 1,0-1,0 1,-1-1,0 1,0-1,-1 1,0 0,0 0,0 0,-1 0,0 1,0-1,0 1,-1 0,1 1,-1-1,-1 1,1 0,0 0,-3-1,-141-65,134 66,0 0,1 0,-1 1,0 1,-1 1,1 0,0 1,0 0,-1 1,1 1,0 1,0 0,1 1,-1 0,1 1,0 1,0 0,0 1,1 1,-6 3,-8 8</inkml:trace>
  <inkml:trace contextRef="#ctx0" brushRef="#br0" timeOffset="665.765">2347 301,'-31'1,"1"1,-1 2,0 1,1 1,0 2,1 1,0 1,0 1,1 2,1 1,0 1,0 1,2 1,0 2,1 0,1 2,1 0,1 2,-15 20,29-34,-1 0,1 1,1 0,0 0,0 1,1 0,0 0,1 0,0 1,1-1,0 1,1 0,0 0,1 0,0 0,1 0,1 0,0 0,0 0,1-1,0 1,1 0,1-1,0 1,0-1,1 0,1 0,3-1,0 0,0 0,1-1,0-1,1 1,0-2,0 1,1-2,0 1,0-2,0 0,1 0,0-1,0 0,0-1,0-1,2 0,11 1,1-1,0-2,-1 0,1-2,-1-1,0-1,0-1,6-3,-12 2,0 0,0-2,-1-1,0 0,-1-1,0-1,-1 0,0-2,0 0,-1-1,-1 0,-1-1,0-1,-1-1,0 0,-2 0,0-1,-1 0,0-1,-2 0,5-16,-10 20,-1-1,-1 0,0 0,-1 0,0 0,-2-1,1 2,-2-1,-1 0,0 0,0 1,-2 0,0 0,0 0,-2 1,0 0,0 0,-1 1,-1 0,0 1,-1 0,0 0,-1 2,0-1,-1 1,0 1,0 0,-1 1,0 0,-1 2,0-1,0 2,0 0,-15-3,-4 5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5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0,'0'5,"0"7,0 5,0 5,0 4,0 2,0 1,0 0,0 1,0-1,0 0,0-1,5-4,1-2,0 0,-1 2,-2 0,-1-2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7.2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1,'-10'28,"-3"20,1 6,2-1,3-5,3-6,2-5,1-9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7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35 174,'-5'10,"0"1,0 1,1-1,0 1,1-1,0 1,1 0,0 0,1 1,1-1,0 0,0 0,1 0,1 0,0 0,1 0,3 9,-5-18,0-1,1 1,0-1,-1 1,1-1,0 0,0 0,0 0,1 0,-1 0,0-1,1 1,-1-1,1 1,-1-1,1 0,0 0,-1 0,1 0,0 0,0-1,0 0,0 1,0-1,-1 0,1 0,0 0,0-1,0 1,0-1,0 0,-1 1,1-1,0 0,-1-1,1 1,-1 0,2-1,87-69,-81 62,0-1,-1 0,0 0,-1-1,0 0,-1 0,0-1,-1 0,0 0,-1-1,0 0,-1 0,0 0,-1 0,-1 0,0-1,-1 1,0-1,-1 1,-2-11,0 19,0 0,0 0,-1 0,0 1,0-1,0 1,0-1,-1 1,0 0,0 0,0 1,0-1,0 1,-1 0,0 0,1 0,-1 1,0 0,0 0,-1 0,1 0,0 1,-4-1,-16-2</inkml:trace>
  <inkml:trace contextRef="#ctx0" brushRef="#br0" timeOffset="288.254">515 88,'-10'16,"1"0,0 0,1 1,0 0,2 0,0 1,1 0,0 0,2 0,0 0,1 1,1 0,1-15,1 0,-1 0,1 0,0 0,0 0,0 0,1 0,-1 0,1 0,0 0,0-1,0 1,1-1,-1 0,1 0,0 0,0 0,0 0,0 0,0-1,1 1,-1-1,1 0,0 0,-1 0,1-1,0 1,0-1,0 0,0 0,0-1,0 1,1-1,-1 0,0 0,0 0,0 0,0-1,0 0,0 1,0-2,0 1,0 0,0-1,0 0,-1 0,1 0,-1 0,2-1,8-4,-1 1,0-2,-1 0,0 0,0-1,0 0,-1-1,-1 0,1 0,-2-1,0 0,0-1,-1 0,0 0,-1-1,0 0,-2 0,1 0,0-7,-5 12,0 1,-1 0,0-1,-1 1,0 0,0 0,0 0,-1 0,0 0,0 0,-1 1,0 0,0 0,0 0,-1 0,0 0,0 1,0 0,-1 0,0 0,-5-2,-4-6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20.1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53 112,'6'-9,"1"1,0-1,0 2,1-1,0 1,0 0,0 1,1 0,0 0,0 1,1 0,-1 1,1 0,1 0,-9 2,0 0,0 1,0-1,0 1,0 0,0 0,1 0,-1 0,0 0,1 0,-1 0,1 1,-1-1,1 1,-1 0,1 0,-1 0,1 0,0 0,-1 1,1-1,-1 1,0-1,1 1,-1 0,1 0,-1 0,0 0,0 0,1 1,-1-1,0 1,0 0,-1-1,1 1,0 0,0 0,-1 0,1 0,-1 0,0 0,0 1,0-1,0 0,0 1,0-1,0 1,-1 1,-3 8,-2 0,1-1,-2 1,1-1,-2 0,0 0,0-1,0 0,-1 0,-5 3,11-11,-61 68,42-50,1 1,2 1,0 1,1 1,-12 22,27-42,0 0,0 0,0 0,1 0,-1 0,1 1,0-1,0 0,1 1,-1-1,1 1,0-1,0 0,0 1,1-1,0 1,0-1,0 0,0 1,0-1,1 0,0 0,0 0,0 0,0 0,1-1,0 1,-1-1,1 0,0 1,1-1,-1 0,1-1,-1 1,1-1,0 1,0-1,0 0,0-1,0 1,0-1,2 1,2-1,0 1,-1-2,1 1,0-1,0 0,0-1,-1 1,1-2,0 1,-1-1,1 0,-1-1,0 0,0 0,0 0,0-1,0 0,-1 0,1-1,-1 0,2-2,9-6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1,'38'10,"18"2,4-4,-3-5,-7-2,-7-2,-11 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20.4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28,'0'19,"-5"17,-1 6,0 1,1-2,1-3,2-4,1-2,5-7,3-2,4-6,5-6,5-4,4-9,-3-3</inkml:trace>
  <inkml:trace contextRef="#ctx0" brushRef="#br0" timeOffset="251.445">339 1,'-29'43,"-14"28,-4 13,5-4,10-11,11-12,8-11,7-8,5-6,1-4,7-2,1 0,5-4,0-2,2-4,-1-5</inkml:trace>
  <inkml:trace contextRef="#ctx0" brushRef="#br0" timeOffset="514.614">509 198,'-9'13,"1"0,0 0,1 1,1 0,0 0,1 1,0 0,2 0,-1 0,2 0,0 0,1 1,0-1,2 1,-1-1,2 0,2 12,-3-23,1 0,0 1,0-1,0 0,0 0,1-1,-1 1,1 0,0-1,0 0,1 0,-1 1,1-2,-1 1,1 0,0-1,0 0,0 0,0 0,0 0,0-1,1 1,-1-1,1 0,-1-1,1 1,-1-1,1 0,-1 0,1 0,-1 0,1-1,-1 0,1 0,-1 0,0-1,4-1,1 0,-1 0,0-1,0 0,0 0,0-1,-1 0,0 0,0-1,0 0,0 0,-1 0,0-1,-1 0,0 0,0-1,0 1,-1-1,0 0,0-1,-1 1,0-1,-1 1,0-1,0 0,-1 0,0 0,0 1,-1-1,0 0,-1 0,0 0,0 0,-1 0,0 0,-1 1,0-1,0 1,-1 0,0 0,0 0,-4-5,1 3,-1 0,0 1,0 1,0-1,-1 1,-1 0,1 1,-1 0,0 1,-1 0,1 1,-12-5,-3 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19.4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402 0,'-39'0,"-36"5,-10 6,4 2,12-2,17-3</inkml:trace>
  <inkml:trace contextRef="#ctx0" brushRef="#br0" timeOffset="3947.604">346 1553,'37'-70,"85"-239,36-75,-3 46,-91 165,-58 148,1 1,1-1,0 1,2 1,1 0,1 0,2-1,-13 23,0 0,0 0,0-1,0 1,0 0,0 0,-1-1,1 1,0 0,-1-1,1 1,-1-1,0 1,1-1,-1 1,0-1,0 1,0-1,0 1,0-1,0 1,-1-1,1 1,0 0,-1-1,1 1,-1-1,0 1,1 0,-1-1,0 1,0 0,0 0,0 0,0-1,0 1,0 0,0 0,0 0,0 1,-1-1,1 0,0 0,-1 1,1-1,0 1,-1-1,1 1,-1-1,1 1,-1 0,1 0,-1 0,1 0,-1 0,1 0,-1 0,1 0,-1 1,1-1,0 1,-1-1,1 1,-1 0,-4-1,1 0,-1 1,1 0,-1 1,1-1,-1 1,1 0,0 0,0 0,0 1,0 0,1 0,-1 0,1 1,-1-1,1 1,0 0,1 0,-1 0,1 1,-1 0,2-1,-1 1,0 0,1 0,0 0,0 1,0-1,1 0,0 1,0-1,0 1,1 0,0-1,0 5,3 2,2 1,-1-1,2 0,0 0,0 0,1-1,0 1,1-2,0 1,1-1,0-1,1 0,0 0,0 0,1-2,0 1,0-1,1-1,7 3,-18-8,-1 0,1-1,-1 1,1-1,-1 1,1 0,-1-1,1 0,0 1,-1-1,1 1,0-1,-1 0,1 1,0-1,0 0,-1 0,1 1,0-1,0 0,-1 0,1 0,0 0,0 0,0 0,-1 0,1-1,0 1,0 0,-1 0,1 0,0-1,-1 1,1-1,0 1,-1 0,1-1,0 1,-1-1,1 1,-1-1,1 1,-1-1,1 0,-1 1,1-1,-1 0,0 1,1-1,-1 0,0 1,1-1,-1 0,0 0,0 0,0 1,0-1,0 0,0 0,0 1,0-1,0 0,0 0,0 1,-1-1,1 0,-14-57,12 52,-66-178,64 163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1.7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1 145,'0'-4,"5"-8,1-5,0-5,-1-4,3 3,1 1,-2 4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1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22,'5'-9,"1"-4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2.2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74,'5'-14,"11"-15,3-2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29:52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0 493</inkml:trace>
  <inkml:trace contextRef="#ctx0" brushRef="#br0" timeOffset="1">169 98,'14'-24,"6"-12,-2-1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2.4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0 134,'0'-5,"0"-7,0-5,0-5,0-4,0-2,0 4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2.6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3.0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3.6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40,'9'-4,"9"-12,1-3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7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0,'-5'2,"0"0,0 0,0 0,0 1,1-1,-1 1,1 0,0 1,0-1,0 1,0 0,1-1,0 2,-1-1,1 0,0 2,-83 163,70-130,-143 303,141-308,-2-1,-1-1,-2-1,-1-1,-4 3,26-32,1 1,-1 0,1-1,-1 1,1-1,-1 1,0-1,0 0,0 1,0-1,0 0,0 0,0 0,0-1,0 1,0-1,0 1,-1-1,1 1,0-1,0 0,-1 0,1 0,0-1,-10-4</inkml:trace>
  <inkml:trace contextRef="#ctx0" brushRef="#br0" timeOffset="456.555">19 0,'17'56,"106"240,-69-186,-5 2,30 108,-44-97,-26-61,3-68,-6-5</inkml:trace>
  <inkml:trace contextRef="#ctx0" brushRef="#br0" timeOffset="1169.063">667 424,'2'1,"0"0,0 1,0-1,0 1,-1-1,1 1,-1 0,1 0,-1 0,1 0,-1 0,0 0,0 0,0 0,0 0,-1 0,1 1,-1-1,1 0,-1 1,0-1,0 0,0 1,0-1,0 2,0-1,3 364,-3-348,0-7</inkml:trace>
  <inkml:trace contextRef="#ctx0" brushRef="#br0" timeOffset="1734.546">640 480,'89'-40,"-64"31,-20 5,0 1,0 0,0 1,1-1,-1 1,1 0,-1 0,1 1,0 0,0 0,-1 0,1 1,0-1,0 1,0 1,0-1,-1 1,1 0,0 0,0 1,-1 0,1 0,-1 0,0 1,1-1,1 3,-6 0,0-1,0 1,0 0,-1 0,1 0,-1 0,-1 0,1 0,-1-1,0 1,0 0,0 0,0-1,-1 1,0 0,0-1,0 0,-1 1,1-1,-1 0,0 0,0-1,-1 1,1-1,-3 2,0 4,3-6,0 0,0 0,0 0,1 0,-1 0,1 1,0-1,0 1,0 0,0 0,1-1,-1 1,1 0,0 0,0 1,1-1,-1 0,1 0,0 0,0 0,1 0,-1 1,1-1,-1 0,1 0,1 0,-1 0,1 0,-1-1,1 1,0 0,0-1,1 1,-1-1,74 49,-24-23,-51-28,0 0,1 0,-1 0,0 1,1-1,-1 0,0 1,0-1,0 1,0-1,0 1,0-1,-1 1,1 0,-1-1,1 1,-1 0,1-1,-1 1,0 0,0 0,0 0,0-1,0 1,0 0,0 0,-1-1,1 1,-1 0,1 0,-1-1,0 1,1-1,-1 1,0 0,0-1,0 0,0 1,-2 0,-52 49,42-41,-2-1,1-1,-1 0,-1-1,1-1,-1 0,0-1,-13 2,27-6,0-1,1 1,-1-1,1 0,-1 1,0-1,1 0,-1 0,0 0,1 0,-1 0,1-1,-1 1,0 0,1-1,-1 1,1-1,-1 0,1 1,-1-1,1 0,-1 0,1 0,0 0,0 0,-1 0,1 0,0 0,0-1,0 0,0-7</inkml:trace>
  <inkml:trace contextRef="#ctx0" brushRef="#br0" timeOffset="2038.616">1542 367,'-292'424,"68"-175,214-236</inkml:trace>
  <inkml:trace contextRef="#ctx0" brushRef="#br0" timeOffset="2732.276">1514 734,'-298'242,"281"-228,-54 66,71-81,1 1,-1 0,0 0,0-1,1 1,-1 0,0 0,0-1,1 1,-1 0,0 0,1 0,-1 0,0 0,1-1,-1 1,0 0,1 0,-1 0,0 0,1 0,-1 0,0 0,1 0,-1 0,0 0,1 0,-1 1,0-1,1 0,-1 0,0 0,1 0,-1 0,0 1,1-1,-1 0,0 0,0 1,1-1,-1 0,0 0,0 1,0-1,1 0,-1 0,0 1,0-1,0 0,0 1,0-1,1 0,-1 1,0-1,0 0,0 1,0-1,0 1,0-1,0 0,0 1,0-1,-1 0,1 1,27-18,188-196,3 23,-216 188,-1 1,1-1,-1 1,1-1,0 1,0 0,0-1,0 1,0 0,0 0,0 1,0-1,0 0,0 1,0-1,0 1,1-1,-1 1,0 0,0 0,1 0,-1 1,0-1,0 0,0 1,0-1,1 1,-1 0,0 0,0 0,0 0,0 0,0 0,-1 0,1 1,0-1,1 2,58 191,-56-183,1-2,0 1,-1-1,0 2,-1-1,0 0,0 1,-1 0,-1 0,0 0,0 0,-1 0,-1 0,0 4,0-13,-1 0,1 0,-1-1,1 1,-1-1,0 1,0 0,0-1,0 1,0-1,0 0,0 1,-1-1,1 0,0 0,-1 0,1 0,-1 0,1 0,-1 0,1 0,-1-1,0 1,1-1,-1 1,0-1,1 0,-1 1,0-1,0 0,0 0,1 0,-1 0,0-1,0 1,1 0,-1-1,0 1,1-1,-1 0,0 1,1-1,-2-1,-68-40,-94-84,151 115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3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68,'24'-29,"7"-9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4.0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4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23,'14'-10,"5"-3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9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477 1,'0'26,"-1"0,-1 0,-2 0,0 0,-2-1,-1 1,-1-2,-1 1,0-1,-3 0,0-1,-1 0,-1-1,-1-1,-1 0,0-1,-5 2,3-4,4-2,-1-2,-1 0,0 0,0-2,-2 0,1-1,-7 3,20-12,0 0,1 0,-1 0,0 0,0-1,0 1,-1-1,1 0,0-1,0 1,-1-1,1 1,0-1,-1-1,1 1,0-1,-1 1,1-1,0 0,0-1,0 1,0-1,0 1,0-1,0-1,1 1,-1 0,1-1,-1 0,1 0,0 0,0 0,0 0,1-1,-1 1,1-1,0 0,0 1,0-1,0 0,1 0,-1-1,1 1,0-3,3-10,1 0,1 0,1 0,0 1,1 0,1 0,5-6,1-8,-6 12,1 0,1 0,1 1,0 1,1-1,0 2,2-1,10-9,-20 22,0 1,0 0,1-1,-1 1,0 0,1 0,0 1,-1-1,1 1,0 0,0 0,-1 0,1 0,0 1,0 0,0 0,0 0,0 0,0 0,0 1,0-1,0 1,-1 0,1 1,0-1,-1 1,1-1,-1 1,1 0,-1 0,2 1,90 95,-70-68,63 64,-69-81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9.8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1,'30'2,"247"130,-267-126,0 1,0 0,0 0,-1 1,0 0,0 0,-1 1,-1 1,1-1,-1 1,2 5,-2 1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0:22.8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87,'0'0</inkml:trace>
  <inkml:trace contextRef="#ctx0" brushRef="#br0" timeOffset="7891.314">480 60,'0'-5,"0"-6,-4-2,-8 2,-5 3,-5 2,-4 3,-2 1,-1 2,0 0,0 5,0 2,0-1,0 0,5 2,2 1,5 3,5 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15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0 116,'239'-33,"174"-37,-309 58,-93 12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15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1,'33'5,"17"1,8 0,0-1,-1-2,-4-1,-3-1,-5 0,-4-1,-6 0,-3-1,-2 1,-2 0,-5-5,-7-1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1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81,'22'-81,"-37"89,-160 261,-81 187,244-439,1 1,1 0,1 0,0 1,2 1,0-1,1 1,1 0,1 0,1 1,0-1,2 5,2-18,0 0,1 0,0 0,0 0,1 0,0-1,0 0,1 1,-1-1,1 0,0-1,1 1,0-1,0 0,0 0,0 0,1-1,0 0,-1 0,2 0,-1-1,0 1,1-2,-1 1,1-1,0 0,0 0,0-1,0 0,0 0,0-1,0 0,3 0,52 0,-1-2,0-3,39-9,31 1,-120 9,-5-2</inkml:trace>
  <inkml:trace contextRef="#ctx0" brushRef="#br0" timeOffset="248.532">1 561,'38'-5,"28"-1,16 0,9-4,3 0,0-3,-1 1,-2-3,-3 1,-6 3,-3 4,-5-2,-5 0,-11 3,-9 1,-13 2</inkml:trace>
  <inkml:trace contextRef="#ctx0" brushRef="#br0" timeOffset="620.879">1920 533,'-45'8,"1"3,1 1,0 2,1 3,0 1,1 1,2 3,0 1,1 2,1 1,2 2,1 2,-19 21,40-39,0 1,2 0,-1 0,2 1,0 0,0 1,2 0,0 1,0 0,1 0,2 0,-1 1,2 0,0 0,1 0,0 5,3-18,0 0,1 0,-1 0,1 1,0-1,0 0,0-1,0 1,1 0,-1 0,1 0,0-1,1 1,-1-1,0 0,1 1,0-1,0 0,0-1,0 1,0 0,0-1,1 0,-1 0,1 0,0 0,-1 0,1-1,0 0,4 1,2 1,1-2,-1 1,1-2,0 1,0-1,-1-1,1 0,0-1,-1 0,1 0,3-2,20-11,0-2,-1-1,0-2,-2-1,-1-1,0-2,-2-1,0-1,-2-1,2-6,253-268,-279 299,-2 1,0-1,1 1,-1 0,1-1,-1 1,1 0,0-1,-1 1,1 0,0 0,0 0,0 0,0-1,0 1,0 1,0-1,0 0,0 0,1 0,-1 0,0 1,0-1,1 1,-1-1,1 1,-1-1,0 1,1 0,-1 0,1 0,-1 0,0 0,1 0,-1 0,1 0,-1 0,1 1,-1-1,0 1,1-1,-1 1,0-1,1 1,-1 0,0-1,0 1,0 0,1 0,2 121,-6-80,1-12,1-5</inkml:trace>
  <inkml:trace contextRef="#ctx0" brushRef="#br0" timeOffset="976.464">2259 1154,'87'-126,"-22"29,6 3,20-17,-83 102,62-46,-69 55,0 0,-1 0,1 0,0 0,0 0,0 0,0 0,-1 0,1 0,0 0,0 0,0 1,-1-1,1 0,0 1,0-1,-1 0,1 1,0-1,-1 1,1-1,0 1,-1 0,1-1,-1 1,1-1,-1 1,1 0,-1 0,1-1,-1 1,0 0,1 0,-1-1,0 1,0 0,0 0,1 0,-1 0,0-1,0 1,0 0,0 0,-1 0,1 0,0-1,0 2,-7 49,5-39,1-2,-2-2,0 1,1-1,0 1,1-1,0 1,0 0,1 0,0-1,1 1,0 0,0-1,0 1,1 0,1-1,0 0,0 1,0-1,1 0,0-1,1 1,0-1,0 0,0 0,6 5,-5-7,1 0,-1-1,1 0,0 0,0-1,1 1,-1-2,1 1,-1-1,1 0,0-1,0 0,0 0,0 0,0-1,0 0,0-1,-1 0,1 0,0-1,0 0,-1 0,1-1,-1 0,1 0,-1-1,0 0,-1 0,1 0,2-3,118-117,-110 107</inkml:trace>
  <inkml:trace contextRef="#ctx0" brushRef="#br0" timeOffset="1400.089">4065 448,'-248'319,"205"-258,-4-2,-2-1,-47 41,84-87,-1-1,0 0,0-1,-1 0,-1-1,0-1,0 0,0-1,-1-1,-11 3,25-8,0-1,-1 1,1-1,0 0,-1 1,1-1,-1 0,1 0,0-1,-1 1,1 0,-1-1,1 0,0 1,0-1,-1 0,1 0,0 0,0 0,0-1,0 1,0-1,0 1,0-1,1 1,-1-1,1 0,-1 0,1 0,0 0,-1 0,1 0,0 0,0-1,0 1,1 0,-1 0,1-1,-1 1,1-3,7-96,3 73,0 1,2 1,1 0,1 0,1 2,1-1,1 2,2 0,7-6,-24 27,0 0,0 0,0 1,0-1,1 0,-1 1,1-1,-1 1,1 0,0 0,-1 0,1 0,0 1,0-1,-1 1,1-1,0 1,0 0,0 0,0 0,-1 1,1-1,0 1,0-1,-1 1,1 0,0 0,-1 0,1 1,-1-1,1 0,1 2,74 66,-63-53,12 10,1-1,0-1,2-2,1-1,0-1,2-2,0-1,13 4,-19-10,130 39,-133-48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19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91,'-8'0,"1"1,-1-1,1 2,0-1,-1 1,1 0,0 1,0-1,0 1,1 1,-1-1,1 1,0 1,0-1,0 1,0 0,1 0,0 0,0 1,0 0,1 0,0 0,0 1,0-1,1 1,0 0,1 0,-1 0,1 0,0 0,1 1,-1 5,-9 39,3 1,1-1,3 2,2-1,3 0,2 13,2-43,1-5</inkml:trace>
  <inkml:trace contextRef="#ctx0" brushRef="#br0" timeOffset="311.068">625 176,'-29'32,"1"0,2 2,1 1,1 1,3 1,1 1,1 1,-12 39,29-74,1 1,0 0,0 0,0 0,0 0,1 0,0 0,0 0,0 0,1 0,0 0,0 0,0 0,0-1,1 1,0 0,0 0,0-1,0 0,1 1,0-1,-1 0,2 0,-1 0,0-1,1 1,0-1,0 0,0 0,0 0,0 0,1-1,-1 0,1 0,-1 0,1 0,2 0,14 3,0-2,0 0,0-1,0-1,0-1,0 0,1-2,-1-1,-1 0,1-2,0 0,-1-1,0-2,-1 1,9-6,-9 6,0-1,-1 0,0-1,0-1,-1-1,0 0,-1-1,0-1,-1-1,-1 0,0-1,-1 0,0-1,-1 0,-1-1,-1-1,0 0,-1 0,-1-1,-1 0,-1 0,0-1,0-11,-5 22,-2 0,1 1,-1-1,-1 0,0 0,0 1,0-1,-1 1,-1-1,1 1,-1 0,-1 0,1 1,-1 0,-1-1,1 1,-1 1,0-1,-1 1,0 0,0 1,0 0,0 0,-1 0,0 1,0 0,0 1,-7-3,2 1,-1 1,1 0,-1 0,0 2,0 0,0 0,0 1,0 1,0 0,0 1,0 1,0 0,0 1,1 0,-1 1,1 1,0 0,-2 2,-58 49,44-26</inkml:trace>
  <inkml:trace contextRef="#ctx0" brushRef="#br0" timeOffset="627.056">1387 260,'-13'7,"0"-1,1 1,0 1,1 0,0 1,0 0,1 1,0 0,0 0,1 1,1 1,0-1,0 1,1 1,-4 9,11-19,-1 1,0-1,1 1,-1 0,1-1,0 1,0-1,1 1,-1-1,1 1,0-1,-1 1,2-1,-1 1,0-1,1 0,-1 1,1-1,0 0,0 0,0-1,1 1,-1 0,1-1,-1 1,1-1,0 0,0 0,0 0,0 0,0 0,0-1,1 1,-1-1,0 0,4 1,6 2,0-1,-1 0,2-1,-1 0,0-1,0 0,0-1,1-1,8-1,11-7,-1-1,0-2,-1-1,-1-1,0-2,-1-1,-1-1,0-1,2-5,-9 9,-6 5,-2-1,1 0,-1-1,-1 0,0-1,-1-1,-1 0,0 0,4-9,-11 18,0-1,0 0,0 0,-1 0,0 0,0-1,-1 1,1-1,-1 1,-1-1,1 1,-1-1,0 1,-1-1,0 1,0-1,0 1,-1-1,0 1,0 0,0 0,-1 0,0 0,0 0,-1 1,-2-4,-3 1,0 1,-1 0,0 0,-1 1,0 0,0 1,0 1,0-1,-1 2,0-1,1 2,-1 0,0 0,0 1,-1 0,1 1,-11 2,20-3,-47 0</inkml:trace>
  <inkml:trace contextRef="#ctx0" brushRef="#br0" timeOffset="896.02">117 854,'15'0,"216"-1,197-26,-381 21,96-10,-2-7,114-35,-205 43,-10 3</inkml:trace>
  <inkml:trace contextRef="#ctx0" brushRef="#br0" timeOffset="1346.045">61 1164,'47'-19,"1"3,0 2,1 2,0 2,1 2,1 2,-1 3,0 1,20 4,-66-2,-1 0,0 1,0-1,1 0,-1 1,0 0,0 0,0 0,0 0,0 0,0 1,0-1,0 1,0 0,-1 0,1 0,-1 0,1 0,-1 1,0-1,0 1,0-1,0 1,0 0,-1 0,1 0,-1 0,0 0,0 0,0 0,0 0,0 0,-1 0,1 1,-1-1,0 0,0 1,0-1,-1 0,1 0,-1 0,0 1,0-1,0 0,0 0,0 0,-2 2,-7 11,-2 0,0-1,0-1,-2 0,0 0,0-2,-1 1,-1-2,0 0,-3 1,-19 14,-8 6,-63 56,108-86,-1-1,1 1,-1 0,1-1,0 1,0 0,0 0,0 0,0 0,0 0,0 0,1 0,-1 1,1-1,0 0,-1 0,1 0,0 1,0-1,0 0,1 0,-1 0,0 0,1 1,0-1,-1 0,1 0,0 0,0 0,0 0,0 0,1-1,-1 1,0 0,1-1,-1 1,1 0,0-1,-1 0,1 1,0-1,87 27,-68-26,1-1,-1-1,0-2,0 0,0-1,0-1,0 0,-1-2,0-1,0 0,0-2,5-3,-5-1</inkml:trace>
  <inkml:trace contextRef="#ctx0" brushRef="#br0" timeOffset="1619.257">1189 1022,'-52'108,"-32"95,82-199,1 0,-1 0,0 0,1 1,0-1,0 0,1 0,-1 1,1-1,0 0,0 1,0-1,0 0,1 1,0-1,0 0,0 0,0 1,1-1,-1 0,1 0,0-1,1 1,-1 0,1-1,-1 1,1-1,0 0,0 0,0 0,1 0,-1-1,1 1,0-1,-1 0,1 0,0 0,0 0,9-2,-1-1,0 1,0-2,1 0,-1-1,-1 0,1 0,0-1,-1-1,0 0,0-1,0 0,0 0,-1-1,-1 0,1-1,-1 0,3-4,5-5,-3 2</inkml:trace>
  <inkml:trace contextRef="#ctx0" brushRef="#br0" timeOffset="1869.083">1527 994,'-19'34,"-11"20,-5 6,-2 3,1-1,6-5,4-3,2-6,4-1,6-5,5-3,5-5,2-3,2-1,1-7</inkml:trace>
  <inkml:trace contextRef="#ctx0" brushRef="#br0" timeOffset="2132.938">1894 1107,'-25'12,"1"1,0 0,1 2,0 1,1 1,1 1,0 0,2 2,0 0,1 1,2 1,0 1,1 0,1 1,1 0,-7 22,18-41,0-1,1 1,-1 0,1 0,0 0,1 0,-1 0,1 0,0 0,0 0,1 0,-1 0,1 0,0 0,0 0,1-1,0 1,-1 0,2-1,-1 1,0-1,1 0,0 0,0 0,0 0,0 0,1 0,0-1,0 0,-1 0,2 0,-1 0,0-1,1 1,-1-1,1 0,-1 0,3-1,17 3,1-1,0-1,0-2,0 0,0-2,0-1,0 0,-1-2,0-1,0-1,0-1,-1-1,0-1,0-1,-1-1,0-2,-10 8,-1 0,0-1,-1 0,1-1,-1-1,-1 1,0-1,0-1,-1 0,0 0,0-1,-1 0,-1 0,0 0,0-1,-1 0,-1 0,0 0,-1-1,0 1,0-4,-1 6,-1 1,0 0,0-1,-1 1,0 0,-1-1,0 1,0 0,-1-1,0 1,-1 0,0 0,0 1,-1-1,0 1,-1-1,0 1,0 1,0-1,-1 1,-3-4,-13-7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67 555,'-9'12,"2"-1,0 1,0 0,1 1,0-1,1 1,1 1,0-1,0 0,2 1,0 0,0 0,1 0,1-1,0 1,1 0,1 0,0 0,2 5,-4-17,1 0,0 1,0-1,0 0,0 0,0 0,0-1,0 1,1 0,-1 0,1-1,-1 1,1-1,-1 1,1-1,0 0,0 1,0-1,0 0,0 0,0 0,0-1,0 1,0 0,1-1,-1 0,0 1,0-1,0 0,1 0,-1 0,0 0,0-1,1 1,-1-1,0 1,0-1,0 0,0 0,0 0,0 0,0 0,0 0,0-1,73-71,-66 61,-1-1,-1 0,0-1,0 1,-1-1,-1-1,0 1,-1-1,-1 0,1-9,-3 17,-1 0,1 0,-1-1,-1 1,1 0,-1 0,-1 1,1-1,-1 0,0 0,-1 1,0-1,0 1,0 0,-1-1,0 2,0-1,0 0,-1 1,1 0,-1 0,-1 0,-4-3,5 5,-1-1,1 2,-1-1,0 0,0 1,0 0,0 0,0 1,-1 0,1 0,0 0,-1 1,1 0,-1 0,1 1,0 0,-1 0,-2 1,10-2,-1 0,0 0,1 1,-1-1,1 0,-1 0,0 1,0-1,1 0,-1 1,0-1,1 0,-1 1,0-1,0 1,0-1,1 0,-1 1,0-1,0 1,0-1,0 0,0 1,0-1,0 1,0-1,0 1,0-1,0 0,0 1,0-1,0 1,0-1,0 0,-1 1,1-1,0 1,0-1,0 0,-1 1,1-1,0 0,0 1,-1-1,1 0,0 1,-1-1,1 0,0 0,-1 1,1-1,-1 0,1 0,41 8,-20-10,-1-1,1 0,-1-2,0 0,0-2,-1 0,0-1,0-1,0 0,-1-2,-1 0,0-1,0-1,-2 0,1-1,-2-1,0 0,9-13,-7 9,0-1,-1-1,-1 0,-1-1,0 0,-2-1,-1 0,-1 0,-1-1,-1-1,1-10,-24 78,18 122,4-109,24 203,-14-139,-5-1,-3 99,-11-167,-1-1,-3 0,-2-1,-9 24,16-62,-1 0,-1 0,0-1,-1 1,0-1,0 0,-1-1,0 1,-1-1,0 0,0-1,-1 0,0 0,0 0,-1-1,0-1,0 1,-1-1,0-1,0 0,-6 2,10-5,-1 1,0-2,1 1,-1-1,0 0,0 0,0 0,0-1,0 0,0-1,0 0,-3 0,8 0,-1 1,1-1,-1 0,1 0,0 0,-1 0,1 0,0-1,0 1,0-1,0 1,0-1,0 0,1 0,-1 0,1 0,-1 0,1 0,-1 0,1 0,0-1,0 1,0 0,1-1,-1 1,0-1,1 1,0-1,-1 1,1-1,0 1,0-1,1 1,-1-1,0 1,1-1,6-24,2 0,0 1,2 0,1 0,1 1,1 1,1 0,2 1,0 1,12-12,-19 20,95-118,-87 107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3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903 1,'-420'390,"382"-353,-1-2,-2-1,-1-2,-2-2,0-2,-2-2,-1-2,-4 0,49-23,0 1,1-1,-1 1,0-1,0 0,0 0,0 0,0 0,-1 0,1 0,0-1,0 1,-1-1,1 1,0-1,0 0,-1 0,1 0,0 0,-1 0,1-1,0 1,0-1,-1 0,1 1,0-1,0 0,0 0,0 0,0 0,0-1,0 1,0-1,1 1,-1-1,0 1,1-1,-1 0,1 0,0 0,0 0,-1 0,1 0,0 0,1 0,-1 0,0 0,1-1,-1 1,1 0,0-1,0 1,5-16,2 0,0 0,1 0,0 1,2 0,0 1,1 0,8-9,1-4,20-25,2 1,2 2,2 2,16-11,-60 57,0 1,0-1,1 1,-1-1,0 1,1 0,0 0,0 0,-1 0,1 1,0-1,0 1,0 0,1-1,-1 2,0-1,0 0,1 0,-1 1,0 0,1 0,-1 0,0 0,1 0,-1 1,0-1,1 1,-1 0,0 0,0 0,0 1,0-1,1 1,7 9,-2 1,1-1,-2 2,1-1,-2 1,0 0,0 1,-1 1,7 11,-3-8,0 0,1-1,1 0,1-1,1-1,0 0,1-1,0 0,1-1,13 8,193 148,-202-159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3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0,'29'5,"19"2,6-1,-1-1,-5-2,-1 0,-4-2,-4-1,-4 0,-3 0,-3 0,0-1,-6 1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4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1,'34'9,"15"4,10-1,-1-2,-1-3,-4-2,-3-3,-5-6,-4-3,-11 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2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0 424,'133'-30,"1"4,99-3,-132 17,201-22,-239 26,-38 6</inkml:trace>
  <inkml:trace contextRef="#ctx0" brushRef="#br0" timeOffset="243.834">142 622,'34'5,"20"1,11 0,4-6,-1-3,4-1,-2-4,-3-1,-3 0,-3-2,-2-4,-2 0,-5-2,-8 2,-5-2,-6 3,-7 3</inkml:trace>
  <inkml:trace contextRef="#ctx0" brushRef="#br0" timeOffset="511.887">763 1,'54'7,"-1"3,0 2,-1 3,0 1,-1 3,-1 3,42 24,-87-44,0 0,-1 1,1 0,-1 0,0 0,0 1,0-1,0 1,0 0,-1 0,0 0,0 1,0-1,0 1,-1-1,0 1,0 0,0 0,0 0,-1 0,0 0,0 1,0-1,-1 0,1 1,-1-1,-1 0,1 0,-1 1,0-1,0 0,0 0,-1 0,0 0,-2 4,-8 13,-2 0,0-1,-1-1,-2 0,0-1,0 0,-2-2,-3 2,-257 189,217-145,48-48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32:24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762 848,'-2'0,"0"-1,0 1,0 0,0 0,0 0,0 0,0 1,-1-1,1 1,0-1,0 1,0 0,1-1,-1 1,0 0,0 0,0 1,1-1,-1 0,0 1,1-1,-1 1,1-1,0 1,-1-1,1 1,0 0,0 0,0 0,0 0,0 1,-119 215,57-103,5 4,6 2,-34 116,82-228,1-1,1 1,0 0,0 0,1 0,0 1,1-1,-1 0,2 0,0 0,0 1,0-1,1 0,0 0,1 0,0-1,1 1,-1-1,2 0,-1 0,1 0,0 0,1-1,0 0,0 0,0 0,1-1,3 3,1-3,1 1,0-1,0-1,0 0,1-1,-1 0,1-1,0-1,0 0,0 0,1-1,-1-1,0 0,5-2,10 2,-1-1,0-1,0-2,0-1,0-1,0-1,-1-2,17-8,-19 7,72-39,-93 48,-1-1,1 0,-1 0,1 0,-1 0,0 0,0 0,0-1,0 1,-1-1,1 1,-1-1,1 0,-1 0,0 1,0-1,0 0,0 0,-1 0,1 0,-1 0,0 0,0 0,0 0,0 0,0 0,-1 0,1 0,-1 0,-1-3,-6-11</inkml:trace>
  <inkml:trace contextRef="#ctx0" brushRef="#br0" timeOffset="254.832">1 1441,'292'-43,"-91"11,2 9,94 6,-106 18,-160-1</inkml:trace>
  <inkml:trace contextRef="#ctx0" brushRef="#br0" timeOffset="590.614">1580 1328,'-41'63,"-4"-2,-2-1,-3-3,-51 45,93-94,1-3,0 1,1-1,0 1,0 1,0-1,1 1,-1 0,2 0,-1 0,1 1,0 0,1 0,0 0,0 0,1 0,0 1,0-1,0 5,3-11,-1 0,0 0,1 0,-1 0,1 0,0 0,0 0,-1 0,1-1,1 1,-1 0,0-1,0 1,1 0,-1-1,1 1,-1-1,1 0,-1 0,1 1,0-1,0 0,-1 0,1-1,0 1,0 0,0-1,0 1,0-1,0 1,0-1,0 0,1 0,-1 0,0 0,0 0,0-1,0 1,0-1,1 0,82-30,-12-19,-1-2,-3-4,-2-3,33-27,22-30,-131 143,3-18,0 0,1 1,0-1,0 1,1 0,0 0,1 0,1 1,-1-1,2 1,-1-1,1 1,1 0,0 0,1-1,0 1,0 0,1-1,0 1,1-1,0 0,1 1,0-2,1 1,0 0,0-1,1 0,2 1,7 3</inkml:trace>
  <inkml:trace contextRef="#ctx0" brushRef="#br0" timeOffset="989.782">2117 1779,'3'-26,"0"0,2 0,1 1,1-1,1 2,2-1,0 1,1 0,2 1,0 1,6-6,-19 26,1 0,0 0,0 0,-1 1,2-1,-1 0,0 0,0 1,0-1,1 1,-1-1,1 1,-1 0,1-1,0 1,-1 0,1 0,0 0,0 0,0 0,0 1,0-1,0 1,0-1,0 1,0 0,0-1,0 1,0 0,0 0,0 1,0-1,0 0,0 1,0-1,0 1,0 0,0-1,0 1,0 0,0 0,-1 0,1 1,0-1,-1 0,1 1,-1-1,1 1,-1-1,0 1,1 0,21 208,-22-205,1 0,-1 0,1-1,0 1,1 0,-1-1,1 0,-1 1,1-1,1 0,-1 0,0-1,1 1,0-1,0 0,0 0,0 0,1 0,-1-1,1 1,-1-1,1-1,0 1,0 0,0-1,0 0,0 0,0-1,0 1,0-1,0 0,0-1,0 1,0-1,0 0,4-1,5-5,0 0,-1 0,0-1,-1 0,0-1,0-1,-1 0,0-1,-1 0,0 0,0-1,3-8,2 0,-1-1,0 0,-2-1,-1 0,-1-1,-1 0,0-2,-4 6</inkml:trace>
  <inkml:trace contextRef="#ctx0" brushRef="#br0" timeOffset="1386.305">2569 933,'38'-9,"18"-4,4 1,-3 2,-7 3,-8 2,-5-2,-4 0,-3 1,-7 1</inkml:trace>
  <inkml:trace contextRef="#ctx0" brushRef="#br0" timeOffset="1634.73">3274 537,'-9'39,"-4"17,-4 8,1-1,3-6,4-9,-2-3,2-4,1-4,3-4,2-7</inkml:trace>
  <inkml:trace contextRef="#ctx0" brushRef="#br0" timeOffset="2022.47">3924 284,'-103'125,"6"4,6 5,-2 15,54-78,2 2,3 1,4 1,3 2,4 1,3 1,2 8,13-64,1 0,1 1,2-1,0 1,1-1,2 1,0-1,1 1,2-1,0 0,2 0,0-1,1 0,2 0,0-1,1 0,1-1,1 0,1-1,0-1,2 0,0 0,1-2,1 0,0-1,5 2,-16-13,0 0,0 0,0 0,1 0,0-1,-1-1,1 1,0-1,0-1,1 1,-1-2,0 1,0-1,1 0,-1 0,3-2,7-4</inkml:trace>
  <inkml:trace contextRef="#ctx0" brushRef="#br0" timeOffset="3319.552">4346 651,'-14'33,"-5"21,-4 7,2 1,5-4,0-3,2-6,4-6,4-6,3-4,1-3,7-7,2-7</inkml:trace>
  <inkml:trace contextRef="#ctx0" brushRef="#br0" timeOffset="3582.278">4939 537,'-43'42,"1"2,2 1,2 2,2 1,-23 44,31 6,28-95,0 0,0-1,0 1,1 0,-1 0,1-1,0 1,0 0,0-1,0 1,0-1,0 1,1-1,-1 0,1 1,0-1,-1 0,1 0,0 0,0 0,1-1,-1 1,0-1,1 1,-1-1,0 0,1 1,0-1,-1-1,1 1,0 0,-1-1,1 1,1-1,10 2,-1-1,0-1,1 0,-1-1,0-1,1 0,-1 0,0-2,0 1,-1-2,1 0,-1 0,0-1,0 0,-1-1,1-1,1-2,7-5,0-2,-1 0,-1-1,0-1,-2-1,0 0,-1-1,6-14,-12 20,0-2,-1 1,-2-1,1 0,-2-1,0 0,-1 0,-1 0,0-4,-3 19,0-1,0 1,0-1,-1 1,1-1,-1 1,0-1,0 1,0 0,0 0,-1-1,1 1,-1 0,0 0,0 0,0 1,0-1,0 0,-1 1,1-1,-1 1,0 0,0 0,0 0,0 0,0 0,0 1,-1-1,-18-6</inkml:trace>
  <inkml:trace contextRef="#ctx0" brushRef="#br0" timeOffset="3893.803">5419 651,'-50'207,"50"-203,-1 0,1 0,0 0,0 0,0 0,1 0,-1 0,1 0,0 0,0 0,0 0,1 0,-1-1,1 1,0-1,0 1,0-1,1 0,-1 1,1-1,0 0,0-1,0 1,0-1,0 1,0-1,1 0,-1 0,1 0,0 0,-1-1,1 0,0 0,0 0,0 0,0 0,0-1,0 0,0 1,0-2,2 1,12-3,0-1,-1 0,1-1,-1-1,0-1,-1 0,0-1,0-1,0-1,-1 0,-1-1,0 0,0-1,-1-1,-1 0,0-1,-1 0,9-15,-15 24,0 0,0 0,-1-1,0 1,0-1,-1 0,0 0,0-1,0 1,-1-1,1 1,-2-1,1 0,-1 0,0 0,0 0,-1 0,0 0,0 0,-1 0,0 0,0 1,0-1,-1 0,0 0,-1 1,1-1,-1 1,0 0,-1 0,0 0,0 0,0 0,0 1,-1 0,-4-4,-2 3,0 1,0 0,-1 1,1 0,-1 1,0 0,0 0,0 2,0-1,0 2,-12 0,-11-1</inkml:trace>
  <inkml:trace contextRef="#ctx0" brushRef="#br0" timeOffset="4153.35">4234 1384,'157'-69,"2"7,2 6,81-12,-150 43,1 4,0 5,2 3,-1 5,42 3,-51 7,-53-2</inkml:trace>
  <inkml:trace contextRef="#ctx0" brushRef="#br0" timeOffset="4534.741">4319 1554,'334'-67,"-159"48,-174 19,0-1,1 1,-1-1,1 1,-1 0,1 0,-1 0,1 0,-1 0,1 0,-1 0,1 1,-1-1,1 0,-1 1,0-1,1 1,-1 0,0-1,1 1,-1 0,0 0,0 0,1 0,-1 0,0 0,0 0,0 0,0 0,-1 0,1 1,0-1,0 0,-1 1,1-1,-1 0,1 1,-1-1,0 1,1-1,-1 1,0-1,0 1,0-1,0 1,0-1,0 1,-1-1,1 1,0-1,-1 1,-105 73,-117 78,219-151,1 0,0 0,-1 0,1 1,0-1,0 1,1-1,-1 1,1 0,-1 0,1 1,0-1,0 0,0 1,0-1,1 1,-1-1,1 1,0 0,0 0,1-1,-1 1,1 0,-1 0,1 0,1 0,-1 0,0 0,1-1,0 1,0 0,0 0,0-1,1 1,-1 0,1-1,0 0,0 1,0-1,1 0,1 2,7 2,0-1,1 0,0 0,0-2,0 1,1-1,-1-1,1-1,0 1,0-2,0 0,0 0,0-2,0 1,0-2,0 1,-1-2,8-2,6-1,-1-2,0 0,-1-2,0-1,0-1,10-7,-10 5</inkml:trace>
  <inkml:trace contextRef="#ctx0" brushRef="#br0" timeOffset="4793.292">5279 1328,'-46'52,"4"2,1 2,-30 57,68-110,1-1,-1 1,1 0,0 0,0 1,0-1,0 0,1 1,-1-1,1 1,0-1,0 1,0 0,0-1,1 1,-1 0,1 0,0 0,0-1,1 1,-1 0,1 0,0-1,0 1,0 0,0-1,0 1,1-1,0 0,0 1,0-1,0 0,0 0,1 0,-1 0,1-1,0 1,0-1,0 1,0-1,0 0,0 0,3 1,10 0,0 0,-1-1,1-1,0-1,0 0,0-1,0-1,0 0,-1-1,1 0,-1-2,1 0,-2 0,14-8,-8 4</inkml:trace>
  <inkml:trace contextRef="#ctx0" brushRef="#br0" timeOffset="5038.343">5644 1412,'-33'34,"-12"15,-2 10,2-1,3-1,5-4,3-8,3-1,7-3,2-4,6-4,4-2,5-7</inkml:trace>
  <inkml:trace contextRef="#ctx0" brushRef="#br0" timeOffset="5188.362">5927 1525,'-6'5,"-27"21,2 2,0 1,2 1,2 1,0 2,-19 33,44-64,-1 1,1-1,0 1,1 0,-1 0,0 0,1 0,0 0,0 0,0 0,0 1,0-1,0 0,1 1,0-1,0 0,0 1,0-1,0 0,0 1,1-1,0 0,0 0,0 1,0-1,0 0,1 0,-1 0,1 0,0 0,-1-1,2 1,-1 0,0-1,0 0,1 1,0-1,4 1,0-1,0 0,0 0,0-1,1 0,-1-1,0 1,1-1,-1-1,1 1,-1-1,0 0,0-1,0 0,0 0,0-1,0 1,0-1,-1-1,1 0,-1 0,0 0,0 0,3-4,1 0,-1 0,0-1,-1 0,0 0,-1 0,1-1,-2 0,0-1,0 0,-1 0,0 0,0 0,-2-1,3-8,-1-35,-5 30</inkml:trace>
  <inkml:trace contextRef="#ctx0" brushRef="#br0" timeOffset="5484.136">5984 1,'26'24,"0"2,-2 1,-1 1,-1 0,-1 2,-2 0,-1 2,-1 0,-2 1,-1 0,9 34,-1 12,-4 1,-3 0,-3 2,-1 58,-7-15,-5 0,-5 0,-6 0,-5-1,-14 36,25-130,-2 0,0 0,-2-1,-2-1,0 0,-2 0,-1-1,-1-1,-1-1,-1 0,-2-1,-2 1,-3-2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7:48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736 0,'-42'131,"24"-83,-2-1,-2-2,-2 0,-3-1,0-2,-3 0,-2-2,-1-2,-2-1,-1-1,-2-3,-4 1,28-24,-2 0,1-2,-1 0,0 0,-1-2,0 0,0-1,0 0,-1-1,0-2,1 0,-14 0,28-2,-1 0,1-1,-1 1,1-1,-1 0,1 0,-1 0,1-1,0 1,-1-1,1 0,0 0,0 0,0 0,1 0,-1-1,1 1,-1-1,1 1,0-1,-1 0,2 0,-1 0,0-1,1 1,-1 0,1-1,0 1,0 0,0-1,0 0,1 1,-1-4,10-123,-2 99,1 1,1 0,2 0,1 1,1 1,1 0,2 0,1 2,1 0,1 1,1 1,1 1,13-11,-27 27,0 0,0 1,0 1,1-1,-1 1,1 0,1 1,-1 0,1 0,-1 0,1 1,0 1,0 0,1 0,-1 1,0 0,1 0,-1 1,0 0,1 1,-1 0,3 1,5 7,-1 0,0 1,-1 0,0 2,-1 0,0 0,-1 1,-1 1,0 0,0 1,-2 0,7 11,25 31,83 120,-105-155,1-1,1-1,1 0,0-2,2-1,0-1,1-1,0-2,26 10,-33-15,-1-2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7:48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57 431,'20'0,"20"0,8 0,1 0,-3 0,-5 0,1 0,-3 0,-2 0,-4 0,-2 0,-1 0,-2 0,0 0,0 0,0 0,0 0,-5 0</inkml:trace>
  <inkml:trace contextRef="#ctx0" brushRef="#br0" timeOffset="251.315">1 770,'48'0,"40"-5,19-1,-4-5,-9 0,-12-4,-9 2,-13 2,-12 3,-14 4</inkml:trace>
  <inkml:trace contextRef="#ctx0" brushRef="#br0" timeOffset="1330.736">1242 234,'104'-44,"-78"31,1 2,-1 1,2 1,-1 1,1 1,0 2,1 1,-1 1,1 1,0 2,17 2,-44-2,1 0,0 1,-1-1,1 1,-1-1,1 1,-1 0,1 0,-1 0,0 1,1-1,-1 0,0 1,0 0,0-1,0 1,0 0,0 0,-1 0,1 0,-1 0,1 1,-1-1,0 0,0 1,0-1,0 1,0-1,0 1,-1-1,1 1,-1 0,0-1,0 1,0-1,0 1,0 2,-34 94,-43 4,-3-4,-5-3,-66 56,-22 24,111-86,60-88,1 1,0 0,0-1,1 1,-1 0,1 0,-1 0,1-1,0 1,0 0,0 0,0 0,1 0,-1 0,1-1,-1 1,1 0,0 0,0-1,1 1,-1-1,0 1,1-1,-1 1,1-1,0 0,0 0,0 0,0 0,0 0,1 0,-1-1,0 1,1-1,2 2,7 2,1-1,0 0,0-1,1 0,-1-1,1-1,-1 0,1-1,0 0,-1-1,7-1,15 0,22 2,-35 1,-1-1,0-1,1 0,-1-2,0 0,0-2,13-4,-19 0,-7-1</inkml:trace>
  <inkml:trace contextRef="#ctx0" brushRef="#br0" timeOffset="1884.51">1807 262,'48'-39,"2"2,2 2,1 3,1 2,25-8,-78 38,116-44,-112 42,1 1,-1-1,1 1,-1 1,1-1,0 1,-1 0,1 0,0 1,0 0,-1 0,1 0,-1 1,1-1,-1 1,0 1,0-1,0 1,0 0,1 0,-4-1,0 1,0-1,0 0,0 0,-1 1,1-1,-1 1,0-1,0 1,0 0,0-1,0 1,0 0,-1 0,1 0,-1-1,0 1,0 0,0 0,0 0,0 0,-1-1,1 1,-1 0,0 0,0 0,0-1,-1 3,-41 72,41-75,-188 194,186-192,1-1,-1 0,1 1,0 0,1 0,-1 0,1 0,-1 0,1 0,0 0,1 1,-1-1,1 1,0 0,0-1,0 1,1 0,0-1,0 1,0 0,0 0,1-1,0 1,0 0,0-1,0 1,1-1,-1 1,1-1,1 0,-1 0,0 0,1 0,0 0,0 0,0-1,3 3,96 49,-91-53,-1 2,0-1,0 2,0-1,0 1,-1 1,0-1,0 2,-1-1,1 1,-1 1,-1-1,1 1,-1 0,-1 1,0 0,0 0,0 1,-1-1,1 5,-7-8,1 0,-1 0,0 0,0 0,-1-1,0 1,0 0,0-1,-1 1,0-1,0 0,0 0,-1 0,1 0,-1 0,0-1,-1 0,1 1,-1-2,1 1,-1-1,-4 2,1 3,-33 21,0-2,-2-1,0-2,-2-3,-1-1,0-2,-1-2,-13 0,-9 7,40-13</inkml:trace>
  <inkml:trace contextRef="#ctx0" brushRef="#br0" timeOffset="2199.317">3218 150,'-39'6,"0"2,0 2,1 1,0 2,1 2,1 1,0 2,-12 9,-33 38,79-63,1 0,-1 0,0 0,1 1,-1-1,1 0,-1 1,1-1,0 1,0-1,0 1,1-1,-1 1,1 0,-1-1,1 1,0 0,0-1,0 1,0 0,0-1,1 1,-1 0,1-1,0 1,0 0,0-1,0 1,0-1,1 0,-1 1,1-1,-1 0,1 0,1 1,6 4,0 0,1-1,0-1,0 0,1 0,-1-1,1 0,0 0,0-1,0-1,1 0,-1-1,1 0,-1-1,0 0,1 0,-1-1,1-1,2-1,3 0,0 0,-1-2,1 0,-1-1,0-1,0 0,0-1,-1-1,-1 0,0-1,0-1,1-2,-8 8,-1-1,-1 0,1 0,-1 0,0-1,0 0,-1 0,0 0,0 0,-1-1,0 0,0 1,-1-1,0 0,0 0,-1 0,0-1,0 1,-1 0,0 0,-1-1,1 1,-2 0,1 0,-1 0,0-1,-2 2,0-1,0 0,-1 1,0 0,0 0,-1 1,0-1,0 1,0 0,-1 1,1 0,-2 0,1 0,0 1,-1 0,0 0,0 1,0 0,0 0,0 1,-1 0,1 1,-1-1,1 2,-7-1,-14-1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7:4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169 339,'166'11,"-89"0,0-4,0-3,0-4,1-3,49 1,-31-4,-84 6</inkml:trace>
  <inkml:trace contextRef="#ctx0" brushRef="#br0" timeOffset="294.83">0 734,'736'0,"-664"-11,-54 5</inkml:trace>
  <inkml:trace contextRef="#ctx0" brushRef="#br0" timeOffset="698.006">592 0,'142'76,"208"54,-342-128,0 0,0 1,0 0,-1 0,1 1,-1-1,0 2,0-1,0 1,-1 0,0 0,0 1,0 0,0 0,-1 0,0 1,-1 0,1 0,-1 0,0 0,-1 1,0-1,0 1,-1 0,0 0,0 0,-1 0,0 0,0 0,-1 1,0-1,0 0,-2 5,-6 4,0-1,-1 0,-1 0,0-1,-1-1,-1 0,0 0,-1-1,0-1,-1 0,-7 4,0 3,-348 288,253-192,103-97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8:07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883 147,'-3'-9,"-1"1,0-1,0 1,0 0,-1 0,-1 0,1 1,-1 0,0 0,-1 0,0 1,0 0,0 0,-1 1,0 0,0 0,0 0,0 1,-1 1,1 0,-1 0,0 0,0 1,-1 0,1 1,0 0,-7 1,-21 6,0 2,1 2,0 2,1 0,0 3,1 1,1 1,0 2,-14 12,-47 52,92-80,0-1,0 1,1 0,-1 0,1 0,-1 0,1 0,0 0,0 0,1 0,-1 0,1 0,-1 1,1-1,0 0,0 0,0 0,1 1,-1-1,1 0,0 0,0 0,0 0,0 0,0 0,1 0,-1 0,1 0,0-1,0 1,0-1,0 1,0-1,1 0,-1 0,1 0,0 1,5 2,0-1,0 1,0-2,0 1,0-1,1 0,0-1,-1 0,1 0,0-1,0 0,4-1,6 2,-18-2,0 0,1 0,-1-1,0 1,1 1,-1-1,0 0,1 0,-1 0,0 1,1-1,-1 1,0-1,0 1,1-1,-1 1,0 0,0-1,0 1,0 0,0 0,0 0,0 0,0 0,0 0,0 0,-1 0,1 1,0-1,-1 0,1 0,-1 1,1-1,-1 0,0 0,1 1,-1-1,0 1,0-1,0 0,0 1,0-1,0 0,-1 1,1-1,0 0,-1 1,1-1,-1 0,1 0,-1 1,1-1,-1 0,0 0,0 0,0 0,0 0,0 1,-109 102,66-69,16-12,1 0,1 2,2 2,1 0,0 1,3 1,0 1,-6 14,22-37,0 0,1 1,0-1,0 1,0-1,1 1,0 0,1 0,0 0,0 0,0 0,1 0,1 0,-1 0,1 0,0 0,1 0,0 0,0-1,1 1,0 0,0-1,1 0,0 0,0 0,1 0,0-1,0 0,0 0,1 0,0 0,0-1,0 0,1 0,-1-1,1 0,0 0,1 0,4 1,158 28,-158-32,-1-1,1 0,-1-1,1 0,0-1,-1 0,0-1,0 0,0-1,0 0,3-2,1-3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8:08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576 579,'-42'7,"1"2,0 1,0 3,1 1,1 1,-11 8,26-12,1 0,0 2,0 0,1 2,1 0,1 2,0 0,1 1,0 1,2 0,-1 4,13-14,1 0,-1 0,2 0,-1 1,1-1,1 1,0 0,0 0,1 0,0 0,1 0,0 0,0-6,0 1,0-1,1 0,-1 1,1-1,0 0,0 0,1 1,-1-1,1 0,0 0,0 0,0-1,0 1,1 0,0-1,-1 0,1 1,1-1,-1-1,0 1,1 0,-1-1,1 1,0-1,0 0,3 1,12 0,-1-2,0 0,0-1,0 0,0-2,0 0,0-1,0-1,0-1,-1 0,0-1,0-1,0-1,-1 0,0-1,-1-1,7-5,25-15,-2-1,-1-2,-2-2,-1-2,-2-2,-1-2,10-16,-48 56,0 1,0-1,0 0,0 1,0-1,0 1,0-1,1 1,-1 0,0-1,0 1,0-1,1 1,-1-1,0 1,0-1,1 1,-1 0,0-1,1 1,-1-1,1 1,-1 0,0 0,1-1,-1 1,1 0,-1 0,1-1,-1 1,1 0,-1 0,1 0,-1 0,1 0,-1 0,1 0,-1 0,1 0,-1 0,1 0,-1 0,1 0,-1 0,1 0,-1 0,1 1,-1-1,1 0,-1 0,0 1,1-1,-1 0,1 1,-1-1,0 0,1 1,-1-1,0 0,1 1,-1-1,0 1,0-1,1 1,0 36,-1-31,-1 5,-1-2,0 1,1-1,0 1,1-1,-1 1,2 0,0 0,0-1,0 1,1-1,1 1,-1-1,2 0,-1 0,1 0,1 0,-1-1,2 0,-1 0,1 0,0 0,1-1,-1 0,1-1,1 1,1 0,2-1,1 0,0 0,0-1,1-1,-1 0,1-1,0 0,0-1,0 0,0-1,0-1,1 0,-1-1,0 0,0-1,0 0,0-1,10-4,3-7,0 0,-1-2,0-1,-1-1,-2-1,1-1,-2-1,-1 0,0-3,110-99,-130 121,1 1,0 0,0 0,0 0,0 0,0 0,1 1,-1-1,0 0,0 0,0 1,1-1,-1 1,0-1,1 1,-1 0,0-1,1 1,-1 0,1 0,-1 0,0 0,1 0,-1 0,1 0,-1 1,0-1,1 0,-1 1,0-1,1 1,-1-1,0 1,0 0,1 0,-1-1,0 1,0 0,0 0,0 0,0 0,0 0,0 1,-1-1,1 0,0 0,-1 0,1 1,-1-1,1 0,-1 1,1-1,-1 1,3 18,0 0,-2-1,0 1,-1 0,-1 0,-1 0,-1-1,-1 1,0-1,-6 14,6-22,0-1,-1 1,-1-1,1 0,-2 0,1-1,-1 0,-1 0,1-1,-2 1,1-2,-1 1,0-1,-1-1,1 0,-1 0,-1-1,-7 4,-42 13,59-22,1 0,0 0,-1 0,1 0,0 0,-1 0,1-1,0 1,-1 0,1 0,0 0,-1-1,1 1,0 0,-1 0,1-1,0 1,0 0,-1-1,1 1,0 0,0-1,0 1,-1 0,1-1,0 1,0 0,0-1,0 1,0 0,0-1,0 1,0-1,0 1,0 0,0-1,0 1,0 0,0-1,0 1,0-1,0 1,1 0,-1-1,0 1,0 0,0-1,1 1,-1 0,0 0,0-1,1 1,-1 0,0-1,1 1,-1 0,0 0,0 0,1-1,-1 1,1 0,-1 0,0 0,1 0,-1 0,0 0,1 0,-1 0,1 0,-1 0,27-18,-4 9,0 1,1 1,0 1,1 1,-1 2,1 0,-1 2,1 0,0 2,0 0,2 2,52 0,-54-3,-14 1,1 0,-1-1,1 0,-1-1,0 0,1-1,-1-1,0 1,0-2,0 0,-1 0,1 0,-1-2,26-16,-2-1,0-2,-2-1,-1-2,-1-1,-1-2,-2 0,-1-2,-2-1,-1-1,-2-1,-1 0,-2-2,6-18,-9 10,-1-2,-3 1,-2-2,-2 1,-2-1,-2 0,-3 0,-4-39,5 86,-1-1,1 1,-1-1,1 1,-1 0,0-1,0 1,0-1,0 1,-1-1,1 1,-1 0,1-1,-1 1,0 0,0-1,0 1,0 0,0 0,-1 0,1 0,-1 0,1 0,-1 0,0 0,0 1,1-1,-1 1,0-1,0 1,-1 0,1 0,0 0,0 0,-1 0,1 0,0 1,-1-1,1 1,-1-1,1 1,0 0,-1 0,1 0,-2 1,-3 5,-1 1,1 1,0 0,0 0,1 0,1 0,-1 1,1 0,0 1,1-1,0 1,1-1,0 1,1 0,-2 8,4-16,-10 54,4 1,1 0,3 0,3 0,2 0,3 0,2 0,2-1,3-1,2 1,20 44,55 135,-88-229,-4-6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4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1 202,'2'-7,"1"1,0-1,0 1,0-1,1 1,0 1,1-1,-1 0,1 1,0 0,0 0,1 0,-1 1,1 0,0 0,0 0,0 1,1 0,-1 0,1 1,0 0,0 0,0 0,0 1,0 0,0 0,1 1,1-3,118-25,2 5,41 2,-161 20,47-6,1 3,0 2,0 2,0 4,-35 0,-5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5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148 565,'-23'32,"1"1,2 1,1 0,2 2,1 0,2 2,10-27,1-1,0 1,1 0,0 1,0-1,1 0,1 0,0 1,1 7,0-16,-1 0,1 1,0-1,-1 0,2 0,-1 1,0-1,0 0,1 0,0-1,0 1,0 0,0 0,0-1,0 0,0 1,1-1,0 0,-1 0,1 0,0 0,0-1,0 1,0-1,0 1,0-1,0 0,0-1,1 1,-1 0,0-1,1 0,-1 0,2 0,10-2,0-1,0-1,0-1,-1 0,1-1,-1 0,0-1,-1-1,0 0,0-1,-1 0,0-1,-1 0,0-1,0 0,1-4,16-13,-2-2,-2 0,0-2,-2 0,-2-2,-1 0,-1-1,-2-1,-2 0,-1-1,-2-1,-1 0,-3-1,0 1,-3-1,-1-1,-2-5,-1 35,0 0,0 1,-1-1,0 0,-1 0,0 1,0-1,-1 1,0-1,-1 1,0 0,-1 0,1 1,-2-1,1 1,-1 0,0 1,-1-1,0 1,0 1,-1-1,1 1,-1 1,-1-1,1 1,-1 1,-8-4,8 8,-1 1,1 0,0 1,0 0,0 1,0-1,0 2,0-1,1 1,-1 1,1-1,0 1,0 1,1 0,0 0,0 0,0 1,1 0,0 0,-13 13,1 1,1 1,1 0,1 1,1 1,1 0,1 1,1 0,1 1,1 0,2 0,1 1,1 0,1 0,1 1,1 12,3-27,0 1,1 0,0 0,1-1,1 0,0 1,1-1,1-1,-1 1,2-1,0 0,0 0,1-1,1 0,0 0,0-1,1-1,0 1,1-1,0-1,1 0,-1-1,1 0,1-1,-1 0,1-1,0 0,0-1,1 0,-1-1,14 1,93-3,-86-2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69 172,'16'167,"-10"-123,-3 0,-2 1,-2-1,-1 1,-3-1,-6 24,10-61,-7 164,-13-92,14-102,7-26,0 24</inkml:trace>
  <inkml:trace contextRef="#ctx0" brushRef="#br0" timeOffset="712.784">12 256,'-2'-4,"0"0,1 0,-1-1,1 1,0-1,0 1,1-1,-1 1,1-1,0 1,0-1,0 1,1-1,0 1,-1-1,2 1,-1-1,0 1,1 0,0 0,0 0,0 0,1 0,-1 0,1 0,0 1,0-1,0 1,0 0,8-7,-1 1,1 0,1 1,-1 0,1 0,1 2,-1-1,13-3,1-1,0 1,1 2,-1 1,2 0,-1 2,0 2,1 0,0 2,15 1,-39 0,0 0,0 1,-1 0,1-1,0 2,-1-1,1 0,0 1,-1-1,0 1,1 0,-1 0,0 0,0 1,0-1,0 1,-1-1,1 1,-1 0,1 0,-1 0,0 1,0-1,-1 0,1 1,-1-1,1 1,-1 0,0-1,-1 1,1 0,0 0,-1 0,0-1,0 3,0 4,-1 1,0-1,0 1,-1-1,0 0,-1 0,0 0,-1 0,0 0,-1-1,0 1,-3 4,-102 93,32-40,76-65,0-1,0 0,1 1,-1-1,1 1,-1 0,1 0,0-1,-1 1,1 0,0 0,0 0,1 0,-1 0,0 0,1 0,-1 1,1-1,-1 0,1 0,0 0,0 1,0-1,0 0,1 0,-1 0,1 1,-1-1,1 0,0 0,-1 0,1 0,0 0,0 0,1 0,-1 0,0-1,1 1,-1 0,1-1,-1 1,1-1,0 0,0 1,-1-1,1 0,0 0,0 0,0 0,0 0,1-1,-1 1,0-1,141 39,-122-36,-1 1,0 0,0 2,-1 0,0 1,0 1,0 1,-1 0,-1 2,10 6,-23-13,0 0,-1 0,1 1,-1-1,0 1,0 0,0 0,-1 0,0 0,0 1,0-1,0 1,-1-1,0 1,0-1,-1 1,1 0,-1-1,0 1,-1 0,0-1,1 1,-2-1,1 1,-1-1,0 1,0-1,0 0,-1 0,1 0,-1 0,-1 0,1-1,-1 1,1-1,-1 0,-1 0,1-1,-1 1,-15 13,-2-1,0-1,-1 0,0-2,-1-1,-1-1,0-1,0-1,-1-1,0-2,0 0,-1-2,1-1,-1-1,-6-1,-45-18,59 4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8:09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7,'43'-5,"48"4,18 1,0 1,-9 1,-7-1,-9 5,-10 1,-13 0,-11-2,-15-2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8:09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1043,'-1'0,"1"0,0 0,-1 0,1 0,-1 0,1 0,0 0,-1 0,1 0,-1 0,1 0,0 0,-1-1,1 1,0 0,-1 0,1 0,-1-1,1 1,0 0,-1 0,1-1,0 1,0 0,-1 0,1-1,0 1,0 0,-1-1,1 1,0 0,0-1,0 1,0-1,-1 1,1 0,0-1,0 1,0-1,0 1,0 0,0-1,0 1,0-1,0 1,0 0,0-1,1 1,-1-1,0 1,0 0,0-1,0 1,1 0,-1-1,0 1,0 0,1-1,-1 1,0 0,1-1,-1 1,0 0,0 0,1 0,-1-1,-34 15,22-7,0 0,1 1,0 0,0 0,1 1,0 1,1 0,0 0,0 1,1 0,1 0,0 1,0 0,1 0,1 1,0 0,1 0,-1 3,5-11,0 0,1 0,-1 0,1 0,0 0,1-1,-1 1,1 0,0-1,0 1,0-1,1 0,-1 1,1-1,0-1,0 1,1 0,-1-1,1 1,-1-1,1 0,0 0,1-1,-1 1,0-1,1 0,-1 0,1 0,0-1,-1 1,1-1,0 0,0-1,0 1,0-1,0 0,0 0,0-1,0 1,-1-1,2 0,8-2,0 1,0-2,0 1,-1-2,1 0,-1-1,0 0,0-1,-1 0,0-1,0 0,-1-1,0-1,-1 1,0-2,0 1,-1-1,7-12,-8 7,0-1,-1 0,-1 0,-1-1,0 1,-2-1,0 0,-1 0,0 0,-2-1,0 1,-1 0,-1 0,0 0,-2 0,0 0,-1 0,0 1,-2 0,0 0,-1 1,0 0,-2 0,0 1,-1-1,-12-14,19 27,0-1,-1 0,2 0,-1 0,0-1,1 1,0-1,0 0,0 0,1 0,-1 0,1-1,1 1,-1-1,1 1,0-1,0 1,0-1,1 0,0 1,0-1,0 0,1 1,0-1,0 0,0 1,2-5,122-153,105-167,-183 243,-41 117,109 1050,-96-811,-14 198,-5-412,-3 0,-2 0,-2-1,-3 1,-2-2,-2 0,-3 0,-4 5,15-46,0-1,-1 0,0 0,0-1,-1 1,-1-2,1 1,-2-1,1-1,-1 0,0 0,-11 6,15-11,1 0,0-1,-1 0,1 1,-1-2,0 1,0-1,0 0,0 0,0 0,0-1,0 0,0 0,0-1,0 1,0-1,1-1,-1 1,0-1,0 0,1 0,-1-1,1 0,0 0,0 0,0 0,0-1,-2-2,-5-9,0 0,1-1,0-1,2 0,0 0,1-1,0 0,2 0,0-1,1 0,1 0,1 0,0-1,1 1,2 0,0-7,-1-33,2 1,3-1,2 1,3 0,3 0,2 1,2 1,3 0,2 2,26-48,-15 46,1 1,3 2,35-40,-36 50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8:10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526 424,'-129'181,"8"5,5 12,52-90,-31 37,166-256,346-453,-411 555,42-41,-45 74,-73 278,66-276,2 1,1 0,1 0,1 0,1 0,2 3,-3-22,1 1,0-1,0 0,1 0,0 0,0 0,1 0,0-1,0 0,1 0,0 0,0 0,1-1,0 1,0-2,0 1,1-1,0 0,0 0,0 0,2 0,-3-3,-1 0,1 0,0-1,0 1,-1-1,1-1,0 1,0-1,0 0,0 0,0-1,0 1,0-2,0 1,0 0,-1-1,1 0,0-1,-1 1,0-1,0 0,0 0,0-1,0 1,4-5,6-5,-1-1,0 0,-1-1,-1-1,0 0,-1 0,1-6,8-17,-1-2,-3 0,-1 0,-2-2,-2 0,-2 0,-2-1,-1 0,-3 0,-1 0,-4-34,1 54</inkml:trace>
  <inkml:trace contextRef="#ctx0" brushRef="#br0" timeOffset="303.015">1345 594,'-40'37,"2"1,2 3,1 0,2 3,3 0,-23 44,6 33,46-117,0 1,1-1,-1 1,1-1,1 0,-1 1,0-1,1 1,0-1,0 0,0 0,1 1,-1-1,1 0,0 0,0-1,1 1,-1 0,1-1,0 1,0-1,0 0,0 0,0 0,1 0,-1-1,5 3,1 0,1 0,1-1,-1 0,0-1,1 0,0 0,0-1,0-1,-1 0,1 0,1-1,-1 0,0-1,-1-1,1 1,0-2,0 1,-1-2,10-3,2-2,0-1,0-1,-2-1,1 0,-1-2,-1 0,0-2,10-11,-17 14,-1 0,-1 0,0-1,-1-1,-1 1,0-2,-1 1,0-1,-1 0,-1 0,-1-1,0 1,-1-1,-1 0,-1 0,0 0,-1 0,-1 0,0 0,-2 0,0 0,0 1,-2-1,0 1,-1-1,4 11,-1 0,0 0,0 1,0-1,0 1,-1-1,0 1,0 0,0 1,-1-1,0 1,0-1,0 1,0 1,0-1,-1 1,0 0,0 0,1 1,-2 0,1 0,0 0,0 1,-1-1,-18 0</inkml:trace>
  <inkml:trace contextRef="#ctx0" brushRef="#br0" timeOffset="13343.058">1938 481,'5'18,"0"0,-1 1,0-1,-2 1,0 0,-2 0,0 0,0 0,-2 0,-1 0,0-1,-3 7,1 12,-22 105,16-90,1 0,3 1,1 42,6-51,24-117,59-162,18 15,-81 186,1 0,2 1,1 1,1 1,24-22,-48 51,1 0,0 0,0-1,0 2,1-1,-1 0,0 0,1 1,-1-1,1 1,0 0,-1 0,1 0,0 0,0 0,0 0,-1 1,1 0,0-1,0 1,0 0,0 0,0 1,0-1,0 0,0 1,-1 0,1 0,0 0,0 0,-1 0,1 1,-1-1,1 1,-1-1,0 1,1 0,-1 0,0 0,0 0,0 0,-1 1,1-1,0 1,-1-1,0 1,1-1,-1 1,3 7,0-1,-1 1,0 0,-1 0,0 0,0 1,-1-1,0 0,-1 1,-1-1,1 0,-1 1,-1-1,0 0,-1 0,-1 6,-6 37,6-28</inkml:trace>
  <inkml:trace contextRef="#ctx0" brushRef="#br0" timeOffset="13907.963">3010 1,'13'95,"-3"1,-5 1,-4 40,-5-74,-2 1,-4-1,-7 25,1-8,-17 128,8-51,23-145</inkml:trace>
  <inkml:trace contextRef="#ctx0" brushRef="#br0" timeOffset="14202.908">2615 594,'43'-5,"34"-6,13-2,0 2,-4 3,-13 2,-9 3,-11-3,-9-1,-8 1,-4 2,-4 1,-1 1,-6-4,-6 0</inkml:trace>
  <inkml:trace contextRef="#ctx0" brushRef="#br0" timeOffset="14895.989">3603 30,'10'176,"-4"79,-68 100,57-331,2 0,0 0,2 0,0 0,2 0,1 0,0 0,2 0,6 20,-10-42,0 0,0 0,0-1,1 1,-1 0,1-1,-1 1,1 0,-1-1,1 1,0-1,0 1,0-1,0 1,0-1,0 1,0-1,0 0,0 0,1 0,-1 0,0 0,1 0,-1 0,1 0,0 0,-1-1,1 1,-1 0,1-1,0 0,-1 1,1-1,0 0,0 0,-1 0,1 0,0 0,0 0,-1 0,1-1,0 1,-1-1,1 1,0-1,-1 0,1 0,-1 1,1-1,-1 0,0 0,1 0,-1-1,0 1,0 0,1 0,-1-1,29-36,2 2,2 2,1 0,2 3,0 1,3 1,0 3,11-5,-49 30,1-1,0 1,-1-1,1 1,0 0,-1 0,1 0,0 1,0-1,0 1,0-1,0 1,0 0,-1 0,1 0,0 0,0 1,0-1,0 1,0 0,0 0,-1 0,1 0,0 0,-1 1,1-1,-1 1,1 0,-1-1,0 1,0 0,0 0,0 1,0-1,0 0,-1 1,1-1,-1 1,1-1,0 4,3 11,-1 1,-1 0,-1 0,0 0,-1 0,-1 0,-1 0,-2 15,0 22,-15 69,13-105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8:35.3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12824 1924,'-137'-119,"-6"7,-4 6,-4 6,-5 7,-78-30,-63-5,-6 12,-5 13,-3 14,-9 13,-211-34,-4 23,-3 24,-2 23,-2 24,-129 29,-98 21,1 34,-610 139,1004-129,3 17,5 16,-48 36,236-75,-128 73,242-110,1 3,2 3,2 2,2 3,2 2,-8 12,38-33,0 1,2 1,1 1,1 1,1 1,2 1,2 0,1 2,1-1,2 2,2-1,1 2,2-1,1 1,2 0,1 0,3 1,0-1,3 0,5 30,8 1,2 0,3-1,3-2,3 0,3-1,3-2,2-2,3-1,2-1,3-3,2-1,3-3,45 39,23 9,4-4,4-6,3-5,5-6,121 52,98 21,6-15,5-16,5-16,369 54,56-28,4-35,239-24,-400-51,-1-28,0-27,315-71,-562 40,-4-18,-4-16,222-97,-378 114,-3-11,-4-9,-5-10,-5-8,17-25,-149 92,-2-2,-3-4,-2-3,-3-3,37-50,-75 82,-1-1,-2-1,-1-1,-2-1,-2-1,-1 0,-2-2,-2 1,-2-2,-1 0,-3 0,-1 0,-1-9,-5 8,-2 0,-2-1,-1 1,-3 1,-1-1,-2 1,-2 1,-2 0,-2 1,-1 1,-11-16,-13-16,-3 2,-2 2,-4 3,-2 1,-39-33,-30-17,-5 5,-5 6,-4 5,-4 7,-3 5,-21-1,-134-54,-6 12,-197-49,4 29,-6 22,-5 22,-33 18,-182 4,-654 13,666 71,1 31,2 31,3 31,-651 176,908-148,6 19,-308 149,582-221,3 7,3 7,4 8,4 6,5 6,5 7,-39 45,144-117,2 1,2 2,1 1,3 1,1 2,3 2,-2 7,17-29,1 2,1-1,1 1,2 1,0-1,3 1,0 0,1 0,2 1,1-1,2 0,1 1,1-1,1 1,5 7,1-1,2-1,1 0,2 0,2-2,1 0,1-1,1-1,2-1,7 5,22 22,3-1,3-4,1-1,34 19,102 52,5-8,5-9,4-9,4-9,80 15,625 195,11-41,44-34,1076 138,-1408-290,2-27,147-30,-527-17,-1-12,-2-12,0-10,-3-12,-1-11,-4-12,-4-10,174-87,-249 87,-4-7,-4-8,-4-7,-5-7,-5-6,-6-7,-5-6,-6-7,-6-5,102-149,-172 205,-3-3,-4-1,-4-3,-5-2,-3-1,-5-3,0-15,-20 55,-1 0,-4-1,-2 0,-3 0,-2 0,-3 0,-3-1,-3 1,-2 1,-2-1,-4 2,-19-51,7 47,-2 1,-3 2,-3 1,-2 2,-3 2,-2 1,-2 2,-2 3,-3 1,-2 2,-1 3,-42-26,-30-11,-3 4,-3 7,-3 5,-2 6,-60-14,-57-8,-4 10,-2 12,-247-22,89 40,-1 18,-61 19,-188 34,2 28,-524 122,704-88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48:37.0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19746 2319,'-206'-162,"171"138,-149-100,-5 9,-5 8,-5 9,-3 8,-4 9,-123-27,-266-30,-5 27,-247-1,-1478-89,-10 108,1973 82,-2991-18,659 204,2181-115,4 22,-480 145,822-180,2 8,2 7,3 7,4 7,-89 60,200-107,2 1,2 2,0 2,2 2,-30 36,55-55,1 0,1 0,0 1,1 1,1 0,1 1,1-1,0 2,2-1,0 1,1 0,2 0,0 1,1-1,1 15,2-11,2 0,1-1,0 1,2-1,1 0,1-1,1 1,1-2,1 1,1-2,1 1,1-2,14 18,11 7,1-2,2-1,2-3,1-1,19 9,162 99,5-10,6-11,6-10,4-11,226 62,927 233,-537-195,8-39,542 21,1125-69,-254-120,847-133,-2251 55,864-194,-1553 238,-2-8,-1-8,-3-9,-3-7,-3-8,147-89,-272 132,-1-2,-2-3,-2-1,-1-3,-2-2,2-6,-28 26,0 0,-2 0,-1-2,-1-1,-1 0,-1 0,-2-2,-1 1,-1-2,-2 1,-1-1,-1 0,-1-6,-3 4,-2-1,-2 1,-1 0,-1 0,-2 1,-1-1,-1 1,-2 1,-1 0,-2 0,-1 1,-1 0,-15-20,-13-14,-3 1,-2 3,-3 2,-2 2,-26-19,-76-50,-4 6,-6 8,-4 7,-4 7,-5 8,-3 8,-118-32,-165-51,-7 21,-39 13,-976-164,-1583-98,1199 243,-496 76,1335 93,2 45,-849 172,1230-128,5 29,7 28,-501 206,953-299,4 9,3 7,5 8,-47 40,167-100,2 1,1 3,3 2,1 2,2 1,-19 31,45-54,0 2,2 0,1 0,1 1,1 1,2 0,0 1,2 0,1 0,1 1,2 0,1 0,1 0,1 0,2 6,3 1,2 0,1 0,2-1,2 0,1-1,1 0,2-1,2 0,0-1,17 20,8 7,2-1,3-3,3-2,50 43,55 28,6-8,4-6,5-7,5-8,3-8,83 24,372 124,10-28,661 122,-100-80,10-52,285-28,78-79,185-71,1557-114,-3129 88,334-13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4:45.9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12863 115,'-100'-21,"-2"5,1 5,-2 4,-8 4,-27 6,0 6,-33 11,-18 1,-321 13,-42-6,-386-29,619-25,-440-89,295 86,29 46,-263 24,223-16,-138 7,185-22,-189 9,85 7,-964-26,778 1,270 27,-348-29,534-25,8-6,-93 34,305 5,42-7,-1 1,1-1,-1 1,1-1,-1 1,1-1,0 1,-1-1,1 1,0-1,-1 1,1-1,0 1,0-1,-1 1,1 0,0-1,0 1,0 0,0-1,0 1,0-1,0 1,0 0,0-1,0 1,0 0,0-1,1 1,-1-1,0 1,0 0,1-1,-1 1,0-1,1 1,-1-1,1 1,-1-1,0 1,1-1,-1 0,1 1,-1-1,1 0,-1 1,1-1,0 0,-1 1,1-1,-1 0,1 0,0 0,-1 0,1 0,0 1,-1-1,1 0,-1-1,1 1,0 0,-1 0,1 0,0 0,77 32,-51-22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1 217,'7'-3,"32"-14,1 2,1 2,1 1,-1 3,19-2,-42 11,0 1,0 1,0 0,0 1,0 1,-1 1,0 0,0 1,14 8,20 5,-50-18,1 0,0 0,-1 1,1-1,0 0,0-1,0 1,0 0,0 0,0-1,0 1,0-1,0 0,0 0,0 0,0 0,0 0,0 0,0 0,0-1,0 1,0-1,0 1,0-1,0 0,0 0,0 0,0 0,-1 0,1 0,0 0,-1-1,1 1,-1-1,1 1,-1-1,0 1,1-1,-1 0,0 0,0 0,-1 1,1-1,0 0,0 0,-1 0,1 0,-1 0,0 0,0-2,-2-5,-1-1,-1 1,0 0,0 0,0 0,-1 0,-1 1,0 0,0 0,0 1,-1-1,0 1,0 1,-1-1,0 1,0 1,0 0,-1 0,-2-1,-41-6,47 16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0 706,'73'27,"-31"-16,1-3,0-1,0-2,1-2,-1-2,40-5,2 3,-73 1</inkml:trace>
  <inkml:trace contextRef="#ctx0" brushRef="#br0" timeOffset="243.29">0 1073,'39'5,"31"-3,9-3,-5 0,-9 0,-11 0,-11 0,-11 0</inkml:trace>
  <inkml:trace contextRef="#ctx0" brushRef="#br0" timeOffset="1316.428">1185 424,'-52'106,"5"2,-29 103,27 20,49-228,-1-1,0 1,1-1,0 1,-1 0,1-1,0 1,0 0,0-1,1 1,-1 0,1-1,-1 1,1-1,0 1,0-1,0 1,1-1,-1 0,0 0,1 1,-1-1,1 0,0 0,0 0,0-1,0 1,0 0,0-1,0 1,1-1,-1 0,0 0,1 1,-1-2,1 1,-1 0,1 0,0-1,-1 0,1 1,-1-1,1 0,0 0,-1-1,1 1,0 0,-1-1,1 0,1 0,12-6,0 0,0-1,-1-1,0-1,0 0,-1 0,-1-2,0 0,10-10,-12 11,24-24,-7 4</inkml:trace>
  <inkml:trace contextRef="#ctx0" brushRef="#br0" timeOffset="1582.457">1636 565,'-14'16,"-21"19,2 2,2 2,1 1,2 1,2 1,2 2,1 0,-3 16,24-56,0 0,0 0,1 0,0 0,0 0,0 0,0 1,1-1,-1 0,1 1,0-1,0 0,1 0,-1 1,1-1,0 0,0 0,1 0,-1 0,1 0,0 0,0 0,0-1,0 1,1-1,-1 1,1-1,0 0,0 0,0 0,1 0,-1-1,1 1,-1-1,1 0,0 0,0 0,0-1,0 1,0-1,0 0,2 0,8-1,-1 0,0-1,1 0,-1-2,0 1,0-2,0 1,0-2,-1 0,0 0,0-1,0-1,-1 0,0 0,0-1,-1-1,0 0,0 0,-1-1,0 0,-1-1,0 1,-1-2,0 1,0-1,-2 0,1 0,-2-1,1 0,-2 1,0-1,0-1,-1 1,0-6,-1 5,0 1,0-1,-1 0,-1 1,0-1,-1 1,0-1,-1 1,-1 0,0 0,-1 0,0 0,-1 1,0 0,-1 0,0 1,-1 0,0 0,-3-2,8 11,0-1,0 1,0 0,0 0,-1 0,1 1,-1-1,1 1,-1-1,1 1,-1 0,0 1,0-1,1 1,-1 0,0-1,0 2,0-1,1 0,-1 1,0 0,-2 0,-12 5</inkml:trace>
  <inkml:trace contextRef="#ctx0" brushRef="#br0" timeOffset="1933.79">2060 650,'-30'19,"0"1,2 1,0 2,2 1,0 1,2 1,1 1,-9 15,29-39,0 0,0 0,1 0,-1 1,1 0,-1-1,1 1,1 0,-1 0,0 0,1 0,0 0,0 1,0-1,0 0,1 0,0 1,0-1,0 0,0 1,1-1,-1 0,1 0,0 1,1-1,-1 0,1 0,-1 0,1 0,1-1,-1 1,0 0,4 0,0 0,0 0,0-1,0 0,0 0,1 0,-1-1,1 1,0-2,-1 1,1-1,0 0,0 0,0-1,0 0,0 0,0-1,0 0,0 0,4-2,134-50,-126 44,-1 0,0-1,0-1,-1-1,-1 0,0-1,0-1,-2 0,0-1,0-1,-1 0,-1-1,-1 0,0-1,-2 0,0-1,-1 0,0 0,-2-1,0 1,-2-1,0-1,0-8,-4 23,-1-1,0 1,-1-1,1 1,-1 0,-1 0,1 0,-1 0,0 0,0 1,0-1,-1 1,0 0,0 0,-1 0,1 0,-1 1,0 0,0 0,0 0,-1 1,0 0,1 0,-1 0,0 0,0 1,0 0,-1 0,1 1,0 0,-1 0,1 1,-1-1,1 1,-1 1,1-1,-1 1,1 0,0 1,-1-1,-2 2,-72 51,63-36</inkml:trace>
  <inkml:trace contextRef="#ctx0" brushRef="#br0" timeOffset="2315.945">2653 311,'0'9,"0"19,0 8,0 8,-5 1,-2-2,1-3,1 0,2-1,0-3,2-2,1-2,0-3,0 0,0-10,5-14,2-12,0-5</inkml:trace>
  <inkml:trace contextRef="#ctx0" brushRef="#br0" timeOffset="2594.696">2936 340,'-34'28,"-21"15,0 5,13-6,19-11,18-4,15-8,10-7,2-1,2-2,2-2,-4 2,0-1,-5 4,0-1,-2-2</inkml:trace>
  <inkml:trace contextRef="#ctx0" brushRef="#br0" timeOffset="3043.605">3048 763,'30'-61,"3"2,2 1,29-33,-16 48,-47 44,1 0,0-1,-1 1,1 0,-1 0,1 1,-1-1,1 0,-1 0,0 1,0-1,0 1,0-1,0 1,0 0,0-1,0 1,0 0,-1-1,1 1,-1 0,1 0,-1 0,0-1,0 1,0 0,0 0,0 0,0 0,0 0,-1 0,4 14,-2-14,0-1,-1 1,1-1,0 1,0-1,0 1,0-1,0 0,0 0,0 0,1 1,-1-1,0 0,1-1,-1 1,1 0,-1 0,1 0,-1-1,1 1,-1-1,1 1,0-1,-1 0,1 0,0 0,-1 0,1 0,0 0,-1 0,1 0,0-1,-1 1,1 0,-1-1,1 0,-1 1,1-1,60-32,-60 32,5-3,-5 1,1 1,-1 0,0 0,1 0,-1 0,1 0,0 1,-1-1,1 1,0 0,0 0,0 0,0 0,0 0,0 1,0-1,1 1,-1 0,0 0,0 0,0 1,0-1,0 0,0 1,0 0,0 0,0 0,0 0,0 1,0-1,0 1,0-1,61 62,-48-53</inkml:trace>
  <inkml:trace contextRef="#ctx0" brushRef="#br0" timeOffset="3302.034">4092 283,'-766'652,"450"-390,296-246,4-3</inkml:trace>
  <inkml:trace contextRef="#ctx0" brushRef="#br0" timeOffset="3717.468">3754 904,'-26'30,"2"2,1 1,2 0,1 2,-11 28,29-62,1 1,-1-1,1 1,0-1,0 1,0 0,0 0,0-1,0 1,0 0,1 0,-1 0,1 0,-1 0,1 0,0 0,0 0,0 0,0-1,0 1,0 0,0 0,0 0,1 0,-1 0,1 0,0 0,0 0,-1 0,1-1,0 1,0 0,1-1,-1 1,0-1,0 1,1-1,-1 1,1-1,0 0,-1 0,1 0,0 0,-1 0,1 0,0 0,0-1,0 1,0-1,0 1,0-1,12-4,0 0,0-1,0-1,-1 0,0-1,0 0,-1-1,10-9,18-8,-20 12,-7 4,0 1,0 1,1 0,0 0,0 1,0 1,1 0,7 0,-21 5,1-1,0 1,0 0,-1-1,1 1,0 0,0 0,-1 0,1 1,0-1,0 0,-1 1,1-1,0 1,-1-1,1 1,0 0,-1 0,1 0,-1 0,1 0,-1 0,0 0,1 0,-1 0,0 1,0-1,0 1,0-1,0 1,0-1,0 1,-1-1,1 1,0 0,-1-1,1 1,-1 0,0 0,0 0,-7 76,4-59,2-17,1 0,-1 0,1 1,0-1,0 0,0 0,0 0,0 1,0-1,0 0,1 0,-1 0,1 0,0 0,-1 0,1 0,0 0,0 0,1 0,-1 0,0 0,1-1,-1 1,0 0,1-1,0 1,0-1,14 7</inkml:trace>
  <inkml:trace contextRef="#ctx0" brushRef="#br0" timeOffset="4816.609">3810 621,'-2'26,"-2"1,-1-1,-1 0,-1-1,-1 0,-1 0,-2-1,-10 20,-38 104,53-124</inkml:trace>
  <inkml:trace contextRef="#ctx0" brushRef="#br0" timeOffset="8169.299">1072 0,'-4'1,"-1"-1,0 1,1 0,0 0,-1 0,1 0,0 1,-1 0,1 0,0 0,0 0,1 1,-1-1,0 1,1 0,0 0,-1 1,1-1,0 1,1-1,-3 4,1-2,-27 35,2 2,2 2,2 0,2 1,1 2,3 0,2 1,2 1,2 0,2 1,3 0,1 1,3 0,3 46,-1-52,2-1,3 0,1 1,2-1,2 0,3 1,-8-32,1 0,1 0,0 0,0-1,1 0,1 0,0-1,0 0,1 0,1 0,0-1,0-1,1 1,0-1,1-1,0 0,0-1,1 0,0-1,0 0,12 4,51 6,-44-14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2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677 396,'-141'304,"139"-300,-1 0,0 0,1 0,-1 1,1-1,1 1,-1 0,0 0,1-1,0 1,0 0,1 0,0 0,-1 0,1 0,1 0,-1 0,1 0,0 0,0 0,0-1,1 1,0 0,0-1,0 1,0-1,1 1,0-1,-1 0,2 0,-1-1,0 1,1 0,0-1,-1 0,3 1,10 1,0-1,0-1,1 0,-1-1,1-1,0 0,-1-2,1 0,0 0,19-1,15-4,-32-1</inkml:trace>
  <inkml:trace contextRef="#ctx0" brushRef="#br0" timeOffset="365.1">480 227,'43'-34,"19"-15,4-5,-4 7,-14 17,-14 17,-13 17,-5 12,-6 8,1-1,3 2,4-4,3-1,4-3,2-6,-4-3</inkml:trace>
  <inkml:trace contextRef="#ctx0" brushRef="#br0" timeOffset="775.63">0 2,'34'48,"15"39,0 16,-9-2,-11-12,-10-12,-9-9,-6-12,-8-5,-8-7,-3-2,-2-2,-5 1,-7-1,-3-4,-2-2,5-7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1 159,'109'-115,"-108"113,-1 1,1 0,0-1,-1 1,1 0,0 0,0 0,-1-1,1 1,0 0,0 0,0 0,0 0,1 1,-1-1,0 0,0 0,0 1,1-1,-1 0,0 1,1-1,-1 1,1 0,-1 0,0-1,1 1,-1 0,1 0,-1 0,1 0,-1 1,0-1,1 0,-1 0,1 1,-1-1,0 1,1 0,-1-1,0 1,0 0,1 0,-1-1,0 1,0 0,0 0,0 0,0 0,0 1,-1-1,1 0,0 0,0 0,0 2,43 228,-7-5,-9-30,-28-191,1 1,-1 0,1 0,0-1,0 1,0 0,1 0,0 0,0-1,1 1,-1-1,1 0,0 0,1 0,-1 0,3 2,-5-7,1 0,-1 0,1-1,-1 1,1-1,-1 1,0-1,1 1,-1-1,0 0,1 0,-1 0,0 1,0-1,0 0,0-1,0 1,0 0,0 0,0 0,0 0,-1-1,1 1,-1 0,1-1,0 1,-1-1,0 1,1-1,0-1,102-258,-64 171,3 3,4 1,55-76,-43 92,-53 68</inkml:trace>
  <inkml:trace contextRef="#ctx0" brushRef="#br0" timeOffset="1533.947">1524 328,'-9'24,"-14"23,-6 7,-4 0,4-5,1-5,2-6,0 0,0-1,-1-2,-1-3,5-2,2 0,3-2,11-5,6-11,3-8</inkml:trace>
  <inkml:trace contextRef="#ctx0" brushRef="#br0" timeOffset="2117.675">2033 385,'-18'4,"-25"5,1 1,1 2,0 1,1 3,0 1,1 2,1 2,-7 7,43-28,0 1,1-1,-1 1,1 0,-1 0,1-1,0 1,-1 0,1 0,0 1,0-1,-1 0,1 0,0 1,0-1,0 0,1 1,-1-1,0 1,0-1,1 1,-1-1,1 1,0 0,-1-1,1 1,0 0,0-1,0 1,0 0,0-1,0 1,0 0,1-1,-1 1,1-1,-1 1,1 0,0-1,-1 1,1-1,0 0,0 1,0-1,0 0,0 1,0-1,1 0,-1 0,0 0,1 0,-1 0,0 0,1 0,158 13,-159-14,-1 0,1 0,0 1,0-1,0 0,0 1,-1-1,1 1,0-1,-1 1,1-1,0 1,-1-1,1 1,0 0,-1 0,1-1,-1 1,1 0,-1 0,0-1,1 1,-1 0,0 0,0 0,1-1,-1 1,0 0,0 0,0 0,0 0,0 0,0 0,0-1,0 1,-1 0,1 0,0 0,0 0,-1 0,1-1,0 1,-1 0,1 0,-1-1,1 1,-1 0,0-1,1 1,-32 33,3-11,14-13,0 2,1 0,1 0,0 1,0 1,2 0,-1 1,2 0,-3 5,12-18,0 0,0 0,0 0,1 0,-1 0,0 0,1 0,-1 0,1 0,0 0,0 0,0 0,0 0,0 0,0 1,0-1,1 0,-1 0,1 0,-1 0,1 0,0 0,0 0,0 0,0-1,0 1,0 0,1 0,-1-1,0 1,1-1,0 1,-1-1,1 0,0 0,-1 1,1-1,0 0,0-1,0 1,0 0,0-1,0 1,0-1,0 1,1-1,-1 0,1 0,10 0,0 0,0-1,-1-1,1 0,-1 0,1-2,-1 1,0-2,0 1,-1-2,1 1,8-7,14-5,-10 6</inkml:trace>
  <inkml:trace contextRef="#ctx0" brushRef="#br0" timeOffset="97878.164">847 244,'-2'60,"0"-36,2-1,0 0,1 0,1 0,1 0,2 0,6 21,-11-42,0-1,0 0,1 1,-1-1,0 0,1 0,-1 0,1 1,-1-1,1 0,0 0,-1 0,1 0,0 0,0 0,0 0,0 0,0 0,0-1,0 1,0 0,0 0,0-1,0 1,0-1,1 1,-1-1,0 0,0 1,1-1,-1 0,0 0,1 0,-1 0,0 0,0 0,1 0,-1 0,0 0,0-1,1 1,-1-1,0 1,0-1,0 1,1-1,-1 1,0-1,0 0,49-52,-41 43,0-3,1 2,0-1,0 2,1-1,0 1,1 1,0 0,13-7,-22 16,0 0,-1 0,1 0,0 0,-1 0,1 1,-1-1,1 1,-1-1,1 1,-1 0,1 0,-1 1,0-1,1 0,-1 1,0-1,0 1,0 0,0-1,0 1,-1 0,1 0,-1 0,1 1,-1-1,0 0,1 1,-1-1,0 0,-1 1,1-1,0 1,-1 0,1-1,-1 1,0-1,0 1,25 44,-23-46,-1 0,1 0,-1-1,0 1,1 0,0 0,-1-1,1 1,-1-1,1 0,0 1,-1-1,1 0,0 0,-1 0,1 0,0 0,-1 0,1-1,0 1,-1-1,1 1,-1-1,1 1,-1-1,1 0,-1 0,1 0,-1 0,0 0,1 0,-1 0,0 0,0 0,0-1,1 0,36-53,-37 54,109-253,-72 182,-27 54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5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0,'-29'73,"-15"7,-3-3,-4-2,-43 48,-9 15,12-31,74-100,13-13</inkml:trace>
  <inkml:trace contextRef="#ctx0" brushRef="#br0" timeOffset="3969.904">114 85,'-6'-34,"32"61,174 269,-109-160,-50-37,-34-81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1 217,'7'-3,"32"-14,1 2,1 2,1 1,-1 3,19-2,-42 11,0 1,0 1,0 0,0 1,0 1,-1 1,0 0,0 1,14 8,20 5,-50-18,1 0,0 0,-1 1,1-1,0 0,0-1,0 1,0 0,0 0,0-1,0 1,0-1,0 0,0 0,0 0,0 0,0 0,0 0,0 0,0-1,0 1,0-1,0 1,0-1,0 0,0 0,0 0,0 0,-1 0,1 0,0 0,-1-1,1 1,-1-1,1 1,-1-1,0 1,1-1,-1 0,0 0,0 0,-1 1,1-1,0 0,0 0,-1 0,1 0,-1 0,0 0,0-2,-2-5,-1-1,-1 1,0 0,0 0,0 0,-1 0,-1 1,0 0,0 0,0 1,-1-1,0 1,0 1,-1-1,0 1,0 1,0 0,-1 0,-2-1,-41-6,47 16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0 706,'73'27,"-31"-16,1-3,0-1,0-2,1-2,-1-2,40-5,2 3,-73 1</inkml:trace>
  <inkml:trace contextRef="#ctx0" brushRef="#br0" timeOffset="243.29">0 1073,'39'5,"31"-3,9-3,-5 0,-9 0,-11 0,-11 0,-11 0</inkml:trace>
  <inkml:trace contextRef="#ctx0" brushRef="#br0" timeOffset="1316.428">1185 424,'-52'106,"5"2,-29 103,27 20,49-228,-1-1,0 1,1-1,0 1,-1 0,1-1,0 1,0 0,0-1,1 1,-1 0,1-1,-1 1,1-1,0 1,0-1,0 1,1-1,-1 0,0 0,1 1,-1-1,1 0,0 0,0 0,0-1,0 1,0 0,0-1,0 1,1-1,-1 0,0 0,1 1,-1-2,1 1,-1 0,1 0,0-1,-1 0,1 1,-1-1,1 0,0 0,-1-1,1 1,0 0,-1-1,1 0,1 0,12-6,0 0,0-1,-1-1,0-1,0 0,-1 0,-1-2,0 0,10-10,-12 11,24-24,-7 4</inkml:trace>
  <inkml:trace contextRef="#ctx0" brushRef="#br0" timeOffset="1582.457">1636 565,'-14'16,"-21"19,2 2,2 2,1 1,2 1,2 1,2 2,1 0,-3 16,24-56,0 0,0 0,1 0,0 0,0 0,0 0,0 1,1-1,-1 0,1 1,0-1,0 0,1 0,-1 1,1-1,0 0,0 0,1 0,-1 0,1 0,0 0,0 0,0-1,0 1,1-1,-1 1,1-1,0 0,0 0,0 0,1 0,-1-1,1 1,-1-1,1 0,0 0,0 0,0-1,0 1,0-1,0 0,2 0,8-1,-1 0,0-1,1 0,-1-2,0 1,0-2,0 1,0-2,-1 0,0 0,0-1,0-1,-1 0,0 0,0-1,-1-1,0 0,0 0,-1-1,0 0,-1-1,0 1,-1-2,0 1,0-1,-2 0,1 0,-2-1,1 0,-2 1,0-1,0-1,-1 1,0-6,-1 5,0 1,0-1,-1 0,-1 1,0-1,-1 1,0-1,-1 1,-1 0,0 0,-1 0,0 0,-1 1,0 0,-1 0,0 1,-1 0,0 0,-3-2,8 11,0-1,0 1,0 0,0 0,-1 0,1 1,-1-1,1 1,-1-1,1 1,-1 0,0 1,0-1,1 1,-1 0,0-1,0 2,0-1,1 0,-1 1,0 0,-2 0,-12 5</inkml:trace>
  <inkml:trace contextRef="#ctx0" brushRef="#br0" timeOffset="1933.79">2060 650,'-30'19,"0"1,2 1,0 2,2 1,0 1,2 1,1 1,-9 15,29-39,0 0,0 0,1 0,-1 1,1 0,-1-1,1 1,1 0,-1 0,0 0,1 0,0 0,0 1,0-1,0 0,1 0,0 1,0-1,0 0,0 1,1-1,-1 0,1 0,0 1,1-1,-1 0,1 0,-1 0,1 0,1-1,-1 1,0 0,4 0,0 0,0 0,0-1,0 0,0 0,1 0,-1-1,1 1,0-2,-1 1,1-1,0 0,0 0,0-1,0 0,0 0,0-1,0 0,0 0,4-2,134-50,-126 44,-1 0,0-1,0-1,-1-1,-1 0,0-1,0-1,-2 0,0-1,0-1,-1 0,-1-1,-1 0,0-1,-2 0,0-1,-1 0,0 0,-2-1,0 1,-2-1,0-1,0-8,-4 23,-1-1,0 1,-1-1,1 1,-1 0,-1 0,1 0,-1 0,0 0,0 1,0-1,-1 1,0 0,0 0,-1 0,1 0,-1 1,0 0,0 0,0 0,-1 1,0 0,1 0,-1 0,0 0,0 1,0 0,-1 0,1 1,0 0,-1 0,1 1,-1-1,1 1,-1 1,1-1,-1 1,1 0,0 1,-1-1,-2 2,-72 51,63-36</inkml:trace>
  <inkml:trace contextRef="#ctx0" brushRef="#br0" timeOffset="2315.945">2653 311,'0'9,"0"19,0 8,0 8,-5 1,-2-2,1-3,1 0,2-1,0-3,2-2,1-2,0-3,0 0,0-10,5-14,2-12,0-5</inkml:trace>
  <inkml:trace contextRef="#ctx0" brushRef="#br0" timeOffset="2594.696">2936 340,'-34'28,"-21"15,0 5,13-6,19-11,18-4,15-8,10-7,2-1,2-2,2-2,-4 2,0-1,-5 4,0-1,-2-2</inkml:trace>
  <inkml:trace contextRef="#ctx0" brushRef="#br0" timeOffset="3043.605">3048 763,'30'-61,"3"2,2 1,29-33,-16 48,-47 44,1 0,0-1,-1 1,1 0,-1 0,1 1,-1-1,1 0,-1 0,0 1,0-1,0 1,0-1,0 1,0 0,0-1,0 1,0 0,-1-1,1 1,-1 0,1 0,-1 0,0-1,0 1,0 0,0 0,0 0,0 0,0 0,-1 0,4 14,-2-14,0-1,-1 1,1-1,0 1,0-1,0 1,0-1,0 0,0 0,0 0,1 1,-1-1,0 0,1-1,-1 1,1 0,-1 0,1 0,-1-1,1 1,-1-1,1 1,0-1,-1 0,1 0,0 0,-1 0,1 0,0 0,-1 0,1 0,0-1,-1 1,1 0,-1-1,1 0,-1 1,1-1,60-32,-60 32,5-3,-5 1,1 1,-1 0,0 0,1 0,-1 0,1 0,0 1,-1-1,1 1,0 0,0 0,0 0,0 0,0 0,0 1,0-1,1 1,-1 0,0 0,0 0,0 1,0-1,0 0,0 1,0 0,0 0,0 0,0 0,0 1,0-1,0 1,0-1,61 62,-48-53</inkml:trace>
  <inkml:trace contextRef="#ctx0" brushRef="#br0" timeOffset="3302.034">4092 283,'-766'652,"450"-390,296-246,4-3</inkml:trace>
  <inkml:trace contextRef="#ctx0" brushRef="#br0" timeOffset="3717.468">3754 904,'-26'30,"2"2,1 1,2 0,1 2,-11 28,29-62,1 1,-1-1,1 1,0-1,0 1,0 0,0 0,0-1,0 1,0 0,1 0,-1 0,1 0,-1 0,1 0,0 0,0 0,0 0,0-1,0 1,0 0,0 0,0 0,1 0,-1 0,1 0,0 0,0 0,-1 0,1-1,0 1,0 0,1-1,-1 1,0-1,0 1,1-1,-1 1,1-1,0 0,-1 0,1 0,0 0,-1 0,1 0,0 0,0-1,0 1,0-1,0 1,0-1,12-4,0 0,0-1,0-1,-1 0,0-1,0 0,-1-1,10-9,18-8,-20 12,-7 4,0 1,0 1,1 0,0 0,0 1,0 1,1 0,7 0,-21 5,1-1,0 1,0 0,-1-1,1 1,0 0,0 0,-1 0,1 1,0-1,0 0,-1 1,1-1,0 1,-1-1,1 1,0 0,-1 0,1 0,-1 0,1 0,-1 0,0 0,1 0,-1 0,0 1,0-1,0 1,0-1,0 1,0-1,0 1,-1-1,1 1,0 0,-1-1,1 1,-1 0,0 0,0 0,-7 76,4-59,2-17,1 0,-1 0,1 1,0-1,0 0,0 0,0 0,0 1,0-1,0 0,1 0,-1 0,1 0,0 0,-1 0,1 0,0 0,0 0,1 0,-1 0,0 0,1-1,-1 1,0 0,1-1,0 1,0-1,14 7</inkml:trace>
  <inkml:trace contextRef="#ctx0" brushRef="#br0" timeOffset="4816.609">3810 621,'-2'26,"-2"1,-1-1,-1 0,-1-1,-1 0,-1 0,-2-1,-10 20,-38 104,53-124</inkml:trace>
  <inkml:trace contextRef="#ctx0" brushRef="#br0" timeOffset="8169.299">1072 0,'-4'1,"-1"-1,0 1,1 0,0 0,-1 0,1 0,0 1,-1 0,1 0,0 0,0 0,1 1,-1-1,0 1,1 0,0 0,-1 1,1-1,0 1,1-1,-3 4,1-2,-27 35,2 2,2 2,2 0,2 1,1 2,3 0,2 1,2 1,2 0,2 1,3 0,1 1,3 0,3 46,-1-52,2-1,3 0,1 1,2-1,2 0,3 1,-8-32,1 0,1 0,0 0,0-1,1 0,1 0,0-1,0 0,1 0,1 0,0-1,0-1,1 1,0-1,1-1,0 0,0-1,1 0,0-1,0 0,12 4,51 6,-44-14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2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677 396,'-141'304,"139"-300,-1 0,0 0,1 0,-1 1,1-1,1 1,-1 0,0 0,1-1,0 1,0 0,1 0,0 0,-1 0,1 0,1 0,-1 0,1 0,0 0,0 0,0-1,1 1,0 0,0-1,0 1,0-1,1 1,0-1,-1 0,2 0,-1-1,0 1,1 0,0-1,-1 0,3 1,10 1,0-1,0-1,1 0,-1-1,1-1,0 0,-1-2,1 0,0 0,19-1,15-4,-32-1</inkml:trace>
  <inkml:trace contextRef="#ctx0" brushRef="#br0" timeOffset="365.1">480 227,'43'-34,"19"-15,4-5,-4 7,-14 17,-14 17,-13 17,-5 12,-6 8,1-1,3 2,4-4,3-1,4-3,2-6,-4-3</inkml:trace>
  <inkml:trace contextRef="#ctx0" brushRef="#br0" timeOffset="775.63">0 2,'34'48,"15"39,0 16,-9-2,-11-12,-10-12,-9-9,-6-12,-8-5,-8-7,-3-2,-2-2,-5 1,-7-1,-3-4,-2-2,5-7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1 159,'109'-115,"-108"113,-1 1,1 0,0-1,-1 1,1 0,0 0,0 0,-1-1,1 1,0 0,0 0,0 0,0 0,1 1,-1-1,0 0,0 0,0 1,1-1,-1 0,0 1,1-1,-1 1,1 0,-1 0,0-1,1 1,-1 0,1 0,-1 0,1 0,-1 1,0-1,1 0,-1 0,1 1,-1-1,0 1,1 0,-1-1,0 1,0 0,1 0,-1-1,0 1,0 0,0 0,0 0,0 0,0 1,-1-1,1 0,0 0,0 0,0 2,43 228,-7-5,-9-30,-28-191,1 1,-1 0,1 0,0-1,0 1,0 0,1 0,0 0,0-1,1 1,-1-1,1 0,0 0,1 0,-1 0,3 2,-5-7,1 0,-1 0,1-1,-1 1,1-1,-1 1,0-1,1 1,-1-1,0 0,1 0,-1 0,0 1,0-1,0 0,0-1,0 1,0 0,0 0,0 0,0 0,-1-1,1 1,-1 0,1-1,0 1,-1-1,0 1,1-1,0-1,102-258,-64 171,3 3,4 1,55-76,-43 92,-53 68</inkml:trace>
  <inkml:trace contextRef="#ctx0" brushRef="#br0" timeOffset="1533.947">1524 328,'-9'24,"-14"23,-6 7,-4 0,4-5,1-5,2-6,0 0,0-1,-1-2,-1-3,5-2,2 0,3-2,11-5,6-11,3-8</inkml:trace>
  <inkml:trace contextRef="#ctx0" brushRef="#br0" timeOffset="2117.675">2033 385,'-18'4,"-25"5,1 1,1 2,0 1,1 3,0 1,1 2,1 2,-7 7,43-28,0 1,1-1,-1 1,1 0,-1 0,1-1,0 1,-1 0,1 0,0 1,0-1,-1 0,1 0,0 1,0-1,0 0,1 1,-1-1,0 1,0-1,1 1,-1-1,1 1,0 0,-1-1,1 1,0 0,0-1,0 1,0 0,0-1,0 1,0 0,1-1,-1 1,1-1,-1 1,1 0,0-1,-1 1,1-1,0 0,0 1,0-1,0 0,0 1,0-1,1 0,-1 0,0 0,1 0,-1 0,0 0,1 0,158 13,-159-14,-1 0,1 0,0 1,0-1,0 0,0 1,-1-1,1 1,0-1,-1 1,1-1,0 1,-1-1,1 1,0 0,-1 0,1-1,-1 1,1 0,-1 0,0-1,1 1,-1 0,0 0,0 0,1-1,-1 1,0 0,0 0,0 0,0 0,0 0,0 0,0-1,0 1,-1 0,1 0,0 0,0 0,-1 0,1-1,0 1,-1 0,1 0,-1-1,1 1,-1 0,0-1,1 1,-32 33,3-11,14-13,0 2,1 0,1 0,0 1,0 1,2 0,-1 1,2 0,-3 5,12-18,0 0,0 0,0 0,1 0,-1 0,0 0,1 0,-1 0,1 0,0 0,0 0,0 0,0 0,0 0,0 1,0-1,1 0,-1 0,1 0,-1 0,1 0,0 0,0 0,0 0,0-1,0 1,0 0,1 0,-1-1,0 1,1-1,0 1,-1-1,1 0,0 0,-1 1,1-1,0 0,0-1,0 1,0 0,0-1,0 1,0-1,0 1,1-1,-1 0,1 0,10 0,0 0,0-1,-1-1,1 0,-1 0,1-2,-1 1,0-2,0 1,-1-2,1 1,8-7,14-5,-10 6</inkml:trace>
  <inkml:trace contextRef="#ctx0" brushRef="#br0" timeOffset="97878.164">847 244,'-2'60,"0"-36,2-1,0 0,1 0,1 0,1 0,2 0,6 21,-11-42,0-1,0 0,1 1,-1-1,0 0,1 0,-1 0,1 1,-1-1,1 0,0 0,-1 0,1 0,0 0,0 0,0 0,0 0,0 0,0-1,0 1,0 0,0 0,0-1,0 1,0-1,1 1,-1-1,0 0,0 1,1-1,-1 0,0 0,1 0,-1 0,0 0,0 0,1 0,-1 0,0 0,0-1,1 1,-1-1,0 1,0-1,0 1,1-1,-1 1,0-1,0 0,49-52,-41 43,0-3,1 2,0-1,0 2,1-1,0 1,1 1,0 0,13-7,-22 16,0 0,-1 0,1 0,0 0,-1 0,1 1,-1-1,1 1,-1-1,1 1,-1 0,1 0,-1 1,0-1,1 0,-1 1,0-1,0 1,0 0,0-1,0 1,-1 0,1 0,-1 0,1 1,-1-1,0 0,1 1,-1-1,0 0,-1 1,1-1,0 1,-1 0,1-1,-1 1,0-1,0 1,25 44,-23-46,-1 0,1 0,-1-1,0 1,1 0,0 0,-1-1,1 1,-1-1,1 0,0 1,-1-1,1 0,0 0,-1 0,1 0,0 0,-1 0,1-1,0 1,-1-1,1 1,-1-1,1 1,-1-1,1 0,-1 0,1 0,-1 0,0 0,1 0,-1 0,0 0,0 0,0-1,1 0,36-53,-37 54,109-253,-72 182,-27 54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1 217,'7'-3,"32"-14,1 2,1 2,1 1,-1 3,19-2,-42 11,0 1,0 1,0 0,0 1,0 1,-1 1,0 0,0 1,14 8,20 5,-50-18,1 0,0 0,-1 1,1-1,0 0,0-1,0 1,0 0,0 0,0-1,0 1,0-1,0 0,0 0,0 0,0 0,0 0,0 0,0 0,0-1,0 1,0-1,0 1,0-1,0 0,0 0,0 0,0 0,-1 0,1 0,0 0,-1-1,1 1,-1-1,1 1,-1-1,0 1,1-1,-1 0,0 0,0 0,-1 1,1-1,0 0,0 0,-1 0,1 0,-1 0,0 0,0-2,-2-5,-1-1,-1 1,0 0,0 0,0 0,-1 0,-1 1,0 0,0 0,0 1,-1-1,0 1,0 1,-1-1,0 1,0 1,0 0,-1 0,-2-1,-41-6,47 16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0 706,'73'27,"-31"-16,1-3,0-1,0-2,1-2,-1-2,40-5,2 3,-73 1</inkml:trace>
  <inkml:trace contextRef="#ctx0" brushRef="#br0" timeOffset="243.29">0 1073,'39'5,"31"-3,9-3,-5 0,-9 0,-11 0,-11 0,-11 0</inkml:trace>
  <inkml:trace contextRef="#ctx0" brushRef="#br0" timeOffset="1316.428">1185 424,'-52'106,"5"2,-29 103,27 20,49-228,-1-1,0 1,1-1,0 1,-1 0,1-1,0 1,0 0,0-1,1 1,-1 0,1-1,-1 1,1-1,0 1,0-1,0 1,1-1,-1 0,0 0,1 1,-1-1,1 0,0 0,0 0,0-1,0 1,0 0,0-1,0 1,1-1,-1 0,0 0,1 1,-1-2,1 1,-1 0,1 0,0-1,-1 0,1 1,-1-1,1 0,0 0,-1-1,1 1,0 0,-1-1,1 0,1 0,12-6,0 0,0-1,-1-1,0-1,0 0,-1 0,-1-2,0 0,10-10,-12 11,24-24,-7 4</inkml:trace>
  <inkml:trace contextRef="#ctx0" brushRef="#br0" timeOffset="1582.457">1636 565,'-14'16,"-21"19,2 2,2 2,1 1,2 1,2 1,2 2,1 0,-3 16,24-56,0 0,0 0,1 0,0 0,0 0,0 0,0 1,1-1,-1 0,1 1,0-1,0 0,1 0,-1 1,1-1,0 0,0 0,1 0,-1 0,1 0,0 0,0 0,0-1,0 1,1-1,-1 1,1-1,0 0,0 0,0 0,1 0,-1-1,1 1,-1-1,1 0,0 0,0 0,0-1,0 1,0-1,0 0,2 0,8-1,-1 0,0-1,1 0,-1-2,0 1,0-2,0 1,0-2,-1 0,0 0,0-1,0-1,-1 0,0 0,0-1,-1-1,0 0,0 0,-1-1,0 0,-1-1,0 1,-1-2,0 1,0-1,-2 0,1 0,-2-1,1 0,-2 1,0-1,0-1,-1 1,0-6,-1 5,0 1,0-1,-1 0,-1 1,0-1,-1 1,0-1,-1 1,-1 0,0 0,-1 0,0 0,-1 1,0 0,-1 0,0 1,-1 0,0 0,-3-2,8 11,0-1,0 1,0 0,0 0,-1 0,1 1,-1-1,1 1,-1-1,1 1,-1 0,0 1,0-1,1 1,-1 0,0-1,0 2,0-1,1 0,-1 1,0 0,-2 0,-12 5</inkml:trace>
  <inkml:trace contextRef="#ctx0" brushRef="#br0" timeOffset="1933.79">2060 650,'-30'19,"0"1,2 1,0 2,2 1,0 1,2 1,1 1,-9 15,29-39,0 0,0 0,1 0,-1 1,1 0,-1-1,1 1,1 0,-1 0,0 0,1 0,0 0,0 1,0-1,0 0,1 0,0 1,0-1,0 0,0 1,1-1,-1 0,1 0,0 1,1-1,-1 0,1 0,-1 0,1 0,1-1,-1 1,0 0,4 0,0 0,0 0,0-1,0 0,0 0,1 0,-1-1,1 1,0-2,-1 1,1-1,0 0,0 0,0-1,0 0,0 0,0-1,0 0,0 0,4-2,134-50,-126 44,-1 0,0-1,0-1,-1-1,-1 0,0-1,0-1,-2 0,0-1,0-1,-1 0,-1-1,-1 0,0-1,-2 0,0-1,-1 0,0 0,-2-1,0 1,-2-1,0-1,0-8,-4 23,-1-1,0 1,-1-1,1 1,-1 0,-1 0,1 0,-1 0,0 0,0 1,0-1,-1 1,0 0,0 0,-1 0,1 0,-1 1,0 0,0 0,0 0,-1 1,0 0,1 0,-1 0,0 0,0 1,0 0,-1 0,1 1,0 0,-1 0,1 1,-1-1,1 1,-1 1,1-1,-1 1,1 0,0 1,-1-1,-2 2,-72 51,63-36</inkml:trace>
  <inkml:trace contextRef="#ctx0" brushRef="#br0" timeOffset="2315.945">2653 311,'0'9,"0"19,0 8,0 8,-5 1,-2-2,1-3,1 0,2-1,0-3,2-2,1-2,0-3,0 0,0-10,5-14,2-12,0-5</inkml:trace>
  <inkml:trace contextRef="#ctx0" brushRef="#br0" timeOffset="2594.696">2936 340,'-34'28,"-21"15,0 5,13-6,19-11,18-4,15-8,10-7,2-1,2-2,2-2,-4 2,0-1,-5 4,0-1,-2-2</inkml:trace>
  <inkml:trace contextRef="#ctx0" brushRef="#br0" timeOffset="3043.605">3048 763,'30'-61,"3"2,2 1,29-33,-16 48,-47 44,1 0,0-1,-1 1,1 0,-1 0,1 1,-1-1,1 0,-1 0,0 1,0-1,0 1,0-1,0 1,0 0,0-1,0 1,0 0,-1-1,1 1,-1 0,1 0,-1 0,0-1,0 1,0 0,0 0,0 0,0 0,0 0,-1 0,4 14,-2-14,0-1,-1 1,1-1,0 1,0-1,0 1,0-1,0 0,0 0,0 0,1 1,-1-1,0 0,1-1,-1 1,1 0,-1 0,1 0,-1-1,1 1,-1-1,1 1,0-1,-1 0,1 0,0 0,-1 0,1 0,0 0,-1 0,1 0,0-1,-1 1,1 0,-1-1,1 0,-1 1,1-1,60-32,-60 32,5-3,-5 1,1 1,-1 0,0 0,1 0,-1 0,1 0,0 1,-1-1,1 1,0 0,0 0,0 0,0 0,0 0,0 1,0-1,1 1,-1 0,0 0,0 0,0 1,0-1,0 0,0 1,0 0,0 0,0 0,0 0,0 1,0-1,0 1,0-1,61 62,-48-53</inkml:trace>
  <inkml:trace contextRef="#ctx0" brushRef="#br0" timeOffset="3302.034">4092 283,'-766'652,"450"-390,296-246,4-3</inkml:trace>
  <inkml:trace contextRef="#ctx0" brushRef="#br0" timeOffset="3717.468">3754 904,'-26'30,"2"2,1 1,2 0,1 2,-11 28,29-62,1 1,-1-1,1 1,0-1,0 1,0 0,0 0,0-1,0 1,0 0,1 0,-1 0,1 0,-1 0,1 0,0 0,0 0,0 0,0-1,0 1,0 0,0 0,0 0,1 0,-1 0,1 0,0 0,0 0,-1 0,1-1,0 1,0 0,1-1,-1 1,0-1,0 1,1-1,-1 1,1-1,0 0,-1 0,1 0,0 0,-1 0,1 0,0 0,0-1,0 1,0-1,0 1,0-1,12-4,0 0,0-1,0-1,-1 0,0-1,0 0,-1-1,10-9,18-8,-20 12,-7 4,0 1,0 1,1 0,0 0,0 1,0 1,1 0,7 0,-21 5,1-1,0 1,0 0,-1-1,1 1,0 0,0 0,-1 0,1 1,0-1,0 0,-1 1,1-1,0 1,-1-1,1 1,0 0,-1 0,1 0,-1 0,1 0,-1 0,0 0,1 0,-1 0,0 1,0-1,0 1,0-1,0 1,0-1,0 1,-1-1,1 1,0 0,-1-1,1 1,-1 0,0 0,0 0,-7 76,4-59,2-17,1 0,-1 0,1 1,0-1,0 0,0 0,0 0,0 1,0-1,0 0,1 0,-1 0,1 0,0 0,-1 0,1 0,0 0,0 0,1 0,-1 0,0 0,1-1,-1 1,0 0,1-1,0 1,0-1,14 7</inkml:trace>
  <inkml:trace contextRef="#ctx0" brushRef="#br0" timeOffset="4816.609">3810 621,'-2'26,"-2"1,-1-1,-1 0,-1-1,-1 0,-1 0,-2-1,-10 20,-38 104,53-124</inkml:trace>
  <inkml:trace contextRef="#ctx0" brushRef="#br0" timeOffset="8169.299">1072 0,'-4'1,"-1"-1,0 1,1 0,0 0,-1 0,1 0,0 1,-1 0,1 0,0 0,0 0,1 1,-1-1,0 1,1 0,0 0,-1 1,1-1,0 1,1-1,-3 4,1-2,-27 35,2 2,2 2,2 0,2 1,1 2,3 0,2 1,2 1,2 0,2 1,3 0,1 1,3 0,3 46,-1-52,2-1,3 0,1 1,2-1,2 0,3 1,-8-32,1 0,1 0,0 0,0-1,1 0,1 0,0-1,0 0,1 0,1 0,0-1,0-1,1 1,0-1,1-1,0 0,0-1,1 0,0-1,0 0,12 4,51 6,-44-14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2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677 396,'-141'304,"139"-300,-1 0,0 0,1 0,-1 1,1-1,1 1,-1 0,0 0,1-1,0 1,0 0,1 0,0 0,-1 0,1 0,1 0,-1 0,1 0,0 0,0 0,0-1,1 1,0 0,0-1,0 1,0-1,1 1,0-1,-1 0,2 0,-1-1,0 1,1 0,0-1,-1 0,3 1,10 1,0-1,0-1,1 0,-1-1,1-1,0 0,-1-2,1 0,0 0,19-1,15-4,-32-1</inkml:trace>
  <inkml:trace contextRef="#ctx0" brushRef="#br0" timeOffset="365.1">480 227,'43'-34,"19"-15,4-5,-4 7,-14 17,-14 17,-13 17,-5 12,-6 8,1-1,3 2,4-4,3-1,4-3,2-6,-4-3</inkml:trace>
  <inkml:trace contextRef="#ctx0" brushRef="#br0" timeOffset="775.63">0 2,'34'48,"15"39,0 16,-9-2,-11-12,-10-12,-9-9,-6-12,-8-5,-8-7,-3-2,-2-2,-5 1,-7-1,-3-4,-2-2,5-7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1 159,'109'-115,"-108"113,-1 1,1 0,0-1,-1 1,1 0,0 0,0 0,-1-1,1 1,0 0,0 0,0 0,0 0,1 1,-1-1,0 0,0 0,0 1,1-1,-1 0,0 1,1-1,-1 1,1 0,-1 0,0-1,1 1,-1 0,1 0,-1 0,1 0,-1 1,0-1,1 0,-1 0,1 1,-1-1,0 1,1 0,-1-1,0 1,0 0,1 0,-1-1,0 1,0 0,0 0,0 0,0 0,0 1,-1-1,1 0,0 0,0 0,0 2,43 228,-7-5,-9-30,-28-191,1 1,-1 0,1 0,0-1,0 1,0 0,1 0,0 0,0-1,1 1,-1-1,1 0,0 0,1 0,-1 0,3 2,-5-7,1 0,-1 0,1-1,-1 1,1-1,-1 1,0-1,1 1,-1-1,0 0,1 0,-1 0,0 1,0-1,0 0,0-1,0 1,0 0,0 0,0 0,0 0,-1-1,1 1,-1 0,1-1,0 1,-1-1,0 1,1-1,0-1,102-258,-64 171,3 3,4 1,55-76,-43 92,-53 68</inkml:trace>
  <inkml:trace contextRef="#ctx0" brushRef="#br0" timeOffset="1533.947">1524 328,'-9'24,"-14"23,-6 7,-4 0,4-5,1-5,2-6,0 0,0-1,-1-2,-1-3,5-2,2 0,3-2,11-5,6-11,3-8</inkml:trace>
  <inkml:trace contextRef="#ctx0" brushRef="#br0" timeOffset="2117.675">2033 385,'-18'4,"-25"5,1 1,1 2,0 1,1 3,0 1,1 2,1 2,-7 7,43-28,0 1,1-1,-1 1,1 0,-1 0,1-1,0 1,-1 0,1 0,0 1,0-1,-1 0,1 0,0 1,0-1,0 0,1 1,-1-1,0 1,0-1,1 1,-1-1,1 1,0 0,-1-1,1 1,0 0,0-1,0 1,0 0,0-1,0 1,0 0,1-1,-1 1,1-1,-1 1,1 0,0-1,-1 1,1-1,0 0,0 1,0-1,0 0,0 1,0-1,1 0,-1 0,0 0,1 0,-1 0,0 0,1 0,158 13,-159-14,-1 0,1 0,0 1,0-1,0 0,0 1,-1-1,1 1,0-1,-1 1,1-1,0 1,-1-1,1 1,0 0,-1 0,1-1,-1 1,1 0,-1 0,0-1,1 1,-1 0,0 0,0 0,1-1,-1 1,0 0,0 0,0 0,0 0,0 0,0 0,0-1,0 1,-1 0,1 0,0 0,0 0,-1 0,1-1,0 1,-1 0,1 0,-1-1,1 1,-1 0,0-1,1 1,-32 33,3-11,14-13,0 2,1 0,1 0,0 1,0 1,2 0,-1 1,2 0,-3 5,12-18,0 0,0 0,0 0,1 0,-1 0,0 0,1 0,-1 0,1 0,0 0,0 0,0 0,0 0,0 0,0 1,0-1,1 0,-1 0,1 0,-1 0,1 0,0 0,0 0,0 0,0-1,0 1,0 0,1 0,-1-1,0 1,1-1,0 1,-1-1,1 0,0 0,-1 1,1-1,0 0,0-1,0 1,0 0,0-1,0 1,0-1,0 1,1-1,-1 0,1 0,10 0,0 0,0-1,-1-1,1 0,-1 0,1-2,-1 1,0-2,0 1,-1-2,1 1,8-7,14-5,-10 6</inkml:trace>
  <inkml:trace contextRef="#ctx0" brushRef="#br0" timeOffset="97878.164">847 244,'-2'60,"0"-36,2-1,0 0,1 0,1 0,1 0,2 0,6 21,-11-42,0-1,0 0,1 1,-1-1,0 0,1 0,-1 0,1 1,-1-1,1 0,0 0,-1 0,1 0,0 0,0 0,0 0,0 0,0 0,0-1,0 1,0 0,0 0,0-1,0 1,0-1,1 1,-1-1,0 0,0 1,1-1,-1 0,0 0,1 0,-1 0,0 0,0 0,1 0,-1 0,0 0,0-1,1 1,-1-1,0 1,0-1,0 1,1-1,-1 1,0-1,0 0,49-52,-41 43,0-3,1 2,0-1,0 2,1-1,0 1,1 1,0 0,13-7,-22 16,0 0,-1 0,1 0,0 0,-1 0,1 1,-1-1,1 1,-1-1,1 1,-1 0,1 0,-1 1,0-1,1 0,-1 1,0-1,0 1,0 0,0-1,0 1,-1 0,1 0,-1 0,1 1,-1-1,0 0,1 1,-1-1,0 0,-1 1,1-1,0 1,-1 0,1-1,-1 1,0-1,0 1,25 44,-23-46,-1 0,1 0,-1-1,0 1,1 0,0 0,-1-1,1 1,-1-1,1 0,0 1,-1-1,1 0,0 0,-1 0,1 0,0 0,-1 0,1-1,0 1,-1-1,1 1,-1-1,1 1,-1-1,1 0,-1 0,1 0,-1 0,0 0,1 0,-1 0,0 0,0 0,0-1,1 0,36-53,-37 54,109-253,-72 182,-27 54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9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0 898,'56'-50,"-3"-1,-2-3,-3-2,-2-3,-2-1,-2-4,57-131,-78 147,2 1,2 0,2 2,2 1,6-3,-34 45,0 0,0 0,1 0,-1 0,1 0,-1 0,1 1,0-1,0 1,0-1,0 1,0-1,0 1,0 0,0 0,0 0,1 0,-1 1,0-1,1 1,-1-1,0 1,1 0,-1 0,1 0,-1 0,0 0,1 0,-1 1,0-1,1 1,-1 0,0 0,1 0,-1 0,0 0,0 0,0 0,0 1,0-1,0 1,-1-1,1 1,0 0,-1 0,1 0,-1 0,0 0,13 21,-2 2,-1-1,-1 1,-2 0,0 1,-1 0,-2 1,1 13,13 48,23 204,-39-263,1 1,2-1,0 1,2-2,2 1,0-1,2-1,13 23,-78-93,35 34</inkml:trace>
  <inkml:trace contextRef="#ctx0" brushRef="#br0" timeOffset="244.253">227 587,'43'-4,"38"-8,15 0,1 1,-11 2,-11 4,-14 1,-11 3,-6 0,-5 1,-4-4,-4-2,-2 1,-1 1,-5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0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1,'-24'28,"-13"20,-5 6,1 4,1-4,4-6,7-6,4-6,1-4,6-2,0-2,3-1,0 0,2 0,3-5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1 162,'0'-1,"0"0,0 0,0 0,0 0,1 0,-1 0,1 0,-1 0,0 0,1 0,-1 0,1 1,0-1,-1 0,1 0,0 0,0 1,-1-1,1 0,0 1,0-1,0 1,0-1,0 1,0-1,-1 1,1 0,0-1,0 1,0 0,1 0,-1 0,0 0,0 0,0 0,0 0,0 0,0 0,0 0,0 1,0-1,0 0,0 1,0-1,0 0,-1 1,1 0,0-1,0 1,0-1,0 1,-1 0,1 0,0-1,-1 1,1 0,-1 0,1 0,-1 0,1 0,0 0,27 63,67 365,-74-331,-13-51,3-1,1 0,3-1,3 5,5-14,-23-36,1 1,-1-1,1 1,-1-1,1 1,-1-1,1 1,-1-1,1 0,-1 1,1-1,-1 0,1 1,0-1,-1 0,1 0,-1 0,1 0,0 1,-1-1,1 0,0 0,-1 0,1 0,0 0,-1-1,1 1,0 0,-1 0,1 0,-1 0,1-1,0 1,-1 0,1-1,-1 1,1 0,-1-1,1 1,-1-1,1 1,-1-1,1 1,-1-1,0 1,1-1,-1 1,0-1,1 0,-1 1,0-1,0 1,0-1,1 0,-1 1,0-1,0 0,0 1,0-1,0 0,0 1,85-426,-54 300,6 1,20-39,16-1,-67 166,-5 10</inkml:trace>
  <inkml:trace contextRef="#ctx0" brushRef="#br0" timeOffset="4748.253">762 641,'-225'287,"222"-285,2 0,0 1,0-2,0 1,-1 0,1 0,-1 0,1 0,-1-1,0 1,1-1,-1 0,0 1,0-1,0 0,0 0,0 0,-1 0,1 0,0-1,0 1,-1-1,1 1,0-1,11-40,13 3,2 0,2 1,2 2,1 1,1 1,1 1,13-6,-35 29,45-30,-53 37,0 0,0 1,1-1,-1 1,0-1,0 1,1-1,-1 1,0 0,1 0,-1-1,0 1,0 0,1 0,-1 1,0-1,1 0,-1 0,0 1,1-1,-1 0,0 1,0-1,1 1,-1 0,0-1,0 1,0 0,0 0,0 0,0 0,0 0,0 0,0 0,-1 0,1 0,0 0,-1 0,1 0,-1 1,1-1,-1 0,1 0,11 135,18 27,-30-162,1 0,-1 0,0 0,1 0,-1 0,0 0,0 0,0-1,0 1,0 0,0 0,0 0,0 0,0 0,0 0,-1 0,1 0,0 0,-1 0,1 0,-1 0,1 0,-1 0,1-1,-1 1,1 0,-1 0,0-1,0 1,1 0,-1-1,0 1,0-1,0 1,1-1,-1 1,0-1,0 0,0 1,0-1,0 0,0 0,0 0,0 1,0-1,0 0,0 0,0-1,0 1,0 0,0 0,0 0,0-1,0 1,0-1,-58-18,-134-49,175 60</inkml:trace>
  <inkml:trace contextRef="#ctx0" brushRef="#br0" timeOffset="5962.603">1299 586,'3'-15,"0"-1,-11 22,-57 94,-91 136,137-209,1 1,2 0,0 1,3 1,0 1,2 0,-4 18,16-13,6-31</inkml:trace>
  <inkml:trace contextRef="#ctx0" brushRef="#br0" timeOffset="6678.569">1666 839,'-1'-4,"0"0,0 0,0-1,-1 1,0 0,1 0,-1 1,-1-1,1 0,0 1,-1-1,0 1,0 0,0-1,0 1,0 1,-1-1,1 1,-1-1,0 1,0 0,0 0,0 0,0 1,0 0,0 0,0 0,-1 0,1 0,0 1,-1 0,1 0,0 0,-1 0,1 1,0 0,-1-1,1 2,0-1,0 0,0 1,0 0,0 0,0 0,-4 0,-1 0,0 1,1 0,0 0,0 1,0 0,0 0,0 1,1 0,0 1,0-1,0 1,1 1,0-1,0 1,1 0,0 0,0 1,0 0,1 0,0 0,1 0,0 0,0 1,0 4,4-10,0 1,0-1,1 1,0-1,-1 1,1-1,0 0,1 0,-1 0,1 0,-1 0,1-1,0 1,0-1,0 1,0-1,0 0,1-1,-1 1,1 0,-1-1,1 0,-1 0,1 0,0 0,0 0,-1-1,1 0,0 0,0 0,0 0,-1 0,1-1,0 0,0 0,1 0,19 1,-23 0,-1 0,1-1,0 1,-1 0,1 0,0 0,-1-1,1 1,0 0,0 0,-1 0,1 0,0 0,-1 0,1 0,0 1,0-1,-1 0,1 0,0 0,-1 1,1-1,-1 0,1 1,0-1,-1 1,1-1,-1 1,1-1,-1 1,1-1,-1 1,1-1,-1 1,0-1,1 1,-1 0,0-1,1 1,-1 0,0-1,0 1,0 0,0-1,0 1,0 0,0 0,0-1,0 1,0 0,0-1,0 1,0 0,0-1,-1 1,1 0,0-1,0 1,-1 0,1 0,-34 32,31-30,-128 112,129-113,1 0,-1 0,1 0,0 0,0 1,-1-1,1 1,1-1,-1 1,0-1,1 1,-1-1,1 1,0 0,0-1,0 1,0 0,0-1,1 1,-1-1,1 1,-1-1,1 1,0-1,0 1,0-1,1 0,-1 1,0-1,1 0,0 0,-1 0,1 0,0 0,0 0,0-1,0 1,0-1,1 1,99 36,-89-36,-1-2,1 0,0 0,-1-1,1 0,-1-1,1-1,-1 0,5-2,2-1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6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0 259,'36'-11,"8"-6,2 2,0 3,1 1,0 2,1 3,28 0,213 38,-155-38,-133 6,0 0,-1 0,1 0,-1-1,1 1,-1 0,1 0,-1-1,1 1,-1 0,1-1,-1 1,1-1,-1 1,1 0,-1-1,0 1,1-1,-1 1,0-1,1 0,-1 1,0-1,0 1,0-1,1 1,-1-1,0 0,0 1,0-1,0 1,0-1,0 0,0 1,0-1,0 1,0-1,-1 1,1-1,0 0,0 1,-1-1,1 1,0-1,0 1,-1-1,1 1,-1-1,1 1,0-1,-1 1,1 0,-1-1,1 1,-1 0,1-1,-1 1,1 0,-1 0,0-1,1 1,-1 0,0 0,-41-27,36 23,-161-120,150 108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1,'29'5,"28"1,10 0,3-6,-6-3,-9-1,-4 1,-6 0,-5 0,-6 2,-3 0,-3 1,0 0,-1 0,0 0,-4 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1,'44'10,"37"-3,15-1,1-2,-7-2,-8-1,-10-1,-11-1,-12 1,-14 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5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1 145,'176'-115,"-173"112,-1 0,1 1,1-1,-1 1,0-1,1 1,-1 0,1 1,-1-1,1 1,0-1,0 1,-1 0,1 0,0 1,0-1,0 1,0 0,0 0,0 0,0 1,0-1,0 1,0 0,0 0,0 1,-1-1,1 1,0-1,-1 1,0 0,2 1,18 27,-1 0,-1 2,-2 0,-1 1,-2 1,10 30,-13-34,-2 0,-1 1,-1 1,-2 0,-1 0,-1 0,-2 0,-1 1,-2 0,-1-1,-1 1,-2-1,-2 1,-1-2,-1 1,-11 28,12-48,1 0,-2 0,0 0,0-1,-1-1,0 1,-1-1,0-1,-1 0,1 0,-2-1,1 0,-1-1,-1-1,1 0,-13 4,23-9,-1 0,1 0,0-1,-1 1,1-1,-1 1,1-1,-1 0,1 0,-1 0,1-1,-1 1,1 0,-1-1,1 0,-1 1,1-1,0 0,-1 0,1 0,0-1,0 1,0 0,0-1,0 0,0 1,0-1,1 0,-1 0,1 0,-1 0,1 0,0 0,-1-1,1 1,0 0,1-1,-1 1,0 0,1-1,-1 1,1-1,0 1,0-1,0 1,0-1,0 1,0-1,1-1,6-32,1 0,2 1,2 0,1 0,1 1,14-22,7-20,-3 7,-17 45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6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1 382,'112'-120,"6"4,23-10,-140 125,-1 0,1-1,0 1,-1 0,1 0,0 0,0 0,0 0,0 0,0 0,0 0,0 0,1 0,-1 1,0-1,0 0,1 1,-1-1,0 1,1-1,-1 1,1 0,-1 0,0 0,1 0,-1-1,1 2,-1-1,0 0,1 0,-1 0,1 1,-1-1,0 1,0-1,1 1,-1-1,0 1,0 0,1 0,-1-1,0 1,0 0,0 0,0 0,0 0,0 1,-1-1,2 1,44 159,21-51,-56-93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7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1,'-34'38,"-10"27,-4 3,7-6,11-8,5-9,7-7,2-10,3-5,5-7</inkml:trace>
  <inkml:trace contextRef="#ctx0" brushRef="#br0" timeOffset="487.809">702 113,'-9'-3,"1"2,0-1,-1 1,1 0,-1 1,1 0,-1 0,1 1,0 0,-1 0,-6 3,10-3,-14 3,0 1,0 1,1 1,0 0,0 2,1 0,0 0,0 2,1 0,0 1,1 1,1 0,-11 13,23-25,1 0,-1 1,1-1,-1 0,1 1,0-1,0 1,-1-1,1 1,0-1,1 1,-1 0,0 0,0-1,1 1,-1 0,1 0,-1 0,1 0,0-1,0 1,0 0,0 0,0 0,0 0,1 0,-1 0,1 0,-1-1,1 1,-1 0,1 0,0-1,0 1,0 0,0-1,0 1,1-1,-1 1,0-1,1 0,-1 1,0-1,1 0,0 0,-1 0,1 0,0 0,-1-1,1 1,0 0,0-1,0 1,0-1,0 0,0 0,49 6,-45-7,-1 1,1 0,-1 0,0 0,1 1,-1 0,0 0,1 0,-1 1,0-1,0 1,0 1,0-1,-1 1,1 0,0 0,-1 0,0 0,1 2,-5-1,1 0,-1 0,0 0,0 0,-1 0,1 1,-1-1,0 0,0 0,0 0,-1-1,0 1,1 0,-1 0,0-1,-1 1,1-1,-1 0,1 1,-1-1,0 0,0-1,0 1,-1-1,1 1,-1-1,1 0,-1 0,-2 0,-131 95,136-96,-1-1,1 1,-1 0,1 0,0 0,-1 0,1 0,0 0,0 0,0 0,0 0,0 1,0-1,0 0,0 1,0-1,1 1,-1-1,0 1,1-1,0 1,-1 0,1-1,0 1,0-1,0 1,0 0,0-1,0 1,0-1,0 1,1 0,-1-1,1 1,-1-1,1 1,0-1,-1 1,1-1,0 0,0 1,0-1,0 0,0 1,0-1,1 0,-1 0,0 0,0 0,1 0,-1-1,1 1,-1 0,1-1,-1 1,1-1,-1 1,1-1,-1 0,2 1,14 2,0-1,0-1,0 0,0-1,1-1,-1-1,-1 0,1-1,8-3,50-6,76 7,-128 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8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1,'17'512,"-6"-99,-11-402</inkml:trace>
  <inkml:trace contextRef="#ctx0" brushRef="#br0" timeOffset="187.168">0 566,'43'-5,"34"-1,13-1,-4 2,-7 2,-12 1,-12 0,-7 2,-6 0,-6 0,-3 0,-4 1,-6-1</inkml:trace>
  <inkml:trace contextRef="#ctx0" brushRef="#br0" timeOffset="453.989">904 566,'-19'151,"19"-145,0 0,1 0,0 0,0 0,0 0,0-1,1 1,0 0,0-1,1 1,0-1,0 1,0-1,0 0,1 0,0-1,0 1,0-1,0 0,1 0,0 0,0-1,4 3,-3-4,0 0,1-1,-1 1,1-2,0 1,-1-1,1 0,0 0,-1-1,1 1,-1-2,1 1,-1-1,0 0,1 0,-1-1,0 1,0-1,-1-1,1 1,-1-1,1 0,-1 0,0-1,-1 0,1 1,-1-1,0-1,0 1,0-1,-1 1,0-1,0 0,-1-1,1 1,-1 0,-1 0,1-1,-1 1,0-1,-1-1,-2-2,-1 1,-1-1,0 1,0 0,-1 1,0-1,-1 1,0 0,0 0,0 1,-1 0,0 0,-1 0,1 1,-1 0,-1 0,1 1,-1 1,0-1,0 1,0 0,0 1,-1 0,1 1,-1 0,0 1,0-1,0 2,0 0,-17 2,7 3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1 357,'1'-3,"1"-8,1 1,1 1,-1-1,2 0,-1 1,2 0,-1 0,1 0,0 1,1 0,1-2,-7 10,1 0,-1 0,0 0,0 0,1 0,-1 0,0 0,0 0,1 0,-1 1,0-1,0 0,0 1,1-1,-1 1,0-1,0 1,0 0,0 0,0-1,0 1,0 0,0 0,-1 0,1 0,0 0,0 0,-1 0,1 0,-1 0,1 0,-1 0,1 1,-1-1,0 0,1 0,-1 1,0-1,0 0,0 0,0 1,2 2,91 286,-10 41,-67-291,-15-40,-1 1,0-1,1 1,-1-1,1 1,-1-1,1 0,-1 1,1-1,-1 0,1 0,-1 1,1-1,0 0,-1 0,1 0,-1 1,1-1,0 0,-1 0,1 0,-1 0,1 0,0 0,-1-1,1 1,-1 0,1 0,0 0,-1 0,1-1,-1 1,1 0,-1-1,1 1,-1 0,1-1,-1 1,1-1,-1 1,0 0,1-1,-1 1,1-1,-1 1,0-1,0 0,1 1,-1-1,0 1,0-1,0 0,0 1,1-1,-1 1,0-1,0 0,0 1,0-1,0 1,-1-1,1 0,0 1,0-1,0 0,84-252,-44 145,5 2,58-98,24-6,-96 173,-21 32</inkml:trace>
  <inkml:trace contextRef="#ctx0" brushRef="#br0" timeOffset="1072.207">903 554,'-26'63,"-2"-1,-3-2,-2-1,-27 34,56-87,-40 59,215-304,-14 63,-150 169,-7 6,1-1,-1 1,1 0,-1 0,1-1,-1 1,1 0,0 0,0 0,0 0,0-1,0 1,0 1,0-1,0 0,0 0,0 0,0 0,0 1,1-1,-1 1,0-1,0 1,1-1,-1 1,0 0,1-1,-1 1,1 0,-1 0,0 0,1 0,-1 0,0 1,1-1,-1 0,1 1,-1-1,0 1,0-1,1 1,-1-1,0 1,0 0,0 0,0 0,0 0,0-1,0 1,0 1,0-1,0 0,0 1,5 139,-9-90,3-25,1-1,0 0,2 0,1 0,1 0,1-1,1 1,2 2,-8-1,-31-42,25 12,-33-21,-142-77,85 69,69 25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9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1,'-19'48,"-26"35,-9 8,-1-11,9-20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1 217,'7'-3,"32"-14,1 2,1 2,1 1,-1 3,19-2,-42 11,0 1,0 1,0 0,0 1,0 1,-1 1,0 0,0 1,14 8,20 5,-50-18,1 0,0 0,-1 1,1-1,0 0,0-1,0 1,0 0,0 0,0-1,0 1,0-1,0 0,0 0,0 0,0 0,0 0,0 0,0 0,0-1,0 1,0-1,0 1,0-1,0 0,0 0,0 0,0 0,-1 0,1 0,0 0,-1-1,1 1,-1-1,1 1,-1-1,0 1,1-1,-1 0,0 0,0 0,-1 1,1-1,0 0,0 0,-1 0,1 0,-1 0,0 0,0-2,-2-5,-1-1,-1 1,0 0,0 0,0 0,-1 0,-1 1,0 0,0 0,0 1,-1-1,0 1,0 1,-1-1,0 1,0 1,0 0,-1 0,-2-1,-41-6,47 16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0 706,'73'27,"-31"-16,1-3,0-1,0-2,1-2,-1-2,40-5,2 3,-73 1</inkml:trace>
  <inkml:trace contextRef="#ctx0" brushRef="#br0" timeOffset="243.29">0 1073,'39'5,"31"-3,9-3,-5 0,-9 0,-11 0,-11 0,-11 0</inkml:trace>
  <inkml:trace contextRef="#ctx0" brushRef="#br0" timeOffset="1316.428">1185 424,'-52'106,"5"2,-29 103,27 20,49-228,-1-1,0 1,1-1,0 1,-1 0,1-1,0 1,0 0,0-1,1 1,-1 0,1-1,-1 1,1-1,0 1,0-1,0 1,1-1,-1 0,0 0,1 1,-1-1,1 0,0 0,0 0,0-1,0 1,0 0,0-1,0 1,1-1,-1 0,0 0,1 1,-1-2,1 1,-1 0,1 0,0-1,-1 0,1 1,-1-1,1 0,0 0,-1-1,1 1,0 0,-1-1,1 0,1 0,12-6,0 0,0-1,-1-1,0-1,0 0,-1 0,-1-2,0 0,10-10,-12 11,24-24,-7 4</inkml:trace>
  <inkml:trace contextRef="#ctx0" brushRef="#br0" timeOffset="1582.457">1636 565,'-14'16,"-21"19,2 2,2 2,1 1,2 1,2 1,2 2,1 0,-3 16,24-56,0 0,0 0,1 0,0 0,0 0,0 0,0 1,1-1,-1 0,1 1,0-1,0 0,1 0,-1 1,1-1,0 0,0 0,1 0,-1 0,1 0,0 0,0 0,0-1,0 1,1-1,-1 1,1-1,0 0,0 0,0 0,1 0,-1-1,1 1,-1-1,1 0,0 0,0 0,0-1,0 1,0-1,0 0,2 0,8-1,-1 0,0-1,1 0,-1-2,0 1,0-2,0 1,0-2,-1 0,0 0,0-1,0-1,-1 0,0 0,0-1,-1-1,0 0,0 0,-1-1,0 0,-1-1,0 1,-1-2,0 1,0-1,-2 0,1 0,-2-1,1 0,-2 1,0-1,0-1,-1 1,0-6,-1 5,0 1,0-1,-1 0,-1 1,0-1,-1 1,0-1,-1 1,-1 0,0 0,-1 0,0 0,-1 1,0 0,-1 0,0 1,-1 0,0 0,-3-2,8 11,0-1,0 1,0 0,0 0,-1 0,1 1,-1-1,1 1,-1-1,1 1,-1 0,0 1,0-1,1 1,-1 0,0-1,0 2,0-1,1 0,-1 1,0 0,-2 0,-12 5</inkml:trace>
  <inkml:trace contextRef="#ctx0" brushRef="#br0" timeOffset="1933.79">2060 650,'-30'19,"0"1,2 1,0 2,2 1,0 1,2 1,1 1,-9 15,29-39,0 0,0 0,1 0,-1 1,1 0,-1-1,1 1,1 0,-1 0,0 0,1 0,0 0,0 1,0-1,0 0,1 0,0 1,0-1,0 0,0 1,1-1,-1 0,1 0,0 1,1-1,-1 0,1 0,-1 0,1 0,1-1,-1 1,0 0,4 0,0 0,0 0,0-1,0 0,0 0,1 0,-1-1,1 1,0-2,-1 1,1-1,0 0,0 0,0-1,0 0,0 0,0-1,0 0,0 0,4-2,134-50,-126 44,-1 0,0-1,0-1,-1-1,-1 0,0-1,0-1,-2 0,0-1,0-1,-1 0,-1-1,-1 0,0-1,-2 0,0-1,-1 0,0 0,-2-1,0 1,-2-1,0-1,0-8,-4 23,-1-1,0 1,-1-1,1 1,-1 0,-1 0,1 0,-1 0,0 0,0 1,0-1,-1 1,0 0,0 0,-1 0,1 0,-1 1,0 0,0 0,0 0,-1 1,0 0,1 0,-1 0,0 0,0 1,0 0,-1 0,1 1,0 0,-1 0,1 1,-1-1,1 1,-1 1,1-1,-1 1,1 0,0 1,-1-1,-2 2,-72 51,63-36</inkml:trace>
  <inkml:trace contextRef="#ctx0" brushRef="#br0" timeOffset="2315.945">2653 311,'0'9,"0"19,0 8,0 8,-5 1,-2-2,1-3,1 0,2-1,0-3,2-2,1-2,0-3,0 0,0-10,5-14,2-12,0-5</inkml:trace>
  <inkml:trace contextRef="#ctx0" brushRef="#br0" timeOffset="2594.696">2936 340,'-34'28,"-21"15,0 5,13-6,19-11,18-4,15-8,10-7,2-1,2-2,2-2,-4 2,0-1,-5 4,0-1,-2-2</inkml:trace>
  <inkml:trace contextRef="#ctx0" brushRef="#br0" timeOffset="3043.605">3048 763,'30'-61,"3"2,2 1,29-33,-16 48,-47 44,1 0,0-1,-1 1,1 0,-1 0,1 1,-1-1,1 0,-1 0,0 1,0-1,0 1,0-1,0 1,0 0,0-1,0 1,0 0,-1-1,1 1,-1 0,1 0,-1 0,0-1,0 1,0 0,0 0,0 0,0 0,0 0,-1 0,4 14,-2-14,0-1,-1 1,1-1,0 1,0-1,0 1,0-1,0 0,0 0,0 0,1 1,-1-1,0 0,1-1,-1 1,1 0,-1 0,1 0,-1-1,1 1,-1-1,1 1,0-1,-1 0,1 0,0 0,-1 0,1 0,0 0,-1 0,1 0,0-1,-1 1,1 0,-1-1,1 0,-1 1,1-1,60-32,-60 32,5-3,-5 1,1 1,-1 0,0 0,1 0,-1 0,1 0,0 1,-1-1,1 1,0 0,0 0,0 0,0 0,0 0,0 1,0-1,1 1,-1 0,0 0,0 0,0 1,0-1,0 0,0 1,0 0,0 0,0 0,0 0,0 1,0-1,0 1,0-1,61 62,-48-53</inkml:trace>
  <inkml:trace contextRef="#ctx0" brushRef="#br0" timeOffset="3302.034">4092 283,'-766'652,"450"-390,296-246,4-3</inkml:trace>
  <inkml:trace contextRef="#ctx0" brushRef="#br0" timeOffset="3717.468">3754 904,'-26'30,"2"2,1 1,2 0,1 2,-11 28,29-62,1 1,-1-1,1 1,0-1,0 1,0 0,0 0,0-1,0 1,0 0,1 0,-1 0,1 0,-1 0,1 0,0 0,0 0,0 0,0-1,0 1,0 0,0 0,0 0,1 0,-1 0,1 0,0 0,0 0,-1 0,1-1,0 1,0 0,1-1,-1 1,0-1,0 1,1-1,-1 1,1-1,0 0,-1 0,1 0,0 0,-1 0,1 0,0 0,0-1,0 1,0-1,0 1,0-1,12-4,0 0,0-1,0-1,-1 0,0-1,0 0,-1-1,10-9,18-8,-20 12,-7 4,0 1,0 1,1 0,0 0,0 1,0 1,1 0,7 0,-21 5,1-1,0 1,0 0,-1-1,1 1,0 0,0 0,-1 0,1 1,0-1,0 0,-1 1,1-1,0 1,-1-1,1 1,0 0,-1 0,1 0,-1 0,1 0,-1 0,0 0,1 0,-1 0,0 1,0-1,0 1,0-1,0 1,0-1,0 1,-1-1,1 1,0 0,-1-1,1 1,-1 0,0 0,0 0,-7 76,4-59,2-17,1 0,-1 0,1 1,0-1,0 0,0 0,0 0,0 1,0-1,0 0,1 0,-1 0,1 0,0 0,-1 0,1 0,0 0,0 0,1 0,-1 0,0 0,1-1,-1 1,0 0,1-1,0 1,0-1,14 7</inkml:trace>
  <inkml:trace contextRef="#ctx0" brushRef="#br0" timeOffset="4816.609">3810 621,'-2'26,"-2"1,-1-1,-1 0,-1-1,-1 0,-1 0,-2-1,-10 20,-38 104,53-124</inkml:trace>
  <inkml:trace contextRef="#ctx0" brushRef="#br0" timeOffset="8169.299">1072 0,'-4'1,"-1"-1,0 1,1 0,0 0,-1 0,1 0,0 1,-1 0,1 0,0 0,0 0,1 1,-1-1,0 1,1 0,0 0,-1 1,1-1,0 1,1-1,-3 4,1-2,-27 35,2 2,2 2,2 0,2 1,1 2,3 0,2 1,2 1,2 0,2 1,3 0,1 1,3 0,3 46,-1-52,2-1,3 0,1 1,2-1,2 0,3 1,-8-32,1 0,1 0,0 0,0-1,1 0,1 0,0-1,0 0,1 0,1 0,0-1,0-1,1 1,0-1,1-1,0 0,0-1,1 0,0-1,0 0,12 4,51 6,-44-14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2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677 396,'-141'304,"139"-300,-1 0,0 0,1 0,-1 1,1-1,1 1,-1 0,0 0,1-1,0 1,0 0,1 0,0 0,-1 0,1 0,1 0,-1 0,1 0,0 0,0 0,0-1,1 1,0 0,0-1,0 1,0-1,1 1,0-1,-1 0,2 0,-1-1,0 1,1 0,0-1,-1 0,3 1,10 1,0-1,0-1,1 0,-1-1,1-1,0 0,-1-2,1 0,0 0,19-1,15-4,-32-1</inkml:trace>
  <inkml:trace contextRef="#ctx0" brushRef="#br0" timeOffset="365.1">480 227,'43'-34,"19"-15,4-5,-4 7,-14 17,-14 17,-13 17,-5 12,-6 8,1-1,3 2,4-4,3-1,4-3,2-6,-4-3</inkml:trace>
  <inkml:trace contextRef="#ctx0" brushRef="#br0" timeOffset="775.63">0 2,'34'48,"15"39,0 16,-9-2,-11-12,-10-12,-9-9,-6-12,-8-5,-8-7,-3-2,-2-2,-5 1,-7-1,-3-4,-2-2,5-7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1 159,'109'-115,"-108"113,-1 1,1 0,0-1,-1 1,1 0,0 0,0 0,-1-1,1 1,0 0,0 0,0 0,0 0,1 1,-1-1,0 0,0 0,0 1,1-1,-1 0,0 1,1-1,-1 1,1 0,-1 0,0-1,1 1,-1 0,1 0,-1 0,1 0,-1 1,0-1,1 0,-1 0,1 1,-1-1,0 1,1 0,-1-1,0 1,0 0,1 0,-1-1,0 1,0 0,0 0,0 0,0 0,0 1,-1-1,1 0,0 0,0 0,0 2,43 228,-7-5,-9-30,-28-191,1 1,-1 0,1 0,0-1,0 1,0 0,1 0,0 0,0-1,1 1,-1-1,1 0,0 0,1 0,-1 0,3 2,-5-7,1 0,-1 0,1-1,-1 1,1-1,-1 1,0-1,1 1,-1-1,0 0,1 0,-1 0,0 1,0-1,0 0,0-1,0 1,0 0,0 0,0 0,0 0,-1-1,1 1,-1 0,1-1,0 1,-1-1,0 1,1-1,0-1,102-258,-64 171,3 3,4 1,55-76,-43 92,-53 68</inkml:trace>
  <inkml:trace contextRef="#ctx0" brushRef="#br0" timeOffset="1533.947">1524 328,'-9'24,"-14"23,-6 7,-4 0,4-5,1-5,2-6,0 0,0-1,-1-2,-1-3,5-2,2 0,3-2,11-5,6-11,3-8</inkml:trace>
  <inkml:trace contextRef="#ctx0" brushRef="#br0" timeOffset="2117.675">2033 385,'-18'4,"-25"5,1 1,1 2,0 1,1 3,0 1,1 2,1 2,-7 7,43-28,0 1,1-1,-1 1,1 0,-1 0,1-1,0 1,-1 0,1 0,0 1,0-1,-1 0,1 0,0 1,0-1,0 0,1 1,-1-1,0 1,0-1,1 1,-1-1,1 1,0 0,-1-1,1 1,0 0,0-1,0 1,0 0,0-1,0 1,0 0,1-1,-1 1,1-1,-1 1,1 0,0-1,-1 1,1-1,0 0,0 1,0-1,0 0,0 1,0-1,1 0,-1 0,0 0,1 0,-1 0,0 0,1 0,158 13,-159-14,-1 0,1 0,0 1,0-1,0 0,0 1,-1-1,1 1,0-1,-1 1,1-1,0 1,-1-1,1 1,0 0,-1 0,1-1,-1 1,1 0,-1 0,0-1,1 1,-1 0,0 0,0 0,1-1,-1 1,0 0,0 0,0 0,0 0,0 0,0 0,0-1,0 1,-1 0,1 0,0 0,0 0,-1 0,1-1,0 1,-1 0,1 0,-1-1,1 1,-1 0,0-1,1 1,-32 33,3-11,14-13,0 2,1 0,1 0,0 1,0 1,2 0,-1 1,2 0,-3 5,12-18,0 0,0 0,0 0,1 0,-1 0,0 0,1 0,-1 0,1 0,0 0,0 0,0 0,0 0,0 0,0 1,0-1,1 0,-1 0,1 0,-1 0,1 0,0 0,0 0,0 0,0-1,0 1,0 0,1 0,-1-1,0 1,1-1,0 1,-1-1,1 0,0 0,-1 1,1-1,0 0,0-1,0 1,0 0,0-1,0 1,0-1,0 1,1-1,-1 0,1 0,10 0,0 0,0-1,-1-1,1 0,-1 0,1-2,-1 1,0-2,0 1,-1-2,1 1,8-7,14-5,-10 6</inkml:trace>
  <inkml:trace contextRef="#ctx0" brushRef="#br0" timeOffset="97878.164">847 244,'-2'60,"0"-36,2-1,0 0,1 0,1 0,1 0,2 0,6 21,-11-42,0-1,0 0,1 1,-1-1,0 0,1 0,-1 0,1 1,-1-1,1 0,0 0,-1 0,1 0,0 0,0 0,0 0,0 0,0 0,0-1,0 1,0 0,0 0,0-1,0 1,0-1,1 1,-1-1,0 0,0 1,1-1,-1 0,0 0,1 0,-1 0,0 0,0 0,1 0,-1 0,0 0,0-1,1 1,-1-1,0 1,0-1,0 1,1-1,-1 1,0-1,0 0,49-52,-41 43,0-3,1 2,0-1,0 2,1-1,0 1,1 1,0 0,13-7,-22 16,0 0,-1 0,1 0,0 0,-1 0,1 1,-1-1,1 1,-1-1,1 1,-1 0,1 0,-1 1,0-1,1 0,-1 1,0-1,0 1,0 0,0-1,0 1,-1 0,1 0,-1 0,1 1,-1-1,0 0,1 1,-1-1,0 0,-1 1,1-1,0 1,-1 0,1-1,-1 1,0-1,0 1,25 44,-23-46,-1 0,1 0,-1-1,0 1,1 0,0 0,-1-1,1 1,-1-1,1 0,0 1,-1-1,1 0,0 0,-1 0,1 0,0 0,-1 0,1-1,0 1,-1-1,1 1,-1-1,1 1,-1-1,1 0,-1 0,1 0,-1 0,0 0,1 0,-1 0,0 0,0 0,0-1,1 0,36-53,-37 54,109-253,-72 182,-27 54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0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1,'-24'28,"-13"20,-5 6,1 4,1-4,4-6,7-6,4-6,1-4,6-2,0-2,3-1,0 0,2 0,3-5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1 162,'0'-1,"0"0,0 0,0 0,0 0,1 0,-1 0,1 0,-1 0,0 0,1 0,-1 0,1 1,0-1,-1 0,1 0,0 0,0 1,-1-1,1 0,0 1,0-1,0 1,0-1,0 1,0-1,-1 1,1 0,0-1,0 1,0 0,1 0,-1 0,0 0,0 0,0 0,0 0,0 0,0 0,0 0,0 1,0-1,0 0,0 1,0-1,0 0,-1 1,1 0,0-1,0 1,0-1,0 1,-1 0,1 0,0-1,-1 1,1 0,-1 0,1 0,-1 0,1 0,0 0,27 63,67 365,-74-331,-13-51,3-1,1 0,3-1,3 5,5-14,-23-36,1 1,-1-1,1 1,-1-1,1 1,-1-1,1 1,-1-1,1 0,-1 1,1-1,-1 0,1 1,0-1,-1 0,1 0,-1 0,1 0,0 1,-1-1,1 0,0 0,-1 0,1 0,0 0,-1-1,1 1,0 0,-1 0,1 0,-1 0,1-1,0 1,-1 0,1-1,-1 1,1 0,-1-1,1 1,-1-1,1 1,-1-1,1 1,-1-1,0 1,1-1,-1 1,0-1,1 0,-1 1,0-1,0 1,0-1,1 0,-1 1,0-1,0 0,0 1,0-1,0 0,0 1,85-426,-54 300,6 1,20-39,16-1,-67 166,-5 10</inkml:trace>
  <inkml:trace contextRef="#ctx0" brushRef="#br0" timeOffset="4748.253">762 641,'-225'287,"222"-285,2 0,0 1,0-2,0 1,-1 0,1 0,-1 0,1 0,-1-1,0 1,1-1,-1 0,0 1,0-1,0 0,0 0,0 0,-1 0,1 0,0-1,0 1,-1-1,1 1,0-1,11-40,13 3,2 0,2 1,2 2,1 1,1 1,1 1,13-6,-35 29,45-30,-53 37,0 0,0 1,1-1,-1 1,0-1,0 1,1-1,-1 1,0 0,1 0,-1-1,0 1,0 0,1 0,-1 1,0-1,1 0,-1 0,0 1,1-1,-1 0,0 1,0-1,1 1,-1 0,0-1,0 1,0 0,0 0,0 0,0 0,0 0,0 0,0 0,-1 0,1 0,0 0,-1 0,1 0,-1 1,1-1,-1 0,1 0,11 135,18 27,-30-162,1 0,-1 0,0 0,1 0,-1 0,0 0,0 0,0-1,0 1,0 0,0 0,0 0,0 0,0 0,0 0,-1 0,1 0,0 0,-1 0,1 0,-1 0,1 0,-1 0,1-1,-1 1,1 0,-1 0,0-1,0 1,1 0,-1-1,0 1,0-1,0 1,1-1,-1 1,0-1,0 0,0 1,0-1,0 0,0 0,0 0,0 1,0-1,0 0,0 0,0-1,0 1,0 0,0 0,0 0,0-1,0 1,0-1,-58-18,-134-49,175 60</inkml:trace>
  <inkml:trace contextRef="#ctx0" brushRef="#br0" timeOffset="5962.603">1299 586,'3'-15,"0"-1,-11 22,-57 94,-91 136,137-209,1 1,2 0,0 1,3 1,0 1,2 0,-4 18,16-13,6-31</inkml:trace>
  <inkml:trace contextRef="#ctx0" brushRef="#br0" timeOffset="6678.569">1666 839,'-1'-4,"0"0,0 0,0-1,-1 1,0 0,1 0,-1 1,-1-1,1 0,0 1,-1-1,0 1,0 0,0-1,0 1,0 1,-1-1,1 1,-1-1,0 1,0 0,0 0,0 0,0 1,0 0,0 0,0 0,-1 0,1 0,0 1,-1 0,1 0,0 0,-1 0,1 1,0 0,-1-1,1 2,0-1,0 0,0 1,0 0,0 0,0 0,-4 0,-1 0,0 1,1 0,0 0,0 1,0 0,0 0,0 1,1 0,0 1,0-1,0 1,1 1,0-1,0 1,1 0,0 0,0 1,0 0,1 0,0 0,1 0,0 0,0 1,0 4,4-10,0 1,0-1,1 1,0-1,-1 1,1-1,0 0,1 0,-1 0,1 0,-1 0,1-1,0 1,0-1,0 1,0-1,0 0,1-1,-1 1,1 0,-1-1,1 0,-1 0,1 0,0 0,0 0,-1-1,1 0,0 0,0 0,0 0,-1 0,1-1,0 0,0 0,1 0,19 1,-23 0,-1 0,1-1,0 1,-1 0,1 0,0 0,-1-1,1 1,0 0,0 0,-1 0,1 0,0 0,-1 0,1 0,0 1,0-1,-1 0,1 0,0 0,-1 1,1-1,-1 0,1 1,0-1,-1 1,1-1,-1 1,1-1,-1 1,1-1,-1 1,1-1,-1 1,0-1,1 1,-1 0,0-1,1 1,-1 0,0-1,0 1,0 0,0-1,0 1,0 0,0 0,0-1,0 1,0 0,0-1,0 1,0 0,0-1,-1 1,1 0,0-1,0 1,-1 0,1 0,-34 32,31-30,-128 112,129-113,1 0,-1 0,1 0,0 0,0 1,-1-1,1 1,1-1,-1 1,0-1,1 1,-1-1,1 1,0 0,0-1,0 1,0 0,0-1,1 1,-1-1,1 1,-1-1,1 1,0-1,0 1,0-1,1 0,-1 1,0-1,1 0,0 0,-1 0,1 0,0 0,0 0,0-1,0 1,0-1,1 1,99 36,-89-36,-1-2,1 0,0 0,-1-1,1 0,-1-1,1-1,-1 0,5-2,2-1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6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395 463,'-61'30,"1"3,1 3,2 1,-37 34,89-68,0 0,1 1,-1 0,1 0,0 0,0 0,0 1,1 0,-1-1,1 1,0 1,0-1,1 0,0 1,0-1,0 1,1 0,-1-1,1 1,0 2,4-5,-1 0,1 0,0 0,0-1,-1 1,2-1,-1 0,0 0,0 0,1 0,-1 0,1-1,-1 0,1 0,0 0,0 0,-1 0,1-1,0 1,0-1,0 0,0 0,-1-1,1 1,0-1,0 0,0 0,-1 0,4-1,15-7,0 0,0-1,0-1,-2-1,1-1,14-13,34-20,-68 45,0 0,0 0,0 0,1 0,-1 0,0 0,0 1,0-1,1 0,-1 1,0-1,1 1,-1 0,0-1,1 1,-1 0,1 0,-1 0,1 0,-1 0,0 0,1 0,-1 0,1 0,-1 1,0-1,1 1,-1-1,0 1,1-1,-1 1,0 0,0 0,0 0,0-1,0 1,0 0,0 0,0 1,0-1,0 0,0 0,0 0,-1 0,1 1,-1-1,1 0,-1 1,1-1,-1 1,0-1,1 0,-1 1,4 37,-5-35,1 0,-1 1,1-1,0 0,0 0,1 0,0 0,-1 0,1 0,0 0,1 0,-1 0,1 0,0 0,0-1,0 1,0-1,1 1,-1-1,1 0,0 0,0 0,0 0,0-1,0 1,1-1,-1 0,1 0,1 1,4-1,0 0,0-1,1 0,-1 0,0-1,1 0,-1-1,1 0,-1 0,0-1,0 0,0-1,0 0,0 0,-1-1,1 0,-1-1,0 0,0 0,0 0,-1-1,0 0,0-1,2-2,13-15,-1-1,-1 0,-2-1,0-2,-2 1,7-17,7-20,-2-2,-3 0,-3-2,5-36,-24 92,0 0,-1 0,0 0,-1 0,-1 0,0 0,0 0,-1-1,-1 1,0 0,-1 0,0 1,-1-1,0-1,4 12,-1 1,1-1,-1 0,1 0,-1 0,1 0,-1 1,0-1,1 0,-1 0,0 1,1-1,-1 1,0-1,0 0,0 1,0-1,1 1,-1 0,0-1,0 1,0 0,0 0,0-1,0 1,0 0,0 0,0 0,0 0,0 0,0 1,0-1,0 0,0 0,0 1,0-1,0 0,1 1,-1-1,0 1,0-1,0 1,0-1,1 1,-1 0,0-1,1 1,-1 0,0 0,1-1,-1 2,-26 44,-7 123,28-124,2-1,2 1,1 0,3 1,2-2,2 1,1-1,11 33,29 87,-48-164,1-1,0 0,0 1,-1-1,1 0,0 1,0-1,0 0,0 1,0-1,0 0,0 1,0-1,0 0,0 0,0 1,0-1,0 0,1 1,-1-1,0 0,1 1,-1-1,0 1,1-1,-1 0,1 1,-1-1,1 1,-1-1,1 1,-1-1,1 1,-1 0,1-1,0 1,-1 0,1-1,0 1,-1 0,1 0,0-1,-1 1,1 0,0 0,-1 0,1 0,0 0,0 0,-1 0,1 0,0 0,-1 1,1-1,0 0,-1 0,1 1,0-1,-1 0,1 1,-1-1,1 1,0-1,-1 0,1 1,-1-1,1 1,1-21</inkml:trace>
  <inkml:trace contextRef="#ctx0" brushRef="#br0" timeOffset="246.152">678 407,'19'5,"31"1,11 0,0-1,-6-1,-6-2,-8-1,-6 0,-3-1,-4-1,-5 1</inkml:trace>
  <inkml:trace contextRef="#ctx0" brushRef="#br0" timeOffset="484.63">1383 576,'5'34,"2"10</inkml:trace>
  <inkml:trace contextRef="#ctx0" brushRef="#br0" timeOffset="649.774">1327 182,'0'0</inkml:trace>
  <inkml:trace contextRef="#ctx0" brushRef="#br0" timeOffset="904.843">1609 492,'67'237,"-31"-172,-35-63,0-1,0 1,0-1,1 1,-1-1,1 0,-1 0,1 0,-1 0,1 0,0 0,0 0,-1 0,1 0,0-1,0 1,0-1,0 0,0 1,0-1,0 0,-1 0,1 0,0 0,0 0,0-1,0 1,0-1,0 1,0-1,-1 0,1 1,0-1,1-1,6-6,-1-1,0 0,0 0,-1 0,0-1,-1 0,0-1,-1 1,0-1,-1 0,0 0,0-1,1-8,2-1,29-97,-28 94</inkml:trace>
  <inkml:trace contextRef="#ctx0" brushRef="#br0" timeOffset="1199.551">2174 604,'22'-18,"-1"0,-1-2,0 0,-1-1,-2-1,0-1,-1-1,9-17,-24 39,0 0,1 1,-1-1,0 0,0 0,0 1,-1-1,1 0,0 0,-1 0,1 0,-1 0,1 0,-1 0,0-1,0 1,0 0,0 0,0 0,-1 0,1 0,-1 0,1 0,-1 0,0 0,1 0,-1 0,0 1,0-1,-1 0,1 0,0 1,0-1,-1 1,1-1,-1 1,0 0,1-1,-1 1,0 0,0 0,1 0,-1 0,0 1,0-1,0 0,0 1,-1 0,-6 1,1 0,-1 1,0 1,0-1,1 1,0 1,-1 0,1 0,0 0,1 1,-1 0,1 1,0 0,1 0,-1 0,1 1,0 0,1 0,0 0,0 1,-3 6,3-7,0 2,1-1,0 0,0 1,1 0,0 0,0 0,1 0,0 0,1 1,0-1,0 0,1 1,1-1,-1 1,2-1,-1 0,1 1,0-1,1 0,0 0,1-1,0 1,0-1,0 1,1-1,1-1,-1 1,1-1,1 0,-1 0,5 2,2 1,0 0,1-2,0 0,1 0,0-2,0 1,1-2,-1 0,1-1,0-1,1 0,6 0,61-17,-60 3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6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0 259,'36'-11,"8"-6,2 2,0 3,1 1,0 2,1 3,28 0,213 38,-155-38,-133 6,0 0,-1 0,1 0,-1-1,1 1,-1 0,1 0,-1-1,1 1,-1 0,1-1,-1 1,1-1,-1 1,1 0,-1-1,0 1,1-1,-1 1,0-1,1 0,-1 1,0-1,0 1,0-1,1 1,-1-1,0 0,0 1,0-1,0 1,0-1,0 0,0 1,0-1,0 1,0-1,-1 1,1-1,0 0,0 1,-1-1,1 1,0-1,0 1,-1-1,1 1,-1-1,1 1,0-1,-1 1,1 0,-1-1,1 1,-1 0,1-1,-1 1,1 0,-1 0,0-1,1 1,-1 0,0 0,-41-27,36 23,-161-120,150 108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1,'29'5,"28"1,10 0,3-6,-6-3,-9-1,-4 1,-6 0,-5 0,-6 2,-3 0,-3 1,0 0,-1 0,0 0,-4 1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1,'44'10,"37"-3,15-1,1-2,-7-2,-8-1,-10-1,-11-1,-12 1,-14 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5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1 145,'176'-115,"-173"112,-1 0,1 1,1-1,-1 1,0-1,1 1,-1 0,1 1,-1-1,1 1,0-1,0 1,-1 0,1 0,0 1,0-1,0 1,0 0,0 0,0 0,0 1,0-1,0 1,0 0,0 0,0 1,-1-1,1 1,0-1,-1 1,0 0,2 1,18 27,-1 0,-1 2,-2 0,-1 1,-2 1,10 30,-13-34,-2 0,-1 1,-1 1,-2 0,-1 0,-1 0,-2 0,-1 1,-2 0,-1-1,-1 1,-2-1,-2 1,-1-2,-1 1,-11 28,12-48,1 0,-2 0,0 0,0-1,-1-1,0 1,-1-1,0-1,-1 0,1 0,-2-1,1 0,-1-1,-1-1,1 0,-13 4,23-9,-1 0,1 0,0-1,-1 1,1-1,-1 1,1-1,-1 0,1 0,-1 0,1-1,-1 1,1 0,-1-1,1 0,-1 1,1-1,0 0,-1 0,1 0,0-1,0 1,0 0,0-1,0 0,0 1,0-1,1 0,-1 0,1 0,-1 0,1 0,0 0,-1-1,1 1,0 0,1-1,-1 1,0 0,1-1,-1 1,1-1,0 1,0-1,0 1,0-1,0 1,0-1,1-1,6-32,1 0,2 1,2 0,1 0,1 1,14-22,7-20,-3 7,-17 45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6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1 382,'112'-120,"6"4,23-10,-140 125,-1 0,1-1,0 1,-1 0,1 0,0 0,0 0,0 0,0 0,0 0,0 0,0 0,1 0,-1 1,0-1,0 0,1 1,-1-1,0 1,1-1,-1 1,1 0,-1 0,0 0,1 0,-1-1,1 2,-1-1,0 0,1 0,-1 0,1 1,-1-1,0 1,0-1,1 1,-1-1,0 1,0 0,1 0,-1-1,0 1,0 0,0 0,0 0,0 0,0 1,-1-1,2 1,44 159,21-51,-56-93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7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1,'-34'38,"-10"27,-4 3,7-6,11-8,5-9,7-7,2-10,3-5,5-7</inkml:trace>
  <inkml:trace contextRef="#ctx0" brushRef="#br0" timeOffset="487.809">702 113,'-9'-3,"1"2,0-1,-1 1,1 0,-1 1,1 0,-1 0,1 1,0 0,-1 0,-6 3,10-3,-14 3,0 1,0 1,1 1,0 0,0 2,1 0,0 0,0 2,1 0,0 1,1 1,1 0,-11 13,23-25,1 0,-1 1,1-1,-1 0,1 1,0-1,0 1,-1-1,1 1,0-1,1 1,-1 0,0 0,0-1,1 1,-1 0,1 0,-1 0,1 0,0-1,0 1,0 0,0 0,0 0,0 0,1 0,-1 0,1 0,-1-1,1 1,-1 0,1 0,0-1,0 1,0 0,0-1,0 1,1-1,-1 1,0-1,1 0,-1 1,0-1,1 0,0 0,-1 0,1 0,0 0,-1-1,1 1,0 0,0-1,0 1,0-1,0 0,0 0,49 6,-45-7,-1 1,1 0,-1 0,0 0,1 1,-1 0,0 0,1 0,-1 1,0-1,0 1,0 1,0-1,-1 1,1 0,0 0,-1 0,0 0,1 2,-5-1,1 0,-1 0,0 0,0 0,-1 0,1 1,-1-1,0 0,0 0,0 0,-1-1,0 1,1 0,-1 0,0-1,-1 1,1-1,-1 0,1 1,-1-1,0 0,0-1,0 1,-1-1,1 1,-1-1,1 0,-1 0,-2 0,-131 95,136-96,-1-1,1 1,-1 0,1 0,0 0,-1 0,1 0,0 0,0 0,0 0,0 0,0 1,0-1,0 0,0 1,0-1,1 1,-1-1,0 1,1-1,0 1,-1 0,1-1,0 1,0-1,0 1,0 0,0-1,0 1,0-1,0 1,1 0,-1-1,1 1,-1-1,1 1,0-1,-1 1,1-1,0 0,0 1,0-1,0 0,0 1,0-1,1 0,-1 0,0 0,0 0,1 0,-1-1,1 1,-1 0,1-1,-1 1,1-1,-1 1,1-1,-1 0,2 1,14 2,0-1,0-1,0 0,0-1,1-1,-1-1,-1 0,1-1,8-3,50-6,76 7,-128 5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1 357,'1'-3,"1"-8,1 1,1 1,-1-1,2 0,-1 1,2 0,-1 0,1 0,0 1,1 0,1-2,-7 10,1 0,-1 0,0 0,0 0,1 0,-1 0,0 0,0 0,1 0,-1 1,0-1,0 0,0 1,1-1,-1 1,0-1,0 1,0 0,0 0,0-1,0 1,0 0,0 0,-1 0,1 0,0 0,0 0,-1 0,1 0,-1 0,1 0,-1 0,1 1,-1-1,0 0,1 0,-1 1,0-1,0 0,0 0,0 1,2 2,91 286,-10 41,-67-291,-15-40,-1 1,0-1,1 1,-1-1,1 1,-1-1,1 0,-1 1,1-1,-1 0,1 0,-1 1,1-1,0 0,-1 0,1 0,-1 1,1-1,0 0,-1 0,1 0,-1 0,1 0,0 0,-1-1,1 1,-1 0,1 0,0 0,-1 0,1-1,-1 1,1 0,-1-1,1 1,-1 0,1-1,-1 1,1-1,-1 1,0 0,1-1,-1 1,1-1,-1 1,0-1,0 0,1 1,-1-1,0 1,0-1,0 0,0 1,1-1,-1 1,0-1,0 0,0 1,0-1,0 1,-1-1,1 0,0 1,0-1,0 0,84-252,-44 145,5 2,58-98,24-6,-96 173,-21 32</inkml:trace>
  <inkml:trace contextRef="#ctx0" brushRef="#br0" timeOffset="1072.207">903 554,'-26'63,"-2"-1,-3-2,-2-1,-27 34,56-87,-40 59,215-304,-14 63,-150 169,-7 6,1-1,-1 1,1 0,-1 0,1-1,-1 1,1 0,0 0,0 0,0 0,0-1,0 1,0 1,0-1,0 0,0 0,0 0,0 0,0 1,1-1,-1 1,0-1,0 1,1-1,-1 1,0 0,1-1,-1 1,1 0,-1 0,0 0,1 0,-1 0,0 1,1-1,-1 0,1 1,-1-1,0 1,0-1,1 1,-1-1,0 1,0 0,0 0,0 0,0 0,0-1,0 1,0 1,0-1,0 0,0 1,5 139,-9-90,3-25,1-1,0 0,2 0,1 0,1 0,1-1,1 1,2 2,-8-1,-31-42,25 12,-33-21,-142-77,85 69,69 25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9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1,'-19'48,"-26"35,-9 8,-1-11,9-20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76,'0'-1,"-1"1,1-1,0 1,-1-1,1 1,0-1,-1 1,1-1,0 1,0-1,0 1,-1-1,1 0,0 1,0-1,0 1,0-1,0 1,0-1,0 0,0 1,0-1,1 1,-1-1,0 1,0-1,0 0,1 1,-1-1,0 1,0-1,1 1,-1 0,1-1,-1 1,0-1,1 1,-1 0,1-1,-1 1,1 0,-1-1,1 1,-1 0,1 0,-1-1,1 1,-1 0,1 0,0 0,-1 0,1 0,-1 0,1 0,0 0,-1 0,1 0,0 0,39-6,-39 6,428 0,-288-11,-51-17,-84 21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1,'20'9,"24"4,11-1,0-2,-4-3,-2-2,-3-3,-11-6,-5-3,-4 1,-1 0,-1 2,2 2,-5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5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0 843,'56'-37,"-42"23,66-56,-2-3,-5-4,-2-3,6-16,-68 85,-1 1,0-2,-1 1,0-1,-1 0,0 0,-1-1,0 0,-1 0,-1 0,0 0,0 0,-1-1,-1 0,-1 1,0-1,-1-4,0 14,-1 0,0 1,-1-1,1 1,-1 0,1 0,-1 0,0 0,0 0,0 0,0 1,-1 0,1-1,-1 1,1 1,-1-1,0 0,0 1,0 0,0 0,0 0,0 0,0 1,0-1,0 1,0 0,0 1,0-1,0 0,0 1,0 0,0 0,0 0,0 1,0 0,1-1,-1 1,0 0,1 1,0-1,-1 0,1 1,0 0,0 0,1 0,-1 0,-1 3,0-3,0 0,0 1,1-1,-1 1,1 0,0 0,0 0,0 0,1 1,-1-1,1 1,0 0,0 0,1-1,0 1,0 0,0 0,0 0,1 0,-1 1,1-1,1 0,-1 0,1 0,0 0,0 0,0 0,1 0,-1-1,1 1,0 0,1-1,-1 1,1-1,0 0,0 0,1 0,-1 0,1-1,-1 1,1-1,0 0,0 0,1 0,-1-1,1 1,-1-1,2 0,12 3,0-2,1 0,-1-1,1 0,-1-2,1 0,7-2,51 2,-75-1,0 1,0 1,0-1,0 0,0 0,0 1,0-1,0 1,0-1,0 1,0 0,0 0,-1 0,1 0,0 0,-1 0,1 1,0-1,-1 1,0-1,1 1,-1-1,0 1,0-1,0 1,0 0,0 0,0 0,-1 0,1-1,0 1,-1 0,0 0,1 0,-1 0,0 0,0 0,0 0,0 0,-1 0,1 0,0 0,-1 0,0 1,-33 92,30-87,-34 113,37-118,1 1,-1-1,1 1,0-1,0 1,0-1,0 1,0-1,1 1,0-1,-1 1,1-1,1 0,-1 0,0 1,1-1,0 0,0 0,-1 0,2 0,-1-1,0 1,1 0,-1-1,1 0,0 1,-1-1,1 0,0-1,1 1,-1 0,0-1,3 1,19 1,-1-4</inkml:trace>
  <inkml:trace contextRef="#ctx0" brushRef="#br0" timeOffset="598.036">931 702,'47'-9,"0"-2,-1-2,-1-2,0-2,-1-2,-1-2,27-19,-67 39,0 0,-1-1,1 0,-1 1,1-1,-1 0,0 0,0 0,0-1,0 1,0-1,0 1,-1-1,1 1,-1-1,0 0,0 0,0 1,0-1,0 0,0 0,-1 0,0 0,1 0,-1 0,0 0,-1 0,1 0,0 0,-1 0,0 0,1 0,-1 0,0 0,-1 0,1 1,0-1,-1 0,0 1,1-1,-1 1,0 0,0-1,-1 1,1 0,0 0,-1 1,1-1,-1 0,1 1,-1 0,0-1,0 1,1 0,-1 0,-1 0,-3 0,0-1,1 1,-1 1,0-1,1 1,-1 0,0 1,0-1,1 2,-1-1,0 0,1 1,-1 1,1-1,0 1,0 0,0 0,0 1,1-1,-1 1,1 1,0-1,-5 5,0 1,1 1,0-1,0 2,1-1,0 1,1 0,0 1,1-1,1 1,0 1,0 2,3-12,1 1,0 0,1-1,-1 1,1 0,0-1,0 1,0 0,1 0,-1-1,1 1,1 0,-1-1,0 1,1-1,0 0,0 1,0-1,1 0,0 0,-1 0,1-1,0 1,1-1,-1 1,1-1,-1 0,1 0,0-1,0 1,0-1,1 0,-1 0,0 0,1-1,0 0,-1 1,1-2,3 2,185 1,-173-6,1 0,-1-2,0 0,0-1,0-1,-1-1,0 0,0-2,-1 0,-1-1,1-1,-2 0,0-1,7-8,17-20,-1-1,-3-3,-1 0,17-34,-41 65,-2-1,0-1,-1 1,0-2,-1 1,-1-1,-1 0,0 0,-2 0,1-1,-2 1,-1-1,0 0,-1 0,-1 1,-2-13,3 26,-1 0,-1 0,1 0,-1 0,1 0,-1 1,0-1,-1 1,1-1,-1 1,1 0,-1 0,0 0,0 0,0 0,-1 1,1-1,0 1,-1 0,0 0,0 0,1 0,-1 1,0 0,0 0,0 0,0 0,-1 0,1 1,0 0,0 0,0 0,0 0,-1 1,1 0,0-1,0 1,0 1,0-1,0 1,1-1,-1 1,0 0,1 1,-1-1,1 1,-1 0,-8 9,0 1,1 0,1 0,0 1,1 1,0-1,1 2,1-1,1 1,0 0,1 0,0 0,1 1,1 0,1 0,1 0,0 0,1 12,0-12,0-1,1 1,1-1,1 1,0-1,1 0,0 0,2 0,-1-1,2 0,0 0,1-1,1 1,0-2,1 1,0-1,1-1,0 0,1 0,1-1,-1-1,2 0,-1-1,2 0,-1-1,41 10,-30-14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7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1 169,'2'-6,"1"-1,0 1,0 0,1 1,-1-1,1 1,1-1,-1 1,1 0,0 1,0-1,0 1,0 0,1 0,0 1,0-1,0 1,0 1,0-1,1 1,-1 0,1 1,-1-1,6 1,-3-2,43-16,-29 10,-1 0,1 2,1 1,-1 1,1 0,13 1,-33 4,-1 0,0 0,1 0,-1 0,0 1,0-1,1 1,-1 0,0 0,0 0,0 0,0 1,0-1,0 1,0 0,-1 0,1 0,0 0,-1 0,0 0,1 1,-1-1,0 1,0 0,-1 0,1-1,-1 1,1 0,-1 1,0-1,0 0,0 0,0 0,-1 1,1-1,-1 0,0 0,0 1,0-1,0 0,-1 1,0-1,1 0,-1 0,0 0,0 1,-2 1,-9 27,-2 1,-1-2,-1 0,-2 0,-1-2,-6 6,-36 57,28-39,19-34,1 1,2 0,0 0,1 1,1 1,1-1,-2 9,9-26,0-1,0 1,0 0,1-1,-1 1,1 0,0-1,0 1,0 0,1-1,-1 1,1 0,0-1,0 1,0-1,0 1,1-1,-1 0,1 1,0-1,0 0,0 0,1 0,-1 0,0-1,1 1,0-1,0 1,0-1,0 0,0 0,0 0,1-1,-1 1,0-1,1 0,-1 1,1-2,0 1,-1 0,1-1,3 1,194-4,-128-9,-55 6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0 142,'1'284,"-1"-280,1-1,-1 1,1 0,-1-1,1 1,0-1,1 0,-1 1,0-1,1 0,0 0,0 0,0 0,0 0,0 0,1 0,-1-1,1 1,-1-1,1 0,0 0,0 0,0 0,0 0,1-1,-1 1,0-1,1 0,-1 0,1 0,-1-1,1 1,-1-1,1 0,0 1,-1-2,1 1,-1 0,1-1,-1 0,1 0,-1 0,1 0,-1 0,0-1,0 1,1-1,-1 0,1-1,45-60,-39 40</inkml:trace>
  <inkml:trace contextRef="#ctx0" brushRef="#br0" timeOffset="253.824">367 0,'-69'125,"6"3,5 3,-12 52,65-169,-5 12,1 1,2 0,0 1,2-1,1 1,1 0,1 26,2-50,-1 0,1 0,1 0,-1 0,1 0,-1 0,1 0,0 0,1 0,-1 0,1 0,0 0,0-1,0 1,0-1,0 1,1-1,0 0,-1 0,1 0,0 0,1-1,-1 1,0-1,1 0,-1 0,1 0,0 0,0-1,0 1,-1-1,1 0,0 0,1-1,11-3</inkml:trace>
  <inkml:trace contextRef="#ctx0" brushRef="#br0" timeOffset="552.97">734 311,'-49'44,"2"2,3 2,1 3,2 1,-3 10,-1 44,45-102,-1-1,1 0,0 1,0-1,0 1,0-1,1 1,-1-1,1 1,0-1,0 0,0 1,0-1,1 0,-1 0,1 0,0 0,0 0,0 0,0-1,0 1,1-1,-1 1,1-1,0 0,0 0,0 0,0 0,0-1,0 1,1 0,10 2,1-1,0 0,1-1,-1-1,0 0,0-1,1 0,-1-1,0-1,0-1,0 0,0-1,0 0,-1-2,0 1,0-2,2-1,3-3,0-2,0 0,-2-1,1-1,-2 0,0-1,-1-1,-1-1,0 0,-1-1,-1 0,-1-1,-1 0,5-16,-11 26,0 0,-1-1,0 0,-1 0,0 0,-1 0,0 0,-1 0,0 0,-1 0,0 0,-1-1,1 8,0-1,0 0,-1 0,1 1,-1-1,0 1,-1-1,1 1,-1 0,0 0,0 0,0 0,0 1,-1-1,0 1,1 0,-1 0,0 0,-1 0,1 1,0 0,-1 0,0 0,1 0,-1 1,0-1,-2 1,-7-1,-1 0,1 1,0 1,0 0,-1 1,1 1,0 0,0 1,0 0,0 1,-9 5,-6 3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50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35 197,'5'0,"6"15,1 9,-1 10,-2 4,-4 1,-6 3,-4-1,0-2,0-4,1-2,-4-2,0-2,1-1,-3-5,0-2,-2-4,-1-5</inkml:trace>
  <inkml:trace contextRef="#ctx0" brushRef="#br0" timeOffset="261.041">177 282,'-5'24,"8"13,8-1,8 0,4-7,-1-4,1-1,-4-5</inkml:trace>
  <inkml:trace contextRef="#ctx0" brushRef="#br0" timeOffset="681.734">402 621,'165'-159,"-164"158,-1 0,0 0,1 0,-1 0,1 0,-1 0,1 0,-1 0,1 0,0 1,-1-1,1 0,0 0,0 0,-1 1,1-1,0 1,0-1,0 0,0 1,0 0,0-1,0 1,0-1,0 1,0 0,0 0,0 0,1 0,-1 0,0 0,0 0,0 0,0 0,0 0,0 0,0 1,0-1,0 0,0 1,0-1,0 1,0-1,0 1,0 0,0-1,0 1,-1 0,1 0,0-1,-1 1,1 0,0 0,-1 0,1 0,-1 0,1 0,-1 0,1 0,-1 0,0 0,0 0,1 0,1 2,0 0,1-1,0 0,-1 1,1-1,0 0,0-1,0 1,0 0,1-1,-1 0,0 1,1-1,-1-1,1 1,-1 0,1-1,-1 0,1 0,-1 0,1 0,-1 0,1-1,-1 0,1 1,-1-1,0 0,1-1,-1 1,0-1,0 1,0-1,0 0,0 0,0-1,0 1,-1 0,1-1,-1 0,25-11,-6 4,-14 6,-1 0,1 0,-1 0,1 1,1 0,-1 1,0-1,0 2,1-1,-1 1,1 0,0 0,-1 1,1 0,0 0,-1 1,1 0,-1 0,1 1,3 1,17 15,-23-14,0 0,1 0,0-1,-1 0,1 0,0 0,0-1,1 0,-1 0,0 0,1-1,-1 0,1 0,0-1,-1 0,5 0,14-4,-1 0</inkml:trace>
  <inkml:trace contextRef="#ctx0" brushRef="#br0" timeOffset="949.163">35 762,'43'5,"43"-4,22-6,1-2,-7-1,-13-3,-10 0,-11 2,-6 3,-9-3,-9 0,-7 2,-5 2,-3 2,-7 1</inkml:trace>
  <inkml:trace contextRef="#ctx0" brushRef="#br0" timeOffset="1379.404">571 875,'26'320,"-13"-263,-13-56,0 0,1 0,-1 0,0 0,1 0,-1 0,1 0,0 0,-1-1,1 1,0 0,0 0,-1 0,1-1,0 1,0 0,0-1,0 1,0-1,0 1,0-1,0 1,0-1,0 0,0 1,0-1,1 0,-1 0,0 0,0 0,0 0,0 0,0 0,0 0,0-1,0 1,1 0,-1-1,0 1,0-1,0 1,0-1,0 1,-1-1,1 1,1-2,115-83,-111 81,74-31,-78 35,0-1,0 1,0-1,-1 1,1 0,0 0,0 0,0 0,0 1,0-1,0 0,0 1,0-1,0 1,-1 0,1-1,0 1,0 0,-1 0,1 0,-1 1,1-1,-1 0,1 0,-1 1,0-1,1 1,-1-1,0 1,0 0,0-1,0 1,-1 0,1 0,0 0,-1-1,1 1,-1 0,0 0,0 0,1 1,3 27,-4-23,1 0,0 1,0-1,0 0,1 0,0 0,1 0,0-1,0 1,0-1,0 1,3 1,2-1</inkml:trace>
  <inkml:trace contextRef="#ctx0" brushRef="#br0" timeOffset="2097.496">374 0,'-14'29,"-6"14,-3 0,-3-3,-1-8,3-5,1-6,5-8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0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0,'5'19,"2"40,-1 25,-1 11,-2 5,0 5,-2-2,-1 1,0 3,0 1,-5 2,-2-3,1-1,0-4,3-5,-4-9,-1-11,2-17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26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85 651,'0'-2,"-1"-3,1-1,0 1,0 0,0 0,0-1,1 1,0 0,0 0,0 0,1 0,0 0,0 0,0 0,0 0,1 1,0-1,0 0,-1 5,0 1,0-1,0 1,0-1,-1 1,1 0,0 0,-1-1,1 1,0 0,-1 1,1-1,-1 0,0 0,1 1,-1-1,0 0,0 1,0 0,0-1,0 1,0-1,0 1,0 0,-1 0,1 0,-1-1,1 3,1 0,22 54,-3 1,-3 0,-2 2,-2 0,-1 16,-1-9,25 110,-27-106,-9-72,0 0,-1 1,1-1,-1 0,1 0,-1 0,1 0,0 0,-1 0,1 0,-1 0,1 0,-1-1,1 1,0 0,-1 0,1 0,-1-1,1 1,-1 0,1 0,-1-1,1 1,-1-1,0 1,1 0,-1-1,1 1,-1-1,0 1,0-1,1 1,-1-1,0 1,0-1,1 1,-1-1,0 1,0-1,0 0,0 1,0-1,0 1,0-1,0 1,0-1,0 0,0 1,0-1,0 1,-1-1,69-251,-43 185,3 2,2 0,4 2,14-18,19-19,-65 97</inkml:trace>
  <inkml:trace contextRef="#ctx0" brushRef="#br0" timeOffset="7614.391">819 990,'-48'92,"-120"150,134-207,44-69,12-8,2 0,2 2,1 0,20-19,-26 31,2 2,1 0,1 1,1 2,19-13,-43 34,-1 1,1-1,0 1,0-1,0 1,0 0,0 0,0 0,1 0,-1 1,0-1,0 1,1-1,-1 1,0 0,1-1,-1 1,0 0,0 1,1-1,-1 0,0 1,1-1,-1 1,0 0,0 0,0 0,0 0,0 0,0 0,0 0,0 1,0-1,0 1,-1-1,1 1,-1 0,1 0,-1-1,1 1,-1 0,0 0,0 1,0-1,0 1,25 128,-1-16,-15-58,-10-56,0 0,0 0,0 0,0 0,0 0,0 1,0-1,-1 0,1 0,0 0,-1 0,1 0,-1 0,1 0,-1 0,1 0,-1 0,0 0,1 0,-1-1,0 1,0 0,0 0,0-1,0 1,0 0,0-1,0 1,0-1,0 1,0-1,0 0,0 1,0-1,0 0,0 0,0 0,0 0,-1 0,1 0,0 0,0 0,0 0,0-1,0 1,0 0,0-1,-1 1,-146-72,84 35,-19-12,59 36</inkml:trace>
  <inkml:trace contextRef="#ctx0" brushRef="#br0" timeOffset="16369.152">1609 877,'-34'31,"-175"278,187-280,2 1,0 2,2 0,2 0,-3 11,-4 13,23-50</inkml:trace>
  <inkml:trace contextRef="#ctx0" brushRef="#br0" timeOffset="17604.526">1609 1159,'6'167,"-5"-164,0 0,0 0,0 0,0 0,0 0,1 0,-1-1,1 1,0 0,0-1,0 1,0-1,0 0,1 1,-1-1,1 0,-1-1,1 1,0 0,0-1,0 1,0-1,0 0,0 0,0 0,0-1,0 1,0-1,0 1,1-1,-1 0,0 0,0-1,2 1,5-2,-1 0,1-1,0 0,-1 0,1-1,-1 0,0-1,0 0,-1 0,4-3,70-71,-81 78,-1 0,0 1,0-1,0 1,1-1,-1 0,0 1,0-1,1 1,-1-1,1 1,-1-1,0 1,1-1,-1 1,1-1,-1 1,1-1,0 1,-1 0,1-1,-1 1,1 0,0 0,-1-1,1 1,-1 0,1 0,0 0,-1 0,1 0,0 0,-1 0,1 0,0 0,-1 0,1 0,0 0,-1 1,1-1,0 0,-1 0,1 1,-1-1,1 0,-1 1,1-1,-1 0,1 1,-1-1,1 1,-1-1,1 1,-1-1,0 1,1 0,-1-1,0 1,1-1,-1 1,0 0,6 47,-6-35,0-10,1 0,-1 0,1 0,-1 0,1 0,0 0,0 0,0 0,0-1,1 1,-1 0,1-1,0 1,0-1,-1 0,2 1,-1-1,0 0,0 0,1 0,-1-1,1 1,-1-1,1 1,0-1,-1 0,1 0,0 0,0 0,0 0,0-1,0 1,0-1,0 0,0 0,0 0,0-1,2 1,5-1,0-1,0 0,-1 0,1-1,-1 0,1-1,-1 0,0 0,-1-1,1 0,4-3,3-7,0-1,-1-1,-1 0,0 0,-1-2,-1 1,-1-2,-1 1,0-2,-2 1,4-13,-5-7,-10 25</inkml:trace>
  <inkml:trace contextRef="#ctx0" brushRef="#br0" timeOffset="39543.028">1 256,'143'-24,"1"5,83 4,618 16,-739 10,-106-11,1 0,0 0,0 0,0 0,-1-1,1 1,0 0,0-1,-1 1,1-1,0 1,-1-1,1 1,0-1,-1 1,1-1,-1 1,1-1,-1 0,1 1,-1-1,1 0,-1 0,0 1,0-1,1 0,-1 0,0 1,0-1,0 0,0 0,1 0,-1 0,-1 1,1-1,0 0,0 0,0 0,0 1,0-1,-1 0,1 0,0 1,-1-1,1 0,-1 0,1 1,-1-1,1 0,-1 1,0-1,-27-38,27 37,-109-118,103 103</inkml:trace>
  <inkml:trace contextRef="#ctx0" brushRef="#br0" timeOffset="40081.038">2484 30,'-5'263,"9"557,-42-486,31-296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1 217,'7'-3,"32"-14,1 2,1 2,1 1,-1 3,19-2,-42 11,0 1,0 1,0 0,0 1,0 1,-1 1,0 0,0 1,14 8,20 5,-50-18,1 0,0 0,-1 1,1-1,0 0,0-1,0 1,0 0,0 0,0-1,0 1,0-1,0 0,0 0,0 0,0 0,0 0,0 0,0 0,0-1,0 1,0-1,0 1,0-1,0 0,0 0,0 0,0 0,-1 0,1 0,0 0,-1-1,1 1,-1-1,1 1,-1-1,0 1,1-1,-1 0,0 0,0 0,-1 1,1-1,0 0,0 0,-1 0,1 0,-1 0,0 0,0-2,-2-5,-1-1,-1 1,0 0,0 0,0 0,-1 0,-1 1,0 0,0 0,0 1,-1-1,0 1,0 1,-1-1,0 1,0 1,0 0,-1 0,-2-1,-41-6,47 16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0 706,'73'27,"-31"-16,1-3,0-1,0-2,1-2,-1-2,40-5,2 3,-73 1</inkml:trace>
  <inkml:trace contextRef="#ctx0" brushRef="#br0" timeOffset="243.29">0 1073,'39'5,"31"-3,9-3,-5 0,-9 0,-11 0,-11 0,-11 0</inkml:trace>
  <inkml:trace contextRef="#ctx0" brushRef="#br0" timeOffset="1316.428">1185 424,'-52'106,"5"2,-29 103,27 20,49-228,-1-1,0 1,1-1,0 1,-1 0,1-1,0 1,0 0,0-1,1 1,-1 0,1-1,-1 1,1-1,0 1,0-1,0 1,1-1,-1 0,0 0,1 1,-1-1,1 0,0 0,0 0,0-1,0 1,0 0,0-1,0 1,1-1,-1 0,0 0,1 1,-1-2,1 1,-1 0,1 0,0-1,-1 0,1 1,-1-1,1 0,0 0,-1-1,1 1,0 0,-1-1,1 0,1 0,12-6,0 0,0-1,-1-1,0-1,0 0,-1 0,-1-2,0 0,10-10,-12 11,24-24,-7 4</inkml:trace>
  <inkml:trace contextRef="#ctx0" brushRef="#br0" timeOffset="1582.457">1636 565,'-14'16,"-21"19,2 2,2 2,1 1,2 1,2 1,2 2,1 0,-3 16,24-56,0 0,0 0,1 0,0 0,0 0,0 0,0 1,1-1,-1 0,1 1,0-1,0 0,1 0,-1 1,1-1,0 0,0 0,1 0,-1 0,1 0,0 0,0 0,0-1,0 1,1-1,-1 1,1-1,0 0,0 0,0 0,1 0,-1-1,1 1,-1-1,1 0,0 0,0 0,0-1,0 1,0-1,0 0,2 0,8-1,-1 0,0-1,1 0,-1-2,0 1,0-2,0 1,0-2,-1 0,0 0,0-1,0-1,-1 0,0 0,0-1,-1-1,0 0,0 0,-1-1,0 0,-1-1,0 1,-1-2,0 1,0-1,-2 0,1 0,-2-1,1 0,-2 1,0-1,0-1,-1 1,0-6,-1 5,0 1,0-1,-1 0,-1 1,0-1,-1 1,0-1,-1 1,-1 0,0 0,-1 0,0 0,-1 1,0 0,-1 0,0 1,-1 0,0 0,-3-2,8 11,0-1,0 1,0 0,0 0,-1 0,1 1,-1-1,1 1,-1-1,1 1,-1 0,0 1,0-1,1 1,-1 0,0-1,0 2,0-1,1 0,-1 1,0 0,-2 0,-12 5</inkml:trace>
  <inkml:trace contextRef="#ctx0" brushRef="#br0" timeOffset="1933.79">2060 650,'-30'19,"0"1,2 1,0 2,2 1,0 1,2 1,1 1,-9 15,29-39,0 0,0 0,1 0,-1 1,1 0,-1-1,1 1,1 0,-1 0,0 0,1 0,0 0,0 1,0-1,0 0,1 0,0 1,0-1,0 0,0 1,1-1,-1 0,1 0,0 1,1-1,-1 0,1 0,-1 0,1 0,1-1,-1 1,0 0,4 0,0 0,0 0,0-1,0 0,0 0,1 0,-1-1,1 1,0-2,-1 1,1-1,0 0,0 0,0-1,0 0,0 0,0-1,0 0,0 0,4-2,134-50,-126 44,-1 0,0-1,0-1,-1-1,-1 0,0-1,0-1,-2 0,0-1,0-1,-1 0,-1-1,-1 0,0-1,-2 0,0-1,-1 0,0 0,-2-1,0 1,-2-1,0-1,0-8,-4 23,-1-1,0 1,-1-1,1 1,-1 0,-1 0,1 0,-1 0,0 0,0 1,0-1,-1 1,0 0,0 0,-1 0,1 0,-1 1,0 0,0 0,0 0,-1 1,0 0,1 0,-1 0,0 0,0 1,0 0,-1 0,1 1,0 0,-1 0,1 1,-1-1,1 1,-1 1,1-1,-1 1,1 0,0 1,-1-1,-2 2,-72 51,63-36</inkml:trace>
  <inkml:trace contextRef="#ctx0" brushRef="#br0" timeOffset="2315.945">2653 311,'0'9,"0"19,0 8,0 8,-5 1,-2-2,1-3,1 0,2-1,0-3,2-2,1-2,0-3,0 0,0-10,5-14,2-12,0-5</inkml:trace>
  <inkml:trace contextRef="#ctx0" brushRef="#br0" timeOffset="2594.696">2936 340,'-34'28,"-21"15,0 5,13-6,19-11,18-4,15-8,10-7,2-1,2-2,2-2,-4 2,0-1,-5 4,0-1,-2-2</inkml:trace>
  <inkml:trace contextRef="#ctx0" brushRef="#br0" timeOffset="3043.605">3048 763,'30'-61,"3"2,2 1,29-33,-16 48,-47 44,1 0,0-1,-1 1,1 0,-1 0,1 1,-1-1,1 0,-1 0,0 1,0-1,0 1,0-1,0 1,0 0,0-1,0 1,0 0,-1-1,1 1,-1 0,1 0,-1 0,0-1,0 1,0 0,0 0,0 0,0 0,0 0,-1 0,4 14,-2-14,0-1,-1 1,1-1,0 1,0-1,0 1,0-1,0 0,0 0,0 0,1 1,-1-1,0 0,1-1,-1 1,1 0,-1 0,1 0,-1-1,1 1,-1-1,1 1,0-1,-1 0,1 0,0 0,-1 0,1 0,0 0,-1 0,1 0,0-1,-1 1,1 0,-1-1,1 0,-1 1,1-1,60-32,-60 32,5-3,-5 1,1 1,-1 0,0 0,1 0,-1 0,1 0,0 1,-1-1,1 1,0 0,0 0,0 0,0 0,0 0,0 1,0-1,1 1,-1 0,0 0,0 0,0 1,0-1,0 0,0 1,0 0,0 0,0 0,0 0,0 1,0-1,0 1,0-1,61 62,-48-53</inkml:trace>
  <inkml:trace contextRef="#ctx0" brushRef="#br0" timeOffset="3302.034">4092 283,'-766'652,"450"-390,296-246,4-3</inkml:trace>
  <inkml:trace contextRef="#ctx0" brushRef="#br0" timeOffset="3717.468">3754 904,'-26'30,"2"2,1 1,2 0,1 2,-11 28,29-62,1 1,-1-1,1 1,0-1,0 1,0 0,0 0,0-1,0 1,0 0,1 0,-1 0,1 0,-1 0,1 0,0 0,0 0,0 0,0-1,0 1,0 0,0 0,0 0,1 0,-1 0,1 0,0 0,0 0,-1 0,1-1,0 1,0 0,1-1,-1 1,0-1,0 1,1-1,-1 1,1-1,0 0,-1 0,1 0,0 0,-1 0,1 0,0 0,0-1,0 1,0-1,0 1,0-1,12-4,0 0,0-1,0-1,-1 0,0-1,0 0,-1-1,10-9,18-8,-20 12,-7 4,0 1,0 1,1 0,0 0,0 1,0 1,1 0,7 0,-21 5,1-1,0 1,0 0,-1-1,1 1,0 0,0 0,-1 0,1 1,0-1,0 0,-1 1,1-1,0 1,-1-1,1 1,0 0,-1 0,1 0,-1 0,1 0,-1 0,0 0,1 0,-1 0,0 1,0-1,0 1,0-1,0 1,0-1,0 1,-1-1,1 1,0 0,-1-1,1 1,-1 0,0 0,0 0,-7 76,4-59,2-17,1 0,-1 0,1 1,0-1,0 0,0 0,0 0,0 1,0-1,0 0,1 0,-1 0,1 0,0 0,-1 0,1 0,0 0,0 0,1 0,-1 0,0 0,1-1,-1 1,0 0,1-1,0 1,0-1,14 7</inkml:trace>
  <inkml:trace contextRef="#ctx0" brushRef="#br0" timeOffset="4816.609">3810 621,'-2'26,"-2"1,-1-1,-1 0,-1-1,-1 0,-1 0,-2-1,-10 20,-38 104,53-124</inkml:trace>
  <inkml:trace contextRef="#ctx0" brushRef="#br0" timeOffset="8169.299">1072 0,'-4'1,"-1"-1,0 1,1 0,0 0,-1 0,1 0,0 1,-1 0,1 0,0 0,0 0,1 1,-1-1,0 1,1 0,0 0,-1 1,1-1,0 1,1-1,-3 4,1-2,-27 35,2 2,2 2,2 0,2 1,1 2,3 0,2 1,2 1,2 0,2 1,3 0,1 1,3 0,3 46,-1-52,2-1,3 0,1 1,2-1,2 0,3 1,-8-32,1 0,1 0,0 0,0-1,1 0,1 0,0-1,0 0,1 0,1 0,0-1,0-1,1 1,0-1,1-1,0 0,0-1,1 0,0-1,0 0,12 4,51 6,-44-14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2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677 396,'-141'304,"139"-300,-1 0,0 0,1 0,-1 1,1-1,1 1,-1 0,0 0,1-1,0 1,0 0,1 0,0 0,-1 0,1 0,1 0,-1 0,1 0,0 0,0 0,0-1,1 1,0 0,0-1,0 1,0-1,1 1,0-1,-1 0,2 0,-1-1,0 1,1 0,0-1,-1 0,3 1,10 1,0-1,0-1,1 0,-1-1,1-1,0 0,-1-2,1 0,0 0,19-1,15-4,-32-1</inkml:trace>
  <inkml:trace contextRef="#ctx0" brushRef="#br0" timeOffset="365.1">480 227,'43'-34,"19"-15,4-5,-4 7,-14 17,-14 17,-13 17,-5 12,-6 8,1-1,3 2,4-4,3-1,4-3,2-6,-4-3</inkml:trace>
  <inkml:trace contextRef="#ctx0" brushRef="#br0" timeOffset="775.63">0 2,'34'48,"15"39,0 16,-9-2,-11-12,-10-12,-9-9,-6-12,-8-5,-8-7,-3-2,-2-2,-5 1,-7-1,-3-4,-2-2,5-7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1 159,'109'-115,"-108"113,-1 1,1 0,0-1,-1 1,1 0,0 0,0 0,-1-1,1 1,0 0,0 0,0 0,0 0,1 1,-1-1,0 0,0 0,0 1,1-1,-1 0,0 1,1-1,-1 1,1 0,-1 0,0-1,1 1,-1 0,1 0,-1 0,1 0,-1 1,0-1,1 0,-1 0,1 1,-1-1,0 1,1 0,-1-1,0 1,0 0,1 0,-1-1,0 1,0 0,0 0,0 0,0 0,0 1,-1-1,1 0,0 0,0 0,0 2,43 228,-7-5,-9-30,-28-191,1 1,-1 0,1 0,0-1,0 1,0 0,1 0,0 0,0-1,1 1,-1-1,1 0,0 0,1 0,-1 0,3 2,-5-7,1 0,-1 0,1-1,-1 1,1-1,-1 1,0-1,1 1,-1-1,0 0,1 0,-1 0,0 1,0-1,0 0,0-1,0 1,0 0,0 0,0 0,0 0,-1-1,1 1,-1 0,1-1,0 1,-1-1,0 1,1-1,0-1,102-258,-64 171,3 3,4 1,55-76,-43 92,-53 68</inkml:trace>
  <inkml:trace contextRef="#ctx0" brushRef="#br0" timeOffset="1533.947">1524 328,'-9'24,"-14"23,-6 7,-4 0,4-5,1-5,2-6,0 0,0-1,-1-2,-1-3,5-2,2 0,3-2,11-5,6-11,3-8</inkml:trace>
  <inkml:trace contextRef="#ctx0" brushRef="#br0" timeOffset="2117.675">2033 385,'-18'4,"-25"5,1 1,1 2,0 1,1 3,0 1,1 2,1 2,-7 7,43-28,0 1,1-1,-1 1,1 0,-1 0,1-1,0 1,-1 0,1 0,0 1,0-1,-1 0,1 0,0 1,0-1,0 0,1 1,-1-1,0 1,0-1,1 1,-1-1,1 1,0 0,-1-1,1 1,0 0,0-1,0 1,0 0,0-1,0 1,0 0,1-1,-1 1,1-1,-1 1,1 0,0-1,-1 1,1-1,0 0,0 1,0-1,0 0,0 1,0-1,1 0,-1 0,0 0,1 0,-1 0,0 0,1 0,158 13,-159-14,-1 0,1 0,0 1,0-1,0 0,0 1,-1-1,1 1,0-1,-1 1,1-1,0 1,-1-1,1 1,0 0,-1 0,1-1,-1 1,1 0,-1 0,0-1,1 1,-1 0,0 0,0 0,1-1,-1 1,0 0,0 0,0 0,0 0,0 0,0 0,0-1,0 1,-1 0,1 0,0 0,0 0,-1 0,1-1,0 1,-1 0,1 0,-1-1,1 1,-1 0,0-1,1 1,-32 33,3-11,14-13,0 2,1 0,1 0,0 1,0 1,2 0,-1 1,2 0,-3 5,12-18,0 0,0 0,0 0,1 0,-1 0,0 0,1 0,-1 0,1 0,0 0,0 0,0 0,0 0,0 0,0 1,0-1,1 0,-1 0,1 0,-1 0,1 0,0 0,0 0,0 0,0-1,0 1,0 0,1 0,-1-1,0 1,1-1,0 1,-1-1,1 0,0 0,-1 1,1-1,0 0,0-1,0 1,0 0,0-1,0 1,0-1,0 1,1-1,-1 0,1 0,10 0,0 0,0-1,-1-1,1 0,-1 0,1-2,-1 1,0-2,0 1,-1-2,1 1,8-7,14-5,-10 6</inkml:trace>
  <inkml:trace contextRef="#ctx0" brushRef="#br0" timeOffset="97878.164">847 244,'-2'60,"0"-36,2-1,0 0,1 0,1 0,1 0,2 0,6 21,-11-42,0-1,0 0,1 1,-1-1,0 0,1 0,-1 0,1 1,-1-1,1 0,0 0,-1 0,1 0,0 0,0 0,0 0,0 0,0 0,0-1,0 1,0 0,0 0,0-1,0 1,0-1,1 1,-1-1,0 0,0 1,1-1,-1 0,0 0,1 0,-1 0,0 0,0 0,1 0,-1 0,0 0,0-1,1 1,-1-1,0 1,0-1,0 1,1-1,-1 1,0-1,0 0,49-52,-41 43,0-3,1 2,0-1,0 2,1-1,0 1,1 1,0 0,13-7,-22 16,0 0,-1 0,1 0,0 0,-1 0,1 1,-1-1,1 1,-1-1,1 1,-1 0,1 0,-1 1,0-1,1 0,-1 1,0-1,0 1,0 0,0-1,0 1,-1 0,1 0,-1 0,1 1,-1-1,0 0,1 1,-1-1,0 0,-1 1,1-1,0 1,-1 0,1-1,-1 1,0-1,0 1,25 44,-23-46,-1 0,1 0,-1-1,0 1,1 0,0 0,-1-1,1 1,-1-1,1 0,0 1,-1-1,1 0,0 0,-1 0,1 0,0 0,-1 0,1-1,0 1,-1-1,1 1,-1-1,1 1,-1-1,1 0,-1 0,1 0,-1 0,0 0,1 0,-1 0,0 0,0 0,0-1,1 0,36-53,-37 54,109-253,-72 182,-27 54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788 452,'-26'-11,"-20"-9,0 2,-1 2,0 3,-1 1,-1 2,0 3,-19 0,-18 20,84-13,0 0,0 1,0 0,0-1,0 1,0 0,0 0,0 0,0 0,0 1,0-1,0 0,1 1,-1-1,0 1,1 0,0-1,-1 1,1 0,0 0,0 0,0 0,0 0,0 0,1 0,-1 0,0 0,1 1,0-1,-1 0,1 0,0 1,0-1,0 0,1 0,-1 1,3 2,0 0,1 0,-1 0,1 0,0-1,1 0,-1 0,1 0,-1 0,1-1,0 1,1-1,-1 0,0-1,1 0,0 1,-1-2,1 1,0-1,0 0,0 0,3 0,32 11,-40-12,0 0,0 0,0 0,0 0,0 1,0-1,0 0,0 1,0-1,0 1,0-1,0 1,0 0,0-1,0 1,0 0,-1-1,1 1,0 0,-1 0,1 0,0 0,-1 0,1 0,-1 0,1 0,-1 0,0 0,1 0,-1 0,0 0,0 0,0 0,0 0,0 0,0 0,0 1,0-1,0 0,0 0,0 0,-1 0,1 0,-1 0,1 0,-1 0,1 0,-1 0,1 0,-2 0,-43 37,-59 17,80-44,0 0,0 2,1 0,1 2,0 0,1 2,1 0,1 2,-12 13,28-28,0 0,0 0,0 1,1-1,-1 1,1 0,0 0,1-1,-1 1,1 0,0 0,0 1,1-1,-1 0,1 0,0 0,1 0,-1 0,1 0,0 1,0-1,1 0,-1-1,1 1,0 0,1 0,-1-1,1 1,0-1,0 0,0 0,0 0,1 0,0-1,-1 1,1-1,4 2,14 5,0-1,1 0,0-2,1-1,0-1,0-1,0 0,0-2,1-1,-1-1,0-2,11-1,17 2,-46 1,-1 0,1 0,0 0,-1-1,1 0,-1 0,1 0,-1-1,0 0,0 0,1 0,-1-1,-1 1,1-1,0 0,-1-1,1 1,-1-1,0 0,0 0,0 0,-1 0,0-1,1-1,44-72,-35 53</inkml:trace>
  <inkml:trace contextRef="#ctx0" brushRef="#br0" timeOffset="449.35">590 0,'-10'14,"1"0,0 0,2 0,-1 1,2 0,0 1,0 0,2-1,0 2,1-1,0 0,1 12,-9 35,-51 291,41-205,14-83,-3 1,-3-2,-18 55,-105 201,107-244,20-59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0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1,'-24'28,"-13"20,-5 6,1 4,1-4,4-6,7-6,4-6,1-4,6-2,0-2,3-1,0 0,2 0,3-5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1 162,'0'-1,"0"0,0 0,0 0,0 0,1 0,-1 0,1 0,-1 0,0 0,1 0,-1 0,1 1,0-1,-1 0,1 0,0 0,0 1,-1-1,1 0,0 1,0-1,0 1,0-1,0 1,0-1,-1 1,1 0,0-1,0 1,0 0,1 0,-1 0,0 0,0 0,0 0,0 0,0 0,0 0,0 0,0 1,0-1,0 0,0 1,0-1,0 0,-1 1,1 0,0-1,0 1,0-1,0 1,-1 0,1 0,0-1,-1 1,1 0,-1 0,1 0,-1 0,1 0,0 0,27 63,67 365,-74-331,-13-51,3-1,1 0,3-1,3 5,5-14,-23-36,1 1,-1-1,1 1,-1-1,1 1,-1-1,1 1,-1-1,1 0,-1 1,1-1,-1 0,1 1,0-1,-1 0,1 0,-1 0,1 0,0 1,-1-1,1 0,0 0,-1 0,1 0,0 0,-1-1,1 1,0 0,-1 0,1 0,-1 0,1-1,0 1,-1 0,1-1,-1 1,1 0,-1-1,1 1,-1-1,1 1,-1-1,1 1,-1-1,0 1,1-1,-1 1,0-1,1 0,-1 1,0-1,0 1,0-1,1 0,-1 1,0-1,0 0,0 1,0-1,0 0,0 1,85-426,-54 300,6 1,20-39,16-1,-67 166,-5 10</inkml:trace>
  <inkml:trace contextRef="#ctx0" brushRef="#br0" timeOffset="4748.253">762 641,'-225'287,"222"-285,2 0,0 1,0-2,0 1,-1 0,1 0,-1 0,1 0,-1-1,0 1,1-1,-1 0,0 1,0-1,0 0,0 0,0 0,-1 0,1 0,0-1,0 1,-1-1,1 1,0-1,11-40,13 3,2 0,2 1,2 2,1 1,1 1,1 1,13-6,-35 29,45-30,-53 37,0 0,0 1,1-1,-1 1,0-1,0 1,1-1,-1 1,0 0,1 0,-1-1,0 1,0 0,1 0,-1 1,0-1,1 0,-1 0,0 1,1-1,-1 0,0 1,0-1,1 1,-1 0,0-1,0 1,0 0,0 0,0 0,0 0,0 0,0 0,0 0,-1 0,1 0,0 0,-1 0,1 0,-1 1,1-1,-1 0,1 0,11 135,18 27,-30-162,1 0,-1 0,0 0,1 0,-1 0,0 0,0 0,0-1,0 1,0 0,0 0,0 0,0 0,0 0,0 0,-1 0,1 0,0 0,-1 0,1 0,-1 0,1 0,-1 0,1-1,-1 1,1 0,-1 0,0-1,0 1,1 0,-1-1,0 1,0-1,0 1,1-1,-1 1,0-1,0 0,0 1,0-1,0 0,0 0,0 0,0 1,0-1,0 0,0 0,0-1,0 1,0 0,0 0,0 0,0-1,0 1,0-1,-58-18,-134-49,175 60</inkml:trace>
  <inkml:trace contextRef="#ctx0" brushRef="#br0" timeOffset="5962.603">1299 586,'3'-15,"0"-1,-11 22,-57 94,-91 136,137-209,1 1,2 0,0 1,3 1,0 1,2 0,-4 18,16-13,6-31</inkml:trace>
  <inkml:trace contextRef="#ctx0" brushRef="#br0" timeOffset="6678.569">1666 839,'-1'-4,"0"0,0 0,0-1,-1 1,0 0,1 0,-1 1,-1-1,1 0,0 1,-1-1,0 1,0 0,0-1,0 1,0 1,-1-1,1 1,-1-1,0 1,0 0,0 0,0 0,0 1,0 0,0 0,0 0,-1 0,1 0,0 1,-1 0,1 0,0 0,-1 0,1 1,0 0,-1-1,1 2,0-1,0 0,0 1,0 0,0 0,0 0,-4 0,-1 0,0 1,1 0,0 0,0 1,0 0,0 0,0 1,1 0,0 1,0-1,0 1,1 1,0-1,0 1,1 0,0 0,0 1,0 0,1 0,0 0,1 0,0 0,0 1,0 4,4-10,0 1,0-1,1 1,0-1,-1 1,1-1,0 0,1 0,-1 0,1 0,-1 0,1-1,0 1,0-1,0 1,0-1,0 0,1-1,-1 1,1 0,-1-1,1 0,-1 0,1 0,0 0,0 0,-1-1,1 0,0 0,0 0,0 0,-1 0,1-1,0 0,0 0,1 0,19 1,-23 0,-1 0,1-1,0 1,-1 0,1 0,0 0,-1-1,1 1,0 0,0 0,-1 0,1 0,0 0,-1 0,1 0,0 1,0-1,-1 0,1 0,0 0,-1 1,1-1,-1 0,1 1,0-1,-1 1,1-1,-1 1,1-1,-1 1,1-1,-1 1,1-1,-1 1,0-1,1 1,-1 0,0-1,1 1,-1 0,0-1,0 1,0 0,0-1,0 1,0 0,0 0,0-1,0 1,0 0,0-1,0 1,0 0,0-1,-1 1,1 0,0-1,0 1,-1 0,1 0,-34 32,31-30,-128 112,129-113,1 0,-1 0,1 0,0 0,0 1,-1-1,1 1,1-1,-1 1,0-1,1 1,-1-1,1 1,0 0,0-1,0 1,0 0,0-1,1 1,-1-1,1 1,-1-1,1 1,0-1,0 1,0-1,1 0,-1 1,0-1,1 0,0 0,-1 0,1 0,0 0,0 0,0-1,0 1,0-1,1 1,99 36,-89-36,-1-2,1 0,0 0,-1-1,1 0,-1-1,1-1,-1 0,5-2,2-1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6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0 259,'36'-11,"8"-6,2 2,0 3,1 1,0 2,1 3,28 0,213 38,-155-38,-133 6,0 0,-1 0,1 0,-1-1,1 1,-1 0,1 0,-1-1,1 1,-1 0,1-1,-1 1,1-1,-1 1,1 0,-1-1,0 1,1-1,-1 1,0-1,1 0,-1 1,0-1,0 1,0-1,1 1,-1-1,0 0,0 1,0-1,0 1,0-1,0 0,0 1,0-1,0 1,0-1,-1 1,1-1,0 0,0 1,-1-1,1 1,0-1,0 1,-1-1,1 1,-1-1,1 1,0-1,-1 1,1 0,-1-1,1 1,-1 0,1-1,-1 1,1 0,-1 0,0-1,1 1,-1 0,0 0,-41-27,36 23,-161-120,150 108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1,'29'5,"28"1,10 0,3-6,-6-3,-9-1,-4 1,-6 0,-5 0,-6 2,-3 0,-3 1,0 0,-1 0,0 0,-4 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1,'44'10,"37"-3,15-1,1-2,-7-2,-8-1,-10-1,-11-1,-12 1,-14 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5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1 145,'176'-115,"-173"112,-1 0,1 1,1-1,-1 1,0-1,1 1,-1 0,1 1,-1-1,1 1,0-1,0 1,-1 0,1 0,0 1,0-1,0 1,0 0,0 0,0 0,0 1,0-1,0 1,0 0,0 0,0 1,-1-1,1 1,0-1,-1 1,0 0,2 1,18 27,-1 0,-1 2,-2 0,-1 1,-2 1,10 30,-13-34,-2 0,-1 1,-1 1,-2 0,-1 0,-1 0,-2 0,-1 1,-2 0,-1-1,-1 1,-2-1,-2 1,-1-2,-1 1,-11 28,12-48,1 0,-2 0,0 0,0-1,-1-1,0 1,-1-1,0-1,-1 0,1 0,-2-1,1 0,-1-1,-1-1,1 0,-13 4,23-9,-1 0,1 0,0-1,-1 1,1-1,-1 1,1-1,-1 0,1 0,-1 0,1-1,-1 1,1 0,-1-1,1 0,-1 1,1-1,0 0,-1 0,1 0,0-1,0 1,0 0,0-1,0 0,0 1,0-1,1 0,-1 0,1 0,-1 0,1 0,0 0,-1-1,1 1,0 0,1-1,-1 1,0 0,1-1,-1 1,1-1,0 1,0-1,0 1,0-1,0 1,0-1,1-1,6-32,1 0,2 1,2 0,1 0,1 1,14-22,7-20,-3 7,-17 45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6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1 382,'112'-120,"6"4,23-10,-140 125,-1 0,1-1,0 1,-1 0,1 0,0 0,0 0,0 0,0 0,0 0,0 0,0 0,1 0,-1 1,0-1,0 0,1 1,-1-1,0 1,1-1,-1 1,1 0,-1 0,0 0,1 0,-1-1,1 2,-1-1,0 0,1 0,-1 0,1 1,-1-1,0 1,0-1,1 1,-1-1,0 1,0 0,1 0,-1-1,0 1,0 0,0 0,0 0,0 0,0 1,-1-1,2 1,44 159,21-51,-56-93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7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1,'-34'38,"-10"27,-4 3,7-6,11-8,5-9,7-7,2-10,3-5,5-7</inkml:trace>
  <inkml:trace contextRef="#ctx0" brushRef="#br0" timeOffset="487.809">702 113,'-9'-3,"1"2,0-1,-1 1,1 0,-1 1,1 0,-1 0,1 1,0 0,-1 0,-6 3,10-3,-14 3,0 1,0 1,1 1,0 0,0 2,1 0,0 0,0 2,1 0,0 1,1 1,1 0,-11 13,23-25,1 0,-1 1,1-1,-1 0,1 1,0-1,0 1,-1-1,1 1,0-1,1 1,-1 0,0 0,0-1,1 1,-1 0,1 0,-1 0,1 0,0-1,0 1,0 0,0 0,0 0,0 0,1 0,-1 0,1 0,-1-1,1 1,-1 0,1 0,0-1,0 1,0 0,0-1,0 1,1-1,-1 1,0-1,1 0,-1 1,0-1,1 0,0 0,-1 0,1 0,0 0,-1-1,1 1,0 0,0-1,0 1,0-1,0 0,0 0,49 6,-45-7,-1 1,1 0,-1 0,0 0,1 1,-1 0,0 0,1 0,-1 1,0-1,0 1,0 1,0-1,-1 1,1 0,0 0,-1 0,0 0,1 2,-5-1,1 0,-1 0,0 0,0 0,-1 0,1 1,-1-1,0 0,0 0,0 0,-1-1,0 1,1 0,-1 0,0-1,-1 1,1-1,-1 0,1 1,-1-1,0 0,0-1,0 1,-1-1,1 1,-1-1,1 0,-1 0,-2 0,-131 95,136-96,-1-1,1 1,-1 0,1 0,0 0,-1 0,1 0,0 0,0 0,0 0,0 0,0 1,0-1,0 0,0 1,0-1,1 1,-1-1,0 1,1-1,0 1,-1 0,1-1,0 1,0-1,0 1,0 0,0-1,0 1,0-1,0 1,1 0,-1-1,1 1,-1-1,1 1,0-1,-1 1,1-1,0 0,0 1,0-1,0 0,0 1,0-1,1 0,-1 0,0 0,0 0,1 0,-1-1,1 1,-1 0,1-1,-1 1,1-1,-1 1,1-1,-1 0,2 1,14 2,0-1,0-1,0 0,0-1,1-1,-1-1,-1 0,1-1,8-3,50-6,76 7,-128 5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1 357,'1'-3,"1"-8,1 1,1 1,-1-1,2 0,-1 1,2 0,-1 0,1 0,0 1,1 0,1-2,-7 10,1 0,-1 0,0 0,0 0,1 0,-1 0,0 0,0 0,1 0,-1 1,0-1,0 0,0 1,1-1,-1 1,0-1,0 1,0 0,0 0,0-1,0 1,0 0,0 0,-1 0,1 0,0 0,0 0,-1 0,1 0,-1 0,1 0,-1 0,1 1,-1-1,0 0,1 0,-1 1,0-1,0 0,0 0,0 1,2 2,91 286,-10 41,-67-291,-15-40,-1 1,0-1,1 1,-1-1,1 1,-1-1,1 0,-1 1,1-1,-1 0,1 0,-1 1,1-1,0 0,-1 0,1 0,-1 1,1-1,0 0,-1 0,1 0,-1 0,1 0,0 0,-1-1,1 1,-1 0,1 0,0 0,-1 0,1-1,-1 1,1 0,-1-1,1 1,-1 0,1-1,-1 1,1-1,-1 1,0 0,1-1,-1 1,1-1,-1 1,0-1,0 0,1 1,-1-1,0 1,0-1,0 0,0 1,1-1,-1 1,0-1,0 0,0 1,0-1,0 1,-1-1,1 0,0 1,0-1,0 0,84-252,-44 145,5 2,58-98,24-6,-96 173,-21 32</inkml:trace>
  <inkml:trace contextRef="#ctx0" brushRef="#br0" timeOffset="1072.207">903 554,'-26'63,"-2"-1,-3-2,-2-1,-27 34,56-87,-40 59,215-304,-14 63,-150 169,-7 6,1-1,-1 1,1 0,-1 0,1-1,-1 1,1 0,0 0,0 0,0 0,0-1,0 1,0 1,0-1,0 0,0 0,0 0,0 0,0 1,1-1,-1 1,0-1,0 1,1-1,-1 1,0 0,1-1,-1 1,1 0,-1 0,0 0,1 0,-1 0,0 1,1-1,-1 0,1 1,-1-1,0 1,0-1,1 1,-1-1,0 1,0 0,0 0,0 0,0 0,0-1,0 1,0 1,0-1,0 0,0 1,5 139,-9-90,3-25,1-1,0 0,2 0,1 0,1 0,1-1,1 1,2 2,-8-1,-31-42,25 12,-33-21,-142-77,85 69,69 25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6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19,'90'17,"-56"-12,0-2,1-2,-1-1,0-1,0-2,30-7,116-14,-157 18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9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1,'-19'48,"-26"35,-9 8,-1-11,9-20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76,'0'-1,"-1"1,1-1,0 1,-1-1,1 1,0-1,-1 1,1-1,0 1,0-1,0 1,-1-1,1 0,0 1,0-1,0 1,0-1,0 1,0-1,0 0,0 1,0-1,1 1,-1-1,0 1,0-1,0 0,1 1,-1-1,0 1,0-1,1 1,-1 0,1-1,-1 1,0-1,1 1,-1 0,1-1,-1 1,1 0,-1-1,1 1,-1 0,1 0,-1-1,1 1,-1 0,1 0,0 0,-1 0,1 0,-1 0,1 0,0 0,-1 0,1 0,0 0,39-6,-39 6,428 0,-288-11,-51-17,-84 21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1,'20'9,"24"4,11-1,0-2,-4-3,-2-2,-3-3,-11-6,-5-3,-4 1,-1 0,-1 2,2 2,-5 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7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1 169,'2'-6,"1"-1,0 1,0 0,1 1,-1-1,1 1,1-1,-1 1,1 0,0 1,0-1,0 1,0 0,1 0,0 1,0-1,0 1,0 1,0-1,1 1,-1 0,1 1,-1-1,6 1,-3-2,43-16,-29 10,-1 0,1 2,1 1,-1 1,1 0,13 1,-33 4,-1 0,0 0,1 0,-1 0,0 1,0-1,1 1,-1 0,0 0,0 0,0 0,0 1,0-1,0 1,0 0,-1 0,1 0,0 0,-1 0,0 0,1 1,-1-1,0 1,0 0,-1 0,1-1,-1 1,1 0,-1 1,0-1,0 0,0 0,0 0,-1 1,1-1,-1 0,0 0,0 1,0-1,0 0,-1 1,0-1,1 0,-1 0,0 0,0 1,-2 1,-9 27,-2 1,-1-2,-1 0,-2 0,-1-2,-6 6,-36 57,28-39,19-34,1 1,2 0,0 0,1 1,1 1,1-1,-2 9,9-26,0-1,0 1,0 0,1-1,-1 1,1 0,0-1,0 1,0 0,1-1,-1 1,1 0,0-1,0 1,0-1,0 1,1-1,-1 0,1 1,0-1,0 0,0 0,1 0,-1 0,0-1,1 1,0-1,0 1,0-1,0 0,0 0,0 0,1-1,-1 1,0-1,1 0,-1 1,1-2,0 1,-1 0,1-1,3 1,194-4,-128-9,-55 6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8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734 311,'-49'44,"2"2,3 2,1 3,2 1,-3 10,-1 44,45-102,-1-1,1 0,0 1,0-1,0 1,0-1,1 1,-1-1,1 1,0-1,0 0,0 1,0-1,1 0,-1 0,1 0,0 0,0 0,0 0,0-1,0 1,1-1,-1 1,1-1,0 0,0 0,0 0,0 0,0-1,0 1,1 0,10 2,1-1,0 0,1-1,-1-1,0 0,0-1,1 0,-1-1,0-1,0-1,0 0,0-1,0 0,-1-2,0 1,0-2,2-1,3-3,0-2,0 0,-2-1,1-1,-2 0,0-1,-1-1,-1-1,0 0,-1-1,-1 0,-1-1,-1 0,5-16,-11 26,0 0,-1-1,0 0,-1 0,0 0,-1 0,0 0,-1 0,0 0,-1 0,0 0,-1-1,1 8,0-1,0 0,-1 0,1 1,-1-1,0 1,-1-1,1 1,-1 0,0 0,0 0,0 0,0 1,-1-1,0 1,1 0,-1 0,0 0,-1 0,1 1,0 0,-1 0,0 0,1 0,-1 1,0-1,-2 1,-7-1,-1 0,1 1,0 1,0 0,-1 1,1 1,0 0,0 1,0 0,0 1,-9 5,-6 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50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35 197,'5'0,"6"15,1 9,-1 10,-2 4,-4 1,-6 3,-4-1,0-2,0-4,1-2,-4-2,0-2,1-1,-3-5,0-2,-2-4,-1-5</inkml:trace>
  <inkml:trace contextRef="#ctx0" brushRef="#br0" timeOffset="261.041">177 282,'-5'24,"8"13,8-1,8 0,4-7,-1-4,1-1,-4-5</inkml:trace>
  <inkml:trace contextRef="#ctx0" brushRef="#br0" timeOffset="681.734">402 621,'165'-159,"-164"158,-1 0,0 0,1 0,-1 0,1 0,-1 0,1 0,-1 0,1 0,0 1,-1-1,1 0,0 0,0 0,-1 1,1-1,0 1,0-1,0 0,0 1,0 0,0-1,0 1,0-1,0 1,0 0,0 0,0 0,1 0,-1 0,0 0,0 0,0 0,0 0,0 0,0 0,0 1,0-1,0 0,0 1,0-1,0 1,0-1,0 1,0 0,0-1,0 1,-1 0,1 0,0-1,-1 1,1 0,0 0,-1 0,1 0,-1 0,1 0,-1 0,1 0,-1 0,0 0,0 0,1 0,1 2,0 0,1-1,0 0,-1 1,1-1,0 0,0-1,0 1,0 0,1-1,-1 0,0 1,1-1,-1-1,1 1,-1 0,1-1,-1 0,1 0,-1 0,1 0,-1 0,1-1,-1 0,1 1,-1-1,0 0,1-1,-1 1,0-1,0 1,0-1,0 0,0 0,0-1,0 1,-1 0,1-1,-1 0,25-11,-6 4,-14 6,-1 0,1 0,-1 0,1 1,1 0,-1 1,0-1,0 2,1-1,-1 1,1 0,0 0,-1 1,1 0,0 0,-1 1,1 0,-1 0,1 1,3 1,17 15,-23-14,0 0,1 0,0-1,-1 0,1 0,0 0,0-1,1 0,-1 0,0 0,1-1,-1 0,1 0,0-1,-1 0,5 0,14-4,-1 0</inkml:trace>
  <inkml:trace contextRef="#ctx0" brushRef="#br0" timeOffset="949.163">35 762,'43'5,"43"-4,22-6,1-2,-7-1,-13-3,-10 0,-11 2,-6 3,-9-3,-9 0,-7 2,-5 2,-3 2,-7 1</inkml:trace>
  <inkml:trace contextRef="#ctx0" brushRef="#br0" timeOffset="1379.404">571 875,'26'320,"-13"-263,-13-56,0 0,1 0,-1 0,0 0,1 0,-1 0,1 0,0 0,-1-1,1 1,0 0,0 0,-1 0,1-1,0 1,0 0,0-1,0 1,0-1,0 1,0-1,0 1,0-1,0 0,0 1,0-1,1 0,-1 0,0 0,0 0,0 0,0 0,0 0,0 0,0-1,0 1,1 0,-1-1,0 1,0-1,0 1,0-1,0 1,-1-1,1 1,1-2,115-83,-111 81,74-31,-78 35,0-1,0 1,0-1,-1 1,1 0,0 0,0 0,0 0,0 1,0-1,0 0,0 1,0-1,0 1,-1 0,1-1,0 1,0 0,-1 0,1 0,-1 1,1-1,-1 0,1 0,-1 1,0-1,1 1,-1-1,0 1,0 0,0-1,0 1,-1 0,1 0,0 0,-1-1,1 1,-1 0,0 0,0 0,1 1,3 27,-4-23,1 0,0 1,0-1,0 0,1 0,0 0,1 0,0-1,0 1,0-1,0 1,3 1,2-1</inkml:trace>
  <inkml:trace contextRef="#ctx0" brushRef="#br0" timeOffset="2097.496">374 0,'-14'29,"-6"14,-3 0,-3-3,-1-8,3-5,1-6,5-8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0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0,'5'19,"2"40,-1 25,-1 11,-2 5,0 5,-2-2,-1 1,0 3,0 1,-5 2,-2-3,1-1,0-4,3-5,-4-9,-1-11,2-17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26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85 651,'0'-2,"-1"-3,1-1,0 1,0 0,0 0,0-1,1 1,0 0,0 0,0 0,1 0,0 0,0 0,0 0,0 0,1 1,0-1,0 0,-1 5,0 1,0-1,0 1,0-1,-1 1,1 0,0 0,-1-1,1 1,0 0,-1 1,1-1,-1 0,0 0,1 1,-1-1,0 0,0 1,0 0,0-1,0 1,0-1,0 1,0 0,-1 0,1 0,-1-1,1 3,1 0,22 54,-3 1,-3 0,-2 2,-2 0,-1 16,-1-9,25 110,-27-106,-9-72,0 0,-1 1,1-1,-1 0,1 0,-1 0,1 0,0 0,-1 0,1 0,-1 0,1 0,-1-1,1 1,0 0,-1 0,1 0,-1-1,1 1,-1 0,1 0,-1-1,1 1,-1-1,0 1,1 0,-1-1,1 1,-1-1,0 1,0-1,1 1,-1-1,0 1,0-1,1 1,-1-1,0 1,0-1,0 0,0 1,0-1,0 1,0-1,0 1,0-1,0 0,0 1,0-1,0 1,-1-1,69-251,-43 185,3 2,2 0,4 2,14-18,19-19,-65 97</inkml:trace>
  <inkml:trace contextRef="#ctx0" brushRef="#br0" timeOffset="7614.391">819 990,'-48'92,"-120"150,134-207,44-69,12-8,2 0,2 2,1 0,20-19,-26 31,2 2,1 0,1 1,1 2,19-13,-43 34,-1 1,1-1,0 1,0-1,0 1,0 0,0 0,0 0,1 0,-1 1,0-1,0 1,1-1,-1 1,0 0,1-1,-1 1,0 0,0 1,1-1,-1 0,0 1,1-1,-1 1,0 0,0 0,0 0,0 0,0 0,0 0,0 0,0 1,0-1,0 1,-1-1,1 1,-1 0,1 0,-1-1,1 1,-1 0,0 0,0 1,0-1,0 1,25 128,-1-16,-15-58,-10-56,0 0,0 0,0 0,0 0,0 0,0 1,0-1,-1 0,1 0,0 0,-1 0,1 0,-1 0,1 0,-1 0,1 0,-1 0,0 0,1 0,-1-1,0 1,0 0,0 0,0-1,0 1,0 0,0-1,0 1,0-1,0 1,0-1,0 0,0 1,0-1,0 0,0 0,0 0,0 0,-1 0,1 0,0 0,0 0,0 0,0-1,0 1,0 0,0-1,-1 1,-146-72,84 35,-19-12,59 36</inkml:trace>
  <inkml:trace contextRef="#ctx0" brushRef="#br0" timeOffset="16369.152">1609 877,'-34'31,"-175"278,187-280,2 1,0 2,2 0,2 0,-3 11,-4 13,23-50</inkml:trace>
  <inkml:trace contextRef="#ctx0" brushRef="#br0" timeOffset="17604.526">1609 1159,'6'167,"-5"-164,0 0,0 0,0 0,0 0,0 0,1 0,-1-1,1 1,0 0,0-1,0 1,0-1,0 0,1 1,-1-1,1 0,-1-1,1 1,0 0,0-1,0 1,0-1,0 0,0 0,0 0,0-1,0 1,0-1,0 1,1-1,-1 0,0 0,0-1,2 1,5-2,-1 0,1-1,0 0,-1 0,1-1,-1 0,0-1,0 0,-1 0,4-3,70-71,-81 78,-1 0,0 1,0-1,0 1,1-1,-1 0,0 1,0-1,1 1,-1-1,1 1,-1-1,0 1,1-1,-1 1,1-1,-1 1,1-1,0 1,-1 0,1-1,-1 1,1 0,0 0,-1-1,1 1,-1 0,1 0,0 0,-1 0,1 0,0 0,-1 0,1 0,0 0,-1 0,1 0,0 0,-1 1,1-1,0 0,-1 0,1 1,-1-1,1 0,-1 1,1-1,-1 0,1 1,-1-1,1 1,-1-1,1 1,-1-1,0 1,1 0,-1-1,0 1,1-1,-1 1,0 0,6 47,-6-35,0-10,1 0,-1 0,1 0,-1 0,1 0,0 0,0 0,0 0,0-1,1 1,-1 0,1-1,0 1,0-1,-1 0,2 1,-1-1,0 0,0 0,1 0,-1-1,1 1,-1-1,1 1,0-1,-1 0,1 0,0 0,0 0,0 0,0-1,0 1,0-1,0 0,0 0,0 0,0-1,2 1,5-1,0-1,0 0,-1 0,1-1,-1 0,1-1,-1 0,0 0,-1-1,1 0,4-3,3-7,0-1,-1-1,-1 0,0 0,-1-2,-1 1,-1-2,-1 1,0-2,-2 1,4-13,-5-7,-10 25</inkml:trace>
  <inkml:trace contextRef="#ctx0" brushRef="#br0" timeOffset="39543.028">1 256,'143'-24,"1"5,83 4,618 16,-739 10,-106-11,1 0,0 0,0 0,0 0,-1-1,1 1,0 0,0-1,-1 1,1-1,0 1,-1-1,1 1,0-1,-1 1,1-1,-1 1,1-1,-1 0,1 1,-1-1,1 0,-1 0,0 1,0-1,1 0,-1 0,0 1,0-1,0 0,0 0,1 0,-1 0,-1 1,1-1,0 0,0 0,0 0,0 1,0-1,-1 0,1 0,0 1,-1-1,1 0,-1 0,1 1,-1-1,1 0,-1 1,0-1,-27-38,27 37,-109-118,103 103</inkml:trace>
  <inkml:trace contextRef="#ctx0" brushRef="#br0" timeOffset="40081.038">2484 30,'-5'263,"9"557,-42-486,31-296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7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1 279,'22'-14,"2"2,-1 1,2 1,-1 1,1 1,1 1,-1 1,1 1,0 2,0 0,1 2,18 2,120 29,-165-30,1 0,0 0,0 1,-1-1,1 0,0 0,-1 0,1 0,0 0,0 0,-1 0,1 0,0 0,0 0,-1-1,1 1,0 0,-1 0,1-1,0 1,-1 0,1-1,0 1,-1-1,1 1,-1-1,1 1,-1-1,1 1,-1-1,1 0,-1 1,1-1,-1 0,0 1,1-1,-1 0,0 1,0-1,0 0,1 1,-1-1,0 0,0 0,0 1,0-1,0 0,0 0,-1 1,1-1,0 0,0 0,0 1,-1-1,1 0,0 1,-1-1,1 0,-1 1,1-1,-1 1,1-1,-1 1,1-1,-1 1,0-1,-36-38,-87-70,123 108,0 1,0 0,0 0,0 0,0-1,0 1,0 0,0-1,1 1,-1-1,0 1,0-1,1 1,-1-1,0 0,1 1,-1-1,0 0,1 0,-1 1,1-1,-1 0,1 0,0 0,-1 0,1 1,0-1,-1 0,1 0,0 0,0 0,0 0,0 0,0 0,0 0,0 0,0 0,0 0,1 0,-1 1,0-1,1 0,-1 0,0 0,1 0,-1 0,1 1,-1-1,1 0,0 0,-1 1,1-1,0 1,-1-1,1 0,0 1,0-1,0 1,-1 0,1-1,0 1,0 0,0-1,15 5,0 1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6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78,'-11'-77,"11"77,-1-1,0 1,1 0,-1 0,1 0,-1 0,1 0,-1 0,1 0,-1 1,0-1,1 0,-1 0,1 0,-1 0,1 1,-1-1,1 0,-1 0,1 1,0-1,-1 1,1-1,-1 0,1 1,0-1,-1 1,1-1,0 1,-1-1,1 1,0-1,0 1,-1-1,1 1,0-1,0 1,0-1,0 1,0-1,0 1,0-1,0 1,0 0,0-1,0 1,0-1,0 1,1-1,-1 1,0-1,0 1,1-1,-3 29,2-1,1 1,1-1,1 0,2 0,6 22,2 17,75 380,5-133,-93-313,0 0,0 0,-1 0,1 0,0 0,0 0,0 0,0 0,0 0,0 0,0 0,0 0,1 0,-1 0,0 0,1 0,-1 0,0 0,1 0,-1 0,1-1,0 1,-1 0,1 0,-1-1,1 1,0 0,0 0,0-1,-1 1,1-1,0 1,0-1,0 1,0-1,0 0,0 1,0-1,0 0,0 0,0 0,0 0,0 0,0 0,0 0,0 0,0 0,0 0,0 0,0 0,0-1,0 1,-1-1,1 1,0 0,0-1,0 1,0-1,0 0,-1 1,1-1,49-152,183-488,-214 585,-13 33</inkml:trace>
  <inkml:trace contextRef="#ctx0" brushRef="#br0" timeOffset="1367.966">987 557,'-138'194,"31"-23,64-102,60-103,25-25,1-5,3 2,3 3,43-41,-91 98,-1 0,1 0,0 1,0-1,1 0,-1 1,0-1,0 1,1-1,-1 1,1 0,-1 0,1 0,0 0,-1 0,1 0,0 0,0 0,-1 0,1 1,0-1,0 1,0 0,0-1,0 1,0 0,0 0,0 0,0 0,0 1,0-1,0 0,-1 1,1-1,0 1,0 0,0 0,0 0,-1 0,1 0,-1 0,1 0,0 0,-1 1,0-1,1 0,-1 1,0-1,0 1,0 0,0-1,0 1,0 0,14 140,-13-133,-1 0,1 0,0 0,1 0,0 0,1-1,-1 1,2-1,-1 0,1 0,0-1,1 1,2 1,-33-31,-2 0,0 2,-1 0,-1 2,-1 2,0 0,-1 2,-6 0,-15 8,34 9</inkml:trace>
  <inkml:trace contextRef="#ctx0" brushRef="#br0" timeOffset="1629.775">1694 502,'-39'28,"-22"25,-5 7,3-1,13-6,10-7,7-7,9-5,9-4,2-7,3-2,3 0,-1-4,4-4,4-5</inkml:trace>
  <inkml:trace contextRef="#ctx0" brushRef="#br0" timeOffset="2165.372">1920 699,'-17'1,"1"2,0 0,0 1,1 0,-1 1,1 1,-13 6,10-4,3-2,-1 0,1 1,0 1,1 0,0 2,0-1,1 1,1 1,-1 1,2-1,-1 2,11-12,0 0,0 0,0 0,0 0,1 1,-1-1,0 0,0 0,1 1,-1-1,1 1,-1-1,1 0,0 1,0-1,-1 1,1-1,0 1,0-1,0 1,0-1,1 0,-1 1,0-1,1 1,-1-1,1 0,-1 1,1-1,-1 0,1 1,0-1,0 0,0 0,0 0,0 0,0 1,0-2,0 1,0 0,0 0,1 0,-1 0,0-1,1 1,-1-1,0 1,1-1,-1 1,73 12,3-8,-76-4,0 1,-1-1,1 0,-1 1,1-1,-1 0,0 1,1-1,-1 1,0-1,0 1,0-1,0 1,0-1,0 1,0-1,-1 1,1-1,0 0,-1 1,1-1,-1 0,0 1,1-1,-1 0,0 1,0-1,0 0,0 0,0 0,0 0,0 0,0 0,0 0,-2 0,2 1,-135 120,135-122,0 0,0 1,0-1,0 0,0 1,0-1,1 1,-1-1,0 1,0-1,0 1,1 0,-1 0,0-1,1 1,-1 0,0 0,1 0,-1-1,1 1,-1 0,1 0,0 0,-1 0,1 0,0 0,0 0,0 0,0 0,0 0,0 0,0 0,0 0,0 0,0 0,0 0,0 0,1 0,-1 0,1 0,-1 0,0 0,1-1,-1 1,1 0,0 0,-1 0,1-1,0 1,-1 0,1-1,0 1,0 0,0-1,0 1,-1-1,1 1,1-1,12 2,0 0,1-1,-1-1,1-1,-1 0,0 0,0-2,1 1,-1-2,-1 0,1-1,6-3,68-16,-64 20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6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17,'48'5,"35"-4,8-1,-6-1,-13 0,-14-1,-12 1,-10-4,-5-2,-8 1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9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57,'226'-17,"-55"-12,-157 26,0 0,0 1,1 1,-1 0,0 1,1 0,-1 1,7 2,-3 3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9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1,'34'5,"29"1,11 1,-5-2,-7-2,-11-1,-13 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5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1 194,'519'27,"-361"-26,-158 0,1-1,0 0,-1 1,1-1,-1 0,1 0,-1 1,1-1,0 0,-1 0,1 0,0 0,-1 0,1 0,-1 0,1 0,0 0,-1 0,1 0,0 0,-1 0,1 0,-1-1,1 1,0 0,-1 0,1-1,-1 1,1 0,-1-1,1 1,-1-1,1 1,-1-1,1 1,-1-1,0 1,1-1,-1 1,0-1,0 1,1-1,-1 0,0 1,0-1,0 1,1-1,-1 0,0 1,0-1,0 0,0 1,0-1,0 1,-1-1,1 0,0 1,0-1,0 0,0 1,-1-1,1 1,0-1,-1 1,1-1,0 1,-1-1,-37-25,-229-97,264 121,2 2,-1-1,1 1,-1 0,0-1,1 0,-1 1,1-1,-1 0,1 0,-1 0,1 0,0 0,0 0,-1 0,1 0,0 0,0-1,0 1,0-1,0 1,0 0,1-1,-1 0,0 1,1-1,-1 1,1-1,0 0,-1 1,1-1,0 0,0 1,0-1,0 0,9-5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47,'14'17,"-1"1,0 1,-2 0,0 1,-1 0,0 1,5 19,-8-22,19 46,-3 1,-3 1,-2 1,-4 1,6 61,-18 11,-2-140,0-1,1 1,-1-1,1 1,-1 0,1-1,-1 1,0 0,1 0,0-1,-1 1,1 0,-1 0,1 0,-1-1,1 1,-1 0,1 0,-1 0,1 0,0 0,-1 0,1 0,-1 0,1 0,-1 1,1-1,0 0,-1 0,1 0,-1 1,1-1,-1 0,1 1,-1-1,0 0,1 1,-1-1,1 0,-1 1,0-1,1 1,-1-1,0 1,1-1,-1 1,0-1,0 1,1-1,-1 1,0-1,0 1,0 0,0-1,0 1,0-1,0 1,25-47,12-43,-4-2,-3-1,1-29,53-204,-65 263,-10 42</inkml:trace>
  <inkml:trace contextRef="#ctx0" brushRef="#br0" timeOffset="2045.539">762 554,'-262'390,"244"-364,12-17,11-15,146-194,17-15,-167 214,0-1,1 0,0 0,-1 1,1 0,0-1,0 1,0 0,0-1,0 1,0 0,0 1,0-1,0 0,1 1,-1-1,0 1,0-1,1 1,-1 0,0 0,1 0,-1 1,0-1,0 0,1 1,-1-1,0 1,0 0,0 0,0 0,0 0,0 0,0 0,0 1,0-1,0 1,-1-1,1 1,0 0,-1-1,0 1,1 0,-1 0,0 0,0 0,0 0,0 0,0 0,-1 1,1-1,-1 0,1 0,-1 1,0-1,5 19,-1 0,-1 0,-2 1,0-1,-1 1,0-1,-2 2,0 27,-11 9,12-57,0-1,0 0,0 0,0 0,0 0,0 0,0 0,0 0,0 0,-1 0,1-1,0 1,-1 0,1-1,0 1,-1-1,1 0,-1 1,1-1,-1 0,1 0,-1 0,1 0,-1 0,1 0,0 0,-1-1,1 1,-1 0,1-1,-1 1,1-1,0 0,-1 1,1-1,0 0,0 0,0 0,-1 0,-83-58,-48-22,108 73</inkml:trace>
  <inkml:trace contextRef="#ctx0" brushRef="#br0" timeOffset="2343.979">1468 441,'-38'43,"-23"34,-5 8,3-5,13-12,10-17,11-13,7-7,6-5,2-7,3-1,3 1,3-4</inkml:trace>
  <inkml:trace contextRef="#ctx0" brushRef="#br0" timeOffset="2817.471">1468 695,'-6'15,"0"0,1 0,1 0,0 1,1-1,0 1,2 0,0 0,0 0,2 0,0 6,-1-20,1 1,-1-1,1 1,-1-1,1 0,0 1,0-1,0 0,0 1,0-1,1 0,-1 0,1 0,-1 0,1 0,0 0,0-1,-1 1,1 0,0-1,1 0,-1 1,0-1,0 0,1 0,-1 0,0 0,1-1,-1 1,1-1,-1 1,1-1,-1 0,1 0,-1 0,1 0,-1-1,1 1,-1-1,1 1,-1-1,0 0,2 0,24-10,-1-2,0-1,-1 0,0-2,-1-1,13-13,-35 28,24-4,-30 40,0-2,4-30,-1 0,1 1,0-1,0 0,0 1,0-1,1 0,-1 0,1 0,-1 0,1 0,-1 0,1 0,0-1,0 1,0-1,0 1,0-1,1 0,-1 0,0 0,1 0,-1 0,0 0,1 0,-1-1,1 0,-1 1,1-1,-1 0,1 0,1 0,82-12,-64 2,-1 0,0-1,0-2,-1 0,-1-1,0-1,12-12,-15 13,-1-1,0 0,-1-1,-1 0,0-1,-2-1,1 0,5-15,-8 10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0 238,'97'-13,"1"3,0 5,59 6,-97-1,-59 0,45-4,-46 4,1 0,0-1,0 1,0 0,0 0,-1 0,1-1,0 1,0 0,-1-1,1 1,0 0,0-1,-1 1,1-1,0 1,-1-1,1 0,-1 1,1-1,-1 0,1 1,-1-1,1 0,-1 1,0-1,1 0,-1 0,0 0,0 1,0-1,1 0,-1 0,0 0,0 0,0 1,0-1,0 0,-1 0,1 0,0 0,0 1,0-1,-1 0,1 0,0 1,-1-1,0 0,-31-49,26 43,1 0,-1-1,1 1,1-1,-1 0,2-1,-1 1,1-1,0 1,1-1,0 0,0 0,3-5,2 7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9,'48'51,"-38"-34,-1 0,0 1,-1 0,-1 0,-1 1,-1 0,0 0,1 14,6 21,8 43,-17-71,2 1,1-1,1-1,2 1,0-1,5 7,24 31,-36-64,0 0,0 1,0-1,0 0,0 0,0 0,0 0,-1 0,1-1,0 1,-1-1,1 1,-1-1,0 1,1-1,-1 0,0 0,0 1,0-1,0 0,0 0,-1 0,1 0,0 0,-1 0,1-1,115-276,14-22,-121 283</inkml:trace>
  <inkml:trace contextRef="#ctx0" brushRef="#br0" timeOffset="1463.897">735 235,'-1'34,"0"-22,0 1,1 0,0 0,1-1,1 1,0 0,0-1,1 1,1-1,0 0,4 6,-7-15,0-1,1 0,-1 0,1 1,0-1,0 0,0-1,0 1,0 0,0-1,0 1,0-1,1 1,-1-1,0 0,1 0,-1 0,1 0,0-1,-1 1,1-1,0 1,-1-1,1 0,0 0,-1 0,1-1,0 1,-1 0,1-1,-1 0,1 0,-1 0,1 0,-1 0,1 0,-1 0,0-1,84-66,-86 68,79-75,-78 75,0-1,1 1,-1-1,0 1,1 0,-1 0,0-1,1 1,-1 0,0 0,1 1,-1-1,1 0,-1 0,0 1,1-1,-1 0,0 1,0-1,1 1,-1 0,0-1,0 1,0 0,0 0,0 0,0 0,0 0,0 0,0 0,0 0,0 0,-1 0,1 1,-1-1,1 0,-1 0,1 1,-1-1,1 0,-1 1,0-1,0 1,0-1,0 0,0 1,0-1,0 0,0 1,-1-1,1 0,0 1,-1-1,1 0,-1 1,4 17,-2-15,0 1,1 0,-1-1,1 1,0-1,0 1,0-1,1 0,-1 0,1 0,0 0,0-1,1 1,-1-1,1 0,-1 0,1 0,0 0,0-1,1 1,-1-1,0 0,1 0,-1-1,1 1,0-1,-1 0,1 0,0-1,0 0,-1 1,1-2,0 1,0 0,0-1,-1 0,1 0,0 0,-1-1,1 0,-1 1,0-2,1 1,70-71,-62 61</inkml:trace>
  <inkml:trace contextRef="#ctx0" brushRef="#br0" timeOffset="1724.916">1835 9,'-33'38,"-36"42,-10 12,3 0,10-11,11-15,10-8,9-10,4-8,4-6,7-4,1-2,5-1,5-1,3-4</inkml:trace>
  <inkml:trace contextRef="#ctx0" brushRef="#br0" timeOffset="2412.869">2005 432,'-125'34,"1"16,123-50,0 0,0 1,0-1,1 0,-1 0,0 1,0-1,0 0,1 1,-1-1,0 1,0-1,1 1,-1 0,0-1,1 1,-1-1,0 1,1 0,-1 0,1-1,0 1,-1 0,1 0,-1 0,1 0,0-1,0 1,-1 0,1 0,0 0,0 0,0 0,0 0,0 0,0 0,0-1,1 1,-1 0,0 0,0 0,1 0,-1 0,1-1,-1 1,0 0,1 0,-1-1,1 1,0 0,-1-1,1 1,0 0,-1-1,1 1,0-1,0 1,49 21,-47-21,0-1,0 0,0 0,0 0,0 1,0-1,0 1,0 0,0 0,0 0,0 0,0 0,0 1,-1-1,1 1,-1 0,1-1,-1 1,0 0,1 1,-1-1,0 0,-1 1,1-1,0 1,-1 0,1-1,-1 1,0 0,0 0,0 0,0 0,0 0,-1 0,1 0,-1 0,0 0,0 0,0 0,-1 0,1 0,-1 0,0 2,-103 110,103-114,1 0,-1 0,0 0,1 0,0 0,-1 0,1 0,-1 0,1 0,0 1,0-1,0 0,0 0,0 0,0 0,0 1,0-1,0 0,0 0,1 0,-1 0,0 0,1 0,-1 0,1 0,-1 1,1-2,0 1,-1 0,1 0,0 0,0 0,-1 0,1 0,0-1,0 1,0 0,0-1,0 1,0-1,0 1,0-1,0 0,1 1,-1-1,0 0,0 0,0 1,0-1,63 6,-60-6,110-15,-95 16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6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1 256,'5'0,"6"0,6 0,5 0,4 0,2 0,1 0,0 0,0 0,1 0,-1 0,0 0,-1 0,-4 0</inkml:trace>
  <inkml:trace contextRef="#ctx0" brushRef="#br0" timeOffset="996.638">198 1,'2'1,"0"0,0 1,0-1,-1 1,1 0,0-1,-1 1,1 0,-1 0,0 0,0 0,0 0,0 0,0 1,0-1,0 0,-1 0,1 1,-1-1,1 0,-1 1,0-1,0 0,0 1,0 0,0 0,-19 149,-15 10,28-136,4-21,0 0,1 0,0 0,0 0,0 0,1 1,-1-1,1 0,0 0,1 1,-1-1,1 0,0 0,1 0,-1 0,2 4,7 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4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57,'1'20,"-2"0,0-1,-1 1,-1-1,-1 1,-1-1,0 0,-2 0,-60 162,66-179,1 0,-1 0,1 0,0 0,-1 0,1 0,0 0,0 0,0-1,1 1,-1 0,0 0,1 0,-1 0,1 0,0 0,0-1,-1 1,1 0,0-1,0 1,1 0,-1-1,0 1,0-1,1 0,-1 1,1-1,-1 0,1 0,0 0,-1 0,1 0,0-1,0 1,0 0,-1-1,1 1,2-1,78 12,59-19,-122 0</inkml:trace>
  <inkml:trace contextRef="#ctx0" brushRef="#br0" timeOffset="453.49">492 1,'-13'8,"1"2,0-1,1 1,0 1,0 0,1 1,0 0,1 0,1 1,0 0,1 1,0-1,-3 13,-19 91,-19 122,14-106,-26 110,41-143,22-93,1-8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1 217,'7'-3,"32"-14,1 2,1 2,1 1,-1 3,19-2,-42 11,0 1,0 1,0 0,0 1,0 1,-1 1,0 0,0 1,14 8,20 5,-50-18,1 0,0 0,-1 1,1-1,0 0,0-1,0 1,0 0,0 0,0-1,0 1,0-1,0 0,0 0,0 0,0 0,0 0,0 0,0 0,0-1,0 1,0-1,0 1,0-1,0 0,0 0,0 0,0 0,-1 0,1 0,0 0,-1-1,1 1,-1-1,1 1,-1-1,0 1,1-1,-1 0,0 0,0 0,-1 1,1-1,0 0,0 0,-1 0,1 0,-1 0,0 0,0-2,-2-5,-1-1,-1 1,0 0,0 0,0 0,-1 0,-1 1,0 0,0 0,0 1,-1-1,0 1,0 1,-1-1,0 1,0 1,0 0,-1 0,-2-1,-41-6,47 16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0 706,'73'27,"-31"-16,1-3,0-1,0-2,1-2,-1-2,40-5,2 3,-73 1</inkml:trace>
  <inkml:trace contextRef="#ctx0" brushRef="#br0" timeOffset="243.29">0 1073,'39'5,"31"-3,9-3,-5 0,-9 0,-11 0,-11 0,-11 0</inkml:trace>
  <inkml:trace contextRef="#ctx0" brushRef="#br0" timeOffset="1316.428">1185 424,'-52'106,"5"2,-29 103,27 20,49-228,-1-1,0 1,1-1,0 1,-1 0,1-1,0 1,0 0,0-1,1 1,-1 0,1-1,-1 1,1-1,0 1,0-1,0 1,1-1,-1 0,0 0,1 1,-1-1,1 0,0 0,0 0,0-1,0 1,0 0,0-1,0 1,1-1,-1 0,0 0,1 1,-1-2,1 1,-1 0,1 0,0-1,-1 0,1 1,-1-1,1 0,0 0,-1-1,1 1,0 0,-1-1,1 0,1 0,12-6,0 0,0-1,-1-1,0-1,0 0,-1 0,-1-2,0 0,10-10,-12 11,24-24,-7 4</inkml:trace>
  <inkml:trace contextRef="#ctx0" brushRef="#br0" timeOffset="1582.457">1636 565,'-14'16,"-21"19,2 2,2 2,1 1,2 1,2 1,2 2,1 0,-3 16,24-56,0 0,0 0,1 0,0 0,0 0,0 0,0 1,1-1,-1 0,1 1,0-1,0 0,1 0,-1 1,1-1,0 0,0 0,1 0,-1 0,1 0,0 0,0 0,0-1,0 1,1-1,-1 1,1-1,0 0,0 0,0 0,1 0,-1-1,1 1,-1-1,1 0,0 0,0 0,0-1,0 1,0-1,0 0,2 0,8-1,-1 0,0-1,1 0,-1-2,0 1,0-2,0 1,0-2,-1 0,0 0,0-1,0-1,-1 0,0 0,0-1,-1-1,0 0,0 0,-1-1,0 0,-1-1,0 1,-1-2,0 1,0-1,-2 0,1 0,-2-1,1 0,-2 1,0-1,0-1,-1 1,0-6,-1 5,0 1,0-1,-1 0,-1 1,0-1,-1 1,0-1,-1 1,-1 0,0 0,-1 0,0 0,-1 1,0 0,-1 0,0 1,-1 0,0 0,-3-2,8 11,0-1,0 1,0 0,0 0,-1 0,1 1,-1-1,1 1,-1-1,1 1,-1 0,0 1,0-1,1 1,-1 0,0-1,0 2,0-1,1 0,-1 1,0 0,-2 0,-12 5</inkml:trace>
  <inkml:trace contextRef="#ctx0" brushRef="#br0" timeOffset="1933.79">2060 650,'-30'19,"0"1,2 1,0 2,2 1,0 1,2 1,1 1,-9 15,29-39,0 0,0 0,1 0,-1 1,1 0,-1-1,1 1,1 0,-1 0,0 0,1 0,0 0,0 1,0-1,0 0,1 0,0 1,0-1,0 0,0 1,1-1,-1 0,1 0,0 1,1-1,-1 0,1 0,-1 0,1 0,1-1,-1 1,0 0,4 0,0 0,0 0,0-1,0 0,0 0,1 0,-1-1,1 1,0-2,-1 1,1-1,0 0,0 0,0-1,0 0,0 0,0-1,0 0,0 0,4-2,134-50,-126 44,-1 0,0-1,0-1,-1-1,-1 0,0-1,0-1,-2 0,0-1,0-1,-1 0,-1-1,-1 0,0-1,-2 0,0-1,-1 0,0 0,-2-1,0 1,-2-1,0-1,0-8,-4 23,-1-1,0 1,-1-1,1 1,-1 0,-1 0,1 0,-1 0,0 0,0 1,0-1,-1 1,0 0,0 0,-1 0,1 0,-1 1,0 0,0 0,0 0,-1 1,0 0,1 0,-1 0,0 0,0 1,0 0,-1 0,1 1,0 0,-1 0,1 1,-1-1,1 1,-1 1,1-1,-1 1,1 0,0 1,-1-1,-2 2,-72 51,63-36</inkml:trace>
  <inkml:trace contextRef="#ctx0" brushRef="#br0" timeOffset="2315.945">2653 311,'0'9,"0"19,0 8,0 8,-5 1,-2-2,1-3,1 0,2-1,0-3,2-2,1-2,0-3,0 0,0-10,5-14,2-12,0-5</inkml:trace>
  <inkml:trace contextRef="#ctx0" brushRef="#br0" timeOffset="2594.696">2936 340,'-34'28,"-21"15,0 5,13-6,19-11,18-4,15-8,10-7,2-1,2-2,2-2,-4 2,0-1,-5 4,0-1,-2-2</inkml:trace>
  <inkml:trace contextRef="#ctx0" brushRef="#br0" timeOffset="3043.605">3048 763,'30'-61,"3"2,2 1,29-33,-16 48,-47 44,1 0,0-1,-1 1,1 0,-1 0,1 1,-1-1,1 0,-1 0,0 1,0-1,0 1,0-1,0 1,0 0,0-1,0 1,0 0,-1-1,1 1,-1 0,1 0,-1 0,0-1,0 1,0 0,0 0,0 0,0 0,0 0,-1 0,4 14,-2-14,0-1,-1 1,1-1,0 1,0-1,0 1,0-1,0 0,0 0,0 0,1 1,-1-1,0 0,1-1,-1 1,1 0,-1 0,1 0,-1-1,1 1,-1-1,1 1,0-1,-1 0,1 0,0 0,-1 0,1 0,0 0,-1 0,1 0,0-1,-1 1,1 0,-1-1,1 0,-1 1,1-1,60-32,-60 32,5-3,-5 1,1 1,-1 0,0 0,1 0,-1 0,1 0,0 1,-1-1,1 1,0 0,0 0,0 0,0 0,0 0,0 1,0-1,1 1,-1 0,0 0,0 0,0 1,0-1,0 0,0 1,0 0,0 0,0 0,0 0,0 1,0-1,0 1,0-1,61 62,-48-53</inkml:trace>
  <inkml:trace contextRef="#ctx0" brushRef="#br0" timeOffset="3302.034">4092 283,'-766'652,"450"-390,296-246,4-3</inkml:trace>
  <inkml:trace contextRef="#ctx0" brushRef="#br0" timeOffset="3717.468">3754 904,'-26'30,"2"2,1 1,2 0,1 2,-11 28,29-62,1 1,-1-1,1 1,0-1,0 1,0 0,0 0,0-1,0 1,0 0,1 0,-1 0,1 0,-1 0,1 0,0 0,0 0,0 0,0-1,0 1,0 0,0 0,0 0,1 0,-1 0,1 0,0 0,0 0,-1 0,1-1,0 1,0 0,1-1,-1 1,0-1,0 1,1-1,-1 1,1-1,0 0,-1 0,1 0,0 0,-1 0,1 0,0 0,0-1,0 1,0-1,0 1,0-1,12-4,0 0,0-1,0-1,-1 0,0-1,0 0,-1-1,10-9,18-8,-20 12,-7 4,0 1,0 1,1 0,0 0,0 1,0 1,1 0,7 0,-21 5,1-1,0 1,0 0,-1-1,1 1,0 0,0 0,-1 0,1 1,0-1,0 0,-1 1,1-1,0 1,-1-1,1 1,0 0,-1 0,1 0,-1 0,1 0,-1 0,0 0,1 0,-1 0,0 1,0-1,0 1,0-1,0 1,0-1,0 1,-1-1,1 1,0 0,-1-1,1 1,-1 0,0 0,0 0,-7 76,4-59,2-17,1 0,-1 0,1 1,0-1,0 0,0 0,0 0,0 1,0-1,0 0,1 0,-1 0,1 0,0 0,-1 0,1 0,0 0,0 0,1 0,-1 0,0 0,1-1,-1 1,0 0,1-1,0 1,0-1,14 7</inkml:trace>
  <inkml:trace contextRef="#ctx0" brushRef="#br0" timeOffset="4816.609">3810 621,'-2'26,"-2"1,-1-1,-1 0,-1-1,-1 0,-1 0,-2-1,-10 20,-38 104,53-124</inkml:trace>
  <inkml:trace contextRef="#ctx0" brushRef="#br0" timeOffset="8169.299">1072 0,'-4'1,"-1"-1,0 1,1 0,0 0,-1 0,1 0,0 1,-1 0,1 0,0 0,0 0,1 1,-1-1,0 1,1 0,0 0,-1 1,1-1,0 1,1-1,-3 4,1-2,-27 35,2 2,2 2,2 0,2 1,1 2,3 0,2 1,2 1,2 0,2 1,3 0,1 1,3 0,3 46,-1-52,2-1,3 0,1 1,2-1,2 0,3 1,-8-32,1 0,1 0,0 0,0-1,1 0,1 0,0-1,0 0,1 0,1 0,0-1,0-1,1 1,0-1,1-1,0 0,0-1,1 0,0-1,0 0,12 4,51 6,-44-14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3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1,'-106'148,"5"5,-23 60,-60 65,111-169,56-99,0-5</inkml:trace>
  <inkml:trace contextRef="#ctx0" brushRef="#br0" timeOffset="436.659">142 1,'34'57,"85"152,-84-140,-4 1,-3 2,-3 1,6 37,33 136,-36-90,-27-155,-1-12</inkml:trace>
  <inkml:trace contextRef="#ctx0" brushRef="#br0" timeOffset="767.089">933 594,'4'24,"3"17,-1 7,-1 0,-2-4,-1-4,-1-4,0-3,-1-3,-1-2,1 0,-5-6,-1-1,0-4</inkml:trace>
  <inkml:trace contextRef="#ctx0" brushRef="#br0" timeOffset="1236.4">820 594,'54'-10,"0"2,1 2,52 2,-106 4,1-1,0 1,0-1,0 1,0-1,0 1,-1 0,1 0,0 0,0 0,0 0,0 0,0 1,0-1,0 1,-1-1,1 1,0 0,0 0,-1-1,1 1,0 0,-1 1,1-1,-1 0,1 0,-1 1,0-1,0 0,1 1,-1 0,0-1,0 1,0 0,-1-1,1 1,0 0,-1 0,1 0,-1-1,1 1,-1 0,0 0,0 0,0 0,0 0,0 0,-1 0,1 0,0-1,-1 1,1 0,-1 0,0 0,0-1,0 2,-28 35,26-35,-1 0,1 0,0 0,0 1,0-1,0 1,0 0,1 0,0 0,0 0,0 0,0 1,1-1,-1 0,1 1,0-1,0 1,1 0,0-1,0 1,0-1,0 1,0 0,1-1,0 1,0-1,0 1,2 2,3 1,1 0,0 0,0-1,0 1,1-2,1 1,-1-1,1-1,0 1,0-1,0-1,6 2,28 17,-39-21,-1-1,1 0,-1 1,0 0,1 0,-1 0,0 0,0 1,0-1,-1 1,1 0,-1-1,1 1,-1 0,0 1,0-1,0 0,-1 0,1 1,-1-1,1 1,-1 0,-1-1,1 1,0 0,-1 0,0-1,0 1,0 0,0 0,0-1,-1 1,0 0,0-1,0 1,0 0,-2 3,-7 7,-1 0,0 0,-1-1,-1 0,0-1,-1 0,0-1,-1-1,0-1,0 0,-1 0,-6 4,-1-1,0-1,-1-1,0-1,0-1,-1-1,0-1,-10 0,10-17,26 0</inkml:trace>
  <inkml:trace contextRef="#ctx0" brushRef="#br0" timeOffset="1716.139">1807 622,'-24'33,"-27"36,-5 10,3-3,4-10,7-11,6-10,3-9,4-4,1-4,0-1,1-1,5 0,1-4,4-2,1-3,2-1,4-2</inkml:trace>
  <inkml:trace contextRef="#ctx0" brushRef="#br0" timeOffset="2486.319">2061 819,'-389'370,"366"-350,-6 6,1 0,1 2,2 1,0 1,2 1,-10 21,84-120,32-39,6 4,89-80,-58 85,-119 97,0 1,1-1,-1 0,1 0,-1 1,1-1,0 0,-1 1,1 0,0-1,-1 1,1 0,0 0,-1 0,1 0,0 0,-1 0,1 1,-1-1,1 0,0 1,-1 0,1-1,-1 1,1 0,-1-1,1 1,-1 0,0 0,1 0,-1 1,0-1,0 0,0 0,1 1,26 60,-16-29,86 155,-90-164,-4-15,0 0,-1 1,0-1,-1 1,0-1,-1 1,1-1,-2 1,1 0,-2 0,1-1,-2 10,-1-17,1 0,0 0,-1-1,1 1,-1 0,1-1,-1 0,0 0,1 0,-1 0,0 0,0 0,0-1,0 1,0-1,0 0,0 0,0 0,0 0,0-1,1 1,-1-1,0 1,0-1,0 0,0 0,1-1,-1 1,1 0,-1-1,1 0,-1 1,1-1,-1-1,-87-41,-1 5,-83-24,94 41,62 14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2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677 396,'-141'304,"139"-300,-1 0,0 0,1 0,-1 1,1-1,1 1,-1 0,0 0,1-1,0 1,0 0,1 0,0 0,-1 0,1 0,1 0,-1 0,1 0,0 0,0 0,0-1,1 1,0 0,0-1,0 1,0-1,1 1,0-1,-1 0,2 0,-1-1,0 1,1 0,0-1,-1 0,3 1,10 1,0-1,0-1,1 0,-1-1,1-1,0 0,-1-2,1 0,0 0,19-1,15-4,-32-1</inkml:trace>
  <inkml:trace contextRef="#ctx0" brushRef="#br0" timeOffset="365.1">480 227,'43'-34,"19"-15,4-5,-4 7,-14 17,-14 17,-13 17,-5 12,-6 8,1-1,3 2,4-4,3-1,4-3,2-6,-4-3</inkml:trace>
  <inkml:trace contextRef="#ctx0" brushRef="#br0" timeOffset="775.63">0 2,'34'48,"15"39,0 16,-9-2,-11-12,-10-12,-9-9,-6-12,-8-5,-8-7,-3-2,-2-2,-5 1,-7-1,-3-4,-2-2,5-7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1 159,'109'-115,"-108"113,-1 1,1 0,0-1,-1 1,1 0,0 0,0 0,-1-1,1 1,0 0,0 0,0 0,0 0,1 1,-1-1,0 0,0 0,0 1,1-1,-1 0,0 1,1-1,-1 1,1 0,-1 0,0-1,1 1,-1 0,1 0,-1 0,1 0,-1 1,0-1,1 0,-1 0,1 1,-1-1,0 1,1 0,-1-1,0 1,0 0,1 0,-1-1,0 1,0 0,0 0,0 0,0 0,0 1,-1-1,1 0,0 0,0 0,0 2,43 228,-7-5,-9-30,-28-191,1 1,-1 0,1 0,0-1,0 1,0 0,1 0,0 0,0-1,1 1,-1-1,1 0,0 0,1 0,-1 0,3 2,-5-7,1 0,-1 0,1-1,-1 1,1-1,-1 1,0-1,1 1,-1-1,0 0,1 0,-1 0,0 1,0-1,0 0,0-1,0 1,0 0,0 0,0 0,0 0,-1-1,1 1,-1 0,1-1,0 1,-1-1,0 1,1-1,0-1,102-258,-64 171,3 3,4 1,55-76,-43 92,-53 68</inkml:trace>
  <inkml:trace contextRef="#ctx0" brushRef="#br0" timeOffset="1533.947">1524 328,'-9'24,"-14"23,-6 7,-4 0,4-5,1-5,2-6,0 0,0-1,-1-2,-1-3,5-2,2 0,3-2,11-5,6-11,3-8</inkml:trace>
  <inkml:trace contextRef="#ctx0" brushRef="#br0" timeOffset="2117.675">2033 385,'-18'4,"-25"5,1 1,1 2,0 1,1 3,0 1,1 2,1 2,-7 7,43-28,0 1,1-1,-1 1,1 0,-1 0,1-1,0 1,-1 0,1 0,0 1,0-1,-1 0,1 0,0 1,0-1,0 0,1 1,-1-1,0 1,0-1,1 1,-1-1,1 1,0 0,-1-1,1 1,0 0,0-1,0 1,0 0,0-1,0 1,0 0,1-1,-1 1,1-1,-1 1,1 0,0-1,-1 1,1-1,0 0,0 1,0-1,0 0,0 1,0-1,1 0,-1 0,0 0,1 0,-1 0,0 0,1 0,158 13,-159-14,-1 0,1 0,0 1,0-1,0 0,0 1,-1-1,1 1,0-1,-1 1,1-1,0 1,-1-1,1 1,0 0,-1 0,1-1,-1 1,1 0,-1 0,0-1,1 1,-1 0,0 0,0 0,1-1,-1 1,0 0,0 0,0 0,0 0,0 0,0 0,0-1,0 1,-1 0,1 0,0 0,0 0,-1 0,1-1,0 1,-1 0,1 0,-1-1,1 1,-1 0,0-1,1 1,-32 33,3-11,14-13,0 2,1 0,1 0,0 1,0 1,2 0,-1 1,2 0,-3 5,12-18,0 0,0 0,0 0,1 0,-1 0,0 0,1 0,-1 0,1 0,0 0,0 0,0 0,0 0,0 0,0 1,0-1,1 0,-1 0,1 0,-1 0,1 0,0 0,0 0,0 0,0-1,0 1,0 0,1 0,-1-1,0 1,1-1,0 1,-1-1,1 0,0 0,-1 1,1-1,0 0,0-1,0 1,0 0,0-1,0 1,0-1,0 1,1-1,-1 0,1 0,10 0,0 0,0-1,-1-1,1 0,-1 0,1-2,-1 1,0-2,0 1,-1-2,1 1,8-7,14-5,-10 6</inkml:trace>
  <inkml:trace contextRef="#ctx0" brushRef="#br0" timeOffset="97878.164">847 244,'-2'60,"0"-36,2-1,0 0,1 0,1 0,1 0,2 0,6 21,-11-42,0-1,0 0,1 1,-1-1,0 0,1 0,-1 0,1 1,-1-1,1 0,0 0,-1 0,1 0,0 0,0 0,0 0,0 0,0 0,0-1,0 1,0 0,0 0,0-1,0 1,0-1,1 1,-1-1,0 0,0 1,1-1,-1 0,0 0,1 0,-1 0,0 0,0 0,1 0,-1 0,0 0,0-1,1 1,-1-1,0 1,0-1,0 1,1-1,-1 1,0-1,0 0,49-52,-41 43,0-3,1 2,0-1,0 2,1-1,0 1,1 1,0 0,13-7,-22 16,0 0,-1 0,1 0,0 0,-1 0,1 1,-1-1,1 1,-1-1,1 1,-1 0,1 0,-1 1,0-1,1 0,-1 1,0-1,0 1,0 0,0-1,0 1,-1 0,1 0,-1 0,1 1,-1-1,0 0,1 1,-1-1,0 0,-1 1,1-1,0 1,-1 0,1-1,-1 1,0-1,0 1,25 44,-23-46,-1 0,1 0,-1-1,0 1,1 0,0 0,-1-1,1 1,-1-1,1 0,0 1,-1-1,1 0,0 0,-1 0,1 0,0 0,-1 0,1-1,0 1,-1-1,1 1,-1-1,1 1,-1-1,1 0,-1 0,1 0,-1 0,0 0,1 0,-1 0,0 0,0 0,0-1,1 0,36-53,-37 54,109-253,-72 182,-27 54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0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1,'-24'28,"-13"20,-5 6,1 4,1-4,4-6,7-6,4-6,1-4,6-2,0-2,3-1,0 0,2 0,3-5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1 162,'0'-1,"0"0,0 0,0 0,0 0,1 0,-1 0,1 0,-1 0,0 0,1 0,-1 0,1 1,0-1,-1 0,1 0,0 0,0 1,-1-1,1 0,0 1,0-1,0 1,0-1,0 1,0-1,-1 1,1 0,0-1,0 1,0 0,1 0,-1 0,0 0,0 0,0 0,0 0,0 0,0 0,0 0,0 1,0-1,0 0,0 1,0-1,0 0,-1 1,1 0,0-1,0 1,0-1,0 1,-1 0,1 0,0-1,-1 1,1 0,-1 0,1 0,-1 0,1 0,0 0,27 63,67 365,-74-331,-13-51,3-1,1 0,3-1,3 5,5-14,-23-36,1 1,-1-1,1 1,-1-1,1 1,-1-1,1 1,-1-1,1 0,-1 1,1-1,-1 0,1 1,0-1,-1 0,1 0,-1 0,1 0,0 1,-1-1,1 0,0 0,-1 0,1 0,0 0,-1-1,1 1,0 0,-1 0,1 0,-1 0,1-1,0 1,-1 0,1-1,-1 1,1 0,-1-1,1 1,-1-1,1 1,-1-1,1 1,-1-1,0 1,1-1,-1 1,0-1,1 0,-1 1,0-1,0 1,0-1,1 0,-1 1,0-1,0 0,0 1,0-1,0 0,0 1,85-426,-54 300,6 1,20-39,16-1,-67 166,-5 10</inkml:trace>
  <inkml:trace contextRef="#ctx0" brushRef="#br0" timeOffset="4748.253">762 641,'-225'287,"222"-285,2 0,0 1,0-2,0 1,-1 0,1 0,-1 0,1 0,-1-1,0 1,1-1,-1 0,0 1,0-1,0 0,0 0,0 0,-1 0,1 0,0-1,0 1,-1-1,1 1,0-1,11-40,13 3,2 0,2 1,2 2,1 1,1 1,1 1,13-6,-35 29,45-30,-53 37,0 0,0 1,1-1,-1 1,0-1,0 1,1-1,-1 1,0 0,1 0,-1-1,0 1,0 0,1 0,-1 1,0-1,1 0,-1 0,0 1,1-1,-1 0,0 1,0-1,1 1,-1 0,0-1,0 1,0 0,0 0,0 0,0 0,0 0,0 0,0 0,-1 0,1 0,0 0,-1 0,1 0,-1 1,1-1,-1 0,1 0,11 135,18 27,-30-162,1 0,-1 0,0 0,1 0,-1 0,0 0,0 0,0-1,0 1,0 0,0 0,0 0,0 0,0 0,0 0,-1 0,1 0,0 0,-1 0,1 0,-1 0,1 0,-1 0,1-1,-1 1,1 0,-1 0,0-1,0 1,1 0,-1-1,0 1,0-1,0 1,1-1,-1 1,0-1,0 0,0 1,0-1,0 0,0 0,0 0,0 1,0-1,0 0,0 0,0-1,0 1,0 0,0 0,0 0,0-1,0 1,0-1,-58-18,-134-49,175 60</inkml:trace>
  <inkml:trace contextRef="#ctx0" brushRef="#br0" timeOffset="5962.603">1299 586,'3'-15,"0"-1,-11 22,-57 94,-91 136,137-209,1 1,2 0,0 1,3 1,0 1,2 0,-4 18,16-13,6-31</inkml:trace>
  <inkml:trace contextRef="#ctx0" brushRef="#br0" timeOffset="6678.569">1666 839,'-1'-4,"0"0,0 0,0-1,-1 1,0 0,1 0,-1 1,-1-1,1 0,0 1,-1-1,0 1,0 0,0-1,0 1,0 1,-1-1,1 1,-1-1,0 1,0 0,0 0,0 0,0 1,0 0,0 0,0 0,-1 0,1 0,0 1,-1 0,1 0,0 0,-1 0,1 1,0 0,-1-1,1 2,0-1,0 0,0 1,0 0,0 0,0 0,-4 0,-1 0,0 1,1 0,0 0,0 1,0 0,0 0,0 1,1 0,0 1,0-1,0 1,1 1,0-1,0 1,1 0,0 0,0 1,0 0,1 0,0 0,1 0,0 0,0 1,0 4,4-10,0 1,0-1,1 1,0-1,-1 1,1-1,0 0,1 0,-1 0,1 0,-1 0,1-1,0 1,0-1,0 1,0-1,0 0,1-1,-1 1,1 0,-1-1,1 0,-1 0,1 0,0 0,0 0,-1-1,1 0,0 0,0 0,0 0,-1 0,1-1,0 0,0 0,1 0,19 1,-23 0,-1 0,1-1,0 1,-1 0,1 0,0 0,-1-1,1 1,0 0,0 0,-1 0,1 0,0 0,-1 0,1 0,0 1,0-1,-1 0,1 0,0 0,-1 1,1-1,-1 0,1 1,0-1,-1 1,1-1,-1 1,1-1,-1 1,1-1,-1 1,1-1,-1 1,0-1,1 1,-1 0,0-1,1 1,-1 0,0-1,0 1,0 0,0-1,0 1,0 0,0 0,0-1,0 1,0 0,0-1,0 1,0 0,0-1,-1 1,1 0,0-1,0 1,-1 0,1 0,-34 32,31-30,-128 112,129-113,1 0,-1 0,1 0,0 0,0 1,-1-1,1 1,1-1,-1 1,0-1,1 1,-1-1,1 1,0 0,0-1,0 1,0 0,0-1,1 1,-1-1,1 1,-1-1,1 1,0-1,0 1,0-1,1 0,-1 1,0-1,1 0,0 0,-1 0,1 0,0 0,0 0,0-1,0 1,0-1,1 1,99 36,-89-36,-1-2,1 0,0 0,-1-1,1 0,-1-1,1-1,-1 0,5-2,2-1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6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0 259,'36'-11,"8"-6,2 2,0 3,1 1,0 2,1 3,28 0,213 38,-155-38,-133 6,0 0,-1 0,1 0,-1-1,1 1,-1 0,1 0,-1-1,1 1,-1 0,1-1,-1 1,1-1,-1 1,1 0,-1-1,0 1,1-1,-1 1,0-1,1 0,-1 1,0-1,0 1,0-1,1 1,-1-1,0 0,0 1,0-1,0 1,0-1,0 0,0 1,0-1,0 1,0-1,-1 1,1-1,0 0,0 1,-1-1,1 1,0-1,0 1,-1-1,1 1,-1-1,1 1,0-1,-1 1,1 0,-1-1,1 1,-1 0,1-1,-1 1,1 0,-1 0,0-1,1 1,-1 0,0 0,-41-27,36 23,-161-120,150 108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1,'29'5,"28"1,10 0,3-6,-6-3,-9-1,-4 1,-6 0,-5 0,-6 2,-3 0,-3 1,0 0,-1 0,0 0,-4 1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1,'44'10,"37"-3,15-1,1-2,-7-2,-8-1,-10-1,-11-1,-12 1,-14 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5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1 145,'176'-115,"-173"112,-1 0,1 1,1-1,-1 1,0-1,1 1,-1 0,1 1,-1-1,1 1,0-1,0 1,-1 0,1 0,0 1,0-1,0 1,0 0,0 0,0 0,0 1,0-1,0 1,0 0,0 0,0 1,-1-1,1 1,0-1,-1 1,0 0,2 1,18 27,-1 0,-1 2,-2 0,-1 1,-2 1,10 30,-13-34,-2 0,-1 1,-1 1,-2 0,-1 0,-1 0,-2 0,-1 1,-2 0,-1-1,-1 1,-2-1,-2 1,-1-2,-1 1,-11 28,12-48,1 0,-2 0,0 0,0-1,-1-1,0 1,-1-1,0-1,-1 0,1 0,-2-1,1 0,-1-1,-1-1,1 0,-13 4,23-9,-1 0,1 0,0-1,-1 1,1-1,-1 1,1-1,-1 0,1 0,-1 0,1-1,-1 1,1 0,-1-1,1 0,-1 1,1-1,0 0,-1 0,1 0,0-1,0 1,0 0,0-1,0 0,0 1,0-1,1 0,-1 0,1 0,-1 0,1 0,0 0,-1-1,1 1,0 0,1-1,-1 1,0 0,1-1,-1 1,1-1,0 1,0-1,0 1,0-1,0 1,0-1,1-1,6-32,1 0,2 1,2 0,1 0,1 1,14-22,7-20,-3 7,-17 45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6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0,'-68'41,"1"2,3 4,-18 18,69-56,0 0,1 1,1 0,0 1,0 0,1 1,0 0,1 1,0 0,2 0,-1 1,1 0,1 0,1 0,0 1,1 0,-2 8,6-19,0-1,1 1,-1-1,1 0,-1 1,1-1,0 0,0 1,0-1,1 0,-1 0,1 0,0 0,0 0,0-1,0 1,0 0,1-1,-1 0,1 1,-1-1,1 0,0 0,0-1,0 1,0 0,0-1,0 0,1 0,-1 0,0 0,1 0,0-1,5 2,0-1,0-1,0 1,0-1,0-1,0 0,0 0,0-1,-1 0,1 0,0-1,2-2,14-9,-1-2,0 0,-1-2,-1 0,-1-2,-1 0,0-2,-2 0,16-24,-12 19,53-91,-55 83,-32 95,6-47,1 0,0 0,1 1,1 0,0 0,1-1,1 2,0-1,1 0,0 0,1 0,1 0,0 0,1 0,0-1,1 1,4 8,-5-19,1 1,0-1,-1 0,1 0,1 0,-1-1,0 0,1 1,-1-1,1-1,-1 1,1-1,0 0,0 0,0 0,0 0,0-1,-1 0,1 0,0-1,0 1,0-1,0 0,0 0,-1-1,1 1,0-1,-1 0,1 0,-1-1,0 1,0-1,0 0,0 0,0 0,-1-1,16-13,0 0,-2-2,-1 0,0-1,-1 0,-1-2,-1 1,-1-2,-1 1,-1-2,1-4,0 3,-11 25,1 0,-1 0,0 0,0 0,0 0,1 1,-1-1,0 0,0 0,0 0,1 0,-1 0,0 0,0 0,0 0,1 0,-1 0,0 0,0 0,0-1,1 1,-1 0,-9 37,4-21,0 1,1 0,2 0,-1 0,2 0,0 1,1-1,1 0,3 16,-1-21,0 0,1 0,1-1,0 1,0-1,1 0,1-1,7 10,-11-16,-1 0,2 0,-1 0,0 0,1-1,0 1,-1-1,1 0,1-1,-1 1,0-1,1 1,-1-1,1-1,-1 1,1-1,0 1,0-1,0-1,0 1,0-1,0 0,2 0,1-4,0 0,0-1,0 0,-1 0,0 0,0-1,0-1,-1 1,0-1,0 0,-1 0,0-1,0 1,0-1,-1 0,-1 0,1-1,-1 1,-1-1,1-2,6-9,106-281,-115 301,0 0,0 1,0-1,1 0,-1 1,0-1,0 0,1 1,-1-1,0 0,1 0,-1 1,0-1,1 0,-1 0,0 0,1 1,-1-1,0 0,1 0,-1 0,1 0,-1 0,0 0,1 0,-1 0,1 0,-1 0,0 0,1 0,-1 0,1 0,-1 0,0 0,1-1,-1 1,0 0,1 0,-1 0,0-1,1 1,-1 0,0 0,1-1,-1 1,0 0,0-1,1 1,-1 0,0-1,0 1,0 0,1-1,-1 1,0-1,0 1,0 0,0-1,0 1,3 38,-3-34,24 264,40 65,-23-48,-37-268,-2 1,0-1,-1 1,-1 0,0 0,-1-1,-1 1,-1 0,-1-1,0 0,-1 0,-1 0,-1 0,0-1,-1 0,-1-1,0 0,-1 0,-1-1,0 0,-1 0,0-2,-10 9,11-14,0 0,0-1,0 0,-1 0,0-1,0-1,0 0,0-1,-1 0,1-1,-1 0,0-1,0 0,0-1,-3-1,11 0,1 0,0 0,-1 0,1-1,-1 1,1-1,0 0,0 0,0-1,0 1,1-1,-1 0,1 0,-1 0,1-1,0 1,0-1,1 1,-1-1,1 0,-1 0,1 0,1 0,-1-1,0 1,1 0,0-1,0-1,-2-6,1 0,1 0,-1 0,2 0,0 0,0 0,1-1,1 1,0 0,2-3,11-25,2 1,2 0,1 1,2 2,2 0,1 1,1 2,2 1,2 0,2 2,2-5,1 2,2 2,1 1,2 2,1 2,22-10,-38 24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9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1,'4'0,"22"0,11 0,3 0,1 0,2 0,-1 0,1 0,-1 0,-3 0,1 0,-1 0,-2 0,-3 0,-3 0,-1 0,-6 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6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1 382,'112'-120,"6"4,23-10,-140 125,-1 0,1-1,0 1,-1 0,1 0,0 0,0 0,0 0,0 0,0 0,0 0,0 0,1 0,-1 1,0-1,0 0,1 1,-1-1,0 1,1-1,-1 1,1 0,-1 0,0 0,1 0,-1-1,1 2,-1-1,0 0,1 0,-1 0,1 1,-1-1,0 1,0-1,1 1,-1-1,0 1,0 0,1 0,-1-1,0 1,0 0,0 0,0 0,0 0,0 1,-1-1,2 1,44 159,21-51,-56-93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7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1,'-34'38,"-10"27,-4 3,7-6,11-8,5-9,7-7,2-10,3-5,5-7</inkml:trace>
  <inkml:trace contextRef="#ctx0" brushRef="#br0" timeOffset="487.809">702 113,'-9'-3,"1"2,0-1,-1 1,1 0,-1 1,1 0,-1 0,1 1,0 0,-1 0,-6 3,10-3,-14 3,0 1,0 1,1 1,0 0,0 2,1 0,0 0,0 2,1 0,0 1,1 1,1 0,-11 13,23-25,1 0,-1 1,1-1,-1 0,1 1,0-1,0 1,-1-1,1 1,0-1,1 1,-1 0,0 0,0-1,1 1,-1 0,1 0,-1 0,1 0,0-1,0 1,0 0,0 0,0 0,0 0,1 0,-1 0,1 0,-1-1,1 1,-1 0,1 0,0-1,0 1,0 0,0-1,0 1,1-1,-1 1,0-1,1 0,-1 1,0-1,1 0,0 0,-1 0,1 0,0 0,-1-1,1 1,0 0,0-1,0 1,0-1,0 0,0 0,49 6,-45-7,-1 1,1 0,-1 0,0 0,1 1,-1 0,0 0,1 0,-1 1,0-1,0 1,0 1,0-1,-1 1,1 0,0 0,-1 0,0 0,1 2,-5-1,1 0,-1 0,0 0,0 0,-1 0,1 1,-1-1,0 0,0 0,0 0,-1-1,0 1,1 0,-1 0,0-1,-1 1,1-1,-1 0,1 1,-1-1,0 0,0-1,0 1,-1-1,1 1,-1-1,1 0,-1 0,-2 0,-131 95,136-96,-1-1,1 1,-1 0,1 0,0 0,-1 0,1 0,0 0,0 0,0 0,0 0,0 1,0-1,0 0,0 1,0-1,1 1,-1-1,0 1,1-1,0 1,-1 0,1-1,0 1,0-1,0 1,0 0,0-1,0 1,0-1,0 1,1 0,-1-1,1 1,-1-1,1 1,0-1,-1 1,1-1,0 0,0 1,0-1,0 0,0 1,0-1,1 0,-1 0,0 0,0 0,1 0,-1-1,1 1,-1 0,1-1,-1 1,1-1,-1 1,1-1,-1 0,2 1,14 2,0-1,0-1,0 0,0-1,1-1,-1-1,-1 0,1-1,8-3,50-6,76 7,-128 5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1 357,'1'-3,"1"-8,1 1,1 1,-1-1,2 0,-1 1,2 0,-1 0,1 0,0 1,1 0,1-2,-7 10,1 0,-1 0,0 0,0 0,1 0,-1 0,0 0,0 0,1 0,-1 1,0-1,0 0,0 1,1-1,-1 1,0-1,0 1,0 0,0 0,0-1,0 1,0 0,0 0,-1 0,1 0,0 0,0 0,-1 0,1 0,-1 0,1 0,-1 0,1 1,-1-1,0 0,1 0,-1 1,0-1,0 0,0 0,0 1,2 2,91 286,-10 41,-67-291,-15-40,-1 1,0-1,1 1,-1-1,1 1,-1-1,1 0,-1 1,1-1,-1 0,1 0,-1 1,1-1,0 0,-1 0,1 0,-1 1,1-1,0 0,-1 0,1 0,-1 0,1 0,0 0,-1-1,1 1,-1 0,1 0,0 0,-1 0,1-1,-1 1,1 0,-1-1,1 1,-1 0,1-1,-1 1,1-1,-1 1,0 0,1-1,-1 1,1-1,-1 1,0-1,0 0,1 1,-1-1,0 1,0-1,0 0,0 1,1-1,-1 1,0-1,0 0,0 1,0-1,0 1,-1-1,1 0,0 1,0-1,0 0,84-252,-44 145,5 2,58-98,24-6,-96 173,-21 32</inkml:trace>
  <inkml:trace contextRef="#ctx0" brushRef="#br0" timeOffset="1072.207">903 554,'-26'63,"-2"-1,-3-2,-2-1,-27 34,56-87,-40 59,215-304,-14 63,-150 169,-7 6,1-1,-1 1,1 0,-1 0,1-1,-1 1,1 0,0 0,0 0,0 0,0-1,0 1,0 1,0-1,0 0,0 0,0 0,0 0,0 1,1-1,-1 1,0-1,0 1,1-1,-1 1,0 0,1-1,-1 1,1 0,-1 0,0 0,1 0,-1 0,0 1,1-1,-1 0,1 1,-1-1,0 1,0-1,1 1,-1-1,0 1,0 0,0 0,0 0,0 0,0-1,0 1,0 1,0-1,0 0,0 1,5 139,-9-90,3-25,1-1,0 0,2 0,1 0,1 0,1-1,1 1,2 2,-8-1,-31-42,25 12,-33-21,-142-77,85 69,69 25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9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1,'-19'48,"-26"35,-9 8,-1-11,9-20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76,'0'-1,"-1"1,1-1,0 1,-1-1,1 1,0-1,-1 1,1-1,0 1,0-1,0 1,-1-1,1 0,0 1,0-1,0 1,0-1,0 1,0-1,0 0,0 1,0-1,1 1,-1-1,0 1,0-1,0 0,1 1,-1-1,0 1,0-1,1 1,-1 0,1-1,-1 1,0-1,1 1,-1 0,1-1,-1 1,1 0,-1-1,1 1,-1 0,1 0,-1-1,1 1,-1 0,1 0,0 0,-1 0,1 0,-1 0,1 0,0 0,-1 0,1 0,0 0,39-6,-39 6,428 0,-288-11,-51-17,-84 21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1,'20'9,"24"4,11-1,0-2,-4-3,-2-2,-3-3,-11-6,-5-3,-4 1,-1 0,-1 2,2 2,-5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7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1 169,'2'-6,"1"-1,0 1,0 0,1 1,-1-1,1 1,1-1,-1 1,1 0,0 1,0-1,0 1,0 0,1 0,0 1,0-1,0 1,0 1,0-1,1 1,-1 0,1 1,-1-1,6 1,-3-2,43-16,-29 10,-1 0,1 2,1 1,-1 1,1 0,13 1,-33 4,-1 0,0 0,1 0,-1 0,0 1,0-1,1 1,-1 0,0 0,0 0,0 0,0 1,0-1,0 1,0 0,-1 0,1 0,0 0,-1 0,0 0,1 1,-1-1,0 1,0 0,-1 0,1-1,-1 1,1 0,-1 1,0-1,0 0,0 0,0 0,-1 1,1-1,-1 0,0 0,0 1,0-1,0 0,-1 1,0-1,1 0,-1 0,0 0,0 1,-2 1,-9 27,-2 1,-1-2,-1 0,-2 0,-1-2,-6 6,-36 57,28-39,19-34,1 1,2 0,0 0,1 1,1 1,1-1,-2 9,9-26,0-1,0 1,0 0,1-1,-1 1,1 0,0-1,0 1,0 0,1-1,-1 1,1 0,0-1,0 1,0-1,0 1,1-1,-1 0,1 1,0-1,0 0,0 0,1 0,-1 0,0-1,1 1,0-1,0 1,0-1,0 0,0 0,0 0,1-1,-1 1,0-1,1 0,-1 1,1-2,0 1,-1 0,1-1,3 1,194-4,-128-9,-55 6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8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734 311,'-49'44,"2"2,3 2,1 3,2 1,-3 10,-1 44,45-102,-1-1,1 0,0 1,0-1,0 1,0-1,1 1,-1-1,1 1,0-1,0 0,0 1,0-1,1 0,-1 0,1 0,0 0,0 0,0 0,0-1,0 1,1-1,-1 1,1-1,0 0,0 0,0 0,0 0,0-1,0 1,1 0,10 2,1-1,0 0,1-1,-1-1,0 0,0-1,1 0,-1-1,0-1,0-1,0 0,0-1,0 0,-1-2,0 1,0-2,2-1,3-3,0-2,0 0,-2-1,1-1,-2 0,0-1,-1-1,-1-1,0 0,-1-1,-1 0,-1-1,-1 0,5-16,-11 26,0 0,-1-1,0 0,-1 0,0 0,-1 0,0 0,-1 0,0 0,-1 0,0 0,-1-1,1 8,0-1,0 0,-1 0,1 1,-1-1,0 1,-1-1,1 1,-1 0,0 0,0 0,0 0,0 1,-1-1,0 1,1 0,-1 0,0 0,-1 0,1 1,0 0,-1 0,0 0,1 0,-1 1,0-1,-2 1,-7-1,-1 0,1 1,0 1,0 0,-1 1,1 1,0 0,0 1,0 0,0 1,-9 5,-6 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50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35 197,'5'0,"6"15,1 9,-1 10,-2 4,-4 1,-6 3,-4-1,0-2,0-4,1-2,-4-2,0-2,1-1,-3-5,0-2,-2-4,-1-5</inkml:trace>
  <inkml:trace contextRef="#ctx0" brushRef="#br0" timeOffset="261.041">177 282,'-5'24,"8"13,8-1,8 0,4-7,-1-4,1-1,-4-5</inkml:trace>
  <inkml:trace contextRef="#ctx0" brushRef="#br0" timeOffset="681.734">402 621,'165'-159,"-164"158,-1 0,0 0,1 0,-1 0,1 0,-1 0,1 0,-1 0,1 0,0 1,-1-1,1 0,0 0,0 0,-1 1,1-1,0 1,0-1,0 0,0 1,0 0,0-1,0 1,0-1,0 1,0 0,0 0,0 0,1 0,-1 0,0 0,0 0,0 0,0 0,0 0,0 0,0 1,0-1,0 0,0 1,0-1,0 1,0-1,0 1,0 0,0-1,0 1,-1 0,1 0,0-1,-1 1,1 0,0 0,-1 0,1 0,-1 0,1 0,-1 0,1 0,-1 0,0 0,0 0,1 0,1 2,0 0,1-1,0 0,-1 1,1-1,0 0,0-1,0 1,0 0,1-1,-1 0,0 1,1-1,-1-1,1 1,-1 0,1-1,-1 0,1 0,-1 0,1 0,-1 0,1-1,-1 0,1 1,-1-1,0 0,1-1,-1 1,0-1,0 1,0-1,0 0,0 0,0-1,0 1,-1 0,1-1,-1 0,25-11,-6 4,-14 6,-1 0,1 0,-1 0,1 1,1 0,-1 1,0-1,0 2,1-1,-1 1,1 0,0 0,-1 1,1 0,0 0,-1 1,1 0,-1 0,1 1,3 1,17 15,-23-14,0 0,1 0,0-1,-1 0,1 0,0 0,0-1,1 0,-1 0,0 0,1-1,-1 0,1 0,0-1,-1 0,5 0,14-4,-1 0</inkml:trace>
  <inkml:trace contextRef="#ctx0" brushRef="#br0" timeOffset="949.163">35 762,'43'5,"43"-4,22-6,1-2,-7-1,-13-3,-10 0,-11 2,-6 3,-9-3,-9 0,-7 2,-5 2,-3 2,-7 1</inkml:trace>
  <inkml:trace contextRef="#ctx0" brushRef="#br0" timeOffset="1379.404">571 875,'26'320,"-13"-263,-13-56,0 0,1 0,-1 0,0 0,1 0,-1 0,1 0,0 0,-1-1,1 1,0 0,0 0,-1 0,1-1,0 1,0 0,0-1,0 1,0-1,0 1,0-1,0 1,0-1,0 0,0 1,0-1,1 0,-1 0,0 0,0 0,0 0,0 0,0 0,0 0,0-1,0 1,1 0,-1-1,0 1,0-1,0 1,0-1,0 1,-1-1,1 1,1-2,115-83,-111 81,74-31,-78 35,0-1,0 1,0-1,-1 1,1 0,0 0,0 0,0 0,0 1,0-1,0 0,0 1,0-1,0 1,-1 0,1-1,0 1,0 0,-1 0,1 0,-1 1,1-1,-1 0,1 0,-1 1,0-1,1 1,-1-1,0 1,0 0,0-1,0 1,-1 0,1 0,0 0,-1-1,1 1,-1 0,0 0,0 0,1 1,3 27,-4-23,1 0,0 1,0-1,0 0,1 0,0 0,1 0,0-1,0 1,0-1,0 1,3 1,2-1</inkml:trace>
  <inkml:trace contextRef="#ctx0" brushRef="#br0" timeOffset="2097.496">374 0,'-14'29,"-6"14,-3 0,-3-3,-1-8,3-5,1-6,5-8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0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0,'5'19,"2"40,-1 25,-1 11,-2 5,0 5,-2-2,-1 1,0 3,0 1,-5 2,-2-3,1-1,0-4,3-5,-4-9,-1-11,2-17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9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743 57,'-47'52,"3"2,2 2,-5 13,-7 10,-308 381,229-299,124-151,5-6</inkml:trace>
  <inkml:trace contextRef="#ctx0" brushRef="#br0" timeOffset="417.222">122 0,'16'37,"0"-1,3-1,1-1,22 29,11 17,121 217,-14 9,-38-2,-121-303,-1 0,0 0,0 0,1 0,-1 0,0 0,1-1,-1 1,1 0,0 0,-1 0,1-1,-1 1,1 0,0-1,0 1,-1-1,1 1,0-1,0 1,0-1,-1 1,1-1,0 0,0 0,0 1,0-1,0 0,0 0,0 0,0 0,0 0,0 0,0 0,0 0,-1 0,1-1,0 1,9-5</inkml:trace>
  <inkml:trace contextRef="#ctx0" brushRef="#br0" timeOffset="736.644">1166 762,'0'5,"0"11,0 8,0 4,0 3,0 0,0 0,0 0,0-1,0-1,0 0,0-1,0 0,0 0,0 1,-4-6,-2-6</inkml:trace>
  <inkml:trace contextRef="#ctx0" brushRef="#br0" timeOffset="1214.032">998 706,'70'-6,"0"3,0 4,23 4,-86-5,4 0,0 1,0 0,0 0,0 1,-1 1,1 0,-1 0,0 1,7 3,-15-4,0 0,-1-1,0 1,1 0,-1 0,0 0,-1 0,1 0,0 0,-1 0,0 1,0-1,0 0,0 0,0 0,0 0,-1 0,0 0,1 0,-1 0,0 0,-1 0,1 0,0 0,-1 0,0-1,0 1,1-1,-1 1,-1-1,1 0,0 0,-1 0,1 0,-1 0,1 0,-4 1,-5 6,7-7,0 0,-1 0,1 1,0-1,1 1,-1 0,0 0,1 0,-1 0,1 0,0 1,0 0,1 0,-1-1,1 2,0-1,0 0,0 0,0 1,1-1,0 1,0-1,0 1,0-1,1 1,-1 0,1-1,1 1,-1 0,1-1,-1 1,1 0,1-1,-1 1,1-1,-1 0,1 1,1-1,155 127,-155-128,-1 0,0 1,0-1,0 1,0-1,-1 1,0 0,1-1,-1 1,-1 0,1 0,0 0,-1 0,0 0,0 0,0 0,-1 0,1 0,-1 0,0 0,0 0,0-1,0 1,-1 0,0-1,0 1,0-1,0 1,0-1,-1 0,1 0,-1 0,0 0,0 0,0-1,0 1,0-1,-1 0,1 0,-2 0,-6 6,0-1,0 0,-1-1,0 0,0-1,0 0,-1-1,1 0,-1-1,0-1,0 0,0-1,0 0,-1-1,1 0,0-1,0-1,-10-2,5-3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26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85 651,'0'-2,"-1"-3,1-1,0 1,0 0,0 0,0-1,1 1,0 0,0 0,0 0,1 0,0 0,0 0,0 0,0 0,1 1,0-1,0 0,-1 5,0 1,0-1,0 1,0-1,-1 1,1 0,0 0,-1-1,1 1,0 0,-1 1,1-1,-1 0,0 0,1 1,-1-1,0 0,0 1,0 0,0-1,0 1,0-1,0 1,0 0,-1 0,1 0,-1-1,1 3,1 0,22 54,-3 1,-3 0,-2 2,-2 0,-1 16,-1-9,25 110,-27-106,-9-72,0 0,-1 1,1-1,-1 0,1 0,-1 0,1 0,0 0,-1 0,1 0,-1 0,1 0,-1-1,1 1,0 0,-1 0,1 0,-1-1,1 1,-1 0,1 0,-1-1,1 1,-1-1,0 1,1 0,-1-1,1 1,-1-1,0 1,0-1,1 1,-1-1,0 1,0-1,1 1,-1-1,0 1,0-1,0 0,0 1,0-1,0 1,0-1,0 1,0-1,0 0,0 1,0-1,0 1,-1-1,69-251,-43 185,3 2,2 0,4 2,14-18,19-19,-65 97</inkml:trace>
  <inkml:trace contextRef="#ctx0" brushRef="#br0" timeOffset="7614.391">819 990,'-48'92,"-120"150,134-207,44-69,12-8,2 0,2 2,1 0,20-19,-26 31,2 2,1 0,1 1,1 2,19-13,-43 34,-1 1,1-1,0 1,0-1,0 1,0 0,0 0,0 0,1 0,-1 1,0-1,0 1,1-1,-1 1,0 0,1-1,-1 1,0 0,0 1,1-1,-1 0,0 1,1-1,-1 1,0 0,0 0,0 0,0 0,0 0,0 0,0 0,0 1,0-1,0 1,-1-1,1 1,-1 0,1 0,-1-1,1 1,-1 0,0 0,0 1,0-1,0 1,25 128,-1-16,-15-58,-10-56,0 0,0 0,0 0,0 0,0 0,0 1,0-1,-1 0,1 0,0 0,-1 0,1 0,-1 0,1 0,-1 0,1 0,-1 0,0 0,1 0,-1-1,0 1,0 0,0 0,0-1,0 1,0 0,0-1,0 1,0-1,0 1,0-1,0 0,0 1,0-1,0 0,0 0,0 0,0 0,-1 0,1 0,0 0,0 0,0 0,0-1,0 1,0 0,0-1,-1 1,-146-72,84 35,-19-12,59 36</inkml:trace>
  <inkml:trace contextRef="#ctx0" brushRef="#br0" timeOffset="16369.152">1609 877,'-34'31,"-175"278,187-280,2 1,0 2,2 0,2 0,-3 11,-4 13,23-50</inkml:trace>
  <inkml:trace contextRef="#ctx0" brushRef="#br0" timeOffset="17604.526">1609 1159,'6'167,"-5"-164,0 0,0 0,0 0,0 0,0 0,1 0,-1-1,1 1,0 0,0-1,0 1,0-1,0 0,1 1,-1-1,1 0,-1-1,1 1,0 0,0-1,0 1,0-1,0 0,0 0,0 0,0-1,0 1,0-1,0 1,1-1,-1 0,0 0,0-1,2 1,5-2,-1 0,1-1,0 0,-1 0,1-1,-1 0,0-1,0 0,-1 0,4-3,70-71,-81 78,-1 0,0 1,0-1,0 1,1-1,-1 0,0 1,0-1,1 1,-1-1,1 1,-1-1,0 1,1-1,-1 1,1-1,-1 1,1-1,0 1,-1 0,1-1,-1 1,1 0,0 0,-1-1,1 1,-1 0,1 0,0 0,-1 0,1 0,0 0,-1 0,1 0,0 0,-1 0,1 0,0 0,-1 1,1-1,0 0,-1 0,1 1,-1-1,1 0,-1 1,1-1,-1 0,1 1,-1-1,1 1,-1-1,1 1,-1-1,0 1,1 0,-1-1,0 1,1-1,-1 1,0 0,6 47,-6-35,0-10,1 0,-1 0,1 0,-1 0,1 0,0 0,0 0,0 0,0-1,1 1,-1 0,1-1,0 1,0-1,-1 0,2 1,-1-1,0 0,0 0,1 0,-1-1,1 1,-1-1,1 1,0-1,-1 0,1 0,0 0,0 0,0 0,0-1,0 1,0-1,0 0,0 0,0 0,0-1,2 1,5-1,0-1,0 0,-1 0,1-1,-1 0,1-1,-1 0,0 0,-1-1,1 0,4-3,3-7,0-1,-1-1,-1 0,0 0,-1-2,-1 1,-1-2,-1 1,0-2,-2 1,4-13,-5-7,-10 25</inkml:trace>
  <inkml:trace contextRef="#ctx0" brushRef="#br0" timeOffset="39543.028">1 256,'143'-24,"1"5,83 4,618 16,-739 10,-106-11,1 0,0 0,0 0,0 0,-1-1,1 1,0 0,0-1,-1 1,1-1,0 1,-1-1,1 1,0-1,-1 1,1-1,-1 1,1-1,-1 0,1 1,-1-1,1 0,-1 0,0 1,0-1,1 0,-1 0,0 1,0-1,0 0,0 0,1 0,-1 0,-1 1,1-1,0 0,0 0,0 0,0 1,0-1,-1 0,1 0,0 1,-1-1,1 0,-1 0,1 1,-1-1,1 0,-1 1,0-1,-27-38,27 37,-109-118,103 103</inkml:trace>
  <inkml:trace contextRef="#ctx0" brushRef="#br0" timeOffset="40081.038">2484 30,'-5'263,"9"557,-42-486,31-296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7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1 279,'22'-14,"2"2,-1 1,2 1,-1 1,1 1,1 1,-1 1,1 1,0 2,0 0,1 2,18 2,120 29,-165-30,1 0,0 0,0 1,-1-1,1 0,0 0,-1 0,1 0,0 0,0 0,-1 0,1 0,0 0,0 0,-1-1,1 1,0 0,-1 0,1-1,0 1,-1 0,1-1,0 1,-1-1,1 1,-1-1,1 1,-1-1,1 1,-1-1,1 0,-1 1,1-1,-1 0,0 1,1-1,-1 0,0 1,0-1,0 0,1 1,-1-1,0 0,0 0,0 1,0-1,0 0,0 0,-1 1,1-1,0 0,0 0,0 1,-1-1,1 0,0 1,-1-1,1 0,-1 1,1-1,-1 1,1-1,-1 1,1-1,-1 1,0-1,-36-38,-87-70,123 108,0 1,0 0,0 0,0 0,0-1,0 1,0 0,0-1,1 1,-1-1,0 1,0-1,1 1,-1-1,0 0,1 1,-1-1,0 0,1 0,-1 1,1-1,-1 0,1 0,0 0,-1 0,1 1,0-1,-1 0,1 0,0 0,0 0,0 0,0 0,0 0,0 0,0 0,0 0,0 0,1 0,-1 1,0-1,1 0,-1 0,0 0,1 0,-1 0,1 1,-1-1,1 0,0 0,-1 1,1-1,0 1,-1-1,1 0,0 1,0-1,0 1,-1 0,1-1,0 1,0 0,0-1,15 5,0 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6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78,'-11'-77,"11"77,-1-1,0 1,1 0,-1 0,1 0,-1 0,1 0,-1 0,1 0,-1 1,0-1,1 0,-1 0,1 0,-1 0,1 1,-1-1,1 0,-1 0,1 1,0-1,-1 1,1-1,-1 0,1 1,0-1,-1 1,1-1,0 1,-1-1,1 1,0-1,0 1,-1-1,1 1,0-1,0 1,0-1,0 1,0-1,0 1,0-1,0 1,0 0,0-1,0 1,0-1,0 1,1-1,-1 1,0-1,0 1,1-1,-3 29,2-1,1 1,1-1,1 0,2 0,6 22,2 17,75 380,5-133,-93-313,0 0,0 0,-1 0,1 0,0 0,0 0,0 0,0 0,0 0,0 0,0 0,0 0,1 0,-1 0,0 0,1 0,-1 0,0 0,1 0,-1 0,1-1,0 1,-1 0,1 0,-1-1,1 1,0 0,0 0,0-1,-1 1,1-1,0 1,0-1,0 1,0-1,0 0,0 1,0-1,0 0,0 0,0 0,0 0,0 0,0 0,0 0,0 0,0 0,0 0,0 0,0 0,0-1,0 1,-1-1,1 1,0 0,0-1,0 1,0-1,0 0,-1 1,1-1,49-152,183-488,-214 585,-13 33</inkml:trace>
  <inkml:trace contextRef="#ctx0" brushRef="#br0" timeOffset="1367.966">987 557,'-138'194,"31"-23,64-102,60-103,25-25,1-5,3 2,3 3,43-41,-91 98,-1 0,1 0,0 1,0-1,1 0,-1 1,0-1,0 1,1-1,-1 1,1 0,-1 0,1 0,0 0,-1 0,1 0,0 0,0 0,-1 0,1 1,0-1,0 1,0 0,0-1,0 1,0 0,0 0,0 0,0 0,0 1,0-1,0 0,-1 1,1-1,0 1,0 0,0 0,0 0,-1 0,1 0,-1 0,1 0,0 0,-1 1,0-1,1 0,-1 1,0-1,0 1,0 0,0-1,0 1,0 0,14 140,-13-133,-1 0,1 0,0 0,1 0,0 0,1-1,-1 1,2-1,-1 0,1 0,0-1,1 1,2 1,-33-31,-2 0,0 2,-1 0,-1 2,-1 2,0 0,-1 2,-6 0,-15 8,34 9</inkml:trace>
  <inkml:trace contextRef="#ctx0" brushRef="#br0" timeOffset="1629.775">1694 502,'-39'28,"-22"25,-5 7,3-1,13-6,10-7,7-7,9-5,9-4,2-7,3-2,3 0,-1-4,4-4,4-5</inkml:trace>
  <inkml:trace contextRef="#ctx0" brushRef="#br0" timeOffset="2165.372">1920 699,'-17'1,"1"2,0 0,0 1,1 0,-1 1,1 1,-13 6,10-4,3-2,-1 0,1 1,0 1,1 0,0 2,0-1,1 1,1 1,-1 1,2-1,-1 2,11-12,0 0,0 0,0 0,0 0,1 1,-1-1,0 0,0 0,1 1,-1-1,1 1,-1-1,1 0,0 1,0-1,-1 1,1-1,0 1,0-1,0 1,0-1,1 0,-1 1,0-1,1 1,-1-1,1 0,-1 1,1-1,-1 0,1 1,0-1,0 0,0 0,0 0,0 0,0 1,0-2,0 1,0 0,0 0,1 0,-1 0,0-1,1 1,-1-1,0 1,1-1,-1 1,73 12,3-8,-76-4,0 1,-1-1,1 0,-1 1,1-1,-1 0,0 1,1-1,-1 1,0-1,0 1,0-1,0 1,0-1,0 1,0-1,-1 1,1-1,0 0,-1 1,1-1,-1 0,0 1,1-1,-1 0,0 1,0-1,0 0,0 0,0 0,0 0,0 0,0 0,0 0,-2 0,2 1,-135 120,135-122,0 0,0 1,0-1,0 0,0 1,0-1,1 1,-1-1,0 1,0-1,0 1,1 0,-1 0,0-1,1 1,-1 0,0 0,1 0,-1-1,1 1,-1 0,1 0,0 0,-1 0,1 0,0 0,0 0,0 0,0 0,0 0,0 0,0 0,0 0,0 0,0 0,0 0,0 0,1 0,-1 0,1 0,-1 0,0 0,1-1,-1 1,1 0,0 0,-1 0,1-1,0 1,-1 0,1-1,0 1,0 0,0-1,0 1,-1-1,1 1,1-1,12 2,0 0,1-1,-1-1,1-1,-1 0,0 0,0-2,1 1,-1-2,-1 0,1-1,6-3,68-16,-64 20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9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57,'226'-17,"-55"-12,-157 26,0 0,0 1,1 1,-1 0,0 1,1 0,-1 1,7 2,-3 3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9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1,'34'5,"29"1,11 1,-5-2,-7-2,-11-1,-13 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5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1 194,'519'27,"-361"-26,-158 0,1-1,0 0,-1 1,1-1,-1 0,1 0,-1 1,1-1,0 0,-1 0,1 0,0 0,-1 0,1 0,-1 0,1 0,0 0,-1 0,1 0,0 0,-1 0,1 0,-1-1,1 1,0 0,-1 0,1-1,-1 1,1 0,-1-1,1 1,-1-1,1 1,-1-1,1 1,-1-1,0 1,1-1,-1 1,0-1,0 1,1-1,-1 0,0 1,0-1,0 1,1-1,-1 0,0 1,0-1,0 0,0 1,0-1,0 1,-1-1,1 0,0 1,0-1,0 0,0 1,-1-1,1 1,0-1,-1 1,1-1,0 1,-1-1,-37-25,-229-97,264 121,2 2,-1-1,1 1,-1 0,0-1,1 0,-1 1,1-1,-1 0,1 0,-1 0,1 0,0 0,0 0,-1 0,1 0,0 0,0-1,0 1,0-1,0 1,0 0,1-1,-1 0,0 1,1-1,-1 1,1-1,0 0,-1 1,1-1,0 0,0 1,0-1,0 0,9-5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47,'14'17,"-1"1,0 1,-2 0,0 1,-1 0,0 1,5 19,-8-22,19 46,-3 1,-3 1,-2 1,-4 1,6 61,-18 11,-2-140,0-1,1 1,-1-1,1 1,-1 0,1-1,-1 1,0 0,1 0,0-1,-1 1,1 0,-1 0,1 0,-1-1,1 1,-1 0,1 0,-1 0,1 0,0 0,-1 0,1 0,-1 0,1 0,-1 1,1-1,0 0,-1 0,1 0,-1 1,1-1,-1 0,1 1,-1-1,0 0,1 1,-1-1,1 0,-1 1,0-1,1 1,-1-1,0 1,1-1,-1 1,0-1,0 1,1-1,-1 1,0-1,0 1,0 0,0-1,0 1,0-1,0 1,25-47,12-43,-4-2,-3-1,1-29,53-204,-65 263,-10 42</inkml:trace>
  <inkml:trace contextRef="#ctx0" brushRef="#br0" timeOffset="2045.539">762 554,'-262'390,"244"-364,12-17,11-15,146-194,17-15,-167 214,0-1,1 0,0 0,-1 1,1 0,0-1,0 1,0 0,0-1,0 1,0 0,0 1,0-1,0 0,1 1,-1-1,0 1,0-1,1 1,-1 0,0 0,1 0,-1 1,0-1,0 0,1 1,-1-1,0 1,0 0,0 0,0 0,0 0,0 0,0 0,0 1,0-1,0 1,-1-1,1 1,0 0,-1-1,0 1,1 0,-1 0,0 0,0 0,0 0,0 0,0 0,-1 1,1-1,-1 0,1 0,-1 1,0-1,5 19,-1 0,-1 0,-2 1,0-1,-1 1,0-1,-2 2,0 27,-11 9,12-57,0-1,0 0,0 0,0 0,0 0,0 0,0 0,0 0,0 0,-1 0,1-1,0 1,-1 0,1-1,0 1,-1-1,1 0,-1 1,1-1,-1 0,1 0,-1 0,1 0,-1 0,1 0,0 0,-1-1,1 1,-1 0,1-1,-1 1,1-1,0 0,-1 1,1-1,0 0,0 0,0 0,-1 0,-83-58,-48-22,108 73</inkml:trace>
  <inkml:trace contextRef="#ctx0" brushRef="#br0" timeOffset="2343.979">1468 441,'-38'43,"-23"34,-5 8,3-5,13-12,10-17,11-13,7-7,6-5,2-7,3-1,3 1,3-4</inkml:trace>
  <inkml:trace contextRef="#ctx0" brushRef="#br0" timeOffset="2817.471">1468 695,'-6'15,"0"0,1 0,1 0,0 1,1-1,0 1,2 0,0 0,0 0,2 0,0 6,-1-20,1 1,-1-1,1 1,-1-1,1 0,0 1,0-1,0 0,0 1,0-1,1 0,-1 0,1 0,-1 0,1 0,0 0,0-1,-1 1,1 0,0-1,1 0,-1 1,0-1,0 0,1 0,-1 0,0 0,1-1,-1 1,1-1,-1 1,1-1,-1 0,1 0,-1 0,1 0,-1-1,1 1,-1-1,1 1,-1-1,0 0,2 0,24-10,-1-2,0-1,-1 0,0-2,-1-1,13-13,-35 28,24-4,-30 40,0-2,4-30,-1 0,1 1,0-1,0 0,0 1,0-1,1 0,-1 0,1 0,-1 0,1 0,-1 0,1 0,0-1,0 1,0-1,0 1,0-1,1 0,-1 0,0 0,1 0,-1 0,0 0,1 0,-1-1,1 0,-1 1,1-1,-1 0,1 0,1 0,82-12,-64 2,-1 0,0-1,0-2,-1 0,-1-1,0-1,12-12,-15 13,-1-1,0 0,-1-1,-1 0,0-1,-2-1,1 0,5-15,-8 10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0 238,'97'-13,"1"3,0 5,59 6,-97-1,-59 0,45-4,-46 4,1 0,0-1,0 1,0 0,0 0,-1 0,1-1,0 1,0 0,-1-1,1 1,0 0,0-1,-1 1,1-1,0 1,-1-1,1 0,-1 1,1-1,-1 0,1 1,-1-1,1 0,-1 1,0-1,1 0,-1 0,0 0,0 1,0-1,1 0,-1 0,0 0,0 0,0 1,0-1,0 0,-1 0,1 0,0 0,0 1,0-1,-1 0,1 0,0 1,-1-1,0 0,-31-49,26 43,1 0,-1-1,1 1,1-1,-1 0,2-1,-1 1,1-1,0 1,1-1,0 0,0 0,3-5,2 7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9,'48'51,"-38"-34,-1 0,0 1,-1 0,-1 0,-1 1,-1 0,0 0,1 14,6 21,8 43,-17-71,2 1,1-1,1-1,2 1,0-1,5 7,24 31,-36-64,0 0,0 1,0-1,0 0,0 0,0 0,0 0,-1 0,1-1,0 1,-1-1,1 1,-1-1,0 1,1-1,-1 0,0 0,0 1,0-1,0 0,0 0,-1 0,1 0,0 0,-1 0,1-1,115-276,14-22,-121 283</inkml:trace>
  <inkml:trace contextRef="#ctx0" brushRef="#br0" timeOffset="1463.897">735 235,'-1'34,"0"-22,0 1,1 0,0 0,1-1,1 1,0 0,0-1,1 1,1-1,0 0,4 6,-7-15,0-1,1 0,-1 0,1 1,0-1,0 0,0-1,0 1,0 0,0-1,0 1,0-1,1 1,-1-1,0 0,1 0,-1 0,1 0,0-1,-1 1,1-1,0 1,-1-1,1 0,0 0,-1 0,1-1,0 1,-1 0,1-1,-1 0,1 0,-1 0,1 0,-1 0,1 0,-1 0,0-1,84-66,-86 68,79-75,-78 75,0-1,1 1,-1-1,0 1,1 0,-1 0,0-1,1 1,-1 0,0 0,1 1,-1-1,1 0,-1 0,0 1,1-1,-1 0,0 1,0-1,1 1,-1 0,0-1,0 1,0 0,0 0,0 0,0 0,0 0,0 0,0 0,0 0,0 0,-1 0,1 1,-1-1,1 0,-1 0,1 1,-1-1,1 0,-1 1,0-1,0 1,0-1,0 0,0 1,0-1,0 0,0 1,-1-1,1 0,0 1,-1-1,1 0,-1 1,4 17,-2-15,0 1,1 0,-1-1,1 1,0-1,0 1,0-1,1 0,-1 0,1 0,0 0,0-1,1 1,-1-1,1 0,-1 0,1 0,0 0,0-1,1 1,-1-1,0 0,1 0,-1-1,1 1,0-1,-1 0,1 0,0-1,0 0,-1 1,1-2,0 1,0 0,0-1,-1 0,1 0,0 0,-1-1,1 0,-1 1,0-2,1 1,70-71,-62 61</inkml:trace>
  <inkml:trace contextRef="#ctx0" brushRef="#br0" timeOffset="1724.916">1835 9,'-33'38,"-36"42,-10 12,3 0,10-11,11-15,10-8,9-10,4-8,4-6,7-4,1-2,5-1,5-1,3-4</inkml:trace>
  <inkml:trace contextRef="#ctx0" brushRef="#br0" timeOffset="2412.869">2005 432,'-125'34,"1"16,123-50,0 0,0 1,0-1,1 0,-1 0,0 1,0-1,0 0,1 1,-1-1,0 1,0-1,1 1,-1 0,0-1,1 1,-1-1,0 1,1 0,-1 0,1-1,0 1,-1 0,1 0,-1 0,1 0,0-1,0 1,-1 0,1 0,0 0,0 0,0 0,0 0,0 0,0 0,0-1,1 1,-1 0,0 0,0 0,1 0,-1 0,1-1,-1 1,0 0,1 0,-1-1,1 1,0 0,-1-1,1 1,0 0,-1-1,1 1,0-1,0 1,49 21,-47-21,0-1,0 0,0 0,0 0,0 1,0-1,0 1,0 0,0 0,0 0,0 0,0 0,0 1,-1-1,1 1,-1 0,1-1,-1 1,0 0,1 1,-1-1,0 0,-1 1,1-1,0 1,-1 0,1-1,-1 1,0 0,0 0,0 0,0 0,0 0,-1 0,1 0,-1 0,0 0,0 0,0 0,-1 0,1 0,-1 0,0 2,-103 110,103-114,1 0,-1 0,0 0,1 0,0 0,-1 0,1 0,-1 0,1 0,0 1,0-1,0 0,0 0,0 0,0 0,0 1,0-1,0 0,0 0,1 0,-1 0,0 0,1 0,-1 0,1 0,-1 1,1-2,0 1,-1 0,1 0,0 0,0 0,-1 0,1 0,0-1,0 1,0 0,0-1,0 1,0-1,0 1,0-1,0 0,1 1,-1-1,0 0,0 0,0 1,0-1,63 6,-60-6,110-15,-95 16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6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1 256,'5'0,"6"0,6 0,5 0,4 0,2 0,1 0,0 0,0 0,1 0,-1 0,0 0,-1 0,-4 0</inkml:trace>
  <inkml:trace contextRef="#ctx0" brushRef="#br0" timeOffset="996.638">198 1,'2'1,"0"0,0 1,0-1,-1 1,1 0,0-1,-1 1,1 0,-1 0,0 0,0 0,0 0,0 0,0 1,0-1,0 0,-1 0,1 1,-1-1,1 0,-1 1,0-1,0 0,0 1,0 0,0 0,-19 149,-15 10,28-136,4-21,0 0,1 0,0 0,0 0,0 0,1 1,-1-1,1 0,0 0,1 1,-1-1,1 0,0 0,1 0,-1 0,2 4,7 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32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18,'5'0,"6"0,6 0,6 0,2 0,3 0,1 0,1 0,-1 0,0 0,0 0,0 0,-1 0,1 0,-6-5,-1-2,-5 1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4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57,'1'20,"-2"0,0-1,-1 1,-1-1,-1 1,-1-1,0 0,-2 0,-60 162,66-179,1 0,-1 0,1 0,0 0,-1 0,1 0,0 0,0 0,0-1,1 1,-1 0,0 0,1 0,-1 0,1 0,0 0,0-1,-1 1,1 0,0-1,0 1,1 0,-1-1,0 1,0-1,1 0,-1 1,1-1,-1 0,1 0,0 0,-1 0,1 0,0-1,0 1,0 0,-1-1,1 1,2-1,78 12,59-19,-122 0</inkml:trace>
  <inkml:trace contextRef="#ctx0" brushRef="#br0" timeOffset="453.49">492 1,'-13'8,"1"2,0-1,1 1,0 1,0 0,1 1,0 0,1 0,1 1,0 0,1 1,0-1,-3 13,-19 91,-19 122,14-106,-26 110,41-143,22-93,1-8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07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57 283,'474'-1,"-213"-27,-243 28,-6 0</inkml:trace>
  <inkml:trace contextRef="#ctx0" brushRef="#br0" timeOffset="233.756">0 537,'43'-5,"39"-1,14 0,-4 1,-8 2,-14 0,-13 2,-8-4,-7-2,-5 1,-5 2,-3 0,-6 2</inkml:trace>
  <inkml:trace contextRef="#ctx0" brushRef="#br0" timeOffset="599.933">508 0,'-1'0,"-1"0,1 0,0 0,0 0,-1 0,1 1,0-1,0 0,0 0,0 1,-1-1,1 1,0-1,0 1,0 0,0-1,0 1,0 0,0 0,0-1,1 1,-1 0,0 0,0 0,1 0,-1 0,1 0,-1 0,1 1,-1-1,1 0,-1 0,1 0,0 0,0 1,0-1,0 0,0 0,0 0,0 1,0-1,0 0,0 0,1 0,-1 1,0-1,1 0,-1 0,1 0,-1 0,1 0,0 0,-1 0,1 0,0 0,0 0,0 0,0 0,0-1,0 1,1 0,8 11,0-1,2 0,-1 0,1-2,1 1,-1-2,2 1,-1-2,1 0,0 0,0-2,1 0,0 0,12 1,29 14,-15-5,-14-7,-1 2,-1 0,1 2,-2 1,0 1,13 11,-34-24,-1 1,1 0,-1 0,0 0,0 0,0 1,0-1,0 1,-1-1,1 1,-1-1,1 1,-1 0,0 0,0 0,0-1,-1 1,1 0,-1 0,1 0,-1 0,0 0,0 0,0 0,-1 1,1-2,-1 1,0 0,1 0,-1 0,-1 0,1 0,0-1,-1 1,1 0,-1-1,0 1,-1 0,-91 78,-66 15,91-58,3 2,2 4,-23 21,58-29,22-20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5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55,'117'6,"-80"-8,208-19,-50-8,-168 24,-2 2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29,'44'0,"32"0,9-5,0-2,-11 1,-12 1,-13 2,-14 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2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0 170,'19'22,"-1"0,-2 1,0 1,-1 0,-2 1,0 0,-2 1,0 1,-2 0,-2 0,0 1,-1 0,-2 0,0 25,25 162,-15-173,-14-42,1 1,0-1,-1 1,1-1,-1 1,1-1,0 0,-1 1,1-1,0 0,0 0,-1 1,1-1,0 0,-1 0,1 0,0 0,0 0,-1 0,1 0,0 0,0 0,-1 0,1-1,0 1,0 0,-1 0,1-1,0 1,-1 0,1-1,0 1,-1-1,1 1,-1-1,1 1,-1-1,1 1,-1-1,1 0,-1 1,0-1,1 0,-1 1,0-1,1 0,-1 1,0-1,0 0,0 0,0 1,1-1,-1 0,0 0,0 1,0-1,22-48,-2-1,-2-1,9-43,-10 36,78-258,-68 257,-13 39</inkml:trace>
  <inkml:trace contextRef="#ctx0" brushRef="#br0" timeOffset="622.803">678 707,'-49'66,"3"2,3 2,-6 20,113-249,-50 127,2-1,1 2,1 0,2 1,1 1,1 1,2 0,-23 27,0-1,1 1,-1 0,0 0,1 0,-1-1,1 2,-1-1,1 0,0 0,-1 0,1 1,0-1,0 1,-1-1,1 1,0 0,0 0,0-1,-1 2,1-1,0 0,0 0,0 0,0 1,-1-1,1 1,0-1,-1 1,1 0,0 0,-1 0,1 0,-1 0,1 0,-1 0,0 0,1 1,-1-1,0 0,0 1,0-1,0 1,0-1,0 1,0 0,0-1,-1 1,1 0,-1 0,1-1,-1 1,0 0,0 0,0 0,77 238,-76-239,0 0,0 0,0 0,-1 1,1-1,0 0,-1 0,1 1,-1-1,1 0,-1 1,1-1,-1 1,0-1,0 1,0-1,0 0,0 1,0-1,0 1,0-1,-1 1,1-1,0 0,-1 1,1-1,-1 0,0 1,1-1,-1 0,0 0,0 0,0 1,0-1,0 0,0 0,0 0,0-1,0 1,-1 0,1 0,0-1,0 1,-1 0,1-1,0 1,-1-1,1 0,-1 1,1-1,0 0,-1 0,1 0,-2 0,-263-73,241 71</inkml:trace>
  <inkml:trace contextRef="#ctx0" brushRef="#br0" timeOffset="881.621">1355 481,'-38'43,"-19"29,-3 6,9-4,7-11,7-11,10-9,9-8,3-9,4-5,4-5</inkml:trace>
  <inkml:trace contextRef="#ctx0" brushRef="#br0" timeOffset="1459.352">1637 735,'-137'34,"107"-23,22-8,-4 0,0 1,1 1,-1 0,1 0,0 1,0 0,1 1,-1 1,-2 2,12-8,1-1,0 0,-1 0,1 0,0 0,0 0,0 1,0-1,0 0,0 0,0 0,0 0,1 1,-1-1,0 0,1 0,-1 0,1 0,-1 0,1 0,-1 0,1 0,0 0,-1 0,1 0,0 0,0-1,0 1,0 0,0 0,0-1,0 1,0-1,0 1,0-1,0 1,0-1,0 0,0 1,1-1,-1 0,0 0,0 0,0 0,0 0,1 0,-1 0,0 0,0-1,0 1,1 0,14 5,-14-4,-1-1,1 1,-1 0,1 0,-1 0,1 1,-1-1,0 0,0 0,1 1,-1-1,0 1,0-1,-1 1,1-1,0 1,0-1,-1 1,1 0,-1 0,1-1,-1 1,0 0,0 0,0-1,0 1,0 0,0 0,0-1,0 1,-1 0,1 0,-1-1,1 1,-1 0,0-1,0 1,0 0,-42 62,37-56,-68 75,73-82,1-1,-1 1,1 0,-1-1,1 1,-1 0,1 0,0 0,-1 0,1-1,0 1,0 0,-1 0,1 0,0 0,0 0,0 0,0 0,0 0,1-1,-1 1,0 0,0 0,1 0,-1 0,0 0,1-1,-1 1,1 0,-1 0,1-1,-1 1,1 0,-1-1,1 1,0 0,-1-1,1 1,0-1,0 1,-1-1,1 1,0-1,0 0,0 1,0-1,-1 0,1 0,0 0,0 0,0 1,0-1,0 0,0-1,0 1,0 0,-1 0,1 0,0 0,0-1,60-1,116-52,-153 44</inkml:trace>
  <inkml:trace contextRef="#ctx0" brushRef="#br0" timeOffset="2101.438">1890 650,'13'4,"0"0,1-1,-1-1,0-1,1 1,-1-2,1 0,-1-1,1 0,-1-1,1 0,-1-1,0-1,0 0,3-2,-11 4,0 1,0 0,1 0,-1 0,1 1,-1-1,1 1,-1 1,0-1,1 1,-1 0,1 0,-1 0,0 1,0 0,0 0,0 0,0 1,0 0,-1 0,1 0,-1 0,0 1,0-1,0 1,0 0,-1 0,1 1,-1-1,0 1,0 0,-1-1,0 1,0 0,0 1,1 4,14 31,-3 1,-1 1,-2 0,3 34,3 7,-9-42,-2 0,-1 0,-3 0,-1 1,-6 39,5-77,-1 1,1-1,-1 0,-1 0,1 0,-1 0,0 0,0 0,0 0,-1 0,1-1,-1 0,-1 1,1-1,0 0,-1 0,0-1,0 1,0-1,0 0,-1 0,1 0,-1 0,0-1,1 0,-1 0,0 0,0-1,-1 0,1 0,0 0,0 0,-1-1,1 0,0 0,0 0,-1-1,1 0,0 0,0 0,0 0,0-1,0 0,0 0,0 0,0-1,-3-3,2-1,1-1,0 0,0 0,1 0,0-1,0 0,1 1,1-1,-1 0,1-1,1 1,0 0,0 0,1-1,0 1,0-1,1 1,0 0,1 0,0-1,1 1,1-2,26-75,-19 62</inkml:trace>
  <inkml:trace contextRef="#ctx0" brushRef="#br0" timeOffset="2506.518">1976 255,'173'-204,"-167"197,34-32,-39 38,0 1,0-1,0 1,0-1,0 1,1-1,-1 1,0 0,0-1,0 1,0 0,1 0,-1 0,0 0,0 0,1 1,-1-1,0 0,0 0,0 1,0-1,1 1,-1-1,0 1,0-1,0 1,0 0,0-1,0 1,0 0,-1 0,1 0,0 0,0 0,-1 0,1 0,0 0,-1 0,1 0,-1 1,8 12,0 1,1-1,1 0,0-1,0 0,2 0,-1-1,2-1,-1 0,1-1,1 0,0-1,5 2,3 0,-5 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20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516 492,'36'134,"37"272,-56-279,-18-126,1-1,0 1,0 0,0-1,0 1,0 0,0-1,0 1,0-1,1 1,-1 0,0-1,0 1,0 0,1-1,-1 1,0-1,0 1,1-1,-1 1,1-1,-1 1,0-1,1 1,-1-1,1 0,-1 1,1-1,0 0,-1 1,1-1,-1 0,1 1,-1-1,1 0,0 0,-1 0,1 0,0 0,-1 0,1 0,-1 0,1 0,0 0,-1 0,1 0,0 0,-1 0,1-1,-1 1,1 0,-1 0,1-1,0 1,15-31,-14 22,26-121,5 1,43-105,-16 85,-56 142</inkml:trace>
  <inkml:trace contextRef="#ctx0" brushRef="#br0" timeOffset="785.85">996 859,'-119'285,"21"-69,116-234,104-201,-106 182,2 1,2 1,1 0,1 2,8-7,-28 39,-2-1,0 1,0 0,0-1,1 1,-1 0,1-1,-1 1,1 0,0 0,-1 0,1 0,0-1,0 1,-1 0,1 0,0 1,0-1,0 0,0 0,1 0,-1 1,0-1,0 0,0 1,1-1,-1 1,0 0,0-1,1 1,-1 0,0 0,1-1,-1 1,0 0,1 1,-1-1,0 0,1 0,-1 0,0 1,1-1,-1 1,0-1,0 1,0 0,1-1,-1 1,0 0,0 0,0-1,0 1,0 0,0 0,-1 0,1 0,0 1,9 220,-3-188,-4-26,0 1,-1 0,-1-1,1 1,-2 0,1 0,-1 0,0 0,-1 0,-1 5,2-12,-1-1,0 1,1-1,-1 1,0-1,0 0,0 0,0 1,0-1,0 0,0 0,-1 0,1 0,0 0,0 0,-1 0,1-1,-1 1,1 0,-1-1,1 1,-1-1,1 0,-1 1,1-1,-1 0,1 0,-1 0,0 0,1 0,-1 0,1-1,-1 1,1 0,-1-1,1 0,-1 1,1-1,-1 0,1 1,0-1,-1 0,0-1,-61-39,-38-43,80 71</inkml:trace>
  <inkml:trace contextRef="#ctx0" brushRef="#br0" timeOffset="1489.589">1334 944,'31'98,"-24"-76,33 75,-39-95,1 0,-1 0,1 0,0 0,0 0,-1 0,1 0,0-1,0 1,1-1,-1 0,0 1,0-1,1 0,-1 0,0-1,1 1,-1 0,1-1,-1 1,1-1,0 0,-1 0,1 0,-1 0,1 0,-1-1,1 1,-1-1,1 0,-1 0,0 0,1 0,-1 0,0 0,0 0,1-1,10-7,0-1,0-1,-1 0,-1-1,0 0,0-1,-1 0,3-7,5-4,4 15,-17 40,-5-20,0-6,0 0,0-1,1 1,-1-1,1 1,0 0,1-1,-1 0,1 1,-1-1,1 0,1 0,-1 0,0 0,1 0,0-1,0 1,0-1,0 1,1-1,-1 0,1-1,0 1,0 0,0-1,0 0,0 0,0 0,1-1,-1 0,1 1,-1-1,1-1,-1 1,1-1,-1 0,1 0,0 0,-1 0,1-1,-1 0,2 0,11-8,-1 0,-1-2,0 0,0 0,-1-1,0-1,-1-1,-1 1,0-2,-1 0,-1 0,0-1,-1 0,0-1,-2 0,4-12,5-51,-21 62</inkml:trace>
  <inkml:trace contextRef="#ctx0" brushRef="#br0" timeOffset="2071.862">2124 182,'49'55,"-3"3,-2 2,-3 1,-3 2,-2 3,-26-47,0 1,-2 0,0 1,-1 0,-1 0,-1 1,-1-1,-1 1,-1 0,-1 0,-1 0,0 0,-2 0,-1 0,0 0,-3 4,-6 4,-1 0,-1-1,-1 0,-2-2,-1 0,-1 0,-1-2,-2-1,0 0,-1-2,-2 0,0-2,-1 0,-1-2,-1-1,0-2,-1 0,-1-2,0-1,-23 5,12-4</inkml:trace>
  <inkml:trace contextRef="#ctx0" brushRef="#br0" timeOffset="2435.685">120 239,'-30'104,"4"2,5 1,5 1,4 1,4 26,5-114,1 1,0-1,2 1,1-1,1 1,0-1,2 0,0 0,1 0,2 0,0-1,1 0,1-1,0 1,2-2,0 0,1 0,1-1,5 5,85 64,-74-63</inkml:trace>
  <inkml:trace contextRef="#ctx0" brushRef="#br0" timeOffset="2804.105">2830 1029,'-24'43,"-18"24,-6 5,0-4,4-10,4-14,9-10,5-11,2-9,5-7</inkml:trace>
  <inkml:trace contextRef="#ctx0" brushRef="#br0" timeOffset="3054.253">2519 1000,'19'39,"12"26,4 8,2-5,0-8,-3-10,-2-13,-6-13</inkml:trace>
  <inkml:trace contextRef="#ctx0" brushRef="#br0" timeOffset="4574.648">3253 492,'-90'226,"80"-203,2 0,0 0,1 1,1 0,2 0,0 1,2-1,0 13,3-30,-1 1,2-1,-1 1,1-1,0 1,1-1,0 0,0 0,0-1,1 1,0 0,0-1,1 0,0 0,0-1,0 1,1-1,-1 0,1 0,1-1,-1 0,0 0,1 0,0-1,0 0,0 0,0-1,1 0,-1 0,1-1,-1 0,1 0,-1-1,1 1,-1-2,1 1,0-1,-1 0,0-1,1 0,-1 0,2-1,-7 2,1-1,0 1,0 0,-1-1,1 0,-1 0,1 1,-1-1,0-1,0 1,0 0,0-1,0 1,0-1,-1 1,1-1,-1 0,0 1,1-3,4-15</inkml:trace>
  <inkml:trace contextRef="#ctx0" brushRef="#br0" timeOffset="5274.336">2971 266,'31'-29,"37"-22,-1-2,57-62,-123 114,1-1,-1 0,1 1,0 0,0-1,0 1,0 0,0 0,0 0,0 0,0 0,0 1,0-1,0 0,1 1,-1 0,0 0,0-1,1 1,-1 1,0-1,0 0,1 0,-1 1,0-1,0 1,0 0,1 0,-1 0,0 0,0 0,-1 0,1 0,0 1,0-1,0 1,-1-1,1 1,-1 0,1-1,-1 1,0 0,0 0,46 90,-4 45,-27-119,-6-16</inkml:trace>
  <inkml:trace contextRef="#ctx0" brushRef="#br0" timeOffset="9236.442">1418 577,'0'23,"-2"-1,0 1,-2 0,0-1,-1 1,-2-1,0-1,-1 1,-2-1,-7 13,-37 75,4 2,5 3,-5 34,45-65,9-60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2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609,'80'447,"-47"-295,-9-54,-24-97,0-1,0 1,0-1,0 0,0 1,0-1,0 1,0-1,0 1,0-1,1 0,-1 1,0-1,0 1,1-1,-1 0,0 1,0-1,1 0,-1 1,0-1,1 0,-1 0,1 1,-1-1,0 0,1 0,-1 1,1-1,-1 0,0 0,1 0,-1 0,1 0,-1 0,1 0,-1 0,1 0,-1 0,0 0,1 0,-1 0,1 0,-1 0,1 0,-1-1,0 1,1 0,-1 0,1 0,-1-1,0 1,1 0,-1-1,0 1,1 0,-1-1,0 1,1 0,-1-1,0 1,0 0,0-1,1 1,-1-1,0 1,0-1,0 1,0 0,0-1,14-37,-12 33,48-131,6 2,58-100,-18 24,-85 183</inkml:trace>
  <inkml:trace contextRef="#ctx0" brushRef="#br0" timeOffset="654.751">1693 1089,'-40'61,"2"1,3 1,-26 66,51-95,10-35,0 1,0-1,0 1,0 0,1-1,-1 1,0 0,0-1,0 1,0 0,0-1,1 1,-1 0,0 0,0-1,1 1,-1 0,0 0,0-1,1 1,-1 0,0 0,1 0,-1-1,0 1,1 0,-1 0,0 0,1 0,-1 0,0 0,1 0,-1 0,1 0,-1 0,0 0,1 0,-1 0,0 0,1 0,-1 0,0 0,1 0,-1 0,0 1,1-1,-1 0,0 0,1 0,-1 1,0-1,0 0,1 0,-1 1,197-258,-47 67,-150 189,1 0,-1 0,0 0,0 0,1 0,-1 0,0 0,1 0,-1 1,1-1,0 0,-1 0,1 0,-1 1,1-1,0 0,0 1,-1-1,1 0,0 1,0-1,0 1,0-1,0 1,0 0,0-1,0 1,0 0,0 0,0-1,0 1,0 0,0 0,0 0,0 0,0 1,0-1,0 0,0 0,0 1,0-1,0 0,-1 1,1-1,0 1,0-1,0 1,0-1,-1 1,1 0,0-1,0 1,-1 0,1 0,-1 0,1-1,0 1,-1 0,1 1,-17 101,0-27,12-61,-1 1,2-1,0 1,1 0,1 0,0-1,1 1,1 0,0 0,1 0,1 0,3 10,-70-95,49 56,-1 1,0 0,-1 1,0 1,0 0,-1 2,-14-5,8 4</inkml:trace>
  <inkml:trace contextRef="#ctx0" brushRef="#br0" timeOffset="1700.689">2173 1033,'48'-92,"-29"58,-29 46,-107 168,0 56,49-73,63-140,1-3</inkml:trace>
  <inkml:trace contextRef="#ctx0" brushRef="#br0" timeOffset="3834.695">2314 1146,'-7'10,"0"0,1 0,0 1,0 0,1 0,0 1,1-1,1 1,0 0,0 0,1 0,1 1,0-1,1 0,0 0,1 1,0-1,3 11,-3-20,0 0,0 1,0-1,1 0,-1 0,1 0,0 0,0-1,0 1,0 0,0-1,1 1,-1-1,1 0,-1 0,1 0,0 0,0 0,0-1,0 0,0 1,1-1,-1 0,0 0,0 0,1-1,-1 1,1-1,-1 0,0 0,1 0,-1-1,1 1,-1-1,0 1,0-1,2-1,115-53,-31-24,-86 79,0-1,1 1,-1 0,1 0,-1 0,1 1,-1-1,1 1,-1 0,0 0,1 0,-1 0,0 0,0 1,0-1,0 1,0 0,0 0,0 0,-1 1,1-1,-1 0,1 1,-1 0,0 0,20 15,-20-17,1 1,-1-1,1 1,0-1,-1 0,1 0,0 0,0 0,0 0,0-1,-1 1,1-1,0 0,0 0,0 0,0 0,0-1,0 1,0-1,0 0,-1 1,1-1,0 0,0-1,-1 1,1 0,-1-1,1 0,-1 1,0-1,1 0,-1 0,0-1,0 1,-1 0,1-1,48-95,-19-21,-29 97</inkml:trace>
  <inkml:trace contextRef="#ctx0" brushRef="#br0" timeOffset="4751.509">3161 271,'35'71,"-3"1,-4 1,-2 2,-4 1,-3 0,-4 2,-3 0,-3 0,-3 70,-7-130,-1-1,-1 1,0-1,-1 0,-1 0,-1 0,-1-1,0 1,-1-2,0 1,-1-1,-1 0,-1-1,0 0,-1-1,0 0,-1-1,0-1,-1 0,0 0,-1-1,-5 2,-131 55,118-58</inkml:trace>
  <inkml:trace contextRef="#ctx0" brushRef="#br0" timeOffset="5188.258">1073 271,'-34'54,"2"1,3 2,3 1,2 1,-12 47,26-83,1 0,1 1,2 0,0 0,1 0,2 1,0 0,2 0,1-1,1 1,0 0,2 0,1-1,1 1,2-1,0 0,1-1,1 0,2 0,8 14,8-7,2 0,1-2,1-1,1-1,2-2,0-1,2-2,0-1,1-2,1-2,0-1,1-2,1-2,20 3,-12-2</inkml:trace>
  <inkml:trace contextRef="#ctx0" brushRef="#br0" timeOffset="6106.143">3585 1287,'112'-138,"-100"126,-8 7,-1 0,1 0,0 0,0 1,0-1,1 1,0 0,0 1,0-1,0 1,0 0,1 0,-1 1,1 0,0-1,-1 2,1-1,0 1,0 0,0 0,0 1,4-1,-6 5,0-1,0 1,0-1,-1 1,1 0,-1 0,0 1,0-1,-1 1,1-1,-1 1,0 0,0 0,-1 0,1 0,-1 0,0 0,-1 0,1 2,1 2,5 32,-2-1,-2 1,-1 0,-3 21,10 132,-8-188,5 20,-1 0,-1 1,-2 0,0-1,-2 1,-1 0,-1 0,-1 0,-5 18,8-41,-1-1,1 0,0 0,-1 0,0 0,0 0,1 0,-2-1,1 1,0 0,-1 0,1-1,-1 1,0-1,1 1,-1-1,-1 0,1 0,0 1,0-2,-1 1,1 0,-1 0,0-1,1 1,-1-1,0 0,0 0,0 0,0 0,0-1,0 1,0-1,0 0,0 0,0 0,0 0,0 0,0-1,0 1,0-1,0 0,0 0,0 0,0 0,0 0,1-1,-1 1,0-1,1 0,-2-1,-1-5,-1 0,1-1,0 0,1 0,0 0,1-1,0 1,0-1,1 1,0-1,1 0,0 0,0 0,1 0,1 0,-1 0,2 0,-1 0,2 0,-1 1,1-1,0 1,1-1,0 1,1 0,0 1,0-1,1 1,1-1,81-110,-75 107</inkml:trace>
  <inkml:trace contextRef="#ctx0" brushRef="#br0" timeOffset="6569.1">3641 976,'-9'24,"-4"18,1 6,2 0,3-4,2-9</inkml:trace>
  <inkml:trace contextRef="#ctx0" brushRef="#br0" timeOffset="7386.221">4177 779,'64'-18,"0"-3,-1-3,-2-3,29-18,-87 43,-1 0,1 0,0 0,-1 0,1 0,0 0,0 1,0 0,1-1,-1 1,0 0,0 0,1 1,-1-1,0 1,1 0,-1 0,0 0,1 0,-1 0,0 1,1-1,-1 1,0 0,0 0,1 0,-1 1,0-1,0 1,0 0,-1-1,1 1,0 1,-1-1,1 0,-1 1,0-1,0 1,0-1,0 1,1 1,2 13,0 0,-2 1,1-1,-2 1,0 0,-2 0,0-1,-2 17,2-4,-1 12,3 86,-7 0,-4-1,-7 1,-4-2,-10 13,29-131,-1 0,0 0,-1-1,0 1,0 0,0-1,-1 0,0 1,-1-2,0 1,0 0,0-1,-1 0,1 0,-1-1,-1 0,1 0,-1 0,0-1,-2 1,7-4,-1-1,1 0,0 1,-1-1,1 0,0-1,-1 1,1 0,-1-1,1 1,0-1,0 0,-1 0,1 0,0 0,0 0,0 0,0-1,0 1,0-1,0 1,1-1,-1 0,0 1,1-1,0 0,-1 0,1 0,0-1,0 1,0 0,-1-2,-16-77,22 47,2 0,1 0,1 1,2 0,1 1,1 0,2 1,9-12,-15 25,98-160,-93 153</inkml:trace>
  <inkml:trace contextRef="#ctx0" brushRef="#br0" timeOffset="7841.735">4403 271,'115'-122,"-68"79,64-53,-110 95,0 0,0 0,0 0,1 1,-1-1,0 0,1 0,-1 1,0-1,1 1,-1-1,1 1,-1 0,1-1,-1 1,1 0,-1 0,1 0,-1 0,1 1,-1-1,0 0,1 0,-1 1,1-1,-1 1,1-1,-1 1,0 0,1 0,-1-1,0 1,0 0,0 0,0 0,0 0,0 1,0-1,0 0,0 0,0 0,0 2,20 68,-17-48,2 1,-4-11,1 0,1 0,0 0,0 0,1-1,1 0,0 0,0 0,1-1,5 5,0-5</inkml:trace>
  <inkml:trace contextRef="#ctx0" brushRef="#br0" timeOffset="13361.172">1 1005,'196'11,"-166"-5,0-1,0-1,0-2,0-1,0-1,0-2,0-1,14-3,-17-1,-1 2,1 1,1 2,-1 0,0 2,5 1,-33-1</inkml:trace>
  <inkml:trace contextRef="#ctx0" brushRef="#br0" timeOffset="13805.001">282 666,'-16'56,"11"-30,2 0,1 1,0-1,3 1,0-1,1 1,2-1,5 19,-1 13,-3 0,-2 0,-3 0,-3 4,1 39,2-77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43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0 225,'22'8,"0"-2,0 0,0-1,1-1,0-1,-1-2,1 0,0-1,20-3,6 2,214 0,-251 1</inkml:trace>
  <inkml:trace contextRef="#ctx0" brushRef="#br0" timeOffset="269.845">339 0,'-5'29,"-1"18,0 7,1-1,1-5,2-6,1-5,0-4,-3-3,-3-1,2-2,0 0,-3-5,0-1,0 1,3 1,6-4,4-4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50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286 368,'-37'270,"35"-255,-6 46,-2 0,-3 0,-2-1,-23 54,26-53,13-60,0 0,0 0,0-1,0 1,0 0,0-1,0 1,0-1,1 1,-1-1,0 1,0-1,1 0,-1 0,0 0,0 0,1 0,-1 0,0 0,1 0,-1 0,0 0,0-1,0 1,1-1,-1 1,0-1,0 1,0-1,0 0,0 1,0-1,0 0,0 0,0 0,0 0,0 0,0 0,-1 0,2-1,4-1,17-11,0 1</inkml:trace>
  <inkml:trace contextRef="#ctx0" brushRef="#br0" timeOffset="296.685">766 508,'-39'50,"3"2,2 1,2 2,2 1,0 7,8 25,22-85,0-1,0 1,0 0,0-1,1 1,-1-1,1 1,0-1,0 1,0-1,0 1,0-1,1 0,-1 1,1-1,-1 0,1 0,0 0,0 0,0-1,0 1,0 0,0-1,0 1,1-1,-1 0,0 0,1 0,-1 0,1 0,-1 0,1-1,17 3,1-1,-1-1,0-1,1-1,-1-1,0 0,1-2,-2 0,1-1,0-1,-1-1,0-1,-1 0,15-10,-4 1,0-2,-1-1,-1-1,-1-1,-1-1,15-18,-35 35,1 0,-1 0,0 0,0-1,0 0,-1 0,0 0,-1 0,1 0,-2-1,1 0,-1 0,0 0,0 0,-1 0,0 0,-1 0,0 0,0 0,0 0,-1 0,-1 0,1 0,-1 0,-1 0,1 0,-1 1,-1-1,1 1,-1 0,0 0,-1 0,0 1,0 0,0-1,-1 2,0-1,-3-2,-1 4,-1 0,1 0,-1 1,1 0,-1 1,0 1,0 0,0 0,0 1,0 0,0 1,0 0,0 1,0 0,0 0,1 2,-1-1,1 1,0 1,0-1,0 2,1 0,0 0,0 0,0 1,1 1,-7 7,-8 6</inkml:trace>
  <inkml:trace contextRef="#ctx0" brushRef="#br0" timeOffset="600.119">1500 452,'-204'266,"145"-159,57-103,0 0,0 1,0-1,1 1,0-1,0 1,0 0,1-1,0 1,0 0,0-1,0 1,1 0,-1-1,1 1,0 0,1-1,-1 1,1-1,0 0,0 0,0 1,1-1,-1 0,6 0,-1 0,1-1,-1 1,1-1,0-1,0 1,0-2,0 1,1-1,-1 0,0-1,1 0,-1 0,1 0,-1-1,0-1,0 0,0 0,0 0,0-1,0 0,0 0,-1-1,1 0,-1-1,6-4,1-3,-1 0,0 0,-1-1,-1-1,0 0,0 0,-2-1,0 0,0-1,-2 0,0-1,-1 1,0-1,-1 0,-1-1,-1 1,-1-1,0 1,-1-1,-1 0,-1 0,0 0,-1 1,-1-1,-1 1,0 0,-1 0,-3-3,-3-9</inkml:trace>
  <inkml:trace contextRef="#ctx0" brushRef="#br0" timeOffset="900.066">1867 85,'-5'33,"-7"31,0 9,1-3,3-4,2-8,3-9,1-9,2-6,0-3,5-13,2-14,-1-7</inkml:trace>
  <inkml:trace contextRef="#ctx0" brushRef="#br0" timeOffset="1149.21">2148 170,'-33'24,"-12"13,7 4,15-4,16-8,14-10,10-8,3 0,3-3,2 2,-4 4,-9 1,-7-4</inkml:trace>
  <inkml:trace contextRef="#ctx0" brushRef="#br0" timeOffset="1596.541">2261 508,'139'-185,"-138"184,-1 1,1-1,0 0,-1 0,1 0,0 1,-1-1,1 0,0 1,0-1,0 1,-1-1,1 1,0-1,0 1,0 0,0-1,0 1,0 0,0 0,0 0,0 0,0 0,0 0,0 0,0 0,0 0,0 0,0 0,0 1,-1-1,1 0,0 1,0-1,0 0,0 1,0-1,0 1,-1 0,1-1,0 1,-1 0,1-1,0 1,-1 0,1 0,-1 0,1-1,-1 1,1 0,-1 0,1 0,-1 0,0 0,0 0,0 0,1 0,-1 0,0 0,0 0,0 0,-1 0,6 9,-2-7,0 0,0-1,0 1,0-1,1 0,-1 0,0 0,1 0,0-1,-1 1,1-1,0 0,0 0,0-1,0 1,0-1,0 1,0-1,-1-1,1 1,0 0,0-1,0 0,0 0,0 0,-1 0,1-1,0 0,-1 1,1-1,-1 0,0-1,0 1,0-1,0 1,2-3,41-14,-40 18,-1 0,1 1,0 0,-1 0,1 0,0 1,-1-1,1 2,0-1,-1 0,1 1,-1 0,0 1,0-1,4 3,46 15,-30-17,-2-1</inkml:trace>
  <inkml:trace contextRef="#ctx0" brushRef="#br0" timeOffset="2368.311">2035 339,'-5'0,"-6"0,-6 0,-5 0,-4 0,-1 0,7 0,8 0</inkml:trace>
  <inkml:trace contextRef="#ctx0" brushRef="#br0" timeOffset="2833.223">1754 706,'38'5,"42"-4,16-1,7-1,-5-1,-9-4,-11-1,-8 0,-7 2,-5 1,-6-3,-9-1,-6 2,-4 1,-4 2,-6 1</inkml:trace>
  <inkml:trace contextRef="#ctx0" brushRef="#br0" timeOffset="3387.57">2035 848,'8'28,"-1"1,-2 0,-1 0,-1 0,-2 1,-1-1,-1 1,-1-1,-2 0,-4 18,-16 57,24-104,0 1,-1-1,1 0,0 1,-1-1,1 0,0 1,-1-1,1 0,0 1,0-1,-1 0,1 1,0-1,0 1,0-1,0 1,-1-1,1 0,0 1,0-1,0 1,0-1,0 1,0-1,0 1,0-1,0 0,1 1,-1-1,0 1,0-1,0 1,0-1,1 0,-1 1,0-1,0 1,1-1,-1 0,0 1,1-1,-1 0,0 0,1 1,-1-1,0 0,1 0,-1 1,1-1,-1 0,0 0,1 0,-1 0,1 1,-1-1,1 0,-1 0,1 0,-1 0,0 0,1 0,-1 0,1-1,-1 1,1 0,-1 0,1 0,-1 0,0 0,30-22,-29 21,97-85,41-3,-138 88,1 0,0 0,0 1,0-1,0 0,0 1,0-1,0 1,0 0,1-1,-1 1,0 0,0 0,0 0,0 1,0-1,0 1,0-1,0 1,0-1,0 1,0 0,0 0,0 0,0 0,0 0,-1 1,1-1,0 1,-1-1,1 1,-1-1,0 1,0 0,1-1,-1 1,0 0,0 0,-1 0,1 0,0 0,-1 0,1 0,-1 0,0 0,1 0,-1 1,0-1,3 52,-3-29</inkml:trace>
  <inkml:trace contextRef="#ctx0" brushRef="#br0" timeOffset="7318.25">3221 57,'45'48,"-2"1,-2 2,-2 3,19 37,-46-73,-1 0,-1 1,-1 0,0 0,-2 1,0 1,-1-1,-1 1,-1 0,-1 0,-1 0,0 0,-2 1,-1-1,0 0,-2 1,0-1,-1 0,-1-1,-7 16,-5-5,-2-1,-1 0,-1-1,-1-1,-2-1,-1-2,-1 0,-1-1,-1-2,-1-1,-21 11,-2 1,-3-1,0-4,-55 21,83-37,-9 3</inkml:trace>
  <inkml:trace contextRef="#ctx0" brushRef="#br0" timeOffset="7840.334">512 1,'-55'37,"1"4,3 1,1 3,-33 39,58-53,1 0,2 1,1 2,2 0,1 1,2 0,1 2,2 0,1 0,2 1,2 1,2 0,1 0,2 0,1 0,3 0,3 26,-3-41,1 0,1-1,1 1,1-1,2 0,0 0,1-1,1 0,1 0,1-1,1-1,1 0,1 0,0-1,2-1,0 0,1-2,0 0,1 0,1-2,20 12,47 12,-52-26</inkml:trace>
  <inkml:trace contextRef="#ctx0" brushRef="#br0" timeOffset="8570.123">4096 649,'-28'68,"-2"-1,-3-1,-4-2,-4 3,34-56,-12 18,-33 63,51-89,0 0,0 0,0-1,1 1,-1 0,1 0,-1 0,1 0,0 0,0 0,1 0,-1 0,0 0,1 0,0 0,0 0,0 0,0-1,0 1,1 0,-1-1,1 1,-1-1,1 1,0-1,0 0,0 0,0 0,1 0,1 2,6 0,0 0,0-1,0 0,0-1,0 0,1 0,-1-1,1-1,-1 0,1 0,0-1,-1 0,0-1,1 0,-1 0,0-1,0-1,0 0,-1 0,6-3,37-35,-44 25</inkml:trace>
  <inkml:trace contextRef="#ctx0" brushRef="#br0" timeOffset="8982.188">3786 368,'344'-209,"-343"208,0 0,0-1,1 1,-1 0,0 0,1 0,-1 0,0 0,1 0,-1 0,1 0,0 1,-1-1,1 0,-1 1,1-1,0 1,0 0,-1 0,1 0,0 0,-1 0,1 0,0 0,0 0,-1 0,1 1,0-1,-1 1,1 0,-1-1,1 1,-1 0,1 0,-1 0,1 0,-1 0,0 0,1 0,-1 0,0 1,0-1,0 0,0 1,0-1,0 1,0 0,62 153,20-18,-78-116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35.0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293 169,'-252'-50,"211"32,42 17,-1 0,1 0,0 0,-1 0,1 0,0 0,-1 0,1 0,0 0,0 1,0-1,0 0,0 1,0-1,0 0,0 1,0-1,0 1,0 0,1-1,-1 1,0 0,0 0,0 0,0 0,1 0,-1 0,0 0,0 0,0 0,1 0,404-1,440-10,-145-33,-547 30,137-1,-202 32,-88-16,-1-1,1 1,-1 0,0 0,0-1,1 1,-1 0,0 0,0-1,0 1,0 0,0 0,0 0,0-1,0 1,0 0,0 0,-1-1,1 1,0 0,0 0,-1-1,1 1,0 0,-1-1,1 1,-1 0,1-1,-1 1,1 0,-1-1,0 1,1-1,-1 1,1-1,-1 0,0 1,0-1,1 0,-1 1,0-1,0 0,1 0,-1 0,0 1,0-1,1 0,-1 0,0 0,0 0,0-1,0 1,-255 45,206-39,-541 50,-33-25,-167-15,705-16,299-10,188-33,-74 5,-266 33,274-25,143 13,-171 39,-264-18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3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30,'-18'38,"-107"190,-55 21,22-27,59-55,70-128,14-27</inkml:trace>
  <inkml:trace contextRef="#ctx0" brushRef="#br0" timeOffset="468.623">32 1,'164'290,"-62"-4,9 101,-47-174,-58-201</inkml:trace>
  <inkml:trace contextRef="#ctx0" brushRef="#br0" timeOffset="1437.043">906 678,'-34'83,"-4"-2,-4-2,-3-1,-40 50,30-65,54-64,0 0,0 0,0 0,0 0,1 0,-1 0,0 0,1 0,-1-1,1 1,-1 0,1 0,0-1,-1 1,1 0,0-1,0 1,0 0,0-1,0 1,0 0,1 0,-1-1,0 1,1 0,-1-1,1 1,-1 0,1 0,-1 0,1-1,0 1,0 0,0-1,19-36,2 0,1 1,2 1,14-15,48-69,35-89,-122 208,0 0,0 0,0 0,0-1,1 1,-1 0,0 0,0 0,1 0,-1 0,1 0,-1-1,1 1,-1 0,1 0,0 0,-1 1,1-1,0 0,0 0,0 0,0 0,0 1,0-1,0 1,0-1,0 0,0 1,0-1,0 1,0 0,0-1,0 1,1 0,-1 0,0 0,0 0,0 0,0 0,1 0,-1 0,0 0,0 1,0-1,0 0,0 1,0-1,0 1,1-1,-1 1,-1 0,1-1,0 1,1 0,4 143,-8-93,2 233,9-193,-11-90,0 0,0-1,0 1,1-1,-1 1,0-1,0 0,0 0,0 0,0 0,0 0,0 0,0 0,1-1,-1 1,0-1,0 1,0-1,1 0,-1 0,0 1,1-1,-1-1,0 1,1 0,-1 0,1 0,0-1,-2 1,-151-76,40 48,90 25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36.5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1 341,'490'-39,"218"-18,-287 38,65 19,-208 2,393 9,-494-1,141-13,255-33,1-12,17-1,-241 24,28-5,67 2,285 29,-438-31,-12 31,-212 15,-56-4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38.2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60,'1'0,"0"-1,0 1,0-1,1 1,-1-1,0 1,0 0,1-1,-1 1,0 0,1 0,-1 0,0 0,0 0,1 0,-1 1,0-1,1 0,-1 1,0-1,0 0,0 1,1 0,-1-1,0 1,0 0,0-1,0 1,0 0,0 0,0 0,5 2,12 2,0-1,0-1,0-1,0 0,0-2,1 0,-1-1,0-1,0 0,0-2,0 0,-1 0,3-3,33-5,182-23,-112 26,0 4,48 8,-15-1,12-1,-139 14,-23-3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41.35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60,'52'-17,"43"8,1 4,83 6,-62 1,43-2,613-11,-570 4,105 13,283 7,-571-17,-27-3,-31-5,-38 5,0 4,0 3,0 3,-5 5,33-5,-1194 68,770-28,459-41,9-2,0 0,0 1,0-1,-1 1,1 0,0 0,0 0,0 1,0-1,0 1,0 0,1 0,-1 0,1 1,-1-1,-1 3,6-4,-1 1,1 0,-1 0,1-1,0 1,-1-1,1 1,0 0,0-1,0 0,1 1,-1-1,0 0,0 1,1-1,-1 0,1 0,-1 0,1 0,-1 0,1-1,-1 1,1 0,0-1,0 1,-1-1,1 0,0 1,0-1,-1 0,2 0,38 6,-1-1,1-2,0-2,0-2,0-2,16-3,-32 4,578-54,-504 47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42.4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11 216,'128'-31,"1"4,69-2,16 8,88 8,-127 7,1201-47,-147 35,-796 45,-291-2,-143-24,1-1,0 0,0 1,0-1,-1 1,1-1,0 0,0 1,0-1,0 1,0-1,0 1,0-1,0 0,0 1,0-1,0 1,0-1,0 1,0-1,0 0,0 1,1-1,-1 1,0-1,0 0,0 1,1-1,-1 0,0 1,0-1,1 0,-1 1,0-1,1 0,-1 0,0 1,1-1,-1 0,0 0,1 0,-1 1,1-1,-1 0,0 0,1 0,-1 0,1 0,-1 0,1 0,-1 0,0 0,1 0,-1 0,1 0,-1 0,1 0,-1-1,0 1,1 0,-1 0,0 0,1-1,-1 1,1 0,-1 0,-34 10,-49-2,0-3,-76-6,56 0,-939 11,852-2,-1165 31,1194-39,-273-2,-27-21,248-6,180 15,55 0,314 8,1606 7,-173-67,-1622 58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1 217,'7'-3,"32"-14,1 2,1 2,1 1,-1 3,19-2,-42 11,0 1,0 1,0 0,0 1,0 1,-1 1,0 0,0 1,14 8,20 5,-50-18,1 0,0 0,-1 1,1-1,0 0,0-1,0 1,0 0,0 0,0-1,0 1,0-1,0 0,0 0,0 0,0 0,0 0,0 0,0 0,0-1,0 1,0-1,0 1,0-1,0 0,0 0,0 0,0 0,-1 0,1 0,0 0,-1-1,1 1,-1-1,1 1,-1-1,0 1,1-1,-1 0,0 0,0 0,-1 1,1-1,0 0,0 0,-1 0,1 0,-1 0,0 0,0-2,-2-5,-1-1,-1 1,0 0,0 0,0 0,-1 0,-1 1,0 0,0 0,0 1,-1-1,0 1,0 1,-1-1,0 1,0 1,0 0,-1 0,-2-1,-41-6,47 16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0 706,'73'27,"-31"-16,1-3,0-1,0-2,1-2,-1-2,40-5,2 3,-73 1</inkml:trace>
  <inkml:trace contextRef="#ctx0" brushRef="#br0" timeOffset="243.29">0 1073,'39'5,"31"-3,9-3,-5 0,-9 0,-11 0,-11 0,-11 0</inkml:trace>
  <inkml:trace contextRef="#ctx0" brushRef="#br0" timeOffset="1316.428">1185 424,'-52'106,"5"2,-29 103,27 20,49-228,-1-1,0 1,1-1,0 1,-1 0,1-1,0 1,0 0,0-1,1 1,-1 0,1-1,-1 1,1-1,0 1,0-1,0 1,1-1,-1 0,0 0,1 1,-1-1,1 0,0 0,0 0,0-1,0 1,0 0,0-1,0 1,1-1,-1 0,0 0,1 1,-1-2,1 1,-1 0,1 0,0-1,-1 0,1 1,-1-1,1 0,0 0,-1-1,1 1,0 0,-1-1,1 0,1 0,12-6,0 0,0-1,-1-1,0-1,0 0,-1 0,-1-2,0 0,10-10,-12 11,24-24,-7 4</inkml:trace>
  <inkml:trace contextRef="#ctx0" brushRef="#br0" timeOffset="1582.457">1636 565,'-14'16,"-21"19,2 2,2 2,1 1,2 1,2 1,2 2,1 0,-3 16,24-56,0 0,0 0,1 0,0 0,0 0,0 0,0 1,1-1,-1 0,1 1,0-1,0 0,1 0,-1 1,1-1,0 0,0 0,1 0,-1 0,1 0,0 0,0 0,0-1,0 1,1-1,-1 1,1-1,0 0,0 0,0 0,1 0,-1-1,1 1,-1-1,1 0,0 0,0 0,0-1,0 1,0-1,0 0,2 0,8-1,-1 0,0-1,1 0,-1-2,0 1,0-2,0 1,0-2,-1 0,0 0,0-1,0-1,-1 0,0 0,0-1,-1-1,0 0,0 0,-1-1,0 0,-1-1,0 1,-1-2,0 1,0-1,-2 0,1 0,-2-1,1 0,-2 1,0-1,0-1,-1 1,0-6,-1 5,0 1,0-1,-1 0,-1 1,0-1,-1 1,0-1,-1 1,-1 0,0 0,-1 0,0 0,-1 1,0 0,-1 0,0 1,-1 0,0 0,-3-2,8 11,0-1,0 1,0 0,0 0,-1 0,1 1,-1-1,1 1,-1-1,1 1,-1 0,0 1,0-1,1 1,-1 0,0-1,0 2,0-1,1 0,-1 1,0 0,-2 0,-12 5</inkml:trace>
  <inkml:trace contextRef="#ctx0" brushRef="#br0" timeOffset="1933.79">2060 650,'-30'19,"0"1,2 1,0 2,2 1,0 1,2 1,1 1,-9 15,29-39,0 0,0 0,1 0,-1 1,1 0,-1-1,1 1,1 0,-1 0,0 0,1 0,0 0,0 1,0-1,0 0,1 0,0 1,0-1,0 0,0 1,1-1,-1 0,1 0,0 1,1-1,-1 0,1 0,-1 0,1 0,1-1,-1 1,0 0,4 0,0 0,0 0,0-1,0 0,0 0,1 0,-1-1,1 1,0-2,-1 1,1-1,0 0,0 0,0-1,0 0,0 0,0-1,0 0,0 0,4-2,134-50,-126 44,-1 0,0-1,0-1,-1-1,-1 0,0-1,0-1,-2 0,0-1,0-1,-1 0,-1-1,-1 0,0-1,-2 0,0-1,-1 0,0 0,-2-1,0 1,-2-1,0-1,0-8,-4 23,-1-1,0 1,-1-1,1 1,-1 0,-1 0,1 0,-1 0,0 0,0 1,0-1,-1 1,0 0,0 0,-1 0,1 0,-1 1,0 0,0 0,0 0,-1 1,0 0,1 0,-1 0,0 0,0 1,0 0,-1 0,1 1,0 0,-1 0,1 1,-1-1,1 1,-1 1,1-1,-1 1,1 0,0 1,-1-1,-2 2,-72 51,63-36</inkml:trace>
  <inkml:trace contextRef="#ctx0" brushRef="#br0" timeOffset="2315.945">2653 311,'0'9,"0"19,0 8,0 8,-5 1,-2-2,1-3,1 0,2-1,0-3,2-2,1-2,0-3,0 0,0-10,5-14,2-12,0-5</inkml:trace>
  <inkml:trace contextRef="#ctx0" brushRef="#br0" timeOffset="2594.696">2936 340,'-34'28,"-21"15,0 5,13-6,19-11,18-4,15-8,10-7,2-1,2-2,2-2,-4 2,0-1,-5 4,0-1,-2-2</inkml:trace>
  <inkml:trace contextRef="#ctx0" brushRef="#br0" timeOffset="3043.605">3048 763,'30'-61,"3"2,2 1,29-33,-16 48,-47 44,1 0,0-1,-1 1,1 0,-1 0,1 1,-1-1,1 0,-1 0,0 1,0-1,0 1,0-1,0 1,0 0,0-1,0 1,0 0,-1-1,1 1,-1 0,1 0,-1 0,0-1,0 1,0 0,0 0,0 0,0 0,0 0,-1 0,4 14,-2-14,0-1,-1 1,1-1,0 1,0-1,0 1,0-1,0 0,0 0,0 0,1 1,-1-1,0 0,1-1,-1 1,1 0,-1 0,1 0,-1-1,1 1,-1-1,1 1,0-1,-1 0,1 0,0 0,-1 0,1 0,0 0,-1 0,1 0,0-1,-1 1,1 0,-1-1,1 0,-1 1,1-1,60-32,-60 32,5-3,-5 1,1 1,-1 0,0 0,1 0,-1 0,1 0,0 1,-1-1,1 1,0 0,0 0,0 0,0 0,0 0,0 1,0-1,1 1,-1 0,0 0,0 0,0 1,0-1,0 0,0 1,0 0,0 0,0 0,0 0,0 1,0-1,0 1,0-1,61 62,-48-53</inkml:trace>
  <inkml:trace contextRef="#ctx0" brushRef="#br0" timeOffset="3302.034">4092 283,'-766'652,"450"-390,296-246,4-3</inkml:trace>
  <inkml:trace contextRef="#ctx0" brushRef="#br0" timeOffset="3717.468">3754 904,'-26'30,"2"2,1 1,2 0,1 2,-11 28,29-62,1 1,-1-1,1 1,0-1,0 1,0 0,0 0,0-1,0 1,0 0,1 0,-1 0,1 0,-1 0,1 0,0 0,0 0,0 0,0-1,0 1,0 0,0 0,0 0,1 0,-1 0,1 0,0 0,0 0,-1 0,1-1,0 1,0 0,1-1,-1 1,0-1,0 1,1-1,-1 1,1-1,0 0,-1 0,1 0,0 0,-1 0,1 0,0 0,0-1,0 1,0-1,0 1,0-1,12-4,0 0,0-1,0-1,-1 0,0-1,0 0,-1-1,10-9,18-8,-20 12,-7 4,0 1,0 1,1 0,0 0,0 1,0 1,1 0,7 0,-21 5,1-1,0 1,0 0,-1-1,1 1,0 0,0 0,-1 0,1 1,0-1,0 0,-1 1,1-1,0 1,-1-1,1 1,0 0,-1 0,1 0,-1 0,1 0,-1 0,0 0,1 0,-1 0,0 1,0-1,0 1,0-1,0 1,0-1,0 1,-1-1,1 1,0 0,-1-1,1 1,-1 0,0 0,0 0,-7 76,4-59,2-17,1 0,-1 0,1 1,0-1,0 0,0 0,0 0,0 1,0-1,0 0,1 0,-1 0,1 0,0 0,-1 0,1 0,0 0,0 0,1 0,-1 0,0 0,1-1,-1 1,0 0,1-1,0 1,0-1,14 7</inkml:trace>
  <inkml:trace contextRef="#ctx0" brushRef="#br0" timeOffset="4816.609">3810 621,'-2'26,"-2"1,-1-1,-1 0,-1-1,-1 0,-1 0,-2-1,-10 20,-38 104,53-124</inkml:trace>
  <inkml:trace contextRef="#ctx0" brushRef="#br0" timeOffset="8169.299">1072 0,'-4'1,"-1"-1,0 1,1 0,0 0,-1 0,1 0,0 1,-1 0,1 0,0 0,0 0,1 1,-1-1,0 1,1 0,0 0,-1 1,1-1,0 1,1-1,-3 4,1-2,-27 35,2 2,2 2,2 0,2 1,1 2,3 0,2 1,2 1,2 0,2 1,3 0,1 1,3 0,3 46,-1-52,2-1,3 0,1 1,2-1,2 0,3 1,-8-32,1 0,1 0,0 0,0-1,1 0,1 0,0-1,0 0,1 0,1 0,0-1,0-1,1 1,0-1,1-1,0 0,0-1,1 0,0-1,0 0,12 4,51 6,-44-14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2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677 396,'-141'304,"139"-300,-1 0,0 0,1 0,-1 1,1-1,1 1,-1 0,0 0,1-1,0 1,0 0,1 0,0 0,-1 0,1 0,1 0,-1 0,1 0,0 0,0 0,0-1,1 1,0 0,0-1,0 1,0-1,1 1,0-1,-1 0,2 0,-1-1,0 1,1 0,0-1,-1 0,3 1,10 1,0-1,0-1,1 0,-1-1,1-1,0 0,-1-2,1 0,0 0,19-1,15-4,-32-1</inkml:trace>
  <inkml:trace contextRef="#ctx0" brushRef="#br0" timeOffset="365.1">480 227,'43'-34,"19"-15,4-5,-4 7,-14 17,-14 17,-13 17,-5 12,-6 8,1-1,3 2,4-4,3-1,4-3,2-6,-4-3</inkml:trace>
  <inkml:trace contextRef="#ctx0" brushRef="#br0" timeOffset="775.63">0 2,'34'48,"15"39,0 16,-9-2,-11-12,-10-12,-9-9,-6-12,-8-5,-8-7,-3-2,-2-2,-5 1,-7-1,-3-4,-2-2,5-7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1 159,'109'-115,"-108"113,-1 1,1 0,0-1,-1 1,1 0,0 0,0 0,-1-1,1 1,0 0,0 0,0 0,0 0,1 1,-1-1,0 0,0 0,0 1,1-1,-1 0,0 1,1-1,-1 1,1 0,-1 0,0-1,1 1,-1 0,1 0,-1 0,1 0,-1 1,0-1,1 0,-1 0,1 1,-1-1,0 1,1 0,-1-1,0 1,0 0,1 0,-1-1,0 1,0 0,0 0,0 0,0 0,0 1,-1-1,1 0,0 0,0 0,0 2,43 228,-7-5,-9-30,-28-191,1 1,-1 0,1 0,0-1,0 1,0 0,1 0,0 0,0-1,1 1,-1-1,1 0,0 0,1 0,-1 0,3 2,-5-7,1 0,-1 0,1-1,-1 1,1-1,-1 1,0-1,1 1,-1-1,0 0,1 0,-1 0,0 1,0-1,0 0,0-1,0 1,0 0,0 0,0 0,0 0,-1-1,1 1,-1 0,1-1,0 1,-1-1,0 1,1-1,0-1,102-258,-64 171,3 3,4 1,55-76,-43 92,-53 68</inkml:trace>
  <inkml:trace contextRef="#ctx0" brushRef="#br0" timeOffset="1533.947">1524 328,'-9'24,"-14"23,-6 7,-4 0,4-5,1-5,2-6,0 0,0-1,-1-2,-1-3,5-2,2 0,3-2,11-5,6-11,3-8</inkml:trace>
  <inkml:trace contextRef="#ctx0" brushRef="#br0" timeOffset="2117.675">2033 385,'-18'4,"-25"5,1 1,1 2,0 1,1 3,0 1,1 2,1 2,-7 7,43-28,0 1,1-1,-1 1,1 0,-1 0,1-1,0 1,-1 0,1 0,0 1,0-1,-1 0,1 0,0 1,0-1,0 0,1 1,-1-1,0 1,0-1,1 1,-1-1,1 1,0 0,-1-1,1 1,0 0,0-1,0 1,0 0,0-1,0 1,0 0,1-1,-1 1,1-1,-1 1,1 0,0-1,-1 1,1-1,0 0,0 1,0-1,0 0,0 1,0-1,1 0,-1 0,0 0,1 0,-1 0,0 0,1 0,158 13,-159-14,-1 0,1 0,0 1,0-1,0 0,0 1,-1-1,1 1,0-1,-1 1,1-1,0 1,-1-1,1 1,0 0,-1 0,1-1,-1 1,1 0,-1 0,0-1,1 1,-1 0,0 0,0 0,1-1,-1 1,0 0,0 0,0 0,0 0,0 0,0 0,0-1,0 1,-1 0,1 0,0 0,0 0,-1 0,1-1,0 1,-1 0,1 0,-1-1,1 1,-1 0,0-1,1 1,-32 33,3-11,14-13,0 2,1 0,1 0,0 1,0 1,2 0,-1 1,2 0,-3 5,12-18,0 0,0 0,0 0,1 0,-1 0,0 0,1 0,-1 0,1 0,0 0,0 0,0 0,0 0,0 0,0 1,0-1,1 0,-1 0,1 0,-1 0,1 0,0 0,0 0,0 0,0-1,0 1,0 0,1 0,-1-1,0 1,1-1,0 1,-1-1,1 0,0 0,-1 1,1-1,0 0,0-1,0 1,0 0,0-1,0 1,0-1,0 1,1-1,-1 0,1 0,10 0,0 0,0-1,-1-1,1 0,-1 0,1-2,-1 1,0-2,0 1,-1-2,1 1,8-7,14-5,-10 6</inkml:trace>
  <inkml:trace contextRef="#ctx0" brushRef="#br0" timeOffset="97878.164">847 244,'-2'60,"0"-36,2-1,0 0,1 0,1 0,1 0,2 0,6 21,-11-42,0-1,0 0,1 1,-1-1,0 0,1 0,-1 0,1 1,-1-1,1 0,0 0,-1 0,1 0,0 0,0 0,0 0,0 0,0 0,0-1,0 1,0 0,0 0,0-1,0 1,0-1,1 1,-1-1,0 0,0 1,1-1,-1 0,0 0,1 0,-1 0,0 0,0 0,1 0,-1 0,0 0,0-1,1 1,-1-1,0 1,0-1,0 1,1-1,-1 1,0-1,0 0,49-52,-41 43,0-3,1 2,0-1,0 2,1-1,0 1,1 1,0 0,13-7,-22 16,0 0,-1 0,1 0,0 0,-1 0,1 1,-1-1,1 1,-1-1,1 1,-1 0,1 0,-1 1,0-1,1 0,-1 1,0-1,0 1,0 0,0-1,0 1,-1 0,1 0,-1 0,1 1,-1-1,0 0,1 1,-1-1,0 0,-1 1,1-1,0 1,-1 0,1-1,-1 1,0-1,0 1,25 44,-23-46,-1 0,1 0,-1-1,0 1,1 0,0 0,-1-1,1 1,-1-1,1 0,0 1,-1-1,1 0,0 0,-1 0,1 0,0 0,-1 0,1-1,0 1,-1-1,1 1,-1-1,1 1,-1-1,1 0,-1 0,1 0,-1 0,0 0,1 0,-1 0,0 0,0 0,0-1,1 0,36-53,-37 54,109-253,-72 182,-27 54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2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34,'55'-16,"-48"20,-1 1,-1 0,1 0,0 0,-1 1,0 0,-1 0,1 0,-1 0,0 1,-1 0,0 0,0 0,0 0,-1 0,0 1,0-1,-1 1,0-1,0 1,-1 0,8 51,-3 0,-3 0,-5 55,1-17,1 3,4-1,11 54,-1 28,-6-154,-7-27,0 0,0-1,0 1,0 0,0-1,0 1,0 0,0-1,0 1,1 0,-1 0,0-1,0 1,0 0,0-1,0 1,1 0,-1 0,0-1,0 1,0 0,1 0,-1 0,0-1,0 1,1 0,-1 0,0 0,1 0,-1 0,0-1,0 1,1 0,-1 0,0 0,1 0,-1 0,0 0,1 0,-1 0,0 0,1 0,-1 0,0 0,0 0,1 1,-1-1,0 0,1 0,-1 0,0 0,0 0,1 1,-1-1,0 0,0 0,1 1,24-180,13-11,49-143,-56 222,-10 45,2 0,4 2,17-29,-44 93,0 0,1 1,-1-1,1 1,-1-1,0 1,1-1,-1 0,1 1,-1-1,1 0,-1 1,1-1,-1 0,1 0,-1 0,1 1,0-1,-1 0,1 0,-1 0,1 0,0 0,-1 0,1 0,-1 0,1 0,-1 0,1-1,0 1,-1 0,1 0,-1 0,1-1,-1 1,1 0,-1-1,1 1,-1 0,1-1,-1 1,0-1,1 1,-1-1,1 1,-1 18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0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1,'-24'28,"-13"20,-5 6,1 4,1-4,4-6,7-6,4-6,1-4,6-2,0-2,3-1,0 0,2 0,3-5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1 162,'0'-1,"0"0,0 0,0 0,0 0,1 0,-1 0,1 0,-1 0,0 0,1 0,-1 0,1 1,0-1,-1 0,1 0,0 0,0 1,-1-1,1 0,0 1,0-1,0 1,0-1,0 1,0-1,-1 1,1 0,0-1,0 1,0 0,1 0,-1 0,0 0,0 0,0 0,0 0,0 0,0 0,0 0,0 1,0-1,0 0,0 1,0-1,0 0,-1 1,1 0,0-1,0 1,0-1,0 1,-1 0,1 0,0-1,-1 1,1 0,-1 0,1 0,-1 0,1 0,0 0,27 63,67 365,-74-331,-13-51,3-1,1 0,3-1,3 5,5-14,-23-36,1 1,-1-1,1 1,-1-1,1 1,-1-1,1 1,-1-1,1 0,-1 1,1-1,-1 0,1 1,0-1,-1 0,1 0,-1 0,1 0,0 1,-1-1,1 0,0 0,-1 0,1 0,0 0,-1-1,1 1,0 0,-1 0,1 0,-1 0,1-1,0 1,-1 0,1-1,-1 1,1 0,-1-1,1 1,-1-1,1 1,-1-1,1 1,-1-1,0 1,1-1,-1 1,0-1,1 0,-1 1,0-1,0 1,0-1,1 0,-1 1,0-1,0 0,0 1,0-1,0 0,0 1,85-426,-54 300,6 1,20-39,16-1,-67 166,-5 10</inkml:trace>
  <inkml:trace contextRef="#ctx0" brushRef="#br0" timeOffset="4748.253">762 641,'-225'287,"222"-285,2 0,0 1,0-2,0 1,-1 0,1 0,-1 0,1 0,-1-1,0 1,1-1,-1 0,0 1,0-1,0 0,0 0,0 0,-1 0,1 0,0-1,0 1,-1-1,1 1,0-1,11-40,13 3,2 0,2 1,2 2,1 1,1 1,1 1,13-6,-35 29,45-30,-53 37,0 0,0 1,1-1,-1 1,0-1,0 1,1-1,-1 1,0 0,1 0,-1-1,0 1,0 0,1 0,-1 1,0-1,1 0,-1 0,0 1,1-1,-1 0,0 1,0-1,1 1,-1 0,0-1,0 1,0 0,0 0,0 0,0 0,0 0,0 0,0 0,-1 0,1 0,0 0,-1 0,1 0,-1 1,1-1,-1 0,1 0,11 135,18 27,-30-162,1 0,-1 0,0 0,1 0,-1 0,0 0,0 0,0-1,0 1,0 0,0 0,0 0,0 0,0 0,0 0,-1 0,1 0,0 0,-1 0,1 0,-1 0,1 0,-1 0,1-1,-1 1,1 0,-1 0,0-1,0 1,1 0,-1-1,0 1,0-1,0 1,1-1,-1 1,0-1,0 0,0 1,0-1,0 0,0 0,0 0,0 1,0-1,0 0,0 0,0-1,0 1,0 0,0 0,0 0,0-1,0 1,0-1,-58-18,-134-49,175 60</inkml:trace>
  <inkml:trace contextRef="#ctx0" brushRef="#br0" timeOffset="5962.603">1299 586,'3'-15,"0"-1,-11 22,-57 94,-91 136,137-209,1 1,2 0,0 1,3 1,0 1,2 0,-4 18,16-13,6-31</inkml:trace>
  <inkml:trace contextRef="#ctx0" brushRef="#br0" timeOffset="6678.569">1666 839,'-1'-4,"0"0,0 0,0-1,-1 1,0 0,1 0,-1 1,-1-1,1 0,0 1,-1-1,0 1,0 0,0-1,0 1,0 1,-1-1,1 1,-1-1,0 1,0 0,0 0,0 0,0 1,0 0,0 0,0 0,-1 0,1 0,0 1,-1 0,1 0,0 0,-1 0,1 1,0 0,-1-1,1 2,0-1,0 0,0 1,0 0,0 0,0 0,-4 0,-1 0,0 1,1 0,0 0,0 1,0 0,0 0,0 1,1 0,0 1,0-1,0 1,1 1,0-1,0 1,1 0,0 0,0 1,0 0,1 0,0 0,1 0,0 0,0 1,0 4,4-10,0 1,0-1,1 1,0-1,-1 1,1-1,0 0,1 0,-1 0,1 0,-1 0,1-1,0 1,0-1,0 1,0-1,0 0,1-1,-1 1,1 0,-1-1,1 0,-1 0,1 0,0 0,0 0,-1-1,1 0,0 0,0 0,0 0,-1 0,1-1,0 0,0 0,1 0,19 1,-23 0,-1 0,1-1,0 1,-1 0,1 0,0 0,-1-1,1 1,0 0,0 0,-1 0,1 0,0 0,-1 0,1 0,0 1,0-1,-1 0,1 0,0 0,-1 1,1-1,-1 0,1 1,0-1,-1 1,1-1,-1 1,1-1,-1 1,1-1,-1 1,1-1,-1 1,0-1,1 1,-1 0,0-1,1 1,-1 0,0-1,0 1,0 0,0-1,0 1,0 0,0 0,0-1,0 1,0 0,0-1,0 1,0 0,0-1,-1 1,1 0,0-1,0 1,-1 0,1 0,-34 32,31-30,-128 112,129-113,1 0,-1 0,1 0,0 0,0 1,-1-1,1 1,1-1,-1 1,0-1,1 1,-1-1,1 1,0 0,0-1,0 1,0 0,0-1,1 1,-1-1,1 1,-1-1,1 1,0-1,0 1,0-1,1 0,-1 1,0-1,1 0,0 0,-1 0,1 0,0 0,0 0,0-1,0 1,0-1,1 1,99 36,-89-36,-1-2,1 0,0 0,-1-1,1 0,-1-1,1-1,-1 0,5-2,2-1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6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0 259,'36'-11,"8"-6,2 2,0 3,1 1,0 2,1 3,28 0,213 38,-155-38,-133 6,0 0,-1 0,1 0,-1-1,1 1,-1 0,1 0,-1-1,1 1,-1 0,1-1,-1 1,1-1,-1 1,1 0,-1-1,0 1,1-1,-1 1,0-1,1 0,-1 1,0-1,0 1,0-1,1 1,-1-1,0 0,0 1,0-1,0 1,0-1,0 0,0 1,0-1,0 1,0-1,-1 1,1-1,0 0,0 1,-1-1,1 1,0-1,0 1,-1-1,1 1,-1-1,1 1,0-1,-1 1,1 0,-1-1,1 1,-1 0,1-1,-1 1,1 0,-1 0,0-1,1 1,-1 0,0 0,-41-27,36 23,-161-120,150 108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1,'29'5,"28"1,10 0,3-6,-6-3,-9-1,-4 1,-6 0,-5 0,-6 2,-3 0,-3 1,0 0,-1 0,0 0,-4 1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1,'44'10,"37"-3,15-1,1-2,-7-2,-8-1,-10-1,-11-1,-12 1,-14 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5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1 145,'176'-115,"-173"112,-1 0,1 1,1-1,-1 1,0-1,1 1,-1 0,1 1,-1-1,1 1,0-1,0 1,-1 0,1 0,0 1,0-1,0 1,0 0,0 0,0 0,0 1,0-1,0 1,0 0,0 0,0 1,-1-1,1 1,0-1,-1 1,0 0,2 1,18 27,-1 0,-1 2,-2 0,-1 1,-2 1,10 30,-13-34,-2 0,-1 1,-1 1,-2 0,-1 0,-1 0,-2 0,-1 1,-2 0,-1-1,-1 1,-2-1,-2 1,-1-2,-1 1,-11 28,12-48,1 0,-2 0,0 0,0-1,-1-1,0 1,-1-1,0-1,-1 0,1 0,-2-1,1 0,-1-1,-1-1,1 0,-13 4,23-9,-1 0,1 0,0-1,-1 1,1-1,-1 1,1-1,-1 0,1 0,-1 0,1-1,-1 1,1 0,-1-1,1 0,-1 1,1-1,0 0,-1 0,1 0,0-1,0 1,0 0,0-1,0 0,0 1,0-1,1 0,-1 0,1 0,-1 0,1 0,0 0,-1-1,1 1,0 0,1-1,-1 1,0 0,1-1,-1 1,1-1,0 1,0-1,0 1,0-1,0 1,0-1,1-1,6-32,1 0,2 1,2 0,1 0,1 1,14-22,7-20,-3 7,-17 45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6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1 382,'112'-120,"6"4,23-10,-140 125,-1 0,1-1,0 1,-1 0,1 0,0 0,0 0,0 0,0 0,0 0,0 0,0 0,1 0,-1 1,0-1,0 0,1 1,-1-1,0 1,1-1,-1 1,1 0,-1 0,0 0,1 0,-1-1,1 2,-1-1,0 0,1 0,-1 0,1 1,-1-1,0 1,0-1,1 1,-1-1,0 1,0 0,1 0,-1-1,0 1,0 0,0 0,0 0,0 0,0 1,-1-1,2 1,44 159,21-51,-56-93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7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1,'-34'38,"-10"27,-4 3,7-6,11-8,5-9,7-7,2-10,3-5,5-7</inkml:trace>
  <inkml:trace contextRef="#ctx0" brushRef="#br0" timeOffset="487.809">702 113,'-9'-3,"1"2,0-1,-1 1,1 0,-1 1,1 0,-1 0,1 1,0 0,-1 0,-6 3,10-3,-14 3,0 1,0 1,1 1,0 0,0 2,1 0,0 0,0 2,1 0,0 1,1 1,1 0,-11 13,23-25,1 0,-1 1,1-1,-1 0,1 1,0-1,0 1,-1-1,1 1,0-1,1 1,-1 0,0 0,0-1,1 1,-1 0,1 0,-1 0,1 0,0-1,0 1,0 0,0 0,0 0,0 0,1 0,-1 0,1 0,-1-1,1 1,-1 0,1 0,0-1,0 1,0 0,0-1,0 1,1-1,-1 1,0-1,1 0,-1 1,0-1,1 0,0 0,-1 0,1 0,0 0,-1-1,1 1,0 0,0-1,0 1,0-1,0 0,0 0,49 6,-45-7,-1 1,1 0,-1 0,0 0,1 1,-1 0,0 0,1 0,-1 1,0-1,0 1,0 1,0-1,-1 1,1 0,0 0,-1 0,0 0,1 2,-5-1,1 0,-1 0,0 0,0 0,-1 0,1 1,-1-1,0 0,0 0,0 0,-1-1,0 1,1 0,-1 0,0-1,-1 1,1-1,-1 0,1 1,-1-1,0 0,0-1,0 1,-1-1,1 1,-1-1,1 0,-1 0,-2 0,-131 95,136-96,-1-1,1 1,-1 0,1 0,0 0,-1 0,1 0,0 0,0 0,0 0,0 0,0 1,0-1,0 0,0 1,0-1,1 1,-1-1,0 1,1-1,0 1,-1 0,1-1,0 1,0-1,0 1,0 0,0-1,0 1,0-1,0 1,1 0,-1-1,1 1,-1-1,1 1,0-1,-1 1,1-1,0 0,0 1,0-1,0 0,0 1,0-1,1 0,-1 0,0 0,0 0,1 0,-1-1,1 1,-1 0,1-1,-1 1,1-1,-1 1,1-1,-1 0,2 1,14 2,0-1,0-1,0 0,0-1,1-1,-1-1,-1 0,1-1,8-3,50-6,76 7,-128 5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1 357,'1'-3,"1"-8,1 1,1 1,-1-1,2 0,-1 1,2 0,-1 0,1 0,0 1,1 0,1-2,-7 10,1 0,-1 0,0 0,0 0,1 0,-1 0,0 0,0 0,1 0,-1 1,0-1,0 0,0 1,1-1,-1 1,0-1,0 1,0 0,0 0,0-1,0 1,0 0,0 0,-1 0,1 0,0 0,0 0,-1 0,1 0,-1 0,1 0,-1 0,1 1,-1-1,0 0,1 0,-1 1,0-1,0 0,0 0,0 1,2 2,91 286,-10 41,-67-291,-15-40,-1 1,0-1,1 1,-1-1,1 1,-1-1,1 0,-1 1,1-1,-1 0,1 0,-1 1,1-1,0 0,-1 0,1 0,-1 1,1-1,0 0,-1 0,1 0,-1 0,1 0,0 0,-1-1,1 1,-1 0,1 0,0 0,-1 0,1-1,-1 1,1 0,-1-1,1 1,-1 0,1-1,-1 1,1-1,-1 1,0 0,1-1,-1 1,1-1,-1 1,0-1,0 0,1 1,-1-1,0 1,0-1,0 0,0 1,1-1,-1 1,0-1,0 0,0 1,0-1,0 1,-1-1,1 0,0 1,0-1,0 0,84-252,-44 145,5 2,58-98,24-6,-96 173,-21 32</inkml:trace>
  <inkml:trace contextRef="#ctx0" brushRef="#br0" timeOffset="1072.207">903 554,'-26'63,"-2"-1,-3-2,-2-1,-27 34,56-87,-40 59,215-304,-14 63,-150 169,-7 6,1-1,-1 1,1 0,-1 0,1-1,-1 1,1 0,0 0,0 0,0 0,0-1,0 1,0 1,0-1,0 0,0 0,0 0,0 0,0 1,1-1,-1 1,0-1,0 1,1-1,-1 1,0 0,1-1,-1 1,1 0,-1 0,0 0,1 0,-1 0,0 1,1-1,-1 0,1 1,-1-1,0 1,0-1,1 1,-1-1,0 1,0 0,0 0,0 0,0 0,0-1,0 1,0 1,0-1,0 0,0 1,5 139,-9-90,3-25,1-1,0 0,2 0,1 0,1 0,1-1,1 1,2 2,-8-1,-31-42,25 12,-33-21,-142-77,85 69,69 25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9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1,'-19'48,"-26"35,-9 8,-1-11,9-20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27 755,'19'-13,"-1"-1,-1-1,0 0,-1-1,-1-1,0-1,-2 0,0-1,0 0,-2-1,-1 0,0-1,0-6,-8 26,-1-1,0 0,0 0,0 0,0 0,-1 0,1 0,-1 0,1-1,-1 1,0 0,1 0,-1 0,0 0,0-1,-1 1,1 0,0 0,-1 0,0 0,1 0,-1 0,0 0,0 0,0 0,0 0,0 0,0 0,-1 1,1-1,-1 0,1 1,-1-1,0 1,1 0,-1 0,0-1,0 1,0 0,0 0,0 1,0-1,0 0,0 1,0-1,0 1,-1 0,1 0,0 0,-7 4,1 2,-1-1,1 1,0 1,1-1,0 1,0 1,0-1,1 1,0 0,1 1,-1-1,2 1,-1 0,1 0,-2 8,0-4,-4 4,1 1,0 0,2 0,0 1,1-1,1 2,1-1,0 0,2 1,0 0,1-1,1 1,1 0,1 0,3 17,-1-29,1 1,0-1,0-1,0 1,1-1,0 0,0 0,1-1,0 0,0 0,0 0,1-1,0 0,0-1,0 0,0 0,1 0,0-1,-1-1,1 1,0-2,1 1,-1-1,0 0,0-1,0 0,1-1,-1 0,0 0,0-1,0 0,0 0,0-1,-1-1,7-2,9-6,1 0,-2-2,1-1,-2 0,0-2,-1-1,-1 0,-1-2,0 0,3-7,24-33,-2-3,-4-1,2-9,-21 39,-2-2,-2 0,-1 0,-2-2,-1 0,-2 0,-2-1,-1 0,-2-1,-2 0,-1-13,-3 50,1 1,-1-1,1 0,-1 1,0-1,0 0,0 0,0 1,-1-1,1 0,-1 1,0-1,1 0,-1 1,0-1,-1 1,1-1,0 1,-1 0,1 0,-1-1,0 1,0 0,0 0,0 1,0-1,0 0,0 1,-1-1,1 1,0 0,-1-1,1 1,-1 1,0-1,1 0,-1 0,0 1,1 0,-1-1,0 1,0 0,1 1,-1-1,0 0,1 1,-1-1,0 1,1 0,-3 1,-5 6,0 1,1 1,0 0,0 0,1 1,0-1,1 2,0-1,1 1,1 0,-1 1,2-1,0 1,0 0,1 0,1 1,0-1,1 4,-2-1,-6 20,3 1,1-1,2 1,1 0,2 0,1 0,2 0,2 0,1-1,11 34,-5-30,1-1,2 0,2-1,1 0,22 31,-39-69,0 1,-1 0,1-1,-1 1,1-1,0 1,0-1,-1 1,1-1,0 0,0 1,-1-1,1 0,0 0,0 1,0-1,0 0,-1 0,1 0,0 0,0 0,0 0,0 0,0 0,-1-1,1 1,0 0,0 0,0-1,-1 1,1-1,0 1,0-1,-1 1,1-1,0 1,-1-1,1 1,-1-1,1 0,-1 1,1-1,-1 0,1 1,-1-1,1 0,-1 0,0 0,0 1,1-1,-1 0,0 0,0 0,0 0,0 1,0-1,0 0,0 0,0 0,0 0,-1 0,1 1,0-1,0 0,-1 0,4-7,3-9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76,'0'-1,"-1"1,1-1,0 1,-1-1,1 1,0-1,-1 1,1-1,0 1,0-1,0 1,-1-1,1 0,0 1,0-1,0 1,0-1,0 1,0-1,0 0,0 1,0-1,1 1,-1-1,0 1,0-1,0 0,1 1,-1-1,0 1,0-1,1 1,-1 0,1-1,-1 1,0-1,1 1,-1 0,1-1,-1 1,1 0,-1-1,1 1,-1 0,1 0,-1-1,1 1,-1 0,1 0,0 0,-1 0,1 0,-1 0,1 0,0 0,-1 0,1 0,0 0,39-6,-39 6,428 0,-288-11,-51-17,-84 21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1,'20'9,"24"4,11-1,0-2,-4-3,-2-2,-3-3,-11-6,-5-3,-4 1,-1 0,-1 2,2 2,-5 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7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1 169,'2'-6,"1"-1,0 1,0 0,1 1,-1-1,1 1,1-1,-1 1,1 0,0 1,0-1,0 1,0 0,1 0,0 1,0-1,0 1,0 1,0-1,1 1,-1 0,1 1,-1-1,6 1,-3-2,43-16,-29 10,-1 0,1 2,1 1,-1 1,1 0,13 1,-33 4,-1 0,0 0,1 0,-1 0,0 1,0-1,1 1,-1 0,0 0,0 0,0 0,0 1,0-1,0 1,0 0,-1 0,1 0,0 0,-1 0,0 0,1 1,-1-1,0 1,0 0,-1 0,1-1,-1 1,1 0,-1 1,0-1,0 0,0 0,0 0,-1 1,1-1,-1 0,0 0,0 1,0-1,0 0,-1 1,0-1,1 0,-1 0,0 0,0 1,-2 1,-9 27,-2 1,-1-2,-1 0,-2 0,-1-2,-6 6,-36 57,28-39,19-34,1 1,2 0,0 0,1 1,1 1,1-1,-2 9,9-26,0-1,0 1,0 0,1-1,-1 1,1 0,0-1,0 1,0 0,1-1,-1 1,1 0,0-1,0 1,0-1,0 1,1-1,-1 0,1 1,0-1,0 0,0 0,1 0,-1 0,0-1,1 1,0-1,0 1,0-1,0 0,0 0,0 0,1-1,-1 1,0-1,1 0,-1 1,1-2,0 1,-1 0,1-1,3 1,194-4,-128-9,-55 6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8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734 311,'-49'44,"2"2,3 2,1 3,2 1,-3 10,-1 44,45-102,-1-1,1 0,0 1,0-1,0 1,0-1,1 1,-1-1,1 1,0-1,0 0,0 1,0-1,1 0,-1 0,1 0,0 0,0 0,0 0,0-1,0 1,1-1,-1 1,1-1,0 0,0 0,0 0,0 0,0-1,0 1,1 0,10 2,1-1,0 0,1-1,-1-1,0 0,0-1,1 0,-1-1,0-1,0-1,0 0,0-1,0 0,-1-2,0 1,0-2,2-1,3-3,0-2,0 0,-2-1,1-1,-2 0,0-1,-1-1,-1-1,0 0,-1-1,-1 0,-1-1,-1 0,5-16,-11 26,0 0,-1-1,0 0,-1 0,0 0,-1 0,0 0,-1 0,0 0,-1 0,0 0,-1-1,1 8,0-1,0 0,-1 0,1 1,-1-1,0 1,-1-1,1 1,-1 0,0 0,0 0,0 0,0 1,-1-1,0 1,1 0,-1 0,0 0,-1 0,1 1,0 0,-1 0,0 0,1 0,-1 1,0-1,-2 1,-7-1,-1 0,1 1,0 1,0 0,-1 1,1 1,0 0,0 1,0 0,0 1,-9 5,-6 3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50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35 197,'5'0,"6"15,1 9,-1 10,-2 4,-4 1,-6 3,-4-1,0-2,0-4,1-2,-4-2,0-2,1-1,-3-5,0-2,-2-4,-1-5</inkml:trace>
  <inkml:trace contextRef="#ctx0" brushRef="#br0" timeOffset="261.041">177 282,'-5'24,"8"13,8-1,8 0,4-7,-1-4,1-1,-4-5</inkml:trace>
  <inkml:trace contextRef="#ctx0" brushRef="#br0" timeOffset="681.734">402 621,'165'-159,"-164"158,-1 0,0 0,1 0,-1 0,1 0,-1 0,1 0,-1 0,1 0,0 1,-1-1,1 0,0 0,0 0,-1 1,1-1,0 1,0-1,0 0,0 1,0 0,0-1,0 1,0-1,0 1,0 0,0 0,0 0,1 0,-1 0,0 0,0 0,0 0,0 0,0 0,0 0,0 1,0-1,0 0,0 1,0-1,0 1,0-1,0 1,0 0,0-1,0 1,-1 0,1 0,0-1,-1 1,1 0,0 0,-1 0,1 0,-1 0,1 0,-1 0,1 0,-1 0,0 0,0 0,1 0,1 2,0 0,1-1,0 0,-1 1,1-1,0 0,0-1,0 1,0 0,1-1,-1 0,0 1,1-1,-1-1,1 1,-1 0,1-1,-1 0,1 0,-1 0,1 0,-1 0,1-1,-1 0,1 1,-1-1,0 0,1-1,-1 1,0-1,0 1,0-1,0 0,0 0,0-1,0 1,-1 0,1-1,-1 0,25-11,-6 4,-14 6,-1 0,1 0,-1 0,1 1,1 0,-1 1,0-1,0 2,1-1,-1 1,1 0,0 0,-1 1,1 0,0 0,-1 1,1 0,-1 0,1 1,3 1,17 15,-23-14,0 0,1 0,0-1,-1 0,1 0,0 0,0-1,1 0,-1 0,0 0,1-1,-1 0,1 0,0-1,-1 0,5 0,14-4,-1 0</inkml:trace>
  <inkml:trace contextRef="#ctx0" brushRef="#br0" timeOffset="949.163">35 762,'43'5,"43"-4,22-6,1-2,-7-1,-13-3,-10 0,-11 2,-6 3,-9-3,-9 0,-7 2,-5 2,-3 2,-7 1</inkml:trace>
  <inkml:trace contextRef="#ctx0" brushRef="#br0" timeOffset="1379.404">571 875,'26'320,"-13"-263,-13-56,0 0,1 0,-1 0,0 0,1 0,-1 0,1 0,0 0,-1-1,1 1,0 0,0 0,-1 0,1-1,0 1,0 0,0-1,0 1,0-1,0 1,0-1,0 1,0-1,0 0,0 1,0-1,1 0,-1 0,0 0,0 0,0 0,0 0,0 0,0 0,0-1,0 1,1 0,-1-1,0 1,0-1,0 1,0-1,0 1,-1-1,1 1,1-2,115-83,-111 81,74-31,-78 35,0-1,0 1,0-1,-1 1,1 0,0 0,0 0,0 0,0 1,0-1,0 0,0 1,0-1,0 1,-1 0,1-1,0 1,0 0,-1 0,1 0,-1 1,1-1,-1 0,1 0,-1 1,0-1,1 1,-1-1,0 1,0 0,0-1,0 1,-1 0,1 0,0 0,-1-1,1 1,-1 0,0 0,0 0,1 1,3 27,-4-23,1 0,0 1,0-1,0 0,1 0,0 0,1 0,0-1,0 1,0-1,0 1,3 1,2-1</inkml:trace>
  <inkml:trace contextRef="#ctx0" brushRef="#br0" timeOffset="2097.496">374 0,'-14'29,"-6"14,-3 0,-3-3,-1-8,3-5,1-6,5-8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0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0,'5'19,"2"40,-1 25,-1 11,-2 5,0 5,-2-2,-1 1,0 3,0 1,-5 2,-2-3,1-1,0-4,3-5,-4-9,-1-11,2-17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26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85 651,'0'-2,"-1"-3,1-1,0 1,0 0,0 0,0-1,1 1,0 0,0 0,0 0,1 0,0 0,0 0,0 0,0 0,1 1,0-1,0 0,-1 5,0 1,0-1,0 1,0-1,-1 1,1 0,0 0,-1-1,1 1,0 0,-1 1,1-1,-1 0,0 0,1 1,-1-1,0 0,0 1,0 0,0-1,0 1,0-1,0 1,0 0,-1 0,1 0,-1-1,1 3,1 0,22 54,-3 1,-3 0,-2 2,-2 0,-1 16,-1-9,25 110,-27-106,-9-72,0 0,-1 1,1-1,-1 0,1 0,-1 0,1 0,0 0,-1 0,1 0,-1 0,1 0,-1-1,1 1,0 0,-1 0,1 0,-1-1,1 1,-1 0,1 0,-1-1,1 1,-1-1,0 1,1 0,-1-1,1 1,-1-1,0 1,0-1,1 1,-1-1,0 1,0-1,1 1,-1-1,0 1,0-1,0 0,0 1,0-1,0 1,0-1,0 1,0-1,0 0,0 1,0-1,0 1,-1-1,69-251,-43 185,3 2,2 0,4 2,14-18,19-19,-65 97</inkml:trace>
  <inkml:trace contextRef="#ctx0" brushRef="#br0" timeOffset="7614.391">819 990,'-48'92,"-120"150,134-207,44-69,12-8,2 0,2 2,1 0,20-19,-26 31,2 2,1 0,1 1,1 2,19-13,-43 34,-1 1,1-1,0 1,0-1,0 1,0 0,0 0,0 0,1 0,-1 1,0-1,0 1,1-1,-1 1,0 0,1-1,-1 1,0 0,0 1,1-1,-1 0,0 1,1-1,-1 1,0 0,0 0,0 0,0 0,0 0,0 0,0 0,0 1,0-1,0 1,-1-1,1 1,-1 0,1 0,-1-1,1 1,-1 0,0 0,0 1,0-1,0 1,25 128,-1-16,-15-58,-10-56,0 0,0 0,0 0,0 0,0 0,0 1,0-1,-1 0,1 0,0 0,-1 0,1 0,-1 0,1 0,-1 0,1 0,-1 0,0 0,1 0,-1-1,0 1,0 0,0 0,0-1,0 1,0 0,0-1,0 1,0-1,0 1,0-1,0 0,0 1,0-1,0 0,0 0,0 0,0 0,-1 0,1 0,0 0,0 0,0 0,0-1,0 1,0 0,0-1,-1 1,-146-72,84 35,-19-12,59 36</inkml:trace>
  <inkml:trace contextRef="#ctx0" brushRef="#br0" timeOffset="16369.152">1609 877,'-34'31,"-175"278,187-280,2 1,0 2,2 0,2 0,-3 11,-4 13,23-50</inkml:trace>
  <inkml:trace contextRef="#ctx0" brushRef="#br0" timeOffset="17604.526">1609 1159,'6'167,"-5"-164,0 0,0 0,0 0,0 0,0 0,1 0,-1-1,1 1,0 0,0-1,0 1,0-1,0 0,1 1,-1-1,1 0,-1-1,1 1,0 0,0-1,0 1,0-1,0 0,0 0,0 0,0-1,0 1,0-1,0 1,1-1,-1 0,0 0,0-1,2 1,5-2,-1 0,1-1,0 0,-1 0,1-1,-1 0,0-1,0 0,-1 0,4-3,70-71,-81 78,-1 0,0 1,0-1,0 1,1-1,-1 0,0 1,0-1,1 1,-1-1,1 1,-1-1,0 1,1-1,-1 1,1-1,-1 1,1-1,0 1,-1 0,1-1,-1 1,1 0,0 0,-1-1,1 1,-1 0,1 0,0 0,-1 0,1 0,0 0,-1 0,1 0,0 0,-1 0,1 0,0 0,-1 1,1-1,0 0,-1 0,1 1,-1-1,1 0,-1 1,1-1,-1 0,1 1,-1-1,1 1,-1-1,1 1,-1-1,0 1,1 0,-1-1,0 1,1-1,-1 1,0 0,6 47,-6-35,0-10,1 0,-1 0,1 0,-1 0,1 0,0 0,0 0,0 0,0-1,1 1,-1 0,1-1,0 1,0-1,-1 0,2 1,-1-1,0 0,0 0,1 0,-1-1,1 1,-1-1,1 1,0-1,-1 0,1 0,0 0,0 0,0 0,0-1,0 1,0-1,0 0,0 0,0 0,0-1,2 1,5-1,0-1,0 0,-1 0,1-1,-1 0,1-1,-1 0,0 0,-1-1,1 0,4-3,3-7,0-1,-1-1,-1 0,0 0,-1-2,-1 1,-1-2,-1 1,0-2,-2 1,4-13,-5-7,-10 25</inkml:trace>
  <inkml:trace contextRef="#ctx0" brushRef="#br0" timeOffset="39543.028">1 256,'143'-24,"1"5,83 4,618 16,-739 10,-106-11,1 0,0 0,0 0,0 0,-1-1,1 1,0 0,0-1,-1 1,1-1,0 1,-1-1,1 1,0-1,-1 1,1-1,-1 1,1-1,-1 0,1 1,-1-1,1 0,-1 0,0 1,0-1,1 0,-1 0,0 1,0-1,0 0,0 0,1 0,-1 0,-1 1,1-1,0 0,0 0,0 0,0 1,0-1,-1 0,1 0,0 1,-1-1,1 0,-1 0,1 1,-1-1,1 0,-1 1,0-1,-27-38,27 37,-109-118,103 103</inkml:trace>
  <inkml:trace contextRef="#ctx0" brushRef="#br0" timeOffset="40081.038">2484 30,'-5'263,"9"557,-42-486,31-296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7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1 279,'22'-14,"2"2,-1 1,2 1,-1 1,1 1,1 1,-1 1,1 1,0 2,0 0,1 2,18 2,120 29,-165-30,1 0,0 0,0 1,-1-1,1 0,0 0,-1 0,1 0,0 0,0 0,-1 0,1 0,0 0,0 0,-1-1,1 1,0 0,-1 0,1-1,0 1,-1 0,1-1,0 1,-1-1,1 1,-1-1,1 1,-1-1,1 1,-1-1,1 0,-1 1,1-1,-1 0,0 1,1-1,-1 0,0 1,0-1,0 0,1 1,-1-1,0 0,0 0,0 1,0-1,0 0,0 0,-1 1,1-1,0 0,0 0,0 1,-1-1,1 0,0 1,-1-1,1 0,-1 1,1-1,-1 1,1-1,-1 1,1-1,-1 1,0-1,-36-38,-87-70,123 108,0 1,0 0,0 0,0 0,0-1,0 1,0 0,0-1,1 1,-1-1,0 1,0-1,1 1,-1-1,0 0,1 1,-1-1,0 0,1 0,-1 1,1-1,-1 0,1 0,0 0,-1 0,1 1,0-1,-1 0,1 0,0 0,0 0,0 0,0 0,0 0,0 0,0 0,0 0,0 0,1 0,-1 1,0-1,1 0,-1 0,0 0,1 0,-1 0,1 1,-1-1,1 0,0 0,-1 1,1-1,0 1,-1-1,1 0,0 1,0-1,0 1,-1 0,1-1,0 1,0 0,0-1,15 5,0 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6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78,'-11'-77,"11"77,-1-1,0 1,1 0,-1 0,1 0,-1 0,1 0,-1 0,1 0,-1 1,0-1,1 0,-1 0,1 0,-1 0,1 1,-1-1,1 0,-1 0,1 1,0-1,-1 1,1-1,-1 0,1 1,0-1,-1 1,1-1,0 1,-1-1,1 1,0-1,0 1,-1-1,1 1,0-1,0 1,0-1,0 1,0-1,0 1,0-1,0 1,0 0,0-1,0 1,0-1,0 1,1-1,-1 1,0-1,0 1,1-1,-3 29,2-1,1 1,1-1,1 0,2 0,6 22,2 17,75 380,5-133,-93-313,0 0,0 0,-1 0,1 0,0 0,0 0,0 0,0 0,0 0,0 0,0 0,0 0,1 0,-1 0,0 0,1 0,-1 0,0 0,1 0,-1 0,1-1,0 1,-1 0,1 0,-1-1,1 1,0 0,0 0,0-1,-1 1,1-1,0 1,0-1,0 1,0-1,0 0,0 1,0-1,0 0,0 0,0 0,0 0,0 0,0 0,0 0,0 0,0 0,0 0,0 0,0 0,0-1,0 1,-1-1,1 1,0 0,0-1,0 1,0-1,0 0,-1 1,1-1,49-152,183-488,-214 585,-13 33</inkml:trace>
  <inkml:trace contextRef="#ctx0" brushRef="#br0" timeOffset="1367.966">987 557,'-138'194,"31"-23,64-102,60-103,25-25,1-5,3 2,3 3,43-41,-91 98,-1 0,1 0,0 1,0-1,1 0,-1 1,0-1,0 1,1-1,-1 1,1 0,-1 0,1 0,0 0,-1 0,1 0,0 0,0 0,-1 0,1 1,0-1,0 1,0 0,0-1,0 1,0 0,0 0,0 0,0 0,0 1,0-1,0 0,-1 1,1-1,0 1,0 0,0 0,0 0,-1 0,1 0,-1 0,1 0,0 0,-1 1,0-1,1 0,-1 1,0-1,0 1,0 0,0-1,0 1,0 0,14 140,-13-133,-1 0,1 0,0 0,1 0,0 0,1-1,-1 1,2-1,-1 0,1 0,0-1,1 1,2 1,-33-31,-2 0,0 2,-1 0,-1 2,-1 2,0 0,-1 2,-6 0,-15 8,34 9</inkml:trace>
  <inkml:trace contextRef="#ctx0" brushRef="#br0" timeOffset="1629.775">1694 502,'-39'28,"-22"25,-5 7,3-1,13-6,10-7,7-7,9-5,9-4,2-7,3-2,3 0,-1-4,4-4,4-5</inkml:trace>
  <inkml:trace contextRef="#ctx0" brushRef="#br0" timeOffset="2165.372">1920 699,'-17'1,"1"2,0 0,0 1,1 0,-1 1,1 1,-13 6,10-4,3-2,-1 0,1 1,0 1,1 0,0 2,0-1,1 1,1 1,-1 1,2-1,-1 2,11-12,0 0,0 0,0 0,0 0,1 1,-1-1,0 0,0 0,1 1,-1-1,1 1,-1-1,1 0,0 1,0-1,-1 1,1-1,0 1,0-1,0 1,0-1,1 0,-1 1,0-1,1 1,-1-1,1 0,-1 1,1-1,-1 0,1 1,0-1,0 0,0 0,0 0,0 0,0 1,0-2,0 1,0 0,0 0,1 0,-1 0,0-1,1 1,-1-1,0 1,1-1,-1 1,73 12,3-8,-76-4,0 1,-1-1,1 0,-1 1,1-1,-1 0,0 1,1-1,-1 1,0-1,0 1,0-1,0 1,0-1,0 1,0-1,-1 1,1-1,0 0,-1 1,1-1,-1 0,0 1,1-1,-1 0,0 1,0-1,0 0,0 0,0 0,0 0,0 0,0 0,0 0,-2 0,2 1,-135 120,135-122,0 0,0 1,0-1,0 0,0 1,0-1,1 1,-1-1,0 1,0-1,0 1,1 0,-1 0,0-1,1 1,-1 0,0 0,1 0,-1-1,1 1,-1 0,1 0,0 0,-1 0,1 0,0 0,0 0,0 0,0 0,0 0,0 0,0 0,0 0,0 0,0 0,0 0,0 0,1 0,-1 0,1 0,-1 0,0 0,1-1,-1 1,1 0,0 0,-1 0,1-1,0 1,-1 0,1-1,0 1,0 0,0-1,0 1,-1-1,1 1,1-1,12 2,0 0,1-1,-1-1,1-1,-1 0,0 0,0-2,1 1,-1-2,-1 0,1-1,6-3,68-16,-64 20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9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57,'226'-17,"-55"-12,-157 26,0 0,0 1,1 1,-1 0,0 1,1 0,-1 1,7 2,-3 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3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3,'-32'48,"3"2,1 2,3 0,1 2,1 42,23-93,0-1,-1 1,2 0,-1 0,0 0,0-1,1 1,0 0,0 0,-1-1,1 1,1 0,-1-1,0 1,1-1,-1 0,1 1,0-1,0 0,0 0,0 0,0 0,0-1,0 1,1 0,-1-1,1 1,-1-1,1 0,-1 0,1 0,2 0,3 1,0-1,0 0,-1-1,1 0,0 0,0 0,0-1,-1 0,1-1,0 0,-1 0,1 0,-1-1,0 0,0-1,0 1,0-2,-1 1,0-1,1 1,-2-2,1 1,0-1,-1 0,0 0,-1 0,1 0,-1-1,-1 0,1 0,1-5,2-2,0 0,-1 0,0-1,-1 0,-1 0,-1 0,0-1,-1 1,0-1,-1 1,-1-1,-1 0,0 1,-1-1,-3-15,3 28,1 0,0-1,-1 1,0 0,0 0,0 0,0 0,0 0,-1 1,1-1,-1 1,0-1,0 1,0 0,0 0,0 0,0 1,0-1,0 1,-1-1,1 1,-1 0,1 1,-1-1,1 0,-1 1,0 0,1 0,-1 0,1 0,-1 1,-1 0,-13 4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9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1,'34'5,"29"1,11 1,-5-2,-7-2,-11-1,-13 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5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1 194,'519'27,"-361"-26,-158 0,1-1,0 0,-1 1,1-1,-1 0,1 0,-1 1,1-1,0 0,-1 0,1 0,0 0,-1 0,1 0,-1 0,1 0,0 0,-1 0,1 0,0 0,-1 0,1 0,-1-1,1 1,0 0,-1 0,1-1,-1 1,1 0,-1-1,1 1,-1-1,1 1,-1-1,1 1,-1-1,0 1,1-1,-1 1,0-1,0 1,1-1,-1 0,0 1,0-1,0 1,1-1,-1 0,0 1,0-1,0 0,0 1,0-1,0 1,-1-1,1 0,0 1,0-1,0 0,0 1,-1-1,1 1,0-1,-1 1,1-1,0 1,-1-1,-37-25,-229-97,264 121,2 2,-1-1,1 1,-1 0,0-1,1 0,-1 1,1-1,-1 0,1 0,-1 0,1 0,0 0,0 0,-1 0,1 0,0 0,0-1,0 1,0-1,0 1,0 0,1-1,-1 0,0 1,1-1,-1 1,1-1,0 0,-1 1,1-1,0 0,0 1,0-1,0 0,9-5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47,'14'17,"-1"1,0 1,-2 0,0 1,-1 0,0 1,5 19,-8-22,19 46,-3 1,-3 1,-2 1,-4 1,6 61,-18 11,-2-140,0-1,1 1,-1-1,1 1,-1 0,1-1,-1 1,0 0,1 0,0-1,-1 1,1 0,-1 0,1 0,-1-1,1 1,-1 0,1 0,-1 0,1 0,0 0,-1 0,1 0,-1 0,1 0,-1 1,1-1,0 0,-1 0,1 0,-1 1,1-1,-1 0,1 1,-1-1,0 0,1 1,-1-1,1 0,-1 1,0-1,1 1,-1-1,0 1,1-1,-1 1,0-1,0 1,1-1,-1 1,0-1,0 1,0 0,0-1,0 1,0-1,0 1,25-47,12-43,-4-2,-3-1,1-29,53-204,-65 263,-10 42</inkml:trace>
  <inkml:trace contextRef="#ctx0" brushRef="#br0" timeOffset="2045.539">762 554,'-262'390,"244"-364,12-17,11-15,146-194,17-15,-167 214,0-1,1 0,0 0,-1 1,1 0,0-1,0 1,0 0,0-1,0 1,0 0,0 1,0-1,0 0,1 1,-1-1,0 1,0-1,1 1,-1 0,0 0,1 0,-1 1,0-1,0 0,1 1,-1-1,0 1,0 0,0 0,0 0,0 0,0 0,0 0,0 1,0-1,0 1,-1-1,1 1,0 0,-1-1,0 1,1 0,-1 0,0 0,0 0,0 0,0 0,0 0,-1 1,1-1,-1 0,1 0,-1 1,0-1,5 19,-1 0,-1 0,-2 1,0-1,-1 1,0-1,-2 2,0 27,-11 9,12-57,0-1,0 0,0 0,0 0,0 0,0 0,0 0,0 0,0 0,-1 0,1-1,0 1,-1 0,1-1,0 1,-1-1,1 0,-1 1,1-1,-1 0,1 0,-1 0,1 0,-1 0,1 0,0 0,-1-1,1 1,-1 0,1-1,-1 1,1-1,0 0,-1 1,1-1,0 0,0 0,0 0,-1 0,-83-58,-48-22,108 73</inkml:trace>
  <inkml:trace contextRef="#ctx0" brushRef="#br0" timeOffset="2343.979">1468 441,'-38'43,"-23"34,-5 8,3-5,13-12,10-17,11-13,7-7,6-5,2-7,3-1,3 1,3-4</inkml:trace>
  <inkml:trace contextRef="#ctx0" brushRef="#br0" timeOffset="2817.471">1468 695,'-6'15,"0"0,1 0,1 0,0 1,1-1,0 1,2 0,0 0,0 0,2 0,0 6,-1-20,1 1,-1-1,1 1,-1-1,1 0,0 1,0-1,0 0,0 1,0-1,1 0,-1 0,1 0,-1 0,1 0,0 0,0-1,-1 1,1 0,0-1,1 0,-1 1,0-1,0 0,1 0,-1 0,0 0,1-1,-1 1,1-1,-1 1,1-1,-1 0,1 0,-1 0,1 0,-1-1,1 1,-1-1,1 1,-1-1,0 0,2 0,24-10,-1-2,0-1,-1 0,0-2,-1-1,13-13,-35 28,24-4,-30 40,0-2,4-30,-1 0,1 1,0-1,0 0,0 1,0-1,1 0,-1 0,1 0,-1 0,1 0,-1 0,1 0,0-1,0 1,0-1,0 1,0-1,1 0,-1 0,0 0,1 0,-1 0,0 0,1 0,-1-1,1 0,-1 1,1-1,-1 0,1 0,1 0,82-12,-64 2,-1 0,0-1,0-2,-1 0,-1-1,0-1,12-12,-15 13,-1-1,0 0,-1-1,-1 0,0-1,-2-1,1 0,5-15,-8 10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0 238,'97'-13,"1"3,0 5,59 6,-97-1,-59 0,45-4,-46 4,1 0,0-1,0 1,0 0,0 0,-1 0,1-1,0 1,0 0,-1-1,1 1,0 0,0-1,-1 1,1-1,0 1,-1-1,1 0,-1 1,1-1,-1 0,1 1,-1-1,1 0,-1 1,0-1,1 0,-1 0,0 0,0 1,0-1,1 0,-1 0,0 0,0 0,0 1,0-1,0 0,-1 0,1 0,0 0,0 1,0-1,-1 0,1 0,0 1,-1-1,0 0,-31-49,26 43,1 0,-1-1,1 1,1-1,-1 0,2-1,-1 1,1-1,0 1,1-1,0 0,0 0,3-5,2 7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9,'48'51,"-38"-34,-1 0,0 1,-1 0,-1 0,-1 1,-1 0,0 0,1 14,6 21,8 43,-17-71,2 1,1-1,1-1,2 1,0-1,5 7,24 31,-36-64,0 0,0 1,0-1,0 0,0 0,0 0,0 0,-1 0,1-1,0 1,-1-1,1 1,-1-1,0 1,1-1,-1 0,0 0,0 1,0-1,0 0,0 0,-1 0,1 0,0 0,-1 0,1-1,115-276,14-22,-121 283</inkml:trace>
  <inkml:trace contextRef="#ctx0" brushRef="#br0" timeOffset="1463.897">735 235,'-1'34,"0"-22,0 1,1 0,0 0,1-1,1 1,0 0,0-1,1 1,1-1,0 0,4 6,-7-15,0-1,1 0,-1 0,1 1,0-1,0 0,0-1,0 1,0 0,0-1,0 1,0-1,1 1,-1-1,0 0,1 0,-1 0,1 0,0-1,-1 1,1-1,0 1,-1-1,1 0,0 0,-1 0,1-1,0 1,-1 0,1-1,-1 0,1 0,-1 0,1 0,-1 0,1 0,-1 0,0-1,84-66,-86 68,79-75,-78 75,0-1,1 1,-1-1,0 1,1 0,-1 0,0-1,1 1,-1 0,0 0,1 1,-1-1,1 0,-1 0,0 1,1-1,-1 0,0 1,0-1,1 1,-1 0,0-1,0 1,0 0,0 0,0 0,0 0,0 0,0 0,0 0,0 0,0 0,-1 0,1 1,-1-1,1 0,-1 0,1 1,-1-1,1 0,-1 1,0-1,0 1,0-1,0 0,0 1,0-1,0 0,0 1,-1-1,1 0,0 1,-1-1,1 0,-1 1,4 17,-2-15,0 1,1 0,-1-1,1 1,0-1,0 1,0-1,1 0,-1 0,1 0,0 0,0-1,1 1,-1-1,1 0,-1 0,1 0,0 0,0-1,1 1,-1-1,0 0,1 0,-1-1,1 1,0-1,-1 0,1 0,0-1,0 0,-1 1,1-2,0 1,0 0,0-1,-1 0,1 0,0 0,-1-1,1 0,-1 1,0-2,1 1,70-71,-62 61</inkml:trace>
  <inkml:trace contextRef="#ctx0" brushRef="#br0" timeOffset="1724.916">1835 9,'-33'38,"-36"42,-10 12,3 0,10-11,11-15,10-8,9-10,4-8,4-6,7-4,1-2,5-1,5-1,3-4</inkml:trace>
  <inkml:trace contextRef="#ctx0" brushRef="#br0" timeOffset="2412.869">2005 432,'-125'34,"1"16,123-50,0 0,0 1,0-1,1 0,-1 0,0 1,0-1,0 0,1 1,-1-1,0 1,0-1,1 1,-1 0,0-1,1 1,-1-1,0 1,1 0,-1 0,1-1,0 1,-1 0,1 0,-1 0,1 0,0-1,0 1,-1 0,1 0,0 0,0 0,0 0,0 0,0 0,0 0,0-1,1 1,-1 0,0 0,0 0,1 0,-1 0,1-1,-1 1,0 0,1 0,-1-1,1 1,0 0,-1-1,1 1,0 0,-1-1,1 1,0-1,0 1,49 21,-47-21,0-1,0 0,0 0,0 0,0 1,0-1,0 1,0 0,0 0,0 0,0 0,0 0,0 1,-1-1,1 1,-1 0,1-1,-1 1,0 0,1 1,-1-1,0 0,-1 1,1-1,0 1,-1 0,1-1,-1 1,0 0,0 0,0 0,0 0,0 0,-1 0,1 0,-1 0,0 0,0 0,0 0,-1 0,1 0,-1 0,0 2,-103 110,103-114,1 0,-1 0,0 0,1 0,0 0,-1 0,1 0,-1 0,1 0,0 1,0-1,0 0,0 0,0 0,0 0,0 1,0-1,0 0,0 0,1 0,-1 0,0 0,1 0,-1 0,1 0,-1 1,1-2,0 1,-1 0,1 0,0 0,0 0,-1 0,1 0,0-1,0 1,0 0,0-1,0 1,0-1,0 1,0-1,0 0,1 1,-1-1,0 0,0 0,0 1,0-1,63 6,-60-6,110-15,-95 16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6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1 256,'5'0,"6"0,6 0,5 0,4 0,2 0,1 0,0 0,0 0,1 0,-1 0,0 0,-1 0,-4 0</inkml:trace>
  <inkml:trace contextRef="#ctx0" brushRef="#br0" timeOffset="996.638">198 1,'2'1,"0"0,0 1,0-1,-1 1,1 0,0-1,-1 1,1 0,-1 0,0 0,0 0,0 0,0 0,0 1,0-1,0 0,-1 0,1 1,-1-1,1 0,-1 1,0-1,0 0,0 1,0 0,0 0,-19 149,-15 10,28-136,4-21,0 0,1 0,0 0,0 0,0 0,1 1,-1-1,1 0,0 0,1 1,-1-1,1 0,0 0,1 0,-1 0,2 4,7 4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4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57,'1'20,"-2"0,0-1,-1 1,-1-1,-1 1,-1-1,0 0,-2 0,-60 162,66-179,1 0,-1 0,1 0,0 0,-1 0,1 0,0 0,0 0,0-1,1 1,-1 0,0 0,1 0,-1 0,1 0,0 0,0-1,-1 1,1 0,0-1,0 1,1 0,-1-1,0 1,0-1,1 0,-1 1,1-1,-1 0,1 0,0 0,-1 0,1 0,0-1,0 1,0 0,-1-1,1 1,2-1,78 12,59-19,-122 0</inkml:trace>
  <inkml:trace contextRef="#ctx0" brushRef="#br0" timeOffset="453.49">492 1,'-13'8,"1"2,0-1,1 1,0 1,0 0,1 1,0 0,1 0,1 1,0 0,1 1,0-1,-3 13,-19 91,-19 122,14-106,-26 110,41-143,22-93,1-8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07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57 283,'474'-1,"-213"-27,-243 28,-6 0</inkml:trace>
  <inkml:trace contextRef="#ctx0" brushRef="#br0" timeOffset="233.756">0 537,'43'-5,"39"-1,14 0,-4 1,-8 2,-14 0,-13 2,-8-4,-7-2,-5 1,-5 2,-3 0,-6 2</inkml:trace>
  <inkml:trace contextRef="#ctx0" brushRef="#br0" timeOffset="599.933">508 0,'-1'0,"-1"0,1 0,0 0,0 0,-1 0,1 1,0-1,0 0,0 0,0 1,-1-1,1 1,0-1,0 1,0 0,0-1,0 1,0 0,0 0,0-1,1 1,-1 0,0 0,0 0,1 0,-1 0,1 0,-1 0,1 1,-1-1,1 0,-1 0,1 0,0 0,0 1,0-1,0 0,0 0,0 0,0 1,0-1,0 0,0 0,1 0,-1 1,0-1,1 0,-1 0,1 0,-1 0,1 0,0 0,-1 0,1 0,0 0,0 0,0 0,0 0,0-1,0 1,1 0,8 11,0-1,2 0,-1 0,1-2,1 1,-1-2,2 1,-1-2,1 0,0 0,0-2,1 0,0 0,12 1,29 14,-15-5,-14-7,-1 2,-1 0,1 2,-2 1,0 1,13 11,-34-24,-1 1,1 0,-1 0,0 0,0 0,0 1,0-1,0 1,-1-1,1 1,-1-1,1 1,-1 0,0 0,0 0,0-1,-1 1,1 0,-1 0,1 0,-1 0,0 0,0 0,0 0,-1 1,1-2,-1 1,0 0,1 0,-1 0,-1 0,1 0,0-1,-1 1,1 0,-1-1,0 1,-1 0,-91 78,-66 15,91-58,3 2,2 4,-23 21,58-29,22-20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5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55,'117'6,"-80"-8,208-19,-50-8,-168 24,-2 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29,'44'0,"32"0,9-5,0-2,-11 1,-12 1,-13 2,-14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1,'-21'7,"0"1,0 2,1 0,1 1,0 1,0 0,1 2,1 0,0 1,1 0,-4 7,16-16,0 1,1 0,0-1,0 1,0 0,1 0,0 1,1-1,-1 0,2 1,-1-1,1 1,0-1,0 0,1 1,0-1,0 1,1-1,0 0,0 0,1 0,0 0,0 0,0-1,1 1,0-1,1 0,-1 0,1 0,0-1,0 0,1 0,0 0,0 0,0-1,0 0,1 0,4 1,1 2,1 0,-1-1,1 0,1-1,-1-1,0 0,1-1,0 0,0-1,48-19,-44 6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2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0 170,'19'22,"-1"0,-2 1,0 1,-1 0,-2 1,0 0,-2 1,0 1,-2 0,-2 0,0 1,-1 0,-2 0,0 25,25 162,-15-173,-14-42,1 1,0-1,-1 1,1-1,-1 1,1-1,0 0,-1 1,1-1,0 0,0 0,-1 1,1-1,0 0,-1 0,1 0,0 0,0 0,-1 0,1 0,0 0,0 0,-1 0,1-1,0 1,0 0,-1 0,1-1,0 1,-1 0,1-1,0 1,-1-1,1 1,-1-1,1 1,-1-1,1 1,-1-1,1 0,-1 1,0-1,1 0,-1 1,0-1,1 0,-1 1,0-1,0 0,0 0,0 1,1-1,-1 0,0 0,0 1,0-1,22-48,-2-1,-2-1,9-43,-10 36,78-258,-68 257,-13 39</inkml:trace>
  <inkml:trace contextRef="#ctx0" brushRef="#br0" timeOffset="622.803">678 707,'-49'66,"3"2,3 2,-6 20,113-249,-50 127,2-1,1 2,1 0,2 1,1 1,1 1,2 0,-23 27,0-1,1 1,-1 0,0 0,1 0,-1-1,1 2,-1-1,1 0,0 0,-1 0,1 1,0-1,0 1,-1-1,1 1,0 0,0 0,0-1,-1 2,1-1,0 0,0 0,0 0,0 1,-1-1,1 1,0-1,-1 1,1 0,0 0,-1 0,1 0,-1 0,1 0,-1 0,0 0,1 1,-1-1,0 0,0 1,0-1,0 1,0-1,0 1,0 0,0-1,-1 1,1 0,-1 0,1-1,-1 1,0 0,0 0,0 0,77 238,-76-239,0 0,0 0,0 0,-1 1,1-1,0 0,-1 0,1 1,-1-1,1 0,-1 1,1-1,-1 1,0-1,0 1,0-1,0 0,0 1,0-1,0 1,0-1,-1 1,1-1,0 0,-1 1,1-1,-1 0,0 1,1-1,-1 0,0 0,0 0,0 1,0-1,0 0,0 0,0 0,0-1,0 1,-1 0,1 0,0-1,0 1,-1 0,1-1,0 1,-1-1,1 0,-1 1,1-1,0 0,-1 0,1 0,-2 0,-263-73,241 71</inkml:trace>
  <inkml:trace contextRef="#ctx0" brushRef="#br0" timeOffset="881.621">1355 481,'-38'43,"-19"29,-3 6,9-4,7-11,7-11,10-9,9-8,3-9,4-5,4-5</inkml:trace>
  <inkml:trace contextRef="#ctx0" brushRef="#br0" timeOffset="1459.352">1637 735,'-137'34,"107"-23,22-8,-4 0,0 1,1 1,-1 0,1 0,0 1,0 0,1 1,-1 1,-2 2,12-8,1-1,0 0,-1 0,1 0,0 0,0 0,0 1,0-1,0 0,0 0,0 0,0 0,1 1,-1-1,0 0,1 0,-1 0,1 0,-1 0,1 0,-1 0,1 0,0 0,-1 0,1 0,0 0,0-1,0 1,0 0,0 0,0-1,0 1,0-1,0 1,0-1,0 1,0-1,0 0,0 1,1-1,-1 0,0 0,0 0,0 0,0 0,1 0,-1 0,0 0,0-1,0 1,1 0,14 5,-14-4,-1-1,1 1,-1 0,1 0,-1 0,1 1,-1-1,0 0,0 0,1 1,-1-1,0 1,0-1,-1 1,1-1,0 1,0-1,-1 1,1 0,-1 0,1-1,-1 1,0 0,0 0,0-1,0 1,0 0,0 0,0-1,0 1,-1 0,1 0,-1-1,1 1,-1 0,0-1,0 1,0 0,-42 62,37-56,-68 75,73-82,1-1,-1 1,1 0,-1-1,1 1,-1 0,1 0,0 0,-1 0,1-1,0 1,0 0,-1 0,1 0,0 0,0 0,0 0,0 0,0 0,1-1,-1 1,0 0,0 0,1 0,-1 0,0 0,1-1,-1 1,1 0,-1 0,1-1,-1 1,1 0,-1-1,1 1,0 0,-1-1,1 1,0-1,0 1,-1-1,1 1,0-1,0 0,0 1,0-1,-1 0,1 0,0 0,0 0,0 1,0-1,0 0,0-1,0 1,0 0,-1 0,1 0,0 0,0-1,60-1,116-52,-153 44</inkml:trace>
  <inkml:trace contextRef="#ctx0" brushRef="#br0" timeOffset="2101.438">1890 650,'13'4,"0"0,1-1,-1-1,0-1,1 1,-1-2,1 0,-1-1,1 0,-1-1,1 0,-1-1,0-1,0 0,3-2,-11 4,0 1,0 0,1 0,-1 0,1 1,-1-1,1 1,-1 1,0-1,1 1,-1 0,1 0,-1 0,0 1,0 0,0 0,0 0,0 1,0 0,-1 0,1 0,-1 0,0 1,0-1,0 1,0 0,-1 0,1 1,-1-1,0 1,0 0,-1-1,0 1,0 0,0 1,1 4,14 31,-3 1,-1 1,-2 0,3 34,3 7,-9-42,-2 0,-1 0,-3 0,-1 1,-6 39,5-77,-1 1,1-1,-1 0,-1 0,1 0,-1 0,0 0,0 0,0 0,-1 0,1-1,-1 0,-1 1,1-1,0 0,-1 0,0-1,0 1,0-1,0 0,-1 0,1 0,-1 0,0-1,1 0,-1 0,0 0,0-1,-1 0,1 0,0 0,0 0,-1-1,1 0,0 0,0 0,-1-1,1 0,0 0,0 0,0 0,0-1,0 0,0 0,0 0,0-1,-3-3,2-1,1-1,0 0,0 0,1 0,0-1,0 0,1 1,1-1,-1 0,1-1,1 1,0 0,0 0,1-1,0 1,0-1,1 1,0 0,1 0,0-1,1 1,1-2,26-75,-19 62</inkml:trace>
  <inkml:trace contextRef="#ctx0" brushRef="#br0" timeOffset="2506.518">1976 255,'173'-204,"-167"197,34-32,-39 38,0 1,0-1,0 1,0-1,0 1,1-1,-1 1,0 0,0-1,0 1,0 0,1 0,-1 0,0 0,0 0,1 1,-1-1,0 0,0 0,0 1,0-1,1 1,-1-1,0 1,0-1,0 1,0 0,0-1,0 1,0 0,-1 0,1 0,0 0,0 0,-1 0,1 0,0 0,-1 0,1 0,-1 1,8 12,0 1,1-1,1 0,0-1,0 0,2 0,-1-1,2-1,-1 0,1-1,1 0,0-1,5 2,3 0,-5 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20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516 492,'36'134,"37"272,-56-279,-18-126,1-1,0 1,0 0,0-1,0 1,0 0,0-1,0 1,0-1,1 1,-1 0,0-1,0 1,0 0,1-1,-1 1,0-1,0 1,1-1,-1 1,1-1,-1 1,0-1,1 1,-1-1,1 0,-1 1,1-1,0 0,-1 1,1-1,-1 0,1 1,-1-1,1 0,0 0,-1 0,1 0,0 0,-1 0,1 0,-1 0,1 0,0 0,-1 0,1 0,0 0,-1 0,1-1,-1 1,1 0,-1 0,1-1,0 1,15-31,-14 22,26-121,5 1,43-105,-16 85,-56 142</inkml:trace>
  <inkml:trace contextRef="#ctx0" brushRef="#br0" timeOffset="785.85">996 859,'-119'285,"21"-69,116-234,104-201,-106 182,2 1,2 1,1 0,1 2,8-7,-28 39,-2-1,0 1,0 0,0-1,1 1,-1 0,1-1,-1 1,1 0,0 0,-1 0,1 0,0-1,0 1,-1 0,1 0,0 1,0-1,0 0,0 0,1 0,-1 1,0-1,0 0,0 1,1-1,-1 1,0 0,0-1,1 1,-1 0,0 0,1-1,-1 1,0 0,1 1,-1-1,0 0,1 0,-1 0,0 1,1-1,-1 1,0-1,0 1,0 0,1-1,-1 1,0 0,0 0,0-1,0 1,0 0,0 0,-1 0,1 0,0 1,9 220,-3-188,-4-26,0 1,-1 0,-1-1,1 1,-2 0,1 0,-1 0,0 0,-1 0,-1 5,2-12,-1-1,0 1,1-1,-1 1,0-1,0 0,0 0,0 1,0-1,0 0,0 0,-1 0,1 0,0 0,0 0,-1 0,1-1,-1 1,1 0,-1-1,1 1,-1-1,1 0,-1 1,1-1,-1 0,1 0,-1 0,0 0,1 0,-1 0,1-1,-1 1,1 0,-1-1,1 0,-1 1,1-1,-1 0,1 1,0-1,-1 0,0-1,-61-39,-38-43,80 71</inkml:trace>
  <inkml:trace contextRef="#ctx0" brushRef="#br0" timeOffset="1489.589">1334 944,'31'98,"-24"-76,33 75,-39-95,1 0,-1 0,1 0,0 0,0 0,-1 0,1 0,0-1,0 1,1-1,-1 0,0 1,0-1,1 0,-1 0,0-1,1 1,-1 0,1-1,-1 1,1-1,0 0,-1 0,1 0,-1 0,1 0,-1-1,1 1,-1-1,1 0,-1 0,0 0,1 0,-1 0,0 0,0 0,1-1,10-7,0-1,0-1,-1 0,-1-1,0 0,0-1,-1 0,3-7,5-4,4 15,-17 40,-5-20,0-6,0 0,0-1,1 1,-1-1,1 1,0 0,1-1,-1 0,1 1,-1-1,1 0,1 0,-1 0,0 0,1 0,0-1,0 1,0-1,0 1,1-1,-1 0,1-1,0 1,0 0,0-1,0 0,0 0,0 0,1-1,-1 0,1 1,-1-1,1-1,-1 1,1-1,-1 0,1 0,0 0,-1 0,1-1,-1 0,2 0,11-8,-1 0,-1-2,0 0,0 0,-1-1,0-1,-1-1,-1 1,0-2,-1 0,-1 0,0-1,-1 0,0-1,-2 0,4-12,5-51,-21 62</inkml:trace>
  <inkml:trace contextRef="#ctx0" brushRef="#br0" timeOffset="2071.862">2124 182,'49'55,"-3"3,-2 2,-3 1,-3 2,-2 3,-26-47,0 1,-2 0,0 1,-1 0,-1 0,-1 1,-1-1,-1 1,-1 0,-1 0,-1 0,0 0,-2 0,-1 0,0 0,-3 4,-6 4,-1 0,-1-1,-1 0,-2-2,-1 0,-1 0,-1-2,-2-1,0 0,-1-2,-2 0,0-2,-1 0,-1-2,-1-1,0-2,-1 0,-1-2,0-1,-23 5,12-4</inkml:trace>
  <inkml:trace contextRef="#ctx0" brushRef="#br0" timeOffset="2435.685">120 239,'-30'104,"4"2,5 1,5 1,4 1,4 26,5-114,1 1,0-1,2 1,1-1,1 1,0-1,2 0,0 0,1 0,2 0,0-1,1 0,1-1,0 1,2-2,0 0,1 0,1-1,5 5,85 64,-74-63</inkml:trace>
  <inkml:trace contextRef="#ctx0" brushRef="#br0" timeOffset="2804.105">2830 1029,'-24'43,"-18"24,-6 5,0-4,4-10,4-14,9-10,5-11,2-9,5-7</inkml:trace>
  <inkml:trace contextRef="#ctx0" brushRef="#br0" timeOffset="3054.253">2519 1000,'19'39,"12"26,4 8,2-5,0-8,-3-10,-2-13,-6-13</inkml:trace>
  <inkml:trace contextRef="#ctx0" brushRef="#br0" timeOffset="4574.648">3253 492,'-90'226,"80"-203,2 0,0 0,1 1,1 0,2 0,0 1,2-1,0 13,3-30,-1 1,2-1,-1 1,1-1,0 1,1-1,0 0,0 0,0-1,1 1,0 0,0-1,1 0,0 0,0-1,0 1,1-1,-1 0,1 0,1-1,-1 0,0 0,1 0,0-1,0 0,0 0,0-1,1 0,-1 0,1-1,-1 0,1 0,-1-1,1 1,-1-2,1 1,0-1,-1 0,0-1,1 0,-1 0,2-1,-7 2,1-1,0 1,0 0,-1-1,1 0,-1 0,1 1,-1-1,0-1,0 1,0 0,0-1,0 1,0-1,-1 1,1-1,-1 0,0 1,1-3,4-15</inkml:trace>
  <inkml:trace contextRef="#ctx0" brushRef="#br0" timeOffset="5274.336">2971 266,'31'-29,"37"-22,-1-2,57-62,-123 114,1-1,-1 0,1 1,0 0,0-1,0 1,0 0,0 0,0 0,0 0,0 0,0 1,0-1,0 0,1 1,-1 0,0 0,0-1,1 1,-1 1,0-1,0 0,1 0,-1 1,0-1,0 1,0 0,1 0,-1 0,0 0,0 0,-1 0,1 0,0 1,0-1,0 1,-1-1,1 1,-1 0,1-1,-1 1,0 0,0 0,46 90,-4 45,-27-119,-6-16</inkml:trace>
  <inkml:trace contextRef="#ctx0" brushRef="#br0" timeOffset="9236.442">1418 577,'0'23,"-2"-1,0 1,-2 0,0-1,-1 1,-2-1,0-1,-1 1,-2-1,-7 13,-37 75,4 2,5 3,-5 34,45-65,9-60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2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609,'80'447,"-47"-295,-9-54,-24-97,0-1,0 1,0-1,0 0,0 1,0-1,0 1,0-1,0 1,0-1,1 0,-1 1,0-1,0 1,1-1,-1 0,0 1,0-1,1 0,-1 1,0-1,1 0,-1 0,1 1,-1-1,0 0,1 0,-1 1,1-1,-1 0,0 0,1 0,-1 0,1 0,-1 0,1 0,-1 0,1 0,-1 0,0 0,1 0,-1 0,1 0,-1 0,1 0,-1-1,0 1,1 0,-1 0,1 0,-1-1,0 1,1 0,-1-1,0 1,1 0,-1-1,0 1,1 0,-1-1,0 1,0 0,0-1,1 1,-1-1,0 1,0-1,0 1,0 0,0-1,14-37,-12 33,48-131,6 2,58-100,-18 24,-85 183</inkml:trace>
  <inkml:trace contextRef="#ctx0" brushRef="#br0" timeOffset="654.751">1693 1089,'-40'61,"2"1,3 1,-26 66,51-95,10-35,0 1,0-1,0 1,0 0,1-1,-1 1,0 0,0-1,0 1,0 0,0-1,1 1,-1 0,0 0,0-1,1 1,-1 0,0 0,0-1,1 1,-1 0,0 0,1 0,-1-1,0 1,1 0,-1 0,0 0,1 0,-1 0,0 0,1 0,-1 0,1 0,-1 0,0 0,1 0,-1 0,0 0,1 0,-1 0,0 0,1 0,-1 0,0 1,1-1,-1 0,0 0,1 0,-1 1,0-1,0 0,1 0,-1 1,197-258,-47 67,-150 189,1 0,-1 0,0 0,0 0,1 0,-1 0,0 0,1 0,-1 1,1-1,0 0,-1 0,1 0,-1 1,1-1,0 0,0 1,-1-1,1 0,0 1,0-1,0 1,0-1,0 1,0 0,0-1,0 1,0 0,0 0,0-1,0 1,0 0,0 0,0 0,0 0,0 1,0-1,0 0,0 0,0 1,0-1,0 0,-1 1,1-1,0 1,0-1,0 1,0-1,-1 1,1 0,0-1,0 1,-1 0,1 0,-1 0,1-1,0 1,-1 0,1 1,-17 101,0-27,12-61,-1 1,2-1,0 1,1 0,1 0,0-1,1 1,1 0,0 0,1 0,1 0,3 10,-70-95,49 56,-1 1,0 0,-1 1,0 1,0 0,-1 2,-14-5,8 4</inkml:trace>
  <inkml:trace contextRef="#ctx0" brushRef="#br0" timeOffset="1700.689">2173 1033,'48'-92,"-29"58,-29 46,-107 168,0 56,49-73,63-140,1-3</inkml:trace>
  <inkml:trace contextRef="#ctx0" brushRef="#br0" timeOffset="3834.695">2314 1146,'-7'10,"0"0,1 0,0 1,0 0,1 0,0 1,1-1,1 1,0 0,0 0,1 0,1 1,0-1,1 0,0 0,1 1,0-1,3 11,-3-20,0 0,0 1,0-1,1 0,-1 0,1 0,0 0,0-1,0 1,0 0,0-1,1 1,-1-1,1 0,-1 0,1 0,0 0,0 0,0-1,0 0,0 1,1-1,-1 0,0 0,0 0,1-1,-1 1,1-1,-1 0,0 0,1 0,-1-1,1 1,-1-1,0 1,0-1,2-1,115-53,-31-24,-86 79,0-1,1 1,-1 0,1 0,-1 0,1 1,-1-1,1 1,-1 0,0 0,1 0,-1 0,0 0,0 1,0-1,0 1,0 0,0 0,0 0,-1 1,1-1,-1 0,1 1,-1 0,0 0,20 15,-20-17,1 1,-1-1,1 1,0-1,-1 0,1 0,0 0,0 0,0 0,0-1,-1 1,1-1,0 0,0 0,0 0,0 0,0-1,0 1,0-1,0 0,-1 1,1-1,0 0,0-1,-1 1,1 0,-1-1,1 0,-1 1,0-1,1 0,-1 0,0-1,0 1,-1 0,1-1,48-95,-19-21,-29 97</inkml:trace>
  <inkml:trace contextRef="#ctx0" brushRef="#br0" timeOffset="4751.509">3161 271,'35'71,"-3"1,-4 1,-2 2,-4 1,-3 0,-4 2,-3 0,-3 0,-3 70,-7-130,-1-1,-1 1,0-1,-1 0,-1 0,-1 0,-1-1,0 1,-1-2,0 1,-1-1,-1 0,-1-1,0 0,-1-1,0 0,-1-1,0-1,-1 0,0 0,-1-1,-5 2,-131 55,118-58</inkml:trace>
  <inkml:trace contextRef="#ctx0" brushRef="#br0" timeOffset="5188.258">1073 271,'-34'54,"2"1,3 2,3 1,2 1,-12 47,26-83,1 0,1 1,2 0,0 0,1 0,2 1,0 0,2 0,1-1,1 1,0 0,2 0,1-1,1 1,2-1,0 0,1-1,1 0,2 0,8 14,8-7,2 0,1-2,1-1,1-1,2-2,0-1,2-2,0-1,1-2,1-2,0-1,1-2,1-2,20 3,-12-2</inkml:trace>
  <inkml:trace contextRef="#ctx0" brushRef="#br0" timeOffset="6106.143">3585 1287,'112'-138,"-100"126,-8 7,-1 0,1 0,0 0,0 1,0-1,1 1,0 0,0 1,0-1,0 1,0 0,1 0,-1 1,1 0,0-1,-1 2,1-1,0 1,0 0,0 0,0 1,4-1,-6 5,0-1,0 1,0-1,-1 1,1 0,-1 0,0 1,0-1,-1 1,1-1,-1 1,0 0,0 0,-1 0,1 0,-1 0,0 0,-1 0,1 2,1 2,5 32,-2-1,-2 1,-1 0,-3 21,10 132,-8-188,5 20,-1 0,-1 1,-2 0,0-1,-2 1,-1 0,-1 0,-1 0,-5 18,8-41,-1-1,1 0,0 0,-1 0,0 0,0 0,1 0,-2-1,1 1,0 0,-1 0,1-1,-1 1,0-1,1 1,-1-1,-1 0,1 0,0 1,0-2,-1 1,1 0,-1 0,0-1,1 1,-1-1,0 0,0 0,0 0,0 0,0-1,0 1,0-1,0 0,0 0,0 0,0 0,0 0,0-1,0 1,0-1,0 0,0 0,0 0,0 0,0 0,1-1,-1 1,0-1,1 0,-2-1,-1-5,-1 0,1-1,0 0,1 0,0 0,1-1,0 1,0-1,1 1,0-1,1 0,0 0,0 0,1 0,1 0,-1 0,2 0,-1 0,2 0,-1 1,1-1,0 1,1-1,0 1,1 0,0 1,0-1,1 1,1-1,81-110,-75 107</inkml:trace>
  <inkml:trace contextRef="#ctx0" brushRef="#br0" timeOffset="6569.1">3641 976,'-9'24,"-4"18,1 6,2 0,3-4,2-9</inkml:trace>
  <inkml:trace contextRef="#ctx0" brushRef="#br0" timeOffset="7386.221">4177 779,'64'-18,"0"-3,-1-3,-2-3,29-18,-87 43,-1 0,1 0,0 0,-1 0,1 0,0 0,0 1,0 0,1-1,-1 1,0 0,0 0,1 1,-1-1,0 1,1 0,-1 0,0 0,1 0,-1 0,0 1,1-1,-1 1,0 0,0 0,1 0,-1 1,0-1,0 1,0 0,-1-1,1 1,0 1,-1-1,1 0,-1 1,0-1,0 1,0-1,0 1,1 1,2 13,0 0,-2 1,1-1,-2 1,0 0,-2 0,0-1,-2 17,2-4,-1 12,3 86,-7 0,-4-1,-7 1,-4-2,-10 13,29-131,-1 0,0 0,-1-1,0 1,0 0,0-1,-1 0,0 1,-1-2,0 1,0 0,0-1,-1 0,1 0,-1-1,-1 0,1 0,-1 0,0-1,-2 1,7-4,-1-1,1 0,0 1,-1-1,1 0,0-1,-1 1,1 0,-1-1,1 1,0-1,0 0,-1 0,1 0,0 0,0 0,0 0,0-1,0 1,0-1,0 1,1-1,-1 0,0 1,1-1,0 0,-1 0,1 0,0-1,0 1,0 0,-1-2,-16-77,22 47,2 0,1 0,1 1,2 0,1 1,1 0,2 1,9-12,-15 25,98-160,-93 153</inkml:trace>
  <inkml:trace contextRef="#ctx0" brushRef="#br0" timeOffset="7841.735">4403 271,'115'-122,"-68"79,64-53,-110 95,0 0,0 0,0 0,1 1,-1-1,0 0,1 0,-1 1,0-1,1 1,-1-1,1 1,-1 0,1-1,-1 1,1 0,-1 0,1 0,-1 0,1 1,-1-1,0 0,1 0,-1 1,1-1,-1 1,1-1,-1 1,0 0,1 0,-1-1,0 1,0 0,0 0,0 0,0 0,0 1,0-1,0 0,0 0,0 0,0 2,20 68,-17-48,2 1,-4-11,1 0,1 0,0 0,0 0,1-1,1 0,0 0,0 0,1-1,5 5,0-5</inkml:trace>
  <inkml:trace contextRef="#ctx0" brushRef="#br0" timeOffset="13361.172">1 1005,'196'11,"-166"-5,0-1,0-1,0-2,0-1,0-1,0-2,0-1,14-3,-17-1,-1 2,1 1,1 2,-1 0,0 2,5 1,-33-1</inkml:trace>
  <inkml:trace contextRef="#ctx0" brushRef="#br0" timeOffset="13805.001">282 666,'-16'56,"11"-30,2 0,1 1,0-1,3 1,0-1,1 1,2-1,5 19,-1 13,-3 0,-2 0,-3 0,-3 4,1 39,2-77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43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0 225,'22'8,"0"-2,0 0,0-1,1-1,0-1,-1-2,1 0,0-1,20-3,6 2,214 0,-251 1</inkml:trace>
  <inkml:trace contextRef="#ctx0" brushRef="#br0" timeOffset="269.845">339 0,'-5'29,"-1"18,0 7,1-1,1-5,2-6,1-5,0-4,-3-3,-3-1,2-2,0 0,-3-5,0-1,0 1,3 1,6-4,4-4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50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286 368,'-37'270,"35"-255,-6 46,-2 0,-3 0,-2-1,-23 54,26-53,13-60,0 0,0 0,0-1,0 1,0 0,0-1,0 1,0-1,1 1,-1-1,0 1,0-1,1 0,-1 0,0 0,0 0,1 0,-1 0,0 0,1 0,-1 0,0 0,0-1,0 1,1-1,-1 1,0-1,0 1,0-1,0 0,0 1,0-1,0 0,0 0,0 0,0 0,0 0,0 0,-1 0,2-1,4-1,17-11,0 1</inkml:trace>
  <inkml:trace contextRef="#ctx0" brushRef="#br0" timeOffset="296.685">766 508,'-39'50,"3"2,2 1,2 2,2 1,0 7,8 25,22-85,0-1,0 1,0 0,0-1,1 1,-1-1,1 1,0-1,0 1,0-1,0 1,0-1,1 0,-1 1,1-1,-1 0,1 0,0 0,0 0,0-1,0 1,0 0,0-1,0 1,1-1,-1 0,0 0,1 0,-1 0,1 0,-1 0,1-1,17 3,1-1,-1-1,0-1,1-1,-1-1,0 0,1-2,-2 0,1-1,0-1,-1-1,0-1,-1 0,15-10,-4 1,0-2,-1-1,-1-1,-1-1,-1-1,15-18,-35 35,1 0,-1 0,0 0,0-1,0 0,-1 0,0 0,-1 0,1 0,-2-1,1 0,-1 0,0 0,0 0,-1 0,0 0,-1 0,0 0,0 0,0 0,-1 0,-1 0,1 0,-1 0,-1 0,1 0,-1 1,-1-1,1 1,-1 0,0 0,-1 0,0 1,0 0,0-1,-1 2,0-1,-3-2,-1 4,-1 0,1 0,-1 1,1 0,-1 1,0 1,0 0,0 0,0 1,0 0,0 1,0 0,0 1,0 0,0 0,1 2,-1-1,1 1,0 1,0-1,0 2,1 0,0 0,0 0,0 1,1 1,-7 7,-8 6</inkml:trace>
  <inkml:trace contextRef="#ctx0" brushRef="#br0" timeOffset="600.119">1500 452,'-204'266,"145"-159,57-103,0 0,0 1,0-1,1 1,0-1,0 1,0 0,1-1,0 1,0 0,0-1,0 1,1 0,-1-1,1 1,0 0,1-1,-1 1,1-1,0 0,0 0,0 1,1-1,-1 0,6 0,-1 0,1-1,-1 1,1-1,0-1,0 1,0-2,0 1,1-1,-1 0,0-1,1 0,-1 0,1 0,-1-1,0-1,0 0,0 0,0 0,0-1,0 0,0 0,-1-1,1 0,-1-1,6-4,1-3,-1 0,0 0,-1-1,-1-1,0 0,0 0,-2-1,0 0,0-1,-2 0,0-1,-1 1,0-1,-1 0,-1-1,-1 1,-1-1,0 1,-1-1,-1 0,-1 0,0 0,-1 1,-1-1,-1 1,0 0,-1 0,-3-3,-3-9</inkml:trace>
  <inkml:trace contextRef="#ctx0" brushRef="#br0" timeOffset="900.066">1867 85,'-5'33,"-7"31,0 9,1-3,3-4,2-8,3-9,1-9,2-6,0-3,5-13,2-14,-1-7</inkml:trace>
  <inkml:trace contextRef="#ctx0" brushRef="#br0" timeOffset="1149.21">2148 170,'-33'24,"-12"13,7 4,15-4,16-8,14-10,10-8,3 0,3-3,2 2,-4 4,-9 1,-7-4</inkml:trace>
  <inkml:trace contextRef="#ctx0" brushRef="#br0" timeOffset="1596.541">2261 508,'139'-185,"-138"184,-1 1,1-1,0 0,-1 0,1 0,0 1,-1-1,1 0,0 1,0-1,0 1,-1-1,1 1,0-1,0 1,0 0,0-1,0 1,0 0,0 0,0 0,0 0,0 0,0 0,0 0,0 0,0 0,0 0,0 0,0 1,-1-1,1 0,0 1,0-1,0 0,0 1,0-1,0 1,-1 0,1-1,0 1,-1 0,1-1,0 1,-1 0,1 0,-1 0,1-1,-1 1,1 0,-1 0,1 0,-1 0,0 0,0 0,0 0,1 0,-1 0,0 0,0 0,0 0,-1 0,6 9,-2-7,0 0,0-1,0 1,0-1,1 0,-1 0,0 0,1 0,0-1,-1 1,1-1,0 0,0 0,0-1,0 1,0-1,0 1,0-1,-1-1,1 1,0 0,0-1,0 0,0 0,0 0,-1 0,1-1,0 0,-1 1,1-1,-1 0,0-1,0 1,0-1,0 1,2-3,41-14,-40 18,-1 0,1 1,0 0,-1 0,1 0,0 1,-1-1,1 2,0-1,-1 0,1 1,-1 0,0 1,0-1,4 3,46 15,-30-17,-2-1</inkml:trace>
  <inkml:trace contextRef="#ctx0" brushRef="#br0" timeOffset="2368.311">2035 339,'-5'0,"-6"0,-6 0,-5 0,-4 0,-1 0,7 0,8 0</inkml:trace>
  <inkml:trace contextRef="#ctx0" brushRef="#br0" timeOffset="2833.223">1754 706,'38'5,"42"-4,16-1,7-1,-5-1,-9-4,-11-1,-8 0,-7 2,-5 1,-6-3,-9-1,-6 2,-4 1,-4 2,-6 1</inkml:trace>
  <inkml:trace contextRef="#ctx0" brushRef="#br0" timeOffset="3387.57">2035 848,'8'28,"-1"1,-2 0,-1 0,-1 0,-2 1,-1-1,-1 1,-1-1,-2 0,-4 18,-16 57,24-104,0 1,-1-1,1 0,0 1,-1-1,1 0,0 1,-1-1,1 0,0 1,0-1,-1 0,1 1,0-1,0 1,0-1,0 1,-1-1,1 0,0 1,0-1,0 1,0-1,0 1,0-1,0 1,0-1,0 0,1 1,-1-1,0 1,0-1,0 1,0-1,1 0,-1 1,0-1,0 1,1-1,-1 0,0 1,1-1,-1 0,0 0,1 1,-1-1,0 0,1 0,-1 1,1-1,-1 0,0 0,1 0,-1 0,1 1,-1-1,1 0,-1 0,1 0,-1 0,0 0,1 0,-1 0,1-1,-1 1,1 0,-1 0,1 0,-1 0,0 0,30-22,-29 21,97-85,41-3,-138 88,1 0,0 0,0 1,0-1,0 0,0 1,0-1,0 1,0 0,1-1,-1 1,0 0,0 0,0 0,0 1,0-1,0 1,0-1,0 1,0-1,0 1,0 0,0 0,0 0,0 0,0 0,-1 1,1-1,0 1,-1-1,1 1,-1-1,0 1,0 0,1-1,-1 1,0 0,0 0,-1 0,1 0,0 0,-1 0,1 0,-1 0,0 0,1 0,-1 1,0-1,3 52,-3-29</inkml:trace>
  <inkml:trace contextRef="#ctx0" brushRef="#br0" timeOffset="7318.25">3221 57,'45'48,"-2"1,-2 2,-2 3,19 37,-46-73,-1 0,-1 1,-1 0,0 0,-2 1,0 1,-1-1,-1 1,-1 0,-1 0,-1 0,0 0,-2 1,-1-1,0 0,-2 1,0-1,-1 0,-1-1,-7 16,-5-5,-2-1,-1 0,-1-1,-1-1,-2-1,-1-2,-1 0,-1-1,-1-2,-1-1,-21 11,-2 1,-3-1,0-4,-55 21,83-37,-9 3</inkml:trace>
  <inkml:trace contextRef="#ctx0" brushRef="#br0" timeOffset="7840.334">512 1,'-55'37,"1"4,3 1,1 3,-33 39,58-53,1 0,2 1,1 2,2 0,1 1,2 0,1 2,2 0,1 0,2 1,2 1,2 0,1 0,2 0,1 0,3 0,3 26,-3-41,1 0,1-1,1 1,1-1,2 0,0 0,1-1,1 0,1 0,1-1,1-1,1 0,1 0,0-1,2-1,0 0,1-2,0 0,1 0,1-2,20 12,47 12,-52-26</inkml:trace>
  <inkml:trace contextRef="#ctx0" brushRef="#br0" timeOffset="8570.123">4096 649,'-28'68,"-2"-1,-3-1,-4-2,-4 3,34-56,-12 18,-33 63,51-89,0 0,0 0,0-1,1 1,-1 0,1 0,-1 0,1 0,0 0,0 0,1 0,-1 0,0 0,1 0,0 0,0 0,0 0,0-1,0 1,1 0,-1-1,1 1,-1-1,1 1,0-1,0 0,0 0,0 0,1 0,1 2,6 0,0 0,0-1,0 0,0-1,0 0,1 0,-1-1,1-1,-1 0,1 0,0-1,-1 0,0-1,1 0,-1 0,0-1,0-1,0 0,-1 0,6-3,37-35,-44 25</inkml:trace>
  <inkml:trace contextRef="#ctx0" brushRef="#br0" timeOffset="8982.188">3786 368,'344'-209,"-343"208,0 0,0-1,1 1,-1 0,0 0,1 0,-1 0,0 0,1 0,-1 0,1 0,0 1,-1-1,1 0,-1 1,1-1,0 1,0 0,-1 0,1 0,0 0,-1 0,1 0,0 0,0 0,-1 0,1 1,0-1,-1 1,1 0,-1-1,1 1,-1 0,1 0,-1 0,1 0,-1 0,0 0,1 0,-1 0,0 1,0-1,0 0,0 1,0-1,0 1,0 0,62 153,20-18,-78-116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57 453,'103'-16,"1"-1,0 4,1 4,93 6,96 33,-217-30,-78-1</inkml:trace>
  <inkml:trace contextRef="#ctx0" brushRef="#br0" timeOffset="280.353">1 763,'177'-26,"169"-4,9 59,-245-35,-86 0</inkml:trace>
  <inkml:trace contextRef="#ctx0" brushRef="#br0" timeOffset="733.012">649 1,'1'28,"15"-3,1-2,1 0,1-1,1-1,1-1,1-1,0 0,2-2,0-1,0 0,26 10,-44-22,135 89,-128-84,-1 0,0 0,0 1,-1 1,0 0,-1 0,-1 1,1 0,-2 1,0 0,0 0,-1 1,-6-8,1 0,-1 0,0 1,0-1,-1 0,0 0,0 1,0-1,-1 0,0 1,0-1,-1 0,0 0,0 0,0 0,-1 0,0-1,0 1,0-1,-1 1,1-1,-2 0,-100 102,-99 36,-36 32,207-121,29-34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8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42,'109'-39,"-105"38,0 1,0-1,0 1,0 0,0 0,0 0,0 0,0 1,0 0,0 0,-1 0,1 0,0 0,0 1,-1 0,1-1,-1 1,1 1,-1-1,0 0,0 1,0 0,0-1,-1 1,1 1,-1-1,1 1,9 21,-2 0,0 1,-1 0,-2 1,-1 0,-1 0,-1 0,-2 4,-1-24,8 94,-5 0,-6 55,0-39,1 194,0-289,-1-1,-1 0,0 1,-2-1,-1-1,0 1,-2-1,0 0,-1-1,-1 0,-1 0,0-1,-2-1,-11 14,-29 27,41-43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0,'1'28,"-132"274,125-284,-21 99,26-113,1 0,0 0,1 0,-1-1,1 1,-1 0,1 0,0-1,1 1,-1 0,1-1,-1 1,1-1,0 0,0 0,1 1,-1-1,1-1,-1 1,1 0,0-1,0 1,0-1,0 0,0 0,1 0,-1 0,1-1,2 1,3 2,1-1,0-1,-1 0,1 0,0-1,1 0,-1-1,0 0,0 0,0-1,0-1,0 1,0-2,-1 1,1-1,0-1,-1 0,0 0,0-1,8-6,5-10,-4-1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1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0 362,'25'-13,"21"-6,-2-3,-1-1,0-3,-2-1,-1-2,-1-1,-2-2,-1-2,10-14,-5-11,-40 59,0 0,1 0,-1 0,0 0,0 1,0-1,0 0,1 1,-1-1,0 1,0-1,0 1,0-1,0 1,0 0,0-1,0 1,0 0,0 0,-1 0,1 0,0 0,0 0,-1 0,1 0,-1 0,1 0,-1 0,1 0,-1 0,0 0,1 1,-1-1,0 0,0 0,0 0,0 1,0-1,0 0,0 0,0 0,-1 0,1 1,0-1,-1 0,2 5,3 16,0-1,1 0,2 0,0-1,1 1,1-2,0 1,2-1,0-1,2 0,0-1,0 0,2-1,11 11,-8-14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1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28,'341'0,"-145"-27,-117 30,-61 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4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0,'-14'44,"-5"18,5-1,6-11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28,'44'0,"28"-5,6-1,-4 0,-11 1,-10 2,-15 1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85,'-14'29,"-10"24,-5 7,2-1,1-11,4-9,2-6,0-8,2-10</inkml:trace>
  <inkml:trace contextRef="#ctx0" brushRef="#br0" timeOffset="249.692">0 1,'10'38,"12"28,8 6,-2-3,0-14,-1-11,-4-9,-2-10,-4-4,0-7,1-4,-2 0,-3-2</inkml:trace>
  <inkml:trace contextRef="#ctx0" brushRef="#br0" timeOffset="1202.944">170 424,'4'0,"-2"0,-2 5,-6 1,-2 5,-4 5,0 5,-3-2,1 2,-2-4,2 1,-2-3,7-9,5-5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737 254,'43'277,"-10"59,-23-154,-7-161,4-30,8-39,-14 42,17-56,28-100,57-132,-22 77,-81 216,0 1,-1-1,1 0,0 0,0 1,0-1,0 0,0 0,-1 1,1-1,0 0,1 0,-1 1,0-1,0 0,0 0,0 1,1-1,-1 0,0 1,0-1,1 0,-1 1,1-1,-1 0,1 1,-1-1,1 1,-1-1,1 1,-1-1,1 1,0-1,-1 1,1-1,0 1,-1 0,1-1,0 1,0 0,-1 0,1 0,0 0,0 0,-1-1,1 1,0 0,0 1,-1-1,1 0,0 0,0 0,-1 0,1 1,0-1,0 0,-1 1,1-1,0 0,-1 1,1-1,-1 1,1-1,0 1,-1-1,1 1,-1-1,0 1,1 0,-1 0,4 14</inkml:trace>
  <inkml:trace contextRef="#ctx0" brushRef="#br0" timeOffset="602.04">1302 706,'-54'63,"4"3,2 1,4 3,-6 17,10 10,60-128,91-149,-6 22,-105 156,0 0,0 0,1 0,-1 0,1 0,-1 1,1-1,-1 0,1 0,0 1,0-1,0 0,0 1,0-1,1 1,-1-1,0 1,1 0,-1-1,1 1,-1 0,1 0,-1 0,1 0,0 0,0 1,-1-1,1 0,0 1,0-1,0 1,0 0,0 0,-1 0,1 0,0 0,0 0,0 0,0 0,0 1,0-1,-1 1,1-1,0 1,0 0,0 0,-1 0,1 0,-1 0,1 0,-1 0,1 0,-1 1,2 0,31 121,-26-75,18 97,-22-96,-5-48,1 0,0 0,0 0,0 0,-1 0,1-1,0 1,-1 0,1 0,-1 0,1 0,-1-1,1 1,-1 0,0-1,1 1,-1 0,0-1,1 1,-1-1,0 1,0-1,0 1,0-1,1 0,-1 1,0-1,0 0,0 0,0 0,0 1,0-1,0 0,0 0,0 0,1-1,-1 1,0 0,0 0,0 0,0-1,0 1,0 0,0-1,1 1,-1-1,0 1,0-1,1 1,-1-1,0 0,1 1,-93-85,67 54,-77-64,86 87,4 5</inkml:trace>
  <inkml:trace contextRef="#ctx0" brushRef="#br0" timeOffset="853.026">1753 649,'-24'43,"-22"34,-4 8,3-5,4-7,9-11,11-11,4-10,5-6,6-5,-2-8,2-2,2-5</inkml:trace>
  <inkml:trace contextRef="#ctx0" brushRef="#br0" timeOffset="1336.738">1866 875,'-8'19,"1"-1,1 1,0 1,2-1,0 1,1 0,1 0,1 0,0 0,2 0,3 19,-4-36,1 0,0 0,-1 0,1 0,0 0,1 0,-1 0,1 0,-1-1,1 1,0 0,0-1,0 0,0 1,0-1,1 0,-1 0,1 0,-1 0,1-1,0 1,-1-1,1 0,0 1,0-1,0 0,0-1,0 1,0-1,1 1,-1-1,0 0,0 0,0 0,0 0,0-1,0 1,3-2,4-1,0 0,-1 0,1-1,-1-1,0 0,0 0,0-1,-1 0,1 0,-2-1,4-2,46-51,-56 59,1 1,0 0,-1 0,1 0,-1 0,1 0,0 0,-1 1,1-1,0 1,-1-1,1 1,-1-1,1 1,-1 0,1 0,-1-1,0 1,1 0,-1 1,0-1,0 0,0 0,0 0,0 1,0-1,0 0,0 1,0-1,-1 1,1-1,0 1,-1-1,0 1,1 0,-1-1,0 1,0-1,0 2,14 21,-9-19,0-1,0 1,0-1,1 0,-1 0,1-1,0 0,0 0,1 0,-1-1,0 0,1 0,-1-1,1 1,0-1,0-1,-1 1,1-1,0-1,0 1,-1-1,1 0,0-1,-1 1,1-1,-1-1,0 1,1-1,-1 0,0 0,-1-1,3 0,0 1,-1-2,0 1,0-1,0 0,0 0,-1-1,0 0,0 0,-1 0,1-1,-2 0,1 0,-1 0,0 0,0-1,-1 0,0 0,0 0,-1 0,0 0,0 0,-1-1,0 1,-1-1,1 1,-2-2,0-104,0 89</inkml:trace>
  <inkml:trace contextRef="#ctx0" brushRef="#br0" timeOffset="3281.88">285 1,'-27'24,"1"1,1 1,2 2,0 0,2 1,1 2,1 0,2 1,1 0,2 2,1-1,2 2,1 0,1 0,-2 27,12-25,1 0,2 0,1 0,2-1,2 1,1-2,2 0,1 0,2-1,16 28,-18-34,1-1,0 0,2-1,1-1,2-1,0 0,1-2,1 0,1-1,1-1,1-1,1-2,0 0,1-1,17 6,-2-5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4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1 819,'14'-5,"19"-1,9 0,3 1,-3 2,-3 1,-3 1,-4 0,-1 1,-2 0,-1 5,-1 2,-4-1</inkml:trace>
  <inkml:trace contextRef="#ctx0" brushRef="#br0" timeOffset="301.066">819 368,'0'74,"-12"195,5-223,-3-1,-2 0,-1-1,-3 0,-20 40,5 1,27-61</inkml:trace>
  <inkml:trace contextRef="#ctx0" brushRef="#br0" timeOffset="629.356">1299 537,'-34'49,"3"1,2 1,2 1,3 2,2 0,-3 18,23-68,0 1,0 0,1 0,0 0,0 0,0 0,0 0,1 0,0 0,0 1,1-1,-1 0,1 0,0 0,1 0,-1 0,1 0,0-1,0 1,0 0,1-1,-1 1,1-1,0 0,1 0,-1 0,1-1,0 1,-1-1,1 0,3 2,0-1,0-1,1 0,-1 0,1 0,-1-1,1 0,0-1,0 0,0 0,0-1,0 0,-1 0,1 0,0-1,0-1,0 1,0-1,-1-1,1 1,-1-1,0 0,0-1,6-3,11-8,1-2,-2 0,0-1,-2-1,20-22,-27 27,0-1,-1 0,-1-1,-1 0,0-1,-1 0,-1-1,0 0,-1 0,-2-1,0 0,0 0,-2-1,0 0,-2 1,0-1,-1 0,-1 0,-1 0,-1 0,-3-16,3 30,1 1,-1 0,0 0,-1 0,1 0,-1 1,0-1,0 1,-1-1,1 1,-1 0,0 0,0 1,0-1,-1 1,1 0,-1 0,1 0,-1 1,0 0,0 0,-1 0,1 0,0 1,0 0,-1 0,1 0,-1 1,1 0,-1 0,1 0,0 1,-1-1,1 1,-1 1,-1 0,-21 4,3 0</inkml:trace>
  <inkml:trace contextRef="#ctx0" brushRef="#br0" timeOffset="999.622">1947 537,'-22'24,"1"0,0 1,2 2,1 0,1 0,2 2,0 0,2 0,2 2,0 1,9-27,0 0,1 1,0 0,0-1,0 1,1 0,0 0,0-1,0 1,1 0,0-1,0 1,0 0,1-1,-1 1,1-1,1 0,-1 0,1 0,0 0,0 0,1 0,-1-1,1 1,0-1,0 0,0 0,1-1,-1 1,1-1,0 0,0 0,0-1,0 0,1 1,-1-2,1 1,1 0,18 2,0-2,0 0,0-1,0-2,0 0,-1-2,1-1,0-1,-1 0,0-2,0-1,-1-1,0-1,0-1,-1-1,-1-1,0-1,-1-1,15-14,-28 22,-1 0,1-1,-2 1,1-1,-1-1,0 1,-1-1,0 0,0 0,-1 0,0 0,-1-1,0 1,0-1,-1 1,0-1,-1 0,0 1,-1-1,0 0,0 1,-1-1,0 1,-1-1,0 1,0 0,-1 0,0 0,-1 1,1-1,-2 1,1 0,-1 1,-1-1,1 1,-1 0,-1 1,1 0,-1 0,0 0,0 1,-1 0,1 1,-5-2,-24 0,1 3</inkml:trace>
  <inkml:trace contextRef="#ctx0" brushRef="#br0" timeOffset="1433.163">2653 1,'-4'10,"-8"22,0 10,1 8,-2 0,0 2,4-4,2-5,-1-5,-1 0,3-1,1-2,-3-2,0-3,1 0,-3-6,1-8</inkml:trace>
  <inkml:trace contextRef="#ctx0" brushRef="#br0" timeOffset="1728.085">2625 227,'0'24,"9"8,9 3,5-4,4-8,-2-2,-2-1,-4 2,-5 1,-5 2,-4 2,-3-4</inkml:trace>
  <inkml:trace contextRef="#ctx0" brushRef="#br0" timeOffset="2200.381">2907 537,'20'-15,"-1"-1,-1-1,-1-1,-1-1,0 0,5-10,52-58,-12 39,-60 49,1 0,-1 0,1 0,-1 0,1 0,-1 0,1 0,-1 1,0-1,0 0,1 1,-1-1,0 1,-1 0,1-1,0 1,0 0,-1-1,1 1,-1 0,1 0,-1 0,0-1,0 1,1 0,-2 0,1 0,0 0,0-1,0 1,-1 0,1 0,-1 0,0-1,0 3,0-3,0 1,0 0,0-1,0 1,1 0,-1 0,0-1,1 1,0 0,-1 0,1 0,0 0,0 0,0 0,0 0,0 0,0-1,1 1,-1 0,1 0,-1 0,1 0,0-1,0 1,0 0,0-1,0 1,0 0,0-1,0 1,0-1,1 0,-1 1,1-1,-1 0,1 0,0 0,-1 0,1 0,0 0,-1-1,1 1,0-1,0 1,0-1,1 1,7-2,1 0,0 0,0-1,0-1,-1 1,1-2,-1 1,0-2,0 1,0-1,5-5,86-28,-99 37,0 1,0 0,-1 0,1 0,0 0,-1 0,1 1,0-1,0 0,-1 1,1 0,0-1,-1 1,1 0,-1-1,1 1,-1 0,1 0,-1 0,0 1,1-1,-1 0,0 0,0 1,0-1,0 1,0-1,0 1,0-1,0 2,5 15</inkml:trace>
  <inkml:trace contextRef="#ctx0" brushRef="#br0" timeOffset="2577.429">2964 171,'-34'19,"-20"11,-2 6,5-4,10-3,8-5,10-3,8-5</inkml:trace>
  <inkml:trace contextRef="#ctx0" brushRef="#br0" timeOffset="3135.426">2258 876,'52'-10,"47"-8,16 0,3 2,-9 4,-14 0,-8 1,-10 3,-12 2,-9 3,-8 1,-8 2,-6 0,-4 1,-6-1</inkml:trace>
  <inkml:trace contextRef="#ctx0" brushRef="#br0" timeOffset="3601.015">2907 848,'-86'517,"88"-447,-2-68,0 0,1-1,-1 1,1 0,-1-1,1 1,0-1,0 1,0-1,0 1,0-1,0 1,0-1,0 0,0 0,1 0,-1 0,0 0,1 0,-1 0,1 0,-1 0,1-1,0 1,-1 0,1-1,0 0,-1 1,1-1,0 0,-1 0,1 0,0 0,0 0,-1 0,1 0,1-1,13-4,-1 0,0 0,0-2,0 0,-1-1,0 0,10-9,-10 9,164-112,-176 118,0 1,0 0,0 0,0 0,0 0,0 0,0 1,1-1,-1 1,0-1,1 1,-1 0,0 0,1 0,-1 0,0 0,1 1,-1-1,0 1,1-1,-1 1,0 0,0 0,0 0,0 0,0 0,0 0,0 1,0-1,0 1,-1-1,1 1,0 0,-1 0,1 0,-1-1,0 1,0 1,0-1,0 0,0 0,0 0,-1 0,1 1,0-1,-1 0,0 1,0 1,19 66,-8-56</inkml:trace>
  <inkml:trace contextRef="#ctx0" brushRef="#br0" timeOffset="4936.098">4120 565,'-2'19,"-1"0,-1 0,-1-1,0 0,-1 0,-1 0,-1-1,-1 0,0 0,-1-1,-3 3,-25 49,30-54,1 0,0 1,1 0,1 0,0 0,1 0,1 1,0 0,1-1,1 1,0 16,2-28,0 0,0 0,0-1,0 1,1 0,-1-1,1 1,0-1,0 1,0-1,1 0,-1 0,1 0,-1 0,1 0,0-1,0 1,1-1,-1 0,0 0,1 0,-1 0,1-1,0 1,-1-1,1 0,0 0,0 0,0-1,7 3,-1-2,1 1,-1-2,1 1,0-2,-1 1,1-1,0-1,-1 0,4-1,38-25,-33 12</inkml:trace>
  <inkml:trace contextRef="#ctx0" brushRef="#br0" timeOffset="5315.113">3754 424,'44'-22,"4"0,-1-2,-1-2,-1-2,-2-2,39-34,-3-48,-78 111,0-1,0 1,0-1,-1 1,1 0,1 0,-1-1,0 1,0 0,0 0,1 0,-1 0,0 0,1 0,-1 1,1-1,-1 0,1 1,-1-1,1 1,-1 0,1-1,0 1,-1 0,1 0,0 0,-1 0,1 0,-1 0,1 1,0-1,-1 0,1 1,-1-1,1 1,-1 0,1-1,-1 1,1 0,-1 0,1 1,42 56,51 133,-87-175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1 217,'7'-3,"32"-14,1 2,1 2,1 1,-1 3,19-2,-42 11,0 1,0 1,0 0,0 1,0 1,-1 1,0 0,0 1,14 8,20 5,-50-18,1 0,0 0,-1 1,1-1,0 0,0-1,0 1,0 0,0 0,0-1,0 1,0-1,0 0,0 0,0 0,0 0,0 0,0 0,0 0,0-1,0 1,0-1,0 1,0-1,0 0,0 0,0 0,0 0,-1 0,1 0,0 0,-1-1,1 1,-1-1,1 1,-1-1,0 1,1-1,-1 0,0 0,0 0,-1 1,1-1,0 0,0 0,-1 0,1 0,-1 0,0 0,0-2,-2-5,-1-1,-1 1,0 0,0 0,0 0,-1 0,-1 1,0 0,0 0,0 1,-1-1,0 1,0 1,-1-1,0 1,0 1,0 0,-1 0,-2-1,-41-6,47 16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0 706,'73'27,"-31"-16,1-3,0-1,0-2,1-2,-1-2,40-5,2 3,-73 1</inkml:trace>
  <inkml:trace contextRef="#ctx0" brushRef="#br0" timeOffset="243.29">0 1073,'39'5,"31"-3,9-3,-5 0,-9 0,-11 0,-11 0,-11 0</inkml:trace>
  <inkml:trace contextRef="#ctx0" brushRef="#br0" timeOffset="1316.428">1185 424,'-52'106,"5"2,-29 103,27 20,49-228,-1-1,0 1,1-1,0 1,-1 0,1-1,0 1,0 0,0-1,1 1,-1 0,1-1,-1 1,1-1,0 1,0-1,0 1,1-1,-1 0,0 0,1 1,-1-1,1 0,0 0,0 0,0-1,0 1,0 0,0-1,0 1,1-1,-1 0,0 0,1 1,-1-2,1 1,-1 0,1 0,0-1,-1 0,1 1,-1-1,1 0,0 0,-1-1,1 1,0 0,-1-1,1 0,1 0,12-6,0 0,0-1,-1-1,0-1,0 0,-1 0,-1-2,0 0,10-10,-12 11,24-24,-7 4</inkml:trace>
  <inkml:trace contextRef="#ctx0" brushRef="#br0" timeOffset="1582.457">1636 565,'-14'16,"-21"19,2 2,2 2,1 1,2 1,2 1,2 2,1 0,-3 16,24-56,0 0,0 0,1 0,0 0,0 0,0 0,0 1,1-1,-1 0,1 1,0-1,0 0,1 0,-1 1,1-1,0 0,0 0,1 0,-1 0,1 0,0 0,0 0,0-1,0 1,1-1,-1 1,1-1,0 0,0 0,0 0,1 0,-1-1,1 1,-1-1,1 0,0 0,0 0,0-1,0 1,0-1,0 0,2 0,8-1,-1 0,0-1,1 0,-1-2,0 1,0-2,0 1,0-2,-1 0,0 0,0-1,0-1,-1 0,0 0,0-1,-1-1,0 0,0 0,-1-1,0 0,-1-1,0 1,-1-2,0 1,0-1,-2 0,1 0,-2-1,1 0,-2 1,0-1,0-1,-1 1,0-6,-1 5,0 1,0-1,-1 0,-1 1,0-1,-1 1,0-1,-1 1,-1 0,0 0,-1 0,0 0,-1 1,0 0,-1 0,0 1,-1 0,0 0,-3-2,8 11,0-1,0 1,0 0,0 0,-1 0,1 1,-1-1,1 1,-1-1,1 1,-1 0,0 1,0-1,1 1,-1 0,0-1,0 2,0-1,1 0,-1 1,0 0,-2 0,-12 5</inkml:trace>
  <inkml:trace contextRef="#ctx0" brushRef="#br0" timeOffset="1933.79">2060 650,'-30'19,"0"1,2 1,0 2,2 1,0 1,2 1,1 1,-9 15,29-39,0 0,0 0,1 0,-1 1,1 0,-1-1,1 1,1 0,-1 0,0 0,1 0,0 0,0 1,0-1,0 0,1 0,0 1,0-1,0 0,0 1,1-1,-1 0,1 0,0 1,1-1,-1 0,1 0,-1 0,1 0,1-1,-1 1,0 0,4 0,0 0,0 0,0-1,0 0,0 0,1 0,-1-1,1 1,0-2,-1 1,1-1,0 0,0 0,0-1,0 0,0 0,0-1,0 0,0 0,4-2,134-50,-126 44,-1 0,0-1,0-1,-1-1,-1 0,0-1,0-1,-2 0,0-1,0-1,-1 0,-1-1,-1 0,0-1,-2 0,0-1,-1 0,0 0,-2-1,0 1,-2-1,0-1,0-8,-4 23,-1-1,0 1,-1-1,1 1,-1 0,-1 0,1 0,-1 0,0 0,0 1,0-1,-1 1,0 0,0 0,-1 0,1 0,-1 1,0 0,0 0,0 0,-1 1,0 0,1 0,-1 0,0 0,0 1,0 0,-1 0,1 1,0 0,-1 0,1 1,-1-1,1 1,-1 1,1-1,-1 1,1 0,0 1,-1-1,-2 2,-72 51,63-36</inkml:trace>
  <inkml:trace contextRef="#ctx0" brushRef="#br0" timeOffset="2315.945">2653 311,'0'9,"0"19,0 8,0 8,-5 1,-2-2,1-3,1 0,2-1,0-3,2-2,1-2,0-3,0 0,0-10,5-14,2-12,0-5</inkml:trace>
  <inkml:trace contextRef="#ctx0" brushRef="#br0" timeOffset="2594.696">2936 340,'-34'28,"-21"15,0 5,13-6,19-11,18-4,15-8,10-7,2-1,2-2,2-2,-4 2,0-1,-5 4,0-1,-2-2</inkml:trace>
  <inkml:trace contextRef="#ctx0" brushRef="#br0" timeOffset="3043.605">3048 763,'30'-61,"3"2,2 1,29-33,-16 48,-47 44,1 0,0-1,-1 1,1 0,-1 0,1 1,-1-1,1 0,-1 0,0 1,0-1,0 1,0-1,0 1,0 0,0-1,0 1,0 0,-1-1,1 1,-1 0,1 0,-1 0,0-1,0 1,0 0,0 0,0 0,0 0,0 0,-1 0,4 14,-2-14,0-1,-1 1,1-1,0 1,0-1,0 1,0-1,0 0,0 0,0 0,1 1,-1-1,0 0,1-1,-1 1,1 0,-1 0,1 0,-1-1,1 1,-1-1,1 1,0-1,-1 0,1 0,0 0,-1 0,1 0,0 0,-1 0,1 0,0-1,-1 1,1 0,-1-1,1 0,-1 1,1-1,60-32,-60 32,5-3,-5 1,1 1,-1 0,0 0,1 0,-1 0,1 0,0 1,-1-1,1 1,0 0,0 0,0 0,0 0,0 0,0 1,0-1,1 1,-1 0,0 0,0 0,0 1,0-1,0 0,0 1,0 0,0 0,0 0,0 0,0 1,0-1,0 1,0-1,61 62,-48-53</inkml:trace>
  <inkml:trace contextRef="#ctx0" brushRef="#br0" timeOffset="3302.034">4092 283,'-766'652,"450"-390,296-246,4-3</inkml:trace>
  <inkml:trace contextRef="#ctx0" brushRef="#br0" timeOffset="3717.468">3754 904,'-26'30,"2"2,1 1,2 0,1 2,-11 28,29-62,1 1,-1-1,1 1,0-1,0 1,0 0,0 0,0-1,0 1,0 0,1 0,-1 0,1 0,-1 0,1 0,0 0,0 0,0 0,0-1,0 1,0 0,0 0,0 0,1 0,-1 0,1 0,0 0,0 0,-1 0,1-1,0 1,0 0,1-1,-1 1,0-1,0 1,1-1,-1 1,1-1,0 0,-1 0,1 0,0 0,-1 0,1 0,0 0,0-1,0 1,0-1,0 1,0-1,12-4,0 0,0-1,0-1,-1 0,0-1,0 0,-1-1,10-9,18-8,-20 12,-7 4,0 1,0 1,1 0,0 0,0 1,0 1,1 0,7 0,-21 5,1-1,0 1,0 0,-1-1,1 1,0 0,0 0,-1 0,1 1,0-1,0 0,-1 1,1-1,0 1,-1-1,1 1,0 0,-1 0,1 0,-1 0,1 0,-1 0,0 0,1 0,-1 0,0 1,0-1,0 1,0-1,0 1,0-1,0 1,-1-1,1 1,0 0,-1-1,1 1,-1 0,0 0,0 0,-7 76,4-59,2-17,1 0,-1 0,1 1,0-1,0 0,0 0,0 0,0 1,0-1,0 0,1 0,-1 0,1 0,0 0,-1 0,1 0,0 0,0 0,1 0,-1 0,0 0,1-1,-1 1,0 0,1-1,0 1,0-1,14 7</inkml:trace>
  <inkml:trace contextRef="#ctx0" brushRef="#br0" timeOffset="4816.609">3810 621,'-2'26,"-2"1,-1-1,-1 0,-1-1,-1 0,-1 0,-2-1,-10 20,-38 104,53-124</inkml:trace>
  <inkml:trace contextRef="#ctx0" brushRef="#br0" timeOffset="8169.299">1072 0,'-4'1,"-1"-1,0 1,1 0,0 0,-1 0,1 0,0 1,-1 0,1 0,0 0,0 0,1 1,-1-1,0 1,1 0,0 0,-1 1,1-1,0 1,1-1,-3 4,1-2,-27 35,2 2,2 2,2 0,2 1,1 2,3 0,2 1,2 1,2 0,2 1,3 0,1 1,3 0,3 46,-1-52,2-1,3 0,1 1,2-1,2 0,3 1,-8-32,1 0,1 0,0 0,0-1,1 0,1 0,0-1,0 0,1 0,1 0,0-1,0-1,1 1,0-1,1-1,0 0,0-1,1 0,0-1,0 0,12 4,51 6,-44-14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2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677 396,'-141'304,"139"-300,-1 0,0 0,1 0,-1 1,1-1,1 1,-1 0,0 0,1-1,0 1,0 0,1 0,0 0,-1 0,1 0,1 0,-1 0,1 0,0 0,0 0,0-1,1 1,0 0,0-1,0 1,0-1,1 1,0-1,-1 0,2 0,-1-1,0 1,1 0,0-1,-1 0,3 1,10 1,0-1,0-1,1 0,-1-1,1-1,0 0,-1-2,1 0,0 0,19-1,15-4,-32-1</inkml:trace>
  <inkml:trace contextRef="#ctx0" brushRef="#br0" timeOffset="365.1">480 227,'43'-34,"19"-15,4-5,-4 7,-14 17,-14 17,-13 17,-5 12,-6 8,1-1,3 2,4-4,3-1,4-3,2-6,-4-3</inkml:trace>
  <inkml:trace contextRef="#ctx0" brushRef="#br0" timeOffset="775.63">0 2,'34'48,"15"39,0 16,-9-2,-11-12,-10-12,-9-9,-6-12,-8-5,-8-7,-3-2,-2-2,-5 1,-7-1,-3-4,-2-2,5-7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1 159,'109'-115,"-108"113,-1 1,1 0,0-1,-1 1,1 0,0 0,0 0,-1-1,1 1,0 0,0 0,0 0,0 0,1 1,-1-1,0 0,0 0,0 1,1-1,-1 0,0 1,1-1,-1 1,1 0,-1 0,0-1,1 1,-1 0,1 0,-1 0,1 0,-1 1,0-1,1 0,-1 0,1 1,-1-1,0 1,1 0,-1-1,0 1,0 0,1 0,-1-1,0 1,0 0,0 0,0 0,0 0,0 1,-1-1,1 0,0 0,0 0,0 2,43 228,-7-5,-9-30,-28-191,1 1,-1 0,1 0,0-1,0 1,0 0,1 0,0 0,0-1,1 1,-1-1,1 0,0 0,1 0,-1 0,3 2,-5-7,1 0,-1 0,1-1,-1 1,1-1,-1 1,0-1,1 1,-1-1,0 0,1 0,-1 0,0 1,0-1,0 0,0-1,0 1,0 0,0 0,0 0,0 0,-1-1,1 1,-1 0,1-1,0 1,-1-1,0 1,1-1,0-1,102-258,-64 171,3 3,4 1,55-76,-43 92,-53 68</inkml:trace>
  <inkml:trace contextRef="#ctx0" brushRef="#br0" timeOffset="1533.947">1524 328,'-9'24,"-14"23,-6 7,-4 0,4-5,1-5,2-6,0 0,0-1,-1-2,-1-3,5-2,2 0,3-2,11-5,6-11,3-8</inkml:trace>
  <inkml:trace contextRef="#ctx0" brushRef="#br0" timeOffset="2117.675">2033 385,'-18'4,"-25"5,1 1,1 2,0 1,1 3,0 1,1 2,1 2,-7 7,43-28,0 1,1-1,-1 1,1 0,-1 0,1-1,0 1,-1 0,1 0,0 1,0-1,-1 0,1 0,0 1,0-1,0 0,1 1,-1-1,0 1,0-1,1 1,-1-1,1 1,0 0,-1-1,1 1,0 0,0-1,0 1,0 0,0-1,0 1,0 0,1-1,-1 1,1-1,-1 1,1 0,0-1,-1 1,1-1,0 0,0 1,0-1,0 0,0 1,0-1,1 0,-1 0,0 0,1 0,-1 0,0 0,1 0,158 13,-159-14,-1 0,1 0,0 1,0-1,0 0,0 1,-1-1,1 1,0-1,-1 1,1-1,0 1,-1-1,1 1,0 0,-1 0,1-1,-1 1,1 0,-1 0,0-1,1 1,-1 0,0 0,0 0,1-1,-1 1,0 0,0 0,0 0,0 0,0 0,0 0,0-1,0 1,-1 0,1 0,0 0,0 0,-1 0,1-1,0 1,-1 0,1 0,-1-1,1 1,-1 0,0-1,1 1,-32 33,3-11,14-13,0 2,1 0,1 0,0 1,0 1,2 0,-1 1,2 0,-3 5,12-18,0 0,0 0,0 0,1 0,-1 0,0 0,1 0,-1 0,1 0,0 0,0 0,0 0,0 0,0 0,0 1,0-1,1 0,-1 0,1 0,-1 0,1 0,0 0,0 0,0 0,0-1,0 1,0 0,1 0,-1-1,0 1,1-1,0 1,-1-1,1 0,0 0,-1 1,1-1,0 0,0-1,0 1,0 0,0-1,0 1,0-1,0 1,1-1,-1 0,1 0,10 0,0 0,0-1,-1-1,1 0,-1 0,1-2,-1 1,0-2,0 1,-1-2,1 1,8-7,14-5,-10 6</inkml:trace>
  <inkml:trace contextRef="#ctx0" brushRef="#br0" timeOffset="97878.164">847 244,'-2'60,"0"-36,2-1,0 0,1 0,1 0,1 0,2 0,6 21,-11-42,0-1,0 0,1 1,-1-1,0 0,1 0,-1 0,1 1,-1-1,1 0,0 0,-1 0,1 0,0 0,0 0,0 0,0 0,0 0,0-1,0 1,0 0,0 0,0-1,0 1,0-1,1 1,-1-1,0 0,0 1,1-1,-1 0,0 0,1 0,-1 0,0 0,0 0,1 0,-1 0,0 0,0-1,1 1,-1-1,0 1,0-1,0 1,1-1,-1 1,0-1,0 0,49-52,-41 43,0-3,1 2,0-1,0 2,1-1,0 1,1 1,0 0,13-7,-22 16,0 0,-1 0,1 0,0 0,-1 0,1 1,-1-1,1 1,-1-1,1 1,-1 0,1 0,-1 1,0-1,1 0,-1 1,0-1,0 1,0 0,0-1,0 1,-1 0,1 0,-1 0,1 1,-1-1,0 0,1 1,-1-1,0 0,-1 1,1-1,0 1,-1 0,1-1,-1 1,0-1,0 1,25 44,-23-46,-1 0,1 0,-1-1,0 1,1 0,0 0,-1-1,1 1,-1-1,1 0,0 1,-1-1,1 0,0 0,-1 0,1 0,0 0,-1 0,1-1,0 1,-1-1,1 1,-1-1,1 1,-1-1,1 0,-1 0,1 0,-1 0,0 0,1 0,-1 0,0 0,0 0,0-1,1 0,36-53,-37 54,109-253,-72 182,-27 54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4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0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1,'-24'28,"-13"20,-5 6,1 4,1-4,4-6,7-6,4-6,1-4,6-2,0-2,3-1,0 0,2 0,3-5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1 162,'0'-1,"0"0,0 0,0 0,0 0,1 0,-1 0,1 0,-1 0,0 0,1 0,-1 0,1 1,0-1,-1 0,1 0,0 0,0 1,-1-1,1 0,0 1,0-1,0 1,0-1,0 1,0-1,-1 1,1 0,0-1,0 1,0 0,1 0,-1 0,0 0,0 0,0 0,0 0,0 0,0 0,0 0,0 1,0-1,0 0,0 1,0-1,0 0,-1 1,1 0,0-1,0 1,0-1,0 1,-1 0,1 0,0-1,-1 1,1 0,-1 0,1 0,-1 0,1 0,0 0,27 63,67 365,-74-331,-13-51,3-1,1 0,3-1,3 5,5-14,-23-36,1 1,-1-1,1 1,-1-1,1 1,-1-1,1 1,-1-1,1 0,-1 1,1-1,-1 0,1 1,0-1,-1 0,1 0,-1 0,1 0,0 1,-1-1,1 0,0 0,-1 0,1 0,0 0,-1-1,1 1,0 0,-1 0,1 0,-1 0,1-1,0 1,-1 0,1-1,-1 1,1 0,-1-1,1 1,-1-1,1 1,-1-1,1 1,-1-1,0 1,1-1,-1 1,0-1,1 0,-1 1,0-1,0 1,0-1,1 0,-1 1,0-1,0 0,0 1,0-1,0 0,0 1,85-426,-54 300,6 1,20-39,16-1,-67 166,-5 10</inkml:trace>
  <inkml:trace contextRef="#ctx0" brushRef="#br0" timeOffset="4748.253">762 641,'-225'287,"222"-285,2 0,0 1,0-2,0 1,-1 0,1 0,-1 0,1 0,-1-1,0 1,1-1,-1 0,0 1,0-1,0 0,0 0,0 0,-1 0,1 0,0-1,0 1,-1-1,1 1,0-1,11-40,13 3,2 0,2 1,2 2,1 1,1 1,1 1,13-6,-35 29,45-30,-53 37,0 0,0 1,1-1,-1 1,0-1,0 1,1-1,-1 1,0 0,1 0,-1-1,0 1,0 0,1 0,-1 1,0-1,1 0,-1 0,0 1,1-1,-1 0,0 1,0-1,1 1,-1 0,0-1,0 1,0 0,0 0,0 0,0 0,0 0,0 0,0 0,-1 0,1 0,0 0,-1 0,1 0,-1 1,1-1,-1 0,1 0,11 135,18 27,-30-162,1 0,-1 0,0 0,1 0,-1 0,0 0,0 0,0-1,0 1,0 0,0 0,0 0,0 0,0 0,0 0,-1 0,1 0,0 0,-1 0,1 0,-1 0,1 0,-1 0,1-1,-1 1,1 0,-1 0,0-1,0 1,1 0,-1-1,0 1,0-1,0 1,1-1,-1 1,0-1,0 0,0 1,0-1,0 0,0 0,0 0,0 1,0-1,0 0,0 0,0-1,0 1,0 0,0 0,0 0,0-1,0 1,0-1,-58-18,-134-49,175 60</inkml:trace>
  <inkml:trace contextRef="#ctx0" brushRef="#br0" timeOffset="5962.603">1299 586,'3'-15,"0"-1,-11 22,-57 94,-91 136,137-209,1 1,2 0,0 1,3 1,0 1,2 0,-4 18,16-13,6-31</inkml:trace>
  <inkml:trace contextRef="#ctx0" brushRef="#br0" timeOffset="6678.569">1666 839,'-1'-4,"0"0,0 0,0-1,-1 1,0 0,1 0,-1 1,-1-1,1 0,0 1,-1-1,0 1,0 0,0-1,0 1,0 1,-1-1,1 1,-1-1,0 1,0 0,0 0,0 0,0 1,0 0,0 0,0 0,-1 0,1 0,0 1,-1 0,1 0,0 0,-1 0,1 1,0 0,-1-1,1 2,0-1,0 0,0 1,0 0,0 0,0 0,-4 0,-1 0,0 1,1 0,0 0,0 1,0 0,0 0,0 1,1 0,0 1,0-1,0 1,1 1,0-1,0 1,1 0,0 0,0 1,0 0,1 0,0 0,1 0,0 0,0 1,0 4,4-10,0 1,0-1,1 1,0-1,-1 1,1-1,0 0,1 0,-1 0,1 0,-1 0,1-1,0 1,0-1,0 1,0-1,0 0,1-1,-1 1,1 0,-1-1,1 0,-1 0,1 0,0 0,0 0,-1-1,1 0,0 0,0 0,0 0,-1 0,1-1,0 0,0 0,1 0,19 1,-23 0,-1 0,1-1,0 1,-1 0,1 0,0 0,-1-1,1 1,0 0,0 0,-1 0,1 0,0 0,-1 0,1 0,0 1,0-1,-1 0,1 0,0 0,-1 1,1-1,-1 0,1 1,0-1,-1 1,1-1,-1 1,1-1,-1 1,1-1,-1 1,1-1,-1 1,0-1,1 1,-1 0,0-1,1 1,-1 0,0-1,0 1,0 0,0-1,0 1,0 0,0 0,0-1,0 1,0 0,0-1,0 1,0 0,0-1,-1 1,1 0,0-1,0 1,-1 0,1 0,-34 32,31-30,-128 112,129-113,1 0,-1 0,1 0,0 0,0 1,-1-1,1 1,1-1,-1 1,0-1,1 1,-1-1,1 1,0 0,0-1,0 1,0 0,0-1,1 1,-1-1,1 1,-1-1,1 1,0-1,0 1,0-1,1 0,-1 1,0-1,1 0,0 0,-1 0,1 0,0 0,0 0,0-1,0 1,0-1,1 1,99 36,-89-36,-1-2,1 0,0 0,-1-1,1 0,-1-1,1-1,-1 0,5-2,2-1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6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0 259,'36'-11,"8"-6,2 2,0 3,1 1,0 2,1 3,28 0,213 38,-155-38,-133 6,0 0,-1 0,1 0,-1-1,1 1,-1 0,1 0,-1-1,1 1,-1 0,1-1,-1 1,1-1,-1 1,1 0,-1-1,0 1,1-1,-1 1,0-1,1 0,-1 1,0-1,0 1,0-1,1 1,-1-1,0 0,0 1,0-1,0 1,0-1,0 0,0 1,0-1,0 1,0-1,-1 1,1-1,0 0,0 1,-1-1,1 1,0-1,0 1,-1-1,1 1,-1-1,1 1,0-1,-1 1,1 0,-1-1,1 1,-1 0,1-1,-1 1,1 0,-1 0,0-1,1 1,-1 0,0 0,-41-27,36 23,-161-120,150 108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1,'29'5,"28"1,10 0,3-6,-6-3,-9-1,-4 1,-6 0,-5 0,-6 2,-3 0,-3 1,0 0,-1 0,0 0,-4 1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1,'44'10,"37"-3,15-1,1-2,-7-2,-8-1,-10-1,-11-1,-12 1,-14 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5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1 145,'176'-115,"-173"112,-1 0,1 1,1-1,-1 1,0-1,1 1,-1 0,1 1,-1-1,1 1,0-1,0 1,-1 0,1 0,0 1,0-1,0 1,0 0,0 0,0 0,0 1,0-1,0 1,0 0,0 0,0 1,-1-1,1 1,0-1,-1 1,0 0,2 1,18 27,-1 0,-1 2,-2 0,-1 1,-2 1,10 30,-13-34,-2 0,-1 1,-1 1,-2 0,-1 0,-1 0,-2 0,-1 1,-2 0,-1-1,-1 1,-2-1,-2 1,-1-2,-1 1,-11 28,12-48,1 0,-2 0,0 0,0-1,-1-1,0 1,-1-1,0-1,-1 0,1 0,-2-1,1 0,-1-1,-1-1,1 0,-13 4,23-9,-1 0,1 0,0-1,-1 1,1-1,-1 1,1-1,-1 0,1 0,-1 0,1-1,-1 1,1 0,-1-1,1 0,-1 1,1-1,0 0,-1 0,1 0,0-1,0 1,0 0,0-1,0 0,0 1,0-1,1 0,-1 0,1 0,-1 0,1 0,0 0,-1-1,1 1,0 0,1-1,-1 1,0 0,1-1,-1 1,1-1,0 1,0-1,0 1,0-1,0 1,0-1,1-1,6-32,1 0,2 1,2 0,1 0,1 1,14-22,7-20,-3 7,-17 45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6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1 382,'112'-120,"6"4,23-10,-140 125,-1 0,1-1,0 1,-1 0,1 0,0 0,0 0,0 0,0 0,0 0,0 0,0 0,1 0,-1 1,0-1,0 0,1 1,-1-1,0 1,1-1,-1 1,1 0,-1 0,0 0,1 0,-1-1,1 2,-1-1,0 0,1 0,-1 0,1 1,-1-1,0 1,0-1,1 1,-1-1,0 1,0 0,1 0,-1-1,0 1,0 0,0 0,0 0,0 0,0 1,-1-1,2 1,44 159,21-51,-56-93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7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1,'-34'38,"-10"27,-4 3,7-6,11-8,5-9,7-7,2-10,3-5,5-7</inkml:trace>
  <inkml:trace contextRef="#ctx0" brushRef="#br0" timeOffset="487.809">702 113,'-9'-3,"1"2,0-1,-1 1,1 0,-1 1,1 0,-1 0,1 1,0 0,-1 0,-6 3,10-3,-14 3,0 1,0 1,1 1,0 0,0 2,1 0,0 0,0 2,1 0,0 1,1 1,1 0,-11 13,23-25,1 0,-1 1,1-1,-1 0,1 1,0-1,0 1,-1-1,1 1,0-1,1 1,-1 0,0 0,0-1,1 1,-1 0,1 0,-1 0,1 0,0-1,0 1,0 0,0 0,0 0,0 0,1 0,-1 0,1 0,-1-1,1 1,-1 0,1 0,0-1,0 1,0 0,0-1,0 1,1-1,-1 1,0-1,1 0,-1 1,0-1,1 0,0 0,-1 0,1 0,0 0,-1-1,1 1,0 0,0-1,0 1,0-1,0 0,0 0,49 6,-45-7,-1 1,1 0,-1 0,0 0,1 1,-1 0,0 0,1 0,-1 1,0-1,0 1,0 1,0-1,-1 1,1 0,0 0,-1 0,0 0,1 2,-5-1,1 0,-1 0,0 0,0 0,-1 0,1 1,-1-1,0 0,0 0,0 0,-1-1,0 1,1 0,-1 0,0-1,-1 1,1-1,-1 0,1 1,-1-1,0 0,0-1,0 1,-1-1,1 1,-1-1,1 0,-1 0,-2 0,-131 95,136-96,-1-1,1 1,-1 0,1 0,0 0,-1 0,1 0,0 0,0 0,0 0,0 0,0 1,0-1,0 0,0 1,0-1,1 1,-1-1,0 1,1-1,0 1,-1 0,1-1,0 1,0-1,0 1,0 0,0-1,0 1,0-1,0 1,1 0,-1-1,1 1,-1-1,1 1,0-1,-1 1,1-1,0 0,0 1,0-1,0 0,0 1,0-1,1 0,-1 0,0 0,0 0,1 0,-1-1,1 1,-1 0,1-1,-1 1,1-1,-1 1,1-1,-1 0,2 1,14 2,0-1,0-1,0 0,0-1,1-1,-1-1,-1 0,1-1,8-3,50-6,76 7,-128 5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1 357,'1'-3,"1"-8,1 1,1 1,-1-1,2 0,-1 1,2 0,-1 0,1 0,0 1,1 0,1-2,-7 10,1 0,-1 0,0 0,0 0,1 0,-1 0,0 0,0 0,1 0,-1 1,0-1,0 0,0 1,1-1,-1 1,0-1,0 1,0 0,0 0,0-1,0 1,0 0,0 0,-1 0,1 0,0 0,0 0,-1 0,1 0,-1 0,1 0,-1 0,1 1,-1-1,0 0,1 0,-1 1,0-1,0 0,0 0,0 1,2 2,91 286,-10 41,-67-291,-15-40,-1 1,0-1,1 1,-1-1,1 1,-1-1,1 0,-1 1,1-1,-1 0,1 0,-1 1,1-1,0 0,-1 0,1 0,-1 1,1-1,0 0,-1 0,1 0,-1 0,1 0,0 0,-1-1,1 1,-1 0,1 0,0 0,-1 0,1-1,-1 1,1 0,-1-1,1 1,-1 0,1-1,-1 1,1-1,-1 1,0 0,1-1,-1 1,1-1,-1 1,0-1,0 0,1 1,-1-1,0 1,0-1,0 0,0 1,1-1,-1 1,0-1,0 0,0 1,0-1,0 1,-1-1,1 0,0 1,0-1,0 0,84-252,-44 145,5 2,58-98,24-6,-96 173,-21 32</inkml:trace>
  <inkml:trace contextRef="#ctx0" brushRef="#br0" timeOffset="1072.207">903 554,'-26'63,"-2"-1,-3-2,-2-1,-27 34,56-87,-40 59,215-304,-14 63,-150 169,-7 6,1-1,-1 1,1 0,-1 0,1-1,-1 1,1 0,0 0,0 0,0 0,0-1,0 1,0 1,0-1,0 0,0 0,0 0,0 0,0 1,1-1,-1 1,0-1,0 1,1-1,-1 1,0 0,1-1,-1 1,1 0,-1 0,0 0,1 0,-1 0,0 1,1-1,-1 0,1 1,-1-1,0 1,0-1,1 1,-1-1,0 1,0 0,0 0,0 0,0 0,0-1,0 1,0 1,0-1,0 0,0 1,5 139,-9-90,3-25,1-1,0 0,2 0,1 0,1 0,1-1,1 1,2 2,-8-1,-31-42,25 12,-33-21,-142-77,85 69,69 25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9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1,'-19'48,"-26"35,-9 8,-1-11,9-20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0 399,'72'-29,"0"2,1 4,2 4,0 2,40-1,17 7,2 5,84 10,-45 0,566-5,-92-51,-447 30,107-13,-36 2,166 6,-63-1,-194 18,44-19,-84 12,-140 17,1 0,-1-1,1 1,-1 0,1 0,-1 0,1-1,-1 1,1 0,-1 0,1 0,-1 0,1 0,-1 0,1 0,0 0,-1 0,1 0,-1 0,1 1,-1-1,1 0,-1 0,1 0,-1 1,1-1,-1 0,0 1,1-1,-1 0,1 1,-1-1,0 0,1 1,-1-1,0 1,1-1,-1 1,0-1,0 1,1-1,-1 1,0-1,0 1,0-1,0 1,0-1,0 1,0-1,0 1,0-1,0 1,0 0,0-1,0 1,0-1,0 1,-1-1,-25 22,9-14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9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1,'-16'90,"-8"167,-10-3,6-33,5-66,13-141,7-18</inkml:trace>
  <inkml:trace contextRef="#ctx0" brushRef="#br0" timeOffset="263.508">1 594,'28'0,"25"0,8 0,-3 0,-5 0,-7 0,-7 0,-5 0,-3 0,-3 0,-1 0,-5 0</inkml:trace>
  <inkml:trace contextRef="#ctx0" brushRef="#br0" timeOffset="814.681">734 565,'-8'16,"-1"0,2 0,0 1,1 0,1 0,1 1,0 0,1-1,1 1,1 0,0 0,1 0,1 0,1 0,4 17,-5-32,0-1,0 1,0 0,0-1,1 1,-1-1,1 0,-1 1,1-1,0 0,0 0,0 0,0 0,1-1,-1 1,0-1,1 1,-1-1,1 0,-1 0,1 0,0 0,0 0,-1 0,1-1,0 0,0 1,0-1,-1 0,1 0,0-1,0 1,0 0,-1-1,1 0,0 0,-1 0,1 0,0 0,-1 0,8-4,0-1,0 0,-1 0,0-1,0 0,-1-1,1 0,-2 0,5-6,124-171,-136 183,1 1,-1 0,0-1,1 1,0 0,-1 0,1-1,0 1,-1 0,1 0,0 0,0 0,0 0,0 0,0 0,0 0,0 0,0 1,1-1,-1 0,0 1,0-1,1 1,-1-1,0 1,1-1,-1 1,0 0,1 0,-1 0,0 0,1 0,-1 0,1 0,-1 0,0 1,1-1,-1 0,0 1,1-1,-1 1,0-1,0 1,1 0,-1 0,0-1,0 1,0 0,0 0,0 0,0 0,0 0,-1 0,1 1,0-1,73 153,-48-85,-2 1,-4 1,-3 0,-3 2,-3 0,-2 18,-7-66,-1 0,-1 0,-2 0,0-1,-2 1,0 0,-2-1,0 0,-2 0,-1-1,-1 0,0 0,-2-1,-1 0,-13 17,21-33,-1 0,0-1,0 1,0-1,-1 0,1-1,-1 1,0-1,-1-1,1 1,-1-1,1-1,-1 1,0-1,0-1,0 1,0-2,0 1,0-1,-3 0,7-3,0 0,1 0,-1-1,1 1,-1-1,1 0,1 0,-1 0,0-1,1 1,0 0,0-1,0 0,0 1,1-1,0 0,0 0,0 0,1 0,0 0,-1 0,2 0,-1 0,1 0,-1 1,1-1,1 0,-1 0,2-3,8-36,1 1,2 1,2 0,2 1,2 1,11-17,-27 50,15-28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76,'0'-1,"-1"1,1-1,0 1,-1-1,1 1,0-1,-1 1,1-1,0 1,0-1,0 1,-1-1,1 0,0 1,0-1,0 1,0-1,0 1,0-1,0 0,0 1,0-1,1 1,-1-1,0 1,0-1,0 0,1 1,-1-1,0 1,0-1,1 1,-1 0,1-1,-1 1,0-1,1 1,-1 0,1-1,-1 1,1 0,-1-1,1 1,-1 0,1 0,-1-1,1 1,-1 0,1 0,0 0,-1 0,1 0,-1 0,1 0,0 0,-1 0,1 0,0 0,39-6,-39 6,428 0,-288-11,-51-17,-84 21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1,'20'9,"24"4,11-1,0-2,-4-3,-2-2,-3-3,-11-6,-5-3,-4 1,-1 0,-1 2,2 2,-5 0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7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1 169,'2'-6,"1"-1,0 1,0 0,1 1,-1-1,1 1,1-1,-1 1,1 0,0 1,0-1,0 1,0 0,1 0,0 1,0-1,0 1,0 1,0-1,1 1,-1 0,1 1,-1-1,6 1,-3-2,43-16,-29 10,-1 0,1 2,1 1,-1 1,1 0,13 1,-33 4,-1 0,0 0,1 0,-1 0,0 1,0-1,1 1,-1 0,0 0,0 0,0 0,0 1,0-1,0 1,0 0,-1 0,1 0,0 0,-1 0,0 0,1 1,-1-1,0 1,0 0,-1 0,1-1,-1 1,1 0,-1 1,0-1,0 0,0 0,0 0,-1 1,1-1,-1 0,0 0,0 1,0-1,0 0,-1 1,0-1,1 0,-1 0,0 0,0 1,-2 1,-9 27,-2 1,-1-2,-1 0,-2 0,-1-2,-6 6,-36 57,28-39,19-34,1 1,2 0,0 0,1 1,1 1,1-1,-2 9,9-26,0-1,0 1,0 0,1-1,-1 1,1 0,0-1,0 1,0 0,1-1,-1 1,1 0,0-1,0 1,0-1,0 1,1-1,-1 0,1 1,0-1,0 0,0 0,1 0,-1 0,0-1,1 1,0-1,0 1,0-1,0 0,0 0,0 0,1-1,-1 1,0-1,1 0,-1 1,1-2,0 1,-1 0,1-1,3 1,194-4,-128-9,-55 6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8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734 311,'-49'44,"2"2,3 2,1 3,2 1,-3 10,-1 44,45-102,-1-1,1 0,0 1,0-1,0 1,0-1,1 1,-1-1,1 1,0-1,0 0,0 1,0-1,1 0,-1 0,1 0,0 0,0 0,0 0,0-1,0 1,1-1,-1 1,1-1,0 0,0 0,0 0,0 0,0-1,0 1,1 0,10 2,1-1,0 0,1-1,-1-1,0 0,0-1,1 0,-1-1,0-1,0-1,0 0,0-1,0 0,-1-2,0 1,0-2,2-1,3-3,0-2,0 0,-2-1,1-1,-2 0,0-1,-1-1,-1-1,0 0,-1-1,-1 0,-1-1,-1 0,5-16,-11 26,0 0,-1-1,0 0,-1 0,0 0,-1 0,0 0,-1 0,0 0,-1 0,0 0,-1-1,1 8,0-1,0 0,-1 0,1 1,-1-1,0 1,-1-1,1 1,-1 0,0 0,0 0,0 0,0 1,-1-1,0 1,1 0,-1 0,0 0,-1 0,1 1,0 0,-1 0,0 0,1 0,-1 1,0-1,-2 1,-7-1,-1 0,1 1,0 1,0 0,-1 1,1 1,0 0,0 1,0 0,0 1,-9 5,-6 3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50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35 197,'5'0,"6"15,1 9,-1 10,-2 4,-4 1,-6 3,-4-1,0-2,0-4,1-2,-4-2,0-2,1-1,-3-5,0-2,-2-4,-1-5</inkml:trace>
  <inkml:trace contextRef="#ctx0" brushRef="#br0" timeOffset="261.041">177 282,'-5'24,"8"13,8-1,8 0,4-7,-1-4,1-1,-4-5</inkml:trace>
  <inkml:trace contextRef="#ctx0" brushRef="#br0" timeOffset="681.734">402 621,'165'-159,"-164"158,-1 0,0 0,1 0,-1 0,1 0,-1 0,1 0,-1 0,1 0,0 1,-1-1,1 0,0 0,0 0,-1 1,1-1,0 1,0-1,0 0,0 1,0 0,0-1,0 1,0-1,0 1,0 0,0 0,0 0,1 0,-1 0,0 0,0 0,0 0,0 0,0 0,0 0,0 1,0-1,0 0,0 1,0-1,0 1,0-1,0 1,0 0,0-1,0 1,-1 0,1 0,0-1,-1 1,1 0,0 0,-1 0,1 0,-1 0,1 0,-1 0,1 0,-1 0,0 0,0 0,1 0,1 2,0 0,1-1,0 0,-1 1,1-1,0 0,0-1,0 1,0 0,1-1,-1 0,0 1,1-1,-1-1,1 1,-1 0,1-1,-1 0,1 0,-1 0,1 0,-1 0,1-1,-1 0,1 1,-1-1,0 0,1-1,-1 1,0-1,0 1,0-1,0 0,0 0,0-1,0 1,-1 0,1-1,-1 0,25-11,-6 4,-14 6,-1 0,1 0,-1 0,1 1,1 0,-1 1,0-1,0 2,1-1,-1 1,1 0,0 0,-1 1,1 0,0 0,-1 1,1 0,-1 0,1 1,3 1,17 15,-23-14,0 0,1 0,0-1,-1 0,1 0,0 0,0-1,1 0,-1 0,0 0,1-1,-1 0,1 0,0-1,-1 0,5 0,14-4,-1 0</inkml:trace>
  <inkml:trace contextRef="#ctx0" brushRef="#br0" timeOffset="949.163">35 762,'43'5,"43"-4,22-6,1-2,-7-1,-13-3,-10 0,-11 2,-6 3,-9-3,-9 0,-7 2,-5 2,-3 2,-7 1</inkml:trace>
  <inkml:trace contextRef="#ctx0" brushRef="#br0" timeOffset="1379.404">571 875,'26'320,"-13"-263,-13-56,0 0,1 0,-1 0,0 0,1 0,-1 0,1 0,0 0,-1-1,1 1,0 0,0 0,-1 0,1-1,0 1,0 0,0-1,0 1,0-1,0 1,0-1,0 1,0-1,0 0,0 1,0-1,1 0,-1 0,0 0,0 0,0 0,0 0,0 0,0 0,0-1,0 1,1 0,-1-1,0 1,0-1,0 1,0-1,0 1,-1-1,1 1,1-2,115-83,-111 81,74-31,-78 35,0-1,0 1,0-1,-1 1,1 0,0 0,0 0,0 0,0 1,0-1,0 0,0 1,0-1,0 1,-1 0,1-1,0 1,0 0,-1 0,1 0,-1 1,1-1,-1 0,1 0,-1 1,0-1,1 1,-1-1,0 1,0 0,0-1,0 1,-1 0,1 0,0 0,-1-1,1 1,-1 0,0 0,0 0,1 1,3 27,-4-23,1 0,0 1,0-1,0 0,1 0,0 0,1 0,0-1,0 1,0-1,0 1,3 1,2-1</inkml:trace>
  <inkml:trace contextRef="#ctx0" brushRef="#br0" timeOffset="2097.496">374 0,'-14'29,"-6"14,-3 0,-3-3,-1-8,3-5,1-6,5-8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0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0,'5'19,"2"40,-1 25,-1 11,-2 5,0 5,-2-2,-1 1,0 3,0 1,-5 2,-2-3,1-1,0-4,3-5,-4-9,-1-11,2-17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26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85 651,'0'-2,"-1"-3,1-1,0 1,0 0,0 0,0-1,1 1,0 0,0 0,0 0,1 0,0 0,0 0,0 0,0 0,1 1,0-1,0 0,-1 5,0 1,0-1,0 1,0-1,-1 1,1 0,0 0,-1-1,1 1,0 0,-1 1,1-1,-1 0,0 0,1 1,-1-1,0 0,0 1,0 0,0-1,0 1,0-1,0 1,0 0,-1 0,1 0,-1-1,1 3,1 0,22 54,-3 1,-3 0,-2 2,-2 0,-1 16,-1-9,25 110,-27-106,-9-72,0 0,-1 1,1-1,-1 0,1 0,-1 0,1 0,0 0,-1 0,1 0,-1 0,1 0,-1-1,1 1,0 0,-1 0,1 0,-1-1,1 1,-1 0,1 0,-1-1,1 1,-1-1,0 1,1 0,-1-1,1 1,-1-1,0 1,0-1,1 1,-1-1,0 1,0-1,1 1,-1-1,0 1,0-1,0 0,0 1,0-1,0 1,0-1,0 1,0-1,0 0,0 1,0-1,0 1,-1-1,69-251,-43 185,3 2,2 0,4 2,14-18,19-19,-65 97</inkml:trace>
  <inkml:trace contextRef="#ctx0" brushRef="#br0" timeOffset="7614.391">819 990,'-48'92,"-120"150,134-207,44-69,12-8,2 0,2 2,1 0,20-19,-26 31,2 2,1 0,1 1,1 2,19-13,-43 34,-1 1,1-1,0 1,0-1,0 1,0 0,0 0,0 0,1 0,-1 1,0-1,0 1,1-1,-1 1,0 0,1-1,-1 1,0 0,0 1,1-1,-1 0,0 1,1-1,-1 1,0 0,0 0,0 0,0 0,0 0,0 0,0 0,0 1,0-1,0 1,-1-1,1 1,-1 0,1 0,-1-1,1 1,-1 0,0 0,0 1,0-1,0 1,25 128,-1-16,-15-58,-10-56,0 0,0 0,0 0,0 0,0 0,0 1,0-1,-1 0,1 0,0 0,-1 0,1 0,-1 0,1 0,-1 0,1 0,-1 0,0 0,1 0,-1-1,0 1,0 0,0 0,0-1,0 1,0 0,0-1,0 1,0-1,0 1,0-1,0 0,0 1,0-1,0 0,0 0,0 0,0 0,-1 0,1 0,0 0,0 0,0 0,0-1,0 1,0 0,0-1,-1 1,-146-72,84 35,-19-12,59 36</inkml:trace>
  <inkml:trace contextRef="#ctx0" brushRef="#br0" timeOffset="16369.152">1609 877,'-34'31,"-175"278,187-280,2 1,0 2,2 0,2 0,-3 11,-4 13,23-50</inkml:trace>
  <inkml:trace contextRef="#ctx0" brushRef="#br0" timeOffset="17604.526">1609 1159,'6'167,"-5"-164,0 0,0 0,0 0,0 0,0 0,1 0,-1-1,1 1,0 0,0-1,0 1,0-1,0 0,1 1,-1-1,1 0,-1-1,1 1,0 0,0-1,0 1,0-1,0 0,0 0,0 0,0-1,0 1,0-1,0 1,1-1,-1 0,0 0,0-1,2 1,5-2,-1 0,1-1,0 0,-1 0,1-1,-1 0,0-1,0 0,-1 0,4-3,70-71,-81 78,-1 0,0 1,0-1,0 1,1-1,-1 0,0 1,0-1,1 1,-1-1,1 1,-1-1,0 1,1-1,-1 1,1-1,-1 1,1-1,0 1,-1 0,1-1,-1 1,1 0,0 0,-1-1,1 1,-1 0,1 0,0 0,-1 0,1 0,0 0,-1 0,1 0,0 0,-1 0,1 0,0 0,-1 1,1-1,0 0,-1 0,1 1,-1-1,1 0,-1 1,1-1,-1 0,1 1,-1-1,1 1,-1-1,1 1,-1-1,0 1,1 0,-1-1,0 1,1-1,-1 1,0 0,6 47,-6-35,0-10,1 0,-1 0,1 0,-1 0,1 0,0 0,0 0,0 0,0-1,1 1,-1 0,1-1,0 1,0-1,-1 0,2 1,-1-1,0 0,0 0,1 0,-1-1,1 1,-1-1,1 1,0-1,-1 0,1 0,0 0,0 0,0 0,0-1,0 1,0-1,0 0,0 0,0 0,0-1,2 1,5-1,0-1,0 0,-1 0,1-1,-1 0,1-1,-1 0,0 0,-1-1,1 0,4-3,3-7,0-1,-1-1,-1 0,0 0,-1-2,-1 1,-1-2,-1 1,0-2,-2 1,4-13,-5-7,-10 25</inkml:trace>
  <inkml:trace contextRef="#ctx0" brushRef="#br0" timeOffset="39543.028">1 256,'143'-24,"1"5,83 4,618 16,-739 10,-106-11,1 0,0 0,0 0,0 0,-1-1,1 1,0 0,0-1,-1 1,1-1,0 1,-1-1,1 1,0-1,-1 1,1-1,-1 1,1-1,-1 0,1 1,-1-1,1 0,-1 0,0 1,0-1,1 0,-1 0,0 1,0-1,0 0,0 0,1 0,-1 0,-1 1,1-1,0 0,0 0,0 0,0 1,0-1,-1 0,1 0,0 1,-1-1,1 0,-1 0,1 1,-1-1,1 0,-1 1,0-1,-27-38,27 37,-109-118,103 103</inkml:trace>
  <inkml:trace contextRef="#ctx0" brushRef="#br0" timeOffset="40081.038">2484 30,'-5'263,"9"557,-42-486,31-296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7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1 279,'22'-14,"2"2,-1 1,2 1,-1 1,1 1,1 1,-1 1,1 1,0 2,0 0,1 2,18 2,120 29,-165-30,1 0,0 0,0 1,-1-1,1 0,0 0,-1 0,1 0,0 0,0 0,-1 0,1 0,0 0,0 0,-1-1,1 1,0 0,-1 0,1-1,0 1,-1 0,1-1,0 1,-1-1,1 1,-1-1,1 1,-1-1,1 1,-1-1,1 0,-1 1,1-1,-1 0,0 1,1-1,-1 0,0 1,0-1,0 0,1 1,-1-1,0 0,0 0,0 1,0-1,0 0,0 0,-1 1,1-1,0 0,0 0,0 1,-1-1,1 0,0 1,-1-1,1 0,-1 1,1-1,-1 1,1-1,-1 1,1-1,-1 1,0-1,-36-38,-87-70,123 108,0 1,0 0,0 0,0 0,0-1,0 1,0 0,0-1,1 1,-1-1,0 1,0-1,1 1,-1-1,0 0,1 1,-1-1,0 0,1 0,-1 1,1-1,-1 0,1 0,0 0,-1 0,1 1,0-1,-1 0,1 0,0 0,0 0,0 0,0 0,0 0,0 0,0 0,0 0,0 0,1 0,-1 1,0-1,1 0,-1 0,0 0,1 0,-1 0,1 1,-1-1,1 0,0 0,-1 1,1-1,0 1,-1-1,1 0,0 1,0-1,0 1,-1 0,1-1,0 1,0 0,0-1,15 5,0 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6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78,'-11'-77,"11"77,-1-1,0 1,1 0,-1 0,1 0,-1 0,1 0,-1 0,1 0,-1 1,0-1,1 0,-1 0,1 0,-1 0,1 1,-1-1,1 0,-1 0,1 1,0-1,-1 1,1-1,-1 0,1 1,0-1,-1 1,1-1,0 1,-1-1,1 1,0-1,0 1,-1-1,1 1,0-1,0 1,0-1,0 1,0-1,0 1,0-1,0 1,0 0,0-1,0 1,0-1,0 1,1-1,-1 1,0-1,0 1,1-1,-3 29,2-1,1 1,1-1,1 0,2 0,6 22,2 17,75 380,5-133,-93-313,0 0,0 0,-1 0,1 0,0 0,0 0,0 0,0 0,0 0,0 0,0 0,0 0,1 0,-1 0,0 0,1 0,-1 0,0 0,1 0,-1 0,1-1,0 1,-1 0,1 0,-1-1,1 1,0 0,0 0,0-1,-1 1,1-1,0 1,0-1,0 1,0-1,0 0,0 1,0-1,0 0,0 0,0 0,0 0,0 0,0 0,0 0,0 0,0 0,0 0,0 0,0 0,0-1,0 1,-1-1,1 1,0 0,0-1,0 1,0-1,0 0,-1 1,1-1,49-152,183-488,-214 585,-13 33</inkml:trace>
  <inkml:trace contextRef="#ctx0" brushRef="#br0" timeOffset="1367.966">987 557,'-138'194,"31"-23,64-102,60-103,25-25,1-5,3 2,3 3,43-41,-91 98,-1 0,1 0,0 1,0-1,1 0,-1 1,0-1,0 1,1-1,-1 1,1 0,-1 0,1 0,0 0,-1 0,1 0,0 0,0 0,-1 0,1 1,0-1,0 1,0 0,0-1,0 1,0 0,0 0,0 0,0 0,0 1,0-1,0 0,-1 1,1-1,0 1,0 0,0 0,0 0,-1 0,1 0,-1 0,1 0,0 0,-1 1,0-1,1 0,-1 1,0-1,0 1,0 0,0-1,0 1,0 0,14 140,-13-133,-1 0,1 0,0 0,1 0,0 0,1-1,-1 1,2-1,-1 0,1 0,0-1,1 1,2 1,-33-31,-2 0,0 2,-1 0,-1 2,-1 2,0 0,-1 2,-6 0,-15 8,34 9</inkml:trace>
  <inkml:trace contextRef="#ctx0" brushRef="#br0" timeOffset="1629.775">1694 502,'-39'28,"-22"25,-5 7,3-1,13-6,10-7,7-7,9-5,9-4,2-7,3-2,3 0,-1-4,4-4,4-5</inkml:trace>
  <inkml:trace contextRef="#ctx0" brushRef="#br0" timeOffset="2165.372">1920 699,'-17'1,"1"2,0 0,0 1,1 0,-1 1,1 1,-13 6,10-4,3-2,-1 0,1 1,0 1,1 0,0 2,0-1,1 1,1 1,-1 1,2-1,-1 2,11-12,0 0,0 0,0 0,0 0,1 1,-1-1,0 0,0 0,1 1,-1-1,1 1,-1-1,1 0,0 1,0-1,-1 1,1-1,0 1,0-1,0 1,0-1,1 0,-1 1,0-1,1 1,-1-1,1 0,-1 1,1-1,-1 0,1 1,0-1,0 0,0 0,0 0,0 0,0 1,0-2,0 1,0 0,0 0,1 0,-1 0,0-1,1 1,-1-1,0 1,1-1,-1 1,73 12,3-8,-76-4,0 1,-1-1,1 0,-1 1,1-1,-1 0,0 1,1-1,-1 1,0-1,0 1,0-1,0 1,0-1,0 1,0-1,-1 1,1-1,0 0,-1 1,1-1,-1 0,0 1,1-1,-1 0,0 1,0-1,0 0,0 0,0 0,0 0,0 0,0 0,0 0,-2 0,2 1,-135 120,135-122,0 0,0 1,0-1,0 0,0 1,0-1,1 1,-1-1,0 1,0-1,0 1,1 0,-1 0,0-1,1 1,-1 0,0 0,1 0,-1-1,1 1,-1 0,1 0,0 0,-1 0,1 0,0 0,0 0,0 0,0 0,0 0,0 0,0 0,0 0,0 0,0 0,0 0,0 0,1 0,-1 0,1 0,-1 0,0 0,1-1,-1 1,1 0,0 0,-1 0,1-1,0 1,-1 0,1-1,0 1,0 0,0-1,0 1,-1-1,1 1,1-1,12 2,0 0,1-1,-1-1,1-1,-1 0,0 0,0-2,1 1,-1-2,-1 0,1-1,6-3,68-16,-64 20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9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57,'226'-17,"-55"-12,-157 26,0 0,0 1,1 1,-1 0,0 1,1 0,-1 1,7 2,-3 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03.5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1,'-4'0,"-7"5,-2 6,2 6,-2 0,1 3,3-8,7-6,4-8,2-9,0 2,5 3,0 3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9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1,'34'5,"29"1,11 1,-5-2,-7-2,-11-1,-13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5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1 194,'519'27,"-361"-26,-158 0,1-1,0 0,-1 1,1-1,-1 0,1 0,-1 1,1-1,0 0,-1 0,1 0,0 0,-1 0,1 0,-1 0,1 0,0 0,-1 0,1 0,0 0,-1 0,1 0,-1-1,1 1,0 0,-1 0,1-1,-1 1,1 0,-1-1,1 1,-1-1,1 1,-1-1,1 1,-1-1,0 1,1-1,-1 1,0-1,0 1,1-1,-1 0,0 1,0-1,0 1,1-1,-1 0,0 1,0-1,0 0,0 1,0-1,0 1,-1-1,1 0,0 1,0-1,0 0,0 1,-1-1,1 1,0-1,-1 1,1-1,0 1,-1-1,-37-25,-229-97,264 121,2 2,-1-1,1 1,-1 0,0-1,1 0,-1 1,1-1,-1 0,1 0,-1 0,1 0,0 0,0 0,-1 0,1 0,0 0,0-1,0 1,0-1,0 1,0 0,1-1,-1 0,0 1,1-1,-1 1,1-1,0 0,-1 1,1-1,0 0,0 1,0-1,0 0,9-5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47,'14'17,"-1"1,0 1,-2 0,0 1,-1 0,0 1,5 19,-8-22,19 46,-3 1,-3 1,-2 1,-4 1,6 61,-18 11,-2-140,0-1,1 1,-1-1,1 1,-1 0,1-1,-1 1,0 0,1 0,0-1,-1 1,1 0,-1 0,1 0,-1-1,1 1,-1 0,1 0,-1 0,1 0,0 0,-1 0,1 0,-1 0,1 0,-1 1,1-1,0 0,-1 0,1 0,-1 1,1-1,-1 0,1 1,-1-1,0 0,1 1,-1-1,1 0,-1 1,0-1,1 1,-1-1,0 1,1-1,-1 1,0-1,0 1,1-1,-1 1,0-1,0 1,0 0,0-1,0 1,0-1,0 1,25-47,12-43,-4-2,-3-1,1-29,53-204,-65 263,-10 42</inkml:trace>
  <inkml:trace contextRef="#ctx0" brushRef="#br0" timeOffset="2045.539">762 554,'-262'390,"244"-364,12-17,11-15,146-194,17-15,-167 214,0-1,1 0,0 0,-1 1,1 0,0-1,0 1,0 0,0-1,0 1,0 0,0 1,0-1,0 0,1 1,-1-1,0 1,0-1,1 1,-1 0,0 0,1 0,-1 1,0-1,0 0,1 1,-1-1,0 1,0 0,0 0,0 0,0 0,0 0,0 0,0 1,0-1,0 1,-1-1,1 1,0 0,-1-1,0 1,1 0,-1 0,0 0,0 0,0 0,0 0,0 0,-1 1,1-1,-1 0,1 0,-1 1,0-1,5 19,-1 0,-1 0,-2 1,0-1,-1 1,0-1,-2 2,0 27,-11 9,12-57,0-1,0 0,0 0,0 0,0 0,0 0,0 0,0 0,0 0,-1 0,1-1,0 1,-1 0,1-1,0 1,-1-1,1 0,-1 1,1-1,-1 0,1 0,-1 0,1 0,-1 0,1 0,0 0,-1-1,1 1,-1 0,1-1,-1 1,1-1,0 0,-1 1,1-1,0 0,0 0,0 0,-1 0,-83-58,-48-22,108 73</inkml:trace>
  <inkml:trace contextRef="#ctx0" brushRef="#br0" timeOffset="2343.979">1468 441,'-38'43,"-23"34,-5 8,3-5,13-12,10-17,11-13,7-7,6-5,2-7,3-1,3 1,3-4</inkml:trace>
  <inkml:trace contextRef="#ctx0" brushRef="#br0" timeOffset="2817.471">1468 695,'-6'15,"0"0,1 0,1 0,0 1,1-1,0 1,2 0,0 0,0 0,2 0,0 6,-1-20,1 1,-1-1,1 1,-1-1,1 0,0 1,0-1,0 0,0 1,0-1,1 0,-1 0,1 0,-1 0,1 0,0 0,0-1,-1 1,1 0,0-1,1 0,-1 1,0-1,0 0,1 0,-1 0,0 0,1-1,-1 1,1-1,-1 1,1-1,-1 0,1 0,-1 0,1 0,-1-1,1 1,-1-1,1 1,-1-1,0 0,2 0,24-10,-1-2,0-1,-1 0,0-2,-1-1,13-13,-35 28,24-4,-30 40,0-2,4-30,-1 0,1 1,0-1,0 0,0 1,0-1,1 0,-1 0,1 0,-1 0,1 0,-1 0,1 0,0-1,0 1,0-1,0 1,0-1,1 0,-1 0,0 0,1 0,-1 0,0 0,1 0,-1-1,1 0,-1 1,1-1,-1 0,1 0,1 0,82-12,-64 2,-1 0,0-1,0-2,-1 0,-1-1,0-1,12-12,-15 13,-1-1,0 0,-1-1,-1 0,0-1,-2-1,1 0,5-15,-8 10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0 238,'97'-13,"1"3,0 5,59 6,-97-1,-59 0,45-4,-46 4,1 0,0-1,0 1,0 0,0 0,-1 0,1-1,0 1,0 0,-1-1,1 1,0 0,0-1,-1 1,1-1,0 1,-1-1,1 0,-1 1,1-1,-1 0,1 1,-1-1,1 0,-1 1,0-1,1 0,-1 0,0 0,0 1,0-1,1 0,-1 0,0 0,0 0,0 1,0-1,0 0,-1 0,1 0,0 0,0 1,0-1,-1 0,1 0,0 1,-1-1,0 0,-31-49,26 43,1 0,-1-1,1 1,1-1,-1 0,2-1,-1 1,1-1,0 1,1-1,0 0,0 0,3-5,2 7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9,'48'51,"-38"-34,-1 0,0 1,-1 0,-1 0,-1 1,-1 0,0 0,1 14,6 21,8 43,-17-71,2 1,1-1,1-1,2 1,0-1,5 7,24 31,-36-64,0 0,0 1,0-1,0 0,0 0,0 0,0 0,-1 0,1-1,0 1,-1-1,1 1,-1-1,0 1,1-1,-1 0,0 0,0 1,0-1,0 0,0 0,-1 0,1 0,0 0,-1 0,1-1,115-276,14-22,-121 283</inkml:trace>
  <inkml:trace contextRef="#ctx0" brushRef="#br0" timeOffset="1463.897">735 235,'-1'34,"0"-22,0 1,1 0,0 0,1-1,1 1,0 0,0-1,1 1,1-1,0 0,4 6,-7-15,0-1,1 0,-1 0,1 1,0-1,0 0,0-1,0 1,0 0,0-1,0 1,0-1,1 1,-1-1,0 0,1 0,-1 0,1 0,0-1,-1 1,1-1,0 1,-1-1,1 0,0 0,-1 0,1-1,0 1,-1 0,1-1,-1 0,1 0,-1 0,1 0,-1 0,1 0,-1 0,0-1,84-66,-86 68,79-75,-78 75,0-1,1 1,-1-1,0 1,1 0,-1 0,0-1,1 1,-1 0,0 0,1 1,-1-1,1 0,-1 0,0 1,1-1,-1 0,0 1,0-1,1 1,-1 0,0-1,0 1,0 0,0 0,0 0,0 0,0 0,0 0,0 0,0 0,0 0,-1 0,1 1,-1-1,1 0,-1 0,1 1,-1-1,1 0,-1 1,0-1,0 1,0-1,0 0,0 1,0-1,0 0,0 1,-1-1,1 0,0 1,-1-1,1 0,-1 1,4 17,-2-15,0 1,1 0,-1-1,1 1,0-1,0 1,0-1,1 0,-1 0,1 0,0 0,0-1,1 1,-1-1,1 0,-1 0,1 0,0 0,0-1,1 1,-1-1,0 0,1 0,-1-1,1 1,0-1,-1 0,1 0,0-1,0 0,-1 1,1-2,0 1,0 0,0-1,-1 0,1 0,0 0,-1-1,1 0,-1 1,0-2,1 1,70-71,-62 61</inkml:trace>
  <inkml:trace contextRef="#ctx0" brushRef="#br0" timeOffset="1724.916">1835 9,'-33'38,"-36"42,-10 12,3 0,10-11,11-15,10-8,9-10,4-8,4-6,7-4,1-2,5-1,5-1,3-4</inkml:trace>
  <inkml:trace contextRef="#ctx0" brushRef="#br0" timeOffset="2412.869">2005 432,'-125'34,"1"16,123-50,0 0,0 1,0-1,1 0,-1 0,0 1,0-1,0 0,1 1,-1-1,0 1,0-1,1 1,-1 0,0-1,1 1,-1-1,0 1,1 0,-1 0,1-1,0 1,-1 0,1 0,-1 0,1 0,0-1,0 1,-1 0,1 0,0 0,0 0,0 0,0 0,0 0,0 0,0-1,1 1,-1 0,0 0,0 0,1 0,-1 0,1-1,-1 1,0 0,1 0,-1-1,1 1,0 0,-1-1,1 1,0 0,-1-1,1 1,0-1,0 1,49 21,-47-21,0-1,0 0,0 0,0 0,0 1,0-1,0 1,0 0,0 0,0 0,0 0,0 0,0 1,-1-1,1 1,-1 0,1-1,-1 1,0 0,1 1,-1-1,0 0,-1 1,1-1,0 1,-1 0,1-1,-1 1,0 0,0 0,0 0,0 0,0 0,-1 0,1 0,-1 0,0 0,0 0,0 0,-1 0,1 0,-1 0,0 2,-103 110,103-114,1 0,-1 0,0 0,1 0,0 0,-1 0,1 0,-1 0,1 0,0 1,0-1,0 0,0 0,0 0,0 0,0 1,0-1,0 0,0 0,1 0,-1 0,0 0,1 0,-1 0,1 0,-1 1,1-2,0 1,-1 0,1 0,0 0,0 0,-1 0,1 0,0-1,0 1,0 0,0-1,0 1,0-1,0 1,0-1,0 0,1 1,-1-1,0 0,0 0,0 1,0-1,63 6,-60-6,110-15,-95 16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6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1 256,'5'0,"6"0,6 0,5 0,4 0,2 0,1 0,0 0,0 0,1 0,-1 0,0 0,-1 0,-4 0</inkml:trace>
  <inkml:trace contextRef="#ctx0" brushRef="#br0" timeOffset="996.638">198 1,'2'1,"0"0,0 1,0-1,-1 1,1 0,0-1,-1 1,1 0,-1 0,0 0,0 0,0 0,0 0,0 1,0-1,0 0,-1 0,1 1,-1-1,1 0,-1 1,0-1,0 0,0 1,0 0,0 0,-19 149,-15 10,28-136,4-21,0 0,1 0,0 0,0 0,0 0,1 1,-1-1,1 0,0 0,1 1,-1-1,1 0,0 0,1 0,-1 0,2 4,7 4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4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57,'1'20,"-2"0,0-1,-1 1,-1-1,-1 1,-1-1,0 0,-2 0,-60 162,66-179,1 0,-1 0,1 0,0 0,-1 0,1 0,0 0,0 0,0-1,1 1,-1 0,0 0,1 0,-1 0,1 0,0 0,0-1,-1 1,1 0,0-1,0 1,1 0,-1-1,0 1,0-1,1 0,-1 1,1-1,-1 0,1 0,0 0,-1 0,1 0,0-1,0 1,0 0,-1-1,1 1,2-1,78 12,59-19,-122 0</inkml:trace>
  <inkml:trace contextRef="#ctx0" brushRef="#br0" timeOffset="453.49">492 1,'-13'8,"1"2,0-1,1 1,0 1,0 0,1 1,0 0,1 0,1 1,0 0,1 1,0-1,-3 13,-19 91,-19 122,14-106,-26 110,41-143,22-93,1-8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07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57 283,'474'-1,"-213"-27,-243 28,-6 0</inkml:trace>
  <inkml:trace contextRef="#ctx0" brushRef="#br0" timeOffset="233.756">0 537,'43'-5,"39"-1,14 0,-4 1,-8 2,-14 0,-13 2,-8-4,-7-2,-5 1,-5 2,-3 0,-6 2</inkml:trace>
  <inkml:trace contextRef="#ctx0" brushRef="#br0" timeOffset="599.933">508 0,'-1'0,"-1"0,1 0,0 0,0 0,-1 0,1 1,0-1,0 0,0 0,0 1,-1-1,1 1,0-1,0 1,0 0,0-1,0 1,0 0,0 0,0-1,1 1,-1 0,0 0,0 0,1 0,-1 0,1 0,-1 0,1 1,-1-1,1 0,-1 0,1 0,0 0,0 1,0-1,0 0,0 0,0 0,0 1,0-1,0 0,0 0,1 0,-1 1,0-1,1 0,-1 0,1 0,-1 0,1 0,0 0,-1 0,1 0,0 0,0 0,0 0,0 0,0-1,0 1,1 0,8 11,0-1,2 0,-1 0,1-2,1 1,-1-2,2 1,-1-2,1 0,0 0,0-2,1 0,0 0,12 1,29 14,-15-5,-14-7,-1 2,-1 0,1 2,-2 1,0 1,13 11,-34-24,-1 1,1 0,-1 0,0 0,0 0,0 1,0-1,0 1,-1-1,1 1,-1-1,1 1,-1 0,0 0,0 0,0-1,-1 1,1 0,-1 0,1 0,-1 0,0 0,0 0,0 0,-1 1,1-2,-1 1,0 0,1 0,-1 0,-1 0,1 0,0-1,-1 1,1 0,-1-1,0 1,-1 0,-91 78,-66 15,91-58,3 2,2 4,-23 21,58-29,22-20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5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55,'117'6,"-80"-8,208-19,-50-8,-168 24,-2 2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29,'44'0,"32"0,9-5,0-2,-11 1,-12 1,-13 2,-14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04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52,'5'0,"-4"0,4 0,5 0,1-5,4-1,3-5,0-5,-9 5,-6 9,-8 5,-3 6,0 8,1-1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2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0 170,'19'22,"-1"0,-2 1,0 1,-1 0,-2 1,0 0,-2 1,0 1,-2 0,-2 0,0 1,-1 0,-2 0,0 25,25 162,-15-173,-14-42,1 1,0-1,-1 1,1-1,-1 1,1-1,0 0,-1 1,1-1,0 0,0 0,-1 1,1-1,0 0,-1 0,1 0,0 0,0 0,-1 0,1 0,0 0,0 0,-1 0,1-1,0 1,0 0,-1 0,1-1,0 1,-1 0,1-1,0 1,-1-1,1 1,-1-1,1 1,-1-1,1 1,-1-1,1 0,-1 1,0-1,1 0,-1 1,0-1,1 0,-1 1,0-1,0 0,0 0,0 1,1-1,-1 0,0 0,0 1,0-1,22-48,-2-1,-2-1,9-43,-10 36,78-258,-68 257,-13 39</inkml:trace>
  <inkml:trace contextRef="#ctx0" brushRef="#br0" timeOffset="622.803">678 707,'-49'66,"3"2,3 2,-6 20,113-249,-50 127,2-1,1 2,1 0,2 1,1 1,1 1,2 0,-23 27,0-1,1 1,-1 0,0 0,1 0,-1-1,1 2,-1-1,1 0,0 0,-1 0,1 1,0-1,0 1,-1-1,1 1,0 0,0 0,0-1,-1 2,1-1,0 0,0 0,0 0,0 1,-1-1,1 1,0-1,-1 1,1 0,0 0,-1 0,1 0,-1 0,1 0,-1 0,0 0,1 1,-1-1,0 0,0 1,0-1,0 1,0-1,0 1,0 0,0-1,-1 1,1 0,-1 0,1-1,-1 1,0 0,0 0,0 0,77 238,-76-239,0 0,0 0,0 0,-1 1,1-1,0 0,-1 0,1 1,-1-1,1 0,-1 1,1-1,-1 1,0-1,0 1,0-1,0 0,0 1,0-1,0 1,0-1,-1 1,1-1,0 0,-1 1,1-1,-1 0,0 1,1-1,-1 0,0 0,0 0,0 1,0-1,0 0,0 0,0 0,0-1,0 1,-1 0,1 0,0-1,0 1,-1 0,1-1,0 1,-1-1,1 0,-1 1,1-1,0 0,-1 0,1 0,-2 0,-263-73,241 71</inkml:trace>
  <inkml:trace contextRef="#ctx0" brushRef="#br0" timeOffset="881.621">1355 481,'-38'43,"-19"29,-3 6,9-4,7-11,7-11,10-9,9-8,3-9,4-5,4-5</inkml:trace>
  <inkml:trace contextRef="#ctx0" brushRef="#br0" timeOffset="1459.352">1637 735,'-137'34,"107"-23,22-8,-4 0,0 1,1 1,-1 0,1 0,0 1,0 0,1 1,-1 1,-2 2,12-8,1-1,0 0,-1 0,1 0,0 0,0 0,0 1,0-1,0 0,0 0,0 0,0 0,1 1,-1-1,0 0,1 0,-1 0,1 0,-1 0,1 0,-1 0,1 0,0 0,-1 0,1 0,0 0,0-1,0 1,0 0,0 0,0-1,0 1,0-1,0 1,0-1,0 1,0-1,0 0,0 1,1-1,-1 0,0 0,0 0,0 0,0 0,1 0,-1 0,0 0,0-1,0 1,1 0,14 5,-14-4,-1-1,1 1,-1 0,1 0,-1 0,1 1,-1-1,0 0,0 0,1 1,-1-1,0 1,0-1,-1 1,1-1,0 1,0-1,-1 1,1 0,-1 0,1-1,-1 1,0 0,0 0,0-1,0 1,0 0,0 0,0-1,0 1,-1 0,1 0,-1-1,1 1,-1 0,0-1,0 1,0 0,-42 62,37-56,-68 75,73-82,1-1,-1 1,1 0,-1-1,1 1,-1 0,1 0,0 0,-1 0,1-1,0 1,0 0,-1 0,1 0,0 0,0 0,0 0,0 0,0 0,1-1,-1 1,0 0,0 0,1 0,-1 0,0 0,1-1,-1 1,1 0,-1 0,1-1,-1 1,1 0,-1-1,1 1,0 0,-1-1,1 1,0-1,0 1,-1-1,1 1,0-1,0 0,0 1,0-1,-1 0,1 0,0 0,0 0,0 1,0-1,0 0,0-1,0 1,0 0,-1 0,1 0,0 0,0-1,60-1,116-52,-153 44</inkml:trace>
  <inkml:trace contextRef="#ctx0" brushRef="#br0" timeOffset="2101.438">1890 650,'13'4,"0"0,1-1,-1-1,0-1,1 1,-1-2,1 0,-1-1,1 0,-1-1,1 0,-1-1,0-1,0 0,3-2,-11 4,0 1,0 0,1 0,-1 0,1 1,-1-1,1 1,-1 1,0-1,1 1,-1 0,1 0,-1 0,0 1,0 0,0 0,0 0,0 1,0 0,-1 0,1 0,-1 0,0 1,0-1,0 1,0 0,-1 0,1 1,-1-1,0 1,0 0,-1-1,0 1,0 0,0 1,1 4,14 31,-3 1,-1 1,-2 0,3 34,3 7,-9-42,-2 0,-1 0,-3 0,-1 1,-6 39,5-77,-1 1,1-1,-1 0,-1 0,1 0,-1 0,0 0,0 0,0 0,-1 0,1-1,-1 0,-1 1,1-1,0 0,-1 0,0-1,0 1,0-1,0 0,-1 0,1 0,-1 0,0-1,1 0,-1 0,0 0,0-1,-1 0,1 0,0 0,0 0,-1-1,1 0,0 0,0 0,-1-1,1 0,0 0,0 0,0 0,0-1,0 0,0 0,0 0,0-1,-3-3,2-1,1-1,0 0,0 0,1 0,0-1,0 0,1 1,1-1,-1 0,1-1,1 1,0 0,0 0,1-1,0 1,0-1,1 1,0 0,1 0,0-1,1 1,1-2,26-75,-19 62</inkml:trace>
  <inkml:trace contextRef="#ctx0" brushRef="#br0" timeOffset="2506.518">1976 255,'173'-204,"-167"197,34-32,-39 38,0 1,0-1,0 1,0-1,0 1,1-1,-1 1,0 0,0-1,0 1,0 0,1 0,-1 0,0 0,0 0,1 1,-1-1,0 0,0 0,0 1,0-1,1 1,-1-1,0 1,0-1,0 1,0 0,0-1,0 1,0 0,-1 0,1 0,0 0,0 0,-1 0,1 0,0 0,-1 0,1 0,-1 1,8 12,0 1,1-1,1 0,0-1,0 0,2 0,-1-1,2-1,-1 0,1-1,1 0,0-1,5 2,3 0,-5 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20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516 492,'36'134,"37"272,-56-279,-18-126,1-1,0 1,0 0,0-1,0 1,0 0,0-1,0 1,0-1,1 1,-1 0,0-1,0 1,0 0,1-1,-1 1,0-1,0 1,1-1,-1 1,1-1,-1 1,0-1,1 1,-1-1,1 0,-1 1,1-1,0 0,-1 1,1-1,-1 0,1 1,-1-1,1 0,0 0,-1 0,1 0,0 0,-1 0,1 0,-1 0,1 0,0 0,-1 0,1 0,0 0,-1 0,1-1,-1 1,1 0,-1 0,1-1,0 1,15-31,-14 22,26-121,5 1,43-105,-16 85,-56 142</inkml:trace>
  <inkml:trace contextRef="#ctx0" brushRef="#br0" timeOffset="785.85">996 859,'-119'285,"21"-69,116-234,104-201,-106 182,2 1,2 1,1 0,1 2,8-7,-28 39,-2-1,0 1,0 0,0-1,1 1,-1 0,1-1,-1 1,1 0,0 0,-1 0,1 0,0-1,0 1,-1 0,1 0,0 1,0-1,0 0,0 0,1 0,-1 1,0-1,0 0,0 1,1-1,-1 1,0 0,0-1,1 1,-1 0,0 0,1-1,-1 1,0 0,1 1,-1-1,0 0,1 0,-1 0,0 1,1-1,-1 1,0-1,0 1,0 0,1-1,-1 1,0 0,0 0,0-1,0 1,0 0,0 0,-1 0,1 0,0 1,9 220,-3-188,-4-26,0 1,-1 0,-1-1,1 1,-2 0,1 0,-1 0,0 0,-1 0,-1 5,2-12,-1-1,0 1,1-1,-1 1,0-1,0 0,0 0,0 1,0-1,0 0,0 0,-1 0,1 0,0 0,0 0,-1 0,1-1,-1 1,1 0,-1-1,1 1,-1-1,1 0,-1 1,1-1,-1 0,1 0,-1 0,0 0,1 0,-1 0,1-1,-1 1,1 0,-1-1,1 0,-1 1,1-1,-1 0,1 1,0-1,-1 0,0-1,-61-39,-38-43,80 71</inkml:trace>
  <inkml:trace contextRef="#ctx0" brushRef="#br0" timeOffset="1489.589">1334 944,'31'98,"-24"-76,33 75,-39-95,1 0,-1 0,1 0,0 0,0 0,-1 0,1 0,0-1,0 1,1-1,-1 0,0 1,0-1,1 0,-1 0,0-1,1 1,-1 0,1-1,-1 1,1-1,0 0,-1 0,1 0,-1 0,1 0,-1-1,1 1,-1-1,1 0,-1 0,0 0,1 0,-1 0,0 0,0 0,1-1,10-7,0-1,0-1,-1 0,-1-1,0 0,0-1,-1 0,3-7,5-4,4 15,-17 40,-5-20,0-6,0 0,0-1,1 1,-1-1,1 1,0 0,1-1,-1 0,1 1,-1-1,1 0,1 0,-1 0,0 0,1 0,0-1,0 1,0-1,0 1,1-1,-1 0,1-1,0 1,0 0,0-1,0 0,0 0,0 0,1-1,-1 0,1 1,-1-1,1-1,-1 1,1-1,-1 0,1 0,0 0,-1 0,1-1,-1 0,2 0,11-8,-1 0,-1-2,0 0,0 0,-1-1,0-1,-1-1,-1 1,0-2,-1 0,-1 0,0-1,-1 0,0-1,-2 0,4-12,5-51,-21 62</inkml:trace>
  <inkml:trace contextRef="#ctx0" brushRef="#br0" timeOffset="2071.862">2124 182,'49'55,"-3"3,-2 2,-3 1,-3 2,-2 3,-26-47,0 1,-2 0,0 1,-1 0,-1 0,-1 1,-1-1,-1 1,-1 0,-1 0,-1 0,0 0,-2 0,-1 0,0 0,-3 4,-6 4,-1 0,-1-1,-1 0,-2-2,-1 0,-1 0,-1-2,-2-1,0 0,-1-2,-2 0,0-2,-1 0,-1-2,-1-1,0-2,-1 0,-1-2,0-1,-23 5,12-4</inkml:trace>
  <inkml:trace contextRef="#ctx0" brushRef="#br0" timeOffset="2435.685">120 239,'-30'104,"4"2,5 1,5 1,4 1,4 26,5-114,1 1,0-1,2 1,1-1,1 1,0-1,2 0,0 0,1 0,2 0,0-1,1 0,1-1,0 1,2-2,0 0,1 0,1-1,5 5,85 64,-74-63</inkml:trace>
  <inkml:trace contextRef="#ctx0" brushRef="#br0" timeOffset="2804.105">2830 1029,'-24'43,"-18"24,-6 5,0-4,4-10,4-14,9-10,5-11,2-9,5-7</inkml:trace>
  <inkml:trace contextRef="#ctx0" brushRef="#br0" timeOffset="3054.253">2519 1000,'19'39,"12"26,4 8,2-5,0-8,-3-10,-2-13,-6-13</inkml:trace>
  <inkml:trace contextRef="#ctx0" brushRef="#br0" timeOffset="4574.648">3253 492,'-90'226,"80"-203,2 0,0 0,1 1,1 0,2 0,0 1,2-1,0 13,3-30,-1 1,2-1,-1 1,1-1,0 1,1-1,0 0,0 0,0-1,1 1,0 0,0-1,1 0,0 0,0-1,0 1,1-1,-1 0,1 0,1-1,-1 0,0 0,1 0,0-1,0 0,0 0,0-1,1 0,-1 0,1-1,-1 0,1 0,-1-1,1 1,-1-2,1 1,0-1,-1 0,0-1,1 0,-1 0,2-1,-7 2,1-1,0 1,0 0,-1-1,1 0,-1 0,1 1,-1-1,0-1,0 1,0 0,0-1,0 1,0-1,-1 1,1-1,-1 0,0 1,1-3,4-15</inkml:trace>
  <inkml:trace contextRef="#ctx0" brushRef="#br0" timeOffset="5274.336">2971 266,'31'-29,"37"-22,-1-2,57-62,-123 114,1-1,-1 0,1 1,0 0,0-1,0 1,0 0,0 0,0 0,0 0,0 0,0 1,0-1,0 0,1 1,-1 0,0 0,0-1,1 1,-1 1,0-1,0 0,1 0,-1 1,0-1,0 1,0 0,1 0,-1 0,0 0,0 0,-1 0,1 0,0 1,0-1,0 1,-1-1,1 1,-1 0,1-1,-1 1,0 0,0 0,46 90,-4 45,-27-119,-6-16</inkml:trace>
  <inkml:trace contextRef="#ctx0" brushRef="#br0" timeOffset="9236.442">1418 577,'0'23,"-2"-1,0 1,-2 0,0-1,-1 1,-2-1,0-1,-1 1,-2-1,-7 13,-37 75,4 2,5 3,-5 34,45-65,9-60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2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609,'80'447,"-47"-295,-9-54,-24-97,0-1,0 1,0-1,0 0,0 1,0-1,0 1,0-1,0 1,0-1,1 0,-1 1,0-1,0 1,1-1,-1 0,0 1,0-1,1 0,-1 1,0-1,1 0,-1 0,1 1,-1-1,0 0,1 0,-1 1,1-1,-1 0,0 0,1 0,-1 0,1 0,-1 0,1 0,-1 0,1 0,-1 0,0 0,1 0,-1 0,1 0,-1 0,1 0,-1-1,0 1,1 0,-1 0,1 0,-1-1,0 1,1 0,-1-1,0 1,1 0,-1-1,0 1,1 0,-1-1,0 1,0 0,0-1,1 1,-1-1,0 1,0-1,0 1,0 0,0-1,14-37,-12 33,48-131,6 2,58-100,-18 24,-85 183</inkml:trace>
  <inkml:trace contextRef="#ctx0" brushRef="#br0" timeOffset="654.751">1693 1089,'-40'61,"2"1,3 1,-26 66,51-95,10-35,0 1,0-1,0 1,0 0,1-1,-1 1,0 0,0-1,0 1,0 0,0-1,1 1,-1 0,0 0,0-1,1 1,-1 0,0 0,0-1,1 1,-1 0,0 0,1 0,-1-1,0 1,1 0,-1 0,0 0,1 0,-1 0,0 0,1 0,-1 0,1 0,-1 0,0 0,1 0,-1 0,0 0,1 0,-1 0,0 0,1 0,-1 0,0 1,1-1,-1 0,0 0,1 0,-1 1,0-1,0 0,1 0,-1 1,197-258,-47 67,-150 189,1 0,-1 0,0 0,0 0,1 0,-1 0,0 0,1 0,-1 1,1-1,0 0,-1 0,1 0,-1 1,1-1,0 0,0 1,-1-1,1 0,0 1,0-1,0 1,0-1,0 1,0 0,0-1,0 1,0 0,0 0,0-1,0 1,0 0,0 0,0 0,0 0,0 1,0-1,0 0,0 0,0 1,0-1,0 0,-1 1,1-1,0 1,0-1,0 1,0-1,-1 1,1 0,0-1,0 1,-1 0,1 0,-1 0,1-1,0 1,-1 0,1 1,-17 101,0-27,12-61,-1 1,2-1,0 1,1 0,1 0,0-1,1 1,1 0,0 0,1 0,1 0,3 10,-70-95,49 56,-1 1,0 0,-1 1,0 1,0 0,-1 2,-14-5,8 4</inkml:trace>
  <inkml:trace contextRef="#ctx0" brushRef="#br0" timeOffset="1700.689">2173 1033,'48'-92,"-29"58,-29 46,-107 168,0 56,49-73,63-140,1-3</inkml:trace>
  <inkml:trace contextRef="#ctx0" brushRef="#br0" timeOffset="3834.695">2314 1146,'-7'10,"0"0,1 0,0 1,0 0,1 0,0 1,1-1,1 1,0 0,0 0,1 0,1 1,0-1,1 0,0 0,1 1,0-1,3 11,-3-20,0 0,0 1,0-1,1 0,-1 0,1 0,0 0,0-1,0 1,0 0,0-1,1 1,-1-1,1 0,-1 0,1 0,0 0,0 0,0-1,0 0,0 1,1-1,-1 0,0 0,0 0,1-1,-1 1,1-1,-1 0,0 0,1 0,-1-1,1 1,-1-1,0 1,0-1,2-1,115-53,-31-24,-86 79,0-1,1 1,-1 0,1 0,-1 0,1 1,-1-1,1 1,-1 0,0 0,1 0,-1 0,0 0,0 1,0-1,0 1,0 0,0 0,0 0,-1 1,1-1,-1 0,1 1,-1 0,0 0,20 15,-20-17,1 1,-1-1,1 1,0-1,-1 0,1 0,0 0,0 0,0 0,0-1,-1 1,1-1,0 0,0 0,0 0,0 0,0-1,0 1,0-1,0 0,-1 1,1-1,0 0,0-1,-1 1,1 0,-1-1,1 0,-1 1,0-1,1 0,-1 0,0-1,0 1,-1 0,1-1,48-95,-19-21,-29 97</inkml:trace>
  <inkml:trace contextRef="#ctx0" brushRef="#br0" timeOffset="4751.509">3161 271,'35'71,"-3"1,-4 1,-2 2,-4 1,-3 0,-4 2,-3 0,-3 0,-3 70,-7-130,-1-1,-1 1,0-1,-1 0,-1 0,-1 0,-1-1,0 1,-1-2,0 1,-1-1,-1 0,-1-1,0 0,-1-1,0 0,-1-1,0-1,-1 0,0 0,-1-1,-5 2,-131 55,118-58</inkml:trace>
  <inkml:trace contextRef="#ctx0" brushRef="#br0" timeOffset="5188.258">1073 271,'-34'54,"2"1,3 2,3 1,2 1,-12 47,26-83,1 0,1 1,2 0,0 0,1 0,2 1,0 0,2 0,1-1,1 1,0 0,2 0,1-1,1 1,2-1,0 0,1-1,1 0,2 0,8 14,8-7,2 0,1-2,1-1,1-1,2-2,0-1,2-2,0-1,1-2,1-2,0-1,1-2,1-2,20 3,-12-2</inkml:trace>
  <inkml:trace contextRef="#ctx0" brushRef="#br0" timeOffset="6106.143">3585 1287,'112'-138,"-100"126,-8 7,-1 0,1 0,0 0,0 1,0-1,1 1,0 0,0 1,0-1,0 1,0 0,1 0,-1 1,1 0,0-1,-1 2,1-1,0 1,0 0,0 0,0 1,4-1,-6 5,0-1,0 1,0-1,-1 1,1 0,-1 0,0 1,0-1,-1 1,1-1,-1 1,0 0,0 0,-1 0,1 0,-1 0,0 0,-1 0,1 2,1 2,5 32,-2-1,-2 1,-1 0,-3 21,10 132,-8-188,5 20,-1 0,-1 1,-2 0,0-1,-2 1,-1 0,-1 0,-1 0,-5 18,8-41,-1-1,1 0,0 0,-1 0,0 0,0 0,1 0,-2-1,1 1,0 0,-1 0,1-1,-1 1,0-1,1 1,-1-1,-1 0,1 0,0 1,0-2,-1 1,1 0,-1 0,0-1,1 1,-1-1,0 0,0 0,0 0,0 0,0-1,0 1,0-1,0 0,0 0,0 0,0 0,0 0,0-1,0 1,0-1,0 0,0 0,0 0,0 0,0 0,1-1,-1 1,0-1,1 0,-2-1,-1-5,-1 0,1-1,0 0,1 0,0 0,1-1,0 1,0-1,1 1,0-1,1 0,0 0,0 0,1 0,1 0,-1 0,2 0,-1 0,2 0,-1 1,1-1,0 1,1-1,0 1,1 0,0 1,0-1,1 1,1-1,81-110,-75 107</inkml:trace>
  <inkml:trace contextRef="#ctx0" brushRef="#br0" timeOffset="6569.1">3641 976,'-9'24,"-4"18,1 6,2 0,3-4,2-9</inkml:trace>
  <inkml:trace contextRef="#ctx0" brushRef="#br0" timeOffset="7386.221">4177 779,'64'-18,"0"-3,-1-3,-2-3,29-18,-87 43,-1 0,1 0,0 0,-1 0,1 0,0 0,0 1,0 0,1-1,-1 1,0 0,0 0,1 1,-1-1,0 1,1 0,-1 0,0 0,1 0,-1 0,0 1,1-1,-1 1,0 0,0 0,1 0,-1 1,0-1,0 1,0 0,-1-1,1 1,0 1,-1-1,1 0,-1 1,0-1,0 1,0-1,0 1,1 1,2 13,0 0,-2 1,1-1,-2 1,0 0,-2 0,0-1,-2 17,2-4,-1 12,3 86,-7 0,-4-1,-7 1,-4-2,-10 13,29-131,-1 0,0 0,-1-1,0 1,0 0,0-1,-1 0,0 1,-1-2,0 1,0 0,0-1,-1 0,1 0,-1-1,-1 0,1 0,-1 0,0-1,-2 1,7-4,-1-1,1 0,0 1,-1-1,1 0,0-1,-1 1,1 0,-1-1,1 1,0-1,0 0,-1 0,1 0,0 0,0 0,0 0,0-1,0 1,0-1,0 1,1-1,-1 0,0 1,1-1,0 0,-1 0,1 0,0-1,0 1,0 0,-1-2,-16-77,22 47,2 0,1 0,1 1,2 0,1 1,1 0,2 1,9-12,-15 25,98-160,-93 153</inkml:trace>
  <inkml:trace contextRef="#ctx0" brushRef="#br0" timeOffset="7841.735">4403 271,'115'-122,"-68"79,64-53,-110 95,0 0,0 0,0 0,1 1,-1-1,0 0,1 0,-1 1,0-1,1 1,-1-1,1 1,-1 0,1-1,-1 1,1 0,-1 0,1 0,-1 0,1 1,-1-1,0 0,1 0,-1 1,1-1,-1 1,1-1,-1 1,0 0,1 0,-1-1,0 1,0 0,0 0,0 0,0 0,0 1,0-1,0 0,0 0,0 0,0 2,20 68,-17-48,2 1,-4-11,1 0,1 0,0 0,0 0,1-1,1 0,0 0,0 0,1-1,5 5,0-5</inkml:trace>
  <inkml:trace contextRef="#ctx0" brushRef="#br0" timeOffset="13361.172">1 1005,'196'11,"-166"-5,0-1,0-1,0-2,0-1,0-1,0-2,0-1,14-3,-17-1,-1 2,1 1,1 2,-1 0,0 2,5 1,-33-1</inkml:trace>
  <inkml:trace contextRef="#ctx0" brushRef="#br0" timeOffset="13805.001">282 666,'-16'56,"11"-30,2 0,1 1,0-1,3 1,0-1,1 1,2-1,5 19,-1 13,-3 0,-2 0,-3 0,-3 4,1 39,2-77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43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0 225,'22'8,"0"-2,0 0,0-1,1-1,0-1,-1-2,1 0,0-1,20-3,6 2,214 0,-251 1</inkml:trace>
  <inkml:trace contextRef="#ctx0" brushRef="#br0" timeOffset="269.845">339 0,'-5'29,"-1"18,0 7,1-1,1-5,2-6,1-5,0-4,-3-3,-3-1,2-2,0 0,-3-5,0-1,0 1,3 1,6-4,4-4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50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286 368,'-37'270,"35"-255,-6 46,-2 0,-3 0,-2-1,-23 54,26-53,13-60,0 0,0 0,0-1,0 1,0 0,0-1,0 1,0-1,1 1,-1-1,0 1,0-1,1 0,-1 0,0 0,0 0,1 0,-1 0,0 0,1 0,-1 0,0 0,0-1,0 1,1-1,-1 1,0-1,0 1,0-1,0 0,0 1,0-1,0 0,0 0,0 0,0 0,0 0,0 0,-1 0,2-1,4-1,17-11,0 1</inkml:trace>
  <inkml:trace contextRef="#ctx0" brushRef="#br0" timeOffset="296.685">766 508,'-39'50,"3"2,2 1,2 2,2 1,0 7,8 25,22-85,0-1,0 1,0 0,0-1,1 1,-1-1,1 1,0-1,0 1,0-1,0 1,0-1,1 0,-1 1,1-1,-1 0,1 0,0 0,0 0,0-1,0 1,0 0,0-1,0 1,1-1,-1 0,0 0,1 0,-1 0,1 0,-1 0,1-1,17 3,1-1,-1-1,0-1,1-1,-1-1,0 0,1-2,-2 0,1-1,0-1,-1-1,0-1,-1 0,15-10,-4 1,0-2,-1-1,-1-1,-1-1,-1-1,15-18,-35 35,1 0,-1 0,0 0,0-1,0 0,-1 0,0 0,-1 0,1 0,-2-1,1 0,-1 0,0 0,0 0,-1 0,0 0,-1 0,0 0,0 0,0 0,-1 0,-1 0,1 0,-1 0,-1 0,1 0,-1 1,-1-1,1 1,-1 0,0 0,-1 0,0 1,0 0,0-1,-1 2,0-1,-3-2,-1 4,-1 0,1 0,-1 1,1 0,-1 1,0 1,0 0,0 0,0 1,0 0,0 1,0 0,0 1,0 0,0 0,1 2,-1-1,1 1,0 1,0-1,0 2,1 0,0 0,0 0,0 1,1 1,-7 7,-8 6</inkml:trace>
  <inkml:trace contextRef="#ctx0" brushRef="#br0" timeOffset="600.119">1500 452,'-204'266,"145"-159,57-103,0 0,0 1,0-1,1 1,0-1,0 1,0 0,1-1,0 1,0 0,0-1,0 1,1 0,-1-1,1 1,0 0,1-1,-1 1,1-1,0 0,0 0,0 1,1-1,-1 0,6 0,-1 0,1-1,-1 1,1-1,0-1,0 1,0-2,0 1,1-1,-1 0,0-1,1 0,-1 0,1 0,-1-1,0-1,0 0,0 0,0 0,0-1,0 0,0 0,-1-1,1 0,-1-1,6-4,1-3,-1 0,0 0,-1-1,-1-1,0 0,0 0,-2-1,0 0,0-1,-2 0,0-1,-1 1,0-1,-1 0,-1-1,-1 1,-1-1,0 1,-1-1,-1 0,-1 0,0 0,-1 1,-1-1,-1 1,0 0,-1 0,-3-3,-3-9</inkml:trace>
  <inkml:trace contextRef="#ctx0" brushRef="#br0" timeOffset="900.066">1867 85,'-5'33,"-7"31,0 9,1-3,3-4,2-8,3-9,1-9,2-6,0-3,5-13,2-14,-1-7</inkml:trace>
  <inkml:trace contextRef="#ctx0" brushRef="#br0" timeOffset="1149.21">2148 170,'-33'24,"-12"13,7 4,15-4,16-8,14-10,10-8,3 0,3-3,2 2,-4 4,-9 1,-7-4</inkml:trace>
  <inkml:trace contextRef="#ctx0" brushRef="#br0" timeOffset="1596.541">2261 508,'139'-185,"-138"184,-1 1,1-1,0 0,-1 0,1 0,0 1,-1-1,1 0,0 1,0-1,0 1,-1-1,1 1,0-1,0 1,0 0,0-1,0 1,0 0,0 0,0 0,0 0,0 0,0 0,0 0,0 0,0 0,0 0,0 0,0 1,-1-1,1 0,0 1,0-1,0 0,0 1,0-1,0 1,-1 0,1-1,0 1,-1 0,1-1,0 1,-1 0,1 0,-1 0,1-1,-1 1,1 0,-1 0,1 0,-1 0,0 0,0 0,0 0,1 0,-1 0,0 0,0 0,0 0,-1 0,6 9,-2-7,0 0,0-1,0 1,0-1,1 0,-1 0,0 0,1 0,0-1,-1 1,1-1,0 0,0 0,0-1,0 1,0-1,0 1,0-1,-1-1,1 1,0 0,0-1,0 0,0 0,0 0,-1 0,1-1,0 0,-1 1,1-1,-1 0,0-1,0 1,0-1,0 1,2-3,41-14,-40 18,-1 0,1 1,0 0,-1 0,1 0,0 1,-1-1,1 2,0-1,-1 0,1 1,-1 0,0 1,0-1,4 3,46 15,-30-17,-2-1</inkml:trace>
  <inkml:trace contextRef="#ctx0" brushRef="#br0" timeOffset="2368.311">2035 339,'-5'0,"-6"0,-6 0,-5 0,-4 0,-1 0,7 0,8 0</inkml:trace>
  <inkml:trace contextRef="#ctx0" brushRef="#br0" timeOffset="2833.223">1754 706,'38'5,"42"-4,16-1,7-1,-5-1,-9-4,-11-1,-8 0,-7 2,-5 1,-6-3,-9-1,-6 2,-4 1,-4 2,-6 1</inkml:trace>
  <inkml:trace contextRef="#ctx0" brushRef="#br0" timeOffset="3387.57">2035 848,'8'28,"-1"1,-2 0,-1 0,-1 0,-2 1,-1-1,-1 1,-1-1,-2 0,-4 18,-16 57,24-104,0 1,-1-1,1 0,0 1,-1-1,1 0,0 1,-1-1,1 0,0 1,0-1,-1 0,1 1,0-1,0 1,0-1,0 1,-1-1,1 0,0 1,0-1,0 1,0-1,0 1,0-1,0 1,0-1,0 0,1 1,-1-1,0 1,0-1,0 1,0-1,1 0,-1 1,0-1,0 1,1-1,-1 0,0 1,1-1,-1 0,0 0,1 1,-1-1,0 0,1 0,-1 1,1-1,-1 0,0 0,1 0,-1 0,1 1,-1-1,1 0,-1 0,1 0,-1 0,0 0,1 0,-1 0,1-1,-1 1,1 0,-1 0,1 0,-1 0,0 0,30-22,-29 21,97-85,41-3,-138 88,1 0,0 0,0 1,0-1,0 0,0 1,0-1,0 1,0 0,1-1,-1 1,0 0,0 0,0 0,0 1,0-1,0 1,0-1,0 1,0-1,0 1,0 0,0 0,0 0,0 0,0 0,-1 1,1-1,0 1,-1-1,1 1,-1-1,0 1,0 0,1-1,-1 1,0 0,0 0,-1 0,1 0,0 0,-1 0,1 0,-1 0,0 0,1 0,-1 1,0-1,3 52,-3-29</inkml:trace>
  <inkml:trace contextRef="#ctx0" brushRef="#br0" timeOffset="7318.25">3221 57,'45'48,"-2"1,-2 2,-2 3,19 37,-46-73,-1 0,-1 1,-1 0,0 0,-2 1,0 1,-1-1,-1 1,-1 0,-1 0,-1 0,0 0,-2 1,-1-1,0 0,-2 1,0-1,-1 0,-1-1,-7 16,-5-5,-2-1,-1 0,-1-1,-1-1,-2-1,-1-2,-1 0,-1-1,-1-2,-1-1,-21 11,-2 1,-3-1,0-4,-55 21,83-37,-9 3</inkml:trace>
  <inkml:trace contextRef="#ctx0" brushRef="#br0" timeOffset="7840.334">512 1,'-55'37,"1"4,3 1,1 3,-33 39,58-53,1 0,2 1,1 2,2 0,1 1,2 0,1 2,2 0,1 0,2 1,2 1,2 0,1 0,2 0,1 0,3 0,3 26,-3-41,1 0,1-1,1 1,1-1,2 0,0 0,1-1,1 0,1 0,1-1,1-1,1 0,1 0,0-1,2-1,0 0,1-2,0 0,1 0,1-2,20 12,47 12,-52-26</inkml:trace>
  <inkml:trace contextRef="#ctx0" brushRef="#br0" timeOffset="8570.123">4096 649,'-28'68,"-2"-1,-3-1,-4-2,-4 3,34-56,-12 18,-33 63,51-89,0 0,0 0,0-1,1 1,-1 0,1 0,-1 0,1 0,0 0,0 0,1 0,-1 0,0 0,1 0,0 0,0 0,0 0,0-1,0 1,1 0,-1-1,1 1,-1-1,1 1,0-1,0 0,0 0,0 0,1 0,1 2,6 0,0 0,0-1,0 0,0-1,0 0,1 0,-1-1,1-1,-1 0,1 0,0-1,-1 0,0-1,1 0,-1 0,0-1,0-1,0 0,-1 0,6-3,37-35,-44 25</inkml:trace>
  <inkml:trace contextRef="#ctx0" brushRef="#br0" timeOffset="8982.188">3786 368,'344'-209,"-343"208,0 0,0-1,1 1,-1 0,0 0,1 0,-1 0,0 0,1 0,-1 0,1 0,0 1,-1-1,1 0,-1 1,1-1,0 1,0 0,-1 0,1 0,0 0,-1 0,1 0,0 0,0 0,-1 0,1 1,0-1,-1 1,1 0,-1-1,1 1,-1 0,1 0,-1 0,1 0,-1 0,0 0,1 0,-1 0,0 1,0-1,0 0,0 1,0-1,0 1,0 0,62 153,20-18,-78-116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57 453,'103'-16,"1"-1,0 4,1 4,93 6,96 33,-217-30,-78-1</inkml:trace>
  <inkml:trace contextRef="#ctx0" brushRef="#br0" timeOffset="280.353">1 763,'177'-26,"169"-4,9 59,-245-35,-86 0</inkml:trace>
  <inkml:trace contextRef="#ctx0" brushRef="#br0" timeOffset="733.012">649 1,'1'28,"15"-3,1-2,1 0,1-1,1-1,1-1,1-1,0 0,2-2,0-1,0 0,26 10,-44-22,135 89,-128-84,-1 0,0 0,0 1,-1 1,0 0,-1 0,-1 1,1 0,-2 1,0 0,0 0,-1 1,-6-8,1 0,-1 0,0 1,0-1,-1 0,0 0,0 1,0-1,-1 0,0 1,0-1,-1 0,0 0,0 0,0 0,-1 0,0-1,0 1,0-1,-1 1,1-1,-2 0,-100 102,-99 36,-36 32,207-121,29-34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8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42,'109'-39,"-105"38,0 1,0-1,0 1,0 0,0 0,0 0,0 0,0 1,0 0,0 0,-1 0,1 0,0 0,0 1,-1 0,1-1,-1 1,1 1,-1-1,0 0,0 1,0 0,0-1,-1 1,1 1,-1-1,1 1,9 21,-2 0,0 1,-1 0,-2 1,-1 0,-1 0,-1 0,-2 4,-1-24,8 94,-5 0,-6 55,0-39,1 194,0-289,-1-1,-1 0,0 1,-2-1,-1-1,0 1,-2-1,0 0,-1-1,-1 0,-1 0,0-1,-2-1,-11 14,-29 27,41-43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0,'1'28,"-132"274,125-284,-21 99,26-113,1 0,0 0,1 0,-1-1,1 1,-1 0,1 0,0-1,1 1,-1 0,1-1,-1 1,1-1,0 0,0 0,1 1,-1-1,1-1,-1 1,1 0,0-1,0 1,0-1,0 0,0 0,1 0,-1 0,1-1,2 1,3 2,1-1,0-1,-1 0,1 0,0-1,1 0,-1-1,0 0,0 0,0-1,0-1,0 1,0-2,-1 1,1-1,0-1,-1 0,0 0,0-1,8-6,5-10,-4-1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1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0 362,'25'-13,"21"-6,-2-3,-1-1,0-3,-2-1,-1-2,-1-1,-2-2,-1-2,10-14,-5-11,-40 59,0 0,1 0,-1 0,0 0,0 1,0-1,0 0,1 1,-1-1,0 1,0-1,0 1,0-1,0 1,0 0,0-1,0 1,0 0,0 0,-1 0,1 0,0 0,0 0,-1 0,1 0,-1 0,1 0,-1 0,1 0,-1 0,0 0,1 1,-1-1,0 0,0 0,0 0,0 1,0-1,0 0,0 0,0 0,-1 0,1 1,0-1,-1 0,2 5,3 16,0-1,1 0,2 0,0-1,1 1,1-2,0 1,2-1,0-1,2 0,0-1,0 0,2-1,11 11,-8-14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1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28,'341'0,"-145"-27,-117 30,-61 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5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0 667,'39'0,"21"0,7 0,-5 0,-7 0,-8 0,-8 0,-5 0,-4 0,-2 0,-7-5,-5-1</inkml:trace>
  <inkml:trace contextRef="#ctx0" brushRef="#br0" timeOffset="1022.232">791 243,'17'-1,"0"0,0-2,0 0,-1-1,1-1,-1 0,0-1,0-1,-1-1,0 0,0-1,-1 0,0-1,-1-1,0 0,0-1,-1 0,-1-1,0 0,-1-1,3-5,-13 19,1 0,0 0,0 0,0 0,-1 0,1 1,0-1,0 0,-1 0,1 1,0-1,-1 0,1 1,0-1,-1 0,1 1,0-1,-1 1,1-1,-1 1,1 0,-1-1,1 1,-1-1,0 1,1 0,-1-1,1 1,-1 0,0 0,0-1,0 1,1 0,-1 0,0-1,0 1,0 0,0 0,0-1,0 1,0 0,-1 0,1-1,0 1,0 0,-1 0,1-1,0 1,-1 0,1-1,0 1,-1 0,2 5,72 360,-59-289,18 173,-8-68,-20-249,2 33,1 1,2-1,1 1,1 1,2 0,1 0,2 2,1-1,9-21,12-18,2 3,4 1,2 2,12-8,63-101,-120 171,0 1,1 0,-1 0,0-1,0 1,0-1,0 1,0-1,0 1,0-1,-1 1,1-1,-1 0,1 1,-1-1,1 0,-1 1,0-1,0 0,0 0,0 0,0 1,0-1,0 0,-1 0,1 1,-1-1,-8 0</inkml:trace>
  <inkml:trace contextRef="#ctx0" brushRef="#br0" timeOffset="1767.862">1919 554,'-275'420,"307"-464,2 1,1 1,30-26,-13 13,-9 5,-30 34,-1 0,2 1,0 0,1 2,0 0,1 0,0 1,3 0,-17 11,0 0,0 0,1 0,-1 0,1 1,-1-1,1 1,-1-1,1 1,-1 0,1 0,-1 0,1 1,-1-1,0 0,1 1,-1-1,1 1,-1 0,0 0,1 0,-1 0,0 1,0-1,0 0,0 1,0-1,0 1,0 0,-1 0,1 0,0 0,-1 0,0 0,1 0,-1 1,37 87,-37-86,28 127,-25-121,-1 1,0 0,-1 0,0 0,0 0,-1 0,-1 0,0 1,-1-1,0 0,0 0,-2 3,2-12,0 0,0 1,-1-1,1 0,-1 0,1 0,-1 0,0 0,0 0,0-1,0 1,0-1,0 1,0-1,0 0,-1 1,1-1,-1-1,1 1,-1 0,1 0,-1-1,1 0,-1 1,1-1,-1 0,1 0,-1 0,0-1,1 1,-3-1,-76-30,27-1,-1 3,-1 2,-45-14,42 20,34 12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28,'44'0,"28"-5,6-1,-4 0,-11 1,-10 2,-15 1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85,'-14'29,"-10"24,-5 7,2-1,1-11,4-9,2-6,0-8,2-10</inkml:trace>
  <inkml:trace contextRef="#ctx0" brushRef="#br0" timeOffset="249.692">0 1,'10'38,"12"28,8 6,-2-3,0-14,-1-11,-4-9,-2-10,-4-4,0-7,1-4,-2 0,-3-2</inkml:trace>
  <inkml:trace contextRef="#ctx0" brushRef="#br0" timeOffset="1202.944">170 424,'4'0,"-2"0,-2 5,-6 1,-2 5,-4 5,0 5,-3-2,1 2,-2-4,2 1,-2-3,7-9,5-5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737 254,'43'277,"-10"59,-23-154,-7-161,4-30,8-39,-14 42,17-56,28-100,57-132,-22 77,-81 216,0 1,-1-1,1 0,0 0,0 1,0-1,0 0,0 0,-1 1,1-1,0 0,1 0,-1 1,0-1,0 0,0 0,0 1,1-1,-1 0,0 1,0-1,1 0,-1 1,1-1,-1 0,1 1,-1-1,1 1,-1-1,1 1,-1-1,1 1,0-1,-1 1,1-1,0 1,-1 0,1-1,0 1,0 0,-1 0,1 0,0 0,0 0,-1-1,1 1,0 0,0 1,-1-1,1 0,0 0,0 0,-1 0,1 1,0-1,0 0,-1 1,1-1,0 0,-1 1,1-1,-1 1,1-1,0 1,-1-1,1 1,-1-1,0 1,1 0,-1 0,4 14</inkml:trace>
  <inkml:trace contextRef="#ctx0" brushRef="#br0" timeOffset="602.04">1302 706,'-54'63,"4"3,2 1,4 3,-6 17,10 10,60-128,91-149,-6 22,-105 156,0 0,0 0,1 0,-1 0,1 0,-1 1,1-1,-1 0,1 0,0 1,0-1,0 0,0 1,0-1,1 1,-1-1,0 1,1 0,-1-1,1 1,-1 0,1 0,-1 0,1 0,0 0,0 1,-1-1,1 0,0 1,0-1,0 1,0 0,0 0,-1 0,1 0,0 0,0 0,0 0,0 0,0 1,0-1,-1 1,1-1,0 1,0 0,0 0,-1 0,1 0,-1 0,1 0,-1 0,1 0,-1 1,2 0,31 121,-26-75,18 97,-22-96,-5-48,1 0,0 0,0 0,0 0,-1 0,1-1,0 1,-1 0,1 0,-1 0,1 0,-1-1,1 1,-1 0,0-1,1 1,-1 0,0-1,1 1,-1-1,0 1,0-1,0 1,0-1,1 0,-1 1,0-1,0 0,0 0,0 0,0 1,0-1,0 0,0 0,0 0,1-1,-1 1,0 0,0 0,0 0,0-1,0 1,0 0,0-1,1 1,-1-1,0 1,0-1,1 1,-1-1,0 0,1 1,-93-85,67 54,-77-64,86 87,4 5</inkml:trace>
  <inkml:trace contextRef="#ctx0" brushRef="#br0" timeOffset="853.026">1753 649,'-24'43,"-22"34,-4 8,3-5,4-7,9-11,11-11,4-10,5-6,6-5,-2-8,2-2,2-5</inkml:trace>
  <inkml:trace contextRef="#ctx0" brushRef="#br0" timeOffset="1336.738">1866 875,'-8'19,"1"-1,1 1,0 1,2-1,0 1,1 0,1 0,1 0,0 0,2 0,3 19,-4-36,1 0,0 0,-1 0,1 0,0 0,1 0,-1 0,1 0,-1-1,1 1,0 0,0-1,0 0,0 1,0-1,1 0,-1 0,1 0,-1 0,1-1,0 1,-1-1,1 0,0 1,0-1,0 0,0-1,0 1,0-1,1 1,-1-1,0 0,0 0,0 0,0 0,0-1,0 1,3-2,4-1,0 0,-1 0,1-1,-1-1,0 0,0 0,0-1,-1 0,1 0,-2-1,4-2,46-51,-56 59,1 1,0 0,-1 0,1 0,-1 0,1 0,0 0,-1 1,1-1,0 1,-1-1,1 1,-1-1,1 1,-1 0,1 0,-1-1,0 1,1 0,-1 1,0-1,0 0,0 0,0 0,0 1,0-1,0 0,0 1,0-1,-1 1,1-1,0 1,-1-1,0 1,1 0,-1-1,0 1,0-1,0 2,14 21,-9-19,0-1,0 1,0-1,1 0,-1 0,1-1,0 0,0 0,1 0,-1-1,0 0,1 0,-1-1,1 1,0-1,0-1,-1 1,1-1,0-1,0 1,-1-1,1 0,0-1,-1 1,1-1,-1-1,0 1,1-1,-1 0,0 0,-1-1,3 0,0 1,-1-2,0 1,0-1,0 0,0 0,-1-1,0 0,0 0,-1 0,1-1,-2 0,1 0,-1 0,0 0,0-1,-1 0,0 0,0 0,-1 0,0 0,0 0,-1-1,0 1,-1-1,1 1,-2-2,0-104,0 89</inkml:trace>
  <inkml:trace contextRef="#ctx0" brushRef="#br0" timeOffset="3281.88">285 1,'-27'24,"1"1,1 1,2 2,0 0,2 1,1 2,1 0,2 1,1 0,2 2,1-1,2 2,1 0,1 0,-2 27,12-25,1 0,2 0,1 0,2-1,2 1,1-2,2 0,1 0,2-1,16 28,-18-34,1-1,0 0,2-1,1-1,2-1,0 0,1-2,1 0,1-1,1-1,1-1,1-2,0 0,1-1,17 6,-2-5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4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1 819,'14'-5,"19"-1,9 0,3 1,-3 2,-3 1,-3 1,-4 0,-1 1,-2 0,-1 5,-1 2,-4-1</inkml:trace>
  <inkml:trace contextRef="#ctx0" brushRef="#br0" timeOffset="301.066">819 368,'0'74,"-12"195,5-223,-3-1,-2 0,-1-1,-3 0,-20 40,5 1,27-61</inkml:trace>
  <inkml:trace contextRef="#ctx0" brushRef="#br0" timeOffset="629.356">1299 537,'-34'49,"3"1,2 1,2 1,3 2,2 0,-3 18,23-68,0 1,0 0,1 0,0 0,0 0,0 0,0 0,1 0,0 0,0 1,1-1,-1 0,1 0,0 0,1 0,-1 0,1 0,0-1,0 1,0 0,1-1,-1 1,1-1,0 0,1 0,-1 0,1-1,0 1,-1-1,1 0,3 2,0-1,0-1,1 0,-1 0,1 0,-1-1,1 0,0-1,0 0,0 0,0-1,0 0,-1 0,1 0,0-1,0-1,0 1,0-1,-1-1,1 1,-1-1,0 0,0-1,6-3,11-8,1-2,-2 0,0-1,-2-1,20-22,-27 27,0-1,-1 0,-1-1,-1 0,0-1,-1 0,-1-1,0 0,-1 0,-2-1,0 0,0 0,-2-1,0 0,-2 1,0-1,-1 0,-1 0,-1 0,-1 0,-3-16,3 30,1 1,-1 0,0 0,-1 0,1 0,-1 1,0-1,0 1,-1-1,1 1,-1 0,0 0,0 1,0-1,-1 1,1 0,-1 0,1 0,-1 1,0 0,0 0,-1 0,1 0,0 1,0 0,-1 0,1 0,-1 1,1 0,-1 0,1 0,0 1,-1-1,1 1,-1 1,-1 0,-21 4,3 0</inkml:trace>
  <inkml:trace contextRef="#ctx0" brushRef="#br0" timeOffset="999.622">1947 537,'-22'24,"1"0,0 1,2 2,1 0,1 0,2 2,0 0,2 0,2 2,0 1,9-27,0 0,1 1,0 0,0-1,0 1,1 0,0 0,0-1,0 1,1 0,0-1,0 1,0 0,1-1,-1 1,1-1,1 0,-1 0,1 0,0 0,0 0,1 0,-1-1,1 1,0-1,0 0,0 0,1-1,-1 1,1-1,0 0,0 0,0-1,0 0,1 1,-1-2,1 1,1 0,18 2,0-2,0 0,0-1,0-2,0 0,-1-2,1-1,0-1,-1 0,0-2,0-1,-1-1,0-1,0-1,-1-1,-1-1,0-1,-1-1,15-14,-28 22,-1 0,1-1,-2 1,1-1,-1-1,0 1,-1-1,0 0,0 0,-1 0,0 0,-1-1,0 1,0-1,-1 1,0-1,-1 0,0 1,-1-1,0 0,0 1,-1-1,0 1,-1-1,0 1,0 0,-1 0,0 0,-1 1,1-1,-2 1,1 0,-1 1,-1-1,1 1,-1 0,-1 1,1 0,-1 0,0 0,0 1,-1 0,1 1,-5-2,-24 0,1 3</inkml:trace>
  <inkml:trace contextRef="#ctx0" brushRef="#br0" timeOffset="1433.163">2653 1,'-4'10,"-8"22,0 10,1 8,-2 0,0 2,4-4,2-5,-1-5,-1 0,3-1,1-2,-3-2,0-3,1 0,-3-6,1-8</inkml:trace>
  <inkml:trace contextRef="#ctx0" brushRef="#br0" timeOffset="1728.085">2625 227,'0'24,"9"8,9 3,5-4,4-8,-2-2,-2-1,-4 2,-5 1,-5 2,-4 2,-3-4</inkml:trace>
  <inkml:trace contextRef="#ctx0" brushRef="#br0" timeOffset="2200.381">2907 537,'20'-15,"-1"-1,-1-1,-1-1,-1-1,0 0,5-10,52-58,-12 39,-60 49,1 0,-1 0,1 0,-1 0,1 0,-1 0,1 0,-1 1,0-1,0 0,1 1,-1-1,0 1,-1 0,1-1,0 1,0 0,-1-1,1 1,-1 0,1 0,-1 0,0-1,0 1,1 0,-2 0,1 0,0 0,0-1,0 1,-1 0,1 0,-1 0,0-1,0 3,0-3,0 1,0 0,0-1,0 1,1 0,-1 0,0-1,1 1,0 0,-1 0,1 0,0 0,0 0,0 0,0 0,0 0,0-1,1 1,-1 0,1 0,-1 0,1 0,0-1,0 1,0 0,0-1,0 1,0 0,0-1,0 1,0-1,1 0,-1 1,1-1,-1 0,1 0,0 0,-1 0,1 0,0 0,-1-1,1 1,0-1,0 1,0-1,1 1,7-2,1 0,0 0,0-1,0-1,-1 1,1-2,-1 1,0-2,0 1,0-1,5-5,86-28,-99 37,0 1,0 0,-1 0,1 0,0 0,-1 0,1 1,0-1,0 0,-1 1,1 0,0-1,-1 1,1 0,-1-1,1 1,-1 0,1 0,-1 0,0 1,1-1,-1 0,0 0,0 1,0-1,0 1,0-1,0 1,0-1,0 2,5 15</inkml:trace>
  <inkml:trace contextRef="#ctx0" brushRef="#br0" timeOffset="2577.429">2964 171,'-34'19,"-20"11,-2 6,5-4,10-3,8-5,10-3,8-5</inkml:trace>
  <inkml:trace contextRef="#ctx0" brushRef="#br0" timeOffset="3135.426">2258 876,'52'-10,"47"-8,16 0,3 2,-9 4,-14 0,-8 1,-10 3,-12 2,-9 3,-8 1,-8 2,-6 0,-4 1,-6-1</inkml:trace>
  <inkml:trace contextRef="#ctx0" brushRef="#br0" timeOffset="3601.015">2907 848,'-86'517,"88"-447,-2-68,0 0,1-1,-1 1,1 0,-1-1,1 1,0-1,0 1,0-1,0 1,0-1,0 1,0-1,0 0,0 0,1 0,-1 0,0 0,1 0,-1 0,1 0,-1 0,1-1,0 1,-1 0,1-1,0 0,-1 1,1-1,0 0,-1 0,1 0,0 0,0 0,-1 0,1 0,1-1,13-4,-1 0,0 0,0-2,0 0,-1-1,0 0,10-9,-10 9,164-112,-176 118,0 1,0 0,0 0,0 0,0 0,0 0,0 1,1-1,-1 1,0-1,1 1,-1 0,0 0,1 0,-1 0,0 0,1 1,-1-1,0 1,1-1,-1 1,0 0,0 0,0 0,0 0,0 0,0 0,0 1,0-1,0 1,-1-1,1 1,0 0,-1 0,1 0,-1-1,0 1,0 1,0-1,0 0,0 0,0 0,-1 0,1 1,0-1,-1 0,0 1,0 1,19 66,-8-56</inkml:trace>
  <inkml:trace contextRef="#ctx0" brushRef="#br0" timeOffset="4936.098">4120 565,'-2'19,"-1"0,-1 0,-1-1,0 0,-1 0,-1 0,-1-1,-1 0,0 0,-1-1,-3 3,-25 49,30-54,1 0,0 1,1 0,1 0,0 0,1 0,1 1,0 0,1-1,1 1,0 16,2-28,0 0,0 0,0-1,0 1,1 0,-1-1,1 1,0-1,0 1,0-1,1 0,-1 0,1 0,-1 0,1 0,0-1,0 1,1-1,-1 0,0 0,1 0,-1 0,1-1,0 1,-1-1,1 0,0 0,0 0,0-1,7 3,-1-2,1 1,-1-2,1 1,0-2,-1 1,1-1,0-1,-1 0,4-1,38-25,-33 12</inkml:trace>
  <inkml:trace contextRef="#ctx0" brushRef="#br0" timeOffset="5315.113">3754 424,'44'-22,"4"0,-1-2,-1-2,-1-2,-2-2,39-34,-3-48,-78 111,0-1,0 1,0-1,-1 1,1 0,1 0,-1-1,0 1,0 0,0 0,1 0,-1 0,0 0,1 0,-1 1,1-1,-1 0,1 1,-1-1,1 1,-1 0,1-1,0 1,-1 0,1 0,0 0,-1 0,1 0,-1 0,1 1,0-1,-1 0,1 1,-1-1,1 1,-1 0,1-1,-1 1,1 0,-1 0,1 1,42 56,51 133,-87-175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18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1 311,'46'0,"2"1,-1-2,0-2,-1-2,17-5,177-13,-156 10,-59 10</inkml:trace>
  <inkml:trace contextRef="#ctx0" brushRef="#br0" timeOffset="315.58">85 451,'24'0,"22"0,9 0,-1 0,0 0,-4 0,-6 0,-6 0,-4 0,-3 0,-3 0,0 0,-1 0,-5-5,-1-1,1 0,-4 1</inkml:trace>
  <inkml:trace contextRef="#ctx0" brushRef="#br0" timeOffset="809.853">423 0,'91'50,"104"42,-177-81,-10-9,0 1,0 0,-1 0,0 1,0 0,0 0,0 0,0 1,-1 0,0 1,0-1,-1 1,1 1,-1-1,0 0,-1 1,0 0,0 0,0 1,-1-1,0 1,0 0,-1-1,0 1,-1 0,0 0,0 0,0 0,-1 4,-6 2,0-1,-1-1,0 1,-1-1,-1 0,0-1,0 0,-1 0,0-1,-1-1,0 0,-1 0,0-1,0 0,-11 4,-30 25,-164 126,193-132,22-20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6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0,3 0,3-5,1-1,1 0,-1 1,0 2,0 0,0 2,0 1,-1 0,-9 0,-9 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7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52,'48'-5,"35"-1,8 0,-6 1,-14-3,-13-1,-12 2,-14 1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7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0 593,'44'0,"23"0,5 0,-5 0,-13 0</inkml:trace>
  <inkml:trace contextRef="#ctx0" brushRef="#br0" timeOffset="271.044">537 339,'0'38,"0"23,0 5,0 2,0-7,-5-8,-1-9,-1-7,2-5,2-3,1-2,0 0,2 0,0-5</inkml:trace>
  <inkml:trace contextRef="#ctx0" brushRef="#br0" timeOffset="582.528">959 509,'-26'32,"0"1,2 2,2 0,1 1,2 2,2 0,-5 18,19-53,1 1,-1 0,1 0,0-1,1 2,-1-1,1 0,0 0,0 0,0 1,0-1,1 0,-1 1,1-1,1 1,-1-1,0 0,1 1,0-1,0 0,0 0,1 1,0-1,-1 0,1 0,1-1,-1 1,0 0,1-1,0 1,0-1,0 0,0 0,0 0,1 0,-1-1,3 2,4-2,-1-1,1 0,-1-1,1 0,-1 0,1-1,-1 0,1 0,-1-1,0-1,0 1,0-2,0 1,0-1,-1 0,1-1,-1 0,0-1,-1 1,1-1,-1-1,0 1,-1-1,0-1,0 1,0-1,-1 0,0 0,-1-1,1 1,-2-1,1 0,-1 0,-1 0,0 0,0-1,0-7,0 4,0 0,-2-1,1 1,-2 0,1 0,-2 0,0 0,-1 0,0 0,0 0,-2 1,1 0,-2 0,0 0,0 0,-4-4,-32-15,21 24</inkml:trace>
  <inkml:trace contextRef="#ctx0" brushRef="#br0" timeOffset="917.253">1242 565,'-11'9,"1"0,0 1,1 0,0 0,0 1,1 0,0 1,1 0,1 0,0 0,0 1,1 0,1 0,0 0,1 1,0-1,1 1,1 0,0 7,1-17,1-1,-1 0,1 1,-1-1,1 0,0 0,0 1,1-1,-1 0,1 0,0 0,-1-1,1 1,0 0,1-1,-1 1,0-1,1 0,-1 1,1-1,0-1,0 1,0 0,0-1,0 1,0-1,0 0,0 0,0 0,1 0,-1-1,0 1,1-1,-1 0,0 0,2 0,6-1,0 0,-1 0,1-1,0 0,-1-1,0 0,1-1,-1 0,-1-1,8-4,-5 1,-1-1,0-1,0 1,-1-2,0 0,-1 0,0 0,-1-1,0-1,-1 1,-1-1,0 0,0-1,-2 0,1 1,-2-2,0 1,0 0,-2 0,0-1,0 1,-1-4,-1 12,0-1,-1 1,0-1,0 1,0 0,-1-1,1 1,-1 1,-1-1,1 0,-1 1,0-1,-1 1,1 0,-1 1,0-1,0 1,0 0,-1 0,1 1,-4-2,-15-8</inkml:trace>
  <inkml:trace contextRef="#ctx0" brushRef="#br0" timeOffset="1267.908">1552 1,'10'38,"-2"37,-2 10,-2-4,-2-7,-1-10,-6-13,-2-8,1-8,0-5,3-8</inkml:trace>
  <inkml:trace contextRef="#ctx0" brushRef="#br0" timeOffset="1534.701">1835 169,'-38'20,"-28"15,-7 7,9 1,21-7,21-5,20-7,15-8,10-7,6-5,2-3,2-1,-1-2,0 6,-2 1,-5 5,-7 0</inkml:trace>
  <inkml:trace contextRef="#ctx0" brushRef="#br0" timeOffset="1980.866">1863 622,'144'-282,"-129"261,-15 53,-3-21,2-6,-1 1,1-1,0 1,0 0,0-1,1 1,0 0,0 0,0-1,1 1,0 0,0-1,0 1,1 0,1 4,0-9,0 1,-1-1,1 0,0 0,0 0,-1-1,1 1,0 0,0-1,0 0,0 0,0 0,0 0,0 0,-1-1,1 1,0-1,0 0,0 1,-1-1,1-1,0 1,-1 0,1-1,-1 1,1-1,-1 0,0 0,0 0,2-1,6-3,189-99,-198 104,1 0,-1 0,1 1,-1-1,1 1,0-1,-1 1,1 0,-1-1,1 1,0 0,-1 0,1 0,0 0,-1 1,1-1,-1 0,1 1,-1-1,1 1,0-1,-1 1,0 0,1 0,-1 0,1 0,-1 0,0 0,0 0,0 0,1 0,-1 0,0 1,0-1,-1 0,1 1,0-1,0 1,-1-1,1 1,-1-1,1 1,-1 0,5 76,-6-68,0 16</inkml:trace>
  <inkml:trace contextRef="#ctx0" brushRef="#br0" timeOffset="2250.368">1665 734,'63'0,"25"0,11 0,0 0,-13 0,-11-5,-9-1,-11 0,-10 1,-8 1,-10 2</inkml:trace>
  <inkml:trace contextRef="#ctx0" brushRef="#br0" timeOffset="2686.593">1806 989,'-17'71,"3"2,4 0,1 12,8-83,0 0,0 0,0 0,1 1,-1-1,0 0,1 0,0 1,-1-1,1 0,0 1,0-1,1 0,-1 1,0-1,1 0,-1 1,1-1,0 0,0 0,0 0,0 0,0 1,0-1,0-1,1 1,-1 0,1 0,0 0,-1-1,1 1,0-1,0 0,0 1,0-1,0 0,0 0,0 0,0 0,1-1,-1 1,0 0,0-1,1 0,-1 1,3-1,137-84,-140 83,-1 0,1-1,-1 0,1 1,-1-1,1 1,-1 0,1-1,0 1,0 0,0 0,0 0,0 0,0 0,0 1,0-1,0 1,0-1,0 1,0 0,1 0,-1 0,0 0,0 0,0 0,0 1,0-1,1 1,-1-1,0 1,0 0,0 0,0 0,-1 0,1 0,0 0,0 0,-1 1,1-1,0 1,-1-1,0 1,1 0,-1-1,0 1,0 0,0 0,1 1,-22 107,23-92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2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171 481,'10'12,"-2"1,0 0,-1 1,0-1,-1 2,0-1,-1 1,2 8,-6-20,38 219,-29 16,16-131,-26-108,0 1,0-1,0 1,1-1,-1 1,0 0,0-1,0 1,1-1,-1 1,0 0,1-1,-1 1,0 0,1-1,-1 1,0 0,1-1,-1 1,1 0,-1 0,1 0,-1-1,1 1,-1 0,0 0,1 0,-1 0,1 0,-1 0,1 0,-1 0,1 0,-1 0,1 0,-1 0,1 0,-1 0,1 1,-1-1,0 0,1 0,-1 0,1 1,-1-1,0 0,1 1,-1-1,0 0,1 1,-1-1,0 0,1 1,-1-1,0 1,0-1,1 0,-1 1,0-1,0 1,0-1,0 1,0-1,0 1,0-1,0 1,0-1,0 1,0-1,9-40,-9 34,66-203,-20 100,4 2,48-73,-36 65,-54 93</inkml:trace>
  <inkml:trace contextRef="#ctx0" brushRef="#br0" timeOffset="731.839">707 877,'-132'255,"52"-137,85-146,116-148,4 29,-122 144,-3 1,1 0,-1 0,1 0,-1 0,1 1,0-1,0 0,0 0,0 1,0-1,0 1,1-1,-1 1,1-1,-1 1,1 0,-1 0,1-1,-1 1,1 0,0 1,0-1,0 0,-1 0,1 1,0-1,0 1,0 0,0-1,0 1,0 0,0 0,0 0,0 0,0 1,0-1,0 1,0-1,0 1,-1-1,1 1,0 0,0 0,-1 0,1 0,0 0,-1 0,1 1,-1-1,1 1,-1 0,34 126,-21 28,-14-154,0 0,0 0,-1 0,1 0,0 0,-1 1,0-1,1 0,-1 0,0 0,0 0,0 0,0-1,-1 1,1 0,0 0,-1-1,1 1,-1-1,0 1,1-1,-1 0,0 0,0 0,0 0,0 0,0 0,0 0,0 0,0-1,0 1,0-1,0 0,-1 0,1 1,0-1,0 0,0-1,0 1,-1 0,1-1,0 1,0-1,0 0,0 0,0 0,0 0,0 0,0 0,1 0,-1 0,0-1,1 1,-1-1,1 1,-1-1,1 0,-1-1,-153-144,136 135,1 4</inkml:trace>
  <inkml:trace contextRef="#ctx0" brushRef="#br0" timeOffset="1112.817">1216 763,'-10'29,"-8"28,-5 10,1-2,-1-7,4-9,0-7,3-7,0-4,3-3,-2-6,2-2,3 1,4-4</inkml:trace>
  <inkml:trace contextRef="#ctx0" brushRef="#br0" timeOffset="1630.638">1300 989,'-4'9,"0"1,1 0,0 0,1 0,0 1,0-1,1 1,1-1,0 1,0-1,1 1,0-1,1 0,0 1,1-1,0 0,1 0,-1 0,2-1,0 0,0 1,0-2,3 3,-3-9,0 0,0 0,0 0,0-1,0 0,1 0,-1-1,0 1,0-1,1 0,-1-1,0 1,1-1,-1 0,0-1,0 1,0-1,0 0,0 0,0 0,-1-1,1 1,-1-1,0-1,1 1,-1 0,-1-1,1 0,0 0,-1 0,0 0,2-5,34-23,-38 31,1 1,0-1,0 0,-1 1,1 0,0-1,0 1,-1 0,1 0,0 0,0 0,0 1,-1-1,1 0,0 1,0-1,-1 1,1-1,0 1,-1 0,1 0,-1 0,1 0,-1 0,1 0,-1 0,0 0,0 1,1-1,-1 1,0-1,0 0,0 1,0 0,-1-1,1 1,0 0,-1-1,1 1,-1 1,16 18,-11-17,0 0,0-1,0 0,1 0,-1 0,1 0,0-1,0 0,0 0,0-1,0 0,0 0,1 0,-1-1,0 0,0 0,1 0,-1-1,0 0,0 0,0-1,0 0,0 0,0 0,0 0,-1-1,1 0,-1-1,0 1,0-1,0 0,0 0,-1 0,1-1,-1 0,0 1,-1-1,1-1,-1 1,0-1,0 1,-1-1,1-2,3 0,-2 0,1 0,-1-1,0 1,-1-1,0 0,0 0,-1 0,0 0,0 0,-1-1,-1 1,0-1,0 1,0 0,-1-1,-1-3,-4-6</inkml:trace>
  <inkml:trace contextRef="#ctx0" brushRef="#br0" timeOffset="2765.774">1864 1,'31'18,"-1"2,-1 0,-1 2,-1 2,-1 0,-1 2,-2 0,0 2,-2 0,0 2,-3 0,0 1,-2 1,-1 1,-2 0,-1 0,6 32,-12-16,-2-1,-1 1,-3 0,-3-1,-1 1,-9 39,3-53,-1 0,-2-1,-2 0,0-1,-3 0,-1-2,-1 0,-1-1,-2-1,-1-1,-1-1,-1-1,-1-2,-3 0,-13 11,-3-2,0-1,-2-3,-39 17,0-6,52-23</inkml:trace>
  <inkml:trace contextRef="#ctx0" brushRef="#br0" timeOffset="3194.013">256 30,'-52'114,"6"3,4 1,6 2,0 22,23-85,2 1,2 0,3 0,2 1,4 25,1-55,1-1,2 0,0 0,2-1,1 1,2-1,0-1,2 1,1-2,0 0,2 0,6 6,-5-12,2 0,0-1,1-1,1-1,0 0,2-1,-1-2,2 0,-1-1,2-1,0-1,23 7,-18-7</inkml:trace>
  <inkml:trace contextRef="#ctx0" brushRef="#br0" timeOffset="3636.316">2598 1045,'5'15,"-3"13,-3 8,-5 3,-1-2,-6-1,1-3,-3-6,1-4,-2-5,2-1,-1-3,-4 0,-2-2,-4 2,-1-1,3-3</inkml:trace>
  <inkml:trace contextRef="#ctx0" brushRef="#br0" timeOffset="3879.253">2401 1017,'4'29,"12"19,3 6,3-1,3-10,-4-7,0-6,2-2,1-1,1-1,-3-4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1 217,'7'-3,"32"-14,1 2,1 2,1 1,-1 3,19-2,-42 11,0 1,0 1,0 0,0 1,0 1,-1 1,0 0,0 1,14 8,20 5,-50-18,1 0,0 0,-1 1,1-1,0 0,0-1,0 1,0 0,0 0,0-1,0 1,0-1,0 0,0 0,0 0,0 0,0 0,0 0,0 0,0-1,0 1,0-1,0 1,0-1,0 0,0 0,0 0,0 0,-1 0,1 0,0 0,-1-1,1 1,-1-1,1 1,-1-1,0 1,1-1,-1 0,0 0,0 0,-1 1,1-1,0 0,0 0,-1 0,1 0,-1 0,0 0,0-2,-2-5,-1-1,-1 1,0 0,0 0,0 0,-1 0,-1 1,0 0,0 0,0 1,-1-1,0 1,0 1,-1-1,0 1,0 1,0 0,-1 0,-2-1,-41-6,47 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5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1 593,'764'0,"-702"-11,-57 5</inkml:trace>
  <inkml:trace contextRef="#ctx0" brushRef="#br0" timeOffset="253.325">198 876,'43'5,"34"-4,13-1,-4-1,-12-1,-13 1,-13 0,-9 0,-7 1,-4 0,-2 0,-1-5,-4-2</inkml:trace>
  <inkml:trace contextRef="#ctx0" brushRef="#br0" timeOffset="1267.107">1157 226,'18'6,"0"-1,1 0,-1-2,1 0,0-1,0-1,0-1,0 0,0-1,0-2,-1 0,1-1,-1 0,1-2,-1 0,-1-1,7-4,58-59,-81 70,-1-1,1 1,-1-1,1 1,-1 0,1-1,0 1,-1 0,1-1,0 1,-1 0,1 0,0 0,-1-1,1 1,0 0,-1 0,1 0,0 0,-1 0,1 0,0 0,-1 1,1-1,0 0,-1 0,1 0,0 1,-1-1,1 0,0 1,-1-1,1 0,-1 1,1-1,-1 1,1-1,-1 1,1-1,-1 1,0 0,1-1,-1 1,0-1,1 1,-1 0,0-1,0 1,1 0,-1-1,0 1,0 0,0-1,0 1,5 42,-5-41,9 245,64 248,-33-338,-40-157,1-1,-1 1,0 0,0-1,0 1,0 0,1-1,-1 1,0 0,0-1,0 1,1 0,-1-1,0 1,1 0,-1 0,0-1,1 1,-1 0,0 0,1 0,-1-1,0 1,1 0,-1 0,0 0,1 0,-1 0,1 0,-1 0,0 0,1 0,-1 0,1 0,-1 0,0 0,1 0,-1 0,1 0,-1 0,0 1,1-1,-1 0,0 0,1 0,-1 1,0-1,1 0,-1 0,0 1,0-1,1 0,-1 1,0-1,0 0,0 1,1-1,-1 0,0 1,0-1,0 1,0-1,0 0,0 1,0-1,11-39,-10 33,31-115,5 1,6 1,57-111,-51 137,3 3,4 1,32-34,-50 61,-51 94,7-14</inkml:trace>
  <inkml:trace contextRef="#ctx0" brushRef="#br0" timeOffset="1651.035">2314 679,'-4'24,"-8"31,0 12,1-1,-2-6,1-10,2-8,4-6,-3-5,6-7,2-13,7-13,3-6</inkml:trace>
  <inkml:trace contextRef="#ctx0" brushRef="#br0" timeOffset="2133.175">2287 650,'112'-5,"-78"5,92 17,-123-16,0 1,0-1,-1 1,1 0,-1-1,1 1,-1 1,0-1,0 0,0 0,0 1,0 0,0-1,0 1,-1 0,0-1,1 1,-1 0,0 0,-1 0,1 0,0 0,-1 1,0-1,1 0,-1 0,0 0,-1 0,1 0,-1 0,1 1,-1-1,0 0,0 0,0-1,-1 2,-57 101,53-98,3-5,1-1,-1 1,0 0,1 0,0 0,-1 0,1 0,0 1,0-1,1 1,-1-1,0 1,1 0,-1-1,1 1,0 0,0 0,0 0,0 0,1 0,-1 0,1 0,0 0,0 0,0 1,0-1,0 0,1 0,0 0,-1 0,1 0,0 0,0 0,1-1,-1 1,0 0,1 0,0-1,0 1,0-1,0 0,2 3,71 26,17 13,-92-43,0 1,1 0,-1 0,0-1,0 1,-1 0,1-1,0 1,-1 0,1-1,0 1,-1 0,0-1,1 1,-1-1,0 1,0-1,0 1,0-1,0 0,0 1,-1-1,1 0,0 0,-1 0,1 0,0 0,-1 0,1 0,-1-1,0 1,1 0,-1-1,1 1,-1-1,0 0,0 0,1 1,-1-1,0 0,1 0,-1-1,-6 5,-139 40,103-32,35-9,-1 0,1 0,-1-1,0-1,1 1,-1-1,0-1,0 0,0 0,-9-2,7-4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0 706,'73'27,"-31"-16,1-3,0-1,0-2,1-2,-1-2,40-5,2 3,-73 1</inkml:trace>
  <inkml:trace contextRef="#ctx0" brushRef="#br0" timeOffset="243.29">0 1073,'39'5,"31"-3,9-3,-5 0,-9 0,-11 0,-11 0,-11 0</inkml:trace>
  <inkml:trace contextRef="#ctx0" brushRef="#br0" timeOffset="1316.428">1185 424,'-52'106,"5"2,-29 103,27 20,49-228,-1-1,0 1,1-1,0 1,-1 0,1-1,0 1,0 0,0-1,1 1,-1 0,1-1,-1 1,1-1,0 1,0-1,0 1,1-1,-1 0,0 0,1 1,-1-1,1 0,0 0,0 0,0-1,0 1,0 0,0-1,0 1,1-1,-1 0,0 0,1 1,-1-2,1 1,-1 0,1 0,0-1,-1 0,1 1,-1-1,1 0,0 0,-1-1,1 1,0 0,-1-1,1 0,1 0,12-6,0 0,0-1,-1-1,0-1,0 0,-1 0,-1-2,0 0,10-10,-12 11,24-24,-7 4</inkml:trace>
  <inkml:trace contextRef="#ctx0" brushRef="#br0" timeOffset="1582.457">1636 565,'-14'16,"-21"19,2 2,2 2,1 1,2 1,2 1,2 2,1 0,-3 16,24-56,0 0,0 0,1 0,0 0,0 0,0 0,0 1,1-1,-1 0,1 1,0-1,0 0,1 0,-1 1,1-1,0 0,0 0,1 0,-1 0,1 0,0 0,0 0,0-1,0 1,1-1,-1 1,1-1,0 0,0 0,0 0,1 0,-1-1,1 1,-1-1,1 0,0 0,0 0,0-1,0 1,0-1,0 0,2 0,8-1,-1 0,0-1,1 0,-1-2,0 1,0-2,0 1,0-2,-1 0,0 0,0-1,0-1,-1 0,0 0,0-1,-1-1,0 0,0 0,-1-1,0 0,-1-1,0 1,-1-2,0 1,0-1,-2 0,1 0,-2-1,1 0,-2 1,0-1,0-1,-1 1,0-6,-1 5,0 1,0-1,-1 0,-1 1,0-1,-1 1,0-1,-1 1,-1 0,0 0,-1 0,0 0,-1 1,0 0,-1 0,0 1,-1 0,0 0,-3-2,8 11,0-1,0 1,0 0,0 0,-1 0,1 1,-1-1,1 1,-1-1,1 1,-1 0,0 1,0-1,1 1,-1 0,0-1,0 2,0-1,1 0,-1 1,0 0,-2 0,-12 5</inkml:trace>
  <inkml:trace contextRef="#ctx0" brushRef="#br0" timeOffset="1933.79">2060 650,'-30'19,"0"1,2 1,0 2,2 1,0 1,2 1,1 1,-9 15,29-39,0 0,0 0,1 0,-1 1,1 0,-1-1,1 1,1 0,-1 0,0 0,1 0,0 0,0 1,0-1,0 0,1 0,0 1,0-1,0 0,0 1,1-1,-1 0,1 0,0 1,1-1,-1 0,1 0,-1 0,1 0,1-1,-1 1,0 0,4 0,0 0,0 0,0-1,0 0,0 0,1 0,-1-1,1 1,0-2,-1 1,1-1,0 0,0 0,0-1,0 0,0 0,0-1,0 0,0 0,4-2,134-50,-126 44,-1 0,0-1,0-1,-1-1,-1 0,0-1,0-1,-2 0,0-1,0-1,-1 0,-1-1,-1 0,0-1,-2 0,0-1,-1 0,0 0,-2-1,0 1,-2-1,0-1,0-8,-4 23,-1-1,0 1,-1-1,1 1,-1 0,-1 0,1 0,-1 0,0 0,0 1,0-1,-1 1,0 0,0 0,-1 0,1 0,-1 1,0 0,0 0,0 0,-1 1,0 0,1 0,-1 0,0 0,0 1,0 0,-1 0,1 1,0 0,-1 0,1 1,-1-1,1 1,-1 1,1-1,-1 1,1 0,0 1,-1-1,-2 2,-72 51,63-36</inkml:trace>
  <inkml:trace contextRef="#ctx0" brushRef="#br0" timeOffset="2315.945">2653 311,'0'9,"0"19,0 8,0 8,-5 1,-2-2,1-3,1 0,2-1,0-3,2-2,1-2,0-3,0 0,0-10,5-14,2-12,0-5</inkml:trace>
  <inkml:trace contextRef="#ctx0" brushRef="#br0" timeOffset="2594.696">2936 340,'-34'28,"-21"15,0 5,13-6,19-11,18-4,15-8,10-7,2-1,2-2,2-2,-4 2,0-1,-5 4,0-1,-2-2</inkml:trace>
  <inkml:trace contextRef="#ctx0" brushRef="#br0" timeOffset="3043.605">3048 763,'30'-61,"3"2,2 1,29-33,-16 48,-47 44,1 0,0-1,-1 1,1 0,-1 0,1 1,-1-1,1 0,-1 0,0 1,0-1,0 1,0-1,0 1,0 0,0-1,0 1,0 0,-1-1,1 1,-1 0,1 0,-1 0,0-1,0 1,0 0,0 0,0 0,0 0,0 0,-1 0,4 14,-2-14,0-1,-1 1,1-1,0 1,0-1,0 1,0-1,0 0,0 0,0 0,1 1,-1-1,0 0,1-1,-1 1,1 0,-1 0,1 0,-1-1,1 1,-1-1,1 1,0-1,-1 0,1 0,0 0,-1 0,1 0,0 0,-1 0,1 0,0-1,-1 1,1 0,-1-1,1 0,-1 1,1-1,60-32,-60 32,5-3,-5 1,1 1,-1 0,0 0,1 0,-1 0,1 0,0 1,-1-1,1 1,0 0,0 0,0 0,0 0,0 0,0 1,0-1,1 1,-1 0,0 0,0 0,0 1,0-1,0 0,0 1,0 0,0 0,0 0,0 0,0 1,0-1,0 1,0-1,61 62,-48-53</inkml:trace>
  <inkml:trace contextRef="#ctx0" brushRef="#br0" timeOffset="3302.034">4092 283,'-766'652,"450"-390,296-246,4-3</inkml:trace>
  <inkml:trace contextRef="#ctx0" brushRef="#br0" timeOffset="3717.468">3754 904,'-26'30,"2"2,1 1,2 0,1 2,-11 28,29-62,1 1,-1-1,1 1,0-1,0 1,0 0,0 0,0-1,0 1,0 0,1 0,-1 0,1 0,-1 0,1 0,0 0,0 0,0 0,0-1,0 1,0 0,0 0,0 0,1 0,-1 0,1 0,0 0,0 0,-1 0,1-1,0 1,0 0,1-1,-1 1,0-1,0 1,1-1,-1 1,1-1,0 0,-1 0,1 0,0 0,-1 0,1 0,0 0,0-1,0 1,0-1,0 1,0-1,12-4,0 0,0-1,0-1,-1 0,0-1,0 0,-1-1,10-9,18-8,-20 12,-7 4,0 1,0 1,1 0,0 0,0 1,0 1,1 0,7 0,-21 5,1-1,0 1,0 0,-1-1,1 1,0 0,0 0,-1 0,1 1,0-1,0 0,-1 1,1-1,0 1,-1-1,1 1,0 0,-1 0,1 0,-1 0,1 0,-1 0,0 0,1 0,-1 0,0 1,0-1,0 1,0-1,0 1,0-1,0 1,-1-1,1 1,0 0,-1-1,1 1,-1 0,0 0,0 0,-7 76,4-59,2-17,1 0,-1 0,1 1,0-1,0 0,0 0,0 0,0 1,0-1,0 0,1 0,-1 0,1 0,0 0,-1 0,1 0,0 0,0 0,1 0,-1 0,0 0,1-1,-1 1,0 0,1-1,0 1,0-1,14 7</inkml:trace>
  <inkml:trace contextRef="#ctx0" brushRef="#br0" timeOffset="4816.609">3810 621,'-2'26,"-2"1,-1-1,-1 0,-1-1,-1 0,-1 0,-2-1,-10 20,-38 104,53-124</inkml:trace>
  <inkml:trace contextRef="#ctx0" brushRef="#br0" timeOffset="8169.299">1072 0,'-4'1,"-1"-1,0 1,1 0,0 0,-1 0,1 0,0 1,-1 0,1 0,0 0,0 0,1 1,-1-1,0 1,1 0,0 0,-1 1,1-1,0 1,1-1,-3 4,1-2,-27 35,2 2,2 2,2 0,2 1,1 2,3 0,2 1,2 1,2 0,2 1,3 0,1 1,3 0,3 46,-1-52,2-1,3 0,1 1,2-1,2 0,3 1,-8-32,1 0,1 0,0 0,0-1,1 0,1 0,0-1,0 0,1 0,1 0,0-1,0-1,1 1,0-1,1-1,0 0,0-1,1 0,0-1,0 0,12 4,51 6,-44-14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2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677 396,'-141'304,"139"-300,-1 0,0 0,1 0,-1 1,1-1,1 1,-1 0,0 0,1-1,0 1,0 0,1 0,0 0,-1 0,1 0,1 0,-1 0,1 0,0 0,0 0,0-1,1 1,0 0,0-1,0 1,0-1,1 1,0-1,-1 0,2 0,-1-1,0 1,1 0,0-1,-1 0,3 1,10 1,0-1,0-1,1 0,-1-1,1-1,0 0,-1-2,1 0,0 0,19-1,15-4,-32-1</inkml:trace>
  <inkml:trace contextRef="#ctx0" brushRef="#br0" timeOffset="365.1">480 227,'43'-34,"19"-15,4-5,-4 7,-14 17,-14 17,-13 17,-5 12,-6 8,1-1,3 2,4-4,3-1,4-3,2-6,-4-3</inkml:trace>
  <inkml:trace contextRef="#ctx0" brushRef="#br0" timeOffset="775.63">0 2,'34'48,"15"39,0 16,-9-2,-11-12,-10-12,-9-9,-6-12,-8-5,-8-7,-3-2,-2-2,-5 1,-7-1,-3-4,-2-2,5-7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1 159,'109'-115,"-108"113,-1 1,1 0,0-1,-1 1,1 0,0 0,0 0,-1-1,1 1,0 0,0 0,0 0,0 0,1 1,-1-1,0 0,0 0,0 1,1-1,-1 0,0 1,1-1,-1 1,1 0,-1 0,0-1,1 1,-1 0,1 0,-1 0,1 0,-1 1,0-1,1 0,-1 0,1 1,-1-1,0 1,1 0,-1-1,0 1,0 0,1 0,-1-1,0 1,0 0,0 0,0 0,0 0,0 1,-1-1,1 0,0 0,0 0,0 2,43 228,-7-5,-9-30,-28-191,1 1,-1 0,1 0,0-1,0 1,0 0,1 0,0 0,0-1,1 1,-1-1,1 0,0 0,1 0,-1 0,3 2,-5-7,1 0,-1 0,1-1,-1 1,1-1,-1 1,0-1,1 1,-1-1,0 0,1 0,-1 0,0 1,0-1,0 0,0-1,0 1,0 0,0 0,0 0,0 0,-1-1,1 1,-1 0,1-1,0 1,-1-1,0 1,1-1,0-1,102-258,-64 171,3 3,4 1,55-76,-43 92,-53 68</inkml:trace>
  <inkml:trace contextRef="#ctx0" brushRef="#br0" timeOffset="1533.947">1524 328,'-9'24,"-14"23,-6 7,-4 0,4-5,1-5,2-6,0 0,0-1,-1-2,-1-3,5-2,2 0,3-2,11-5,6-11,3-8</inkml:trace>
  <inkml:trace contextRef="#ctx0" brushRef="#br0" timeOffset="2117.675">2033 385,'-18'4,"-25"5,1 1,1 2,0 1,1 3,0 1,1 2,1 2,-7 7,43-28,0 1,1-1,-1 1,1 0,-1 0,1-1,0 1,-1 0,1 0,0 1,0-1,-1 0,1 0,0 1,0-1,0 0,1 1,-1-1,0 1,0-1,1 1,-1-1,1 1,0 0,-1-1,1 1,0 0,0-1,0 1,0 0,0-1,0 1,0 0,1-1,-1 1,1-1,-1 1,1 0,0-1,-1 1,1-1,0 0,0 1,0-1,0 0,0 1,0-1,1 0,-1 0,0 0,1 0,-1 0,0 0,1 0,158 13,-159-14,-1 0,1 0,0 1,0-1,0 0,0 1,-1-1,1 1,0-1,-1 1,1-1,0 1,-1-1,1 1,0 0,-1 0,1-1,-1 1,1 0,-1 0,0-1,1 1,-1 0,0 0,0 0,1-1,-1 1,0 0,0 0,0 0,0 0,0 0,0 0,0-1,0 1,-1 0,1 0,0 0,0 0,-1 0,1-1,0 1,-1 0,1 0,-1-1,1 1,-1 0,0-1,1 1,-32 33,3-11,14-13,0 2,1 0,1 0,0 1,0 1,2 0,-1 1,2 0,-3 5,12-18,0 0,0 0,0 0,1 0,-1 0,0 0,1 0,-1 0,1 0,0 0,0 0,0 0,0 0,0 0,0 1,0-1,1 0,-1 0,1 0,-1 0,1 0,0 0,0 0,0 0,0-1,0 1,0 0,1 0,-1-1,0 1,1-1,0 1,-1-1,1 0,0 0,-1 1,1-1,0 0,0-1,0 1,0 0,0-1,0 1,0-1,0 1,1-1,-1 0,1 0,10 0,0 0,0-1,-1-1,1 0,-1 0,1-2,-1 1,0-2,0 1,-1-2,1 1,8-7,14-5,-10 6</inkml:trace>
  <inkml:trace contextRef="#ctx0" brushRef="#br0" timeOffset="97878.164">847 244,'-2'60,"0"-36,2-1,0 0,1 0,1 0,1 0,2 0,6 21,-11-42,0-1,0 0,1 1,-1-1,0 0,1 0,-1 0,1 1,-1-1,1 0,0 0,-1 0,1 0,0 0,0 0,0 0,0 0,0 0,0-1,0 1,0 0,0 0,0-1,0 1,0-1,1 1,-1-1,0 0,0 1,1-1,-1 0,0 0,1 0,-1 0,0 0,0 0,1 0,-1 0,0 0,0-1,1 1,-1-1,0 1,0-1,0 1,1-1,-1 1,0-1,0 0,49-52,-41 43,0-3,1 2,0-1,0 2,1-1,0 1,1 1,0 0,13-7,-22 16,0 0,-1 0,1 0,0 0,-1 0,1 1,-1-1,1 1,-1-1,1 1,-1 0,1 0,-1 1,0-1,1 0,-1 1,0-1,0 1,0 0,0-1,0 1,-1 0,1 0,-1 0,1 1,-1-1,0 0,1 1,-1-1,0 0,-1 1,1-1,0 1,-1 0,1-1,-1 1,0-1,0 1,25 44,-23-46,-1 0,1 0,-1-1,0 1,1 0,0 0,-1-1,1 1,-1-1,1 0,0 1,-1-1,1 0,0 0,-1 0,1 0,0 0,-1 0,1-1,0 1,-1-1,1 1,-1-1,1 1,-1-1,1 0,-1 0,1 0,-1 0,0 0,1 0,-1 0,0 0,0 0,0-1,1 0,36-53,-37 54,109-253,-72 182,-27 54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0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1,'-24'28,"-13"20,-5 6,1 4,1-4,4-6,7-6,4-6,1-4,6-2,0-2,3-1,0 0,2 0,3-5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1 162,'0'-1,"0"0,0 0,0 0,0 0,1 0,-1 0,1 0,-1 0,0 0,1 0,-1 0,1 1,0-1,-1 0,1 0,0 0,0 1,-1-1,1 0,0 1,0-1,0 1,0-1,0 1,0-1,-1 1,1 0,0-1,0 1,0 0,1 0,-1 0,0 0,0 0,0 0,0 0,0 0,0 0,0 0,0 1,0-1,0 0,0 1,0-1,0 0,-1 1,1 0,0-1,0 1,0-1,0 1,-1 0,1 0,0-1,-1 1,1 0,-1 0,1 0,-1 0,1 0,0 0,27 63,67 365,-74-331,-13-51,3-1,1 0,3-1,3 5,5-14,-23-36,1 1,-1-1,1 1,-1-1,1 1,-1-1,1 1,-1-1,1 0,-1 1,1-1,-1 0,1 1,0-1,-1 0,1 0,-1 0,1 0,0 1,-1-1,1 0,0 0,-1 0,1 0,0 0,-1-1,1 1,0 0,-1 0,1 0,-1 0,1-1,0 1,-1 0,1-1,-1 1,1 0,-1-1,1 1,-1-1,1 1,-1-1,1 1,-1-1,0 1,1-1,-1 1,0-1,1 0,-1 1,0-1,0 1,0-1,1 0,-1 1,0-1,0 0,0 1,0-1,0 0,0 1,85-426,-54 300,6 1,20-39,16-1,-67 166,-5 10</inkml:trace>
  <inkml:trace contextRef="#ctx0" brushRef="#br0" timeOffset="4748.253">762 641,'-225'287,"222"-285,2 0,0 1,0-2,0 1,-1 0,1 0,-1 0,1 0,-1-1,0 1,1-1,-1 0,0 1,0-1,0 0,0 0,0 0,-1 0,1 0,0-1,0 1,-1-1,1 1,0-1,11-40,13 3,2 0,2 1,2 2,1 1,1 1,1 1,13-6,-35 29,45-30,-53 37,0 0,0 1,1-1,-1 1,0-1,0 1,1-1,-1 1,0 0,1 0,-1-1,0 1,0 0,1 0,-1 1,0-1,1 0,-1 0,0 1,1-1,-1 0,0 1,0-1,1 1,-1 0,0-1,0 1,0 0,0 0,0 0,0 0,0 0,0 0,0 0,-1 0,1 0,0 0,-1 0,1 0,-1 1,1-1,-1 0,1 0,11 135,18 27,-30-162,1 0,-1 0,0 0,1 0,-1 0,0 0,0 0,0-1,0 1,0 0,0 0,0 0,0 0,0 0,0 0,-1 0,1 0,0 0,-1 0,1 0,-1 0,1 0,-1 0,1-1,-1 1,1 0,-1 0,0-1,0 1,1 0,-1-1,0 1,0-1,0 1,1-1,-1 1,0-1,0 0,0 1,0-1,0 0,0 0,0 0,0 1,0-1,0 0,0 0,0-1,0 1,0 0,0 0,0 0,0-1,0 1,0-1,-58-18,-134-49,175 60</inkml:trace>
  <inkml:trace contextRef="#ctx0" brushRef="#br0" timeOffset="5962.603">1299 586,'3'-15,"0"-1,-11 22,-57 94,-91 136,137-209,1 1,2 0,0 1,3 1,0 1,2 0,-4 18,16-13,6-31</inkml:trace>
  <inkml:trace contextRef="#ctx0" brushRef="#br0" timeOffset="6678.569">1666 839,'-1'-4,"0"0,0 0,0-1,-1 1,0 0,1 0,-1 1,-1-1,1 0,0 1,-1-1,0 1,0 0,0-1,0 1,0 1,-1-1,1 1,-1-1,0 1,0 0,0 0,0 0,0 1,0 0,0 0,0 0,-1 0,1 0,0 1,-1 0,1 0,0 0,-1 0,1 1,0 0,-1-1,1 2,0-1,0 0,0 1,0 0,0 0,0 0,-4 0,-1 0,0 1,1 0,0 0,0 1,0 0,0 0,0 1,1 0,0 1,0-1,0 1,1 1,0-1,0 1,1 0,0 0,0 1,0 0,1 0,0 0,1 0,0 0,0 1,0 4,4-10,0 1,0-1,1 1,0-1,-1 1,1-1,0 0,1 0,-1 0,1 0,-1 0,1-1,0 1,0-1,0 1,0-1,0 0,1-1,-1 1,1 0,-1-1,1 0,-1 0,1 0,0 0,0 0,-1-1,1 0,0 0,0 0,0 0,-1 0,1-1,0 0,0 0,1 0,19 1,-23 0,-1 0,1-1,0 1,-1 0,1 0,0 0,-1-1,1 1,0 0,0 0,-1 0,1 0,0 0,-1 0,1 0,0 1,0-1,-1 0,1 0,0 0,-1 1,1-1,-1 0,1 1,0-1,-1 1,1-1,-1 1,1-1,-1 1,1-1,-1 1,1-1,-1 1,0-1,1 1,-1 0,0-1,1 1,-1 0,0-1,0 1,0 0,0-1,0 1,0 0,0 0,0-1,0 1,0 0,0-1,0 1,0 0,0-1,-1 1,1 0,0-1,0 1,-1 0,1 0,-34 32,31-30,-128 112,129-113,1 0,-1 0,1 0,0 0,0 1,-1-1,1 1,1-1,-1 1,0-1,1 1,-1-1,1 1,0 0,0-1,0 1,0 0,0-1,1 1,-1-1,1 1,-1-1,1 1,0-1,0 1,0-1,1 0,-1 1,0-1,1 0,0 0,-1 0,1 0,0 0,0 0,0-1,0 1,0-1,1 1,99 36,-89-36,-1-2,1 0,0 0,-1-1,1 0,-1-1,1-1,-1 0,5-2,2-1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6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0 259,'36'-11,"8"-6,2 2,0 3,1 1,0 2,1 3,28 0,213 38,-155-38,-133 6,0 0,-1 0,1 0,-1-1,1 1,-1 0,1 0,-1-1,1 1,-1 0,1-1,-1 1,1-1,-1 1,1 0,-1-1,0 1,1-1,-1 1,0-1,1 0,-1 1,0-1,0 1,0-1,1 1,-1-1,0 0,0 1,0-1,0 1,0-1,0 0,0 1,0-1,0 1,0-1,-1 1,1-1,0 0,0 1,-1-1,1 1,0-1,0 1,-1-1,1 1,-1-1,1 1,0-1,-1 1,1 0,-1-1,1 1,-1 0,1-1,-1 1,1 0,-1 0,0-1,1 1,-1 0,0 0,-41-27,36 23,-161-120,150 108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1,'29'5,"28"1,10 0,3-6,-6-3,-9-1,-4 1,-6 0,-5 0,-6 2,-3 0,-3 1,0 0,-1 0,0 0,-4 1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1,'44'10,"37"-3,15-1,1-2,-7-2,-8-1,-10-1,-11-1,-12 1,-14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51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0 174,'17'-2,"-1"0,0-2,0 0,0-1,-1-1,1 0,-1-1,-1 0,4-4,-5 5,-1-2,-1 1,1-2,-1 1,-1-1,0-1,0 0,-1-1,6-7,-15 19,0 0,0-1,0 1,0-1,0 1,0 0,0-1,0 1,0-1,0 1,1 0,-1-1,0 1,0-1,1 1,-1-1,1 1,-1-1,0 1,1-1,-1 1,1-1,-1 0,1 1,-1-1,1 1,-1-1,1 0,-1 0,1 1,0-1,-1 0,1 0,-1 0,1 0,0 0,-1 0,1 0,0 0,-1 0,1 0,-1 0,1 0,0 0,-1 0,1-1,-1 1,1 0,0 0,-1-1,1 1,-1 0,1-1,-1 1,1 0,-1-1,0 1,1-1,-1 1,1-1,-1 1,0-1,1 1,4 29,0 0,-2 0,-1 1,-1 0,-3 24,1 0,1 7,4-1,1 0,4 0,2 0,8 20,-1-14,-7-19,2-1,3 0,1 0,18 31,-10-33,-24-44,0 0,0 0,0 0,0 0,0-1,0 1,-1 0,1 0,0-1,0 1,0-1,-1 1,1-1,0 1,0-1,-1 1,1-1,0 1,-1-1,1 0,-1 1,1-1,-1 0,1 0,-1 0,0 1,1-1,-1 0,0 0,0 0,1 0,-1 1,0-1,0 0,0 0,0 0,0 0,0 0,0 0,0 0,-1 1,1-1,0 0,0 0,-1 0,1 0,-1 1,1-1,-1 0,1 0,0-5,9-41,3 0,2 1,1 1,3 0,1 1,7-8,-12 22,145-320,-108 168,-34 76,-24 99,4 29,11 18,-4-19</inkml:trace>
  <inkml:trace contextRef="#ctx0" brushRef="#br0" timeOffset="577.694">1016 626,'26'140,"-24"-108,-1 0,-1 0,-2-1,-2 1,0 0,-4 6,1 12,13-54</inkml:trace>
  <inkml:trace contextRef="#ctx0" brushRef="#br0" timeOffset="1081.15">960 626,'112'-27,"-104"25,19-6,1 2,0 1,1 1,-1 1,26 1,-51 2,1 1,-1-1,1 0,-1 1,1 0,-1 0,0 0,1 0,-1 1,0-1,0 1,0 0,0 0,0 0,-1 0,1 0,-1 0,1 1,-1 0,0-1,0 1,0 0,0 0,0 0,-1 0,1 0,-1 1,0-1,0 0,0 1,0-1,-1 0,1 1,-1-1,0 1,0-1,0 1,-1-1,1 1,-1-1,0 0,0 1,-1 1,-61 105,15-39,47-68,0 0,0 1,0-1,1 0,-1 0,1 0,0 1,0-1,0 0,0 0,1 1,-1-1,1 0,0 0,0 0,0 0,0 0,0 0,1 0,0 0,-1 0,1-1,0 1,0 0,0-1,1 0,-1 0,1 1,-1-1,1-1,0 1,-1 0,1-1,0 1,0-1,0 0,0 0,1 0,-1 0,0-1,0 1,2-1,63 46,-67-44,1 1,-1-1,0 1,0-1,0 1,0 0,-1-1,1 1,-1 0,0 0,1 0,-1-1,0 1,-1 0,1 0,0 0,-1-1,0 1,1 0,-1-1,0 1,-1 0,1-1,0 1,-1-1,1 0,-1 1,0-1,0 0,0 0,0 0,0 0,0-1,0 1,-1 0,-91 48,84-46,-1 0,0-1,0-1,0 0,0 0,0-1,-1 0,1-1,0-1,-1 1,1-2,-6-1,-1-3</inkml:trace>
  <inkml:trace contextRef="#ctx0" brushRef="#br0" timeOffset="1417.913">2145 541,'-232'249,"-103"98,195-224,133-112</inkml:trace>
  <inkml:trace contextRef="#ctx0" brushRef="#br0" timeOffset="2180.017">2315 711,'-373'396,"109"-140,643-616,-169 162,-210 197,0 0,1 0,-1 1,1-1,-1 0,1 0,-1 0,1 1,0-1,-1 0,1 1,0-1,0 0,0 1,-1-1,1 1,0-1,0 1,0 0,0-1,0 1,0 0,0 0,0-1,0 1,0 0,0 0,0 0,0 0,-1 0,1 1,0-1,0 0,0 0,0 1,0-1,0 0,0 1,0-1,0 1,-1-1,1 1,1 0,16 41,-10-18,79 109,-71-103,-10-20,0 0,0 0,0 0,-2 1,1 0,-1 0,-1 0,0 0,-1 1,0-1,0 1,-1-1,-1 1,0 0,-2 10,1-20,-1-1,0 0,-1 1,1-1,0 0,0 0,0 0,-1-1,1 1,0-1,-1 1,1-1,0 0,-1 0,1 0,-1 0,1 0,0 0,-1-1,1 1,0-1,-1 1,1-1,0 0,0 0,0 0,-1 0,1-1,0 1,1-1,-1 1,0-1,0 1,1-1,-1 0,1 0,-1 0,1 0,0 0,-15-9,-11-4,1 0,-2 2,0 1,0 1,-15-2,-74-14,95 25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5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1 145,'176'-115,"-173"112,-1 0,1 1,1-1,-1 1,0-1,1 1,-1 0,1 1,-1-1,1 1,0-1,0 1,-1 0,1 0,0 1,0-1,0 1,0 0,0 0,0 0,0 1,0-1,0 1,0 0,0 0,0 1,-1-1,1 1,0-1,-1 1,0 0,2 1,18 27,-1 0,-1 2,-2 0,-1 1,-2 1,10 30,-13-34,-2 0,-1 1,-1 1,-2 0,-1 0,-1 0,-2 0,-1 1,-2 0,-1-1,-1 1,-2-1,-2 1,-1-2,-1 1,-11 28,12-48,1 0,-2 0,0 0,0-1,-1-1,0 1,-1-1,0-1,-1 0,1 0,-2-1,1 0,-1-1,-1-1,1 0,-13 4,23-9,-1 0,1 0,0-1,-1 1,1-1,-1 1,1-1,-1 0,1 0,-1 0,1-1,-1 1,1 0,-1-1,1 0,-1 1,1-1,0 0,-1 0,1 0,0-1,0 1,0 0,0-1,0 0,0 1,0-1,1 0,-1 0,1 0,-1 0,1 0,0 0,-1-1,1 1,0 0,1-1,-1 1,0 0,1-1,-1 1,1-1,0 1,0-1,0 1,0-1,0 1,0-1,1-1,6-32,1 0,2 1,2 0,1 0,1 1,14-22,7-20,-3 7,-17 45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6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1 382,'112'-120,"6"4,23-10,-140 125,-1 0,1-1,0 1,-1 0,1 0,0 0,0 0,0 0,0 0,0 0,0 0,0 0,1 0,-1 1,0-1,0 0,1 1,-1-1,0 1,1-1,-1 1,1 0,-1 0,0 0,1 0,-1-1,1 2,-1-1,0 0,1 0,-1 0,1 1,-1-1,0 1,0-1,1 1,-1-1,0 1,0 0,1 0,-1-1,0 1,0 0,0 0,0 0,0 0,0 1,-1-1,2 1,44 159,21-51,-56-93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7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1,'-34'38,"-10"27,-4 3,7-6,11-8,5-9,7-7,2-10,3-5,5-7</inkml:trace>
  <inkml:trace contextRef="#ctx0" brushRef="#br0" timeOffset="487.809">702 113,'-9'-3,"1"2,0-1,-1 1,1 0,-1 1,1 0,-1 0,1 1,0 0,-1 0,-6 3,10-3,-14 3,0 1,0 1,1 1,0 0,0 2,1 0,0 0,0 2,1 0,0 1,1 1,1 0,-11 13,23-25,1 0,-1 1,1-1,-1 0,1 1,0-1,0 1,-1-1,1 1,0-1,1 1,-1 0,0 0,0-1,1 1,-1 0,1 0,-1 0,1 0,0-1,0 1,0 0,0 0,0 0,0 0,1 0,-1 0,1 0,-1-1,1 1,-1 0,1 0,0-1,0 1,0 0,0-1,0 1,1-1,-1 1,0-1,1 0,-1 1,0-1,1 0,0 0,-1 0,1 0,0 0,-1-1,1 1,0 0,0-1,0 1,0-1,0 0,0 0,49 6,-45-7,-1 1,1 0,-1 0,0 0,1 1,-1 0,0 0,1 0,-1 1,0-1,0 1,0 1,0-1,-1 1,1 0,0 0,-1 0,0 0,1 2,-5-1,1 0,-1 0,0 0,0 0,-1 0,1 1,-1-1,0 0,0 0,0 0,-1-1,0 1,1 0,-1 0,0-1,-1 1,1-1,-1 0,1 1,-1-1,0 0,0-1,0 1,-1-1,1 1,-1-1,1 0,-1 0,-2 0,-131 95,136-96,-1-1,1 1,-1 0,1 0,0 0,-1 0,1 0,0 0,0 0,0 0,0 0,0 1,0-1,0 0,0 1,0-1,1 1,-1-1,0 1,1-1,0 1,-1 0,1-1,0 1,0-1,0 1,0 0,0-1,0 1,0-1,0 1,1 0,-1-1,1 1,-1-1,1 1,0-1,-1 1,1-1,0 0,0 1,0-1,0 0,0 1,0-1,1 0,-1 0,0 0,0 0,1 0,-1-1,1 1,-1 0,1-1,-1 1,1-1,-1 1,1-1,-1 0,2 1,14 2,0-1,0-1,0 0,0-1,1-1,-1-1,-1 0,1-1,8-3,50-6,76 7,-128 5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1 357,'1'-3,"1"-8,1 1,1 1,-1-1,2 0,-1 1,2 0,-1 0,1 0,0 1,1 0,1-2,-7 10,1 0,-1 0,0 0,0 0,1 0,-1 0,0 0,0 0,1 0,-1 1,0-1,0 0,0 1,1-1,-1 1,0-1,0 1,0 0,0 0,0-1,0 1,0 0,0 0,-1 0,1 0,0 0,0 0,-1 0,1 0,-1 0,1 0,-1 0,1 1,-1-1,0 0,1 0,-1 1,0-1,0 0,0 0,0 1,2 2,91 286,-10 41,-67-291,-15-40,-1 1,0-1,1 1,-1-1,1 1,-1-1,1 0,-1 1,1-1,-1 0,1 0,-1 1,1-1,0 0,-1 0,1 0,-1 1,1-1,0 0,-1 0,1 0,-1 0,1 0,0 0,-1-1,1 1,-1 0,1 0,0 0,-1 0,1-1,-1 1,1 0,-1-1,1 1,-1 0,1-1,-1 1,1-1,-1 1,0 0,1-1,-1 1,1-1,-1 1,0-1,0 0,1 1,-1-1,0 1,0-1,0 0,0 1,1-1,-1 1,0-1,0 0,0 1,0-1,0 1,-1-1,1 0,0 1,0-1,0 0,84-252,-44 145,5 2,58-98,24-6,-96 173,-21 32</inkml:trace>
  <inkml:trace contextRef="#ctx0" brushRef="#br0" timeOffset="1072.207">903 554,'-26'63,"-2"-1,-3-2,-2-1,-27 34,56-87,-40 59,215-304,-14 63,-150 169,-7 6,1-1,-1 1,1 0,-1 0,1-1,-1 1,1 0,0 0,0 0,0 0,0-1,0 1,0 1,0-1,0 0,0 0,0 0,0 0,0 1,1-1,-1 1,0-1,0 1,1-1,-1 1,0 0,1-1,-1 1,1 0,-1 0,0 0,1 0,-1 0,0 1,1-1,-1 0,1 1,-1-1,0 1,0-1,1 1,-1-1,0 1,0 0,0 0,0 0,0 0,0-1,0 1,0 1,0-1,0 0,0 1,5 139,-9-90,3-25,1-1,0 0,2 0,1 0,1 0,1-1,1 1,2 2,-8-1,-31-42,25 12,-33-21,-142-77,85 69,69 25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9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1,'-19'48,"-26"35,-9 8,-1-11,9-20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76,'0'-1,"-1"1,1-1,0 1,-1-1,1 1,0-1,-1 1,1-1,0 1,0-1,0 1,-1-1,1 0,0 1,0-1,0 1,0-1,0 1,0-1,0 0,0 1,0-1,1 1,-1-1,0 1,0-1,0 0,1 1,-1-1,0 1,0-1,1 1,-1 0,1-1,-1 1,0-1,1 1,-1 0,1-1,-1 1,1 0,-1-1,1 1,-1 0,1 0,-1-1,1 1,-1 0,1 0,0 0,-1 0,1 0,-1 0,1 0,0 0,-1 0,1 0,0 0,39-6,-39 6,428 0,-288-11,-51-17,-84 21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1,'20'9,"24"4,11-1,0-2,-4-3,-2-2,-3-3,-11-6,-5-3,-4 1,-1 0,-1 2,2 2,-5 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7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1 169,'2'-6,"1"-1,0 1,0 0,1 1,-1-1,1 1,1-1,-1 1,1 0,0 1,0-1,0 1,0 0,1 0,0 1,0-1,0 1,0 1,0-1,1 1,-1 0,1 1,-1-1,6 1,-3-2,43-16,-29 10,-1 0,1 2,1 1,-1 1,1 0,13 1,-33 4,-1 0,0 0,1 0,-1 0,0 1,0-1,1 1,-1 0,0 0,0 0,0 0,0 1,0-1,0 1,0 0,-1 0,1 0,0 0,-1 0,0 0,1 1,-1-1,0 1,0 0,-1 0,1-1,-1 1,1 0,-1 1,0-1,0 0,0 0,0 0,-1 1,1-1,-1 0,0 0,0 1,0-1,0 0,-1 1,0-1,1 0,-1 0,0 0,0 1,-2 1,-9 27,-2 1,-1-2,-1 0,-2 0,-1-2,-6 6,-36 57,28-39,19-34,1 1,2 0,0 0,1 1,1 1,1-1,-2 9,9-26,0-1,0 1,0 0,1-1,-1 1,1 0,0-1,0 1,0 0,1-1,-1 1,1 0,0-1,0 1,0-1,0 1,1-1,-1 0,1 1,0-1,0 0,0 0,1 0,-1 0,0-1,1 1,0-1,0 1,0-1,0 0,0 0,0 0,1-1,-1 1,0-1,1 0,-1 1,1-2,0 1,-1 0,1-1,3 1,194-4,-128-9,-55 6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8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734 311,'-49'44,"2"2,3 2,1 3,2 1,-3 10,-1 44,45-102,-1-1,1 0,0 1,0-1,0 1,0-1,1 1,-1-1,1 1,0-1,0 0,0 1,0-1,1 0,-1 0,1 0,0 0,0 0,0 0,0-1,0 1,1-1,-1 1,1-1,0 0,0 0,0 0,0 0,0-1,0 1,1 0,10 2,1-1,0 0,1-1,-1-1,0 0,0-1,1 0,-1-1,0-1,0-1,0 0,0-1,0 0,-1-2,0 1,0-2,2-1,3-3,0-2,0 0,-2-1,1-1,-2 0,0-1,-1-1,-1-1,0 0,-1-1,-1 0,-1-1,-1 0,5-16,-11 26,0 0,-1-1,0 0,-1 0,0 0,-1 0,0 0,-1 0,0 0,-1 0,0 0,-1-1,1 8,0-1,0 0,-1 0,1 1,-1-1,0 1,-1-1,1 1,-1 0,0 0,0 0,0 0,0 1,-1-1,0 1,1 0,-1 0,0 0,-1 0,1 1,0 0,-1 0,0 0,1 0,-1 1,0-1,-2 1,-7-1,-1 0,1 1,0 1,0 0,-1 1,1 1,0 0,0 1,0 0,0 1,-9 5,-6 3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50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35 197,'5'0,"6"15,1 9,-1 10,-2 4,-4 1,-6 3,-4-1,0-2,0-4,1-2,-4-2,0-2,1-1,-3-5,0-2,-2-4,-1-5</inkml:trace>
  <inkml:trace contextRef="#ctx0" brushRef="#br0" timeOffset="261.041">177 282,'-5'24,"8"13,8-1,8 0,4-7,-1-4,1-1,-4-5</inkml:trace>
  <inkml:trace contextRef="#ctx0" brushRef="#br0" timeOffset="681.734">402 621,'165'-159,"-164"158,-1 0,0 0,1 0,-1 0,1 0,-1 0,1 0,-1 0,1 0,0 1,-1-1,1 0,0 0,0 0,-1 1,1-1,0 1,0-1,0 0,0 1,0 0,0-1,0 1,0-1,0 1,0 0,0 0,0 0,1 0,-1 0,0 0,0 0,0 0,0 0,0 0,0 0,0 1,0-1,0 0,0 1,0-1,0 1,0-1,0 1,0 0,0-1,0 1,-1 0,1 0,0-1,-1 1,1 0,0 0,-1 0,1 0,-1 0,1 0,-1 0,1 0,-1 0,0 0,0 0,1 0,1 2,0 0,1-1,0 0,-1 1,1-1,0 0,0-1,0 1,0 0,1-1,-1 0,0 1,1-1,-1-1,1 1,-1 0,1-1,-1 0,1 0,-1 0,1 0,-1 0,1-1,-1 0,1 1,-1-1,0 0,1-1,-1 1,0-1,0 1,0-1,0 0,0 0,0-1,0 1,-1 0,1-1,-1 0,25-11,-6 4,-14 6,-1 0,1 0,-1 0,1 1,1 0,-1 1,0-1,0 2,1-1,-1 1,1 0,0 0,-1 1,1 0,0 0,-1 1,1 0,-1 0,1 1,3 1,17 15,-23-14,0 0,1 0,0-1,-1 0,1 0,0 0,0-1,1 0,-1 0,0 0,1-1,-1 0,1 0,0-1,-1 0,5 0,14-4,-1 0</inkml:trace>
  <inkml:trace contextRef="#ctx0" brushRef="#br0" timeOffset="949.163">35 762,'43'5,"43"-4,22-6,1-2,-7-1,-13-3,-10 0,-11 2,-6 3,-9-3,-9 0,-7 2,-5 2,-3 2,-7 1</inkml:trace>
  <inkml:trace contextRef="#ctx0" brushRef="#br0" timeOffset="1379.404">571 875,'26'320,"-13"-263,-13-56,0 0,1 0,-1 0,0 0,1 0,-1 0,1 0,0 0,-1-1,1 1,0 0,0 0,-1 0,1-1,0 1,0 0,0-1,0 1,0-1,0 1,0-1,0 1,0-1,0 0,0 1,0-1,1 0,-1 0,0 0,0 0,0 0,0 0,0 0,0 0,0-1,0 1,1 0,-1-1,0 1,0-1,0 1,0-1,0 1,-1-1,1 1,1-2,115-83,-111 81,74-31,-78 35,0-1,0 1,0-1,-1 1,1 0,0 0,0 0,0 0,0 1,0-1,0 0,0 1,0-1,0 1,-1 0,1-1,0 1,0 0,-1 0,1 0,-1 1,1-1,-1 0,1 0,-1 1,0-1,1 1,-1-1,0 1,0 0,0-1,0 1,-1 0,1 0,0 0,-1-1,1 1,-1 0,0 0,0 0,1 1,3 27,-4-23,1 0,0 1,0-1,0 0,1 0,0 0,1 0,0-1,0 1,0-1,0 1,3 1,2-1</inkml:trace>
  <inkml:trace contextRef="#ctx0" brushRef="#br0" timeOffset="2097.496">374 0,'-14'29,"-6"14,-3 0,-3-3,-1-8,3-5,1-6,5-8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0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0,'5'19,"2"40,-1 25,-1 11,-2 5,0 5,-2-2,-1 1,0 3,0 1,-5 2,-2-3,1-1,0-4,3-5,-4-9,-1-11,2-17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26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85 651,'0'-2,"-1"-3,1-1,0 1,0 0,0 0,0-1,1 1,0 0,0 0,0 0,1 0,0 0,0 0,0 0,0 0,1 1,0-1,0 0,-1 5,0 1,0-1,0 1,0-1,-1 1,1 0,0 0,-1-1,1 1,0 0,-1 1,1-1,-1 0,0 0,1 1,-1-1,0 0,0 1,0 0,0-1,0 1,0-1,0 1,0 0,-1 0,1 0,-1-1,1 3,1 0,22 54,-3 1,-3 0,-2 2,-2 0,-1 16,-1-9,25 110,-27-106,-9-72,0 0,-1 1,1-1,-1 0,1 0,-1 0,1 0,0 0,-1 0,1 0,-1 0,1 0,-1-1,1 1,0 0,-1 0,1 0,-1-1,1 1,-1 0,1 0,-1-1,1 1,-1-1,0 1,1 0,-1-1,1 1,-1-1,0 1,0-1,1 1,-1-1,0 1,0-1,1 1,-1-1,0 1,0-1,0 0,0 1,0-1,0 1,0-1,0 1,0-1,0 0,0 1,0-1,0 1,-1-1,69-251,-43 185,3 2,2 0,4 2,14-18,19-19,-65 97</inkml:trace>
  <inkml:trace contextRef="#ctx0" brushRef="#br0" timeOffset="7614.391">819 990,'-48'92,"-120"150,134-207,44-69,12-8,2 0,2 2,1 0,20-19,-26 31,2 2,1 0,1 1,1 2,19-13,-43 34,-1 1,1-1,0 1,0-1,0 1,0 0,0 0,0 0,1 0,-1 1,0-1,0 1,1-1,-1 1,0 0,1-1,-1 1,0 0,0 1,1-1,-1 0,0 1,1-1,-1 1,0 0,0 0,0 0,0 0,0 0,0 0,0 0,0 1,0-1,0 1,-1-1,1 1,-1 0,1 0,-1-1,1 1,-1 0,0 0,0 1,0-1,0 1,25 128,-1-16,-15-58,-10-56,0 0,0 0,0 0,0 0,0 0,0 1,0-1,-1 0,1 0,0 0,-1 0,1 0,-1 0,1 0,-1 0,1 0,-1 0,0 0,1 0,-1-1,0 1,0 0,0 0,0-1,0 1,0 0,0-1,0 1,0-1,0 1,0-1,0 0,0 1,0-1,0 0,0 0,0 0,0 0,-1 0,1 0,0 0,0 0,0 0,0-1,0 1,0 0,0-1,-1 1,-146-72,84 35,-19-12,59 36</inkml:trace>
  <inkml:trace contextRef="#ctx0" brushRef="#br0" timeOffset="16369.152">1609 877,'-34'31,"-175"278,187-280,2 1,0 2,2 0,2 0,-3 11,-4 13,23-50</inkml:trace>
  <inkml:trace contextRef="#ctx0" brushRef="#br0" timeOffset="17604.526">1609 1159,'6'167,"-5"-164,0 0,0 0,0 0,0 0,0 0,1 0,-1-1,1 1,0 0,0-1,0 1,0-1,0 0,1 1,-1-1,1 0,-1-1,1 1,0 0,0-1,0 1,0-1,0 0,0 0,0 0,0-1,0 1,0-1,0 1,1-1,-1 0,0 0,0-1,2 1,5-2,-1 0,1-1,0 0,-1 0,1-1,-1 0,0-1,0 0,-1 0,4-3,70-71,-81 78,-1 0,0 1,0-1,0 1,1-1,-1 0,0 1,0-1,1 1,-1-1,1 1,-1-1,0 1,1-1,-1 1,1-1,-1 1,1-1,0 1,-1 0,1-1,-1 1,1 0,0 0,-1-1,1 1,-1 0,1 0,0 0,-1 0,1 0,0 0,-1 0,1 0,0 0,-1 0,1 0,0 0,-1 1,1-1,0 0,-1 0,1 1,-1-1,1 0,-1 1,1-1,-1 0,1 1,-1-1,1 1,-1-1,1 1,-1-1,0 1,1 0,-1-1,0 1,1-1,-1 1,0 0,6 47,-6-35,0-10,1 0,-1 0,1 0,-1 0,1 0,0 0,0 0,0 0,0-1,1 1,-1 0,1-1,0 1,0-1,-1 0,2 1,-1-1,0 0,0 0,1 0,-1-1,1 1,-1-1,1 1,0-1,-1 0,1 0,0 0,0 0,0 0,0-1,0 1,0-1,0 0,0 0,0 0,0-1,2 1,5-1,0-1,0 0,-1 0,1-1,-1 0,1-1,-1 0,0 0,-1-1,1 0,4-3,3-7,0-1,-1-1,-1 0,0 0,-1-2,-1 1,-1-2,-1 1,0-2,-2 1,4-13,-5-7,-10 25</inkml:trace>
  <inkml:trace contextRef="#ctx0" brushRef="#br0" timeOffset="39543.028">1 256,'143'-24,"1"5,83 4,618 16,-739 10,-106-11,1 0,0 0,0 0,0 0,-1-1,1 1,0 0,0-1,-1 1,1-1,0 1,-1-1,1 1,0-1,-1 1,1-1,-1 1,1-1,-1 0,1 1,-1-1,1 0,-1 0,0 1,0-1,1 0,-1 0,0 1,0-1,0 0,0 0,1 0,-1 0,-1 1,1-1,0 0,0 0,0 0,0 1,0-1,-1 0,1 0,0 1,-1-1,1 0,-1 0,1 1,-1-1,1 0,-1 1,0-1,-27-38,27 37,-109-118,103 103</inkml:trace>
  <inkml:trace contextRef="#ctx0" brushRef="#br0" timeOffset="40081.038">2484 30,'-5'263,"9"557,-42-486,31-296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7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1 279,'22'-14,"2"2,-1 1,2 1,-1 1,1 1,1 1,-1 1,1 1,0 2,0 0,1 2,18 2,120 29,-165-30,1 0,0 0,0 1,-1-1,1 0,0 0,-1 0,1 0,0 0,0 0,-1 0,1 0,0 0,0 0,-1-1,1 1,0 0,-1 0,1-1,0 1,-1 0,1-1,0 1,-1-1,1 1,-1-1,1 1,-1-1,1 1,-1-1,1 0,-1 1,1-1,-1 0,0 1,1-1,-1 0,0 1,0-1,0 0,1 1,-1-1,0 0,0 0,0 1,0-1,0 0,0 0,-1 1,1-1,0 0,0 0,0 1,-1-1,1 0,0 1,-1-1,1 0,-1 1,1-1,-1 1,1-1,-1 1,1-1,-1 1,0-1,-36-38,-87-70,123 108,0 1,0 0,0 0,0 0,0-1,0 1,0 0,0-1,1 1,-1-1,0 1,0-1,1 1,-1-1,0 0,1 1,-1-1,0 0,1 0,-1 1,1-1,-1 0,1 0,0 0,-1 0,1 1,0-1,-1 0,1 0,0 0,0 0,0 0,0 0,0 0,0 0,0 0,0 0,0 0,1 0,-1 1,0-1,1 0,-1 0,0 0,1 0,-1 0,1 1,-1-1,1 0,0 0,-1 1,1-1,0 1,-1-1,1 0,0 1,0-1,0 1,-1 0,1-1,0 1,0 0,0-1,15 5,0 1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6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78,'-11'-77,"11"77,-1-1,0 1,1 0,-1 0,1 0,-1 0,1 0,-1 0,1 0,-1 1,0-1,1 0,-1 0,1 0,-1 0,1 1,-1-1,1 0,-1 0,1 1,0-1,-1 1,1-1,-1 0,1 1,0-1,-1 1,1-1,0 1,-1-1,1 1,0-1,0 1,-1-1,1 1,0-1,0 1,0-1,0 1,0-1,0 1,0-1,0 1,0 0,0-1,0 1,0-1,0 1,1-1,-1 1,0-1,0 1,1-1,-3 29,2-1,1 1,1-1,1 0,2 0,6 22,2 17,75 380,5-133,-93-313,0 0,0 0,-1 0,1 0,0 0,0 0,0 0,0 0,0 0,0 0,0 0,0 0,1 0,-1 0,0 0,1 0,-1 0,0 0,1 0,-1 0,1-1,0 1,-1 0,1 0,-1-1,1 1,0 0,0 0,0-1,-1 1,1-1,0 1,0-1,0 1,0-1,0 0,0 1,0-1,0 0,0 0,0 0,0 0,0 0,0 0,0 0,0 0,0 0,0 0,0 0,0 0,0-1,0 1,-1-1,1 1,0 0,0-1,0 1,0-1,0 0,-1 1,1-1,49-152,183-488,-214 585,-13 33</inkml:trace>
  <inkml:trace contextRef="#ctx0" brushRef="#br0" timeOffset="1367.966">987 557,'-138'194,"31"-23,64-102,60-103,25-25,1-5,3 2,3 3,43-41,-91 98,-1 0,1 0,0 1,0-1,1 0,-1 1,0-1,0 1,1-1,-1 1,1 0,-1 0,1 0,0 0,-1 0,1 0,0 0,0 0,-1 0,1 1,0-1,0 1,0 0,0-1,0 1,0 0,0 0,0 0,0 0,0 1,0-1,0 0,-1 1,1-1,0 1,0 0,0 0,0 0,-1 0,1 0,-1 0,1 0,0 0,-1 1,0-1,1 0,-1 1,0-1,0 1,0 0,0-1,0 1,0 0,14 140,-13-133,-1 0,1 0,0 0,1 0,0 0,1-1,-1 1,2-1,-1 0,1 0,0-1,1 1,2 1,-33-31,-2 0,0 2,-1 0,-1 2,-1 2,0 0,-1 2,-6 0,-15 8,34 9</inkml:trace>
  <inkml:trace contextRef="#ctx0" brushRef="#br0" timeOffset="1629.775">1694 502,'-39'28,"-22"25,-5 7,3-1,13-6,10-7,7-7,9-5,9-4,2-7,3-2,3 0,-1-4,4-4,4-5</inkml:trace>
  <inkml:trace contextRef="#ctx0" brushRef="#br0" timeOffset="2165.372">1920 699,'-17'1,"1"2,0 0,0 1,1 0,-1 1,1 1,-13 6,10-4,3-2,-1 0,1 1,0 1,1 0,0 2,0-1,1 1,1 1,-1 1,2-1,-1 2,11-12,0 0,0 0,0 0,0 0,1 1,-1-1,0 0,0 0,1 1,-1-1,1 1,-1-1,1 0,0 1,0-1,-1 1,1-1,0 1,0-1,0 1,0-1,1 0,-1 1,0-1,1 1,-1-1,1 0,-1 1,1-1,-1 0,1 1,0-1,0 0,0 0,0 0,0 0,0 1,0-2,0 1,0 0,0 0,1 0,-1 0,0-1,1 1,-1-1,0 1,1-1,-1 1,73 12,3-8,-76-4,0 1,-1-1,1 0,-1 1,1-1,-1 0,0 1,1-1,-1 1,0-1,0 1,0-1,0 1,0-1,0 1,0-1,-1 1,1-1,0 0,-1 1,1-1,-1 0,0 1,1-1,-1 0,0 1,0-1,0 0,0 0,0 0,0 0,0 0,0 0,0 0,-2 0,2 1,-135 120,135-122,0 0,0 1,0-1,0 0,0 1,0-1,1 1,-1-1,0 1,0-1,0 1,1 0,-1 0,0-1,1 1,-1 0,0 0,1 0,-1-1,1 1,-1 0,1 0,0 0,-1 0,1 0,0 0,0 0,0 0,0 0,0 0,0 0,0 0,0 0,0 0,0 0,0 0,0 0,1 0,-1 0,1 0,-1 0,0 0,1-1,-1 1,1 0,0 0,-1 0,1-1,0 1,-1 0,1-1,0 1,0 0,0-1,0 1,-1-1,1 1,1-1,12 2,0 0,1-1,-1-1,1-1,-1 0,0 0,0-2,1 1,-1-2,-1 0,1-1,6-3,68-16,-64 20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9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57,'226'-17,"-55"-12,-157 26,0 0,0 1,1 1,-1 0,0 1,1 0,-1 1,7 2,-3 3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9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1,'34'5,"29"1,11 1,-5-2,-7-2,-11-1,-13 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5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1 194,'519'27,"-361"-26,-158 0,1-1,0 0,-1 1,1-1,-1 0,1 0,-1 1,1-1,0 0,-1 0,1 0,0 0,-1 0,1 0,-1 0,1 0,0 0,-1 0,1 0,0 0,-1 0,1 0,-1-1,1 1,0 0,-1 0,1-1,-1 1,1 0,-1-1,1 1,-1-1,1 1,-1-1,1 1,-1-1,0 1,1-1,-1 1,0-1,0 1,1-1,-1 0,0 1,0-1,0 1,1-1,-1 0,0 1,0-1,0 0,0 1,0-1,0 1,-1-1,1 0,0 1,0-1,0 0,0 1,-1-1,1 1,0-1,-1 1,1-1,0 1,-1-1,-37-25,-229-97,264 121,2 2,-1-1,1 1,-1 0,0-1,1 0,-1 1,1-1,-1 0,1 0,-1 0,1 0,0 0,0 0,-1 0,1 0,0 0,0-1,0 1,0-1,0 1,0 0,1-1,-1 0,0 1,1-1,-1 1,1-1,0 0,-1 1,1-1,0 0,0 1,0-1,0 0,9-5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47,'14'17,"-1"1,0 1,-2 0,0 1,-1 0,0 1,5 19,-8-22,19 46,-3 1,-3 1,-2 1,-4 1,6 61,-18 11,-2-140,0-1,1 1,-1-1,1 1,-1 0,1-1,-1 1,0 0,1 0,0-1,-1 1,1 0,-1 0,1 0,-1-1,1 1,-1 0,1 0,-1 0,1 0,0 0,-1 0,1 0,-1 0,1 0,-1 1,1-1,0 0,-1 0,1 0,-1 1,1-1,-1 0,1 1,-1-1,0 0,1 1,-1-1,1 0,-1 1,0-1,1 1,-1-1,0 1,1-1,-1 1,0-1,0 1,1-1,-1 1,0-1,0 1,0 0,0-1,0 1,0-1,0 1,25-47,12-43,-4-2,-3-1,1-29,53-204,-65 263,-10 42</inkml:trace>
  <inkml:trace contextRef="#ctx0" brushRef="#br0" timeOffset="2045.539">762 554,'-262'390,"244"-364,12-17,11-15,146-194,17-15,-167 214,0-1,1 0,0 0,-1 1,1 0,0-1,0 1,0 0,0-1,0 1,0 0,0 1,0-1,0 0,1 1,-1-1,0 1,0-1,1 1,-1 0,0 0,1 0,-1 1,0-1,0 0,1 1,-1-1,0 1,0 0,0 0,0 0,0 0,0 0,0 0,0 1,0-1,0 1,-1-1,1 1,0 0,-1-1,0 1,1 0,-1 0,0 0,0 0,0 0,0 0,0 0,-1 1,1-1,-1 0,1 0,-1 1,0-1,5 19,-1 0,-1 0,-2 1,0-1,-1 1,0-1,-2 2,0 27,-11 9,12-57,0-1,0 0,0 0,0 0,0 0,0 0,0 0,0 0,0 0,-1 0,1-1,0 1,-1 0,1-1,0 1,-1-1,1 0,-1 1,1-1,-1 0,1 0,-1 0,1 0,-1 0,1 0,0 0,-1-1,1 1,-1 0,1-1,-1 1,1-1,0 0,-1 1,1-1,0 0,0 0,0 0,-1 0,-83-58,-48-22,108 73</inkml:trace>
  <inkml:trace contextRef="#ctx0" brushRef="#br0" timeOffset="2343.979">1468 441,'-38'43,"-23"34,-5 8,3-5,13-12,10-17,11-13,7-7,6-5,2-7,3-1,3 1,3-4</inkml:trace>
  <inkml:trace contextRef="#ctx0" brushRef="#br0" timeOffset="2817.471">1468 695,'-6'15,"0"0,1 0,1 0,0 1,1-1,0 1,2 0,0 0,0 0,2 0,0 6,-1-20,1 1,-1-1,1 1,-1-1,1 0,0 1,0-1,0 0,0 1,0-1,1 0,-1 0,1 0,-1 0,1 0,0 0,0-1,-1 1,1 0,0-1,1 0,-1 1,0-1,0 0,1 0,-1 0,0 0,1-1,-1 1,1-1,-1 1,1-1,-1 0,1 0,-1 0,1 0,-1-1,1 1,-1-1,1 1,-1-1,0 0,2 0,24-10,-1-2,0-1,-1 0,0-2,-1-1,13-13,-35 28,24-4,-30 40,0-2,4-30,-1 0,1 1,0-1,0 0,0 1,0-1,1 0,-1 0,1 0,-1 0,1 0,-1 0,1 0,0-1,0 1,0-1,0 1,0-1,1 0,-1 0,0 0,1 0,-1 0,0 0,1 0,-1-1,1 0,-1 1,1-1,-1 0,1 0,1 0,82-12,-64 2,-1 0,0-1,0-2,-1 0,-1-1,0-1,12-12,-15 13,-1-1,0 0,-1-1,-1 0,0-1,-2-1,1 0,5-15,-8 10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0 238,'97'-13,"1"3,0 5,59 6,-97-1,-59 0,45-4,-46 4,1 0,0-1,0 1,0 0,0 0,-1 0,1-1,0 1,0 0,-1-1,1 1,0 0,0-1,-1 1,1-1,0 1,-1-1,1 0,-1 1,1-1,-1 0,1 1,-1-1,1 0,-1 1,0-1,1 0,-1 0,0 0,0 1,0-1,1 0,-1 0,0 0,0 0,0 1,0-1,0 0,-1 0,1 0,0 0,0 1,0-1,-1 0,1 0,0 1,-1-1,0 0,-31-49,26 43,1 0,-1-1,1 1,1-1,-1 0,2-1,-1 1,1-1,0 1,1-1,0 0,0 0,3-5,2 7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9,'48'51,"-38"-34,-1 0,0 1,-1 0,-1 0,-1 1,-1 0,0 0,1 14,6 21,8 43,-17-71,2 1,1-1,1-1,2 1,0-1,5 7,24 31,-36-64,0 0,0 1,0-1,0 0,0 0,0 0,0 0,-1 0,1-1,0 1,-1-1,1 1,-1-1,0 1,1-1,-1 0,0 0,0 1,0-1,0 0,0 0,-1 0,1 0,0 0,-1 0,1-1,115-276,14-22,-121 283</inkml:trace>
  <inkml:trace contextRef="#ctx0" brushRef="#br0" timeOffset="1463.897">735 235,'-1'34,"0"-22,0 1,1 0,0 0,1-1,1 1,0 0,0-1,1 1,1-1,0 0,4 6,-7-15,0-1,1 0,-1 0,1 1,0-1,0 0,0-1,0 1,0 0,0-1,0 1,0-1,1 1,-1-1,0 0,1 0,-1 0,1 0,0-1,-1 1,1-1,0 1,-1-1,1 0,0 0,-1 0,1-1,0 1,-1 0,1-1,-1 0,1 0,-1 0,1 0,-1 0,1 0,-1 0,0-1,84-66,-86 68,79-75,-78 75,0-1,1 1,-1-1,0 1,1 0,-1 0,0-1,1 1,-1 0,0 0,1 1,-1-1,1 0,-1 0,0 1,1-1,-1 0,0 1,0-1,1 1,-1 0,0-1,0 1,0 0,0 0,0 0,0 0,0 0,0 0,0 0,0 0,0 0,-1 0,1 1,-1-1,1 0,-1 0,1 1,-1-1,1 0,-1 1,0-1,0 1,0-1,0 0,0 1,0-1,0 0,0 1,-1-1,1 0,0 1,-1-1,1 0,-1 1,4 17,-2-15,0 1,1 0,-1-1,1 1,0-1,0 1,0-1,1 0,-1 0,1 0,0 0,0-1,1 1,-1-1,1 0,-1 0,1 0,0 0,0-1,1 1,-1-1,0 0,1 0,-1-1,1 1,0-1,-1 0,1 0,0-1,0 0,-1 1,1-2,0 1,0 0,0-1,-1 0,1 0,0 0,-1-1,1 0,-1 1,0-2,1 1,70-71,-62 61</inkml:trace>
  <inkml:trace contextRef="#ctx0" brushRef="#br0" timeOffset="1724.916">1835 9,'-33'38,"-36"42,-10 12,3 0,10-11,11-15,10-8,9-10,4-8,4-6,7-4,1-2,5-1,5-1,3-4</inkml:trace>
  <inkml:trace contextRef="#ctx0" brushRef="#br0" timeOffset="2412.869">2005 432,'-125'34,"1"16,123-50,0 0,0 1,0-1,1 0,-1 0,0 1,0-1,0 0,1 1,-1-1,0 1,0-1,1 1,-1 0,0-1,1 1,-1-1,0 1,1 0,-1 0,1-1,0 1,-1 0,1 0,-1 0,1 0,0-1,0 1,-1 0,1 0,0 0,0 0,0 0,0 0,0 0,0 0,0-1,1 1,-1 0,0 0,0 0,1 0,-1 0,1-1,-1 1,0 0,1 0,-1-1,1 1,0 0,-1-1,1 1,0 0,-1-1,1 1,0-1,0 1,49 21,-47-21,0-1,0 0,0 0,0 0,0 1,0-1,0 1,0 0,0 0,0 0,0 0,0 0,0 1,-1-1,1 1,-1 0,1-1,-1 1,0 0,1 1,-1-1,0 0,-1 1,1-1,0 1,-1 0,1-1,-1 1,0 0,0 0,0 0,0 0,0 0,-1 0,1 0,-1 0,0 0,0 0,0 0,-1 0,1 0,-1 0,0 2,-103 110,103-114,1 0,-1 0,0 0,1 0,0 0,-1 0,1 0,-1 0,1 0,0 1,0-1,0 0,0 0,0 0,0 0,0 1,0-1,0 0,0 0,1 0,-1 0,0 0,1 0,-1 0,1 0,-1 1,1-2,0 1,-1 0,1 0,0 0,0 0,-1 0,1 0,0-1,0 1,0 0,0-1,0 1,0-1,0 1,0-1,0 0,1 1,-1-1,0 0,0 0,0 1,0-1,63 6,-60-6,110-15,-95 16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5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6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1 256,'5'0,"6"0,6 0,5 0,4 0,2 0,1 0,0 0,0 0,1 0,-1 0,0 0,-1 0,-4 0</inkml:trace>
  <inkml:trace contextRef="#ctx0" brushRef="#br0" timeOffset="996.638">198 1,'2'1,"0"0,0 1,0-1,-1 1,1 0,0-1,-1 1,1 0,-1 0,0 0,0 0,0 0,0 0,0 1,0-1,0 0,-1 0,1 1,-1-1,1 0,-1 1,0-1,0 0,0 1,0 0,0 0,-19 149,-15 10,28-136,4-21,0 0,1 0,0 0,0 0,0 0,1 1,-1-1,1 0,0 0,1 1,-1-1,1 0,0 0,1 0,-1 0,2 4,7 4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4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57,'1'20,"-2"0,0-1,-1 1,-1-1,-1 1,-1-1,0 0,-2 0,-60 162,66-179,1 0,-1 0,1 0,0 0,-1 0,1 0,0 0,0 0,0-1,1 1,-1 0,0 0,1 0,-1 0,1 0,0 0,0-1,-1 1,1 0,0-1,0 1,1 0,-1-1,0 1,0-1,1 0,-1 1,1-1,-1 0,1 0,0 0,-1 0,1 0,0-1,0 1,0 0,-1-1,1 1,2-1,78 12,59-19,-122 0</inkml:trace>
  <inkml:trace contextRef="#ctx0" brushRef="#br0" timeOffset="453.49">492 1,'-13'8,"1"2,0-1,1 1,0 1,0 0,1 1,0 0,1 0,1 1,0 0,1 1,0-1,-3 13,-19 91,-19 122,14-106,-26 110,41-143,22-93,1-8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07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57 283,'474'-1,"-213"-27,-243 28,-6 0</inkml:trace>
  <inkml:trace contextRef="#ctx0" brushRef="#br0" timeOffset="233.756">0 537,'43'-5,"39"-1,14 0,-4 1,-8 2,-14 0,-13 2,-8-4,-7-2,-5 1,-5 2,-3 0,-6 2</inkml:trace>
  <inkml:trace contextRef="#ctx0" brushRef="#br0" timeOffset="599.933">508 0,'-1'0,"-1"0,1 0,0 0,0 0,-1 0,1 1,0-1,0 0,0 0,0 1,-1-1,1 1,0-1,0 1,0 0,0-1,0 1,0 0,0 0,0-1,1 1,-1 0,0 0,0 0,1 0,-1 0,1 0,-1 0,1 1,-1-1,1 0,-1 0,1 0,0 0,0 1,0-1,0 0,0 0,0 0,0 1,0-1,0 0,0 0,1 0,-1 1,0-1,1 0,-1 0,1 0,-1 0,1 0,0 0,-1 0,1 0,0 0,0 0,0 0,0 0,0-1,0 1,1 0,8 11,0-1,2 0,-1 0,1-2,1 1,-1-2,2 1,-1-2,1 0,0 0,0-2,1 0,0 0,12 1,29 14,-15-5,-14-7,-1 2,-1 0,1 2,-2 1,0 1,13 11,-34-24,-1 1,1 0,-1 0,0 0,0 0,0 1,0-1,0 1,-1-1,1 1,-1-1,1 1,-1 0,0 0,0 0,0-1,-1 1,1 0,-1 0,1 0,-1 0,0 0,0 0,0 0,-1 1,1-2,-1 1,0 0,1 0,-1 0,-1 0,1 0,0-1,-1 1,1 0,-1-1,0 1,-1 0,-91 78,-66 15,91-58,3 2,2 4,-23 21,58-29,22-20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5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55,'117'6,"-80"-8,208-19,-50-8,-168 24,-2 2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29,'44'0,"32"0,9-5,0-2,-11 1,-12 1,-13 2,-14 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2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0 170,'19'22,"-1"0,-2 1,0 1,-1 0,-2 1,0 0,-2 1,0 1,-2 0,-2 0,0 1,-1 0,-2 0,0 25,25 162,-15-173,-14-42,1 1,0-1,-1 1,1-1,-1 1,1-1,0 0,-1 1,1-1,0 0,0 0,-1 1,1-1,0 0,-1 0,1 0,0 0,0 0,-1 0,1 0,0 0,0 0,-1 0,1-1,0 1,0 0,-1 0,1-1,0 1,-1 0,1-1,0 1,-1-1,1 1,-1-1,1 1,-1-1,1 1,-1-1,1 0,-1 1,0-1,1 0,-1 1,0-1,1 0,-1 1,0-1,0 0,0 0,0 1,1-1,-1 0,0 0,0 1,0-1,22-48,-2-1,-2-1,9-43,-10 36,78-258,-68 257,-13 39</inkml:trace>
  <inkml:trace contextRef="#ctx0" brushRef="#br0" timeOffset="622.803">678 707,'-49'66,"3"2,3 2,-6 20,113-249,-50 127,2-1,1 2,1 0,2 1,1 1,1 1,2 0,-23 27,0-1,1 1,-1 0,0 0,1 0,-1-1,1 2,-1-1,1 0,0 0,-1 0,1 1,0-1,0 1,-1-1,1 1,0 0,0 0,0-1,-1 2,1-1,0 0,0 0,0 0,0 1,-1-1,1 1,0-1,-1 1,1 0,0 0,-1 0,1 0,-1 0,1 0,-1 0,0 0,1 1,-1-1,0 0,0 1,0-1,0 1,0-1,0 1,0 0,0-1,-1 1,1 0,-1 0,1-1,-1 1,0 0,0 0,0 0,77 238,-76-239,0 0,0 0,0 0,-1 1,1-1,0 0,-1 0,1 1,-1-1,1 0,-1 1,1-1,-1 1,0-1,0 1,0-1,0 0,0 1,0-1,0 1,0-1,-1 1,1-1,0 0,-1 1,1-1,-1 0,0 1,1-1,-1 0,0 0,0 0,0 1,0-1,0 0,0 0,0 0,0-1,0 1,-1 0,1 0,0-1,0 1,-1 0,1-1,0 1,-1-1,1 0,-1 1,1-1,0 0,-1 0,1 0,-2 0,-263-73,241 71</inkml:trace>
  <inkml:trace contextRef="#ctx0" brushRef="#br0" timeOffset="881.621">1355 481,'-38'43,"-19"29,-3 6,9-4,7-11,7-11,10-9,9-8,3-9,4-5,4-5</inkml:trace>
  <inkml:trace contextRef="#ctx0" brushRef="#br0" timeOffset="1459.352">1637 735,'-137'34,"107"-23,22-8,-4 0,0 1,1 1,-1 0,1 0,0 1,0 0,1 1,-1 1,-2 2,12-8,1-1,0 0,-1 0,1 0,0 0,0 0,0 1,0-1,0 0,0 0,0 0,0 0,1 1,-1-1,0 0,1 0,-1 0,1 0,-1 0,1 0,-1 0,1 0,0 0,-1 0,1 0,0 0,0-1,0 1,0 0,0 0,0-1,0 1,0-1,0 1,0-1,0 1,0-1,0 0,0 1,1-1,-1 0,0 0,0 0,0 0,0 0,1 0,-1 0,0 0,0-1,0 1,1 0,14 5,-14-4,-1-1,1 1,-1 0,1 0,-1 0,1 1,-1-1,0 0,0 0,1 1,-1-1,0 1,0-1,-1 1,1-1,0 1,0-1,-1 1,1 0,-1 0,1-1,-1 1,0 0,0 0,0-1,0 1,0 0,0 0,0-1,0 1,-1 0,1 0,-1-1,1 1,-1 0,0-1,0 1,0 0,-42 62,37-56,-68 75,73-82,1-1,-1 1,1 0,-1-1,1 1,-1 0,1 0,0 0,-1 0,1-1,0 1,0 0,-1 0,1 0,0 0,0 0,0 0,0 0,0 0,1-1,-1 1,0 0,0 0,1 0,-1 0,0 0,1-1,-1 1,1 0,-1 0,1-1,-1 1,1 0,-1-1,1 1,0 0,-1-1,1 1,0-1,0 1,-1-1,1 1,0-1,0 0,0 1,0-1,-1 0,1 0,0 0,0 0,0 1,0-1,0 0,0-1,0 1,0 0,-1 0,1 0,0 0,0-1,60-1,116-52,-153 44</inkml:trace>
  <inkml:trace contextRef="#ctx0" brushRef="#br0" timeOffset="2101.438">1890 650,'13'4,"0"0,1-1,-1-1,0-1,1 1,-1-2,1 0,-1-1,1 0,-1-1,1 0,-1-1,0-1,0 0,3-2,-11 4,0 1,0 0,1 0,-1 0,1 1,-1-1,1 1,-1 1,0-1,1 1,-1 0,1 0,-1 0,0 1,0 0,0 0,0 0,0 1,0 0,-1 0,1 0,-1 0,0 1,0-1,0 1,0 0,-1 0,1 1,-1-1,0 1,0 0,-1-1,0 1,0 0,0 1,1 4,14 31,-3 1,-1 1,-2 0,3 34,3 7,-9-42,-2 0,-1 0,-3 0,-1 1,-6 39,5-77,-1 1,1-1,-1 0,-1 0,1 0,-1 0,0 0,0 0,0 0,-1 0,1-1,-1 0,-1 1,1-1,0 0,-1 0,0-1,0 1,0-1,0 0,-1 0,1 0,-1 0,0-1,1 0,-1 0,0 0,0-1,-1 0,1 0,0 0,0 0,-1-1,1 0,0 0,0 0,-1-1,1 0,0 0,0 0,0 0,0-1,0 0,0 0,0 0,0-1,-3-3,2-1,1-1,0 0,0 0,1 0,0-1,0 0,1 1,1-1,-1 0,1-1,1 1,0 0,0 0,1-1,0 1,0-1,1 1,0 0,1 0,0-1,1 1,1-2,26-75,-19 62</inkml:trace>
  <inkml:trace contextRef="#ctx0" brushRef="#br0" timeOffset="2506.518">1976 255,'173'-204,"-167"197,34-32,-39 38,0 1,0-1,0 1,0-1,0 1,1-1,-1 1,0 0,0-1,0 1,0 0,1 0,-1 0,0 0,0 0,1 1,-1-1,0 0,0 0,0 1,0-1,1 1,-1-1,0 1,0-1,0 1,0 0,0-1,0 1,0 0,-1 0,1 0,0 0,0 0,-1 0,1 0,0 0,-1 0,1 0,-1 1,8 12,0 1,1-1,1 0,0-1,0 0,2 0,-1-1,2-1,-1 0,1-1,1 0,0-1,5 2,3 0,-5 0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20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516 492,'36'134,"37"272,-56-279,-18-126,1-1,0 1,0 0,0-1,0 1,0 0,0-1,0 1,0-1,1 1,-1 0,0-1,0 1,0 0,1-1,-1 1,0-1,0 1,1-1,-1 1,1-1,-1 1,0-1,1 1,-1-1,1 0,-1 1,1-1,0 0,-1 1,1-1,-1 0,1 1,-1-1,1 0,0 0,-1 0,1 0,0 0,-1 0,1 0,-1 0,1 0,0 0,-1 0,1 0,0 0,-1 0,1-1,-1 1,1 0,-1 0,1-1,0 1,15-31,-14 22,26-121,5 1,43-105,-16 85,-56 142</inkml:trace>
  <inkml:trace contextRef="#ctx0" brushRef="#br0" timeOffset="785.85">996 859,'-119'285,"21"-69,116-234,104-201,-106 182,2 1,2 1,1 0,1 2,8-7,-28 39,-2-1,0 1,0 0,0-1,1 1,-1 0,1-1,-1 1,1 0,0 0,-1 0,1 0,0-1,0 1,-1 0,1 0,0 1,0-1,0 0,0 0,1 0,-1 1,0-1,0 0,0 1,1-1,-1 1,0 0,0-1,1 1,-1 0,0 0,1-1,-1 1,0 0,1 1,-1-1,0 0,1 0,-1 0,0 1,1-1,-1 1,0-1,0 1,0 0,1-1,-1 1,0 0,0 0,0-1,0 1,0 0,0 0,-1 0,1 0,0 1,9 220,-3-188,-4-26,0 1,-1 0,-1-1,1 1,-2 0,1 0,-1 0,0 0,-1 0,-1 5,2-12,-1-1,0 1,1-1,-1 1,0-1,0 0,0 0,0 1,0-1,0 0,0 0,-1 0,1 0,0 0,0 0,-1 0,1-1,-1 1,1 0,-1-1,1 1,-1-1,1 0,-1 1,1-1,-1 0,1 0,-1 0,0 0,1 0,-1 0,1-1,-1 1,1 0,-1-1,1 0,-1 1,1-1,-1 0,1 1,0-1,-1 0,0-1,-61-39,-38-43,80 71</inkml:trace>
  <inkml:trace contextRef="#ctx0" brushRef="#br0" timeOffset="1489.589">1334 944,'31'98,"-24"-76,33 75,-39-95,1 0,-1 0,1 0,0 0,0 0,-1 0,1 0,0-1,0 1,1-1,-1 0,0 1,0-1,1 0,-1 0,0-1,1 1,-1 0,1-1,-1 1,1-1,0 0,-1 0,1 0,-1 0,1 0,-1-1,1 1,-1-1,1 0,-1 0,0 0,1 0,-1 0,0 0,0 0,1-1,10-7,0-1,0-1,-1 0,-1-1,0 0,0-1,-1 0,3-7,5-4,4 15,-17 40,-5-20,0-6,0 0,0-1,1 1,-1-1,1 1,0 0,1-1,-1 0,1 1,-1-1,1 0,1 0,-1 0,0 0,1 0,0-1,0 1,0-1,0 1,1-1,-1 0,1-1,0 1,0 0,0-1,0 0,0 0,0 0,1-1,-1 0,1 1,-1-1,1-1,-1 1,1-1,-1 0,1 0,0 0,-1 0,1-1,-1 0,2 0,11-8,-1 0,-1-2,0 0,0 0,-1-1,0-1,-1-1,-1 1,0-2,-1 0,-1 0,0-1,-1 0,0-1,-2 0,4-12,5-51,-21 62</inkml:trace>
  <inkml:trace contextRef="#ctx0" brushRef="#br0" timeOffset="2071.862">2124 182,'49'55,"-3"3,-2 2,-3 1,-3 2,-2 3,-26-47,0 1,-2 0,0 1,-1 0,-1 0,-1 1,-1-1,-1 1,-1 0,-1 0,-1 0,0 0,-2 0,-1 0,0 0,-3 4,-6 4,-1 0,-1-1,-1 0,-2-2,-1 0,-1 0,-1-2,-2-1,0 0,-1-2,-2 0,0-2,-1 0,-1-2,-1-1,0-2,-1 0,-1-2,0-1,-23 5,12-4</inkml:trace>
  <inkml:trace contextRef="#ctx0" brushRef="#br0" timeOffset="2435.685">120 239,'-30'104,"4"2,5 1,5 1,4 1,4 26,5-114,1 1,0-1,2 1,1-1,1 1,0-1,2 0,0 0,1 0,2 0,0-1,1 0,1-1,0 1,2-2,0 0,1 0,1-1,5 5,85 64,-74-63</inkml:trace>
  <inkml:trace contextRef="#ctx0" brushRef="#br0" timeOffset="2804.105">2830 1029,'-24'43,"-18"24,-6 5,0-4,4-10,4-14,9-10,5-11,2-9,5-7</inkml:trace>
  <inkml:trace contextRef="#ctx0" brushRef="#br0" timeOffset="3054.253">2519 1000,'19'39,"12"26,4 8,2-5,0-8,-3-10,-2-13,-6-13</inkml:trace>
  <inkml:trace contextRef="#ctx0" brushRef="#br0" timeOffset="4574.648">3253 492,'-90'226,"80"-203,2 0,0 0,1 1,1 0,2 0,0 1,2-1,0 13,3-30,-1 1,2-1,-1 1,1-1,0 1,1-1,0 0,0 0,0-1,1 1,0 0,0-1,1 0,0 0,0-1,0 1,1-1,-1 0,1 0,1-1,-1 0,0 0,1 0,0-1,0 0,0 0,0-1,1 0,-1 0,1-1,-1 0,1 0,-1-1,1 1,-1-2,1 1,0-1,-1 0,0-1,1 0,-1 0,2-1,-7 2,1-1,0 1,0 0,-1-1,1 0,-1 0,1 1,-1-1,0-1,0 1,0 0,0-1,0 1,0-1,-1 1,1-1,-1 0,0 1,1-3,4-15</inkml:trace>
  <inkml:trace contextRef="#ctx0" brushRef="#br0" timeOffset="5274.336">2971 266,'31'-29,"37"-22,-1-2,57-62,-123 114,1-1,-1 0,1 1,0 0,0-1,0 1,0 0,0 0,0 0,0 0,0 0,0 1,0-1,0 0,1 1,-1 0,0 0,0-1,1 1,-1 1,0-1,0 0,1 0,-1 1,0-1,0 1,0 0,1 0,-1 0,0 0,0 0,-1 0,1 0,0 1,0-1,0 1,-1-1,1 1,-1 0,1-1,-1 1,0 0,0 0,46 90,-4 45,-27-119,-6-16</inkml:trace>
  <inkml:trace contextRef="#ctx0" brushRef="#br0" timeOffset="9236.442">1418 577,'0'23,"-2"-1,0 1,-2 0,0-1,-1 1,-2-1,0-1,-1 1,-2-1,-7 13,-37 75,4 2,5 3,-5 34,45-65,9-60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2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609,'80'447,"-47"-295,-9-54,-24-97,0-1,0 1,0-1,0 0,0 1,0-1,0 1,0-1,0 1,0-1,1 0,-1 1,0-1,0 1,1-1,-1 0,0 1,0-1,1 0,-1 1,0-1,1 0,-1 0,1 1,-1-1,0 0,1 0,-1 1,1-1,-1 0,0 0,1 0,-1 0,1 0,-1 0,1 0,-1 0,1 0,-1 0,0 0,1 0,-1 0,1 0,-1 0,1 0,-1-1,0 1,1 0,-1 0,1 0,-1-1,0 1,1 0,-1-1,0 1,1 0,-1-1,0 1,1 0,-1-1,0 1,0 0,0-1,1 1,-1-1,0 1,0-1,0 1,0 0,0-1,14-37,-12 33,48-131,6 2,58-100,-18 24,-85 183</inkml:trace>
  <inkml:trace contextRef="#ctx0" brushRef="#br0" timeOffset="654.751">1693 1089,'-40'61,"2"1,3 1,-26 66,51-95,10-35,0 1,0-1,0 1,0 0,1-1,-1 1,0 0,0-1,0 1,0 0,0-1,1 1,-1 0,0 0,0-1,1 1,-1 0,0 0,0-1,1 1,-1 0,0 0,1 0,-1-1,0 1,1 0,-1 0,0 0,1 0,-1 0,0 0,1 0,-1 0,1 0,-1 0,0 0,1 0,-1 0,0 0,1 0,-1 0,0 0,1 0,-1 0,0 1,1-1,-1 0,0 0,1 0,-1 1,0-1,0 0,1 0,-1 1,197-258,-47 67,-150 189,1 0,-1 0,0 0,0 0,1 0,-1 0,0 0,1 0,-1 1,1-1,0 0,-1 0,1 0,-1 1,1-1,0 0,0 1,-1-1,1 0,0 1,0-1,0 1,0-1,0 1,0 0,0-1,0 1,0 0,0 0,0-1,0 1,0 0,0 0,0 0,0 0,0 1,0-1,0 0,0 0,0 1,0-1,0 0,-1 1,1-1,0 1,0-1,0 1,0-1,-1 1,1 0,0-1,0 1,-1 0,1 0,-1 0,1-1,0 1,-1 0,1 1,-17 101,0-27,12-61,-1 1,2-1,0 1,1 0,1 0,0-1,1 1,1 0,0 0,1 0,1 0,3 10,-70-95,49 56,-1 1,0 0,-1 1,0 1,0 0,-1 2,-14-5,8 4</inkml:trace>
  <inkml:trace contextRef="#ctx0" brushRef="#br0" timeOffset="1700.689">2173 1033,'48'-92,"-29"58,-29 46,-107 168,0 56,49-73,63-140,1-3</inkml:trace>
  <inkml:trace contextRef="#ctx0" brushRef="#br0" timeOffset="3834.695">2314 1146,'-7'10,"0"0,1 0,0 1,0 0,1 0,0 1,1-1,1 1,0 0,0 0,1 0,1 1,0-1,1 0,0 0,1 1,0-1,3 11,-3-20,0 0,0 1,0-1,1 0,-1 0,1 0,0 0,0-1,0 1,0 0,0-1,1 1,-1-1,1 0,-1 0,1 0,0 0,0 0,0-1,0 0,0 1,1-1,-1 0,0 0,0 0,1-1,-1 1,1-1,-1 0,0 0,1 0,-1-1,1 1,-1-1,0 1,0-1,2-1,115-53,-31-24,-86 79,0-1,1 1,-1 0,1 0,-1 0,1 1,-1-1,1 1,-1 0,0 0,1 0,-1 0,0 0,0 1,0-1,0 1,0 0,0 0,0 0,-1 1,1-1,-1 0,1 1,-1 0,0 0,20 15,-20-17,1 1,-1-1,1 1,0-1,-1 0,1 0,0 0,0 0,0 0,0-1,-1 1,1-1,0 0,0 0,0 0,0 0,0-1,0 1,0-1,0 0,-1 1,1-1,0 0,0-1,-1 1,1 0,-1-1,1 0,-1 1,0-1,1 0,-1 0,0-1,0 1,-1 0,1-1,48-95,-19-21,-29 97</inkml:trace>
  <inkml:trace contextRef="#ctx0" brushRef="#br0" timeOffset="4751.509">3161 271,'35'71,"-3"1,-4 1,-2 2,-4 1,-3 0,-4 2,-3 0,-3 0,-3 70,-7-130,-1-1,-1 1,0-1,-1 0,-1 0,-1 0,-1-1,0 1,-1-2,0 1,-1-1,-1 0,-1-1,0 0,-1-1,0 0,-1-1,0-1,-1 0,0 0,-1-1,-5 2,-131 55,118-58</inkml:trace>
  <inkml:trace contextRef="#ctx0" brushRef="#br0" timeOffset="5188.258">1073 271,'-34'54,"2"1,3 2,3 1,2 1,-12 47,26-83,1 0,1 1,2 0,0 0,1 0,2 1,0 0,2 0,1-1,1 1,0 0,2 0,1-1,1 1,2-1,0 0,1-1,1 0,2 0,8 14,8-7,2 0,1-2,1-1,1-1,2-2,0-1,2-2,0-1,1-2,1-2,0-1,1-2,1-2,20 3,-12-2</inkml:trace>
  <inkml:trace contextRef="#ctx0" brushRef="#br0" timeOffset="6106.143">3585 1287,'112'-138,"-100"126,-8 7,-1 0,1 0,0 0,0 1,0-1,1 1,0 0,0 1,0-1,0 1,0 0,1 0,-1 1,1 0,0-1,-1 2,1-1,0 1,0 0,0 0,0 1,4-1,-6 5,0-1,0 1,0-1,-1 1,1 0,-1 0,0 1,0-1,-1 1,1-1,-1 1,0 0,0 0,-1 0,1 0,-1 0,0 0,-1 0,1 2,1 2,5 32,-2-1,-2 1,-1 0,-3 21,10 132,-8-188,5 20,-1 0,-1 1,-2 0,0-1,-2 1,-1 0,-1 0,-1 0,-5 18,8-41,-1-1,1 0,0 0,-1 0,0 0,0 0,1 0,-2-1,1 1,0 0,-1 0,1-1,-1 1,0-1,1 1,-1-1,-1 0,1 0,0 1,0-2,-1 1,1 0,-1 0,0-1,1 1,-1-1,0 0,0 0,0 0,0 0,0-1,0 1,0-1,0 0,0 0,0 0,0 0,0 0,0-1,0 1,0-1,0 0,0 0,0 0,0 0,0 0,1-1,-1 1,0-1,1 0,-2-1,-1-5,-1 0,1-1,0 0,1 0,0 0,1-1,0 1,0-1,1 1,0-1,1 0,0 0,0 0,1 0,1 0,-1 0,2 0,-1 0,2 0,-1 1,1-1,0 1,1-1,0 1,1 0,0 1,0-1,1 1,1-1,81-110,-75 107</inkml:trace>
  <inkml:trace contextRef="#ctx0" brushRef="#br0" timeOffset="6569.1">3641 976,'-9'24,"-4"18,1 6,2 0,3-4,2-9</inkml:trace>
  <inkml:trace contextRef="#ctx0" brushRef="#br0" timeOffset="7386.221">4177 779,'64'-18,"0"-3,-1-3,-2-3,29-18,-87 43,-1 0,1 0,0 0,-1 0,1 0,0 0,0 1,0 0,1-1,-1 1,0 0,0 0,1 1,-1-1,0 1,1 0,-1 0,0 0,1 0,-1 0,0 1,1-1,-1 1,0 0,0 0,1 0,-1 1,0-1,0 1,0 0,-1-1,1 1,0 1,-1-1,1 0,-1 1,0-1,0 1,0-1,0 1,1 1,2 13,0 0,-2 1,1-1,-2 1,0 0,-2 0,0-1,-2 17,2-4,-1 12,3 86,-7 0,-4-1,-7 1,-4-2,-10 13,29-131,-1 0,0 0,-1-1,0 1,0 0,0-1,-1 0,0 1,-1-2,0 1,0 0,0-1,-1 0,1 0,-1-1,-1 0,1 0,-1 0,0-1,-2 1,7-4,-1-1,1 0,0 1,-1-1,1 0,0-1,-1 1,1 0,-1-1,1 1,0-1,0 0,-1 0,1 0,0 0,0 0,0 0,0-1,0 1,0-1,0 1,1-1,-1 0,0 1,1-1,0 0,-1 0,1 0,0-1,0 1,0 0,-1-2,-16-77,22 47,2 0,1 0,1 1,2 0,1 1,1 0,2 1,9-12,-15 25,98-160,-93 153</inkml:trace>
  <inkml:trace contextRef="#ctx0" brushRef="#br0" timeOffset="7841.735">4403 271,'115'-122,"-68"79,64-53,-110 95,0 0,0 0,0 0,1 1,-1-1,0 0,1 0,-1 1,0-1,1 1,-1-1,1 1,-1 0,1-1,-1 1,1 0,-1 0,1 0,-1 0,1 1,-1-1,0 0,1 0,-1 1,1-1,-1 1,1-1,-1 1,0 0,1 0,-1-1,0 1,0 0,0 0,0 0,0 0,0 1,0-1,0 0,0 0,0 0,0 2,20 68,-17-48,2 1,-4-11,1 0,1 0,0 0,0 0,1-1,1 0,0 0,0 0,1-1,5 5,0-5</inkml:trace>
  <inkml:trace contextRef="#ctx0" brushRef="#br0" timeOffset="13361.172">1 1005,'196'11,"-166"-5,0-1,0-1,0-2,0-1,0-1,0-2,0-1,14-3,-17-1,-1 2,1 1,1 2,-1 0,0 2,5 1,-33-1</inkml:trace>
  <inkml:trace contextRef="#ctx0" brushRef="#br0" timeOffset="13805.001">282 666,'-16'56,"11"-30,2 0,1 1,0-1,3 1,0-1,1 1,2-1,5 19,-1 13,-3 0,-2 0,-3 0,-3 4,1 39,2-77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43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0 225,'22'8,"0"-2,0 0,0-1,1-1,0-1,-1-2,1 0,0-1,20-3,6 2,214 0,-251 1</inkml:trace>
  <inkml:trace contextRef="#ctx0" brushRef="#br0" timeOffset="269.845">339 0,'-5'29,"-1"18,0 7,1-1,1-5,2-6,1-5,0-4,-3-3,-3-1,2-2,0 0,-3-5,0-1,0 1,3 1,6-4,4-4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50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286 368,'-37'270,"35"-255,-6 46,-2 0,-3 0,-2-1,-23 54,26-53,13-60,0 0,0 0,0-1,0 1,0 0,0-1,0 1,0-1,1 1,-1-1,0 1,0-1,1 0,-1 0,0 0,0 0,1 0,-1 0,0 0,1 0,-1 0,0 0,0-1,0 1,1-1,-1 1,0-1,0 1,0-1,0 0,0 1,0-1,0 0,0 0,0 0,0 0,0 0,0 0,-1 0,2-1,4-1,17-11,0 1</inkml:trace>
  <inkml:trace contextRef="#ctx0" brushRef="#br0" timeOffset="296.685">766 508,'-39'50,"3"2,2 1,2 2,2 1,0 7,8 25,22-85,0-1,0 1,0 0,0-1,1 1,-1-1,1 1,0-1,0 1,0-1,0 1,0-1,1 0,-1 1,1-1,-1 0,1 0,0 0,0 0,0-1,0 1,0 0,0-1,0 1,1-1,-1 0,0 0,1 0,-1 0,1 0,-1 0,1-1,17 3,1-1,-1-1,0-1,1-1,-1-1,0 0,1-2,-2 0,1-1,0-1,-1-1,0-1,-1 0,15-10,-4 1,0-2,-1-1,-1-1,-1-1,-1-1,15-18,-35 35,1 0,-1 0,0 0,0-1,0 0,-1 0,0 0,-1 0,1 0,-2-1,1 0,-1 0,0 0,0 0,-1 0,0 0,-1 0,0 0,0 0,0 0,-1 0,-1 0,1 0,-1 0,-1 0,1 0,-1 1,-1-1,1 1,-1 0,0 0,-1 0,0 1,0 0,0-1,-1 2,0-1,-3-2,-1 4,-1 0,1 0,-1 1,1 0,-1 1,0 1,0 0,0 0,0 1,0 0,0 1,0 0,0 1,0 0,0 0,1 2,-1-1,1 1,0 1,0-1,0 2,1 0,0 0,0 0,0 1,1 1,-7 7,-8 6</inkml:trace>
  <inkml:trace contextRef="#ctx0" brushRef="#br0" timeOffset="600.119">1500 452,'-204'266,"145"-159,57-103,0 0,0 1,0-1,1 1,0-1,0 1,0 0,1-1,0 1,0 0,0-1,0 1,1 0,-1-1,1 1,0 0,1-1,-1 1,1-1,0 0,0 0,0 1,1-1,-1 0,6 0,-1 0,1-1,-1 1,1-1,0-1,0 1,0-2,0 1,1-1,-1 0,0-1,1 0,-1 0,1 0,-1-1,0-1,0 0,0 0,0 0,0-1,0 0,0 0,-1-1,1 0,-1-1,6-4,1-3,-1 0,0 0,-1-1,-1-1,0 0,0 0,-2-1,0 0,0-1,-2 0,0-1,-1 1,0-1,-1 0,-1-1,-1 1,-1-1,0 1,-1-1,-1 0,-1 0,0 0,-1 1,-1-1,-1 1,0 0,-1 0,-3-3,-3-9</inkml:trace>
  <inkml:trace contextRef="#ctx0" brushRef="#br0" timeOffset="900.066">1867 85,'-5'33,"-7"31,0 9,1-3,3-4,2-8,3-9,1-9,2-6,0-3,5-13,2-14,-1-7</inkml:trace>
  <inkml:trace contextRef="#ctx0" brushRef="#br0" timeOffset="1149.21">2148 170,'-33'24,"-12"13,7 4,15-4,16-8,14-10,10-8,3 0,3-3,2 2,-4 4,-9 1,-7-4</inkml:trace>
  <inkml:trace contextRef="#ctx0" brushRef="#br0" timeOffset="1596.541">2261 508,'139'-185,"-138"184,-1 1,1-1,0 0,-1 0,1 0,0 1,-1-1,1 0,0 1,0-1,0 1,-1-1,1 1,0-1,0 1,0 0,0-1,0 1,0 0,0 0,0 0,0 0,0 0,0 0,0 0,0 0,0 0,0 0,0 0,0 1,-1-1,1 0,0 1,0-1,0 0,0 1,0-1,0 1,-1 0,1-1,0 1,-1 0,1-1,0 1,-1 0,1 0,-1 0,1-1,-1 1,1 0,-1 0,1 0,-1 0,0 0,0 0,0 0,1 0,-1 0,0 0,0 0,0 0,-1 0,6 9,-2-7,0 0,0-1,0 1,0-1,1 0,-1 0,0 0,1 0,0-1,-1 1,1-1,0 0,0 0,0-1,0 1,0-1,0 1,0-1,-1-1,1 1,0 0,0-1,0 0,0 0,0 0,-1 0,1-1,0 0,-1 1,1-1,-1 0,0-1,0 1,0-1,0 1,2-3,41-14,-40 18,-1 0,1 1,0 0,-1 0,1 0,0 1,-1-1,1 2,0-1,-1 0,1 1,-1 0,0 1,0-1,4 3,46 15,-30-17,-2-1</inkml:trace>
  <inkml:trace contextRef="#ctx0" brushRef="#br0" timeOffset="2368.311">2035 339,'-5'0,"-6"0,-6 0,-5 0,-4 0,-1 0,7 0,8 0</inkml:trace>
  <inkml:trace contextRef="#ctx0" brushRef="#br0" timeOffset="2833.223">1754 706,'38'5,"42"-4,16-1,7-1,-5-1,-9-4,-11-1,-8 0,-7 2,-5 1,-6-3,-9-1,-6 2,-4 1,-4 2,-6 1</inkml:trace>
  <inkml:trace contextRef="#ctx0" brushRef="#br0" timeOffset="3387.57">2035 848,'8'28,"-1"1,-2 0,-1 0,-1 0,-2 1,-1-1,-1 1,-1-1,-2 0,-4 18,-16 57,24-104,0 1,-1-1,1 0,0 1,-1-1,1 0,0 1,-1-1,1 0,0 1,0-1,-1 0,1 1,0-1,0 1,0-1,0 1,-1-1,1 0,0 1,0-1,0 1,0-1,0 1,0-1,0 1,0-1,0 0,1 1,-1-1,0 1,0-1,0 1,0-1,1 0,-1 1,0-1,0 1,1-1,-1 0,0 1,1-1,-1 0,0 0,1 1,-1-1,0 0,1 0,-1 1,1-1,-1 0,0 0,1 0,-1 0,1 1,-1-1,1 0,-1 0,1 0,-1 0,0 0,1 0,-1 0,1-1,-1 1,1 0,-1 0,1 0,-1 0,0 0,30-22,-29 21,97-85,41-3,-138 88,1 0,0 0,0 1,0-1,0 0,0 1,0-1,0 1,0 0,1-1,-1 1,0 0,0 0,0 0,0 1,0-1,0 1,0-1,0 1,0-1,0 1,0 0,0 0,0 0,0 0,0 0,-1 1,1-1,0 1,-1-1,1 1,-1-1,0 1,0 0,1-1,-1 1,0 0,0 0,-1 0,1 0,0 0,-1 0,1 0,-1 0,0 0,1 0,-1 1,0-1,3 52,-3-29</inkml:trace>
  <inkml:trace contextRef="#ctx0" brushRef="#br0" timeOffset="7318.25">3221 57,'45'48,"-2"1,-2 2,-2 3,19 37,-46-73,-1 0,-1 1,-1 0,0 0,-2 1,0 1,-1-1,-1 1,-1 0,-1 0,-1 0,0 0,-2 1,-1-1,0 0,-2 1,0-1,-1 0,-1-1,-7 16,-5-5,-2-1,-1 0,-1-1,-1-1,-2-1,-1-2,-1 0,-1-1,-1-2,-1-1,-21 11,-2 1,-3-1,0-4,-55 21,83-37,-9 3</inkml:trace>
  <inkml:trace contextRef="#ctx0" brushRef="#br0" timeOffset="7840.334">512 1,'-55'37,"1"4,3 1,1 3,-33 39,58-53,1 0,2 1,1 2,2 0,1 1,2 0,1 2,2 0,1 0,2 1,2 1,2 0,1 0,2 0,1 0,3 0,3 26,-3-41,1 0,1-1,1 1,1-1,2 0,0 0,1-1,1 0,1 0,1-1,1-1,1 0,1 0,0-1,2-1,0 0,1-2,0 0,1 0,1-2,20 12,47 12,-52-26</inkml:trace>
  <inkml:trace contextRef="#ctx0" brushRef="#br0" timeOffset="8570.123">4096 649,'-28'68,"-2"-1,-3-1,-4-2,-4 3,34-56,-12 18,-33 63,51-89,0 0,0 0,0-1,1 1,-1 0,1 0,-1 0,1 0,0 0,0 0,1 0,-1 0,0 0,1 0,0 0,0 0,0 0,0-1,0 1,1 0,-1-1,1 1,-1-1,1 1,0-1,0 0,0 0,0 0,1 0,1 2,6 0,0 0,0-1,0 0,0-1,0 0,1 0,-1-1,1-1,-1 0,1 0,0-1,-1 0,0-1,1 0,-1 0,0-1,0-1,0 0,-1 0,6-3,37-35,-44 25</inkml:trace>
  <inkml:trace contextRef="#ctx0" brushRef="#br0" timeOffset="8982.188">3786 368,'344'-209,"-343"208,0 0,0-1,1 1,-1 0,0 0,1 0,-1 0,0 0,1 0,-1 0,1 0,0 1,-1-1,1 0,-1 1,1-1,0 1,0 0,-1 0,1 0,0 0,-1 0,1 0,0 0,0 0,-1 0,1 1,0-1,-1 1,1 0,-1-1,1 1,-1 0,1 0,-1 0,1 0,-1 0,0 0,1 0,-1 0,0 1,0-1,0 0,0 1,0-1,0 1,0 0,62 153,20-18,-78-116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57 453,'103'-16,"1"-1,0 4,1 4,93 6,96 33,-217-30,-78-1</inkml:trace>
  <inkml:trace contextRef="#ctx0" brushRef="#br0" timeOffset="280.353">1 763,'177'-26,"169"-4,9 59,-245-35,-86 0</inkml:trace>
  <inkml:trace contextRef="#ctx0" brushRef="#br0" timeOffset="733.012">649 1,'1'28,"15"-3,1-2,1 0,1-1,1-1,1-1,1-1,0 0,2-2,0-1,0 0,26 10,-44-22,135 89,-128-84,-1 0,0 0,0 1,-1 1,0 0,-1 0,-1 1,1 0,-2 1,0 0,0 0,-1 1,-6-8,1 0,-1 0,0 1,0-1,-1 0,0 0,0 1,0-1,-1 0,0 1,0-1,-1 0,0 0,0 0,0 0,-1 0,0-1,0 1,0-1,-1 1,1-1,-2 0,-100 102,-99 36,-36 32,207-121,29-34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8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42,'109'-39,"-105"38,0 1,0-1,0 1,0 0,0 0,0 0,0 0,0 1,0 0,0 0,-1 0,1 0,0 0,0 1,-1 0,1-1,-1 1,1 1,-1-1,0 0,0 1,0 0,0-1,-1 1,1 1,-1-1,1 1,9 21,-2 0,0 1,-1 0,-2 1,-1 0,-1 0,-1 0,-2 4,-1-24,8 94,-5 0,-6 55,0-39,1 194,0-289,-1-1,-1 0,0 1,-2-1,-1-1,0 1,-2-1,0 0,-1-1,-1 0,-1 0,0-1,-2-1,-11 14,-29 27,41-43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0,'1'28,"-132"274,125-284,-21 99,26-113,1 0,0 0,1 0,-1-1,1 1,-1 0,1 0,0-1,1 1,-1 0,1-1,-1 1,1-1,0 0,0 0,1 1,-1-1,1-1,-1 1,1 0,0-1,0 1,0-1,0 0,0 0,1 0,-1 0,1-1,2 1,3 2,1-1,0-1,-1 0,1 0,0-1,1 0,-1-1,0 0,0 0,0-1,0-1,0 1,0-2,-1 1,1-1,0-1,-1 0,0 0,0-1,8-6,5-10,-4-1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1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0 362,'25'-13,"21"-6,-2-3,-1-1,0-3,-2-1,-1-2,-1-1,-2-2,-1-2,10-14,-5-11,-40 59,0 0,1 0,-1 0,0 0,0 1,0-1,0 0,1 1,-1-1,0 1,0-1,0 1,0-1,0 1,0 0,0-1,0 1,0 0,0 0,-1 0,1 0,0 0,0 0,-1 0,1 0,-1 0,1 0,-1 0,1 0,-1 0,0 0,1 1,-1-1,0 0,0 0,0 0,0 1,0-1,0 0,0 0,0 0,-1 0,1 1,0-1,-1 0,2 5,3 16,0-1,1 0,2 0,0-1,1 1,1-2,0 1,2-1,0-1,2 0,0-1,0 0,2-1,11 11,-8-14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1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28,'341'0,"-145"-27,-117 30,-61 3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28,'44'0,"28"-5,6-1,-4 0,-11 1,-10 2,-15 1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85,'-14'29,"-10"24,-5 7,2-1,1-11,4-9,2-6,0-8,2-10</inkml:trace>
  <inkml:trace contextRef="#ctx0" brushRef="#br0" timeOffset="249.692">0 1,'10'38,"12"28,8 6,-2-3,0-14,-1-11,-4-9,-2-10,-4-4,0-7,1-4,-2 0,-3-2</inkml:trace>
  <inkml:trace contextRef="#ctx0" brushRef="#br0" timeOffset="1202.944">170 424,'4'0,"-2"0,-2 5,-6 1,-2 5,-4 5,0 5,-3-2,1 2,-2-4,2 1,-2-3,7-9,5-5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737 254,'43'277,"-10"59,-23-154,-7-161,4-30,8-39,-14 42,17-56,28-100,57-132,-22 77,-81 216,0 1,-1-1,1 0,0 0,0 1,0-1,0 0,0 0,-1 1,1-1,0 0,1 0,-1 1,0-1,0 0,0 0,0 1,1-1,-1 0,0 1,0-1,1 0,-1 1,1-1,-1 0,1 1,-1-1,1 1,-1-1,1 1,-1-1,1 1,0-1,-1 1,1-1,0 1,-1 0,1-1,0 1,0 0,-1 0,1 0,0 0,0 0,-1-1,1 1,0 0,0 1,-1-1,1 0,0 0,0 0,-1 0,1 1,0-1,0 0,-1 1,1-1,0 0,-1 1,1-1,-1 1,1-1,0 1,-1-1,1 1,-1-1,0 1,1 0,-1 0,4 14</inkml:trace>
  <inkml:trace contextRef="#ctx0" brushRef="#br0" timeOffset="602.04">1302 706,'-54'63,"4"3,2 1,4 3,-6 17,10 10,60-128,91-149,-6 22,-105 156,0 0,0 0,1 0,-1 0,1 0,-1 1,1-1,-1 0,1 0,0 1,0-1,0 0,0 1,0-1,1 1,-1-1,0 1,1 0,-1-1,1 1,-1 0,1 0,-1 0,1 0,0 0,0 1,-1-1,1 0,0 1,0-1,0 1,0 0,0 0,-1 0,1 0,0 0,0 0,0 0,0 0,0 1,0-1,-1 1,1-1,0 1,0 0,0 0,-1 0,1 0,-1 0,1 0,-1 0,1 0,-1 1,2 0,31 121,-26-75,18 97,-22-96,-5-48,1 0,0 0,0 0,0 0,-1 0,1-1,0 1,-1 0,1 0,-1 0,1 0,-1-1,1 1,-1 0,0-1,1 1,-1 0,0-1,1 1,-1-1,0 1,0-1,0 1,0-1,1 0,-1 1,0-1,0 0,0 0,0 0,0 1,0-1,0 0,0 0,0 0,1-1,-1 1,0 0,0 0,0 0,0-1,0 1,0 0,0-1,1 1,-1-1,0 1,0-1,1 1,-1-1,0 0,1 1,-93-85,67 54,-77-64,86 87,4 5</inkml:trace>
  <inkml:trace contextRef="#ctx0" brushRef="#br0" timeOffset="853.026">1753 649,'-24'43,"-22"34,-4 8,3-5,4-7,9-11,11-11,4-10,5-6,6-5,-2-8,2-2,2-5</inkml:trace>
  <inkml:trace contextRef="#ctx0" brushRef="#br0" timeOffset="1336.738">1866 875,'-8'19,"1"-1,1 1,0 1,2-1,0 1,1 0,1 0,1 0,0 0,2 0,3 19,-4-36,1 0,0 0,-1 0,1 0,0 0,1 0,-1 0,1 0,-1-1,1 1,0 0,0-1,0 0,0 1,0-1,1 0,-1 0,1 0,-1 0,1-1,0 1,-1-1,1 0,0 1,0-1,0 0,0-1,0 1,0-1,1 1,-1-1,0 0,0 0,0 0,0 0,0-1,0 1,3-2,4-1,0 0,-1 0,1-1,-1-1,0 0,0 0,0-1,-1 0,1 0,-2-1,4-2,46-51,-56 59,1 1,0 0,-1 0,1 0,-1 0,1 0,0 0,-1 1,1-1,0 1,-1-1,1 1,-1-1,1 1,-1 0,1 0,-1-1,0 1,1 0,-1 1,0-1,0 0,0 0,0 0,0 1,0-1,0 0,0 1,0-1,-1 1,1-1,0 1,-1-1,0 1,1 0,-1-1,0 1,0-1,0 2,14 21,-9-19,0-1,0 1,0-1,1 0,-1 0,1-1,0 0,0 0,1 0,-1-1,0 0,1 0,-1-1,1 1,0-1,0-1,-1 1,1-1,0-1,0 1,-1-1,1 0,0-1,-1 1,1-1,-1-1,0 1,1-1,-1 0,0 0,-1-1,3 0,0 1,-1-2,0 1,0-1,0 0,0 0,-1-1,0 0,0 0,-1 0,1-1,-2 0,1 0,-1 0,0 0,0-1,-1 0,0 0,0 0,-1 0,0 0,0 0,-1-1,0 1,-1-1,1 1,-2-2,0-104,0 89</inkml:trace>
  <inkml:trace contextRef="#ctx0" brushRef="#br0" timeOffset="3281.88">285 1,'-27'24,"1"1,1 1,2 2,0 0,2 1,1 2,1 0,2 1,1 0,2 2,1-1,2 2,1 0,1 0,-2 27,12-25,1 0,2 0,1 0,2-1,2 1,1-2,2 0,1 0,2-1,16 28,-18-34,1-1,0 0,2-1,1-1,2-1,0 0,1-2,1 0,1-1,1-1,1-1,1-2,0 0,1-1,17 6,-2-5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4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1 819,'14'-5,"19"-1,9 0,3 1,-3 2,-3 1,-3 1,-4 0,-1 1,-2 0,-1 5,-1 2,-4-1</inkml:trace>
  <inkml:trace contextRef="#ctx0" brushRef="#br0" timeOffset="301.066">819 368,'0'74,"-12"195,5-223,-3-1,-2 0,-1-1,-3 0,-20 40,5 1,27-61</inkml:trace>
  <inkml:trace contextRef="#ctx0" brushRef="#br0" timeOffset="629.356">1299 537,'-34'49,"3"1,2 1,2 1,3 2,2 0,-3 18,23-68,0 1,0 0,1 0,0 0,0 0,0 0,0 0,1 0,0 0,0 1,1-1,-1 0,1 0,0 0,1 0,-1 0,1 0,0-1,0 1,0 0,1-1,-1 1,1-1,0 0,1 0,-1 0,1-1,0 1,-1-1,1 0,3 2,0-1,0-1,1 0,-1 0,1 0,-1-1,1 0,0-1,0 0,0 0,0-1,0 0,-1 0,1 0,0-1,0-1,0 1,0-1,-1-1,1 1,-1-1,0 0,0-1,6-3,11-8,1-2,-2 0,0-1,-2-1,20-22,-27 27,0-1,-1 0,-1-1,-1 0,0-1,-1 0,-1-1,0 0,-1 0,-2-1,0 0,0 0,-2-1,0 0,-2 1,0-1,-1 0,-1 0,-1 0,-1 0,-3-16,3 30,1 1,-1 0,0 0,-1 0,1 0,-1 1,0-1,0 1,-1-1,1 1,-1 0,0 0,0 1,0-1,-1 1,1 0,-1 0,1 0,-1 1,0 0,0 0,-1 0,1 0,0 1,0 0,-1 0,1 0,-1 1,1 0,-1 0,1 0,0 1,-1-1,1 1,-1 1,-1 0,-21 4,3 0</inkml:trace>
  <inkml:trace contextRef="#ctx0" brushRef="#br0" timeOffset="999.622">1947 537,'-22'24,"1"0,0 1,2 2,1 0,1 0,2 2,0 0,2 0,2 2,0 1,9-27,0 0,1 1,0 0,0-1,0 1,1 0,0 0,0-1,0 1,1 0,0-1,0 1,0 0,1-1,-1 1,1-1,1 0,-1 0,1 0,0 0,0 0,1 0,-1-1,1 1,0-1,0 0,0 0,1-1,-1 1,1-1,0 0,0 0,0-1,0 0,1 1,-1-2,1 1,1 0,18 2,0-2,0 0,0-1,0-2,0 0,-1-2,1-1,0-1,-1 0,0-2,0-1,-1-1,0-1,0-1,-1-1,-1-1,0-1,-1-1,15-14,-28 22,-1 0,1-1,-2 1,1-1,-1-1,0 1,-1-1,0 0,0 0,-1 0,0 0,-1-1,0 1,0-1,-1 1,0-1,-1 0,0 1,-1-1,0 0,0 1,-1-1,0 1,-1-1,0 1,0 0,-1 0,0 0,-1 1,1-1,-2 1,1 0,-1 1,-1-1,1 1,-1 0,-1 1,1 0,-1 0,0 0,0 1,-1 0,1 1,-5-2,-24 0,1 3</inkml:trace>
  <inkml:trace contextRef="#ctx0" brushRef="#br0" timeOffset="1433.163">2653 1,'-4'10,"-8"22,0 10,1 8,-2 0,0 2,4-4,2-5,-1-5,-1 0,3-1,1-2,-3-2,0-3,1 0,-3-6,1-8</inkml:trace>
  <inkml:trace contextRef="#ctx0" brushRef="#br0" timeOffset="1728.085">2625 227,'0'24,"9"8,9 3,5-4,4-8,-2-2,-2-1,-4 2,-5 1,-5 2,-4 2,-3-4</inkml:trace>
  <inkml:trace contextRef="#ctx0" brushRef="#br0" timeOffset="2200.381">2907 537,'20'-15,"-1"-1,-1-1,-1-1,-1-1,0 0,5-10,52-58,-12 39,-60 49,1 0,-1 0,1 0,-1 0,1 0,-1 0,1 0,-1 1,0-1,0 0,1 1,-1-1,0 1,-1 0,1-1,0 1,0 0,-1-1,1 1,-1 0,1 0,-1 0,0-1,0 1,1 0,-2 0,1 0,0 0,0-1,0 1,-1 0,1 0,-1 0,0-1,0 3,0-3,0 1,0 0,0-1,0 1,1 0,-1 0,0-1,1 1,0 0,-1 0,1 0,0 0,0 0,0 0,0 0,0 0,0-1,1 1,-1 0,1 0,-1 0,1 0,0-1,0 1,0 0,0-1,0 1,0 0,0-1,0 1,0-1,1 0,-1 1,1-1,-1 0,1 0,0 0,-1 0,1 0,0 0,-1-1,1 1,0-1,0 1,0-1,1 1,7-2,1 0,0 0,0-1,0-1,-1 1,1-2,-1 1,0-2,0 1,0-1,5-5,86-28,-99 37,0 1,0 0,-1 0,1 0,0 0,-1 0,1 1,0-1,0 0,-1 1,1 0,0-1,-1 1,1 0,-1-1,1 1,-1 0,1 0,-1 0,0 1,1-1,-1 0,0 0,0 1,0-1,0 1,0-1,0 1,0-1,0 2,5 15</inkml:trace>
  <inkml:trace contextRef="#ctx0" brushRef="#br0" timeOffset="2577.429">2964 171,'-34'19,"-20"11,-2 6,5-4,10-3,8-5,10-3,8-5</inkml:trace>
  <inkml:trace contextRef="#ctx0" brushRef="#br0" timeOffset="3135.426">2258 876,'52'-10,"47"-8,16 0,3 2,-9 4,-14 0,-8 1,-10 3,-12 2,-9 3,-8 1,-8 2,-6 0,-4 1,-6-1</inkml:trace>
  <inkml:trace contextRef="#ctx0" brushRef="#br0" timeOffset="3601.015">2907 848,'-86'517,"88"-447,-2-68,0 0,1-1,-1 1,1 0,-1-1,1 1,0-1,0 1,0-1,0 1,0-1,0 1,0-1,0 0,0 0,1 0,-1 0,0 0,1 0,-1 0,1 0,-1 0,1-1,0 1,-1 0,1-1,0 0,-1 1,1-1,0 0,-1 0,1 0,0 0,0 0,-1 0,1 0,1-1,13-4,-1 0,0 0,0-2,0 0,-1-1,0 0,10-9,-10 9,164-112,-176 118,0 1,0 0,0 0,0 0,0 0,0 0,0 1,1-1,-1 1,0-1,1 1,-1 0,0 0,1 0,-1 0,0 0,1 1,-1-1,0 1,1-1,-1 1,0 0,0 0,0 0,0 0,0 0,0 0,0 1,0-1,0 1,-1-1,1 1,0 0,-1 0,1 0,-1-1,0 1,0 1,0-1,0 0,0 0,0 0,-1 0,1 1,0-1,-1 0,0 1,0 1,19 66,-8-56</inkml:trace>
  <inkml:trace contextRef="#ctx0" brushRef="#br0" timeOffset="4936.098">4120 565,'-2'19,"-1"0,-1 0,-1-1,0 0,-1 0,-1 0,-1-1,-1 0,0 0,-1-1,-3 3,-25 49,30-54,1 0,0 1,1 0,1 0,0 0,1 0,1 1,0 0,1-1,1 1,0 16,2-28,0 0,0 0,0-1,0 1,1 0,-1-1,1 1,0-1,0 1,0-1,1 0,-1 0,1 0,-1 0,1 0,0-1,0 1,1-1,-1 0,0 0,1 0,-1 0,1-1,0 1,-1-1,1 0,0 0,0 0,0-1,7 3,-1-2,1 1,-1-2,1 1,0-2,-1 1,1-1,0-1,-1 0,4-1,38-25,-33 12</inkml:trace>
  <inkml:trace contextRef="#ctx0" brushRef="#br0" timeOffset="5315.113">3754 424,'44'-22,"4"0,-1-2,-1-2,-1-2,-2-2,39-34,-3-48,-78 111,0-1,0 1,0-1,-1 1,1 0,1 0,-1-1,0 1,0 0,0 0,1 0,-1 0,0 0,1 0,-1 1,1-1,-1 0,1 1,-1-1,1 1,-1 0,1-1,0 1,-1 0,1 0,0 0,-1 0,1 0,-1 0,1 1,0-1,-1 0,1 1,-1-1,1 1,-1 0,1-1,-1 1,1 0,-1 0,1 1,42 56,51 133,-87-175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18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1 311,'46'0,"2"1,-1-2,0-2,-1-2,17-5,177-13,-156 10,-59 10</inkml:trace>
  <inkml:trace contextRef="#ctx0" brushRef="#br0" timeOffset="315.58">85 451,'24'0,"22"0,9 0,-1 0,0 0,-4 0,-6 0,-6 0,-4 0,-3 0,-3 0,0 0,-1 0,-5-5,-1-1,1 0,-4 1</inkml:trace>
  <inkml:trace contextRef="#ctx0" brushRef="#br0" timeOffset="809.853">423 0,'91'50,"104"42,-177-81,-10-9,0 1,0 0,-1 0,0 1,0 0,0 0,0 0,0 1,-1 0,0 1,0-1,-1 1,1 1,-1-1,0 0,-1 1,0 0,0 0,0 1,-1-1,0 1,0 0,-1-1,0 1,-1 0,0 0,0 0,0 0,-1 4,-6 2,0-1,-1-1,0 1,-1-1,-1 0,0-1,0 0,-1 0,0-1,-1-1,0 0,-1 0,0-1,0 0,-11 4,-30 25,-164 126,193-132,22-20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6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0,3 0,3-5,1-1,1 0,-1 1,0 2,0 0,0 2,0 1,-1 0,-9 0,-9 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7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52,'48'-5,"35"-1,8 0,-6 1,-14-3,-13-1,-12 2,-14 1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7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0 593,'44'0,"23"0,5 0,-5 0,-13 0</inkml:trace>
  <inkml:trace contextRef="#ctx0" brushRef="#br0" timeOffset="271.044">537 339,'0'38,"0"23,0 5,0 2,0-7,-5-8,-1-9,-1-7,2-5,2-3,1-2,0 0,2 0,0-5</inkml:trace>
  <inkml:trace contextRef="#ctx0" brushRef="#br0" timeOffset="582.528">959 509,'-26'32,"0"1,2 2,2 0,1 1,2 2,2 0,-5 18,19-53,1 1,-1 0,1 0,0-1,1 2,-1-1,1 0,0 0,0 0,0 1,0-1,1 0,-1 1,1-1,1 1,-1-1,0 0,1 1,0-1,0 0,0 0,1 1,0-1,-1 0,1 0,1-1,-1 1,0 0,1-1,0 1,0-1,0 0,0 0,0 0,1 0,-1-1,3 2,4-2,-1-1,1 0,-1-1,1 0,-1 0,1-1,-1 0,1 0,-1-1,0-1,0 1,0-2,0 1,0-1,-1 0,1-1,-1 0,0-1,-1 1,1-1,-1-1,0 1,-1-1,0-1,0 1,0-1,-1 0,0 0,-1-1,1 1,-2-1,1 0,-1 0,-1 0,0 0,0-1,0-7,0 4,0 0,-2-1,1 1,-2 0,1 0,-2 0,0 0,-1 0,0 0,0 0,-2 1,1 0,-2 0,0 0,0 0,-4-4,-32-15,21 24</inkml:trace>
  <inkml:trace contextRef="#ctx0" brushRef="#br0" timeOffset="917.253">1242 565,'-11'9,"1"0,0 1,1 0,0 0,0 1,1 0,0 1,1 0,1 0,0 0,0 1,1 0,1 0,0 0,1 1,0-1,1 1,1 0,0 7,1-17,1-1,-1 0,1 1,-1-1,1 0,0 0,0 1,1-1,-1 0,1 0,0 0,-1-1,1 1,0 0,1-1,-1 1,0-1,1 0,-1 1,1-1,0-1,0 1,0 0,0-1,0 1,0-1,0 0,0 0,0 0,1 0,-1-1,0 1,1-1,-1 0,0 0,2 0,6-1,0 0,-1 0,1-1,0 0,-1-1,0 0,1-1,-1 0,-1-1,8-4,-5 1,-1-1,0-1,0 1,-1-2,0 0,-1 0,0 0,-1-1,0-1,-1 1,-1-1,0 0,0-1,-2 0,1 1,-2-2,0 1,0 0,-2 0,0-1,0 1,-1-4,-1 12,0-1,-1 1,0-1,0 1,0 0,-1-1,1 1,-1 1,-1-1,1 0,-1 1,0-1,-1 1,1 0,-1 1,0-1,0 1,0 0,-1 0,1 1,-4-2,-15-8</inkml:trace>
  <inkml:trace contextRef="#ctx0" brushRef="#br0" timeOffset="1267.908">1552 1,'10'38,"-2"37,-2 10,-2-4,-2-7,-1-10,-6-13,-2-8,1-8,0-5,3-8</inkml:trace>
  <inkml:trace contextRef="#ctx0" brushRef="#br0" timeOffset="1534.701">1835 169,'-38'20,"-28"15,-7 7,9 1,21-7,21-5,20-7,15-8,10-7,6-5,2-3,2-1,-1-2,0 6,-2 1,-5 5,-7 0</inkml:trace>
  <inkml:trace contextRef="#ctx0" brushRef="#br0" timeOffset="1980.866">1863 622,'144'-282,"-129"261,-15 53,-3-21,2-6,-1 1,1-1,0 1,0 0,0-1,1 1,0 0,0 0,0-1,1 1,0 0,0-1,0 1,1 0,1 4,0-9,0 1,-1-1,1 0,0 0,0 0,-1-1,1 1,0 0,0-1,0 0,0 0,0 0,0 0,0 0,-1-1,1 1,0-1,0 0,0 1,-1-1,1-1,0 1,-1 0,1-1,-1 1,1-1,-1 0,0 0,0 0,2-1,6-3,189-99,-198 104,1 0,-1 0,1 1,-1-1,1 1,0-1,-1 1,1 0,-1-1,1 1,0 0,-1 0,1 0,0 0,-1 1,1-1,-1 0,1 1,-1-1,1 1,0-1,-1 1,0 0,1 0,-1 0,1 0,-1 0,0 0,0 0,0 0,1 0,-1 0,0 1,0-1,-1 0,1 1,0-1,0 1,-1-1,1 1,-1-1,1 1,-1 0,5 76,-6-68,0 16</inkml:trace>
  <inkml:trace contextRef="#ctx0" brushRef="#br0" timeOffset="2250.368">1665 734,'63'0,"25"0,11 0,0 0,-13 0,-11-5,-9-1,-11 0,-10 1,-8 1,-10 2</inkml:trace>
  <inkml:trace contextRef="#ctx0" brushRef="#br0" timeOffset="2686.593">1806 989,'-17'71,"3"2,4 0,1 12,8-83,0 0,0 0,0 0,1 1,-1-1,0 0,1 0,0 1,-1-1,1 0,0 1,0-1,1 0,-1 1,0-1,1 0,-1 1,1-1,0 0,0 0,0 0,0 0,0 1,0-1,0-1,1 1,-1 0,1 0,0 0,-1-1,1 1,0-1,0 0,0 1,0-1,0 0,0 0,0 0,0 0,1-1,-1 1,0 0,0-1,1 0,-1 1,3-1,137-84,-140 83,-1 0,1-1,-1 0,1 1,-1-1,1 1,-1 0,1-1,0 1,0 0,0 0,0 0,0 0,0 0,0 1,0-1,0 1,0-1,0 1,0 0,1 0,-1 0,0 0,0 0,0 0,0 1,0-1,1 1,-1-1,0 1,0 0,0 0,0 0,-1 0,1 0,0 0,0 0,-1 1,1-1,0 1,-1-1,0 1,1 0,-1-1,0 1,0 0,0 0,1 1,-22 107,23-92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2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171 481,'10'12,"-2"1,0 0,-1 1,0-1,-1 2,0-1,-1 1,2 8,-6-20,38 219,-29 16,16-131,-26-108,0 1,0-1,0 1,1-1,-1 1,0 0,0-1,0 1,1-1,-1 1,0 0,1-1,-1 1,0 0,1-1,-1 1,0 0,1-1,-1 1,1 0,-1 0,1 0,-1-1,1 1,-1 0,0 0,1 0,-1 0,1 0,-1 0,1 0,-1 0,1 0,-1 0,1 0,-1 0,1 0,-1 0,1 1,-1-1,0 0,1 0,-1 0,1 1,-1-1,0 0,1 1,-1-1,0 0,1 1,-1-1,0 0,1 1,-1-1,0 1,0-1,1 0,-1 1,0-1,0 1,0-1,0 1,0-1,0 1,0-1,0 1,0-1,0 1,0-1,9-40,-9 34,66-203,-20 100,4 2,48-73,-36 65,-54 93</inkml:trace>
  <inkml:trace contextRef="#ctx0" brushRef="#br0" timeOffset="731.839">707 877,'-132'255,"52"-137,85-146,116-148,4 29,-122 144,-3 1,1 0,-1 0,1 0,-1 0,1 1,0-1,0 0,0 0,0 1,0-1,0 1,1-1,-1 1,1-1,-1 1,1 0,-1 0,1-1,-1 1,1 0,0 1,0-1,0 0,-1 0,1 1,0-1,0 1,0 0,0-1,0 1,0 0,0 0,0 0,0 0,0 1,0-1,0 1,0-1,0 1,-1-1,1 1,0 0,0 0,-1 0,1 0,0 0,-1 0,1 1,-1-1,1 1,-1 0,34 126,-21 28,-14-154,0 0,0 0,-1 0,1 0,0 0,-1 1,0-1,1 0,-1 0,0 0,0 0,0 0,0-1,-1 1,1 0,0 0,-1-1,1 1,-1-1,0 1,1-1,-1 0,0 0,0 0,0 0,0 0,0 0,0 0,0 0,0-1,0 1,0-1,0 0,-1 0,1 1,0-1,0 0,0-1,0 1,-1 0,1-1,0 1,0-1,0 0,0 0,0 0,0 0,0 0,0 0,1 0,-1 0,0-1,1 1,-1-1,1 1,-1-1,1 0,-1-1,-153-144,136 135,1 4</inkml:trace>
  <inkml:trace contextRef="#ctx0" brushRef="#br0" timeOffset="1112.817">1216 763,'-10'29,"-8"28,-5 10,1-2,-1-7,4-9,0-7,3-7,0-4,3-3,-2-6,2-2,3 1,4-4</inkml:trace>
  <inkml:trace contextRef="#ctx0" brushRef="#br0" timeOffset="1630.638">1300 989,'-4'9,"0"1,1 0,0 0,1 0,0 1,0-1,1 1,1-1,0 1,0-1,1 1,0-1,1 0,0 1,1-1,0 0,1 0,-1 0,2-1,0 0,0 1,0-2,3 3,-3-9,0 0,0 0,0 0,0-1,0 0,1 0,-1-1,0 1,0-1,1 0,-1-1,0 1,1-1,-1 0,0-1,0 1,0-1,0 0,0 0,0 0,-1-1,1 1,-1-1,0-1,1 1,-1 0,-1-1,1 0,0 0,-1 0,0 0,2-5,34-23,-38 31,1 1,0-1,0 0,-1 1,1 0,0-1,0 1,-1 0,1 0,0 0,0 0,0 1,-1-1,1 0,0 1,0-1,-1 1,1-1,0 1,-1 0,1 0,-1 0,1 0,-1 0,1 0,-1 0,0 0,0 1,1-1,-1 1,0-1,0 0,0 1,0 0,-1-1,1 1,0 0,-1-1,1 1,-1 1,16 18,-11-17,0 0,0-1,0 0,1 0,-1 0,1 0,0-1,0 0,0 0,0-1,0 0,0 0,1 0,-1-1,0 0,0 0,1 0,-1-1,0 0,0 0,0-1,0 0,0 0,0 0,0 0,-1-1,1 0,-1-1,0 1,0-1,0 0,0 0,-1 0,1-1,-1 0,0 1,-1-1,1-1,-1 1,0-1,0 1,-1-1,1-2,3 0,-2 0,1 0,-1-1,0 1,-1-1,0 0,0 0,-1 0,0 0,0 0,-1-1,-1 1,0-1,0 1,0 0,-1-1,-1-3,-4-6</inkml:trace>
  <inkml:trace contextRef="#ctx0" brushRef="#br0" timeOffset="2765.774">1864 1,'31'18,"-1"2,-1 0,-1 2,-1 2,-1 0,-1 2,-2 0,0 2,-2 0,0 2,-3 0,0 1,-2 1,-1 1,-2 0,-1 0,6 32,-12-16,-2-1,-1 1,-3 0,-3-1,-1 1,-9 39,3-53,-1 0,-2-1,-2 0,0-1,-3 0,-1-2,-1 0,-1-1,-2-1,-1-1,-1-1,-1-1,-1-2,-3 0,-13 11,-3-2,0-1,-2-3,-39 17,0-6,52-23</inkml:trace>
  <inkml:trace contextRef="#ctx0" brushRef="#br0" timeOffset="3194.013">256 30,'-52'114,"6"3,4 1,6 2,0 22,23-85,2 1,2 0,3 0,2 1,4 25,1-55,1-1,2 0,0 0,2-1,1 1,2-1,0-1,2 1,1-2,0 0,2 0,6 6,-5-12,2 0,0-1,1-1,1-1,0 0,2-1,-1-2,2 0,-1-1,2-1,0-1,23 7,-18-7</inkml:trace>
  <inkml:trace contextRef="#ctx0" brushRef="#br0" timeOffset="3636.316">2598 1045,'5'15,"-3"13,-3 8,-5 3,-1-2,-6-1,1-3,-3-6,1-4,-2-5,2-1,-1-3,-4 0,-2-2,-4 2,-1-1,3-3</inkml:trace>
  <inkml:trace contextRef="#ctx0" brushRef="#br0" timeOffset="3879.253">2401 1017,'4'29,"12"19,3 6,3-1,3-10,-4-7,0-6,2-2,1-1,1-1,-3-4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11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881 651,'-16'-15,"-1"1,0 1,-1 1,-1 0,0 1,-1 1,0 1,0 1,-1 1,0 1,0 0,0 2,-1 0,0 2,0 0,0 1,1 2,-1 0,0 1,0 1,0 1,-229 104,244-105,1 0,-1 0,0 1,1 0,0 0,0 1,0-1,1 1,-1 1,1-1,0 1,1 0,-1 0,1 0,0 0,1 1,0 0,0-1,0 1,1 1,0-1,0 0,1 0,0 1,0 0,5-3,1 0,-1 0,1 0,0 0,1-1,-1 0,1 0,0 0,0-1,0 1,0-1,1-1,-1 0,1 0,0 0,-1 0,1-1,0 0,0-1,2 0,108 6,-116-6,0-1,1 1,-1 0,0 0,1 0,-1 0,0 1,1-1,-1 0,0 0,0 1,1-1,-1 1,0-1,0 1,0 0,0-1,1 1,-1 0,0 0,0 0,0-1,-1 1,1 0,0 1,0-1,0 0,-1 0,1 0,-1 0,1 0,-1 1,1-1,-1 0,0 0,1 1,-1-1,0 0,0 1,0-1,0 0,0 1,0-1,-1 0,1 1,0-1,-1 0,1 0,-1 1,1-1,-1 0,1 0,-1 0,0 0,0 0,1 0,-1 0,0 0,0 0,-1 0,-108 104,65-69,37-29,-19 15,1 0,1 2,1 1,2 0,-6 11,25-33,0 1,0 0,1 0,0 1,-1-1,2 0,-1 1,0-1,1 1,0-1,0 1,0 0,1 0,-1-1,1 1,0 0,1 0,-1 0,1-1,0 1,0 0,0-1,1 1,0-1,-1 1,2-1,-1 0,0 0,1 0,0 0,0 0,0-1,0 1,1-1,-1 0,1 0,0 0,0 0,0-1,1 1,7 1,1 0,-1-1,0-1,1 0,0-1,-1 0,1-1,0 0,-1-1,1 0,0-1,-1-1,0 0,1-1,-1 0,-1 0,1-2,-1 1,1-1,-2-1,1 0,-1-1,5-5,9-11,-2-1,0-1,-2-2,-1 0,14-27,-21 30</inkml:trace>
  <inkml:trace contextRef="#ctx0" brushRef="#br0" timeOffset="441.368">458 1,'-53'249,"44"-189,-65 672,5-318,57-349,6-30,-1 0,-1 0,-3-1,0-1,-12 23,13-39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2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 0,-3 0,-4 0,-2 0,-2-5,-1-1,-1-1,0 2,-1 2,1 1,0 0,-1 2,1 0,-4 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27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30,'38'0,"27"0,8 0,-5-5,-3-1,-8 0,-10 1,-7 1,-6 2,-9 1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25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0 433,'0'-1,"1"0,-1 0,1 0,-1 0,0 0,1 0,-1 0,1 0,0 0,-1 1,1-1,0 0,-1 0,1 1,0-1,0 1,0-1,0 1,0-1,0 1,-1-1,1 1,0 0,0-1,0 1,0 0,0 0,0 0,0 0,1 0,-1 0,0 0,0 0,0 0,0 0,0 0,0 1,0-1,-1 0,1 1,0-1,0 1,0-1,0 1,0 0,0-1,-1 1,1 0,0-1,-1 1,1 1,32 43,-23-21,-1-1,-1 1,-1 1,-1 0,-2 0,1 10,9 45,52 240,-51-233,32 104,-47-190,0-1,1 1,-1-1,0 1,0 0,1-1,-1 1,0-1,1 1,-1-1,1 1,-1-1,1 1,-1-1,1 1,-1-1,1 0,-1 1,1-1,0 0,-1 0,1 1,-1-1,1 0,0 0,-1 0,1 0,0 0,-1 0,1 0,0 0,-1 0,1 0,0 0,-1 0,1 0,0 0,-1-1,1 1,-1 0,1-1,0 1,-1 0,1-1,-1 1,1 0,-1-1,1 1,-1-1,1 1,-1-1,0 1,1-1,-1 0,0 1,1-1,-1 1,0-1,0 0,0 1,1-1,-1 0,0 0,21-43,119-395,-98 294,105-256,-147 401,0 0,1-1,-1 1,0 0,0-1,1 1,-1 0,0-1,1 1,-1 0,0 0,1 0,-1-1,0 1,1 0,-1 0,1 0,-1 0,0 0,1 0,-1-1,1 1,-1 0,0 0,1 0,-1 0,1 1,-1-1,0 0,1 0,-1 0,1 0,-1 0,0 0,1 1,-1-1,0 0,1 0,-1 0,0 1,1-1,-1 0,0 1,0-1,1 0,-1 1,0-1,0 0,1 1,-1-1,0 0,0 1,0-1,0 0,0 1,0-1,0 1,0-1,0 1,1-1,-2 0,1 1,0-1,6 13</inkml:trace>
  <inkml:trace contextRef="#ctx0" brushRef="#br0" timeOffset="615.23">791 1026,'-114'303,"84"-187,64-195,-3 1,3 2,4 2,2 1,12-10,8-3,-59 85,-1 1,1-1,0 0,0 1,-1-1,1 1,0-1,0 1,-1 0,1-1,0 1,0 0,0 0,0-1,0 1,0 0,-1 0,1 0,0 0,0 0,0 0,0 0,0 0,0 1,0-1,-1 0,1 0,0 1,0-1,0 1,-1-1,1 1,0-1,0 1,-1-1,1 1,0-1,-1 1,1 0,-1 0,1-1,-1 1,1 0,-1 0,1-1,-1 1,0 0,1 0,-1 0,0 0,0 0,0-1,0 2,14 48,0 131,19-41,-33-139,1 0,-1 0,0 0,0 0,1 0,-1 0,0 0,0-1,0 1,0 0,0 0,0 0,0 0,0 0,-1 0,1 0,0 0,0 0,-1 0,1 0,-1-1,1 1,-1 0,1 0,-1 0,1-1,-1 1,0 0,1-1,-1 1,0 0,0-1,1 1,-1-1,0 1,0-1,0 0,0 1,0-1,0 0,0 0,0 0,1 1,-1-1,0 0,0 0,0 0,0 0,0-1,0 1,0 0,0 0,0 0,0-1,0 1,0-1,-58-24,51 21,-45-24,33 15,-1 1,0 2,0 0,-1 1,-1 1,0 1,0 1,-10 0,10 7,5 3</inkml:trace>
  <inkml:trace contextRef="#ctx0" brushRef="#br0" timeOffset="886.156">1523 800,'-24'43,"-17"34,-7 8,0-5,9-12,5-12,9-12,9-7,2-6,3-3,0-7,0-2,3 1,-2-3,1-5</inkml:trace>
  <inkml:trace contextRef="#ctx0" brushRef="#br0" timeOffset="1367.162">1523 1139,'1'119,"0"-115,0-1,-1 0,1 1,0-1,1 0,-1 1,1-1,-1 0,1 0,0 0,0 0,0-1,1 1,-1 0,0-1,1 0,0 1,0-1,0 0,0 0,0-1,0 1,0-1,0 1,1-1,-1 0,0 0,1-1,-1 1,1-1,-1 0,1 1,7-3,-1 0,1 0,-1-1,1 0,-1-1,0 0,0-1,-1 0,1 0,-1-1,0 0,-1-1,7-6,28-17,-42 29,1 0,-1 0,0 1,1-1,-1 1,1-1,0 1,-1 0,1-1,-1 1,1 0,0 0,-1 0,1 0,-1 1,1-1,-1 0,1 1,0-1,-1 1,1-1,-1 1,0 0,1-1,-1 1,0 0,1 0,-1 0,0 0,0 0,0 0,0 1,0-1,0 0,0 1,0-1,0 0,-1 1,1-1,0 1,-1-1,1 1,-1-1,0 1,0 0,1-1,-1 1,0-1,0 1,-1 0,1-1,0 1,16 35,-11-33,-1-1,1 1,0-2,0 1,0 0,0-1,1 0,-1 0,1 0,-1-1,1 0,-1 0,1-1,0 1,-1-1,1 0,0-1,0 1,-1-1,1 0,-1-1,1 1,-1-1,1 0,-1 0,0-1,0 0,0 0,0 0,-1 0,1-1,3-4,9-5,-1-2,-1-1,0 0,-2 0,1-1,-2-1,0 0,-1-1,-1-1,-1 0,2-5</inkml:trace>
  <inkml:trace contextRef="#ctx0" brushRef="#br0" timeOffset="7883.447">1213 67,'36'-14,"0"1,0 2,1 2,33-5,-69 14,0-1,0 0,0 1,0-1,0 1,0-1,0 1,0 0,0-1,0 1,1 0,-1 0,0 0,0 0,0-1,0 2,0-1,0 0,1 0,-1 0,0 0,0 1,0-1,0 1,0-1,0 1,0-1,0 1,0-1,0 1,0 0,0 0,-1-1,1 1,0 0,0 0,-1 0,1 0,0 0,-1 0,1 0,-1 0,0 0,1 0,-1 0,0 0,1 0,-1 1,0-1,0 0,0 0,0 0,0 0,0 0,-1 1,1-1,0 0,-1 1,-6 8,-2 1,1-1,-1 0,-1-1,1 0,-2-1,1 0,-1-1,-1 1,-27 21,34-25,-49 48,52-51,1 0,0 0,0 0,0 1,0-1,0 1,0-1,1 0,-1 1,0 0,1-1,-1 1,1-1,0 1,-1-1,1 1,0 0,0-1,0 1,0 0,0-1,0 1,1 0,-1-1,1 1,-1-1,1 1,-1-1,1 1,0-1,0 1,-1-1,1 1,0-1,1 0,-1 0,0 0,0 1,0-1,1 0,12 5,-1-1,1-1,0 0,0 0,1-2,-1 0,1 0,-1-1,1-1,0-1,-1 0,6-1,-15 1,412-31,-388 32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32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0 311,'34'0,"39"0,13 0,1 0,-10 0,-12 0,-14 0,-9 0,-13 0</inkml:trace>
  <inkml:trace contextRef="#ctx0" brushRef="#br0" timeOffset="251.029">395 0,'-14'43,"-10"29,-1 12,4 1,6-5,0-10,3-8,4-10,2-9,8-6,3-6,1-7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2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38 481,'33'129,"-22"-97,70 318,-75-322,-5-21,0 1,1-1,-1 0,1 1,1-1,0 0,0 0,0 0,1-1,0 1,3 3,-7-9,1-1,-1 1,1-1,-1 1,1-1,0 0,-1 1,1-1,0 0,-1 0,1 1,0-1,-1 0,1 0,0 0,-1 0,1 0,0 0,0 0,-1 0,1 0,0 0,-1 0,1 0,0 0,-1-1,1 1,0 0,-1 0,1-1,0 1,-1-1,1 1,-1 0,1-1,-1 1,1-1,-1 0,1 1,-1-1,1 1,-1-1,0 1,1-1,-1 0,0 1,0-1,1 0,-1 0,0 0,16-41,-15 37,30-102,18-63,7 2,12-8,-18 60,-42 105</inkml:trace>
  <inkml:trace contextRef="#ctx0" brushRef="#br0" timeOffset="584.131">659 848,'-33'40,"1"2,3 2,1 0,-9 24,230-366,-123 209,-69 89,-1-1,1 1,0-1,0 1,-1-1,1 1,0-1,0 1,0-1,-1 1,1 0,0 0,0-1,0 1,0 0,0 0,0 0,-1 0,1 0,0 0,0 0,0 0,0 1,0-1,0 0,0 0,-1 1,1-1,0 1,0-1,0 1,-1-1,1 1,0-1,-1 1,1-1,0 1,-1 0,1-1,-1 1,1 0,-1 0,1 0,-1-1,0 1,1 0,-1 0,0 0,0 0,1 0,-1-1,0 1,0 0,0 0,0 0,0 0,0 0,4 61,-4-58,-3 231,3-231,0-3,1 1,0-1,0 1,-1-1,1 1,-1 0,0-1,1 1,-1 0,0 0,0-1,0 1,0 0,0-1,-1 1,1 0,0-1,-1 1,1 0,-1-1,0 1,1-1,-1 1,0-1,0 1,0-1,0 0,0 1,0-1,-1 0,1 0,0 0,-1 0,1 0,0 0,-1 0,0 0,1 0,-1-1,1 1,-1-1,0 1,1-1,-1 0,0 0,1 1,-1-1,0 0,-1-1,-150-126,138 115</inkml:trace>
  <inkml:trace contextRef="#ctx0" brushRef="#br0" timeOffset="849.463">1223 649,'-33'43,"-26"34,-3 8,5-5,11-12,10-12,10-11,5-13,6-8,5-2,5-6</inkml:trace>
  <inkml:trace contextRef="#ctx0" brushRef="#br0" timeOffset="1336.182">1195 903,'0'21,"-1"-4,1-1,0 0,1 1,1-1,1 0,0 0,1 0,1 0,1 3,-5-16,0-1,1 1,-1-1,1 0,-1 0,1 1,0-1,-1 0,1 0,0-1,0 1,1 0,-1-1,0 1,1-1,-1 0,0 1,1-1,0 0,-1-1,1 1,-1 0,1-1,0 0,0 1,-1-1,1 0,0 0,-1-1,1 1,0 0,0-1,-1 0,1 0,-1 1,1-2,-1 1,1 0,0-1,92-65,-90 63,60-49,-63 53,0 0,0 0,0 0,0 0,0 0,0 0,0 1,0-1,0 1,0-1,0 1,0 0,0 0,-1 0,1 0,0 0,-1 0,1 1,-1-1,1 0,-1 1,1-1,-1 1,0 0,0-1,0 1,0 0,0 0,0-1,0 1,-1 1,24 24,-20-25,-1 0,1 0,0-1,1 0,-1 0,0 0,0 0,0 0,1-1,-1 0,0 0,0 0,1 0,-1-1,0 0,0 0,1 0,-1 0,0 0,0-1,0 0,-1 0,1 0,2-2,79-70,-81 69,1 0,-1 0,0-1,-1 0,1 1,-1-1,0 0,-1-1,1 1,-1 0,0-1,-1 1,0-1,1-4,-4-7</inkml:trace>
  <inkml:trace contextRef="#ctx0" brushRef="#br0" timeOffset="1630.757">2041 141,'34'39,"21"45,5 24,-7 3,-13-8,-13-12,-11-12,-8-10,-6-6,-8-10,-2-4,-6-6,-4-5,-5-4,-2-3,-3-3,4-5</inkml:trace>
  <inkml:trace contextRef="#ctx0" brushRef="#br0" timeOffset="2001.806">208 1,'-31'57,"3"2,2 1,4 1,1 1,4 1,2 1,0 24,4-42,3 1,1-1,3 1,1 0,3 0,2 1,2-1,1-1,3 1,2-1,2-1,2 0,3 2,-11-32,1-1,1 0,0-1,1 0,0 0,1-1,1 0,0 0,0-1,1-1,1 0,-1-1,2 0,-1-1,1 0,12 4,0-3,-2-2</inkml:trace>
  <inkml:trace contextRef="#ctx0" brushRef="#br0" timeOffset="2350.5">2775 819,'-9'24,"-9"12,-5 6,1 0,4-3,1-7,2-5,5-1,-2-2,3 1,1 1,-2-4,1-6</inkml:trace>
  <inkml:trace contextRef="#ctx0" brushRef="#br0" timeOffset="2599.272">2607 819,'19'33,"16"31,7 9,-4-3,-4-9,-2-9,-2-15,-7-12</inkml:trace>
  <inkml:trace contextRef="#ctx0" brushRef="#br0" timeOffset="2980.569">2691 85,'2'0,"28"-6,0 1,0 2,1 1,-1 1,0 2,6 2,-34-4,0 1,0 0,1 0,-1 0,0 1,0-1,0 0,0 1,1 0,-1-1,0 1,0 0,0 0,0 0,0 0,-1 1,1-1,0 0,0 1,-1-1,1 1,-1 0,0-1,1 1,-1 0,0 0,0 0,0 0,0 0,0 0,0 0,-1 0,1 0,-1 0,0 1,1-1,-1 0,0 0,0 0,0 1,-1-1,1 0,0 0,-1 0,0 2,-85 122,85-124,0 0,0 0,1 0,-1 0,1 0,-1 0,1 0,0 1,-1-1,1 0,0 0,1 0,-1 0,0 0,1 0,-1 0,1 0,-1 0,1 0,0 0,0 0,0 0,0 0,0 0,1-1,-1 1,0 0,1-1,-1 1,1-1,0 0,-1 1,1-1,0 0,0 0,0 0,0 0,0 0,0-1,0 1,0-1,0 1,0-1,0 0,2 0,101 2,12-26,-92 22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0,'-10'15,"-2"9,4 0,10-3,3-5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908 678,'-28'227,"17"27,1-165,4 1,6 89,-2 44,-24 37,-4 68,19 6,-1-211,5 0,8 99,1-76,25 51,-27 283,1-255,-1-222,1 0,-1-1,1 1,-1 0,1 0,0-1,0 1,0-1,0 1,1-1,-1 1,0-1,1 0,0 0,0 0,0 0,0 0,0 0,0 0,0 0,0-1,1 1,-1-1,1 0,-1 0,1 0,-1 0,1 0,0 0,-1-1,1 1,0-1,0 0,-1 0,2 0,105-14,-83 8,203-37,-48 17,202-30,-49 26,-142 19,95-8,-21-8,89 27,-186-27,170 26,-142-27,535 29,1492-1,-1849 28,-158-3,-206-22</inkml:trace>
  <inkml:trace contextRef="#ctx0" brushRef="#br0" timeOffset="2212.142">2884 1525,'-10'6,"1"0,0 1,0 0,1 1,0 0,0 0,1 0,0 1,0 0,1 1,0 0,1-1,0 2,0-1,1 1,1-1,0 1,0 0,1 0,0 1,1-1,1 0,0 0,0 1,1-1,0 0,1 1,5 3,0 0,1 0,1-1,0 0,1-1,1 0,0-1,0 0,1-1,1 0,0-1,0 0,1-1,0 0,1-1,0-1,0-1,0 0,1-1,0 0,0-1,0-1,1-1,-1 0,1-1,-1-1,1 0,-1-1,16-4,-6 1,1-1,-1-1,0-2,-1 0,0-2,0-1,-1-1,0-1,-1-1,-1-1,0 0,-1-2,-1-1,0-1,-2 0,0-1,4-8,-15 19,79-123,-84 127,1-1,-1 0,0 0,-1-1,1 1,-1 0,0 0,-1-1,1 1,-2 0,1-1,0 1,-1-1,0 1,-1 0,1 0,-1 0,-1 0,1 0,-1 0,0 1,0-1,-1 0,-3-3,0 0,-1 0,-1 1,0 0,0 0,0 1,-1 0,0 1,0 0,0 0,-1 1,0 1,0-1,-1 2,1 0,-1 0,1 1,-1 1,0-1,-12 2,-1 0,-1 1,1 2,0 0,0 2,0 0,0 2,1 1,0 1,-7 4,-66 41,60-28</inkml:trace>
  <inkml:trace contextRef="#ctx0" brushRef="#br0" timeOffset="3478.361">3251 1976,'-10'41,"2"1,2 0,1 1,3-1,1 1,4 22,-2-13,-1-48,1 0,-1 0,1 0,-1 1,0-1,-1 0,1 0,-1 0,0 0,0 0,0 0,0 0,-1 0,0 0,1-1,-1 1,-1-1,1 1,0-1,-1 0,0 1,0-2,0 1,0 0,0 0,0-1,-1 0,1 0,-1 0,0 0,-1 0,-153 4,98-9,10-2,0-1,0-3,1-2,1-2,0-3,1-1,-14-9,-16-21,69 31,13 12</inkml:trace>
  <inkml:trace contextRef="#ctx0" brushRef="#br0" timeOffset="3944.225">3194 2343,'0'2,"1"1,-1-1,1 1,-1-1,1 1,-1-1,1 1,0-1,0 0,1 0,-1 1,0-1,1 0,-1 0,1 0,0 0,-1-1,1 1,0 0,0-1,0 1,0-1,1 0,-1 0,0 0,0 0,1 0,-1 0,1-1,-1 1,1-1,-1 1,1-1,-1 0,1 0,-1 0,1 0,1-1,100-13,-104 14,426-137,-376 128,-33 12</inkml:trace>
  <inkml:trace contextRef="#ctx0" brushRef="#br0" timeOffset="4881.072">3223 2456,'17'121,"-10"-79,-3 1,-1 0,-1 0,-5 35,1 5,-26 143,27-189,2-25,-1 1,0-1,-1 1,0-1,-1 0,0 0,-1 1,-1-1,0-1,0 1,-1-1,-2 4,-135 155,-89 101,75-102,95-92,85-79,14-23,-18 11</inkml:trace>
  <inkml:trace contextRef="#ctx0" brushRef="#br0" timeOffset="5313.108">3139 3302,'3'0,"0"0,0 0,0 0,0 0,-1 1,1-1,0 1,0 0,0 0,0 0,-1 0,1 1,-1-1,1 1,-1-1,1 1,-1 0,0 0,0 0,0 0,0 0,0 0,0 1,-1-1,1 1,-1-1,1 1,-1 0,0 0,0-1,0 1,-1 0,1 0,-1 0,0 0,1 1,5 11,77 193,-8-21,28 80,-102-266,-1 1,1 0,0-1,-1 1,1-1,0 1,0-1,0 0,0 1,0-1,0 0,0 1,1-1,-1 0,0 0,1 0,-1 0,1-1,-1 1,1 0,-1 0,1-1,0 1,-1-1,1 0,0 1,-1-1,1 0,0 0,-1 0,1 0,0 0,-1 0,1-1,0 1,-1-1,1 1,0-1,-1 1,1-1,-1 0,1 0,-1 0,1 0,-1 0,0 0,0 0,1 0,-1-1,1 0,6-13</inkml:trace>
  <inkml:trace contextRef="#ctx0" brushRef="#br0" timeOffset="6233.172">3110 1553,'0'4,"0"7,5 2,1-7,1-4</inkml:trace>
  <inkml:trace contextRef="#ctx0" brushRef="#br0" timeOffset="6644.716">3393 1553,'0'4,"-5"3,-2 3,1 2</inkml:trace>
  <inkml:trace contextRef="#ctx0" brushRef="#br0" timeOffset="7182.269">3082 1722,'0'5,"5"6,6 6,6 1,5-4,4-4,2-3,1-3,0-2,1-7,-1-2,-5-4,-2-1,-4-3,-1 1,-8 3,-5 3</inkml:trace>
  <inkml:trace contextRef="#ctx0" brushRef="#br0" timeOffset="8398.252">2574 508,'-75'146,"-108"244,83-114,173-397,-9 11,-6-3,-4-3,30-97,18-53,-102 265,0 0,0 0,0 0,0 0,0 0,1 1,-1-1,0 0,0 0,1 0,-1 0,1 0,-1 0,1 0,-1 0,1 1,-1-1,1 0,0 0,-1 1,1-1,0 0,0 1,-1-1,1 1,0-1,0 1,0-1,0 1,0 0,0-1,0 1,0 0,0 0,-1 0,1-1,0 1,0 0,0 0,0 1,0-1,0 0,0 0,0 0,0 1,0-1,0 0,0 1,0-1,0 1,-1-1,1 1,0 0,0-1,0 1,-1 0,1-1,0 1,-1 0,1 0,-1-1,1 1,-1 1,12 20,-2 2,-1-1,-1 1,-1 1,0-1,0 14,2 4,109 385,-110-402,-6-24,-1 1,0 0,1-1,-1 1,0 0,0 0,0 0,0 0,0-1,0 2,0-1,-1 0,1 0,-1 0,1 0,-1 0,0 0,0 0,0 1,0-1,0 0,-1 0,1 0,-1 0,1 0,-1 0,0 0,1 0,-1 0,0 0,-1 0,1 0,0 0,0-1,-1 1,1-1,-1 1,1-1,-1 1,0-1,0 0,1 0,-1 0,0 0,0 0,0 0,0 0,0-1,-1 1,1-1,0 1,0-1,0 0,-14-2,1-1,-1 0,1-1,-1-1,2 0,-1-1,0-1,1 0,0-1,1 0,0-1,0-1,-7-7,0 2,-173-125,148 98,43 31</inkml:trace>
  <inkml:trace contextRef="#ctx0" brushRef="#br0" timeOffset="8884.744">3110 226,'3'61,"3"0,2-1,3 0,6 11,-5-21,-2-1,-2 2,-2-1,-2 1,-3-1,-2 15,-5-30,7-41</inkml:trace>
  <inkml:trace contextRef="#ctx0" brushRef="#br0" timeOffset="9065.304">3505 621,'0'0</inkml:trace>
  <inkml:trace contextRef="#ctx0" brushRef="#br0" timeOffset="9280">3420 339,'15'14,"9"6,0-2</inkml:trace>
  <inkml:trace contextRef="#ctx0" brushRef="#br0" timeOffset="9596.849">3957 395,'-13'7,"1"1,-1 0,2 1,-1 0,1 1,1 0,0 1,0 0,1 0,0 1,1 1,0-1,1 1,1 0,0 1,1-1,0 1,-1 11,5-21,1 0,0 0,0 0,0 0,1 0,-1 0,1 0,0 0,1 0,-1 0,0 0,1-1,0 1,0 0,0-1,0 0,1 1,-1-1,1 0,0 0,0 0,0-1,0 1,0-1,1 0,-1 0,1 0,0 0,-1 0,2-1,3 2,0 0,0 0,1-1,-1-1,1 0,-1 0,1 0,-1-1,1 0,-1-1,1 0,-1 0,8-3,-8 2,0 0,-1-1,0 0,1 0,-1-1,-1 0,1 0,0 0,-1-1,0 0,0-1,0 1,-1-1,0 0,0 0,2-5,3-9</inkml:trace>
  <inkml:trace contextRef="#ctx0" brushRef="#br0" timeOffset="9971.55">4295 537,'70'-52,"-41"33,-2-2,0 0,-1-2,-1-1,-2-1,1-2,-23 26,1 0,-1 0,0 0,1 0,-1 0,0 0,1 0,-1-1,0 1,0-1,0 1,0-1,0 1,-1-1,1 1,0-1,-1 0,1 1,-1-1,0 0,1 0,-1 1,0-1,0 0,0 0,0 1,0-1,-1 0,1 0,0 1,-1-1,0 0,1 1,-1-1,0 0,0 1,1-1,-1 1,-1-1,1 1,0 0,0-1,0 1,-1 0,1 0,-1 0,1 0,-1 0,1 0,-1 1,1-1,-1 0,0 1,1-1,-2 1,-8 1,1 1,0 1,0 0,1 0,-1 1,1 0,-1 1,1 0,1 0,-1 1,1 0,0 0,0 1,1 1,0-1,0 1,0 0,1 0,-2 5,1-5,0 0,0 0,1 1,0 0,0 1,1-1,0 1,1 0,0 1,0-1,2 0,-1 1,1 0,0 0,1-1,1 1,0 0,0 0,1 0,0 0,1 0,0-1,1 1,0-1,0 1,1-1,1 1,33 17,-18-21</inkml:trace>
  <inkml:trace contextRef="#ctx0" brushRef="#br0" timeOffset="11568.858">3534 565,'0'5,"0"6,4 1,3 4,-1 4,-2 2,0 4,-2 1,-1 2,4-5,2-6</inkml:trace>
  <inkml:trace contextRef="#ctx0" brushRef="#br0" timeOffset="14050.972">7513 3979,'109'23,"171"-15,-170-10,246-27,147 29,-384 14,-98-9,1-1,-1-2,1 0,-1-1,1-1,17-3,238-23,230 27,-418 11,-75-13</inkml:trace>
  <inkml:trace contextRef="#ctx0" brushRef="#br0" timeOffset="18654.274">7880 2060,'-17'227,"9"-166,3 0,2 1,6 52,-2-16,26 71,29 28,-55-193,1 12,0 1,0 0,-2 0,0 0,-1 0,-1-1,0 1,-1 0,-6 15,1-19,-1 0,0 0,-1-1,0-1,-1 0,-1 0,1-1,-10 6,18-13,-227 216,205-193,0 1,1 1,2 1,1 1,2 1,-9 19,-94 147,121-196,-13 23,14-24,0-1,0 1,0 0,1 0,-1 0,0 0,0 0,1 0,-1-1,0 1,0 0,1 0,-1 0,0 0,0 0,1 0,-1 0,0 0,0 0,1 0,-1 0,0 1,0-1,1 0,-1 0,0 0,0 0,1 0,-1 0,0 0,0 1,0-1,1 0,-1 0,0 0,0 1,0-1,0 0,0 0,1 0,-1 1,0-1,0 0,0 0,0 1,0-1,121-102,-102 82</inkml:trace>
  <inkml:trace contextRef="#ctx0" brushRef="#br0" timeOffset="19138.962">7908 3218,'27'73,"71"325,-92-374,2 0,1 0,1-1,1-1,1 1,1-2,0 0,5 4,15 9,-20-28</inkml:trace>
  <inkml:trace contextRef="#ctx0" brushRef="#br0" timeOffset="20016.367">7851 2371,'-9'5,"-18"11,-14 3,-5 3,-4-3,2 1,4 2,5-3,-1 0,2 1,2-2,13-9,14-11,14-10,11-8,8 0,4-2,-3 3</inkml:trace>
  <inkml:trace contextRef="#ctx0" brushRef="#br0" timeOffset="20636.13">7908 2371,'-14'0,"21"0,26 1,165 38,-156-26,-2 3,0 1,-1 2,29 19,74 36,-75-46,-49-22</inkml:trace>
  <inkml:trace contextRef="#ctx0" brushRef="#br0" timeOffset="21700.321">7964 1326,'-15'-8,"-1"1,-1 0,1 1,-1 1,0 1,-1 0,1 1,-1 1,-7 0,17 2,1 1,-1-1,0 1,0 0,0 1,1 0,-1 0,1 1,0 0,0 0,0 1,0 0,0 0,1 0,-1 1,1 0,0 1,1-1,-1 1,1 0,1 0,-2 2,-3 6,0 1,1 1,0 0,1 0,1 0,1 1,0-1,1 1,1 1,1-1,0 0,1 1,1-1,0 1,3 13,2-14,0-1,1 1,1-1,1 0,0-1,1 0,0 0,1-1,1 0,0-1,1 0,0-1,1 0,1-1,3 2,6 8,-9-12,0 0,1-1,0-1,0 0,0-1,1-1,0 0,0-1,1-1,-1-1,1 0,-1-1,1 0,-1-2,1 0,0 0,-1-2,2-1,2 1,-1-1,1-1,-1 0,-1-2,1 0,-1-1,-1-1,1-1,-1 0,-1-1,0-1,-1 0,0-1,-1-1,0-1,-1 0,4-6,-11 10,0-1,0 1,-1-1,0 0,-1 0,-1 0,0-1,-1 1,0-1,0 0,-2 0,1 1,-2-1,0 0,0 0,-1 1,-1-1,0 1,-1-1,-2-4,-1-2,-1 0,0 1,-1 0,-2 1,1 0,-2 0,0 1,-1 1,-1 0,0 1,-1 0,-12-9,15 16,1-1,-1 1,-1 1,1 0,-1 1,0 0,0 1,-1 1,1 0,-1 0,1 1,-1 1,0 1,0 0,0 0,1 2,-1-1,0 2,1 0,0 1,-1 0,1 1,1 0,-1 1,0 1,-11 7</inkml:trace>
  <inkml:trace contextRef="#ctx0" brushRef="#br0" timeOffset="22303.368">7824 1468,'4'5,"8"1,0-4,-1-4</inkml:trace>
  <inkml:trace contextRef="#ctx0" brushRef="#br0" timeOffset="22569.524">8134 1355,'0'5,"0"6,-5 2,-1 2,-1 5,7-2,3-3</inkml:trace>
  <inkml:trace contextRef="#ctx0" brushRef="#br0" timeOffset="23084.242">7908 1609,'2'7,"0"-1,0 1,1-1,0 1,1-1,-1 0,1 0,0-1,0 1,1-1,0 0,0 0,0 0,0-1,1 0,0 0,0 0,0-1,0 1,0-2,4 2,-7-2,2 1,-1-1,1 0,0 0,-1 0,1 0,0-1,0 0,1 0,-1 0,0-1,0 1,0-1,1-1,-1 1,0-1,0 0,0 0,0 0,0-1,0 1,0-1,-1 0,1-1,0 1,-1-1,0 0,0 0,0-1,3-2,41-60,-40 44</inkml:trace>
  <inkml:trace contextRef="#ctx0" brushRef="#br0" timeOffset="24020.466">8811 368,'0'-10,"0"29,0 34,0 480,16-431,-18-99,-5-24,4 2</inkml:trace>
  <inkml:trace contextRef="#ctx0" brushRef="#br0" timeOffset="24553.398">8698 198,'11'-11,"-1"0,2 1,-1 0,1 1,1 0,0 1,0 0,1 1,12-4,7-4,2 2,0 1,1 2,0 1,23-2,49 14,-106-3,1 0,-1 1,1 0,-1-1,1 1,-1 0,1 0,-1 1,0-1,1 0,-1 1,0-1,0 1,0 0,0 0,0 0,-1 0,1 0,0 0,-1 0,0 1,1-1,-1 0,0 1,0-1,-1 1,1-1,0 1,-1-1,1 1,-1 0,0-1,0 1,0 0,0-1,-1 1,1 0,-1-1,-3 10,0-1,-1 0,0 0,-1-1,0 1,-1-1,0 0,0-1,-1 0,-9 8,-7 10,-130 132,152-156,0 0,0 0,1 0,-1 0,0 0,1 1,0-1,0 0,0 1,0-1,1 1,-1-1,1 1,0 0,0-1,0 1,0-1,1 1,-1-1,1 1,0-1,0 1,0-1,1 0,-1 1,1-1,0 0,0 0,0 0,0 0,0-1,1 1,-1 0,1-1,0 0,-1 0,1 0,0 0,1 0,-1 0,0-1,1 1,215 85,-208-83,-1 1,0-1,-1 2,1-1,-1 2,0-1,-1 1,1 0,4 6,-11-11,0 0,-1 0,1 0,0 1,-1-1,1 0,-1 1,0-1,0 1,0-1,0 1,0 0,-1-1,1 1,-1 0,0 0,0-1,0 1,0 0,0 0,0-1,-1 1,1 0,-1 0,0-1,0 1,0-1,0 1,0-1,-1 1,1-1,-1 0,1 0,-1 1,0-1,0 0,0-1,0 1,0 0,0 0,-29 21,-1-1,-1-1,-1-2,0-1,-29 9,-102 20,138-40</inkml:trace>
  <inkml:trace contextRef="#ctx0" brushRef="#br0" timeOffset="24851.393">9630 593,'-6'10,"1"1,0 0,1 0,1 1,-1-1,2 1,0 0,0 0,1 0,1 0,0 0,0-1,1 1,1 0,0 0,0 0,4 8,-4-16,0-1,1 1,-1-1,1 0,0 0,0 0,0 0,0 0,0-1,1 1,-1-1,1 0,-1 0,1 0,0-1,0 1,0-1,0 0,0 0,0 0,0-1,0 1,0-1,0 0,1 0,-1-1,0 1,0-1,0 0,0 0,0 0,2-1,0 0,-1 0,1 0,0-1,-1 1,0-1,0 0,0-1,0 1,0-1,-1 0,1 0,-1 0,0-1,0 0,-1 0,0 0,1 0,-2 0,1 0,0-1,-1 0,0-1,0 1,0-1,0 1,-1-1,0 1,0-1,-1 1,1-1,-2 1,1-1,-1 1,0-1,0 1,0-1,-1 1,0 0,-1 0,1 0,-1 0,0 0,-1 0,1 1,-1 0,0-1,-1 1,1 1,-1-1,0 1,0 0,0 0,-1 0,1 1,-1-1,0 2,-3-2,-11 0</inkml:trace>
  <inkml:trace contextRef="#ctx0" brushRef="#br0" timeOffset="25425.715">10166 1,'-6'4,"0"0,0 1,0 0,1 0,0 1,0 0,0 0,1 0,0 0,0 0,1 1,-1 0,1 0,1 0,-1 0,1 0,1 1,-1-1,1 2,-11 175,5-28,-15-34,21-122,1 1,0-1,0 1,0-1,-1 1,1-1,0 1,0-1,0 1,0-1,0 1,0-1,0 1,0-1,0 0,0 1,0-1,0 1,1-1,-1 1,0-1,0 1,0-1,1 1,-1-1,0 0,0 1,1-1,-1 1,0-1,1 0,-1 0,1 1,-1-1,0 0,1 1,-1-1,1 0,-1 0,1 0,-1 0,1 1,-1-1,1 0,-1 0,1 0,-1 0,1 0,-1 0,1 0,-1 0,0 0,1 0,-1-1,1 1,-1 0,1 0,-1 0,1-1,-1 1,1 0,-1 0,0-1,1 1,-1 0,37-25,-27 17,7-6,1 1,1 0,0 2,1 0,0 1,0 1,1 1,0 1,0 1,1 0,0 2,0 1,0 0,0 2,10 0,-28 3,1-1,0 1,0 0,-1 1,1-1,-1 1,0 0,0 0,0 0,0 0,0 1,-1-1,1 1,-1 0,0 0,0 1,0-1,-1 0,0 1,0 0,0-1,0 1,-1 0,0 0,0 0,0 0,0 0,-1 0,0 0,0 1,0-1,-1 0,0 0,0 0,0 0,0 0,-1-1,0 1,0 0,0-1,-1 1,1-1,-3 3,-4 7,-1 1,-1-2,-1 1,0-1,0-1,-1 0,-1-1,0-1,0 0,-1-1,-1 0,1-1,-1-1,-1 0,1-2,-1 1,0-2,0-1,0 0,-1-1,1 0,-13-2,26 0,0-1,0 1,0-1,0 0,1 0,-1-1,0 1,1-1,-1 0,1 0,-1 0,1 0,0 0,0-1,0 0,0 1,0-1,1 0,-1 0,1-1,0 1,0 0,0-1,0 1,1-1,-1 0,1 0,0 1,0-1,0 0,1-2,-4-18</inkml:trace>
  <inkml:trace contextRef="#ctx0" brushRef="#br0" timeOffset="31121.156">430 4346,'-7'-2,"1"-1,-1 1,1 0,-1 1,1 0,-1 0,0 0,0 1,1 0,-1 0,0 0,0 1,1 0,-1 1,0 0,1 0,0 0,-1 0,1 1,0 0,0 1,0-1,1 1,-1 0,1 1,0-1,0 1,1 0,-1 0,1 0,0 2,-8 17,1 0,2 2,0-1,2 1,0 0,2 1,1-1,1 1,2 0,0 0,2 0,3 19,-4-41,0 0,0 1,1-1,0 0,0 1,0-1,1 0,0 0,0 0,0 0,1 0,-1 0,1-1,0 1,0-1,1 0,0 0,-1 0,1 0,0-1,1 0,-1 0,1 0,-1 0,1 0,0-1,0 0,0 0,0 0,0-1,1 0,-1 0,0 0,1-1,-1 1,0-1,1-1,-1 1,0-1,5-1,11-5,-1-1,0-1,-1-1,0 0,-1-2,0 0,-1-1,0-1,-1 0,0-1,-2-1,0-1,0 0,8-15,-11 19,-1-1,0 0,-1-1,-1-1,0 1,-1-1,0 0,-2-1,0 1,0-1,-2 0,0 0,-1-1,-1 1,-1 0,0-1,-1 1,-1 0,-2-8,3 20,-1 1,0 0,-1-1,1 1,-1 0,0 1,0-1,0 0,-1 1,1-1,-1 1,1 0,-1 1,0-1,0 0,-1 1,1 0,0 0,-1 1,0-1,1 1,-1 0,0 0,-4 0,-4-1,0 1,0 1,0 0,1 1,-1 0,0 1,0 0,-9 4,-1 2,1 2,0 0,0 2,2 0,-1 1,2 1,-17 16,2-2</inkml:trace>
  <inkml:trace contextRef="#ctx0" brushRef="#br0" timeOffset="32742.887">11408 3528,'-17'17,"-302"272,110-115,54-26,141-137</inkml:trace>
  <inkml:trace contextRef="#ctx0" brushRef="#br0" timeOffset="33219.835">10871 3444,'0'1,"-1"1,0 0,1-1,0 1,-1 0,1-1,0 1,0 0,0 0,0-1,0 1,1 0,-1 0,0-1,1 1,0-1,-1 1,1 0,0-1,-1 1,1-1,0 1,0-1,0 0,1 1,0 0,-2-1,160 242,-18-27,88 88,-218-286</inkml:trace>
  <inkml:trace contextRef="#ctx0" brushRef="#br0" timeOffset="34944.719">118 198,'-16'25,"1"0,1 1,2 1,0 0,2 1,1 0,1 0,2 1,0 0,2 0,2 1,0 3,1-27,1 0,0 0,0 0,0 0,1 0,-1 0,2-1,-1 1,0 0,1 0,0-1,1 1,-1-1,1 0,0 1,0-1,1-1,0 1,-1 0,2-1,-1 0,5 4,-6-8,0 0,0 0,0 0,0 0,0-1,0 0,0 1,0-1,0 0,0 0,0-1,0 1,0-1,-1 1,1-1,-1 0,1 0,-1 0,0 0,0 0,0-1,0 1,0-1,0 1,-1-1,1 0,0-1,4-3,80-146,40-53,-70 105,-76 239,15-19,6 1,5-1,5-1,7 14,-7-56,-3 0,-4 1,-3 0,-8 74,4-129,0 0,-2-1,0 1,-1-1,-1-1,-1 1,-1-1,-1 0,-1-1,0 0,-1-1,-2 0,1-1,-2-1,0 0,-1-1,-1-1,0 0,-1-1,0-1,-1 0,-6 1,23-11,-1-1,0 1,0-1,1 1,-1-1,0 0,0 0,-1 0,1 0,0-1,0 1,0-1,0 0,-1 0,1 0,0 0,0-1,0 1,0-1,-1 0,1 0,0 0,0 0,0 0,1-1,-1 1,0-1,1 0,-1 0,1 0,-1 0,1 0,0-1,0 1,0-1,0 1,0-1,0 0,1 0,0 1,-1-2,0-15,1-1,1 1,0 0,1-1,2 1,0 0,0 0,2 0,0 1,2 0,0 0,1 0,0 1,2 0,0 0,1 1,160-240,-54 110,-93 121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35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401 367,'10'12,"-2"0,1 0,-2 1,1 0,-2 0,0 1,-1 0,0 0,2 10,0-2,52 244,-22-71,-35-188,27 50,-28-57,0 0,1-1,-1 1,0-1,0 1,0-1,0 1,1-1,-1 0,0 0,0 1,0-1,0 0,-1 0,1 0,0 0,0 0,-1 0,1-1,0 1,-1 0,1 0,-1 0,1-1,-1 1,0 0,0 0,1-1,-1 1,0 0,1-3,59-168,-9-2,10-80,-26 83,-28 143</inkml:trace>
  <inkml:trace contextRef="#ctx0" brushRef="#br0" timeOffset="746.607">1135 762,'-84'140,"43"-77,-37 78,113-178,105-173,31-13,-170 223,-1-1,0 1,0-1,0 0,0 1,0-1,1 0,-1 1,0-1,0 1,1-1,-1 1,0-1,1 1,-1-1,1 1,-1-1,1 1,-1-1,1 1,-1 0,1-1,-1 1,1 0,-1-1,1 1,0 0,-1 0,1 0,0-1,-1 1,1 0,-1 0,1 0,0 0,-1 0,1 0,0 0,-1 0,1 1,0-1,-1 0,1 0,-1 0,1 1,-1-1,1 0,0 1,-1-1,1 0,-1 1,1-1,-1 1,0-1,1 1,-1-1,1 1,-1-1,0 1,1-1,-1 1,0 0,0-1,1 1,-1 0,0-1,0 1,0 0,1 51,-1-42,-15 86,11-82,1-1,0 1,1-1,1 1,0 0,1-1,0 1,1 0,1 0,1 6,21 69,-24-89,-1-1,1 1,0 0,0-1,0 1,-1 0,1-1,0 1,-1 0,1-1,0 1,-1 0,1-1,0 1,-1 0,1 0,0 0,-1-1,1 1,-1 0,1 0,0 0,-1 0,1 0,-1 0,1 0,-1 0,1 0,-1 0,1 0,0 0,-1 0,1 0,-1 0,1 0,0 0,-1 0,1 1,-1-1,1 0,0 0,-1 1,1-1,0 0,-1 0,1 1,0-1,-1 0,1 1,0-1,0 0,-1 1,1-1,0 1,0-1,0 0,0 1,0-1,-1 1,1-1,0 1,0-1,0 0,0 1,0-1,0 1,0-1,0 1,1-1,-1 1,-37-30,29 22,-162-129,147 122</inkml:trace>
  <inkml:trace contextRef="#ctx0" brushRef="#br0" timeOffset="1312.439">1840 594,'-24'33,"-17"26,-7 8,0 1,9-5,5-9,4-9,8-7,1-6,1-3,3-1,5-2,4-4</inkml:trace>
  <inkml:trace contextRef="#ctx0" brushRef="#br0" timeOffset="1744.214">1756 988,'7'6,"0"0,0 0,0-1,1 0,0-1,0 1,0-2,0 1,1-1,-1 0,1-1,0 0,0 0,0-1,0 0,0-1,0 0,0 0,0-1,0 0,0-1,0 1,0-2,-1 0,1 0,5-3,-10 4,-3 1,0 0,-1 0,1 0,0 0,0 0,1 0,-1 1,0-1,0 0,0 1,0-1,1 1,-1-1,0 1,0-1,1 1,-1 0,0 0,1 0,-1 0,0 0,1 0,-1 0,0 0,1 0,-1 0,0 1,0-1,1 1,-1-1,0 1,0-1,0 1,1 0,-1 0,0-1,0 1,0 0,0 0,-1 0,1 0,0 1,2 3,-1 0,1 0,0-1,0 1,0-1,1 0,-1 1,1-1,0-1,0 1,1-1,-1 1,1-1,-1-1,1 1,0 0,0-1,0 0,0-1,1 1,-1-1,1 0,-1 0,1 0,4-4,1 1,-1-1,0-1,0 0,0-1,-1 1,0-2,0 1,0-1,0-1,-1 0,0 0,-1 0,1-1,-1-1,5-1,-1-1,-1-1,0 1,0-2,-1 1,0-1,-1-1,-1 1,0-1,4-15,-10 12,-4 3</inkml:trace>
  <inkml:trace contextRef="#ctx0" brushRef="#br0" timeOffset="2066.521">2518 28,'48'41,"-1"2,-2 2,-2 2,-3 2,-1 1,-3 2,-2 2,20 44,-46-81,-2 1,1 0,-2 0,-1 1,0-1,-1 1,-1 0,-1 0,-1 0,0 0,-1 0,-1 0,-1 0,-1-1,-4 12,2-8,-1-1,-1 0,-1-1,0 0,-2 0,-1-1,0 0,-1-1,-1 0,0-1,-2-1,0-1,-1 1,-131 95,117-87</inkml:trace>
  <inkml:trace contextRef="#ctx0" brushRef="#br0" timeOffset="2449.539">486 1,'-64'44,"2"3,2 3,2 2,-48 58,93-98,0 1,1 1,1 0,0 1,1 0,1 0,0 1,1 1,0-1,2 1,0 0,1 1,0-1,2 1,0 0,1 0,1 0,1 0,0 1,1-1,1 0,1 0,0 0,2-1,0 1,0-1,5 7,10 8,1-2,2 0,1-1,1-1,2-2,0 0,2-2,0-1,2-2,0 0,24 9,-16-9</inkml:trace>
  <inkml:trace contextRef="#ctx0" brushRef="#br0" timeOffset="3114.6">3224 875,'-2'11,"-7"102,9-110,0 1,0-1,1 0,-1 0,1 1,0-1,0 0,0 0,0 0,1 0,-1 0,1 0,0 0,0-1,0 1,0 0,0-1,1 0,-1 1,1-1,-1 0,1 0,0-1,0 1,-1 0,1-1,1 0,-1 0,0 0,0 0,1 0,4-1,-1-1,0 0,1 0,-1 0,0-1,0 0,0 0,0-1,-1 0,1 0,-1-1,1 0,-1 0,0 0,-1-1,3-1,22-15,-8 7,88-40,-107 53,0 1,0-1,0 1,0 0,0-1,0 1,0 0,0 1,0-1,0 1,-1-1,1 1,0 0,0 0,0 0,0 0,-1 1,1-1,-1 1,1-1,-1 1,1 0,-1 0,0 0,0 1,0-1,0 0,-1 1,1-1,0 1,-1-1,0 1,0 0,0 0,0 0,0-1,0 3,1 5,-1-1,0 1,0 0,-1 0,0-1,-1 1,0 0,-1 0,0-1,-2 7,-3 23,-1 6,-1 0,-3-1,-1 0,-2-1,-2 0,-10 16,26-56,0-1,0 1,0 0,0-1,0 0,-1 1,1-1,-1 1,1-1,-1 0,0 0,0 0,0 0,0 0,0-1,0 1,0-1,-1 1,1-1,-1 0,1 0,-1 0,1 0,-1 0,0 0,0-1,1 1,-1-1,0 0,1 0,-1 0,0 0,0-1,1 1,-1-1,0 1,1-1,-1 0,0 0,1 0,-1 0,1-1,0 1,-1-1,1 1,0-1,0 0,0 0,-1-1,-2-8,0 0,0 0,1-1,1 1,0-1,0 0,2 0,-1 0,1 0,1 0,0-1,1 1,2-9,-2-7,32-189,-24 189</inkml:trace>
  <inkml:trace contextRef="#ctx0" brushRef="#br0" timeOffset="3565.288">3111 85,'60'-1,"174"14,-231-13,-1-1,0 1,1 0,-1 0,1 1,-1-1,0 0,0 1,1 0,-1-1,0 1,0 0,0 0,1 0,-1 0,0 1,-1-1,1 0,0 1,0 0,-1-1,1 1,0 0,-1 0,0 0,1 0,-1 0,0 0,0 0,0 0,-1 0,1 1,0-1,-1 0,1 0,-1 1,0-1,0 0,0 1,0-1,0 0,-1 1,1-1,0 0,-1 1,0-1,0 0,0 0,0 0,0 1,0-1,0 0,-1 1,-31 31,30-32,-1 0,1 0,0 0,0 0,0 0,0 1,0-1,0 1,1 0,-1 0,1 0,0 0,0 0,0 0,0 1,1-1,-1 1,1-1,0 1,0-1,0 1,0 0,1 0,-1-1,1 1,0 0,0 0,1 0,-1-1,1 1,0 0,0 0,0-1,0 1,1-1,-1 1,1-1,0 1,5 0,0 0,1-1,-1 1,1-1,0-1,0 0,0 0,0 0,1-1,-1 0,0-1,0 0,1 0,-1 0,0-1,0-1,1 1,-1-2,0 1,-1-1,1 0,1-1,-4 3,19-5,-3 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1 217,'7'-3,"32"-14,1 2,1 2,1 1,-1 3,19-2,-42 11,0 1,0 1,0 0,0 1,0 1,-1 1,0 0,0 1,14 8,20 5,-50-18,1 0,0 0,-1 1,1-1,0 0,0-1,0 1,0 0,0 0,0-1,0 1,0-1,0 0,0 0,0 0,0 0,0 0,0 0,0 0,0-1,0 1,0-1,0 1,0-1,0 0,0 0,0 0,0 0,-1 0,1 0,0 0,-1-1,1 1,-1-1,1 1,-1-1,0 1,1-1,-1 0,0 0,0 0,-1 1,1-1,0 0,0 0,-1 0,1 0,-1 0,0 0,0-2,-2-5,-1-1,-1 1,0 0,0 0,0 0,-1 0,-1 1,0 0,0 0,0 1,-1-1,0 1,0 1,-1-1,0 1,0 1,0 0,-1 0,-2-1,-41-6,47 16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0 706,'73'27,"-31"-16,1-3,0-1,0-2,1-2,-1-2,40-5,2 3,-73 1</inkml:trace>
  <inkml:trace contextRef="#ctx0" brushRef="#br0" timeOffset="243.29">0 1073,'39'5,"31"-3,9-3,-5 0,-9 0,-11 0,-11 0,-11 0</inkml:trace>
  <inkml:trace contextRef="#ctx0" brushRef="#br0" timeOffset="1316.428">1185 424,'-52'106,"5"2,-29 103,27 20,49-228,-1-1,0 1,1-1,0 1,-1 0,1-1,0 1,0 0,0-1,1 1,-1 0,1-1,-1 1,1-1,0 1,0-1,0 1,1-1,-1 0,0 0,1 1,-1-1,1 0,0 0,0 0,0-1,0 1,0 0,0-1,0 1,1-1,-1 0,0 0,1 1,-1-2,1 1,-1 0,1 0,0-1,-1 0,1 1,-1-1,1 0,0 0,-1-1,1 1,0 0,-1-1,1 0,1 0,12-6,0 0,0-1,-1-1,0-1,0 0,-1 0,-1-2,0 0,10-10,-12 11,24-24,-7 4</inkml:trace>
  <inkml:trace contextRef="#ctx0" brushRef="#br0" timeOffset="1582.457">1636 565,'-14'16,"-21"19,2 2,2 2,1 1,2 1,2 1,2 2,1 0,-3 16,24-56,0 0,0 0,1 0,0 0,0 0,0 0,0 1,1-1,-1 0,1 1,0-1,0 0,1 0,-1 1,1-1,0 0,0 0,1 0,-1 0,1 0,0 0,0 0,0-1,0 1,1-1,-1 1,1-1,0 0,0 0,0 0,1 0,-1-1,1 1,-1-1,1 0,0 0,0 0,0-1,0 1,0-1,0 0,2 0,8-1,-1 0,0-1,1 0,-1-2,0 1,0-2,0 1,0-2,-1 0,0 0,0-1,0-1,-1 0,0 0,0-1,-1-1,0 0,0 0,-1-1,0 0,-1-1,0 1,-1-2,0 1,0-1,-2 0,1 0,-2-1,1 0,-2 1,0-1,0-1,-1 1,0-6,-1 5,0 1,0-1,-1 0,-1 1,0-1,-1 1,0-1,-1 1,-1 0,0 0,-1 0,0 0,-1 1,0 0,-1 0,0 1,-1 0,0 0,-3-2,8 11,0-1,0 1,0 0,0 0,-1 0,1 1,-1-1,1 1,-1-1,1 1,-1 0,0 1,0-1,1 1,-1 0,0-1,0 2,0-1,1 0,-1 1,0 0,-2 0,-12 5</inkml:trace>
  <inkml:trace contextRef="#ctx0" brushRef="#br0" timeOffset="1933.79">2060 650,'-30'19,"0"1,2 1,0 2,2 1,0 1,2 1,1 1,-9 15,29-39,0 0,0 0,1 0,-1 1,1 0,-1-1,1 1,1 0,-1 0,0 0,1 0,0 0,0 1,0-1,0 0,1 0,0 1,0-1,0 0,0 1,1-1,-1 0,1 0,0 1,1-1,-1 0,1 0,-1 0,1 0,1-1,-1 1,0 0,4 0,0 0,0 0,0-1,0 0,0 0,1 0,-1-1,1 1,0-2,-1 1,1-1,0 0,0 0,0-1,0 0,0 0,0-1,0 0,0 0,4-2,134-50,-126 44,-1 0,0-1,0-1,-1-1,-1 0,0-1,0-1,-2 0,0-1,0-1,-1 0,-1-1,-1 0,0-1,-2 0,0-1,-1 0,0 0,-2-1,0 1,-2-1,0-1,0-8,-4 23,-1-1,0 1,-1-1,1 1,-1 0,-1 0,1 0,-1 0,0 0,0 1,0-1,-1 1,0 0,0 0,-1 0,1 0,-1 1,0 0,0 0,0 0,-1 1,0 0,1 0,-1 0,0 0,0 1,0 0,-1 0,1 1,0 0,-1 0,1 1,-1-1,1 1,-1 1,1-1,-1 1,1 0,0 1,-1-1,-2 2,-72 51,63-36</inkml:trace>
  <inkml:trace contextRef="#ctx0" brushRef="#br0" timeOffset="2315.945">2653 311,'0'9,"0"19,0 8,0 8,-5 1,-2-2,1-3,1 0,2-1,0-3,2-2,1-2,0-3,0 0,0-10,5-14,2-12,0-5</inkml:trace>
  <inkml:trace contextRef="#ctx0" brushRef="#br0" timeOffset="2594.696">2936 340,'-34'28,"-21"15,0 5,13-6,19-11,18-4,15-8,10-7,2-1,2-2,2-2,-4 2,0-1,-5 4,0-1,-2-2</inkml:trace>
  <inkml:trace contextRef="#ctx0" brushRef="#br0" timeOffset="3043.605">3048 763,'30'-61,"3"2,2 1,29-33,-16 48,-47 44,1 0,0-1,-1 1,1 0,-1 0,1 1,-1-1,1 0,-1 0,0 1,0-1,0 1,0-1,0 1,0 0,0-1,0 1,0 0,-1-1,1 1,-1 0,1 0,-1 0,0-1,0 1,0 0,0 0,0 0,0 0,0 0,-1 0,4 14,-2-14,0-1,-1 1,1-1,0 1,0-1,0 1,0-1,0 0,0 0,0 0,1 1,-1-1,0 0,1-1,-1 1,1 0,-1 0,1 0,-1-1,1 1,-1-1,1 1,0-1,-1 0,1 0,0 0,-1 0,1 0,0 0,-1 0,1 0,0-1,-1 1,1 0,-1-1,1 0,-1 1,1-1,60-32,-60 32,5-3,-5 1,1 1,-1 0,0 0,1 0,-1 0,1 0,0 1,-1-1,1 1,0 0,0 0,0 0,0 0,0 0,0 1,0-1,1 1,-1 0,0 0,0 0,0 1,0-1,0 0,0 1,0 0,0 0,0 0,0 0,0 1,0-1,0 1,0-1,61 62,-48-53</inkml:trace>
  <inkml:trace contextRef="#ctx0" brushRef="#br0" timeOffset="3302.034">4092 283,'-766'652,"450"-390,296-246,4-3</inkml:trace>
  <inkml:trace contextRef="#ctx0" brushRef="#br0" timeOffset="3717.468">3754 904,'-26'30,"2"2,1 1,2 0,1 2,-11 28,29-62,1 1,-1-1,1 1,0-1,0 1,0 0,0 0,0-1,0 1,0 0,1 0,-1 0,1 0,-1 0,1 0,0 0,0 0,0 0,0-1,0 1,0 0,0 0,0 0,1 0,-1 0,1 0,0 0,0 0,-1 0,1-1,0 1,0 0,1-1,-1 1,0-1,0 1,1-1,-1 1,1-1,0 0,-1 0,1 0,0 0,-1 0,1 0,0 0,0-1,0 1,0-1,0 1,0-1,12-4,0 0,0-1,0-1,-1 0,0-1,0 0,-1-1,10-9,18-8,-20 12,-7 4,0 1,0 1,1 0,0 0,0 1,0 1,1 0,7 0,-21 5,1-1,0 1,0 0,-1-1,1 1,0 0,0 0,-1 0,1 1,0-1,0 0,-1 1,1-1,0 1,-1-1,1 1,0 0,-1 0,1 0,-1 0,1 0,-1 0,0 0,1 0,-1 0,0 1,0-1,0 1,0-1,0 1,0-1,0 1,-1-1,1 1,0 0,-1-1,1 1,-1 0,0 0,0 0,-7 76,4-59,2-17,1 0,-1 0,1 1,0-1,0 0,0 0,0 0,0 1,0-1,0 0,1 0,-1 0,1 0,0 0,-1 0,1 0,0 0,0 0,1 0,-1 0,0 0,1-1,-1 1,0 0,1-1,0 1,0-1,14 7</inkml:trace>
  <inkml:trace contextRef="#ctx0" brushRef="#br0" timeOffset="4816.609">3810 621,'-2'26,"-2"1,-1-1,-1 0,-1-1,-1 0,-1 0,-2-1,-10 20,-38 104,53-124</inkml:trace>
  <inkml:trace contextRef="#ctx0" brushRef="#br0" timeOffset="8169.299">1072 0,'-4'1,"-1"-1,0 1,1 0,0 0,-1 0,1 0,0 1,-1 0,1 0,0 0,0 0,1 1,-1-1,0 1,1 0,0 0,-1 1,1-1,0 1,1-1,-3 4,1-2,-27 35,2 2,2 2,2 0,2 1,1 2,3 0,2 1,2 1,2 0,2 1,3 0,1 1,3 0,3 46,-1-52,2-1,3 0,1 1,2-1,2 0,3 1,-8-32,1 0,1 0,0 0,0-1,1 0,1 0,0-1,0 0,1 0,1 0,0-1,0-1,1 1,0-1,1-1,0 0,0-1,1 0,0-1,0 0,12 4,51 6,-44-14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2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677 396,'-141'304,"139"-300,-1 0,0 0,1 0,-1 1,1-1,1 1,-1 0,0 0,1-1,0 1,0 0,1 0,0 0,-1 0,1 0,1 0,-1 0,1 0,0 0,0 0,0-1,1 1,0 0,0-1,0 1,0-1,1 1,0-1,-1 0,2 0,-1-1,0 1,1 0,0-1,-1 0,3 1,10 1,0-1,0-1,1 0,-1-1,1-1,0 0,-1-2,1 0,0 0,19-1,15-4,-32-1</inkml:trace>
  <inkml:trace contextRef="#ctx0" brushRef="#br0" timeOffset="365.1">480 227,'43'-34,"19"-15,4-5,-4 7,-14 17,-14 17,-13 17,-5 12,-6 8,1-1,3 2,4-4,3-1,4-3,2-6,-4-3</inkml:trace>
  <inkml:trace contextRef="#ctx0" brushRef="#br0" timeOffset="775.63">0 2,'34'48,"15"39,0 16,-9-2,-11-12,-10-12,-9-9,-6-12,-8-5,-8-7,-3-2,-2-2,-5 1,-7-1,-3-4,-2-2,5-7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1 159,'109'-115,"-108"113,-1 1,1 0,0-1,-1 1,1 0,0 0,0 0,-1-1,1 1,0 0,0 0,0 0,0 0,1 1,-1-1,0 0,0 0,0 1,1-1,-1 0,0 1,1-1,-1 1,1 0,-1 0,0-1,1 1,-1 0,1 0,-1 0,1 0,-1 1,0-1,1 0,-1 0,1 1,-1-1,0 1,1 0,-1-1,0 1,0 0,1 0,-1-1,0 1,0 0,0 0,0 0,0 0,0 1,-1-1,1 0,0 0,0 0,0 2,43 228,-7-5,-9-30,-28-191,1 1,-1 0,1 0,0-1,0 1,0 0,1 0,0 0,0-1,1 1,-1-1,1 0,0 0,1 0,-1 0,3 2,-5-7,1 0,-1 0,1-1,-1 1,1-1,-1 1,0-1,1 1,-1-1,0 0,1 0,-1 0,0 1,0-1,0 0,0-1,0 1,0 0,0 0,0 0,0 0,-1-1,1 1,-1 0,1-1,0 1,-1-1,0 1,1-1,0-1,102-258,-64 171,3 3,4 1,55-76,-43 92,-53 68</inkml:trace>
  <inkml:trace contextRef="#ctx0" brushRef="#br0" timeOffset="1533.947">1524 328,'-9'24,"-14"23,-6 7,-4 0,4-5,1-5,2-6,0 0,0-1,-1-2,-1-3,5-2,2 0,3-2,11-5,6-11,3-8</inkml:trace>
  <inkml:trace contextRef="#ctx0" brushRef="#br0" timeOffset="2117.675">2033 385,'-18'4,"-25"5,1 1,1 2,0 1,1 3,0 1,1 2,1 2,-7 7,43-28,0 1,1-1,-1 1,1 0,-1 0,1-1,0 1,-1 0,1 0,0 1,0-1,-1 0,1 0,0 1,0-1,0 0,1 1,-1-1,0 1,0-1,1 1,-1-1,1 1,0 0,-1-1,1 1,0 0,0-1,0 1,0 0,0-1,0 1,0 0,1-1,-1 1,1-1,-1 1,1 0,0-1,-1 1,1-1,0 0,0 1,0-1,0 0,0 1,0-1,1 0,-1 0,0 0,1 0,-1 0,0 0,1 0,158 13,-159-14,-1 0,1 0,0 1,0-1,0 0,0 1,-1-1,1 1,0-1,-1 1,1-1,0 1,-1-1,1 1,0 0,-1 0,1-1,-1 1,1 0,-1 0,0-1,1 1,-1 0,0 0,0 0,1-1,-1 1,0 0,0 0,0 0,0 0,0 0,0 0,0-1,0 1,-1 0,1 0,0 0,0 0,-1 0,1-1,0 1,-1 0,1 0,-1-1,1 1,-1 0,0-1,1 1,-32 33,3-11,14-13,0 2,1 0,1 0,0 1,0 1,2 0,-1 1,2 0,-3 5,12-18,0 0,0 0,0 0,1 0,-1 0,0 0,1 0,-1 0,1 0,0 0,0 0,0 0,0 0,0 0,0 1,0-1,1 0,-1 0,1 0,-1 0,1 0,0 0,0 0,0 0,0-1,0 1,0 0,1 0,-1-1,0 1,1-1,0 1,-1-1,1 0,0 0,-1 1,1-1,0 0,0-1,0 1,0 0,0-1,0 1,0-1,0 1,1-1,-1 0,1 0,10 0,0 0,0-1,-1-1,1 0,-1 0,1-2,-1 1,0-2,0 1,-1-2,1 1,8-7,14-5,-10 6</inkml:trace>
  <inkml:trace contextRef="#ctx0" brushRef="#br0" timeOffset="97878.164">847 244,'-2'60,"0"-36,2-1,0 0,1 0,1 0,1 0,2 0,6 21,-11-42,0-1,0 0,1 1,-1-1,0 0,1 0,-1 0,1 1,-1-1,1 0,0 0,-1 0,1 0,0 0,0 0,0 0,0 0,0 0,0-1,0 1,0 0,0 0,0-1,0 1,0-1,1 1,-1-1,0 0,0 1,1-1,-1 0,0 0,1 0,-1 0,0 0,0 0,1 0,-1 0,0 0,0-1,1 1,-1-1,0 1,0-1,0 1,1-1,-1 1,0-1,0 0,49-52,-41 43,0-3,1 2,0-1,0 2,1-1,0 1,1 1,0 0,13-7,-22 16,0 0,-1 0,1 0,0 0,-1 0,1 1,-1-1,1 1,-1-1,1 1,-1 0,1 0,-1 1,0-1,1 0,-1 1,0-1,0 1,0 0,0-1,0 1,-1 0,1 0,-1 0,1 1,-1-1,0 0,1 1,-1-1,0 0,-1 1,1-1,0 1,-1 0,1-1,-1 1,0-1,0 1,25 44,-23-46,-1 0,1 0,-1-1,0 1,1 0,0 0,-1-1,1 1,-1-1,1 0,0 1,-1-1,1 0,0 0,-1 0,1 0,0 0,-1 0,1-1,0 1,-1-1,1 1,-1-1,1 1,-1-1,1 0,-1 0,1 0,-1 0,0 0,1 0,-1 0,0 0,0 0,0-1,1 0,36-53,-37 54,109-253,-72 182,-27 54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0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1,'-24'28,"-13"20,-5 6,1 4,1-4,4-6,7-6,4-6,1-4,6-2,0-2,3-1,0 0,2 0,3-5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1 162,'0'-1,"0"0,0 0,0 0,0 0,1 0,-1 0,1 0,-1 0,0 0,1 0,-1 0,1 1,0-1,-1 0,1 0,0 0,0 1,-1-1,1 0,0 1,0-1,0 1,0-1,0 1,0-1,-1 1,1 0,0-1,0 1,0 0,1 0,-1 0,0 0,0 0,0 0,0 0,0 0,0 0,0 0,0 1,0-1,0 0,0 1,0-1,0 0,-1 1,1 0,0-1,0 1,0-1,0 1,-1 0,1 0,0-1,-1 1,1 0,-1 0,1 0,-1 0,1 0,0 0,27 63,67 365,-74-331,-13-51,3-1,1 0,3-1,3 5,5-14,-23-36,1 1,-1-1,1 1,-1-1,1 1,-1-1,1 1,-1-1,1 0,-1 1,1-1,-1 0,1 1,0-1,-1 0,1 0,-1 0,1 0,0 1,-1-1,1 0,0 0,-1 0,1 0,0 0,-1-1,1 1,0 0,-1 0,1 0,-1 0,1-1,0 1,-1 0,1-1,-1 1,1 0,-1-1,1 1,-1-1,1 1,-1-1,1 1,-1-1,0 1,1-1,-1 1,0-1,1 0,-1 1,0-1,0 1,0-1,1 0,-1 1,0-1,0 0,0 1,0-1,0 0,0 1,85-426,-54 300,6 1,20-39,16-1,-67 166,-5 10</inkml:trace>
  <inkml:trace contextRef="#ctx0" brushRef="#br0" timeOffset="4748.253">762 641,'-225'287,"222"-285,2 0,0 1,0-2,0 1,-1 0,1 0,-1 0,1 0,-1-1,0 1,1-1,-1 0,0 1,0-1,0 0,0 0,0 0,-1 0,1 0,0-1,0 1,-1-1,1 1,0-1,11-40,13 3,2 0,2 1,2 2,1 1,1 1,1 1,13-6,-35 29,45-30,-53 37,0 0,0 1,1-1,-1 1,0-1,0 1,1-1,-1 1,0 0,1 0,-1-1,0 1,0 0,1 0,-1 1,0-1,1 0,-1 0,0 1,1-1,-1 0,0 1,0-1,1 1,-1 0,0-1,0 1,0 0,0 0,0 0,0 0,0 0,0 0,0 0,-1 0,1 0,0 0,-1 0,1 0,-1 1,1-1,-1 0,1 0,11 135,18 27,-30-162,1 0,-1 0,0 0,1 0,-1 0,0 0,0 0,0-1,0 1,0 0,0 0,0 0,0 0,0 0,0 0,-1 0,1 0,0 0,-1 0,1 0,-1 0,1 0,-1 0,1-1,-1 1,1 0,-1 0,0-1,0 1,1 0,-1-1,0 1,0-1,0 1,1-1,-1 1,0-1,0 0,0 1,0-1,0 0,0 0,0 0,0 1,0-1,0 0,0 0,0-1,0 1,0 0,0 0,0 0,0-1,0 1,0-1,-58-18,-134-49,175 60</inkml:trace>
  <inkml:trace contextRef="#ctx0" brushRef="#br0" timeOffset="5962.603">1299 586,'3'-15,"0"-1,-11 22,-57 94,-91 136,137-209,1 1,2 0,0 1,3 1,0 1,2 0,-4 18,16-13,6-31</inkml:trace>
  <inkml:trace contextRef="#ctx0" brushRef="#br0" timeOffset="6678.569">1666 839,'-1'-4,"0"0,0 0,0-1,-1 1,0 0,1 0,-1 1,-1-1,1 0,0 1,-1-1,0 1,0 0,0-1,0 1,0 1,-1-1,1 1,-1-1,0 1,0 0,0 0,0 0,0 1,0 0,0 0,0 0,-1 0,1 0,0 1,-1 0,1 0,0 0,-1 0,1 1,0 0,-1-1,1 2,0-1,0 0,0 1,0 0,0 0,0 0,-4 0,-1 0,0 1,1 0,0 0,0 1,0 0,0 0,0 1,1 0,0 1,0-1,0 1,1 1,0-1,0 1,1 0,0 0,0 1,0 0,1 0,0 0,1 0,0 0,0 1,0 4,4-10,0 1,0-1,1 1,0-1,-1 1,1-1,0 0,1 0,-1 0,1 0,-1 0,1-1,0 1,0-1,0 1,0-1,0 0,1-1,-1 1,1 0,-1-1,1 0,-1 0,1 0,0 0,0 0,-1-1,1 0,0 0,0 0,0 0,-1 0,1-1,0 0,0 0,1 0,19 1,-23 0,-1 0,1-1,0 1,-1 0,1 0,0 0,-1-1,1 1,0 0,0 0,-1 0,1 0,0 0,-1 0,1 0,0 1,0-1,-1 0,1 0,0 0,-1 1,1-1,-1 0,1 1,0-1,-1 1,1-1,-1 1,1-1,-1 1,1-1,-1 1,1-1,-1 1,0-1,1 1,-1 0,0-1,1 1,-1 0,0-1,0 1,0 0,0-1,0 1,0 0,0 0,0-1,0 1,0 0,0-1,0 1,0 0,0-1,-1 1,1 0,0-1,0 1,-1 0,1 0,-34 32,31-30,-128 112,129-113,1 0,-1 0,1 0,0 0,0 1,-1-1,1 1,1-1,-1 1,0-1,1 1,-1-1,1 1,0 0,0-1,0 1,0 0,0-1,1 1,-1-1,1 1,-1-1,1 1,0-1,0 1,0-1,1 0,-1 1,0-1,1 0,0 0,-1 0,1 0,0 0,0 0,0-1,0 1,0-1,1 1,99 36,-89-36,-1-2,1 0,0 0,-1-1,1 0,-1-1,1-1,-1 0,5-2,2-1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6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0 259,'36'-11,"8"-6,2 2,0 3,1 1,0 2,1 3,28 0,213 38,-155-38,-133 6,0 0,-1 0,1 0,-1-1,1 1,-1 0,1 0,-1-1,1 1,-1 0,1-1,-1 1,1-1,-1 1,1 0,-1-1,0 1,1-1,-1 1,0-1,1 0,-1 1,0-1,0 1,0-1,1 1,-1-1,0 0,0 1,0-1,0 1,0-1,0 0,0 1,0-1,0 1,0-1,-1 1,1-1,0 0,0 1,-1-1,1 1,0-1,0 1,-1-1,1 1,-1-1,1 1,0-1,-1 1,1 0,-1-1,1 1,-1 0,1-1,-1 1,1 0,-1 0,0-1,1 1,-1 0,0 0,-41-27,36 23,-161-120,150 108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0,'-2'1,"0"1,0-1,0 1,1-1,-1 1,0-1,1 1,-1 0,1 0,0 0,0 0,0 0,0 0,0 0,0 0,0 1,0-1,1 0,0 0,-1 1,1-1,0 0,0 1,0-1,0 2,0-1,-3 281,29-115,0-28,-10-95,-18-42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1,'29'5,"28"1,10 0,3-6,-6-3,-9-1,-4 1,-6 0,-5 0,-6 2,-3 0,-3 1,0 0,-1 0,0 0,-4 1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1,'44'10,"37"-3,15-1,1-2,-7-2,-8-1,-10-1,-11-1,-12 1,-14 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5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1 145,'176'-115,"-173"112,-1 0,1 1,1-1,-1 1,0-1,1 1,-1 0,1 1,-1-1,1 1,0-1,0 1,-1 0,1 0,0 1,0-1,0 1,0 0,0 0,0 0,0 1,0-1,0 1,0 0,0 0,0 1,-1-1,1 1,0-1,-1 1,0 0,2 1,18 27,-1 0,-1 2,-2 0,-1 1,-2 1,10 30,-13-34,-2 0,-1 1,-1 1,-2 0,-1 0,-1 0,-2 0,-1 1,-2 0,-1-1,-1 1,-2-1,-2 1,-1-2,-1 1,-11 28,12-48,1 0,-2 0,0 0,0-1,-1-1,0 1,-1-1,0-1,-1 0,1 0,-2-1,1 0,-1-1,-1-1,1 0,-13 4,23-9,-1 0,1 0,0-1,-1 1,1-1,-1 1,1-1,-1 0,1 0,-1 0,1-1,-1 1,1 0,-1-1,1 0,-1 1,1-1,0 0,-1 0,1 0,0-1,0 1,0 0,0-1,0 0,0 1,0-1,1 0,-1 0,1 0,-1 0,1 0,0 0,-1-1,1 1,0 0,1-1,-1 1,0 0,1-1,-1 1,1-1,0 1,0-1,0 1,0-1,0 1,0-1,1-1,6-32,1 0,2 1,2 0,1 0,1 1,14-22,7-20,-3 7,-17 45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6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1 382,'112'-120,"6"4,23-10,-140 125,-1 0,1-1,0 1,-1 0,1 0,0 0,0 0,0 0,0 0,0 0,0 0,0 0,1 0,-1 1,0-1,0 0,1 1,-1-1,0 1,1-1,-1 1,1 0,-1 0,0 0,1 0,-1-1,1 2,-1-1,0 0,1 0,-1 0,1 1,-1-1,0 1,0-1,1 1,-1-1,0 1,0 0,1 0,-1-1,0 1,0 0,0 0,0 0,0 0,0 1,-1-1,2 1,44 159,21-51,-56-93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7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1,'-34'38,"-10"27,-4 3,7-6,11-8,5-9,7-7,2-10,3-5,5-7</inkml:trace>
  <inkml:trace contextRef="#ctx0" brushRef="#br0" timeOffset="487.809">702 113,'-9'-3,"1"2,0-1,-1 1,1 0,-1 1,1 0,-1 0,1 1,0 0,-1 0,-6 3,10-3,-14 3,0 1,0 1,1 1,0 0,0 2,1 0,0 0,0 2,1 0,0 1,1 1,1 0,-11 13,23-25,1 0,-1 1,1-1,-1 0,1 1,0-1,0 1,-1-1,1 1,0-1,1 1,-1 0,0 0,0-1,1 1,-1 0,1 0,-1 0,1 0,0-1,0 1,0 0,0 0,0 0,0 0,1 0,-1 0,1 0,-1-1,1 1,-1 0,1 0,0-1,0 1,0 0,0-1,0 1,1-1,-1 1,0-1,1 0,-1 1,0-1,1 0,0 0,-1 0,1 0,0 0,-1-1,1 1,0 0,0-1,0 1,0-1,0 0,0 0,49 6,-45-7,-1 1,1 0,-1 0,0 0,1 1,-1 0,0 0,1 0,-1 1,0-1,0 1,0 1,0-1,-1 1,1 0,0 0,-1 0,0 0,1 2,-5-1,1 0,-1 0,0 0,0 0,-1 0,1 1,-1-1,0 0,0 0,0 0,-1-1,0 1,1 0,-1 0,0-1,-1 1,1-1,-1 0,1 1,-1-1,0 0,0-1,0 1,-1-1,1 1,-1-1,1 0,-1 0,-2 0,-131 95,136-96,-1-1,1 1,-1 0,1 0,0 0,-1 0,1 0,0 0,0 0,0 0,0 0,0 1,0-1,0 0,0 1,0-1,1 1,-1-1,0 1,1-1,0 1,-1 0,1-1,0 1,0-1,0 1,0 0,0-1,0 1,0-1,0 1,1 0,-1-1,1 1,-1-1,1 1,0-1,-1 1,1-1,0 0,0 1,0-1,0 0,0 1,0-1,1 0,-1 0,0 0,0 0,1 0,-1-1,1 1,-1 0,1-1,-1 1,1-1,-1 1,1-1,-1 0,2 1,14 2,0-1,0-1,0 0,0-1,1-1,-1-1,-1 0,1-1,8-3,50-6,76 7,-128 5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1 357,'1'-3,"1"-8,1 1,1 1,-1-1,2 0,-1 1,2 0,-1 0,1 0,0 1,1 0,1-2,-7 10,1 0,-1 0,0 0,0 0,1 0,-1 0,0 0,0 0,1 0,-1 1,0-1,0 0,0 1,1-1,-1 1,0-1,0 1,0 0,0 0,0-1,0 1,0 0,0 0,-1 0,1 0,0 0,0 0,-1 0,1 0,-1 0,1 0,-1 0,1 1,-1-1,0 0,1 0,-1 1,0-1,0 0,0 0,0 1,2 2,91 286,-10 41,-67-291,-15-40,-1 1,0-1,1 1,-1-1,1 1,-1-1,1 0,-1 1,1-1,-1 0,1 0,-1 1,1-1,0 0,-1 0,1 0,-1 1,1-1,0 0,-1 0,1 0,-1 0,1 0,0 0,-1-1,1 1,-1 0,1 0,0 0,-1 0,1-1,-1 1,1 0,-1-1,1 1,-1 0,1-1,-1 1,1-1,-1 1,0 0,1-1,-1 1,1-1,-1 1,0-1,0 0,1 1,-1-1,0 1,0-1,0 0,0 1,1-1,-1 1,0-1,0 0,0 1,0-1,0 1,-1-1,1 0,0 1,0-1,0 0,84-252,-44 145,5 2,58-98,24-6,-96 173,-21 32</inkml:trace>
  <inkml:trace contextRef="#ctx0" brushRef="#br0" timeOffset="1072.207">903 554,'-26'63,"-2"-1,-3-2,-2-1,-27 34,56-87,-40 59,215-304,-14 63,-150 169,-7 6,1-1,-1 1,1 0,-1 0,1-1,-1 1,1 0,0 0,0 0,0 0,0-1,0 1,0 1,0-1,0 0,0 0,0 0,0 0,0 1,1-1,-1 1,0-1,0 1,1-1,-1 1,0 0,1-1,-1 1,1 0,-1 0,0 0,1 0,-1 0,0 1,1-1,-1 0,1 1,-1-1,0 1,0-1,1 1,-1-1,0 1,0 0,0 0,0 0,0 0,0-1,0 1,0 1,0-1,0 0,0 1,5 139,-9-90,3-25,1-1,0 0,2 0,1 0,1 0,1-1,1 1,2 2,-8-1,-31-42,25 12,-33-21,-142-77,85 69,69 25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9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1,'-19'48,"-26"35,-9 8,-1-11,9-20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76,'0'-1,"-1"1,1-1,0 1,-1-1,1 1,0-1,-1 1,1-1,0 1,0-1,0 1,-1-1,1 0,0 1,0-1,0 1,0-1,0 1,0-1,0 0,0 1,0-1,1 1,-1-1,0 1,0-1,0 0,1 1,-1-1,0 1,0-1,1 1,-1 0,1-1,-1 1,0-1,1 1,-1 0,1-1,-1 1,1 0,-1-1,1 1,-1 0,1 0,-1-1,1 1,-1 0,1 0,0 0,-1 0,1 0,-1 0,1 0,0 0,-1 0,1 0,0 0,39-6,-39 6,428 0,-288-11,-51-17,-84 21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1,'20'9,"24"4,11-1,0-2,-4-3,-2-2,-3-3,-11-6,-5-3,-4 1,-1 0,-1 2,2 2,-5 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7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1 169,'2'-6,"1"-1,0 1,0 0,1 1,-1-1,1 1,1-1,-1 1,1 0,0 1,0-1,0 1,0 0,1 0,0 1,0-1,0 1,0 1,0-1,1 1,-1 0,1 1,-1-1,6 1,-3-2,43-16,-29 10,-1 0,1 2,1 1,-1 1,1 0,13 1,-33 4,-1 0,0 0,1 0,-1 0,0 1,0-1,1 1,-1 0,0 0,0 0,0 0,0 1,0-1,0 1,0 0,-1 0,1 0,0 0,-1 0,0 0,1 1,-1-1,0 1,0 0,-1 0,1-1,-1 1,1 0,-1 1,0-1,0 0,0 0,0 0,-1 1,1-1,-1 0,0 0,0 1,0-1,0 0,-1 1,0-1,1 0,-1 0,0 0,0 1,-2 1,-9 27,-2 1,-1-2,-1 0,-2 0,-1-2,-6 6,-36 57,28-39,19-34,1 1,2 0,0 0,1 1,1 1,1-1,-2 9,9-26,0-1,0 1,0 0,1-1,-1 1,1 0,0-1,0 1,0 0,1-1,-1 1,1 0,0-1,0 1,0-1,0 1,1-1,-1 0,1 1,0-1,0 0,0 0,1 0,-1 0,0-1,1 1,0-1,0 1,0-1,0 0,0 0,0 0,1-1,-1 1,0-1,1 0,-1 1,1-2,0 1,-1 0,1-1,3 1,194-4,-128-9,-55 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1,'-2'1,"0"0,0 1,0-1,0 1,1-1,-1 1,1 0,-1 0,1-1,-1 1,1 0,0 0,0 1,0-1,0 0,1 0,-1 0,0 1,1-1,-1 0,1 1,0-1,-3 9,-7 27,2 1,2 0,1-1,2 2,2-1,2 0,2 17,-1 42,-2 155,0-229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8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734 311,'-49'44,"2"2,3 2,1 3,2 1,-3 10,-1 44,45-102,-1-1,1 0,0 1,0-1,0 1,0-1,1 1,-1-1,1 1,0-1,0 0,0 1,0-1,1 0,-1 0,1 0,0 0,0 0,0 0,0-1,0 1,1-1,-1 1,1-1,0 0,0 0,0 0,0 0,0-1,0 1,1 0,10 2,1-1,0 0,1-1,-1-1,0 0,0-1,1 0,-1-1,0-1,0-1,0 0,0-1,0 0,-1-2,0 1,0-2,2-1,3-3,0-2,0 0,-2-1,1-1,-2 0,0-1,-1-1,-1-1,0 0,-1-1,-1 0,-1-1,-1 0,5-16,-11 26,0 0,-1-1,0 0,-1 0,0 0,-1 0,0 0,-1 0,0 0,-1 0,0 0,-1-1,1 8,0-1,0 0,-1 0,1 1,-1-1,0 1,-1-1,1 1,-1 0,0 0,0 0,0 0,0 1,-1-1,0 1,1 0,-1 0,0 0,-1 0,1 1,0 0,-1 0,0 0,1 0,-1 1,0-1,-2 1,-7-1,-1 0,1 1,0 1,0 0,-1 1,1 1,0 0,0 1,0 0,0 1,-9 5,-6 3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50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35 197,'5'0,"6"15,1 9,-1 10,-2 4,-4 1,-6 3,-4-1,0-2,0-4,1-2,-4-2,0-2,1-1,-3-5,0-2,-2-4,-1-5</inkml:trace>
  <inkml:trace contextRef="#ctx0" brushRef="#br0" timeOffset="261.041">177 282,'-5'24,"8"13,8-1,8 0,4-7,-1-4,1-1,-4-5</inkml:trace>
  <inkml:trace contextRef="#ctx0" brushRef="#br0" timeOffset="681.734">402 621,'165'-159,"-164"158,-1 0,0 0,1 0,-1 0,1 0,-1 0,1 0,-1 0,1 0,0 1,-1-1,1 0,0 0,0 0,-1 1,1-1,0 1,0-1,0 0,0 1,0 0,0-1,0 1,0-1,0 1,0 0,0 0,0 0,1 0,-1 0,0 0,0 0,0 0,0 0,0 0,0 0,0 1,0-1,0 0,0 1,0-1,0 1,0-1,0 1,0 0,0-1,0 1,-1 0,1 0,0-1,-1 1,1 0,0 0,-1 0,1 0,-1 0,1 0,-1 0,1 0,-1 0,0 0,0 0,1 0,1 2,0 0,1-1,0 0,-1 1,1-1,0 0,0-1,0 1,0 0,1-1,-1 0,0 1,1-1,-1-1,1 1,-1 0,1-1,-1 0,1 0,-1 0,1 0,-1 0,1-1,-1 0,1 1,-1-1,0 0,1-1,-1 1,0-1,0 1,0-1,0 0,0 0,0-1,0 1,-1 0,1-1,-1 0,25-11,-6 4,-14 6,-1 0,1 0,-1 0,1 1,1 0,-1 1,0-1,0 2,1-1,-1 1,1 0,0 0,-1 1,1 0,0 0,-1 1,1 0,-1 0,1 1,3 1,17 15,-23-14,0 0,1 0,0-1,-1 0,1 0,0 0,0-1,1 0,-1 0,0 0,1-1,-1 0,1 0,0-1,-1 0,5 0,14-4,-1 0</inkml:trace>
  <inkml:trace contextRef="#ctx0" brushRef="#br0" timeOffset="949.163">35 762,'43'5,"43"-4,22-6,1-2,-7-1,-13-3,-10 0,-11 2,-6 3,-9-3,-9 0,-7 2,-5 2,-3 2,-7 1</inkml:trace>
  <inkml:trace contextRef="#ctx0" brushRef="#br0" timeOffset="1379.404">571 875,'26'320,"-13"-263,-13-56,0 0,1 0,-1 0,0 0,1 0,-1 0,1 0,0 0,-1-1,1 1,0 0,0 0,-1 0,1-1,0 1,0 0,0-1,0 1,0-1,0 1,0-1,0 1,0-1,0 0,0 1,0-1,1 0,-1 0,0 0,0 0,0 0,0 0,0 0,0 0,0-1,0 1,1 0,-1-1,0 1,0-1,0 1,0-1,0 1,-1-1,1 1,1-2,115-83,-111 81,74-31,-78 35,0-1,0 1,0-1,-1 1,1 0,0 0,0 0,0 0,0 1,0-1,0 0,0 1,0-1,0 1,-1 0,1-1,0 1,0 0,-1 0,1 0,-1 1,1-1,-1 0,1 0,-1 1,0-1,1 1,-1-1,0 1,0 0,0-1,0 1,-1 0,1 0,0 0,-1-1,1 1,-1 0,0 0,0 0,1 1,3 27,-4-23,1 0,0 1,0-1,0 0,1 0,0 0,1 0,0-1,0 1,0-1,0 1,3 1,2-1</inkml:trace>
  <inkml:trace contextRef="#ctx0" brushRef="#br0" timeOffset="2097.496">374 0,'-14'29,"-6"14,-3 0,-3-3,-1-8,3-5,1-6,5-8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0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0,'5'19,"2"40,-1 25,-1 11,-2 5,0 5,-2-2,-1 1,0 3,0 1,-5 2,-2-3,1-1,0-4,3-5,-4-9,-1-11,2-17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26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85 651,'0'-2,"-1"-3,1-1,0 1,0 0,0 0,0-1,1 1,0 0,0 0,0 0,1 0,0 0,0 0,0 0,0 0,1 1,0-1,0 0,-1 5,0 1,0-1,0 1,0-1,-1 1,1 0,0 0,-1-1,1 1,0 0,-1 1,1-1,-1 0,0 0,1 1,-1-1,0 0,0 1,0 0,0-1,0 1,0-1,0 1,0 0,-1 0,1 0,-1-1,1 3,1 0,22 54,-3 1,-3 0,-2 2,-2 0,-1 16,-1-9,25 110,-27-106,-9-72,0 0,-1 1,1-1,-1 0,1 0,-1 0,1 0,0 0,-1 0,1 0,-1 0,1 0,-1-1,1 1,0 0,-1 0,1 0,-1-1,1 1,-1 0,1 0,-1-1,1 1,-1-1,0 1,1 0,-1-1,1 1,-1-1,0 1,0-1,1 1,-1-1,0 1,0-1,1 1,-1-1,0 1,0-1,0 0,0 1,0-1,0 1,0-1,0 1,0-1,0 0,0 1,0-1,0 1,-1-1,69-251,-43 185,3 2,2 0,4 2,14-18,19-19,-65 97</inkml:trace>
  <inkml:trace contextRef="#ctx0" brushRef="#br0" timeOffset="7614.391">819 990,'-48'92,"-120"150,134-207,44-69,12-8,2 0,2 2,1 0,20-19,-26 31,2 2,1 0,1 1,1 2,19-13,-43 34,-1 1,1-1,0 1,0-1,0 1,0 0,0 0,0 0,1 0,-1 1,0-1,0 1,1-1,-1 1,0 0,1-1,-1 1,0 0,0 1,1-1,-1 0,0 1,1-1,-1 1,0 0,0 0,0 0,0 0,0 0,0 0,0 0,0 1,0-1,0 1,-1-1,1 1,-1 0,1 0,-1-1,1 1,-1 0,0 0,0 1,0-1,0 1,25 128,-1-16,-15-58,-10-56,0 0,0 0,0 0,0 0,0 0,0 1,0-1,-1 0,1 0,0 0,-1 0,1 0,-1 0,1 0,-1 0,1 0,-1 0,0 0,1 0,-1-1,0 1,0 0,0 0,0-1,0 1,0 0,0-1,0 1,0-1,0 1,0-1,0 0,0 1,0-1,0 0,0 0,0 0,0 0,-1 0,1 0,0 0,0 0,0 0,0-1,0 1,0 0,0-1,-1 1,-146-72,84 35,-19-12,59 36</inkml:trace>
  <inkml:trace contextRef="#ctx0" brushRef="#br0" timeOffset="16369.152">1609 877,'-34'31,"-175"278,187-280,2 1,0 2,2 0,2 0,-3 11,-4 13,23-50</inkml:trace>
  <inkml:trace contextRef="#ctx0" brushRef="#br0" timeOffset="17604.526">1609 1159,'6'167,"-5"-164,0 0,0 0,0 0,0 0,0 0,1 0,-1-1,1 1,0 0,0-1,0 1,0-1,0 0,1 1,-1-1,1 0,-1-1,1 1,0 0,0-1,0 1,0-1,0 0,0 0,0 0,0-1,0 1,0-1,0 1,1-1,-1 0,0 0,0-1,2 1,5-2,-1 0,1-1,0 0,-1 0,1-1,-1 0,0-1,0 0,-1 0,4-3,70-71,-81 78,-1 0,0 1,0-1,0 1,1-1,-1 0,0 1,0-1,1 1,-1-1,1 1,-1-1,0 1,1-1,-1 1,1-1,-1 1,1-1,0 1,-1 0,1-1,-1 1,1 0,0 0,-1-1,1 1,-1 0,1 0,0 0,-1 0,1 0,0 0,-1 0,1 0,0 0,-1 0,1 0,0 0,-1 1,1-1,0 0,-1 0,1 1,-1-1,1 0,-1 1,1-1,-1 0,1 1,-1-1,1 1,-1-1,1 1,-1-1,0 1,1 0,-1-1,0 1,1-1,-1 1,0 0,6 47,-6-35,0-10,1 0,-1 0,1 0,-1 0,1 0,0 0,0 0,0 0,0-1,1 1,-1 0,1-1,0 1,0-1,-1 0,2 1,-1-1,0 0,0 0,1 0,-1-1,1 1,-1-1,1 1,0-1,-1 0,1 0,0 0,0 0,0 0,0-1,0 1,0-1,0 0,0 0,0 0,0-1,2 1,5-1,0-1,0 0,-1 0,1-1,-1 0,1-1,-1 0,0 0,-1-1,1 0,4-3,3-7,0-1,-1-1,-1 0,0 0,-1-2,-1 1,-1-2,-1 1,0-2,-2 1,4-13,-5-7,-10 25</inkml:trace>
  <inkml:trace contextRef="#ctx0" brushRef="#br0" timeOffset="39543.028">1 256,'143'-24,"1"5,83 4,618 16,-739 10,-106-11,1 0,0 0,0 0,0 0,-1-1,1 1,0 0,0-1,-1 1,1-1,0 1,-1-1,1 1,0-1,-1 1,1-1,-1 1,1-1,-1 0,1 1,-1-1,1 0,-1 0,0 1,0-1,1 0,-1 0,0 1,0-1,0 0,0 0,1 0,-1 0,-1 1,1-1,0 0,0 0,0 0,0 1,0-1,-1 0,1 0,0 1,-1-1,1 0,-1 0,1 1,-1-1,1 0,-1 1,0-1,-27-38,27 37,-109-118,103 103</inkml:trace>
  <inkml:trace contextRef="#ctx0" brushRef="#br0" timeOffset="40081.038">2484 30,'-5'263,"9"557,-42-486,31-296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7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1 279,'22'-14,"2"2,-1 1,2 1,-1 1,1 1,1 1,-1 1,1 1,0 2,0 0,1 2,18 2,120 29,-165-30,1 0,0 0,0 1,-1-1,1 0,0 0,-1 0,1 0,0 0,0 0,-1 0,1 0,0 0,0 0,-1-1,1 1,0 0,-1 0,1-1,0 1,-1 0,1-1,0 1,-1-1,1 1,-1-1,1 1,-1-1,1 1,-1-1,1 0,-1 1,1-1,-1 0,0 1,1-1,-1 0,0 1,0-1,0 0,1 1,-1-1,0 0,0 0,0 1,0-1,0 0,0 0,-1 1,1-1,0 0,0 0,0 1,-1-1,1 0,0 1,-1-1,1 0,-1 1,1-1,-1 1,1-1,-1 1,1-1,-1 1,0-1,-36-38,-87-70,123 108,0 1,0 0,0 0,0 0,0-1,0 1,0 0,0-1,1 1,-1-1,0 1,0-1,1 1,-1-1,0 0,1 1,-1-1,0 0,1 0,-1 1,1-1,-1 0,1 0,0 0,-1 0,1 1,0-1,-1 0,1 0,0 0,0 0,0 0,0 0,0 0,0 0,0 0,0 0,0 0,1 0,-1 1,0-1,1 0,-1 0,0 0,1 0,-1 0,1 1,-1-1,1 0,0 0,-1 1,1-1,0 1,-1-1,1 0,0 1,0-1,0 1,-1 0,1-1,0 1,0 0,0-1,15 5,0 1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6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78,'-11'-77,"11"77,-1-1,0 1,1 0,-1 0,1 0,-1 0,1 0,-1 0,1 0,-1 1,0-1,1 0,-1 0,1 0,-1 0,1 1,-1-1,1 0,-1 0,1 1,0-1,-1 1,1-1,-1 0,1 1,0-1,-1 1,1-1,0 1,-1-1,1 1,0-1,0 1,-1-1,1 1,0-1,0 1,0-1,0 1,0-1,0 1,0-1,0 1,0 0,0-1,0 1,0-1,0 1,1-1,-1 1,0-1,0 1,1-1,-3 29,2-1,1 1,1-1,1 0,2 0,6 22,2 17,75 380,5-133,-93-313,0 0,0 0,-1 0,1 0,0 0,0 0,0 0,0 0,0 0,0 0,0 0,0 0,1 0,-1 0,0 0,1 0,-1 0,0 0,1 0,-1 0,1-1,0 1,-1 0,1 0,-1-1,1 1,0 0,0 0,0-1,-1 1,1-1,0 1,0-1,0 1,0-1,0 0,0 1,0-1,0 0,0 0,0 0,0 0,0 0,0 0,0 0,0 0,0 0,0 0,0 0,0 0,0-1,0 1,-1-1,1 1,0 0,0-1,0 1,0-1,0 0,-1 1,1-1,49-152,183-488,-214 585,-13 33</inkml:trace>
  <inkml:trace contextRef="#ctx0" brushRef="#br0" timeOffset="1367.966">987 557,'-138'194,"31"-23,64-102,60-103,25-25,1-5,3 2,3 3,43-41,-91 98,-1 0,1 0,0 1,0-1,1 0,-1 1,0-1,0 1,1-1,-1 1,1 0,-1 0,1 0,0 0,-1 0,1 0,0 0,0 0,-1 0,1 1,0-1,0 1,0 0,0-1,0 1,0 0,0 0,0 0,0 0,0 1,0-1,0 0,-1 1,1-1,0 1,0 0,0 0,0 0,-1 0,1 0,-1 0,1 0,0 0,-1 1,0-1,1 0,-1 1,0-1,0 1,0 0,0-1,0 1,0 0,14 140,-13-133,-1 0,1 0,0 0,1 0,0 0,1-1,-1 1,2-1,-1 0,1 0,0-1,1 1,2 1,-33-31,-2 0,0 2,-1 0,-1 2,-1 2,0 0,-1 2,-6 0,-15 8,34 9</inkml:trace>
  <inkml:trace contextRef="#ctx0" brushRef="#br0" timeOffset="1629.775">1694 502,'-39'28,"-22"25,-5 7,3-1,13-6,10-7,7-7,9-5,9-4,2-7,3-2,3 0,-1-4,4-4,4-5</inkml:trace>
  <inkml:trace contextRef="#ctx0" brushRef="#br0" timeOffset="2165.372">1920 699,'-17'1,"1"2,0 0,0 1,1 0,-1 1,1 1,-13 6,10-4,3-2,-1 0,1 1,0 1,1 0,0 2,0-1,1 1,1 1,-1 1,2-1,-1 2,11-12,0 0,0 0,0 0,0 0,1 1,-1-1,0 0,0 0,1 1,-1-1,1 1,-1-1,1 0,0 1,0-1,-1 1,1-1,0 1,0-1,0 1,0-1,1 0,-1 1,0-1,1 1,-1-1,1 0,-1 1,1-1,-1 0,1 1,0-1,0 0,0 0,0 0,0 0,0 1,0-2,0 1,0 0,0 0,1 0,-1 0,0-1,1 1,-1-1,0 1,1-1,-1 1,73 12,3-8,-76-4,0 1,-1-1,1 0,-1 1,1-1,-1 0,0 1,1-1,-1 1,0-1,0 1,0-1,0 1,0-1,0 1,0-1,-1 1,1-1,0 0,-1 1,1-1,-1 0,0 1,1-1,-1 0,0 1,0-1,0 0,0 0,0 0,0 0,0 0,0 0,0 0,-2 0,2 1,-135 120,135-122,0 0,0 1,0-1,0 0,0 1,0-1,1 1,-1-1,0 1,0-1,0 1,1 0,-1 0,0-1,1 1,-1 0,0 0,1 0,-1-1,1 1,-1 0,1 0,0 0,-1 0,1 0,0 0,0 0,0 0,0 0,0 0,0 0,0 0,0 0,0 0,0 0,0 0,0 0,1 0,-1 0,1 0,-1 0,0 0,1-1,-1 1,1 0,0 0,-1 0,1-1,0 1,-1 0,1-1,0 1,0 0,0-1,0 1,-1-1,1 1,1-1,12 2,0 0,1-1,-1-1,1-1,-1 0,0 0,0-2,1 1,-1-2,-1 0,1-1,6-3,68-16,-64 20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9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57,'226'-17,"-55"-12,-157 26,0 0,0 1,1 1,-1 0,0 1,1 0,-1 1,7 2,-3 3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9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1,'34'5,"29"1,11 1,-5-2,-7-2,-11-1,-13 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5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1 194,'519'27,"-361"-26,-158 0,1-1,0 0,-1 1,1-1,-1 0,1 0,-1 1,1-1,0 0,-1 0,1 0,0 0,-1 0,1 0,-1 0,1 0,0 0,-1 0,1 0,0 0,-1 0,1 0,-1-1,1 1,0 0,-1 0,1-1,-1 1,1 0,-1-1,1 1,-1-1,1 1,-1-1,1 1,-1-1,0 1,1-1,-1 1,0-1,0 1,1-1,-1 0,0 1,0-1,0 1,1-1,-1 0,0 1,0-1,0 0,0 1,0-1,0 1,-1-1,1 0,0 1,0-1,0 0,0 1,-1-1,1 1,0-1,-1 1,1-1,0 1,-1-1,-37-25,-229-97,264 121,2 2,-1-1,1 1,-1 0,0-1,1 0,-1 1,1-1,-1 0,1 0,-1 0,1 0,0 0,0 0,-1 0,1 0,0 0,0-1,0 1,0-1,0 1,0 0,1-1,-1 0,0 1,1-1,-1 1,1-1,0 0,-1 1,1-1,0 0,0 1,0-1,0 0,9-5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47,'14'17,"-1"1,0 1,-2 0,0 1,-1 0,0 1,5 19,-8-22,19 46,-3 1,-3 1,-2 1,-4 1,6 61,-18 11,-2-140,0-1,1 1,-1-1,1 1,-1 0,1-1,-1 1,0 0,1 0,0-1,-1 1,1 0,-1 0,1 0,-1-1,1 1,-1 0,1 0,-1 0,1 0,0 0,-1 0,1 0,-1 0,1 0,-1 1,1-1,0 0,-1 0,1 0,-1 1,1-1,-1 0,1 1,-1-1,0 0,1 1,-1-1,1 0,-1 1,0-1,1 1,-1-1,0 1,1-1,-1 1,0-1,0 1,1-1,-1 1,0-1,0 1,0 0,0-1,0 1,0-1,0 1,25-47,12-43,-4-2,-3-1,1-29,53-204,-65 263,-10 42</inkml:trace>
  <inkml:trace contextRef="#ctx0" brushRef="#br0" timeOffset="2045.539">762 554,'-262'390,"244"-364,12-17,11-15,146-194,17-15,-167 214,0-1,1 0,0 0,-1 1,1 0,0-1,0 1,0 0,0-1,0 1,0 0,0 1,0-1,0 0,1 1,-1-1,0 1,0-1,1 1,-1 0,0 0,1 0,-1 1,0-1,0 0,1 1,-1-1,0 1,0 0,0 0,0 0,0 0,0 0,0 0,0 1,0-1,0 1,-1-1,1 1,0 0,-1-1,0 1,1 0,-1 0,0 0,0 0,0 0,0 0,0 0,-1 1,1-1,-1 0,1 0,-1 1,0-1,5 19,-1 0,-1 0,-2 1,0-1,-1 1,0-1,-2 2,0 27,-11 9,12-57,0-1,0 0,0 0,0 0,0 0,0 0,0 0,0 0,0 0,-1 0,1-1,0 1,-1 0,1-1,0 1,-1-1,1 0,-1 1,1-1,-1 0,1 0,-1 0,1 0,-1 0,1 0,0 0,-1-1,1 1,-1 0,1-1,-1 1,1-1,0 0,-1 1,1-1,0 0,0 0,0 0,-1 0,-83-58,-48-22,108 73</inkml:trace>
  <inkml:trace contextRef="#ctx0" brushRef="#br0" timeOffset="2343.979">1468 441,'-38'43,"-23"34,-5 8,3-5,13-12,10-17,11-13,7-7,6-5,2-7,3-1,3 1,3-4</inkml:trace>
  <inkml:trace contextRef="#ctx0" brushRef="#br0" timeOffset="2817.471">1468 695,'-6'15,"0"0,1 0,1 0,0 1,1-1,0 1,2 0,0 0,0 0,2 0,0 6,-1-20,1 1,-1-1,1 1,-1-1,1 0,0 1,0-1,0 0,0 1,0-1,1 0,-1 0,1 0,-1 0,1 0,0 0,0-1,-1 1,1 0,0-1,1 0,-1 1,0-1,0 0,1 0,-1 0,0 0,1-1,-1 1,1-1,-1 1,1-1,-1 0,1 0,-1 0,1 0,-1-1,1 1,-1-1,1 1,-1-1,0 0,2 0,24-10,-1-2,0-1,-1 0,0-2,-1-1,13-13,-35 28,24-4,-30 40,0-2,4-30,-1 0,1 1,0-1,0 0,0 1,0-1,1 0,-1 0,1 0,-1 0,1 0,-1 0,1 0,0-1,0 1,0-1,0 1,0-1,1 0,-1 0,0 0,1 0,-1 0,0 0,1 0,-1-1,1 0,-1 1,1-1,-1 0,1 0,1 0,82-12,-64 2,-1 0,0-1,0-2,-1 0,-1-1,0-1,12-12,-15 13,-1-1,0 0,-1-1,-1 0,0-1,-2-1,1 0,5-15,-8 10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60,'-1'313,"-24"-174,5-82,15-50</inkml:trace>
  <inkml:trace contextRef="#ctx0" brushRef="#br0" timeOffset="514.316">24 3,'17'0,"30"-1,-26 0,1 1,-1 0,1 1,-1 2,0 0,13 4,-32-6,1-1,0 1,0 0,-1 0,1 1,0-1,-1 1,1-1,-1 1,0 0,1-1,-1 1,0 0,0 1,0-1,-1 0,1 1,0-1,-1 1,1-1,-1 1,0 0,0-1,0 1,0 0,-1 0,1 0,-1 0,0-1,0 1,0 0,0 0,0 0,0 0,-1 0,0 2,-48 95,9-29,40-69,-1 0,1 1,0-1,-1 0,1 0,0 0,0 0,0 0,0 0,1 0,-1 1,0-1,1 0,0 0,-1 0,1 0,0 0,0-1,0 1,0 0,1 0,-1-1,0 1,1 0,-1-1,1 1,-1-1,1 0,0 0,0 1,0-1,-1 0,1-1,0 1,0 0,1 0,69 20,-64-21,-1 0,1 1,-1 0,0 1,0 0,0 0,0 0,0 1,0 0,0 1,-1-1,1 1,-1 0,0 1,-1 0,1 0,-1 0,0 0,0 1,0 0,-1 0,0 0,0 0,2 6,-6-5,-1-1,1 0,-1 1,0-1,-1 1,0-1,0 0,0 0,-1 0,1 0,-1 0,-1-1,1 0,-1 1,0-1,0 0,-1-1,0 1,1-1,-1 0,-1 0,1 0,-1-1,1 0,-1 0,0 0,0-1,-3 1,-7 7,-2 0,0 0,0-1,-1-1,-1-1,1 0,-1-2,0 0,-12 0,27-4,0-1,1 0,-1 0,0-1,1 1,-1-1,1 0,-1 0,1-1,-1 1,1-1,0 0,0 0,0 0,0-1,0 1,-1-2,-13-13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0 238,'97'-13,"1"3,0 5,59 6,-97-1,-59 0,45-4,-46 4,1 0,0-1,0 1,0 0,0 0,-1 0,1-1,0 1,0 0,-1-1,1 1,0 0,0-1,-1 1,1-1,0 1,-1-1,1 0,-1 1,1-1,-1 0,1 1,-1-1,1 0,-1 1,0-1,1 0,-1 0,0 0,0 1,0-1,1 0,-1 0,0 0,0 0,0 1,0-1,0 0,-1 0,1 0,0 0,0 1,0-1,-1 0,1 0,0 1,-1-1,0 0,-31-49,26 43,1 0,-1-1,1 1,1-1,-1 0,2-1,-1 1,1-1,0 1,1-1,0 0,0 0,3-5,2 7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9,'48'51,"-38"-34,-1 0,0 1,-1 0,-1 0,-1 1,-1 0,0 0,1 14,6 21,8 43,-17-71,2 1,1-1,1-1,2 1,0-1,5 7,24 31,-36-64,0 0,0 1,0-1,0 0,0 0,0 0,0 0,-1 0,1-1,0 1,-1-1,1 1,-1-1,0 1,1-1,-1 0,0 0,0 1,0-1,0 0,0 0,-1 0,1 0,0 0,-1 0,1-1,115-276,14-22,-121 283</inkml:trace>
  <inkml:trace contextRef="#ctx0" brushRef="#br0" timeOffset="1463.897">735 235,'-1'34,"0"-22,0 1,1 0,0 0,1-1,1 1,0 0,0-1,1 1,1-1,0 0,4 6,-7-15,0-1,1 0,-1 0,1 1,0-1,0 0,0-1,0 1,0 0,0-1,0 1,0-1,1 1,-1-1,0 0,1 0,-1 0,1 0,0-1,-1 1,1-1,0 1,-1-1,1 0,0 0,-1 0,1-1,0 1,-1 0,1-1,-1 0,1 0,-1 0,1 0,-1 0,1 0,-1 0,0-1,84-66,-86 68,79-75,-78 75,0-1,1 1,-1-1,0 1,1 0,-1 0,0-1,1 1,-1 0,0 0,1 1,-1-1,1 0,-1 0,0 1,1-1,-1 0,0 1,0-1,1 1,-1 0,0-1,0 1,0 0,0 0,0 0,0 0,0 0,0 0,0 0,0 0,0 0,-1 0,1 1,-1-1,1 0,-1 0,1 1,-1-1,1 0,-1 1,0-1,0 1,0-1,0 0,0 1,0-1,0 0,0 1,-1-1,1 0,0 1,-1-1,1 0,-1 1,4 17,-2-15,0 1,1 0,-1-1,1 1,0-1,0 1,0-1,1 0,-1 0,1 0,0 0,0-1,1 1,-1-1,1 0,-1 0,1 0,0 0,0-1,1 1,-1-1,0 0,1 0,-1-1,1 1,0-1,-1 0,1 0,0-1,0 0,-1 1,1-2,0 1,0 0,0-1,-1 0,1 0,0 0,-1-1,1 0,-1 1,0-2,1 1,70-71,-62 61</inkml:trace>
  <inkml:trace contextRef="#ctx0" brushRef="#br0" timeOffset="1724.916">1835 9,'-33'38,"-36"42,-10 12,3 0,10-11,11-15,10-8,9-10,4-8,4-6,7-4,1-2,5-1,5-1,3-4</inkml:trace>
  <inkml:trace contextRef="#ctx0" brushRef="#br0" timeOffset="2412.869">2005 432,'-125'34,"1"16,123-50,0 0,0 1,0-1,1 0,-1 0,0 1,0-1,0 0,1 1,-1-1,0 1,0-1,1 1,-1 0,0-1,1 1,-1-1,0 1,1 0,-1 0,1-1,0 1,-1 0,1 0,-1 0,1 0,0-1,0 1,-1 0,1 0,0 0,0 0,0 0,0 0,0 0,0 0,0-1,1 1,-1 0,0 0,0 0,1 0,-1 0,1-1,-1 1,0 0,1 0,-1-1,1 1,0 0,-1-1,1 1,0 0,-1-1,1 1,0-1,0 1,49 21,-47-21,0-1,0 0,0 0,0 0,0 1,0-1,0 1,0 0,0 0,0 0,0 0,0 0,0 1,-1-1,1 1,-1 0,1-1,-1 1,0 0,1 1,-1-1,0 0,-1 1,1-1,0 1,-1 0,1-1,-1 1,0 0,0 0,0 0,0 0,0 0,-1 0,1 0,-1 0,0 0,0 0,0 0,-1 0,1 0,-1 0,0 2,-103 110,103-114,1 0,-1 0,0 0,1 0,0 0,-1 0,1 0,-1 0,1 0,0 1,0-1,0 0,0 0,0 0,0 0,0 1,0-1,0 0,0 0,1 0,-1 0,0 0,1 0,-1 0,1 0,-1 1,1-2,0 1,-1 0,1 0,0 0,0 0,-1 0,1 0,0-1,0 1,0 0,0-1,0 1,0-1,0 1,0-1,0 0,1 1,-1-1,0 0,0 0,0 1,0-1,63 6,-60-6,110-15,-95 16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6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1 256,'5'0,"6"0,6 0,5 0,4 0,2 0,1 0,0 0,0 0,1 0,-1 0,0 0,-1 0,-4 0</inkml:trace>
  <inkml:trace contextRef="#ctx0" brushRef="#br0" timeOffset="996.638">198 1,'2'1,"0"0,0 1,0-1,-1 1,1 0,0-1,-1 1,1 0,-1 0,0 0,0 0,0 0,0 0,0 1,0-1,0 0,-1 0,1 1,-1-1,1 0,-1 1,0-1,0 0,0 1,0 0,0 0,-19 149,-15 10,28-136,4-21,0 0,1 0,0 0,0 0,0 0,1 1,-1-1,1 0,0 0,1 1,-1-1,1 0,0 0,1 0,-1 0,2 4,7 4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4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57,'1'20,"-2"0,0-1,-1 1,-1-1,-1 1,-1-1,0 0,-2 0,-60 162,66-179,1 0,-1 0,1 0,0 0,-1 0,1 0,0 0,0 0,0-1,1 1,-1 0,0 0,1 0,-1 0,1 0,0 0,0-1,-1 1,1 0,0-1,0 1,1 0,-1-1,0 1,0-1,1 0,-1 1,1-1,-1 0,1 0,0 0,-1 0,1 0,0-1,0 1,0 0,-1-1,1 1,2-1,78 12,59-19,-122 0</inkml:trace>
  <inkml:trace contextRef="#ctx0" brushRef="#br0" timeOffset="453.49">492 1,'-13'8,"1"2,0-1,1 1,0 1,0 0,1 1,0 0,1 0,1 1,0 0,1 1,0-1,-3 13,-19 91,-19 122,14-106,-26 110,41-143,22-93,1-8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07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57 283,'474'-1,"-213"-27,-243 28,-6 0</inkml:trace>
  <inkml:trace contextRef="#ctx0" brushRef="#br0" timeOffset="233.756">0 537,'43'-5,"39"-1,14 0,-4 1,-8 2,-14 0,-13 2,-8-4,-7-2,-5 1,-5 2,-3 0,-6 2</inkml:trace>
  <inkml:trace contextRef="#ctx0" brushRef="#br0" timeOffset="599.933">508 0,'-1'0,"-1"0,1 0,0 0,0 0,-1 0,1 1,0-1,0 0,0 0,0 1,-1-1,1 1,0-1,0 1,0 0,0-1,0 1,0 0,0 0,0-1,1 1,-1 0,0 0,0 0,1 0,-1 0,1 0,-1 0,1 1,-1-1,1 0,-1 0,1 0,0 0,0 1,0-1,0 0,0 0,0 0,0 1,0-1,0 0,0 0,1 0,-1 1,0-1,1 0,-1 0,1 0,-1 0,1 0,0 0,-1 0,1 0,0 0,0 0,0 0,0 0,0-1,0 1,1 0,8 11,0-1,2 0,-1 0,1-2,1 1,-1-2,2 1,-1-2,1 0,0 0,0-2,1 0,0 0,12 1,29 14,-15-5,-14-7,-1 2,-1 0,1 2,-2 1,0 1,13 11,-34-24,-1 1,1 0,-1 0,0 0,0 0,0 1,0-1,0 1,-1-1,1 1,-1-1,1 1,-1 0,0 0,0 0,0-1,-1 1,1 0,-1 0,1 0,-1 0,0 0,0 0,0 0,-1 1,1-2,-1 1,0 0,1 0,-1 0,-1 0,1 0,0-1,-1 1,1 0,-1-1,0 1,-1 0,-91 78,-66 15,91-58,3 2,2 4,-23 21,58-29,22-20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5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55,'117'6,"-80"-8,208-19,-50-8,-168 24,-2 2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29,'44'0,"32"0,9-5,0-2,-11 1,-12 1,-13 2,-14 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2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0 170,'19'22,"-1"0,-2 1,0 1,-1 0,-2 1,0 0,-2 1,0 1,-2 0,-2 0,0 1,-1 0,-2 0,0 25,25 162,-15-173,-14-42,1 1,0-1,-1 1,1-1,-1 1,1-1,0 0,-1 1,1-1,0 0,0 0,-1 1,1-1,0 0,-1 0,1 0,0 0,0 0,-1 0,1 0,0 0,0 0,-1 0,1-1,0 1,0 0,-1 0,1-1,0 1,-1 0,1-1,0 1,-1-1,1 1,-1-1,1 1,-1-1,1 1,-1-1,1 0,-1 1,0-1,1 0,-1 1,0-1,1 0,-1 1,0-1,0 0,0 0,0 1,1-1,-1 0,0 0,0 1,0-1,22-48,-2-1,-2-1,9-43,-10 36,78-258,-68 257,-13 39</inkml:trace>
  <inkml:trace contextRef="#ctx0" brushRef="#br0" timeOffset="622.803">678 707,'-49'66,"3"2,3 2,-6 20,113-249,-50 127,2-1,1 2,1 0,2 1,1 1,1 1,2 0,-23 27,0-1,1 1,-1 0,0 0,1 0,-1-1,1 2,-1-1,1 0,0 0,-1 0,1 1,0-1,0 1,-1-1,1 1,0 0,0 0,0-1,-1 2,1-1,0 0,0 0,0 0,0 1,-1-1,1 1,0-1,-1 1,1 0,0 0,-1 0,1 0,-1 0,1 0,-1 0,0 0,1 1,-1-1,0 0,0 1,0-1,0 1,0-1,0 1,0 0,0-1,-1 1,1 0,-1 0,1-1,-1 1,0 0,0 0,0 0,77 238,-76-239,0 0,0 0,0 0,-1 1,1-1,0 0,-1 0,1 1,-1-1,1 0,-1 1,1-1,-1 1,0-1,0 1,0-1,0 0,0 1,0-1,0 1,0-1,-1 1,1-1,0 0,-1 1,1-1,-1 0,0 1,1-1,-1 0,0 0,0 0,0 1,0-1,0 0,0 0,0 0,0-1,0 1,-1 0,1 0,0-1,0 1,-1 0,1-1,0 1,-1-1,1 0,-1 1,1-1,0 0,-1 0,1 0,-2 0,-263-73,241 71</inkml:trace>
  <inkml:trace contextRef="#ctx0" brushRef="#br0" timeOffset="881.621">1355 481,'-38'43,"-19"29,-3 6,9-4,7-11,7-11,10-9,9-8,3-9,4-5,4-5</inkml:trace>
  <inkml:trace contextRef="#ctx0" brushRef="#br0" timeOffset="1459.352">1637 735,'-137'34,"107"-23,22-8,-4 0,0 1,1 1,-1 0,1 0,0 1,0 0,1 1,-1 1,-2 2,12-8,1-1,0 0,-1 0,1 0,0 0,0 0,0 1,0-1,0 0,0 0,0 0,0 0,1 1,-1-1,0 0,1 0,-1 0,1 0,-1 0,1 0,-1 0,1 0,0 0,-1 0,1 0,0 0,0-1,0 1,0 0,0 0,0-1,0 1,0-1,0 1,0-1,0 1,0-1,0 0,0 1,1-1,-1 0,0 0,0 0,0 0,0 0,1 0,-1 0,0 0,0-1,0 1,1 0,14 5,-14-4,-1-1,1 1,-1 0,1 0,-1 0,1 1,-1-1,0 0,0 0,1 1,-1-1,0 1,0-1,-1 1,1-1,0 1,0-1,-1 1,1 0,-1 0,1-1,-1 1,0 0,0 0,0-1,0 1,0 0,0 0,0-1,0 1,-1 0,1 0,-1-1,1 1,-1 0,0-1,0 1,0 0,-42 62,37-56,-68 75,73-82,1-1,-1 1,1 0,-1-1,1 1,-1 0,1 0,0 0,-1 0,1-1,0 1,0 0,-1 0,1 0,0 0,0 0,0 0,0 0,0 0,1-1,-1 1,0 0,0 0,1 0,-1 0,0 0,1-1,-1 1,1 0,-1 0,1-1,-1 1,1 0,-1-1,1 1,0 0,-1-1,1 1,0-1,0 1,-1-1,1 1,0-1,0 0,0 1,0-1,-1 0,1 0,0 0,0 0,0 1,0-1,0 0,0-1,0 1,0 0,-1 0,1 0,0 0,0-1,60-1,116-52,-153 44</inkml:trace>
  <inkml:trace contextRef="#ctx0" brushRef="#br0" timeOffset="2101.438">1890 650,'13'4,"0"0,1-1,-1-1,0-1,1 1,-1-2,1 0,-1-1,1 0,-1-1,1 0,-1-1,0-1,0 0,3-2,-11 4,0 1,0 0,1 0,-1 0,1 1,-1-1,1 1,-1 1,0-1,1 1,-1 0,1 0,-1 0,0 1,0 0,0 0,0 0,0 1,0 0,-1 0,1 0,-1 0,0 1,0-1,0 1,0 0,-1 0,1 1,-1-1,0 1,0 0,-1-1,0 1,0 0,0 1,1 4,14 31,-3 1,-1 1,-2 0,3 34,3 7,-9-42,-2 0,-1 0,-3 0,-1 1,-6 39,5-77,-1 1,1-1,-1 0,-1 0,1 0,-1 0,0 0,0 0,0 0,-1 0,1-1,-1 0,-1 1,1-1,0 0,-1 0,0-1,0 1,0-1,0 0,-1 0,1 0,-1 0,0-1,1 0,-1 0,0 0,0-1,-1 0,1 0,0 0,0 0,-1-1,1 0,0 0,0 0,-1-1,1 0,0 0,0 0,0 0,0-1,0 0,0 0,0 0,0-1,-3-3,2-1,1-1,0 0,0 0,1 0,0-1,0 0,1 1,1-1,-1 0,1-1,1 1,0 0,0 0,1-1,0 1,0-1,1 1,0 0,1 0,0-1,1 1,1-2,26-75,-19 62</inkml:trace>
  <inkml:trace contextRef="#ctx0" brushRef="#br0" timeOffset="2506.518">1976 255,'173'-204,"-167"197,34-32,-39 38,0 1,0-1,0 1,0-1,0 1,1-1,-1 1,0 0,0-1,0 1,0 0,1 0,-1 0,0 0,0 0,1 1,-1-1,0 0,0 0,0 1,0-1,1 1,-1-1,0 1,0-1,0 1,0 0,0-1,0 1,0 0,-1 0,1 0,0 0,0 0,-1 0,1 0,0 0,-1 0,1 0,-1 1,8 12,0 1,1-1,1 0,0-1,0 0,2 0,-1-1,2-1,-1 0,1-1,1 0,0-1,5 2,3 0,-5 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20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516 492,'36'134,"37"272,-56-279,-18-126,1-1,0 1,0 0,0-1,0 1,0 0,0-1,0 1,0-1,1 1,-1 0,0-1,0 1,0 0,1-1,-1 1,0-1,0 1,1-1,-1 1,1-1,-1 1,0-1,1 1,-1-1,1 0,-1 1,1-1,0 0,-1 1,1-1,-1 0,1 1,-1-1,1 0,0 0,-1 0,1 0,0 0,-1 0,1 0,-1 0,1 0,0 0,-1 0,1 0,0 0,-1 0,1-1,-1 1,1 0,-1 0,1-1,0 1,15-31,-14 22,26-121,5 1,43-105,-16 85,-56 142</inkml:trace>
  <inkml:trace contextRef="#ctx0" brushRef="#br0" timeOffset="785.85">996 859,'-119'285,"21"-69,116-234,104-201,-106 182,2 1,2 1,1 0,1 2,8-7,-28 39,-2-1,0 1,0 0,0-1,1 1,-1 0,1-1,-1 1,1 0,0 0,-1 0,1 0,0-1,0 1,-1 0,1 0,0 1,0-1,0 0,0 0,1 0,-1 1,0-1,0 0,0 1,1-1,-1 1,0 0,0-1,1 1,-1 0,0 0,1-1,-1 1,0 0,1 1,-1-1,0 0,1 0,-1 0,0 1,1-1,-1 1,0-1,0 1,0 0,1-1,-1 1,0 0,0 0,0-1,0 1,0 0,0 0,-1 0,1 0,0 1,9 220,-3-188,-4-26,0 1,-1 0,-1-1,1 1,-2 0,1 0,-1 0,0 0,-1 0,-1 5,2-12,-1-1,0 1,1-1,-1 1,0-1,0 0,0 0,0 1,0-1,0 0,0 0,-1 0,1 0,0 0,0 0,-1 0,1-1,-1 1,1 0,-1-1,1 1,-1-1,1 0,-1 1,1-1,-1 0,1 0,-1 0,0 0,1 0,-1 0,1-1,-1 1,1 0,-1-1,1 0,-1 1,1-1,-1 0,1 1,0-1,-1 0,0-1,-61-39,-38-43,80 71</inkml:trace>
  <inkml:trace contextRef="#ctx0" brushRef="#br0" timeOffset="1489.589">1334 944,'31'98,"-24"-76,33 75,-39-95,1 0,-1 0,1 0,0 0,0 0,-1 0,1 0,0-1,0 1,1-1,-1 0,0 1,0-1,1 0,-1 0,0-1,1 1,-1 0,1-1,-1 1,1-1,0 0,-1 0,1 0,-1 0,1 0,-1-1,1 1,-1-1,1 0,-1 0,0 0,1 0,-1 0,0 0,0 0,1-1,10-7,0-1,0-1,-1 0,-1-1,0 0,0-1,-1 0,3-7,5-4,4 15,-17 40,-5-20,0-6,0 0,0-1,1 1,-1-1,1 1,0 0,1-1,-1 0,1 1,-1-1,1 0,1 0,-1 0,0 0,1 0,0-1,0 1,0-1,0 1,1-1,-1 0,1-1,0 1,0 0,0-1,0 0,0 0,0 0,1-1,-1 0,1 1,-1-1,1-1,-1 1,1-1,-1 0,1 0,0 0,-1 0,1-1,-1 0,2 0,11-8,-1 0,-1-2,0 0,0 0,-1-1,0-1,-1-1,-1 1,0-2,-1 0,-1 0,0-1,-1 0,0-1,-2 0,4-12,5-51,-21 62</inkml:trace>
  <inkml:trace contextRef="#ctx0" brushRef="#br0" timeOffset="2071.862">2124 182,'49'55,"-3"3,-2 2,-3 1,-3 2,-2 3,-26-47,0 1,-2 0,0 1,-1 0,-1 0,-1 1,-1-1,-1 1,-1 0,-1 0,-1 0,0 0,-2 0,-1 0,0 0,-3 4,-6 4,-1 0,-1-1,-1 0,-2-2,-1 0,-1 0,-1-2,-2-1,0 0,-1-2,-2 0,0-2,-1 0,-1-2,-1-1,0-2,-1 0,-1-2,0-1,-23 5,12-4</inkml:trace>
  <inkml:trace contextRef="#ctx0" brushRef="#br0" timeOffset="2435.685">120 239,'-30'104,"4"2,5 1,5 1,4 1,4 26,5-114,1 1,0-1,2 1,1-1,1 1,0-1,2 0,0 0,1 0,2 0,0-1,1 0,1-1,0 1,2-2,0 0,1 0,1-1,5 5,85 64,-74-63</inkml:trace>
  <inkml:trace contextRef="#ctx0" brushRef="#br0" timeOffset="2804.105">2830 1029,'-24'43,"-18"24,-6 5,0-4,4-10,4-14,9-10,5-11,2-9,5-7</inkml:trace>
  <inkml:trace contextRef="#ctx0" brushRef="#br0" timeOffset="3054.253">2519 1000,'19'39,"12"26,4 8,2-5,0-8,-3-10,-2-13,-6-13</inkml:trace>
  <inkml:trace contextRef="#ctx0" brushRef="#br0" timeOffset="4574.648">3253 492,'-90'226,"80"-203,2 0,0 0,1 1,1 0,2 0,0 1,2-1,0 13,3-30,-1 1,2-1,-1 1,1-1,0 1,1-1,0 0,0 0,0-1,1 1,0 0,0-1,1 0,0 0,0-1,0 1,1-1,-1 0,1 0,1-1,-1 0,0 0,1 0,0-1,0 0,0 0,0-1,1 0,-1 0,1-1,-1 0,1 0,-1-1,1 1,-1-2,1 1,0-1,-1 0,0-1,1 0,-1 0,2-1,-7 2,1-1,0 1,0 0,-1-1,1 0,-1 0,1 1,-1-1,0-1,0 1,0 0,0-1,0 1,0-1,-1 1,1-1,-1 0,0 1,1-3,4-15</inkml:trace>
  <inkml:trace contextRef="#ctx0" brushRef="#br0" timeOffset="5274.336">2971 266,'31'-29,"37"-22,-1-2,57-62,-123 114,1-1,-1 0,1 1,0 0,0-1,0 1,0 0,0 0,0 0,0 0,0 0,0 1,0-1,0 0,1 1,-1 0,0 0,0-1,1 1,-1 1,0-1,0 0,1 0,-1 1,0-1,0 1,0 0,1 0,-1 0,0 0,0 0,-1 0,1 0,0 1,0-1,0 1,-1-1,1 1,-1 0,1-1,-1 1,0 0,0 0,46 90,-4 45,-27-119,-6-16</inkml:trace>
  <inkml:trace contextRef="#ctx0" brushRef="#br0" timeOffset="9236.442">1418 577,'0'23,"-2"-1,0 1,-2 0,0-1,-1 1,-2-1,0-1,-1 1,-2-1,-7 13,-37 75,4 2,5 3,-5 34,45-65,9-60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2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609,'80'447,"-47"-295,-9-54,-24-97,0-1,0 1,0-1,0 0,0 1,0-1,0 1,0-1,0 1,0-1,1 0,-1 1,0-1,0 1,1-1,-1 0,0 1,0-1,1 0,-1 1,0-1,1 0,-1 0,1 1,-1-1,0 0,1 0,-1 1,1-1,-1 0,0 0,1 0,-1 0,1 0,-1 0,1 0,-1 0,1 0,-1 0,0 0,1 0,-1 0,1 0,-1 0,1 0,-1-1,0 1,1 0,-1 0,1 0,-1-1,0 1,1 0,-1-1,0 1,1 0,-1-1,0 1,1 0,-1-1,0 1,0 0,0-1,1 1,-1-1,0 1,0-1,0 1,0 0,0-1,14-37,-12 33,48-131,6 2,58-100,-18 24,-85 183</inkml:trace>
  <inkml:trace contextRef="#ctx0" brushRef="#br0" timeOffset="654.751">1693 1089,'-40'61,"2"1,3 1,-26 66,51-95,10-35,0 1,0-1,0 1,0 0,1-1,-1 1,0 0,0-1,0 1,0 0,0-1,1 1,-1 0,0 0,0-1,1 1,-1 0,0 0,0-1,1 1,-1 0,0 0,1 0,-1-1,0 1,1 0,-1 0,0 0,1 0,-1 0,0 0,1 0,-1 0,1 0,-1 0,0 0,1 0,-1 0,0 0,1 0,-1 0,0 0,1 0,-1 0,0 1,1-1,-1 0,0 0,1 0,-1 1,0-1,0 0,1 0,-1 1,197-258,-47 67,-150 189,1 0,-1 0,0 0,0 0,1 0,-1 0,0 0,1 0,-1 1,1-1,0 0,-1 0,1 0,-1 1,1-1,0 0,0 1,-1-1,1 0,0 1,0-1,0 1,0-1,0 1,0 0,0-1,0 1,0 0,0 0,0-1,0 1,0 0,0 0,0 0,0 0,0 1,0-1,0 0,0 0,0 1,0-1,0 0,-1 1,1-1,0 1,0-1,0 1,0-1,-1 1,1 0,0-1,0 1,-1 0,1 0,-1 0,1-1,0 1,-1 0,1 1,-17 101,0-27,12-61,-1 1,2-1,0 1,1 0,1 0,0-1,1 1,1 0,0 0,1 0,1 0,3 10,-70-95,49 56,-1 1,0 0,-1 1,0 1,0 0,-1 2,-14-5,8 4</inkml:trace>
  <inkml:trace contextRef="#ctx0" brushRef="#br0" timeOffset="1700.689">2173 1033,'48'-92,"-29"58,-29 46,-107 168,0 56,49-73,63-140,1-3</inkml:trace>
  <inkml:trace contextRef="#ctx0" brushRef="#br0" timeOffset="3834.695">2314 1146,'-7'10,"0"0,1 0,0 1,0 0,1 0,0 1,1-1,1 1,0 0,0 0,1 0,1 1,0-1,1 0,0 0,1 1,0-1,3 11,-3-20,0 0,0 1,0-1,1 0,-1 0,1 0,0 0,0-1,0 1,0 0,0-1,1 1,-1-1,1 0,-1 0,1 0,0 0,0 0,0-1,0 0,0 1,1-1,-1 0,0 0,0 0,1-1,-1 1,1-1,-1 0,0 0,1 0,-1-1,1 1,-1-1,0 1,0-1,2-1,115-53,-31-24,-86 79,0-1,1 1,-1 0,1 0,-1 0,1 1,-1-1,1 1,-1 0,0 0,1 0,-1 0,0 0,0 1,0-1,0 1,0 0,0 0,0 0,-1 1,1-1,-1 0,1 1,-1 0,0 0,20 15,-20-17,1 1,-1-1,1 1,0-1,-1 0,1 0,0 0,0 0,0 0,0-1,-1 1,1-1,0 0,0 0,0 0,0 0,0-1,0 1,0-1,0 0,-1 1,1-1,0 0,0-1,-1 1,1 0,-1-1,1 0,-1 1,0-1,1 0,-1 0,0-1,0 1,-1 0,1-1,48-95,-19-21,-29 97</inkml:trace>
  <inkml:trace contextRef="#ctx0" brushRef="#br0" timeOffset="4751.509">3161 271,'35'71,"-3"1,-4 1,-2 2,-4 1,-3 0,-4 2,-3 0,-3 0,-3 70,-7-130,-1-1,-1 1,0-1,-1 0,-1 0,-1 0,-1-1,0 1,-1-2,0 1,-1-1,-1 0,-1-1,0 0,-1-1,0 0,-1-1,0-1,-1 0,0 0,-1-1,-5 2,-131 55,118-58</inkml:trace>
  <inkml:trace contextRef="#ctx0" brushRef="#br0" timeOffset="5188.258">1073 271,'-34'54,"2"1,3 2,3 1,2 1,-12 47,26-83,1 0,1 1,2 0,0 0,1 0,2 1,0 0,2 0,1-1,1 1,0 0,2 0,1-1,1 1,2-1,0 0,1-1,1 0,2 0,8 14,8-7,2 0,1-2,1-1,1-1,2-2,0-1,2-2,0-1,1-2,1-2,0-1,1-2,1-2,20 3,-12-2</inkml:trace>
  <inkml:trace contextRef="#ctx0" brushRef="#br0" timeOffset="6106.143">3585 1287,'112'-138,"-100"126,-8 7,-1 0,1 0,0 0,0 1,0-1,1 1,0 0,0 1,0-1,0 1,0 0,1 0,-1 1,1 0,0-1,-1 2,1-1,0 1,0 0,0 0,0 1,4-1,-6 5,0-1,0 1,0-1,-1 1,1 0,-1 0,0 1,0-1,-1 1,1-1,-1 1,0 0,0 0,-1 0,1 0,-1 0,0 0,-1 0,1 2,1 2,5 32,-2-1,-2 1,-1 0,-3 21,10 132,-8-188,5 20,-1 0,-1 1,-2 0,0-1,-2 1,-1 0,-1 0,-1 0,-5 18,8-41,-1-1,1 0,0 0,-1 0,0 0,0 0,1 0,-2-1,1 1,0 0,-1 0,1-1,-1 1,0-1,1 1,-1-1,-1 0,1 0,0 1,0-2,-1 1,1 0,-1 0,0-1,1 1,-1-1,0 0,0 0,0 0,0 0,0-1,0 1,0-1,0 0,0 0,0 0,0 0,0 0,0-1,0 1,0-1,0 0,0 0,0 0,0 0,0 0,1-1,-1 1,0-1,1 0,-2-1,-1-5,-1 0,1-1,0 0,1 0,0 0,1-1,0 1,0-1,1 1,0-1,1 0,0 0,0 0,1 0,1 0,-1 0,2 0,-1 0,2 0,-1 1,1-1,0 1,1-1,0 1,1 0,0 1,0-1,1 1,1-1,81-110,-75 107</inkml:trace>
  <inkml:trace contextRef="#ctx0" brushRef="#br0" timeOffset="6569.1">3641 976,'-9'24,"-4"18,1 6,2 0,3-4,2-9</inkml:trace>
  <inkml:trace contextRef="#ctx0" brushRef="#br0" timeOffset="7386.221">4177 779,'64'-18,"0"-3,-1-3,-2-3,29-18,-87 43,-1 0,1 0,0 0,-1 0,1 0,0 0,0 1,0 0,1-1,-1 1,0 0,0 0,1 1,-1-1,0 1,1 0,-1 0,0 0,1 0,-1 0,0 1,1-1,-1 1,0 0,0 0,1 0,-1 1,0-1,0 1,0 0,-1-1,1 1,0 1,-1-1,1 0,-1 1,0-1,0 1,0-1,0 1,1 1,2 13,0 0,-2 1,1-1,-2 1,0 0,-2 0,0-1,-2 17,2-4,-1 12,3 86,-7 0,-4-1,-7 1,-4-2,-10 13,29-131,-1 0,0 0,-1-1,0 1,0 0,0-1,-1 0,0 1,-1-2,0 1,0 0,0-1,-1 0,1 0,-1-1,-1 0,1 0,-1 0,0-1,-2 1,7-4,-1-1,1 0,0 1,-1-1,1 0,0-1,-1 1,1 0,-1-1,1 1,0-1,0 0,-1 0,1 0,0 0,0 0,0 0,0-1,0 1,0-1,0 1,1-1,-1 0,0 1,1-1,0 0,-1 0,1 0,0-1,0 1,0 0,-1-2,-16-77,22 47,2 0,1 0,1 1,2 0,1 1,1 0,2 1,9-12,-15 25,98-160,-93 153</inkml:trace>
  <inkml:trace contextRef="#ctx0" brushRef="#br0" timeOffset="7841.735">4403 271,'115'-122,"-68"79,64-53,-110 95,0 0,0 0,0 0,1 1,-1-1,0 0,1 0,-1 1,0-1,1 1,-1-1,1 1,-1 0,1-1,-1 1,1 0,-1 0,1 0,-1 0,1 1,-1-1,0 0,1 0,-1 1,1-1,-1 1,1-1,-1 1,0 0,1 0,-1-1,0 1,0 0,0 0,0 0,0 0,0 1,0-1,0 0,0 0,0 0,0 2,20 68,-17-48,2 1,-4-11,1 0,1 0,0 0,0 0,1-1,1 0,0 0,0 0,1-1,5 5,0-5</inkml:trace>
  <inkml:trace contextRef="#ctx0" brushRef="#br0" timeOffset="13361.172">1 1005,'196'11,"-166"-5,0-1,0-1,0-2,0-1,0-1,0-2,0-1,14-3,-17-1,-1 2,1 1,1 2,-1 0,0 2,5 1,-33-1</inkml:trace>
  <inkml:trace contextRef="#ctx0" brushRef="#br0" timeOffset="13805.001">282 666,'-16'56,"11"-30,2 0,1 1,0-1,3 1,0-1,1 1,2-1,5 19,-1 13,-3 0,-2 0,-3 0,-3 4,1 39,2-77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0,'-69'112,"-99"204,119-242,-97 125,146-198,-1-1,1 1,-1 0,1 0,-1-1,1 1,-1 0,1-1,-1 1,1 0,-1-1,0 1,1-1,-1 1,0-1,0 0,1 1,-1-1,0 0,0 1,0-1,0 0,1 0,-1 0,0 0,0 0,0 0,0 0,0 0,1 0,-1 0,0 0,0 0,0-1,0 1,1 0,-1-1,0 1,0 0,1-1,-1 1,0-1,1 1,-1-1,0 0,1 1,-1-1,1 0,-1 1,1-1,-1 0,1 0,0 1,-1-1,-11-46,11 24</inkml:trace>
  <inkml:trace contextRef="#ctx0" brushRef="#br0" timeOffset="382.987">87 28,'-2'2,"0"-1,0 1,1 0,-1 0,0 0,1 0,-1 0,1 0,0 0,0 0,0 0,0 1,0-1,0 0,1 1,-1-1,1 1,0-1,0 0,-1 1,2-1,-1 1,0-1,0 1,1-1,-1 1,1-1,0 0,0 1,1 1,4 14,0 0,2 0,1 0,0-1,1 0,0-1,6 6,10 17,34 51,-26-40,-1 1,-3 2,-3 1,6 17,7 97,-40-166,0-1,-1 0,1 0,0 0,0 0,0 1,0-1,0 0,0 0,0 0,0 0,0 1,1-1,-1 0,0 0,1 0,-1 0,1 0,0 0,-1 0,1 0,-1 0,1 0,0 0,0 0,0 0,0-1,0 1,0 0,-1 0,2-1,-1 1,0-1,0 1,0-1,0 0,0 1,0-1,0 0,1 0,-1 1,0-1,0 0,0 0,0 0,1-1,-1 1,0 0,0 0,0-1,0 1,1 0,-1-1,0 0,0 1,0-1,0 1,0-1,0 0,-1 0,1 1,0-1,12-8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43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0 225,'22'8,"0"-2,0 0,0-1,1-1,0-1,-1-2,1 0,0-1,20-3,6 2,214 0,-251 1</inkml:trace>
  <inkml:trace contextRef="#ctx0" brushRef="#br0" timeOffset="269.845">339 0,'-5'29,"-1"18,0 7,1-1,1-5,2-6,1-5,0-4,-3-3,-3-1,2-2,0 0,-3-5,0-1,0 1,3 1,6-4,4-4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50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286 368,'-37'270,"35"-255,-6 46,-2 0,-3 0,-2-1,-23 54,26-53,13-60,0 0,0 0,0-1,0 1,0 0,0-1,0 1,0-1,1 1,-1-1,0 1,0-1,1 0,-1 0,0 0,0 0,1 0,-1 0,0 0,1 0,-1 0,0 0,0-1,0 1,1-1,-1 1,0-1,0 1,0-1,0 0,0 1,0-1,0 0,0 0,0 0,0 0,0 0,0 0,-1 0,2-1,4-1,17-11,0 1</inkml:trace>
  <inkml:trace contextRef="#ctx0" brushRef="#br0" timeOffset="296.685">766 508,'-39'50,"3"2,2 1,2 2,2 1,0 7,8 25,22-85,0-1,0 1,0 0,0-1,1 1,-1-1,1 1,0-1,0 1,0-1,0 1,0-1,1 0,-1 1,1-1,-1 0,1 0,0 0,0 0,0-1,0 1,0 0,0-1,0 1,1-1,-1 0,0 0,1 0,-1 0,1 0,-1 0,1-1,17 3,1-1,-1-1,0-1,1-1,-1-1,0 0,1-2,-2 0,1-1,0-1,-1-1,0-1,-1 0,15-10,-4 1,0-2,-1-1,-1-1,-1-1,-1-1,15-18,-35 35,1 0,-1 0,0 0,0-1,0 0,-1 0,0 0,-1 0,1 0,-2-1,1 0,-1 0,0 0,0 0,-1 0,0 0,-1 0,0 0,0 0,0 0,-1 0,-1 0,1 0,-1 0,-1 0,1 0,-1 1,-1-1,1 1,-1 0,0 0,-1 0,0 1,0 0,0-1,-1 2,0-1,-3-2,-1 4,-1 0,1 0,-1 1,1 0,-1 1,0 1,0 0,0 0,0 1,0 0,0 1,0 0,0 1,0 0,0 0,1 2,-1-1,1 1,0 1,0-1,0 2,1 0,0 0,0 0,0 1,1 1,-7 7,-8 6</inkml:trace>
  <inkml:trace contextRef="#ctx0" brushRef="#br0" timeOffset="600.119">1500 452,'-204'266,"145"-159,57-103,0 0,0 1,0-1,1 1,0-1,0 1,0 0,1-1,0 1,0 0,0-1,0 1,1 0,-1-1,1 1,0 0,1-1,-1 1,1-1,0 0,0 0,0 1,1-1,-1 0,6 0,-1 0,1-1,-1 1,1-1,0-1,0 1,0-2,0 1,1-1,-1 0,0-1,1 0,-1 0,1 0,-1-1,0-1,0 0,0 0,0 0,0-1,0 0,0 0,-1-1,1 0,-1-1,6-4,1-3,-1 0,0 0,-1-1,-1-1,0 0,0 0,-2-1,0 0,0-1,-2 0,0-1,-1 1,0-1,-1 0,-1-1,-1 1,-1-1,0 1,-1-1,-1 0,-1 0,0 0,-1 1,-1-1,-1 1,0 0,-1 0,-3-3,-3-9</inkml:trace>
  <inkml:trace contextRef="#ctx0" brushRef="#br0" timeOffset="900.066">1867 85,'-5'33,"-7"31,0 9,1-3,3-4,2-8,3-9,1-9,2-6,0-3,5-13,2-14,-1-7</inkml:trace>
  <inkml:trace contextRef="#ctx0" brushRef="#br0" timeOffset="1149.21">2148 170,'-33'24,"-12"13,7 4,15-4,16-8,14-10,10-8,3 0,3-3,2 2,-4 4,-9 1,-7-4</inkml:trace>
  <inkml:trace contextRef="#ctx0" brushRef="#br0" timeOffset="1596.541">2261 508,'139'-185,"-138"184,-1 1,1-1,0 0,-1 0,1 0,0 1,-1-1,1 0,0 1,0-1,0 1,-1-1,1 1,0-1,0 1,0 0,0-1,0 1,0 0,0 0,0 0,0 0,0 0,0 0,0 0,0 0,0 0,0 0,0 0,0 1,-1-1,1 0,0 1,0-1,0 0,0 1,0-1,0 1,-1 0,1-1,0 1,-1 0,1-1,0 1,-1 0,1 0,-1 0,1-1,-1 1,1 0,-1 0,1 0,-1 0,0 0,0 0,0 0,1 0,-1 0,0 0,0 0,0 0,-1 0,6 9,-2-7,0 0,0-1,0 1,0-1,1 0,-1 0,0 0,1 0,0-1,-1 1,1-1,0 0,0 0,0-1,0 1,0-1,0 1,0-1,-1-1,1 1,0 0,0-1,0 0,0 0,0 0,-1 0,1-1,0 0,-1 1,1-1,-1 0,0-1,0 1,0-1,0 1,2-3,41-14,-40 18,-1 0,1 1,0 0,-1 0,1 0,0 1,-1-1,1 2,0-1,-1 0,1 1,-1 0,0 1,0-1,4 3,46 15,-30-17,-2-1</inkml:trace>
  <inkml:trace contextRef="#ctx0" brushRef="#br0" timeOffset="2368.311">2035 339,'-5'0,"-6"0,-6 0,-5 0,-4 0,-1 0,7 0,8 0</inkml:trace>
  <inkml:trace contextRef="#ctx0" brushRef="#br0" timeOffset="2833.223">1754 706,'38'5,"42"-4,16-1,7-1,-5-1,-9-4,-11-1,-8 0,-7 2,-5 1,-6-3,-9-1,-6 2,-4 1,-4 2,-6 1</inkml:trace>
  <inkml:trace contextRef="#ctx0" brushRef="#br0" timeOffset="3387.57">2035 848,'8'28,"-1"1,-2 0,-1 0,-1 0,-2 1,-1-1,-1 1,-1-1,-2 0,-4 18,-16 57,24-104,0 1,-1-1,1 0,0 1,-1-1,1 0,0 1,-1-1,1 0,0 1,0-1,-1 0,1 1,0-1,0 1,0-1,0 1,-1-1,1 0,0 1,0-1,0 1,0-1,0 1,0-1,0 1,0-1,0 0,1 1,-1-1,0 1,0-1,0 1,0-1,1 0,-1 1,0-1,0 1,1-1,-1 0,0 1,1-1,-1 0,0 0,1 1,-1-1,0 0,1 0,-1 1,1-1,-1 0,0 0,1 0,-1 0,1 1,-1-1,1 0,-1 0,1 0,-1 0,0 0,1 0,-1 0,1-1,-1 1,1 0,-1 0,1 0,-1 0,0 0,30-22,-29 21,97-85,41-3,-138 88,1 0,0 0,0 1,0-1,0 0,0 1,0-1,0 1,0 0,1-1,-1 1,0 0,0 0,0 0,0 1,0-1,0 1,0-1,0 1,0-1,0 1,0 0,0 0,0 0,0 0,0 0,-1 1,1-1,0 1,-1-1,1 1,-1-1,0 1,0 0,1-1,-1 1,0 0,0 0,-1 0,1 0,0 0,-1 0,1 0,-1 0,0 0,1 0,-1 1,0-1,3 52,-3-29</inkml:trace>
  <inkml:trace contextRef="#ctx0" brushRef="#br0" timeOffset="7318.25">3221 57,'45'48,"-2"1,-2 2,-2 3,19 37,-46-73,-1 0,-1 1,-1 0,0 0,-2 1,0 1,-1-1,-1 1,-1 0,-1 0,-1 0,0 0,-2 1,-1-1,0 0,-2 1,0-1,-1 0,-1-1,-7 16,-5-5,-2-1,-1 0,-1-1,-1-1,-2-1,-1-2,-1 0,-1-1,-1-2,-1-1,-21 11,-2 1,-3-1,0-4,-55 21,83-37,-9 3</inkml:trace>
  <inkml:trace contextRef="#ctx0" brushRef="#br0" timeOffset="7840.334">512 1,'-55'37,"1"4,3 1,1 3,-33 39,58-53,1 0,2 1,1 2,2 0,1 1,2 0,1 2,2 0,1 0,2 1,2 1,2 0,1 0,2 0,1 0,3 0,3 26,-3-41,1 0,1-1,1 1,1-1,2 0,0 0,1-1,1 0,1 0,1-1,1-1,1 0,1 0,0-1,2-1,0 0,1-2,0 0,1 0,1-2,20 12,47 12,-52-26</inkml:trace>
  <inkml:trace contextRef="#ctx0" brushRef="#br0" timeOffset="8570.123">4096 649,'-28'68,"-2"-1,-3-1,-4-2,-4 3,34-56,-12 18,-33 63,51-89,0 0,0 0,0-1,1 1,-1 0,1 0,-1 0,1 0,0 0,0 0,1 0,-1 0,0 0,1 0,0 0,0 0,0 0,0-1,0 1,1 0,-1-1,1 1,-1-1,1 1,0-1,0 0,0 0,0 0,1 0,1 2,6 0,0 0,0-1,0 0,0-1,0 0,1 0,-1-1,1-1,-1 0,1 0,0-1,-1 0,0-1,1 0,-1 0,0-1,0-1,0 0,-1 0,6-3,37-35,-44 25</inkml:trace>
  <inkml:trace contextRef="#ctx0" brushRef="#br0" timeOffset="8982.188">3786 368,'344'-209,"-343"208,0 0,0-1,1 1,-1 0,0 0,1 0,-1 0,0 0,1 0,-1 0,1 0,0 1,-1-1,1 0,-1 1,1-1,0 1,0 0,-1 0,1 0,0 0,-1 0,1 0,0 0,0 0,-1 0,1 1,0-1,-1 1,1 0,-1-1,1 1,-1 0,1 0,-1 0,1 0,-1 0,0 0,1 0,-1 0,0 1,0-1,0 0,0 1,0-1,0 1,0 0,62 153,20-18,-78-116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57 453,'103'-16,"1"-1,0 4,1 4,93 6,96 33,-217-30,-78-1</inkml:trace>
  <inkml:trace contextRef="#ctx0" brushRef="#br0" timeOffset="280.353">1 763,'177'-26,"169"-4,9 59,-245-35,-86 0</inkml:trace>
  <inkml:trace contextRef="#ctx0" brushRef="#br0" timeOffset="733.012">649 1,'1'28,"15"-3,1-2,1 0,1-1,1-1,1-1,1-1,0 0,2-2,0-1,0 0,26 10,-44-22,135 89,-128-84,-1 0,0 0,0 1,-1 1,0 0,-1 0,-1 1,1 0,-2 1,0 0,0 0,-1 1,-6-8,1 0,-1 0,0 1,0-1,-1 0,0 0,0 1,0-1,-1 0,0 1,0-1,-1 0,0 0,0 0,0 0,-1 0,0-1,0 1,0-1,-1 1,1-1,-2 0,-100 102,-99 36,-36 32,207-121,29-34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8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42,'109'-39,"-105"38,0 1,0-1,0 1,0 0,0 0,0 0,0 0,0 1,0 0,0 0,-1 0,1 0,0 0,0 1,-1 0,1-1,-1 1,1 1,-1-1,0 0,0 1,0 0,0-1,-1 1,1 1,-1-1,1 1,9 21,-2 0,0 1,-1 0,-2 1,-1 0,-1 0,-1 0,-2 4,-1-24,8 94,-5 0,-6 55,0-39,1 194,0-289,-1-1,-1 0,0 1,-2-1,-1-1,0 1,-2-1,0 0,-1-1,-1 0,-1 0,0-1,-2-1,-11 14,-29 27,41-43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0,'1'28,"-132"274,125-284,-21 99,26-113,1 0,0 0,1 0,-1-1,1 1,-1 0,1 0,0-1,1 1,-1 0,1-1,-1 1,1-1,0 0,0 0,1 1,-1-1,1-1,-1 1,1 0,0-1,0 1,0-1,0 0,0 0,1 0,-1 0,1-1,2 1,3 2,1-1,0-1,-1 0,1 0,0-1,1 0,-1-1,0 0,0 0,0-1,0-1,0 1,0-2,-1 1,1-1,0-1,-1 0,0 0,0-1,8-6,5-10,-4-1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1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0 362,'25'-13,"21"-6,-2-3,-1-1,0-3,-2-1,-1-2,-1-1,-2-2,-1-2,10-14,-5-11,-40 59,0 0,1 0,-1 0,0 0,0 1,0-1,0 0,1 1,-1-1,0 1,0-1,0 1,0-1,0 1,0 0,0-1,0 1,0 0,0 0,-1 0,1 0,0 0,0 0,-1 0,1 0,-1 0,1 0,-1 0,1 0,-1 0,0 0,1 1,-1-1,0 0,0 0,0 0,0 1,0-1,0 0,0 0,0 0,-1 0,1 1,0-1,-1 0,2 5,3 16,0-1,1 0,2 0,0-1,1 1,1-2,0 1,2-1,0-1,2 0,0-1,0 0,2-1,11 11,-8-14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1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28,'341'0,"-145"-27,-117 30,-61 3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28,'44'0,"28"-5,6-1,-4 0,-11 1,-10 2,-15 1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85,'-14'29,"-10"24,-5 7,2-1,1-11,4-9,2-6,0-8,2-10</inkml:trace>
  <inkml:trace contextRef="#ctx0" brushRef="#br0" timeOffset="249.692">0 1,'10'38,"12"28,8 6,-2-3,0-14,-1-11,-4-9,-2-10,-4-4,0-7,1-4,-2 0,-3-2</inkml:trace>
  <inkml:trace contextRef="#ctx0" brushRef="#br0" timeOffset="1202.944">170 424,'4'0,"-2"0,-2 5,-6 1,-2 5,-4 5,0 5,-3-2,1 2,-2-4,2 1,-2-3,7-9,5-5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737 254,'43'277,"-10"59,-23-154,-7-161,4-30,8-39,-14 42,17-56,28-100,57-132,-22 77,-81 216,0 1,-1-1,1 0,0 0,0 1,0-1,0 0,0 0,-1 1,1-1,0 0,1 0,-1 1,0-1,0 0,0 0,0 1,1-1,-1 0,0 1,0-1,1 0,-1 1,1-1,-1 0,1 1,-1-1,1 1,-1-1,1 1,-1-1,1 1,0-1,-1 1,1-1,0 1,-1 0,1-1,0 1,0 0,-1 0,1 0,0 0,0 0,-1-1,1 1,0 0,0 1,-1-1,1 0,0 0,0 0,-1 0,1 1,0-1,0 0,-1 1,1-1,0 0,-1 1,1-1,-1 1,1-1,0 1,-1-1,1 1,-1-1,0 1,1 0,-1 0,4 14</inkml:trace>
  <inkml:trace contextRef="#ctx0" brushRef="#br0" timeOffset="602.04">1302 706,'-54'63,"4"3,2 1,4 3,-6 17,10 10,60-128,91-149,-6 22,-105 156,0 0,0 0,1 0,-1 0,1 0,-1 1,1-1,-1 0,1 0,0 1,0-1,0 0,0 1,0-1,1 1,-1-1,0 1,1 0,-1-1,1 1,-1 0,1 0,-1 0,1 0,0 0,0 1,-1-1,1 0,0 1,0-1,0 1,0 0,0 0,-1 0,1 0,0 0,0 0,0 0,0 0,0 1,0-1,-1 1,1-1,0 1,0 0,0 0,-1 0,1 0,-1 0,1 0,-1 0,1 0,-1 1,2 0,31 121,-26-75,18 97,-22-96,-5-48,1 0,0 0,0 0,0 0,-1 0,1-1,0 1,-1 0,1 0,-1 0,1 0,-1-1,1 1,-1 0,0-1,1 1,-1 0,0-1,1 1,-1-1,0 1,0-1,0 1,0-1,1 0,-1 1,0-1,0 0,0 0,0 0,0 1,0-1,0 0,0 0,0 0,1-1,-1 1,0 0,0 0,0 0,0-1,0 1,0 0,0-1,1 1,-1-1,0 1,0-1,1 1,-1-1,0 0,1 1,-93-85,67 54,-77-64,86 87,4 5</inkml:trace>
  <inkml:trace contextRef="#ctx0" brushRef="#br0" timeOffset="853.026">1753 649,'-24'43,"-22"34,-4 8,3-5,4-7,9-11,11-11,4-10,5-6,6-5,-2-8,2-2,2-5</inkml:trace>
  <inkml:trace contextRef="#ctx0" brushRef="#br0" timeOffset="1336.738">1866 875,'-8'19,"1"-1,1 1,0 1,2-1,0 1,1 0,1 0,1 0,0 0,2 0,3 19,-4-36,1 0,0 0,-1 0,1 0,0 0,1 0,-1 0,1 0,-1-1,1 1,0 0,0-1,0 0,0 1,0-1,1 0,-1 0,1 0,-1 0,1-1,0 1,-1-1,1 0,0 1,0-1,0 0,0-1,0 1,0-1,1 1,-1-1,0 0,0 0,0 0,0 0,0-1,0 1,3-2,4-1,0 0,-1 0,1-1,-1-1,0 0,0 0,0-1,-1 0,1 0,-2-1,4-2,46-51,-56 59,1 1,0 0,-1 0,1 0,-1 0,1 0,0 0,-1 1,1-1,0 1,-1-1,1 1,-1-1,1 1,-1 0,1 0,-1-1,0 1,1 0,-1 1,0-1,0 0,0 0,0 0,0 1,0-1,0 0,0 1,0-1,-1 1,1-1,0 1,-1-1,0 1,1 0,-1-1,0 1,0-1,0 2,14 21,-9-19,0-1,0 1,0-1,1 0,-1 0,1-1,0 0,0 0,1 0,-1-1,0 0,1 0,-1-1,1 1,0-1,0-1,-1 1,1-1,0-1,0 1,-1-1,1 0,0-1,-1 1,1-1,-1-1,0 1,1-1,-1 0,0 0,-1-1,3 0,0 1,-1-2,0 1,0-1,0 0,0 0,-1-1,0 0,0 0,-1 0,1-1,-2 0,1 0,-1 0,0 0,0-1,-1 0,0 0,0 0,-1 0,0 0,0 0,-1-1,0 1,-1-1,1 1,-2-2,0-104,0 89</inkml:trace>
  <inkml:trace contextRef="#ctx0" brushRef="#br0" timeOffset="3281.88">285 1,'-27'24,"1"1,1 1,2 2,0 0,2 1,1 2,1 0,2 1,1 0,2 2,1-1,2 2,1 0,1 0,-2 27,12-25,1 0,2 0,1 0,2-1,2 1,1-2,2 0,1 0,2-1,16 28,-18-34,1-1,0 0,2-1,1-1,2-1,0 0,1-2,1 0,1-1,1-1,1-1,1-2,0 0,1-1,17 6,-2-5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7,'5'-6,"-18"20,-106 123,-167 229,182-259,103-106,1 0,-1 0,0 0,1 0,-1 0,0 0,0-1,0 1,0 0,0-1,0 1,0-1,0 1,0-1,0 1,0-1,0 0,0 1,0-1,0 0,0 0,-1 0,1 0,0 0,0 0,0 0,0 0,0 0,0-1,-1 1,1 0,0-1,0 1,0-1,0 1,0-1,0 0,0 1,1-1,-1 0,0 1,0-1,0 0,1 0,-1 0,0 0,1 0,-1 0,1 0,-1 0,1 0,-1 0,1 0,0 0,0 0,-1-1,1 1,0 0,0 0,0 0,0 0,1 0,-1-1,0 1,0 0,1 0,-1 0,-2-23,1 0</inkml:trace>
  <inkml:trace contextRef="#ctx0" brushRef="#br0" timeOffset="332.953">60 7,'0'0,"0"1,0-1,1 0,-1 1,0-1,0 0,0 1,0-1,0 0,0 1,0-1,0 0,0 1,0-1,0 0,0 1,0-1,0 1,0-1,0 0,0 1,0-1,0 0,0 1,-1-1,1 0,0 1,0-1,0 0,-1 1,1-1,0 0,0 0,-1 1,1-1,0 0,-1 0,1 0,0 1,-1-1,1 0,0 0,-1 0,1 0,0 0,-1 0,1 0,0 1,-1-1,1 0,0 0,-1 0,1-1,-1 1,1 0,0 0,-1 0,1 0,-1 0,11 36,1-14,1 0,1-1,1 0,1-1,1-1,6 6,45 59,54 76,6 16,-113-160</inkml:trace>
  <inkml:trace contextRef="#ctx0" brushRef="#br0" timeOffset="1236.05">907 403,'-152'283,"41"-80,101-182,20-30,22-32,143-210,-56 78,-119 173,1 0,-1-1,0 1,0-1,0 1,0-1,0 1,1 0,-1-1,0 1,0-1,1 1,-1 0,0-1,1 1,-1 0,0 0,1-1,-1 1,1 0,-1 0,0-1,1 1,-1 0,1 0,-1 0,1 0,-1 0,0 0,1-1,-1 1,1 0,-1 0,1 0,-1 1,1-1,-1 0,0 0,1 0,-1 0,1 0,-1 0,1 1,-1-1,0 0,1 0,-1 1,1-1,-1 0,0 1,0-1,1 0,-1 1,0-1,1 0,-1 1,0-1,0 1,0-1,1 0,-1 1,0-1,0 1,0-1,0 1,0-1,0 0,0 1,3 37,-3-33,4 40,2-1,2 1,2-1,1-1,3 0,3 4,-15-41,25 50,-37-83,-2 14,0 0,-1 1,0 0,-1 1,-1 1,0 0,0 1,-1 0,0 2,0 0,-1 0,0 2,0 0,0 1,-1 1,0 0,-5-4,4-1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4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1 819,'14'-5,"19"-1,9 0,3 1,-3 2,-3 1,-3 1,-4 0,-1 1,-2 0,-1 5,-1 2,-4-1</inkml:trace>
  <inkml:trace contextRef="#ctx0" brushRef="#br0" timeOffset="301.066">819 368,'0'74,"-12"195,5-223,-3-1,-2 0,-1-1,-3 0,-20 40,5 1,27-61</inkml:trace>
  <inkml:trace contextRef="#ctx0" brushRef="#br0" timeOffset="629.356">1299 537,'-34'49,"3"1,2 1,2 1,3 2,2 0,-3 18,23-68,0 1,0 0,1 0,0 0,0 0,0 0,0 0,1 0,0 0,0 1,1-1,-1 0,1 0,0 0,1 0,-1 0,1 0,0-1,0 1,0 0,1-1,-1 1,1-1,0 0,1 0,-1 0,1-1,0 1,-1-1,1 0,3 2,0-1,0-1,1 0,-1 0,1 0,-1-1,1 0,0-1,0 0,0 0,0-1,0 0,-1 0,1 0,0-1,0-1,0 1,0-1,-1-1,1 1,-1-1,0 0,0-1,6-3,11-8,1-2,-2 0,0-1,-2-1,20-22,-27 27,0-1,-1 0,-1-1,-1 0,0-1,-1 0,-1-1,0 0,-1 0,-2-1,0 0,0 0,-2-1,0 0,-2 1,0-1,-1 0,-1 0,-1 0,-1 0,-3-16,3 30,1 1,-1 0,0 0,-1 0,1 0,-1 1,0-1,0 1,-1-1,1 1,-1 0,0 0,0 1,0-1,-1 1,1 0,-1 0,1 0,-1 1,0 0,0 0,-1 0,1 0,0 1,0 0,-1 0,1 0,-1 1,1 0,-1 0,1 0,0 1,-1-1,1 1,-1 1,-1 0,-21 4,3 0</inkml:trace>
  <inkml:trace contextRef="#ctx0" brushRef="#br0" timeOffset="999.622">1947 537,'-22'24,"1"0,0 1,2 2,1 0,1 0,2 2,0 0,2 0,2 2,0 1,9-27,0 0,1 1,0 0,0-1,0 1,1 0,0 0,0-1,0 1,1 0,0-1,0 1,0 0,1-1,-1 1,1-1,1 0,-1 0,1 0,0 0,0 0,1 0,-1-1,1 1,0-1,0 0,0 0,1-1,-1 1,1-1,0 0,0 0,0-1,0 0,1 1,-1-2,1 1,1 0,18 2,0-2,0 0,0-1,0-2,0 0,-1-2,1-1,0-1,-1 0,0-2,0-1,-1-1,0-1,0-1,-1-1,-1-1,0-1,-1-1,15-14,-28 22,-1 0,1-1,-2 1,1-1,-1-1,0 1,-1-1,0 0,0 0,-1 0,0 0,-1-1,0 1,0-1,-1 1,0-1,-1 0,0 1,-1-1,0 0,0 1,-1-1,0 1,-1-1,0 1,0 0,-1 0,0 0,-1 1,1-1,-2 1,1 0,-1 1,-1-1,1 1,-1 0,-1 1,1 0,-1 0,0 0,0 1,-1 0,1 1,-5-2,-24 0,1 3</inkml:trace>
  <inkml:trace contextRef="#ctx0" brushRef="#br0" timeOffset="1433.163">2653 1,'-4'10,"-8"22,0 10,1 8,-2 0,0 2,4-4,2-5,-1-5,-1 0,3-1,1-2,-3-2,0-3,1 0,-3-6,1-8</inkml:trace>
  <inkml:trace contextRef="#ctx0" brushRef="#br0" timeOffset="1728.085">2625 227,'0'24,"9"8,9 3,5-4,4-8,-2-2,-2-1,-4 2,-5 1,-5 2,-4 2,-3-4</inkml:trace>
  <inkml:trace contextRef="#ctx0" brushRef="#br0" timeOffset="2200.381">2907 537,'20'-15,"-1"-1,-1-1,-1-1,-1-1,0 0,5-10,52-58,-12 39,-60 49,1 0,-1 0,1 0,-1 0,1 0,-1 0,1 0,-1 1,0-1,0 0,1 1,-1-1,0 1,-1 0,1-1,0 1,0 0,-1-1,1 1,-1 0,1 0,-1 0,0-1,0 1,1 0,-2 0,1 0,0 0,0-1,0 1,-1 0,1 0,-1 0,0-1,0 3,0-3,0 1,0 0,0-1,0 1,1 0,-1 0,0-1,1 1,0 0,-1 0,1 0,0 0,0 0,0 0,0 0,0 0,0-1,1 1,-1 0,1 0,-1 0,1 0,0-1,0 1,0 0,0-1,0 1,0 0,0-1,0 1,0-1,1 0,-1 1,1-1,-1 0,1 0,0 0,-1 0,1 0,0 0,-1-1,1 1,0-1,0 1,0-1,1 1,7-2,1 0,0 0,0-1,0-1,-1 1,1-2,-1 1,0-2,0 1,0-1,5-5,86-28,-99 37,0 1,0 0,-1 0,1 0,0 0,-1 0,1 1,0-1,0 0,-1 1,1 0,0-1,-1 1,1 0,-1-1,1 1,-1 0,1 0,-1 0,0 1,1-1,-1 0,0 0,0 1,0-1,0 1,0-1,0 1,0-1,0 2,5 15</inkml:trace>
  <inkml:trace contextRef="#ctx0" brushRef="#br0" timeOffset="2577.429">2964 171,'-34'19,"-20"11,-2 6,5-4,10-3,8-5,10-3,8-5</inkml:trace>
  <inkml:trace contextRef="#ctx0" brushRef="#br0" timeOffset="3135.426">2258 876,'52'-10,"47"-8,16 0,3 2,-9 4,-14 0,-8 1,-10 3,-12 2,-9 3,-8 1,-8 2,-6 0,-4 1,-6-1</inkml:trace>
  <inkml:trace contextRef="#ctx0" brushRef="#br0" timeOffset="3601.015">2907 848,'-86'517,"88"-447,-2-68,0 0,1-1,-1 1,1 0,-1-1,1 1,0-1,0 1,0-1,0 1,0-1,0 1,0-1,0 0,0 0,1 0,-1 0,0 0,1 0,-1 0,1 0,-1 0,1-1,0 1,-1 0,1-1,0 0,-1 1,1-1,0 0,-1 0,1 0,0 0,0 0,-1 0,1 0,1-1,13-4,-1 0,0 0,0-2,0 0,-1-1,0 0,10-9,-10 9,164-112,-176 118,0 1,0 0,0 0,0 0,0 0,0 0,0 1,1-1,-1 1,0-1,1 1,-1 0,0 0,1 0,-1 0,0 0,1 1,-1-1,0 1,1-1,-1 1,0 0,0 0,0 0,0 0,0 0,0 0,0 1,0-1,0 1,-1-1,1 1,0 0,-1 0,1 0,-1-1,0 1,0 1,0-1,0 0,0 0,0 0,-1 0,1 1,0-1,-1 0,0 1,0 1,19 66,-8-56</inkml:trace>
  <inkml:trace contextRef="#ctx0" brushRef="#br0" timeOffset="4936.098">4120 565,'-2'19,"-1"0,-1 0,-1-1,0 0,-1 0,-1 0,-1-1,-1 0,0 0,-1-1,-3 3,-25 49,30-54,1 0,0 1,1 0,1 0,0 0,1 0,1 1,0 0,1-1,1 1,0 16,2-28,0 0,0 0,0-1,0 1,1 0,-1-1,1 1,0-1,0 1,0-1,1 0,-1 0,1 0,-1 0,1 0,0-1,0 1,1-1,-1 0,0 0,1 0,-1 0,1-1,0 1,-1-1,1 0,0 0,0 0,0-1,7 3,-1-2,1 1,-1-2,1 1,0-2,-1 1,1-1,0-1,-1 0,4-1,38-25,-33 12</inkml:trace>
  <inkml:trace contextRef="#ctx0" brushRef="#br0" timeOffset="5315.113">3754 424,'44'-22,"4"0,-1-2,-1-2,-1-2,-2-2,39-34,-3-48,-78 111,0-1,0 1,0-1,-1 1,1 0,1 0,-1-1,0 1,0 0,0 0,1 0,-1 0,0 0,1 0,-1 1,1-1,-1 0,1 1,-1-1,1 1,-1 0,1-1,0 1,-1 0,1 0,0 0,-1 0,1 0,-1 0,1 1,0-1,-1 0,1 1,-1-1,1 1,-1 0,1-1,-1 1,1 0,-1 0,1 1,42 56,51 133,-87-175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18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1 311,'46'0,"2"1,-1-2,0-2,-1-2,17-5,177-13,-156 10,-59 10</inkml:trace>
  <inkml:trace contextRef="#ctx0" brushRef="#br0" timeOffset="315.58">85 451,'24'0,"22"0,9 0,-1 0,0 0,-4 0,-6 0,-6 0,-4 0,-3 0,-3 0,0 0,-1 0,-5-5,-1-1,1 0,-4 1</inkml:trace>
  <inkml:trace contextRef="#ctx0" brushRef="#br0" timeOffset="809.853">423 0,'91'50,"104"42,-177-81,-10-9,0 1,0 0,-1 0,0 1,0 0,0 0,0 0,0 1,-1 0,0 1,0-1,-1 1,1 1,-1-1,0 0,-1 1,0 0,0 0,0 1,-1-1,0 1,0 0,-1-1,0 1,-1 0,0 0,0 0,0 0,-1 4,-6 2,0-1,-1-1,0 1,-1-1,-1 0,0-1,0 0,-1 0,0-1,-1-1,0 0,-1 0,0-1,0 0,-11 4,-30 25,-164 126,193-132,22-20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6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0,3 0,3-5,1-1,1 0,-1 1,0 2,0 0,0 2,0 1,-1 0,-9 0,-9 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7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52,'48'-5,"35"-1,8 0,-6 1,-14-3,-13-1,-12 2,-14 1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7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0 593,'44'0,"23"0,5 0,-5 0,-13 0</inkml:trace>
  <inkml:trace contextRef="#ctx0" brushRef="#br0" timeOffset="271.044">537 339,'0'38,"0"23,0 5,0 2,0-7,-5-8,-1-9,-1-7,2-5,2-3,1-2,0 0,2 0,0-5</inkml:trace>
  <inkml:trace contextRef="#ctx0" brushRef="#br0" timeOffset="582.528">959 509,'-26'32,"0"1,2 2,2 0,1 1,2 2,2 0,-5 18,19-53,1 1,-1 0,1 0,0-1,1 2,-1-1,1 0,0 0,0 0,0 1,0-1,1 0,-1 1,1-1,1 1,-1-1,0 0,1 1,0-1,0 0,0 0,1 1,0-1,-1 0,1 0,1-1,-1 1,0 0,1-1,0 1,0-1,0 0,0 0,0 0,1 0,-1-1,3 2,4-2,-1-1,1 0,-1-1,1 0,-1 0,1-1,-1 0,1 0,-1-1,0-1,0 1,0-2,0 1,0-1,-1 0,1-1,-1 0,0-1,-1 1,1-1,-1-1,0 1,-1-1,0-1,0 1,0-1,-1 0,0 0,-1-1,1 1,-2-1,1 0,-1 0,-1 0,0 0,0-1,0-7,0 4,0 0,-2-1,1 1,-2 0,1 0,-2 0,0 0,-1 0,0 0,0 0,-2 1,1 0,-2 0,0 0,0 0,-4-4,-32-15,21 24</inkml:trace>
  <inkml:trace contextRef="#ctx0" brushRef="#br0" timeOffset="917.253">1242 565,'-11'9,"1"0,0 1,1 0,0 0,0 1,1 0,0 1,1 0,1 0,0 0,0 1,1 0,1 0,0 0,1 1,0-1,1 1,1 0,0 7,1-17,1-1,-1 0,1 1,-1-1,1 0,0 0,0 1,1-1,-1 0,1 0,0 0,-1-1,1 1,0 0,1-1,-1 1,0-1,1 0,-1 1,1-1,0-1,0 1,0 0,0-1,0 1,0-1,0 0,0 0,0 0,1 0,-1-1,0 1,1-1,-1 0,0 0,2 0,6-1,0 0,-1 0,1-1,0 0,-1-1,0 0,1-1,-1 0,-1-1,8-4,-5 1,-1-1,0-1,0 1,-1-2,0 0,-1 0,0 0,-1-1,0-1,-1 1,-1-1,0 0,0-1,-2 0,1 1,-2-2,0 1,0 0,-2 0,0-1,0 1,-1-4,-1 12,0-1,-1 1,0-1,0 1,0 0,-1-1,1 1,-1 1,-1-1,1 0,-1 1,0-1,-1 1,1 0,-1 1,0-1,0 1,0 0,-1 0,1 1,-4-2,-15-8</inkml:trace>
  <inkml:trace contextRef="#ctx0" brushRef="#br0" timeOffset="1267.908">1552 1,'10'38,"-2"37,-2 10,-2-4,-2-7,-1-10,-6-13,-2-8,1-8,0-5,3-8</inkml:trace>
  <inkml:trace contextRef="#ctx0" brushRef="#br0" timeOffset="1534.701">1835 169,'-38'20,"-28"15,-7 7,9 1,21-7,21-5,20-7,15-8,10-7,6-5,2-3,2-1,-1-2,0 6,-2 1,-5 5,-7 0</inkml:trace>
  <inkml:trace contextRef="#ctx0" brushRef="#br0" timeOffset="1980.866">1863 622,'144'-282,"-129"261,-15 53,-3-21,2-6,-1 1,1-1,0 1,0 0,0-1,1 1,0 0,0 0,0-1,1 1,0 0,0-1,0 1,1 0,1 4,0-9,0 1,-1-1,1 0,0 0,0 0,-1-1,1 1,0 0,0-1,0 0,0 0,0 0,0 0,0 0,-1-1,1 1,0-1,0 0,0 1,-1-1,1-1,0 1,-1 0,1-1,-1 1,1-1,-1 0,0 0,0 0,2-1,6-3,189-99,-198 104,1 0,-1 0,1 1,-1-1,1 1,0-1,-1 1,1 0,-1-1,1 1,0 0,-1 0,1 0,0 0,-1 1,1-1,-1 0,1 1,-1-1,1 1,0-1,-1 1,0 0,1 0,-1 0,1 0,-1 0,0 0,0 0,0 0,1 0,-1 0,0 1,0-1,-1 0,1 1,0-1,0 1,-1-1,1 1,-1-1,1 1,-1 0,5 76,-6-68,0 16</inkml:trace>
  <inkml:trace contextRef="#ctx0" brushRef="#br0" timeOffset="2250.368">1665 734,'63'0,"25"0,11 0,0 0,-13 0,-11-5,-9-1,-11 0,-10 1,-8 1,-10 2</inkml:trace>
  <inkml:trace contextRef="#ctx0" brushRef="#br0" timeOffset="2686.593">1806 989,'-17'71,"3"2,4 0,1 12,8-83,0 0,0 0,0 0,1 1,-1-1,0 0,1 0,0 1,-1-1,1 0,0 1,0-1,1 0,-1 1,0-1,1 0,-1 1,1-1,0 0,0 0,0 0,0 0,0 1,0-1,0-1,1 1,-1 0,1 0,0 0,-1-1,1 1,0-1,0 0,0 1,0-1,0 0,0 0,0 0,0 0,1-1,-1 1,0 0,0-1,1 0,-1 1,3-1,137-84,-140 83,-1 0,1-1,-1 0,1 1,-1-1,1 1,-1 0,1-1,0 1,0 0,0 0,0 0,0 0,0 0,0 1,0-1,0 1,0-1,0 1,0 0,1 0,-1 0,0 0,0 0,0 0,0 1,0-1,1 1,-1-1,0 1,0 0,0 0,0 0,-1 0,1 0,0 0,0 0,-1 1,1-1,0 1,-1-1,0 1,1 0,-1-1,0 1,0 0,0 0,1 1,-22 107,23-92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2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171 481,'10'12,"-2"1,0 0,-1 1,0-1,-1 2,0-1,-1 1,2 8,-6-20,38 219,-29 16,16-131,-26-108,0 1,0-1,0 1,1-1,-1 1,0 0,0-1,0 1,1-1,-1 1,0 0,1-1,-1 1,0 0,1-1,-1 1,0 0,1-1,-1 1,1 0,-1 0,1 0,-1-1,1 1,-1 0,0 0,1 0,-1 0,1 0,-1 0,1 0,-1 0,1 0,-1 0,1 0,-1 0,1 0,-1 0,1 1,-1-1,0 0,1 0,-1 0,1 1,-1-1,0 0,1 1,-1-1,0 0,1 1,-1-1,0 0,1 1,-1-1,0 1,0-1,1 0,-1 1,0-1,0 1,0-1,0 1,0-1,0 1,0-1,0 1,0-1,0 1,0-1,9-40,-9 34,66-203,-20 100,4 2,48-73,-36 65,-54 93</inkml:trace>
  <inkml:trace contextRef="#ctx0" brushRef="#br0" timeOffset="731.839">707 877,'-132'255,"52"-137,85-146,116-148,4 29,-122 144,-3 1,1 0,-1 0,1 0,-1 0,1 1,0-1,0 0,0 0,0 1,0-1,0 1,1-1,-1 1,1-1,-1 1,1 0,-1 0,1-1,-1 1,1 0,0 1,0-1,0 0,-1 0,1 1,0-1,0 1,0 0,0-1,0 1,0 0,0 0,0 0,0 0,0 1,0-1,0 1,0-1,0 1,-1-1,1 1,0 0,0 0,-1 0,1 0,0 0,-1 0,1 1,-1-1,1 1,-1 0,34 126,-21 28,-14-154,0 0,0 0,-1 0,1 0,0 0,-1 1,0-1,1 0,-1 0,0 0,0 0,0 0,0-1,-1 1,1 0,0 0,-1-1,1 1,-1-1,0 1,1-1,-1 0,0 0,0 0,0 0,0 0,0 0,0 0,0 0,0-1,0 1,0-1,0 0,-1 0,1 1,0-1,0 0,0-1,0 1,-1 0,1-1,0 1,0-1,0 0,0 0,0 0,0 0,0 0,0 0,1 0,-1 0,0-1,1 1,-1-1,1 1,-1-1,1 0,-1-1,-153-144,136 135,1 4</inkml:trace>
  <inkml:trace contextRef="#ctx0" brushRef="#br0" timeOffset="1112.817">1216 763,'-10'29,"-8"28,-5 10,1-2,-1-7,4-9,0-7,3-7,0-4,3-3,-2-6,2-2,3 1,4-4</inkml:trace>
  <inkml:trace contextRef="#ctx0" brushRef="#br0" timeOffset="1630.638">1300 989,'-4'9,"0"1,1 0,0 0,1 0,0 1,0-1,1 1,1-1,0 1,0-1,1 1,0-1,1 0,0 1,1-1,0 0,1 0,-1 0,2-1,0 0,0 1,0-2,3 3,-3-9,0 0,0 0,0 0,0-1,0 0,1 0,-1-1,0 1,0-1,1 0,-1-1,0 1,1-1,-1 0,0-1,0 1,0-1,0 0,0 0,0 0,-1-1,1 1,-1-1,0-1,1 1,-1 0,-1-1,1 0,0 0,-1 0,0 0,2-5,34-23,-38 31,1 1,0-1,0 0,-1 1,1 0,0-1,0 1,-1 0,1 0,0 0,0 0,0 1,-1-1,1 0,0 1,0-1,-1 1,1-1,0 1,-1 0,1 0,-1 0,1 0,-1 0,1 0,-1 0,0 0,0 1,1-1,-1 1,0-1,0 0,0 1,0 0,-1-1,1 1,0 0,-1-1,1 1,-1 1,16 18,-11-17,0 0,0-1,0 0,1 0,-1 0,1 0,0-1,0 0,0 0,0-1,0 0,0 0,1 0,-1-1,0 0,0 0,1 0,-1-1,0 0,0 0,0-1,0 0,0 0,0 0,0 0,-1-1,1 0,-1-1,0 1,0-1,0 0,0 0,-1 0,1-1,-1 0,0 1,-1-1,1-1,-1 1,0-1,0 1,-1-1,1-2,3 0,-2 0,1 0,-1-1,0 1,-1-1,0 0,0 0,-1 0,0 0,0 0,-1-1,-1 1,0-1,0 1,0 0,-1-1,-1-3,-4-6</inkml:trace>
  <inkml:trace contextRef="#ctx0" brushRef="#br0" timeOffset="2765.774">1864 1,'31'18,"-1"2,-1 0,-1 2,-1 2,-1 0,-1 2,-2 0,0 2,-2 0,0 2,-3 0,0 1,-2 1,-1 1,-2 0,-1 0,6 32,-12-16,-2-1,-1 1,-3 0,-3-1,-1 1,-9 39,3-53,-1 0,-2-1,-2 0,0-1,-3 0,-1-2,-1 0,-1-1,-2-1,-1-1,-1-1,-1-1,-1-2,-3 0,-13 11,-3-2,0-1,-2-3,-39 17,0-6,52-23</inkml:trace>
  <inkml:trace contextRef="#ctx0" brushRef="#br0" timeOffset="3194.013">256 30,'-52'114,"6"3,4 1,6 2,0 22,23-85,2 1,2 0,3 0,2 1,4 25,1-55,1-1,2 0,0 0,2-1,1 1,2-1,0-1,2 1,1-2,0 0,2 0,6 6,-5-12,2 0,0-1,1-1,1-1,0 0,2-1,-1-2,2 0,-1-1,2-1,0-1,23 7,-18-7</inkml:trace>
  <inkml:trace contextRef="#ctx0" brushRef="#br0" timeOffset="3636.316">2598 1045,'5'15,"-3"13,-3 8,-5 3,-1-2,-6-1,1-3,-3-6,1-4,-2-5,2-1,-1-3,-4 0,-2-2,-4 2,-1-1,3-3</inkml:trace>
  <inkml:trace contextRef="#ctx0" brushRef="#br0" timeOffset="3879.253">2401 1017,'4'29,"12"19,3 6,3-1,3-10,-4-7,0-6,2-2,1-1,1-1,-3-4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11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881 651,'-16'-15,"-1"1,0 1,-1 1,-1 0,0 1,-1 1,0 1,0 1,-1 1,0 1,0 0,0 2,-1 0,0 2,0 0,0 1,1 2,-1 0,0 1,0 1,0 1,-229 104,244-105,1 0,-1 0,0 1,1 0,0 0,0 1,0-1,1 1,-1 1,1-1,0 1,1 0,-1 0,1 0,0 0,1 1,0 0,0-1,0 1,1 1,0-1,0 0,1 0,0 1,0 0,5-3,1 0,-1 0,1 0,0 0,1-1,-1 0,1 0,0 0,0-1,0 1,0-1,1-1,-1 0,1 0,0 0,-1 0,1-1,0 0,0-1,2 0,108 6,-116-6,0-1,1 1,-1 0,0 0,1 0,-1 0,0 1,1-1,-1 0,0 0,0 1,1-1,-1 1,0-1,0 1,0 0,0-1,1 1,-1 0,0 0,0 0,0-1,-1 1,1 0,0 1,0-1,0 0,-1 0,1 0,-1 0,1 0,-1 1,1-1,-1 0,0 0,1 1,-1-1,0 0,0 1,0-1,0 0,0 1,0-1,-1 0,1 1,0-1,-1 0,1 0,-1 1,1-1,-1 0,1 0,-1 0,0 0,0 0,1 0,-1 0,0 0,0 0,-1 0,-108 104,65-69,37-29,-19 15,1 0,1 2,1 1,2 0,-6 11,25-33,0 1,0 0,1 0,0 1,-1-1,2 0,-1 1,0-1,1 1,0-1,0 1,0 0,1 0,-1-1,1 1,0 0,1 0,-1 0,1-1,0 1,0 0,0-1,1 1,0-1,-1 1,2-1,-1 0,0 0,1 0,0 0,0 0,0-1,0 1,1-1,-1 0,1 0,0 0,0 0,0-1,1 1,7 1,1 0,-1-1,0-1,1 0,0-1,-1 0,1-1,0 0,-1-1,1 0,0-1,-1-1,0 0,1-1,-1 0,-1 0,1-2,-1 1,1-1,-2-1,1 0,-1-1,5-5,9-11,-2-1,0-1,-2-2,-1 0,14-27,-21 30</inkml:trace>
  <inkml:trace contextRef="#ctx0" brushRef="#br0" timeOffset="441.368">458 1,'-53'249,"44"-189,-65 672,5-318,57-349,6-30,-1 0,-1 0,-3-1,0-1,-12 23,13-39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2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 0,-3 0,-4 0,-2 0,-2-5,-1-1,-1-1,0 2,-1 2,1 1,0 0,-1 2,1 0,-4 0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27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30,'38'0,"27"0,8 0,-5-5,-3-1,-8 0,-10 1,-7 1,-6 2,-9 1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25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0 433,'0'-1,"1"0,-1 0,1 0,-1 0,0 0,1 0,-1 0,1 0,0 0,-1 1,1-1,0 0,-1 0,1 1,0-1,0 1,0-1,0 1,0-1,0 1,-1-1,1 1,0 0,0-1,0 1,0 0,0 0,0 0,0 0,1 0,-1 0,0 0,0 0,0 0,0 0,0 0,0 1,0-1,-1 0,1 1,0-1,0 1,0-1,0 1,0 0,0-1,-1 1,1 0,0-1,-1 1,1 1,32 43,-23-21,-1-1,-1 1,-1 1,-1 0,-2 0,1 10,9 45,52 240,-51-233,32 104,-47-190,0-1,1 1,-1-1,0 1,0 0,1-1,-1 1,0-1,1 1,-1-1,1 1,-1-1,1 1,-1-1,1 1,-1-1,1 0,-1 1,1-1,0 0,-1 0,1 1,-1-1,1 0,0 0,-1 0,1 0,0 0,-1 0,1 0,0 0,-1 0,1 0,0 0,-1 0,1 0,0 0,-1-1,1 1,-1 0,1-1,0 1,-1 0,1-1,-1 1,1 0,-1-1,1 1,-1-1,1 1,-1-1,0 1,1-1,-1 0,0 1,1-1,-1 1,0-1,0 0,0 1,1-1,-1 0,0 0,21-43,119-395,-98 294,105-256,-147 401,0 0,1-1,-1 1,0 0,0-1,1 1,-1 0,0-1,1 1,-1 0,0 0,1 0,-1-1,0 1,1 0,-1 0,1 0,-1 0,0 0,1 0,-1-1,1 1,-1 0,0 0,1 0,-1 0,1 1,-1-1,0 0,1 0,-1 0,1 0,-1 0,0 0,1 1,-1-1,0 0,1 0,-1 0,0 1,1-1,-1 0,0 1,0-1,1 0,-1 1,0-1,0 0,1 1,-1-1,0 0,0 1,0-1,0 0,0 1,0-1,0 1,0-1,0 1,1-1,-2 0,1 1,0-1,6 13</inkml:trace>
  <inkml:trace contextRef="#ctx0" brushRef="#br0" timeOffset="615.23">791 1026,'-114'303,"84"-187,64-195,-3 1,3 2,4 2,2 1,12-10,8-3,-59 85,-1 1,1-1,0 0,0 1,-1-1,1 1,0-1,0 1,-1 0,1-1,0 1,0 0,0 0,0-1,0 1,0 0,-1 0,1 0,0 0,0 0,0 0,0 0,0 0,0 1,0-1,-1 0,1 0,0 1,0-1,0 1,-1-1,1 1,0-1,0 1,-1-1,1 1,0-1,-1 1,1 0,-1 0,1-1,-1 1,1 0,-1 0,1-1,-1 1,0 0,1 0,-1 0,0 0,0 0,0-1,0 2,14 48,0 131,19-41,-33-139,1 0,-1 0,0 0,0 0,1 0,-1 0,0 0,0-1,0 1,0 0,0 0,0 0,0 0,0 0,-1 0,1 0,0 0,0 0,-1 0,1 0,-1-1,1 1,-1 0,1 0,-1 0,1-1,-1 1,0 0,1-1,-1 1,0 0,0-1,1 1,-1-1,0 1,0-1,0 0,0 1,0-1,0 0,0 0,0 0,1 1,-1-1,0 0,0 0,0 0,0 0,0-1,0 1,0 0,0 0,0 0,0-1,0 1,0-1,-58-24,51 21,-45-24,33 15,-1 1,0 2,0 0,-1 1,-1 1,0 1,0 1,-10 0,10 7,5 3</inkml:trace>
  <inkml:trace contextRef="#ctx0" brushRef="#br0" timeOffset="886.156">1523 800,'-24'43,"-17"34,-7 8,0-5,9-12,5-12,9-12,9-7,2-6,3-3,0-7,0-2,3 1,-2-3,1-5</inkml:trace>
  <inkml:trace contextRef="#ctx0" brushRef="#br0" timeOffset="1367.162">1523 1139,'1'119,"0"-115,0-1,-1 0,1 1,0-1,1 0,-1 1,1-1,-1 0,1 0,0 0,0 0,0-1,1 1,-1 0,0-1,1 0,0 1,0-1,0 0,0 0,0-1,0 1,0-1,0 1,1-1,-1 0,0 0,1-1,-1 1,1-1,-1 0,1 1,7-3,-1 0,1 0,-1-1,1 0,-1-1,0 0,0-1,-1 0,1 0,-1-1,0 0,-1-1,7-6,28-17,-42 29,1 0,-1 0,0 1,1-1,-1 1,1-1,0 1,-1 0,1-1,-1 1,1 0,0 0,-1 0,1 0,-1 1,1-1,-1 0,1 1,0-1,-1 1,1-1,-1 1,0 0,1-1,-1 1,0 0,1 0,-1 0,0 0,0 0,0 0,0 1,0-1,0 0,0 1,0-1,0 0,-1 1,1-1,0 1,-1-1,1 1,-1-1,0 1,0 0,1-1,-1 1,0-1,0 1,-1 0,1-1,0 1,16 35,-11-33,-1-1,1 1,0-2,0 1,0 0,0-1,1 0,-1 0,1 0,-1-1,1 0,-1 0,1-1,0 1,-1-1,1 0,0-1,0 1,-1-1,1 0,-1-1,1 1,-1-1,1 0,-1 0,0-1,0 0,0 0,0 0,-1 0,1-1,3-4,9-5,-1-2,-1-1,0 0,-2 0,1-1,-2-1,0 0,-1-1,-1-1,-1 0,2-5</inkml:trace>
  <inkml:trace contextRef="#ctx0" brushRef="#br0" timeOffset="7883.447">1213 67,'36'-14,"0"1,0 2,1 2,33-5,-69 14,0-1,0 0,0 1,0-1,0 1,0-1,0 1,0 0,0-1,0 1,1 0,-1 0,0 0,0 0,0-1,0 2,0-1,0 0,1 0,-1 0,0 0,0 1,0-1,0 1,0-1,0 1,0-1,0 1,0-1,0 1,0 0,0 0,-1-1,1 1,0 0,0 0,-1 0,1 0,0 0,-1 0,1 0,-1 0,0 0,1 0,-1 0,0 0,1 0,-1 1,0-1,0 0,0 0,0 0,0 0,0 0,-1 1,1-1,0 0,-1 1,-6 8,-2 1,1-1,-1 0,-1-1,1 0,-2-1,1 0,-1-1,-1 1,-27 21,34-25,-49 48,52-51,1 0,0 0,0 0,0 1,0-1,0 1,0-1,1 0,-1 1,0 0,1-1,-1 1,1-1,0 1,-1-1,1 1,0 0,0-1,0 1,0 0,0-1,0 1,1 0,-1-1,1 1,-1-1,1 1,-1-1,1 1,0-1,0 1,-1-1,1 1,0-1,1 0,-1 0,0 0,0 1,0-1,1 0,12 5,-1-1,1-1,0 0,0 0,1-2,-1 0,1 0,-1-1,1-1,0-1,-1 0,6-1,-15 1,412-31,-388 32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7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1,'0'1379,"27"-1176,-26-179</inkml:trace>
  <inkml:trace contextRef="#ctx0" brushRef="#br0" timeOffset="917.44">5532 114,'11'137,"18"104,-16-93,-6 0,-9 78,0-51,0-130,1-31,0 1,1-1,0 1,1-1,1 1,0-1,1 0,4 12,-1-14</inkml:trace>
  <inkml:trace contextRef="#ctx0" brushRef="#br0" timeOffset="1915.356">0 848,'364'-62,"-194"45,2 8,121 10,-121 1,411 26,6-44,236 2,-522 16,-4-13,-83-2,118 11,33-1,-26-24,150-2,-84 0,329 30,-685-6,-33-1</inkml:trace>
  <inkml:trace contextRef="#ctx0" brushRef="#br0" timeOffset="2996.481">6237 283,'-544'309,"-18"-61,554-245,-45 32,52-26</inkml:trace>
  <inkml:trace contextRef="#ctx0" brushRef="#br0" timeOffset="3870.324">1468 453,'-625'312,"66"-24,497-249,78-38,-3-6</inkml:trace>
  <inkml:trace contextRef="#ctx0" brushRef="#br0" timeOffset="7283.611">3104 1045,'5'-6,"-54"70,-161 207,4-40,174-208,15-16</inkml:trace>
  <inkml:trace contextRef="#ctx0" brushRef="#br0" timeOffset="7765.138">2710 1130,'124'111,"-37"35,23 105,-87-176,-23-60</inkml:trace>
  <inkml:trace contextRef="#ctx0" brushRef="#br0" timeOffset="8086.766">3218 1384,'4'34,"7"10,2 4,-2-3,-3-3,-2-5,-3-3,-1-3,-6-7,-3-2,-4-6,-1-4</inkml:trace>
  <inkml:trace contextRef="#ctx0" brushRef="#br0" timeOffset="8587.285">3189 1384,'62'-19,"-48"13,1 1,0 1,0 0,1 0,-1 2,1 0,-1 1,14 1,-28 0,1 0,-1 0,1 0,-1 0,0 0,1 0,-1 1,1-1,-1 1,0-1,1 1,-1-1,0 1,0 0,0-1,1 1,-1 0,0 0,0 0,0 0,0 0,0 0,-1 0,1 1,0-1,0 0,-1 0,1 1,-1-1,1 0,-1 1,0-1,1 0,-1 1,0-1,0 1,0-1,0 0,0 2,-22 59,8-25,14-30,0-1,1 1,0-1,0 1,1-1,-1 0,2 1,-1-1,1 0,-1 0,1-1,1 1,-1 0,1-1,0 0,1 0,-1 0,1-1,0 1,0-1,0 0,1-1,-1 1,1-1,0 0,0 0,5 1,2 4,-10-6,0 0,0 1,0-1,0 1,-1 0,1 0,-1 0,0 0,1 0,-1 0,-1 1,1-1,0 1,-1-1,0 1,0 0,0-1,0 1,-1 0,1 0,-1 0,0-1,0 1,0 0,-1 0,1 0,-1-1,0 1,0 0,-1-1,1 1,-1-1,1 1,-1-1,0 1,0-1,-1 0,1 0,-1 0,1-1,-1 1,0 0,0-1,-6 5,0 0,-1 0,1-1,-1 0,-1-1,1-1,-1 1,1-1,-1-1,0 0,-1-1,1 0,0 0,-1-2,1 1,-7-1,1-6</inkml:trace>
  <inkml:trace contextRef="#ctx0" brushRef="#br0" timeOffset="8938.143">4064 1328,'-103'180,"-8"-39,-12-2,30-43,81-81</inkml:trace>
  <inkml:trace contextRef="#ctx0" brushRef="#br0" timeOffset="9689.613">4233 1441,'-287'298,"210"-192,77-106,0 0,0 0,0 1,1-1,-1 0,0 0,0 0,0 1,0-1,1 0,-1 0,0 1,0-1,0 0,0 0,0 1,0-1,0 0,0 0,0 1,0-1,0 0,0 0,0 1,0-1,0 0,0 1,23-20,338-326,-359 343,0 0,1 0,-1 0,0 0,1 0,-1 1,1-1,0 1,-1 0,1-1,0 1,0 1,0-1,0 0,0 1,0-1,0 1,0 0,0 0,0 0,0 0,0 1,0-1,0 1,0 0,0 0,0 0,-1 0,1 0,0 1,-1-1,1 1,-1 0,1-1,-1 1,0 0,0 1,1-1,-2 0,1 1,0-1,0 1,-1-1,0 1,15 19,-1 2,-2-1,0 2,-1 0,7 24,19 24,-29-58</inkml:trace>
  <inkml:trace contextRef="#ctx0" brushRef="#br0" timeOffset="9988.095">4121 1666,'29'0,"18"0,7-5,-1-1,-5 0,-6 1,-5 2,-4 0,-3-3,-2-1,-5 1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32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0 311,'34'0,"39"0,13 0,1 0,-10 0,-12 0,-14 0,-9 0,-13 0</inkml:trace>
  <inkml:trace contextRef="#ctx0" brushRef="#br0" timeOffset="251.029">395 0,'-14'43,"-10"29,-1 12,4 1,6-5,0-10,3-8,4-10,2-9,8-6,3-6,1-7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2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38 481,'33'129,"-22"-97,70 318,-75-322,-5-21,0 1,1-1,-1 0,1 1,1-1,0 0,0 0,0 0,1-1,0 1,3 3,-7-9,1-1,-1 1,1-1,-1 1,1-1,0 0,-1 1,1-1,0 0,-1 0,1 1,0-1,-1 0,1 0,0 0,-1 0,1 0,0 0,0 0,-1 0,1 0,0 0,-1 0,1 0,0 0,-1-1,1 1,0 0,-1 0,1-1,0 1,-1-1,1 1,-1 0,1-1,-1 1,1-1,-1 0,1 1,-1-1,1 1,-1-1,0 1,1-1,-1 0,0 1,0-1,1 0,-1 0,0 0,16-41,-15 37,30-102,18-63,7 2,12-8,-18 60,-42 105</inkml:trace>
  <inkml:trace contextRef="#ctx0" brushRef="#br0" timeOffset="584.131">659 848,'-33'40,"1"2,3 2,1 0,-9 24,230-366,-123 209,-69 89,-1-1,1 1,0-1,0 1,-1-1,1 1,0-1,0 1,0-1,-1 1,1 0,0 0,0-1,0 1,0 0,0 0,0 0,-1 0,1 0,0 0,0 0,0 0,0 1,0-1,0 0,0 0,-1 1,1-1,0 1,0-1,0 1,-1-1,1 1,0-1,-1 1,1-1,0 1,-1 0,1-1,-1 1,1 0,-1 0,1 0,-1-1,0 1,1 0,-1 0,0 0,0 0,1 0,-1-1,0 1,0 0,0 0,0 0,0 0,0 0,4 61,-4-58,-3 231,3-231,0-3,1 1,0-1,0 1,-1-1,1 1,-1 0,0-1,1 1,-1 0,0 0,0-1,0 1,0 0,0-1,-1 1,1 0,0-1,-1 1,1 0,-1-1,0 1,1-1,-1 1,0-1,0 1,0-1,0 0,0 1,0-1,-1 0,1 0,0 0,-1 0,1 0,0 0,-1 0,0 0,1 0,-1-1,1 1,-1-1,0 1,1-1,-1 0,0 0,1 1,-1-1,0 0,-1-1,-150-126,138 115</inkml:trace>
  <inkml:trace contextRef="#ctx0" brushRef="#br0" timeOffset="849.463">1223 649,'-33'43,"-26"34,-3 8,5-5,11-12,10-12,10-11,5-13,6-8,5-2,5-6</inkml:trace>
  <inkml:trace contextRef="#ctx0" brushRef="#br0" timeOffset="1336.182">1195 903,'0'21,"-1"-4,1-1,0 0,1 1,1-1,1 0,0 0,1 0,1 0,1 3,-5-16,0-1,1 1,-1-1,1 0,-1 0,1 1,0-1,-1 0,1 0,0-1,0 1,1 0,-1-1,0 1,1-1,-1 0,0 1,1-1,0 0,-1-1,1 1,-1 0,1-1,0 0,0 1,-1-1,1 0,0 0,-1-1,1 1,0 0,0-1,-1 0,1 0,-1 1,1-2,-1 1,1 0,0-1,92-65,-90 63,60-49,-63 53,0 0,0 0,0 0,0 0,0 0,0 0,0 1,0-1,0 1,0-1,0 1,0 0,0 0,-1 0,1 0,0 0,-1 0,1 1,-1-1,1 0,-1 1,1-1,-1 1,0 0,0-1,0 1,0 0,0 0,0-1,0 1,-1 1,24 24,-20-25,-1 0,1 0,0-1,1 0,-1 0,0 0,0 0,0 0,1-1,-1 0,0 0,0 0,1 0,-1-1,0 0,0 0,1 0,-1 0,0 0,0-1,0 0,-1 0,1 0,2-2,79-70,-81 69,1 0,-1 0,0-1,-1 0,1 1,-1-1,0 0,-1-1,1 1,-1 0,0-1,-1 1,0-1,1-4,-4-7</inkml:trace>
  <inkml:trace contextRef="#ctx0" brushRef="#br0" timeOffset="1630.757">2041 141,'34'39,"21"45,5 24,-7 3,-13-8,-13-12,-11-12,-8-10,-6-6,-8-10,-2-4,-6-6,-4-5,-5-4,-2-3,-3-3,4-5</inkml:trace>
  <inkml:trace contextRef="#ctx0" brushRef="#br0" timeOffset="2001.806">208 1,'-31'57,"3"2,2 1,4 1,1 1,4 1,2 1,0 24,4-42,3 1,1-1,3 1,1 0,3 0,2 1,2-1,1-1,3 1,2-1,2-1,2 0,3 2,-11-32,1-1,1 0,0-1,1 0,0 0,1-1,1 0,0 0,0-1,1-1,1 0,-1-1,2 0,-1-1,1 0,12 4,0-3,-2-2</inkml:trace>
  <inkml:trace contextRef="#ctx0" brushRef="#br0" timeOffset="2350.5">2775 819,'-9'24,"-9"12,-5 6,1 0,4-3,1-7,2-5,5-1,-2-2,3 1,1 1,-2-4,1-6</inkml:trace>
  <inkml:trace contextRef="#ctx0" brushRef="#br0" timeOffset="2599.272">2607 819,'19'33,"16"31,7 9,-4-3,-4-9,-2-9,-2-15,-7-12</inkml:trace>
  <inkml:trace contextRef="#ctx0" brushRef="#br0" timeOffset="2980.569">2691 85,'2'0,"28"-6,0 1,0 2,1 1,-1 1,0 2,6 2,-34-4,0 1,0 0,1 0,-1 0,0 1,0-1,0 0,0 1,1 0,-1-1,0 1,0 0,0 0,0 0,0 0,-1 1,1-1,0 0,0 1,-1-1,1 1,-1 0,0-1,1 1,-1 0,0 0,0 0,0 0,0 0,0 0,0 0,-1 0,1 0,-1 0,0 1,1-1,-1 0,0 0,0 0,0 1,-1-1,1 0,0 0,-1 0,0 2,-85 122,85-124,0 0,0 0,1 0,-1 0,1 0,-1 0,1 0,0 1,-1-1,1 0,0 0,1 0,-1 0,0 0,1 0,-1 0,1 0,-1 0,1 0,0 0,0 0,0 0,0 0,0 0,1-1,-1 1,0 0,1-1,-1 1,1-1,0 0,-1 1,1-1,0 0,0 0,0 0,0 0,0 0,0-1,0 1,0-1,0 1,0-1,0 0,2 0,101 2,12-26,-92 22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35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401 367,'10'12,"-2"0,1 0,-2 1,1 0,-2 0,0 1,-1 0,0 0,2 10,0-2,52 244,-22-71,-35-188,27 50,-28-57,0 0,1-1,-1 1,0-1,0 1,0-1,0 1,1-1,-1 0,0 0,0 1,0-1,0 0,-1 0,1 0,0 0,0 0,-1 0,1-1,0 1,-1 0,1 0,-1 0,1-1,-1 1,0 0,0 0,1-1,-1 1,0 0,1-3,59-168,-9-2,10-80,-26 83,-28 143</inkml:trace>
  <inkml:trace contextRef="#ctx0" brushRef="#br0" timeOffset="746.607">1135 762,'-84'140,"43"-77,-37 78,113-178,105-173,31-13,-170 223,-1-1,0 1,0-1,0 0,0 1,0-1,1 0,-1 1,0-1,0 1,1-1,-1 1,0-1,1 1,-1-1,1 1,-1-1,1 1,-1-1,1 1,-1 0,1-1,-1 1,1 0,-1-1,1 1,0 0,-1 0,1 0,0-1,-1 1,1 0,-1 0,1 0,0 0,-1 0,1 0,0 0,-1 0,1 1,0-1,-1 0,1 0,-1 0,1 1,-1-1,1 0,0 1,-1-1,1 0,-1 1,1-1,-1 1,0-1,1 1,-1-1,1 1,-1-1,0 1,1-1,-1 1,0 0,0-1,1 1,-1 0,0-1,0 1,0 0,1 51,-1-42,-15 86,11-82,1-1,0 1,1-1,1 1,0 0,1-1,0 1,1 0,1 0,1 6,21 69,-24-89,-1-1,1 1,0 0,0-1,0 1,-1 0,1-1,0 1,-1 0,1-1,0 1,-1 0,1-1,0 1,-1 0,1 0,0 0,-1-1,1 1,-1 0,1 0,0 0,-1 0,1 0,-1 0,1 0,-1 0,1 0,-1 0,1 0,0 0,-1 0,1 0,-1 0,1 0,0 0,-1 0,1 1,-1-1,1 0,0 0,-1 1,1-1,0 0,-1 0,1 1,0-1,-1 0,1 1,0-1,0 0,-1 1,1-1,0 1,0-1,0 0,0 1,0-1,-1 1,1-1,0 1,0-1,0 0,0 1,0-1,0 1,0-1,0 1,1-1,-1 1,-37-30,29 22,-162-129,147 122</inkml:trace>
  <inkml:trace contextRef="#ctx0" brushRef="#br0" timeOffset="1312.439">1840 594,'-24'33,"-17"26,-7 8,0 1,9-5,5-9,4-9,8-7,1-6,1-3,3-1,5-2,4-4</inkml:trace>
  <inkml:trace contextRef="#ctx0" brushRef="#br0" timeOffset="1744.214">1756 988,'7'6,"0"0,0 0,0-1,1 0,0-1,0 1,0-2,0 1,1-1,-1 0,1-1,0 0,0 0,0-1,0 0,0-1,0 0,0 0,0-1,0 0,0-1,0 1,0-2,-1 0,1 0,5-3,-10 4,-3 1,0 0,-1 0,1 0,0 0,0 0,1 0,-1 1,0-1,0 0,0 1,0-1,1 1,-1-1,0 1,0-1,1 1,-1 0,0 0,1 0,-1 0,0 0,1 0,-1 0,0 0,1 0,-1 0,0 1,0-1,1 1,-1-1,0 1,0-1,0 1,1 0,-1 0,0-1,0 1,0 0,0 0,-1 0,1 0,0 1,2 3,-1 0,1 0,0-1,0 1,0-1,1 0,-1 1,1-1,0-1,0 1,1-1,-1 1,1-1,-1-1,1 1,0 0,0-1,0 0,0-1,1 1,-1-1,1 0,-1 0,1 0,4-4,1 1,-1-1,0-1,0 0,0-1,-1 1,0-2,0 1,0-1,0-1,-1 0,0 0,-1 0,1-1,-1-1,5-1,-1-1,-1-1,0 1,0-2,-1 1,0-1,-1-1,-1 1,0-1,4-15,-10 12,-4 3</inkml:trace>
  <inkml:trace contextRef="#ctx0" brushRef="#br0" timeOffset="2066.521">2518 28,'48'41,"-1"2,-2 2,-2 2,-3 2,-1 1,-3 2,-2 2,20 44,-46-81,-2 1,1 0,-2 0,-1 1,0-1,-1 1,-1 0,-1 0,-1 0,0 0,-1 0,-1 0,-1 0,-1-1,-4 12,2-8,-1-1,-1 0,-1-1,0 0,-2 0,-1-1,0 0,-1-1,-1 0,0-1,-2-1,0-1,-1 1,-131 95,117-87</inkml:trace>
  <inkml:trace contextRef="#ctx0" brushRef="#br0" timeOffset="2449.539">486 1,'-64'44,"2"3,2 3,2 2,-48 58,93-98,0 1,1 1,1 0,0 1,1 0,1 0,0 1,1 1,0-1,2 1,0 0,1 1,0-1,2 1,0 0,1 0,1 0,1 0,0 1,1-1,1 0,1 0,0 0,2-1,0 1,0-1,5 7,10 8,1-2,2 0,1-1,1-1,2-2,0 0,2-2,0-1,2-2,0 0,24 9,-16-9</inkml:trace>
  <inkml:trace contextRef="#ctx0" brushRef="#br0" timeOffset="3114.6">3224 875,'-2'11,"-7"102,9-110,0 1,0-1,1 0,-1 0,1 1,0-1,0 0,0 0,0 0,1 0,-1 0,1 0,0 0,0-1,0 1,0 0,0-1,1 0,-1 1,1-1,-1 0,1 0,0-1,0 1,-1 0,1-1,1 0,-1 0,0 0,0 0,1 0,4-1,-1-1,0 0,1 0,-1 0,0-1,0 0,0 0,0-1,-1 0,1 0,-1-1,1 0,-1 0,0 0,-1-1,3-1,22-15,-8 7,88-40,-107 53,0 1,0-1,0 1,0 0,0-1,0 1,0 0,0 1,0-1,0 1,-1-1,1 1,0 0,0 0,0 0,0 0,-1 1,1-1,-1 1,1-1,-1 1,1 0,-1 0,0 0,0 1,0-1,0 0,-1 1,1-1,0 1,-1-1,0 1,0 0,0 0,0 0,0-1,0 3,1 5,-1-1,0 1,0 0,-1 0,0-1,-1 1,0 0,-1 0,0-1,-2 7,-3 23,-1 6,-1 0,-3-1,-1 0,-2-1,-2 0,-10 16,26-56,0-1,0 1,0 0,0-1,0 0,-1 1,1-1,-1 1,1-1,-1 0,0 0,0 0,0 0,0 0,0-1,0 1,0-1,-1 1,1-1,-1 0,1 0,-1 0,1 0,-1 0,0 0,0-1,1 1,-1-1,0 0,1 0,-1 0,0 0,0-1,1 1,-1-1,0 1,1-1,-1 0,0 0,1 0,-1 0,1-1,0 1,-1-1,1 1,0-1,0 0,0 0,-1-1,-2-8,0 0,0 0,1-1,1 1,0-1,0 0,2 0,-1 0,1 0,1 0,0-1,1 1,2-9,-2-7,32-189,-24 189</inkml:trace>
  <inkml:trace contextRef="#ctx0" brushRef="#br0" timeOffset="3565.288">3111 85,'60'-1,"174"14,-231-13,-1-1,0 1,1 0,-1 0,1 1,-1-1,0 0,0 1,1 0,-1-1,0 1,0 0,0 0,1 0,-1 0,0 1,-1-1,1 0,0 1,0 0,-1-1,1 1,0 0,-1 0,0 0,1 0,-1 0,0 0,0 0,0 0,-1 0,1 1,0-1,-1 0,1 0,-1 1,0-1,0 0,0 1,0-1,0 0,-1 1,1-1,0 0,-1 1,0-1,0 0,0 0,0 0,0 1,0-1,0 0,-1 1,-31 31,30-32,-1 0,1 0,0 0,0 0,0 0,0 1,0-1,0 1,1 0,-1 0,1 0,0 0,0 0,0 0,0 1,1-1,-1 1,1-1,0 1,0-1,0 1,0 0,1 0,-1-1,1 1,0 0,0 0,1 0,-1-1,1 1,0 0,0 0,0-1,0 1,1-1,-1 1,1-1,0 1,5 0,0 0,1-1,-1 1,1-1,0-1,0 0,0 0,0 0,1-1,-1 0,0-1,0 0,1 0,-1 0,0-1,0-1,1 1,-1-2,0 1,-1-1,1 0,1-1,-4 3,19-5,-3 2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45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141 338,'139'-26,"-79"14,-37 6,1 2,0 0,0 1,0 1,0 2,3 0,8 11,-30-4</inkml:trace>
  <inkml:trace contextRef="#ctx0" brushRef="#br0" timeOffset="250.214">0 592,'39'0,"36"-5,10-1,-4 0,-11 1,-13 2,-16-4,-10-1,-11 2</inkml:trace>
  <inkml:trace contextRef="#ctx0" brushRef="#br0" timeOffset="703.006">453 0,'-3'1,"0"-1,1 1,-1 0,1 0,-1 0,1 0,0 0,-1 1,1-1,0 1,0-1,0 1,0 0,0 0,0 0,1 0,-1 0,1 0,-1 1,1-1,0 0,0 1,0-1,0 1,0-1,0 1,1-1,-1 1,1 0,0-1,0 1,0 0,0-1,0 1,1 0,-1-1,1 1,0-1,-1 1,1-1,0 1,1-1,-1 0,0 1,1-1,-1 0,1 0,0 0,-1 0,1 0,1 0,144 58,-108-49,-7-2,-17-6,-1 0,1 0,-1 1,0 1,0 0,0 1,-1 1,1 0,-2 1,1 0,-1 1,-1 0,1 1,-1 0,-1 1,0 0,-1 1,7 10,-15-12,0-1,-1 1,0 0,-1-1,0 1,0 0,-1-1,0 0,-1 1,0-1,-1 0,1 0,-2-1,1 1,-1-1,-1 0,1 0,-1-1,-1 1,1-1,-1-1,0 1,-1-1,-5 4,-212 132,129-88,84-40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48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536 311,'0'0,"0"0,1 0,-1 0,0 0,1 0,-1 0,0 0,1 0,-1 0,0 0,1 0,-1 0,0 0,1 0,-1 0,0-1,1 1,-1 0,0 0,0 0,1-1,-1 1,0 0,0 0,1-1,-1 1,0 0,0 0,0-1,0 1,1 0,-1-1,0 1,0 0,0-1,0 1,0 0,0-1,0 1,0 0,0-1,0 1,0 0,0-1,0 1,0 0,0-1,0 1,-1 0,16 32,-12-24,56 235,22 80,-82-323,1 1,-1 0,1-1,0 1,-1 0,1 0,0-1,0 1,0 0,-1 0,1-1,0 1,0 0,0 0,0-1,0 1,0 0,1 0,-1 0,0-1,0 1,0 0,1-1,-1 1,0 0,1-1,-1 1,1 0,-1-1,1 1,-1 0,1-1,-1 1,1-1,0 1,-1-1,1 0,0 1,-1-1,1 0,0 1,-1-1,1 0,0 0,0 1,0-1,-1 0,1 0,0 0,0 0,-1 0,1 0,0 0,0 0,-1-1,1 1,0 0,0 0,-1-1,1 1,0 0,-1-1,1 1,0-1,-1 1,1-1,-1 1,1-1,80-243,12-17,45-101,-134 349</inkml:trace>
  <inkml:trace contextRef="#ctx0" brushRef="#br0" timeOffset="597.991">1071 678,'-130'209,"187"-297,-44 65,17-30,1 1,3 2,22-25,-55 73,0 1,0 0,-1-1,1 1,0-1,0 1,0 0,1 0,-1 0,0 0,0 0,1 0,-1 0,0 0,1 0,-1 0,1 1,-1-1,1 1,-1-1,1 1,0-1,-1 1,1 0,0 0,-1 0,1 0,-1 0,1 0,0 0,-1 1,1-1,-1 1,1-1,0 1,-1-1,1 1,-1 0,0 0,1 0,-1 0,0 0,1 0,-1 0,0 0,0 0,0 1,0-1,0 0,0 1,0 0,23 130,22 68,-46-199,1-1,0 1,0 0,0-1,0 1,-1 0,1 0,0 0,-1 0,1 0,0 0,-1 0,0 0,1 0,-1 0,1 0,-1 0,0 0,0 0,0 0,0 0,0 0,0 1,0-1,0 0,0 0,0 0,0 0,-1 0,1 0,-1 0,1 0,-1 0,1 0,-1 0,1 0,-1 0,0 0,1 0,-1 0,0-1,0 1,0 0,0-1,1 1,-1 0,0-1,0 1,0-1,0 0,0 1,-1-1,1 0,0 1,0-1,0 0,0 0,0 0,0 0,0 0,-1 0,1 0,-93-72,63 42,-43-32,56 48</inkml:trace>
  <inkml:trace contextRef="#ctx0" brushRef="#br0" timeOffset="865.673">1721 510,'-39'43,"-26"33,-3 9,6-5,8-12,14-7,8-15,6-10,6-6,7-4,1-6,3-2,-3-3,2-5</inkml:trace>
  <inkml:trace contextRef="#ctx0" brushRef="#br0" timeOffset="1312.429">1748 764,'-14'15,"0"2,0 0,2 1,0 0,1 1,1 0,1 1,0 0,0 4,8-22,0 0,1 0,-1 0,0 0,1 0,-1 0,1 0,-1 0,1 0,0 0,0 0,0 0,0 0,1 0,-1 0,0 0,1 0,-1 0,1 0,0 0,0 0,0 0,0 0,0-1,0 1,0 0,0-1,1 1,-1-1,1 1,-1-1,1 1,0-1,-1 0,1 0,0 0,0 0,0 0,0-1,0 1,0 0,0-1,0 0,0 1,0-1,0 0,0 0,0 0,0 0,0 0,0-1,0 1,0-1,0 1,0-1,0 0,0 1,1-2,133-82,-69 36,-67 47,1 0,0 1,0-1,0 0,0 0,0 1,0-1,0 1,0-1,0 1,0-1,0 1,0-1,0 1,0 0,0 0,1 0,-1 0,0-1,0 1,0 1,0-1,0 0,1 0,-1 0,0 1,0-1,0 0,0 1,0-1,0 1,0 0,0-1,0 1,0 0,0-1,0 1,-1 0,1 0,0 0,0 0,-1 0,1 0,-1 0,1 0,-1 0,1 0,-1 0,0 0,1 0,-1 0,0 0,0 0,0 1,0-1,0 0,0 0,0 3,0-1,0 1,1-1,-1 1,1-1,-1 1,1-1,0 1,0-1,1 0,-1 1,1-1,0 0,0 0,0 0,0 0,0-1,0 1,1-1,-1 1,1-1,0 0,0 0,0 0,0 0,0 0,0-1,1 1,-1-1,0 0,1 0,-1 0,1-1,-1 1,1-1,1 0,7 0,-1-1,0 0,1-1,-1 0,0-1,0 0,-1-1,1 0,-1-1,0 0,0-1,0 0,-1 0,1-1,-2 0,1-1,-1 0,0 0,-1-1,0 1,0-2,-1 0,6-8,-2 4</inkml:trace>
  <inkml:trace contextRef="#ctx0" brushRef="#br0" timeOffset="4646.749">2228 1,'8'2,"-1"1,0-1,0 2,-1-1,1 1,-1 0,1 0,-1 1,-1-1,1 1,-1 1,1-1,-2 1,1 0,0 0,-1 0,-1 1,1 0,-1-1,0 1,0 0,-1 1,0-1,0 0,0 6,50 281,-30-138,-3-53,-6-42,-3 1,-3 0,-2 0,-3 32,-4-81,0 1,-1-1,-1 0,-1 1,0-2,0 1,-1-1,-1 1,-2 2,-2 4,-1 5</inkml:trace>
  <inkml:trace contextRef="#ctx0" brushRef="#br0" timeOffset="5212.473">309 170,'-3'-1,"-1"0,0 0,0 1,1-1,-1 1,0 0,0 0,0 0,0 0,0 1,0 0,1-1,-1 2,0-1,1 0,-1 1,0-1,1 1,0 0,-1 0,1 0,0 1,0-1,0 1,-1 1,-13 14,1 1,0 0,1 1,2 1,0 0,1 1,1 0,1 1,1 0,1 1,1 0,1 0,1 0,2 1,-1 15,-1-17,-38 295,42-289,1 0,1 0,2 0,0 0,2 0,2 0,0-1,2 0,12 25,35 30,-26-53</inkml:trace>
  <inkml:trace contextRef="#ctx0" brushRef="#br0" timeOffset="8214.779">2708 1102,'-3'6,"0"0,0 0,0 0,0 1,1-1,0 1,1-1,0 1,0 0,0 0,0 0,1 5,-1 1,-1 0,1 0,-1 0,2 0,0 0,1 0,0-1,0 1,2 0,0 0,0-1,1 0,4 9,-8-20,1 1,0-1,-1 0,1 0,0 0,0 0,-1 0,1-1,0 1,0 0,0 0,0 0,0-1,0 1,0-1,1 1,-1-1,0 1,0-1,0 1,1-1,-1 0,0 0,0 0,1 0,-1 0,0 0,0 0,1 0,-1 0,0 0,0-1,0 1,1-1,-1 1,0-1,0 1,0-1,0 1,0-1,0 0,0 0,0 0,0 1,0-1,0 0,0-1,41-55,-36 47,62-86,-68 96,0-1,1 0,-1 0,0 1,1-1,-1 0,1 1,-1-1,1 0,-1 1,1-1,-1 1,1-1,0 1,-1-1,1 1,0-1,-1 1,1 0,0-1,0 1,0 0,-1 0,1-1,0 1,0 0,0 0,-1 0,1 0,0 0,0 0,0 0,-1 1,1-1,0 0,0 0,-1 1,1-1,0 0,0 1,-1-1,1 1,0-1,-1 0,1 1,0 0,-1-1,1 1,-1-1,1 1,-1 0,1-1,-1 1,0 0,1 0,-1-1,0 1,0 0,1 0,-1-1,0 1,0 0,0 0,0 0,0 0,5 58,-5-55,-3 340,12-288,0 54,-9-107,-1 1,0-1,0 0,0 0,0 0,-1 0,1 0,-1 0,0 0,0 0,0 0,0-1,0 1,-1-1,1 0,-1 0,1 0,-1 0,0 0,0 0,0-1,0 1,0-1,0 0,0 0,-1 0,1 0,0 0,-1-1,0 0,-1 1,0 0,1 0,-1-1,0 1,1-1,-1-1,0 1,1-1,-1 1,1-1,-1-1,1 1,-1-1,1 1,0-1,-1-1,1 1,0 0,1-1,-1 0,0 0,1 0,0 0,-1-1,1 1,1-1,-1 0,0 0,1 0,0 0,0 0,0-1,0 1,1 0,0-1,0 1,0-1,0 0,1 1,0-1,0 0,0 0,46-100,-33 86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50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0 571,'0'-3,"0"0,0 1,0-1,1 0,-1 1,1-1,-1 0,1 1,0-1,0 1,0-1,0 1,0 0,1-1,-1 1,1 0,-1 0,1 0,0 0,0 0,0 0,0 1,0-1,0 1,1-1,-1 1,0 0,1 0,-1 0,1 0,-1 0,1 0,0 1,-1-1,1 1,0 0,-1 0,1 0,0 0,1 0,6-2,25-5,1 1,0 2,1 1,-1 2,24 3,127-10,4-10,-179 17</inkml:trace>
  <inkml:trace contextRef="#ctx0" brushRef="#br0" timeOffset="250.062">114 797,'14'0,"19"5,9 1,2 0,-1-1,-4-2,-3-1,-4-1,-1 5,-3 0,0 0,0-1,0 3,-1 0,1-1,-5-2</inkml:trace>
  <inkml:trace contextRef="#ctx0" brushRef="#br0" timeOffset="22052.931">1693 6,'-46'0,"26"-2,1 0,0 1,-1 1,1 1,0 0,0 2,-1 0,2 1,-1 1,0 1,1 1,0 0,1 1,0 1,0 1,1 0,-15 13,22-15,0 2,1-1,1 1,0 0,0 1,1-1,0 2,1-1,0 0,0 1,2 0,-1 0,2 0,0 0,0 1,1 3,-25 205,-4 2,24-176,-2-1,-3 0,-1-1,-2 0,-2-1,-2-1,-2 0,-10 13,-40 62,69-117,0 1,0-1,0 0,0 1,0 0,0-1,0 1,1-1,-1 1,0 0,1-1,0 1,-1 0,1 0,0 0,0-1,0 1,0 0,0 0,0-1,1 1,-1 0,1 0,-1-1,1 1,0 0,-1-1,1 1,0-1,0 1,0-1,0 1,0-1,0 0,1 0,-1 1,0-1,1 0,-1 0,1 0,-1 0,1 0,0-1,-1 1,1 0,0-1,-1 0,1 1,0-1,0 0,-1 1,1-1,1 0,13 0,1-1,0 0,-1-1,1 0,-1-2,0 0,0-1,0 0,4-4,-4 4,14-5,129-30,-134 38</inkml:trace>
  <inkml:trace contextRef="#ctx0" brushRef="#br0" timeOffset="22753.221">1947 317,'28'354,"0"-110,-15-185,6-90,130-474,-110 415,-26 71</inkml:trace>
  <inkml:trace contextRef="#ctx0" brushRef="#br0" timeOffset="23354.494">2314 740,'-15'36,"0"-1,3 2,1 0,2 0,0 8,9-45,0 0,1-1,-1 1,0 0,0 0,1-1,-1 1,0 0,0 0,1-1,-1 1,0 0,1 0,-1 0,0 0,1-1,-1 1,0 0,1 0,-1 0,0 0,1 0,-1 0,0 0,1 0,-1 0,0 0,1 0,-1 0,1 0,-1 0,0 1,1-1,-1 0,0 0,0 0,1 0,-1 1,0-1,1 0,-1 0,0 0,1 1,25-47,-22 38,136-194,-116 172,-19 21,1 1,0 0,1 1,-1-1,2 1,-1 0,1 1,0 0,0 0,0 1,2 0,-9 4,0 1,0 0,0 0,0 0,0 0,0 0,1 0,-1 0,0 0,0 0,0 0,0 0,0 1,0-1,0 1,0-1,0 1,0-1,0 1,0-1,-1 1,1 0,0-1,0 1,0 0,-1 0,1 0,0-1,-1 1,1 0,-1 0,1 0,-1 0,0 0,1 0,-1 0,0 0,0 0,1 1,-1-1,0 0,0 0,0 0,0 0,2 51,-13 10,2 43,29-25,-53-79,-135-68,112 51,31 8</inkml:trace>
  <inkml:trace contextRef="#ctx0" brushRef="#br0" timeOffset="23624.058">3048 543,'-34'38,"-20"28,-1 6,4-3,10-9,8-15,9-10,9-6,2-8,4-3,2-5</inkml:trace>
  <inkml:trace contextRef="#ctx0" brushRef="#br0" timeOffset="24084.622">3077 713,'-8'15,"1"1,1 1,1-1,0 1,1 0,1 1,0-1,1 14,2-29,0 1,0-1,1 0,-1 1,1-1,-1 0,1 1,0-1,0 0,0 0,0 0,0 0,1 0,-1 0,1 0,-1 0,1-1,0 1,-1 0,1-1,0 1,0-1,0 0,0 0,1 0,-1 0,0 0,0 0,1-1,-1 1,0-1,1 1,-1-1,0 0,1 0,-1 0,1 0,-1 0,0-1,1 1,-1-1,0 1,0-1,1 0,-1 0,0 0,0 0,0-1,2 0,12-5,0-1,-1 0,0-1,0-1,-1 0,0-1,0 0,0-3,-13 13,-1 0,0 0,1 0,-1 0,1 0,0 1,-1-1,1 0,0 0,-1 1,1-1,0 0,0 1,0-1,0 1,0-1,-1 1,1 0,0-1,0 1,0 0,0-1,0 1,0 0,0 0,0 0,0 0,0 0,0 0,0 0,0 0,0 1,0-1,0 0,0 1,0-1,0 1,-1 2,0 1,0-1,0 0,0 1,1-1,-1 1,1-1,0 0,0 1,0-1,0 0,1 0,-1 0,1 0,0 0,0 0,0 0,0 0,0-1,1 1,-1-1,1 0,-1 0,1 0,0 0,0 0,0 0,0-1,0 1,1-1,-1 0,0 0,1 0,-1-1,0 1,1-1,-1 0,1 0,-1 0,1 0,-1-1,3 0,3 0,0-1,0 0,-1 0,1-1,0 0,-1-1,0 0,0 0,0-1,0 0,-1-1,0 1,0-1,0 0,-1-1,0 0,0 0,-1 0,0-1,0 0,-1 0,0 0,0 0,2-7,-2-6</inkml:trace>
  <inkml:trace contextRef="#ctx0" brushRef="#br0" timeOffset="25638.648">3725 289,'14'-1,"-1"0,1 1,-1 1,1 0,-1 1,0 0,0 1,0 1,0 0,0 0,0 1,-1 1,0 0,-1 1,1 0,-1 1,0 0,-1 1,0 0,-1 1,9 10,-8-3,0 1,-1 1,-1 0,0 0,-2 1,0-1,-1 1,-2 1,0-1,0 0,-2 1,-1-1,0 1,-2-1,-1 9,-1-12,0 0,-1-1,-1 1,0-1,-1-1,-1 1,0-1,-1 0,-1-1,0 0,-1 0,0-1,-1-1,-1 0,0-1,0 0,-1-1,-1 0,-5 2,-4 4,6-2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18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1,'-21'25,"2"0,1 2,1 0,1 2,2-1,0 2,2 0,2 0,0 1,2 0,2 1,-1 15,9 194,-1-228,1-1,0 1,0 0,1-1,1 0,0 0,1 0,0 0,1 0,0-1,0 0,2-1,-1 1,1-1,1-1,0 1,0-2,1 1,0-1,0-1,7 4,65 29,-57-30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19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82,'99'-54,"-74"44,27-5,-51 15,0-1,0 1,0 0,-1-1,1 1,0 0,0 0,0 0,0 0,0-1,-1 1,1 0,0 1,0-1,0 0,0 0,0 0,-1 0,1 1,0-1,0 0,0 1,0-1,-1 1,1-1,0 1,-1-1,1 1,0-1,-1 1,1 0,-1-1,1 1,-1 0,1 0,-1-1,1 1,-1 0,0 0,1 0,-1-1,0 1,0 0,0 0,0 0,1 0,-1 0,-1 0,1-1,0 1,0 0,0 0,0 0,0 0,-1 0,1 0,-56 80,50-75,-1 1,1 0,0 0,1 1,-1 0,2 0,-1 0,1 0,0 1,-1 5,4-11,1-1,0 1,0-1,0 1,0-1,0 1,0-1,1 1,-1-1,1 1,0-1,-1 0,1 1,0-1,1 0,-1 0,0 0,1 1,-1-1,1-1,-1 1,1 0,0 0,0-1,0 1,0-1,0 1,0-1,0 0,1 0,-1 0,0 0,1 0,0 0,87 12,-4-30,-61 12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1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47,'20'-5,"19"-2,10 1,0 1,-4 1,-3 2,-6 1,-2 1,-4 0,-1 0,-1 0,-1-4,0-2,-4 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20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36,'20'20,"-1"1,0 1,-2 1,-1 1,-1 0,-1 1,-1 1,-1 0,-2 0,0 1,-2 1,-1-1,-1 1,-1 0,-2 1,0 9,38 131,-41-168,0 0,0 0,1 0,-1-1,0 1,1 0,-1 0,1-1,-1 1,0 0,1 0,0-1,-1 1,1-1,-1 1,1-1,0 1,-1-1,1 1,0-1,0 1,-1-1,1 0,0 1,0-1,0 0,-1 0,1 0,0 1,0-1,0 0,0 0,-1 0,1-1,0 1,0 0,0 0,-1 0,1 0,0-1,0 1,0 0,-1-1,1 1,0-1,-1 1,1-1,0 1,-1-1,1 1,0-1,-1 0,1 1,-1-1,1 0,-1 0,0 1,1-2,27-45,-27 47,36-88,-3-3,-4 0,-2-13,9-24,-8 46,-23 63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0,'-14'39,"-5"17,0 3,5-2,3-12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2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78,'-163'202,"270"-324,-75 94,1 2,2 1,0 1,2 2,7-2,-43 23,1 0,-1 0,1 0,0 1,-1-1,1 0,0 1,-1-1,1 1,0-1,0 1,0 0,-1 0,1 0,0 0,0 0,0 0,0 0,-1 1,1-1,0 0,0 1,-1 0,1-1,0 1,-1 0,1 0,-1 0,1 0,-1 0,1 0,-1 1,0-1,0 0,1 1,-1-1,0 1,0-1,0 1,-1 0,1-1,0 1,-1 0,1-1,-1 1,1 0,-1 0,0 0,0-1,0 1,0 0,0 0,-1 170,1-169,0-1,-1 1,1-1,-1 1,0-1,0 1,0-1,0 1,0-1,0 0,-1 0,1 0,-1 1,1-2,-1 1,0 0,0 0,0 0,0-1,0 1,0-1,-1 0,1 1,0-1,-1 0,1 0,-1-1,1 1,-1 0,1-1,-1 0,1 1,-1-1,0 0,1 0,-1-1,1 1,-1 0,1-1,-1 0,1 1,-1-1,1 0,-1 0,1-1,0 1,0 0,-274-71,252 70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2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1,'-53'57,"1"3,4 2,-25 42,64-90,0-4,2 1,-1 1,2-1,-1 1,1 0,1 0,1 1,-1 0,2 0,0 0,-1 5,6 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22.3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57,'0'6,"0"-1,0 1,1-1,-1 0,1 1,0-1,1 0,-1 0,1 0,0 0,0 0,1 0,-1 0,1-1,0 1,1-1,-1 0,1 0,-1 0,1 0,1 0,-1-1,0 0,1 0,-1 0,1-1,0 1,0-1,0 0,0-1,0 1,1-1,-1 0,0 0,1-1,-1 1,1-1,-1-1,0 1,1-1,-1 0,0 0,1 0,-1-1,0 1,0-1,0-1,0 1,-1-1,2-1,8-8,-13 10,-1 0,1 1,0-1,0 1,0-1,0 1,0-1,0 1,0 0,0-1,0 1,1 0,-1 0,1 0,-1 0,1 0,-1 0,1 0,-1 1,1-1,0 0,0 1,-1 0,1-1,0 1,0 0,-1 0,1 0,0 0,0 0,-1 0,1 0,0 1,0-1,-1 1,1-1,0 1,-1 0,1 0,-1-1,1 1,-1 0,1 0,-1 1,0-1,1 0,-1 0,0 1,0-1,6 10,-6-7,0-1,0 1,1-1,0 1,-1-1,1 0,0 0,0 0,1 0,-1 0,1 0,-1-1,1 1,0-1,0 0,0 0,0 0,1 0,-1 0,0-1,1 0,-1 1,1-1,-1 0,1-1,0 1,-1-1,1 1,0-1,-1 0,1-1,0 1,1-1,3-1,-1-1,0 0,0 0,0 0,-1-1,1 0,-1 0,0-1,0 0,-1 0,1 0,-1 0,0-1,0 0,-1 0,0-1,0 1,0-1,-1 0,0 0,-1 0,1 0,-1 0,0-5,19-51,-16 44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22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0,'56'70,"-2"2,-3 2,-4 2,-3 2,11 32,-48-95,0-1,-1 1,-1 0,0 0,-1 0,0 1,-2-1,0 1,0 0,-2 0,0 0,0-1,-2 1,0 0,-1 0,0-1,-1 0,-1 1,-1-1,0-1,0 1,-2-1,0-1,0 1,-8 7,-112 78,100-81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23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1,'-13'48,"3"2,1 0,3 0,2 1,2-1,3 19,-1-37,1 1,2-1,1 0,1 0,2 0,2-1,0 0,2 0,1-1,2-1,1 0,1-1,1 0,13 13,-21-28,0 0,1-1,1-1,0 1,0-2,1 1,0-2,1 0,0 0,1-1,0-1,0 0,0-1,1-1,5 2,4-4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23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1,'3'5,"1"1,-1 1,0-1,-1 0,0 1,0 0,0-1,-1 1,1 0,-2 0,1 0,-1 0,0 0,-1 0,1-1,-1 1,-1 0,1 0,-1-1,-1 1,-1 4,-79 131,-2-59,68-73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23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1,'19'33,"16"17,7 4,0-3,-1-9,-8-7,-4-10,-3-9,-6-8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24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19,'33'-5,"-12"0,1 2,-1 0,1 1,0 2,0 0,0 1,0 1,9 3,-29-5,-1 0,0 0,1 1,-1-1,1 0,-1 1,0-1,0 1,1-1,-1 1,0 0,0 0,1-1,-1 1,0 0,0 0,0 0,0 0,0 0,-1 0,1 1,0-1,0 0,-1 0,1 0,-1 1,1-1,-1 0,1 1,-1-1,0 1,0-1,0 0,0 1,0-1,0 1,0-1,0 0,0 1,-1-1,-31 55,9-20,22-33,0-1,1 1,-1-1,1 1,-1-1,1 1,0 0,0-1,0 1,0-1,1 1,-1-1,1 1,-1 0,1-1,0 1,0-1,0 0,0 1,1-1,-1 0,1 0,-1 0,1 0,0 0,-1 0,1 0,0 0,0-1,1 1,-1-1,0 0,0 1,2-1,84 26,-62-25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24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0,'36'8,"-1"2,-1 1,0 2,0 1,-1 2,2 2,-27-9,-1 0,0 0,0 0,-1 1,0 0,0 1,-1-1,-1 1,0 0,0 0,-1 0,0 0,-1 1,0-1,-1 1,-1 0,0-1,0 1,-1 0,-2 8,3-6,-1 441,31-116,-30-327,1 14,-1 1,-1 0,-2-1,0 1,-2-1,-3 9,7-34,1 0,-1 0,1 0,-1 0,0 0,0 0,0 0,0 0,1 0,-1 0,0 0,0 0,-1-1,1 1,0 0,0-1,0 1,0-1,-1 1,1-1,0 0,0 1,-1-1,1 0,0 0,-1 0,1 0,0 0,0 0,-1 0,1-1,0 1,0 0,-1-1,1 1,0-1,0 1,0-1,-1 0,1 1,0-1,0 0,0 0,0 0,1 0,-1 0,0 0,0 0,0 0,1 0,-1 0,0-1,-16-10,3 6,0 1,0 0,-1 1,1 1,-1 0,0 1,0 0,0 1,0 1,-3 1,-7-1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25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1,'0'0,"0"9,-4 9,-3 5,1 4,2 2,-5 1,1 0,1 0,2 0,-4-1,1 0,1-1,2 0,1-4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25.3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0,'-33'39,"-27"21,-1 7,3-4,8-8,12-14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6:2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12,'187'-10,"-186"10,0 0,1-1,-1 1,0 0,0 0,0 0,0 0,0 0,0 0,0 0,1 0,-1 0,0 0,0 0,0 1,0-1,0 1,0-1,0 1,0-1,0 1,0-1,0 1,0 0,0-1,-1 1,1 0,0 0,0 0,-1 0,1 0,-1 0,1 0,0 0,-1 0,0 0,1 0,-1 0,0 0,0 0,1 0,-1 0,0 0,0 1,0-1,0 0,0 0,-1 0,1 0,0 0,0 0,-1 0,1 0,-1 0,1 0,-1 0,1 0,-1 0,0 0,1 0,-1 0,0 0,-118 91,117-91,0-1,0 1,0 1,0-1,0 0,0 0,0 1,0-1,1 1,-1 0,0-1,1 1,0 0,-1 0,1 0,0 0,0 0,0 0,0 0,1 0,-1 1,0-1,1 0,0 0,-1 1,1-1,0 0,0 1,0-1,1 0,-1 0,0 1,1-1,0 0,-1 0,1 0,0 1,0-1,0 0,0 0,1 0,-1-1,0 1,1 0,0 0,-1-1,1 1,0-1,0 1,0-1,46 9,-24-9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1 217,'7'-3,"32"-14,1 2,1 2,1 1,-1 3,19-2,-42 11,0 1,0 1,0 0,0 1,0 1,-1 1,0 0,0 1,14 8,20 5,-50-18,1 0,0 0,-1 1,1-1,0 0,0-1,0 1,0 0,0 0,0-1,0 1,0-1,0 0,0 0,0 0,0 0,0 0,0 0,0 0,0-1,0 1,0-1,0 1,0-1,0 0,0 0,0 0,0 0,-1 0,1 0,0 0,-1-1,1 1,-1-1,1 1,-1-1,0 1,1-1,-1 0,0 0,0 0,-1 1,1-1,0 0,0 0,-1 0,1 0,-1 0,0 0,0-2,-2-5,-1-1,-1 1,0 0,0 0,0 0,-1 0,-1 1,0 0,0 0,0 1,-1-1,0 1,0 1,-1-1,0 1,0 1,0 0,-1 0,-2-1,-41-6,47 16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0 706,'73'27,"-31"-16,1-3,0-1,0-2,1-2,-1-2,40-5,2 3,-73 1</inkml:trace>
  <inkml:trace contextRef="#ctx0" brushRef="#br0" timeOffset="243.29">0 1073,'39'5,"31"-3,9-3,-5 0,-9 0,-11 0,-11 0,-11 0</inkml:trace>
  <inkml:trace contextRef="#ctx0" brushRef="#br0" timeOffset="1316.428">1185 424,'-52'106,"5"2,-29 103,27 20,49-228,-1-1,0 1,1-1,0 1,-1 0,1-1,0 1,0 0,0-1,1 1,-1 0,1-1,-1 1,1-1,0 1,0-1,0 1,1-1,-1 0,0 0,1 1,-1-1,1 0,0 0,0 0,0-1,0 1,0 0,0-1,0 1,1-1,-1 0,0 0,1 1,-1-2,1 1,-1 0,1 0,0-1,-1 0,1 1,-1-1,1 0,0 0,-1-1,1 1,0 0,-1-1,1 0,1 0,12-6,0 0,0-1,-1-1,0-1,0 0,-1 0,-1-2,0 0,10-10,-12 11,24-24,-7 4</inkml:trace>
  <inkml:trace contextRef="#ctx0" brushRef="#br0" timeOffset="1582.457">1636 565,'-14'16,"-21"19,2 2,2 2,1 1,2 1,2 1,2 2,1 0,-3 16,24-56,0 0,0 0,1 0,0 0,0 0,0 0,0 1,1-1,-1 0,1 1,0-1,0 0,1 0,-1 1,1-1,0 0,0 0,1 0,-1 0,1 0,0 0,0 0,0-1,0 1,1-1,-1 1,1-1,0 0,0 0,0 0,1 0,-1-1,1 1,-1-1,1 0,0 0,0 0,0-1,0 1,0-1,0 0,2 0,8-1,-1 0,0-1,1 0,-1-2,0 1,0-2,0 1,0-2,-1 0,0 0,0-1,0-1,-1 0,0 0,0-1,-1-1,0 0,0 0,-1-1,0 0,-1-1,0 1,-1-2,0 1,0-1,-2 0,1 0,-2-1,1 0,-2 1,0-1,0-1,-1 1,0-6,-1 5,0 1,0-1,-1 0,-1 1,0-1,-1 1,0-1,-1 1,-1 0,0 0,-1 0,0 0,-1 1,0 0,-1 0,0 1,-1 0,0 0,-3-2,8 11,0-1,0 1,0 0,0 0,-1 0,1 1,-1-1,1 1,-1-1,1 1,-1 0,0 1,0-1,1 1,-1 0,0-1,0 2,0-1,1 0,-1 1,0 0,-2 0,-12 5</inkml:trace>
  <inkml:trace contextRef="#ctx0" brushRef="#br0" timeOffset="1933.79">2060 650,'-30'19,"0"1,2 1,0 2,2 1,0 1,2 1,1 1,-9 15,29-39,0 0,0 0,1 0,-1 1,1 0,-1-1,1 1,1 0,-1 0,0 0,1 0,0 0,0 1,0-1,0 0,1 0,0 1,0-1,0 0,0 1,1-1,-1 0,1 0,0 1,1-1,-1 0,1 0,-1 0,1 0,1-1,-1 1,0 0,4 0,0 0,0 0,0-1,0 0,0 0,1 0,-1-1,1 1,0-2,-1 1,1-1,0 0,0 0,0-1,0 0,0 0,0-1,0 0,0 0,4-2,134-50,-126 44,-1 0,0-1,0-1,-1-1,-1 0,0-1,0-1,-2 0,0-1,0-1,-1 0,-1-1,-1 0,0-1,-2 0,0-1,-1 0,0 0,-2-1,0 1,-2-1,0-1,0-8,-4 23,-1-1,0 1,-1-1,1 1,-1 0,-1 0,1 0,-1 0,0 0,0 1,0-1,-1 1,0 0,0 0,-1 0,1 0,-1 1,0 0,0 0,0 0,-1 1,0 0,1 0,-1 0,0 0,0 1,0 0,-1 0,1 1,0 0,-1 0,1 1,-1-1,1 1,-1 1,1-1,-1 1,1 0,0 1,-1-1,-2 2,-72 51,63-36</inkml:trace>
  <inkml:trace contextRef="#ctx0" brushRef="#br0" timeOffset="2315.945">2653 311,'0'9,"0"19,0 8,0 8,-5 1,-2-2,1-3,1 0,2-1,0-3,2-2,1-2,0-3,0 0,0-10,5-14,2-12,0-5</inkml:trace>
  <inkml:trace contextRef="#ctx0" brushRef="#br0" timeOffset="2594.696">2936 340,'-34'28,"-21"15,0 5,13-6,19-11,18-4,15-8,10-7,2-1,2-2,2-2,-4 2,0-1,-5 4,0-1,-2-2</inkml:trace>
  <inkml:trace contextRef="#ctx0" brushRef="#br0" timeOffset="3043.605">3048 763,'30'-61,"3"2,2 1,29-33,-16 48,-47 44,1 0,0-1,-1 1,1 0,-1 0,1 1,-1-1,1 0,-1 0,0 1,0-1,0 1,0-1,0 1,0 0,0-1,0 1,0 0,-1-1,1 1,-1 0,1 0,-1 0,0-1,0 1,0 0,0 0,0 0,0 0,0 0,-1 0,4 14,-2-14,0-1,-1 1,1-1,0 1,0-1,0 1,0-1,0 0,0 0,0 0,1 1,-1-1,0 0,1-1,-1 1,1 0,-1 0,1 0,-1-1,1 1,-1-1,1 1,0-1,-1 0,1 0,0 0,-1 0,1 0,0 0,-1 0,1 0,0-1,-1 1,1 0,-1-1,1 0,-1 1,1-1,60-32,-60 32,5-3,-5 1,1 1,-1 0,0 0,1 0,-1 0,1 0,0 1,-1-1,1 1,0 0,0 0,0 0,0 0,0 0,0 1,0-1,1 1,-1 0,0 0,0 0,0 1,0-1,0 0,0 1,0 0,0 0,0 0,0 0,0 1,0-1,0 1,0-1,61 62,-48-53</inkml:trace>
  <inkml:trace contextRef="#ctx0" brushRef="#br0" timeOffset="3302.034">4092 283,'-766'652,"450"-390,296-246,4-3</inkml:trace>
  <inkml:trace contextRef="#ctx0" brushRef="#br0" timeOffset="3717.468">3754 904,'-26'30,"2"2,1 1,2 0,1 2,-11 28,29-62,1 1,-1-1,1 1,0-1,0 1,0 0,0 0,0-1,0 1,0 0,1 0,-1 0,1 0,-1 0,1 0,0 0,0 0,0 0,0-1,0 1,0 0,0 0,0 0,1 0,-1 0,1 0,0 0,0 0,-1 0,1-1,0 1,0 0,1-1,-1 1,0-1,0 1,1-1,-1 1,1-1,0 0,-1 0,1 0,0 0,-1 0,1 0,0 0,0-1,0 1,0-1,0 1,0-1,12-4,0 0,0-1,0-1,-1 0,0-1,0 0,-1-1,10-9,18-8,-20 12,-7 4,0 1,0 1,1 0,0 0,0 1,0 1,1 0,7 0,-21 5,1-1,0 1,0 0,-1-1,1 1,0 0,0 0,-1 0,1 1,0-1,0 0,-1 1,1-1,0 1,-1-1,1 1,0 0,-1 0,1 0,-1 0,1 0,-1 0,0 0,1 0,-1 0,0 1,0-1,0 1,0-1,0 1,0-1,0 1,-1-1,1 1,0 0,-1-1,1 1,-1 0,0 0,0 0,-7 76,4-59,2-17,1 0,-1 0,1 1,0-1,0 0,0 0,0 0,0 1,0-1,0 0,1 0,-1 0,1 0,0 0,-1 0,1 0,0 0,0 0,1 0,-1 0,0 0,1-1,-1 1,0 0,1-1,0 1,0-1,14 7</inkml:trace>
  <inkml:trace contextRef="#ctx0" brushRef="#br0" timeOffset="4816.609">3810 621,'-2'26,"-2"1,-1-1,-1 0,-1-1,-1 0,-1 0,-2-1,-10 20,-38 104,53-124</inkml:trace>
  <inkml:trace contextRef="#ctx0" brushRef="#br0" timeOffset="8169.299">1072 0,'-4'1,"-1"-1,0 1,1 0,0 0,-1 0,1 0,0 1,-1 0,1 0,0 0,0 0,1 1,-1-1,0 1,1 0,0 0,-1 1,1-1,0 1,1-1,-3 4,1-2,-27 35,2 2,2 2,2 0,2 1,1 2,3 0,2 1,2 1,2 0,2 1,3 0,1 1,3 0,3 46,-1-52,2-1,3 0,1 1,2-1,2 0,3 1,-8-32,1 0,1 0,0 0,0-1,1 0,1 0,0-1,0 0,1 0,1 0,0-1,0-1,1 1,0-1,1-1,0 0,0-1,1 0,0-1,0 0,12 4,51 6,-44-14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2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677 396,'-141'304,"139"-300,-1 0,0 0,1 0,-1 1,1-1,1 1,-1 0,0 0,1-1,0 1,0 0,1 0,0 0,-1 0,1 0,1 0,-1 0,1 0,0 0,0 0,0-1,1 1,0 0,0-1,0 1,0-1,1 1,0-1,-1 0,2 0,-1-1,0 1,1 0,0-1,-1 0,3 1,10 1,0-1,0-1,1 0,-1-1,1-1,0 0,-1-2,1 0,0 0,19-1,15-4,-32-1</inkml:trace>
  <inkml:trace contextRef="#ctx0" brushRef="#br0" timeOffset="365.1">480 227,'43'-34,"19"-15,4-5,-4 7,-14 17,-14 17,-13 17,-5 12,-6 8,1-1,3 2,4-4,3-1,4-3,2-6,-4-3</inkml:trace>
  <inkml:trace contextRef="#ctx0" brushRef="#br0" timeOffset="775.63">0 2,'34'48,"15"39,0 16,-9-2,-11-12,-10-12,-9-9,-6-12,-8-5,-8-7,-3-2,-2-2,-5 1,-7-1,-3-4,-2-2,5-7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5:13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1 159,'109'-115,"-108"113,-1 1,1 0,0-1,-1 1,1 0,0 0,0 0,-1-1,1 1,0 0,0 0,0 0,0 0,1 1,-1-1,0 0,0 0,0 1,1-1,-1 0,0 1,1-1,-1 1,1 0,-1 0,0-1,1 1,-1 0,1 0,-1 0,1 0,-1 1,0-1,1 0,-1 0,1 1,-1-1,0 1,1 0,-1-1,0 1,0 0,1 0,-1-1,0 1,0 0,0 0,0 0,0 0,0 1,-1-1,1 0,0 0,0 0,0 2,43 228,-7-5,-9-30,-28-191,1 1,-1 0,1 0,0-1,0 1,0 0,1 0,0 0,0-1,1 1,-1-1,1 0,0 0,1 0,-1 0,3 2,-5-7,1 0,-1 0,1-1,-1 1,1-1,-1 1,0-1,1 1,-1-1,0 0,1 0,-1 0,0 1,0-1,0 0,0-1,0 1,0 0,0 0,0 0,0 0,-1-1,1 1,-1 0,1-1,0 1,-1-1,0 1,1-1,0-1,102-258,-64 171,3 3,4 1,55-76,-43 92,-53 68</inkml:trace>
  <inkml:trace contextRef="#ctx0" brushRef="#br0" timeOffset="1533.947">1524 328,'-9'24,"-14"23,-6 7,-4 0,4-5,1-5,2-6,0 0,0-1,-1-2,-1-3,5-2,2 0,3-2,11-5,6-11,3-8</inkml:trace>
  <inkml:trace contextRef="#ctx0" brushRef="#br0" timeOffset="2117.675">2033 385,'-18'4,"-25"5,1 1,1 2,0 1,1 3,0 1,1 2,1 2,-7 7,43-28,0 1,1-1,-1 1,1 0,-1 0,1-1,0 1,-1 0,1 0,0 1,0-1,-1 0,1 0,0 1,0-1,0 0,1 1,-1-1,0 1,0-1,1 1,-1-1,1 1,0 0,-1-1,1 1,0 0,0-1,0 1,0 0,0-1,0 1,0 0,1-1,-1 1,1-1,-1 1,1 0,0-1,-1 1,1-1,0 0,0 1,0-1,0 0,0 1,0-1,1 0,-1 0,0 0,1 0,-1 0,0 0,1 0,158 13,-159-14,-1 0,1 0,0 1,0-1,0 0,0 1,-1-1,1 1,0-1,-1 1,1-1,0 1,-1-1,1 1,0 0,-1 0,1-1,-1 1,1 0,-1 0,0-1,1 1,-1 0,0 0,0 0,1-1,-1 1,0 0,0 0,0 0,0 0,0 0,0 0,0-1,0 1,-1 0,1 0,0 0,0 0,-1 0,1-1,0 1,-1 0,1 0,-1-1,1 1,-1 0,0-1,1 1,-32 33,3-11,14-13,0 2,1 0,1 0,0 1,0 1,2 0,-1 1,2 0,-3 5,12-18,0 0,0 0,0 0,1 0,-1 0,0 0,1 0,-1 0,1 0,0 0,0 0,0 0,0 0,0 0,0 1,0-1,1 0,-1 0,1 0,-1 0,1 0,0 0,0 0,0 0,0-1,0 1,0 0,1 0,-1-1,0 1,1-1,0 1,-1-1,1 0,0 0,-1 1,1-1,0 0,0-1,0 1,0 0,0-1,0 1,0-1,0 1,1-1,-1 0,1 0,10 0,0 0,0-1,-1-1,1 0,-1 0,1-2,-1 1,0-2,0 1,-1-2,1 1,8-7,14-5,-10 6</inkml:trace>
  <inkml:trace contextRef="#ctx0" brushRef="#br0" timeOffset="97878.164">847 244,'-2'60,"0"-36,2-1,0 0,1 0,1 0,1 0,2 0,6 21,-11-42,0-1,0 0,1 1,-1-1,0 0,1 0,-1 0,1 1,-1-1,1 0,0 0,-1 0,1 0,0 0,0 0,0 0,0 0,0 0,0-1,0 1,0 0,0 0,0-1,0 1,0-1,1 1,-1-1,0 0,0 1,1-1,-1 0,0 0,1 0,-1 0,0 0,0 0,1 0,-1 0,0 0,0-1,1 1,-1-1,0 1,0-1,0 1,1-1,-1 1,0-1,0 0,49-52,-41 43,0-3,1 2,0-1,0 2,1-1,0 1,1 1,0 0,13-7,-22 16,0 0,-1 0,1 0,0 0,-1 0,1 1,-1-1,1 1,-1-1,1 1,-1 0,1 0,-1 1,0-1,1 0,-1 1,0-1,0 1,0 0,0-1,0 1,-1 0,1 0,-1 0,1 1,-1-1,0 0,1 1,-1-1,0 0,-1 1,1-1,0 1,-1 0,1-1,-1 1,0-1,0 1,25 44,-23-46,-1 0,1 0,-1-1,0 1,1 0,0 0,-1-1,1 1,-1-1,1 0,0 1,-1-1,1 0,0 0,-1 0,1 0,0 0,-1 0,1-1,0 1,-1-1,1 1,-1-1,1 1,-1-1,1 0,-1 0,1 0,-1 0,0 0,1 0,-1 0,0 0,0 0,0-1,1 0,36-53,-37 54,109-253,-72 182,-27 54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0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1,'-24'28,"-13"20,-5 6,1 4,1-4,4-6,7-6,4-6,1-4,6-2,0-2,3-1,0 0,2 0,3-5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1 162,'0'-1,"0"0,0 0,0 0,0 0,1 0,-1 0,1 0,-1 0,0 0,1 0,-1 0,1 1,0-1,-1 0,1 0,0 0,0 1,-1-1,1 0,0 1,0-1,0 1,0-1,0 1,0-1,-1 1,1 0,0-1,0 1,0 0,1 0,-1 0,0 0,0 0,0 0,0 0,0 0,0 0,0 0,0 1,0-1,0 0,0 1,0-1,0 0,-1 1,1 0,0-1,0 1,0-1,0 1,-1 0,1 0,0-1,-1 1,1 0,-1 0,1 0,-1 0,1 0,0 0,27 63,67 365,-74-331,-13-51,3-1,1 0,3-1,3 5,5-14,-23-36,1 1,-1-1,1 1,-1-1,1 1,-1-1,1 1,-1-1,1 0,-1 1,1-1,-1 0,1 1,0-1,-1 0,1 0,-1 0,1 0,0 1,-1-1,1 0,0 0,-1 0,1 0,0 0,-1-1,1 1,0 0,-1 0,1 0,-1 0,1-1,0 1,-1 0,1-1,-1 1,1 0,-1-1,1 1,-1-1,1 1,-1-1,1 1,-1-1,0 1,1-1,-1 1,0-1,1 0,-1 1,0-1,0 1,0-1,1 0,-1 1,0-1,0 0,0 1,0-1,0 0,0 1,85-426,-54 300,6 1,20-39,16-1,-67 166,-5 10</inkml:trace>
  <inkml:trace contextRef="#ctx0" brushRef="#br0" timeOffset="4748.253">762 641,'-225'287,"222"-285,2 0,0 1,0-2,0 1,-1 0,1 0,-1 0,1 0,-1-1,0 1,1-1,-1 0,0 1,0-1,0 0,0 0,0 0,-1 0,1 0,0-1,0 1,-1-1,1 1,0-1,11-40,13 3,2 0,2 1,2 2,1 1,1 1,1 1,13-6,-35 29,45-30,-53 37,0 0,0 1,1-1,-1 1,0-1,0 1,1-1,-1 1,0 0,1 0,-1-1,0 1,0 0,1 0,-1 1,0-1,1 0,-1 0,0 1,1-1,-1 0,0 1,0-1,1 1,-1 0,0-1,0 1,0 0,0 0,0 0,0 0,0 0,0 0,0 0,-1 0,1 0,0 0,-1 0,1 0,-1 1,1-1,-1 0,1 0,11 135,18 27,-30-162,1 0,-1 0,0 0,1 0,-1 0,0 0,0 0,0-1,0 1,0 0,0 0,0 0,0 0,0 0,0 0,-1 0,1 0,0 0,-1 0,1 0,-1 0,1 0,-1 0,1-1,-1 1,1 0,-1 0,0-1,0 1,1 0,-1-1,0 1,0-1,0 1,1-1,-1 1,0-1,0 0,0 1,0-1,0 0,0 0,0 0,0 1,0-1,0 0,0 0,0-1,0 1,0 0,0 0,0 0,0-1,0 1,0-1,-58-18,-134-49,175 60</inkml:trace>
  <inkml:trace contextRef="#ctx0" brushRef="#br0" timeOffset="5962.603">1299 586,'3'-15,"0"-1,-11 22,-57 94,-91 136,137-209,1 1,2 0,0 1,3 1,0 1,2 0,-4 18,16-13,6-31</inkml:trace>
  <inkml:trace contextRef="#ctx0" brushRef="#br0" timeOffset="6678.569">1666 839,'-1'-4,"0"0,0 0,0-1,-1 1,0 0,1 0,-1 1,-1-1,1 0,0 1,-1-1,0 1,0 0,0-1,0 1,0 1,-1-1,1 1,-1-1,0 1,0 0,0 0,0 0,0 1,0 0,0 0,0 0,-1 0,1 0,0 1,-1 0,1 0,0 0,-1 0,1 1,0 0,-1-1,1 2,0-1,0 0,0 1,0 0,0 0,0 0,-4 0,-1 0,0 1,1 0,0 0,0 1,0 0,0 0,0 1,1 0,0 1,0-1,0 1,1 1,0-1,0 1,1 0,0 0,0 1,0 0,1 0,0 0,1 0,0 0,0 1,0 4,4-10,0 1,0-1,1 1,0-1,-1 1,1-1,0 0,1 0,-1 0,1 0,-1 0,1-1,0 1,0-1,0 1,0-1,0 0,1-1,-1 1,1 0,-1-1,1 0,-1 0,1 0,0 0,0 0,-1-1,1 0,0 0,0 0,0 0,-1 0,1-1,0 0,0 0,1 0,19 1,-23 0,-1 0,1-1,0 1,-1 0,1 0,0 0,-1-1,1 1,0 0,0 0,-1 0,1 0,0 0,-1 0,1 0,0 1,0-1,-1 0,1 0,0 0,-1 1,1-1,-1 0,1 1,0-1,-1 1,1-1,-1 1,1-1,-1 1,1-1,-1 1,1-1,-1 1,0-1,1 1,-1 0,0-1,1 1,-1 0,0-1,0 1,0 0,0-1,0 1,0 0,0 0,0-1,0 1,0 0,0-1,0 1,0 0,0-1,-1 1,1 0,0-1,0 1,-1 0,1 0,-34 32,31-30,-128 112,129-113,1 0,-1 0,1 0,0 0,0 1,-1-1,1 1,1-1,-1 1,0-1,1 1,-1-1,1 1,0 0,0-1,0 1,0 0,0-1,1 1,-1-1,1 1,-1-1,1 1,0-1,0 1,0-1,1 0,-1 1,0-1,1 0,0 0,-1 0,1 0,0 0,0 0,0-1,0 1,0-1,1 1,99 36,-89-36,-1-2,1 0,0 0,-1-1,1 0,-1-1,1-1,-1 0,5-2,2-1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1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0 380,'28'-33,"93"-87,-120 119,0 0,0 0,0 0,0 0,0 0,0 0,0 1,1-1,-1 0,0 1,1-1,-1 1,0-1,1 1,-1 0,1-1,-1 1,0 0,1 0,-1 0,1 0,-1 0,1 1,-1-1,0 0,1 1,-1-1,0 1,1-1,-1 1,0 0,1-1,-1 1,0 0,0 0,0 0,0 0,0 0,0 0,0 0,0 0,0 0,-1 1,1-1,0 0,-1 1,1-1,-1 0,1 1,-1-1,0 0,0 1,1-1,-1 1,0-1,0 1,0-1,-1 0,1 1,0-1,1 5,0 1,0-1,1 0,-1 0,1-1,1 1,-1 0,1-1,0 1,1-1,-1 0,1 0,0 0,0-1,0 1,1-1,0 0,-1 0,2-1,-1 1,0-1,1 0,-1 0,1-1,0 0,0 0,0 0,0-1,0 0,5 1,7 0,-1-1,1 0,0-1,0-1,0-1,0-1,-1 0,1-1,-1-1,0 0,0-2,-1 0,0 0,0-2,-1 0,0 0,0-2,-1 0,0-1,-1 0,-13 12,16-14,-1 0,0-1,-1 0,-1-1,0-1,-1 0,-1-1,0 0,6-18,-1-36,-17 55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6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0 259,'36'-11,"8"-6,2 2,0 3,1 1,0 2,1 3,28 0,213 38,-155-38,-133 6,0 0,-1 0,1 0,-1-1,1 1,-1 0,1 0,-1-1,1 1,-1 0,1-1,-1 1,1-1,-1 1,1 0,-1-1,0 1,1-1,-1 1,0-1,1 0,-1 1,0-1,0 1,0-1,1 1,-1-1,0 0,0 1,0-1,0 1,0-1,0 0,0 1,0-1,0 1,0-1,-1 1,1-1,0 0,0 1,-1-1,1 1,0-1,0 1,-1-1,1 1,-1-1,1 1,0-1,-1 1,1 0,-1-1,1 1,-1 0,1-1,-1 1,1 0,-1 0,0-1,1 1,-1 0,0 0,-41-27,36 23,-161-120,150 108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1,'29'5,"28"1,10 0,3-6,-6-3,-9-1,-4 1,-6 0,-5 0,-6 2,-3 0,-3 1,0 0,-1 0,0 0,-4 1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5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1,'44'10,"37"-3,15-1,1-2,-7-2,-8-1,-10-1,-11-1,-12 1,-14 0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5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1 145,'176'-115,"-173"112,-1 0,1 1,1-1,-1 1,0-1,1 1,-1 0,1 1,-1-1,1 1,0-1,0 1,-1 0,1 0,0 1,0-1,0 1,0 0,0 0,0 0,0 1,0-1,0 1,0 0,0 0,0 1,-1-1,1 1,0-1,-1 1,0 0,2 1,18 27,-1 0,-1 2,-2 0,-1 1,-2 1,10 30,-13-34,-2 0,-1 1,-1 1,-2 0,-1 0,-1 0,-2 0,-1 1,-2 0,-1-1,-1 1,-2-1,-2 1,-1-2,-1 1,-11 28,12-48,1 0,-2 0,0 0,0-1,-1-1,0 1,-1-1,0-1,-1 0,1 0,-2-1,1 0,-1-1,-1-1,1 0,-13 4,23-9,-1 0,1 0,0-1,-1 1,1-1,-1 1,1-1,-1 0,1 0,-1 0,1-1,-1 1,1 0,-1-1,1 0,-1 1,1-1,0 0,-1 0,1 0,0-1,0 1,0 0,0-1,0 0,0 1,0-1,1 0,-1 0,1 0,-1 0,1 0,0 0,-1-1,1 1,0 0,1-1,-1 1,0 0,1-1,-1 1,1-1,0 1,0-1,0 1,0-1,0 1,0-1,1-1,6-32,1 0,2 1,2 0,1 0,1 1,14-22,7-20,-3 7,-17 45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8:46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1 382,'112'-120,"6"4,23-10,-140 125,-1 0,1-1,0 1,-1 0,1 0,0 0,0 0,0 0,0 0,0 0,0 0,0 0,1 0,-1 1,0-1,0 0,1 1,-1-1,0 1,1-1,-1 1,1 0,-1 0,0 0,1 0,-1-1,1 2,-1-1,0 0,1 0,-1 0,1 1,-1-1,0 1,0-1,1 1,-1-1,0 1,0 0,1 0,-1-1,0 1,0 0,0 0,0 0,0 0,0 1,-1-1,2 1,44 159,21-51,-56-93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7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1,'-34'38,"-10"27,-4 3,7-6,11-8,5-9,7-7,2-10,3-5,5-7</inkml:trace>
  <inkml:trace contextRef="#ctx0" brushRef="#br0" timeOffset="487.809">702 113,'-9'-3,"1"2,0-1,-1 1,1 0,-1 1,1 0,-1 0,1 1,0 0,-1 0,-6 3,10-3,-14 3,0 1,0 1,1 1,0 0,0 2,1 0,0 0,0 2,1 0,0 1,1 1,1 0,-11 13,23-25,1 0,-1 1,1-1,-1 0,1 1,0-1,0 1,-1-1,1 1,0-1,1 1,-1 0,0 0,0-1,1 1,-1 0,1 0,-1 0,1 0,0-1,0 1,0 0,0 0,0 0,0 0,1 0,-1 0,1 0,-1-1,1 1,-1 0,1 0,0-1,0 1,0 0,0-1,0 1,1-1,-1 1,0-1,1 0,-1 1,0-1,1 0,0 0,-1 0,1 0,0 0,-1-1,1 1,0 0,0-1,0 1,0-1,0 0,0 0,49 6,-45-7,-1 1,1 0,-1 0,0 0,1 1,-1 0,0 0,1 0,-1 1,0-1,0 1,0 1,0-1,-1 1,1 0,0 0,-1 0,0 0,1 2,-5-1,1 0,-1 0,0 0,0 0,-1 0,1 1,-1-1,0 0,0 0,0 0,-1-1,0 1,1 0,-1 0,0-1,-1 1,1-1,-1 0,1 1,-1-1,0 0,0-1,0 1,-1-1,1 1,-1-1,1 0,-1 0,-2 0,-131 95,136-96,-1-1,1 1,-1 0,1 0,0 0,-1 0,1 0,0 0,0 0,0 0,0 0,0 1,0-1,0 0,0 1,0-1,1 1,-1-1,0 1,1-1,0 1,-1 0,1-1,0 1,0-1,0 1,0 0,0-1,0 1,0-1,0 1,1 0,-1-1,1 1,-1-1,1 1,0-1,-1 1,1-1,0 0,0 1,0-1,0 0,0 1,0-1,1 0,-1 0,0 0,0 0,1 0,-1-1,1 1,-1 0,1-1,-1 1,1-1,-1 1,1-1,-1 0,2 1,14 2,0-1,0-1,0 0,0-1,1-1,-1-1,-1 0,1-1,8-3,50-6,76 7,-128 5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1 357,'1'-3,"1"-8,1 1,1 1,-1-1,2 0,-1 1,2 0,-1 0,1 0,0 1,1 0,1-2,-7 10,1 0,-1 0,0 0,0 0,1 0,-1 0,0 0,0 0,1 0,-1 1,0-1,0 0,0 1,1-1,-1 1,0-1,0 1,0 0,0 0,0-1,0 1,0 0,0 0,-1 0,1 0,0 0,0 0,-1 0,1 0,-1 0,1 0,-1 0,1 1,-1-1,0 0,1 0,-1 1,0-1,0 0,0 0,0 1,2 2,91 286,-10 41,-67-291,-15-40,-1 1,0-1,1 1,-1-1,1 1,-1-1,1 0,-1 1,1-1,-1 0,1 0,-1 1,1-1,0 0,-1 0,1 0,-1 1,1-1,0 0,-1 0,1 0,-1 0,1 0,0 0,-1-1,1 1,-1 0,1 0,0 0,-1 0,1-1,-1 1,1 0,-1-1,1 1,-1 0,1-1,-1 1,1-1,-1 1,0 0,1-1,-1 1,1-1,-1 1,0-1,0 0,1 1,-1-1,0 1,0-1,0 0,0 1,1-1,-1 1,0-1,0 0,0 1,0-1,0 1,-1-1,1 0,0 1,0-1,0 0,84-252,-44 145,5 2,58-98,24-6,-96 173,-21 32</inkml:trace>
  <inkml:trace contextRef="#ctx0" brushRef="#br0" timeOffset="1072.207">903 554,'-26'63,"-2"-1,-3-2,-2-1,-27 34,56-87,-40 59,215-304,-14 63,-150 169,-7 6,1-1,-1 1,1 0,-1 0,1-1,-1 1,1 0,0 0,0 0,0 0,0-1,0 1,0 1,0-1,0 0,0 0,0 0,0 0,0 1,1-1,-1 1,0-1,0 1,1-1,-1 1,0 0,1-1,-1 1,1 0,-1 0,0 0,1 0,-1 0,0 1,1-1,-1 0,1 1,-1-1,0 1,0-1,1 1,-1-1,0 1,0 0,0 0,0 0,0 0,0-1,0 1,0 1,0-1,0 0,0 1,5 139,-9-90,3-25,1-1,0 0,2 0,1 0,1 0,1-1,1 1,2 2,-8-1,-31-42,25 12,-33-21,-142-77,85 69,69 25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19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1,'-19'48,"-26"35,-9 8,-1-11,9-20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76,'0'-1,"-1"1,1-1,0 1,-1-1,1 1,0-1,-1 1,1-1,0 1,0-1,0 1,-1-1,1 0,0 1,0-1,0 1,0-1,0 1,0-1,0 0,0 1,0-1,1 1,-1-1,0 1,0-1,0 0,1 1,-1-1,0 1,0-1,1 1,-1 0,1-1,-1 1,0-1,1 1,-1 0,1-1,-1 1,1 0,-1-1,1 1,-1 0,1 0,-1-1,1 1,-1 0,1 0,0 0,-1 0,1 0,-1 0,1 0,0 0,-1 0,1 0,0 0,39-6,-39 6,428 0,-288-11,-51-17,-84 21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5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1,'20'9,"24"4,11-1,0-2,-4-3,-2-2,-3-3,-11-6,-5-3,-4 1,-1 0,-1 2,2 2,-5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0,'-5'15,"4"4,1-1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1,'-22'309,"16"156,6-374,0-79</inkml:trace>
  <inkml:trace contextRef="#ctx0" brushRef="#br0" timeOffset="245.168">1 508,'43'0,"29"5,7 2,-6-1,-9-1,-12-2,-9 0,-8-2,-5 4,-2 1,-2 0,-4-1</inkml:trace>
  <inkml:trace contextRef="#ctx0" brushRef="#br0" timeOffset="483.49">735 621,'-5'39,"-1"12</inkml:trace>
  <inkml:trace contextRef="#ctx0" brushRef="#br0" timeOffset="731.733">820 198,'0'0</inkml:trace>
  <inkml:trace contextRef="#ctx0" brushRef="#br0" timeOffset="895.673">988 649,'5'10,"0"-1,0 0,0 0,1 0,1 0,-1-1,1 0,1-1,0 1,0-1,0-1,2 1,-7-4,1-1,-1 0,1 0,0-1,-1 1,1-1,0 0,0 0,0 0,0 0,0-1,1 1,-1-1,0 0,0 0,0-1,0 1,0-1,0 0,0 0,0 0,0-1,0 1,-1-1,1 0,0 0,-1 0,0-1,1 1,-1-1,0 0,0 0,2-2,0 0,0-1,-1 1,0-1,0 0,-1 0,0 0,0 0,0-1,-1 1,1-1,-2 1,1-1,-1 0,0 0,0 0,-1 0,0 0,0 0,-1 0,1 0,-2 1,1-1,-1 0,0 0,0 1,-1-1,0 1,0 0,0 0,-1 0,0 0,0 1,-1-1,1 1,-1 0,0 0,-1 1,1 0,-1 0,0 0,-6-3,6 5,-1 0,1 1,-1 0,0 0,0 1,0 0,0 0,1 0,-1 1,0 0,0 0,1 1,-1-1,0 2,1-1,-2 2,-18 9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7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1 169,'2'-6,"1"-1,0 1,0 0,1 1,-1-1,1 1,1-1,-1 1,1 0,0 1,0-1,0 1,0 0,1 0,0 1,0-1,0 1,0 1,0-1,1 1,-1 0,1 1,-1-1,6 1,-3-2,43-16,-29 10,-1 0,1 2,1 1,-1 1,1 0,13 1,-33 4,-1 0,0 0,1 0,-1 0,0 1,0-1,1 1,-1 0,0 0,0 0,0 0,0 1,0-1,0 1,0 0,-1 0,1 0,0 0,-1 0,0 0,1 1,-1-1,0 1,0 0,-1 0,1-1,-1 1,1 0,-1 1,0-1,0 0,0 0,0 0,-1 1,1-1,-1 0,0 0,0 1,0-1,0 0,-1 1,0-1,1 0,-1 0,0 0,0 1,-2 1,-9 27,-2 1,-1-2,-1 0,-2 0,-1-2,-6 6,-36 57,28-39,19-34,1 1,2 0,0 0,1 1,1 1,1-1,-2 9,9-26,0-1,0 1,0 0,1-1,-1 1,1 0,0-1,0 1,0 0,1-1,-1 1,1 0,0-1,0 1,0-1,0 1,1-1,-1 0,1 1,0-1,0 0,0 0,1 0,-1 0,0-1,1 1,0-1,0 1,0-1,0 0,0 0,0 0,1-1,-1 1,0-1,1 0,-1 1,1-2,0 1,-1 0,1-1,3 1,194-4,-128-9,-55 6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48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734 311,'-49'44,"2"2,3 2,1 3,2 1,-3 10,-1 44,45-102,-1-1,1 0,0 1,0-1,0 1,0-1,1 1,-1-1,1 1,0-1,0 0,0 1,0-1,1 0,-1 0,1 0,0 0,0 0,0 0,0-1,0 1,1-1,-1 1,1-1,0 0,0 0,0 0,0 0,0-1,0 1,1 0,10 2,1-1,0 0,1-1,-1-1,0 0,0-1,1 0,-1-1,0-1,0-1,0 0,0-1,0 0,-1-2,0 1,0-2,2-1,3-3,0-2,0 0,-2-1,1-1,-2 0,0-1,-1-1,-1-1,0 0,-1-1,-1 0,-1-1,-1 0,5-16,-11 26,0 0,-1-1,0 0,-1 0,0 0,-1 0,0 0,-1 0,0 0,-1 0,0 0,-1-1,1 8,0-1,0 0,-1 0,1 1,-1-1,0 1,-1-1,1 1,-1 0,0 0,0 0,0 0,0 1,-1-1,0 1,1 0,-1 0,0 0,-1 0,1 1,0 0,-1 0,0 0,1 0,-1 1,0-1,-2 1,-7-1,-1 0,1 1,0 1,0 0,-1 1,1 1,0 0,0 1,0 0,0 1,-9 5,-6 3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50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35 197,'5'0,"6"15,1 9,-1 10,-2 4,-4 1,-6 3,-4-1,0-2,0-4,1-2,-4-2,0-2,1-1,-3-5,0-2,-2-4,-1-5</inkml:trace>
  <inkml:trace contextRef="#ctx0" brushRef="#br0" timeOffset="261.041">177 282,'-5'24,"8"13,8-1,8 0,4-7,-1-4,1-1,-4-5</inkml:trace>
  <inkml:trace contextRef="#ctx0" brushRef="#br0" timeOffset="681.734">402 621,'165'-159,"-164"158,-1 0,0 0,1 0,-1 0,1 0,-1 0,1 0,-1 0,1 0,0 1,-1-1,1 0,0 0,0 0,-1 1,1-1,0 1,0-1,0 0,0 1,0 0,0-1,0 1,0-1,0 1,0 0,0 0,0 0,1 0,-1 0,0 0,0 0,0 0,0 0,0 0,0 0,0 1,0-1,0 0,0 1,0-1,0 1,0-1,0 1,0 0,0-1,0 1,-1 0,1 0,0-1,-1 1,1 0,0 0,-1 0,1 0,-1 0,1 0,-1 0,1 0,-1 0,0 0,0 0,1 0,1 2,0 0,1-1,0 0,-1 1,1-1,0 0,0-1,0 1,0 0,1-1,-1 0,0 1,1-1,-1-1,1 1,-1 0,1-1,-1 0,1 0,-1 0,1 0,-1 0,1-1,-1 0,1 1,-1-1,0 0,1-1,-1 1,0-1,0 1,0-1,0 0,0 0,0-1,0 1,-1 0,1-1,-1 0,25-11,-6 4,-14 6,-1 0,1 0,-1 0,1 1,1 0,-1 1,0-1,0 2,1-1,-1 1,1 0,0 0,-1 1,1 0,0 0,-1 1,1 0,-1 0,1 1,3 1,17 15,-23-14,0 0,1 0,0-1,-1 0,1 0,0 0,0-1,1 0,-1 0,0 0,1-1,-1 0,1 0,0-1,-1 0,5 0,14-4,-1 0</inkml:trace>
  <inkml:trace contextRef="#ctx0" brushRef="#br0" timeOffset="949.163">35 762,'43'5,"43"-4,22-6,1-2,-7-1,-13-3,-10 0,-11 2,-6 3,-9-3,-9 0,-7 2,-5 2,-3 2,-7 1</inkml:trace>
  <inkml:trace contextRef="#ctx0" brushRef="#br0" timeOffset="1379.404">571 875,'26'320,"-13"-263,-13-56,0 0,1 0,-1 0,0 0,1 0,-1 0,1 0,0 0,-1-1,1 1,0 0,0 0,-1 0,1-1,0 1,0 0,0-1,0 1,0-1,0 1,0-1,0 1,0-1,0 0,0 1,0-1,1 0,-1 0,0 0,0 0,0 0,0 0,0 0,0 0,0-1,0 1,1 0,-1-1,0 1,0-1,0 1,0-1,0 1,-1-1,1 1,1-2,115-83,-111 81,74-31,-78 35,0-1,0 1,0-1,-1 1,1 0,0 0,0 0,0 0,0 1,0-1,0 0,0 1,0-1,0 1,-1 0,1-1,0 1,0 0,-1 0,1 0,-1 1,1-1,-1 0,1 0,-1 1,0-1,1 1,-1-1,0 1,0 0,0-1,0 1,-1 0,1 0,0 0,-1-1,1 1,-1 0,0 0,0 0,1 1,3 27,-4-23,1 0,0 1,0-1,0 0,1 0,0 0,1 0,0-1,0 1,0-1,0 1,3 1,2-1</inkml:trace>
  <inkml:trace contextRef="#ctx0" brushRef="#br0" timeOffset="2097.496">374 0,'-14'29,"-6"14,-3 0,-3-3,-1-8,3-5,1-6,5-8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0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0,'5'19,"2"40,-1 25,-1 11,-2 5,0 5,-2-2,-1 1,0 3,0 1,-5 2,-2-3,1-1,0-4,3-5,-4-9,-1-11,2-17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9:26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85 651,'0'-2,"-1"-3,1-1,0 1,0 0,0 0,0-1,1 1,0 0,0 0,0 0,1 0,0 0,0 0,0 0,0 0,1 1,0-1,0 0,-1 5,0 1,0-1,0 1,0-1,-1 1,1 0,0 0,-1-1,1 1,0 0,-1 1,1-1,-1 0,0 0,1 1,-1-1,0 0,0 1,0 0,0-1,0 1,0-1,0 1,0 0,-1 0,1 0,-1-1,1 3,1 0,22 54,-3 1,-3 0,-2 2,-2 0,-1 16,-1-9,25 110,-27-106,-9-72,0 0,-1 1,1-1,-1 0,1 0,-1 0,1 0,0 0,-1 0,1 0,-1 0,1 0,-1-1,1 1,0 0,-1 0,1 0,-1-1,1 1,-1 0,1 0,-1-1,1 1,-1-1,0 1,1 0,-1-1,1 1,-1-1,0 1,0-1,1 1,-1-1,0 1,0-1,1 1,-1-1,0 1,0-1,0 0,0 1,0-1,0 1,0-1,0 1,0-1,0 0,0 1,0-1,0 1,-1-1,69-251,-43 185,3 2,2 0,4 2,14-18,19-19,-65 97</inkml:trace>
  <inkml:trace contextRef="#ctx0" brushRef="#br0" timeOffset="7614.391">819 990,'-48'92,"-120"150,134-207,44-69,12-8,2 0,2 2,1 0,20-19,-26 31,2 2,1 0,1 1,1 2,19-13,-43 34,-1 1,1-1,0 1,0-1,0 1,0 0,0 0,0 0,1 0,-1 1,0-1,0 1,1-1,-1 1,0 0,1-1,-1 1,0 0,0 1,1-1,-1 0,0 1,1-1,-1 1,0 0,0 0,0 0,0 0,0 0,0 0,0 0,0 1,0-1,0 1,-1-1,1 1,-1 0,1 0,-1-1,1 1,-1 0,0 0,0 1,0-1,0 1,25 128,-1-16,-15-58,-10-56,0 0,0 0,0 0,0 0,0 0,0 1,0-1,-1 0,1 0,0 0,-1 0,1 0,-1 0,1 0,-1 0,1 0,-1 0,0 0,1 0,-1-1,0 1,0 0,0 0,0-1,0 1,0 0,0-1,0 1,0-1,0 1,0-1,0 0,0 1,0-1,0 0,0 0,0 0,0 0,-1 0,1 0,0 0,0 0,0 0,0-1,0 1,0 0,0-1,-1 1,-146-72,84 35,-19-12,59 36</inkml:trace>
  <inkml:trace contextRef="#ctx0" brushRef="#br0" timeOffset="16369.152">1609 877,'-34'31,"-175"278,187-280,2 1,0 2,2 0,2 0,-3 11,-4 13,23-50</inkml:trace>
  <inkml:trace contextRef="#ctx0" brushRef="#br0" timeOffset="17604.526">1609 1159,'6'167,"-5"-164,0 0,0 0,0 0,0 0,0 0,1 0,-1-1,1 1,0 0,0-1,0 1,0-1,0 0,1 1,-1-1,1 0,-1-1,1 1,0 0,0-1,0 1,0-1,0 0,0 0,0 0,0-1,0 1,0-1,0 1,1-1,-1 0,0 0,0-1,2 1,5-2,-1 0,1-1,0 0,-1 0,1-1,-1 0,0-1,0 0,-1 0,4-3,70-71,-81 78,-1 0,0 1,0-1,0 1,1-1,-1 0,0 1,0-1,1 1,-1-1,1 1,-1-1,0 1,1-1,-1 1,1-1,-1 1,1-1,0 1,-1 0,1-1,-1 1,1 0,0 0,-1-1,1 1,-1 0,1 0,0 0,-1 0,1 0,0 0,-1 0,1 0,0 0,-1 0,1 0,0 0,-1 1,1-1,0 0,-1 0,1 1,-1-1,1 0,-1 1,1-1,-1 0,1 1,-1-1,1 1,-1-1,1 1,-1-1,0 1,1 0,-1-1,0 1,1-1,-1 1,0 0,6 47,-6-35,0-10,1 0,-1 0,1 0,-1 0,1 0,0 0,0 0,0 0,0-1,1 1,-1 0,1-1,0 1,0-1,-1 0,2 1,-1-1,0 0,0 0,1 0,-1-1,1 1,-1-1,1 1,0-1,-1 0,1 0,0 0,0 0,0 0,0-1,0 1,0-1,0 0,0 0,0 0,0-1,2 1,5-1,0-1,0 0,-1 0,1-1,-1 0,1-1,-1 0,0 0,-1-1,1 0,4-3,3-7,0-1,-1-1,-1 0,0 0,-1-2,-1 1,-1-2,-1 1,0-2,-2 1,4-13,-5-7,-10 25</inkml:trace>
  <inkml:trace contextRef="#ctx0" brushRef="#br0" timeOffset="39543.028">1 256,'143'-24,"1"5,83 4,618 16,-739 10,-106-11,1 0,0 0,0 0,0 0,-1-1,1 1,0 0,0-1,-1 1,1-1,0 1,-1-1,1 1,0-1,-1 1,1-1,-1 1,1-1,-1 0,1 1,-1-1,1 0,-1 0,0 1,0-1,1 0,-1 0,0 1,0-1,0 0,0 0,1 0,-1 0,-1 1,1-1,0 0,0 0,0 0,0 1,0-1,-1 0,1 0,0 1,-1-1,1 0,-1 0,1 1,-1-1,1 0,-1 1,0-1,-27-38,27 37,-109-118,103 103</inkml:trace>
  <inkml:trace contextRef="#ctx0" brushRef="#br0" timeOffset="40081.038">2484 30,'-5'263,"9"557,-42-486,31-296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7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1 279,'22'-14,"2"2,-1 1,2 1,-1 1,1 1,1 1,-1 1,1 1,0 2,0 0,1 2,18 2,120 29,-165-30,1 0,0 0,0 1,-1-1,1 0,0 0,-1 0,1 0,0 0,0 0,-1 0,1 0,0 0,0 0,-1-1,1 1,0 0,-1 0,1-1,0 1,-1 0,1-1,0 1,-1-1,1 1,-1-1,1 1,-1-1,1 1,-1-1,1 0,-1 1,1-1,-1 0,0 1,1-1,-1 0,0 1,0-1,0 0,1 1,-1-1,0 0,0 0,0 1,0-1,0 0,0 0,-1 1,1-1,0 0,0 0,0 1,-1-1,1 0,0 1,-1-1,1 0,-1 1,1-1,-1 1,1-1,-1 1,1-1,-1 1,0-1,-36-38,-87-70,123 108,0 1,0 0,0 0,0 0,0-1,0 1,0 0,0-1,1 1,-1-1,0 1,0-1,1 1,-1-1,0 0,1 1,-1-1,0 0,1 0,-1 1,1-1,-1 0,1 0,0 0,-1 0,1 1,0-1,-1 0,1 0,0 0,0 0,0 0,0 0,0 0,0 0,0 0,0 0,0 0,1 0,-1 1,0-1,1 0,-1 0,0 0,1 0,-1 0,1 1,-1-1,1 0,0 0,-1 1,1-1,0 1,-1-1,1 0,0 1,0-1,0 1,-1 0,1-1,0 1,0 0,0-1,15 5,0 1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6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78,'-11'-77,"11"77,-1-1,0 1,1 0,-1 0,1 0,-1 0,1 0,-1 0,1 0,-1 1,0-1,1 0,-1 0,1 0,-1 0,1 1,-1-1,1 0,-1 0,1 1,0-1,-1 1,1-1,-1 0,1 1,0-1,-1 1,1-1,0 1,-1-1,1 1,0-1,0 1,-1-1,1 1,0-1,0 1,0-1,0 1,0-1,0 1,0-1,0 1,0 0,0-1,0 1,0-1,0 1,1-1,-1 1,0-1,0 1,1-1,-3 29,2-1,1 1,1-1,1 0,2 0,6 22,2 17,75 380,5-133,-93-313,0 0,0 0,-1 0,1 0,0 0,0 0,0 0,0 0,0 0,0 0,0 0,0 0,1 0,-1 0,0 0,1 0,-1 0,0 0,1 0,-1 0,1-1,0 1,-1 0,1 0,-1-1,1 1,0 0,0 0,0-1,-1 1,1-1,0 1,0-1,0 1,0-1,0 0,0 1,0-1,0 0,0 0,0 0,0 0,0 0,0 0,0 0,0 0,0 0,0 0,0 0,0 0,0-1,0 1,-1-1,1 1,0 0,0-1,0 1,0-1,0 0,-1 1,1-1,49-152,183-488,-214 585,-13 33</inkml:trace>
  <inkml:trace contextRef="#ctx0" brushRef="#br0" timeOffset="1367.966">987 557,'-138'194,"31"-23,64-102,60-103,25-25,1-5,3 2,3 3,43-41,-91 98,-1 0,1 0,0 1,0-1,1 0,-1 1,0-1,0 1,1-1,-1 1,1 0,-1 0,1 0,0 0,-1 0,1 0,0 0,0 0,-1 0,1 1,0-1,0 1,0 0,0-1,0 1,0 0,0 0,0 0,0 0,0 1,0-1,0 0,-1 1,1-1,0 1,0 0,0 0,0 0,-1 0,1 0,-1 0,1 0,0 0,-1 1,0-1,1 0,-1 1,0-1,0 1,0 0,0-1,0 1,0 0,14 140,-13-133,-1 0,1 0,0 0,1 0,0 0,1-1,-1 1,2-1,-1 0,1 0,0-1,1 1,2 1,-33-31,-2 0,0 2,-1 0,-1 2,-1 2,0 0,-1 2,-6 0,-15 8,34 9</inkml:trace>
  <inkml:trace contextRef="#ctx0" brushRef="#br0" timeOffset="1629.775">1694 502,'-39'28,"-22"25,-5 7,3-1,13-6,10-7,7-7,9-5,9-4,2-7,3-2,3 0,-1-4,4-4,4-5</inkml:trace>
  <inkml:trace contextRef="#ctx0" brushRef="#br0" timeOffset="2165.372">1920 699,'-17'1,"1"2,0 0,0 1,1 0,-1 1,1 1,-13 6,10-4,3-2,-1 0,1 1,0 1,1 0,0 2,0-1,1 1,1 1,-1 1,2-1,-1 2,11-12,0 0,0 0,0 0,0 0,1 1,-1-1,0 0,0 0,1 1,-1-1,1 1,-1-1,1 0,0 1,0-1,-1 1,1-1,0 1,0-1,0 1,0-1,1 0,-1 1,0-1,1 1,-1-1,1 0,-1 1,1-1,-1 0,1 1,0-1,0 0,0 0,0 0,0 0,0 1,0-2,0 1,0 0,0 0,1 0,-1 0,0-1,1 1,-1-1,0 1,1-1,-1 1,73 12,3-8,-76-4,0 1,-1-1,1 0,-1 1,1-1,-1 0,0 1,1-1,-1 1,0-1,0 1,0-1,0 1,0-1,0 1,0-1,-1 1,1-1,0 0,-1 1,1-1,-1 0,0 1,1-1,-1 0,0 1,0-1,0 0,0 0,0 0,0 0,0 0,0 0,0 0,-2 0,2 1,-135 120,135-122,0 0,0 1,0-1,0 0,0 1,0-1,1 1,-1-1,0 1,0-1,0 1,1 0,-1 0,0-1,1 1,-1 0,0 0,1 0,-1-1,1 1,-1 0,1 0,0 0,-1 0,1 0,0 0,0 0,0 0,0 0,0 0,0 0,0 0,0 0,0 0,0 0,0 0,0 0,1 0,-1 0,1 0,-1 0,0 0,1-1,-1 1,1 0,0 0,-1 0,1-1,0 1,-1 0,1-1,0 1,0 0,0-1,0 1,-1-1,1 1,1-1,12 2,0 0,1-1,-1-1,1-1,-1 0,0 0,0-2,1 1,-1-2,-1 0,1-1,6-3,68-16,-64 20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9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57,'226'-17,"-55"-12,-157 26,0 0,0 1,1 1,-1 0,0 1,1 0,-1 1,7 2,-3 3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19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1,'34'5,"29"1,11 1,-5-2,-7-2,-11-1,-13 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5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1 194,'519'27,"-361"-26,-158 0,1-1,0 0,-1 1,1-1,-1 0,1 0,-1 1,1-1,0 0,-1 0,1 0,0 0,-1 0,1 0,-1 0,1 0,0 0,-1 0,1 0,0 0,-1 0,1 0,-1-1,1 1,0 0,-1 0,1-1,-1 1,1 0,-1-1,1 1,-1-1,1 1,-1-1,1 1,-1-1,0 1,1-1,-1 1,0-1,0 1,1-1,-1 0,0 1,0-1,0 1,1-1,-1 0,0 1,0-1,0 0,0 1,0-1,0 1,-1-1,1 0,0 1,0-1,0 0,0 1,-1-1,1 1,0-1,-1 1,1-1,0 1,-1-1,-37-25,-229-97,264 121,2 2,-1-1,1 1,-1 0,0-1,1 0,-1 1,1-1,-1 0,1 0,-1 0,1 0,0 0,0 0,-1 0,1 0,0 0,0-1,0 1,0-1,0 1,0 0,1-1,-1 0,0 1,1-1,-1 1,1-1,0 0,-1 1,1-1,0 0,0 1,0-1,0 0,9-5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29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30,'-28'8,"0"1,0 2,1 0,0 2,1 1,0 1,1 2,1 0,1 2,0 0,-12 15,31-31,0 1,-1 0,2 1,-1-1,0 0,1 1,0 0,0 0,0 0,0 0,1 0,0 1,0-1,1 1,-1 0,1-1,0 1,1 0,-1-1,1 1,0 0,1 0,0-1,-1 1,2 0,-1-1,1 1,0-1,0 1,0-1,1 0,0 0,0 0,0 0,0 0,1-1,0 0,0 1,0-1,0-1,1 1,2 1,7 0,0-1,0 0,1-1,0-1,-1 0,1-1,0-1,0 0,-1-1,1-1,0 0,-1 0,1-2,-1 0,0-1,0 0,-1-1,0 0,0-1,0-1,0 0,-2-1,5-3,-3 5,0-1,-1-1,0 0,0 0,-1-1,0-1,-1 0,0 0,-1-1,0 0,-1-1,0 0,-1 0,5-14,-10 24,-2 0,1 0,0-1,0 1,-1 0,0-1,0 1,0-1,0 1,0 0,-1-1,1 1,-1 0,0 0,0-1,0 1,-1 0,1 0,-1 0,0 0,1 0,-1 1,-1-1,1 0,0 1,0 0,-1-1,0 1,1 0,-1 0,0 1,0-1,0 0,0 1,0 0,0 0,-1 0,-1-1,-10-2,0 1,0 0,0 1,0 1,0 0,0 1,-1 1,0 0,5 1,-1-1,1 2,-1 0,1 0,0 1,0 1,0-1,1 2,0 0,-7 4,-2 5</inkml:trace>
  <inkml:trace contextRef="#ctx0" brushRef="#br0" timeOffset="515.924">1049 1,'-42'11,"0"1,1 3,1 1,-25 15,63-31,0 1,0 0,0 0,0 1,0-1,0 0,0 1,1-1,-1 1,0 0,1-1,0 1,-1 0,1 0,0 0,0 0,0 0,0 0,0 0,0 0,1 0,-1 1,1-1,-1 0,1 0,0 1,0-1,0 0,0 0,1 1,-1-1,0 0,1 0,0 0,-1 1,1-1,0 0,0 0,0 0,0 0,1 0,-1-1,1 1,-1 0,1 0,-1-1,1 1,35 33,-33-33,-1 0,1 0,0 0,-1 0,1 1,-1 0,0 0,0 0,0 0,0 0,-1 0,1 1,-1-1,0 1,0 0,0 0,0 0,-1 0,0 0,0 0,0 0,0 0,0 1,-1-1,0 0,0 0,0 1,0-1,-1 0,1 0,-1 0,-1 1,1-1,0 0,-1 0,-1 2,-2 0,0 1,-1-1,0 0,0 0,0 0,-1-1,1 0,-2-1,1 1,0-1,-1-1,1 1,-1-1,0-1,0 1,-1-1,1-1,0 1,-1-2,1 1,-8-1,3-10,17 3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47,'14'17,"-1"1,0 1,-2 0,0 1,-1 0,0 1,5 19,-8-22,19 46,-3 1,-3 1,-2 1,-4 1,6 61,-18 11,-2-140,0-1,1 1,-1-1,1 1,-1 0,1-1,-1 1,0 0,1 0,0-1,-1 1,1 0,-1 0,1 0,-1-1,1 1,-1 0,1 0,-1 0,1 0,0 0,-1 0,1 0,-1 0,1 0,-1 1,1-1,0 0,-1 0,1 0,-1 1,1-1,-1 0,1 1,-1-1,0 0,1 1,-1-1,1 0,-1 1,0-1,1 1,-1-1,0 1,1-1,-1 1,0-1,0 1,1-1,-1 1,0-1,0 1,0 0,0-1,0 1,0-1,0 1,25-47,12-43,-4-2,-3-1,1-29,53-204,-65 263,-10 42</inkml:trace>
  <inkml:trace contextRef="#ctx0" brushRef="#br0" timeOffset="2045.539">762 554,'-262'390,"244"-364,12-17,11-15,146-194,17-15,-167 214,0-1,1 0,0 0,-1 1,1 0,0-1,0 1,0 0,0-1,0 1,0 0,0 1,0-1,0 0,1 1,-1-1,0 1,0-1,1 1,-1 0,0 0,1 0,-1 1,0-1,0 0,1 1,-1-1,0 1,0 0,0 0,0 0,0 0,0 0,0 0,0 1,0-1,0 1,-1-1,1 1,0 0,-1-1,0 1,1 0,-1 0,0 0,0 0,0 0,0 0,0 0,-1 1,1-1,-1 0,1 0,-1 1,0-1,5 19,-1 0,-1 0,-2 1,0-1,-1 1,0-1,-2 2,0 27,-11 9,12-57,0-1,0 0,0 0,0 0,0 0,0 0,0 0,0 0,0 0,-1 0,1-1,0 1,-1 0,1-1,0 1,-1-1,1 0,-1 1,1-1,-1 0,1 0,-1 0,1 0,-1 0,1 0,0 0,-1-1,1 1,-1 0,1-1,-1 1,1-1,0 0,-1 1,1-1,0 0,0 0,0 0,-1 0,-83-58,-48-22,108 73</inkml:trace>
  <inkml:trace contextRef="#ctx0" brushRef="#br0" timeOffset="2343.979">1468 441,'-38'43,"-23"34,-5 8,3-5,13-12,10-17,11-13,7-7,6-5,2-7,3-1,3 1,3-4</inkml:trace>
  <inkml:trace contextRef="#ctx0" brushRef="#br0" timeOffset="2817.471">1468 695,'-6'15,"0"0,1 0,1 0,0 1,1-1,0 1,2 0,0 0,0 0,2 0,0 6,-1-20,1 1,-1-1,1 1,-1-1,1 0,0 1,0-1,0 0,0 1,0-1,1 0,-1 0,1 0,-1 0,1 0,0 0,0-1,-1 1,1 0,0-1,1 0,-1 1,0-1,0 0,1 0,-1 0,0 0,1-1,-1 1,1-1,-1 1,1-1,-1 0,1 0,-1 0,1 0,-1-1,1 1,-1-1,1 1,-1-1,0 0,2 0,24-10,-1-2,0-1,-1 0,0-2,-1-1,13-13,-35 28,24-4,-30 40,0-2,4-30,-1 0,1 1,0-1,0 0,0 1,0-1,1 0,-1 0,1 0,-1 0,1 0,-1 0,1 0,0-1,0 1,0-1,0 1,0-1,1 0,-1 0,0 0,1 0,-1 0,0 0,1 0,-1-1,1 0,-1 1,1-1,-1 0,1 0,1 0,82-12,-64 2,-1 0,0-1,0-2,-1 0,-1-1,0-1,12-12,-15 13,-1-1,0 0,-1-1,-1 0,0-1,-2-1,1 0,5-15,-8 10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0 238,'97'-13,"1"3,0 5,59 6,-97-1,-59 0,45-4,-46 4,1 0,0-1,0 1,0 0,0 0,-1 0,1-1,0 1,0 0,-1-1,1 1,0 0,0-1,-1 1,1-1,0 1,-1-1,1 0,-1 1,1-1,-1 0,1 1,-1-1,1 0,-1 1,0-1,1 0,-1 0,0 0,0 1,0-1,1 0,-1 0,0 0,0 0,0 1,0-1,0 0,-1 0,1 0,0 0,0 1,0-1,-1 0,1 0,0 1,-1-1,0 0,-31-49,26 43,1 0,-1-1,1 1,1-1,-1 0,2-1,-1 1,1-1,0 1,1-1,0 0,0 0,3-5,2 7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8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9,'48'51,"-38"-34,-1 0,0 1,-1 0,-1 0,-1 1,-1 0,0 0,1 14,6 21,8 43,-17-71,2 1,1-1,1-1,2 1,0-1,5 7,24 31,-36-64,0 0,0 1,0-1,0 0,0 0,0 0,0 0,-1 0,1-1,0 1,-1-1,1 1,-1-1,0 1,1-1,-1 0,0 0,0 1,0-1,0 0,0 0,-1 0,1 0,0 0,-1 0,1-1,115-276,14-22,-121 283</inkml:trace>
  <inkml:trace contextRef="#ctx0" brushRef="#br0" timeOffset="1463.897">735 235,'-1'34,"0"-22,0 1,1 0,0 0,1-1,1 1,0 0,0-1,1 1,1-1,0 0,4 6,-7-15,0-1,1 0,-1 0,1 1,0-1,0 0,0-1,0 1,0 0,0-1,0 1,0-1,1 1,-1-1,0 0,1 0,-1 0,1 0,0-1,-1 1,1-1,0 1,-1-1,1 0,0 0,-1 0,1-1,0 1,-1 0,1-1,-1 0,1 0,-1 0,1 0,-1 0,1 0,-1 0,0-1,84-66,-86 68,79-75,-78 75,0-1,1 1,-1-1,0 1,1 0,-1 0,0-1,1 1,-1 0,0 0,1 1,-1-1,1 0,-1 0,0 1,1-1,-1 0,0 1,0-1,1 1,-1 0,0-1,0 1,0 0,0 0,0 0,0 0,0 0,0 0,0 0,0 0,0 0,-1 0,1 1,-1-1,1 0,-1 0,1 1,-1-1,1 0,-1 1,0-1,0 1,0-1,0 0,0 1,0-1,0 0,0 1,-1-1,1 0,0 1,-1-1,1 0,-1 1,4 17,-2-15,0 1,1 0,-1-1,1 1,0-1,0 1,0-1,1 0,-1 0,1 0,0 0,0-1,1 1,-1-1,1 0,-1 0,1 0,0 0,0-1,1 1,-1-1,0 0,1 0,-1-1,1 1,0-1,-1 0,1 0,0-1,0 0,-1 1,1-2,0 1,0 0,0-1,-1 0,1 0,0 0,-1-1,1 0,-1 1,0-2,1 1,70-71,-62 61</inkml:trace>
  <inkml:trace contextRef="#ctx0" brushRef="#br0" timeOffset="1724.916">1835 9,'-33'38,"-36"42,-10 12,3 0,10-11,11-15,10-8,9-10,4-8,4-6,7-4,1-2,5-1,5-1,3-4</inkml:trace>
  <inkml:trace contextRef="#ctx0" brushRef="#br0" timeOffset="2412.869">2005 432,'-125'34,"1"16,123-50,0 0,0 1,0-1,1 0,-1 0,0 1,0-1,0 0,1 1,-1-1,0 1,0-1,1 1,-1 0,0-1,1 1,-1-1,0 1,1 0,-1 0,1-1,0 1,-1 0,1 0,-1 0,1 0,0-1,0 1,-1 0,1 0,0 0,0 0,0 0,0 0,0 0,0 0,0-1,1 1,-1 0,0 0,0 0,1 0,-1 0,1-1,-1 1,0 0,1 0,-1-1,1 1,0 0,-1-1,1 1,0 0,-1-1,1 1,0-1,0 1,49 21,-47-21,0-1,0 0,0 0,0 0,0 1,0-1,0 1,0 0,0 0,0 0,0 0,0 0,0 1,-1-1,1 1,-1 0,1-1,-1 1,0 0,1 1,-1-1,0 0,-1 1,1-1,0 1,-1 0,1-1,-1 1,0 0,0 0,0 0,0 0,0 0,-1 0,1 0,-1 0,0 0,0 0,0 0,-1 0,1 0,-1 0,0 2,-103 110,103-114,1 0,-1 0,0 0,1 0,0 0,-1 0,1 0,-1 0,1 0,0 1,0-1,0 0,0 0,0 0,0 0,0 1,0-1,0 0,0 0,1 0,-1 0,0 0,1 0,-1 0,1 0,-1 1,1-2,0 1,-1 0,1 0,0 0,0 0,-1 0,1 0,0-1,0 1,0 0,0-1,0 1,0-1,0 1,0-1,0 0,1 1,-1-1,0 0,0 0,0 1,0-1,63 6,-60-6,110-15,-95 16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26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1 256,'5'0,"6"0,6 0,5 0,4 0,2 0,1 0,0 0,0 0,1 0,-1 0,0 0,-1 0,-4 0</inkml:trace>
  <inkml:trace contextRef="#ctx0" brushRef="#br0" timeOffset="996.638">198 1,'2'1,"0"0,0 1,0-1,-1 1,1 0,0-1,-1 1,1 0,-1 0,0 0,0 0,0 0,0 0,0 1,0-1,0 0,-1 0,1 1,-1-1,1 0,-1 1,0-1,0 0,0 1,0 0,0 0,-19 149,-15 10,28-136,4-21,0 0,1 0,0 0,0 0,0 0,1 1,-1-1,1 0,0 0,1 1,-1-1,1 0,0 0,1 0,-1 0,2 4,7 4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0:4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57,'1'20,"-2"0,0-1,-1 1,-1-1,-1 1,-1-1,0 0,-2 0,-60 162,66-179,1 0,-1 0,1 0,0 0,-1 0,1 0,0 0,0 0,0-1,1 1,-1 0,0 0,1 0,-1 0,1 0,0 0,0-1,-1 1,1 0,0-1,0 1,1 0,-1-1,0 1,0-1,1 0,-1 1,1-1,-1 0,1 0,0 0,-1 0,1 0,0-1,0 1,0 0,-1-1,1 1,2-1,78 12,59-19,-122 0</inkml:trace>
  <inkml:trace contextRef="#ctx0" brushRef="#br0" timeOffset="453.49">492 1,'-13'8,"1"2,0-1,1 1,0 1,0 0,1 1,0 0,1 0,1 1,0 0,1 1,0-1,-3 13,-19 91,-19 122,14-106,-26 110,41-143,22-93,1-8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07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57 283,'474'-1,"-213"-27,-243 28,-6 0</inkml:trace>
  <inkml:trace contextRef="#ctx0" brushRef="#br0" timeOffset="233.756">0 537,'43'-5,"39"-1,14 0,-4 1,-8 2,-14 0,-13 2,-8-4,-7-2,-5 1,-5 2,-3 0,-6 2</inkml:trace>
  <inkml:trace contextRef="#ctx0" brushRef="#br0" timeOffset="599.933">508 0,'-1'0,"-1"0,1 0,0 0,0 0,-1 0,1 1,0-1,0 0,0 0,0 1,-1-1,1 1,0-1,0 1,0 0,0-1,0 1,0 0,0 0,0-1,1 1,-1 0,0 0,0 0,1 0,-1 0,1 0,-1 0,1 1,-1-1,1 0,-1 0,1 0,0 0,0 1,0-1,0 0,0 0,0 0,0 1,0-1,0 0,0 0,1 0,-1 1,0-1,1 0,-1 0,1 0,-1 0,1 0,0 0,-1 0,1 0,0 0,0 0,0 0,0 0,0-1,0 1,1 0,8 11,0-1,2 0,-1 0,1-2,1 1,-1-2,2 1,-1-2,1 0,0 0,0-2,1 0,0 0,12 1,29 14,-15-5,-14-7,-1 2,-1 0,1 2,-2 1,0 1,13 11,-34-24,-1 1,1 0,-1 0,0 0,0 0,0 1,0-1,0 1,-1-1,1 1,-1-1,1 1,-1 0,0 0,0 0,0-1,-1 1,1 0,-1 0,1 0,-1 0,0 0,0 0,0 0,-1 1,1-2,-1 1,0 0,1 0,-1 0,-1 0,1 0,0-1,-1 1,1 0,-1-1,0 1,-1 0,-91 78,-66 15,91-58,3 2,2 4,-23 21,58-29,22-20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5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55,'117'6,"-80"-8,208-19,-50-8,-168 24,-2 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29,'44'0,"32"0,9-5,0-2,-11 1,-12 1,-13 2,-14 0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12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0 170,'19'22,"-1"0,-2 1,0 1,-1 0,-2 1,0 0,-2 1,0 1,-2 0,-2 0,0 1,-1 0,-2 0,0 25,25 162,-15-173,-14-42,1 1,0-1,-1 1,1-1,-1 1,1-1,0 0,-1 1,1-1,0 0,0 0,-1 1,1-1,0 0,-1 0,1 0,0 0,0 0,-1 0,1 0,0 0,0 0,-1 0,1-1,0 1,0 0,-1 0,1-1,0 1,-1 0,1-1,0 1,-1-1,1 1,-1-1,1 1,-1-1,1 1,-1-1,1 0,-1 1,0-1,1 0,-1 1,0-1,1 0,-1 1,0-1,0 0,0 0,0 1,1-1,-1 0,0 0,0 1,0-1,22-48,-2-1,-2-1,9-43,-10 36,78-258,-68 257,-13 39</inkml:trace>
  <inkml:trace contextRef="#ctx0" brushRef="#br0" timeOffset="622.803">678 707,'-49'66,"3"2,3 2,-6 20,113-249,-50 127,2-1,1 2,1 0,2 1,1 1,1 1,2 0,-23 27,0-1,1 1,-1 0,0 0,1 0,-1-1,1 2,-1-1,1 0,0 0,-1 0,1 1,0-1,0 1,-1-1,1 1,0 0,0 0,0-1,-1 2,1-1,0 0,0 0,0 0,0 1,-1-1,1 1,0-1,-1 1,1 0,0 0,-1 0,1 0,-1 0,1 0,-1 0,0 0,1 1,-1-1,0 0,0 1,0-1,0 1,0-1,0 1,0 0,0-1,-1 1,1 0,-1 0,1-1,-1 1,0 0,0 0,0 0,77 238,-76-239,0 0,0 0,0 0,-1 1,1-1,0 0,-1 0,1 1,-1-1,1 0,-1 1,1-1,-1 1,0-1,0 1,0-1,0 0,0 1,0-1,0 1,0-1,-1 1,1-1,0 0,-1 1,1-1,-1 0,0 1,1-1,-1 0,0 0,0 0,0 1,0-1,0 0,0 0,0 0,0-1,0 1,-1 0,1 0,0-1,0 1,-1 0,1-1,0 1,-1-1,1 0,-1 1,1-1,0 0,-1 0,1 0,-2 0,-263-73,241 71</inkml:trace>
  <inkml:trace contextRef="#ctx0" brushRef="#br0" timeOffset="881.621">1355 481,'-38'43,"-19"29,-3 6,9-4,7-11,7-11,10-9,9-8,3-9,4-5,4-5</inkml:trace>
  <inkml:trace contextRef="#ctx0" brushRef="#br0" timeOffset="1459.352">1637 735,'-137'34,"107"-23,22-8,-4 0,0 1,1 1,-1 0,1 0,0 1,0 0,1 1,-1 1,-2 2,12-8,1-1,0 0,-1 0,1 0,0 0,0 0,0 1,0-1,0 0,0 0,0 0,0 0,1 1,-1-1,0 0,1 0,-1 0,1 0,-1 0,1 0,-1 0,1 0,0 0,-1 0,1 0,0 0,0-1,0 1,0 0,0 0,0-1,0 1,0-1,0 1,0-1,0 1,0-1,0 0,0 1,1-1,-1 0,0 0,0 0,0 0,0 0,1 0,-1 0,0 0,0-1,0 1,1 0,14 5,-14-4,-1-1,1 1,-1 0,1 0,-1 0,1 1,-1-1,0 0,0 0,1 1,-1-1,0 1,0-1,-1 1,1-1,0 1,0-1,-1 1,1 0,-1 0,1-1,-1 1,0 0,0 0,0-1,0 1,0 0,0 0,0-1,0 1,-1 0,1 0,-1-1,1 1,-1 0,0-1,0 1,0 0,-42 62,37-56,-68 75,73-82,1-1,-1 1,1 0,-1-1,1 1,-1 0,1 0,0 0,-1 0,1-1,0 1,0 0,-1 0,1 0,0 0,0 0,0 0,0 0,0 0,1-1,-1 1,0 0,0 0,1 0,-1 0,0 0,1-1,-1 1,1 0,-1 0,1-1,-1 1,1 0,-1-1,1 1,0 0,-1-1,1 1,0-1,0 1,-1-1,1 1,0-1,0 0,0 1,0-1,-1 0,1 0,0 0,0 0,0 1,0-1,0 0,0-1,0 1,0 0,-1 0,1 0,0 0,0-1,60-1,116-52,-153 44</inkml:trace>
  <inkml:trace contextRef="#ctx0" brushRef="#br0" timeOffset="2101.438">1890 650,'13'4,"0"0,1-1,-1-1,0-1,1 1,-1-2,1 0,-1-1,1 0,-1-1,1 0,-1-1,0-1,0 0,3-2,-11 4,0 1,0 0,1 0,-1 0,1 1,-1-1,1 1,-1 1,0-1,1 1,-1 0,1 0,-1 0,0 1,0 0,0 0,0 0,0 1,0 0,-1 0,1 0,-1 0,0 1,0-1,0 1,0 0,-1 0,1 1,-1-1,0 1,0 0,-1-1,0 1,0 0,0 1,1 4,14 31,-3 1,-1 1,-2 0,3 34,3 7,-9-42,-2 0,-1 0,-3 0,-1 1,-6 39,5-77,-1 1,1-1,-1 0,-1 0,1 0,-1 0,0 0,0 0,0 0,-1 0,1-1,-1 0,-1 1,1-1,0 0,-1 0,0-1,0 1,0-1,0 0,-1 0,1 0,-1 0,0-1,1 0,-1 0,0 0,0-1,-1 0,1 0,0 0,0 0,-1-1,1 0,0 0,0 0,-1-1,1 0,0 0,0 0,0 0,0-1,0 0,0 0,0 0,0-1,-3-3,2-1,1-1,0 0,0 0,1 0,0-1,0 0,1 1,1-1,-1 0,1-1,1 1,0 0,0 0,1-1,0 1,0-1,1 1,0 0,1 0,0-1,1 1,1-2,26-75,-19 62</inkml:trace>
  <inkml:trace contextRef="#ctx0" brushRef="#br0" timeOffset="2506.518">1976 255,'173'-204,"-167"197,34-32,-39 38,0 1,0-1,0 1,0-1,0 1,1-1,-1 1,0 0,0-1,0 1,0 0,1 0,-1 0,0 0,0 0,1 1,-1-1,0 0,0 0,0 1,0-1,1 1,-1-1,0 1,0-1,0 1,0 0,0-1,0 1,0 0,-1 0,1 0,0 0,0 0,-1 0,1 0,0 0,-1 0,1 0,-1 1,8 12,0 1,1-1,1 0,0-1,0 0,2 0,-1-1,2-1,-1 0,1-1,1 0,0-1,5 2,3 0,-5 0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20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516 492,'36'134,"37"272,-56-279,-18-126,1-1,0 1,0 0,0-1,0 1,0 0,0-1,0 1,0-1,1 1,-1 0,0-1,0 1,0 0,1-1,-1 1,0-1,0 1,1-1,-1 1,1-1,-1 1,0-1,1 1,-1-1,1 0,-1 1,1-1,0 0,-1 1,1-1,-1 0,1 1,-1-1,1 0,0 0,-1 0,1 0,0 0,-1 0,1 0,-1 0,1 0,0 0,-1 0,1 0,0 0,-1 0,1-1,-1 1,1 0,-1 0,1-1,0 1,15-31,-14 22,26-121,5 1,43-105,-16 85,-56 142</inkml:trace>
  <inkml:trace contextRef="#ctx0" brushRef="#br0" timeOffset="785.85">996 859,'-119'285,"21"-69,116-234,104-201,-106 182,2 1,2 1,1 0,1 2,8-7,-28 39,-2-1,0 1,0 0,0-1,1 1,-1 0,1-1,-1 1,1 0,0 0,-1 0,1 0,0-1,0 1,-1 0,1 0,0 1,0-1,0 0,0 0,1 0,-1 1,0-1,0 0,0 1,1-1,-1 1,0 0,0-1,1 1,-1 0,0 0,1-1,-1 1,0 0,1 1,-1-1,0 0,1 0,-1 0,0 1,1-1,-1 1,0-1,0 1,0 0,1-1,-1 1,0 0,0 0,0-1,0 1,0 0,0 0,-1 0,1 0,0 1,9 220,-3-188,-4-26,0 1,-1 0,-1-1,1 1,-2 0,1 0,-1 0,0 0,-1 0,-1 5,2-12,-1-1,0 1,1-1,-1 1,0-1,0 0,0 0,0 1,0-1,0 0,0 0,-1 0,1 0,0 0,0 0,-1 0,1-1,-1 1,1 0,-1-1,1 1,-1-1,1 0,-1 1,1-1,-1 0,1 0,-1 0,0 0,1 0,-1 0,1-1,-1 1,1 0,-1-1,1 0,-1 1,1-1,-1 0,1 1,0-1,-1 0,0-1,-61-39,-38-43,80 71</inkml:trace>
  <inkml:trace contextRef="#ctx0" brushRef="#br0" timeOffset="1489.589">1334 944,'31'98,"-24"-76,33 75,-39-95,1 0,-1 0,1 0,0 0,0 0,-1 0,1 0,0-1,0 1,1-1,-1 0,0 1,0-1,1 0,-1 0,0-1,1 1,-1 0,1-1,-1 1,1-1,0 0,-1 0,1 0,-1 0,1 0,-1-1,1 1,-1-1,1 0,-1 0,0 0,1 0,-1 0,0 0,0 0,1-1,10-7,0-1,0-1,-1 0,-1-1,0 0,0-1,-1 0,3-7,5-4,4 15,-17 40,-5-20,0-6,0 0,0-1,1 1,-1-1,1 1,0 0,1-1,-1 0,1 1,-1-1,1 0,1 0,-1 0,0 0,1 0,0-1,0 1,0-1,0 1,1-1,-1 0,1-1,0 1,0 0,0-1,0 0,0 0,0 0,1-1,-1 0,1 1,-1-1,1-1,-1 1,1-1,-1 0,1 0,0 0,-1 0,1-1,-1 0,2 0,11-8,-1 0,-1-2,0 0,0 0,-1-1,0-1,-1-1,-1 1,0-2,-1 0,-1 0,0-1,-1 0,0-1,-2 0,4-12,5-51,-21 62</inkml:trace>
  <inkml:trace contextRef="#ctx0" brushRef="#br0" timeOffset="2071.862">2124 182,'49'55,"-3"3,-2 2,-3 1,-3 2,-2 3,-26-47,0 1,-2 0,0 1,-1 0,-1 0,-1 1,-1-1,-1 1,-1 0,-1 0,-1 0,0 0,-2 0,-1 0,0 0,-3 4,-6 4,-1 0,-1-1,-1 0,-2-2,-1 0,-1 0,-1-2,-2-1,0 0,-1-2,-2 0,0-2,-1 0,-1-2,-1-1,0-2,-1 0,-1-2,0-1,-23 5,12-4</inkml:trace>
  <inkml:trace contextRef="#ctx0" brushRef="#br0" timeOffset="2435.685">120 239,'-30'104,"4"2,5 1,5 1,4 1,4 26,5-114,1 1,0-1,2 1,1-1,1 1,0-1,2 0,0 0,1 0,2 0,0-1,1 0,1-1,0 1,2-2,0 0,1 0,1-1,5 5,85 64,-74-63</inkml:trace>
  <inkml:trace contextRef="#ctx0" brushRef="#br0" timeOffset="2804.105">2830 1029,'-24'43,"-18"24,-6 5,0-4,4-10,4-14,9-10,5-11,2-9,5-7</inkml:trace>
  <inkml:trace contextRef="#ctx0" brushRef="#br0" timeOffset="3054.253">2519 1000,'19'39,"12"26,4 8,2-5,0-8,-3-10,-2-13,-6-13</inkml:trace>
  <inkml:trace contextRef="#ctx0" brushRef="#br0" timeOffset="4574.648">3253 492,'-90'226,"80"-203,2 0,0 0,1 1,1 0,2 0,0 1,2-1,0 13,3-30,-1 1,2-1,-1 1,1-1,0 1,1-1,0 0,0 0,0-1,1 1,0 0,0-1,1 0,0 0,0-1,0 1,1-1,-1 0,1 0,1-1,-1 0,0 0,1 0,0-1,0 0,0 0,0-1,1 0,-1 0,1-1,-1 0,1 0,-1-1,1 1,-1-2,1 1,0-1,-1 0,0-1,1 0,-1 0,2-1,-7 2,1-1,0 1,0 0,-1-1,1 0,-1 0,1 1,-1-1,0-1,0 1,0 0,0-1,0 1,0-1,-1 1,1-1,-1 0,0 1,1-3,4-15</inkml:trace>
  <inkml:trace contextRef="#ctx0" brushRef="#br0" timeOffset="5274.336">2971 266,'31'-29,"37"-22,-1-2,57-62,-123 114,1-1,-1 0,1 1,0 0,0-1,0 1,0 0,0 0,0 0,0 0,0 0,0 1,0-1,0 0,1 1,-1 0,0 0,0-1,1 1,-1 1,0-1,0 0,1 0,-1 1,0-1,0 1,0 0,1 0,-1 0,0 0,0 0,-1 0,1 0,0 1,0-1,0 1,-1-1,1 1,-1 0,1-1,-1 1,0 0,0 0,46 90,-4 45,-27-119,-6-16</inkml:trace>
  <inkml:trace contextRef="#ctx0" brushRef="#br0" timeOffset="9236.442">1418 577,'0'23,"-2"-1,0 1,-2 0,0-1,-1 1,-2-1,0-1,-1 1,-2-1,-7 13,-37 75,4 2,5 3,-5 34,45-65,9-60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130 224,'-1'415,"-5"-356,-2 1,-4-1,-1 0,-3-1,-3-1,-26 54,35-88</inkml:trace>
  <inkml:trace contextRef="#ctx0" brushRef="#br0" timeOffset="345.497">46 27,'23'-7,"1"1,0 1,1 1,-1 2,1 0,-1 1,1 2,-1 0,1 2,-1 1,0 0,0 2,8 3,-20-6,0 1,0 0,-1 0,0 1,1 1,-1 0,-1 0,1 1,-1 1,-1-1,1 2,-1-1,-1 1,0 1,0-1,-1 1,0 1,0-1,-1 1,-1 0,0 1,0-1,-1 1,-1 0,0 0,0 0,-2 1,1-1,-1-5,0-1,-1 0,0 0,0 1,0-1,-1 0,1 1,-2-1,1 0,-1 0,1 0,-2 0,1 0,-1 0,0-1,0 1,0-1,-1 0,0 0,0 0,0 0,-1-1,1 0,-1 0,0 0,-2 1,-12 4,1-2,-2 1,1-2,-1-1,1 0,-1-2,-1 0,1-1,0-1,-1-1,-15-2,32 2,1 0,-1 0,1-1,-1 0,0 1,1-1,0-1,-1 1,1 0,0-1,-1 0,1 0,0 0,0 0,1 0,-1 0,0-1,-1-1,-2-8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2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609,'80'447,"-47"-295,-9-54,-24-97,0-1,0 1,0-1,0 0,0 1,0-1,0 1,0-1,0 1,0-1,1 0,-1 1,0-1,0 1,1-1,-1 0,0 1,0-1,1 0,-1 1,0-1,1 0,-1 0,1 1,-1-1,0 0,1 0,-1 1,1-1,-1 0,0 0,1 0,-1 0,1 0,-1 0,1 0,-1 0,1 0,-1 0,0 0,1 0,-1 0,1 0,-1 0,1 0,-1-1,0 1,1 0,-1 0,1 0,-1-1,0 1,1 0,-1-1,0 1,1 0,-1-1,0 1,1 0,-1-1,0 1,0 0,0-1,1 1,-1-1,0 1,0-1,0 1,0 0,0-1,14-37,-12 33,48-131,6 2,58-100,-18 24,-85 183</inkml:trace>
  <inkml:trace contextRef="#ctx0" brushRef="#br0" timeOffset="654.751">1693 1089,'-40'61,"2"1,3 1,-26 66,51-95,10-35,0 1,0-1,0 1,0 0,1-1,-1 1,0 0,0-1,0 1,0 0,0-1,1 1,-1 0,0 0,0-1,1 1,-1 0,0 0,0-1,1 1,-1 0,0 0,1 0,-1-1,0 1,1 0,-1 0,0 0,1 0,-1 0,0 0,1 0,-1 0,1 0,-1 0,0 0,1 0,-1 0,0 0,1 0,-1 0,0 0,1 0,-1 0,0 1,1-1,-1 0,0 0,1 0,-1 1,0-1,0 0,1 0,-1 1,197-258,-47 67,-150 189,1 0,-1 0,0 0,0 0,1 0,-1 0,0 0,1 0,-1 1,1-1,0 0,-1 0,1 0,-1 1,1-1,0 0,0 1,-1-1,1 0,0 1,0-1,0 1,0-1,0 1,0 0,0-1,0 1,0 0,0 0,0-1,0 1,0 0,0 0,0 0,0 0,0 1,0-1,0 0,0 0,0 1,0-1,0 0,-1 1,1-1,0 1,0-1,0 1,0-1,-1 1,1 0,0-1,0 1,-1 0,1 0,-1 0,1-1,0 1,-1 0,1 1,-17 101,0-27,12-61,-1 1,2-1,0 1,1 0,1 0,0-1,1 1,1 0,0 0,1 0,1 0,3 10,-70-95,49 56,-1 1,0 0,-1 1,0 1,0 0,-1 2,-14-5,8 4</inkml:trace>
  <inkml:trace contextRef="#ctx0" brushRef="#br0" timeOffset="1700.689">2173 1033,'48'-92,"-29"58,-29 46,-107 168,0 56,49-73,63-140,1-3</inkml:trace>
  <inkml:trace contextRef="#ctx0" brushRef="#br0" timeOffset="3834.695">2314 1146,'-7'10,"0"0,1 0,0 1,0 0,1 0,0 1,1-1,1 1,0 0,0 0,1 0,1 1,0-1,1 0,0 0,1 1,0-1,3 11,-3-20,0 0,0 1,0-1,1 0,-1 0,1 0,0 0,0-1,0 1,0 0,0-1,1 1,-1-1,1 0,-1 0,1 0,0 0,0 0,0-1,0 0,0 1,1-1,-1 0,0 0,0 0,1-1,-1 1,1-1,-1 0,0 0,1 0,-1-1,1 1,-1-1,0 1,0-1,2-1,115-53,-31-24,-86 79,0-1,1 1,-1 0,1 0,-1 0,1 1,-1-1,1 1,-1 0,0 0,1 0,-1 0,0 0,0 1,0-1,0 1,0 0,0 0,0 0,-1 1,1-1,-1 0,1 1,-1 0,0 0,20 15,-20-17,1 1,-1-1,1 1,0-1,-1 0,1 0,0 0,0 0,0 0,0-1,-1 1,1-1,0 0,0 0,0 0,0 0,0-1,0 1,0-1,0 0,-1 1,1-1,0 0,0-1,-1 1,1 0,-1-1,1 0,-1 1,0-1,1 0,-1 0,0-1,0 1,-1 0,1-1,48-95,-19-21,-29 97</inkml:trace>
  <inkml:trace contextRef="#ctx0" brushRef="#br0" timeOffset="4751.509">3161 271,'35'71,"-3"1,-4 1,-2 2,-4 1,-3 0,-4 2,-3 0,-3 0,-3 70,-7-130,-1-1,-1 1,0-1,-1 0,-1 0,-1 0,-1-1,0 1,-1-2,0 1,-1-1,-1 0,-1-1,0 0,-1-1,0 0,-1-1,0-1,-1 0,0 0,-1-1,-5 2,-131 55,118-58</inkml:trace>
  <inkml:trace contextRef="#ctx0" brushRef="#br0" timeOffset="5188.258">1073 271,'-34'54,"2"1,3 2,3 1,2 1,-12 47,26-83,1 0,1 1,2 0,0 0,1 0,2 1,0 0,2 0,1-1,1 1,0 0,2 0,1-1,1 1,2-1,0 0,1-1,1 0,2 0,8 14,8-7,2 0,1-2,1-1,1-1,2-2,0-1,2-2,0-1,1-2,1-2,0-1,1-2,1-2,20 3,-12-2</inkml:trace>
  <inkml:trace contextRef="#ctx0" brushRef="#br0" timeOffset="6106.143">3585 1287,'112'-138,"-100"126,-8 7,-1 0,1 0,0 0,0 1,0-1,1 1,0 0,0 1,0-1,0 1,0 0,1 0,-1 1,1 0,0-1,-1 2,1-1,0 1,0 0,0 0,0 1,4-1,-6 5,0-1,0 1,0-1,-1 1,1 0,-1 0,0 1,0-1,-1 1,1-1,-1 1,0 0,0 0,-1 0,1 0,-1 0,0 0,-1 0,1 2,1 2,5 32,-2-1,-2 1,-1 0,-3 21,10 132,-8-188,5 20,-1 0,-1 1,-2 0,0-1,-2 1,-1 0,-1 0,-1 0,-5 18,8-41,-1-1,1 0,0 0,-1 0,0 0,0 0,1 0,-2-1,1 1,0 0,-1 0,1-1,-1 1,0-1,1 1,-1-1,-1 0,1 0,0 1,0-2,-1 1,1 0,-1 0,0-1,1 1,-1-1,0 0,0 0,0 0,0 0,0-1,0 1,0-1,0 0,0 0,0 0,0 0,0 0,0-1,0 1,0-1,0 0,0 0,0 0,0 0,0 0,1-1,-1 1,0-1,1 0,-2-1,-1-5,-1 0,1-1,0 0,1 0,0 0,1-1,0 1,0-1,1 1,0-1,1 0,0 0,0 0,1 0,1 0,-1 0,2 0,-1 0,2 0,-1 1,1-1,0 1,1-1,0 1,1 0,0 1,0-1,1 1,1-1,81-110,-75 107</inkml:trace>
  <inkml:trace contextRef="#ctx0" brushRef="#br0" timeOffset="6569.1">3641 976,'-9'24,"-4"18,1 6,2 0,3-4,2-9</inkml:trace>
  <inkml:trace contextRef="#ctx0" brushRef="#br0" timeOffset="7386.221">4177 779,'64'-18,"0"-3,-1-3,-2-3,29-18,-87 43,-1 0,1 0,0 0,-1 0,1 0,0 0,0 1,0 0,1-1,-1 1,0 0,0 0,1 1,-1-1,0 1,1 0,-1 0,0 0,1 0,-1 0,0 1,1-1,-1 1,0 0,0 0,1 0,-1 1,0-1,0 1,0 0,-1-1,1 1,0 1,-1-1,1 0,-1 1,0-1,0 1,0-1,0 1,1 1,2 13,0 0,-2 1,1-1,-2 1,0 0,-2 0,0-1,-2 17,2-4,-1 12,3 86,-7 0,-4-1,-7 1,-4-2,-10 13,29-131,-1 0,0 0,-1-1,0 1,0 0,0-1,-1 0,0 1,-1-2,0 1,0 0,0-1,-1 0,1 0,-1-1,-1 0,1 0,-1 0,0-1,-2 1,7-4,-1-1,1 0,0 1,-1-1,1 0,0-1,-1 1,1 0,-1-1,1 1,0-1,0 0,-1 0,1 0,0 0,0 0,0 0,0-1,0 1,0-1,0 1,1-1,-1 0,0 1,1-1,0 0,-1 0,1 0,0-1,0 1,0 0,-1-2,-16-77,22 47,2 0,1 0,1 1,2 0,1 1,1 0,2 1,9-12,-15 25,98-160,-93 153</inkml:trace>
  <inkml:trace contextRef="#ctx0" brushRef="#br0" timeOffset="7841.735">4403 271,'115'-122,"-68"79,64-53,-110 95,0 0,0 0,0 0,1 1,-1-1,0 0,1 0,-1 1,0-1,1 1,-1-1,1 1,-1 0,1-1,-1 1,1 0,-1 0,1 0,-1 0,1 1,-1-1,0 0,1 0,-1 1,1-1,-1 1,1-1,-1 1,0 0,1 0,-1-1,0 1,0 0,0 0,0 0,0 0,0 1,0-1,0 0,0 0,0 0,0 2,20 68,-17-48,2 1,-4-11,1 0,1 0,0 0,0 0,1-1,1 0,0 0,0 0,1-1,5 5,0-5</inkml:trace>
  <inkml:trace contextRef="#ctx0" brushRef="#br0" timeOffset="13361.172">1 1005,'196'11,"-166"-5,0-1,0-1,0-2,0-1,0-1,0-2,0-1,14-3,-17-1,-1 2,1 1,1 2,-1 0,0 2,5 1,-33-1</inkml:trace>
  <inkml:trace contextRef="#ctx0" brushRef="#br0" timeOffset="13805.001">282 666,'-16'56,"11"-30,2 0,1 1,0-1,3 1,0-1,1 1,2-1,5 19,-1 13,-3 0,-2 0,-3 0,-3 4,1 39,2-77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43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0 225,'22'8,"0"-2,0 0,0-1,1-1,0-1,-1-2,1 0,0-1,20-3,6 2,214 0,-251 1</inkml:trace>
  <inkml:trace contextRef="#ctx0" brushRef="#br0" timeOffset="269.845">339 0,'-5'29,"-1"18,0 7,1-1,1-5,2-6,1-5,0-4,-3-3,-3-1,2-2,0 0,-3-5,0-1,0 1,3 1,6-4,4-4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1:50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286 368,'-37'270,"35"-255,-6 46,-2 0,-3 0,-2-1,-23 54,26-53,13-60,0 0,0 0,0-1,0 1,0 0,0-1,0 1,0-1,1 1,-1-1,0 1,0-1,1 0,-1 0,0 0,0 0,1 0,-1 0,0 0,1 0,-1 0,0 0,0-1,0 1,1-1,-1 1,0-1,0 1,0-1,0 0,0 1,0-1,0 0,0 0,0 0,0 0,0 0,0 0,-1 0,2-1,4-1,17-11,0 1</inkml:trace>
  <inkml:trace contextRef="#ctx0" brushRef="#br0" timeOffset="296.685">766 508,'-39'50,"3"2,2 1,2 2,2 1,0 7,8 25,22-85,0-1,0 1,0 0,0-1,1 1,-1-1,1 1,0-1,0 1,0-1,0 1,0-1,1 0,-1 1,1-1,-1 0,1 0,0 0,0 0,0-1,0 1,0 0,0-1,0 1,1-1,-1 0,0 0,1 0,-1 0,1 0,-1 0,1-1,17 3,1-1,-1-1,0-1,1-1,-1-1,0 0,1-2,-2 0,1-1,0-1,-1-1,0-1,-1 0,15-10,-4 1,0-2,-1-1,-1-1,-1-1,-1-1,15-18,-35 35,1 0,-1 0,0 0,0-1,0 0,-1 0,0 0,-1 0,1 0,-2-1,1 0,-1 0,0 0,0 0,-1 0,0 0,-1 0,0 0,0 0,0 0,-1 0,-1 0,1 0,-1 0,-1 0,1 0,-1 1,-1-1,1 1,-1 0,0 0,-1 0,0 1,0 0,0-1,-1 2,0-1,-3-2,-1 4,-1 0,1 0,-1 1,1 0,-1 1,0 1,0 0,0 0,0 1,0 0,0 1,0 0,0 1,0 0,0 0,1 2,-1-1,1 1,0 1,0-1,0 2,1 0,0 0,0 0,0 1,1 1,-7 7,-8 6</inkml:trace>
  <inkml:trace contextRef="#ctx0" brushRef="#br0" timeOffset="600.119">1500 452,'-204'266,"145"-159,57-103,0 0,0 1,0-1,1 1,0-1,0 1,0 0,1-1,0 1,0 0,0-1,0 1,1 0,-1-1,1 1,0 0,1-1,-1 1,1-1,0 0,0 0,0 1,1-1,-1 0,6 0,-1 0,1-1,-1 1,1-1,0-1,0 1,0-2,0 1,1-1,-1 0,0-1,1 0,-1 0,1 0,-1-1,0-1,0 0,0 0,0 0,0-1,0 0,0 0,-1-1,1 0,-1-1,6-4,1-3,-1 0,0 0,-1-1,-1-1,0 0,0 0,-2-1,0 0,0-1,-2 0,0-1,-1 1,0-1,-1 0,-1-1,-1 1,-1-1,0 1,-1-1,-1 0,-1 0,0 0,-1 1,-1-1,-1 1,0 0,-1 0,-3-3,-3-9</inkml:trace>
  <inkml:trace contextRef="#ctx0" brushRef="#br0" timeOffset="900.066">1867 85,'-5'33,"-7"31,0 9,1-3,3-4,2-8,3-9,1-9,2-6,0-3,5-13,2-14,-1-7</inkml:trace>
  <inkml:trace contextRef="#ctx0" brushRef="#br0" timeOffset="1149.21">2148 170,'-33'24,"-12"13,7 4,15-4,16-8,14-10,10-8,3 0,3-3,2 2,-4 4,-9 1,-7-4</inkml:trace>
  <inkml:trace contextRef="#ctx0" brushRef="#br0" timeOffset="1596.541">2261 508,'139'-185,"-138"184,-1 1,1-1,0 0,-1 0,1 0,0 1,-1-1,1 0,0 1,0-1,0 1,-1-1,1 1,0-1,0 1,0 0,0-1,0 1,0 0,0 0,0 0,0 0,0 0,0 0,0 0,0 0,0 0,0 0,0 0,0 1,-1-1,1 0,0 1,0-1,0 0,0 1,0-1,0 1,-1 0,1-1,0 1,-1 0,1-1,0 1,-1 0,1 0,-1 0,1-1,-1 1,1 0,-1 0,1 0,-1 0,0 0,0 0,0 0,1 0,-1 0,0 0,0 0,0 0,-1 0,6 9,-2-7,0 0,0-1,0 1,0-1,1 0,-1 0,0 0,1 0,0-1,-1 1,1-1,0 0,0 0,0-1,0 1,0-1,0 1,0-1,-1-1,1 1,0 0,0-1,0 0,0 0,0 0,-1 0,1-1,0 0,-1 1,1-1,-1 0,0-1,0 1,0-1,0 1,2-3,41-14,-40 18,-1 0,1 1,0 0,-1 0,1 0,0 1,-1-1,1 2,0-1,-1 0,1 1,-1 0,0 1,0-1,4 3,46 15,-30-17,-2-1</inkml:trace>
  <inkml:trace contextRef="#ctx0" brushRef="#br0" timeOffset="2368.311">2035 339,'-5'0,"-6"0,-6 0,-5 0,-4 0,-1 0,7 0,8 0</inkml:trace>
  <inkml:trace contextRef="#ctx0" brushRef="#br0" timeOffset="2833.223">1754 706,'38'5,"42"-4,16-1,7-1,-5-1,-9-4,-11-1,-8 0,-7 2,-5 1,-6-3,-9-1,-6 2,-4 1,-4 2,-6 1</inkml:trace>
  <inkml:trace contextRef="#ctx0" brushRef="#br0" timeOffset="3387.57">2035 848,'8'28,"-1"1,-2 0,-1 0,-1 0,-2 1,-1-1,-1 1,-1-1,-2 0,-4 18,-16 57,24-104,0 1,-1-1,1 0,0 1,-1-1,1 0,0 1,-1-1,1 0,0 1,0-1,-1 0,1 1,0-1,0 1,0-1,0 1,-1-1,1 0,0 1,0-1,0 1,0-1,0 1,0-1,0 1,0-1,0 0,1 1,-1-1,0 1,0-1,0 1,0-1,1 0,-1 1,0-1,0 1,1-1,-1 0,0 1,1-1,-1 0,0 0,1 1,-1-1,0 0,1 0,-1 1,1-1,-1 0,0 0,1 0,-1 0,1 1,-1-1,1 0,-1 0,1 0,-1 0,0 0,1 0,-1 0,1-1,-1 1,1 0,-1 0,1 0,-1 0,0 0,30-22,-29 21,97-85,41-3,-138 88,1 0,0 0,0 1,0-1,0 0,0 1,0-1,0 1,0 0,1-1,-1 1,0 0,0 0,0 0,0 1,0-1,0 1,0-1,0 1,0-1,0 1,0 0,0 0,0 0,0 0,0 0,-1 1,1-1,0 1,-1-1,1 1,-1-1,0 1,0 0,1-1,-1 1,0 0,0 0,-1 0,1 0,0 0,-1 0,1 0,-1 0,0 0,1 0,-1 1,0-1,3 52,-3-29</inkml:trace>
  <inkml:trace contextRef="#ctx0" brushRef="#br0" timeOffset="7318.25">3221 57,'45'48,"-2"1,-2 2,-2 3,19 37,-46-73,-1 0,-1 1,-1 0,0 0,-2 1,0 1,-1-1,-1 1,-1 0,-1 0,-1 0,0 0,-2 1,-1-1,0 0,-2 1,0-1,-1 0,-1-1,-7 16,-5-5,-2-1,-1 0,-1-1,-1-1,-2-1,-1-2,-1 0,-1-1,-1-2,-1-1,-21 11,-2 1,-3-1,0-4,-55 21,83-37,-9 3</inkml:trace>
  <inkml:trace contextRef="#ctx0" brushRef="#br0" timeOffset="7840.334">512 1,'-55'37,"1"4,3 1,1 3,-33 39,58-53,1 0,2 1,1 2,2 0,1 1,2 0,1 2,2 0,1 0,2 1,2 1,2 0,1 0,2 0,1 0,3 0,3 26,-3-41,1 0,1-1,1 1,1-1,2 0,0 0,1-1,1 0,1 0,1-1,1-1,1 0,1 0,0-1,2-1,0 0,1-2,0 0,1 0,1-2,20 12,47 12,-52-26</inkml:trace>
  <inkml:trace contextRef="#ctx0" brushRef="#br0" timeOffset="8570.123">4096 649,'-28'68,"-2"-1,-3-1,-4-2,-4 3,34-56,-12 18,-33 63,51-89,0 0,0 0,0-1,1 1,-1 0,1 0,-1 0,1 0,0 0,0 0,1 0,-1 0,0 0,1 0,0 0,0 0,0 0,0-1,0 1,1 0,-1-1,1 1,-1-1,1 1,0-1,0 0,0 0,0 0,1 0,1 2,6 0,0 0,0-1,0 0,0-1,0 0,1 0,-1-1,1-1,-1 0,1 0,0-1,-1 0,0-1,1 0,-1 0,0-1,0-1,0 0,-1 0,6-3,37-35,-44 25</inkml:trace>
  <inkml:trace contextRef="#ctx0" brushRef="#br0" timeOffset="8982.188">3786 368,'344'-209,"-343"208,0 0,0-1,1 1,-1 0,0 0,1 0,-1 0,0 0,1 0,-1 0,1 0,0 1,-1-1,1 0,-1 1,1-1,0 1,0 0,-1 0,1 0,0 0,-1 0,1 0,0 0,0 0,-1 0,1 1,0-1,-1 1,1 0,-1-1,1 1,-1 0,1 0,-1 0,1 0,-1 0,0 0,1 0,-1 0,0 1,0-1,0 0,0 1,0-1,0 1,0 0,62 153,20-18,-78-116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57 453,'103'-16,"1"-1,0 4,1 4,93 6,96 33,-217-30,-78-1</inkml:trace>
  <inkml:trace contextRef="#ctx0" brushRef="#br0" timeOffset="280.353">1 763,'177'-26,"169"-4,9 59,-245-35,-86 0</inkml:trace>
  <inkml:trace contextRef="#ctx0" brushRef="#br0" timeOffset="733.012">649 1,'1'28,"15"-3,1-2,1 0,1-1,1-1,1-1,1-1,0 0,2-2,0-1,0 0,26 10,-44-22,135 89,-128-84,-1 0,0 0,0 1,-1 1,0 0,-1 0,-1 1,1 0,-2 1,0 0,0 0,-1 1,-6-8,1 0,-1 0,0 1,0-1,-1 0,0 0,0 1,0-1,-1 0,0 1,0-1,-1 0,0 0,0 0,0 0,-1 0,0-1,0 1,0-1,-1 1,1-1,-2 0,-100 102,-99 36,-36 32,207-121,29-34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8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42,'109'-39,"-105"38,0 1,0-1,0 1,0 0,0 0,0 0,0 0,0 1,0 0,0 0,-1 0,1 0,0 0,0 1,-1 0,1-1,-1 1,1 1,-1-1,0 0,0 1,0 0,0-1,-1 1,1 1,-1-1,1 1,9 21,-2 0,0 1,-1 0,-2 1,-1 0,-1 0,-1 0,-2 4,-1-24,8 94,-5 0,-6 55,0-39,1 194,0-289,-1-1,-1 0,0 1,-2-1,-1-1,0 1,-2-1,0 0,-1-1,-1 0,-1 0,0-1,-2-1,-11 14,-29 27,41-43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0,'1'28,"-132"274,125-284,-21 99,26-113,1 0,0 0,1 0,-1-1,1 1,-1 0,1 0,0-1,1 1,-1 0,1-1,-1 1,1-1,0 0,0 0,1 1,-1-1,1-1,-1 1,1 0,0-1,0 1,0-1,0 0,0 0,1 0,-1 0,1-1,2 1,3 2,1-1,0-1,-1 0,1 0,0-1,1 0,-1-1,0 0,0 0,0-1,0-1,0 1,0-2,-1 1,1-1,0-1,-1 0,0 0,0-1,8-6,5-10,-4-1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1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0 362,'25'-13,"21"-6,-2-3,-1-1,0-3,-2-1,-1-2,-1-1,-2-2,-1-2,10-14,-5-11,-40 59,0 0,1 0,-1 0,0 0,0 1,0-1,0 0,1 1,-1-1,0 1,0-1,0 1,0-1,0 1,0 0,0-1,0 1,0 0,0 0,-1 0,1 0,0 0,0 0,-1 0,1 0,-1 0,1 0,-1 0,1 0,-1 0,0 0,1 1,-1-1,0 0,0 0,0 0,0 1,0-1,0 0,0 0,0 0,-1 0,1 1,0-1,-1 0,2 5,3 16,0-1,1 0,2 0,0-1,1 1,1-2,0 1,2-1,0-1,2 0,0-1,0 0,2-1,11 11,-8-14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1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28,'341'0,"-145"-27,-117 30,-61 3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28,'44'0,"28"-5,6-1,-4 0,-11 1,-10 2,-15 1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85,'-14'29,"-10"24,-5 7,2-1,1-11,4-9,2-6,0-8,2-10</inkml:trace>
  <inkml:trace contextRef="#ctx0" brushRef="#br0" timeOffset="249.692">0 1,'10'38,"12"28,8 6,-2-3,0-14,-1-11,-4-9,-2-10,-4-4,0-7,1-4,-2 0,-3-2</inkml:trace>
  <inkml:trace contextRef="#ctx0" brushRef="#br0" timeOffset="1202.944">170 424,'4'0,"-2"0,-2 5,-6 1,-2 5,-4 5,0 5,-3-2,1 2,-2-4,2 1,-2-3,7-9,5-5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4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0,'-10'5,"-7"6,-6 2,0 3,1-2,7-2,8-9,8-4,6-7,0 2,0 3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2:55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737 254,'43'277,"-10"59,-23-154,-7-161,4-30,8-39,-14 42,17-56,28-100,57-132,-22 77,-81 216,0 1,-1-1,1 0,0 0,0 1,0-1,0 0,0 0,-1 1,1-1,0 0,1 0,-1 1,0-1,0 0,0 0,0 1,1-1,-1 0,0 1,0-1,1 0,-1 1,1-1,-1 0,1 1,-1-1,1 1,-1-1,1 1,-1-1,1 1,0-1,-1 1,1-1,0 1,-1 0,1-1,0 1,0 0,-1 0,1 0,0 0,0 0,-1-1,1 1,0 0,0 1,-1-1,1 0,0 0,0 0,-1 0,1 1,0-1,0 0,-1 1,1-1,0 0,-1 1,1-1,-1 1,1-1,0 1,-1-1,1 1,-1-1,0 1,1 0,-1 0,4 14</inkml:trace>
  <inkml:trace contextRef="#ctx0" brushRef="#br0" timeOffset="602.04">1302 706,'-54'63,"4"3,2 1,4 3,-6 17,10 10,60-128,91-149,-6 22,-105 156,0 0,0 0,1 0,-1 0,1 0,-1 1,1-1,-1 0,1 0,0 1,0-1,0 0,0 1,0-1,1 1,-1-1,0 1,1 0,-1-1,1 1,-1 0,1 0,-1 0,1 0,0 0,0 1,-1-1,1 0,0 1,0-1,0 1,0 0,0 0,-1 0,1 0,0 0,0 0,0 0,0 0,0 1,0-1,-1 1,1-1,0 1,0 0,0 0,-1 0,1 0,-1 0,1 0,-1 0,1 0,-1 1,2 0,31 121,-26-75,18 97,-22-96,-5-48,1 0,0 0,0 0,0 0,-1 0,1-1,0 1,-1 0,1 0,-1 0,1 0,-1-1,1 1,-1 0,0-1,1 1,-1 0,0-1,1 1,-1-1,0 1,0-1,0 1,0-1,1 0,-1 1,0-1,0 0,0 0,0 0,0 1,0-1,0 0,0 0,0 0,1-1,-1 1,0 0,0 0,0 0,0-1,0 1,0 0,0-1,1 1,-1-1,0 1,0-1,1 1,-1-1,0 0,1 1,-93-85,67 54,-77-64,86 87,4 5</inkml:trace>
  <inkml:trace contextRef="#ctx0" brushRef="#br0" timeOffset="853.026">1753 649,'-24'43,"-22"34,-4 8,3-5,4-7,9-11,11-11,4-10,5-6,6-5,-2-8,2-2,2-5</inkml:trace>
  <inkml:trace contextRef="#ctx0" brushRef="#br0" timeOffset="1336.738">1866 875,'-8'19,"1"-1,1 1,0 1,2-1,0 1,1 0,1 0,1 0,0 0,2 0,3 19,-4-36,1 0,0 0,-1 0,1 0,0 0,1 0,-1 0,1 0,-1-1,1 1,0 0,0-1,0 0,0 1,0-1,1 0,-1 0,1 0,-1 0,1-1,0 1,-1-1,1 0,0 1,0-1,0 0,0-1,0 1,0-1,1 1,-1-1,0 0,0 0,0 0,0 0,0-1,0 1,3-2,4-1,0 0,-1 0,1-1,-1-1,0 0,0 0,0-1,-1 0,1 0,-2-1,4-2,46-51,-56 59,1 1,0 0,-1 0,1 0,-1 0,1 0,0 0,-1 1,1-1,0 1,-1-1,1 1,-1-1,1 1,-1 0,1 0,-1-1,0 1,1 0,-1 1,0-1,0 0,0 0,0 0,0 1,0-1,0 0,0 1,0-1,-1 1,1-1,0 1,-1-1,0 1,1 0,-1-1,0 1,0-1,0 2,14 21,-9-19,0-1,0 1,0-1,1 0,-1 0,1-1,0 0,0 0,1 0,-1-1,0 0,1 0,-1-1,1 1,0-1,0-1,-1 1,1-1,0-1,0 1,-1-1,1 0,0-1,-1 1,1-1,-1-1,0 1,1-1,-1 0,0 0,-1-1,3 0,0 1,-1-2,0 1,0-1,0 0,0 0,-1-1,0 0,0 0,-1 0,1-1,-2 0,1 0,-1 0,0 0,0-1,-1 0,0 0,0 0,-1 0,0 0,0 0,-1-1,0 1,-1-1,1 1,-2-2,0-104,0 89</inkml:trace>
  <inkml:trace contextRef="#ctx0" brushRef="#br0" timeOffset="3281.88">285 1,'-27'24,"1"1,1 1,2 2,0 0,2 1,1 2,1 0,2 1,1 0,2 2,1-1,2 2,1 0,1 0,-2 27,12-25,1 0,2 0,1 0,2-1,2 1,1-2,2 0,1 0,2-1,16 28,-18-34,1-1,0 0,2-1,1-1,2-1,0 0,1-2,1 0,1-1,1-1,1-1,1-2,0 0,1-1,17 6,-2-5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04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1 819,'14'-5,"19"-1,9 0,3 1,-3 2,-3 1,-3 1,-4 0,-1 1,-2 0,-1 5,-1 2,-4-1</inkml:trace>
  <inkml:trace contextRef="#ctx0" brushRef="#br0" timeOffset="301.066">819 368,'0'74,"-12"195,5-223,-3-1,-2 0,-1-1,-3 0,-20 40,5 1,27-61</inkml:trace>
  <inkml:trace contextRef="#ctx0" brushRef="#br0" timeOffset="629.356">1299 537,'-34'49,"3"1,2 1,2 1,3 2,2 0,-3 18,23-68,0 1,0 0,1 0,0 0,0 0,0 0,0 0,1 0,0 0,0 1,1-1,-1 0,1 0,0 0,1 0,-1 0,1 0,0-1,0 1,0 0,1-1,-1 1,1-1,0 0,1 0,-1 0,1-1,0 1,-1-1,1 0,3 2,0-1,0-1,1 0,-1 0,1 0,-1-1,1 0,0-1,0 0,0 0,0-1,0 0,-1 0,1 0,0-1,0-1,0 1,0-1,-1-1,1 1,-1-1,0 0,0-1,6-3,11-8,1-2,-2 0,0-1,-2-1,20-22,-27 27,0-1,-1 0,-1-1,-1 0,0-1,-1 0,-1-1,0 0,-1 0,-2-1,0 0,0 0,-2-1,0 0,-2 1,0-1,-1 0,-1 0,-1 0,-1 0,-3-16,3 30,1 1,-1 0,0 0,-1 0,1 0,-1 1,0-1,0 1,-1-1,1 1,-1 0,0 0,0 1,0-1,-1 1,1 0,-1 0,1 0,-1 1,0 0,0 0,-1 0,1 0,0 1,0 0,-1 0,1 0,-1 1,1 0,-1 0,1 0,0 1,-1-1,1 1,-1 1,-1 0,-21 4,3 0</inkml:trace>
  <inkml:trace contextRef="#ctx0" brushRef="#br0" timeOffset="999.622">1947 537,'-22'24,"1"0,0 1,2 2,1 0,1 0,2 2,0 0,2 0,2 2,0 1,9-27,0 0,1 1,0 0,0-1,0 1,1 0,0 0,0-1,0 1,1 0,0-1,0 1,0 0,1-1,-1 1,1-1,1 0,-1 0,1 0,0 0,0 0,1 0,-1-1,1 1,0-1,0 0,0 0,1-1,-1 1,1-1,0 0,0 0,0-1,0 0,1 1,-1-2,1 1,1 0,18 2,0-2,0 0,0-1,0-2,0 0,-1-2,1-1,0-1,-1 0,0-2,0-1,-1-1,0-1,0-1,-1-1,-1-1,0-1,-1-1,15-14,-28 22,-1 0,1-1,-2 1,1-1,-1-1,0 1,-1-1,0 0,0 0,-1 0,0 0,-1-1,0 1,0-1,-1 1,0-1,-1 0,0 1,-1-1,0 0,0 1,-1-1,0 1,-1-1,0 1,0 0,-1 0,0 0,-1 1,1-1,-2 1,1 0,-1 1,-1-1,1 1,-1 0,-1 1,1 0,-1 0,0 0,0 1,-1 0,1 1,-5-2,-24 0,1 3</inkml:trace>
  <inkml:trace contextRef="#ctx0" brushRef="#br0" timeOffset="1433.163">2653 1,'-4'10,"-8"22,0 10,1 8,-2 0,0 2,4-4,2-5,-1-5,-1 0,3-1,1-2,-3-2,0-3,1 0,-3-6,1-8</inkml:trace>
  <inkml:trace contextRef="#ctx0" brushRef="#br0" timeOffset="1728.085">2625 227,'0'24,"9"8,9 3,5-4,4-8,-2-2,-2-1,-4 2,-5 1,-5 2,-4 2,-3-4</inkml:trace>
  <inkml:trace contextRef="#ctx0" brushRef="#br0" timeOffset="2200.381">2907 537,'20'-15,"-1"-1,-1-1,-1-1,-1-1,0 0,5-10,52-58,-12 39,-60 49,1 0,-1 0,1 0,-1 0,1 0,-1 0,1 0,-1 1,0-1,0 0,1 1,-1-1,0 1,-1 0,1-1,0 1,0 0,-1-1,1 1,-1 0,1 0,-1 0,0-1,0 1,1 0,-2 0,1 0,0 0,0-1,0 1,-1 0,1 0,-1 0,0-1,0 3,0-3,0 1,0 0,0-1,0 1,1 0,-1 0,0-1,1 1,0 0,-1 0,1 0,0 0,0 0,0 0,0 0,0 0,0-1,1 1,-1 0,1 0,-1 0,1 0,0-1,0 1,0 0,0-1,0 1,0 0,0-1,0 1,0-1,1 0,-1 1,1-1,-1 0,1 0,0 0,-1 0,1 0,0 0,-1-1,1 1,0-1,0 1,0-1,1 1,7-2,1 0,0 0,0-1,0-1,-1 1,1-2,-1 1,0-2,0 1,0-1,5-5,86-28,-99 37,0 1,0 0,-1 0,1 0,0 0,-1 0,1 1,0-1,0 0,-1 1,1 0,0-1,-1 1,1 0,-1-1,1 1,-1 0,1 0,-1 0,0 1,1-1,-1 0,0 0,0 1,0-1,0 1,0-1,0 1,0-1,0 2,5 15</inkml:trace>
  <inkml:trace contextRef="#ctx0" brushRef="#br0" timeOffset="2577.429">2964 171,'-34'19,"-20"11,-2 6,5-4,10-3,8-5,10-3,8-5</inkml:trace>
  <inkml:trace contextRef="#ctx0" brushRef="#br0" timeOffset="3135.426">2258 876,'52'-10,"47"-8,16 0,3 2,-9 4,-14 0,-8 1,-10 3,-12 2,-9 3,-8 1,-8 2,-6 0,-4 1,-6-1</inkml:trace>
  <inkml:trace contextRef="#ctx0" brushRef="#br0" timeOffset="3601.015">2907 848,'-86'517,"88"-447,-2-68,0 0,1-1,-1 1,1 0,-1-1,1 1,0-1,0 1,0-1,0 1,0-1,0 1,0-1,0 0,0 0,1 0,-1 0,0 0,1 0,-1 0,1 0,-1 0,1-1,0 1,-1 0,1-1,0 0,-1 1,1-1,0 0,-1 0,1 0,0 0,0 0,-1 0,1 0,1-1,13-4,-1 0,0 0,0-2,0 0,-1-1,0 0,10-9,-10 9,164-112,-176 118,0 1,0 0,0 0,0 0,0 0,0 0,0 1,1-1,-1 1,0-1,1 1,-1 0,0 0,1 0,-1 0,0 0,1 1,-1-1,0 1,1-1,-1 1,0 0,0 0,0 0,0 0,0 0,0 0,0 1,0-1,0 1,-1-1,1 1,0 0,-1 0,1 0,-1-1,0 1,0 1,0-1,0 0,0 0,0 0,-1 0,1 1,0-1,-1 0,0 1,0 1,19 66,-8-56</inkml:trace>
  <inkml:trace contextRef="#ctx0" brushRef="#br0" timeOffset="4936.098">4120 565,'-2'19,"-1"0,-1 0,-1-1,0 0,-1 0,-1 0,-1-1,-1 0,0 0,-1-1,-3 3,-25 49,30-54,1 0,0 1,1 0,1 0,0 0,1 0,1 1,0 0,1-1,1 1,0 16,2-28,0 0,0 0,0-1,0 1,1 0,-1-1,1 1,0-1,0 1,0-1,1 0,-1 0,1 0,-1 0,1 0,0-1,0 1,1-1,-1 0,0 0,1 0,-1 0,1-1,0 1,-1-1,1 0,0 0,0 0,0-1,7 3,-1-2,1 1,-1-2,1 1,0-2,-1 1,1-1,0-1,-1 0,4-1,38-25,-33 12</inkml:trace>
  <inkml:trace contextRef="#ctx0" brushRef="#br0" timeOffset="5315.113">3754 424,'44'-22,"4"0,-1-2,-1-2,-1-2,-2-2,39-34,-3-48,-78 111,0-1,0 1,0-1,-1 1,1 0,1 0,-1-1,0 1,0 0,0 0,1 0,-1 0,0 0,1 0,-1 1,1-1,-1 0,1 1,-1-1,1 1,-1 0,1-1,0 1,-1 0,1 0,0 0,-1 0,1 0,-1 0,1 1,0-1,-1 0,1 1,-1-1,1 1,-1 0,1-1,-1 1,1 0,-1 0,1 1,42 56,51 133,-87-175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18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1 311,'46'0,"2"1,-1-2,0-2,-1-2,17-5,177-13,-156 10,-59 10</inkml:trace>
  <inkml:trace contextRef="#ctx0" brushRef="#br0" timeOffset="315.58">85 451,'24'0,"22"0,9 0,-1 0,0 0,-4 0,-6 0,-6 0,-4 0,-3 0,-3 0,0 0,-1 0,-5-5,-1-1,1 0,-4 1</inkml:trace>
  <inkml:trace contextRef="#ctx0" brushRef="#br0" timeOffset="809.853">423 0,'91'50,"104"42,-177-81,-10-9,0 1,0 0,-1 0,0 1,0 0,0 0,0 0,0 1,-1 0,0 1,0-1,-1 1,1 1,-1-1,0 0,-1 1,0 0,0 0,0 1,-1-1,0 1,0 0,-1-1,0 1,-1 0,0 0,0 0,0 0,-1 4,-6 2,0-1,-1-1,0 1,-1-1,-1 0,0-1,0 0,-1 0,0-1,-1-1,0 0,-1 0,0-1,0 0,-11 4,-30 25,-164 126,193-132,22-20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6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30,'4'0,"8"0,5 0,5 0,3 0,3-5,1-1,1 0,-1 1,0 2,0 0,0 2,0 1,-1 0,-9 0,-9 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7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52,'48'-5,"35"-1,8 0,-6 1,-14-3,-13-1,-12 2,-14 1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7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0 593,'44'0,"23"0,5 0,-5 0,-13 0</inkml:trace>
  <inkml:trace contextRef="#ctx0" brushRef="#br0" timeOffset="271.044">537 339,'0'38,"0"23,0 5,0 2,0-7,-5-8,-1-9,-1-7,2-5,2-3,1-2,0 0,2 0,0-5</inkml:trace>
  <inkml:trace contextRef="#ctx0" brushRef="#br0" timeOffset="582.528">959 509,'-26'32,"0"1,2 2,2 0,1 1,2 2,2 0,-5 18,19-53,1 1,-1 0,1 0,0-1,1 2,-1-1,1 0,0 0,0 0,0 1,0-1,1 0,-1 1,1-1,1 1,-1-1,0 0,1 1,0-1,0 0,0 0,1 1,0-1,-1 0,1 0,1-1,-1 1,0 0,1-1,0 1,0-1,0 0,0 0,0 0,1 0,-1-1,3 2,4-2,-1-1,1 0,-1-1,1 0,-1 0,1-1,-1 0,1 0,-1-1,0-1,0 1,0-2,0 1,0-1,-1 0,1-1,-1 0,0-1,-1 1,1-1,-1-1,0 1,-1-1,0-1,0 1,0-1,-1 0,0 0,-1-1,1 1,-2-1,1 0,-1 0,-1 0,0 0,0-1,0-7,0 4,0 0,-2-1,1 1,-2 0,1 0,-2 0,0 0,-1 0,0 0,0 0,-2 1,1 0,-2 0,0 0,0 0,-4-4,-32-15,21 24</inkml:trace>
  <inkml:trace contextRef="#ctx0" brushRef="#br0" timeOffset="917.253">1242 565,'-11'9,"1"0,0 1,1 0,0 0,0 1,1 0,0 1,1 0,1 0,0 0,0 1,1 0,1 0,0 0,1 1,0-1,1 1,1 0,0 7,1-17,1-1,-1 0,1 1,-1-1,1 0,0 0,0 1,1-1,-1 0,1 0,0 0,-1-1,1 1,0 0,1-1,-1 1,0-1,1 0,-1 1,1-1,0-1,0 1,0 0,0-1,0 1,0-1,0 0,0 0,0 0,1 0,-1-1,0 1,1-1,-1 0,0 0,2 0,6-1,0 0,-1 0,1-1,0 0,-1-1,0 0,1-1,-1 0,-1-1,8-4,-5 1,-1-1,0-1,0 1,-1-2,0 0,-1 0,0 0,-1-1,0-1,-1 1,-1-1,0 0,0-1,-2 0,1 1,-2-2,0 1,0 0,-2 0,0-1,0 1,-1-4,-1 12,0-1,-1 1,0-1,0 1,0 0,-1-1,1 1,-1 1,-1-1,1 0,-1 1,0-1,-1 1,1 0,-1 1,0-1,0 1,0 0,-1 0,1 1,-4-2,-15-8</inkml:trace>
  <inkml:trace contextRef="#ctx0" brushRef="#br0" timeOffset="1267.908">1552 1,'10'38,"-2"37,-2 10,-2-4,-2-7,-1-10,-6-13,-2-8,1-8,0-5,3-8</inkml:trace>
  <inkml:trace contextRef="#ctx0" brushRef="#br0" timeOffset="1534.701">1835 169,'-38'20,"-28"15,-7 7,9 1,21-7,21-5,20-7,15-8,10-7,6-5,2-3,2-1,-1-2,0 6,-2 1,-5 5,-7 0</inkml:trace>
  <inkml:trace contextRef="#ctx0" brushRef="#br0" timeOffset="1980.866">1863 622,'144'-282,"-129"261,-15 53,-3-21,2-6,-1 1,1-1,0 1,0 0,0-1,1 1,0 0,0 0,0-1,1 1,0 0,0-1,0 1,1 0,1 4,0-9,0 1,-1-1,1 0,0 0,0 0,-1-1,1 1,0 0,0-1,0 0,0 0,0 0,0 0,0 0,-1-1,1 1,0-1,0 0,0 1,-1-1,1-1,0 1,-1 0,1-1,-1 1,1-1,-1 0,0 0,0 0,2-1,6-3,189-99,-198 104,1 0,-1 0,1 1,-1-1,1 1,0-1,-1 1,1 0,-1-1,1 1,0 0,-1 0,1 0,0 0,-1 1,1-1,-1 0,1 1,-1-1,1 1,0-1,-1 1,0 0,1 0,-1 0,1 0,-1 0,0 0,0 0,0 0,1 0,-1 0,0 1,0-1,-1 0,1 1,0-1,0 1,-1-1,1 1,-1-1,1 1,-1 0,5 76,-6-68,0 16</inkml:trace>
  <inkml:trace contextRef="#ctx0" brushRef="#br0" timeOffset="2250.368">1665 734,'63'0,"25"0,11 0,0 0,-13 0,-11-5,-9-1,-11 0,-10 1,-8 1,-10 2</inkml:trace>
  <inkml:trace contextRef="#ctx0" brushRef="#br0" timeOffset="2686.593">1806 989,'-17'71,"3"2,4 0,1 12,8-83,0 0,0 0,0 0,1 1,-1-1,0 0,1 0,0 1,-1-1,1 0,0 1,0-1,1 0,-1 1,0-1,1 0,-1 1,1-1,0 0,0 0,0 0,0 0,0 1,0-1,0-1,1 1,-1 0,1 0,0 0,-1-1,1 1,0-1,0 0,0 1,0-1,0 0,0 0,0 0,0 0,1-1,-1 1,0 0,0-1,1 0,-1 1,3-1,137-84,-140 83,-1 0,1-1,-1 0,1 1,-1-1,1 1,-1 0,1-1,0 1,0 0,0 0,0 0,0 0,0 0,0 1,0-1,0 1,0-1,0 1,0 0,1 0,-1 0,0 0,0 0,0 0,0 1,0-1,1 1,-1-1,0 1,0 0,0 0,0 0,-1 0,1 0,0 0,0 0,-1 1,1-1,0 1,-1-1,0 1,1 0,-1-1,0 1,0 0,0 0,1 1,-22 107,23-92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3:22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171 481,'10'12,"-2"1,0 0,-1 1,0-1,-1 2,0-1,-1 1,2 8,-6-20,38 219,-29 16,16-131,-26-108,0 1,0-1,0 1,1-1,-1 1,0 0,0-1,0 1,1-1,-1 1,0 0,1-1,-1 1,0 0,1-1,-1 1,0 0,1-1,-1 1,1 0,-1 0,1 0,-1-1,1 1,-1 0,0 0,1 0,-1 0,1 0,-1 0,1 0,-1 0,1 0,-1 0,1 0,-1 0,1 0,-1 0,1 1,-1-1,0 0,1 0,-1 0,1 1,-1-1,0 0,1 1,-1-1,0 0,1 1,-1-1,0 0,1 1,-1-1,0 1,0-1,1 0,-1 1,0-1,0 1,0-1,0 1,0-1,0 1,0-1,0 1,0-1,0 1,0-1,9-40,-9 34,66-203,-20 100,4 2,48-73,-36 65,-54 93</inkml:trace>
  <inkml:trace contextRef="#ctx0" brushRef="#br0" timeOffset="731.839">707 877,'-132'255,"52"-137,85-146,116-148,4 29,-122 144,-3 1,1 0,-1 0,1 0,-1 0,1 1,0-1,0 0,0 0,0 1,0-1,0 1,1-1,-1 1,1-1,-1 1,1 0,-1 0,1-1,-1 1,1 0,0 1,0-1,0 0,-1 0,1 1,0-1,0 1,0 0,0-1,0 1,0 0,0 0,0 0,0 0,0 1,0-1,0 1,0-1,0 1,-1-1,1 1,0 0,0 0,-1 0,1 0,0 0,-1 0,1 1,-1-1,1 1,-1 0,34 126,-21 28,-14-154,0 0,0 0,-1 0,1 0,0 0,-1 1,0-1,1 0,-1 0,0 0,0 0,0 0,0-1,-1 1,1 0,0 0,-1-1,1 1,-1-1,0 1,1-1,-1 0,0 0,0 0,0 0,0 0,0 0,0 0,0 0,0-1,0 1,0-1,0 0,-1 0,1 1,0-1,0 0,0-1,0 1,-1 0,1-1,0 1,0-1,0 0,0 0,0 0,0 0,0 0,0 0,1 0,-1 0,0-1,1 1,-1-1,1 1,-1-1,1 0,-1-1,-153-144,136 135,1 4</inkml:trace>
  <inkml:trace contextRef="#ctx0" brushRef="#br0" timeOffset="1112.817">1216 763,'-10'29,"-8"28,-5 10,1-2,-1-7,4-9,0-7,3-7,0-4,3-3,-2-6,2-2,3 1,4-4</inkml:trace>
  <inkml:trace contextRef="#ctx0" brushRef="#br0" timeOffset="1630.638">1300 989,'-4'9,"0"1,1 0,0 0,1 0,0 1,0-1,1 1,1-1,0 1,0-1,1 1,0-1,1 0,0 1,1-1,0 0,1 0,-1 0,2-1,0 0,0 1,0-2,3 3,-3-9,0 0,0 0,0 0,0-1,0 0,1 0,-1-1,0 1,0-1,1 0,-1-1,0 1,1-1,-1 0,0-1,0 1,0-1,0 0,0 0,0 0,-1-1,1 1,-1-1,0-1,1 1,-1 0,-1-1,1 0,0 0,-1 0,0 0,2-5,34-23,-38 31,1 1,0-1,0 0,-1 1,1 0,0-1,0 1,-1 0,1 0,0 0,0 0,0 1,-1-1,1 0,0 1,0-1,-1 1,1-1,0 1,-1 0,1 0,-1 0,1 0,-1 0,1 0,-1 0,0 0,0 1,1-1,-1 1,0-1,0 0,0 1,0 0,-1-1,1 1,0 0,-1-1,1 1,-1 1,16 18,-11-17,0 0,0-1,0 0,1 0,-1 0,1 0,0-1,0 0,0 0,0-1,0 0,0 0,1 0,-1-1,0 0,0 0,1 0,-1-1,0 0,0 0,0-1,0 0,0 0,0 0,0 0,-1-1,1 0,-1-1,0 1,0-1,0 0,0 0,-1 0,1-1,-1 0,0 1,-1-1,1-1,-1 1,0-1,0 1,-1-1,1-2,3 0,-2 0,1 0,-1-1,0 1,-1-1,0 0,0 0,-1 0,0 0,0 0,-1-1,-1 1,0-1,0 1,0 0,-1-1,-1-3,-4-6</inkml:trace>
  <inkml:trace contextRef="#ctx0" brushRef="#br0" timeOffset="2765.774">1864 1,'31'18,"-1"2,-1 0,-1 2,-1 2,-1 0,-1 2,-2 0,0 2,-2 0,0 2,-3 0,0 1,-2 1,-1 1,-2 0,-1 0,6 32,-12-16,-2-1,-1 1,-3 0,-3-1,-1 1,-9 39,3-53,-1 0,-2-1,-2 0,0-1,-3 0,-1-2,-1 0,-1-1,-2-1,-1-1,-1-1,-1-1,-1-2,-3 0,-13 11,-3-2,0-1,-2-3,-39 17,0-6,52-23</inkml:trace>
  <inkml:trace contextRef="#ctx0" brushRef="#br0" timeOffset="3194.013">256 30,'-52'114,"6"3,4 1,6 2,0 22,23-85,2 1,2 0,3 0,2 1,4 25,1-55,1-1,2 0,0 0,2-1,1 1,2-1,0-1,2 1,1-2,0 0,2 0,6 6,-5-12,2 0,0-1,1-1,1-1,0 0,2-1,-1-2,2 0,-1-1,2-1,0-1,23 7,-18-7</inkml:trace>
  <inkml:trace contextRef="#ctx0" brushRef="#br0" timeOffset="3636.316">2598 1045,'5'15,"-3"13,-3 8,-5 3,-1-2,-6-1,1-3,-3-6,1-4,-2-5,2-1,-1-3,-4 0,-2-2,-4 2,-1-1,3-3</inkml:trace>
  <inkml:trace contextRef="#ctx0" brushRef="#br0" timeOffset="3879.253">2401 1017,'4'29,"12"19,3 6,3-1,3-10,-4-7,0-6,2-2,1-1,1-1,-3-4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11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881 651,'-16'-15,"-1"1,0 1,-1 1,-1 0,0 1,-1 1,0 1,0 1,-1 1,0 1,0 0,0 2,-1 0,0 2,0 0,0 1,1 2,-1 0,0 1,0 1,0 1,-229 104,244-105,1 0,-1 0,0 1,1 0,0 0,0 1,0-1,1 1,-1 1,1-1,0 1,1 0,-1 0,1 0,0 0,1 1,0 0,0-1,0 1,1 1,0-1,0 0,1 0,0 1,0 0,5-3,1 0,-1 0,1 0,0 0,1-1,-1 0,1 0,0 0,0-1,0 1,0-1,1-1,-1 0,1 0,0 0,-1 0,1-1,0 0,0-1,2 0,108 6,-116-6,0-1,1 1,-1 0,0 0,1 0,-1 0,0 1,1-1,-1 0,0 0,0 1,1-1,-1 1,0-1,0 1,0 0,0-1,1 1,-1 0,0 0,0 0,0-1,-1 1,1 0,0 1,0-1,0 0,-1 0,1 0,-1 0,1 0,-1 1,1-1,-1 0,0 0,1 1,-1-1,0 0,0 1,0-1,0 0,0 1,0-1,-1 0,1 1,0-1,-1 0,1 0,-1 1,1-1,-1 0,1 0,-1 0,0 0,0 0,1 0,-1 0,0 0,0 0,-1 0,-108 104,65-69,37-29,-19 15,1 0,1 2,1 1,2 0,-6 11,25-33,0 1,0 0,1 0,0 1,-1-1,2 0,-1 1,0-1,1 1,0-1,0 1,0 0,1 0,-1-1,1 1,0 0,1 0,-1 0,1-1,0 1,0 0,0-1,1 1,0-1,-1 1,2-1,-1 0,0 0,1 0,0 0,0 0,0-1,0 1,1-1,-1 0,1 0,0 0,0 0,0-1,1 1,7 1,1 0,-1-1,0-1,1 0,0-1,-1 0,1-1,0 0,-1-1,1 0,0-1,-1-1,0 0,1-1,-1 0,-1 0,1-2,-1 1,1-1,-2-1,1 0,-1-1,5-5,9-11,-2-1,0-1,-2-2,-1 0,14-27,-21 30</inkml:trace>
  <inkml:trace contextRef="#ctx0" brushRef="#br0" timeOffset="441.368">458 1,'-53'249,"44"-189,-65 672,5-318,57-349,6-30,-1 0,-1 0,-3-1,0-1,-12 23,13-39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2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31,'19'0,"16"0,7 0,1 0,-2 0,-3 0,-4 0,-2 0,-2-5,-1-1,-1-1,0 2,-1 2,1 1,0 0,-1 2,1 0,-4 0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27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30,'38'0,"27"0,8 0,-5-5,-3-1,-8 0,-10 1,-7 1,-6 2,-9 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4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0,'-14'5,"-1"2,8-6,0-3,-3 0,-1 4,2 2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25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0 433,'0'-1,"1"0,-1 0,1 0,-1 0,0 0,1 0,-1 0,1 0,0 0,-1 1,1-1,0 0,-1 0,1 1,0-1,0 1,0-1,0 1,0-1,0 1,-1-1,1 1,0 0,0-1,0 1,0 0,0 0,0 0,0 0,1 0,-1 0,0 0,0 0,0 0,0 0,0 0,0 1,0-1,-1 0,1 1,0-1,0 1,0-1,0 1,0 0,0-1,-1 1,1 0,0-1,-1 1,1 1,32 43,-23-21,-1-1,-1 1,-1 1,-1 0,-2 0,1 10,9 45,52 240,-51-233,32 104,-47-190,0-1,1 1,-1-1,0 1,0 0,1-1,-1 1,0-1,1 1,-1-1,1 1,-1-1,1 1,-1-1,1 1,-1-1,1 0,-1 1,1-1,0 0,-1 0,1 1,-1-1,1 0,0 0,-1 0,1 0,0 0,-1 0,1 0,0 0,-1 0,1 0,0 0,-1 0,1 0,0 0,-1-1,1 1,-1 0,1-1,0 1,-1 0,1-1,-1 1,1 0,-1-1,1 1,-1-1,1 1,-1-1,0 1,1-1,-1 0,0 1,1-1,-1 1,0-1,0 0,0 1,1-1,-1 0,0 0,21-43,119-395,-98 294,105-256,-147 401,0 0,1-1,-1 1,0 0,0-1,1 1,-1 0,0-1,1 1,-1 0,0 0,1 0,-1-1,0 1,1 0,-1 0,1 0,-1 0,0 0,1 0,-1-1,1 1,-1 0,0 0,1 0,-1 0,1 1,-1-1,0 0,1 0,-1 0,1 0,-1 0,0 0,1 1,-1-1,0 0,1 0,-1 0,0 1,1-1,-1 0,0 1,0-1,1 0,-1 1,0-1,0 0,1 1,-1-1,0 0,0 1,0-1,0 0,0 1,0-1,0 1,0-1,0 1,1-1,-2 0,1 1,0-1,6 13</inkml:trace>
  <inkml:trace contextRef="#ctx0" brushRef="#br0" timeOffset="615.23">791 1026,'-114'303,"84"-187,64-195,-3 1,3 2,4 2,2 1,12-10,8-3,-59 85,-1 1,1-1,0 0,0 1,-1-1,1 1,0-1,0 1,-1 0,1-1,0 1,0 0,0 0,0-1,0 1,0 0,-1 0,1 0,0 0,0 0,0 0,0 0,0 0,0 1,0-1,-1 0,1 0,0 1,0-1,0 1,-1-1,1 1,0-1,0 1,-1-1,1 1,0-1,-1 1,1 0,-1 0,1-1,-1 1,1 0,-1 0,1-1,-1 1,0 0,1 0,-1 0,0 0,0 0,0-1,0 2,14 48,0 131,19-41,-33-139,1 0,-1 0,0 0,0 0,1 0,-1 0,0 0,0-1,0 1,0 0,0 0,0 0,0 0,0 0,-1 0,1 0,0 0,0 0,-1 0,1 0,-1-1,1 1,-1 0,1 0,-1 0,1-1,-1 1,0 0,1-1,-1 1,0 0,0-1,1 1,-1-1,0 1,0-1,0 0,0 1,0-1,0 0,0 0,0 0,1 1,-1-1,0 0,0 0,0 0,0 0,0-1,0 1,0 0,0 0,0 0,0-1,0 1,0-1,-58-24,51 21,-45-24,33 15,-1 1,0 2,0 0,-1 1,-1 1,0 1,0 1,-10 0,10 7,5 3</inkml:trace>
  <inkml:trace contextRef="#ctx0" brushRef="#br0" timeOffset="886.156">1523 800,'-24'43,"-17"34,-7 8,0-5,9-12,5-12,9-12,9-7,2-6,3-3,0-7,0-2,3 1,-2-3,1-5</inkml:trace>
  <inkml:trace contextRef="#ctx0" brushRef="#br0" timeOffset="1367.162">1523 1139,'1'119,"0"-115,0-1,-1 0,1 1,0-1,1 0,-1 1,1-1,-1 0,1 0,0 0,0 0,0-1,1 1,-1 0,0-1,1 0,0 1,0-1,0 0,0 0,0-1,0 1,0-1,0 1,1-1,-1 0,0 0,1-1,-1 1,1-1,-1 0,1 1,7-3,-1 0,1 0,-1-1,1 0,-1-1,0 0,0-1,-1 0,1 0,-1-1,0 0,-1-1,7-6,28-17,-42 29,1 0,-1 0,0 1,1-1,-1 1,1-1,0 1,-1 0,1-1,-1 1,1 0,0 0,-1 0,1 0,-1 1,1-1,-1 0,1 1,0-1,-1 1,1-1,-1 1,0 0,1-1,-1 1,0 0,1 0,-1 0,0 0,0 0,0 0,0 1,0-1,0 0,0 1,0-1,0 0,-1 1,1-1,0 1,-1-1,1 1,-1-1,0 1,0 0,1-1,-1 1,0-1,0 1,-1 0,1-1,0 1,16 35,-11-33,-1-1,1 1,0-2,0 1,0 0,0-1,1 0,-1 0,1 0,-1-1,1 0,-1 0,1-1,0 1,-1-1,1 0,0-1,0 1,-1-1,1 0,-1-1,1 1,-1-1,1 0,-1 0,0-1,0 0,0 0,0 0,-1 0,1-1,3-4,9-5,-1-2,-1-1,0 0,-2 0,1-1,-2-1,0 0,-1-1,-1-1,-1 0,2-5</inkml:trace>
  <inkml:trace contextRef="#ctx0" brushRef="#br0" timeOffset="7883.447">1213 67,'36'-14,"0"1,0 2,1 2,33-5,-69 14,0-1,0 0,0 1,0-1,0 1,0-1,0 1,0 0,0-1,0 1,1 0,-1 0,0 0,0 0,0-1,0 2,0-1,0 0,1 0,-1 0,0 0,0 1,0-1,0 1,0-1,0 1,0-1,0 1,0-1,0 1,0 0,0 0,-1-1,1 1,0 0,0 0,-1 0,1 0,0 0,-1 0,1 0,-1 0,0 0,1 0,-1 0,0 0,1 0,-1 1,0-1,0 0,0 0,0 0,0 0,0 0,-1 1,1-1,0 0,-1 1,-6 8,-2 1,1-1,-1 0,-1-1,1 0,-2-1,1 0,-1-1,-1 1,-27 21,34-25,-49 48,52-51,1 0,0 0,0 0,0 1,0-1,0 1,0-1,1 0,-1 1,0 0,1-1,-1 1,1-1,0 1,-1-1,1 1,0 0,0-1,0 1,0 0,0-1,0 1,1 0,-1-1,1 1,-1-1,1 1,-1-1,1 1,0-1,0 1,-1-1,1 1,0-1,1 0,-1 0,0 0,0 1,0-1,1 0,12 5,-1-1,1-1,0 0,0 0,1-2,-1 0,1 0,-1-1,1-1,0-1,-1 0,6-1,-15 1,412-31,-388 32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32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0 311,'34'0,"39"0,13 0,1 0,-10 0,-12 0,-14 0,-9 0,-13 0</inkml:trace>
  <inkml:trace contextRef="#ctx0" brushRef="#br0" timeOffset="251.029">395 0,'-14'43,"-10"29,-1 12,4 1,6-5,0-10,3-8,4-10,2-9,8-6,3-6,1-7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2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38 481,'33'129,"-22"-97,70 318,-75-322,-5-21,0 1,1-1,-1 0,1 1,1-1,0 0,0 0,0 0,1-1,0 1,3 3,-7-9,1-1,-1 1,1-1,-1 1,1-1,0 0,-1 1,1-1,0 0,-1 0,1 1,0-1,-1 0,1 0,0 0,-1 0,1 0,0 0,0 0,-1 0,1 0,0 0,-1 0,1 0,0 0,-1-1,1 1,0 0,-1 0,1-1,0 1,-1-1,1 1,-1 0,1-1,-1 1,1-1,-1 0,1 1,-1-1,1 1,-1-1,0 1,1-1,-1 0,0 1,0-1,1 0,-1 0,0 0,16-41,-15 37,30-102,18-63,7 2,12-8,-18 60,-42 105</inkml:trace>
  <inkml:trace contextRef="#ctx0" brushRef="#br0" timeOffset="584.131">659 848,'-33'40,"1"2,3 2,1 0,-9 24,230-366,-123 209,-69 89,-1-1,1 1,0-1,0 1,-1-1,1 1,0-1,0 1,0-1,-1 1,1 0,0 0,0-1,0 1,0 0,0 0,0 0,-1 0,1 0,0 0,0 0,0 0,0 1,0-1,0 0,0 0,-1 1,1-1,0 1,0-1,0 1,-1-1,1 1,0-1,-1 1,1-1,0 1,-1 0,1-1,-1 1,1 0,-1 0,1 0,-1-1,0 1,1 0,-1 0,0 0,0 0,1 0,-1-1,0 1,0 0,0 0,0 0,0 0,0 0,4 61,-4-58,-3 231,3-231,0-3,1 1,0-1,0 1,-1-1,1 1,-1 0,0-1,1 1,-1 0,0 0,0-1,0 1,0 0,0-1,-1 1,1 0,0-1,-1 1,1 0,-1-1,0 1,1-1,-1 1,0-1,0 1,0-1,0 0,0 1,0-1,-1 0,1 0,0 0,-1 0,1 0,0 0,-1 0,0 0,1 0,-1-1,1 1,-1-1,0 1,1-1,-1 0,0 0,1 1,-1-1,0 0,-1-1,-150-126,138 115</inkml:trace>
  <inkml:trace contextRef="#ctx0" brushRef="#br0" timeOffset="849.463">1223 649,'-33'43,"-26"34,-3 8,5-5,11-12,10-12,10-11,5-13,6-8,5-2,5-6</inkml:trace>
  <inkml:trace contextRef="#ctx0" brushRef="#br0" timeOffset="1336.182">1195 903,'0'21,"-1"-4,1-1,0 0,1 1,1-1,1 0,0 0,1 0,1 0,1 3,-5-16,0-1,1 1,-1-1,1 0,-1 0,1 1,0-1,-1 0,1 0,0-1,0 1,1 0,-1-1,0 1,1-1,-1 0,0 1,1-1,0 0,-1-1,1 1,-1 0,1-1,0 0,0 1,-1-1,1 0,0 0,-1-1,1 1,0 0,0-1,-1 0,1 0,-1 1,1-2,-1 1,1 0,0-1,92-65,-90 63,60-49,-63 53,0 0,0 0,0 0,0 0,0 0,0 0,0 1,0-1,0 1,0-1,0 1,0 0,0 0,-1 0,1 0,0 0,-1 0,1 1,-1-1,1 0,-1 1,1-1,-1 1,0 0,0-1,0 1,0 0,0 0,0-1,0 1,-1 1,24 24,-20-25,-1 0,1 0,0-1,1 0,-1 0,0 0,0 0,0 0,1-1,-1 0,0 0,0 0,1 0,-1-1,0 0,0 0,1 0,-1 0,0 0,0-1,0 0,-1 0,1 0,2-2,79-70,-81 69,1 0,-1 0,0-1,-1 0,1 1,-1-1,0 0,-1-1,1 1,-1 0,0-1,-1 1,0-1,1-4,-4-7</inkml:trace>
  <inkml:trace contextRef="#ctx0" brushRef="#br0" timeOffset="1630.757">2041 141,'34'39,"21"45,5 24,-7 3,-13-8,-13-12,-11-12,-8-10,-6-6,-8-10,-2-4,-6-6,-4-5,-5-4,-2-3,-3-3,4-5</inkml:trace>
  <inkml:trace contextRef="#ctx0" brushRef="#br0" timeOffset="2001.806">208 1,'-31'57,"3"2,2 1,4 1,1 1,4 1,2 1,0 24,4-42,3 1,1-1,3 1,1 0,3 0,2 1,2-1,1-1,3 1,2-1,2-1,2 0,3 2,-11-32,1-1,1 0,0-1,1 0,0 0,1-1,1 0,0 0,0-1,1-1,1 0,-1-1,2 0,-1-1,1 0,12 4,0-3,-2-2</inkml:trace>
  <inkml:trace contextRef="#ctx0" brushRef="#br0" timeOffset="2350.5">2775 819,'-9'24,"-9"12,-5 6,1 0,4-3,1-7,2-5,5-1,-2-2,3 1,1 1,-2-4,1-6</inkml:trace>
  <inkml:trace contextRef="#ctx0" brushRef="#br0" timeOffset="2599.272">2607 819,'19'33,"16"31,7 9,-4-3,-4-9,-2-9,-2-15,-7-12</inkml:trace>
  <inkml:trace contextRef="#ctx0" brushRef="#br0" timeOffset="2980.569">2691 85,'2'0,"28"-6,0 1,0 2,1 1,-1 1,0 2,6 2,-34-4,0 1,0 0,1 0,-1 0,0 1,0-1,0 0,0 1,1 0,-1-1,0 1,0 0,0 0,0 0,0 0,-1 1,1-1,0 0,0 1,-1-1,1 1,-1 0,0-1,1 1,-1 0,0 0,0 0,0 0,0 0,0 0,0 0,-1 0,1 0,-1 0,0 1,1-1,-1 0,0 0,0 0,0 1,-1-1,1 0,0 0,-1 0,0 2,-85 122,85-124,0 0,0 0,1 0,-1 0,1 0,-1 0,1 0,0 1,-1-1,1 0,0 0,1 0,-1 0,0 0,1 0,-1 0,1 0,-1 0,1 0,0 0,0 0,0 0,0 0,0 0,1-1,-1 1,0 0,1-1,-1 1,1-1,0 0,-1 1,1-1,0 0,0 0,0 0,0 0,0 0,0-1,0 1,0-1,0 1,0-1,0 0,2 0,101 2,12-26,-92 22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35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401 367,'10'12,"-2"0,1 0,-2 1,1 0,-2 0,0 1,-1 0,0 0,2 10,0-2,52 244,-22-71,-35-188,27 50,-28-57,0 0,1-1,-1 1,0-1,0 1,0-1,0 1,1-1,-1 0,0 0,0 1,0-1,0 0,-1 0,1 0,0 0,0 0,-1 0,1-1,0 1,-1 0,1 0,-1 0,1-1,-1 1,0 0,0 0,1-1,-1 1,0 0,1-3,59-168,-9-2,10-80,-26 83,-28 143</inkml:trace>
  <inkml:trace contextRef="#ctx0" brushRef="#br0" timeOffset="746.607">1135 762,'-84'140,"43"-77,-37 78,113-178,105-173,31-13,-170 223,-1-1,0 1,0-1,0 0,0 1,0-1,1 0,-1 1,0-1,0 1,1-1,-1 1,0-1,1 1,-1-1,1 1,-1-1,1 1,-1-1,1 1,-1 0,1-1,-1 1,1 0,-1-1,1 1,0 0,-1 0,1 0,0-1,-1 1,1 0,-1 0,1 0,0 0,-1 0,1 0,0 0,-1 0,1 1,0-1,-1 0,1 0,-1 0,1 1,-1-1,1 0,0 1,-1-1,1 0,-1 1,1-1,-1 1,0-1,1 1,-1-1,1 1,-1-1,0 1,1-1,-1 1,0 0,0-1,1 1,-1 0,0-1,0 1,0 0,1 51,-1-42,-15 86,11-82,1-1,0 1,1-1,1 1,0 0,1-1,0 1,1 0,1 0,1 6,21 69,-24-89,-1-1,1 1,0 0,0-1,0 1,-1 0,1-1,0 1,-1 0,1-1,0 1,-1 0,1-1,0 1,-1 0,1 0,0 0,-1-1,1 1,-1 0,1 0,0 0,-1 0,1 0,-1 0,1 0,-1 0,1 0,-1 0,1 0,0 0,-1 0,1 0,-1 0,1 0,0 0,-1 0,1 1,-1-1,1 0,0 0,-1 1,1-1,0 0,-1 0,1 1,0-1,-1 0,1 1,0-1,0 0,-1 1,1-1,0 1,0-1,0 0,0 1,0-1,-1 1,1-1,0 1,0-1,0 0,0 1,0-1,0 1,0-1,0 1,1-1,-1 1,-37-30,29 22,-162-129,147 122</inkml:trace>
  <inkml:trace contextRef="#ctx0" brushRef="#br0" timeOffset="1312.439">1840 594,'-24'33,"-17"26,-7 8,0 1,9-5,5-9,4-9,8-7,1-6,1-3,3-1,5-2,4-4</inkml:trace>
  <inkml:trace contextRef="#ctx0" brushRef="#br0" timeOffset="1744.214">1756 988,'7'6,"0"0,0 0,0-1,1 0,0-1,0 1,0-2,0 1,1-1,-1 0,1-1,0 0,0 0,0-1,0 0,0-1,0 0,0 0,0-1,0 0,0-1,0 1,0-2,-1 0,1 0,5-3,-10 4,-3 1,0 0,-1 0,1 0,0 0,0 0,1 0,-1 1,0-1,0 0,0 1,0-1,1 1,-1-1,0 1,0-1,1 1,-1 0,0 0,1 0,-1 0,0 0,1 0,-1 0,0 0,1 0,-1 0,0 1,0-1,1 1,-1-1,0 1,0-1,0 1,1 0,-1 0,0-1,0 1,0 0,0 0,-1 0,1 0,0 1,2 3,-1 0,1 0,0-1,0 1,0-1,1 0,-1 1,1-1,0-1,0 1,1-1,-1 1,1-1,-1-1,1 1,0 0,0-1,0 0,0-1,1 1,-1-1,1 0,-1 0,1 0,4-4,1 1,-1-1,0-1,0 0,0-1,-1 1,0-2,0 1,0-1,0-1,-1 0,0 0,-1 0,1-1,-1-1,5-1,-1-1,-1-1,0 1,0-2,-1 1,0-1,-1-1,-1 1,0-1,4-15,-10 12,-4 3</inkml:trace>
  <inkml:trace contextRef="#ctx0" brushRef="#br0" timeOffset="2066.521">2518 28,'48'41,"-1"2,-2 2,-2 2,-3 2,-1 1,-3 2,-2 2,20 44,-46-81,-2 1,1 0,-2 0,-1 1,0-1,-1 1,-1 0,-1 0,-1 0,0 0,-1 0,-1 0,-1 0,-1-1,-4 12,2-8,-1-1,-1 0,-1-1,0 0,-2 0,-1-1,0 0,-1-1,-1 0,0-1,-2-1,0-1,-1 1,-131 95,117-87</inkml:trace>
  <inkml:trace contextRef="#ctx0" brushRef="#br0" timeOffset="2449.539">486 1,'-64'44,"2"3,2 3,2 2,-48 58,93-98,0 1,1 1,1 0,0 1,1 0,1 0,0 1,1 1,0-1,2 1,0 0,1 1,0-1,2 1,0 0,1 0,1 0,1 0,0 1,1-1,1 0,1 0,0 0,2-1,0 1,0-1,5 7,10 8,1-2,2 0,1-1,1-1,2-2,0 0,2-2,0-1,2-2,0 0,24 9,-16-9</inkml:trace>
  <inkml:trace contextRef="#ctx0" brushRef="#br0" timeOffset="3114.6">3224 875,'-2'11,"-7"102,9-110,0 1,0-1,1 0,-1 0,1 1,0-1,0 0,0 0,0 0,1 0,-1 0,1 0,0 0,0-1,0 1,0 0,0-1,1 0,-1 1,1-1,-1 0,1 0,0-1,0 1,-1 0,1-1,1 0,-1 0,0 0,0 0,1 0,4-1,-1-1,0 0,1 0,-1 0,0-1,0 0,0 0,0-1,-1 0,1 0,-1-1,1 0,-1 0,0 0,-1-1,3-1,22-15,-8 7,88-40,-107 53,0 1,0-1,0 1,0 0,0-1,0 1,0 0,0 1,0-1,0 1,-1-1,1 1,0 0,0 0,0 0,0 0,-1 1,1-1,-1 1,1-1,-1 1,1 0,-1 0,0 0,0 1,0-1,0 0,-1 1,1-1,0 1,-1-1,0 1,0 0,0 0,0 0,0-1,0 3,1 5,-1-1,0 1,0 0,-1 0,0-1,-1 1,0 0,-1 0,0-1,-2 7,-3 23,-1 6,-1 0,-3-1,-1 0,-2-1,-2 0,-10 16,26-56,0-1,0 1,0 0,0-1,0 0,-1 1,1-1,-1 1,1-1,-1 0,0 0,0 0,0 0,0 0,0-1,0 1,0-1,-1 1,1-1,-1 0,1 0,-1 0,1 0,-1 0,0 0,0-1,1 1,-1-1,0 0,1 0,-1 0,0 0,0-1,1 1,-1-1,0 1,1-1,-1 0,0 0,1 0,-1 0,1-1,0 1,-1-1,1 1,0-1,0 0,0 0,-1-1,-2-8,0 0,0 0,1-1,1 1,0-1,0 0,2 0,-1 0,1 0,1 0,0-1,1 1,2-9,-2-7,32-189,-24 189</inkml:trace>
  <inkml:trace contextRef="#ctx0" brushRef="#br0" timeOffset="3565.288">3111 85,'60'-1,"174"14,-231-13,-1-1,0 1,1 0,-1 0,1 1,-1-1,0 0,0 1,1 0,-1-1,0 1,0 0,0 0,1 0,-1 0,0 1,-1-1,1 0,0 1,0 0,-1-1,1 1,0 0,-1 0,0 0,1 0,-1 0,0 0,0 0,0 0,-1 0,1 1,0-1,-1 0,1 0,-1 1,0-1,0 0,0 1,0-1,0 0,-1 1,1-1,0 0,-1 1,0-1,0 0,0 0,0 0,0 1,0-1,0 0,-1 1,-31 31,30-32,-1 0,1 0,0 0,0 0,0 0,0 1,0-1,0 1,1 0,-1 0,1 0,0 0,0 0,0 0,0 1,1-1,-1 1,1-1,0 1,0-1,0 1,0 0,1 0,-1-1,1 1,0 0,0 0,1 0,-1-1,1 1,0 0,0 0,0-1,0 1,1-1,-1 1,1-1,0 1,5 0,0 0,1-1,-1 1,1-1,0-1,0 0,0 0,0 0,1-1,-1 0,0-1,0 0,1 0,-1 0,0-1,0-1,1 1,-1-2,0 1,-1-1,1 0,1-1,-4 3,19-5,-3 2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45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141 338,'139'-26,"-79"14,-37 6,1 2,0 0,0 1,0 1,0 2,3 0,8 11,-30-4</inkml:trace>
  <inkml:trace contextRef="#ctx0" brushRef="#br0" timeOffset="250.214">0 592,'39'0,"36"-5,10-1,-4 0,-11 1,-13 2,-16-4,-10-1,-11 2</inkml:trace>
  <inkml:trace contextRef="#ctx0" brushRef="#br0" timeOffset="703.006">453 0,'-3'1,"0"-1,1 1,-1 0,1 0,-1 0,1 0,0 0,-1 1,1-1,0 1,0-1,0 1,0 0,0 0,0 0,1 0,-1 0,1 0,-1 1,1-1,0 0,0 1,0-1,0 1,0-1,0 1,1-1,-1 1,1 0,0-1,0 1,0 0,0-1,0 1,1 0,-1-1,1 1,0-1,-1 1,1-1,0 1,1-1,-1 0,0 1,1-1,-1 0,1 0,0 0,-1 0,1 0,1 0,144 58,-108-49,-7-2,-17-6,-1 0,1 0,-1 1,0 1,0 0,0 1,-1 1,1 0,-2 1,1 0,-1 1,-1 0,1 1,-1 0,-1 1,0 0,-1 1,7 10,-15-12,0-1,-1 1,0 0,-1-1,0 1,0 0,-1-1,0 0,-1 1,0-1,-1 0,1 0,-2-1,1 1,-1-1,-1 0,1 0,-1-1,-1 1,1-1,-1-1,0 1,-1-1,-5 4,-212 132,129-88,84-40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5:48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536 311,'0'0,"0"0,1 0,-1 0,0 0,1 0,-1 0,0 0,1 0,-1 0,0 0,1 0,-1 0,0 0,1 0,-1 0,0-1,1 1,-1 0,0 0,0 0,1-1,-1 1,0 0,0 0,1-1,-1 1,0 0,0 0,0-1,0 1,1 0,-1-1,0 1,0 0,0-1,0 1,0 0,0-1,0 1,0 0,0-1,0 1,0 0,0-1,0 1,0 0,0-1,0 1,-1 0,16 32,-12-24,56 235,22 80,-82-323,1 1,-1 0,1-1,0 1,-1 0,1 0,0-1,0 1,0 0,-1 0,1-1,0 1,0 0,0 0,0-1,0 1,0 0,1 0,-1 0,0-1,0 1,0 0,1-1,-1 1,0 0,1-1,-1 1,1 0,-1-1,1 1,-1 0,1-1,-1 1,1-1,0 1,-1-1,1 0,0 1,-1-1,1 0,0 1,-1-1,1 0,0 0,0 1,0-1,-1 0,1 0,0 0,0 0,-1 0,1 0,0 0,0 0,-1-1,1 1,0 0,0 0,-1-1,1 1,0 0,-1-1,1 1,0-1,-1 1,1-1,-1 1,1-1,80-243,12-17,45-101,-134 349</inkml:trace>
  <inkml:trace contextRef="#ctx0" brushRef="#br0" timeOffset="597.991">1071 678,'-130'209,"187"-297,-44 65,17-30,1 1,3 2,22-25,-55 73,0 1,0 0,-1-1,1 1,0-1,0 1,0 0,1 0,-1 0,0 0,0 0,1 0,-1 0,0 0,1 0,-1 0,1 1,-1-1,1 1,-1-1,1 1,0-1,-1 1,1 0,0 0,-1 0,1 0,-1 0,1 0,0 0,-1 1,1-1,-1 1,1-1,0 1,-1-1,1 1,-1 0,0 0,1 0,-1 0,0 0,1 0,-1 0,0 0,0 0,0 1,0-1,0 0,0 1,0 0,23 130,22 68,-46-199,1-1,0 1,0 0,0-1,0 1,-1 0,1 0,0 0,-1 0,1 0,0 0,-1 0,0 0,1 0,-1 0,1 0,-1 0,0 0,0 0,0 0,0 0,0 0,0 1,0-1,0 0,0 0,0 0,0 0,-1 0,1 0,-1 0,1 0,-1 0,1 0,-1 0,1 0,-1 0,0 0,1 0,-1 0,0-1,0 1,0 0,0-1,1 1,-1 0,0-1,0 1,0-1,0 0,0 1,-1-1,1 0,0 1,0-1,0 0,0 0,0 0,0 0,0 0,-1 0,1 0,-93-72,63 42,-43-32,56 48</inkml:trace>
  <inkml:trace contextRef="#ctx0" brushRef="#br0" timeOffset="865.673">1721 510,'-39'43,"-26"33,-3 9,6-5,8-12,14-7,8-15,6-10,6-6,7-4,1-6,3-2,-3-3,2-5</inkml:trace>
  <inkml:trace contextRef="#ctx0" brushRef="#br0" timeOffset="1312.429">1748 764,'-14'15,"0"2,0 0,2 1,0 0,1 1,1 0,1 1,0 0,0 4,8-22,0 0,1 0,-1 0,0 0,1 0,-1 0,1 0,-1 0,1 0,0 0,0 0,0 0,0 0,1 0,-1 0,0 0,1 0,-1 0,1 0,0 0,0 0,0 0,0 0,0-1,0 1,0 0,0-1,1 1,-1-1,1 1,-1-1,1 1,0-1,-1 0,1 0,0 0,0 0,0 0,0-1,0 1,0 0,0-1,0 0,0 1,0-1,0 0,0 0,0 0,0 0,0 0,0-1,0 1,0-1,0 1,0-1,0 0,0 1,1-2,133-82,-69 36,-67 47,1 0,0 1,0-1,0 0,0 0,0 1,0-1,0 1,0-1,0 1,0-1,0 1,0-1,0 1,0 0,0 0,1 0,-1 0,0-1,0 1,0 1,0-1,0 0,1 0,-1 0,0 1,0-1,0 0,0 1,0-1,0 1,0 0,0-1,0 1,0 0,0-1,0 1,-1 0,1 0,0 0,0 0,-1 0,1 0,-1 0,1 0,-1 0,1 0,-1 0,0 0,1 0,-1 0,0 0,0 0,0 1,0-1,0 0,0 0,0 3,0-1,0 1,1-1,-1 1,1-1,-1 1,1-1,0 1,0-1,1 0,-1 1,1-1,0 0,0 0,0 0,0 0,0-1,0 1,1-1,-1 1,1-1,0 0,0 0,0 0,0 0,0 0,0-1,1 1,-1-1,0 0,1 0,-1 0,1-1,-1 1,1-1,1 0,7 0,-1-1,0 0,1-1,-1 0,0-1,0 0,-1-1,1 0,-1-1,0 0,0-1,0 0,-1 0,1-1,-2 0,1-1,-1 0,0 0,-1-1,0 1,0-2,-1 0,6-8,-2 4</inkml:trace>
  <inkml:trace contextRef="#ctx0" brushRef="#br0" timeOffset="4646.749">2228 1,'8'2,"-1"1,0-1,0 2,-1-1,1 1,-1 0,1 0,-1 1,-1-1,1 1,-1 1,1-1,-2 1,1 0,0 0,-1 0,-1 1,1 0,-1-1,0 1,0 0,-1 1,0-1,0 0,0 6,50 281,-30-138,-3-53,-6-42,-3 1,-3 0,-2 0,-3 32,-4-81,0 1,-1-1,-1 0,-1 1,0-2,0 1,-1-1,-1 1,-2 2,-2 4,-1 5</inkml:trace>
  <inkml:trace contextRef="#ctx0" brushRef="#br0" timeOffset="5212.473">309 170,'-3'-1,"-1"0,0 0,0 1,1-1,-1 1,0 0,0 0,0 0,0 0,0 1,0 0,1-1,-1 2,0-1,1 0,-1 1,0-1,1 1,0 0,-1 0,1 0,0 1,0-1,0 1,-1 1,-13 14,1 1,0 0,1 1,2 1,0 0,1 1,1 0,1 1,1 0,1 1,1 0,1 0,1 0,2 1,-1 15,-1-17,-38 295,42-289,1 0,1 0,2 0,0 0,2 0,2 0,0-1,2 0,12 25,35 30,-26-53</inkml:trace>
  <inkml:trace contextRef="#ctx0" brushRef="#br0" timeOffset="8214.779">2708 1102,'-3'6,"0"0,0 0,0 0,0 1,1-1,0 1,1-1,0 1,0 0,0 0,0 0,1 5,-1 1,-1 0,1 0,-1 0,2 0,0 0,1 0,0-1,0 1,2 0,0 0,0-1,1 0,4 9,-8-20,1 1,0-1,-1 0,1 0,0 0,0 0,-1 0,1-1,0 1,0 0,0 0,0 0,0-1,0 1,0-1,1 1,-1-1,0 1,0-1,0 1,1-1,-1 0,0 0,0 0,1 0,-1 0,0 0,0 0,1 0,-1 0,0 0,0-1,0 1,1-1,-1 1,0-1,0 1,0-1,0 1,0-1,0 0,0 0,0 0,0 1,0-1,0 0,0-1,41-55,-36 47,62-86,-68 96,0-1,1 0,-1 0,0 1,1-1,-1 0,1 1,-1-1,1 0,-1 1,1-1,-1 1,1-1,0 1,-1-1,1 1,0-1,-1 1,1 0,0-1,0 1,0 0,-1 0,1-1,0 1,0 0,0 0,-1 0,1 0,0 0,0 0,0 0,-1 1,1-1,0 0,0 0,-1 1,1-1,0 0,0 1,-1-1,1 1,0-1,-1 0,1 1,0 0,-1-1,1 1,-1-1,1 1,-1 0,1-1,-1 1,0 0,1 0,-1-1,0 1,0 0,1 0,-1-1,0 1,0 0,0 0,0 0,0 0,5 58,-5-55,-3 340,12-288,0 54,-9-107,-1 1,0-1,0 0,0 0,0 0,-1 0,1 0,-1 0,0 0,0 0,0 0,0-1,0 1,-1-1,1 0,-1 0,1 0,-1 0,0 0,0 0,0-1,0 1,0-1,0 0,0 0,-1 0,1 0,0 0,-1-1,0 0,-1 1,0 0,1 0,-1-1,0 1,1-1,-1-1,0 1,1-1,-1 1,1-1,-1-1,1 1,-1-1,1 1,0-1,-1-1,1 1,0 0,1-1,-1 0,0 0,1 0,0 0,-1-1,1 1,1-1,-1 0,0 0,1 0,0 0,0 0,0-1,0 1,1 0,0-1,0 1,0-1,0 0,1 1,0-1,0 0,0 0,46-100,-33 86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7:23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87,'390'-30,"-190"5,-36-6,-152 30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7:23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1,'34'9,"20"4,6-1,-2-2,-7-3,-7-3,-6-1,-4-2,-5-1,-1-1,0 1,-2-1,1 1,1-1,-6 1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7:26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198 226,'-16'26,"0"0,2 0,1 2,1 0,1 0,2 1,-5 21,2 0,1 0,3 0,3 0,1 1,2 0,5 34,-11 14,-3-100,8-10</inkml:trace>
  <inkml:trace contextRef="#ctx0" brushRef="#br0" timeOffset="250.236">452 367,'-380'262,"320"-206,59-54,0-1,0 1,0-1,0 1,0 0,0-1,0 1,0 0,1-1,-1 1,1 0,-1 0,1 0,0 0,0-1,0 1,0 0,0 0,0 0,0 0,1 0,-1 0,1-1,-1 1,1 0,0 0,0-1,-1 1,1 0,0-1,1 1,-1-1,0 0,0 1,1-1,-1 0,0 1,1-1,0 0,-1 0,13 6,-1 0,2 0,-1-2,1 1,0-2,0 0,0-1,3 0,10 3,130 12,-79 13,-65-21</inkml:trace>
  <inkml:trace contextRef="#ctx0" brushRef="#br0" timeOffset="712.915">509 1017,'217'-259,"-218"258,1 1,0-1,0 1,0-1,0 1,0-1,0 1,0-1,0 1,0-1,0 1,0-1,0 1,0 0,1-1,-1 1,0-1,0 1,0-1,1 1,-1-1,0 1,1 0,-1-1,0 1,1 0,-1-1,0 1,1 0,-1-1,1 1,-1 0,0 0,1-1,-1 1,1 0,-1 0,1 0,-1 0,1 0,-1 0,1 0,-1 0,1 0,-1 0,1 0,-1 0,1 0,-1 0,1 0,-1 0,1 0,-1 1,1-1,-1 0,0 0,1 1,-1-1,1 0,-1 1,0-1,1 0,-1 1,0-1,1 0,-1 1,0-1,0 1,1-1,-1 1,-2 38,0-23,2-13,0-1,0 1,0 0,0-1,1 1,-1 0,1-1,0 1,-1-1,1 1,0-1,1 1,-1-1,0 0,1 0,-1 1,1-1,0 0,0 0,0 0,0-1,0 1,0 0,0-1,0 0,1 1,-1-1,1 0,-1 0,1 0,-1 0,1-1,-1 1,1-1,0 1,-1-1,1 0,0 0,-1 0,1-1,0 1,-1-1,1 1,0-1,-1 0,1 0,-1 0,0 0,1 0,-1-1,0 1,2-2,182-110,-152 92,85-38,-119 59,1 0,-1 0,1-1,-1 1,1 0,0 0,-1 0,1 0,-1 0,1 0,-1 0,1 0,0 0,-1 0,1 0,-1 0,1 1,-1-1,1 0,-1 0,1 0,-1 1,1-1,-1 0,1 1,-1-1,1 1,-1-1,0 0,1 1,-1-1,1 1,-1-1,0 1,0-1,1 1,-1-1,0 1,0-1,0 1,1-1,-1 1,0 0,0-1,0 1,0-1,0 1,0-1,0 1,0 0,-1-1,1 1,0-1,0 1,0-1,-1 1,1-1,0 1,0-1,-18 43,11-30,5-7,0 0,0 0,1 0,0 0,0 0,0 0,1 0,-1 0,1 0,1 0,-1 0,1 1,0-1,1 0,-1-1,3 5,7 14</inkml:trace>
  <inkml:trace contextRef="#ctx0" brushRef="#br0" timeOffset="964.333">2202 0,'-200'246,"4"19,143-193,-210 332,149-240,101-146</inkml:trace>
  <inkml:trace contextRef="#ctx0" brushRef="#br0" timeOffset="1467.839">2174 340,'-35'347,"-3"-200,29-122,1 0,1 0,1 0,1 1,2 0,1 0,0 0,3 11,-2-36,1 1,0-1,0 0,-1 0,1 0,0 1,0-1,0 0,1 0,-1 1,0-1,0 0,1 0,-1 0,1 1,-1-1,1 0,-1 0,1 0,0 0,-1 0,1 0,0 0,0 0,0-1,0 1,0 0,0 0,0-1,0 1,0 0,0-1,0 1,0-1,0 0,1 1,-1-1,0 0,0 0,0 1,1-1,-1 0,0 0,0 0,1-1,-1 1,0 0,0 0,0-1,1 1,-1-1,0 1,74-72,-37 29,-14 21,1 1,1 1,1 1,0 2,2 0,0 2,24-8,0 11,-52 12,0-1,0 1,0 0,0 0,0 0,0 0,0 0,0 0,0 0,0 1,0-1,0 0,0 1,0-1,0 0,0 1,0-1,0 1,0-1,0 1,-1 0,1-1,0 1,0 0,-1 0,1-1,0 1,-1 0,1 0,-1 0,1 0,-1 0,0 0,1 0,-1 0,0 0,0 0,0 0,1 0,-1 0,0 0,0 0,0 0,-1 0,1 0,0 0,0 0,-1 0,1 0,-1 1,-58 95,39-69,15-22,0-1,0 1,1 1,-1-1,2 1,-1-1,1 1,0 0,0 1,1-1,0 0,0 1,0-1,1 1,0 4,5 4</inkml:trace>
  <inkml:trace contextRef="#ctx0" brushRef="#br0" timeOffset="1884.616">2822 960,'0'21,"12"67,-11-88,0 1,0-1,0 0,0 0,1 0,-1 0,0 0,0 0,0 0,0 0,0 0,0-1,1 1,-1 0,0-1,0 1,0 0,0-1,0 0,0 1,0-1,0 0,0 1,-1-1,1 0,0 0,0 0,-1 0,1 1,0-1,-1 0,1 0,-1 0,1-1,-1 1,0 0,1 0,-1 0,0 0,0 0,0 0,0 0,0-1,13-26,1 0,1 1,1 1,1 0,2 2,0 0,1 0,2 2,0 1,9-5,-30 24,1 0,-1 0,1 1,0-1,-1 1,1 0,0-1,0 1,0 0,0 0,0 0,0 0,0 0,0 1,0-1,1 0,-1 1,0 0,0 0,1-1,-1 1,0 1,0-1,1 0,-1 0,0 1,0 0,0-1,1 1,-1 0,0 0,0 0,0 0,0 0,-1 0,1 1,0-1,0 1,-1-1,1 1,13 69,-9-51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7:2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335 111,'-24'7,"-1"2,1 1,1 1,0 1,0 1,1 1,1 0,0 2,-14 14,32-27,0-1,0 1,0-1,0 1,1 0,-1 0,1 0,0 1,0-1,0 1,0-1,1 1,-1-1,1 1,0 0,0 0,0 0,1 0,-1-1,1 1,0 0,0 0,0 0,1 0,-1 0,1 0,0 0,0 0,0-1,1 1,-1 0,1-1,0 1,0-1,0 0,1 0,-1 0,1 0,-1 0,1 0,0 0,0-1,1 0,-1 0,1 1,11 2,0 0,0-1,0-1,0-1,1 0,-1-1,0 0,1-1,-1-1,1-1,-1 0,0-1,1 0,-2-1,1-1,0-1,12-6,-4 4,0-1,-1-1,-1-2,1 0,-2 0,0-2,0-1,-2 0,0-2,0 0,-2 0,10-15,-23 27,0 1,-1-1,0 0,0 0,0 0,-1 0,1-1,-1 1,0 0,-1-1,0 1,1 0,-2-1,1 1,-1 0,1-1,-1 1,-1 0,1 0,-1 0,0 0,0 0,0 0,-1 0,0 1,0-1,0 1,0 0,-1 0,0 0,0 0,0 1,0-1,0 1,-1 0,1 0,-1 1,0-1,0 1,-1 0,-9-2,1 1,-1 1,0 0,0 1,0 1,0 0,0 1,0 0,0 1,0 1,1 1,-1 0,1 1,0 0,0 1,1 1,0 0,0 0,0 2,1 0,-22 9</inkml:trace>
  <inkml:trace contextRef="#ctx0" brushRef="#br0" timeOffset="297.079">505 421,'-45'7,"1"2,0 2,1 2,0 1,1 3,1 1,-29 18,61-32,0 0,0 0,0 1,1 1,-1-1,1 1,1 0,-1 1,1 0,0 0,1 1,0 0,0 0,0 0,1 1,0-1,1 1,-1 2,5-7,0 0,0-1,1 1,-1-1,1 1,0-1,0 1,0-1,0 1,1-1,-1 0,1 0,0 1,0-1,0 0,0-1,0 1,1 0,-1-1,1 1,0-1,0 0,0 0,0 0,0 0,3 1,92 27,-66-26,0-2,1-1,-1-1,0-2,1-1,21-6,-42 7,1-1,-1-1,0 0,0 0,0-1,-1-1,1 0,-1 0,-1-1,1-1,-1 0,0 0,-1-1,0 0,-1-1,0 0,0 0,1-3,-4 4,-1-1,0 1,0-1,-1 0,-1 0,1 0,-2 0,1-1,-2 1,1 0,-1-1,-1 1,0-1,0 1,-1 0,0 0,-1 0,0 0,0 0,-1 0,-2-2,-6-6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1,'24'0,"17"0,7 0,0 0,-3 0,-5 0,-4 0,-4 0,-2 0,-1 0,-6 0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07:2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1 165,'46'-28,"1"1,2 3,0 2,1 2,34-7,-79 24,0 1,0 0,0 0,1 0,-1 1,1-1,-1 1,1 0,0 1,-1 0,1 0,0 0,-1 0,1 1,0 0,-1 0,1 0,-1 1,0 0,1 0,-1 1,0-1,0 1,0 0,-1 0,1 1,-1-1,1 1,-1 0,0 0,-1 0,1 1,-1 0,0-1,0 1,1 3,-4 6,0-1,-1 1,0 0,-1 0,-1-1,0 1,-1-1,-1 0,0 0,0-1,-1 1,-1-1,0 0,-1-1,0 0,0 0,-1 0,-1-1,-4 4,5-4,-101 156,106-160,0 0,0 0,1 0,-1 0,2 1,-1 0,1 0,0-1,0 1,1 0,-1 1,2-1,-1 0,1 0,0 0,1 0,0 1,0-1,0 0,1 0,0 0,0-1,1 1,0 0,0-1,0 0,1 1,0-1,0-1,1 1,0-1,-1 1,2-2,1 3,1-3,0-1,1 0,-1 0,0-1,1 0,0 0,-1-1,1 0,0-1,0 0,0 0,-1-1,1 0,0-1,-1 0,1 0,-1 0,0-1,1-1,-1 1,-1-1,1-1,0 1,-1-2,0 1,0 0,-1-1,0-1,0 1,0-1,-1 0,1-1,78-92,-62 76</inkml:trace>
  <inkml:trace contextRef="#ctx0" brushRef="#br0" timeOffset="252.57">1016 165,'1'0,"0"1,-1-1,1 1,0-1,-1 1,1-1,0 1,-1-1,1 1,-1 0,1 0,-1-1,0 1,1 0,-1 0,0-1,1 1,-1 0,0 0,0 0,0-1,1 1,-1 0,0 0,0 0,0 0,-1-1,1 1,0 0,0 0,0 0,-1 0,1-1,0 1,-1 0,1 0,0-1,-1 1,1 0,-1-1,1 1,-1 0,0-1,1 1,-1-1,0 1,-1 5,-43 128,30-97,1 1,3 1,1-1,1 2,3-1,0 8,5-31,0-10,0 0,0 1,0-1,1 0,0 0,0 0,1 0,0 0,0 0,0 0,1 0,0 0,0 0,0 0,1-1,-1 1,2-1,-1 0,-1-4,0 0,0 0,1-1,-1 1,0-1,0 0,0 1,1-1,-1 0,0 0,0-1,1 1,-1 0,0-1,0 0,0 1,0-1,0 0,0 0,0 0,0 0,0 0,0 0,0-1,0 1,-1-1,1 1,0-2,15-14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2:08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198 518,'0'-14,"0"21,1 27,25 138,30 186,-32-207,-25-133,-3-6</inkml:trace>
  <inkml:trace contextRef="#ctx0" brushRef="#br0" timeOffset="520.268">1 547,'12'-26,"1"1,2 1,0 0,2 1,0 1,2 1,0 0,2 1,0 1,1 1,0 1,2 1,0 2,0 0,2 1,0 1,0 2,1 0,14-2,-34 11,90-7,-95 8,1 0,0 1,0-1,0 1,-1 0,1 0,0-1,-1 2,1-1,-1 0,1 0,-1 1,0 0,1-1,-1 1,0 0,0 0,0 0,-1 0,1 1,0-1,-1 0,1 1,-1-1,0 1,0-1,0 1,0 0,0-1,-1 1,1 2,-1 14,-1 1,-1-1,-1 0,-1 0,0 0,-1-1,-2 0,1 0,-2 0,0-1,-7 9,-114 203,128-226,0 0,0 0,0 0,0 0,0 1,1-1,0 0,-1 0,1 1,0-1,1 0,-1 1,1-1,-1 0,1 0,0 0,0 0,0 0,1 0,-1 0,1 0,-1 0,1 0,0-1,0 1,0-1,1 1,-1-1,1 0,-1 0,1 0,-1 0,1 0,0-1,0 1,0-1,0 0,0 0,0 0,1 0,-1-1,0 1,0-1,1 0,-1 1,113 3,-99-6,-1 1,1 1,0 1,0 1,-1 0,1 1,-1 0,0 2,6 2,-19-6,1 1,-1-1,0 1,0 0,0 0,0 0,-1 1,1-1,-1 1,1-1,-1 1,0 0,0 0,0 0,0 0,-1 0,1 0,-1 1,0-1,0 0,0 1,0-1,0 1,-1-1,0 1,0 0,0-1,0 1,0-1,-1 1,1-1,-1 1,0-1,0 1,0-1,-2 2,-69 115,57-102,-2-1,0-1,-1 0,-1-1,0-1,-1-1,0-1,-1 0,0-2,-18 6,-12-10,33-10</inkml:trace>
  <inkml:trace contextRef="#ctx0" brushRef="#br0" timeOffset="1135.92">1102 772,'0'6,"1"0,-1 0,1 0,1 0,-1-1,1 1,0 0,1-1,-1 1,1-1,0 0,1 0,-1 0,1 0,0-1,0 1,0-1,1 0,-1 0,1-1,0 1,0-1,0 0,1-1,-1 1,1-1,-1 0,1 0,0-1,0 1,0-1,0-1,0 1,1-1,10-3,-1-1,1-1,-1 0,-1-1,1-1,-1 0,0-1,-1-1,5-3,-10 6,90-77,-99 82,0 0,1 0,-1 0,0 1,1-1,-1 0,1 0,0 0,-1 1,1-1,0 0,-1 1,1-1,0 0,0 1,-1-1,1 1,0-1,0 1,0 0,0-1,0 1,0 0,0 0,0-1,0 1,0 0,0 0,0 0,-1 0,1 0,0 1,0-1,0 0,0 0,0 1,0-1,0 0,0 1,0-1,0 1,-1-1,1 1,0-1,0 1,-1 0,1-1,0 1,-1 0,1 0,-1-1,1 1,-1 0,1 0,-1 0,1 0,-1 0,13 51,-12-43,0 0,1 0,0 0,0 0,1-1,0 0,1 1,0-1,0 0,0 0,1-1,1 0,-1 0,1 0,0 0,1-1,4 4,1-3,-1-1,1 0,1-1,-1 0,1-1,-1-1,1 0,0 0,0-1,1-1,-1-1,0 1,0-2,1 0,-1-1,0 0,0-1,0 0,-1-1,1 0,-1-1,0-1,0 0,0 0,-1-1,0-1,-1 0,10-9,15-16,-1-1,-2-2,-1-1,-2-1,-2-2,-2 0,-1-2,-2-1,-2-1,-2 0,-2-2,-2 0,-2 0,-2-1,-2 0,-3-1,-1 0,-2-17,-2 54,-12-64,-4 109,13 260,32 68,-23-264,-6-97,0 1,0 0,-1-1,1 1,0 0,-1-1,1 1,-1-1,1 1,-1 0,0-1,1 1,-1-1,0 0,0 1,0-1,0 0,0 0,0 1,-1-1,1 0,0 0,-1 0,1 0,-1-1,1 1,-1 0,1-1,-1 1,1-1,-1 1,0-1,1 0,-1 1,-1-1,-15 3</inkml:trace>
  <inkml:trace contextRef="#ctx0" brushRef="#br0" timeOffset="1385.159">1863 348,'34'-9,"20"-4,11-4,9 1,1 3,-3-1,-3 2,-4 2,1 4,-1 3,-2 1,-2 2,-7 0,-12 0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2:20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1,'30'262,"-8"-128,-5 10,0 143,-18-121,2-167,-1 0,1 0,-1 1,1-1,-1 0,1 1,0-1,-1 0,1 1,0-1,0 1,-1-1,1 1,0-1,0 1,0 0,0-1,-1 1,1 0,0 0,0 0,0 0,0 0,0 0,0 0,0 0,0 0,0 0,-1 0,1 0,0 1,0-1,0 0,0 1,0-1,-1 0,1 1,0-1,0 1,-1 0,1-1,0 1,-1 0,1-1,0 1,-1 0,1-1,-1 1,1 0,-1 0,0 0,1 0,-1-1,0 1,0 0,1 0,-1 0,0 0,0 0,0 0,0 0,0 0,0 0,-1 0,1-1,0 1,0 0,-1 0,1 0,0 0,11-18,-1 0,0-1,-1 0,-1-1,0 0,-2 0,0-1,-2 1,0-1,0-5,2-5,135-577,-133 577,-2 5</inkml:trace>
  <inkml:trace contextRef="#ctx0" brushRef="#br0" timeOffset="982.294">565 763,'-207'398,"157"-291,76-167,2 0,3 3,2 0,3 2,39-45,-41 57,-24 29,0 1,1 1,0-1,0 2,1 0,1 0,0 1,7-3,-19 12,-1 0,1 0,0 0,0 1,0-1,0 0,0 1,0-1,0 1,0-1,0 1,0-1,0 1,0 0,1 0,-1 0,0-1,0 1,0 0,0 0,0 0,1 1,-1-1,0 0,0 0,0 1,0-1,0 0,0 1,0-1,0 1,0 0,0-1,0 1,0 0,0-1,0 1,-1 0,1 0,0 0,-1 0,1 0,0 0,-1 0,1 0,-1 0,1 0,-1 0,0 0,1 0,-1 0,0 0,0 1,0-1,-5 65,5-64,-35 122,27-101,1-1,0 1,2 0,0 0,2 1,0-1,2 1,1 14,10-3,-24-57,-2 1,-1 1,0 0,-1 2,-1 0,-1 1,-8-5,-28-11,32 23</inkml:trace>
  <inkml:trace contextRef="#ctx0" brushRef="#br0" timeOffset="1265.343">1242 565,'-33'38,"-16"23,-10 5,1 2,6-2,6-7,6-4,6-6,3-3,7-3,3-5,5-4,5-3,0-7,2-2,2-1,2-3</inkml:trace>
  <inkml:trace contextRef="#ctx0" brushRef="#br0" timeOffset="1753.168">1496 932,'-14'0,"0"0,-1 2,1-1,0 2,0 0,0 0,1 2,-1 0,1 0,0 1,0 1,-1 1,-61 47,73-54,1 1,-1-1,1 0,0 1,-1-1,1 1,0 0,0-1,0 1,0 0,0 0,0 0,0 0,1-1,-1 1,1 0,-1 0,1 0,0 0,0 0,0 0,0 0,0 1,0-1,1 0,-1-1,1 1,-1 0,1 0,0 0,0 0,0 0,0 0,0-1,0 1,0 0,0-1,1 1,-1-1,1 0,-1 1,1-1,0 1,136 46,-137-47,0-1,0 1,0 0,0 0,0-1,0 1,-1 0,1 0,0 0,0 0,-1 0,1 0,-1 0,1 0,-1 0,1 0,-1 1,0-1,1 0,-1 0,0 0,0 0,0 1,0-1,0 0,0 0,0 0,0 1,-1-1,1 0,0 0,-1 0,1 0,-1 0,1 0,-1 0,1 0,-1 0,0 0,0 0,1 0,-1 0,0 0,0 0,0-1,0 1,-47 41,45-40,-33 21,29-20,0 1,0 0,1 0,-1 1,1 0,0 0,0 0,0 1,1 0,0 0,0 0,1 0,-1 1,-1 4,6-9,-1-1,1 1,0 0,0-1,-1 1,1 0,0 0,0-1,1 1,-1 0,0-1,1 1,-1 0,1-1,-1 1,1 0,0-1,0 1,-1-1,1 1,0-1,1 0,-1 1,0-1,0 0,0 0,1 0,-1 0,1 0,-1 0,1 0,-1 0,1 0,-1-1,1 1,0-1,-1 1,1-1,0 0,1 1,72 6,-75-7,13 0,-1-1,1-1,-1 0,0-1,0 0,0-1,0 0,-1-1,1 0,8-6,-4 2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2:11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209 395,'3'1,"0"1,0 0,-1 0,1 0,0 0,-1 0,0 0,1 0,-1 1,0 0,0-1,-1 1,1 0,0 0,-1 0,0 0,1 0,-1 0,0 2,1 0,14 37,-3 1,-1 0,-2 0,-2 1,-2 0,-2 0,-2 9,4 7,2-1,3 1,3-2,2 0,2 1,-18-58,0 0,0 0,0 0,0 0,0 1,0-1,0 0,0 0,0 0,1 0,-1 0,0 0,1 0,-1 0,1 0,-1 0,1 0,0 0,-1 0,1 0,0 0,0 0,-1 0,1-1,0 1,0 0,0-1,0 1,0 0,0-1,0 1,0-1,0 0,0 1,0-1,1 0,-1 0,0 0,0 0,0 1,0-2,0 1,0 0,1 0,-1 0,0 0,0-1,0 1,0 0,0-1,0 1,0-1,0 0,0 1,0-1,0 0,0 1,0-1,0-1,8-13,0 0,-1-1,-1 0,0-1,-1 1,-1-1,-1 0,0-1,0-11,6-16,118-545,-110 504,-12 80,1 8</inkml:trace>
  <inkml:trace contextRef="#ctx0" brushRef="#br0" timeOffset="634.493">943 988,'-45'65,"2"2,4 2,-16 41,27-60,29-50,-1 0,0-1,0 1,0 0,0 0,0-1,0 1,0 0,0-1,0 1,0 0,0 0,0-1,0 1,0 0,0-1,0 1,-1 0,1 0,0-1,0 1,0 0,0 0,0-1,-1 1,1 0,0 0,0 0,-1-1,1 1,0 0,0 0,-1 0,1 0,0-1,0 1,-1 0,1 0,0 0,0 0,-1 0,1 0,0 0,-1 0,1 0,0 0,9-32,1 8,36-93,5 3,21-27,18 26,-90 114,0 0,1 0,-1 1,1-1,-1 0,1 0,0 0,-1 1,1-1,0 0,-1 1,1-1,0 1,0-1,0 1,0-1,-1 1,1-1,0 1,0 0,0-1,0 1,0 0,0 0,0 0,0 0,0 0,0 0,0 0,0 0,0 0,0 0,0 1,0-1,0 0,0 1,-1-1,1 0,0 1,0-1,0 1,0 0,-1-1,1 1,0 0,-1-1,1 1,0 0,-1 0,1-1,-1 1,1 0,-1 0,0 0,1 0,-1 0,0 0,1 0,-1 0,0 0,0 0,0 0,9 64,0 139,19-63,-27-141,0 1,-1 0,1-1,-1 1,1 0,-1 0,1-1,-1 1,1 0,-1 0,0 0,1 0,-1-1,0 1,0 0,0 0,0 0,0 0,0 0,0 0,0 0,0 0,0-1,0 1,-1 0,1 0,0 0,-1 0,1-1,0 1,-1 0,1 0,-1 0,1-1,-1 1,0 0,1-1,-1 1,0-1,1 1,-1-1,0 1,0-1,1 1,-1-1,0 0,0 1,0-1,0 0,0 0,1 1,-1-1,0 0,0 0,0 0,0 0,0 0,0-1,0 1,1 0,-1 0,-1-1,-81-54,68 44,0 0,0 1,-1 0,0 1,0 1,-1 0,0 2,-17-5,11 9,4 5</inkml:trace>
  <inkml:trace contextRef="#ctx0" brushRef="#br0" timeOffset="3218.525">1676 734,'-89'134,"54"-71,-179 259,54-81,109-160,43-66</inkml:trace>
  <inkml:trace contextRef="#ctx0" brushRef="#br0" timeOffset="5565.442">1535 1242,'0'17,"0"-1,1 1,1-1,0 1,1-1,1 0,1 0,0 0,1 0,4 6,-9-20,0 0,0 0,0 0,0 0,1 0,-1 0,1-1,-1 1,1 0,0-1,0 1,-1-1,1 0,0 0,0 1,1-1,-1 0,0-1,0 1,0 0,1-1,-1 1,0-1,0 0,1 0,-1 1,0-2,1 1,-1 0,0 0,1-1,-1 1,0-1,0 0,1 0,0 0,74-51,-70 45,47-53,-53 61,1 0,0 0,-1 0,1 0,-1 0,1 0,-1 1,0-1,1 0,-1 1,0-1,0 1,0-1,0 1,0 0,0 0,-1-1,1 1,-1 0,1 0,-1 0,1-1,-1 1,0 0,0 0,0 0,0 0,2 5,1-1,0 0,0-1,1 1,0-1,0 0,0 0,1 0,0-1,0 0,0 0,0 0,0 0,1-1,0 0,0 0,0 0,0-1,0 0,0 0,1 0,-1-1,0 0,1 0,-1-1,1 0,0 0,-1 0,1-1,-1 0,0 0,1-1,-1 0,0 0,0 0,0-1,0 0,0 0,0 0,-1-1,5-3,-3 1,0 1,0-1,-1 0,1-1,-1 0,-1 0,1 0,-1 0,0-1,-1 0,0 0,0 0,-1 0,0-1,0 1,-1-1,0 0,-1 0,0 0,0-8,-9-118,1 117</inkml:trace>
  <inkml:trace contextRef="#ctx0" brushRef="#br0" timeOffset="6003.046">2410 57,'44'32,"-2"1,-1 3,-1 1,-2 2,1 6,-12-6,-3 2,-1 0,-2 1,-2 1,-1 1,-3 1,-2 0,-1 1,-3 0,-2 0,-1 6,-2-16,-3-1,0 1,-3-1,0 0,-3 1,-1-1,-1-1,-2 1,-1-1,-2-1,-2 0,0-1,-3 0,0-1,-2-1,-1-1,-1-1,-2 0,-1-2,-13 11,-46 38,49-45</inkml:trace>
  <inkml:trace contextRef="#ctx0" brushRef="#br0" timeOffset="6567.645">293 0,'-21'14,"0"0,0 2,2 0,0 1,1 1,0 0,2 2,0 0,1 1,1 0,1 1,1 1,1 0,1 0,1 1,-4 18,2 30,3 1,3-1,3 1,6 47,-2-19,-2-93,-1 71,2 0,5 0,3-1,3 0,3 0,8 10,-13-58,3-1,0 0,2 0,1-1,1-1,1-1,2-1,0 0,2-2,0 0,2-1,0-2,1 0,2-2,20 12,-20-16</inkml:trace>
  <inkml:trace contextRef="#ctx0" brushRef="#br0" timeOffset="7566.52">3003 1383,'-25'191,"25"-189,-1 0,1-1,0 1,-1 0,1-1,0 1,0 0,0-1,0 1,0 0,0-1,1 1,-1 0,1-1,-1 1,1 0,-1-1,1 1,0-1,0 1,0-1,0 1,0-1,0 0,0 0,0 1,0-1,1 0,-1 0,1 0,-1 0,0 0,1-1,-1 1,1 0,0-1,-1 1,1-1,0 1,-1-1,1 0,0 0,-1 0,1 0,0 0,-1 0,1 0,0-1,-1 1,1 0,0-1,-1 0,1 1,-1-1,1 0,-1 0,1 1,106-121,-92 100,-11 12,1 0,0 1,1 0,0 0,0 0,1 1,0 0,0 0,0 1,1 0,0 0,0 1,1 1,8-4,-16 8,0 0,0 0,0 0,0 0,1 0,-1 1,0-1,0 1,0 0,0-1,0 1,0 0,-1 0,1 0,0 0,0 0,-1 1,1-1,0 1,-1-1,1 1,-1-1,0 1,0 0,0 0,0-1,0 1,0 0,0 0,0 0,0 2,16 73,-14-57,4 15,-2-1,-2 1,-1 0,-1 0,-2 0,-2 0,-1 0,-1 0,-2-1,-2 0,-1 0,-1-1,-2 0,-8 12,16-37,0-2,0 1,0 0,-1-1,0 0,0-1,-1 1,0-1,0 0,0-1,0 0,-1 0,-2 1,7-4,0 1,0-1,-1 0,1 0,-1 0,1-1,-1 1,1-1,-1 0,1 0,-1 0,1 0,-1-1,1 1,0-1,-1 0,1 0,-1 0,1 0,0-1,0 1,0-1,0 0,0 0,0 0,0 0,1-1,-1 1,1-1,0 1,0-1,0 0,-1 0,-2-7,0 0,1 1,0-1,0-1,1 1,0 0,1-1,1 0,-1 1,2-1,-1 0,1 0,1 1,0-1,1 0,0 1,0-1,2-1,4-15,1 0,2 1,0 0,2 0,1 1,7-8,17-24,-23 33</inkml:trace>
  <inkml:trace contextRef="#ctx0" brushRef="#br0" timeOffset="7982.526">3397 705,'34'-9,"16"-4,8-4,0 1,-5 3,-2 4,-6 3,-4-2,-6 0,-3 2,-2 2,-2 1,-5 1</inkml:trace>
  <inkml:trace contextRef="#ctx0" brushRef="#br0" timeOffset="8230.29">3539 904,'34'4,"20"3,6-1,2-6,-4-3,-7-1,-13 0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2:26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21,'-30'-7,"-1"1,-1 2,1 2,0 0,-1 2,1 1,0 2,-1 1,2 1,-1 2,0 1,1 2,1 0,0 2,-10 7,0 2,23-13,-1 0,1 1,1 1,-1 0,2 1,-1 1,2 0,0 1,0 0,1 1,-8 13,18-24,1 1,-1-1,1 0,0 1,0-1,0 1,0 0,0-1,1 1,0 0,0 0,0-1,0 1,0 0,1-1,0 1,0 0,0-1,0 1,0-1,1 0,-1 1,1-1,0 0,0 0,0 0,1 0,-1 0,1 0,-1-1,1 1,0-1,0 0,0 0,0 0,1 0,10 6,0 0,0-2,1 0,0 0,0-1,0-1,0-1,2 0,52 8,-40-8,-1 0,0 2,0 2,0 0,-1 2,0 1,0 1,-1 1,2 2,-26-13,0 1,0-1,0 0,0 1,-1-1,1 1,0-1,-1 1,1 0,-1-1,0 1,0 0,1 0,-1 0,0 0,-1 0,1 0,0 1,-1-1,1 0,-1 0,1 0,-1 1,0-1,0 0,0 1,0-1,-1 0,1 0,-1 0,1 1,-1-1,0 0,1 0,-1 0,0 0,-1 0,1 0,0 0,-1 0,1-1,-1 1,1 0,-1-1,0 1,0-1,-22 21,-1-1,-1-2,0 0,-2-2,0-1,-1-1,-30 10,43-17,-19 7,-1 0,0-3,-1 0,-1-3,1-1,-1-2,0-1,-2-2,15-3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2:26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6,'-4'-1,"1"0,-1 1,1-1,-1 1,1-1,-1 1,1 0,-1 1,0-1,1 1,0-1,-1 1,1 0,-1 0,1 0,0 1,0-1,-1 1,1 0,0 0,1 0,-1 0,0 1,1-1,-1 1,1-1,0 1,-1 1,-14 12,1 2,1 0,1 0,0 2,2-1,0 2,1 0,1 0,1 0,1 2,1-1,-1 13,6-29,0 1,1-1,0 1,1 0,0-1,0 1,0 0,0-1,1 1,1 0,-1-1,1 1,0-1,0 0,1 1,0-1,0 0,0-1,1 1,-1 0,2-1,-1 0,0 0,1 0,0-1,0 1,1-1,-1-1,1 1,0-1,0 1,0-2,0 1,0-1,1 0,-1 0,1-1,-1 1,1-2,4 1,6-5,-1 0,1-2,-1 0,-1 0,1-2,-1 0,0-1,-1 0,0-1,0 0,-1-2,0 1,-1-2,-1 1,0-2,0 1,6-14,-12 20,0 0,-1 1,0-2,0 1,0 0,-1-1,0 1,-1-1,0 0,0 0,-1 0,0 0,0 0,-1-1,0 1,0 0,-1 0,0 0,0 0,-1 0,0 0,-1 0,0 0,0 1,0-1,-1 1,0 0,0 0,-1 0,-2-2,0 1,0 1,-1 0,0 0,0 0,0 1,-1 0,0 1,0-1,0 2,-1 0,0 0,0 0,0 1,0 1,-7-1,-10 0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2:29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79,'448'-26,"-158"-3,-91 5,-176 26,-5 2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2:29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29,'34'0,"20"0,11 0,4 0,0 0,-2-5,-4-2,-2 1,-2 1,-6 1,-12 2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2:27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14,'19'12,"-1"2,0 0,0 0,-2 2,0 0,-1 1,0 0,-2 1,0 1,-1 0,-1 1,0 0,-2 1,-1 0,0 0,-1 1,-2 0,0 0,-1 1,-1 3,59 341,-34-300,-26-67,1 0,0 0,-1-1,1 1,-1-1,0 1,1-1,-1 0,1 0,-1 0,0 0,0-1,1 1,-1 0,0-1,0 0,-1 1,1-1,0 0,0 0,-1 0,1 0,-1 0,0-1,0 1,0 0,0 0,0-1,0 1,0-1,-1 1,1-1,-1 1,1 0,151-359,-139 319,2 0,2 0,1 2,3 0,1 1,1 1,3 2,0 0,20-18,-27 37</inkml:trace>
  <inkml:trace contextRef="#ctx0" brushRef="#br0" timeOffset="567.289">1073 465,'-67'105,"20"-34,2 1,4 3,4 1,-9 29,55-148,111-243,-100 247,60-87,-80 125,1 0,0 0,-1 0,1 0,0 0,0 1,0-1,-1 0,1 1,0-1,0 0,0 1,0-1,0 1,0 0,0-1,1 1,-1 0,0-1,0 1,0 0,0 0,0 0,0 0,0 0,0 0,1 1,-1-1,0 0,0 1,0-1,0 0,0 1,0-1,0 1,0-1,0 1,0 0,-1 0,1-1,0 1,0 0,0 0,-1 0,1 0,-1-1,1 1,0 0,-1 1,21 57,-19-54,64 259,-64-258,-1-5,1 1,-1-1,0 0,0 0,0 1,0-1,0 1,-1-1,1 1,0-1,-1 1,1 0,-1-1,0 1,1 0,-1-1,0 1,0 0,0-1,0 1,0 0,0 0,-1-1,1 1,-1-1,1 1,-1 0,1-1,-1 1,0-1,0 1,0-1,0 1,0-1,0 0,0 0,0 1,-1-1,1 0,0 0,-1 0,-12-1,-1 0,0-1,1 0,-1-1,1-1,0 0,0-1,-5-2,-66-13,0 15,61 4</inkml:trace>
  <inkml:trace contextRef="#ctx0" brushRef="#br0" timeOffset="816.805">1891 353,'-29'34,"-18"15,-12 10,-5 3,-1 2,0-1,3-1,1-2,7-7,3-2,5-5,5-5,6-11,3-4,8-3,2-5,6-5</inkml:trace>
  <inkml:trace contextRef="#ctx0" brushRef="#br0" timeOffset="1297.641">2174 607,'-373'151,"359"-144,2-2,0 1,0 0,1 1,0 0,1 1,-1 0,1 0,1 1,0 1,0-1,-5 9,13-15,0-1,0 0,0 0,0 0,1 1,-1-1,1 0,-1 0,1 1,0-1,0 0,0 1,0-1,1 0,-1 1,1-1,-1 0,1 1,0-1,-1 0,1 0,1 0,-1 0,0 0,0 0,1 0,-1 0,1 0,-1-1,1 1,0-1,0 1,0-1,0 0,0 1,0-1,1 0,87 29,-36-28,-46-3,1 1,-1 0,1 0,-1 1,1 0,-1 0,1 1,-1 0,0 1,0-1,0 2,0-1,-7-2,-1-1,1 1,0 0,-1 0,1 0,-1-1,1 1,-1 0,1 0,-1 0,1 0,-1 0,0 0,0 0,0 0,1 0,-1 0,0 0,0 0,0-1,0 1,0 0,-1 0,1 0,0 0,0 0,-1 0,1 0,0 0,-1 0,1 0,-1 0,1-1,-1 1,0 0,1 0,-1-1,0 1,0 0,1-1,-1 1,0-1,0 1,0-1,-39 31,39-31,-220 120,220-119,0 0,-1 0,1 0,0 0,0 0,0 0,0 0,0 0,0 0,0 0,0 1,0-1,0 0,1 1,-1-1,1 1,-1-1,1 1,-1-1,1 1,0-1,0 1,-1-1,1 1,1-1,-1 1,0 0,0-1,0 1,1-1,-1 1,1-1,-1 0,1 1,0-1,-1 1,1-1,0 0,0 0,0 1,0-1,0 0,0 0,0 0,1 0,-1 0,0 0,0-1,1 1,-1 0,1 0,16 6,1-1,-1 0,1-1,0-1,0-1,0-1,0 0,1-2,-1 0,0-1,1-1,-1-1,8-2,62-12,-65 9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2:3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1,'-21'61,"2"2,4 0,2 1,3 0,1 31,-19 271,28-362,-16 93,12-95,0-6</inkml:trace>
  <inkml:trace contextRef="#ctx0" brushRef="#br0" timeOffset="266.856">460 255,'-382'231,"305"-181,77-48,0 1,1-1,-1 0,1 1,-1-1,1 0,0 1,0-1,0 0,0 0,0 0,1 0,-1 0,0 0,1 0,0 0,-1 0,1-1,0 1,0-1,0 1,0-1,0 0,1 0,-1 0,0 0,0 0,1 0,-1-1,0 1,1-1,-1 1,1-1,-1 0,2 0,-3 0,254 63,-192-27,-49-20</inkml:trace>
  <inkml:trace contextRef="#ctx0" brushRef="#br0" timeOffset="717.834">460 819,'199'-225,"-136"153,-62 113,-2-38,0 0,1-1,-1 1,0-1,1 1,0 0,0 0,0-1,0 1,0 0,0-1,1 1,0 0,-1-1,1 1,0-1,0 1,0-1,0 1,1-1,-1 0,1 1,-1-1,1 0,0 0,0 0,0 0,0-1,0 1,0 0,1-1,-1 0,0 1,1-1,-1 0,1 0,-1 0,1-1,0 1,-1-1,1 1,0-1,0 0,-1 0,1 0,1 0,119-51,-16 8,-104 44,-1 0,0 0,1 0,-1 1,0-1,0 1,0-1,0 1,0 0,0 0,-1 0,1 0,0 0,-1 0,0 0,1 0,-1 1,0-1,0 1,0-1,-1 0,1 1,0 0,-1-1,0 1,0-1,1 1,-2-1,1 1,0 0,0-1,-1 1,1-1,-1 1,0-1,0 1,0-1,0 0,0 1,-1 0,-2 22,4-23,0 1,0 0,0-1,0 1,0 0,0 0,1-1,-1 1,1 0,0-1,0 1,0-1,0 1,0-1,1 1,-1-1,1 0,-1 0,1 0,0 1,0-1,12 7</inkml:trace>
  <inkml:trace contextRef="#ctx0" brushRef="#br0" timeOffset="986.26">1870 1,'-382'476,"18"-76,212-199,150-198,0 0,0 0,0 0,0 0,1 0,-1 1,1-1,0 0,0 1,0-1,0 1,1-1,-1 1,1-1,0 1,0-1,0 1,1 0,-1-1,1 3,8 11</inkml:trace>
  <inkml:trace contextRef="#ctx0" brushRef="#br0" timeOffset="1946.539">1730 509,'-26'234,"-6"-11,6-39,26-184,0 0,0 1,0-1,0 1,0-1,0 1,0-1,0 1,0-1,0 0,0 1,1-1,-1 1,0-1,0 0,0 1,1-1,-1 1,0-1,0 0,1 1,-1-1,0 0,1 0,-1 1,0-1,1 0,-1 0,0 1,1-1,-1 0,1 0,-1 0,0 0,1 1,-1-1,1 0,-1 0,1 0,-1 0,1 0,-1 0,0 0,1 0,-1 0,1-1,-1 1,1 0,-1 0,0 0,1 0,-1-1,0 1,1 0,-1 0,1-1,-1 1,0 0,0-1,1 1,-1 0,0-1,1 1,-1 0,0-1,24-23,-24 24,40-49,3 2,1 2,3 2,46-33,-83 69,45-28,-54 34,1 1,-1-1,0 1,0-1,0 1,0-1,0 1,0 0,1 0,-1-1,0 1,0 0,0 0,1 0,-1 0,0 0,0 1,0-1,0 0,1 1,-1-1,0 0,0 1,0-1,0 1,0 0,0-1,0 1,0 0,0 0,0 0,0-1,-1 1,1 0,0 0,-1 0,1 0,0 0,-1 0,1 1,-1-1,0 0,1 0,-1 0,0 0,0 1,1 6,-1 0,0 1,0-1,-1 0,0 0,-1 1,1-1,-2 0,1 0,-1-1,0 1,-1 0,-1 0,-16 52,19-52,0-1,0 1,1 0,0 0,1-1,-1 1,2 0,-1 0,1 0,0 0,1-1,-1 1,2 0,-1-1,3 6,8 6</inkml:trace>
  <inkml:trace contextRef="#ctx0" brushRef="#br0" timeOffset="2282.73">2294 1129,'-44'98,"76"-128,98-178,-108 175,-16 21,0 0,1 1,1 0,0 0,0 0,1 1,0 1,1-1,0 1,0 1,1 0,0 1,1 0,-1 0,1 1,1 1,-1 0,13-3,-22 8,0 0,-1 0,1 1,-1-1,1 1,-1 0,1-1,-1 1,1 0,-1 1,0-1,1 0,-1 1,0-1,0 1,0 0,0-1,0 1,-1 0,1 0,0 0,-1 0,0 1,1-1,-1 0,0 1,0-1,0 1,-1-1,1 1,0-1,-1 1,0 0,1-1,-1 1,0-1,-1 1,1 0,0-1,-1 1,1-1,-2 3,-3 19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1,'43'9,"34"-1,8-2,-5-2,-12-7,-12-2,-11-1,-19 0,-12 2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2:3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86,'-1'0,"0"0,0 0,0 1,0-1,0 0,0 0,-1 0,1 0,0 0,0 0,0-1,0 1,0 0,0 0,0-1,0 1,1-1,-1 1,0-1,0 1,0-1,0 1,0-1,1 0,-1 0,0 1,1-1,-1 0,0 0,1 0,-1 0,1 0,-1 1,1-1,0 0,-1 0,1 0,0 0,0 0,0 0,0 0,0-1,0 1,0 0,0 0,0 0,0 0,0 0,1 0,-1 0,0 0,1 0,-1 1,1-1,-1 0,1 0,-1 0,110-22,-63 19,-44 4,25-5,0 1,0 2,0 1,1 1,27 3,-50-2,0 0,-1 0,1 0,0 1,0 0,-1 0,1 0,-1 1,0 0,0 0,0 0,0 0,0 1,-1 0,1 0,-1 0,0 1,-1 0,1-1,-1 1,0 0,0 0,0 1,-1-1,1 1,-1-1,-1 1,1 0,-1 0,0 0,0 2,-2 11,-1 1,-1-1,-1 1,0-1,-1-1,-1 1,-1-1,-1 0,0 0,-2-1,0 0,0 0,-2-2,0 1,-12 11,-212 274,231-296,2 0,-1 0,0 0,1 0,0 1,0-1,1 1,-1 0,1-1,0 1,1 0,0 0,0 1,0-1,0 0,1 0,0 0,1 1,-1-1,1 0,0 0,1 0,-1 0,1 0,1 0,-1-1,1 1,0 0,0-1,0 0,1 0,0 0,0 0,0-1,4 4,-1-3,0 0,0 0,1 0,-1-1,1-1,0 1,0-1,1 0,-1-1,1 0,-1 0,1-1,0 0,-1 0,1-1,0 0,0-1,-1 0,1-1,-1 1,1-1,-1-1,4-1,6-9</inkml:trace>
  <inkml:trace contextRef="#ctx0" brushRef="#br0" timeOffset="267.81">935 57,'-39'148,"-9"32,8 3,6 15,25 31,8-228,1 0,0 0,-1 0,1 0,0 0,0 0,0 0,0 0,0 0,0 0,0 0,0 1,1-1,-1 0,0 0,1 0,-1 0,0 0,1 0,0-1,-1 1,1 0,-1 0,1 0,0 0,0-1,-1 1,1 0,0 0,0-1,0 1,0-1,0 1,0-1,0 1,0-1,0 0,0 1,0-1,0 0,0 0,0 0,0 0,0 0,0 0,0 0,0 0,0 0,1 0,-1-1,0 1,0 0,0-1,0 0,13-12,0-2</inkml:trace>
  <inkml:trace contextRef="#ctx0" brushRef="#br0" timeOffset="622.133">1584 0,'-20'0,"1"1,-1 1,1 0,-1 1,1 2,0 0,1 0,-1 2,1 0,0 2,1 0,0 0,-3 4,11-3,0 0,1 1,1 0,-1 0,2 1,0 0,0 0,1 1,1-1,0 1,0 0,1 0,1 1,0-1,1 0,1 1,0-1,1 1,0-1,1 0,0 2,-2-6,1 0,-1 1,1-1,1 0,0 0,0 0,1 0,0-1,0 1,1-1,0 1,1-1,0 0,0-1,0 1,1-1,0 0,1-1,0 0,0 1,0-2,0 1,1-1,0-1,0 1,1-1,-1-1,1 1,-1-2,1 1,5 0,-3-5,0 0,-1-1,1-1,-1 1,0-2,0 1,0-2,-1 1,0-1,0 0,0-1,-1 0,3-4,3 0,0 1,1-1,-2-1,1 0,-2-1,1 0,-2-1,0-1,-1 0,0 0,-1-1,-1 0,0 0,-1-1,-1 0,-1 0,0-1,-2 1,1-1,-2 0,-1 0,0-3,-1 14,-1 1,0-1,0 1,0 0,-1-1,0 1,0 0,-1 0,0 0,0 1,0-1,-1 1,1-1,-1 1,-1 0,1 1,-1-1,1 1,-1 0,-1 0,1 0,0 1,-1-1,0 2,0-1,0 0,0 1,0 0,0 1,-1-1,1 1,0 1,-1-1,1 1,-1 0,-3 1,-29 2,4 3</inkml:trace>
  <inkml:trace contextRef="#ctx0" brushRef="#br0" timeOffset="983.359">1612 453,'-35'7,"0"2,0 2,0 1,2 2,0 1,0 2,1 1,2 1,0 2,-23 20,46-36,1 1,0 0,0 1,0-1,1 1,0 0,0 1,1-1,0 1,0 0,1-1,0 2,0-1,1 0,0 1,1-1,-1 1,2-1,-1 1,1 0,1-1,-1 1,1 0,1-1,0 0,0 1,0-1,1 0,1 0,-1 0,1 0,1-1,3 7,6-3,1-1,0 0,1-1,0-1,0 0,1-1,0-1,0 0,0-1,1-1,-1-1,1-1,0 0,0-1,0-1,0 0,0-2,0 0,0-1,7-3,2 2,0-1,-1-2,0 0,0-2,-1-1,0 0,-1-2,0-1,-1-1,11-9,-30 19,1 0,-1 1,0-1,0 0,0-1,0 1,-1-1,0 0,0 0,0 0,0 0,-1 0,0-1,0 1,-1-1,1 1,-1-1,0 0,-1 1,1-1,-1 0,0 0,-1 1,1-1,-1 0,0 1,-1-1,1 1,-1-1,0 1,-1-1,1 1,-1 0,0 0,0 0,-1 1,1-1,-1 1,0 0,0 0,0 0,-1 1,-4-4,-6-2,-1 1,0 0,0 1,-1 1,1 1,-2 0,1 1,0 1,-8 0,-12-2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3:05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0 234,'306'-11,"-236"1,1 4,1 2,43 6,74 27,-135-17,-62-32,-160-187,155 189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3:08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1 708,'18'0,"-2"1,0 0,0-1,0-1,0-1,0 0,0-1,-1-1,1 0,-1-1,0 0,12-8,21-13,83-63,-118 75,-12 12,-1 0,1 0,0 0,0 0,0 0,0 1,0-1,0 0,0 0,1 1,-1-1,1 1,-1-1,1 1,-1 0,1 0,0 0,0-1,0 2,0-1,0 0,-1 0,1 1,1-1,-1 1,0-1,0 1,0 0,0 0,0 0,0 0,0 0,0 0,0 1,0-1,0 1,0-1,0 1,0 0,0 0,0 0,0 0,0 0,-1 0,1 1,7 13,-1 2,0 0,-1 0,-1 0,-1 0,-1 1,0 0,0 4,14 58,-2-30,4 11,-3 1,-2 1,4 48,-17-93,-1 0,0 0,-1 0,-1 1,-1-1,-1 0,0-1,-1 1,-1-1,-1 1,0-1,-2-1,0 1,0-1,-8 9,11-17,-1 0,0 0,0-1,-1 0,0 0,0 0,0-1,-1 0,0 0,-1-1,1 0,-1-1,0 1,0-2,0 1,-1-2,1 1,-1-1,1 0,-1-1,0 0,0-1,0 0,0 0,1-1,-1-1,-7-1,4-1,1-1,-1 0,1 0,0-1,1-1,0 0,0-1,0 0,1-1,-5-5,11 10,1 1,0-1,0 0,0 0,0 0,1-1,0 1,0 0,0-1,0 0,1 1,0-1,0 0,0 0,0 0,1 1,0-1,0 0,0 0,1 0,-1 0,1 0,0 0,1 1,-1-1,1 0,0 1,0 0,2-4,6-6,1 1,1-1,0 2,1 0,0 0,0 1,1 1,1 0,0 1,12-5,-4 1,109-54,-114 59</inkml:trace>
  <inkml:trace contextRef="#ctx0" brushRef="#br0" timeOffset="12803.494">198 341,'10'-13,"36"-50,3 1,3 2,2 3,13-6,-66 61,0 0,1 1,-1-1,1 0,-1 1,1-1,0 1,0 0,0-1,0 1,0 0,0 0,0 0,0 1,0-1,0 0,0 1,1 0,-1-1,0 1,0 0,1 0,-1 0,0 0,0 1,1-1,-1 0,0 1,0 0,0 0,0-1,0 1,0 0,0 0,0 1,0-1,0 0,-1 1,1-1,0 1,-1 0,1-1,-1 1,0 0,1 0,-1 0,0 0,0 1,65 158,-58-141,-3-2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0 113,'1'-1,"0"0,0 0,0 0,0 0,0 1,0-1,1 0,-1 1,0-1,0 1,0-1,1 1,-1 0,0-1,1 1,-1 0,0 0,0 0,1 0,-1 0,0 0,1 0,-1 1,0-1,1 0,-1 1,0-1,0 1,0-1,1 1,-1 0,0-1,0 1,0 0,0 0,0 0,0 0,0 0,-1 0,1 0,0 0,0 0,-1 0,1 1,10 14,0 1,-2-1,0 2,-1 0,0 0,-2 0,0 1,-1 0,2 16,-6-28,21 81,-4 1,-4 1,0 53,-14-128,0 0,2 0,0 0,0 0,2 0,0-1,0 1,2-1,-1 0,3 1,-8-14,0 0,1 1,0-1,-1 0,1 0,0 0,-1 1,1-1,0 0,0 0,0 0,0 0,0-1,0 1,0 0,1 0,-1 0,0-1,0 1,0-1,1 1,-1-1,0 0,1 1,-1-1,0 0,1 0,-1 0,1 0,-1 0,0 0,1 0,-1 0,0-1,1 1,-1 0,0-1,0 1,1-1,-1 0,0 1,0-1,0 0,0 0,1 0,-1 1,-1-1,1 0,0-1,0 1,39-60,-20 9,-2-1,-3 0,-1-1,4-54,1 9,51-236,-48 253,-21 82,-1-1,0 1,0-1,1 1,-1 0,0-1,1 1,-1 0,1-1,-1 1,0 0,1 0,-1-1,1 1,-1 0,1 0,-1 0,0 0,1-1,-1 1,1 0,-1 0,1 0,-1 0,1 0,-1 0,1 0,-1 0,1 1,-1-1,1 0,-1 0,1 0,-1 0,0 1,1-1,-1 0,1 0,-1 1,0-1,1 0,-1 1,0-1,1 0,-1 1,0-1,1 1,-1-1,0 0,0 1,1-1,-1 1,0-1,0 1,0-1,0 1,0-1,0 1,7 12</inkml:trace>
  <inkml:trace contextRef="#ctx0" brushRef="#br0" timeOffset="667.222">677 620,'-28'26,"1"2,0 0,2 2,2 0,1 2,1 0,1 2,-8 22,21-42,9-25,8-26,8-2,1 1,3 1,0 1,3 1,1 1,2 0,116-110,-144 143,1 0,-1 0,1 0,-1 0,1 0,0 0,0 0,0 0,-1 0,1 0,0 1,0-1,0 0,0 0,0 1,0-1,0 1,1-1,-1 1,0 0,0-1,0 1,0 0,1 0,-1-1,0 1,0 0,1 0,-1 1,0-1,0 0,0 0,1 0,-1 1,0-1,0 1,0-1,0 1,0-1,0 1,0 0,0 0,0-1,0 1,0 0,0 0,0 0,-1 0,1 0,0 0,-1 0,1 0,5 141,-9-91,2 194,-37-277,33 28,-9-10,-1 1,0 1,-1 0,0 1,-1 0,0 2,-1 0,1 1,-2 0,1 2,-10-2,4 4</inkml:trace>
  <inkml:trace contextRef="#ctx0" brushRef="#br0" timeOffset="945.023">1298 480,'-29'33,"-14"16,-4 10,0-1,4-6,4-6,4-2,4-3,6-4,3-4,1-7,3-3,0-1,4 1,4 1,3-4</inkml:trace>
  <inkml:trace contextRef="#ctx0" brushRef="#br0" timeOffset="1430.601">1581 705,'-12'-4,"-1"2,0-1,0 2,1 0,-1 0,0 1,0 1,0 0,1 1,-1 0,0 1,1 0,0 1,0 0,0 1,0 1,1 0,-1 0,2 1,-7 6,-4-2,-69 58,90-69,-1 1,0 0,1-1,-1 1,1 0,-1-1,1 1,-1 0,1 0,0 0,-1-1,1 1,0 0,0 0,-1 0,1 0,0-1,0 1,0 0,0 0,0 0,0 0,0 0,1 0,-1-1,0 1,0 0,1 0,-1 0,0-1,1 1,-1 0,1 0,-1-1,1 1,-1 0,1-1,0 1,-1 0,1-1,0 1,-1-1,1 1,0-1,0 0,-1 1,1-1,0 0,0 1,0-1,0 0,-1 0,1 0,1 0,56 7,-45-7,69 20,-81-19,1-1,-1 1,1-1,0 1,-1 0,1-1,-1 1,0 0,1 0,-1 0,0 0,1 0,-1 1,0-1,0 0,0 0,0 1,0-1,0 1,0-1,-1 1,1-1,-1 1,1 0,-1-1,1 1,-1 0,0-1,0 1,0 0,0-1,0 1,0 0,0-1,0 1,-1 0,1-1,-1 1,1-1,-1 1,0-1,0 1,1-1,-1 1,0-1,0 1,-1-1,-83 63,52-45,26-15,-48 38,54-41,0 0,0-1,0 1,0 0,0 0,0 0,0 0,1 0,-1 1,0-1,1 0,-1 0,1 0,-1 0,1 1,0-1,0 0,-1 0,1 1,0-1,0 0,0 1,0-1,0 0,1 1,-1-1,0 0,0 0,1 1,-1-1,1 0,-1 0,1 0,0 0,-1 0,1 0,0 0,0 0,0 0,0 0,0 0,0 0,0 0,0-1,0 1,1 0,5 2,1-1,-1 0,1 0,0 0,-1-1,1 0,0-1,0 0,0 0,0-1,0 1,-1-2,1 1,0-1,-1 0,7-4,44-5,-35 9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9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0 141,'1'0,"-1"0,0 0,0 0,1 0,-1 0,0 0,0 0,1 0,-1 0,0 0,0 0,1 0,-1 0,0 0,0 0,1 0,-1 0,0-1,0 1,1 0,-1 0,0 0,0 0,0 0,1-1,-1 1,0 0,0 0,0 0,0-1,1 1,-1 0,0 0,0 0,0-1,0 1,0 0,0 0,0-1,0 1,0 0,0-1,0 1,0 0,0 0,0-1,0 1,0 0,0 0,0-1,0 1,0 0,0 0,0-1,0 1,0 0,-1 0,1 0,0-1,0 1,0 0,0 0,-1 0,36 4,-21-2,36 0,1-2,-1-2,1-2,13-6,154-3,-144-2,-113 3,-112-27,116 11,29 12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1 103,'16'-9,"1"1,0 0,1 1,0 1,0 1,0 1,0 0,1 1,0 1,-1 1,1 1,0 0,32-2,90-22,-28 4,-99 23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17,'29'-4,"14"-3,4 1,0 6,-4 3,-4 1,-4 0,-4-1,-1-1,-2-1,0 0,-1-1,-4 0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4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1 187,'209'-20,"2"10,129 12,-443-24,-42-13,127 26</inkml:trace>
  <inkml:trace contextRef="#ctx0" brushRef="#br0" timeOffset="-2083.412">283 413,'29'42,"-1"1,-3 1,-2 1,-1 1,-3 1,-1 1,120 461,-123-481,-15-28,0 1,0-1,1 0,-1 1,0-1,0 0,1 1,-1-1,0 0,1 1,-1-1,0 0,1 0,-1 0,0 1,1-1,-1 0,1 0,-1 0,0 0,1 0,-1 1,1-1,-1 0,0 0,1 0,-1 0,1 0,-1-1,0 1,1 0,-1 0,1 0,-1 0,0 0,1 0,-1-1,1 1,-1 0,0 0,1-1,-1 1,0 0,1 0,-1-1,0 1,0 0,1-1,-1 1,0 0,0-1,0 1,0-1,1 1,-1 0,0-1,0 1,0-1,0 1,0 0,0-1,0 1,0-1,0 1,0-1,0 1,0 0,0-1,-1 1,13-128,-8 96,10-85,6-1,12-29,44-105,-52 219,-15 28</inkml:trace>
  <inkml:trace contextRef="#ctx0" brushRef="#br0" timeOffset="-1495.069">961 1034,'-147'264,"122"-192,46-94,99-150,41-11,-160 182,0-1,0 1,0-1,-1 1,1-1,1 1,-1 0,0 0,0 0,0 0,0 0,1 0,-1 0,1 0,-1 0,1 0,-1 1,1-1,-1 1,1-1,-1 1,1-1,0 1,-1 0,1 0,0 0,-1 0,1 0,0 0,-1 0,1 1,-1-1,1 1,0-1,-1 1,1-1,-1 1,1 0,-1 0,0 0,1 0,-1 0,0 0,1 1,1 11,0 0,-1 1,0 0,-1-1,-1 1,0 0,-1 0,0-1,-1 1,-4 13,3-12,-1 1,0 0,1 0,1 1,1-1,0 1,1 0,1-1,1 11,12 46,-21-101,0 10,-2 0,0 0,-2 1,1 0,-2 0,0 1,-1 1,-1 0,0 1,-1 1,-5-3,17 13,-1 1,0-1,0 1,0 0,0 1,0-1,-1 1,1 0,-1 0,1 0,0 0,-1 1,1 0,-1-1,-3 2,-15 3</inkml:trace>
  <inkml:trace contextRef="#ctx0" brushRef="#br0" timeOffset="-1247.337">1722 893,'-24'38,"-12"18,-11 9,-1 2,-2 1,2-3,5-2,4-8,5-8,3-7,2-5,6-5,2-2,5-1,9-5,7-11,2-8</inkml:trace>
  <inkml:trace contextRef="#ctx0" brushRef="#br0" timeOffset="-830.547">1751 1231,'-9'12,"-2"2,0 0,1 0,0 1,1 0,1 1,1 0,0 0,1 0,0 1,2 0,-3 12,7-27,0 0,0-1,0 1,0 0,0 0,1-1,-1 1,0 0,1 0,-1-1,1 1,-1-1,1 1,0 0,0-1,0 0,0 1,0-1,0 1,0-1,0 0,1 0,-1 0,1 0,-1 0,0 0,1 0,-1 0,1 0,0-1,-1 1,1-1,0 1,-1-1,1 1,0-1,0 0,-1 0,1 0,0 0,-1 0,1-1,0 1,0 0,-1-1,1 1,1-1,79-29,-45 10,-1-1,-1-2,-1-1,15-15,-48 38,0 0,-1-1,1 1,0 0,-1 0,1 0,0-1,0 1,0 0,0 0,0 0,0 1,0-1,0 0,1 0,-1 0,0 1,0-1,1 1,-1-1,0 1,1-1,-1 1,0 0,1 0,-1 0,0 0,1 0,-1 0,1 0,-1 0,0 0,1 1,-1-1,0 0,1 1,-1-1,0 1,1 0,-1-1,0 1,0 0,0 0,0 0,0 0,0 0,0 0,0 0,0 0,10 59,-11-53,0-1,0 0,1 0,0 1,0-1,1 0,0 0,0 0,0 0,1 0,-1-1,1 1,1-1,-1 1,1-1,0 0,0-1,1 1,2 2,-2-4,0 0,1-1,-1 1,0-1,1 0,-1-1,1 0,0 0,-1 0,1 0,0-1,-1 0,1 0,0 0,0-1,-1 0,1 0,-1-1,1 1,-1-1,1 0,-1-1,0 1,0-1,0 0,4-4,2 0,0-1,0-1,-1 0,0-1,-1 1,0-2,0 1,-1-2,0 1,-1-1,-1 0,-4 9,2-3,-1 0,1 0,-1 0,0-1,-1 1,1-1,-1 0,-1 0,1 0,-1 0,0 0,-1 0,0 0,0-1,0 1,-1 0,0 0,0 0,-2-4,-7-2</inkml:trace>
  <inkml:trace contextRef="#ctx0" brushRef="#br0" timeOffset="1405.987">2569 893,'219'-40,"-143"29,1 5,1 2,-1 4,15 5,-1 11,-67-11</inkml:trace>
  <inkml:trace contextRef="#ctx0" brushRef="#br0" timeOffset="1655.02">2993 470,'-15'33,"-4"21,-4 6,2 3,4-5,6-3,4-6,3-1,3-5,1-4,1-4,0-4,0-6</inkml:trace>
  <inkml:trace contextRef="#ctx0" brushRef="#br0" timeOffset="1970.368">3585 554,'16'171,"-15"-124,3 0,1-1,3 0,1 0,3-1,1-1,3 1,34 21,-49-65,1 0,0 0,0 0,-1 0,1 0,0 0,0-1,0 1,0-1,0 1,0-1,0 0,0 0,0 0,0 0,1 0,-1 0,0 0,0-1,0 1,0-1,0 1,0-1,-1 0,1 0,0 0,0 0,0 0,-1 0,1 0,-1-1,1 1,-1-1,1 1,-1-1,0 1,1-2,13-19,-1 0,-2-1,0 0,-1-1,-2 0,0 0,-1-2,4-8,25-84,49-111,-74 207,0-4,1 0,1 2,2-1,0 2,1 0,2 1,0 1,1 0,7-3,-12 13</inkml:trace>
  <inkml:trace contextRef="#ctx0" brushRef="#br0" timeOffset="3636.997">3557 272,'2'-5,"1"0,0-1,0 1,1 1,-1-1,1 0,0 1,0 0,1 0,-1 0,1 0,0 1,0 0,0 0,0 0,0 0,1 1,-1 0,1 0,0 1,0-1,-1 1,1 1,1-1,244-3,-252 3,1 1,0-1,-1 0,1 1,0-1,-1 1,1-1,0 1,0-1,0 0,0 1,0-1,0 0,0 1,0-1,0 0,0 1,0-1,0 0,0 1,0-1,0 1,1-1,-1 0,0 1,0-1,1 1,-1-1,0 1,1-1,-1 1,1-1,-1 1,1-1,-1 1,1-1,-1 1,1 0,-1-1,1 1,-1 0,1 0,0-1,-1 1,1 0,0 0,-1 0,1 0,-1 0,1 0,0 0,-1 0,1 0,0 0,-1 0,1 0,0 0,-1 1,1-1,-1 0,1 0,0 1,-1-1,-213-115,168 76,43 29</inkml:trace>
  <inkml:trace contextRef="#ctx0" brushRef="#br0" timeOffset="4423.854">4291 695,'-2'6,"1"0,0 0,0 0,1 1,0-1,0 0,0 0,1 1,0-1,0 0,1 0,-1 0,1 0,1 0,-1 0,1-1,0 1,0-1,0 0,1 0,0 0,0 0,1 0,-1-1,1 0,0 0,0 0,0-1,0 1,1-1,-1-1,1 1,4-2,0-1,0 0,1-1,-1 0,-1 0,1-1,0 0,0-1,-1 0,1-1,-1 0,0 0,0-1,0 0,5-5,15-6,-25 15,0 0,1 0,-1 1,0-1,1 1,-1 0,0 0,1 1,-1-1,0 1,0 0,1 0,-1 0,0 1,0-1,0 1,0 0,0 1,40 10,-38-13,0 0,0 0,0-1,-1 0,1 0,0-1,0 1,-1-1,1-1,-1 1,0-1,0 0,0 0,0 0,0-1,-1 0,1 1,-1-2,0 1,0 0,0-1,2-5,-3-18,-10 19</inkml:trace>
  <inkml:trace contextRef="#ctx0" brushRef="#br0" timeOffset="4740.316">5363 526,'-15'7,"0"1,0 1,1 0,1 1,0 1,0 0,1 0,0 1,-7 9,-8 8,-185 174,32-49,175-150,-12 8,-1 1,2 1,0 0,0 1,2 1,-9 12,15-12,7-3</inkml:trace>
  <inkml:trace contextRef="#ctx0" brushRef="#br0" timeOffset="5251.881">5419 836,'-49'13,"0"2,0 2,2 1,0 3,2 2,-4 5,49-28,-37 28,36-28,1 1,-1-1,1 1,-1-1,1 1,-1-1,1 1,-1-1,1 1,0-1,-1 1,1 0,0-1,-1 1,1 0,0-1,0 1,0 0,-1 0,1-1,0 1,0 0,0-1,0 1,0 0,0 0,1-1,-1 1,0 0,0-1,0 1,1 0,-1-1,0 1,1 0,-1-1,1 1,-1-1,0 1,1-1,-1 1,1-1,0 1,-1-1,1 1,-1-1,1 0,0 1,-1-1,1 0,0 1,-1-1,1 0,0 0,-1 0,1 0,0 0,0 0,51 10,32 14,-83-23,1 1,-1-1,0 0,0 1,1 0,-1-1,0 1,0 0,-1-1,1 1,0 0,0 0,-1 0,0 0,1 0,-1 0,0 0,0 0,0 0,0-1,0 1,0 0,0 0,-1 0,1 0,-1 0,1 0,-1 0,0-1,0 1,0 0,0 0,0-1,0 1,-1-1,-46 55,-23 12,71-67,-1 0,0-1,1 1,-1 0,1 0,-1 0,1 0,0 0,-1-1,1 1,0 0,0 0,-1 0,1 0,0 0,0 0,0 0,0 0,0 0,1 0,-1 0,0 0,0 0,0 0,1 0,-1 0,1-1,-1 1,1 0,-1 0,1 0,-1 0,1-1,0 1,-1 0,1-1,0 1,-1 0,1-1,0 1,0-1,0 1,0-1,0 0,0 1,-1-1,1 0,0 0,0 1,0-1,0 0,0 0,0 0,0 0,0 0,1-1,59 4,87-30,-124 24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1,'38'10,"18"2,4-4,-3-5,-7-2,-7-2,-11 0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7:28.6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59,'657'39,"-181"-36,0-20,212-46,-592 54,36-3,-233 18,1 5,0 4,-14 8,-23 3,110-22,-308 56,-2-16,-200-3,509-40,0-1,0-2,-1 0,1-2,-26-7,54 11,0 0,0 0,0 0,1-1,-1 1,0 0,0 0,1 0,-1 0,0 0,0-1,0 1,0 0,1 0,-1 0,0-1,0 1,0 0,0 0,0-1,0 1,1 0,-1 0,0-1,0 1,0 0,0 0,0-1,0 1,0 0,0 0,0-1,0 1,0 0,0 0,-1-1,1 1,0 0,0 0,0-1,0 1,0 0,0 0,-1 0,38-5,-33 5,938-111,-683 81,-9 0,229 3,-456 31,-57 5,33-9,-841 159,545-110,-356 70,394-62,196-30,63-16,11-1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3.98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5771 1674,'14'-2,"0"-1,-1 0,1-1,-1-1,0 0,0 0,-1-2,1 1,2-4,-1 0,0 0,-1-1,0 0,-1-1,0 0,-1-1,-1 0,0-1,4-8,-9 15,-5 7,0-1,0 0,0 1,1-1,-1 1,0-1,0 1,1-1,-1 1,0-1,1 1,-1-1,0 1,1-1,-1 1,1-1,-1 1,1 0,-1-1,1 1,-1 0,1 0,-1-1,1 1,-1 0,1 0,0 0,-1-1,1 1,-1 0,1 0,0 0,-1 0,1 0,-1 0,1 1,0-1,-1 0,1 0,-1 0,1 0,-1 1,1-1,0 0,-1 1,1-1,-1 0,0 1,1-1,-1 0,1 1,-1-1,1 1,-1-1,0 1,1-1,-1 1,0-1,13 39,-11-32,36 135,-7 2,-5 1,-5 21,-19-135,-1-1,-1 1,-1-1,-2 1,-2-1,0 0,-2 0,-1-1,-2 0,-1 0,-1-1,-1-1,-1 0,-2-1,0 0,-2-1,-1-1,-16 15,32-35,0-1,0 0,-1-1,1 1,-1 0,0-1,0 0,0 0,0 0,0-1,0 1,0-1,0 0,-1 0,1 0,0-1,-1 1,1-1,0 0,-1 0,1-1,-1 1,1-1,0 0,0 0,-1-1,1 1,0-1,0 0,0 0,1 0,-1-1,0 1,1-1,0 0,-1 0,1 0,0 0,1-1,-1 1,-1-3,-2-2,1-1,1 1,-1-1,2 0,-1 0,1 0,0 0,1 0,0-1,1 1,-1-1,2 1,0-1,0 0,0 1,1-1,1 0,0 1,0 0,1-1,0-1,6-15,2-1,0 2,1-1,2 2,1 0,12-16,-22 30,1 0,1 1,0 0,0 0,0 0,1 1,1 0,-1 1,1 0,0 0,1 1,0 0,0 0,0 1,1 1,-1 0,1 0,0 1,0 1,0-1,1 2,-1 0,0 0,1 1,-1 0,1 1,4 1,3 4</inkml:trace>
  <inkml:trace contextRef="#ctx0" brushRef="#br0" timeOffset="453.079">5799 1194,'369'-283,"-367"282,0 0,1 1,-1-1,0 1,1 0,-1 0,1-1,-1 2,0-1,1 0,-1 0,0 1,1-1,-1 1,0 0,0 0,0 0,1 0,-1 0,0 0,0 0,0 1,-1-1,1 1,0 0,-1-1,1 1,-1 0,1 0,-1 0,0 0,1 0,-1 0,-1 0,1 1,0-1,0 0,-1 0,1 1,-1-1,0 0,0 1,1-1,-2 0,1 1,0 0,7 18,6 11,1-1,1 0,1-1,2-1,16 20,-20-34</inkml:trace>
  <inkml:trace contextRef="#ctx0" brushRef="#br0" timeOffset="-9253.412">3824 1110,'5'-12,"1"1,1 0,0 0,1 1,0 0,0 0,1 1,0 0,1 0,0 1,0 0,1 1,0 0,0 1,1 0,-1 1,1 0,1 1,-1 0,0 1,1 1,0 0,0 0,1 1,-10 0,0 1,0-1,0 1,0 0,0 0,0 0,0 1,0-1,0 1,0 0,-1 0,1 0,0 1,0-1,-1 1,1 0,-1 0,1 0,-1 0,0 1,0-1,0 1,0 0,0 0,-1 0,1 0,-1 1,0-1,0 1,0-1,0 1,-1 0,0 0,1-1,-1 1,-1 0,1 0,0 0,-1 0,0 0,0 0,0 0,-1 0,1 0,-1 3,-7 14,0 1,-1-1,0 0,-2-1,-1 0,0-1,-5 4,-4 10,-48 69,29-45,3 2,2 1,-25 62,57-117,0 1,1 0,-1 0,1 0,1 0,-1 0,1 0,1 1,-1-1,1 0,0 1,0-1,0 0,1 1,0-1,1 0,-1 0,1 0,0 0,1 0,0 0,0 0,0-1,0 0,1 1,0-1,0 0,0-1,0 1,1-1,0 0,0 0,0 0,1-1,-1 0,6 3,-4-3,1 0,-1 0,1-1,0 0,-1 0,1-1,0 0,0 0,0-1,1 0,-1 0,8-2,8-4</inkml:trace>
  <inkml:trace contextRef="#ctx0" brushRef="#br0" timeOffset="-8933.598">4642 911,'-15'52,"-36"127,-22 154,61-267,5-31,1-1,2 1,2 1,1-1,1 10,0-43,0-1,0 1,0-1,1 1,-1 0,0-1,1 1,-1-1,1 1,-1 0,1-1,-1 0,1 1,0-1,0 1,0-1,0 0,0 0,0 1,0-1,1 0,-1 0,0 0,1 0,-1 0,0-1,1 1,-1 0,1-1,-1 1,1-1,0 1,-1-1,2 0,15 1</inkml:trace>
  <inkml:trace contextRef="#ctx0" brushRef="#br0" timeOffset="-8602.407">5037 940,'-36'49,"19"-28,0 1,1 1,1 0,1 1,1 1,2 0,0 1,-2 11,12-33,0 1,0 0,1-1,-1 1,1 0,0-1,0 1,1 0,-1-1,1 1,0 0,0-1,1 1,-1-1,1 0,0 1,0-1,1 0,-1 0,1 0,0-1,0 1,0-1,0 1,1-1,-1 0,1 0,0-1,0 1,0 0,6 2,0-1,0 0,0 0,0-1,1 0,-1-1,1 0,0-1,-1 0,1 0,0-1,7-1,-1-1,0-1,0-1,-1 0,0-2,0 1,0-2,-1 0,0-1,0 0,0-1,-2-1,1 0,-1-1,0-1,-1 0,-1 0,0-1,-1-1,0 0,-1 0,0-1,-1 0,-1 0,5-15,-11 21,0 1,0 0,-1-1,0 1,0-1,-1 1,0 0,-1 0,0-1,0 1,-1 0,1 1,-2-1,1 0,-1 1,-1 0,1 0,-1 0,0 0,-1 1,1 0,-1 0,-1 0,1 1,-1 0,0 0,0 1,0 0,-1 0,1 0,-1 1,0 0,0 1,0 0,0 0,0 1,-1 0,1 0,-1 1,1 0,0 0,-1 1,-6 2,-2 0,0 2,1 0,-1 1,1 1,0 0,1 1,0 1,0 0,1 1,-4 4,-15 10</inkml:trace>
  <inkml:trace contextRef="#ctx0" brushRef="#br0" timeOffset="-8267.649">5206 1420,'-1'1,"-19"12,0 1,1 1,1 0,0 2,1 0,1 1,1 0,0 1,1 1,-10 21,23-39,-1 0,1 1,0-1,0 1,1 0,-1-1,0 1,1 0,0-1,-1 1,1 0,0-1,1 1,-1 0,0 0,1-1,-1 1,1 0,0-1,0 1,0-1,0 1,1-1,-1 0,0 1,1-1,0 0,0 0,-1 0,1 0,0 0,1-1,-1 1,0 0,0-1,1 0,-1 1,1-1,-1 0,1 0,1 0,7 2,0-1,1 0,-1 0,0-2,0 1,1-1,-1-1,0 0,7-1,1-2,1 0,-1-2,1 0,-1-1,-1-1,0 0,9-7,-20 11,-1 0,1 0,-1-1,0 1,0-2,-1 1,1-1,-1 1,-1-1,1-1,-1 1,0-1,0 1,-1-1,0 0,0-1,0 1,-1 0,-1-1,1 1,-1-2,-1 3,0 0,0-1,-1 1,0 0,0 0,0 0,-1 0,0 0,0 0,0 0,-1 1,0-1,0 1,0 0,-1 0,0 0,0 0,0 0,-1 1,1 0,-1 0,0 0,0 1,-6-4,-6-2,0 0,-1 1,0 1,-1 0,1 2,-1 0,-7-1,-15-1</inkml:trace>
  <inkml:trace contextRef="#ctx0" brushRef="#br0" timeOffset="-63800.197">493 9,'-3'-2,"0"1,-1 0,1 0,-1 0,1 0,-1 0,0 1,1-1,-1 1,0 0,1 0,-1 1,0-1,1 1,-1 0,0 0,1 0,-1 0,1 0,0 1,-1 0,1 0,0 0,0 0,0 0,0 0,1 1,-1-1,1 1,-1 0,0 1,-9 5,-33 26,-3-3,0-1,-2-3,-38 15,-8-15,135-29,0 3,-1 0,1 3,-1 1,0 2,-1 2,0 1,0 2,22 12,-4-4,0-3,2-1,41 4,14-5,-111-15,0-1,0 1,0-1,1 1,-1-1,0 0,1 0,-1 0,0 0,1 0,-1 0,0 0,1 0,-1 0,0-1,1 1,-1 0,0-1,0 1,0-1,1 0,-1 1,0-1,0 0,0 0,0 1,0-1,0 0,0 0,0 0,-1 0,1 0,0-1,0 1,-1 0,1 0,-1 0,1-1,-1 1,0 0,1 0,-1-1,0 1,0 0,0-1,0 1,0 0,0-1,0 1,0 0,-1-1,1 1,0 0,-1 0,1-1,-1 1,0 0,1 0,-1 0,0 0,0 0,1 0,-1 0,0 0,0 0,0 0,0 0,-1 0,-101-87,33 35,24 17,41 34,-1-1,1 0,0 0,0-1,0 1,0-1,1 0,-1 0,1-1,0 1,0-1,1 0,0 0,-1 0,2-1,-1 1,1-1,-1 0,1 1,1-1,-1 0,1 0,0 0,1 0,-1 0,1 0,1-1,3-11</inkml:trace>
  <inkml:trace contextRef="#ctx0" brushRef="#br0" timeOffset="-24088.093">437 9,'0'369,"28"-144,-17-67,-3-117,-1 0,-3 0,-1 0,-2 1,-5 39,2 10,2 361,29-226,-30 496,1-62,-27-490,26 281,-27-253,28 282,-11-339,1-76,3 1,3 1,2-1,6 30,-2 24,-20 3,12-84,1 0,2 1,1-1,2 1,3 8,-1 35,-2 160,5-286,1 14</inkml:trace>
  <inkml:trace contextRef="#ctx0" brushRef="#br0" timeOffset="-22740.569">1114 940,'19'6,"0"-2,0 0,0-1,0 0,0-2,1 0,-1-2,0 0,1-1,14-4,193-24,-214 27,0 0,0 1,0 1,0 0,0 0,0 2,0-1,0 2,0 0,0 0,1 2,-14-4,-1 0,1 0,0 1,0-1,0 0,-1 0,1 1,0-1,0 0,0 1,0-1,0 0,-1 1,1-1,0 0,0 1,0-1,-20-10,0-2,1 0,0-1,1 0,0-2,1 0,1-1,0-1,2-1,0 0,-4-6,3 0</inkml:trace>
  <inkml:trace contextRef="#ctx0" brushRef="#br0" timeOffset="-63219.526">1171 1335,'0'0,"0"0,1 1,-1-1,0 0,1 0,-1 1,1-1,-1 0,0 0,1 0,-1 0,1 0,-1 0,0 1,1-1,-1 0,1 0,-1 0,0 0,1 0,-1-1,1 1,-1 0,0 0,1 0,-1 0,1 0,-1-1,0 1,1 0,-1 0,0 0,1-1,-1 1,0 0,1-1,-1 1,0 0,0-1,1 1,-1 0,0-1,0 1,0 0,1-1,-1 1,0-1,0 1,0 0,0-1,0 1,0-1,0 1,0-1,0 1,20 34,57 298,-20-126,-57-207,0 0,0 0,1 0,-1 1,0-1,1 0,-1 0,1 1,-1-1,1 0,-1 1,1-1,-1 0,1 1,0-1,-1 1,1-1,0 1,0-1,-1 1,1 0,0-1,0 1,0 0,-1 0,1-1,0 1,0 0,0 0,0 0,0 0,-1 0,1 0,0 0,0 1,0-1,0 0,-1 0,1 1,0-1,0 0,0 1,-1-1,1 1,0-1,-1 1,1-1,0 1,-1-1,1 1,-1 0,1-1,-1 1,1 0,-1 0,1-1,-1 1,0 0,1 0,-1 0,0-1,0 1,0 0,0 0,0 1,19-46,-3 0,-1-1,-3-1,6-37,0 2,62-242,-70 303,-1 5</inkml:trace>
  <inkml:trace contextRef="#ctx0" brushRef="#br0" timeOffset="-62601.286">1792 1731,'-7'9,"-33"45,3 1,2 3,2 1,1 5,3 26,82-203,-27 59,2 1,3 1,24-29,-54 79,0-1,0 0,0 1,1-1,-1 1,1-1,0 1,0 0,0 0,0 0,0 0,0 0,0 0,1 0,-1 1,1-1,-1 1,1 0,0-1,-1 1,1 1,0-1,0 0,0 1,-1-1,1 1,0 0,0 0,0 0,0 0,0 1,0-1,0 1,-1-1,1 1,0 0,0 0,-1 1,1-1,-1 0,1 1,-1 0,3 6,0 1,0 0,-1 0,-1 0,1 1,-2 0,1-1,-1 1,-1 0,0 2,8 35,17 68,-26-114,1-1,-1 1,0 0,0 0,0 0,0-1,1 1,-1 0,0 0,0 0,-1 0,1 0,0-1,0 1,0 0,0 0,-1 0,1-1,0 1,-1 0,1 0,-1-1,1 1,-1 0,1-1,-1 1,1 0,-1-1,0 1,1-1,-1 1,0-1,1 1,-1-1,0 0,0 1,1-1,-1 0,0 0,0 1,0-1,0 0,1 0,-1 0,0 0,0 0,0 0,0 0,1 0,-1 0,0-1,0 1,0 0,-54-16,44 12,-16-3,0 1,0 1,-1 1,1 2,-1 0,-11 3,14-1</inkml:trace>
  <inkml:trace contextRef="#ctx0" brushRef="#br0" timeOffset="-62314.092">2328 1589,'-14'38,"-10"18,-1 4,-1 1,0-4,3-8,2-7,-1-6,-2-4,4-3,0-2,4 0,-1 0,4 0,-2-5,1-1,5-3</inkml:trace>
  <inkml:trace contextRef="#ctx0" brushRef="#br0" timeOffset="-61784.877">2666 1899,'-30'2,"0"1,-1 2,2 0,-1 2,1 2,0 0,1 2,0 1,-15 10,42-22,-1 0,1 0,-1 0,0 0,1 0,-1 1,1-1,-1 0,1 1,-1 0,1-1,-1 1,1 0,-1 0,1 0,0-1,0 2,-1-1,1 0,0 0,0 0,0 0,0 1,0-1,0 0,1 1,-1-1,0 1,1-1,-1 1,1-1,-1 1,1 0,0-1,0 1,0-1,0 1,0 0,0-1,0 1,0-1,1 1,-1 0,1-1,-1 1,1-1,-1 1,1-1,0 0,0 1,0-1,0 0,0 1,0-1,0 0,80 20,-76-21,1 0,-1 0,1 1,-1 0,1 0,-1 0,0 0,0 1,1 0,-1 0,0 0,-1 1,1 0,0 0,-1 0,1 0,-1 1,0 0,-3-1,0 0,-1 0,1 0,-1 0,0 0,0 0,0 0,0 0,0 0,-1 0,0 0,1 0,-1 0,0 0,0 0,-1-1,1 1,-1 0,1-1,-1 1,0-1,0 1,0-1,0 0,0 0,0 0,-1 0,1 0,-1-1,1 1,-1-1,0 1,0-1,-9 9,-50 38,49-40,1 0,1 1,-1 0,1 1,1 0,0 1,0 0,1 0,-2 6,10-14,0 0,0 0,1 0,-1 0,1 0,0 0,0 0,0 0,0 0,1 0,-1 0,1 0,0 0,0 0,0-1,0 1,0 0,1 0,-1-1,1 1,0-1,-1 0,1 1,0-1,1 0,-1 0,0 0,1 0,-1 0,1-1,-1 1,1-1,0 0,-1 0,1 0,0 0,0 0,0 0,0-1,0 1,0-1,0 0,0 0,0 0,0 0,0-1,0 1,0-1,0 0,0 0,0 0,2-1,83-21,-63 12</inkml:trace>
  <inkml:trace contextRef="#ctx0" brushRef="#br0" timeOffset="-22049.038">2892 1251,'5'0,"6"0,6 0,6 0,2 0,3 4,1 3,1-1,-1-2,0 0,0-2,0-1,-1 0,1-1,-1-1,-5-4,-5-1</inkml:trace>
  <inkml:trace contextRef="#ctx0" brushRef="#br0" timeOffset="-21788.426">2836 1476,'33'5,"17"1,4 5,-3 0,-4-1,-7-3,-4-3,-8-1</inkml:trace>
  <inkml:trace contextRef="#ctx0" brushRef="#br1" timeOffset="86265.754">1368 3000,'469'11,"479"36,417-82,76-80,-1000 94,86 20,-669 20,61-10,-811 73,-369-17,-468-41,1544-32,0-7,-48-17,278 34,309 27,-206-21,237 0,340-39,-455 15,1860-44,-2027 60,108-2,0 8,-1 10,72 20,-204-18,-20-2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0 113,'1'-1,"0"0,0 0,0 0,0 0,0 1,0-1,1 0,-1 1,0-1,0 1,0-1,1 1,-1 0,0-1,1 1,-1 0,0 0,0 0,1 0,-1 0,0 0,1 0,-1 1,0-1,1 0,-1 1,0-1,0 1,0-1,1 1,-1 0,0-1,0 1,0 0,0 0,0 0,0 0,0 0,-1 0,1 0,0 0,0 0,-1 0,1 1,10 14,0 1,-2-1,0 2,-1 0,0 0,-2 0,0 1,-1 0,2 16,-6-28,21 81,-4 1,-4 1,0 53,-14-128,0 0,2 0,0 0,0 0,2 0,0-1,0 1,2-1,-1 0,3 1,-8-14,0 0,1 1,0-1,-1 0,1 0,0 0,-1 1,1-1,0 0,0 0,0 0,0 0,0-1,0 1,0 0,1 0,-1 0,0-1,0 1,0-1,1 1,-1-1,0 0,1 1,-1-1,0 0,1 0,-1 0,1 0,-1 0,0 0,1 0,-1 0,0-1,1 1,-1 0,0-1,0 1,1-1,-1 0,0 1,0-1,0 0,0 0,1 0,-1 1,-1-1,1 0,0-1,0 1,39-60,-20 9,-2-1,-3 0,-1-1,4-54,1 9,51-236,-48 253,-21 82,-1-1,0 1,0-1,1 1,-1 0,0-1,1 1,-1 0,1-1,-1 1,0 0,1 0,-1-1,1 1,-1 0,1 0,-1 0,0 0,1-1,-1 1,1 0,-1 0,1 0,-1 0,1 0,-1 0,1 0,-1 0,1 1,-1-1,1 0,-1 0,1 0,-1 0,0 1,1-1,-1 0,1 0,-1 1,0-1,1 0,-1 1,0-1,1 0,-1 1,0-1,1 1,-1-1,0 0,0 1,1-1,-1 1,0-1,0 1,0-1,0 1,0-1,0 1,7 12</inkml:trace>
  <inkml:trace contextRef="#ctx0" brushRef="#br0" timeOffset="667.222">677 620,'-28'26,"1"2,0 0,2 2,2 0,1 2,1 0,1 2,-8 22,21-42,9-25,8-26,8-2,1 1,3 1,0 1,3 1,1 1,2 0,116-110,-144 143,1 0,-1 0,1 0,-1 0,1 0,0 0,0 0,0 0,-1 0,1 0,0 1,0-1,0 0,0 0,0 1,0-1,0 1,1-1,-1 1,0 0,0-1,0 1,0 0,1 0,-1-1,0 1,0 0,1 0,-1 1,0-1,0 0,0 0,1 0,-1 1,0-1,0 1,0-1,0 1,0-1,0 1,0 0,0 0,0-1,0 1,0 0,0 0,0 0,-1 0,1 0,0 0,-1 0,1 0,5 141,-9-91,2 194,-37-277,33 28,-9-10,-1 1,0 1,-1 0,0 1,-1 0,0 2,-1 0,1 1,-2 0,1 2,-10-2,4 4</inkml:trace>
  <inkml:trace contextRef="#ctx0" brushRef="#br0" timeOffset="945.023">1298 480,'-29'33,"-14"16,-4 10,0-1,4-6,4-6,4-2,4-3,6-4,3-4,1-7,3-3,0-1,4 1,4 1,3-4</inkml:trace>
  <inkml:trace contextRef="#ctx0" brushRef="#br0" timeOffset="1430.601">1581 705,'-12'-4,"-1"2,0-1,0 2,1 0,-1 0,0 1,0 1,0 0,1 1,-1 0,0 1,1 0,0 1,0 0,0 1,0 1,1 0,-1 0,2 1,-7 6,-4-2,-69 58,90-69,-1 1,0 0,1-1,-1 1,1 0,-1-1,1 1,-1 0,1 0,0 0,-1-1,1 1,0 0,0 0,-1 0,1 0,0-1,0 1,0 0,0 0,0 0,0 0,0 0,1 0,-1-1,0 1,0 0,1 0,-1 0,0-1,1 1,-1 0,1 0,-1-1,1 1,-1 0,1-1,0 1,-1 0,1-1,0 1,-1-1,1 1,0-1,0 0,-1 1,1-1,0 0,0 1,0-1,0 0,-1 0,1 0,1 0,56 7,-45-7,69 20,-81-19,1-1,-1 1,1-1,0 1,-1 0,1-1,-1 1,0 0,1 0,-1 0,0 0,1 0,-1 1,0-1,0 0,0 0,0 1,0-1,0 1,0-1,-1 1,1-1,-1 1,1 0,-1-1,1 1,-1 0,0-1,0 1,0 0,0-1,0 1,0 0,0-1,0 1,-1 0,1-1,-1 1,1-1,-1 1,0-1,0 1,1-1,-1 1,0-1,0 1,-1-1,-83 63,52-45,26-15,-48 38,54-41,0 0,0-1,0 1,0 0,0 0,0 0,0 0,1 0,-1 1,0-1,1 0,-1 0,1 0,-1 0,1 1,0-1,0 0,-1 0,1 1,0-1,0 0,0 1,0-1,0 0,1 1,-1-1,0 0,0 0,1 1,-1-1,1 0,-1 0,1 0,0 0,-1 0,1 0,0 0,0 0,0 0,0 0,0 0,0 0,0 0,0-1,0 1,1 0,5 2,1-1,-1 0,1 0,0 0,-1-1,1 0,0-1,0 0,0 0,0-1,0 1,-1-2,1 1,0-1,-1 0,7-4,44-5,-35 9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9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0 141,'1'0,"-1"0,0 0,0 0,1 0,-1 0,0 0,0 0,1 0,-1 0,0 0,0 0,1 0,-1 0,0 0,0 0,1 0,-1 0,0-1,0 1,1 0,-1 0,0 0,0 0,0 0,1-1,-1 1,0 0,0 0,0 0,0-1,1 1,-1 0,0 0,0 0,0-1,0 1,0 0,0 0,0-1,0 1,0 0,0-1,0 1,0 0,0 0,0-1,0 1,0 0,0 0,0-1,0 1,0 0,0 0,0-1,0 1,0 0,-1 0,1 0,0-1,0 1,0 0,0 0,-1 0,36 4,-21-2,36 0,1-2,-1-2,1-2,13-6,154-3,-144-2,-113 3,-112-27,116 11,29 12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1 103,'16'-9,"1"1,0 0,1 1,0 1,0 1,0 1,0 0,1 1,0 1,-1 1,1 1,0 0,32-2,90-22,-28 4,-99 23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17,'29'-4,"14"-3,4 1,0 6,-4 3,-4 1,-4 0,-4-1,-1-1,-2-1,0 0,-1-1,-4 0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4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1 187,'209'-20,"2"10,129 12,-443-24,-42-13,127 26</inkml:trace>
  <inkml:trace contextRef="#ctx0" brushRef="#br0" timeOffset="-2083.412">283 413,'29'42,"-1"1,-3 1,-2 1,-1 1,-3 1,-1 1,120 461,-123-481,-15-28,0 1,0-1,1 0,-1 1,0-1,0 0,1 1,-1-1,0 0,1 1,-1-1,0 0,1 0,-1 0,0 1,1-1,-1 0,1 0,-1 0,0 0,1 0,-1 1,1-1,-1 0,0 0,1 0,-1 0,1 0,-1-1,0 1,1 0,-1 0,1 0,-1 0,0 0,1 0,-1-1,1 1,-1 0,0 0,1-1,-1 1,0 0,1 0,-1-1,0 1,0 0,1-1,-1 1,0 0,0-1,0 1,0-1,1 1,-1 0,0-1,0 1,0-1,0 1,0 0,0-1,0 1,0-1,0 1,0-1,0 1,0 0,0-1,-1 1,13-128,-8 96,10-85,6-1,12-29,44-105,-52 219,-15 28</inkml:trace>
  <inkml:trace contextRef="#ctx0" brushRef="#br0" timeOffset="-1495.069">961 1034,'-147'264,"122"-192,46-94,99-150,41-11,-160 182,0-1,0 1,0-1,-1 1,1-1,1 1,-1 0,0 0,0 0,0 0,0 0,1 0,-1 0,1 0,-1 0,1 0,-1 1,1-1,-1 1,1-1,-1 1,1-1,0 1,-1 0,1 0,0 0,-1 0,1 0,0 0,-1 0,1 1,-1-1,1 1,0-1,-1 1,1-1,-1 1,1 0,-1 0,0 0,1 0,-1 0,0 0,1 1,1 11,0 0,-1 1,0 0,-1-1,-1 1,0 0,-1 0,0-1,-1 1,-4 13,3-12,-1 1,0 0,1 0,1 1,1-1,0 1,1 0,1-1,1 11,12 46,-21-101,0 10,-2 0,0 0,-2 1,1 0,-2 0,0 1,-1 1,-1 0,0 1,-1 1,-5-3,17 13,-1 1,0-1,0 1,0 0,0 1,0-1,-1 1,1 0,-1 0,1 0,0 0,-1 1,1 0,-1-1,-3 2,-15 3</inkml:trace>
  <inkml:trace contextRef="#ctx0" brushRef="#br0" timeOffset="-1247.337">1722 893,'-24'38,"-12"18,-11 9,-1 2,-2 1,2-3,5-2,4-8,5-8,3-7,2-5,6-5,2-2,5-1,9-5,7-11,2-8</inkml:trace>
  <inkml:trace contextRef="#ctx0" brushRef="#br0" timeOffset="-830.547">1751 1231,'-9'12,"-2"2,0 0,1 0,0 1,1 0,1 1,1 0,0 0,1 0,0 1,2 0,-3 12,7-27,0 0,0-1,0 1,0 0,0 0,1-1,-1 1,0 0,1 0,-1-1,1 1,-1-1,1 1,0 0,0-1,0 0,0 1,0-1,0 1,0-1,0 0,1 0,-1 0,1 0,-1 0,0 0,1 0,-1 0,1 0,0-1,-1 1,1-1,0 1,-1-1,1 1,0-1,0 0,-1 0,1 0,0 0,-1 0,1-1,0 1,0 0,-1-1,1 1,1-1,79-29,-45 10,-1-1,-1-2,-1-1,15-15,-48 38,0 0,-1-1,1 1,0 0,-1 0,1 0,0-1,0 1,0 0,0 0,0 0,0 1,0-1,0 0,1 0,-1 0,0 1,0-1,1 1,-1-1,0 1,1-1,-1 1,0 0,1 0,-1 0,0 0,1 0,-1 0,1 0,-1 0,0 0,1 1,-1-1,0 0,1 1,-1-1,0 1,1 0,-1-1,0 1,0 0,0 0,0 0,0 0,0 0,0 0,0 0,0 0,10 59,-11-53,0-1,0 0,1 0,0 1,0-1,1 0,0 0,0 0,0 0,1 0,-1-1,1 1,1-1,-1 1,1-1,0 0,0-1,1 1,2 2,-2-4,0 0,1-1,-1 1,0-1,1 0,-1-1,1 0,0 0,-1 0,1 0,0-1,-1 0,1 0,0 0,0-1,-1 0,1 0,-1-1,1 1,-1-1,1 0,-1-1,0 1,0-1,0 0,4-4,2 0,0-1,0-1,-1 0,0-1,-1 1,0-2,0 1,-1-2,0 1,-1-1,-1 0,-4 9,2-3,-1 0,1 0,-1 0,0-1,-1 1,1-1,-1 0,-1 0,1 0,-1 0,0 0,-1 0,0 0,0-1,0 1,-1 0,0 0,0 0,-2-4,-7-2</inkml:trace>
  <inkml:trace contextRef="#ctx0" brushRef="#br0" timeOffset="1405.987">2569 893,'219'-40,"-143"29,1 5,1 2,-1 4,15 5,-1 11,-67-11</inkml:trace>
  <inkml:trace contextRef="#ctx0" brushRef="#br0" timeOffset="1655.02">2993 470,'-15'33,"-4"21,-4 6,2 3,4-5,6-3,4-6,3-1,3-5,1-4,1-4,0-4,0-6</inkml:trace>
  <inkml:trace contextRef="#ctx0" brushRef="#br0" timeOffset="1970.368">3585 554,'16'171,"-15"-124,3 0,1-1,3 0,1 0,3-1,1-1,3 1,34 21,-49-65,1 0,0 0,0 0,-1 0,1 0,0 0,0-1,0 1,0-1,0 1,0-1,0 0,0 0,0 0,0 0,1 0,-1 0,0 0,0-1,0 1,0-1,0 1,0-1,-1 0,1 0,0 0,0 0,0 0,-1 0,1 0,-1-1,1 1,-1-1,1 1,-1-1,0 1,1-2,13-19,-1 0,-2-1,0 0,-1-1,-2 0,0 0,-1-2,4-8,25-84,49-111,-74 207,0-4,1 0,1 2,2-1,0 2,1 0,2 1,0 1,1 0,7-3,-12 13</inkml:trace>
  <inkml:trace contextRef="#ctx0" brushRef="#br0" timeOffset="3636.997">3557 272,'2'-5,"1"0,0-1,0 1,1 1,-1-1,1 0,0 1,0 0,1 0,-1 0,1 0,0 1,0 0,0 0,0 0,0 0,1 1,-1 0,1 0,0 1,0-1,-1 1,1 1,1-1,244-3,-252 3,1 1,0-1,-1 0,1 1,0-1,-1 1,1-1,0 1,0-1,0 0,0 1,0-1,0 0,0 1,0-1,0 0,0 1,0-1,0 0,0 1,0-1,0 1,1-1,-1 0,0 1,0-1,1 1,-1-1,0 1,1-1,-1 1,1-1,-1 1,1-1,-1 1,1-1,-1 1,1 0,-1-1,1 1,-1 0,1 0,0-1,-1 1,1 0,0 0,-1 0,1 0,-1 0,1 0,0 0,-1 0,1 0,0 0,-1 0,1 0,0 0,-1 1,1-1,-1 0,1 0,0 1,-1-1,-213-115,168 76,43 29</inkml:trace>
  <inkml:trace contextRef="#ctx0" brushRef="#br0" timeOffset="4423.854">4291 695,'-2'6,"1"0,0 0,0 0,1 1,0-1,0 0,0 0,1 1,0-1,0 0,1 0,-1 0,1 0,1 0,-1 0,1-1,0 1,0-1,0 0,1 0,0 0,0 0,1 0,-1-1,1 0,0 0,0 0,0-1,0 1,1-1,-1-1,1 1,4-2,0-1,0 0,1-1,-1 0,-1 0,1-1,0 0,0-1,-1 0,1-1,-1 0,0 0,0-1,0 0,5-5,15-6,-25 15,0 0,1 0,-1 1,0-1,1 1,-1 0,0 0,1 1,-1-1,0 1,0 0,1 0,-1 0,0 1,0-1,0 1,0 0,0 1,40 10,-38-13,0 0,0 0,0-1,-1 0,1 0,0-1,0 1,-1-1,1-1,-1 1,0-1,0 0,0 0,0 0,0-1,-1 0,1 1,-1-2,0 1,0 0,0-1,2-5,-3-18,-10 19</inkml:trace>
  <inkml:trace contextRef="#ctx0" brushRef="#br0" timeOffset="4740.316">5363 526,'-15'7,"0"1,0 1,1 0,1 1,0 1,0 0,1 0,0 1,-7 9,-8 8,-185 174,32-49,175-150,-12 8,-1 1,2 1,0 0,0 1,2 1,-9 12,15-12,7-3</inkml:trace>
  <inkml:trace contextRef="#ctx0" brushRef="#br0" timeOffset="5251.881">5419 836,'-49'13,"0"2,0 2,2 1,0 3,2 2,-4 5,49-28,-37 28,36-28,1 1,-1-1,1 1,-1-1,1 1,-1-1,1 1,-1-1,1 1,0-1,-1 1,1 0,0-1,-1 1,1 0,0-1,0 1,0 0,-1 0,1-1,0 1,0 0,0-1,0 1,0 0,0 0,1-1,-1 1,0 0,0-1,0 1,1 0,-1-1,0 1,1 0,-1-1,1 1,-1-1,0 1,1-1,-1 1,1-1,0 1,-1-1,1 1,-1-1,1 0,0 1,-1-1,1 0,0 1,-1-1,1 0,0 0,-1 0,1 0,0 0,0 0,51 10,32 14,-83-23,1 1,-1-1,0 0,0 1,1 0,-1-1,0 1,0 0,-1-1,1 1,0 0,0 0,-1 0,0 0,1 0,-1 0,0 0,0 0,0 0,0-1,0 1,0 0,0 0,-1 0,1 0,-1 0,1 0,-1 0,0-1,0 1,0 0,0 0,0-1,0 1,-1-1,-46 55,-23 12,71-67,-1 0,0-1,1 1,-1 0,1 0,-1 0,1 0,0 0,-1-1,1 1,0 0,0 0,-1 0,1 0,0 0,0 0,0 0,0 0,0 0,1 0,-1 0,0 0,0 0,0 0,1 0,-1 0,1-1,-1 1,1 0,-1 0,1 0,-1 0,1-1,0 1,-1 0,1-1,0 1,-1 0,1-1,0 1,0-1,0 1,0-1,0 0,0 1,-1-1,1 0,0 0,0 1,0-1,0 0,0 0,0 0,0 0,0 0,1-1,59 4,87-30,-124 24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3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0 197,'14'-2,"0"-1,-1 0,1-1,-1-1,0 0,0 0,-1-2,1 1,2-4,-1 0,0 0,-1-1,0 0,-1-1,0 0,-1-1,-1 0,0-1,4-8,-9 15,-5 7,0-1,0 0,0 1,1-1,-1 1,0-1,0 1,1-1,-1 1,0-1,1 1,-1-1,0 1,1-1,-1 1,1-1,-1 1,1 0,-1-1,1 1,-1 0,1 0,-1-1,1 1,-1 0,1 0,0 0,-1-1,1 1,-1 0,1 0,0 0,-1 0,1 0,-1 0,1 1,0-1,-1 0,1 0,-1 0,1 0,-1 1,1-1,0 0,-1 1,1-1,-1 0,0 1,1-1,-1 0,1 1,-1-1,1 1,-1-1,0 1,1-1,-1 1,0-1,13 39,-11-32,36 135,-7 2,-5 1,-5 21,-19-135,-1-1,-1 1,-1-1,-2 1,-2-1,0 0,-2 0,-1-1,-2 0,-1 0,-1-1,-1-1,-1 0,-2-1,0 0,-2-1,-1-1,-16 15,32-35,0-1,0 0,-1-1,1 1,-1 0,0-1,0 0,0 0,0 0,0-1,0 1,0-1,0 0,-1 0,1 0,0-1,-1 1,1-1,0 0,-1 0,1-1,-1 1,1-1,0 0,0 0,-1-1,1 1,0-1,0 0,0 0,1 0,-1-1,0 1,1-1,0 0,-1 0,1 0,0 0,1-1,-1 1,-1-3,-2-2,1-1,1 1,-1-1,2 0,-1 0,1 0,0 0,1 0,0-1,1 1,-1-1,2 1,0-1,0 0,0 1,1-1,1 0,0 1,0 0,1-1,0-1,6-15,2-1,0 2,1-1,2 2,1 0,12-16,-22 30,1 0,1 1,0 0,0 0,0 0,1 1,1 0,-1 1,1 0,0 0,1 1,0 0,0 0,0 1,1 1,-1 0,1 0,0 1,0 1,0-1,1 2,-1 0,0 0,1 1,-1 0,1 1,4 1,3 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7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0,'-5'2,"0"0,0 0,0 0,0 1,1-1,-1 1,1 0,0 1,0-1,0 1,0 0,1-1,0 2,-1-1,1 0,0 2,-83 163,70-130,-143 303,141-308,-2-1,-1-1,-2-1,-1-1,-4 3,26-32,1 1,-1 0,1-1,-1 1,1-1,-1 1,0-1,0 0,0 1,0-1,0 0,0 0,0 0,0-1,0 1,0-1,0 1,-1-1,1 1,0-1,0 0,-1 0,1 0,0-1,-10-4</inkml:trace>
  <inkml:trace contextRef="#ctx0" brushRef="#br0" timeOffset="456.555">19 0,'17'56,"106"240,-69-186,-5 2,30 108,-44-97,-26-61,3-68,-6-5</inkml:trace>
  <inkml:trace contextRef="#ctx0" brushRef="#br0" timeOffset="1169.063">667 424,'2'1,"0"0,0 1,0-1,0 1,-1-1,1 1,-1 0,1 0,-1 0,1 0,-1 0,0 0,0 0,0 0,0 0,-1 0,1 1,-1-1,1 0,-1 1,0-1,0 0,0 1,0-1,0 2,0-1,3 364,-3-348,0-7</inkml:trace>
  <inkml:trace contextRef="#ctx0" brushRef="#br0" timeOffset="1734.546">640 480,'89'-40,"-64"31,-20 5,0 1,0 0,0 1,1-1,-1 1,1 0,-1 0,1 1,0 0,0 0,-1 0,1 1,0-1,0 1,0 1,0-1,-1 1,1 0,0 0,0 1,-1 0,1 0,-1 0,0 1,1-1,1 3,-6 0,0-1,0 1,0 0,-1 0,1 0,-1 0,-1 0,1 0,-1-1,0 1,0 0,0 0,0-1,-1 1,0 0,0-1,0 0,-1 1,1-1,-1 0,0 0,0-1,-1 1,1-1,-3 2,0 4,3-6,0 0,0 0,0 0,1 0,-1 0,1 1,0-1,0 1,0 0,0 0,1-1,-1 1,1 0,0 0,0 1,1-1,-1 0,1 0,0 0,0 0,1 0,-1 1,1-1,-1 0,1 0,1 0,-1 0,1 0,-1-1,1 1,0 0,0-1,1 1,-1-1,74 49,-24-23,-51-28,0 0,1 0,-1 0,0 1,1-1,-1 0,0 1,0-1,0 1,0-1,0 1,0-1,-1 1,1 0,-1-1,1 1,-1 0,1-1,-1 1,0 0,0 0,0 0,0-1,0 1,0 0,0 0,-1-1,1 1,-1 0,1 0,-1-1,0 1,1-1,-1 1,0 0,0-1,0 0,0 1,-2 0,-52 49,42-41,-2-1,1-1,-1 0,-1-1,1-1,-1 0,0-1,-13 2,27-6,0-1,1 1,-1-1,1 0,-1 1,0-1,1 0,-1 0,0 0,1 0,-1 0,1-1,-1 1,0 0,1-1,-1 1,1-1,-1 0,1 1,-1-1,1 0,-1 0,1 0,0 0,0 0,-1 0,1 0,0 0,0-1,0 0,0-7</inkml:trace>
  <inkml:trace contextRef="#ctx0" brushRef="#br0" timeOffset="2038.616">1542 367,'-292'424,"68"-175,214-236</inkml:trace>
  <inkml:trace contextRef="#ctx0" brushRef="#br0" timeOffset="2732.276">1514 734,'-298'242,"281"-228,-54 66,71-81,1 1,-1 0,0 0,0-1,1 1,-1 0,0 0,0-1,1 1,-1 0,0 0,1 0,-1 0,0 0,1-1,-1 1,0 0,1 0,-1 0,0 0,1 0,-1 0,0 0,1 0,-1 0,0 0,1 0,-1 1,0-1,1 0,-1 0,0 0,1 0,-1 0,0 1,1-1,-1 0,0 0,0 1,1-1,-1 0,0 0,0 1,0-1,1 0,-1 0,0 1,0-1,0 0,0 1,0-1,1 0,-1 1,0-1,0 0,0 1,0-1,0 1,0-1,0 0,0 1,0-1,-1 0,1 1,27-18,188-196,3 23,-216 188,-1 1,1-1,-1 1,1-1,0 1,0 0,0-1,0 1,0 0,0 0,0 1,0-1,0 0,0 1,0-1,0 1,1-1,-1 1,0 0,0 0,1 0,-1 1,0-1,0 0,0 1,0-1,1 1,-1 0,0 0,0 0,0 0,0 0,0 0,-1 0,1 1,0-1,1 2,58 191,-56-183,1-2,0 1,-1-1,0 2,-1-1,0 0,0 1,-1 0,-1 0,0 0,0 0,-1 0,-1 0,0 4,0-13,-1 0,1 0,-1-1,1 1,-1-1,0 1,0 0,0-1,0 1,0-1,0 0,0 1,-1-1,1 0,0 0,-1 0,1 0,-1 0,1 0,-1 0,1 0,-1-1,0 1,1-1,-1 1,0-1,1 0,-1 1,0-1,0 0,0 0,1 0,-1 0,0-1,0 1,1 0,-1-1,0 1,1-1,-1 0,0 1,1-1,-2-1,-68-40,-94-84,151 115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4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0 287,'369'-283,"-367"282,0 0,1 1,-1-1,0 1,1 0,-1 0,1-1,-1 2,0-1,1 0,-1 0,0 1,1-1,-1 1,0 0,0 0,0 0,1 0,-1 0,0 0,0 0,0 1,-1-1,1 1,0 0,-1-1,1 1,-1 0,1 0,-1 0,0 0,1 0,-1 0,-1 0,1 1,0-1,0 0,-1 0,1 1,-1-1,0 0,0 1,1-1,-2 0,1 1,0 0,7 18,6 11,1-1,1 0,1-1,2-1,16 20,-20-34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5:14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141 430,'67'-1,"180"13,-166-2,1-4,-1-3,12-4,-92 1,-1 1,1-1,0 0,-1 0,1 1,0-1,-1 0,1 0,0 0,-1 0,1 1,0-1,-1 0,1 0,0-1,0 1,-1 0,1 0,0 0,-1 0,1-1,0 1,-1 0,1 0,0-1,-1 1,1-1,-1 1,1 0,-1-1,1 1,-1-1,1 1,-1-1,1 0,-1 1,0-1,1 1,-1-1,0 0,0 1,1-1,-1 0,0 1,0-1,0 0,0 1,0-1,0 0,0 0,0 1,0-1,0 0,-27-31,-112-88,140 120,-1 0,1 0,-1 0,0 0,1 0,-1 0,1 0,-1-1,0 1,1 0,-1 0,1 0,-1 0,0-1,1 1,-1 0,0 0,1-1,-1 1,0 0,0 0,1-1,-1 1,0 0,0-1,1 1,-1-1,0 1,0 0,0-1,0 1,0 0,0-1,1 1,-1-1,0 1,0 0,0-1,0 1,0-1,-1 1,1 0,0-1,0 1,0-1,0 1,0 0,0-1,-1 1,1 0,0-1,0 1,-1 0,1-1,0 1,0 0,-1-1,1 1,0 0,-1 0,1 0,0-1,-1 1,1 0,13 3</inkml:trace>
  <inkml:trace contextRef="#ctx0" brushRef="#br0" timeOffset="39906.33">6548 3394,'5'-12,"1"1,1 0,0 0,1 1,0 0,0 0,1 1,0 0,1 0,0 1,0 0,1 1,0 0,0 1,1 0,-1 1,1 0,1 1,-1 0,0 1,1 1,0 0,0 0,1 1,-10 0,0 1,0-1,0 1,0 0,0 0,0 0,0 1,0-1,0 1,0 0,-1 0,1 0,0 1,0-1,-1 1,1 0,-1 0,1 0,-1 0,0 1,0-1,0 1,0 0,0 0,-1 0,1 0,-1 1,0-1,0 1,0-1,0 1,-1 0,0 0,1-1,-1 1,-1 0,1 0,0 0,-1 0,0 0,0 0,0 0,-1 0,1 0,-1 3,-7 14,0 1,-1-1,0 0,-2-1,-1 0,0-1,-5 4,-4 10,-48 69,29-45,3 2,2 1,-25 62,57-117,0 1,1 0,-1 0,1 0,1 0,-1 0,1 0,1 1,-1-1,1 0,0 1,0-1,0 0,1 1,0-1,1 0,-1 0,1 0,0 0,1 0,0 0,0 0,0-1,0 0,1 1,0-1,0 0,0-1,0 1,1-1,0 0,0 0,0 0,1-1,-1 0,6 3,-4-3,1 0,-1 0,1-1,0 0,-1 0,1-1,0 0,0 0,0-1,1 0,-1 0,8-2,8-4</inkml:trace>
  <inkml:trace contextRef="#ctx0" brushRef="#br0" timeOffset="40226.145">7366 3195,'-15'52,"-36"127,-22 154,61-267,5-31,1-1,2 1,2 1,1-1,1 10,0-43,0-1,0 1,0-1,1 1,-1 0,0-1,1 1,-1-1,1 1,-1 0,1-1,-1 0,1 1,0-1,0 1,0-1,0 0,0 0,0 1,0-1,1 0,-1 0,0 0,1 0,-1 0,0-1,1 1,-1 0,1-1,-1 1,1-1,0 1,-1-1,2 0,15 1</inkml:trace>
  <inkml:trace contextRef="#ctx0" brushRef="#br0" timeOffset="40557.336">7761 3224,'-36'49,"19"-28,0 1,1 1,1 0,1 1,1 1,2 0,0 1,-2 11,12-33,0 1,0 0,1-1,-1 1,1 0,0-1,0 1,1 0,-1-1,1 1,0 0,0-1,1 1,-1-1,1 0,0 1,0-1,1 0,-1 0,1 0,0-1,0 1,0-1,0 1,1-1,-1 0,1 0,0-1,0 1,0 0,6 2,0-1,0 0,0 0,0-1,1 0,-1-1,1 0,0-1,-1 0,1 0,0-1,7-1,-1-1,0-1,0-1,-1 0,0-2,0 1,0-2,-1 0,0-1,0 0,0-1,-2-1,1 0,-1-1,0-1,-1 0,-1 0,0-1,-1-1,0 0,-1 0,0-1,-1 0,-1 0,5-15,-11 21,0 1,0 0,-1-1,0 1,0-1,-1 1,0 0,-1 0,0-1,0 1,-1 0,1 1,-2-1,1 0,-1 1,-1 0,1 0,-1 0,0 0,-1 1,1 0,-1 0,-1 0,1 1,-1 0,0 0,0 1,0 0,-1 0,1 0,-1 1,0 0,0 1,0 0,0 0,0 1,-1 0,1 0,-1 1,1 0,0 0,-1 1,-6 2,-2 0,0 2,1 0,-1 1,1 1,0 0,1 1,0 1,0 0,1 1,-4 4,-15 10</inkml:trace>
  <inkml:trace contextRef="#ctx0" brushRef="#br0" timeOffset="40892.094">7930 3704,'-1'1,"-19"12,0 1,1 1,1 0,0 2,1 0,1 1,1 0,0 1,1 1,-10 21,23-39,-1 0,1 1,0-1,0 1,1 0,-1-1,0 1,1 0,0-1,-1 1,1 0,0-1,1 1,-1 0,0 0,1-1,-1 1,1 0,0-1,0 1,0-1,0 1,1-1,-1 0,0 1,1-1,0 0,0 0,-1 0,1 0,0 0,1-1,-1 1,0 0,0-1,1 0,-1 1,1-1,-1 0,1 0,1 0,7 2,0-1,1 0,-1 0,0-2,0 1,1-1,-1-1,0 0,7-1,1-2,1 0,-1-2,1 0,-1-1,-1-1,0 0,9-7,-20 11,-1 0,1 0,-1-1,0 1,0-2,-1 1,1-1,-1 1,-1-1,1-1,-1 1,0-1,0 1,-1-1,0 0,0-1,0 1,-1 0,-1-1,1 1,-1-2,-1 3,0 0,0-1,-1 1,0 0,0 0,0 0,-1 0,0 0,0 0,0 0,-1 1,0-1,0 1,0 0,-1 0,0 0,0 0,0 0,-1 1,1 0,-1 0,0 0,0 1,-6-4,-6-2,0 0,-1 1,0 1,-1 0,1 2,-1 0,-7-1,-15-1</inkml:trace>
  <inkml:trace contextRef="#ctx0" brushRef="#br0" timeOffset="-14640.454">3217 2293,'-3'-2,"0"1,-1 0,1 0,-1 0,1 0,-1 0,0 1,1-1,-1 1,0 0,1 0,-1 1,0-1,1 1,-1 0,0 0,1 0,-1 0,1 0,0 1,-1 0,1 0,0 0,0 0,0 0,0 0,1 1,-1-1,1 1,-1 0,0 1,-9 5,-33 26,-3-3,0-1,-2-3,-38 15,-8-15,135-29,0 3,-1 0,1 3,-1 1,0 2,-1 2,0 1,0 2,22 12,-4-4,0-3,2-1,41 4,14-5,-111-15,0-1,0 1,0-1,1 1,-1-1,0 0,1 0,-1 0,0 0,1 0,-1 0,0 0,1 0,-1 0,0-1,1 1,-1 0,0-1,0 1,0-1,1 0,-1 1,0-1,0 0,0 0,0 1,0-1,0 0,0 0,0 0,-1 0,1 0,0-1,0 1,-1 0,1 0,-1 0,1-1,-1 1,0 0,1 0,-1-1,0 1,0 0,0-1,0 1,0 0,0-1,0 1,0 0,-1-1,1 1,0 0,-1 0,1-1,-1 1,0 0,1 0,-1 0,0 0,0 0,1 0,-1 0,0 0,0 0,0 0,0 0,-1 0,-101-87,33 35,24 17,41 34,-1-1,1 0,0 0,0-1,0 1,0-1,1 0,-1 0,1-1,0 1,0-1,1 0,0 0,-1 0,2-1,-1 1,1-1,-1 0,1 1,1-1,-1 0,1 0,0 0,1 0,-1 0,1 0,1-1,3-11</inkml:trace>
  <inkml:trace contextRef="#ctx0" brushRef="#br0" timeOffset="-2221.697">0 2208,'226'-17,"21"5,-182 13,161 27,395-28,-396-29,57 30,-111 26,307-26,-353 16,77 6,-171-20,-38-23,-21-2,2-1,1-1,1-1,1-1,1-1,2-1,-10-18,30 44,-1 0,1 1,0-1,0 0,-1 1,1-1,-1 0,1 1,-1-1,0 1,0-1,0 1,0-1,0 1,0 0,0-1,0 1,0 0,-1 0,1 0,0 0,-1 0,1 0,-1 0,1 0,-1 1,1-1,-1 0,0 1,1 0,-1-1,0 1,1 0,-1 0,0 0,0 0,1 0,-1 0,0 0,1 1,-1-1,0 1,1-1,-1 1,1-1,-1 1,1 0,-1 0,1 0,-1 0,1 0,0 0,-1 0,1 1,-41 123,17-37,11-37,-1 0,-3-1,-1-1,-3-1,-14 21,17-23,48-62,186-142,-187 138,91-45,-102 64,-3 4</inkml:trace>
  <inkml:trace contextRef="#ctx0" brushRef="#br0" timeOffset="-518.701">311 882,'-5'-7,"17"22,18 63,-3 2,12 65,-23-79,3 0,2-2,3 0,26 46,-3-48,-46-61,1 0,-1 0,1 0,-1 0,1 0,0 0,-1 0,1-1,0 1,-1-1,1 1,0-1,0 0,0 0,0 0,-1 0,1 0,0 0,0 0,0-1,-1 1,1 0,0-1,0 0,-1 1,1-1,0 0,-1 0,1 0,-1 0,1 0,-1 0,0-1,1 1,-1 0,0-1,0 1,0-1,1 0,9-16,-2 0,1 0,-2-1,-1 0,0-1,-1 1,-1-1,-1 0,-1-1,0-5,1 2,27-216,-31 235,-1 0,1 0,0 0,0 0,1 0,0 0,-1 1,2-1,-1 0,0 1,1-1,0 0,0 1,0 0,1-1,-1 1,1 0,0 1,0-1,1 0,2-2,10-2</inkml:trace>
  <inkml:trace contextRef="#ctx0" brushRef="#br0" timeOffset="643.713">1100 1192,'0'22,"-1"-10,0 0,0 1,1-1,1 0,0 1,1-1,0 0,1 0,1 0,0 0,0-1,1 1,0-1,1 0,0-1,3 3,-8-11,1 0,0-1,0 1,0-1,0 1,0-1,0 0,0 1,1-1,-1 0,0 0,1-1,-1 1,0 0,1-1,-1 0,1 1,-1-1,1 0,-1 0,1-1,-1 1,1 0,-1-1,1 1,-1-1,0 0,1 0,-1 0,0 0,1-1,70-52,-43 28,-29 25,1-1,-1 1,1 0,-1 0,1 0,-1 0,1 0,0 0,-1 0,1 0,0 1,0-1,0 1,-1-1,1 1,0 0,0-1,0 1,0 0,0 0,0 1,0-1,-1 0,1 1,0-1,0 1,0-1,0 1,-1 0,1 0,0 0,-1 0,1 0,-1 0,1 0,-1 1,0-1,1 0,-1 1,0-1,0 1,0-1,0 1,0 0,0 0,0 1,0-1,0 0,1 1,-1-1,1 0,0 0,-1 0,1 0,0 0,0 0,0-1,0 1,0-1,1 1,-1-1,0 0,1 0,-1 0,1 0,-1 0,1-1,0 1,-1-1,1 1,-1-1,1 0,0 0,-1-1,1 1,0 0,-1-1,1 1,-1-1,1 0,-1 0,1 0,-1 0,0 0,1-1,-1 1,0-1,0 0,0 1,0-1,1-1,27-59,-22 44</inkml:trace>
  <inkml:trace contextRef="#ctx0" brushRef="#br0" timeOffset="910.391">2117 966,'-486'543,"369"-412,107-113,3-1</inkml:trace>
  <inkml:trace contextRef="#ctx0" brushRef="#br0" timeOffset="1477.168">2230 1390,'-55'-17,"24"21,0 2,0 1,0 1,1 2,1 1,0 1,-15 10,42-22,1 0,-1 0,0 0,1 1,-1-1,1 1,-1-1,1 1,-1 0,1-1,-1 1,1 0,0 0,-1 0,1 0,0 0,0 0,0 1,0-1,0 0,0 1,0-1,0 0,0 1,1-1,-1 1,1-1,-1 1,1-1,-1 1,1 0,0-1,0 1,0 0,0-1,0 1,0-1,0 1,1 0,-1-1,0 1,1-1,-1 1,1-1,0 1,-1-1,1 1,0-1,0 0,0 1,0-1,0 0,0 0,1 1,154 34,-155-36,0 1,1-1,-1 1,0-1,0 1,0-1,0 1,0 0,0-1,0 1,0 0,-1 0,1 0,0 0,0 0,-1 0,1 0,0 0,-1 0,1 0,-1 0,1 1,-1-1,0 0,0 0,1 0,-1 1,0-1,0 0,0 0,0 0,0 1,-1-1,1 0,0 0,-1 0,1 1,0-1,-1 0,1 0,-1 0,0 0,1 0,-1 0,0 0,0 0,1 0,-1 0,0-1,0 1,-1 0,-53 38,54-38,-14 7,11-7,-1 0,1 0,-1 1,1-1,0 1,-1 0,1 1,0-1,0 1,1-1,-1 1,0 0,1 1,0-1,0 1,0-1,0 1,0 0,1 0,0 0,0 0,0 1,0-1,1 1,-1-1,1 1,0-1,0 1,1 0,0-1,0 1,0 0,0-1,1 1,0 1,2-1,1 1,0-1,0-1,1 1,0-1,0 1,0-1,0-1,0 1,1-1,0 0,-1 0,1 0,0-1,0 0,1 0,-1-1,0 0,1 0,-1 0,1-1,-1 0,0 0,1 0,-1-1,1 0,-1-1,0 1,0-1,1 0,1-2,17-3</inkml:trace>
  <inkml:trace contextRef="#ctx0" brushRef="#br0" timeOffset="25071.649">3161 2293,'0'369,"28"-144,-17-67,-3-117,-1 0,-3 0,-1 0,-2 1,-5 39,2 10,2 361,29-226,-30 496,1-62,-27-490,26 281,-27-253,28 282,-11-339,1-76,3 1,3 1,2-1,6 30,-2 24,-20 3,12-84,1 0,2 1,1-1,2 1,3 8,-1 35,-2 160,5-286,1 14</inkml:trace>
  <inkml:trace contextRef="#ctx0" brushRef="#br0" timeOffset="26419.174">3838 3224,'19'6,"0"-2,0 0,0-1,0 0,0-2,1 0,-1-2,0 0,1-1,14-4,193-24,-214 27,0 0,0 1,0 1,0 0,0 0,0 2,0-1,0 2,0 0,0 0,1 2,-14-4,-1 0,1 0,0 1,0-1,0 0,-1 0,1 1,0-1,0 0,0 1,0-1,0 0,-1 1,1-1,0 0,0 1,0-1,-20-10,0-2,1 0,0-1,1 0,0-2,1 0,1-1,0-1,2-1,0 0,-4-6,3 0</inkml:trace>
  <inkml:trace contextRef="#ctx0" brushRef="#br0" timeOffset="-14059.784">3895 3619,'0'0,"0"0,1 1,-1-1,0 0,1 0,-1 1,1-1,-1 0,0 0,1 0,-1 0,1 0,-1 0,0 1,1-1,-1 0,1 0,-1 0,0 0,1 0,-1-1,1 1,-1 0,0 0,1 0,-1 0,1 0,-1-1,0 1,1 0,-1 0,0 0,1-1,-1 1,0 0,1-1,-1 1,0 0,0-1,1 1,-1 0,0-1,0 1,0 0,1-1,-1 1,0-1,0 1,0 0,0-1,0 1,0-1,0 1,0-1,0 1,20 34,57 298,-20-126,-57-207,0 0,0 0,1 0,-1 1,0-1,1 0,-1 0,1 1,-1-1,1 0,-1 1,1-1,-1 0,1 1,0-1,-1 1,1-1,0 1,0-1,-1 1,1 0,0-1,0 1,0 0,-1 0,1-1,0 1,0 0,0 0,0 0,0 0,-1 0,1 0,0 0,0 1,0-1,0 0,-1 0,1 1,0-1,0 0,0 1,-1-1,1 1,0-1,-1 1,1-1,0 1,-1-1,1 1,-1 0,1-1,-1 1,1 0,-1 0,1-1,-1 1,0 0,1 0,-1 0,0-1,0 1,0 0,0 0,0 1,19-46,-3 0,-1-1,-3-1,6-37,0 2,62-242,-70 303,-1 5</inkml:trace>
  <inkml:trace contextRef="#ctx0" brushRef="#br0" timeOffset="-13441.545">4516 4015,'-7'9,"-33"45,3 1,2 3,2 1,1 5,3 26,82-203,-27 59,2 1,3 1,24-29,-54 79,0-1,0 0,0 1,1-1,-1 1,1-1,0 1,0 0,0 0,0 0,0 0,0 0,0 0,1 0,-1 1,1-1,-1 1,1 0,0-1,-1 1,1 1,0-1,0 0,0 1,-1-1,1 1,0 0,0 0,0 0,0 0,0 1,0-1,0 1,-1-1,1 1,0 0,0 0,-1 1,1-1,-1 0,1 1,-1 0,3 6,0 1,0 0,-1 0,-1 0,1 1,-2 0,1-1,-1 1,-1 0,0 2,8 35,17 68,-26-114,1-1,-1 1,0 0,0 0,0 0,0-1,1 1,-1 0,0 0,0 0,-1 0,1 0,0-1,0 1,0 0,0 0,-1 0,1-1,0 1,-1 0,1 0,-1-1,1 1,-1 0,1-1,-1 1,1 0,-1-1,0 1,1-1,-1 1,0-1,1 1,-1-1,0 0,0 1,1-1,-1 0,0 0,0 1,0-1,0 0,1 0,-1 0,0 0,0 0,0 0,0 0,1 0,-1 0,0-1,0 1,0 0,-54-16,44 12,-16-3,0 1,0 1,-1 1,1 2,-1 0,-11 3,14-1</inkml:trace>
  <inkml:trace contextRef="#ctx0" brushRef="#br0" timeOffset="-13154.35">5052 3873,'-14'38,"-10"18,-1 4,-1 1,0-4,3-8,2-7,-1-6,-2-4,4-3,0-2,4 0,-1 0,4 0,-2-5,1-1,5-3</inkml:trace>
  <inkml:trace contextRef="#ctx0" brushRef="#br0" timeOffset="-12625.134">5390 4183,'-30'2,"0"1,-1 2,2 0,-1 2,1 2,0 0,1 2,0 1,-15 10,42-22,-1 0,1 0,-1 0,0 0,1 0,-1 1,1-1,-1 0,1 1,-1 0,1-1,-1 1,1 0,-1 0,1 0,0-1,0 2,-1-1,1 0,0 0,0 0,0 0,0 1,0-1,0 0,1 1,-1-1,0 1,1-1,-1 1,1-1,-1 1,1 0,0-1,0 1,0-1,0 1,0 0,0-1,0 1,0-1,1 1,-1 0,1-1,-1 1,1-1,-1 1,1-1,0 0,0 1,0-1,0 0,0 1,0-1,0 0,80 20,-76-21,1 0,-1 0,1 1,-1 0,1 0,-1 0,0 0,0 1,1 0,-1 0,0 0,-1 1,1 0,0 0,-1 0,1 0,-1 1,0 0,-3-1,0 0,-1 0,1 0,-1 0,0 0,0 0,0 0,0 0,0 0,-1 0,0 0,1 0,-1 0,0 0,0 0,-1-1,1 1,-1 0,1-1,-1 1,0-1,0 1,0-1,0 0,0 0,0 0,-1 0,1 0,-1-1,1 1,-1-1,0 1,0-1,-9 9,-50 38,49-40,1 0,1 1,-1 0,1 1,1 0,0 1,0 0,1 0,-2 6,10-14,0 0,0 0,1 0,-1 0,1 0,0 0,0 0,0 0,0 0,1 0,-1 0,1 0,0 0,0 0,0-1,0 1,0 0,1 0,-1-1,1 1,0-1,-1 0,1 1,0-1,1 0,-1 0,0 0,1 0,-1 0,1-1,-1 1,1-1,0 0,-1 0,1 0,0 0,0 0,0 0,0-1,0 1,0-1,0 0,0 0,0 0,0 0,0-1,0 1,0-1,0 0,0 0,0 0,2-1,83-21,-63 12</inkml:trace>
  <inkml:trace contextRef="#ctx0" brushRef="#br0" timeOffset="27110.704">5616 3535,'5'0,"6"0,6 0,6 0,2 0,3 4,1 3,1-1,-1-2,0 0,0-2,0-1,-1 0,1-1,-1-1,-5-4,-5-1</inkml:trace>
  <inkml:trace contextRef="#ctx0" brushRef="#br0" timeOffset="27371.317">5560 3760,'33'5,"17"1,4 5,-3 0,-4-1,-7-3,-4-3,-8-1</inkml:trace>
  <inkml:trace contextRef="#ctx0" brushRef="#br0" timeOffset="100624.745">3077 769,'38'-18,"183"-5,163-4,-133 9,-251 19,-11-1</inkml:trace>
  <inkml:trace contextRef="#ctx0" brushRef="#br0" timeOffset="101062.292">3077 1050,'-1'1,"1"-1,-1 1,1-1,0 0,-1 1,1-1,0 1,0-1,-1 1,1-1,0 1,0 0,0-1,0 1,-1-1,1 1,0-1,0 1,0 0,0-1,0 1,1-1,-1 1,0-1,0 1,0-1,0 1,1 0,-1-1,0 1,0-1,1 1,-1-1,0 0,1 1,-1-1,1 1,-1-1,0 0,1 1,-1-1,1 0,-1 1,1-1,-1 0,1 0,0 1,-1-1,1 0,-1 0,1 0,-1 0,1 0,-1 0,1 0,0 0,-1 0,1 0,0 0,39 5,-39-4,218-18,119-6,-240 14,-73 13</inkml:trace>
  <inkml:trace contextRef="#ctx0" brushRef="#br0" timeOffset="102317.868">4854 373,'-2'0,"-1"-1,1 1,0 0,0 0,0 0,-1 1,1-1,0 0,0 1,0-1,0 1,0 0,0 0,0 0,0 0,0 0,0 0,0 0,1 1,-1-1,1 1,-1-1,1 1,-1-1,1 1,0 0,-1 0,1 0,0 0,1 0,-1 0,0 0,0 0,1 0,-1 0,1 1,-35 75,3 2,3 1,5 1,-1 18,-27 85,51-180,-1-3,1 1,0-1,0 0,0 1,0-1,0 1,0-1,1 1,-1-1,1 1,0-1,-1 1,1-1,0 1,1 0,-1-1,0 1,1-1,-1 1,1-1,0 1,0-1,0 1,0-1,1 0,-1 0,0 1,1-1,0 0,7-2</inkml:trace>
  <inkml:trace contextRef="#ctx0" brushRef="#br0" timeOffset="102612.714">5249 515,'-36'45,"1"1,3 2,2 1,1 2,3 1,3 1,1 1,20-47,0-1,0 0,0 1,1 0,0-1,0 1,1 0,0-1,0 1,0 0,1 0,0-1,1 1,-1-1,1 1,0-1,1 1,-1-1,1 0,1 0,-1-1,1 1,0 0,0-1,1 0,-1 0,1-1,0 1,1-1,-1 0,1 0,0-1,0 0,0 0,0 0,1 0,14 2,1 0,0-1,0-2,0 0,0-1,0-1,1-2,-1 0,0-1,0-1,-1-1,1-1,-1 0,-1-2,1-1,-1 0,0-2,12-8,-20 12,1 0,-1-1,-1 0,1-1,-1 0,-1-1,0 0,0 0,-1-1,0 0,-1-1,-1 0,0 0,0-1,-1 0,-1 0,0 0,0-1,-2 0,0 0,1-7,-3 9,0-1,0 1,-1-1,-1 1,0-1,-1 1,0 0,0-1,-2 1,0 1,0-1,-1 0,0 1,-1 0,0 0,-1 1,0-1,-1 2,0-1,0 1,-1 0,0 1,-1 0,0 0,-7-4,8 6,0 0,-1 0,1 1,-1 0,0 1,-1 0,1 0,-1 1,1 1,-1 0,0 0,0 1,0 0,0 1,0 1,0-1,0 2,0-1,0 2,1-1,-1 2,1-1,0 1,-5 3,-13 9</inkml:trace>
  <inkml:trace contextRef="#ctx0" brushRef="#br0" timeOffset="102948.208">6294 458,'-46'21,"2"1,0 2,2 2,1 2,1 2,-20 20,48-39,0 1,1 0,0 1,1 0,1 0,0 1,1 0,0 2,5-11,1 0,0 0,0 0,0 0,1 1,0-1,0 1,0-1,1 1,0-1,0 1,0-1,1 1,-1-1,1 1,1-1,-1 1,1-1,0 0,0 0,0 0,1 0,0 0,3 3,0 0,1 0,1-1,-1-1,1 1,1-1,-1 0,1-1,0 0,0-1,0 1,1-2,0 1,-1-2,1 1,0-1,0-1,4 1,12 0,0-1,-1-1,1-1,0-1,-1-2,9-2,-20 4,-1-1,1-1,0 0,-1-1,0-1,0 1,-1-2,0 0,0-1,0 0,-1 0,0-2,-1 1,0-1,0-1,-1 1,-1-2,0 1,0-1,-1 0,0-1,-1 0,-1 0,0 0,-1 0,0-1,-1 0,-1 0,0 0,-1 0,0 0,-1 0,-1 0,-1-10,-1 10,0 0,-1 1,0-1,-1 1,0 0,-1 0,-1 1,0-1,-1 2,0-1,0 1,-1 0,-1 1,0 0,0 0,-1 1,0 1,-1 0,0 0,0 1,-1 1,1 0,-1 0,-1 2,1-1,-1 2,0 0,1 0,-13 1,-58 9,50-2</inkml:trace>
  <inkml:trace contextRef="#ctx0" brushRef="#br0" timeOffset="104962.027">7196 769,'7'-7,"-7"7,-8 15,-40 98,32-84,2 0,1 2,2 0,1 0,-1 8,10-35,1 0,-1 0,1 0,0 0,0 0,0 0,1 0,-1 1,1-1,0 0,0-1,1 1,-1 0,1 0,0 0,0-1,0 1,0-1,1 0,-1 0,1 1,0-2,0 1,0 0,0 0,0-1,1 0,-1 0,1 0,0 0,-1 0,1-1,0 0,0 1,0-1,0-1,0 1,0-1,0 1,3-1,5 1,0 1,-1-2,1 1,0-2,0 0,-1 0,1-1,0 0,-1-1,0 0,0-1,0 0,0-1,0 0,-1-1,0 0,0-1,-1 0,0 0,0-1,6-9</inkml:trace>
  <inkml:trace contextRef="#ctx0" brushRef="#br0" timeOffset="105378.241">7084 232,'242'-199,"-239"196,-2 1,1 0,-1-1,1 1,0 0,0 1,0-1,0 0,0 0,0 1,1-1,-1 1,0 0,1 0,-1 0,1 0,-1 0,1 0,0 1,-1-1,1 1,0-1,-1 1,1 0,0 0,0 1,-1-1,1 1,0-1,-1 1,1 0,-1 0,1 0,-1 0,1 0,-1 0,0 1,2 1,116 211,-101-192,-3-3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7:44.3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2534 112,'-55'-17,"-1"3,0 2,-1 3,-1 2,1 3,-1 2,1 3,-38 5,-85 12,1 7,-160 45,126-24,-200 53,180-40,-173 19,385-76,42-7,5 0,1468-289,-1325 266,73-13,2 10,41 9,-261 21,-24 1,0-1,0 0,0 1,0-1,0 0,0 1,0-1,0 0,-1 1,1-1,0 0,0 1,0-1,-1 1,1-1,0 0,-1 1,1-1,0 1,-1-1,1 1,-1-1,1 1,-1-1,1 1,-1 0,1-1,-1 1,0 0,1-1,-1 1,1 0,-1 0,0 0,1-1,-1 1,0 0,1 0,-1 0,0 0,1 0,-1 0,0 0,1 0,-1 1,0-1,1 0,-1 0,1 0,-1 1,0-1,1 0,-1 1,-56-6,-1 2,0 3,0 2,0 3,-52 12,61-10,-632 116,-200 38,668-125,212-36,1 0,-1 0,1 0,-1 0,1 0,-1 0,1 0,-1 0,1 0,-1 0,1 0,-1 1,1-1,-1 0,1 0,-1 1,1-1,-1 0,1 1,-1-1,1 0,0 1,-1-1,1 1,0-1,-1 1,1-1,0 1,0-1,-1 1,1-1,0 1,0-1,0 1,0-1,0 1,-1-1,1 1,0-1,0 1,1 0,-1-1,0 1,0-1,0 1,0-1,0 1,0-1,1 1,-1-1,0 1,1-1,-1 1,0-1,1 0,-1 1,0-1,1 1,-1-1,1 0,-1 1,0-1,1 0,-1 1,1-1,-1 0,1 0,-1 0,1 1,13 6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7:57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624 844,'345'-68,"11"1,239-31,-217 46,239 2,214 44,-474 9,-108-6,-1-10,174-34,756-156,-1036 190,1 6,79 8,-72 1,121-29,-16 0,-11-2,-46 0,-47-16,106 22,-258 23,0 0,0 0,0 0,0 1,1-1,-1 0,0 0,0 0,0-1,0 1,0 0,0 0,0 0,0-1,1 1,-1 0,0-1,0 1,0-1,0 1,1-1,-1 1,0-1,1 0,-1 1,0-1,1 0,-1 1,1-1,-1 0,1 0,-1 0,1 1,0-1,-1 0,1 0,0 0,0 0,0 0,-1 0,1 0,0 1,0-1,0 0,1 0,-1 0,0 0,0 0,0 0,1 0,-1 0,0 1,1-1,-1 0,1 0,-1 0,1 1,-1-1,1 0,0 0,-1 1,1-1,0 1,-1-1,1 1,0-1,0 0,-13 0,-1 0,0 0,0 1,0 1,1 0,-1 1,0 0,-12 4,-48 6,-201 37,8-12,-70-9,-331 39,185 1,-309 35,-1000 105,723-117,279 0,235 10,178 11,214-47,-118 34,265-95,0 0,-1-1,1-1,-1-1,1 0,-1-1,1 0,-1-2,0 1,-3-3,19 4,0 0,1-1,-1 1,0 0,0 0,0-1,1 1,-1 0,0 0,0-1,0 1,0 0,0-1,0 1,1 0,-1 0,0-1,0 1,0 0,0-1,0 1,0 0,0-1,0 1,0 0,0-1,-1 1,1 0,0-1,0 1,0 0,0 0,0-1,-1 1,1 0,0-1,0 1,0 0,-1 0,1 0,0-1,0 1,-1 0,1 0,0 0,0-1,-1 1,1 0,0 0,-1 0,1 0,0 0,-1 0,1 0,0 0,-1 0,1 0,0 0,-1 0,1 0,8 2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0 113,'1'-1,"0"0,0 0,0 0,0 0,0 1,0-1,1 0,-1 1,0-1,0 1,0-1,1 1,-1 0,0-1,1 1,-1 0,0 0,0 0,1 0,-1 0,0 0,1 0,-1 1,0-1,1 0,-1 1,0-1,0 1,0-1,1 1,-1 0,0-1,0 1,0 0,0 0,0 0,0 0,0 0,-1 0,1 0,0 0,0 0,-1 0,1 1,10 14,0 1,-2-1,0 2,-1 0,0 0,-2 0,0 1,-1 0,2 16,-6-28,21 81,-4 1,-4 1,0 53,-14-128,0 0,2 0,0 0,0 0,2 0,0-1,0 1,2-1,-1 0,3 1,-8-14,0 0,1 1,0-1,-1 0,1 0,0 0,-1 1,1-1,0 0,0 0,0 0,0 0,0-1,0 1,0 0,1 0,-1 0,0-1,0 1,0-1,1 1,-1-1,0 0,1 1,-1-1,0 0,1 0,-1 0,1 0,-1 0,0 0,1 0,-1 0,0-1,1 1,-1 0,0-1,0 1,1-1,-1 0,0 1,0-1,0 0,0 0,1 0,-1 1,-1-1,1 0,0-1,0 1,39-60,-20 9,-2-1,-3 0,-1-1,4-54,1 9,51-236,-48 253,-21 82,-1-1,0 1,0-1,1 1,-1 0,0-1,1 1,-1 0,1-1,-1 1,0 0,1 0,-1-1,1 1,-1 0,1 0,-1 0,0 0,1-1,-1 1,1 0,-1 0,1 0,-1 0,1 0,-1 0,1 0,-1 0,1 1,-1-1,1 0,-1 0,1 0,-1 0,0 1,1-1,-1 0,1 0,-1 1,0-1,1 0,-1 1,0-1,1 0,-1 1,0-1,1 1,-1-1,0 0,0 1,1-1,-1 1,0-1,0 1,0-1,0 1,0-1,0 1,7 12</inkml:trace>
  <inkml:trace contextRef="#ctx0" brushRef="#br0" timeOffset="667.222">677 620,'-28'26,"1"2,0 0,2 2,2 0,1 2,1 0,1 2,-8 22,21-42,9-25,8-26,8-2,1 1,3 1,0 1,3 1,1 1,2 0,116-110,-144 143,1 0,-1 0,1 0,-1 0,1 0,0 0,0 0,0 0,-1 0,1 0,0 1,0-1,0 0,0 0,0 1,0-1,0 1,1-1,-1 1,0 0,0-1,0 1,0 0,1 0,-1-1,0 1,0 0,1 0,-1 1,0-1,0 0,0 0,1 0,-1 1,0-1,0 1,0-1,0 1,0-1,0 1,0 0,0 0,0-1,0 1,0 0,0 0,0 0,-1 0,1 0,0 0,-1 0,1 0,5 141,-9-91,2 194,-37-277,33 28,-9-10,-1 1,0 1,-1 0,0 1,-1 0,0 2,-1 0,1 1,-2 0,1 2,-10-2,4 4</inkml:trace>
  <inkml:trace contextRef="#ctx0" brushRef="#br0" timeOffset="945.023">1298 480,'-29'33,"-14"16,-4 10,0-1,4-6,4-6,4-2,4-3,6-4,3-4,1-7,3-3,0-1,4 1,4 1,3-4</inkml:trace>
  <inkml:trace contextRef="#ctx0" brushRef="#br0" timeOffset="1430.601">1581 705,'-12'-4,"-1"2,0-1,0 2,1 0,-1 0,0 1,0 1,0 0,1 1,-1 0,0 1,1 0,0 1,0 0,0 1,0 1,1 0,-1 0,2 1,-7 6,-4-2,-69 58,90-69,-1 1,0 0,1-1,-1 1,1 0,-1-1,1 1,-1 0,1 0,0 0,-1-1,1 1,0 0,0 0,-1 0,1 0,0-1,0 1,0 0,0 0,0 0,0 0,0 0,1 0,-1-1,0 1,0 0,1 0,-1 0,0-1,1 1,-1 0,1 0,-1-1,1 1,-1 0,1-1,0 1,-1 0,1-1,0 1,-1-1,1 1,0-1,0 0,-1 1,1-1,0 0,0 1,0-1,0 0,-1 0,1 0,1 0,56 7,-45-7,69 20,-81-19,1-1,-1 1,1-1,0 1,-1 0,1-1,-1 1,0 0,1 0,-1 0,0 0,1 0,-1 1,0-1,0 0,0 0,0 1,0-1,0 1,0-1,-1 1,1-1,-1 1,1 0,-1-1,1 1,-1 0,0-1,0 1,0 0,0-1,0 1,0 0,0-1,0 1,-1 0,1-1,-1 1,1-1,-1 1,0-1,0 1,1-1,-1 1,0-1,0 1,-1-1,-83 63,52-45,26-15,-48 38,54-41,0 0,0-1,0 1,0 0,0 0,0 0,0 0,1 0,-1 1,0-1,1 0,-1 0,1 0,-1 0,1 1,0-1,0 0,-1 0,1 1,0-1,0 0,0 1,0-1,0 0,1 1,-1-1,0 0,0 0,1 1,-1-1,1 0,-1 0,1 0,0 0,-1 0,1 0,0 0,0 0,0 0,0 0,0 0,0 0,0 0,0-1,0 1,1 0,5 2,1-1,-1 0,1 0,0 0,-1-1,1 0,0-1,0 0,0 0,0-1,0 1,-1-2,1 1,0-1,-1 0,7-4,44-5,-35 9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9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0 141,'1'0,"-1"0,0 0,0 0,1 0,-1 0,0 0,0 0,1 0,-1 0,0 0,0 0,1 0,-1 0,0 0,0 0,1 0,-1 0,0-1,0 1,1 0,-1 0,0 0,0 0,0 0,1-1,-1 1,0 0,0 0,0 0,0-1,1 1,-1 0,0 0,0 0,0-1,0 1,0 0,0 0,0-1,0 1,0 0,0-1,0 1,0 0,0 0,0-1,0 1,0 0,0 0,0-1,0 1,0 0,0 0,0-1,0 1,0 0,-1 0,1 0,0-1,0 1,0 0,0 0,-1 0,36 4,-21-2,36 0,1-2,-1-2,1-2,13-6,154-3,-144-2,-113 3,-112-27,116 11,29 12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1 103,'16'-9,"1"1,0 0,1 1,0 1,0 1,0 1,0 0,1 1,0 1,-1 1,1 1,0 0,32-2,90-22,-28 4,-99 23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17,'29'-4,"14"-3,4 1,0 6,-4 3,-4 1,-4 0,-4-1,-1-1,-2-1,0 0,-1-1,-4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67 555,'-9'12,"2"-1,0 1,0 0,1 1,0-1,1 1,1 1,0-1,0 0,2 1,0 0,0 0,1 0,1-1,0 1,1 0,1 0,0 0,2 5,-4-17,1 0,0 1,0-1,0 0,0 0,0 0,0-1,0 1,1 0,-1 0,1-1,-1 1,1-1,-1 1,1-1,0 0,0 1,0-1,0 0,0 0,0 0,0-1,0 1,0 0,1-1,-1 0,0 1,0-1,0 0,1 0,-1 0,0 0,0-1,1 1,-1-1,0 1,0-1,0 0,0 0,0 0,0 0,0 0,0 0,0-1,73-71,-66 61,-1-1,-1 0,0-1,0 1,-1-1,-1-1,0 1,-1-1,-1 0,1-9,-3 17,-1 0,1 0,-1-1,-1 1,1 0,-1 0,-1 1,1-1,-1 0,0 0,-1 1,0-1,0 1,0 0,-1-1,0 2,0-1,0 0,-1 1,1 0,-1 0,-1 0,-4-3,5 5,-1-1,1 2,-1-1,0 0,0 1,0 0,0 0,0 1,-1 0,1 0,0 0,-1 1,1 0,-1 0,1 1,0 0,-1 0,-2 1,10-2,-1 0,0 0,1 1,-1-1,1 0,-1 0,0 1,0-1,1 0,-1 1,0-1,1 0,-1 1,0-1,0 1,0-1,1 0,-1 1,0-1,0 1,0-1,0 0,0 1,0-1,0 1,0-1,0 1,0-1,0 0,0 1,0-1,0 1,0-1,0 0,-1 1,1-1,0 1,0-1,0 0,-1 1,1-1,0 0,0 1,-1-1,1 0,0 1,-1-1,1 0,0 0,-1 1,1-1,-1 0,1 0,41 8,-20-10,-1-1,1 0,-1-2,0 0,0-2,-1 0,0-1,0-1,0 0,-1-2,-1 0,0-1,0-1,-2 0,1-1,-2-1,0 0,9-13,-7 9,0-1,-1-1,-1 0,-1-1,0 0,-2-1,-1 0,-1 0,-1-1,-1-1,1-10,-24 78,18 122,4-109,24 203,-14-139,-5-1,-3 99,-11-167,-1-1,-3 0,-2-1,-9 24,16-62,-1 0,-1 0,0-1,-1 1,0-1,0 0,-1-1,0 1,-1-1,0 0,0-1,-1 0,0 0,0 0,-1-1,0-1,0 1,-1-1,0-1,0 0,-6 2,10-5,-1 1,0-2,1 1,-1-1,0 0,0 0,0 0,0-1,0 0,0-1,0 0,-3 0,8 0,-1 1,1-1,-1 0,1 0,0 0,-1 0,1 0,0-1,0 1,0-1,0 1,0-1,0 0,1 0,-1 0,1 0,-1 0,1 0,-1 0,1 0,0-1,0 1,0 0,1-1,-1 1,0-1,1 1,0-1,-1 1,1-1,0 1,0-1,1 1,-1-1,0 1,1-1,6-24,2 0,0 1,2 0,1 0,1 1,1 1,1 0,2 1,0 1,12-12,-19 20,95-118,-87 107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4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1 187,'209'-20,"2"10,129 12,-443-24,-42-13,127 26</inkml:trace>
  <inkml:trace contextRef="#ctx0" brushRef="#br0" timeOffset="-2083.412">283 413,'29'42,"-1"1,-3 1,-2 1,-1 1,-3 1,-1 1,120 461,-123-481,-15-28,0 1,0-1,1 0,-1 1,0-1,0 0,1 1,-1-1,0 0,1 1,-1-1,0 0,1 0,-1 0,0 1,1-1,-1 0,1 0,-1 0,0 0,1 0,-1 1,1-1,-1 0,0 0,1 0,-1 0,1 0,-1-1,0 1,1 0,-1 0,1 0,-1 0,0 0,1 0,-1-1,1 1,-1 0,0 0,1-1,-1 1,0 0,1 0,-1-1,0 1,0 0,1-1,-1 1,0 0,0-1,0 1,0-1,1 1,-1 0,0-1,0 1,0-1,0 1,0 0,0-1,0 1,0-1,0 1,0-1,0 1,0 0,0-1,-1 1,13-128,-8 96,10-85,6-1,12-29,44-105,-52 219,-15 28</inkml:trace>
  <inkml:trace contextRef="#ctx0" brushRef="#br0" timeOffset="-1495.069">961 1034,'-147'264,"122"-192,46-94,99-150,41-11,-160 182,0-1,0 1,0-1,-1 1,1-1,1 1,-1 0,0 0,0 0,0 0,0 0,1 0,-1 0,1 0,-1 0,1 0,-1 1,1-1,-1 1,1-1,-1 1,1-1,0 1,-1 0,1 0,0 0,-1 0,1 0,0 0,-1 0,1 1,-1-1,1 1,0-1,-1 1,1-1,-1 1,1 0,-1 0,0 0,1 0,-1 0,0 0,1 1,1 11,0 0,-1 1,0 0,-1-1,-1 1,0 0,-1 0,0-1,-1 1,-4 13,3-12,-1 1,0 0,1 0,1 1,1-1,0 1,1 0,1-1,1 11,12 46,-21-101,0 10,-2 0,0 0,-2 1,1 0,-2 0,0 1,-1 1,-1 0,0 1,-1 1,-5-3,17 13,-1 1,0-1,0 1,0 0,0 1,0-1,-1 1,1 0,-1 0,1 0,0 0,-1 1,1 0,-1-1,-3 2,-15 3</inkml:trace>
  <inkml:trace contextRef="#ctx0" brushRef="#br0" timeOffset="-1247.337">1722 893,'-24'38,"-12"18,-11 9,-1 2,-2 1,2-3,5-2,4-8,5-8,3-7,2-5,6-5,2-2,5-1,9-5,7-11,2-8</inkml:trace>
  <inkml:trace contextRef="#ctx0" brushRef="#br0" timeOffset="-830.547">1751 1231,'-9'12,"-2"2,0 0,1 0,0 1,1 0,1 1,1 0,0 0,1 0,0 1,2 0,-3 12,7-27,0 0,0-1,0 1,0 0,0 0,1-1,-1 1,0 0,1 0,-1-1,1 1,-1-1,1 1,0 0,0-1,0 0,0 1,0-1,0 1,0-1,0 0,1 0,-1 0,1 0,-1 0,0 0,1 0,-1 0,1 0,0-1,-1 1,1-1,0 1,-1-1,1 1,0-1,0 0,-1 0,1 0,0 0,-1 0,1-1,0 1,0 0,-1-1,1 1,1-1,79-29,-45 10,-1-1,-1-2,-1-1,15-15,-48 38,0 0,-1-1,1 1,0 0,-1 0,1 0,0-1,0 1,0 0,0 0,0 0,0 1,0-1,0 0,1 0,-1 0,0 1,0-1,1 1,-1-1,0 1,1-1,-1 1,0 0,1 0,-1 0,0 0,1 0,-1 0,1 0,-1 0,0 0,1 1,-1-1,0 0,1 1,-1-1,0 1,1 0,-1-1,0 1,0 0,0 0,0 0,0 0,0 0,0 0,0 0,0 0,10 59,-11-53,0-1,0 0,1 0,0 1,0-1,1 0,0 0,0 0,0 0,1 0,-1-1,1 1,1-1,-1 1,1-1,0 0,0-1,1 1,2 2,-2-4,0 0,1-1,-1 1,0-1,1 0,-1-1,1 0,0 0,-1 0,1 0,0-1,-1 0,1 0,0 0,0-1,-1 0,1 0,-1-1,1 1,-1-1,1 0,-1-1,0 1,0-1,0 0,4-4,2 0,0-1,0-1,-1 0,0-1,-1 1,0-2,0 1,-1-2,0 1,-1-1,-1 0,-4 9,2-3,-1 0,1 0,-1 0,0-1,-1 1,1-1,-1 0,-1 0,1 0,-1 0,0 0,-1 0,0 0,0-1,0 1,-1 0,0 0,0 0,-2-4,-7-2</inkml:trace>
  <inkml:trace contextRef="#ctx0" brushRef="#br0" timeOffset="1405.987">2569 893,'219'-40,"-143"29,1 5,1 2,-1 4,15 5,-1 11,-67-11</inkml:trace>
  <inkml:trace contextRef="#ctx0" brushRef="#br0" timeOffset="1655.02">2993 470,'-15'33,"-4"21,-4 6,2 3,4-5,6-3,4-6,3-1,3-5,1-4,1-4,0-4,0-6</inkml:trace>
  <inkml:trace contextRef="#ctx0" brushRef="#br0" timeOffset="1970.368">3585 554,'16'171,"-15"-124,3 0,1-1,3 0,1 0,3-1,1-1,3 1,34 21,-49-65,1 0,0 0,0 0,-1 0,1 0,0 0,0-1,0 1,0-1,0 1,0-1,0 0,0 0,0 0,0 0,1 0,-1 0,0 0,0-1,0 1,0-1,0 1,0-1,-1 0,1 0,0 0,0 0,0 0,-1 0,1 0,-1-1,1 1,-1-1,1 1,-1-1,0 1,1-2,13-19,-1 0,-2-1,0 0,-1-1,-2 0,0 0,-1-2,4-8,25-84,49-111,-74 207,0-4,1 0,1 2,2-1,0 2,1 0,2 1,0 1,1 0,7-3,-12 13</inkml:trace>
  <inkml:trace contextRef="#ctx0" brushRef="#br0" timeOffset="3636.997">3557 272,'2'-5,"1"0,0-1,0 1,1 1,-1-1,1 0,0 1,0 0,1 0,-1 0,1 0,0 1,0 0,0 0,0 0,0 0,1 1,-1 0,1 0,0 1,0-1,-1 1,1 1,1-1,244-3,-252 3,1 1,0-1,-1 0,1 1,0-1,-1 1,1-1,0 1,0-1,0 0,0 1,0-1,0 0,0 1,0-1,0 0,0 1,0-1,0 0,0 1,0-1,0 1,1-1,-1 0,0 1,0-1,1 1,-1-1,0 1,1-1,-1 1,1-1,-1 1,1-1,-1 1,1-1,-1 1,1 0,-1-1,1 1,-1 0,1 0,0-1,-1 1,1 0,0 0,-1 0,1 0,-1 0,1 0,0 0,-1 0,1 0,0 0,-1 0,1 0,0 0,-1 1,1-1,-1 0,1 0,0 1,-1-1,-213-115,168 76,43 29</inkml:trace>
  <inkml:trace contextRef="#ctx0" brushRef="#br0" timeOffset="4423.854">4291 695,'-2'6,"1"0,0 0,0 0,1 1,0-1,0 0,0 0,1 1,0-1,0 0,1 0,-1 0,1 0,1 0,-1 0,1-1,0 1,0-1,0 0,1 0,0 0,0 0,1 0,-1-1,1 0,0 0,0 0,0-1,0 1,1-1,-1-1,1 1,4-2,0-1,0 0,1-1,-1 0,-1 0,1-1,0 0,0-1,-1 0,1-1,-1 0,0 0,0-1,0 0,5-5,15-6,-25 15,0 0,1 0,-1 1,0-1,1 1,-1 0,0 0,1 1,-1-1,0 1,0 0,1 0,-1 0,0 1,0-1,0 1,0 0,0 1,40 10,-38-13,0 0,0 0,0-1,-1 0,1 0,0-1,0 1,-1-1,1-1,-1 1,0-1,0 0,0 0,0 0,0-1,-1 0,1 1,-1-2,0 1,0 0,0-1,2-5,-3-18,-10 19</inkml:trace>
  <inkml:trace contextRef="#ctx0" brushRef="#br0" timeOffset="4740.316">5363 526,'-15'7,"0"1,0 1,1 0,1 1,0 1,0 0,1 0,0 1,-7 9,-8 8,-185 174,32-49,175-150,-12 8,-1 1,2 1,0 0,0 1,2 1,-9 12,15-12,7-3</inkml:trace>
  <inkml:trace contextRef="#ctx0" brushRef="#br0" timeOffset="5251.881">5419 836,'-49'13,"0"2,0 2,2 1,0 3,2 2,-4 5,49-28,-37 28,36-28,1 1,-1-1,1 1,-1-1,1 1,-1-1,1 1,-1-1,1 1,0-1,-1 1,1 0,0-1,-1 1,1 0,0-1,0 1,0 0,-1 0,1-1,0 1,0 0,0-1,0 1,0 0,0 0,1-1,-1 1,0 0,0-1,0 1,1 0,-1-1,0 1,1 0,-1-1,1 1,-1-1,0 1,1-1,-1 1,1-1,0 1,-1-1,1 1,-1-1,1 0,0 1,-1-1,1 0,0 1,-1-1,1 0,0 0,-1 0,1 0,0 0,0 0,51 10,32 14,-83-23,1 1,-1-1,0 0,0 1,1 0,-1-1,0 1,0 0,-1-1,1 1,0 0,0 0,-1 0,0 0,1 0,-1 0,0 0,0 0,0 0,0-1,0 1,0 0,0 0,-1 0,1 0,-1 0,1 0,-1 0,0-1,0 1,0 0,0 0,0-1,0 1,-1-1,-46 55,-23 12,71-67,-1 0,0-1,1 1,-1 0,1 0,-1 0,1 0,0 0,-1-1,1 1,0 0,0 0,-1 0,1 0,0 0,0 0,0 0,0 0,0 0,1 0,-1 0,0 0,0 0,0 0,1 0,-1 0,1-1,-1 1,1 0,-1 0,1 0,-1 0,1-1,0 1,-1 0,1-1,0 1,-1 0,1-1,0 1,0-1,0 1,0-1,0 0,0 1,-1-1,1 0,0 0,0 1,0-1,0 0,0 0,0 0,0 0,0 0,1-1,59 4,87-30,-124 24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3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0 197,'14'-2,"0"-1,-1 0,1-1,-1-1,0 0,0 0,-1-2,1 1,2-4,-1 0,0 0,-1-1,0 0,-1-1,0 0,-1-1,-1 0,0-1,4-8,-9 15,-5 7,0-1,0 0,0 1,1-1,-1 1,0-1,0 1,1-1,-1 1,0-1,1 1,-1-1,0 1,1-1,-1 1,1-1,-1 1,1 0,-1-1,1 1,-1 0,1 0,-1-1,1 1,-1 0,1 0,0 0,-1-1,1 1,-1 0,1 0,0 0,-1 0,1 0,-1 0,1 1,0-1,-1 0,1 0,-1 0,1 0,-1 1,1-1,0 0,-1 1,1-1,-1 0,0 1,1-1,-1 0,1 1,-1-1,1 1,-1-1,0 1,1-1,-1 1,0-1,13 39,-11-32,36 135,-7 2,-5 1,-5 21,-19-135,-1-1,-1 1,-1-1,-2 1,-2-1,0 0,-2 0,-1-1,-2 0,-1 0,-1-1,-1-1,-1 0,-2-1,0 0,-2-1,-1-1,-16 15,32-35,0-1,0 0,-1-1,1 1,-1 0,0-1,0 0,0 0,0 0,0-1,0 1,0-1,0 0,-1 0,1 0,0-1,-1 1,1-1,0 0,-1 0,1-1,-1 1,1-1,0 0,0 0,-1-1,1 1,0-1,0 0,0 0,1 0,-1-1,0 1,1-1,0 0,-1 0,1 0,0 0,1-1,-1 1,-1-3,-2-2,1-1,1 1,-1-1,2 0,-1 0,1 0,0 0,1 0,0-1,1 1,-1-1,2 1,0-1,0 0,0 1,1-1,1 0,0 1,0 0,1-1,0-1,6-15,2-1,0 2,1-1,2 2,1 0,12-16,-22 30,1 0,1 1,0 0,0 0,0 0,1 1,1 0,-1 1,1 0,0 0,1 1,0 0,0 0,0 1,1 1,-1 0,1 0,0 1,0 1,0-1,1 2,-1 0,0 0,1 1,-1 0,1 1,4 1,3 4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4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0 287,'369'-283,"-367"282,0 0,1 1,-1-1,0 1,1 0,-1 0,1-1,-1 2,0-1,1 0,-1 0,0 1,1-1,-1 1,0 0,0 0,0 0,1 0,-1 0,0 0,0 0,0 1,-1-1,1 1,0 0,-1-1,1 1,-1 0,1 0,-1 0,0 0,1 0,-1 0,-1 0,1 1,0-1,0 0,-1 0,1 1,-1-1,0 0,0 1,1-1,-2 0,1 1,0 0,7 18,6 11,1-1,1 0,1-1,2-1,16 20,-20-34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5:14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141 430,'67'-1,"180"13,-166-2,1-4,-1-3,12-4,-92 1,-1 1,1-1,0 0,-1 0,1 1,0-1,-1 0,1 0,0 0,-1 0,1 1,0-1,-1 0,1 0,0-1,0 1,-1 0,1 0,0 0,-1 0,1-1,0 1,-1 0,1 0,0-1,-1 1,1-1,-1 1,1 0,-1-1,1 1,-1-1,1 1,-1-1,1 0,-1 1,0-1,1 1,-1-1,0 0,0 1,1-1,-1 0,0 1,0-1,0 0,0 1,0-1,0 0,0 0,0 1,0-1,0 0,-27-31,-112-88,140 120,-1 0,1 0,-1 0,0 0,1 0,-1 0,1 0,-1-1,0 1,1 0,-1 0,1 0,-1 0,0-1,1 1,-1 0,0 0,1-1,-1 1,0 0,0 0,1-1,-1 1,0 0,0-1,1 1,-1-1,0 1,0 0,0-1,0 1,0 0,0-1,1 1,-1-1,0 1,0 0,0-1,0 1,0-1,-1 1,1 0,0-1,0 1,0-1,0 1,0 0,0-1,-1 1,1 0,0-1,0 1,-1 0,1-1,0 1,0 0,-1-1,1 1,0 0,-1 0,1 0,0-1,-1 1,1 0,13 3</inkml:trace>
  <inkml:trace contextRef="#ctx0" brushRef="#br0" timeOffset="39906.33">6548 3394,'5'-12,"1"1,1 0,0 0,1 1,0 0,0 0,1 1,0 0,1 0,0 1,0 0,1 1,0 0,0 1,1 0,-1 1,1 0,1 1,-1 0,0 1,1 1,0 0,0 0,1 1,-10 0,0 1,0-1,0 1,0 0,0 0,0 0,0 1,0-1,0 1,0 0,-1 0,1 0,0 1,0-1,-1 1,1 0,-1 0,1 0,-1 0,0 1,0-1,0 1,0 0,0 0,-1 0,1 0,-1 1,0-1,0 1,0-1,0 1,-1 0,0 0,1-1,-1 1,-1 0,1 0,0 0,-1 0,0 0,0 0,0 0,-1 0,1 0,-1 3,-7 14,0 1,-1-1,0 0,-2-1,-1 0,0-1,-5 4,-4 10,-48 69,29-45,3 2,2 1,-25 62,57-117,0 1,1 0,-1 0,1 0,1 0,-1 0,1 0,1 1,-1-1,1 0,0 1,0-1,0 0,1 1,0-1,1 0,-1 0,1 0,0 0,1 0,0 0,0 0,0-1,0 0,1 1,0-1,0 0,0-1,0 1,1-1,0 0,0 0,0 0,1-1,-1 0,6 3,-4-3,1 0,-1 0,1-1,0 0,-1 0,1-1,0 0,0 0,0-1,1 0,-1 0,8-2,8-4</inkml:trace>
  <inkml:trace contextRef="#ctx0" brushRef="#br0" timeOffset="40226.145">7366 3195,'-15'52,"-36"127,-22 154,61-267,5-31,1-1,2 1,2 1,1-1,1 10,0-43,0-1,0 1,0-1,1 1,-1 0,0-1,1 1,-1-1,1 1,-1 0,1-1,-1 0,1 1,0-1,0 1,0-1,0 0,0 0,0 1,0-1,1 0,-1 0,0 0,1 0,-1 0,0-1,1 1,-1 0,1-1,-1 1,1-1,0 1,-1-1,2 0,15 1</inkml:trace>
  <inkml:trace contextRef="#ctx0" brushRef="#br0" timeOffset="40557.336">7761 3224,'-36'49,"19"-28,0 1,1 1,1 0,1 1,1 1,2 0,0 1,-2 11,12-33,0 1,0 0,1-1,-1 1,1 0,0-1,0 1,1 0,-1-1,1 1,0 0,0-1,1 1,-1-1,1 0,0 1,0-1,1 0,-1 0,1 0,0-1,0 1,0-1,0 1,1-1,-1 0,1 0,0-1,0 1,0 0,6 2,0-1,0 0,0 0,0-1,1 0,-1-1,1 0,0-1,-1 0,1 0,0-1,7-1,-1-1,0-1,0-1,-1 0,0-2,0 1,0-2,-1 0,0-1,0 0,0-1,-2-1,1 0,-1-1,0-1,-1 0,-1 0,0-1,-1-1,0 0,-1 0,0-1,-1 0,-1 0,5-15,-11 21,0 1,0 0,-1-1,0 1,0-1,-1 1,0 0,-1 0,0-1,0 1,-1 0,1 1,-2-1,1 0,-1 1,-1 0,1 0,-1 0,0 0,-1 1,1 0,-1 0,-1 0,1 1,-1 0,0 0,0 1,0 0,-1 0,1 0,-1 1,0 0,0 1,0 0,0 0,0 1,-1 0,1 0,-1 1,1 0,0 0,-1 1,-6 2,-2 0,0 2,1 0,-1 1,1 1,0 0,1 1,0 1,0 0,1 1,-4 4,-15 10</inkml:trace>
  <inkml:trace contextRef="#ctx0" brushRef="#br0" timeOffset="40892.094">7930 3704,'-1'1,"-19"12,0 1,1 1,1 0,0 2,1 0,1 1,1 0,0 1,1 1,-10 21,23-39,-1 0,1 1,0-1,0 1,1 0,-1-1,0 1,1 0,0-1,-1 1,1 0,0-1,1 1,-1 0,0 0,1-1,-1 1,1 0,0-1,0 1,0-1,0 1,1-1,-1 0,0 1,1-1,0 0,0 0,-1 0,1 0,0 0,1-1,-1 1,0 0,0-1,1 0,-1 1,1-1,-1 0,1 0,1 0,7 2,0-1,1 0,-1 0,0-2,0 1,1-1,-1-1,0 0,7-1,1-2,1 0,-1-2,1 0,-1-1,-1-1,0 0,9-7,-20 11,-1 0,1 0,-1-1,0 1,0-2,-1 1,1-1,-1 1,-1-1,1-1,-1 1,0-1,0 1,-1-1,0 0,0-1,0 1,-1 0,-1-1,1 1,-1-2,-1 3,0 0,0-1,-1 1,0 0,0 0,0 0,-1 0,0 0,0 0,0 0,-1 1,0-1,0 1,0 0,-1 0,0 0,0 0,0 0,-1 1,1 0,-1 0,0 0,0 1,-6-4,-6-2,0 0,-1 1,0 1,-1 0,1 2,-1 0,-7-1,-15-1</inkml:trace>
  <inkml:trace contextRef="#ctx0" brushRef="#br0" timeOffset="-14640.454">3217 2293,'-3'-2,"0"1,-1 0,1 0,-1 0,1 0,-1 0,0 1,1-1,-1 1,0 0,1 0,-1 1,0-1,1 1,-1 0,0 0,1 0,-1 0,1 0,0 1,-1 0,1 0,0 0,0 0,0 0,0 0,1 1,-1-1,1 1,-1 0,0 1,-9 5,-33 26,-3-3,0-1,-2-3,-38 15,-8-15,135-29,0 3,-1 0,1 3,-1 1,0 2,-1 2,0 1,0 2,22 12,-4-4,0-3,2-1,41 4,14-5,-111-15,0-1,0 1,0-1,1 1,-1-1,0 0,1 0,-1 0,0 0,1 0,-1 0,0 0,1 0,-1 0,0-1,1 1,-1 0,0-1,0 1,0-1,1 0,-1 1,0-1,0 0,0 0,0 1,0-1,0 0,0 0,0 0,-1 0,1 0,0-1,0 1,-1 0,1 0,-1 0,1-1,-1 1,0 0,1 0,-1-1,0 1,0 0,0-1,0 1,0 0,0-1,0 1,0 0,-1-1,1 1,0 0,-1 0,1-1,-1 1,0 0,1 0,-1 0,0 0,0 0,1 0,-1 0,0 0,0 0,0 0,0 0,-1 0,-101-87,33 35,24 17,41 34,-1-1,1 0,0 0,0-1,0 1,0-1,1 0,-1 0,1-1,0 1,0-1,1 0,0 0,-1 0,2-1,-1 1,1-1,-1 0,1 1,1-1,-1 0,1 0,0 0,1 0,-1 0,1 0,1-1,3-11</inkml:trace>
  <inkml:trace contextRef="#ctx0" brushRef="#br0" timeOffset="-2221.697">0 2208,'226'-17,"21"5,-182 13,161 27,395-28,-396-29,57 30,-111 26,307-26,-353 16,77 6,-171-20,-38-23,-21-2,2-1,1-1,1-1,1-1,1-1,2-1,-10-18,30 44,-1 0,1 1,0-1,0 0,-1 1,1-1,-1 0,1 1,-1-1,0 1,0-1,0 1,0-1,0 1,0 0,0-1,0 1,0 0,-1 0,1 0,0 0,-1 0,1 0,-1 0,1 0,-1 1,1-1,-1 0,0 1,1 0,-1-1,0 1,1 0,-1 0,0 0,0 0,1 0,-1 0,0 0,1 1,-1-1,0 1,1-1,-1 1,1-1,-1 1,1 0,-1 0,1 0,-1 0,1 0,0 0,-1 0,1 1,-41 123,17-37,11-37,-1 0,-3-1,-1-1,-3-1,-14 21,17-23,48-62,186-142,-187 138,91-45,-102 64,-3 4</inkml:trace>
  <inkml:trace contextRef="#ctx0" brushRef="#br0" timeOffset="-518.701">311 882,'-5'-7,"17"22,18 63,-3 2,12 65,-23-79,3 0,2-2,3 0,26 46,-3-48,-46-61,1 0,-1 0,1 0,-1 0,1 0,0 0,-1 0,1-1,0 1,-1-1,1 1,0-1,0 0,0 0,0 0,-1 0,1 0,0 0,0 0,0-1,-1 1,1 0,0-1,0 0,-1 1,1-1,0 0,-1 0,1 0,-1 0,1 0,-1 0,0-1,1 1,-1 0,0-1,0 1,0-1,1 0,9-16,-2 0,1 0,-2-1,-1 0,0-1,-1 1,-1-1,-1 0,-1-1,0-5,1 2,27-216,-31 235,-1 0,1 0,0 0,0 0,1 0,0 0,-1 1,2-1,-1 0,0 1,1-1,0 0,0 1,0 0,1-1,-1 1,1 0,0 1,0-1,1 0,2-2,10-2</inkml:trace>
  <inkml:trace contextRef="#ctx0" brushRef="#br0" timeOffset="643.713">1100 1192,'0'22,"-1"-10,0 0,0 1,1-1,1 0,0 1,1-1,0 0,1 0,1 0,0 0,0-1,1 1,0-1,1 0,0-1,3 3,-8-11,1 0,0-1,0 1,0-1,0 1,0-1,0 0,0 1,1-1,-1 0,0 0,1-1,-1 1,0 0,1-1,-1 0,1 1,-1-1,1 0,-1 0,1-1,-1 1,1 0,-1-1,1 1,-1-1,0 0,1 0,-1 0,0 0,1-1,70-52,-43 28,-29 25,1-1,-1 1,1 0,-1 0,1 0,-1 0,1 0,0 0,-1 0,1 0,0 1,0-1,0 1,-1-1,1 1,0 0,0-1,0 1,0 0,0 0,0 1,0-1,-1 0,1 1,0-1,0 1,0-1,0 1,-1 0,1 0,0 0,-1 0,1 0,-1 0,1 0,-1 1,0-1,1 0,-1 1,0-1,0 1,0-1,0 1,0 0,0 0,0 1,0-1,0 0,1 1,-1-1,1 0,0 0,-1 0,1 0,0 0,0 0,0-1,0 1,0-1,1 1,-1-1,0 0,1 0,-1 0,1 0,-1 0,1-1,0 1,-1-1,1 1,-1-1,1 0,0 0,-1-1,1 1,0 0,-1-1,1 1,-1-1,1 0,-1 0,1 0,-1 0,0 0,1-1,-1 1,0-1,0 0,0 1,0-1,1-1,27-59,-22 44</inkml:trace>
  <inkml:trace contextRef="#ctx0" brushRef="#br0" timeOffset="910.391">2117 966,'-486'543,"369"-412,107-113,3-1</inkml:trace>
  <inkml:trace contextRef="#ctx0" brushRef="#br0" timeOffset="1477.168">2230 1390,'-55'-17,"24"21,0 2,0 1,0 1,1 2,1 1,0 1,-15 10,42-22,1 0,-1 0,0 0,1 1,-1-1,1 1,-1-1,1 1,-1 0,1-1,-1 1,1 0,0 0,-1 0,1 0,0 0,0 0,0 1,0-1,0 0,0 1,0-1,0 0,0 1,1-1,-1 1,1-1,-1 1,1-1,-1 1,1 0,0-1,0 1,0 0,0-1,0 1,0-1,0 1,1 0,-1-1,0 1,1-1,-1 1,1-1,0 1,-1-1,1 1,0-1,0 0,0 1,0-1,0 0,0 0,1 1,154 34,-155-36,0 1,1-1,-1 1,0-1,0 1,0-1,0 1,0 0,0-1,0 1,0 0,-1 0,1 0,0 0,0 0,-1 0,1 0,0 0,-1 0,1 0,-1 0,1 1,-1-1,0 0,0 0,1 0,-1 1,0-1,0 0,0 0,0 0,0 1,-1-1,1 0,0 0,-1 0,1 1,0-1,-1 0,1 0,-1 0,0 0,1 0,-1 0,0 0,0 0,1 0,-1 0,0-1,0 1,-1 0,-53 38,54-38,-14 7,11-7,-1 0,1 0,-1 1,1-1,0 1,-1 0,1 1,0-1,0 1,1-1,-1 1,0 0,1 1,0-1,0 1,0-1,0 1,0 0,1 0,0 0,0 0,0 1,0-1,1 1,-1-1,1 1,0-1,0 1,1 0,0-1,0 1,0 0,0-1,1 1,0 1,2-1,1 1,0-1,0-1,1 1,0-1,0 1,0-1,0-1,0 1,1-1,0 0,-1 0,1 0,0-1,0 0,1 0,-1-1,0 0,1 0,-1 0,1-1,-1 0,0 0,1 0,-1-1,1 0,-1-1,0 1,0-1,1 0,1-2,17-3</inkml:trace>
  <inkml:trace contextRef="#ctx0" brushRef="#br0" timeOffset="25071.649">3161 2293,'0'369,"28"-144,-17-67,-3-117,-1 0,-3 0,-1 0,-2 1,-5 39,2 10,2 361,29-226,-30 496,1-62,-27-490,26 281,-27-253,28 282,-11-339,1-76,3 1,3 1,2-1,6 30,-2 24,-20 3,12-84,1 0,2 1,1-1,2 1,3 8,-1 35,-2 160,5-286,1 14</inkml:trace>
  <inkml:trace contextRef="#ctx0" brushRef="#br0" timeOffset="26419.174">3838 3224,'19'6,"0"-2,0 0,0-1,0 0,0-2,1 0,-1-2,0 0,1-1,14-4,193-24,-214 27,0 0,0 1,0 1,0 0,0 0,0 2,0-1,0 2,0 0,0 0,1 2,-14-4,-1 0,1 0,0 1,0-1,0 0,-1 0,1 1,0-1,0 0,0 1,0-1,0 0,-1 1,1-1,0 0,0 1,0-1,-20-10,0-2,1 0,0-1,1 0,0-2,1 0,1-1,0-1,2-1,0 0,-4-6,3 0</inkml:trace>
  <inkml:trace contextRef="#ctx0" brushRef="#br0" timeOffset="-14059.784">3895 3619,'0'0,"0"0,1 1,-1-1,0 0,1 0,-1 1,1-1,-1 0,0 0,1 0,-1 0,1 0,-1 0,0 1,1-1,-1 0,1 0,-1 0,0 0,1 0,-1-1,1 1,-1 0,0 0,1 0,-1 0,1 0,-1-1,0 1,1 0,-1 0,0 0,1-1,-1 1,0 0,1-1,-1 1,0 0,0-1,1 1,-1 0,0-1,0 1,0 0,1-1,-1 1,0-1,0 1,0 0,0-1,0 1,0-1,0 1,0-1,0 1,20 34,57 298,-20-126,-57-207,0 0,0 0,1 0,-1 1,0-1,1 0,-1 0,1 1,-1-1,1 0,-1 1,1-1,-1 0,1 1,0-1,-1 1,1-1,0 1,0-1,-1 1,1 0,0-1,0 1,0 0,-1 0,1-1,0 1,0 0,0 0,0 0,0 0,-1 0,1 0,0 0,0 1,0-1,0 0,-1 0,1 1,0-1,0 0,0 1,-1-1,1 1,0-1,-1 1,1-1,0 1,-1-1,1 1,-1 0,1-1,-1 1,1 0,-1 0,1-1,-1 1,0 0,1 0,-1 0,0-1,0 1,0 0,0 0,0 1,19-46,-3 0,-1-1,-3-1,6-37,0 2,62-242,-70 303,-1 5</inkml:trace>
  <inkml:trace contextRef="#ctx0" brushRef="#br0" timeOffset="-13441.545">4516 4015,'-7'9,"-33"45,3 1,2 3,2 1,1 5,3 26,82-203,-27 59,2 1,3 1,24-29,-54 79,0-1,0 0,0 1,1-1,-1 1,1-1,0 1,0 0,0 0,0 0,0 0,0 0,0 0,1 0,-1 1,1-1,-1 1,1 0,0-1,-1 1,1 1,0-1,0 0,0 1,-1-1,1 1,0 0,0 0,0 0,0 0,0 1,0-1,0 1,-1-1,1 1,0 0,0 0,-1 1,1-1,-1 0,1 1,-1 0,3 6,0 1,0 0,-1 0,-1 0,1 1,-2 0,1-1,-1 1,-1 0,0 2,8 35,17 68,-26-114,1-1,-1 1,0 0,0 0,0 0,0-1,1 1,-1 0,0 0,0 0,-1 0,1 0,0-1,0 1,0 0,0 0,-1 0,1-1,0 1,-1 0,1 0,-1-1,1 1,-1 0,1-1,-1 1,1 0,-1-1,0 1,1-1,-1 1,0-1,1 1,-1-1,0 0,0 1,1-1,-1 0,0 0,0 1,0-1,0 0,1 0,-1 0,0 0,0 0,0 0,0 0,1 0,-1 0,0-1,0 1,0 0,-54-16,44 12,-16-3,0 1,0 1,-1 1,1 2,-1 0,-11 3,14-1</inkml:trace>
  <inkml:trace contextRef="#ctx0" brushRef="#br0" timeOffset="-13154.35">5052 3873,'-14'38,"-10"18,-1 4,-1 1,0-4,3-8,2-7,-1-6,-2-4,4-3,0-2,4 0,-1 0,4 0,-2-5,1-1,5-3</inkml:trace>
  <inkml:trace contextRef="#ctx0" brushRef="#br0" timeOffset="-12625.134">5390 4183,'-30'2,"0"1,-1 2,2 0,-1 2,1 2,0 0,1 2,0 1,-15 10,42-22,-1 0,1 0,-1 0,0 0,1 0,-1 1,1-1,-1 0,1 1,-1 0,1-1,-1 1,1 0,-1 0,1 0,0-1,0 2,-1-1,1 0,0 0,0 0,0 0,0 1,0-1,0 0,1 1,-1-1,0 1,1-1,-1 1,1-1,-1 1,1 0,0-1,0 1,0-1,0 1,0 0,0-1,0 1,0-1,1 1,-1 0,1-1,-1 1,1-1,-1 1,1-1,0 0,0 1,0-1,0 0,0 1,0-1,0 0,80 20,-76-21,1 0,-1 0,1 1,-1 0,1 0,-1 0,0 0,0 1,1 0,-1 0,0 0,-1 1,1 0,0 0,-1 0,1 0,-1 1,0 0,-3-1,0 0,-1 0,1 0,-1 0,0 0,0 0,0 0,0 0,0 0,-1 0,0 0,1 0,-1 0,0 0,0 0,-1-1,1 1,-1 0,1-1,-1 1,0-1,0 1,0-1,0 0,0 0,0 0,-1 0,1 0,-1-1,1 1,-1-1,0 1,0-1,-9 9,-50 38,49-40,1 0,1 1,-1 0,1 1,1 0,0 1,0 0,1 0,-2 6,10-14,0 0,0 0,1 0,-1 0,1 0,0 0,0 0,0 0,0 0,1 0,-1 0,1 0,0 0,0 0,0-1,0 1,0 0,1 0,-1-1,1 1,0-1,-1 0,1 1,0-1,1 0,-1 0,0 0,1 0,-1 0,1-1,-1 1,1-1,0 0,-1 0,1 0,0 0,0 0,0 0,0-1,0 1,0-1,0 0,0 0,0 0,0 0,0-1,0 1,0-1,0 0,0 0,0 0,2-1,83-21,-63 12</inkml:trace>
  <inkml:trace contextRef="#ctx0" brushRef="#br0" timeOffset="27110.704">5616 3535,'5'0,"6"0,6 0,6 0,2 0,3 4,1 3,1-1,-1-2,0 0,0-2,0-1,-1 0,1-1,-1-1,-5-4,-5-1</inkml:trace>
  <inkml:trace contextRef="#ctx0" brushRef="#br0" timeOffset="27371.317">5560 3760,'33'5,"17"1,4 5,-3 0,-4-1,-7-3,-4-3,-8-1</inkml:trace>
  <inkml:trace contextRef="#ctx0" brushRef="#br0" timeOffset="100624.745">3077 769,'38'-18,"183"-5,163-4,-133 9,-251 19,-11-1</inkml:trace>
  <inkml:trace contextRef="#ctx0" brushRef="#br0" timeOffset="101062.292">3077 1050,'-1'1,"1"-1,-1 1,1-1,0 0,-1 1,1-1,0 1,0-1,-1 1,1-1,0 1,0 0,0-1,0 1,-1-1,1 1,0-1,0 1,0 0,0-1,0 1,1-1,-1 1,0-1,0 1,0-1,0 1,1 0,-1-1,0 1,0-1,1 1,-1-1,0 0,1 1,-1-1,1 1,-1-1,0 0,1 1,-1-1,1 0,-1 1,1-1,-1 0,1 0,0 1,-1-1,1 0,-1 0,1 0,-1 0,1 0,-1 0,1 0,0 0,-1 0,1 0,0 0,39 5,-39-4,218-18,119-6,-240 14,-73 13</inkml:trace>
  <inkml:trace contextRef="#ctx0" brushRef="#br0" timeOffset="102317.868">4854 373,'-2'0,"-1"-1,1 1,0 0,0 0,0 0,-1 1,1-1,0 0,0 1,0-1,0 1,0 0,0 0,0 0,0 0,0 0,0 0,0 0,1 1,-1-1,1 1,-1-1,1 1,-1-1,1 1,0 0,-1 0,1 0,0 0,1 0,-1 0,0 0,0 0,1 0,-1 0,1 1,-35 75,3 2,3 1,5 1,-1 18,-27 85,51-180,-1-3,1 1,0-1,0 0,0 1,0-1,0 1,0-1,1 1,-1-1,1 1,0-1,-1 1,1-1,0 1,1 0,-1-1,0 1,1-1,-1 1,1-1,0 1,0-1,0 1,0-1,1 0,-1 0,0 1,1-1,0 0,7-2</inkml:trace>
  <inkml:trace contextRef="#ctx0" brushRef="#br0" timeOffset="102612.714">5249 515,'-36'45,"1"1,3 2,2 1,1 2,3 1,3 1,1 1,20-47,0-1,0 0,0 1,1 0,0-1,0 1,1 0,0-1,0 1,0 0,1 0,0-1,1 1,-1-1,1 1,0-1,1 1,-1-1,1 0,1 0,-1-1,1 1,0 0,0-1,1 0,-1 0,1-1,0 1,1-1,-1 0,1 0,0-1,0 0,0 0,0 0,1 0,14 2,1 0,0-1,0-2,0 0,0-1,0-1,1-2,-1 0,0-1,0-1,-1-1,1-1,-1 0,-1-2,1-1,-1 0,0-2,12-8,-20 12,1 0,-1-1,-1 0,1-1,-1 0,-1-1,0 0,0 0,-1-1,0 0,-1-1,-1 0,0 0,0-1,-1 0,-1 0,0 0,0-1,-2 0,0 0,1-7,-3 9,0-1,0 1,-1-1,-1 1,0-1,-1 1,0 0,0-1,-2 1,0 1,0-1,-1 0,0 1,-1 0,0 0,-1 1,0-1,-1 2,0-1,0 1,-1 0,0 1,-1 0,0 0,-7-4,8 6,0 0,-1 0,1 1,-1 0,0 1,-1 0,1 0,-1 1,1 1,-1 0,0 0,0 1,0 0,0 1,0 1,0-1,0 2,0-1,0 2,1-1,-1 2,1-1,0 1,-5 3,-13 9</inkml:trace>
  <inkml:trace contextRef="#ctx0" brushRef="#br0" timeOffset="102948.208">6294 458,'-46'21,"2"1,0 2,2 2,1 2,1 2,-20 20,48-39,0 1,1 0,0 1,1 0,1 0,0 1,1 0,0 2,5-11,1 0,0 0,0 0,0 0,1 1,0-1,0 1,0-1,1 1,0-1,0 1,0-1,1 1,-1-1,1 1,1-1,-1 1,1-1,0 0,0 0,0 0,1 0,0 0,3 3,0 0,1 0,1-1,-1-1,1 1,1-1,-1 0,1-1,0 0,0-1,0 1,1-2,0 1,-1-2,1 1,0-1,0-1,4 1,12 0,0-1,-1-1,1-1,0-1,-1-2,9-2,-20 4,-1-1,1-1,0 0,-1-1,0-1,0 1,-1-2,0 0,0-1,0 0,-1 0,0-2,-1 1,0-1,0-1,-1 1,-1-2,0 1,0-1,-1 0,0-1,-1 0,-1 0,0 0,-1 0,0-1,-1 0,-1 0,0 0,-1 0,0 0,-1 0,-1 0,-1-10,-1 10,0 0,-1 1,0-1,-1 1,0 0,-1 0,-1 1,0-1,-1 2,0-1,0 1,-1 0,-1 1,0 0,0 0,-1 1,0 1,-1 0,0 0,0 1,-1 1,1 0,-1 0,-1 2,1-1,-1 2,0 0,1 0,-13 1,-58 9,50-2</inkml:trace>
  <inkml:trace contextRef="#ctx0" brushRef="#br0" timeOffset="104962.027">7196 769,'7'-7,"-7"7,-8 15,-40 98,32-84,2 0,1 2,2 0,1 0,-1 8,10-35,1 0,-1 0,1 0,0 0,0 0,0 0,1 0,-1 1,1-1,0 0,0-1,1 1,-1 0,1 0,0 0,0-1,0 1,0-1,1 0,-1 0,1 1,0-2,0 1,0 0,0 0,0-1,1 0,-1 0,1 0,0 0,-1 0,1-1,0 0,0 1,0-1,0-1,0 1,0-1,0 1,3-1,5 1,0 1,-1-2,1 1,0-2,0 0,-1 0,1-1,0 0,-1-1,0 0,0-1,0 0,0-1,0 0,-1-1,0 0,0-1,-1 0,0 0,0-1,6-9</inkml:trace>
  <inkml:trace contextRef="#ctx0" brushRef="#br0" timeOffset="105378.241">7084 232,'242'-199,"-239"196,-2 1,1 0,-1-1,1 1,0 0,0 1,0-1,0 0,0 0,0 1,1-1,-1 1,0 0,1 0,-1 0,1 0,-1 0,1 0,0 1,-1-1,1 1,0-1,-1 1,1 0,0 0,0 1,-1-1,1 1,0-1,-1 1,1 0,-1 0,1 0,-1 0,1 0,-1 0,0 1,2 1,116 211,-101-192,-3-3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9:03.4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283 173,'24'-19,"0"1,1 0,1 2,0 1,1 2,0 0,2 2,-1 0,1 3,0 0,1 2,19-2,64 1,0 5,0 5,-1 5,1 4,15 9,40 2,130 0,-29-24,-224-10,-49 4,-10 4,0 0,-1 1,0 1,1 0,-1 1,0 0,1 1,-1 1,-8 2,-8-1,-618 70,-528 37,1064-110,114-1,-1 0,1-1,-1 1,1 0,-1 0,1 0,0 0,0 0,0 0,0 0,-1 1,1-1,0 0,0 0,1 1,-1-1,0 0,0 1,0-1,0 1,0 0,1-1,-1 1,0 0,0 0,1 0,-1-1,0 1,0 1,1-1,-1 0,0 0,0 0,2 1,243-41,1 11,138 5,-316 22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8:24.69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5664 5917,'0'0</inkml:trace>
  <inkml:trace contextRef="#ctx0" brushRef="#br0" timeOffset="4534.158">5664 5917,'0'0,"1"-1,-1 1,0 0,0 0,1 0,-1 0,0 0,1 0,-1 0,0 0,0 0,1 0,-1 0,0 0,1 0,-1 0,0 0,0 0,1 0,-1 0,0 0,1 0,-1 0,0 0,0 0,1 1,-1-1,0 0,0 0,1 0,-1 1,0-1,0 0,0 0,0 0,1 1,-1-1,0 0,0 0,0 1,0-1,0 0,-114-183,-7-62,56 138,-48-62,-83-163,54 104,15 26,-57-63,79 99,-14-45,19 51,15 46,-28-58,1-38,20 35,-85-102,82 143,-51-57,130 171,1 0,1-1,0-1,2 0,0-1,0-3,-18-34,-70-118,-26-18,-9-88,0-49,45 130,13 42,34 91,3-2,-26-69,56 120,-73-230,36 127,44 202,5 190,-53-19,33-188,18-60,1 0,0-1,0 1,0 0,-1-1,1 1,0 0,0-1,0 1,0-1,0 0,0 1,0-1,0 0,0 1,0-1,0 0,0 0,0 0,0 0,0 0,0 0,0 0,0 0,0-1,0 1,0 0,0-1,0 1,0-1,0 1,0-1,0 1,0-1,0 1,-1-1,1 0,0 0,0 1,-1-1,1 0,228-109,-58 71,27 12,-124 26,-74 1,1 0,-1-1,1 1,-1-1,0 1,1-1,-1 1,1-1,-1 0,0 1,0-1,1 1,-1-1,0 0,0 1,0-1,0 0,0 1,1-1,-1 0,0 1,-1-1,1 0,0 1,0-1,0 0,0 1,0-1,-1 1,1-1,0 0,-1 1,1-1,0 1,-1-1,1 1,-1-1,1 1,0-1,-1 1,1-1,-1 1,0 0,1-1,-1 1,1 0,-1-1,0 1,1 0,-1 0,1 0,-1-1,0 1,1 0,-1 0,0 0,1 0,-1 0,0 0,1 0,-1 1,0-1,1 0,-1 0,0 0,1 1,-1-1,0 0,-177-97,17-7,153 98,-26-19,0-2,2-1,1-1,2-2,-15-19,-73-136,117 186,4 10</inkml:trace>
  <inkml:trace contextRef="#ctx0" brushRef="#br0" timeOffset="11006.518">189 2361,'-3'11,"1"1,1 0,0 0,1 1,0-1,0 0,1 0,1 0,0 0,1 0,0-1,1 1,0-1,1 0,0 0,1 0,0-1,0 1,4 2,2 9,88 204,-46-74,-42-88,-12-65,-1 1,1-1,0 1,-1-1,1 1,0-1,-1 0,1 1,0-1,0 1,0-1,0 0,0 1,0-1,0 0,0 1,0-1,0 1,0-1,0 0,0 1,0-1,0 1,1-1,-1 0,0 1,0-1,1 1,-1-1,0 1,1-1,-1 1,1-1,-1 1,1-1,-1 1,1 0,-1-1,1 1,-1 0,1-1,-1 1,1 0,-1 0,1 0,0-1,-1 1,1 0,-1 0,1 0,0 0,-1 0,1 0,0 0,-1 0,1 0,-1 0,1 1,0-1,-1 0,1 0,-1 1,1-1,-1 0,1 1,-1-1,1 0,-1 1,1-1,0 1,31-182,75-270,-33 205,-74 245,-1 0,1 0,0 1,0-1,0 0,0 1,0-1,0 0,0 1,0-1,0 0,0 1,0-1,1 0,-1 1,0-1,0 0,1 1,-1-1,0 0,1 1,-1-1,1 1,-1-1,1 1,-1-1,1 1,-1-1,1 1,-1-1,1 1,0 0,-1-1,1 1,-1 0,1 0,0-1,-1 1,1 0,0 0,0 0,-1 0,1 0,0 0,-1 0,1 0,0 0,-1 0,1 0,0 1,-1-1,1 0,0 0,-1 1,1-1,0 0,-1 1,1-1,-1 1,1-1,-1 1,1-1,-1 1,1-1,-1 1,1-1,-1 1,1 0,6 11</inkml:trace>
  <inkml:trace contextRef="#ctx0" brushRef="#br0" timeOffset="22140.583">979 2756,'-4'0,"1"0,-1 0,0 0,0 0,0 0,0 1,0 0,1 0,-1 0,0 0,1 1,-1-1,0 1,1 0,0 0,0 0,-1 0,1 1,0-1,1 1,-1 0,0 0,1 0,0 0,0 0,0 1,0-1,0 1,0-1,1 1,0 0,-1 0,-6 9,-220 378,164-283,102-149,85-169,-107 179,3-11,2 2,2 1,2 0,1 2,20-21,-45 56,0 0,1 1,-1 0,0-1,0 1,1 0,-1-1,1 1,-1 0,1 0,-1 0,1 0,0 1,-1-1,1 0,0 1,0-1,-1 1,1 0,0-1,0 1,0 0,0 0,0 0,-1 0,1 1,0-1,0 0,0 1,0-1,-1 1,1 0,0 0,-1-1,1 1,-1 0,1 0,-1 1,1-1,-1 0,1 0,-1 1,0-1,0 1,0-1,0 1,0-1,0 1,0 0,0-1,-1 1,1 1,71 308,-42-199,-30-110,0-1,0 0,-1 0,1 0,-1 1,1-1,-1 0,1 0,-1 0,1 0,-1 0,0 0,0 0,0 0,1 0,-1 0,0 0,0-1,0 1,0 0,-1-1,1 1,0-1,0 1,0-1,0 1,-1-1,1 0,0 1,0-1,-1 0,1 0,0 0,0 0,-1 0,1 0,0-1,0 1,0 0,-1-1,1 1,0-1,0 1,0-1,0 1,-59-23,-189-114,204 123,28 15</inkml:trace>
  <inkml:trace contextRef="#ctx0" brushRef="#br0" timeOffset="22492.685">1432 2671,'-34'108,"20"-74,-167 358,70-138,109-231,8-23</inkml:trace>
  <inkml:trace contextRef="#ctx0" brushRef="#br0" timeOffset="22937.732">1459 3094,'-13'17,"1"1,1 0,0 1,2 0,0 0,1 1,1 0,0 1,-2 17,9-36,-1 1,1 0,0-1,0 1,0 0,0 0,0-1,1 1,-1 0,1-1,0 1,0 0,0-1,0 1,0-1,0 1,1-1,-1 0,1 0,-1 1,1-1,0 0,0-1,0 1,0 0,1 0,-1-1,0 1,1-1,-1 0,1 0,-1 0,1 0,-1 0,3 0,1 0,1 0,-1-1,1 0,-1 0,1-1,-1 1,1-1,-1-1,0 1,1-1,-1 0,0-1,0 1,3-3,134-108,-142 112,-1 0,1 0,0 0,0 0,0 1,0-1,-1 0,1 1,0-1,1 0,-1 1,0-1,0 1,0 0,0-1,0 1,0 0,1 0,-1-1,0 1,0 0,0 0,0 1,1-1,-1 0,0 0,0 0,0 1,0-1,0 1,0-1,1 1,-1-1,0 1,0-1,-1 1,1 0,0 0,0-1,0 1,0 0,-1 0,2 1,20 55,-10-22,-8-29,1-1,-1 0,1 0,0 0,0-1,0 1,1-1,-1 0,1-1,0 0,0 0,0 0,1 0,-1-1,1 0,-1-1,1 1,0-1,0 0,-1-1,1 0,0 0,0 0,0-1,-1 0,1-1,0 1,-1-1,1 0,-1-1,0 1,0-1,0-1,0 1,0-1,-1 0,1 0,-1-1,0 0,-1 1,5-7,0 0,-1-1,0 0,-1-1,0 0,-1 0,-1-1,0 1,0-1,-2 0,0 0,0-1,-1 1,-1-1,0 1,-1-1,-1 1,-2-9,-2-1,-2 6</inkml:trace>
  <inkml:trace contextRef="#ctx0" brushRef="#br0" timeOffset="23705.944">48 2022,'0'9,"26"-20,-20 8,130-32,64 16,-55 10,89-25,-233 34,-1 0,1 0,-1 0,1-1,0 1,-1 0,1 0,-1 0,1 0,0-1,-1 1,1 0,-1 0,1-1,-1 1,1-1,-1 1,1 0,-1-1,0 1,1-1,-1 1,0-1,1 1,-1-1,0 1,1-1,-1 1,0-1,0 1,0-1,0 0,1 1,-1-1,0 1,0-1,0 0,0 1,0-1,0 1,-1-1,1 0,0 1,0-1,0 1,0-1,-1 1,1-1,0 0,-1 1,1-1,0 1,-1 0,1-1,-1 1,1-1,-1 1,1 0,0-1,-1 1,0 0,1-1,-1 1,1 0,-1 0,1-1,-1 1,-42-25,39 23,-220-128,119 45,89 73</inkml:trace>
  <inkml:trace contextRef="#ctx0" brushRef="#br1" timeOffset="39561.789">2476 3687,'-127'8,"0"4,1 7,-114 31,142-28,-177 37,-649 117,788-161,-1-7,-68-6,193-2,8 1,0-1,0 0,-1 0,1 0,0 0,0-1,0 1,0-1,0 0,0 0,1-1,-1 1,0-1,0 0,1 0,-2-1,5 2,0-1,0 0,1 1,-1-1,0 1,1-1,0 0,-1 1,1 0,0-1,-1 1,1-1,0 1,0 0,0-1,0 1,1 0,-1 0,0 0,0 0,1 0,-1 0,1 0,-1 1,0-1,1 0,0 1,-1-1,1 1,-1 0,1-1,1 1,0-1,98-37,1 5,2 5,1 3,1 6,3 4,-103 14,155-28,0 8,2 6,0 8,0 6,1 8,12 9,-72 8,-104-24,-1 0,1 1,-1-1,1 0,-1 1,1-1,-1 1,1-1,0 1,-1-1,1 1,-1-1,1 1,0-1,0 1,-1-1,1 1,0-1,0 1,0 0,-1-1,1 1,0-1,0 1,0 0,0-1,0 1,0-1,1 1,-1 0,0-1,0 1,0-1,0 1,1-1,-1 1,0-1,0 1,1 0,-1-1,1 0,-1 1,0-1,1 1,-1-1,1 1,-1-1,1 0,-1 1,1-1,-1 0,1 0,-1 1,1-1,0 0,-1 0,1 0,-1 0,1 0,0 0,-1 0,1 0,-1 0,1 0,-55 13,48-12,-373 57,310-47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0 113,'1'-1,"0"0,0 0,0 0,0 0,0 1,0-1,1 0,-1 1,0-1,0 1,0-1,1 1,-1 0,0-1,1 1,-1 0,0 0,0 0,1 0,-1 0,0 0,1 0,-1 1,0-1,1 0,-1 1,0-1,0 1,0-1,1 1,-1 0,0-1,0 1,0 0,0 0,0 0,0 0,0 0,-1 0,1 0,0 0,0 0,-1 0,1 1,10 14,0 1,-2-1,0 2,-1 0,0 0,-2 0,0 1,-1 0,2 16,-6-28,21 81,-4 1,-4 1,0 53,-14-128,0 0,2 0,0 0,0 0,2 0,0-1,0 1,2-1,-1 0,3 1,-8-14,0 0,1 1,0-1,-1 0,1 0,0 0,-1 1,1-1,0 0,0 0,0 0,0 0,0-1,0 1,0 0,1 0,-1 0,0-1,0 1,0-1,1 1,-1-1,0 0,1 1,-1-1,0 0,1 0,-1 0,1 0,-1 0,0 0,1 0,-1 0,0-1,1 1,-1 0,0-1,0 1,1-1,-1 0,0 1,0-1,0 0,0 0,1 0,-1 1,-1-1,1 0,0-1,0 1,39-60,-20 9,-2-1,-3 0,-1-1,4-54,1 9,51-236,-48 253,-21 82,-1-1,0 1,0-1,1 1,-1 0,0-1,1 1,-1 0,1-1,-1 1,0 0,1 0,-1-1,1 1,-1 0,1 0,-1 0,0 0,1-1,-1 1,1 0,-1 0,1 0,-1 0,1 0,-1 0,1 0,-1 0,1 1,-1-1,1 0,-1 0,1 0,-1 0,0 1,1-1,-1 0,1 0,-1 1,0-1,1 0,-1 1,0-1,1 0,-1 1,0-1,1 1,-1-1,0 0,0 1,1-1,-1 1,0-1,0 1,0-1,0 1,0-1,0 1,7 12</inkml:trace>
  <inkml:trace contextRef="#ctx0" brushRef="#br0" timeOffset="667.222">677 620,'-28'26,"1"2,0 0,2 2,2 0,1 2,1 0,1 2,-8 22,21-42,9-25,8-26,8-2,1 1,3 1,0 1,3 1,1 1,2 0,116-110,-144 143,1 0,-1 0,1 0,-1 0,1 0,0 0,0 0,0 0,-1 0,1 0,0 1,0-1,0 0,0 0,0 1,0-1,0 1,1-1,-1 1,0 0,0-1,0 1,0 0,1 0,-1-1,0 1,0 0,1 0,-1 1,0-1,0 0,0 0,1 0,-1 1,0-1,0 1,0-1,0 1,0-1,0 1,0 0,0 0,0-1,0 1,0 0,0 0,0 0,-1 0,1 0,0 0,-1 0,1 0,5 141,-9-91,2 194,-37-277,33 28,-9-10,-1 1,0 1,-1 0,0 1,-1 0,0 2,-1 0,1 1,-2 0,1 2,-10-2,4 4</inkml:trace>
  <inkml:trace contextRef="#ctx0" brushRef="#br0" timeOffset="945.023">1298 480,'-29'33,"-14"16,-4 10,0-1,4-6,4-6,4-2,4-3,6-4,3-4,1-7,3-3,0-1,4 1,4 1,3-4</inkml:trace>
  <inkml:trace contextRef="#ctx0" brushRef="#br0" timeOffset="1430.601">1581 705,'-12'-4,"-1"2,0-1,0 2,1 0,-1 0,0 1,0 1,0 0,1 1,-1 0,0 1,1 0,0 1,0 0,0 1,0 1,1 0,-1 0,2 1,-7 6,-4-2,-69 58,90-69,-1 1,0 0,1-1,-1 1,1 0,-1-1,1 1,-1 0,1 0,0 0,-1-1,1 1,0 0,0 0,-1 0,1 0,0-1,0 1,0 0,0 0,0 0,0 0,0 0,1 0,-1-1,0 1,0 0,1 0,-1 0,0-1,1 1,-1 0,1 0,-1-1,1 1,-1 0,1-1,0 1,-1 0,1-1,0 1,-1-1,1 1,0-1,0 0,-1 1,1-1,0 0,0 1,0-1,0 0,-1 0,1 0,1 0,56 7,-45-7,69 20,-81-19,1-1,-1 1,1-1,0 1,-1 0,1-1,-1 1,0 0,1 0,-1 0,0 0,1 0,-1 1,0-1,0 0,0 0,0 1,0-1,0 1,0-1,-1 1,1-1,-1 1,1 0,-1-1,1 1,-1 0,0-1,0 1,0 0,0-1,0 1,0 0,0-1,0 1,-1 0,1-1,-1 1,1-1,-1 1,0-1,0 1,1-1,-1 1,0-1,0 1,-1-1,-83 63,52-45,26-15,-48 38,54-41,0 0,0-1,0 1,0 0,0 0,0 0,0 0,1 0,-1 1,0-1,1 0,-1 0,1 0,-1 0,1 1,0-1,0 0,-1 0,1 1,0-1,0 0,0 1,0-1,0 0,1 1,-1-1,0 0,0 0,1 1,-1-1,1 0,-1 0,1 0,0 0,-1 0,1 0,0 0,0 0,0 0,0 0,0 0,0 0,0 0,0-1,0 1,1 0,5 2,1-1,-1 0,1 0,0 0,-1-1,1 0,0-1,0 0,0 0,0-1,0 1,-1-2,1 1,0-1,-1 0,7-4,44-5,-35 9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9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0 141,'1'0,"-1"0,0 0,0 0,1 0,-1 0,0 0,0 0,1 0,-1 0,0 0,0 0,1 0,-1 0,0 0,0 0,1 0,-1 0,0-1,0 1,1 0,-1 0,0 0,0 0,0 0,1-1,-1 1,0 0,0 0,0 0,0-1,1 1,-1 0,0 0,0 0,0-1,0 1,0 0,0 0,0-1,0 1,0 0,0-1,0 1,0 0,0 0,0-1,0 1,0 0,0 0,0-1,0 1,0 0,0 0,0-1,0 1,0 0,-1 0,1 0,0-1,0 1,0 0,0 0,-1 0,36 4,-21-2,36 0,1-2,-1-2,1-2,13-6,154-3,-144-2,-113 3,-112-27,116 11,29 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18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22 144,'68'-57,"-51"45,1 1,0 1,1 1,0 1,0 0,1 1,0 2,0 0,0 1,1 0,0 2,-1 1,1 0,0 1,16 3,-33-2,0 0,0-1,0 1,0 0,-1 1,1-1,0 1,-1-1,1 1,-1 0,0 1,1-1,-1 0,0 1,-1 0,1 0,0 0,-1 0,1 0,-1 0,0 0,0 1,-1 0,1-1,0 1,-1 0,0-1,0 1,0 0,-1 0,1 0,-1 0,0 0,0 0,0 0,-1 0,0 3,-2 3,0 0,-1 0,0 0,0-1,-1 0,-1 0,1 0,-1-1,-1 1,0-1,0-1,0 1,-1-1,0-1,-6 4,-49 53,61-61,0-1,1 1,0-1,-1 1,1 0,0 0,0-1,0 1,0 0,0 0,0 0,0 0,1 1,-1-1,1 0,-1 0,1 0,0 0,0 0,0 1,0-1,0 0,1 0,-1 0,1 0,-1 0,1 1,0-1,0 0,0-1,0 1,0 0,0 0,0 0,1-1,-1 1,1 0,-1-1,1 1,0-1,-1 0,1 0,0 1,0-1,0 0,0-1,2 2,39 19,-27-15,0 2,0 0,-1 0,1 2,-2 0,0 1,0 0,-1 1,5 5,-16-14,1 1,-1-1,0 0,0 1,0-1,-1 1,1-1,-1 1,0 0,0 0,0 0,-1-1,1 1,-1 0,0 0,0 0,0 0,-1 0,1 0,-1 0,0-1,0 1,0 0,-1 0,1-1,-1 1,0-1,0 0,0 1,0-1,-1 0,1 0,-1 0,0-1,0 1,-1 1,-10 7,1 0,-2-1,1 0,-1-1,0-1,-1 0,-12 3,-10 3,-1-2,0-1,-1-2,0-2,0-2,-1-1,-38-2,29-3,49 0,12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69 172,'16'167,"-10"-123,-3 0,-2 1,-2-1,-1 1,-3-1,-6 24,10-61,-7 164,-13-92,14-102,7-26,0 24</inkml:trace>
  <inkml:trace contextRef="#ctx0" brushRef="#br0" timeOffset="712.784">12 256,'-2'-4,"0"0,1 0,-1-1,1 1,0-1,0 1,1-1,-1 1,1-1,0 1,0-1,0 1,1-1,0 1,-1-1,2 1,-1-1,0 1,1 0,0 0,0 0,0 0,1 0,-1 0,1 0,0 1,0-1,0 1,0 0,8-7,-1 1,1 0,1 1,-1 0,1 0,1 2,-1-1,13-3,1-1,0 1,1 2,-1 1,2 0,-1 2,0 2,1 0,0 2,15 1,-39 0,0 0,0 1,-1 0,1-1,0 2,-1-1,1 0,0 1,-1-1,0 1,1 0,-1 0,0 0,0 1,0-1,0 1,-1-1,1 1,-1 0,1 0,-1 0,0 1,0-1,-1 0,1 1,-1-1,1 1,-1 0,0-1,-1 1,1 0,0 0,-1 0,0-1,0 3,0 4,-1 1,0-1,0 1,-1-1,0 0,-1 0,0 0,-1 0,0 0,-1-1,0 1,-3 4,-102 93,32-40,76-65,0-1,0 0,1 1,-1-1,1 1,-1 0,1 0,0-1,-1 1,1 0,0 0,0 0,1 0,-1 0,0 0,1 0,-1 1,1-1,-1 0,1 0,0 0,0 1,0-1,0 0,1 0,-1 0,1 1,-1-1,1 0,0 0,-1 0,1 0,0 0,0 0,1 0,-1 0,0-1,1 1,-1 0,1-1,-1 1,1-1,0 0,0 1,-1-1,1 0,0 0,0 0,0 0,0 0,1-1,-1 1,0-1,141 39,-122-36,-1 1,0 0,0 2,-1 0,0 1,0 1,0 1,-1 0,-1 2,10 6,-23-13,0 0,-1 0,1 1,-1-1,0 1,0 0,0 0,-1 0,0 0,0 1,0-1,0 1,-1-1,0 1,0-1,-1 1,1 0,-1-1,0 1,-1 0,0-1,1 1,-2-1,1 1,-1-1,0 1,0-1,0 0,-1 0,1 0,-1 0,-1 0,1-1,-1 1,1-1,-1 0,-1 0,1-1,-1 1,-15 13,-2-1,0-1,-1 0,0-2,-1-1,-1-1,0-1,0-1,-1-1,0-2,0 0,-1-2,1-1,-1-1,-6-1,-45-18,59 4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1 103,'16'-9,"1"1,0 0,1 1,0 1,0 1,0 1,0 0,1 1,0 1,-1 1,1 1,0 0,32-2,90-22,-28 4,-99 23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17,'29'-4,"14"-3,4 1,0 6,-4 3,-4 1,-4 0,-4-1,-1-1,-2-1,0 0,-1-1,-4 0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4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1 187,'209'-20,"2"10,129 12,-443-24,-42-13,127 26</inkml:trace>
  <inkml:trace contextRef="#ctx0" brushRef="#br0" timeOffset="-2083.412">283 413,'29'42,"-1"1,-3 1,-2 1,-1 1,-3 1,-1 1,120 461,-123-481,-15-28,0 1,0-1,1 0,-1 1,0-1,0 0,1 1,-1-1,0 0,1 1,-1-1,0 0,1 0,-1 0,0 1,1-1,-1 0,1 0,-1 0,0 0,1 0,-1 1,1-1,-1 0,0 0,1 0,-1 0,1 0,-1-1,0 1,1 0,-1 0,1 0,-1 0,0 0,1 0,-1-1,1 1,-1 0,0 0,1-1,-1 1,0 0,1 0,-1-1,0 1,0 0,1-1,-1 1,0 0,0-1,0 1,0-1,1 1,-1 0,0-1,0 1,0-1,0 1,0 0,0-1,0 1,0-1,0 1,0-1,0 1,0 0,0-1,-1 1,13-128,-8 96,10-85,6-1,12-29,44-105,-52 219,-15 28</inkml:trace>
  <inkml:trace contextRef="#ctx0" brushRef="#br0" timeOffset="-1495.069">961 1034,'-147'264,"122"-192,46-94,99-150,41-11,-160 182,0-1,0 1,0-1,-1 1,1-1,1 1,-1 0,0 0,0 0,0 0,0 0,1 0,-1 0,1 0,-1 0,1 0,-1 1,1-1,-1 1,1-1,-1 1,1-1,0 1,-1 0,1 0,0 0,-1 0,1 0,0 0,-1 0,1 1,-1-1,1 1,0-1,-1 1,1-1,-1 1,1 0,-1 0,0 0,1 0,-1 0,0 0,1 1,1 11,0 0,-1 1,0 0,-1-1,-1 1,0 0,-1 0,0-1,-1 1,-4 13,3-12,-1 1,0 0,1 0,1 1,1-1,0 1,1 0,1-1,1 11,12 46,-21-101,0 10,-2 0,0 0,-2 1,1 0,-2 0,0 1,-1 1,-1 0,0 1,-1 1,-5-3,17 13,-1 1,0-1,0 1,0 0,0 1,0-1,-1 1,1 0,-1 0,1 0,0 0,-1 1,1 0,-1-1,-3 2,-15 3</inkml:trace>
  <inkml:trace contextRef="#ctx0" brushRef="#br0" timeOffset="-1247.337">1722 893,'-24'38,"-12"18,-11 9,-1 2,-2 1,2-3,5-2,4-8,5-8,3-7,2-5,6-5,2-2,5-1,9-5,7-11,2-8</inkml:trace>
  <inkml:trace contextRef="#ctx0" brushRef="#br0" timeOffset="-830.547">1751 1231,'-9'12,"-2"2,0 0,1 0,0 1,1 0,1 1,1 0,0 0,1 0,0 1,2 0,-3 12,7-27,0 0,0-1,0 1,0 0,0 0,1-1,-1 1,0 0,1 0,-1-1,1 1,-1-1,1 1,0 0,0-1,0 0,0 1,0-1,0 1,0-1,0 0,1 0,-1 0,1 0,-1 0,0 0,1 0,-1 0,1 0,0-1,-1 1,1-1,0 1,-1-1,1 1,0-1,0 0,-1 0,1 0,0 0,-1 0,1-1,0 1,0 0,-1-1,1 1,1-1,79-29,-45 10,-1-1,-1-2,-1-1,15-15,-48 38,0 0,-1-1,1 1,0 0,-1 0,1 0,0-1,0 1,0 0,0 0,0 0,0 1,0-1,0 0,1 0,-1 0,0 1,0-1,1 1,-1-1,0 1,1-1,-1 1,0 0,1 0,-1 0,0 0,1 0,-1 0,1 0,-1 0,0 0,1 1,-1-1,0 0,1 1,-1-1,0 1,1 0,-1-1,0 1,0 0,0 0,0 0,0 0,0 0,0 0,0 0,0 0,10 59,-11-53,0-1,0 0,1 0,0 1,0-1,1 0,0 0,0 0,0 0,1 0,-1-1,1 1,1-1,-1 1,1-1,0 0,0-1,1 1,2 2,-2-4,0 0,1-1,-1 1,0-1,1 0,-1-1,1 0,0 0,-1 0,1 0,0-1,-1 0,1 0,0 0,0-1,-1 0,1 0,-1-1,1 1,-1-1,1 0,-1-1,0 1,0-1,0 0,4-4,2 0,0-1,0-1,-1 0,0-1,-1 1,0-2,0 1,-1-2,0 1,-1-1,-1 0,-4 9,2-3,-1 0,1 0,-1 0,0-1,-1 1,1-1,-1 0,-1 0,1 0,-1 0,0 0,-1 0,0 0,0-1,0 1,-1 0,0 0,0 0,-2-4,-7-2</inkml:trace>
  <inkml:trace contextRef="#ctx0" brushRef="#br0" timeOffset="1405.987">2569 893,'219'-40,"-143"29,1 5,1 2,-1 4,15 5,-1 11,-67-11</inkml:trace>
  <inkml:trace contextRef="#ctx0" brushRef="#br0" timeOffset="1655.02">2993 470,'-15'33,"-4"21,-4 6,2 3,4-5,6-3,4-6,3-1,3-5,1-4,1-4,0-4,0-6</inkml:trace>
  <inkml:trace contextRef="#ctx0" brushRef="#br0" timeOffset="1970.368">3585 554,'16'171,"-15"-124,3 0,1-1,3 0,1 0,3-1,1-1,3 1,34 21,-49-65,1 0,0 0,0 0,-1 0,1 0,0 0,0-1,0 1,0-1,0 1,0-1,0 0,0 0,0 0,0 0,1 0,-1 0,0 0,0-1,0 1,0-1,0 1,0-1,-1 0,1 0,0 0,0 0,0 0,-1 0,1 0,-1-1,1 1,-1-1,1 1,-1-1,0 1,1-2,13-19,-1 0,-2-1,0 0,-1-1,-2 0,0 0,-1-2,4-8,25-84,49-111,-74 207,0-4,1 0,1 2,2-1,0 2,1 0,2 1,0 1,1 0,7-3,-12 13</inkml:trace>
  <inkml:trace contextRef="#ctx0" brushRef="#br0" timeOffset="3636.997">3557 272,'2'-5,"1"0,0-1,0 1,1 1,-1-1,1 0,0 1,0 0,1 0,-1 0,1 0,0 1,0 0,0 0,0 0,0 0,1 1,-1 0,1 0,0 1,0-1,-1 1,1 1,1-1,244-3,-252 3,1 1,0-1,-1 0,1 1,0-1,-1 1,1-1,0 1,0-1,0 0,0 1,0-1,0 0,0 1,0-1,0 0,0 1,0-1,0 0,0 1,0-1,0 1,1-1,-1 0,0 1,0-1,1 1,-1-1,0 1,1-1,-1 1,1-1,-1 1,1-1,-1 1,1-1,-1 1,1 0,-1-1,1 1,-1 0,1 0,0-1,-1 1,1 0,0 0,-1 0,1 0,-1 0,1 0,0 0,-1 0,1 0,0 0,-1 0,1 0,0 0,-1 1,1-1,-1 0,1 0,0 1,-1-1,-213-115,168 76,43 29</inkml:trace>
  <inkml:trace contextRef="#ctx0" brushRef="#br0" timeOffset="4423.854">4291 695,'-2'6,"1"0,0 0,0 0,1 1,0-1,0 0,0 0,1 1,0-1,0 0,1 0,-1 0,1 0,1 0,-1 0,1-1,0 1,0-1,0 0,1 0,0 0,0 0,1 0,-1-1,1 0,0 0,0 0,0-1,0 1,1-1,-1-1,1 1,4-2,0-1,0 0,1-1,-1 0,-1 0,1-1,0 0,0-1,-1 0,1-1,-1 0,0 0,0-1,0 0,5-5,15-6,-25 15,0 0,1 0,-1 1,0-1,1 1,-1 0,0 0,1 1,-1-1,0 1,0 0,1 0,-1 0,0 1,0-1,0 1,0 0,0 1,40 10,-38-13,0 0,0 0,0-1,-1 0,1 0,0-1,0 1,-1-1,1-1,-1 1,0-1,0 0,0 0,0 0,0-1,-1 0,1 1,-1-2,0 1,0 0,0-1,2-5,-3-18,-10 19</inkml:trace>
  <inkml:trace contextRef="#ctx0" brushRef="#br0" timeOffset="4740.316">5363 526,'-15'7,"0"1,0 1,1 0,1 1,0 1,0 0,1 0,0 1,-7 9,-8 8,-185 174,32-49,175-150,-12 8,-1 1,2 1,0 0,0 1,2 1,-9 12,15-12,7-3</inkml:trace>
  <inkml:trace contextRef="#ctx0" brushRef="#br0" timeOffset="5251.881">5419 836,'-49'13,"0"2,0 2,2 1,0 3,2 2,-4 5,49-28,-37 28,36-28,1 1,-1-1,1 1,-1-1,1 1,-1-1,1 1,-1-1,1 1,0-1,-1 1,1 0,0-1,-1 1,1 0,0-1,0 1,0 0,-1 0,1-1,0 1,0 0,0-1,0 1,0 0,0 0,1-1,-1 1,0 0,0-1,0 1,1 0,-1-1,0 1,1 0,-1-1,1 1,-1-1,0 1,1-1,-1 1,1-1,0 1,-1-1,1 1,-1-1,1 0,0 1,-1-1,1 0,0 1,-1-1,1 0,0 0,-1 0,1 0,0 0,0 0,51 10,32 14,-83-23,1 1,-1-1,0 0,0 1,1 0,-1-1,0 1,0 0,-1-1,1 1,0 0,0 0,-1 0,0 0,1 0,-1 0,0 0,0 0,0 0,0-1,0 1,0 0,0 0,-1 0,1 0,-1 0,1 0,-1 0,0-1,0 1,0 0,0 0,0-1,0 1,-1-1,-46 55,-23 12,71-67,-1 0,0-1,1 1,-1 0,1 0,-1 0,1 0,0 0,-1-1,1 1,0 0,0 0,-1 0,1 0,0 0,0 0,0 0,0 0,0 0,1 0,-1 0,0 0,0 0,0 0,1 0,-1 0,1-1,-1 1,1 0,-1 0,1 0,-1 0,1-1,0 1,-1 0,1-1,0 1,-1 0,1-1,0 1,0-1,0 1,0-1,0 0,0 1,-1-1,1 0,0 0,0 1,0-1,0 0,0 0,0 0,0 0,0 0,1-1,59 4,87-30,-124 24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3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0 197,'14'-2,"0"-1,-1 0,1-1,-1-1,0 0,0 0,-1-2,1 1,2-4,-1 0,0 0,-1-1,0 0,-1-1,0 0,-1-1,-1 0,0-1,4-8,-9 15,-5 7,0-1,0 0,0 1,1-1,-1 1,0-1,0 1,1-1,-1 1,0-1,1 1,-1-1,0 1,1-1,-1 1,1-1,-1 1,1 0,-1-1,1 1,-1 0,1 0,-1-1,1 1,-1 0,1 0,0 0,-1-1,1 1,-1 0,1 0,0 0,-1 0,1 0,-1 0,1 1,0-1,-1 0,1 0,-1 0,1 0,-1 1,1-1,0 0,-1 1,1-1,-1 0,0 1,1-1,-1 0,1 1,-1-1,1 1,-1-1,0 1,1-1,-1 1,0-1,13 39,-11-32,36 135,-7 2,-5 1,-5 21,-19-135,-1-1,-1 1,-1-1,-2 1,-2-1,0 0,-2 0,-1-1,-2 0,-1 0,-1-1,-1-1,-1 0,-2-1,0 0,-2-1,-1-1,-16 15,32-35,0-1,0 0,-1-1,1 1,-1 0,0-1,0 0,0 0,0 0,0-1,0 1,0-1,0 0,-1 0,1 0,0-1,-1 1,1-1,0 0,-1 0,1-1,-1 1,1-1,0 0,0 0,-1-1,1 1,0-1,0 0,0 0,1 0,-1-1,0 1,1-1,0 0,-1 0,1 0,0 0,1-1,-1 1,-1-3,-2-2,1-1,1 1,-1-1,2 0,-1 0,1 0,0 0,1 0,0-1,1 1,-1-1,2 1,0-1,0 0,0 1,1-1,1 0,0 1,0 0,1-1,0-1,6-15,2-1,0 2,1-1,2 2,1 0,12-16,-22 30,1 0,1 1,0 0,0 0,0 0,1 1,1 0,-1 1,1 0,0 0,1 1,0 0,0 0,0 1,1 1,-1 0,1 0,0 1,0 1,0-1,1 2,-1 0,0 0,1 1,-1 0,1 1,4 1,3 4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4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0 287,'369'-283,"-367"282,0 0,1 1,-1-1,0 1,1 0,-1 0,1-1,-1 2,0-1,1 0,-1 0,0 1,1-1,-1 1,0 0,0 0,0 0,1 0,-1 0,0 0,0 0,0 1,-1-1,1 1,0 0,-1-1,1 1,-1 0,1 0,-1 0,0 0,1 0,-1 0,-1 0,1 1,0-1,0 0,-1 0,1 1,-1-1,0 0,0 1,1-1,-2 0,1 1,0 0,7 18,6 11,1-1,1 0,1-1,2-1,16 20,-20-34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5:14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141 430,'67'-1,"180"13,-166-2,1-4,-1-3,12-4,-92 1,-1 1,1-1,0 0,-1 0,1 1,0-1,-1 0,1 0,0 0,-1 0,1 1,0-1,-1 0,1 0,0-1,0 1,-1 0,1 0,0 0,-1 0,1-1,0 1,-1 0,1 0,0-1,-1 1,1-1,-1 1,1 0,-1-1,1 1,-1-1,1 1,-1-1,1 0,-1 1,0-1,1 1,-1-1,0 0,0 1,1-1,-1 0,0 1,0-1,0 0,0 1,0-1,0 0,0 0,0 1,0-1,0 0,-27-31,-112-88,140 120,-1 0,1 0,-1 0,0 0,1 0,-1 0,1 0,-1-1,0 1,1 0,-1 0,1 0,-1 0,0-1,1 1,-1 0,0 0,1-1,-1 1,0 0,0 0,1-1,-1 1,0 0,0-1,1 1,-1-1,0 1,0 0,0-1,0 1,0 0,0-1,1 1,-1-1,0 1,0 0,0-1,0 1,0-1,-1 1,1 0,0-1,0 1,0-1,0 1,0 0,0-1,-1 1,1 0,0-1,0 1,-1 0,1-1,0 1,0 0,-1-1,1 1,0 0,-1 0,1 0,0-1,-1 1,1 0,13 3</inkml:trace>
  <inkml:trace contextRef="#ctx0" brushRef="#br0" timeOffset="39906.33">6548 3394,'5'-12,"1"1,1 0,0 0,1 1,0 0,0 0,1 1,0 0,1 0,0 1,0 0,1 1,0 0,0 1,1 0,-1 1,1 0,1 1,-1 0,0 1,1 1,0 0,0 0,1 1,-10 0,0 1,0-1,0 1,0 0,0 0,0 0,0 1,0-1,0 1,0 0,-1 0,1 0,0 1,0-1,-1 1,1 0,-1 0,1 0,-1 0,0 1,0-1,0 1,0 0,0 0,-1 0,1 0,-1 1,0-1,0 1,0-1,0 1,-1 0,0 0,1-1,-1 1,-1 0,1 0,0 0,-1 0,0 0,0 0,0 0,-1 0,1 0,-1 3,-7 14,0 1,-1-1,0 0,-2-1,-1 0,0-1,-5 4,-4 10,-48 69,29-45,3 2,2 1,-25 62,57-117,0 1,1 0,-1 0,1 0,1 0,-1 0,1 0,1 1,-1-1,1 0,0 1,0-1,0 0,1 1,0-1,1 0,-1 0,1 0,0 0,1 0,0 0,0 0,0-1,0 0,1 1,0-1,0 0,0-1,0 1,1-1,0 0,0 0,0 0,1-1,-1 0,6 3,-4-3,1 0,-1 0,1-1,0 0,-1 0,1-1,0 0,0 0,0-1,1 0,-1 0,8-2,8-4</inkml:trace>
  <inkml:trace contextRef="#ctx0" brushRef="#br0" timeOffset="40226.145">7366 3195,'-15'52,"-36"127,-22 154,61-267,5-31,1-1,2 1,2 1,1-1,1 10,0-43,0-1,0 1,0-1,1 1,-1 0,0-1,1 1,-1-1,1 1,-1 0,1-1,-1 0,1 1,0-1,0 1,0-1,0 0,0 0,0 1,0-1,1 0,-1 0,0 0,1 0,-1 0,0-1,1 1,-1 0,1-1,-1 1,1-1,0 1,-1-1,2 0,15 1</inkml:trace>
  <inkml:trace contextRef="#ctx0" brushRef="#br0" timeOffset="40557.336">7761 3224,'-36'49,"19"-28,0 1,1 1,1 0,1 1,1 1,2 0,0 1,-2 11,12-33,0 1,0 0,1-1,-1 1,1 0,0-1,0 1,1 0,-1-1,1 1,0 0,0-1,1 1,-1-1,1 0,0 1,0-1,1 0,-1 0,1 0,0-1,0 1,0-1,0 1,1-1,-1 0,1 0,0-1,0 1,0 0,6 2,0-1,0 0,0 0,0-1,1 0,-1-1,1 0,0-1,-1 0,1 0,0-1,7-1,-1-1,0-1,0-1,-1 0,0-2,0 1,0-2,-1 0,0-1,0 0,0-1,-2-1,1 0,-1-1,0-1,-1 0,-1 0,0-1,-1-1,0 0,-1 0,0-1,-1 0,-1 0,5-15,-11 21,0 1,0 0,-1-1,0 1,0-1,-1 1,0 0,-1 0,0-1,0 1,-1 0,1 1,-2-1,1 0,-1 1,-1 0,1 0,-1 0,0 0,-1 1,1 0,-1 0,-1 0,1 1,-1 0,0 0,0 1,0 0,-1 0,1 0,-1 1,0 0,0 1,0 0,0 0,0 1,-1 0,1 0,-1 1,1 0,0 0,-1 1,-6 2,-2 0,0 2,1 0,-1 1,1 1,0 0,1 1,0 1,0 0,1 1,-4 4,-15 10</inkml:trace>
  <inkml:trace contextRef="#ctx0" brushRef="#br0" timeOffset="40892.094">7930 3704,'-1'1,"-19"12,0 1,1 1,1 0,0 2,1 0,1 1,1 0,0 1,1 1,-10 21,23-39,-1 0,1 1,0-1,0 1,1 0,-1-1,0 1,1 0,0-1,-1 1,1 0,0-1,1 1,-1 0,0 0,1-1,-1 1,1 0,0-1,0 1,0-1,0 1,1-1,-1 0,0 1,1-1,0 0,0 0,-1 0,1 0,0 0,1-1,-1 1,0 0,0-1,1 0,-1 1,1-1,-1 0,1 0,1 0,7 2,0-1,1 0,-1 0,0-2,0 1,1-1,-1-1,0 0,7-1,1-2,1 0,-1-2,1 0,-1-1,-1-1,0 0,9-7,-20 11,-1 0,1 0,-1-1,0 1,0-2,-1 1,1-1,-1 1,-1-1,1-1,-1 1,0-1,0 1,-1-1,0 0,0-1,0 1,-1 0,-1-1,1 1,-1-2,-1 3,0 0,0-1,-1 1,0 0,0 0,0 0,-1 0,0 0,0 0,0 0,-1 1,0-1,0 1,0 0,-1 0,0 0,0 0,0 0,-1 1,1 0,-1 0,0 0,0 1,-6-4,-6-2,0 0,-1 1,0 1,-1 0,1 2,-1 0,-7-1,-15-1</inkml:trace>
  <inkml:trace contextRef="#ctx0" brushRef="#br0" timeOffset="-14640.454">3217 2293,'-3'-2,"0"1,-1 0,1 0,-1 0,1 0,-1 0,0 1,1-1,-1 1,0 0,1 0,-1 1,0-1,1 1,-1 0,0 0,1 0,-1 0,1 0,0 1,-1 0,1 0,0 0,0 0,0 0,0 0,1 1,-1-1,1 1,-1 0,0 1,-9 5,-33 26,-3-3,0-1,-2-3,-38 15,-8-15,135-29,0 3,-1 0,1 3,-1 1,0 2,-1 2,0 1,0 2,22 12,-4-4,0-3,2-1,41 4,14-5,-111-15,0-1,0 1,0-1,1 1,-1-1,0 0,1 0,-1 0,0 0,1 0,-1 0,0 0,1 0,-1 0,0-1,1 1,-1 0,0-1,0 1,0-1,1 0,-1 1,0-1,0 0,0 0,0 1,0-1,0 0,0 0,0 0,-1 0,1 0,0-1,0 1,-1 0,1 0,-1 0,1-1,-1 1,0 0,1 0,-1-1,0 1,0 0,0-1,0 1,0 0,0-1,0 1,0 0,-1-1,1 1,0 0,-1 0,1-1,-1 1,0 0,1 0,-1 0,0 0,0 0,1 0,-1 0,0 0,0 0,0 0,0 0,-1 0,-101-87,33 35,24 17,41 34,-1-1,1 0,0 0,0-1,0 1,0-1,1 0,-1 0,1-1,0 1,0-1,1 0,0 0,-1 0,2-1,-1 1,1-1,-1 0,1 1,1-1,-1 0,1 0,0 0,1 0,-1 0,1 0,1-1,3-11</inkml:trace>
  <inkml:trace contextRef="#ctx0" brushRef="#br0" timeOffset="-2221.697">0 2208,'226'-17,"21"5,-182 13,161 27,395-28,-396-29,57 30,-111 26,307-26,-353 16,77 6,-171-20,-38-23,-21-2,2-1,1-1,1-1,1-1,1-1,2-1,-10-18,30 44,-1 0,1 1,0-1,0 0,-1 1,1-1,-1 0,1 1,-1-1,0 1,0-1,0 1,0-1,0 1,0 0,0-1,0 1,0 0,-1 0,1 0,0 0,-1 0,1 0,-1 0,1 0,-1 1,1-1,-1 0,0 1,1 0,-1-1,0 1,1 0,-1 0,0 0,0 0,1 0,-1 0,0 0,1 1,-1-1,0 1,1-1,-1 1,1-1,-1 1,1 0,-1 0,1 0,-1 0,1 0,0 0,-1 0,1 1,-41 123,17-37,11-37,-1 0,-3-1,-1-1,-3-1,-14 21,17-23,48-62,186-142,-187 138,91-45,-102 64,-3 4</inkml:trace>
  <inkml:trace contextRef="#ctx0" brushRef="#br0" timeOffset="-518.701">311 882,'-5'-7,"17"22,18 63,-3 2,12 65,-23-79,3 0,2-2,3 0,26 46,-3-48,-46-61,1 0,-1 0,1 0,-1 0,1 0,0 0,-1 0,1-1,0 1,-1-1,1 1,0-1,0 0,0 0,0 0,-1 0,1 0,0 0,0 0,0-1,-1 1,1 0,0-1,0 0,-1 1,1-1,0 0,-1 0,1 0,-1 0,1 0,-1 0,0-1,1 1,-1 0,0-1,0 1,0-1,1 0,9-16,-2 0,1 0,-2-1,-1 0,0-1,-1 1,-1-1,-1 0,-1-1,0-5,1 2,27-216,-31 235,-1 0,1 0,0 0,0 0,1 0,0 0,-1 1,2-1,-1 0,0 1,1-1,0 0,0 1,0 0,1-1,-1 1,1 0,0 1,0-1,1 0,2-2,10-2</inkml:trace>
  <inkml:trace contextRef="#ctx0" brushRef="#br0" timeOffset="643.713">1100 1192,'0'22,"-1"-10,0 0,0 1,1-1,1 0,0 1,1-1,0 0,1 0,1 0,0 0,0-1,1 1,0-1,1 0,0-1,3 3,-8-11,1 0,0-1,0 1,0-1,0 1,0-1,0 0,0 1,1-1,-1 0,0 0,1-1,-1 1,0 0,1-1,-1 0,1 1,-1-1,1 0,-1 0,1-1,-1 1,1 0,-1-1,1 1,-1-1,0 0,1 0,-1 0,0 0,1-1,70-52,-43 28,-29 25,1-1,-1 1,1 0,-1 0,1 0,-1 0,1 0,0 0,-1 0,1 0,0 1,0-1,0 1,-1-1,1 1,0 0,0-1,0 1,0 0,0 0,0 1,0-1,-1 0,1 1,0-1,0 1,0-1,0 1,-1 0,1 0,0 0,-1 0,1 0,-1 0,1 0,-1 1,0-1,1 0,-1 1,0-1,0 1,0-1,0 1,0 0,0 0,0 1,0-1,0 0,1 1,-1-1,1 0,0 0,-1 0,1 0,0 0,0 0,0-1,0 1,0-1,1 1,-1-1,0 0,1 0,-1 0,1 0,-1 0,1-1,0 1,-1-1,1 1,-1-1,1 0,0 0,-1-1,1 1,0 0,-1-1,1 1,-1-1,1 0,-1 0,1 0,-1 0,0 0,1-1,-1 1,0-1,0 0,0 1,0-1,1-1,27-59,-22 44</inkml:trace>
  <inkml:trace contextRef="#ctx0" brushRef="#br0" timeOffset="910.391">2117 966,'-486'543,"369"-412,107-113,3-1</inkml:trace>
  <inkml:trace contextRef="#ctx0" brushRef="#br0" timeOffset="1477.168">2230 1390,'-55'-17,"24"21,0 2,0 1,0 1,1 2,1 1,0 1,-15 10,42-22,1 0,-1 0,0 0,1 1,-1-1,1 1,-1-1,1 1,-1 0,1-1,-1 1,1 0,0 0,-1 0,1 0,0 0,0 0,0 1,0-1,0 0,0 1,0-1,0 0,0 1,1-1,-1 1,1-1,-1 1,1-1,-1 1,1 0,0-1,0 1,0 0,0-1,0 1,0-1,0 1,1 0,-1-1,0 1,1-1,-1 1,1-1,0 1,-1-1,1 1,0-1,0 0,0 1,0-1,0 0,0 0,1 1,154 34,-155-36,0 1,1-1,-1 1,0-1,0 1,0-1,0 1,0 0,0-1,0 1,0 0,-1 0,1 0,0 0,0 0,-1 0,1 0,0 0,-1 0,1 0,-1 0,1 1,-1-1,0 0,0 0,1 0,-1 1,0-1,0 0,0 0,0 0,0 1,-1-1,1 0,0 0,-1 0,1 1,0-1,-1 0,1 0,-1 0,0 0,1 0,-1 0,0 0,0 0,1 0,-1 0,0-1,0 1,-1 0,-53 38,54-38,-14 7,11-7,-1 0,1 0,-1 1,1-1,0 1,-1 0,1 1,0-1,0 1,1-1,-1 1,0 0,1 1,0-1,0 1,0-1,0 1,0 0,1 0,0 0,0 0,0 1,0-1,1 1,-1-1,1 1,0-1,0 1,1 0,0-1,0 1,0 0,0-1,1 1,0 1,2-1,1 1,0-1,0-1,1 1,0-1,0 1,0-1,0-1,0 1,1-1,0 0,-1 0,1 0,0-1,0 0,1 0,-1-1,0 0,1 0,-1 0,1-1,-1 0,0 0,1 0,-1-1,1 0,-1-1,0 1,0-1,1 0,1-2,17-3</inkml:trace>
  <inkml:trace contextRef="#ctx0" brushRef="#br0" timeOffset="25071.649">3161 2293,'0'369,"28"-144,-17-67,-3-117,-1 0,-3 0,-1 0,-2 1,-5 39,2 10,2 361,29-226,-30 496,1-62,-27-490,26 281,-27-253,28 282,-11-339,1-76,3 1,3 1,2-1,6 30,-2 24,-20 3,12-84,1 0,2 1,1-1,2 1,3 8,-1 35,-2 160,5-286,1 14</inkml:trace>
  <inkml:trace contextRef="#ctx0" brushRef="#br0" timeOffset="26419.174">3838 3224,'19'6,"0"-2,0 0,0-1,0 0,0-2,1 0,-1-2,0 0,1-1,14-4,193-24,-214 27,0 0,0 1,0 1,0 0,0 0,0 2,0-1,0 2,0 0,0 0,1 2,-14-4,-1 0,1 0,0 1,0-1,0 0,-1 0,1 1,0-1,0 0,0 1,0-1,0 0,-1 1,1-1,0 0,0 1,0-1,-20-10,0-2,1 0,0-1,1 0,0-2,1 0,1-1,0-1,2-1,0 0,-4-6,3 0</inkml:trace>
  <inkml:trace contextRef="#ctx0" brushRef="#br0" timeOffset="-14059.784">3895 3619,'0'0,"0"0,1 1,-1-1,0 0,1 0,-1 1,1-1,-1 0,0 0,1 0,-1 0,1 0,-1 0,0 1,1-1,-1 0,1 0,-1 0,0 0,1 0,-1-1,1 1,-1 0,0 0,1 0,-1 0,1 0,-1-1,0 1,1 0,-1 0,0 0,1-1,-1 1,0 0,1-1,-1 1,0 0,0-1,1 1,-1 0,0-1,0 1,0 0,1-1,-1 1,0-1,0 1,0 0,0-1,0 1,0-1,0 1,0-1,0 1,20 34,57 298,-20-126,-57-207,0 0,0 0,1 0,-1 1,0-1,1 0,-1 0,1 1,-1-1,1 0,-1 1,1-1,-1 0,1 1,0-1,-1 1,1-1,0 1,0-1,-1 1,1 0,0-1,0 1,0 0,-1 0,1-1,0 1,0 0,0 0,0 0,0 0,-1 0,1 0,0 0,0 1,0-1,0 0,-1 0,1 1,0-1,0 0,0 1,-1-1,1 1,0-1,-1 1,1-1,0 1,-1-1,1 1,-1 0,1-1,-1 1,1 0,-1 0,1-1,-1 1,0 0,1 0,-1 0,0-1,0 1,0 0,0 0,0 1,19-46,-3 0,-1-1,-3-1,6-37,0 2,62-242,-70 303,-1 5</inkml:trace>
  <inkml:trace contextRef="#ctx0" brushRef="#br0" timeOffset="-13441.545">4516 4015,'-7'9,"-33"45,3 1,2 3,2 1,1 5,3 26,82-203,-27 59,2 1,3 1,24-29,-54 79,0-1,0 0,0 1,1-1,-1 1,1-1,0 1,0 0,0 0,0 0,0 0,0 0,0 0,1 0,-1 1,1-1,-1 1,1 0,0-1,-1 1,1 1,0-1,0 0,0 1,-1-1,1 1,0 0,0 0,0 0,0 0,0 1,0-1,0 1,-1-1,1 1,0 0,0 0,-1 1,1-1,-1 0,1 1,-1 0,3 6,0 1,0 0,-1 0,-1 0,1 1,-2 0,1-1,-1 1,-1 0,0 2,8 35,17 68,-26-114,1-1,-1 1,0 0,0 0,0 0,0-1,1 1,-1 0,0 0,0 0,-1 0,1 0,0-1,0 1,0 0,0 0,-1 0,1-1,0 1,-1 0,1 0,-1-1,1 1,-1 0,1-1,-1 1,1 0,-1-1,0 1,1-1,-1 1,0-1,1 1,-1-1,0 0,0 1,1-1,-1 0,0 0,0 1,0-1,0 0,1 0,-1 0,0 0,0 0,0 0,0 0,1 0,-1 0,0-1,0 1,0 0,-54-16,44 12,-16-3,0 1,0 1,-1 1,1 2,-1 0,-11 3,14-1</inkml:trace>
  <inkml:trace contextRef="#ctx0" brushRef="#br0" timeOffset="-13154.35">5052 3873,'-14'38,"-10"18,-1 4,-1 1,0-4,3-8,2-7,-1-6,-2-4,4-3,0-2,4 0,-1 0,4 0,-2-5,1-1,5-3</inkml:trace>
  <inkml:trace contextRef="#ctx0" brushRef="#br0" timeOffset="-12625.134">5390 4183,'-30'2,"0"1,-1 2,2 0,-1 2,1 2,0 0,1 2,0 1,-15 10,42-22,-1 0,1 0,-1 0,0 0,1 0,-1 1,1-1,-1 0,1 1,-1 0,1-1,-1 1,1 0,-1 0,1 0,0-1,0 2,-1-1,1 0,0 0,0 0,0 0,0 1,0-1,0 0,1 1,-1-1,0 1,1-1,-1 1,1-1,-1 1,1 0,0-1,0 1,0-1,0 1,0 0,0-1,0 1,0-1,1 1,-1 0,1-1,-1 1,1-1,-1 1,1-1,0 0,0 1,0-1,0 0,0 1,0-1,0 0,80 20,-76-21,1 0,-1 0,1 1,-1 0,1 0,-1 0,0 0,0 1,1 0,-1 0,0 0,-1 1,1 0,0 0,-1 0,1 0,-1 1,0 0,-3-1,0 0,-1 0,1 0,-1 0,0 0,0 0,0 0,0 0,0 0,-1 0,0 0,1 0,-1 0,0 0,0 0,-1-1,1 1,-1 0,1-1,-1 1,0-1,0 1,0-1,0 0,0 0,0 0,-1 0,1 0,-1-1,1 1,-1-1,0 1,0-1,-9 9,-50 38,49-40,1 0,1 1,-1 0,1 1,1 0,0 1,0 0,1 0,-2 6,10-14,0 0,0 0,1 0,-1 0,1 0,0 0,0 0,0 0,0 0,1 0,-1 0,1 0,0 0,0 0,0-1,0 1,0 0,1 0,-1-1,1 1,0-1,-1 0,1 1,0-1,1 0,-1 0,0 0,1 0,-1 0,1-1,-1 1,1-1,0 0,-1 0,1 0,0 0,0 0,0 0,0-1,0 1,0-1,0 0,0 0,0 0,0 0,0-1,0 1,0-1,0 0,0 0,0 0,2-1,83-21,-63 12</inkml:trace>
  <inkml:trace contextRef="#ctx0" brushRef="#br0" timeOffset="27110.704">5616 3535,'5'0,"6"0,6 0,6 0,2 0,3 4,1 3,1-1,-1-2,0 0,0-2,0-1,-1 0,1-1,-1-1,-5-4,-5-1</inkml:trace>
  <inkml:trace contextRef="#ctx0" brushRef="#br0" timeOffset="27371.317">5560 3760,'33'5,"17"1,4 5,-3 0,-4-1,-7-3,-4-3,-8-1</inkml:trace>
  <inkml:trace contextRef="#ctx0" brushRef="#br0" timeOffset="100624.745">3077 769,'38'-18,"183"-5,163-4,-133 9,-251 19,-11-1</inkml:trace>
  <inkml:trace contextRef="#ctx0" brushRef="#br0" timeOffset="101062.292">3077 1050,'-1'1,"1"-1,-1 1,1-1,0 0,-1 1,1-1,0 1,0-1,-1 1,1-1,0 1,0 0,0-1,0 1,-1-1,1 1,0-1,0 1,0 0,0-1,0 1,1-1,-1 1,0-1,0 1,0-1,0 1,1 0,-1-1,0 1,0-1,1 1,-1-1,0 0,1 1,-1-1,1 1,-1-1,0 0,1 1,-1-1,1 0,-1 1,1-1,-1 0,1 0,0 1,-1-1,1 0,-1 0,1 0,-1 0,1 0,-1 0,1 0,0 0,-1 0,1 0,0 0,39 5,-39-4,218-18,119-6,-240 14,-73 13</inkml:trace>
  <inkml:trace contextRef="#ctx0" brushRef="#br0" timeOffset="102317.868">4854 373,'-2'0,"-1"-1,1 1,0 0,0 0,0 0,-1 1,1-1,0 0,0 1,0-1,0 1,0 0,0 0,0 0,0 0,0 0,0 0,0 0,1 1,-1-1,1 1,-1-1,1 1,-1-1,1 1,0 0,-1 0,1 0,0 0,1 0,-1 0,0 0,0 0,1 0,-1 0,1 1,-35 75,3 2,3 1,5 1,-1 18,-27 85,51-180,-1-3,1 1,0-1,0 0,0 1,0-1,0 1,0-1,1 1,-1-1,1 1,0-1,-1 1,1-1,0 1,1 0,-1-1,0 1,1-1,-1 1,1-1,0 1,0-1,0 1,0-1,1 0,-1 0,0 1,1-1,0 0,7-2</inkml:trace>
  <inkml:trace contextRef="#ctx0" brushRef="#br0" timeOffset="102612.714">5249 515,'-36'45,"1"1,3 2,2 1,1 2,3 1,3 1,1 1,20-47,0-1,0 0,0 1,1 0,0-1,0 1,1 0,0-1,0 1,0 0,1 0,0-1,1 1,-1-1,1 1,0-1,1 1,-1-1,1 0,1 0,-1-1,1 1,0 0,0-1,1 0,-1 0,1-1,0 1,1-1,-1 0,1 0,0-1,0 0,0 0,0 0,1 0,14 2,1 0,0-1,0-2,0 0,0-1,0-1,1-2,-1 0,0-1,0-1,-1-1,1-1,-1 0,-1-2,1-1,-1 0,0-2,12-8,-20 12,1 0,-1-1,-1 0,1-1,-1 0,-1-1,0 0,0 0,-1-1,0 0,-1-1,-1 0,0 0,0-1,-1 0,-1 0,0 0,0-1,-2 0,0 0,1-7,-3 9,0-1,0 1,-1-1,-1 1,0-1,-1 1,0 0,0-1,-2 1,0 1,0-1,-1 0,0 1,-1 0,0 0,-1 1,0-1,-1 2,0-1,0 1,-1 0,0 1,-1 0,0 0,-7-4,8 6,0 0,-1 0,1 1,-1 0,0 1,-1 0,1 0,-1 1,1 1,-1 0,0 0,0 1,0 0,0 1,0 1,0-1,0 2,0-1,0 2,1-1,-1 2,1-1,0 1,-5 3,-13 9</inkml:trace>
  <inkml:trace contextRef="#ctx0" brushRef="#br0" timeOffset="102948.208">6294 458,'-46'21,"2"1,0 2,2 2,1 2,1 2,-20 20,48-39,0 1,1 0,0 1,1 0,1 0,0 1,1 0,0 2,5-11,1 0,0 0,0 0,0 0,1 1,0-1,0 1,0-1,1 1,0-1,0 1,0-1,1 1,-1-1,1 1,1-1,-1 1,1-1,0 0,0 0,0 0,1 0,0 0,3 3,0 0,1 0,1-1,-1-1,1 1,1-1,-1 0,1-1,0 0,0-1,0 1,1-2,0 1,-1-2,1 1,0-1,0-1,4 1,12 0,0-1,-1-1,1-1,0-1,-1-2,9-2,-20 4,-1-1,1-1,0 0,-1-1,0-1,0 1,-1-2,0 0,0-1,0 0,-1 0,0-2,-1 1,0-1,0-1,-1 1,-1-2,0 1,0-1,-1 0,0-1,-1 0,-1 0,0 0,-1 0,0-1,-1 0,-1 0,0 0,-1 0,0 0,-1 0,-1 0,-1-10,-1 10,0 0,-1 1,0-1,-1 1,0 0,-1 0,-1 1,0-1,-1 2,0-1,0 1,-1 0,-1 1,0 0,0 0,-1 1,0 1,-1 0,0 0,0 1,-1 1,1 0,-1 0,-1 2,1-1,-1 2,0 0,1 0,-13 1,-58 9,50-2</inkml:trace>
  <inkml:trace contextRef="#ctx0" brushRef="#br0" timeOffset="104962.027">7196 769,'7'-7,"-7"7,-8 15,-40 98,32-84,2 0,1 2,2 0,1 0,-1 8,10-35,1 0,-1 0,1 0,0 0,0 0,0 0,1 0,-1 1,1-1,0 0,0-1,1 1,-1 0,1 0,0 0,0-1,0 1,0-1,1 0,-1 0,1 1,0-2,0 1,0 0,0 0,0-1,1 0,-1 0,1 0,0 0,-1 0,1-1,0 0,0 1,0-1,0-1,0 1,0-1,0 1,3-1,5 1,0 1,-1-2,1 1,0-2,0 0,-1 0,1-1,0 0,-1-1,0 0,0-1,0 0,0-1,0 0,-1-1,0 0,0-1,-1 0,0 0,0-1,6-9</inkml:trace>
  <inkml:trace contextRef="#ctx0" brushRef="#br0" timeOffset="105378.241">7084 232,'242'-199,"-239"196,-2 1,1 0,-1-1,1 1,0 0,0 1,0-1,0 0,0 0,0 1,1-1,-1 1,0 0,1 0,-1 0,1 0,-1 0,1 0,0 1,-1-1,1 1,0-1,-1 1,1 0,0 0,0 1,-1-1,1 1,0-1,-1 1,1 0,-1 0,1 0,-1 0,1 0,-1 0,0 1,2 1,116 211,-101-192,-3-3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8:24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5664 5917,'0'0</inkml:trace>
  <inkml:trace contextRef="#ctx0" brushRef="#br0" timeOffset="4534.158">5664 5917,'0'0,"1"-1,-1 1,0 0,0 0,1 0,-1 0,0 0,1 0,-1 0,0 0,0 0,1 0,-1 0,0 0,1 0,-1 0,0 0,0 0,1 0,-1 0,0 0,1 0,-1 0,0 0,0 0,1 1,-1-1,0 0,0 0,1 0,-1 1,0-1,0 0,0 0,0 0,1 1,-1-1,0 0,0 0,0 1,0-1,0 0,-114-183,-7-62,56 138,-48-62,-83-163,54 104,15 26,-57-63,79 99,-14-45,19 51,15 46,-28-58,1-38,20 35,-85-102,82 143,-51-57,130 171,1 0,1-1,0-1,2 0,0-1,0-3,-18-34,-70-118,-26-18,-9-88,0-49,45 130,13 42,34 91,3-2,-26-69,56 120,-73-230,36 127,44 202,5 190,-53-19,33-188,18-60,1 0,0-1,0 1,0 0,-1-1,1 1,0 0,0-1,0 1,0-1,0 0,0 1,0-1,0 0,0 1,0-1,0 0,0 0,0 0,0 0,0 0,0 0,0 0,0 0,0-1,0 1,0 0,0-1,0 1,0-1,0 1,0-1,0 1,0-1,0 1,-1-1,1 0,0 0,0 1,-1-1,1 0,228-109,-58 71,27 12,-124 26,-74 1,1 0,-1-1,1 1,-1-1,0 1,1-1,-1 1,1-1,-1 0,0 1,0-1,1 1,-1-1,0 0,0 1,0-1,0 0,0 1,1-1,-1 0,0 1,-1-1,1 0,0 1,0-1,0 0,0 1,0-1,-1 1,1-1,0 0,-1 1,1-1,0 1,-1-1,1 1,-1-1,1 1,0-1,-1 1,1-1,-1 1,0 0,1-1,-1 1,1 0,-1-1,0 1,1 0,-1 0,1 0,-1-1,0 1,1 0,-1 0,0 0,1 0,-1 0,0 0,1 0,-1 1,0-1,1 0,-1 0,0 0,1 1,-1-1,0 0,-177-97,17-7,153 98,-26-19,0-2,2-1,1-1,2-2,-15-19,-73-136,117 186,4 10</inkml:trace>
  <inkml:trace contextRef="#ctx0" brushRef="#br0" timeOffset="11006.518">189 2361,'-3'11,"1"1,1 0,0 0,1 1,0-1,0 0,1 0,1 0,0 0,1 0,0-1,1 1,0-1,1 0,0 0,1 0,0-1,0 1,4 2,2 9,88 204,-46-74,-42-88,-12-65,-1 1,1-1,0 1,-1-1,1 1,0-1,-1 0,1 1,0-1,0 1,0-1,0 0,0 1,0-1,0 0,0 1,0-1,0 1,0-1,0 0,0 1,0-1,0 1,1-1,-1 0,0 1,0-1,1 1,-1-1,0 1,1-1,-1 1,1-1,-1 1,1-1,-1 1,1 0,-1-1,1 1,-1 0,1-1,-1 1,1 0,-1 0,1 0,0-1,-1 1,1 0,-1 0,1 0,0 0,-1 0,1 0,0 0,-1 0,1 0,-1 0,1 1,0-1,-1 0,1 0,-1 1,1-1,-1 0,1 1,-1-1,1 0,-1 1,1-1,0 1,31-182,75-270,-33 205,-74 245,-1 0,1 0,0 1,0-1,0 0,0 1,0-1,0 0,0 1,0-1,0 0,0 1,0-1,1 0,-1 1,0-1,0 0,1 1,-1-1,0 0,1 1,-1-1,1 1,-1-1,1 1,-1-1,1 1,-1-1,1 1,-1-1,1 1,0 0,-1-1,1 1,-1 0,1 0,0-1,-1 1,1 0,0 0,0 0,-1 0,1 0,0 0,-1 0,1 0,0 0,-1 0,1 0,0 1,-1-1,1 0,0 0,-1 1,1-1,0 0,-1 1,1-1,-1 1,1-1,-1 1,1-1,-1 1,1-1,-1 1,1-1,-1 1,1 0,6 11</inkml:trace>
  <inkml:trace contextRef="#ctx0" brushRef="#br0" timeOffset="22140.583">979 2756,'-4'0,"1"0,-1 0,0 0,0 0,0 0,0 1,0 0,1 0,-1 0,0 0,1 1,-1-1,0 1,1 0,0 0,0 0,-1 0,1 1,0-1,1 1,-1 0,0 0,1 0,0 0,0 0,0 1,0-1,0 1,0-1,1 1,0 0,-1 0,-6 9,-220 378,164-283,102-149,85-169,-107 179,3-11,2 2,2 1,2 0,1 2,20-21,-45 56,0 0,1 1,-1 0,0-1,0 1,1 0,-1-1,1 1,-1 0,1 0,-1 0,1 0,0 1,-1-1,1 0,0 1,0-1,-1 1,1 0,0-1,0 1,0 0,0 0,0 0,-1 0,1 1,0-1,0 0,0 1,0-1,-1 1,1 0,0 0,-1-1,1 1,-1 0,1 0,-1 1,1-1,-1 0,1 0,-1 1,0-1,0 1,0-1,0 1,0-1,0 1,0 0,0-1,-1 1,1 1,71 308,-42-199,-30-110,0-1,0 0,-1 0,1 0,-1 1,1-1,-1 0,1 0,-1 0,1 0,-1 0,0 0,0 0,0 0,1 0,-1 0,0 0,0-1,0 1,0 0,-1-1,1 1,0-1,0 1,0-1,0 1,-1-1,1 0,0 1,0-1,-1 0,1 0,0 0,0 0,-1 0,1 0,0-1,0 1,0 0,-1-1,1 1,0-1,0 1,0-1,0 1,-59-23,-189-114,204 123,28 15</inkml:trace>
  <inkml:trace contextRef="#ctx0" brushRef="#br0" timeOffset="22492.685">1432 2671,'-34'108,"20"-74,-167 358,70-138,109-231,8-23</inkml:trace>
  <inkml:trace contextRef="#ctx0" brushRef="#br0" timeOffset="22937.732">1459 3094,'-13'17,"1"1,1 0,0 1,2 0,0 0,1 1,1 0,0 1,-2 17,9-36,-1 1,1 0,0-1,0 1,0 0,0 0,0-1,1 1,-1 0,1-1,0 1,0 0,0-1,0 1,0-1,0 1,1-1,-1 0,1 0,-1 1,1-1,0 0,0-1,0 1,0 0,1 0,-1-1,0 1,1-1,-1 0,1 0,-1 0,1 0,-1 0,3 0,1 0,1 0,-1-1,1 0,-1 0,1-1,-1 1,1-1,-1-1,0 1,1-1,-1 0,0-1,0 1,3-3,134-108,-142 112,-1 0,1 0,0 0,0 0,0 1,0-1,-1 0,1 1,0-1,1 0,-1 1,0-1,0 1,0 0,0-1,0 1,0 0,1 0,-1-1,0 1,0 0,0 0,0 1,1-1,-1 0,0 0,0 0,0 1,0-1,0 1,0-1,1 1,-1-1,0 1,0-1,-1 1,1 0,0 0,0-1,0 1,0 0,-1 0,2 1,20 55,-10-22,-8-29,1-1,-1 0,1 0,0 0,0-1,0 1,1-1,-1 0,1-1,0 0,0 0,0 0,1 0,-1-1,1 0,-1-1,1 1,0-1,0 0,-1-1,1 0,0 0,0 0,0-1,-1 0,1-1,0 1,-1-1,1 0,-1-1,0 1,0-1,0-1,0 1,0-1,-1 0,1 0,-1-1,0 0,-1 1,5-7,0 0,-1-1,0 0,-1-1,0 0,-1 0,-1-1,0 1,0-1,-2 0,0 0,0-1,-1 1,-1-1,0 1,-1-1,-1 1,-2-9,-2-1,-2 6</inkml:trace>
  <inkml:trace contextRef="#ctx0" brushRef="#br0" timeOffset="23705.944">48 2022,'0'9,"26"-20,-20 8,130-32,64 16,-55 10,89-25,-233 34,-1 0,1 0,-1 0,1-1,0 1,-1 0,1 0,-1 0,1 0,0-1,-1 1,1 0,-1 0,1-1,-1 1,1-1,-1 1,1 0,-1-1,0 1,1-1,-1 1,0-1,1 1,-1-1,0 1,1-1,-1 1,0-1,0 1,0-1,0 0,1 1,-1-1,0 1,0-1,0 0,0 1,0-1,0 1,-1-1,1 0,0 1,0-1,0 1,0-1,-1 1,1-1,0 0,-1 1,1-1,0 1,-1 0,1-1,-1 1,1-1,-1 1,1 0,0-1,-1 1,0 0,1-1,-1 1,1 0,-1 0,1-1,-1 1,-42-25,39 23,-220-128,119 45,89 73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07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767 913,'9'0,"-20"-25,8 18,-13-28,2-1,2 0,1-1,1 0,-2-32,7 33,2 1,1-1,2 0,2 0,1 0,2 0,1 1,2 0,1 0,2 1,1 0,2 1,1 0,1 1,11-13,-27 44,2-3,1 0,-1 0,1 0,-1 0,1 1,0-1,0 1,1-1,-1 1,1 0,-1 0,1 1,0-1,0 1,0 0,1 0,-1 0,0 0,1 1,-1 0,1 0,3-1,-5 6,-1-1,0 0,1 0,-1 1,-1 0,1-1,0 1,-1 0,0-1,0 1,0 0,0 0,-1 0,1 0,-1 0,0 0,-1 0,1 0,0 0,-1 0,0 0,0 0,-1 1,-8 35,-1 59,14-94,1-1,-1 0,1 0,0 0,0 0,1-1,-1 1,0-1,1 0,0-1,0 1,0-1,0 0,0 0,0-1,1 1,-1-1,1 0,-1-1,4 1,18 3,71 22,-95-24,0-1,0 1,0 0,0 0,0 0,-1 0,1 0,-1 1,1-1,-1 1,0-1,0 1,0 0,0 0,-1 0,1 0,-1 0,0 1,0-1,0 0,0 1,-1-1,1 0,-1 1,0-1,0 1,0 2,-3 5,-1 0,0-1,0 1,-1-1,-1 0,1-1,-2 1,1-1,-1-1,-1 1,1-1,-2 0,1-1,-1 1,-6 3,-3 3,-1-1,0-1,-1-1,0 0,0-2,-1 0,0-1,-1-1,0-1,0-1,0-1,-1-1,1-1,-21-1,27-4,-1-1,1-1,-1 0,2-1,-1-1,1 0,-1-1,2-1,0 0,0-1,0 0,1-1,1-1,0 0,1-1,-3-4,5 6,0 0,1-1,1 0,0 0,0-1,1 0,1 0,0 0,-2-13,2 1</inkml:trace>
  <inkml:trace contextRef="#ctx0" brushRef="#br0" timeOffset="481.884">1698 179,'-9'-20,"-18"-10,-9 0,-4 4,2 7,1 7,2 5,3 4,1 3,2 5,1 3,0 4,5 1</inkml:trace>
  <inkml:trace contextRef="#ctx0" brushRef="#br0" timeOffset="1212.779">316 715,'-39'5,"-17"1,1 5,5 0,11 4,7 3,9 4,9 3,7-3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5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0,'-29'73,"-15"7,-3-3,-4-2,-43 48,-9 15,12-31,74-100,13-13</inkml:trace>
  <inkml:trace contextRef="#ctx0" brushRef="#br0" timeOffset="3969.904">114 85,'-6'-34,"32"61,174 269,-109-160,-50-37,-34-81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0 113,'1'-1,"0"0,0 0,0 0,0 0,0 1,0-1,1 0,-1 1,0-1,0 1,0-1,1 1,-1 0,0-1,1 1,-1 0,0 0,0 0,1 0,-1 0,0 0,1 0,-1 1,0-1,1 0,-1 1,0-1,0 1,0-1,1 1,-1 0,0-1,0 1,0 0,0 0,0 0,0 0,0 0,-1 0,1 0,0 0,0 0,-1 0,1 1,10 14,0 1,-2-1,0 2,-1 0,0 0,-2 0,0 1,-1 0,2 16,-6-28,21 81,-4 1,-4 1,0 53,-14-128,0 0,2 0,0 0,0 0,2 0,0-1,0 1,2-1,-1 0,3 1,-8-14,0 0,1 1,0-1,-1 0,1 0,0 0,-1 1,1-1,0 0,0 0,0 0,0 0,0-1,0 1,0 0,1 0,-1 0,0-1,0 1,0-1,1 1,-1-1,0 0,1 1,-1-1,0 0,1 0,-1 0,1 0,-1 0,0 0,1 0,-1 0,0-1,1 1,-1 0,0-1,0 1,1-1,-1 0,0 1,0-1,0 0,0 0,1 0,-1 1,-1-1,1 0,0-1,0 1,39-60,-20 9,-2-1,-3 0,-1-1,4-54,1 9,51-236,-48 253,-21 82,-1-1,0 1,0-1,1 1,-1 0,0-1,1 1,-1 0,1-1,-1 1,0 0,1 0,-1-1,1 1,-1 0,1 0,-1 0,0 0,1-1,-1 1,1 0,-1 0,1 0,-1 0,1 0,-1 0,1 0,-1 0,1 1,-1-1,1 0,-1 0,1 0,-1 0,0 1,1-1,-1 0,1 0,-1 1,0-1,1 0,-1 1,0-1,1 0,-1 1,0-1,1 1,-1-1,0 0,0 1,1-1,-1 1,0-1,0 1,0-1,0 1,0-1,0 1,7 12</inkml:trace>
  <inkml:trace contextRef="#ctx0" brushRef="#br0" timeOffset="667.222">677 620,'-28'26,"1"2,0 0,2 2,2 0,1 2,1 0,1 2,-8 22,21-42,9-25,8-26,8-2,1 1,3 1,0 1,3 1,1 1,2 0,116-110,-144 143,1 0,-1 0,1 0,-1 0,1 0,0 0,0 0,0 0,-1 0,1 0,0 1,0-1,0 0,0 0,0 1,0-1,0 1,1-1,-1 1,0 0,0-1,0 1,0 0,1 0,-1-1,0 1,0 0,1 0,-1 1,0-1,0 0,0 0,1 0,-1 1,0-1,0 1,0-1,0 1,0-1,0 1,0 0,0 0,0-1,0 1,0 0,0 0,0 0,-1 0,1 0,0 0,-1 0,1 0,5 141,-9-91,2 194,-37-277,33 28,-9-10,-1 1,0 1,-1 0,0 1,-1 0,0 2,-1 0,1 1,-2 0,1 2,-10-2,4 4</inkml:trace>
  <inkml:trace contextRef="#ctx0" brushRef="#br0" timeOffset="945.023">1298 480,'-29'33,"-14"16,-4 10,0-1,4-6,4-6,4-2,4-3,6-4,3-4,1-7,3-3,0-1,4 1,4 1,3-4</inkml:trace>
  <inkml:trace contextRef="#ctx0" brushRef="#br0" timeOffset="1430.601">1581 705,'-12'-4,"-1"2,0-1,0 2,1 0,-1 0,0 1,0 1,0 0,1 1,-1 0,0 1,1 0,0 1,0 0,0 1,0 1,1 0,-1 0,2 1,-7 6,-4-2,-69 58,90-69,-1 1,0 0,1-1,-1 1,1 0,-1-1,1 1,-1 0,1 0,0 0,-1-1,1 1,0 0,0 0,-1 0,1 0,0-1,0 1,0 0,0 0,0 0,0 0,0 0,1 0,-1-1,0 1,0 0,1 0,-1 0,0-1,1 1,-1 0,1 0,-1-1,1 1,-1 0,1-1,0 1,-1 0,1-1,0 1,-1-1,1 1,0-1,0 0,-1 1,1-1,0 0,0 1,0-1,0 0,-1 0,1 0,1 0,56 7,-45-7,69 20,-81-19,1-1,-1 1,1-1,0 1,-1 0,1-1,-1 1,0 0,1 0,-1 0,0 0,1 0,-1 1,0-1,0 0,0 0,0 1,0-1,0 1,0-1,-1 1,1-1,-1 1,1 0,-1-1,1 1,-1 0,0-1,0 1,0 0,0-1,0 1,0 0,0-1,0 1,-1 0,1-1,-1 1,1-1,-1 1,0-1,0 1,1-1,-1 1,0-1,0 1,-1-1,-83 63,52-45,26-15,-48 38,54-41,0 0,0-1,0 1,0 0,0 0,0 0,0 0,1 0,-1 1,0-1,1 0,-1 0,1 0,-1 0,1 1,0-1,0 0,-1 0,1 1,0-1,0 0,0 1,0-1,0 0,1 1,-1-1,0 0,0 0,1 1,-1-1,1 0,-1 0,1 0,0 0,-1 0,1 0,0 0,0 0,0 0,0 0,0 0,0 0,0 0,0-1,0 1,1 0,5 2,1-1,-1 0,1 0,0 0,-1-1,1 0,0-1,0 0,0 0,0-1,0 1,-1-2,1 1,0-1,-1 0,7-4,44-5,-35 9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9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0 141,'1'0,"-1"0,0 0,0 0,1 0,-1 0,0 0,0 0,1 0,-1 0,0 0,0 0,1 0,-1 0,0 0,0 0,1 0,-1 0,0-1,0 1,1 0,-1 0,0 0,0 0,0 0,1-1,-1 1,0 0,0 0,0 0,0-1,1 1,-1 0,0 0,0 0,0-1,0 1,0 0,0 0,0-1,0 1,0 0,0-1,0 1,0 0,0 0,0-1,0 1,0 0,0 0,0-1,0 1,0 0,0 0,0-1,0 1,0 0,-1 0,1 0,0-1,0 1,0 0,0 0,-1 0,36 4,-21-2,36 0,1-2,-1-2,1-2,13-6,154-3,-144-2,-113 3,-112-27,116 11,29 12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1 103,'16'-9,"1"1,0 0,1 1,0 1,0 1,0 1,0 0,1 1,0 1,-1 1,1 1,0 0,32-2,90-22,-28 4,-99 23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17,'29'-4,"14"-3,4 1,0 6,-4 3,-4 1,-4 0,-4-1,-1-1,-2-1,0 0,-1-1,-4 0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4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1 187,'209'-20,"2"10,129 12,-443-24,-42-13,127 26</inkml:trace>
  <inkml:trace contextRef="#ctx0" brushRef="#br0" timeOffset="-2083.412">283 413,'29'42,"-1"1,-3 1,-2 1,-1 1,-3 1,-1 1,120 461,-123-481,-15-28,0 1,0-1,1 0,-1 1,0-1,0 0,1 1,-1-1,0 0,1 1,-1-1,0 0,1 0,-1 0,0 1,1-1,-1 0,1 0,-1 0,0 0,1 0,-1 1,1-1,-1 0,0 0,1 0,-1 0,1 0,-1-1,0 1,1 0,-1 0,1 0,-1 0,0 0,1 0,-1-1,1 1,-1 0,0 0,1-1,-1 1,0 0,1 0,-1-1,0 1,0 0,1-1,-1 1,0 0,0-1,0 1,0-1,1 1,-1 0,0-1,0 1,0-1,0 1,0 0,0-1,0 1,0-1,0 1,0-1,0 1,0 0,0-1,-1 1,13-128,-8 96,10-85,6-1,12-29,44-105,-52 219,-15 28</inkml:trace>
  <inkml:trace contextRef="#ctx0" brushRef="#br0" timeOffset="-1495.069">961 1034,'-147'264,"122"-192,46-94,99-150,41-11,-160 182,0-1,0 1,0-1,-1 1,1-1,1 1,-1 0,0 0,0 0,0 0,0 0,1 0,-1 0,1 0,-1 0,1 0,-1 1,1-1,-1 1,1-1,-1 1,1-1,0 1,-1 0,1 0,0 0,-1 0,1 0,0 0,-1 0,1 1,-1-1,1 1,0-1,-1 1,1-1,-1 1,1 0,-1 0,0 0,1 0,-1 0,0 0,1 1,1 11,0 0,-1 1,0 0,-1-1,-1 1,0 0,-1 0,0-1,-1 1,-4 13,3-12,-1 1,0 0,1 0,1 1,1-1,0 1,1 0,1-1,1 11,12 46,-21-101,0 10,-2 0,0 0,-2 1,1 0,-2 0,0 1,-1 1,-1 0,0 1,-1 1,-5-3,17 13,-1 1,0-1,0 1,0 0,0 1,0-1,-1 1,1 0,-1 0,1 0,0 0,-1 1,1 0,-1-1,-3 2,-15 3</inkml:trace>
  <inkml:trace contextRef="#ctx0" brushRef="#br0" timeOffset="-1247.337">1722 893,'-24'38,"-12"18,-11 9,-1 2,-2 1,2-3,5-2,4-8,5-8,3-7,2-5,6-5,2-2,5-1,9-5,7-11,2-8</inkml:trace>
  <inkml:trace contextRef="#ctx0" brushRef="#br0" timeOffset="-830.547">1751 1231,'-9'12,"-2"2,0 0,1 0,0 1,1 0,1 1,1 0,0 0,1 0,0 1,2 0,-3 12,7-27,0 0,0-1,0 1,0 0,0 0,1-1,-1 1,0 0,1 0,-1-1,1 1,-1-1,1 1,0 0,0-1,0 0,0 1,0-1,0 1,0-1,0 0,1 0,-1 0,1 0,-1 0,0 0,1 0,-1 0,1 0,0-1,-1 1,1-1,0 1,-1-1,1 1,0-1,0 0,-1 0,1 0,0 0,-1 0,1-1,0 1,0 0,-1-1,1 1,1-1,79-29,-45 10,-1-1,-1-2,-1-1,15-15,-48 38,0 0,-1-1,1 1,0 0,-1 0,1 0,0-1,0 1,0 0,0 0,0 0,0 1,0-1,0 0,1 0,-1 0,0 1,0-1,1 1,-1-1,0 1,1-1,-1 1,0 0,1 0,-1 0,0 0,1 0,-1 0,1 0,-1 0,0 0,1 1,-1-1,0 0,1 1,-1-1,0 1,1 0,-1-1,0 1,0 0,0 0,0 0,0 0,0 0,0 0,0 0,0 0,10 59,-11-53,0-1,0 0,1 0,0 1,0-1,1 0,0 0,0 0,0 0,1 0,-1-1,1 1,1-1,-1 1,1-1,0 0,0-1,1 1,2 2,-2-4,0 0,1-1,-1 1,0-1,1 0,-1-1,1 0,0 0,-1 0,1 0,0-1,-1 0,1 0,0 0,0-1,-1 0,1 0,-1-1,1 1,-1-1,1 0,-1-1,0 1,0-1,0 0,4-4,2 0,0-1,0-1,-1 0,0-1,-1 1,0-2,0 1,-1-2,0 1,-1-1,-1 0,-4 9,2-3,-1 0,1 0,-1 0,0-1,-1 1,1-1,-1 0,-1 0,1 0,-1 0,0 0,-1 0,0 0,0-1,0 1,-1 0,0 0,0 0,-2-4,-7-2</inkml:trace>
  <inkml:trace contextRef="#ctx0" brushRef="#br0" timeOffset="1405.987">2569 893,'219'-40,"-143"29,1 5,1 2,-1 4,15 5,-1 11,-67-11</inkml:trace>
  <inkml:trace contextRef="#ctx0" brushRef="#br0" timeOffset="1655.02">2993 470,'-15'33,"-4"21,-4 6,2 3,4-5,6-3,4-6,3-1,3-5,1-4,1-4,0-4,0-6</inkml:trace>
  <inkml:trace contextRef="#ctx0" brushRef="#br0" timeOffset="1970.368">3585 554,'16'171,"-15"-124,3 0,1-1,3 0,1 0,3-1,1-1,3 1,34 21,-49-65,1 0,0 0,0 0,-1 0,1 0,0 0,0-1,0 1,0-1,0 1,0-1,0 0,0 0,0 0,0 0,1 0,-1 0,0 0,0-1,0 1,0-1,0 1,0-1,-1 0,1 0,0 0,0 0,0 0,-1 0,1 0,-1-1,1 1,-1-1,1 1,-1-1,0 1,1-2,13-19,-1 0,-2-1,0 0,-1-1,-2 0,0 0,-1-2,4-8,25-84,49-111,-74 207,0-4,1 0,1 2,2-1,0 2,1 0,2 1,0 1,1 0,7-3,-12 13</inkml:trace>
  <inkml:trace contextRef="#ctx0" brushRef="#br0" timeOffset="3636.997">3557 272,'2'-5,"1"0,0-1,0 1,1 1,-1-1,1 0,0 1,0 0,1 0,-1 0,1 0,0 1,0 0,0 0,0 0,0 0,1 1,-1 0,1 0,0 1,0-1,-1 1,1 1,1-1,244-3,-252 3,1 1,0-1,-1 0,1 1,0-1,-1 1,1-1,0 1,0-1,0 0,0 1,0-1,0 0,0 1,0-1,0 0,0 1,0-1,0 0,0 1,0-1,0 1,1-1,-1 0,0 1,0-1,1 1,-1-1,0 1,1-1,-1 1,1-1,-1 1,1-1,-1 1,1-1,-1 1,1 0,-1-1,1 1,-1 0,1 0,0-1,-1 1,1 0,0 0,-1 0,1 0,-1 0,1 0,0 0,-1 0,1 0,0 0,-1 0,1 0,0 0,-1 1,1-1,-1 0,1 0,0 1,-1-1,-213-115,168 76,43 29</inkml:trace>
  <inkml:trace contextRef="#ctx0" brushRef="#br0" timeOffset="4423.854">4291 695,'-2'6,"1"0,0 0,0 0,1 1,0-1,0 0,0 0,1 1,0-1,0 0,1 0,-1 0,1 0,1 0,-1 0,1-1,0 1,0-1,0 0,1 0,0 0,0 0,1 0,-1-1,1 0,0 0,0 0,0-1,0 1,1-1,-1-1,1 1,4-2,0-1,0 0,1-1,-1 0,-1 0,1-1,0 0,0-1,-1 0,1-1,-1 0,0 0,0-1,0 0,5-5,15-6,-25 15,0 0,1 0,-1 1,0-1,1 1,-1 0,0 0,1 1,-1-1,0 1,0 0,1 0,-1 0,0 1,0-1,0 1,0 0,0 1,40 10,-38-13,0 0,0 0,0-1,-1 0,1 0,0-1,0 1,-1-1,1-1,-1 1,0-1,0 0,0 0,0 0,0-1,-1 0,1 1,-1-2,0 1,0 0,0-1,2-5,-3-18,-10 19</inkml:trace>
  <inkml:trace contextRef="#ctx0" brushRef="#br0" timeOffset="4740.316">5363 526,'-15'7,"0"1,0 1,1 0,1 1,0 1,0 0,1 0,0 1,-7 9,-8 8,-185 174,32-49,175-150,-12 8,-1 1,2 1,0 0,0 1,2 1,-9 12,15-12,7-3</inkml:trace>
  <inkml:trace contextRef="#ctx0" brushRef="#br0" timeOffset="5251.881">5419 836,'-49'13,"0"2,0 2,2 1,0 3,2 2,-4 5,49-28,-37 28,36-28,1 1,-1-1,1 1,-1-1,1 1,-1-1,1 1,-1-1,1 1,0-1,-1 1,1 0,0-1,-1 1,1 0,0-1,0 1,0 0,-1 0,1-1,0 1,0 0,0-1,0 1,0 0,0 0,1-1,-1 1,0 0,0-1,0 1,1 0,-1-1,0 1,1 0,-1-1,1 1,-1-1,0 1,1-1,-1 1,1-1,0 1,-1-1,1 1,-1-1,1 0,0 1,-1-1,1 0,0 1,-1-1,1 0,0 0,-1 0,1 0,0 0,0 0,51 10,32 14,-83-23,1 1,-1-1,0 0,0 1,1 0,-1-1,0 1,0 0,-1-1,1 1,0 0,0 0,-1 0,0 0,1 0,-1 0,0 0,0 0,0 0,0-1,0 1,0 0,0 0,-1 0,1 0,-1 0,1 0,-1 0,0-1,0 1,0 0,0 0,0-1,0 1,-1-1,-46 55,-23 12,71-67,-1 0,0-1,1 1,-1 0,1 0,-1 0,1 0,0 0,-1-1,1 1,0 0,0 0,-1 0,1 0,0 0,0 0,0 0,0 0,0 0,1 0,-1 0,0 0,0 0,0 0,1 0,-1 0,1-1,-1 1,1 0,-1 0,1 0,-1 0,1-1,0 1,-1 0,1-1,0 1,-1 0,1-1,0 1,0-1,0 1,0-1,0 0,0 1,-1-1,1 0,0 0,0 1,0-1,0 0,0 0,0 0,0 0,0 0,1-1,59 4,87-30,-124 24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3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0 197,'14'-2,"0"-1,-1 0,1-1,-1-1,0 0,0 0,-1-2,1 1,2-4,-1 0,0 0,-1-1,0 0,-1-1,0 0,-1-1,-1 0,0-1,4-8,-9 15,-5 7,0-1,0 0,0 1,1-1,-1 1,0-1,0 1,1-1,-1 1,0-1,1 1,-1-1,0 1,1-1,-1 1,1-1,-1 1,1 0,-1-1,1 1,-1 0,1 0,-1-1,1 1,-1 0,1 0,0 0,-1-1,1 1,-1 0,1 0,0 0,-1 0,1 0,-1 0,1 1,0-1,-1 0,1 0,-1 0,1 0,-1 1,1-1,0 0,-1 1,1-1,-1 0,0 1,1-1,-1 0,1 1,-1-1,1 1,-1-1,0 1,1-1,-1 1,0-1,13 39,-11-32,36 135,-7 2,-5 1,-5 21,-19-135,-1-1,-1 1,-1-1,-2 1,-2-1,0 0,-2 0,-1-1,-2 0,-1 0,-1-1,-1-1,-1 0,-2-1,0 0,-2-1,-1-1,-16 15,32-35,0-1,0 0,-1-1,1 1,-1 0,0-1,0 0,0 0,0 0,0-1,0 1,0-1,0 0,-1 0,1 0,0-1,-1 1,1-1,0 0,-1 0,1-1,-1 1,1-1,0 0,0 0,-1-1,1 1,0-1,0 0,0 0,1 0,-1-1,0 1,1-1,0 0,-1 0,1 0,0 0,1-1,-1 1,-1-3,-2-2,1-1,1 1,-1-1,2 0,-1 0,1 0,0 0,1 0,0-1,1 1,-1-1,2 1,0-1,0 0,0 1,1-1,1 0,0 1,0 0,1-1,0-1,6-15,2-1,0 2,1-1,2 2,1 0,12-16,-22 30,1 0,1 1,0 0,0 0,0 0,1 1,1 0,-1 1,1 0,0 0,1 1,0 0,0 0,0 1,1 1,-1 0,1 0,0 1,0 1,0-1,1 2,-1 0,0 0,1 1,-1 0,1 1,4 1,3 4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4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0 287,'369'-283,"-367"282,0 0,1 1,-1-1,0 1,1 0,-1 0,1-1,-1 2,0-1,1 0,-1 0,0 1,1-1,-1 1,0 0,0 0,0 0,1 0,-1 0,0 0,0 0,0 1,-1-1,1 1,0 0,-1-1,1 1,-1 0,1 0,-1 0,0 0,1 0,-1 0,-1 0,1 1,0-1,0 0,-1 0,1 1,-1-1,0 0,0 1,1-1,-2 0,1 1,0 0,7 18,6 11,1-1,1 0,1-1,2-1,16 20,-20-34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5:14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141 430,'67'-1,"180"13,-166-2,1-4,-1-3,12-4,-92 1,-1 1,1-1,0 0,-1 0,1 1,0-1,-1 0,1 0,0 0,-1 0,1 1,0-1,-1 0,1 0,0-1,0 1,-1 0,1 0,0 0,-1 0,1-1,0 1,-1 0,1 0,0-1,-1 1,1-1,-1 1,1 0,-1-1,1 1,-1-1,1 1,-1-1,1 0,-1 1,0-1,1 1,-1-1,0 0,0 1,1-1,-1 0,0 1,0-1,0 0,0 1,0-1,0 0,0 0,0 1,0-1,0 0,-27-31,-112-88,140 120,-1 0,1 0,-1 0,0 0,1 0,-1 0,1 0,-1-1,0 1,1 0,-1 0,1 0,-1 0,0-1,1 1,-1 0,0 0,1-1,-1 1,0 0,0 0,1-1,-1 1,0 0,0-1,1 1,-1-1,0 1,0 0,0-1,0 1,0 0,0-1,1 1,-1-1,0 1,0 0,0-1,0 1,0-1,-1 1,1 0,0-1,0 1,0-1,0 1,0 0,0-1,-1 1,1 0,0-1,0 1,-1 0,1-1,0 1,0 0,-1-1,1 1,0 0,-1 0,1 0,0-1,-1 1,1 0,13 3</inkml:trace>
  <inkml:trace contextRef="#ctx0" brushRef="#br0" timeOffset="39906.33">6548 3394,'5'-12,"1"1,1 0,0 0,1 1,0 0,0 0,1 1,0 0,1 0,0 1,0 0,1 1,0 0,0 1,1 0,-1 1,1 0,1 1,-1 0,0 1,1 1,0 0,0 0,1 1,-10 0,0 1,0-1,0 1,0 0,0 0,0 0,0 1,0-1,0 1,0 0,-1 0,1 0,0 1,0-1,-1 1,1 0,-1 0,1 0,-1 0,0 1,0-1,0 1,0 0,0 0,-1 0,1 0,-1 1,0-1,0 1,0-1,0 1,-1 0,0 0,1-1,-1 1,-1 0,1 0,0 0,-1 0,0 0,0 0,0 0,-1 0,1 0,-1 3,-7 14,0 1,-1-1,0 0,-2-1,-1 0,0-1,-5 4,-4 10,-48 69,29-45,3 2,2 1,-25 62,57-117,0 1,1 0,-1 0,1 0,1 0,-1 0,1 0,1 1,-1-1,1 0,0 1,0-1,0 0,1 1,0-1,1 0,-1 0,1 0,0 0,1 0,0 0,0 0,0-1,0 0,1 1,0-1,0 0,0-1,0 1,1-1,0 0,0 0,0 0,1-1,-1 0,6 3,-4-3,1 0,-1 0,1-1,0 0,-1 0,1-1,0 0,0 0,0-1,1 0,-1 0,8-2,8-4</inkml:trace>
  <inkml:trace contextRef="#ctx0" brushRef="#br0" timeOffset="40226.145">7366 3195,'-15'52,"-36"127,-22 154,61-267,5-31,1-1,2 1,2 1,1-1,1 10,0-43,0-1,0 1,0-1,1 1,-1 0,0-1,1 1,-1-1,1 1,-1 0,1-1,-1 0,1 1,0-1,0 1,0-1,0 0,0 0,0 1,0-1,1 0,-1 0,0 0,1 0,-1 0,0-1,1 1,-1 0,1-1,-1 1,1-1,0 1,-1-1,2 0,15 1</inkml:trace>
  <inkml:trace contextRef="#ctx0" brushRef="#br0" timeOffset="40557.336">7761 3224,'-36'49,"19"-28,0 1,1 1,1 0,1 1,1 1,2 0,0 1,-2 11,12-33,0 1,0 0,1-1,-1 1,1 0,0-1,0 1,1 0,-1-1,1 1,0 0,0-1,1 1,-1-1,1 0,0 1,0-1,1 0,-1 0,1 0,0-1,0 1,0-1,0 1,1-1,-1 0,1 0,0-1,0 1,0 0,6 2,0-1,0 0,0 0,0-1,1 0,-1-1,1 0,0-1,-1 0,1 0,0-1,7-1,-1-1,0-1,0-1,-1 0,0-2,0 1,0-2,-1 0,0-1,0 0,0-1,-2-1,1 0,-1-1,0-1,-1 0,-1 0,0-1,-1-1,0 0,-1 0,0-1,-1 0,-1 0,5-15,-11 21,0 1,0 0,-1-1,0 1,0-1,-1 1,0 0,-1 0,0-1,0 1,-1 0,1 1,-2-1,1 0,-1 1,-1 0,1 0,-1 0,0 0,-1 1,1 0,-1 0,-1 0,1 1,-1 0,0 0,0 1,0 0,-1 0,1 0,-1 1,0 0,0 1,0 0,0 0,0 1,-1 0,1 0,-1 1,1 0,0 0,-1 1,-6 2,-2 0,0 2,1 0,-1 1,1 1,0 0,1 1,0 1,0 0,1 1,-4 4,-15 10</inkml:trace>
  <inkml:trace contextRef="#ctx0" brushRef="#br0" timeOffset="40892.094">7930 3704,'-1'1,"-19"12,0 1,1 1,1 0,0 2,1 0,1 1,1 0,0 1,1 1,-10 21,23-39,-1 0,1 1,0-1,0 1,1 0,-1-1,0 1,1 0,0-1,-1 1,1 0,0-1,1 1,-1 0,0 0,1-1,-1 1,1 0,0-1,0 1,0-1,0 1,1-1,-1 0,0 1,1-1,0 0,0 0,-1 0,1 0,0 0,1-1,-1 1,0 0,0-1,1 0,-1 1,1-1,-1 0,1 0,1 0,7 2,0-1,1 0,-1 0,0-2,0 1,1-1,-1-1,0 0,7-1,1-2,1 0,-1-2,1 0,-1-1,-1-1,0 0,9-7,-20 11,-1 0,1 0,-1-1,0 1,0-2,-1 1,1-1,-1 1,-1-1,1-1,-1 1,0-1,0 1,-1-1,0 0,0-1,0 1,-1 0,-1-1,1 1,-1-2,-1 3,0 0,0-1,-1 1,0 0,0 0,0 0,-1 0,0 0,0 0,0 0,-1 1,0-1,0 1,0 0,-1 0,0 0,0 0,0 0,-1 1,1 0,-1 0,0 0,0 1,-6-4,-6-2,0 0,-1 1,0 1,-1 0,1 2,-1 0,-7-1,-15-1</inkml:trace>
  <inkml:trace contextRef="#ctx0" brushRef="#br0" timeOffset="-14640.454">3217 2293,'-3'-2,"0"1,-1 0,1 0,-1 0,1 0,-1 0,0 1,1-1,-1 1,0 0,1 0,-1 1,0-1,1 1,-1 0,0 0,1 0,-1 0,1 0,0 1,-1 0,1 0,0 0,0 0,0 0,0 0,1 1,-1-1,1 1,-1 0,0 1,-9 5,-33 26,-3-3,0-1,-2-3,-38 15,-8-15,135-29,0 3,-1 0,1 3,-1 1,0 2,-1 2,0 1,0 2,22 12,-4-4,0-3,2-1,41 4,14-5,-111-15,0-1,0 1,0-1,1 1,-1-1,0 0,1 0,-1 0,0 0,1 0,-1 0,0 0,1 0,-1 0,0-1,1 1,-1 0,0-1,0 1,0-1,1 0,-1 1,0-1,0 0,0 0,0 1,0-1,0 0,0 0,0 0,-1 0,1 0,0-1,0 1,-1 0,1 0,-1 0,1-1,-1 1,0 0,1 0,-1-1,0 1,0 0,0-1,0 1,0 0,0-1,0 1,0 0,-1-1,1 1,0 0,-1 0,1-1,-1 1,0 0,1 0,-1 0,0 0,0 0,1 0,-1 0,0 0,0 0,0 0,0 0,-1 0,-101-87,33 35,24 17,41 34,-1-1,1 0,0 0,0-1,0 1,0-1,1 0,-1 0,1-1,0 1,0-1,1 0,0 0,-1 0,2-1,-1 1,1-1,-1 0,1 1,1-1,-1 0,1 0,0 0,1 0,-1 0,1 0,1-1,3-11</inkml:trace>
  <inkml:trace contextRef="#ctx0" brushRef="#br0" timeOffset="-2221.697">0 2208,'226'-17,"21"5,-182 13,161 27,395-28,-396-29,57 30,-111 26,307-26,-353 16,77 6,-171-20,-38-23,-21-2,2-1,1-1,1-1,1-1,1-1,2-1,-10-18,30 44,-1 0,1 1,0-1,0 0,-1 1,1-1,-1 0,1 1,-1-1,0 1,0-1,0 1,0-1,0 1,0 0,0-1,0 1,0 0,-1 0,1 0,0 0,-1 0,1 0,-1 0,1 0,-1 1,1-1,-1 0,0 1,1 0,-1-1,0 1,1 0,-1 0,0 0,0 0,1 0,-1 0,0 0,1 1,-1-1,0 1,1-1,-1 1,1-1,-1 1,1 0,-1 0,1 0,-1 0,1 0,0 0,-1 0,1 1,-41 123,17-37,11-37,-1 0,-3-1,-1-1,-3-1,-14 21,17-23,48-62,186-142,-187 138,91-45,-102 64,-3 4</inkml:trace>
  <inkml:trace contextRef="#ctx0" brushRef="#br0" timeOffset="-518.701">311 882,'-5'-7,"17"22,18 63,-3 2,12 65,-23-79,3 0,2-2,3 0,26 46,-3-48,-46-61,1 0,-1 0,1 0,-1 0,1 0,0 0,-1 0,1-1,0 1,-1-1,1 1,0-1,0 0,0 0,0 0,-1 0,1 0,0 0,0 0,0-1,-1 1,1 0,0-1,0 0,-1 1,1-1,0 0,-1 0,1 0,-1 0,1 0,-1 0,0-1,1 1,-1 0,0-1,0 1,0-1,1 0,9-16,-2 0,1 0,-2-1,-1 0,0-1,-1 1,-1-1,-1 0,-1-1,0-5,1 2,27-216,-31 235,-1 0,1 0,0 0,0 0,1 0,0 0,-1 1,2-1,-1 0,0 1,1-1,0 0,0 1,0 0,1-1,-1 1,1 0,0 1,0-1,1 0,2-2,10-2</inkml:trace>
  <inkml:trace contextRef="#ctx0" brushRef="#br0" timeOffset="643.713">1100 1192,'0'22,"-1"-10,0 0,0 1,1-1,1 0,0 1,1-1,0 0,1 0,1 0,0 0,0-1,1 1,0-1,1 0,0-1,3 3,-8-11,1 0,0-1,0 1,0-1,0 1,0-1,0 0,0 1,1-1,-1 0,0 0,1-1,-1 1,0 0,1-1,-1 0,1 1,-1-1,1 0,-1 0,1-1,-1 1,1 0,-1-1,1 1,-1-1,0 0,1 0,-1 0,0 0,1-1,70-52,-43 28,-29 25,1-1,-1 1,1 0,-1 0,1 0,-1 0,1 0,0 0,-1 0,1 0,0 1,0-1,0 1,-1-1,1 1,0 0,0-1,0 1,0 0,0 0,0 1,0-1,-1 0,1 1,0-1,0 1,0-1,0 1,-1 0,1 0,0 0,-1 0,1 0,-1 0,1 0,-1 1,0-1,1 0,-1 1,0-1,0 1,0-1,0 1,0 0,0 0,0 1,0-1,0 0,1 1,-1-1,1 0,0 0,-1 0,1 0,0 0,0 0,0-1,0 1,0-1,1 1,-1-1,0 0,1 0,-1 0,1 0,-1 0,1-1,0 1,-1-1,1 1,-1-1,1 0,0 0,-1-1,1 1,0 0,-1-1,1 1,-1-1,1 0,-1 0,1 0,-1 0,0 0,1-1,-1 1,0-1,0 0,0 1,0-1,1-1,27-59,-22 44</inkml:trace>
  <inkml:trace contextRef="#ctx0" brushRef="#br0" timeOffset="910.391">2117 966,'-486'543,"369"-412,107-113,3-1</inkml:trace>
  <inkml:trace contextRef="#ctx0" brushRef="#br0" timeOffset="1477.168">2230 1390,'-55'-17,"24"21,0 2,0 1,0 1,1 2,1 1,0 1,-15 10,42-22,1 0,-1 0,0 0,1 1,-1-1,1 1,-1-1,1 1,-1 0,1-1,-1 1,1 0,0 0,-1 0,1 0,0 0,0 0,0 1,0-1,0 0,0 1,0-1,0 0,0 1,1-1,-1 1,1-1,-1 1,1-1,-1 1,1 0,0-1,0 1,0 0,0-1,0 1,0-1,0 1,1 0,-1-1,0 1,1-1,-1 1,1-1,0 1,-1-1,1 1,0-1,0 0,0 1,0-1,0 0,0 0,1 1,154 34,-155-36,0 1,1-1,-1 1,0-1,0 1,0-1,0 1,0 0,0-1,0 1,0 0,-1 0,1 0,0 0,0 0,-1 0,1 0,0 0,-1 0,1 0,-1 0,1 1,-1-1,0 0,0 0,1 0,-1 1,0-1,0 0,0 0,0 0,0 1,-1-1,1 0,0 0,-1 0,1 1,0-1,-1 0,1 0,-1 0,0 0,1 0,-1 0,0 0,0 0,1 0,-1 0,0-1,0 1,-1 0,-53 38,54-38,-14 7,11-7,-1 0,1 0,-1 1,1-1,0 1,-1 0,1 1,0-1,0 1,1-1,-1 1,0 0,1 1,0-1,0 1,0-1,0 1,0 0,1 0,0 0,0 0,0 1,0-1,1 1,-1-1,1 1,0-1,0 1,1 0,0-1,0 1,0 0,0-1,1 1,0 1,2-1,1 1,0-1,0-1,1 1,0-1,0 1,0-1,0-1,0 1,1-1,0 0,-1 0,1 0,0-1,0 0,1 0,-1-1,0 0,1 0,-1 0,1-1,-1 0,0 0,1 0,-1-1,1 0,-1-1,0 1,0-1,1 0,1-2,17-3</inkml:trace>
  <inkml:trace contextRef="#ctx0" brushRef="#br0" timeOffset="25071.649">3161 2293,'0'369,"28"-144,-17-67,-3-117,-1 0,-3 0,-1 0,-2 1,-5 39,2 10,2 361,29-226,-30 496,1-62,-27-490,26 281,-27-253,28 282,-11-339,1-76,3 1,3 1,2-1,6 30,-2 24,-20 3,12-84,1 0,2 1,1-1,2 1,3 8,-1 35,-2 160,5-286,1 14</inkml:trace>
  <inkml:trace contextRef="#ctx0" brushRef="#br0" timeOffset="26419.174">3838 3224,'19'6,"0"-2,0 0,0-1,0 0,0-2,1 0,-1-2,0 0,1-1,14-4,193-24,-214 27,0 0,0 1,0 1,0 0,0 0,0 2,0-1,0 2,0 0,0 0,1 2,-14-4,-1 0,1 0,0 1,0-1,0 0,-1 0,1 1,0-1,0 0,0 1,0-1,0 0,-1 1,1-1,0 0,0 1,0-1,-20-10,0-2,1 0,0-1,1 0,0-2,1 0,1-1,0-1,2-1,0 0,-4-6,3 0</inkml:trace>
  <inkml:trace contextRef="#ctx0" brushRef="#br0" timeOffset="-14059.784">3895 3619,'0'0,"0"0,1 1,-1-1,0 0,1 0,-1 1,1-1,-1 0,0 0,1 0,-1 0,1 0,-1 0,0 1,1-1,-1 0,1 0,-1 0,0 0,1 0,-1-1,1 1,-1 0,0 0,1 0,-1 0,1 0,-1-1,0 1,1 0,-1 0,0 0,1-1,-1 1,0 0,1-1,-1 1,0 0,0-1,1 1,-1 0,0-1,0 1,0 0,1-1,-1 1,0-1,0 1,0 0,0-1,0 1,0-1,0 1,0-1,0 1,20 34,57 298,-20-126,-57-207,0 0,0 0,1 0,-1 1,0-1,1 0,-1 0,1 1,-1-1,1 0,-1 1,1-1,-1 0,1 1,0-1,-1 1,1-1,0 1,0-1,-1 1,1 0,0-1,0 1,0 0,-1 0,1-1,0 1,0 0,0 0,0 0,0 0,-1 0,1 0,0 0,0 1,0-1,0 0,-1 0,1 1,0-1,0 0,0 1,-1-1,1 1,0-1,-1 1,1-1,0 1,-1-1,1 1,-1 0,1-1,-1 1,1 0,-1 0,1-1,-1 1,0 0,1 0,-1 0,0-1,0 1,0 0,0 0,0 1,19-46,-3 0,-1-1,-3-1,6-37,0 2,62-242,-70 303,-1 5</inkml:trace>
  <inkml:trace contextRef="#ctx0" brushRef="#br0" timeOffset="-13441.545">4516 4015,'-7'9,"-33"45,3 1,2 3,2 1,1 5,3 26,82-203,-27 59,2 1,3 1,24-29,-54 79,0-1,0 0,0 1,1-1,-1 1,1-1,0 1,0 0,0 0,0 0,0 0,0 0,0 0,1 0,-1 1,1-1,-1 1,1 0,0-1,-1 1,1 1,0-1,0 0,0 1,-1-1,1 1,0 0,0 0,0 0,0 0,0 1,0-1,0 1,-1-1,1 1,0 0,0 0,-1 1,1-1,-1 0,1 1,-1 0,3 6,0 1,0 0,-1 0,-1 0,1 1,-2 0,1-1,-1 1,-1 0,0 2,8 35,17 68,-26-114,1-1,-1 1,0 0,0 0,0 0,0-1,1 1,-1 0,0 0,0 0,-1 0,1 0,0-1,0 1,0 0,0 0,-1 0,1-1,0 1,-1 0,1 0,-1-1,1 1,-1 0,1-1,-1 1,1 0,-1-1,0 1,1-1,-1 1,0-1,1 1,-1-1,0 0,0 1,1-1,-1 0,0 0,0 1,0-1,0 0,1 0,-1 0,0 0,0 0,0 0,0 0,1 0,-1 0,0-1,0 1,0 0,-54-16,44 12,-16-3,0 1,0 1,-1 1,1 2,-1 0,-11 3,14-1</inkml:trace>
  <inkml:trace contextRef="#ctx0" brushRef="#br0" timeOffset="-13154.35">5052 3873,'-14'38,"-10"18,-1 4,-1 1,0-4,3-8,2-7,-1-6,-2-4,4-3,0-2,4 0,-1 0,4 0,-2-5,1-1,5-3</inkml:trace>
  <inkml:trace contextRef="#ctx0" brushRef="#br0" timeOffset="-12625.134">5390 4183,'-30'2,"0"1,-1 2,2 0,-1 2,1 2,0 0,1 2,0 1,-15 10,42-22,-1 0,1 0,-1 0,0 0,1 0,-1 1,1-1,-1 0,1 1,-1 0,1-1,-1 1,1 0,-1 0,1 0,0-1,0 2,-1-1,1 0,0 0,0 0,0 0,0 1,0-1,0 0,1 1,-1-1,0 1,1-1,-1 1,1-1,-1 1,1 0,0-1,0 1,0-1,0 1,0 0,0-1,0 1,0-1,1 1,-1 0,1-1,-1 1,1-1,-1 1,1-1,0 0,0 1,0-1,0 0,0 1,0-1,0 0,80 20,-76-21,1 0,-1 0,1 1,-1 0,1 0,-1 0,0 0,0 1,1 0,-1 0,0 0,-1 1,1 0,0 0,-1 0,1 0,-1 1,0 0,-3-1,0 0,-1 0,1 0,-1 0,0 0,0 0,0 0,0 0,0 0,-1 0,0 0,1 0,-1 0,0 0,0 0,-1-1,1 1,-1 0,1-1,-1 1,0-1,0 1,0-1,0 0,0 0,0 0,-1 0,1 0,-1-1,1 1,-1-1,0 1,0-1,-9 9,-50 38,49-40,1 0,1 1,-1 0,1 1,1 0,0 1,0 0,1 0,-2 6,10-14,0 0,0 0,1 0,-1 0,1 0,0 0,0 0,0 0,0 0,1 0,-1 0,1 0,0 0,0 0,0-1,0 1,0 0,1 0,-1-1,1 1,0-1,-1 0,1 1,0-1,1 0,-1 0,0 0,1 0,-1 0,1-1,-1 1,1-1,0 0,-1 0,1 0,0 0,0 0,0 0,0-1,0 1,0-1,0 0,0 0,0 0,0 0,0-1,0 1,0-1,0 0,0 0,0 0,2-1,83-21,-63 12</inkml:trace>
  <inkml:trace contextRef="#ctx0" brushRef="#br0" timeOffset="27110.704">5616 3535,'5'0,"6"0,6 0,6 0,2 0,3 4,1 3,1-1,-1-2,0 0,0-2,0-1,-1 0,1-1,-1-1,-5-4,-5-1</inkml:trace>
  <inkml:trace contextRef="#ctx0" brushRef="#br0" timeOffset="27371.317">5560 3760,'33'5,"17"1,4 5,-3 0,-4-1,-7-3,-4-3,-8-1</inkml:trace>
  <inkml:trace contextRef="#ctx0" brushRef="#br0" timeOffset="100624.745">3077 769,'38'-18,"183"-5,163-4,-133 9,-251 19,-11-1</inkml:trace>
  <inkml:trace contextRef="#ctx0" brushRef="#br0" timeOffset="101062.292">3077 1050,'-1'1,"1"-1,-1 1,1-1,0 0,-1 1,1-1,0 1,0-1,-1 1,1-1,0 1,0 0,0-1,0 1,-1-1,1 1,0-1,0 1,0 0,0-1,0 1,1-1,-1 1,0-1,0 1,0-1,0 1,1 0,-1-1,0 1,0-1,1 1,-1-1,0 0,1 1,-1-1,1 1,-1-1,0 0,1 1,-1-1,1 0,-1 1,1-1,-1 0,1 0,0 1,-1-1,1 0,-1 0,1 0,-1 0,1 0,-1 0,1 0,0 0,-1 0,1 0,0 0,39 5,-39-4,218-18,119-6,-240 14,-73 13</inkml:trace>
  <inkml:trace contextRef="#ctx0" brushRef="#br0" timeOffset="102317.868">4854 373,'-2'0,"-1"-1,1 1,0 0,0 0,0 0,-1 1,1-1,0 0,0 1,0-1,0 1,0 0,0 0,0 0,0 0,0 0,0 0,0 0,1 1,-1-1,1 1,-1-1,1 1,-1-1,1 1,0 0,-1 0,1 0,0 0,1 0,-1 0,0 0,0 0,1 0,-1 0,1 1,-35 75,3 2,3 1,5 1,-1 18,-27 85,51-180,-1-3,1 1,0-1,0 0,0 1,0-1,0 1,0-1,1 1,-1-1,1 1,0-1,-1 1,1-1,0 1,1 0,-1-1,0 1,1-1,-1 1,1-1,0 1,0-1,0 1,0-1,1 0,-1 0,0 1,1-1,0 0,7-2</inkml:trace>
  <inkml:trace contextRef="#ctx0" brushRef="#br0" timeOffset="102612.714">5249 515,'-36'45,"1"1,3 2,2 1,1 2,3 1,3 1,1 1,20-47,0-1,0 0,0 1,1 0,0-1,0 1,1 0,0-1,0 1,0 0,1 0,0-1,1 1,-1-1,1 1,0-1,1 1,-1-1,1 0,1 0,-1-1,1 1,0 0,0-1,1 0,-1 0,1-1,0 1,1-1,-1 0,1 0,0-1,0 0,0 0,0 0,1 0,14 2,1 0,0-1,0-2,0 0,0-1,0-1,1-2,-1 0,0-1,0-1,-1-1,1-1,-1 0,-1-2,1-1,-1 0,0-2,12-8,-20 12,1 0,-1-1,-1 0,1-1,-1 0,-1-1,0 0,0 0,-1-1,0 0,-1-1,-1 0,0 0,0-1,-1 0,-1 0,0 0,0-1,-2 0,0 0,1-7,-3 9,0-1,0 1,-1-1,-1 1,0-1,-1 1,0 0,0-1,-2 1,0 1,0-1,-1 0,0 1,-1 0,0 0,-1 1,0-1,-1 2,0-1,0 1,-1 0,0 1,-1 0,0 0,-7-4,8 6,0 0,-1 0,1 1,-1 0,0 1,-1 0,1 0,-1 1,1 1,-1 0,0 0,0 1,0 0,0 1,0 1,0-1,0 2,0-1,0 2,1-1,-1 2,1-1,0 1,-5 3,-13 9</inkml:trace>
  <inkml:trace contextRef="#ctx0" brushRef="#br0" timeOffset="102948.208">6294 458,'-46'21,"2"1,0 2,2 2,1 2,1 2,-20 20,48-39,0 1,1 0,0 1,1 0,1 0,0 1,1 0,0 2,5-11,1 0,0 0,0 0,0 0,1 1,0-1,0 1,0-1,1 1,0-1,0 1,0-1,1 1,-1-1,1 1,1-1,-1 1,1-1,0 0,0 0,0 0,1 0,0 0,3 3,0 0,1 0,1-1,-1-1,1 1,1-1,-1 0,1-1,0 0,0-1,0 1,1-2,0 1,-1-2,1 1,0-1,0-1,4 1,12 0,0-1,-1-1,1-1,0-1,-1-2,9-2,-20 4,-1-1,1-1,0 0,-1-1,0-1,0 1,-1-2,0 0,0-1,0 0,-1 0,0-2,-1 1,0-1,0-1,-1 1,-1-2,0 1,0-1,-1 0,0-1,-1 0,-1 0,0 0,-1 0,0-1,-1 0,-1 0,0 0,-1 0,0 0,-1 0,-1 0,-1-10,-1 10,0 0,-1 1,0-1,-1 1,0 0,-1 0,-1 1,0-1,-1 2,0-1,0 1,-1 0,-1 1,0 0,0 0,-1 1,0 1,-1 0,0 0,0 1,-1 1,1 0,-1 0,-1 2,1-1,-1 2,0 0,1 0,-13 1,-58 9,50-2</inkml:trace>
  <inkml:trace contextRef="#ctx0" brushRef="#br0" timeOffset="104962.027">7196 769,'7'-7,"-7"7,-8 15,-40 98,32-84,2 0,1 2,2 0,1 0,-1 8,10-35,1 0,-1 0,1 0,0 0,0 0,0 0,1 0,-1 1,1-1,0 0,0-1,1 1,-1 0,1 0,0 0,0-1,0 1,0-1,1 0,-1 0,1 1,0-2,0 1,0 0,0 0,0-1,1 0,-1 0,1 0,0 0,-1 0,1-1,0 0,0 1,0-1,0-1,0 1,0-1,0 1,3-1,5 1,0 1,-1-2,1 1,0-2,0 0,-1 0,1-1,0 0,-1-1,0 0,0-1,0 0,0-1,0 0,-1-1,0 0,0-1,-1 0,0 0,0-1,6-9</inkml:trace>
  <inkml:trace contextRef="#ctx0" brushRef="#br0" timeOffset="105378.241">7084 232,'242'-199,"-239"196,-2 1,1 0,-1-1,1 1,0 0,0 1,0-1,0 0,0 0,0 1,1-1,-1 1,0 0,1 0,-1 0,1 0,-1 0,1 0,0 1,-1-1,1 1,0-1,-1 1,1 0,0 0,0 1,-1-1,1 1,0-1,-1 1,1 0,-1 0,1 0,-1 0,1 0,-1 0,0 1,2 1,116 211,-101-192,-3-3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8:24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5664 5917,'0'0</inkml:trace>
  <inkml:trace contextRef="#ctx0" brushRef="#br0" timeOffset="4534.158">5664 5917,'0'0,"1"-1,-1 1,0 0,0 0,1 0,-1 0,0 0,1 0,-1 0,0 0,0 0,1 0,-1 0,0 0,1 0,-1 0,0 0,0 0,1 0,-1 0,0 0,1 0,-1 0,0 0,0 0,1 1,-1-1,0 0,0 0,1 0,-1 1,0-1,0 0,0 0,0 0,1 1,-1-1,0 0,0 0,0 1,0-1,0 0,-114-183,-7-62,56 138,-48-62,-83-163,54 104,15 26,-57-63,79 99,-14-45,19 51,15 46,-28-58,1-38,20 35,-85-102,82 143,-51-57,130 171,1 0,1-1,0-1,2 0,0-1,0-3,-18-34,-70-118,-26-18,-9-88,0-49,45 130,13 42,34 91,3-2,-26-69,56 120,-73-230,36 127,44 202,5 190,-53-19,33-188,18-60,1 0,0-1,0 1,0 0,-1-1,1 1,0 0,0-1,0 1,0-1,0 0,0 1,0-1,0 0,0 1,0-1,0 0,0 0,0 0,0 0,0 0,0 0,0 0,0 0,0-1,0 1,0 0,0-1,0 1,0-1,0 1,0-1,0 1,0-1,0 1,-1-1,1 0,0 0,0 1,-1-1,1 0,228-109,-58 71,27 12,-124 26,-74 1,1 0,-1-1,1 1,-1-1,0 1,1-1,-1 1,1-1,-1 0,0 1,0-1,1 1,-1-1,0 0,0 1,0-1,0 0,0 1,1-1,-1 0,0 1,-1-1,1 0,0 1,0-1,0 0,0 1,0-1,-1 1,1-1,0 0,-1 1,1-1,0 1,-1-1,1 1,-1-1,1 1,0-1,-1 1,1-1,-1 1,0 0,1-1,-1 1,1 0,-1-1,0 1,1 0,-1 0,1 0,-1-1,0 1,1 0,-1 0,0 0,1 0,-1 0,0 0,1 0,-1 1,0-1,1 0,-1 0,0 0,1 1,-1-1,0 0,-177-97,17-7,153 98,-26-19,0-2,2-1,1-1,2-2,-15-19,-73-136,117 186,4 10</inkml:trace>
  <inkml:trace contextRef="#ctx0" brushRef="#br0" timeOffset="11006.518">189 2361,'-3'11,"1"1,1 0,0 0,1 1,0-1,0 0,1 0,1 0,0 0,1 0,0-1,1 1,0-1,1 0,0 0,1 0,0-1,0 1,4 2,2 9,88 204,-46-74,-42-88,-12-65,-1 1,1-1,0 1,-1-1,1 1,0-1,-1 0,1 1,0-1,0 1,0-1,0 0,0 1,0-1,0 0,0 1,0-1,0 1,0-1,0 0,0 1,0-1,0 1,1-1,-1 0,0 1,0-1,1 1,-1-1,0 1,1-1,-1 1,1-1,-1 1,1-1,-1 1,1 0,-1-1,1 1,-1 0,1-1,-1 1,1 0,-1 0,1 0,0-1,-1 1,1 0,-1 0,1 0,0 0,-1 0,1 0,0 0,-1 0,1 0,-1 0,1 1,0-1,-1 0,1 0,-1 1,1-1,-1 0,1 1,-1-1,1 0,-1 1,1-1,0 1,31-182,75-270,-33 205,-74 245,-1 0,1 0,0 1,0-1,0 0,0 1,0-1,0 0,0 1,0-1,0 0,0 1,0-1,1 0,-1 1,0-1,0 0,1 1,-1-1,0 0,1 1,-1-1,1 1,-1-1,1 1,-1-1,1 1,-1-1,1 1,-1-1,1 1,0 0,-1-1,1 1,-1 0,1 0,0-1,-1 1,1 0,0 0,0 0,-1 0,1 0,0 0,-1 0,1 0,0 0,-1 0,1 0,0 1,-1-1,1 0,0 0,-1 1,1-1,0 0,-1 1,1-1,-1 1,1-1,-1 1,1-1,-1 1,1-1,-1 1,1-1,-1 1,1 0,6 11</inkml:trace>
  <inkml:trace contextRef="#ctx0" brushRef="#br0" timeOffset="22140.583">979 2756,'-4'0,"1"0,-1 0,0 0,0 0,0 0,0 1,0 0,1 0,-1 0,0 0,1 1,-1-1,0 1,1 0,0 0,0 0,-1 0,1 1,0-1,1 1,-1 0,0 0,1 0,0 0,0 0,0 1,0-1,0 1,0-1,1 1,0 0,-1 0,-6 9,-220 378,164-283,102-149,85-169,-107 179,3-11,2 2,2 1,2 0,1 2,20-21,-45 56,0 0,1 1,-1 0,0-1,0 1,1 0,-1-1,1 1,-1 0,1 0,-1 0,1 0,0 1,-1-1,1 0,0 1,0-1,-1 1,1 0,0-1,0 1,0 0,0 0,0 0,-1 0,1 1,0-1,0 0,0 1,0-1,-1 1,1 0,0 0,-1-1,1 1,-1 0,1 0,-1 1,1-1,-1 0,1 0,-1 1,0-1,0 1,0-1,0 1,0-1,0 1,0 0,0-1,-1 1,1 1,71 308,-42-199,-30-110,0-1,0 0,-1 0,1 0,-1 1,1-1,-1 0,1 0,-1 0,1 0,-1 0,0 0,0 0,0 0,1 0,-1 0,0 0,0-1,0 1,0 0,-1-1,1 1,0-1,0 1,0-1,0 1,-1-1,1 0,0 1,0-1,-1 0,1 0,0 0,0 0,-1 0,1 0,0-1,0 1,0 0,-1-1,1 1,0-1,0 1,0-1,0 1,-59-23,-189-114,204 123,28 15</inkml:trace>
  <inkml:trace contextRef="#ctx0" brushRef="#br0" timeOffset="22492.685">1432 2671,'-34'108,"20"-74,-167 358,70-138,109-231,8-23</inkml:trace>
  <inkml:trace contextRef="#ctx0" brushRef="#br0" timeOffset="22937.732">1459 3094,'-13'17,"1"1,1 0,0 1,2 0,0 0,1 1,1 0,0 1,-2 17,9-36,-1 1,1 0,0-1,0 1,0 0,0 0,0-1,1 1,-1 0,1-1,0 1,0 0,0-1,0 1,0-1,0 1,1-1,-1 0,1 0,-1 1,1-1,0 0,0-1,0 1,0 0,1 0,-1-1,0 1,1-1,-1 0,1 0,-1 0,1 0,-1 0,3 0,1 0,1 0,-1-1,1 0,-1 0,1-1,-1 1,1-1,-1-1,0 1,1-1,-1 0,0-1,0 1,3-3,134-108,-142 112,-1 0,1 0,0 0,0 0,0 1,0-1,-1 0,1 1,0-1,1 0,-1 1,0-1,0 1,0 0,0-1,0 1,0 0,1 0,-1-1,0 1,0 0,0 0,0 1,1-1,-1 0,0 0,0 0,0 1,0-1,0 1,0-1,1 1,-1-1,0 1,0-1,-1 1,1 0,0 0,0-1,0 1,0 0,-1 0,2 1,20 55,-10-22,-8-29,1-1,-1 0,1 0,0 0,0-1,0 1,1-1,-1 0,1-1,0 0,0 0,0 0,1 0,-1-1,1 0,-1-1,1 1,0-1,0 0,-1-1,1 0,0 0,0 0,0-1,-1 0,1-1,0 1,-1-1,1 0,-1-1,0 1,0-1,0-1,0 1,0-1,-1 0,1 0,-1-1,0 0,-1 1,5-7,0 0,-1-1,0 0,-1-1,0 0,-1 0,-1-1,0 1,0-1,-2 0,0 0,0-1,-1 1,-1-1,0 1,-1-1,-1 1,-2-9,-2-1,-2 6</inkml:trace>
  <inkml:trace contextRef="#ctx0" brushRef="#br0" timeOffset="23705.944">48 2022,'0'9,"26"-20,-20 8,130-32,64 16,-55 10,89-25,-233 34,-1 0,1 0,-1 0,1-1,0 1,-1 0,1 0,-1 0,1 0,0-1,-1 1,1 0,-1 0,1-1,-1 1,1-1,-1 1,1 0,-1-1,0 1,1-1,-1 1,0-1,1 1,-1-1,0 1,1-1,-1 1,0-1,0 1,0-1,0 0,1 1,-1-1,0 1,0-1,0 0,0 1,0-1,0 1,-1-1,1 0,0 1,0-1,0 1,0-1,-1 1,1-1,0 0,-1 1,1-1,0 1,-1 0,1-1,-1 1,1-1,-1 1,1 0,0-1,-1 1,0 0,1-1,-1 1,1 0,-1 0,1-1,-1 1,-42-25,39 23,-220-128,119 45,89 73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07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767 913,'9'0,"-20"-25,8 18,-13-28,2-1,2 0,1-1,1 0,-2-32,7 33,2 1,1-1,2 0,2 0,1 0,2 0,1 1,2 0,1 0,2 1,1 0,2 1,1 0,1 1,11-13,-27 44,2-3,1 0,-1 0,1 0,-1 0,1 1,0-1,0 1,1-1,-1 1,1 0,-1 0,1 1,0-1,0 1,0 0,1 0,-1 0,0 0,1 1,-1 0,1 0,3-1,-5 6,-1-1,0 0,1 0,-1 1,-1 0,1-1,0 1,-1 0,0-1,0 1,0 0,0 0,-1 0,1 0,-1 0,0 0,-1 0,1 0,0 0,-1 0,0 0,0 0,-1 1,-8 35,-1 59,14-94,1-1,-1 0,1 0,0 0,0 0,1-1,-1 1,0-1,1 0,0-1,0 1,0-1,0 0,0 0,0-1,1 1,-1-1,1 0,-1-1,4 1,18 3,71 22,-95-24,0-1,0 1,0 0,0 0,0 0,-1 0,1 0,-1 1,1-1,-1 1,0-1,0 1,0 0,0 0,-1 0,1 0,-1 0,0 1,0-1,0 0,0 1,-1-1,1 0,-1 1,0-1,0 1,0 2,-3 5,-1 0,0-1,0 1,-1-1,-1 0,1-1,-2 1,1-1,-1-1,-1 1,1-1,-2 0,1-1,-1 1,-6 3,-3 3,-1-1,0-1,-1-1,0 0,0-2,-1 0,0-1,-1-1,0-1,0-1,0-1,-1-1,1-1,-21-1,27-4,-1-1,1-1,-1 0,2-1,-1-1,1 0,-1-1,2-1,0 0,0-1,0 0,1-1,1-1,0 0,1-1,-3-4,5 6,0 0,1-1,1 0,0 0,0-1,1 0,1 0,0 0,-2-13,2 1</inkml:trace>
  <inkml:trace contextRef="#ctx0" brushRef="#br0" timeOffset="481.884">1698 179,'-9'-20,"-18"-10,-9 0,-4 4,2 7,1 7,2 5,3 4,1 3,2 5,1 3,0 4,5 1</inkml:trace>
  <inkml:trace contextRef="#ctx0" brushRef="#br0" timeOffset="1212.779">316 715,'-39'5,"-17"1,1 5,5 0,11 4,7 3,9 4,9 3,7-3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9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0 898,'56'-50,"-3"-1,-2-3,-3-2,-2-3,-2-1,-2-4,57-131,-78 147,2 1,2 0,2 2,2 1,6-3,-34 45,0 0,0 0,1 0,-1 0,1 0,-1 0,1 1,0-1,0 1,0-1,0 1,0-1,0 1,0 0,0 0,0 0,1 0,-1 1,0-1,1 1,-1-1,0 1,1 0,-1 0,1 0,-1 0,0 0,1 0,-1 1,0-1,1 1,-1 0,0 0,1 0,-1 0,0 0,0 0,0 0,0 1,0-1,0 1,-1-1,1 1,0 0,-1 0,1 0,-1 0,0 0,13 21,-2 2,-1-1,-1 1,-2 0,0 1,-1 0,-2 1,1 13,13 48,23 204,-39-263,1 1,2-1,0 1,2-2,2 1,0-1,2-1,13 23,-78-93,35 34</inkml:trace>
  <inkml:trace contextRef="#ctx0" brushRef="#br0" timeOffset="244.253">227 587,'43'-4,"38"-8,15 0,1 1,-11 2,-11 4,-14 1,-11 3,-6 0,-5 1,-4-4,-4-2,-2 1,-1 1,-5 0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1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1,'-35'34,"0"1,3 2,1 1,1 1,3 2,1 1,2 1,-5 16,14-24,2 1,1 0,2 1,2 0,1 1,2 0,1 0,2 0,2 0,1 0,3 1,0-1,4 7,6 33,2-1,5 0,2-2,28 60,24-18,-72-114,0 0,0 0,0-1,1 1,-1-1,1 1,-1-1,1 0,0 0,-1-1,1 1,0-1,0 0,0 0,1 0,-1-1,0 1,0-1,0 0,0 0,1 0,-1-1,0 0,0 1,0-1,0-1,0 1,0-1,0 1,-1-1,2-1,13-9</inkml:trace>
  <inkml:trace contextRef="#ctx0" brushRef="#br0" timeOffset="599.424">487 1412,'0'-60,"-3"-24,4 0,4 0,3 0,4 1,3 1,7-10,-5 40,2 1,3 1,1 0,3 2,2 1,3-1,72-60,-102 108,-1-1,1 0,-1 1,1-1,-1 1,1-1,0 0,0 1,-1-1,1 1,0 0,0-1,-1 1,1 0,0-1,0 1,0 0,0 0,-1 0,1 0,0 0,0 0,0 0,0 0,0 0,-1 0,1 0,0 0,0 1,0-1,0 0,-1 1,1-1,0 1,0-1,-1 0,1 1,0 0,-1-1,1 1,0-1,-1 1,1 0,-1-1,1 1,-1 0,0 0,1 0,-1-1,0 1,1 0,-1 0,0 0,0 0,2 50,-42 79,31-110,1 1,1 0,1 1,2-1,-1 1,1 8,5-25,0 0,1 0,-1 0,1 0,0 0,0 0,0 0,0-1,1 1,0-1,0 1,1-1,-1 0,1 0,-1-1,1 1,0-1,1 0,-1 0,1 0,-1-1,1 1,0-1,0 0,0-1,0 1,0-1,0 0,0 0,0 0,1-1,-1 0,0 0,0 0,2-1,19 4,57 17,-81-19,0 0,0 0,-1 0,1 1,0-1,-1 0,1 1,-1-1,1 1,-1 0,0-1,1 1,-1 0,0 0,0 0,0 0,-1 0,1 0,0 0,-1 0,0 0,1 0,-1 0,0 0,0 0,0 0,0 1,0-1,0 0,-1 0,1 0,-1 0,0 0,1 0,-1 0,-1 1,-9 19,0-1,-2 0,0-1,-2 0,0-1,-1-1,-1-1,0 0,-1-1,-14 9,26-21,1 0,0 0,-1 0,0-1,0 0,0 0,0 0,0-1,-1 0,1 0,-1 0,1-1,-1 0,0-1,1 1,-1-1,0 0,0-1,1 0,-1 0,1 0,-1-1,1 0,-1 0,1-1,0 0,0 0,-44-19,2-1,0-3,2-2,1-1,1-3,-13-14,31 22</inkml:trace>
  <inkml:trace contextRef="#ctx0" brushRef="#br0" timeOffset="1084.246">1250 1,'53'85,"-3"3,-4 2,-5 1,-3 3,-2 8,-28-82,0-1,-2 2,0-1,-1 1,-1 0,-1 0,-1 0,-1 1,-1-1,0 0,-2 0,-1 1,0-1,-1-1,-2 1,0 0,-1-1,-1-1,-9 18,-11 0,-1 0,-2-3,-1 0,-1-2,-2-1,-2-2,0-2,-2-1,-1-2,-11 4,-58 26,66-34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25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0,'-54'91,"4"3,-22 61,11-24,-31 79,90-205,1 0,-1 0,0 0,1 0,0 0,0 0,1 0,0 0,0 1,0-1,0 0,1 0,-1 0,2 0,-1 0,0 0,1 0,0 0,0 0,0 0,1-1,0 1,0-1,0 0,0 0,0 0,1 0,0-1,0 1,0-1,0 0,0 0,1 0,-1-1,1 0,0 0,0 0,2 1,17 0,-1-2,1 0,-1-1,0-1,1-1,-1-2,0 0,0-1,0-1,-1-2,6-2,13-1,-32 9,0 1,0-1,-1-1,1 0,-1 0,0 0,1-1,-2 0,1-1,0 0,-1 0,0-1,1-1,2-7</inkml:trace>
  <inkml:trace contextRef="#ctx0" brushRef="#br0" timeOffset="253.843">1 339,'48'0,"44"-5,17-1,4 0,-8 1,-12 1,-17 2,-11 1,-8 0,-9 1,-7 0,-11 1</inkml:trace>
  <inkml:trace contextRef="#ctx0" brushRef="#br0" timeOffset="4518.315">1525 452,'22'5,"-27"-6,-16-3,0 2,1 0,-1 1,0 1,0 1,0 1,0 1,1 1,-1 1,1 0,0 1,1 2,-1 0,2 1,-1 1,1 0,1 1,-1 2,2-1,0 2,1 0,0 1,-6 9,18-21,0 0,0 1,1-1,-1 1,1-1,0 1,0 0,0 0,1 0,-1 0,1 0,0 0,0 1,0-1,1 0,0 1,-1-1,2 0,-1 1,0-1,1 0,0 0,0 1,0-1,0 0,1 0,0 0,-1 0,2 0,-1-1,0 1,1-1,-1 1,1-1,0 0,0 0,1 0,-1 0,0-1,1 1,0-1,-1 0,1 0,0 0,0-1,2 1,8 2,0-1,1-1,-1 0,1-1,0 0,-1-2,1 1,0-2,-1 0,1-1,-1 0,0-1,0-1,0 0,-1-1,0 0,0-1,0 0,11-10,122-112,-145 128,0-1,0 1,0-1,1 1,-1 0,0-1,1 1,-1 0,1 0,-1 0,1 0,-1 0,1 0,0 0,-1 1,1-1,0 1,0-1,0 1,-1 0,1-1,0 1,0 0,0 0,0 0,-1 1,1-1,0 0,0 1,0-1,-1 1,1 0,0-1,-1 1,1 0,0 0,-1 0,1 0,-1 0,0 1,1-1,-1 0,0 1,0-1,1 1,81 136,-69-123</inkml:trace>
  <inkml:trace contextRef="#ctx0" brushRef="#br0" timeOffset="5069.278">2259 283,'-286'483,"271"-460,38-77,38-47,4 4,4 2,39-38,-51 69,-57 63,0 1,1-1,-1 1,1-1,-1 1,1-1,-1 1,1-1,-1 1,1 0,-1-1,1 1,0 0,-1 0,1-1,-1 1,1 0,0 0,-1 0,1 0,0-1,-1 1,1 0,0 0,-1 1,1-1,0 0,-1 0,1 0,0 0,-1 0,1 1,-1-1,1 0,0 1,-1-1,1 0,-1 1,1-1,-1 1,1-1,-1 1,1-1,-1 1,0-1,1 1,-1-1,0 1,1-1,-1 1,0 0,0-1,1 1,-1 0,0-1,0 1,0 0,0-1,0 1,0 0,0-1,0 1,0 0,0-1,-1 1,1 0,-4 48,4-48,-4 21,-2 3,1-1,2 1,0 1,2-1,1 0,0 0,2 1,1-1,4 15,-5-35,-1-1,1 1,0-1,0 1,0-1,1 0,0 0,-1 0,1-1,0 1,1-1,-1 1,1-1,0 0,-1 0,1-1,1 1,-1-1,0 0,0 0,1 0,-1-1,1 1,0-1,-1 0,1 0,0-1,0 0,-1 0,1 0,0 0,0 0,-1-1,1 0,0 0,-1-1,1 1,-1-1,1 0,-1 0,0 0,0-1,0 1,0-1,0 0,0-1,9-11,-1-1,-1-1,0 0,-1 0,0-1,-2-1,0 1,-2-1,1-1,-2 1,-1-1,2-18,-2-43,-9 63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1,'6'4,"0"-1,0 0,0 0,0-1,1 0,-1 0,1 0,-1-1,1 1,0-2,0 1,0-1,0 0,6 1,394 2,-319 9,-78-21,-12 0</inkml:trace>
  <inkml:trace contextRef="#ctx0" brushRef="#br0" timeOffset="279.446">57 227,'5'10,"16"3,9-1,5-2,0-3,0-3,-2-2,-1-1,-2-1,0 0,-2-1,0 1,0-1,0 1,-5 0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0,'14'17,"-2"0,0 0,-1 1,0 1,-2 0,0 0,-1 1,-1 0,3 15,-4-18,90 316,-40-216,-54-117,0-1,0 1,0-1,0 1,0-1,0 0,0 0,0 0,-1 0,1 0,0 0,-1-1,1 1,-1 0,1-1,-1 1,0-1,0 1,1-1,-1 0,0 0,0 1,-1-1,1 0,0 0,-1 0,1 0,-1 0,1 0,-1 0,0 0,0 0,0-2,21-180,21-54,-39 212</inkml:trace>
  <inkml:trace contextRef="#ctx0" brushRef="#br0" timeOffset="731.072">509 424,'17'71,"-16"-66,-1 0,1 0,-1-1,1 1,1 0,-1-1,1 1,-1-1,1 1,1-1,-1 0,1 0,-1 0,1 0,0-1,0 1,1-1,-1 1,1-1,0 0,0-1,0 1,0-1,0 1,0-1,1 0,-1-1,1 1,-1-1,1 0,0 0,2 0,6-7,1-1,-1 0,0-1,-1 0,0 0,-1-2,1 1,-2-2,1 1,-2-2,1 1,-1-1,2-1,-11 12,1 0,0 1,-1-1,1 0,0 0,-1 1,1-1,0 0,0 1,0-1,0 1,0-1,0 1,0 0,0-1,0 1,0 0,0 0,0-1,0 1,0 0,0 0,0 0,0 0,0 0,0 1,0-1,0 0,0 0,0 1,0-1,0 0,0 1,-1-1,1 1,0 0,0-1,0 1,0-1,-1 1,1 0,0 0,-1-1,1 1,0 0,-1 0,1 0,-1 0,0 0,1 0,-1 0,0 0,1 0,-1 0,0 0,0 0,0 0,0 0,0 0,0 0,0 0,0 0,0 0,-1 0,1 0,0 0,-1 0,13 28,-10-25,1-1,-1 0,1 0,-1-1,1 1,0 0,0-1,1 0,-1 0,0 0,1 0,-1 0,1-1,-1 1,1-1,0 0,0 0,-1-1,1 1,0-1,0 0,0 0,0 0,0 0,-1-1,1 1,0-1,0 0,-1 0,1 0,1-2,5 0,-1-2,0 0,1 0,-2 0,1-1,-1-1,0 1,0-2,-1 1,1-1,0-1,33-56,-34 45</inkml:trace>
  <inkml:trace contextRef="#ctx0" brushRef="#br0" timeOffset="970.994">1552 197,'-38'39,"-23"22,-5 5,4-4,7-12,13-10,9-6,6-6,2-1,0-6,5-2,1-3,4-6</inkml:trace>
  <inkml:trace contextRef="#ctx0" brushRef="#br0" timeOffset="1530.111">1665 480,'-7'-2,"0"1,0 0,0 0,-1 1,1 0,0 0,0 1,0 0,-1 0,1 1,0-1,0 1,1 1,-1 0,-6 3,4-3,0 0,0-1,1 1,0 1,0-1,0 1,0 1,1 0,-1 0,1 0,0 1,1 0,-1 0,1 1,-4 6,9-11,1 0,0 1,-1-1,1 0,0 1,0-1,1 0,-1 1,0-1,1 0,0 0,-1 1,1-1,0 0,0 0,0 0,0 0,1 0,-1 0,0 0,1-1,0 1,-1 0,1-1,0 1,0-1,0 0,0 1,0-1,0 0,0 0,0 0,0-1,0 1,1 0,0-1,29 23,-32-20,0 0,0 0,0 0,0 0,0 0,-1 0,1 0,-1 0,0 0,0 0,0 0,0 0,-1 0,1 0,-1-1,0 1,1-1,-1 1,0-1,-1 1,1-1,0 0,-1 0,1 0,-1-1,1 1,-1-1,0 1,0-1,0 0,0 0,0 0,0 0,3-1,-117 72,116-71,0 0,0 0,0 0,1 0,-1 0,0 0,1 0,-1 0,1 0,-1 0,1 0,-1 0,1 1,0-1,0 0,-1 0,1 1,0-1,0 0,0 0,1 1,-1-1,0 0,0 0,1 0,-1 1,0-1,1 0,-1 0,1 0,0 0,-1 0,1 0,0 0,0 0,-1 0,1 0,0 0,0 0,0-1,0 1,0 0,0-1,0 1,1-1,-1 1,0-1,0 1,0-1,2 0,63 15,-38-13,1-1,0-1,-1-1,1-2,-1-1,1-1,-1-1,-1-2,9-4,-12 2</inkml:trace>
  <inkml:trace contextRef="#ctx0" brushRef="#br0" timeOffset="1915.683">480 1101,'43'10,"48"-3,23-6,2-3,-5-2,-7-5,-11-1,-7-3,-9 0,-7 2,-7 4,-4-3,-8 1,-7 2,-6 2,-5 2,-9 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42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31,'18'24,"-1"2,-1-1,-2 2,0 0,-2 1,-1 0,-1 1,-2 0,-1 0,-1 1,-1 0,-2 0,0 5,21 134,-4-113,-18-56,-1 0,0 0,1 0,-1-1,1 1,-1 0,0-1,0 1,1-1,-1 0,0 1,0-1,0 0,1 0,-1 1,0-1,0 0,0 0,0 0,-1 0,1-1,0 1,0 0,-1 0,1 0,-1-1,1 1,-1 0,1-2,0 2,57-168,66-212,-107 327,-12 32</inkml:trace>
  <inkml:trace contextRef="#ctx0" brushRef="#br0" timeOffset="630.997">537 370,'-36'50,"2"1,2 1,3 2,2 1,-4 20,23-51,30-63,126-189,2 52,-150 175,0 0,1 0,-1 0,1 1,-1-1,1 0,-1 0,1 0,-1 1,1-1,0 0,0 1,-1-1,1 0,0 1,0-1,0 1,0-1,-1 1,1 0,0-1,0 1,0 0,0 0,0-1,0 1,0 0,0 0,0 0,0 0,0 0,0 1,0-1,0 0,0 0,0 1,0-1,0 0,-1 1,1-1,0 1,0-1,0 1,0 0,-1-1,1 1,0 0,-1-1,1 1,0 0,-1 0,1 0,-1-1,0 1,1 0,-1 0,1 0,-1 0,15 211,-14-210,1 0,-1 0,0 0,0 1,0-1,0 1,0-1,0 1,-1-1,1 1,-1-1,1 1,-1-1,0 1,0 0,0-1,-1 1,1-1,-1 1,1-1,-1 1,0-1,0 1,0-1,0 1,0-1,-1 0,1 0,-1 0,1 0,-1 0,0 0,0 0,0 0,0-1,0 1,0-1,0 1,-1-1,1 0,0 0,-1 0,1 0,-1-1,1 1,-2 0,-16-3,0 0,0-1,0-2,0 0,1 0,0-2,0-1,-11-6,18 9,-13-6</inkml:trace>
  <inkml:trace contextRef="#ctx0" brushRef="#br0" timeOffset="934.919">1185 115,'-38'58,"-18"23,1 8,5-6,6-13,6-13,4-12,9-8,3-6,5-4,1-1,4 0,2-5</inkml:trace>
  <inkml:trace contextRef="#ctx0" brushRef="#br0" timeOffset="1447.623">1468 314,'-272'122,"271"-121,-1-1,1 0,-1 1,1-1,-1 1,1-1,-1 1,1-1,-1 1,1 0,0 0,-1 0,1 0,0 0,0 0,0 0,0 0,0 1,0-1,0 0,0 0,0 1,1-1,-1 1,1-1,-1 1,1-1,-1 1,1-1,0 1,0-1,-1 1,1 0,1-1,-1 1,0-1,0 1,0-1,1 1,-1-1,1 1,-1-1,1 1,0-1,-1 1,1-1,0 0,0 1,0-1,0 0,0 0,0 0,1 0,-1 0,0 0,0 0,1 0,-1-1,1 1,30 6,-30-7,1-1,-1 1,1 0,0 0,-1 0,1 0,0 0,-1 1,1-1,-1 1,1-1,-1 1,1 0,-1 0,1 0,-1 0,0 1,1-1,-1 1,0-1,0 1,0 0,0 0,-1 0,1 0,0 0,-1 0,0 0,1 0,-1 1,0-1,0 1,0-1,0 1,-1-1,1 1,-1-1,1 1,-1 0,0-1,0 1,0-1,0 1,-1 1,-3 5,-1 0,0 0,0 0,-1-1,0 0,-1 0,1-1,-2 0,1 0,-1 0,-1 0,-36 36,34-31,7-8,-1 0,1 1,0-1,0 1,1 0,-1 0,1 0,0 1,1-1,-1 1,1-1,0 1,0 0,1 0,0 0,0 0,3-3,0 0,1 0,0 0,-1-1,1 0,0 1,0-1,1 0,-1 0,0-1,1 1,-1-1,1 1,-1-1,1 0,0-1,-1 1,1 0,0-1,-1 0,1 0,0 0,0-1,-1 1,1-1,0 0,4 1,225-21,-209 16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0 113,'1'-1,"0"0,0 0,0 0,0 0,0 1,0-1,1 0,-1 1,0-1,0 1,0-1,1 1,-1 0,0-1,1 1,-1 0,0 0,0 0,1 0,-1 0,0 0,1 0,-1 1,0-1,1 0,-1 1,0-1,0 1,0-1,1 1,-1 0,0-1,0 1,0 0,0 0,0 0,0 0,0 0,-1 0,1 0,0 0,0 0,-1 0,1 1,10 14,0 1,-2-1,0 2,-1 0,0 0,-2 0,0 1,-1 0,2 16,-6-28,21 81,-4 1,-4 1,0 53,-14-128,0 0,2 0,0 0,0 0,2 0,0-1,0 1,2-1,-1 0,3 1,-8-14,0 0,1 1,0-1,-1 0,1 0,0 0,-1 1,1-1,0 0,0 0,0 0,0 0,0-1,0 1,0 0,1 0,-1 0,0-1,0 1,0-1,1 1,-1-1,0 0,1 1,-1-1,0 0,1 0,-1 0,1 0,-1 0,0 0,1 0,-1 0,0-1,1 1,-1 0,0-1,0 1,1-1,-1 0,0 1,0-1,0 0,0 0,1 0,-1 1,-1-1,1 0,0-1,0 1,39-60,-20 9,-2-1,-3 0,-1-1,4-54,1 9,51-236,-48 253,-21 82,-1-1,0 1,0-1,1 1,-1 0,0-1,1 1,-1 0,1-1,-1 1,0 0,1 0,-1-1,1 1,-1 0,1 0,-1 0,0 0,1-1,-1 1,1 0,-1 0,1 0,-1 0,1 0,-1 0,1 0,-1 0,1 1,-1-1,1 0,-1 0,1 0,-1 0,0 1,1-1,-1 0,1 0,-1 1,0-1,1 0,-1 1,0-1,1 0,-1 1,0-1,1 1,-1-1,0 0,0 1,1-1,-1 1,0-1,0 1,0-1,0 1,0-1,0 1,7 12</inkml:trace>
  <inkml:trace contextRef="#ctx0" brushRef="#br0" timeOffset="667.222">677 620,'-28'26,"1"2,0 0,2 2,2 0,1 2,1 0,1 2,-8 22,21-42,9-25,8-26,8-2,1 1,3 1,0 1,3 1,1 1,2 0,116-110,-144 143,1 0,-1 0,1 0,-1 0,1 0,0 0,0 0,0 0,-1 0,1 0,0 1,0-1,0 0,0 0,0 1,0-1,0 1,1-1,-1 1,0 0,0-1,0 1,0 0,1 0,-1-1,0 1,0 0,1 0,-1 1,0-1,0 0,0 0,1 0,-1 1,0-1,0 1,0-1,0 1,0-1,0 1,0 0,0 0,0-1,0 1,0 0,0 0,0 0,-1 0,1 0,0 0,-1 0,1 0,5 141,-9-91,2 194,-37-277,33 28,-9-10,-1 1,0 1,-1 0,0 1,-1 0,0 2,-1 0,1 1,-2 0,1 2,-10-2,4 4</inkml:trace>
  <inkml:trace contextRef="#ctx0" brushRef="#br0" timeOffset="945.023">1298 480,'-29'33,"-14"16,-4 10,0-1,4-6,4-6,4-2,4-3,6-4,3-4,1-7,3-3,0-1,4 1,4 1,3-4</inkml:trace>
  <inkml:trace contextRef="#ctx0" brushRef="#br0" timeOffset="1430.601">1581 705,'-12'-4,"-1"2,0-1,0 2,1 0,-1 0,0 1,0 1,0 0,1 1,-1 0,0 1,1 0,0 1,0 0,0 1,0 1,1 0,-1 0,2 1,-7 6,-4-2,-69 58,90-69,-1 1,0 0,1-1,-1 1,1 0,-1-1,1 1,-1 0,1 0,0 0,-1-1,1 1,0 0,0 0,-1 0,1 0,0-1,0 1,0 0,0 0,0 0,0 0,0 0,1 0,-1-1,0 1,0 0,1 0,-1 0,0-1,1 1,-1 0,1 0,-1-1,1 1,-1 0,1-1,0 1,-1 0,1-1,0 1,-1-1,1 1,0-1,0 0,-1 1,1-1,0 0,0 1,0-1,0 0,-1 0,1 0,1 0,56 7,-45-7,69 20,-81-19,1-1,-1 1,1-1,0 1,-1 0,1-1,-1 1,0 0,1 0,-1 0,0 0,1 0,-1 1,0-1,0 0,0 0,0 1,0-1,0 1,0-1,-1 1,1-1,-1 1,1 0,-1-1,1 1,-1 0,0-1,0 1,0 0,0-1,0 1,0 0,0-1,0 1,-1 0,1-1,-1 1,1-1,-1 1,0-1,0 1,1-1,-1 1,0-1,0 1,-1-1,-83 63,52-45,26-15,-48 38,54-41,0 0,0-1,0 1,0 0,0 0,0 0,0 0,1 0,-1 1,0-1,1 0,-1 0,1 0,-1 0,1 1,0-1,0 0,-1 0,1 1,0-1,0 0,0 1,0-1,0 0,1 1,-1-1,0 0,0 0,1 1,-1-1,1 0,-1 0,1 0,0 0,-1 0,1 0,0 0,0 0,0 0,0 0,0 0,0 0,0 0,0-1,0 1,1 0,5 2,1-1,-1 0,1 0,0 0,-1-1,1 0,0-1,0 0,0 0,0-1,0 1,-1-2,1 1,0-1,-1 0,7-4,44-5,-35 9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9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0 141,'1'0,"-1"0,0 0,0 0,1 0,-1 0,0 0,0 0,1 0,-1 0,0 0,0 0,1 0,-1 0,0 0,0 0,1 0,-1 0,0-1,0 1,1 0,-1 0,0 0,0 0,0 0,1-1,-1 1,0 0,0 0,0 0,0-1,1 1,-1 0,0 0,0 0,0-1,0 1,0 0,0 0,0-1,0 1,0 0,0-1,0 1,0 0,0 0,0-1,0 1,0 0,0 0,0-1,0 1,0 0,0 0,0-1,0 1,0 0,-1 0,1 0,0-1,0 1,0 0,0 0,-1 0,36 4,-21-2,36 0,1-2,-1-2,1-2,13-6,154-3,-144-2,-113 3,-112-27,116 11,29 12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1 103,'16'-9,"1"1,0 0,1 1,0 1,0 1,0 1,0 0,1 1,0 1,-1 1,1 1,0 0,32-2,90-22,-28 4,-99 23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8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1,'17'512,"-6"-99,-11-402</inkml:trace>
  <inkml:trace contextRef="#ctx0" brushRef="#br0" timeOffset="187.168">0 566,'43'-5,"34"-1,13-1,-4 2,-7 2,-12 1,-12 0,-7 2,-6 0,-6 0,-3 0,-4 1,-6-1</inkml:trace>
  <inkml:trace contextRef="#ctx0" brushRef="#br0" timeOffset="453.989">904 566,'-19'151,"19"-145,0 0,1 0,0 0,0 0,0 0,0-1,1 1,0 0,0-1,1 1,0-1,0 1,0-1,0 0,1 0,0-1,0 1,0-1,0 0,1 0,0 0,0-1,4 3,-3-4,0 0,1-1,-1 1,1-2,0 1,-1-1,1 0,0 0,-1-1,1 1,-1-2,1 1,-1-1,0 0,1 0,-1-1,0 1,0-1,-1-1,1 1,-1-1,1 0,-1 0,0-1,-1 0,1 1,-1-1,0-1,0 1,0-1,-1 1,0-1,0 0,-1-1,1 1,-1 0,-1 0,1-1,-1 1,0-1,-1-1,-2-2,-1 1,-1-1,0 1,0 0,-1 1,0-1,-1 1,0 0,0 0,0 1,-1 0,0 0,-1 0,1 1,-1 0,-1 0,1 1,-1 1,0-1,0 1,0 0,0 1,-1 0,1 1,-1 0,0 1,0-1,0 2,0 0,-17 2,7 3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17,'29'-4,"14"-3,4 1,0 6,-4 3,-4 1,-4 0,-4-1,-1-1,-2-1,0 0,-1-1,-4 0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4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1 187,'209'-20,"2"10,129 12,-443-24,-42-13,127 26</inkml:trace>
  <inkml:trace contextRef="#ctx0" brushRef="#br0" timeOffset="-2083.412">283 413,'29'42,"-1"1,-3 1,-2 1,-1 1,-3 1,-1 1,120 461,-123-481,-15-28,0 1,0-1,1 0,-1 1,0-1,0 0,1 1,-1-1,0 0,1 1,-1-1,0 0,1 0,-1 0,0 1,1-1,-1 0,1 0,-1 0,0 0,1 0,-1 1,1-1,-1 0,0 0,1 0,-1 0,1 0,-1-1,0 1,1 0,-1 0,1 0,-1 0,0 0,1 0,-1-1,1 1,-1 0,0 0,1-1,-1 1,0 0,1 0,-1-1,0 1,0 0,1-1,-1 1,0 0,0-1,0 1,0-1,1 1,-1 0,0-1,0 1,0-1,0 1,0 0,0-1,0 1,0-1,0 1,0-1,0 1,0 0,0-1,-1 1,13-128,-8 96,10-85,6-1,12-29,44-105,-52 219,-15 28</inkml:trace>
  <inkml:trace contextRef="#ctx0" brushRef="#br0" timeOffset="-1495.069">961 1034,'-147'264,"122"-192,46-94,99-150,41-11,-160 182,0-1,0 1,0-1,-1 1,1-1,1 1,-1 0,0 0,0 0,0 0,0 0,1 0,-1 0,1 0,-1 0,1 0,-1 1,1-1,-1 1,1-1,-1 1,1-1,0 1,-1 0,1 0,0 0,-1 0,1 0,0 0,-1 0,1 1,-1-1,1 1,0-1,-1 1,1-1,-1 1,1 0,-1 0,0 0,1 0,-1 0,0 0,1 1,1 11,0 0,-1 1,0 0,-1-1,-1 1,0 0,-1 0,0-1,-1 1,-4 13,3-12,-1 1,0 0,1 0,1 1,1-1,0 1,1 0,1-1,1 11,12 46,-21-101,0 10,-2 0,0 0,-2 1,1 0,-2 0,0 1,-1 1,-1 0,0 1,-1 1,-5-3,17 13,-1 1,0-1,0 1,0 0,0 1,0-1,-1 1,1 0,-1 0,1 0,0 0,-1 1,1 0,-1-1,-3 2,-15 3</inkml:trace>
  <inkml:trace contextRef="#ctx0" brushRef="#br0" timeOffset="-1247.337">1722 893,'-24'38,"-12"18,-11 9,-1 2,-2 1,2-3,5-2,4-8,5-8,3-7,2-5,6-5,2-2,5-1,9-5,7-11,2-8</inkml:trace>
  <inkml:trace contextRef="#ctx0" brushRef="#br0" timeOffset="-830.547">1751 1231,'-9'12,"-2"2,0 0,1 0,0 1,1 0,1 1,1 0,0 0,1 0,0 1,2 0,-3 12,7-27,0 0,0-1,0 1,0 0,0 0,1-1,-1 1,0 0,1 0,-1-1,1 1,-1-1,1 1,0 0,0-1,0 0,0 1,0-1,0 1,0-1,0 0,1 0,-1 0,1 0,-1 0,0 0,1 0,-1 0,1 0,0-1,-1 1,1-1,0 1,-1-1,1 1,0-1,0 0,-1 0,1 0,0 0,-1 0,1-1,0 1,0 0,-1-1,1 1,1-1,79-29,-45 10,-1-1,-1-2,-1-1,15-15,-48 38,0 0,-1-1,1 1,0 0,-1 0,1 0,0-1,0 1,0 0,0 0,0 0,0 1,0-1,0 0,1 0,-1 0,0 1,0-1,1 1,-1-1,0 1,1-1,-1 1,0 0,1 0,-1 0,0 0,1 0,-1 0,1 0,-1 0,0 0,1 1,-1-1,0 0,1 1,-1-1,0 1,1 0,-1-1,0 1,0 0,0 0,0 0,0 0,0 0,0 0,0 0,0 0,10 59,-11-53,0-1,0 0,1 0,0 1,0-1,1 0,0 0,0 0,0 0,1 0,-1-1,1 1,1-1,-1 1,1-1,0 0,0-1,1 1,2 2,-2-4,0 0,1-1,-1 1,0-1,1 0,-1-1,1 0,0 0,-1 0,1 0,0-1,-1 0,1 0,0 0,0-1,-1 0,1 0,-1-1,1 1,-1-1,1 0,-1-1,0 1,0-1,0 0,4-4,2 0,0-1,0-1,-1 0,0-1,-1 1,0-2,0 1,-1-2,0 1,-1-1,-1 0,-4 9,2-3,-1 0,1 0,-1 0,0-1,-1 1,1-1,-1 0,-1 0,1 0,-1 0,0 0,-1 0,0 0,0-1,0 1,-1 0,0 0,0 0,-2-4,-7-2</inkml:trace>
  <inkml:trace contextRef="#ctx0" brushRef="#br0" timeOffset="1405.987">2569 893,'219'-40,"-143"29,1 5,1 2,-1 4,15 5,-1 11,-67-11</inkml:trace>
  <inkml:trace contextRef="#ctx0" brushRef="#br0" timeOffset="1655.02">2993 470,'-15'33,"-4"21,-4 6,2 3,4-5,6-3,4-6,3-1,3-5,1-4,1-4,0-4,0-6</inkml:trace>
  <inkml:trace contextRef="#ctx0" brushRef="#br0" timeOffset="1970.368">3585 554,'16'171,"-15"-124,3 0,1-1,3 0,1 0,3-1,1-1,3 1,34 21,-49-65,1 0,0 0,0 0,-1 0,1 0,0 0,0-1,0 1,0-1,0 1,0-1,0 0,0 0,0 0,0 0,1 0,-1 0,0 0,0-1,0 1,0-1,0 1,0-1,-1 0,1 0,0 0,0 0,0 0,-1 0,1 0,-1-1,1 1,-1-1,1 1,-1-1,0 1,1-2,13-19,-1 0,-2-1,0 0,-1-1,-2 0,0 0,-1-2,4-8,25-84,49-111,-74 207,0-4,1 0,1 2,2-1,0 2,1 0,2 1,0 1,1 0,7-3,-12 13</inkml:trace>
  <inkml:trace contextRef="#ctx0" brushRef="#br0" timeOffset="3636.997">3557 272,'2'-5,"1"0,0-1,0 1,1 1,-1-1,1 0,0 1,0 0,1 0,-1 0,1 0,0 1,0 0,0 0,0 0,0 0,1 1,-1 0,1 0,0 1,0-1,-1 1,1 1,1-1,244-3,-252 3,1 1,0-1,-1 0,1 1,0-1,-1 1,1-1,0 1,0-1,0 0,0 1,0-1,0 0,0 1,0-1,0 0,0 1,0-1,0 0,0 1,0-1,0 1,1-1,-1 0,0 1,0-1,1 1,-1-1,0 1,1-1,-1 1,1-1,-1 1,1-1,-1 1,1-1,-1 1,1 0,-1-1,1 1,-1 0,1 0,0-1,-1 1,1 0,0 0,-1 0,1 0,-1 0,1 0,0 0,-1 0,1 0,0 0,-1 0,1 0,0 0,-1 1,1-1,-1 0,1 0,0 1,-1-1,-213-115,168 76,43 29</inkml:trace>
  <inkml:trace contextRef="#ctx0" brushRef="#br0" timeOffset="4423.854">4291 695,'-2'6,"1"0,0 0,0 0,1 1,0-1,0 0,0 0,1 1,0-1,0 0,1 0,-1 0,1 0,1 0,-1 0,1-1,0 1,0-1,0 0,1 0,0 0,0 0,1 0,-1-1,1 0,0 0,0 0,0-1,0 1,1-1,-1-1,1 1,4-2,0-1,0 0,1-1,-1 0,-1 0,1-1,0 0,0-1,-1 0,1-1,-1 0,0 0,0-1,0 0,5-5,15-6,-25 15,0 0,1 0,-1 1,0-1,1 1,-1 0,0 0,1 1,-1-1,0 1,0 0,1 0,-1 0,0 1,0-1,0 1,0 0,0 1,40 10,-38-13,0 0,0 0,0-1,-1 0,1 0,0-1,0 1,-1-1,1-1,-1 1,0-1,0 0,0 0,0 0,0-1,-1 0,1 1,-1-2,0 1,0 0,0-1,2-5,-3-18,-10 19</inkml:trace>
  <inkml:trace contextRef="#ctx0" brushRef="#br0" timeOffset="4740.316">5363 526,'-15'7,"0"1,0 1,1 0,1 1,0 1,0 0,1 0,0 1,-7 9,-8 8,-185 174,32-49,175-150,-12 8,-1 1,2 1,0 0,0 1,2 1,-9 12,15-12,7-3</inkml:trace>
  <inkml:trace contextRef="#ctx0" brushRef="#br0" timeOffset="5251.881">5419 836,'-49'13,"0"2,0 2,2 1,0 3,2 2,-4 5,49-28,-37 28,36-28,1 1,-1-1,1 1,-1-1,1 1,-1-1,1 1,-1-1,1 1,0-1,-1 1,1 0,0-1,-1 1,1 0,0-1,0 1,0 0,-1 0,1-1,0 1,0 0,0-1,0 1,0 0,0 0,1-1,-1 1,0 0,0-1,0 1,1 0,-1-1,0 1,1 0,-1-1,1 1,-1-1,0 1,1-1,-1 1,1-1,0 1,-1-1,1 1,-1-1,1 0,0 1,-1-1,1 0,0 1,-1-1,1 0,0 0,-1 0,1 0,0 0,0 0,51 10,32 14,-83-23,1 1,-1-1,0 0,0 1,1 0,-1-1,0 1,0 0,-1-1,1 1,0 0,0 0,-1 0,0 0,1 0,-1 0,0 0,0 0,0 0,0-1,0 1,0 0,0 0,-1 0,1 0,-1 0,1 0,-1 0,0-1,0 1,0 0,0 0,0-1,0 1,-1-1,-46 55,-23 12,71-67,-1 0,0-1,1 1,-1 0,1 0,-1 0,1 0,0 0,-1-1,1 1,0 0,0 0,-1 0,1 0,0 0,0 0,0 0,0 0,0 0,1 0,-1 0,0 0,0 0,0 0,1 0,-1 0,1-1,-1 1,1 0,-1 0,1 0,-1 0,1-1,0 1,-1 0,1-1,0 1,-1 0,1-1,0 1,0-1,0 1,0-1,0 0,0 1,-1-1,1 0,0 0,0 1,0-1,0 0,0 0,0 0,0 0,0 0,1-1,59 4,87-30,-124 24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3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0 197,'14'-2,"0"-1,-1 0,1-1,-1-1,0 0,0 0,-1-2,1 1,2-4,-1 0,0 0,-1-1,0 0,-1-1,0 0,-1-1,-1 0,0-1,4-8,-9 15,-5 7,0-1,0 0,0 1,1-1,-1 1,0-1,0 1,1-1,-1 1,0-1,1 1,-1-1,0 1,1-1,-1 1,1-1,-1 1,1 0,-1-1,1 1,-1 0,1 0,-1-1,1 1,-1 0,1 0,0 0,-1-1,1 1,-1 0,1 0,0 0,-1 0,1 0,-1 0,1 1,0-1,-1 0,1 0,-1 0,1 0,-1 1,1-1,0 0,-1 1,1-1,-1 0,0 1,1-1,-1 0,1 1,-1-1,1 1,-1-1,0 1,1-1,-1 1,0-1,13 39,-11-32,36 135,-7 2,-5 1,-5 21,-19-135,-1-1,-1 1,-1-1,-2 1,-2-1,0 0,-2 0,-1-1,-2 0,-1 0,-1-1,-1-1,-1 0,-2-1,0 0,-2-1,-1-1,-16 15,32-35,0-1,0 0,-1-1,1 1,-1 0,0-1,0 0,0 0,0 0,0-1,0 1,0-1,0 0,-1 0,1 0,0-1,-1 1,1-1,0 0,-1 0,1-1,-1 1,1-1,0 0,0 0,-1-1,1 1,0-1,0 0,0 0,1 0,-1-1,0 1,1-1,0 0,-1 0,1 0,0 0,1-1,-1 1,-1-3,-2-2,1-1,1 1,-1-1,2 0,-1 0,1 0,0 0,1 0,0-1,1 1,-1-1,2 1,0-1,0 0,0 1,1-1,1 0,0 1,0 0,1-1,0-1,6-15,2-1,0 2,1-1,2 2,1 0,12-16,-22 30,1 0,1 1,0 0,0 0,0 0,1 1,1 0,-1 1,1 0,0 0,1 1,0 0,0 0,0 1,1 1,-1 0,1 0,0 1,0 1,0-1,1 2,-1 0,0 0,1 1,-1 0,1 1,4 1,3 4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4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0 287,'369'-283,"-367"282,0 0,1 1,-1-1,0 1,1 0,-1 0,1-1,-1 2,0-1,1 0,-1 0,0 1,1-1,-1 1,0 0,0 0,0 0,1 0,-1 0,0 0,0 0,0 1,-1-1,1 1,0 0,-1-1,1 1,-1 0,1 0,-1 0,0 0,1 0,-1 0,-1 0,1 1,0-1,0 0,-1 0,1 1,-1-1,0 0,0 1,1-1,-2 0,1 1,0 0,7 18,6 11,1-1,1 0,1-1,2-1,16 20,-20-34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5:14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141 430,'67'-1,"180"13,-166-2,1-4,-1-3,12-4,-92 1,-1 1,1-1,0 0,-1 0,1 1,0-1,-1 0,1 0,0 0,-1 0,1 1,0-1,-1 0,1 0,0-1,0 1,-1 0,1 0,0 0,-1 0,1-1,0 1,-1 0,1 0,0-1,-1 1,1-1,-1 1,1 0,-1-1,1 1,-1-1,1 1,-1-1,1 0,-1 1,0-1,1 1,-1-1,0 0,0 1,1-1,-1 0,0 1,0-1,0 0,0 1,0-1,0 0,0 0,0 1,0-1,0 0,-27-31,-112-88,140 120,-1 0,1 0,-1 0,0 0,1 0,-1 0,1 0,-1-1,0 1,1 0,-1 0,1 0,-1 0,0-1,1 1,-1 0,0 0,1-1,-1 1,0 0,0 0,1-1,-1 1,0 0,0-1,1 1,-1-1,0 1,0 0,0-1,0 1,0 0,0-1,1 1,-1-1,0 1,0 0,0-1,0 1,0-1,-1 1,1 0,0-1,0 1,0-1,0 1,0 0,0-1,-1 1,1 0,0-1,0 1,-1 0,1-1,0 1,0 0,-1-1,1 1,0 0,-1 0,1 0,0-1,-1 1,1 0,13 3</inkml:trace>
  <inkml:trace contextRef="#ctx0" brushRef="#br0" timeOffset="39906.33">6548 3394,'5'-12,"1"1,1 0,0 0,1 1,0 0,0 0,1 1,0 0,1 0,0 1,0 0,1 1,0 0,0 1,1 0,-1 1,1 0,1 1,-1 0,0 1,1 1,0 0,0 0,1 1,-10 0,0 1,0-1,0 1,0 0,0 0,0 0,0 1,0-1,0 1,0 0,-1 0,1 0,0 1,0-1,-1 1,1 0,-1 0,1 0,-1 0,0 1,0-1,0 1,0 0,0 0,-1 0,1 0,-1 1,0-1,0 1,0-1,0 1,-1 0,0 0,1-1,-1 1,-1 0,1 0,0 0,-1 0,0 0,0 0,0 0,-1 0,1 0,-1 3,-7 14,0 1,-1-1,0 0,-2-1,-1 0,0-1,-5 4,-4 10,-48 69,29-45,3 2,2 1,-25 62,57-117,0 1,1 0,-1 0,1 0,1 0,-1 0,1 0,1 1,-1-1,1 0,0 1,0-1,0 0,1 1,0-1,1 0,-1 0,1 0,0 0,1 0,0 0,0 0,0-1,0 0,1 1,0-1,0 0,0-1,0 1,1-1,0 0,0 0,0 0,1-1,-1 0,6 3,-4-3,1 0,-1 0,1-1,0 0,-1 0,1-1,0 0,0 0,0-1,1 0,-1 0,8-2,8-4</inkml:trace>
  <inkml:trace contextRef="#ctx0" brushRef="#br0" timeOffset="40226.145">7366 3195,'-15'52,"-36"127,-22 154,61-267,5-31,1-1,2 1,2 1,1-1,1 10,0-43,0-1,0 1,0-1,1 1,-1 0,0-1,1 1,-1-1,1 1,-1 0,1-1,-1 0,1 1,0-1,0 1,0-1,0 0,0 0,0 1,0-1,1 0,-1 0,0 0,1 0,-1 0,0-1,1 1,-1 0,1-1,-1 1,1-1,0 1,-1-1,2 0,15 1</inkml:trace>
  <inkml:trace contextRef="#ctx0" brushRef="#br0" timeOffset="40557.336">7761 3224,'-36'49,"19"-28,0 1,1 1,1 0,1 1,1 1,2 0,0 1,-2 11,12-33,0 1,0 0,1-1,-1 1,1 0,0-1,0 1,1 0,-1-1,1 1,0 0,0-1,1 1,-1-1,1 0,0 1,0-1,1 0,-1 0,1 0,0-1,0 1,0-1,0 1,1-1,-1 0,1 0,0-1,0 1,0 0,6 2,0-1,0 0,0 0,0-1,1 0,-1-1,1 0,0-1,-1 0,1 0,0-1,7-1,-1-1,0-1,0-1,-1 0,0-2,0 1,0-2,-1 0,0-1,0 0,0-1,-2-1,1 0,-1-1,0-1,-1 0,-1 0,0-1,-1-1,0 0,-1 0,0-1,-1 0,-1 0,5-15,-11 21,0 1,0 0,-1-1,0 1,0-1,-1 1,0 0,-1 0,0-1,0 1,-1 0,1 1,-2-1,1 0,-1 1,-1 0,1 0,-1 0,0 0,-1 1,1 0,-1 0,-1 0,1 1,-1 0,0 0,0 1,0 0,-1 0,1 0,-1 1,0 0,0 1,0 0,0 0,0 1,-1 0,1 0,-1 1,1 0,0 0,-1 1,-6 2,-2 0,0 2,1 0,-1 1,1 1,0 0,1 1,0 1,0 0,1 1,-4 4,-15 10</inkml:trace>
  <inkml:trace contextRef="#ctx0" brushRef="#br0" timeOffset="40892.094">7930 3704,'-1'1,"-19"12,0 1,1 1,1 0,0 2,1 0,1 1,1 0,0 1,1 1,-10 21,23-39,-1 0,1 1,0-1,0 1,1 0,-1-1,0 1,1 0,0-1,-1 1,1 0,0-1,1 1,-1 0,0 0,1-1,-1 1,1 0,0-1,0 1,0-1,0 1,1-1,-1 0,0 1,1-1,0 0,0 0,-1 0,1 0,0 0,1-1,-1 1,0 0,0-1,1 0,-1 1,1-1,-1 0,1 0,1 0,7 2,0-1,1 0,-1 0,0-2,0 1,1-1,-1-1,0 0,7-1,1-2,1 0,-1-2,1 0,-1-1,-1-1,0 0,9-7,-20 11,-1 0,1 0,-1-1,0 1,0-2,-1 1,1-1,-1 1,-1-1,1-1,-1 1,0-1,0 1,-1-1,0 0,0-1,0 1,-1 0,-1-1,1 1,-1-2,-1 3,0 0,0-1,-1 1,0 0,0 0,0 0,-1 0,0 0,0 0,0 0,-1 1,0-1,0 1,0 0,-1 0,0 0,0 0,0 0,-1 1,1 0,-1 0,0 0,0 1,-6-4,-6-2,0 0,-1 1,0 1,-1 0,1 2,-1 0,-7-1,-15-1</inkml:trace>
  <inkml:trace contextRef="#ctx0" brushRef="#br0" timeOffset="-14640.454">3217 2293,'-3'-2,"0"1,-1 0,1 0,-1 0,1 0,-1 0,0 1,1-1,-1 1,0 0,1 0,-1 1,0-1,1 1,-1 0,0 0,1 0,-1 0,1 0,0 1,-1 0,1 0,0 0,0 0,0 0,0 0,1 1,-1-1,1 1,-1 0,0 1,-9 5,-33 26,-3-3,0-1,-2-3,-38 15,-8-15,135-29,0 3,-1 0,1 3,-1 1,0 2,-1 2,0 1,0 2,22 12,-4-4,0-3,2-1,41 4,14-5,-111-15,0-1,0 1,0-1,1 1,-1-1,0 0,1 0,-1 0,0 0,1 0,-1 0,0 0,1 0,-1 0,0-1,1 1,-1 0,0-1,0 1,0-1,1 0,-1 1,0-1,0 0,0 0,0 1,0-1,0 0,0 0,0 0,-1 0,1 0,0-1,0 1,-1 0,1 0,-1 0,1-1,-1 1,0 0,1 0,-1-1,0 1,0 0,0-1,0 1,0 0,0-1,0 1,0 0,-1-1,1 1,0 0,-1 0,1-1,-1 1,0 0,1 0,-1 0,0 0,0 0,1 0,-1 0,0 0,0 0,0 0,0 0,-1 0,-101-87,33 35,24 17,41 34,-1-1,1 0,0 0,0-1,0 1,0-1,1 0,-1 0,1-1,0 1,0-1,1 0,0 0,-1 0,2-1,-1 1,1-1,-1 0,1 1,1-1,-1 0,1 0,0 0,1 0,-1 0,1 0,1-1,3-11</inkml:trace>
  <inkml:trace contextRef="#ctx0" brushRef="#br0" timeOffset="-2221.697">0 2208,'226'-17,"21"5,-182 13,161 27,395-28,-396-29,57 30,-111 26,307-26,-353 16,77 6,-171-20,-38-23,-21-2,2-1,1-1,1-1,1-1,1-1,2-1,-10-18,30 44,-1 0,1 1,0-1,0 0,-1 1,1-1,-1 0,1 1,-1-1,0 1,0-1,0 1,0-1,0 1,0 0,0-1,0 1,0 0,-1 0,1 0,0 0,-1 0,1 0,-1 0,1 0,-1 1,1-1,-1 0,0 1,1 0,-1-1,0 1,1 0,-1 0,0 0,0 0,1 0,-1 0,0 0,1 1,-1-1,0 1,1-1,-1 1,1-1,-1 1,1 0,-1 0,1 0,-1 0,1 0,0 0,-1 0,1 1,-41 123,17-37,11-37,-1 0,-3-1,-1-1,-3-1,-14 21,17-23,48-62,186-142,-187 138,91-45,-102 64,-3 4</inkml:trace>
  <inkml:trace contextRef="#ctx0" brushRef="#br0" timeOffset="-518.701">311 882,'-5'-7,"17"22,18 63,-3 2,12 65,-23-79,3 0,2-2,3 0,26 46,-3-48,-46-61,1 0,-1 0,1 0,-1 0,1 0,0 0,-1 0,1-1,0 1,-1-1,1 1,0-1,0 0,0 0,0 0,-1 0,1 0,0 0,0 0,0-1,-1 1,1 0,0-1,0 0,-1 1,1-1,0 0,-1 0,1 0,-1 0,1 0,-1 0,0-1,1 1,-1 0,0-1,0 1,0-1,1 0,9-16,-2 0,1 0,-2-1,-1 0,0-1,-1 1,-1-1,-1 0,-1-1,0-5,1 2,27-216,-31 235,-1 0,1 0,0 0,0 0,1 0,0 0,-1 1,2-1,-1 0,0 1,1-1,0 0,0 1,0 0,1-1,-1 1,1 0,0 1,0-1,1 0,2-2,10-2</inkml:trace>
  <inkml:trace contextRef="#ctx0" brushRef="#br0" timeOffset="643.713">1100 1192,'0'22,"-1"-10,0 0,0 1,1-1,1 0,0 1,1-1,0 0,1 0,1 0,0 0,0-1,1 1,0-1,1 0,0-1,3 3,-8-11,1 0,0-1,0 1,0-1,0 1,0-1,0 0,0 1,1-1,-1 0,0 0,1-1,-1 1,0 0,1-1,-1 0,1 1,-1-1,1 0,-1 0,1-1,-1 1,1 0,-1-1,1 1,-1-1,0 0,1 0,-1 0,0 0,1-1,70-52,-43 28,-29 25,1-1,-1 1,1 0,-1 0,1 0,-1 0,1 0,0 0,-1 0,1 0,0 1,0-1,0 1,-1-1,1 1,0 0,0-1,0 1,0 0,0 0,0 1,0-1,-1 0,1 1,0-1,0 1,0-1,0 1,-1 0,1 0,0 0,-1 0,1 0,-1 0,1 0,-1 1,0-1,1 0,-1 1,0-1,0 1,0-1,0 1,0 0,0 0,0 1,0-1,0 0,1 1,-1-1,1 0,0 0,-1 0,1 0,0 0,0 0,0-1,0 1,0-1,1 1,-1-1,0 0,1 0,-1 0,1 0,-1 0,1-1,0 1,-1-1,1 1,-1-1,1 0,0 0,-1-1,1 1,0 0,-1-1,1 1,-1-1,1 0,-1 0,1 0,-1 0,0 0,1-1,-1 1,0-1,0 0,0 1,0-1,1-1,27-59,-22 44</inkml:trace>
  <inkml:trace contextRef="#ctx0" brushRef="#br0" timeOffset="910.391">2117 966,'-486'543,"369"-412,107-113,3-1</inkml:trace>
  <inkml:trace contextRef="#ctx0" brushRef="#br0" timeOffset="1477.168">2230 1390,'-55'-17,"24"21,0 2,0 1,0 1,1 2,1 1,0 1,-15 10,42-22,1 0,-1 0,0 0,1 1,-1-1,1 1,-1-1,1 1,-1 0,1-1,-1 1,1 0,0 0,-1 0,1 0,0 0,0 0,0 1,0-1,0 0,0 1,0-1,0 0,0 1,1-1,-1 1,1-1,-1 1,1-1,-1 1,1 0,0-1,0 1,0 0,0-1,0 1,0-1,0 1,1 0,-1-1,0 1,1-1,-1 1,1-1,0 1,-1-1,1 1,0-1,0 0,0 1,0-1,0 0,0 0,1 1,154 34,-155-36,0 1,1-1,-1 1,0-1,0 1,0-1,0 1,0 0,0-1,0 1,0 0,-1 0,1 0,0 0,0 0,-1 0,1 0,0 0,-1 0,1 0,-1 0,1 1,-1-1,0 0,0 0,1 0,-1 1,0-1,0 0,0 0,0 0,0 1,-1-1,1 0,0 0,-1 0,1 1,0-1,-1 0,1 0,-1 0,0 0,1 0,-1 0,0 0,0 0,1 0,-1 0,0-1,0 1,-1 0,-53 38,54-38,-14 7,11-7,-1 0,1 0,-1 1,1-1,0 1,-1 0,1 1,0-1,0 1,1-1,-1 1,0 0,1 1,0-1,0 1,0-1,0 1,0 0,1 0,0 0,0 0,0 1,0-1,1 1,-1-1,1 1,0-1,0 1,1 0,0-1,0 1,0 0,0-1,1 1,0 1,2-1,1 1,0-1,0-1,1 1,0-1,0 1,0-1,0-1,0 1,1-1,0 0,-1 0,1 0,0-1,0 0,1 0,-1-1,0 0,1 0,-1 0,1-1,-1 0,0 0,1 0,-1-1,1 0,-1-1,0 1,0-1,1 0,1-2,17-3</inkml:trace>
  <inkml:trace contextRef="#ctx0" brushRef="#br0" timeOffset="25071.649">3161 2293,'0'369,"28"-144,-17-67,-3-117,-1 0,-3 0,-1 0,-2 1,-5 39,2 10,2 361,29-226,-30 496,1-62,-27-490,26 281,-27-253,28 282,-11-339,1-76,3 1,3 1,2-1,6 30,-2 24,-20 3,12-84,1 0,2 1,1-1,2 1,3 8,-1 35,-2 160,5-286,1 14</inkml:trace>
  <inkml:trace contextRef="#ctx0" brushRef="#br0" timeOffset="26419.174">3838 3224,'19'6,"0"-2,0 0,0-1,0 0,0-2,1 0,-1-2,0 0,1-1,14-4,193-24,-214 27,0 0,0 1,0 1,0 0,0 0,0 2,0-1,0 2,0 0,0 0,1 2,-14-4,-1 0,1 0,0 1,0-1,0 0,-1 0,1 1,0-1,0 0,0 1,0-1,0 0,-1 1,1-1,0 0,0 1,0-1,-20-10,0-2,1 0,0-1,1 0,0-2,1 0,1-1,0-1,2-1,0 0,-4-6,3 0</inkml:trace>
  <inkml:trace contextRef="#ctx0" brushRef="#br0" timeOffset="-14059.784">3895 3619,'0'0,"0"0,1 1,-1-1,0 0,1 0,-1 1,1-1,-1 0,0 0,1 0,-1 0,1 0,-1 0,0 1,1-1,-1 0,1 0,-1 0,0 0,1 0,-1-1,1 1,-1 0,0 0,1 0,-1 0,1 0,-1-1,0 1,1 0,-1 0,0 0,1-1,-1 1,0 0,1-1,-1 1,0 0,0-1,1 1,-1 0,0-1,0 1,0 0,1-1,-1 1,0-1,0 1,0 0,0-1,0 1,0-1,0 1,0-1,0 1,20 34,57 298,-20-126,-57-207,0 0,0 0,1 0,-1 1,0-1,1 0,-1 0,1 1,-1-1,1 0,-1 1,1-1,-1 0,1 1,0-1,-1 1,1-1,0 1,0-1,-1 1,1 0,0-1,0 1,0 0,-1 0,1-1,0 1,0 0,0 0,0 0,0 0,-1 0,1 0,0 0,0 1,0-1,0 0,-1 0,1 1,0-1,0 0,0 1,-1-1,1 1,0-1,-1 1,1-1,0 1,-1-1,1 1,-1 0,1-1,-1 1,1 0,-1 0,1-1,-1 1,0 0,1 0,-1 0,0-1,0 1,0 0,0 0,0 1,19-46,-3 0,-1-1,-3-1,6-37,0 2,62-242,-70 303,-1 5</inkml:trace>
  <inkml:trace contextRef="#ctx0" brushRef="#br0" timeOffset="-13441.545">4516 4015,'-7'9,"-33"45,3 1,2 3,2 1,1 5,3 26,82-203,-27 59,2 1,3 1,24-29,-54 79,0-1,0 0,0 1,1-1,-1 1,1-1,0 1,0 0,0 0,0 0,0 0,0 0,0 0,1 0,-1 1,1-1,-1 1,1 0,0-1,-1 1,1 1,0-1,0 0,0 1,-1-1,1 1,0 0,0 0,0 0,0 0,0 1,0-1,0 1,-1-1,1 1,0 0,0 0,-1 1,1-1,-1 0,1 1,-1 0,3 6,0 1,0 0,-1 0,-1 0,1 1,-2 0,1-1,-1 1,-1 0,0 2,8 35,17 68,-26-114,1-1,-1 1,0 0,0 0,0 0,0-1,1 1,-1 0,0 0,0 0,-1 0,1 0,0-1,0 1,0 0,0 0,-1 0,1-1,0 1,-1 0,1 0,-1-1,1 1,-1 0,1-1,-1 1,1 0,-1-1,0 1,1-1,-1 1,0-1,1 1,-1-1,0 0,0 1,1-1,-1 0,0 0,0 1,0-1,0 0,1 0,-1 0,0 0,0 0,0 0,0 0,1 0,-1 0,0-1,0 1,0 0,-54-16,44 12,-16-3,0 1,0 1,-1 1,1 2,-1 0,-11 3,14-1</inkml:trace>
  <inkml:trace contextRef="#ctx0" brushRef="#br0" timeOffset="-13154.35">5052 3873,'-14'38,"-10"18,-1 4,-1 1,0-4,3-8,2-7,-1-6,-2-4,4-3,0-2,4 0,-1 0,4 0,-2-5,1-1,5-3</inkml:trace>
  <inkml:trace contextRef="#ctx0" brushRef="#br0" timeOffset="-12625.134">5390 4183,'-30'2,"0"1,-1 2,2 0,-1 2,1 2,0 0,1 2,0 1,-15 10,42-22,-1 0,1 0,-1 0,0 0,1 0,-1 1,1-1,-1 0,1 1,-1 0,1-1,-1 1,1 0,-1 0,1 0,0-1,0 2,-1-1,1 0,0 0,0 0,0 0,0 1,0-1,0 0,1 1,-1-1,0 1,1-1,-1 1,1-1,-1 1,1 0,0-1,0 1,0-1,0 1,0 0,0-1,0 1,0-1,1 1,-1 0,1-1,-1 1,1-1,-1 1,1-1,0 0,0 1,0-1,0 0,0 1,0-1,0 0,80 20,-76-21,1 0,-1 0,1 1,-1 0,1 0,-1 0,0 0,0 1,1 0,-1 0,0 0,-1 1,1 0,0 0,-1 0,1 0,-1 1,0 0,-3-1,0 0,-1 0,1 0,-1 0,0 0,0 0,0 0,0 0,0 0,-1 0,0 0,1 0,-1 0,0 0,0 0,-1-1,1 1,-1 0,1-1,-1 1,0-1,0 1,0-1,0 0,0 0,0 0,-1 0,1 0,-1-1,1 1,-1-1,0 1,0-1,-9 9,-50 38,49-40,1 0,1 1,-1 0,1 1,1 0,0 1,0 0,1 0,-2 6,10-14,0 0,0 0,1 0,-1 0,1 0,0 0,0 0,0 0,0 0,1 0,-1 0,1 0,0 0,0 0,0-1,0 1,0 0,1 0,-1-1,1 1,0-1,-1 0,1 1,0-1,1 0,-1 0,0 0,1 0,-1 0,1-1,-1 1,1-1,0 0,-1 0,1 0,0 0,0 0,0 0,0-1,0 1,0-1,0 0,0 0,0 0,0 0,0-1,0 1,0-1,0 0,0 0,0 0,2-1,83-21,-63 12</inkml:trace>
  <inkml:trace contextRef="#ctx0" brushRef="#br0" timeOffset="27110.704">5616 3535,'5'0,"6"0,6 0,6 0,2 0,3 4,1 3,1-1,-1-2,0 0,0-2,0-1,-1 0,1-1,-1-1,-5-4,-5-1</inkml:trace>
  <inkml:trace contextRef="#ctx0" brushRef="#br0" timeOffset="27371.317">5560 3760,'33'5,"17"1,4 5,-3 0,-4-1,-7-3,-4-3,-8-1</inkml:trace>
  <inkml:trace contextRef="#ctx0" brushRef="#br0" timeOffset="100624.745">3077 769,'38'-18,"183"-5,163-4,-133 9,-251 19,-11-1</inkml:trace>
  <inkml:trace contextRef="#ctx0" brushRef="#br0" timeOffset="101062.292">3077 1050,'-1'1,"1"-1,-1 1,1-1,0 0,-1 1,1-1,0 1,0-1,-1 1,1-1,0 1,0 0,0-1,0 1,-1-1,1 1,0-1,0 1,0 0,0-1,0 1,1-1,-1 1,0-1,0 1,0-1,0 1,1 0,-1-1,0 1,0-1,1 1,-1-1,0 0,1 1,-1-1,1 1,-1-1,0 0,1 1,-1-1,1 0,-1 1,1-1,-1 0,1 0,0 1,-1-1,1 0,-1 0,1 0,-1 0,1 0,-1 0,1 0,0 0,-1 0,1 0,0 0,39 5,-39-4,218-18,119-6,-240 14,-73 13</inkml:trace>
  <inkml:trace contextRef="#ctx0" brushRef="#br0" timeOffset="102317.868">4854 373,'-2'0,"-1"-1,1 1,0 0,0 0,0 0,-1 1,1-1,0 0,0 1,0-1,0 1,0 0,0 0,0 0,0 0,0 0,0 0,0 0,1 1,-1-1,1 1,-1-1,1 1,-1-1,1 1,0 0,-1 0,1 0,0 0,1 0,-1 0,0 0,0 0,1 0,-1 0,1 1,-35 75,3 2,3 1,5 1,-1 18,-27 85,51-180,-1-3,1 1,0-1,0 0,0 1,0-1,0 1,0-1,1 1,-1-1,1 1,0-1,-1 1,1-1,0 1,1 0,-1-1,0 1,1-1,-1 1,1-1,0 1,0-1,0 1,0-1,1 0,-1 0,0 1,1-1,0 0,7-2</inkml:trace>
  <inkml:trace contextRef="#ctx0" brushRef="#br0" timeOffset="102612.714">5249 515,'-36'45,"1"1,3 2,2 1,1 2,3 1,3 1,1 1,20-47,0-1,0 0,0 1,1 0,0-1,0 1,1 0,0-1,0 1,0 0,1 0,0-1,1 1,-1-1,1 1,0-1,1 1,-1-1,1 0,1 0,-1-1,1 1,0 0,0-1,1 0,-1 0,1-1,0 1,1-1,-1 0,1 0,0-1,0 0,0 0,0 0,1 0,14 2,1 0,0-1,0-2,0 0,0-1,0-1,1-2,-1 0,0-1,0-1,-1-1,1-1,-1 0,-1-2,1-1,-1 0,0-2,12-8,-20 12,1 0,-1-1,-1 0,1-1,-1 0,-1-1,0 0,0 0,-1-1,0 0,-1-1,-1 0,0 0,0-1,-1 0,-1 0,0 0,0-1,-2 0,0 0,1-7,-3 9,0-1,0 1,-1-1,-1 1,0-1,-1 1,0 0,0-1,-2 1,0 1,0-1,-1 0,0 1,-1 0,0 0,-1 1,0-1,-1 2,0-1,0 1,-1 0,0 1,-1 0,0 0,-7-4,8 6,0 0,-1 0,1 1,-1 0,0 1,-1 0,1 0,-1 1,1 1,-1 0,0 0,0 1,0 0,0 1,0 1,0-1,0 2,0-1,0 2,1-1,-1 2,1-1,0 1,-5 3,-13 9</inkml:trace>
  <inkml:trace contextRef="#ctx0" brushRef="#br0" timeOffset="102948.208">6294 458,'-46'21,"2"1,0 2,2 2,1 2,1 2,-20 20,48-39,0 1,1 0,0 1,1 0,1 0,0 1,1 0,0 2,5-11,1 0,0 0,0 0,0 0,1 1,0-1,0 1,0-1,1 1,0-1,0 1,0-1,1 1,-1-1,1 1,1-1,-1 1,1-1,0 0,0 0,0 0,1 0,0 0,3 3,0 0,1 0,1-1,-1-1,1 1,1-1,-1 0,1-1,0 0,0-1,0 1,1-2,0 1,-1-2,1 1,0-1,0-1,4 1,12 0,0-1,-1-1,1-1,0-1,-1-2,9-2,-20 4,-1-1,1-1,0 0,-1-1,0-1,0 1,-1-2,0 0,0-1,0 0,-1 0,0-2,-1 1,0-1,0-1,-1 1,-1-2,0 1,0-1,-1 0,0-1,-1 0,-1 0,0 0,-1 0,0-1,-1 0,-1 0,0 0,-1 0,0 0,-1 0,-1 0,-1-10,-1 10,0 0,-1 1,0-1,-1 1,0 0,-1 0,-1 1,0-1,-1 2,0-1,0 1,-1 0,-1 1,0 0,0 0,-1 1,0 1,-1 0,0 0,0 1,-1 1,1 0,-1 0,-1 2,1-1,-1 2,0 0,1 0,-13 1,-58 9,50-2</inkml:trace>
  <inkml:trace contextRef="#ctx0" brushRef="#br0" timeOffset="104962.027">7196 769,'7'-7,"-7"7,-8 15,-40 98,32-84,2 0,1 2,2 0,1 0,-1 8,10-35,1 0,-1 0,1 0,0 0,0 0,0 0,1 0,-1 1,1-1,0 0,0-1,1 1,-1 0,1 0,0 0,0-1,0 1,0-1,1 0,-1 0,1 1,0-2,0 1,0 0,0 0,0-1,1 0,-1 0,1 0,0 0,-1 0,1-1,0 0,0 1,0-1,0-1,0 1,0-1,0 1,3-1,5 1,0 1,-1-2,1 1,0-2,0 0,-1 0,1-1,0 0,-1-1,0 0,0-1,0 0,0-1,0 0,-1-1,0 0,0-1,-1 0,0 0,0-1,6-9</inkml:trace>
  <inkml:trace contextRef="#ctx0" brushRef="#br0" timeOffset="105378.241">7084 232,'242'-199,"-239"196,-2 1,1 0,-1-1,1 1,0 0,0 1,0-1,0 0,0 0,0 1,1-1,-1 1,0 0,1 0,-1 0,1 0,-1 0,1 0,0 1,-1-1,1 1,0-1,-1 1,1 0,0 0,0 1,-1-1,1 1,0-1,-1 1,1 0,-1 0,1 0,-1 0,1 0,-1 0,0 1,2 1,116 211,-101-192,-3-3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8:24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5664 5917,'0'0</inkml:trace>
  <inkml:trace contextRef="#ctx0" brushRef="#br0" timeOffset="4534.158">5664 5917,'0'0,"1"-1,-1 1,0 0,0 0,1 0,-1 0,0 0,1 0,-1 0,0 0,0 0,1 0,-1 0,0 0,1 0,-1 0,0 0,0 0,1 0,-1 0,0 0,1 0,-1 0,0 0,0 0,1 1,-1-1,0 0,0 0,1 0,-1 1,0-1,0 0,0 0,0 0,1 1,-1-1,0 0,0 0,0 1,0-1,0 0,-114-183,-7-62,56 138,-48-62,-83-163,54 104,15 26,-57-63,79 99,-14-45,19 51,15 46,-28-58,1-38,20 35,-85-102,82 143,-51-57,130 171,1 0,1-1,0-1,2 0,0-1,0-3,-18-34,-70-118,-26-18,-9-88,0-49,45 130,13 42,34 91,3-2,-26-69,56 120,-73-230,36 127,44 202,5 190,-53-19,33-188,18-60,1 0,0-1,0 1,0 0,-1-1,1 1,0 0,0-1,0 1,0-1,0 0,0 1,0-1,0 0,0 1,0-1,0 0,0 0,0 0,0 0,0 0,0 0,0 0,0 0,0-1,0 1,0 0,0-1,0 1,0-1,0 1,0-1,0 1,0-1,0 1,-1-1,1 0,0 0,0 1,-1-1,1 0,228-109,-58 71,27 12,-124 26,-74 1,1 0,-1-1,1 1,-1-1,0 1,1-1,-1 1,1-1,-1 0,0 1,0-1,1 1,-1-1,0 0,0 1,0-1,0 0,0 1,1-1,-1 0,0 1,-1-1,1 0,0 1,0-1,0 0,0 1,0-1,-1 1,1-1,0 0,-1 1,1-1,0 1,-1-1,1 1,-1-1,1 1,0-1,-1 1,1-1,-1 1,0 0,1-1,-1 1,1 0,-1-1,0 1,1 0,-1 0,1 0,-1-1,0 1,1 0,-1 0,0 0,1 0,-1 0,0 0,1 0,-1 1,0-1,1 0,-1 0,0 0,1 1,-1-1,0 0,-177-97,17-7,153 98,-26-19,0-2,2-1,1-1,2-2,-15-19,-73-136,117 186,4 10</inkml:trace>
  <inkml:trace contextRef="#ctx0" brushRef="#br0" timeOffset="11006.518">189 2361,'-3'11,"1"1,1 0,0 0,1 1,0-1,0 0,1 0,1 0,0 0,1 0,0-1,1 1,0-1,1 0,0 0,1 0,0-1,0 1,4 2,2 9,88 204,-46-74,-42-88,-12-65,-1 1,1-1,0 1,-1-1,1 1,0-1,-1 0,1 1,0-1,0 1,0-1,0 0,0 1,0-1,0 0,0 1,0-1,0 1,0-1,0 0,0 1,0-1,0 1,1-1,-1 0,0 1,0-1,1 1,-1-1,0 1,1-1,-1 1,1-1,-1 1,1-1,-1 1,1 0,-1-1,1 1,-1 0,1-1,-1 1,1 0,-1 0,1 0,0-1,-1 1,1 0,-1 0,1 0,0 0,-1 0,1 0,0 0,-1 0,1 0,-1 0,1 1,0-1,-1 0,1 0,-1 1,1-1,-1 0,1 1,-1-1,1 0,-1 1,1-1,0 1,31-182,75-270,-33 205,-74 245,-1 0,1 0,0 1,0-1,0 0,0 1,0-1,0 0,0 1,0-1,0 0,0 1,0-1,1 0,-1 1,0-1,0 0,1 1,-1-1,0 0,1 1,-1-1,1 1,-1-1,1 1,-1-1,1 1,-1-1,1 1,-1-1,1 1,0 0,-1-1,1 1,-1 0,1 0,0-1,-1 1,1 0,0 0,0 0,-1 0,1 0,0 0,-1 0,1 0,0 0,-1 0,1 0,0 1,-1-1,1 0,0 0,-1 1,1-1,0 0,-1 1,1-1,-1 1,1-1,-1 1,1-1,-1 1,1-1,-1 1,1-1,-1 1,1 0,6 11</inkml:trace>
  <inkml:trace contextRef="#ctx0" brushRef="#br0" timeOffset="22140.583">979 2756,'-4'0,"1"0,-1 0,0 0,0 0,0 0,0 1,0 0,1 0,-1 0,0 0,1 1,-1-1,0 1,1 0,0 0,0 0,-1 0,1 1,0-1,1 1,-1 0,0 0,1 0,0 0,0 0,0 1,0-1,0 1,0-1,1 1,0 0,-1 0,-6 9,-220 378,164-283,102-149,85-169,-107 179,3-11,2 2,2 1,2 0,1 2,20-21,-45 56,0 0,1 1,-1 0,0-1,0 1,1 0,-1-1,1 1,-1 0,1 0,-1 0,1 0,0 1,-1-1,1 0,0 1,0-1,-1 1,1 0,0-1,0 1,0 0,0 0,0 0,-1 0,1 1,0-1,0 0,0 1,0-1,-1 1,1 0,0 0,-1-1,1 1,-1 0,1 0,-1 1,1-1,-1 0,1 0,-1 1,0-1,0 1,0-1,0 1,0-1,0 1,0 0,0-1,-1 1,1 1,71 308,-42-199,-30-110,0-1,0 0,-1 0,1 0,-1 1,1-1,-1 0,1 0,-1 0,1 0,-1 0,0 0,0 0,0 0,1 0,-1 0,0 0,0-1,0 1,0 0,-1-1,1 1,0-1,0 1,0-1,0 1,-1-1,1 0,0 1,0-1,-1 0,1 0,0 0,0 0,-1 0,1 0,0-1,0 1,0 0,-1-1,1 1,0-1,0 1,0-1,0 1,-59-23,-189-114,204 123,28 15</inkml:trace>
  <inkml:trace contextRef="#ctx0" brushRef="#br0" timeOffset="22492.685">1432 2671,'-34'108,"20"-74,-167 358,70-138,109-231,8-23</inkml:trace>
  <inkml:trace contextRef="#ctx0" brushRef="#br0" timeOffset="22937.732">1459 3094,'-13'17,"1"1,1 0,0 1,2 0,0 0,1 1,1 0,0 1,-2 17,9-36,-1 1,1 0,0-1,0 1,0 0,0 0,0-1,1 1,-1 0,1-1,0 1,0 0,0-1,0 1,0-1,0 1,1-1,-1 0,1 0,-1 1,1-1,0 0,0-1,0 1,0 0,1 0,-1-1,0 1,1-1,-1 0,1 0,-1 0,1 0,-1 0,3 0,1 0,1 0,-1-1,1 0,-1 0,1-1,-1 1,1-1,-1-1,0 1,1-1,-1 0,0-1,0 1,3-3,134-108,-142 112,-1 0,1 0,0 0,0 0,0 1,0-1,-1 0,1 1,0-1,1 0,-1 1,0-1,0 1,0 0,0-1,0 1,0 0,1 0,-1-1,0 1,0 0,0 0,0 1,1-1,-1 0,0 0,0 0,0 1,0-1,0 1,0-1,1 1,-1-1,0 1,0-1,-1 1,1 0,0 0,0-1,0 1,0 0,-1 0,2 1,20 55,-10-22,-8-29,1-1,-1 0,1 0,0 0,0-1,0 1,1-1,-1 0,1-1,0 0,0 0,0 0,1 0,-1-1,1 0,-1-1,1 1,0-1,0 0,-1-1,1 0,0 0,0 0,0-1,-1 0,1-1,0 1,-1-1,1 0,-1-1,0 1,0-1,0-1,0 1,0-1,-1 0,1 0,-1-1,0 0,-1 1,5-7,0 0,-1-1,0 0,-1-1,0 0,-1 0,-1-1,0 1,0-1,-2 0,0 0,0-1,-1 1,-1-1,0 1,-1-1,-1 1,-2-9,-2-1,-2 6</inkml:trace>
  <inkml:trace contextRef="#ctx0" brushRef="#br0" timeOffset="23705.944">48 2022,'0'9,"26"-20,-20 8,130-32,64 16,-55 10,89-25,-233 34,-1 0,1 0,-1 0,1-1,0 1,-1 0,1 0,-1 0,1 0,0-1,-1 1,1 0,-1 0,1-1,-1 1,1-1,-1 1,1 0,-1-1,0 1,1-1,-1 1,0-1,1 1,-1-1,0 1,1-1,-1 1,0-1,0 1,0-1,0 0,1 1,-1-1,0 1,0-1,0 0,0 1,0-1,0 1,-1-1,1 0,0 1,0-1,0 1,0-1,-1 1,1-1,0 0,-1 1,1-1,0 1,-1 0,1-1,-1 1,1-1,-1 1,1 0,0-1,-1 1,0 0,1-1,-1 1,1 0,-1 0,1-1,-1 1,-42-25,39 23,-220-128,119 45,89 73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07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767 913,'9'0,"-20"-25,8 18,-13-28,2-1,2 0,1-1,1 0,-2-32,7 33,2 1,1-1,2 0,2 0,1 0,2 0,1 1,2 0,1 0,2 1,1 0,2 1,1 0,1 1,11-13,-27 44,2-3,1 0,-1 0,1 0,-1 0,1 1,0-1,0 1,1-1,-1 1,1 0,-1 0,1 1,0-1,0 1,0 0,1 0,-1 0,0 0,1 1,-1 0,1 0,3-1,-5 6,-1-1,0 0,1 0,-1 1,-1 0,1-1,0 1,-1 0,0-1,0 1,0 0,0 0,-1 0,1 0,-1 0,0 0,-1 0,1 0,0 0,-1 0,0 0,0 0,-1 1,-8 35,-1 59,14-94,1-1,-1 0,1 0,0 0,0 0,1-1,-1 1,0-1,1 0,0-1,0 1,0-1,0 0,0 0,0-1,1 1,-1-1,1 0,-1-1,4 1,18 3,71 22,-95-24,0-1,0 1,0 0,0 0,0 0,-1 0,1 0,-1 1,1-1,-1 1,0-1,0 1,0 0,0 0,-1 0,1 0,-1 0,0 1,0-1,0 0,0 1,-1-1,1 0,-1 1,0-1,0 1,0 2,-3 5,-1 0,0-1,0 1,-1-1,-1 0,1-1,-2 1,1-1,-1-1,-1 1,1-1,-2 0,1-1,-1 1,-6 3,-3 3,-1-1,0-1,-1-1,0 0,0-2,-1 0,0-1,-1-1,0-1,0-1,0-1,-1-1,1-1,-21-1,27-4,-1-1,1-1,-1 0,2-1,-1-1,1 0,-1-1,2-1,0 0,0-1,0 0,1-1,1-1,0 0,1-1,-3-4,5 6,0 0,1-1,1 0,0 0,0-1,1 0,1 0,0 0,-2-13,2 1</inkml:trace>
  <inkml:trace contextRef="#ctx0" brushRef="#br0" timeOffset="481.884">1698 179,'-9'-20,"-18"-10,-9 0,-4 4,2 7,1 7,2 5,3 4,1 3,2 5,1 3,0 4,5 1</inkml:trace>
  <inkml:trace contextRef="#ctx0" brushRef="#br0" timeOffset="1212.779">316 715,'-39'5,"-17"1,1 5,5 0,11 4,7 3,9 4,9 3,7-3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1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1,'-35'34,"0"1,3 2,1 1,1 1,3 2,1 1,2 1,-5 16,14-24,2 1,1 0,2 1,2 0,1 1,2 0,1 0,2 0,2 0,1 0,3 1,0-1,4 7,6 33,2-1,5 0,2-2,28 60,24-18,-72-114,0 0,0 0,0-1,1 1,-1-1,1 1,-1-1,1 0,0 0,-1-1,1 1,0-1,0 0,0 0,1 0,-1-1,0 1,0-1,0 0,0 0,1 0,-1-1,0 0,0 1,0-1,0-1,0 1,0-1,0 1,-1-1,2-1,13-9</inkml:trace>
  <inkml:trace contextRef="#ctx0" brushRef="#br0" timeOffset="599.424">487 1412,'0'-60,"-3"-24,4 0,4 0,3 0,4 1,3 1,7-10,-5 40,2 1,3 1,1 0,3 2,2 1,3-1,72-60,-102 108,-1-1,1 0,-1 1,1-1,-1 1,1-1,0 0,0 1,-1-1,1 1,0 0,0-1,-1 1,1 0,0-1,0 1,0 0,0 0,-1 0,1 0,0 0,0 0,0 0,0 0,0 0,-1 0,1 0,0 0,0 1,0-1,0 0,-1 1,1-1,0 1,0-1,-1 0,1 1,0 0,-1-1,1 1,0-1,-1 1,1 0,-1-1,1 1,-1 0,0 0,1 0,-1-1,0 1,1 0,-1 0,0 0,0 0,2 50,-42 79,31-110,1 1,1 0,1 1,2-1,-1 1,1 8,5-25,0 0,1 0,-1 0,1 0,0 0,0 0,0 0,0-1,1 1,0-1,0 1,1-1,-1 0,1 0,-1-1,1 1,0-1,1 0,-1 0,1 0,-1-1,1 1,0-1,0 0,0-1,0 1,0-1,0 0,0 0,0 0,1-1,-1 0,0 0,0 0,2-1,19 4,57 17,-81-19,0 0,0 0,-1 0,1 1,0-1,-1 0,1 1,-1-1,1 1,-1 0,0-1,1 1,-1 0,0 0,0 0,0 0,-1 0,1 0,0 0,-1 0,0 0,1 0,-1 0,0 0,0 0,0 0,0 1,0-1,0 0,-1 0,1 0,-1 0,0 0,1 0,-1 0,-1 1,-9 19,0-1,-2 0,0-1,-2 0,0-1,-1-1,-1-1,0 0,-1-1,-14 9,26-21,1 0,0 0,-1 0,0-1,0 0,0 0,0 0,0-1,-1 0,1 0,-1 0,1-1,-1 0,0-1,1 1,-1-1,0 0,0-1,1 0,-1 0,1 0,-1-1,1 0,-1 0,1-1,0 0,0 0,-44-19,2-1,0-3,2-2,1-1,1-3,-13-14,31 22</inkml:trace>
  <inkml:trace contextRef="#ctx0" brushRef="#br0" timeOffset="1084.246">1250 1,'53'85,"-3"3,-4 2,-5 1,-3 3,-2 8,-28-82,0-1,-2 2,0-1,-1 1,-1 0,-1 0,-1 0,-1 1,-1-1,0 0,-2 0,-1 1,0-1,-1-1,-2 1,0 0,-1-1,-1-1,-9 18,-11 0,-1 0,-2-3,-1 0,-1-2,-2-1,-2-2,0-2,-2-1,-1-2,-11 4,-58 26,66-34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25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0,'-54'91,"4"3,-22 61,11-24,-31 79,90-205,1 0,-1 0,0 0,1 0,0 0,0 0,1 0,0 0,0 1,0-1,0 0,1 0,-1 0,2 0,-1 0,0 0,1 0,0 0,0 0,0 0,1-1,0 1,0-1,0 0,0 0,0 0,1 0,0-1,0 1,0-1,0 0,0 0,1 0,-1-1,1 0,0 0,0 0,2 1,17 0,-1-2,1 0,-1-1,0-1,1-1,-1-2,0 0,0-1,0-1,-1-2,6-2,13-1,-32 9,0 1,0-1,-1-1,1 0,-1 0,0 0,1-1,-2 0,1-1,0 0,-1 0,0-1,1-1,2-7</inkml:trace>
  <inkml:trace contextRef="#ctx0" brushRef="#br0" timeOffset="253.843">1 339,'48'0,"44"-5,17-1,4 0,-8 1,-12 1,-17 2,-11 1,-8 0,-9 1,-7 0,-11 1</inkml:trace>
  <inkml:trace contextRef="#ctx0" brushRef="#br0" timeOffset="4518.315">1525 452,'22'5,"-27"-6,-16-3,0 2,1 0,-1 1,0 1,0 1,0 1,0 1,1 1,-1 1,1 0,0 1,1 2,-1 0,2 1,-1 1,1 0,1 1,-1 2,2-1,0 2,1 0,0 1,-6 9,18-21,0 0,0 1,1-1,-1 1,1-1,0 1,0 0,0 0,1 0,-1 0,1 0,0 0,0 1,0-1,1 0,0 1,-1-1,2 0,-1 1,0-1,1 0,0 0,0 1,0-1,0 0,1 0,0 0,-1 0,2 0,-1-1,0 1,1-1,-1 1,1-1,0 0,0 0,1 0,-1 0,0-1,1 1,0-1,-1 0,1 0,0 0,0-1,2 1,8 2,0-1,1-1,-1 0,1-1,0 0,-1-2,1 1,0-2,-1 0,1-1,-1 0,0-1,0-1,0 0,-1-1,0 0,0-1,0 0,11-10,122-112,-145 128,0-1,0 1,0-1,1 1,-1 0,0-1,1 1,-1 0,1 0,-1 0,1 0,-1 0,1 0,0 0,-1 1,1-1,0 1,0-1,0 1,-1 0,1-1,0 1,0 0,0 0,0 0,-1 1,1-1,0 0,0 1,0-1,-1 1,1 0,0-1,-1 1,1 0,0 0,-1 0,1 0,-1 0,0 1,1-1,-1 0,0 1,0-1,1 1,81 136,-69-123</inkml:trace>
  <inkml:trace contextRef="#ctx0" brushRef="#br0" timeOffset="5069.278">2259 283,'-286'483,"271"-460,38-77,38-47,4 4,4 2,39-38,-51 69,-57 63,0 1,1-1,-1 1,1-1,-1 1,1-1,-1 1,1-1,-1 1,1 0,-1-1,1 1,0 0,-1 0,1-1,-1 1,1 0,0 0,-1 0,1 0,0-1,-1 1,1 0,0 0,-1 1,1-1,0 0,-1 0,1 0,0 0,-1 0,1 1,-1-1,1 0,0 1,-1-1,1 0,-1 1,1-1,-1 1,1-1,-1 1,1-1,-1 1,0-1,1 1,-1-1,0 1,1-1,-1 1,0 0,0-1,1 1,-1 0,0-1,0 1,0 0,0-1,0 1,0 0,0-1,0 1,0 0,0-1,-1 1,1 0,-4 48,4-48,-4 21,-2 3,1-1,2 1,0 1,2-1,1 0,0 0,2 1,1-1,4 15,-5-35,-1-1,1 1,0-1,0 1,0-1,1 0,0 0,-1 0,1-1,0 1,1-1,-1 1,1-1,0 0,-1 0,1-1,1 1,-1-1,0 0,0 0,1 0,-1-1,1 1,0-1,-1 0,1 0,0-1,0 0,-1 0,1 0,0 0,0 0,-1-1,1 0,0 0,-1-1,1 1,-1-1,1 0,-1 0,0 0,0-1,0 1,0-1,0 0,0-1,9-11,-1-1,-1-1,0 0,-1 0,0-1,-2-1,0 1,-2-1,1-1,-2 1,-1-1,2-18,-2-43,-9 63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1,'6'4,"0"-1,0 0,0 0,0-1,1 0,-1 0,1 0,-1-1,1 1,0-2,0 1,0-1,0 0,6 1,394 2,-319 9,-78-21,-12 0</inkml:trace>
  <inkml:trace contextRef="#ctx0" brushRef="#br0" timeOffset="279.446">57 227,'5'10,"16"3,9-1,5-2,0-3,0-3,-2-2,-1-1,-2-1,0 0,-2-1,0 1,0-1,0 1,-5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6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395 463,'-61'30,"1"3,1 3,2 1,-37 34,89-68,0 0,1 1,-1 0,1 0,0 0,0 0,0 1,1 0,-1-1,1 1,0 1,0-1,1 0,0 1,0-1,0 1,1 0,-1-1,1 1,0 2,4-5,-1 0,1 0,0 0,0-1,-1 1,2-1,-1 0,0 0,0 0,1 0,-1 0,1-1,-1 0,1 0,0 0,0 0,-1 0,1-1,0 1,0-1,0 0,0 0,-1-1,1 1,0-1,0 0,0 0,-1 0,4-1,15-7,0 0,0-1,0-1,-2-1,1-1,14-13,34-20,-68 45,0 0,0 0,0 0,1 0,-1 0,0 0,0 1,0-1,1 0,-1 1,0-1,1 1,-1 0,0-1,1 1,-1 0,1 0,-1 0,1 0,-1 0,0 0,1 0,-1 0,1 0,-1 1,0-1,1 1,-1-1,0 1,1-1,-1 1,0 0,0 0,0 0,0-1,0 1,0 0,0 0,0 1,0-1,0 0,0 0,0 0,-1 0,1 1,-1-1,1 0,-1 1,1-1,-1 1,0-1,1 0,-1 1,4 37,-5-35,1 0,-1 1,1-1,0 0,0 0,1 0,0 0,-1 0,1 0,0 0,1 0,-1 0,1 0,0 0,0-1,0 1,0-1,1 1,-1-1,1 0,0 0,0 0,0 0,0-1,0 1,1-1,-1 0,1 0,1 1,4-1,0 0,0-1,1 0,-1 0,0-1,1 0,-1-1,1 0,-1 0,0-1,0 0,0-1,0 0,0 0,-1-1,1 0,-1-1,0 0,0 0,0 0,-1-1,0 0,0-1,2-2,13-15,-1-1,-1 0,-2-1,0-2,-2 1,7-17,7-20,-2-2,-3 0,-3-2,5-36,-24 92,0 0,-1 0,0 0,-1 0,-1 0,0 0,0 0,-1-1,-1 1,0 0,-1 0,0 1,-1-1,0-1,4 12,-1 1,1-1,-1 0,1 0,-1 0,1 0,-1 1,0-1,1 0,-1 0,0 1,1-1,-1 1,0-1,0 0,0 1,0-1,1 1,-1 0,0-1,0 1,0 0,0 0,0-1,0 1,0 0,0 0,0 0,0 0,0 0,0 1,0-1,0 0,0 0,0 1,0-1,0 0,1 1,-1-1,0 1,0-1,0 1,0-1,1 1,-1 0,0-1,1 1,-1 0,0 0,1-1,-1 2,-26 44,-7 123,28-124,2-1,2 1,1 0,3 1,2-2,2 1,1-1,11 33,29 87,-48-164,1-1,0 0,0 1,-1-1,1 0,0 1,0-1,0 0,0 1,0-1,0 0,0 1,0-1,0 0,0 0,0 1,0-1,0 0,1 1,-1-1,0 0,1 1,-1-1,0 1,1-1,-1 0,1 1,-1-1,1 1,-1-1,1 1,-1-1,1 1,-1 0,1-1,0 1,-1 0,1-1,0 1,-1 0,1 0,0-1,-1 1,1 0,0 0,-1 0,1 0,0 0,0 0,-1 0,1 0,0 0,-1 1,1-1,0 0,-1 0,1 1,0-1,-1 0,1 1,-1-1,1 1,0-1,-1 0,1 1,-1-1,1 1,1-21</inkml:trace>
  <inkml:trace contextRef="#ctx0" brushRef="#br0" timeOffset="246.152">678 407,'19'5,"31"1,11 0,0-1,-6-1,-6-2,-8-1,-6 0,-3-1,-4-1,-5 1</inkml:trace>
  <inkml:trace contextRef="#ctx0" brushRef="#br0" timeOffset="484.63">1383 576,'5'34,"2"10</inkml:trace>
  <inkml:trace contextRef="#ctx0" brushRef="#br0" timeOffset="649.774">1327 182,'0'0</inkml:trace>
  <inkml:trace contextRef="#ctx0" brushRef="#br0" timeOffset="904.843">1609 492,'67'237,"-31"-172,-35-63,0-1,0 1,0-1,1 1,-1-1,1 0,-1 0,1 0,-1 0,1 0,0 0,0 0,-1 0,1 0,0-1,0 1,0-1,0 0,0 1,0-1,0 0,-1 0,1 0,0 0,0 0,0-1,0 1,0-1,0 1,0-1,-1 0,1 1,0-1,1-1,6-6,-1-1,0 0,0 0,-1 0,0-1,-1 0,0-1,-1 1,0-1,-1 0,0 0,0-1,1-8,2-1,29-97,-28 94</inkml:trace>
  <inkml:trace contextRef="#ctx0" brushRef="#br0" timeOffset="1199.551">2174 604,'22'-18,"-1"0,-1-2,0 0,-1-1,-2-1,0-1,-1-1,9-17,-24 39,0 0,1 1,-1-1,0 0,0 0,0 1,-1-1,1 0,0 0,-1 0,1 0,-1 0,1 0,-1 0,0-1,0 1,0 0,0 0,0 0,-1 0,1 0,-1 0,1 0,-1 0,0 0,1 0,-1 0,0 1,0-1,-1 0,1 0,0 1,0-1,-1 1,1-1,-1 1,0 0,1-1,-1 1,0 0,0 0,1 0,-1 0,0 1,0-1,0 0,0 1,-1 0,-6 1,1 0,-1 1,0 1,0-1,1 1,0 1,-1 0,1 0,0 0,1 1,-1 0,1 1,0 0,1 0,-1 0,1 1,0 0,1 0,0 0,0 1,-3 6,3-7,0 2,1-1,0 0,0 1,1 0,0 0,0 0,1 0,0 0,1 1,0-1,0 0,1 1,1-1,-1 1,2-1,-1 0,1 1,0-1,1 0,0 0,1-1,0 1,0-1,0 1,1-1,1-1,-1 1,1-1,1 0,-1 0,5 2,2 1,0 0,1-2,0 0,1 0,0-2,0 1,1-2,-1 0,1-1,0-1,1 0,6 0,61-17,-60 3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0,'14'17,"-2"0,0 0,-1 1,0 1,-2 0,0 0,-1 1,-1 0,3 15,-4-18,90 316,-40-216,-54-117,0-1,0 1,0-1,0 1,0-1,0 0,0 0,0 0,-1 0,1 0,0 0,-1-1,1 1,-1 0,1-1,-1 1,0-1,0 1,1-1,-1 0,0 0,0 1,-1-1,1 0,0 0,-1 0,1 0,-1 0,1 0,-1 0,0 0,0 0,0-2,21-180,21-54,-39 212</inkml:trace>
  <inkml:trace contextRef="#ctx0" brushRef="#br0" timeOffset="731.072">509 424,'17'71,"-16"-66,-1 0,1 0,-1-1,1 1,1 0,-1-1,1 1,-1-1,1 1,1-1,-1 0,1 0,-1 0,1 0,0-1,0 1,1-1,-1 1,1-1,0 0,0-1,0 1,0-1,0 1,0-1,1 0,-1-1,1 1,-1-1,1 0,0 0,2 0,6-7,1-1,-1 0,0-1,-1 0,0 0,-1-2,1 1,-2-2,1 1,-2-2,1 1,-1-1,2-1,-11 12,1 0,0 1,-1-1,1 0,0 0,-1 1,1-1,0 0,0 1,0-1,0 1,0-1,0 1,0 0,0-1,0 1,0 0,0 0,0-1,0 1,0 0,0 0,0 0,0 0,0 0,0 1,0-1,0 0,0 0,0 1,0-1,0 0,0 1,-1-1,1 1,0 0,0-1,0 1,0-1,-1 1,1 0,0 0,-1-1,1 1,0 0,-1 0,1 0,-1 0,0 0,1 0,-1 0,0 0,1 0,-1 0,0 0,0 0,0 0,0 0,0 0,0 0,0 0,0 0,0 0,-1 0,1 0,0 0,-1 0,13 28,-10-25,1-1,-1 0,1 0,-1-1,1 1,0 0,0-1,1 0,-1 0,0 0,1 0,-1 0,1-1,-1 1,1-1,0 0,0 0,-1-1,1 1,0-1,0 0,0 0,0 0,0 0,-1-1,1 1,0-1,0 0,-1 0,1 0,1-2,5 0,-1-2,0 0,1 0,-2 0,1-1,-1-1,0 1,0-2,-1 1,1-1,0-1,33-56,-34 45</inkml:trace>
  <inkml:trace contextRef="#ctx0" brushRef="#br0" timeOffset="970.994">1552 197,'-38'39,"-23"22,-5 5,4-4,7-12,13-10,9-6,6-6,2-1,0-6,5-2,1-3,4-6</inkml:trace>
  <inkml:trace contextRef="#ctx0" brushRef="#br0" timeOffset="1530.111">1665 480,'-7'-2,"0"1,0 0,0 0,-1 1,1 0,0 0,0 1,0 0,-1 0,1 1,0-1,0 1,1 1,-1 0,-6 3,4-3,0 0,0-1,1 1,0 1,0-1,0 1,0 1,1 0,-1 0,1 0,0 1,1 0,-1 0,1 1,-4 6,9-11,1 0,0 1,-1-1,1 0,0 1,0-1,1 0,-1 1,0-1,1 0,0 0,-1 1,1-1,0 0,0 0,0 0,0 0,1 0,-1 0,0 0,1-1,0 1,-1 0,1-1,0 1,0-1,0 0,0 1,0-1,0 0,0 0,0 0,0-1,0 1,1 0,0-1,29 23,-32-20,0 0,0 0,0 0,0 0,0 0,-1 0,1 0,-1 0,0 0,0 0,0 0,0 0,-1 0,1 0,-1-1,0 1,1-1,-1 1,0-1,-1 1,1-1,0 0,-1 0,1 0,-1-1,1 1,-1-1,0 1,0-1,0 0,0 0,0 0,0 0,3-1,-117 72,116-71,0 0,0 0,0 0,1 0,-1 0,0 0,1 0,-1 0,1 0,-1 0,1 0,-1 0,1 1,0-1,0 0,-1 0,1 1,0-1,0 0,0 0,1 1,-1-1,0 0,0 0,1 0,-1 1,0-1,1 0,-1 0,1 0,0 0,-1 0,1 0,0 0,0 0,-1 0,1 0,0 0,0 0,0-1,0 1,0 0,0-1,0 1,1-1,-1 1,0-1,0 1,0-1,2 0,63 15,-38-13,1-1,0-1,-1-1,1-2,-1-1,1-1,-1-1,-1-2,9-4,-12 2</inkml:trace>
  <inkml:trace contextRef="#ctx0" brushRef="#br0" timeOffset="1915.683">480 1101,'43'10,"48"-3,23-6,2-3,-5-2,-7-5,-11-1,-7-3,-9 0,-7 2,-7 4,-4-3,-8 1,-7 2,-6 2,-5 2,-9 1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42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31,'18'24,"-1"2,-1-1,-2 2,0 0,-2 1,-1 0,-1 1,-2 0,-1 0,-1 1,-1 0,-2 0,0 5,21 134,-4-113,-18-56,-1 0,0 0,1 0,-1-1,1 1,-1 0,0-1,0 1,1-1,-1 0,0 1,0-1,0 0,1 0,-1 1,0-1,0 0,0 0,0 0,-1 0,1-1,0 1,0 0,-1 0,1 0,-1-1,1 1,-1 0,1-2,0 2,57-168,66-212,-107 327,-12 32</inkml:trace>
  <inkml:trace contextRef="#ctx0" brushRef="#br0" timeOffset="630.997">537 370,'-36'50,"2"1,2 1,3 2,2 1,-4 20,23-51,30-63,126-189,2 52,-150 175,0 0,1 0,-1 0,1 1,-1-1,1 0,-1 0,1 0,-1 1,1-1,0 0,0 1,-1-1,1 0,0 1,0-1,0 1,0-1,-1 1,1 0,0-1,0 1,0 0,0 0,0-1,0 1,0 0,0 0,0 0,0 0,0 0,0 1,0-1,0 0,0 0,0 1,0-1,0 0,-1 1,1-1,0 1,0-1,0 1,0 0,-1-1,1 1,0 0,-1-1,1 1,0 0,-1 0,1 0,-1-1,0 1,1 0,-1 0,1 0,-1 0,15 211,-14-210,1 0,-1 0,0 0,0 1,0-1,0 1,0-1,0 1,-1-1,1 1,-1-1,1 1,-1-1,0 1,0 0,0-1,-1 1,1-1,-1 1,1-1,-1 1,0-1,0 1,0-1,0 1,0-1,-1 0,1 0,-1 0,1 0,-1 0,0 0,0 0,0 0,0-1,0 1,0-1,0 1,-1-1,1 0,0 0,-1 0,1 0,-1-1,1 1,-2 0,-16-3,0 0,0-1,0-2,0 0,1 0,0-2,0-1,-11-6,18 9,-13-6</inkml:trace>
  <inkml:trace contextRef="#ctx0" brushRef="#br0" timeOffset="934.919">1185 115,'-38'58,"-18"23,1 8,5-6,6-13,6-13,4-12,9-8,3-6,5-4,1-1,4 0,2-5</inkml:trace>
  <inkml:trace contextRef="#ctx0" brushRef="#br0" timeOffset="1447.623">1468 314,'-272'122,"271"-121,-1-1,1 0,-1 1,1-1,-1 1,1-1,-1 1,1-1,-1 1,1 0,0 0,-1 0,1 0,0 0,0 0,0 0,0 0,0 1,0-1,0 0,0 0,0 1,1-1,-1 1,1-1,-1 1,1-1,-1 1,1-1,0 1,0-1,-1 1,1 0,1-1,-1 1,0-1,0 1,0-1,1 1,-1-1,1 1,-1-1,1 1,0-1,-1 1,1-1,0 0,0 1,0-1,0 0,0 0,0 0,1 0,-1 0,0 0,0 0,1 0,-1-1,1 1,30 6,-30-7,1-1,-1 1,1 0,0 0,-1 0,1 0,0 0,-1 1,1-1,-1 1,1-1,-1 1,1 0,-1 0,1 0,-1 0,0 1,1-1,-1 1,0-1,0 1,0 0,0 0,-1 0,1 0,0 0,-1 0,0 0,1 0,-1 1,0-1,0 1,0-1,0 1,-1-1,1 1,-1-1,1 1,-1 0,0-1,0 1,0-1,0 1,-1 1,-3 5,-1 0,0 0,0 0,-1-1,0 0,-1 0,1-1,-2 0,1 0,-1 0,-1 0,-36 36,34-31,7-8,-1 0,1 1,0-1,0 1,1 0,-1 0,1 0,0 1,1-1,-1 1,1-1,0 1,0 0,1 0,0 0,0 0,3-3,0 0,1 0,0 0,-1-1,1 0,0 1,0-1,1 0,-1 0,0-1,1 1,-1-1,1 1,-1-1,1 0,0-1,-1 1,1 0,0-1,-1 0,1 0,0 0,0-1,-1 1,1-1,0 0,4 1,225-21,-209 16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52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51,'0'1,"0"-1,0 0,0 1,0-1,0 0,0 1,0-1,0 0,0 1,0-1,0 0,0 1,1-1,-1 0,0 1,0-1,0 0,1 1,-1-1,0 0,0 0,1 1,-1-1,0 0,0 0,1 0,-1 1,0-1,1 0,-1 0,0 0,1 0,-1 0,0 0,1 0,-1 0,0 0,1 0,-1 0,0 0,1 0,-1 0,0 0,1 0,-1 0,0 0,1 0,-1 0,0 0,1 0,-1-1,0 1,0 0,1 0,-1 0,0-1,1 1,-1 0,0 0,0-1,1 1,-7 31,-9 8,-3-1,-1 0,-2-2,-1 0,-2-1,-1-2,-4 1,-82 123,106-149,0 0,1 1,0 0,1 0,0 0,0 0,1 0,0 0,1 1,-1-1,2 1,0 7,0-12,1-1,-1 1,1-1,1 0,-1 0,0 1,1-1,0 0,0 0,0 0,0-1,1 1,0-1,-1 1,1-1,0 0,1 0,-1 0,1 0,-1-1,1 1,0-1,0 0,0 0,0 0,0-1,0 1,2-1,19 3,0 0,0-2,0-2,1 0,-1-1,0-1,0-2,0 0,0-2,12-5,-20 8,-8 1,1 1,-1-2,0 1,0-1,0 0,0-1,0 0,-1-1,1 1,4-6,-7 2</inkml:trace>
  <inkml:trace contextRef="#ctx0" brushRef="#br0" timeOffset="301.775">1 305,'67'-9,"42"-4,11 1,-9 2,-15 3,-18 2,-18 8,-14 3,-10 0,-7-1,-3-1,-1-1,-6 3,-5 1</inkml:trace>
  <inkml:trace contextRef="#ctx0" brushRef="#br0" timeOffset="706.404">1468 305,'-54'6,"1"2,0 2,0 2,1 3,0 2,2 2,-5 5,51-23,0 0,0 1,0-1,0 1,0 0,0 0,0 0,0 0,1 1,-1 0,1-1,0 1,0 1,0-1,0 0,1 1,-1-1,1 1,0 0,0 0,0 0,0 0,1 0,0 0,-1 0,2 1,-1-1,0 0,1 1,0-1,0 0,0 1,1-1,-1 0,1 1,0-1,0 0,1 0,-1 0,1 0,0 0,0 0,0 0,1 0,0 1,3 0,0-1,0 1,1-1,-1 0,1 0,0-1,0 0,0 0,0-1,0 0,1 0,-1-1,1 0,-1 0,1 0,0-1,-1-1,1 1,0-1,-1 0,1-1,-1 0,0 0,0 0,2-2,21-8,-1-1,0-1,-1-2,0-1,5-6,131-103,-164 125,1 0,-1 1,0-1,1 1,-1-1,1 1,-1-1,0 1,1-1,-1 1,1-1,0 1,-1 0,1-1,-1 1,1 0,-1 0,1-1,0 1,-1 0,1 0,0 0,-1 0,1 0,0-1,-1 1,1 1,0-1,-1 0,1 0,0 0,-1 0,1 0,-1 1,1-1,0 0,-1 0,1 1,-1-1,1 0,-1 1,1-1,-1 1,1-1,-1 1,1-1,-1 1,1-1,-1 1,0-1,1 1,-1 0,0-1,0 1,1-1,-1 1,0 0,0-1,0 1,0 0,-7 43,4-33,-1 10</inkml:trace>
  <inkml:trace contextRef="#ctx0" brushRef="#br0" timeOffset="1088.88">1751 672,'148'-242,"-145"236,1-1,0 2,0-1,0 0,1 1,-1 0,1 0,1 0,-1 1,1-1,-1 1,1 1,1-1,-1 1,0 0,1 1,-1-1,2 1,-6 3,1 1,-1-1,0 1,1 0,-1 0,0 0,0 0,0 0,0 0,-1 1,1-1,-1 0,1 1,-1-1,0 1,0 0,0-1,0 1,0 0,-1 0,1 0,-1 0,0-1,0 1,0 0,0 0,0 0,-1 0,1 0,-1-1,0 1,0 0,0 0,0-1,0 1,-1 0,3 88,-1-88,1 0,0-1,-1 1,1-1,1 1,-1-1,0 0,0 1,1-1,0 0,-1 0,1 0,0 0,0 0,0 0,0-1,0 1,0 0,1-1,-1 0,0 0,1 0,-1 0,1 0,0 0,-1 0,1-1,0 1,-1-1,1 0,0 0,1 0,1-1,1 0,-1 0,0 0,0-1,0 0,0 0,0 0,0-1,-1 0,1 1,-1-2,0 1,0 0,0-1,0 0,0 0,-1 0,0 0,0-1,0 1,0-1,-1 0,0 1,0-1,1-2,3-12</inkml:trace>
  <inkml:trace contextRef="#ctx0" brushRef="#br0" timeOffset="1754.475">2682 869,'-3'2,"-1"-2,0 1,0 0,1-1,-1 0,0 1,0-2,0 1,1 0,-1-1,0 1,0-1,1 0,-1-1,1 1,-1-1,1 1,-1-1,1 0,0 0,0 0,0-1,0 1,0-1,1 0,-1 1,1-1,-1-1,1 1,0 0,0 0,1-1,-1 1,1-1,0 1,0-1,0 0,0 1,0-1,1 0,0 0,0 0,-2-29,2 1,2-1,0 1,3 0,7-29,-5 21,3-17,2 0,2 1,19-46,-26 86,0 0,1 0,0 1,1 0,1 0,0 1,1 0,1 1,0 0,1 1,0 1,1 0,0 0,14-6,-20 12,-1 1,0-1,0 1,1 0,0 0,0 1,0 0,0 1,0 0,1 0,-1 1,1 0,-1 0,2 1,-8 2,1-1,-1 1,0 1,1-1,-1 0,0 1,0-1,-1 1,1-1,0 1,-1 0,0 0,1-1,-1 1,0 0,-1 0,1 0,0 1,-1-1,0 0,0 0,0 0,0 0,0 0,0 0,-1 0,0 1,0-1,1 0,-2-1,1 1,0 0,-1 0,1 0,-1-1,0 1,-1 1,-89 167,90-170,0 1,1 0,-1 0,1 1,-1-1,1 0,0 0,0 1,0-1,0 1,0-1,0 1,1-1,-1 1,1-1,0 1,0 0,0-1,0 1,0-1,1 1,-1-1,1 1,0-1,-1 1,1-1,0 1,0-1,1 0,-1 1,0-1,1 0,0 0,-1 0,1 0,0 0,0-1,0 1,0 0,0-1,0 0,1 1,-1-1,2 1,40 11,-40-14,0 1,0 0,0 1,0-1,0 1,-1-1,1 1,0 1,0-1,-1 0,1 1,0 0,-1 0,0 0,1 0,-1 0,0 1,0-1,0 1,-1 0,1 0,-1 0,1 0,-1 0,0 1,0-1,-1 1,1-1,-1 1,1 0,-1-1,0 1,-1 0,1 0,-1 2,-4 5,0-1,-1 1,-1-1,0 0,0 0,-1-1,0 0,-1 0,1-1,-2 0,1 0,-1-1,-1 0,1 0,-1-1,-10 4,15-5,-1-1,1 0,-1 0,1 0,-1-1,0 0,-1 0,1-1,0 0,-1 0,1 0,-1-1,0 0,1 0,-1 0,0-1,0 0,1-1,-1 1,0-1,0-1,1 1,-3-2,-131-84,53 26,-64-21,122 65</inkml:trace>
  <inkml:trace contextRef="#ctx0" brushRef="#br0" timeOffset="2382.868">3416 362,'76'0,"197"-12,-185 2,0 4,85 4,-161 3</inkml:trace>
  <inkml:trace contextRef="#ctx0" brushRef="#br0" timeOffset="2638.707">3416 616,'43'4,"34"3,13-1,-4-2,-7 0,-12-2,-8-1,-9 0,-9-1,-10-1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5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114 366,'319'-17,"-281"11,1 1,0 2,1 2,-1 1,0 3,0 0,0 3,10 4,8 17,-51-21</inkml:trace>
  <inkml:trace contextRef="#ctx0" brushRef="#br0" timeOffset="264.68">1 649,'263'20,"194"-11,-215-38,-217 28</inkml:trace>
  <inkml:trace contextRef="#ctx0" brushRef="#br0" timeOffset="670.578">481 0,'28'29,"1"-1,1-2,2-1,0-1,35 18,-44-27,46 25,2-2,2-4,21 5,35 30,-124-66,-1 1,0 0,1 0,-2 0,1 1,0-1,-1 1,0 0,0 0,0 0,-1 1,0-1,0 0,0 1,0-1,-1 1,0 0,0 0,-1-1,0 1,0 0,0 0,-1 4,-4 5,0 0,-1 0,-1-1,-1 0,0 0,0-1,-2 0,0 0,0-1,-1 0,0-1,-1 0,0-1,-1 0,0-1,-1-1,0 0,-3 1,13-7,-247 130,140-78,94-40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57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82,'-5'24,"-2"27,-4 10,0 4,2-4,2-8,2-8,-3-12,1-6,0-3,3-2,1-3</inkml:trace>
  <inkml:trace contextRef="#ctx0" brushRef="#br0" timeOffset="317.343">734 111,'-30'35,"1"2,2 1,2 2,1 0,2 1,2 1,-1 10,18-48,1 0,-1 0,1 1,1-1,-1 0,1 1,-1-1,1 1,0 0,1-1,-1 1,1 0,0 0,0-1,1 1,-1 0,1-1,0 1,0 0,1-1,-1 0,1 1,0-1,0 0,1 0,-1 0,1 0,0 0,0 0,0-1,0 1,1-1,-1 0,1 0,0-1,0 1,0-1,0 1,1-1,9-1,0 0,1 0,-1-1,0-1,0-1,0 0,0-1,0 0,0-1,-1-1,1 0,-1 0,-1-2,1 0,-1 0,0-1,-1 0,1-1,-2 0,1-1,-2 0,4-5,-5 8,-1 0,0-1,0 0,-1 0,0-1,-1 0,0 0,0 0,0 0,-1-1,-1 0,0 0,0 0,-1 0,0 0,-1 0,0-1,-1 1,0-1,0 1,-1 0,-1-1,1 1,-2 0,1 0,-2 0,1 0,-1 1,-1-1,0 1,0 0,0 0,-1 1,-3-4,3 7,1-1,-1 1,0 0,-1 1,1-1,-1 1,0 1,0-1,0 1,-1 0,1 1,-1-1,1 2,-8-2,-11 4</inkml:trace>
  <inkml:trace contextRef="#ctx0" brushRef="#br0" timeOffset="602.428">1355 139,'-15'20,"0"2,1 0,2 0,0 1,1 1,2 0,0 0,-2 16,9-37,1 0,0 1,0-1,0 1,0-1,0 1,1-1,0 1,0 0,0-1,0 1,0 0,1-1,-1 1,1-1,0 1,0-1,1 1,-1-1,1 0,-1 0,1 1,0-1,0 0,0-1,1 1,-1 0,1-1,0 1,-1-1,1 0,0 0,0 0,1 0,-1 0,0-1,1 1,-1-1,0 0,1 0,0-1,-1 1,1-1,-1 1,15-5,-1 0,0-1,-1-1,0-1,0 0,0-1,-1 0,0-2,0 0,-1 0,-1-1,1-1,-2 0,0-1,0-1,-1 3,0 0,-1 0,-1-1,0 0,0-1,-1 0,-1 0,0-1,-1 0,0 0,-2-1,1 1,-2-1,0 0,0 0,-2-1,-1 11,0 0,0 0,-1 0,0 0,0 1,0-1,-1 0,1 1,-1-1,0 1,-1-1,1 1,-1 0,0 0,0 0,0 1,0-1,0 1,-1-1,0 1,0 0,-4-2,-14-7</inkml:trace>
  <inkml:trace contextRef="#ctx0" brushRef="#br0" timeOffset="850.402">0 732,'253'-48,"1"12,19 10,227-7,-393 17,-81 11</inkml:trace>
  <inkml:trace contextRef="#ctx0" brushRef="#br0" timeOffset="1330.111">199 958,'379'-82,"-372"81,1-1,1 1,-1 0,0 1,0 0,0 0,0 1,0 0,0 0,0 1,0 0,0 0,0 1,-1 0,6 3,-11-2,-1 0,0-1,0 1,0-1,-1 1,1 0,-1 0,0 0,0-1,0 1,0 0,-1 0,0-1,1 1,-1 0,-1-1,1 1,0-1,-1 1,0-1,0 0,0 0,0 0,0 0,-1 0,0 0,1-1,-1 1,0-1,0 1,-2 0,-221 199,223-199,0 1,0 0,0 0,0 0,1 0,0 0,0 0,0 1,0-1,0 1,1-1,0 1,0-1,0 1,1 0,0 0,0-1,0 1,0 0,1 0,-1-1,1 1,0 0,1-1,-1 1,1-1,0 0,0 1,0-1,1 0,0 0,-1 0,1-1,1 1,-1-1,0 1,1-1,0 0,0 0,0-1,0 1,0-1,1 0,5 1,1-1,-1-1,1 0,0 0,0-1,-1 0,1-1,0 0,0-1,-1 0,1-1,-1 0,0 0,0-1,0-1,0 1,-1-2,0 1,0-1,0-1,1-1,14-13</inkml:trace>
  <inkml:trace contextRef="#ctx0" brushRef="#br0" timeOffset="1578.721">1158 816,'-24'43,"-18"34,-1 8,2-5,7-12,10-12,10-11,6-9,4-5,9-8,3-8</inkml:trace>
  <inkml:trace contextRef="#ctx0" brushRef="#br0" timeOffset="1848.422">1553 845,'-15'9,"0"1,1 0,0 1,0 1,1 0,1 1,0 1,1 0,-10 14,19-26,0 1,0-1,0 0,0 1,1 0,-1-1,1 1,-1 0,1 0,0 0,0 0,0 0,1 0,-1 0,1 0,-1 0,1 0,0 0,0 0,1 0,-1 0,1 1,-1-1,1 0,0 0,0-1,0 1,1 0,-1 0,1 0,-1-1,1 1,0-1,0 1,0-1,0 0,1 0,-1 0,0 0,1 0,0 0,-1-1,1 1,0-1,8 2,0-1,0 0,0 0,0-1,0-1,0 0,0 0,0-1,0-1,0 0,0 0,-1-1,1-1,-1 1,0-2,0 1,0-1,0-1,-1 0,0 0,0-1,-1 0,1-1,-2 0,1 0,-1 0,0-1,-1 0,0 0,-1-1,0 0,0 0,-1 0,0-1,-1 1,2-10,-3 15,0-1,-1 0,0 0,0 1,0-1,-1 0,0 0,0 0,0 1,-1-1,0 0,0 0,0 1,-1-1,0 0,0 1,0 0,-1-1,1 1,-1 0,-1 0,1 1,-1-1,0 1,0-1,0 1,0 1,-1-1,0 0,-4-2,-89-2,68 14</inkml:trace>
  <inkml:trace contextRef="#ctx0" brushRef="#br0" timeOffset="2146.384">1638 1126,'-31'5,"2"1,-1 1,0 2,2 1,-1 1,1 1,-10 8,-44 49,80-66,0-1,1 0,-1 1,1-1,0 1,0 0,0 0,0-1,0 1,1 0,-1 0,1 0,-1 0,1-1,0 1,1 0,-1 0,0 0,1 0,-1 0,1-1,0 1,0 0,0-1,0 1,1 0,-1-1,1 1,0-1,-1 0,1 0,0 0,0 0,0 0,1 0,-1 0,10 5,1 0,0-1,0-1,0 0,1-1,0 0,-1-1,1-1,0 0,1-1,-1 0,0-1,0-1,9-1,-6 1,3 1,-1-1,0 0,0-2,-1 0,1-1,-1-1,10-5,-22 8,-1 0,1-1,0 0,-1 0,0 0,1-1,-1 0,-1 0,1 0,-1-1,1 1,-1-1,0 0,-1 0,0-1,1 1,-1-1,-1 0,1 1,-1-1,0 0,-1 0,0-1,1 0,0-21,-2 3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0 113,'1'-1,"0"0,0 0,0 0,0 0,0 1,0-1,1 0,-1 1,0-1,0 1,0-1,1 1,-1 0,0-1,1 1,-1 0,0 0,0 0,1 0,-1 0,0 0,1 0,-1 1,0-1,1 0,-1 1,0-1,0 1,0-1,1 1,-1 0,0-1,0 1,0 0,0 0,0 0,0 0,0 0,-1 0,1 0,0 0,0 0,-1 0,1 1,10 14,0 1,-2-1,0 2,-1 0,0 0,-2 0,0 1,-1 0,2 16,-6-28,21 81,-4 1,-4 1,0 53,-14-128,0 0,2 0,0 0,0 0,2 0,0-1,0 1,2-1,-1 0,3 1,-8-14,0 0,1 1,0-1,-1 0,1 0,0 0,-1 1,1-1,0 0,0 0,0 0,0 0,0-1,0 1,0 0,1 0,-1 0,0-1,0 1,0-1,1 1,-1-1,0 0,1 1,-1-1,0 0,1 0,-1 0,1 0,-1 0,0 0,1 0,-1 0,0-1,1 1,-1 0,0-1,0 1,1-1,-1 0,0 1,0-1,0 0,0 0,1 0,-1 1,-1-1,1 0,0-1,0 1,39-60,-20 9,-2-1,-3 0,-1-1,4-54,1 9,51-236,-48 253,-21 82,-1-1,0 1,0-1,1 1,-1 0,0-1,1 1,-1 0,1-1,-1 1,0 0,1 0,-1-1,1 1,-1 0,1 0,-1 0,0 0,1-1,-1 1,1 0,-1 0,1 0,-1 0,1 0,-1 0,1 0,-1 0,1 1,-1-1,1 0,-1 0,1 0,-1 0,0 1,1-1,-1 0,1 0,-1 1,0-1,1 0,-1 1,0-1,1 0,-1 1,0-1,1 1,-1-1,0 0,0 1,1-1,-1 1,0-1,0 1,0-1,0 1,0-1,0 1,7 12</inkml:trace>
  <inkml:trace contextRef="#ctx0" brushRef="#br0" timeOffset="667.222">677 620,'-28'26,"1"2,0 0,2 2,2 0,1 2,1 0,1 2,-8 22,21-42,9-25,8-26,8-2,1 1,3 1,0 1,3 1,1 1,2 0,116-110,-144 143,1 0,-1 0,1 0,-1 0,1 0,0 0,0 0,0 0,-1 0,1 0,0 1,0-1,0 0,0 0,0 1,0-1,0 1,1-1,-1 1,0 0,0-1,0 1,0 0,1 0,-1-1,0 1,0 0,1 0,-1 1,0-1,0 0,0 0,1 0,-1 1,0-1,0 1,0-1,0 1,0-1,0 1,0 0,0 0,0-1,0 1,0 0,0 0,0 0,-1 0,1 0,0 0,-1 0,1 0,5 141,-9-91,2 194,-37-277,33 28,-9-10,-1 1,0 1,-1 0,0 1,-1 0,0 2,-1 0,1 1,-2 0,1 2,-10-2,4 4</inkml:trace>
  <inkml:trace contextRef="#ctx0" brushRef="#br0" timeOffset="945.023">1298 480,'-29'33,"-14"16,-4 10,0-1,4-6,4-6,4-2,4-3,6-4,3-4,1-7,3-3,0-1,4 1,4 1,3-4</inkml:trace>
  <inkml:trace contextRef="#ctx0" brushRef="#br0" timeOffset="1430.601">1581 705,'-12'-4,"-1"2,0-1,0 2,1 0,-1 0,0 1,0 1,0 0,1 1,-1 0,0 1,1 0,0 1,0 0,0 1,0 1,1 0,-1 0,2 1,-7 6,-4-2,-69 58,90-69,-1 1,0 0,1-1,-1 1,1 0,-1-1,1 1,-1 0,1 0,0 0,-1-1,1 1,0 0,0 0,-1 0,1 0,0-1,0 1,0 0,0 0,0 0,0 0,0 0,1 0,-1-1,0 1,0 0,1 0,-1 0,0-1,1 1,-1 0,1 0,-1-1,1 1,-1 0,1-1,0 1,-1 0,1-1,0 1,-1-1,1 1,0-1,0 0,-1 1,1-1,0 0,0 1,0-1,0 0,-1 0,1 0,1 0,56 7,-45-7,69 20,-81-19,1-1,-1 1,1-1,0 1,-1 0,1-1,-1 1,0 0,1 0,-1 0,0 0,1 0,-1 1,0-1,0 0,0 0,0 1,0-1,0 1,0-1,-1 1,1-1,-1 1,1 0,-1-1,1 1,-1 0,0-1,0 1,0 0,0-1,0 1,0 0,0-1,0 1,-1 0,1-1,-1 1,1-1,-1 1,0-1,0 1,1-1,-1 1,0-1,0 1,-1-1,-83 63,52-45,26-15,-48 38,54-41,0 0,0-1,0 1,0 0,0 0,0 0,0 0,1 0,-1 1,0-1,1 0,-1 0,1 0,-1 0,1 1,0-1,0 0,-1 0,1 1,0-1,0 0,0 1,0-1,0 0,1 1,-1-1,0 0,0 0,1 1,-1-1,1 0,-1 0,1 0,0 0,-1 0,1 0,0 0,0 0,0 0,0 0,0 0,0 0,0 0,0-1,0 1,1 0,5 2,1-1,-1 0,1 0,0 0,-1-1,1 0,0-1,0 0,0 0,0-1,0 1,-1-2,1 1,0-1,-1 0,7-4,44-5,-35 9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9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0 141,'1'0,"-1"0,0 0,0 0,1 0,-1 0,0 0,0 0,1 0,-1 0,0 0,0 0,1 0,-1 0,0 0,0 0,1 0,-1 0,0-1,0 1,1 0,-1 0,0 0,0 0,0 0,1-1,-1 1,0 0,0 0,0 0,0-1,1 1,-1 0,0 0,0 0,0-1,0 1,0 0,0 0,0-1,0 1,0 0,0-1,0 1,0 0,0 0,0-1,0 1,0 0,0 0,0-1,0 1,0 0,0 0,0-1,0 1,0 0,-1 0,1 0,0-1,0 1,0 0,0 0,-1 0,36 4,-21-2,36 0,1-2,-1-2,1-2,13-6,154-3,-144-2,-113 3,-112-27,116 11,29 12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1 103,'16'-9,"1"1,0 0,1 1,0 1,0 1,0 1,0 0,1 1,0 1,-1 1,1 1,0 0,32-2,90-22,-28 4,-99 23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5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0 843,'56'-37,"-42"23,66-56,-2-3,-5-4,-2-3,6-16,-68 85,-1 1,0-2,-1 1,0-1,-1 0,0 0,-1-1,0 0,-1 0,-1 0,0 0,0 0,-1-1,-1 0,-1 1,0-1,-1-4,0 14,-1 0,0 1,-1-1,1 1,-1 0,1 0,-1 0,0 0,0 0,0 0,0 1,-1 0,1-1,-1 1,1 1,-1-1,0 0,0 1,0 0,0 0,0 0,0 0,0 1,0-1,0 1,0 0,0 1,0-1,0 0,0 1,0 0,0 0,0 0,0 1,0 0,1-1,-1 1,0 0,1 1,0-1,-1 0,1 1,0 0,0 0,1 0,-1 0,-1 3,0-3,0 0,0 1,1-1,-1 1,1 0,0 0,0 0,0 0,1 1,-1-1,1 1,0 0,0 0,1-1,0 1,0 0,0 0,0 0,1 0,-1 1,1-1,1 0,-1 0,1 0,0 0,0 0,0 0,1 0,-1-1,1 1,0 0,1-1,-1 1,1-1,0 0,0 0,1 0,-1 0,1-1,-1 1,1-1,0 0,0 0,1 0,-1-1,1 1,-1-1,2 0,12 3,0-2,1 0,-1-1,1 0,-1-2,1 0,7-2,51 2,-75-1,0 1,0 1,0-1,0 0,0 0,0 1,0-1,0 1,0-1,0 1,0 0,0 0,-1 0,1 0,0 0,-1 0,1 1,0-1,-1 1,0-1,1 1,-1-1,0 1,0-1,0 1,0 0,0 0,0 0,-1 0,1-1,0 1,-1 0,0 0,1 0,-1 0,0 0,0 0,0 0,0 0,-1 0,1 0,0 0,-1 0,0 1,-33 92,30-87,-34 113,37-118,1 1,-1-1,1 1,0-1,0 1,0-1,0 1,0-1,1 1,0-1,-1 1,1-1,1 0,-1 0,0 1,1-1,0 0,0 0,-1 0,2 0,-1-1,0 1,1 0,-1-1,1 0,0 1,-1-1,1 0,0-1,1 1,-1 0,0-1,3 1,19 1,-1-4</inkml:trace>
  <inkml:trace contextRef="#ctx0" brushRef="#br0" timeOffset="598.036">931 702,'47'-9,"0"-2,-1-2,-1-2,0-2,-1-2,-1-2,27-19,-67 39,0 0,-1-1,1 0,-1 1,1-1,-1 0,0 0,0 0,0-1,0 1,0-1,0 1,-1-1,1 1,-1-1,0 0,0 0,0 1,0-1,0 0,0 0,-1 0,0 0,1 0,-1 0,0 0,-1 0,1 0,0 0,-1 0,0 0,1 0,-1 0,0 0,-1 0,1 1,0-1,-1 0,0 1,1-1,-1 1,0 0,0-1,-1 1,1 0,0 0,-1 1,1-1,-1 0,1 1,-1 0,0-1,0 1,1 0,-1 0,-1 0,-3 0,0-1,1 1,-1 1,0-1,1 1,-1 0,0 1,0-1,1 2,-1-1,0 0,1 1,-1 1,1-1,0 1,0 0,0 0,0 1,1-1,-1 1,1 1,0-1,-5 5,0 1,1 1,0-1,0 2,1-1,0 1,1 0,0 1,1-1,1 1,0 1,0 2,3-12,1 1,0 0,1-1,-1 1,1 0,0-1,0 1,0 0,1 0,-1-1,1 1,1 0,-1-1,0 1,1-1,0 0,0 1,0-1,1 0,0 0,-1 0,1-1,0 1,1-1,-1 1,1-1,-1 0,1 0,0-1,0 1,0-1,1 0,-1 0,0 0,1-1,0 0,-1 1,1-2,3 2,185 1,-173-6,1 0,-1-2,0 0,0-1,0-1,-1-1,0 0,0-2,-1 0,-1-1,1-1,-2 0,0-1,7-8,17-20,-1-1,-3-3,-1 0,17-34,-41 65,-2-1,0-1,-1 1,0-2,-1 1,-1-1,-1 0,0 0,-2 0,1-1,-2 1,-1-1,0 0,-1 0,-1 1,-2-13,3 26,-1 0,-1 0,1 0,-1 0,1 0,-1 1,0-1,-1 1,1-1,-1 1,1 0,-1 0,0 0,0 0,0 0,-1 1,1-1,0 1,-1 0,0 0,0 0,1 0,-1 1,0 0,0 0,0 0,0 0,-1 0,1 1,0 0,0 0,0 0,0 0,-1 1,1 0,0-1,0 1,0 1,0-1,0 1,1-1,-1 1,0 0,1 1,-1-1,1 1,-1 0,-8 9,0 1,1 0,1 0,0 1,1 1,0-1,1 2,1-1,1 1,0 0,1 0,0 0,1 1,1 0,1 0,1 0,0 0,1 12,0-12,0-1,1 1,1-1,1 1,0-1,1 0,0 0,2 0,-1-1,2 0,0 0,1-1,1 1,0-2,1 1,0-1,1-1,0 0,1 0,1-1,-1-1,2 0,-1-1,2 0,-1-1,41 10,-30-14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17,'29'-4,"14"-3,4 1,0 6,-4 3,-4 1,-4 0,-4-1,-1-1,-2-1,0 0,-1-1,-4 0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4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1 187,'209'-20,"2"10,129 12,-443-24,-42-13,127 26</inkml:trace>
  <inkml:trace contextRef="#ctx0" brushRef="#br0" timeOffset="-2083.412">283 413,'29'42,"-1"1,-3 1,-2 1,-1 1,-3 1,-1 1,120 461,-123-481,-15-28,0 1,0-1,1 0,-1 1,0-1,0 0,1 1,-1-1,0 0,1 1,-1-1,0 0,1 0,-1 0,0 1,1-1,-1 0,1 0,-1 0,0 0,1 0,-1 1,1-1,-1 0,0 0,1 0,-1 0,1 0,-1-1,0 1,1 0,-1 0,1 0,-1 0,0 0,1 0,-1-1,1 1,-1 0,0 0,1-1,-1 1,0 0,1 0,-1-1,0 1,0 0,1-1,-1 1,0 0,0-1,0 1,0-1,1 1,-1 0,0-1,0 1,0-1,0 1,0 0,0-1,0 1,0-1,0 1,0-1,0 1,0 0,0-1,-1 1,13-128,-8 96,10-85,6-1,12-29,44-105,-52 219,-15 28</inkml:trace>
  <inkml:trace contextRef="#ctx0" brushRef="#br0" timeOffset="-1495.069">961 1034,'-147'264,"122"-192,46-94,99-150,41-11,-160 182,0-1,0 1,0-1,-1 1,1-1,1 1,-1 0,0 0,0 0,0 0,0 0,1 0,-1 0,1 0,-1 0,1 0,-1 1,1-1,-1 1,1-1,-1 1,1-1,0 1,-1 0,1 0,0 0,-1 0,1 0,0 0,-1 0,1 1,-1-1,1 1,0-1,-1 1,1-1,-1 1,1 0,-1 0,0 0,1 0,-1 0,0 0,1 1,1 11,0 0,-1 1,0 0,-1-1,-1 1,0 0,-1 0,0-1,-1 1,-4 13,3-12,-1 1,0 0,1 0,1 1,1-1,0 1,1 0,1-1,1 11,12 46,-21-101,0 10,-2 0,0 0,-2 1,1 0,-2 0,0 1,-1 1,-1 0,0 1,-1 1,-5-3,17 13,-1 1,0-1,0 1,0 0,0 1,0-1,-1 1,1 0,-1 0,1 0,0 0,-1 1,1 0,-1-1,-3 2,-15 3</inkml:trace>
  <inkml:trace contextRef="#ctx0" brushRef="#br0" timeOffset="-1247.337">1722 893,'-24'38,"-12"18,-11 9,-1 2,-2 1,2-3,5-2,4-8,5-8,3-7,2-5,6-5,2-2,5-1,9-5,7-11,2-8</inkml:trace>
  <inkml:trace contextRef="#ctx0" brushRef="#br0" timeOffset="-830.547">1751 1231,'-9'12,"-2"2,0 0,1 0,0 1,1 0,1 1,1 0,0 0,1 0,0 1,2 0,-3 12,7-27,0 0,0-1,0 1,0 0,0 0,1-1,-1 1,0 0,1 0,-1-1,1 1,-1-1,1 1,0 0,0-1,0 0,0 1,0-1,0 1,0-1,0 0,1 0,-1 0,1 0,-1 0,0 0,1 0,-1 0,1 0,0-1,-1 1,1-1,0 1,-1-1,1 1,0-1,0 0,-1 0,1 0,0 0,-1 0,1-1,0 1,0 0,-1-1,1 1,1-1,79-29,-45 10,-1-1,-1-2,-1-1,15-15,-48 38,0 0,-1-1,1 1,0 0,-1 0,1 0,0-1,0 1,0 0,0 0,0 0,0 1,0-1,0 0,1 0,-1 0,0 1,0-1,1 1,-1-1,0 1,1-1,-1 1,0 0,1 0,-1 0,0 0,1 0,-1 0,1 0,-1 0,0 0,1 1,-1-1,0 0,1 1,-1-1,0 1,1 0,-1-1,0 1,0 0,0 0,0 0,0 0,0 0,0 0,0 0,0 0,10 59,-11-53,0-1,0 0,1 0,0 1,0-1,1 0,0 0,0 0,0 0,1 0,-1-1,1 1,1-1,-1 1,1-1,0 0,0-1,1 1,2 2,-2-4,0 0,1-1,-1 1,0-1,1 0,-1-1,1 0,0 0,-1 0,1 0,0-1,-1 0,1 0,0 0,0-1,-1 0,1 0,-1-1,1 1,-1-1,1 0,-1-1,0 1,0-1,0 0,4-4,2 0,0-1,0-1,-1 0,0-1,-1 1,0-2,0 1,-1-2,0 1,-1-1,-1 0,-4 9,2-3,-1 0,1 0,-1 0,0-1,-1 1,1-1,-1 0,-1 0,1 0,-1 0,0 0,-1 0,0 0,0-1,0 1,-1 0,0 0,0 0,-2-4,-7-2</inkml:trace>
  <inkml:trace contextRef="#ctx0" brushRef="#br0" timeOffset="1405.987">2569 893,'219'-40,"-143"29,1 5,1 2,-1 4,15 5,-1 11,-67-11</inkml:trace>
  <inkml:trace contextRef="#ctx0" brushRef="#br0" timeOffset="1655.02">2993 470,'-15'33,"-4"21,-4 6,2 3,4-5,6-3,4-6,3-1,3-5,1-4,1-4,0-4,0-6</inkml:trace>
  <inkml:trace contextRef="#ctx0" brushRef="#br0" timeOffset="1970.368">3585 554,'16'171,"-15"-124,3 0,1-1,3 0,1 0,3-1,1-1,3 1,34 21,-49-65,1 0,0 0,0 0,-1 0,1 0,0 0,0-1,0 1,0-1,0 1,0-1,0 0,0 0,0 0,0 0,1 0,-1 0,0 0,0-1,0 1,0-1,0 1,0-1,-1 0,1 0,0 0,0 0,0 0,-1 0,1 0,-1-1,1 1,-1-1,1 1,-1-1,0 1,1-2,13-19,-1 0,-2-1,0 0,-1-1,-2 0,0 0,-1-2,4-8,25-84,49-111,-74 207,0-4,1 0,1 2,2-1,0 2,1 0,2 1,0 1,1 0,7-3,-12 13</inkml:trace>
  <inkml:trace contextRef="#ctx0" brushRef="#br0" timeOffset="3636.997">3557 272,'2'-5,"1"0,0-1,0 1,1 1,-1-1,1 0,0 1,0 0,1 0,-1 0,1 0,0 1,0 0,0 0,0 0,0 0,1 1,-1 0,1 0,0 1,0-1,-1 1,1 1,1-1,244-3,-252 3,1 1,0-1,-1 0,1 1,0-1,-1 1,1-1,0 1,0-1,0 0,0 1,0-1,0 0,0 1,0-1,0 0,0 1,0-1,0 0,0 1,0-1,0 1,1-1,-1 0,0 1,0-1,1 1,-1-1,0 1,1-1,-1 1,1-1,-1 1,1-1,-1 1,1-1,-1 1,1 0,-1-1,1 1,-1 0,1 0,0-1,-1 1,1 0,0 0,-1 0,1 0,-1 0,1 0,0 0,-1 0,1 0,0 0,-1 0,1 0,0 0,-1 1,1-1,-1 0,1 0,0 1,-1-1,-213-115,168 76,43 29</inkml:trace>
  <inkml:trace contextRef="#ctx0" brushRef="#br0" timeOffset="4423.854">4291 695,'-2'6,"1"0,0 0,0 0,1 1,0-1,0 0,0 0,1 1,0-1,0 0,1 0,-1 0,1 0,1 0,-1 0,1-1,0 1,0-1,0 0,1 0,0 0,0 0,1 0,-1-1,1 0,0 0,0 0,0-1,0 1,1-1,-1-1,1 1,4-2,0-1,0 0,1-1,-1 0,-1 0,1-1,0 0,0-1,-1 0,1-1,-1 0,0 0,0-1,0 0,5-5,15-6,-25 15,0 0,1 0,-1 1,0-1,1 1,-1 0,0 0,1 1,-1-1,0 1,0 0,1 0,-1 0,0 1,0-1,0 1,0 0,0 1,40 10,-38-13,0 0,0 0,0-1,-1 0,1 0,0-1,0 1,-1-1,1-1,-1 1,0-1,0 0,0 0,0 0,0-1,-1 0,1 1,-1-2,0 1,0 0,0-1,2-5,-3-18,-10 19</inkml:trace>
  <inkml:trace contextRef="#ctx0" brushRef="#br0" timeOffset="4740.316">5363 526,'-15'7,"0"1,0 1,1 0,1 1,0 1,0 0,1 0,0 1,-7 9,-8 8,-185 174,32-49,175-150,-12 8,-1 1,2 1,0 0,0 1,2 1,-9 12,15-12,7-3</inkml:trace>
  <inkml:trace contextRef="#ctx0" brushRef="#br0" timeOffset="5251.881">5419 836,'-49'13,"0"2,0 2,2 1,0 3,2 2,-4 5,49-28,-37 28,36-28,1 1,-1-1,1 1,-1-1,1 1,-1-1,1 1,-1-1,1 1,0-1,-1 1,1 0,0-1,-1 1,1 0,0-1,0 1,0 0,-1 0,1-1,0 1,0 0,0-1,0 1,0 0,0 0,1-1,-1 1,0 0,0-1,0 1,1 0,-1-1,0 1,1 0,-1-1,1 1,-1-1,0 1,1-1,-1 1,1-1,0 1,-1-1,1 1,-1-1,1 0,0 1,-1-1,1 0,0 1,-1-1,1 0,0 0,-1 0,1 0,0 0,0 0,51 10,32 14,-83-23,1 1,-1-1,0 0,0 1,1 0,-1-1,0 1,0 0,-1-1,1 1,0 0,0 0,-1 0,0 0,1 0,-1 0,0 0,0 0,0 0,0-1,0 1,0 0,0 0,-1 0,1 0,-1 0,1 0,-1 0,0-1,0 1,0 0,0 0,0-1,0 1,-1-1,-46 55,-23 12,71-67,-1 0,0-1,1 1,-1 0,1 0,-1 0,1 0,0 0,-1-1,1 1,0 0,0 0,-1 0,1 0,0 0,0 0,0 0,0 0,0 0,1 0,-1 0,0 0,0 0,0 0,1 0,-1 0,1-1,-1 1,1 0,-1 0,1 0,-1 0,1-1,0 1,-1 0,1-1,0 1,-1 0,1-1,0 1,0-1,0 1,0-1,0 0,0 1,-1-1,1 0,0 0,0 1,0-1,0 0,0 0,0 0,0 0,0 0,1-1,59 4,87-30,-124 24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3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0 197,'14'-2,"0"-1,-1 0,1-1,-1-1,0 0,0 0,-1-2,1 1,2-4,-1 0,0 0,-1-1,0 0,-1-1,0 0,-1-1,-1 0,0-1,4-8,-9 15,-5 7,0-1,0 0,0 1,1-1,-1 1,0-1,0 1,1-1,-1 1,0-1,1 1,-1-1,0 1,1-1,-1 1,1-1,-1 1,1 0,-1-1,1 1,-1 0,1 0,-1-1,1 1,-1 0,1 0,0 0,-1-1,1 1,-1 0,1 0,0 0,-1 0,1 0,-1 0,1 1,0-1,-1 0,1 0,-1 0,1 0,-1 1,1-1,0 0,-1 1,1-1,-1 0,0 1,1-1,-1 0,1 1,-1-1,1 1,-1-1,0 1,1-1,-1 1,0-1,13 39,-11-32,36 135,-7 2,-5 1,-5 21,-19-135,-1-1,-1 1,-1-1,-2 1,-2-1,0 0,-2 0,-1-1,-2 0,-1 0,-1-1,-1-1,-1 0,-2-1,0 0,-2-1,-1-1,-16 15,32-35,0-1,0 0,-1-1,1 1,-1 0,0-1,0 0,0 0,0 0,0-1,0 1,0-1,0 0,-1 0,1 0,0-1,-1 1,1-1,0 0,-1 0,1-1,-1 1,1-1,0 0,0 0,-1-1,1 1,0-1,0 0,0 0,1 0,-1-1,0 1,1-1,0 0,-1 0,1 0,0 0,1-1,-1 1,-1-3,-2-2,1-1,1 1,-1-1,2 0,-1 0,1 0,0 0,1 0,0-1,1 1,-1-1,2 1,0-1,0 0,0 1,1-1,1 0,0 1,0 0,1-1,0-1,6-15,2-1,0 2,1-1,2 2,1 0,12-16,-22 30,1 0,1 1,0 0,0 0,0 0,1 1,1 0,-1 1,1 0,0 0,1 1,0 0,0 0,0 1,1 1,-1 0,1 0,0 1,0 1,0-1,1 2,-1 0,0 0,1 1,-1 0,1 1,4 1,3 4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4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0 287,'369'-283,"-367"282,0 0,1 1,-1-1,0 1,1 0,-1 0,1-1,-1 2,0-1,1 0,-1 0,0 1,1-1,-1 1,0 0,0 0,0 0,1 0,-1 0,0 0,0 0,0 1,-1-1,1 1,0 0,-1-1,1 1,-1 0,1 0,-1 0,0 0,1 0,-1 0,-1 0,1 1,0-1,0 0,-1 0,1 1,-1-1,0 0,0 1,1-1,-2 0,1 1,0 0,7 18,6 11,1-1,1 0,1-1,2-1,16 20,-20-34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5:14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141 430,'67'-1,"180"13,-166-2,1-4,-1-3,12-4,-92 1,-1 1,1-1,0 0,-1 0,1 1,0-1,-1 0,1 0,0 0,-1 0,1 1,0-1,-1 0,1 0,0-1,0 1,-1 0,1 0,0 0,-1 0,1-1,0 1,-1 0,1 0,0-1,-1 1,1-1,-1 1,1 0,-1-1,1 1,-1-1,1 1,-1-1,1 0,-1 1,0-1,1 1,-1-1,0 0,0 1,1-1,-1 0,0 1,0-1,0 0,0 1,0-1,0 0,0 0,0 1,0-1,0 0,-27-31,-112-88,140 120,-1 0,1 0,-1 0,0 0,1 0,-1 0,1 0,-1-1,0 1,1 0,-1 0,1 0,-1 0,0-1,1 1,-1 0,0 0,1-1,-1 1,0 0,0 0,1-1,-1 1,0 0,0-1,1 1,-1-1,0 1,0 0,0-1,0 1,0 0,0-1,1 1,-1-1,0 1,0 0,0-1,0 1,0-1,-1 1,1 0,0-1,0 1,0-1,0 1,0 0,0-1,-1 1,1 0,0-1,0 1,-1 0,1-1,0 1,0 0,-1-1,1 1,0 0,-1 0,1 0,0-1,-1 1,1 0,13 3</inkml:trace>
  <inkml:trace contextRef="#ctx0" brushRef="#br0" timeOffset="39906.33">6548 3394,'5'-12,"1"1,1 0,0 0,1 1,0 0,0 0,1 1,0 0,1 0,0 1,0 0,1 1,0 0,0 1,1 0,-1 1,1 0,1 1,-1 0,0 1,1 1,0 0,0 0,1 1,-10 0,0 1,0-1,0 1,0 0,0 0,0 0,0 1,0-1,0 1,0 0,-1 0,1 0,0 1,0-1,-1 1,1 0,-1 0,1 0,-1 0,0 1,0-1,0 1,0 0,0 0,-1 0,1 0,-1 1,0-1,0 1,0-1,0 1,-1 0,0 0,1-1,-1 1,-1 0,1 0,0 0,-1 0,0 0,0 0,0 0,-1 0,1 0,-1 3,-7 14,0 1,-1-1,0 0,-2-1,-1 0,0-1,-5 4,-4 10,-48 69,29-45,3 2,2 1,-25 62,57-117,0 1,1 0,-1 0,1 0,1 0,-1 0,1 0,1 1,-1-1,1 0,0 1,0-1,0 0,1 1,0-1,1 0,-1 0,1 0,0 0,1 0,0 0,0 0,0-1,0 0,1 1,0-1,0 0,0-1,0 1,1-1,0 0,0 0,0 0,1-1,-1 0,6 3,-4-3,1 0,-1 0,1-1,0 0,-1 0,1-1,0 0,0 0,0-1,1 0,-1 0,8-2,8-4</inkml:trace>
  <inkml:trace contextRef="#ctx0" brushRef="#br0" timeOffset="40226.145">7366 3195,'-15'52,"-36"127,-22 154,61-267,5-31,1-1,2 1,2 1,1-1,1 10,0-43,0-1,0 1,0-1,1 1,-1 0,0-1,1 1,-1-1,1 1,-1 0,1-1,-1 0,1 1,0-1,0 1,0-1,0 0,0 0,0 1,0-1,1 0,-1 0,0 0,1 0,-1 0,0-1,1 1,-1 0,1-1,-1 1,1-1,0 1,-1-1,2 0,15 1</inkml:trace>
  <inkml:trace contextRef="#ctx0" brushRef="#br0" timeOffset="40557.336">7761 3224,'-36'49,"19"-28,0 1,1 1,1 0,1 1,1 1,2 0,0 1,-2 11,12-33,0 1,0 0,1-1,-1 1,1 0,0-1,0 1,1 0,-1-1,1 1,0 0,0-1,1 1,-1-1,1 0,0 1,0-1,1 0,-1 0,1 0,0-1,0 1,0-1,0 1,1-1,-1 0,1 0,0-1,0 1,0 0,6 2,0-1,0 0,0 0,0-1,1 0,-1-1,1 0,0-1,-1 0,1 0,0-1,7-1,-1-1,0-1,0-1,-1 0,0-2,0 1,0-2,-1 0,0-1,0 0,0-1,-2-1,1 0,-1-1,0-1,-1 0,-1 0,0-1,-1-1,0 0,-1 0,0-1,-1 0,-1 0,5-15,-11 21,0 1,0 0,-1-1,0 1,0-1,-1 1,0 0,-1 0,0-1,0 1,-1 0,1 1,-2-1,1 0,-1 1,-1 0,1 0,-1 0,0 0,-1 1,1 0,-1 0,-1 0,1 1,-1 0,0 0,0 1,0 0,-1 0,1 0,-1 1,0 0,0 1,0 0,0 0,0 1,-1 0,1 0,-1 1,1 0,0 0,-1 1,-6 2,-2 0,0 2,1 0,-1 1,1 1,0 0,1 1,0 1,0 0,1 1,-4 4,-15 10</inkml:trace>
  <inkml:trace contextRef="#ctx0" brushRef="#br0" timeOffset="40892.094">7930 3704,'-1'1,"-19"12,0 1,1 1,1 0,0 2,1 0,1 1,1 0,0 1,1 1,-10 21,23-39,-1 0,1 1,0-1,0 1,1 0,-1-1,0 1,1 0,0-1,-1 1,1 0,0-1,1 1,-1 0,0 0,1-1,-1 1,1 0,0-1,0 1,0-1,0 1,1-1,-1 0,0 1,1-1,0 0,0 0,-1 0,1 0,0 0,1-1,-1 1,0 0,0-1,1 0,-1 1,1-1,-1 0,1 0,1 0,7 2,0-1,1 0,-1 0,0-2,0 1,1-1,-1-1,0 0,7-1,1-2,1 0,-1-2,1 0,-1-1,-1-1,0 0,9-7,-20 11,-1 0,1 0,-1-1,0 1,0-2,-1 1,1-1,-1 1,-1-1,1-1,-1 1,0-1,0 1,-1-1,0 0,0-1,0 1,-1 0,-1-1,1 1,-1-2,-1 3,0 0,0-1,-1 1,0 0,0 0,0 0,-1 0,0 0,0 0,0 0,-1 1,0-1,0 1,0 0,-1 0,0 0,0 0,0 0,-1 1,1 0,-1 0,0 0,0 1,-6-4,-6-2,0 0,-1 1,0 1,-1 0,1 2,-1 0,-7-1,-15-1</inkml:trace>
  <inkml:trace contextRef="#ctx0" brushRef="#br0" timeOffset="-14640.454">3217 2293,'-3'-2,"0"1,-1 0,1 0,-1 0,1 0,-1 0,0 1,1-1,-1 1,0 0,1 0,-1 1,0-1,1 1,-1 0,0 0,1 0,-1 0,1 0,0 1,-1 0,1 0,0 0,0 0,0 0,0 0,1 1,-1-1,1 1,-1 0,0 1,-9 5,-33 26,-3-3,0-1,-2-3,-38 15,-8-15,135-29,0 3,-1 0,1 3,-1 1,0 2,-1 2,0 1,0 2,22 12,-4-4,0-3,2-1,41 4,14-5,-111-15,0-1,0 1,0-1,1 1,-1-1,0 0,1 0,-1 0,0 0,1 0,-1 0,0 0,1 0,-1 0,0-1,1 1,-1 0,0-1,0 1,0-1,1 0,-1 1,0-1,0 0,0 0,0 1,0-1,0 0,0 0,0 0,-1 0,1 0,0-1,0 1,-1 0,1 0,-1 0,1-1,-1 1,0 0,1 0,-1-1,0 1,0 0,0-1,0 1,0 0,0-1,0 1,0 0,-1-1,1 1,0 0,-1 0,1-1,-1 1,0 0,1 0,-1 0,0 0,0 0,1 0,-1 0,0 0,0 0,0 0,0 0,-1 0,-101-87,33 35,24 17,41 34,-1-1,1 0,0 0,0-1,0 1,0-1,1 0,-1 0,1-1,0 1,0-1,1 0,0 0,-1 0,2-1,-1 1,1-1,-1 0,1 1,1-1,-1 0,1 0,0 0,1 0,-1 0,1 0,1-1,3-11</inkml:trace>
  <inkml:trace contextRef="#ctx0" brushRef="#br0" timeOffset="-2221.697">0 2208,'226'-17,"21"5,-182 13,161 27,395-28,-396-29,57 30,-111 26,307-26,-353 16,77 6,-171-20,-38-23,-21-2,2-1,1-1,1-1,1-1,1-1,2-1,-10-18,30 44,-1 0,1 1,0-1,0 0,-1 1,1-1,-1 0,1 1,-1-1,0 1,0-1,0 1,0-1,0 1,0 0,0-1,0 1,0 0,-1 0,1 0,0 0,-1 0,1 0,-1 0,1 0,-1 1,1-1,-1 0,0 1,1 0,-1-1,0 1,1 0,-1 0,0 0,0 0,1 0,-1 0,0 0,1 1,-1-1,0 1,1-1,-1 1,1-1,-1 1,1 0,-1 0,1 0,-1 0,1 0,0 0,-1 0,1 1,-41 123,17-37,11-37,-1 0,-3-1,-1-1,-3-1,-14 21,17-23,48-62,186-142,-187 138,91-45,-102 64,-3 4</inkml:trace>
  <inkml:trace contextRef="#ctx0" brushRef="#br0" timeOffset="-518.701">311 882,'-5'-7,"17"22,18 63,-3 2,12 65,-23-79,3 0,2-2,3 0,26 46,-3-48,-46-61,1 0,-1 0,1 0,-1 0,1 0,0 0,-1 0,1-1,0 1,-1-1,1 1,0-1,0 0,0 0,0 0,-1 0,1 0,0 0,0 0,0-1,-1 1,1 0,0-1,0 0,-1 1,1-1,0 0,-1 0,1 0,-1 0,1 0,-1 0,0-1,1 1,-1 0,0-1,0 1,0-1,1 0,9-16,-2 0,1 0,-2-1,-1 0,0-1,-1 1,-1-1,-1 0,-1-1,0-5,1 2,27-216,-31 235,-1 0,1 0,0 0,0 0,1 0,0 0,-1 1,2-1,-1 0,0 1,1-1,0 0,0 1,0 0,1-1,-1 1,1 0,0 1,0-1,1 0,2-2,10-2</inkml:trace>
  <inkml:trace contextRef="#ctx0" brushRef="#br0" timeOffset="643.713">1100 1192,'0'22,"-1"-10,0 0,0 1,1-1,1 0,0 1,1-1,0 0,1 0,1 0,0 0,0-1,1 1,0-1,1 0,0-1,3 3,-8-11,1 0,0-1,0 1,0-1,0 1,0-1,0 0,0 1,1-1,-1 0,0 0,1-1,-1 1,0 0,1-1,-1 0,1 1,-1-1,1 0,-1 0,1-1,-1 1,1 0,-1-1,1 1,-1-1,0 0,1 0,-1 0,0 0,1-1,70-52,-43 28,-29 25,1-1,-1 1,1 0,-1 0,1 0,-1 0,1 0,0 0,-1 0,1 0,0 1,0-1,0 1,-1-1,1 1,0 0,0-1,0 1,0 0,0 0,0 1,0-1,-1 0,1 1,0-1,0 1,0-1,0 1,-1 0,1 0,0 0,-1 0,1 0,-1 0,1 0,-1 1,0-1,1 0,-1 1,0-1,0 1,0-1,0 1,0 0,0 0,0 1,0-1,0 0,1 1,-1-1,1 0,0 0,-1 0,1 0,0 0,0 0,0-1,0 1,0-1,1 1,-1-1,0 0,1 0,-1 0,1 0,-1 0,1-1,0 1,-1-1,1 1,-1-1,1 0,0 0,-1-1,1 1,0 0,-1-1,1 1,-1-1,1 0,-1 0,1 0,-1 0,0 0,1-1,-1 1,0-1,0 0,0 1,0-1,1-1,27-59,-22 44</inkml:trace>
  <inkml:trace contextRef="#ctx0" brushRef="#br0" timeOffset="910.391">2117 966,'-486'543,"369"-412,107-113,3-1</inkml:trace>
  <inkml:trace contextRef="#ctx0" brushRef="#br0" timeOffset="1477.168">2230 1390,'-55'-17,"24"21,0 2,0 1,0 1,1 2,1 1,0 1,-15 10,42-22,1 0,-1 0,0 0,1 1,-1-1,1 1,-1-1,1 1,-1 0,1-1,-1 1,1 0,0 0,-1 0,1 0,0 0,0 0,0 1,0-1,0 0,0 1,0-1,0 0,0 1,1-1,-1 1,1-1,-1 1,1-1,-1 1,1 0,0-1,0 1,0 0,0-1,0 1,0-1,0 1,1 0,-1-1,0 1,1-1,-1 1,1-1,0 1,-1-1,1 1,0-1,0 0,0 1,0-1,0 0,0 0,1 1,154 34,-155-36,0 1,1-1,-1 1,0-1,0 1,0-1,0 1,0 0,0-1,0 1,0 0,-1 0,1 0,0 0,0 0,-1 0,1 0,0 0,-1 0,1 0,-1 0,1 1,-1-1,0 0,0 0,1 0,-1 1,0-1,0 0,0 0,0 0,0 1,-1-1,1 0,0 0,-1 0,1 1,0-1,-1 0,1 0,-1 0,0 0,1 0,-1 0,0 0,0 0,1 0,-1 0,0-1,0 1,-1 0,-53 38,54-38,-14 7,11-7,-1 0,1 0,-1 1,1-1,0 1,-1 0,1 1,0-1,0 1,1-1,-1 1,0 0,1 1,0-1,0 1,0-1,0 1,0 0,1 0,0 0,0 0,0 1,0-1,1 1,-1-1,1 1,0-1,0 1,1 0,0-1,0 1,0 0,0-1,1 1,0 1,2-1,1 1,0-1,0-1,1 1,0-1,0 1,0-1,0-1,0 1,1-1,0 0,-1 0,1 0,0-1,0 0,1 0,-1-1,0 0,1 0,-1 0,1-1,-1 0,0 0,1 0,-1-1,1 0,-1-1,0 1,0-1,1 0,1-2,17-3</inkml:trace>
  <inkml:trace contextRef="#ctx0" brushRef="#br0" timeOffset="25071.649">3161 2293,'0'369,"28"-144,-17-67,-3-117,-1 0,-3 0,-1 0,-2 1,-5 39,2 10,2 361,29-226,-30 496,1-62,-27-490,26 281,-27-253,28 282,-11-339,1-76,3 1,3 1,2-1,6 30,-2 24,-20 3,12-84,1 0,2 1,1-1,2 1,3 8,-1 35,-2 160,5-286,1 14</inkml:trace>
  <inkml:trace contextRef="#ctx0" brushRef="#br0" timeOffset="26419.174">3838 3224,'19'6,"0"-2,0 0,0-1,0 0,0-2,1 0,-1-2,0 0,1-1,14-4,193-24,-214 27,0 0,0 1,0 1,0 0,0 0,0 2,0-1,0 2,0 0,0 0,1 2,-14-4,-1 0,1 0,0 1,0-1,0 0,-1 0,1 1,0-1,0 0,0 1,0-1,0 0,-1 1,1-1,0 0,0 1,0-1,-20-10,0-2,1 0,0-1,1 0,0-2,1 0,1-1,0-1,2-1,0 0,-4-6,3 0</inkml:trace>
  <inkml:trace contextRef="#ctx0" brushRef="#br0" timeOffset="-14059.784">3895 3619,'0'0,"0"0,1 1,-1-1,0 0,1 0,-1 1,1-1,-1 0,0 0,1 0,-1 0,1 0,-1 0,0 1,1-1,-1 0,1 0,-1 0,0 0,1 0,-1-1,1 1,-1 0,0 0,1 0,-1 0,1 0,-1-1,0 1,1 0,-1 0,0 0,1-1,-1 1,0 0,1-1,-1 1,0 0,0-1,1 1,-1 0,0-1,0 1,0 0,1-1,-1 1,0-1,0 1,0 0,0-1,0 1,0-1,0 1,0-1,0 1,20 34,57 298,-20-126,-57-207,0 0,0 0,1 0,-1 1,0-1,1 0,-1 0,1 1,-1-1,1 0,-1 1,1-1,-1 0,1 1,0-1,-1 1,1-1,0 1,0-1,-1 1,1 0,0-1,0 1,0 0,-1 0,1-1,0 1,0 0,0 0,0 0,0 0,-1 0,1 0,0 0,0 1,0-1,0 0,-1 0,1 1,0-1,0 0,0 1,-1-1,1 1,0-1,-1 1,1-1,0 1,-1-1,1 1,-1 0,1-1,-1 1,1 0,-1 0,1-1,-1 1,0 0,1 0,-1 0,0-1,0 1,0 0,0 0,0 1,19-46,-3 0,-1-1,-3-1,6-37,0 2,62-242,-70 303,-1 5</inkml:trace>
  <inkml:trace contextRef="#ctx0" brushRef="#br0" timeOffset="-13441.545">4516 4015,'-7'9,"-33"45,3 1,2 3,2 1,1 5,3 26,82-203,-27 59,2 1,3 1,24-29,-54 79,0-1,0 0,0 1,1-1,-1 1,1-1,0 1,0 0,0 0,0 0,0 0,0 0,0 0,1 0,-1 1,1-1,-1 1,1 0,0-1,-1 1,1 1,0-1,0 0,0 1,-1-1,1 1,0 0,0 0,0 0,0 0,0 1,0-1,0 1,-1-1,1 1,0 0,0 0,-1 1,1-1,-1 0,1 1,-1 0,3 6,0 1,0 0,-1 0,-1 0,1 1,-2 0,1-1,-1 1,-1 0,0 2,8 35,17 68,-26-114,1-1,-1 1,0 0,0 0,0 0,0-1,1 1,-1 0,0 0,0 0,-1 0,1 0,0-1,0 1,0 0,0 0,-1 0,1-1,0 1,-1 0,1 0,-1-1,1 1,-1 0,1-1,-1 1,1 0,-1-1,0 1,1-1,-1 1,0-1,1 1,-1-1,0 0,0 1,1-1,-1 0,0 0,0 1,0-1,0 0,1 0,-1 0,0 0,0 0,0 0,0 0,1 0,-1 0,0-1,0 1,0 0,-54-16,44 12,-16-3,0 1,0 1,-1 1,1 2,-1 0,-11 3,14-1</inkml:trace>
  <inkml:trace contextRef="#ctx0" brushRef="#br0" timeOffset="-13154.35">5052 3873,'-14'38,"-10"18,-1 4,-1 1,0-4,3-8,2-7,-1-6,-2-4,4-3,0-2,4 0,-1 0,4 0,-2-5,1-1,5-3</inkml:trace>
  <inkml:trace contextRef="#ctx0" brushRef="#br0" timeOffset="-12625.134">5390 4183,'-30'2,"0"1,-1 2,2 0,-1 2,1 2,0 0,1 2,0 1,-15 10,42-22,-1 0,1 0,-1 0,0 0,1 0,-1 1,1-1,-1 0,1 1,-1 0,1-1,-1 1,1 0,-1 0,1 0,0-1,0 2,-1-1,1 0,0 0,0 0,0 0,0 1,0-1,0 0,1 1,-1-1,0 1,1-1,-1 1,1-1,-1 1,1 0,0-1,0 1,0-1,0 1,0 0,0-1,0 1,0-1,1 1,-1 0,1-1,-1 1,1-1,-1 1,1-1,0 0,0 1,0-1,0 0,0 1,0-1,0 0,80 20,-76-21,1 0,-1 0,1 1,-1 0,1 0,-1 0,0 0,0 1,1 0,-1 0,0 0,-1 1,1 0,0 0,-1 0,1 0,-1 1,0 0,-3-1,0 0,-1 0,1 0,-1 0,0 0,0 0,0 0,0 0,0 0,-1 0,0 0,1 0,-1 0,0 0,0 0,-1-1,1 1,-1 0,1-1,-1 1,0-1,0 1,0-1,0 0,0 0,0 0,-1 0,1 0,-1-1,1 1,-1-1,0 1,0-1,-9 9,-50 38,49-40,1 0,1 1,-1 0,1 1,1 0,0 1,0 0,1 0,-2 6,10-14,0 0,0 0,1 0,-1 0,1 0,0 0,0 0,0 0,0 0,1 0,-1 0,1 0,0 0,0 0,0-1,0 1,0 0,1 0,-1-1,1 1,0-1,-1 0,1 1,0-1,1 0,-1 0,0 0,1 0,-1 0,1-1,-1 1,1-1,0 0,-1 0,1 0,0 0,0 0,0 0,0-1,0 1,0-1,0 0,0 0,0 0,0 0,0-1,0 1,0-1,0 0,0 0,0 0,2-1,83-21,-63 12</inkml:trace>
  <inkml:trace contextRef="#ctx0" brushRef="#br0" timeOffset="27110.704">5616 3535,'5'0,"6"0,6 0,6 0,2 0,3 4,1 3,1-1,-1-2,0 0,0-2,0-1,-1 0,1-1,-1-1,-5-4,-5-1</inkml:trace>
  <inkml:trace contextRef="#ctx0" brushRef="#br0" timeOffset="27371.317">5560 3760,'33'5,"17"1,4 5,-3 0,-4-1,-7-3,-4-3,-8-1</inkml:trace>
  <inkml:trace contextRef="#ctx0" brushRef="#br0" timeOffset="100624.745">3077 769,'38'-18,"183"-5,163-4,-133 9,-251 19,-11-1</inkml:trace>
  <inkml:trace contextRef="#ctx0" brushRef="#br0" timeOffset="101062.292">3077 1050,'-1'1,"1"-1,-1 1,1-1,0 0,-1 1,1-1,0 1,0-1,-1 1,1-1,0 1,0 0,0-1,0 1,-1-1,1 1,0-1,0 1,0 0,0-1,0 1,1-1,-1 1,0-1,0 1,0-1,0 1,1 0,-1-1,0 1,0-1,1 1,-1-1,0 0,1 1,-1-1,1 1,-1-1,0 0,1 1,-1-1,1 0,-1 1,1-1,-1 0,1 0,0 1,-1-1,1 0,-1 0,1 0,-1 0,1 0,-1 0,1 0,0 0,-1 0,1 0,0 0,39 5,-39-4,218-18,119-6,-240 14,-73 13</inkml:trace>
  <inkml:trace contextRef="#ctx0" brushRef="#br0" timeOffset="102317.868">4854 373,'-2'0,"-1"-1,1 1,0 0,0 0,0 0,-1 1,1-1,0 0,0 1,0-1,0 1,0 0,0 0,0 0,0 0,0 0,0 0,0 0,1 1,-1-1,1 1,-1-1,1 1,-1-1,1 1,0 0,-1 0,1 0,0 0,1 0,-1 0,0 0,0 0,1 0,-1 0,1 1,-35 75,3 2,3 1,5 1,-1 18,-27 85,51-180,-1-3,1 1,0-1,0 0,0 1,0-1,0 1,0-1,1 1,-1-1,1 1,0-1,-1 1,1-1,0 1,1 0,-1-1,0 1,1-1,-1 1,1-1,0 1,0-1,0 1,0-1,1 0,-1 0,0 1,1-1,0 0,7-2</inkml:trace>
  <inkml:trace contextRef="#ctx0" brushRef="#br0" timeOffset="102612.714">5249 515,'-36'45,"1"1,3 2,2 1,1 2,3 1,3 1,1 1,20-47,0-1,0 0,0 1,1 0,0-1,0 1,1 0,0-1,0 1,0 0,1 0,0-1,1 1,-1-1,1 1,0-1,1 1,-1-1,1 0,1 0,-1-1,1 1,0 0,0-1,1 0,-1 0,1-1,0 1,1-1,-1 0,1 0,0-1,0 0,0 0,0 0,1 0,14 2,1 0,0-1,0-2,0 0,0-1,0-1,1-2,-1 0,0-1,0-1,-1-1,1-1,-1 0,-1-2,1-1,-1 0,0-2,12-8,-20 12,1 0,-1-1,-1 0,1-1,-1 0,-1-1,0 0,0 0,-1-1,0 0,-1-1,-1 0,0 0,0-1,-1 0,-1 0,0 0,0-1,-2 0,0 0,1-7,-3 9,0-1,0 1,-1-1,-1 1,0-1,-1 1,0 0,0-1,-2 1,0 1,0-1,-1 0,0 1,-1 0,0 0,-1 1,0-1,-1 2,0-1,0 1,-1 0,0 1,-1 0,0 0,-7-4,8 6,0 0,-1 0,1 1,-1 0,0 1,-1 0,1 0,-1 1,1 1,-1 0,0 0,0 1,0 0,0 1,0 1,0-1,0 2,0-1,0 2,1-1,-1 2,1-1,0 1,-5 3,-13 9</inkml:trace>
  <inkml:trace contextRef="#ctx0" brushRef="#br0" timeOffset="102948.208">6294 458,'-46'21,"2"1,0 2,2 2,1 2,1 2,-20 20,48-39,0 1,1 0,0 1,1 0,1 0,0 1,1 0,0 2,5-11,1 0,0 0,0 0,0 0,1 1,0-1,0 1,0-1,1 1,0-1,0 1,0-1,1 1,-1-1,1 1,1-1,-1 1,1-1,0 0,0 0,0 0,1 0,0 0,3 3,0 0,1 0,1-1,-1-1,1 1,1-1,-1 0,1-1,0 0,0-1,0 1,1-2,0 1,-1-2,1 1,0-1,0-1,4 1,12 0,0-1,-1-1,1-1,0-1,-1-2,9-2,-20 4,-1-1,1-1,0 0,-1-1,0-1,0 1,-1-2,0 0,0-1,0 0,-1 0,0-2,-1 1,0-1,0-1,-1 1,-1-2,0 1,0-1,-1 0,0-1,-1 0,-1 0,0 0,-1 0,0-1,-1 0,-1 0,0 0,-1 0,0 0,-1 0,-1 0,-1-10,-1 10,0 0,-1 1,0-1,-1 1,0 0,-1 0,-1 1,0-1,-1 2,0-1,0 1,-1 0,-1 1,0 0,0 0,-1 1,0 1,-1 0,0 0,0 1,-1 1,1 0,-1 0,-1 2,1-1,-1 2,0 0,1 0,-13 1,-58 9,50-2</inkml:trace>
  <inkml:trace contextRef="#ctx0" brushRef="#br0" timeOffset="104962.027">7196 769,'7'-7,"-7"7,-8 15,-40 98,32-84,2 0,1 2,2 0,1 0,-1 8,10-35,1 0,-1 0,1 0,0 0,0 0,0 0,1 0,-1 1,1-1,0 0,0-1,1 1,-1 0,1 0,0 0,0-1,0 1,0-1,1 0,-1 0,1 1,0-2,0 1,0 0,0 0,0-1,1 0,-1 0,1 0,0 0,-1 0,1-1,0 0,0 1,0-1,0-1,0 1,0-1,0 1,3-1,5 1,0 1,-1-2,1 1,0-2,0 0,-1 0,1-1,0 0,-1-1,0 0,0-1,0 0,0-1,0 0,-1-1,0 0,0-1,-1 0,0 0,0-1,6-9</inkml:trace>
  <inkml:trace contextRef="#ctx0" brushRef="#br0" timeOffset="105378.241">7084 232,'242'-199,"-239"196,-2 1,1 0,-1-1,1 1,0 0,0 1,0-1,0 0,0 0,0 1,1-1,-1 1,0 0,1 0,-1 0,1 0,-1 0,1 0,0 1,-1-1,1 1,0-1,-1 1,1 0,0 0,0 1,-1-1,1 1,0-1,-1 1,1 0,-1 0,1 0,-1 0,1 0,-1 0,0 1,2 1,116 211,-101-192,-3-3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8:24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5664 5917,'0'0</inkml:trace>
  <inkml:trace contextRef="#ctx0" brushRef="#br0" timeOffset="4534.158">5664 5917,'0'0,"1"-1,-1 1,0 0,0 0,1 0,-1 0,0 0,1 0,-1 0,0 0,0 0,1 0,-1 0,0 0,1 0,-1 0,0 0,0 0,1 0,-1 0,0 0,1 0,-1 0,0 0,0 0,1 1,-1-1,0 0,0 0,1 0,-1 1,0-1,0 0,0 0,0 0,1 1,-1-1,0 0,0 0,0 1,0-1,0 0,-114-183,-7-62,56 138,-48-62,-83-163,54 104,15 26,-57-63,79 99,-14-45,19 51,15 46,-28-58,1-38,20 35,-85-102,82 143,-51-57,130 171,1 0,1-1,0-1,2 0,0-1,0-3,-18-34,-70-118,-26-18,-9-88,0-49,45 130,13 42,34 91,3-2,-26-69,56 120,-73-230,36 127,44 202,5 190,-53-19,33-188,18-60,1 0,0-1,0 1,0 0,-1-1,1 1,0 0,0-1,0 1,0-1,0 0,0 1,0-1,0 0,0 1,0-1,0 0,0 0,0 0,0 0,0 0,0 0,0 0,0 0,0-1,0 1,0 0,0-1,0 1,0-1,0 1,0-1,0 1,0-1,0 1,-1-1,1 0,0 0,0 1,-1-1,1 0,228-109,-58 71,27 12,-124 26,-74 1,1 0,-1-1,1 1,-1-1,0 1,1-1,-1 1,1-1,-1 0,0 1,0-1,1 1,-1-1,0 0,0 1,0-1,0 0,0 1,1-1,-1 0,0 1,-1-1,1 0,0 1,0-1,0 0,0 1,0-1,-1 1,1-1,0 0,-1 1,1-1,0 1,-1-1,1 1,-1-1,1 1,0-1,-1 1,1-1,-1 1,0 0,1-1,-1 1,1 0,-1-1,0 1,1 0,-1 0,1 0,-1-1,0 1,1 0,-1 0,0 0,1 0,-1 0,0 0,1 0,-1 1,0-1,1 0,-1 0,0 0,1 1,-1-1,0 0,-177-97,17-7,153 98,-26-19,0-2,2-1,1-1,2-2,-15-19,-73-136,117 186,4 10</inkml:trace>
  <inkml:trace contextRef="#ctx0" brushRef="#br0" timeOffset="11006.518">189 2361,'-3'11,"1"1,1 0,0 0,1 1,0-1,0 0,1 0,1 0,0 0,1 0,0-1,1 1,0-1,1 0,0 0,1 0,0-1,0 1,4 2,2 9,88 204,-46-74,-42-88,-12-65,-1 1,1-1,0 1,-1-1,1 1,0-1,-1 0,1 1,0-1,0 1,0-1,0 0,0 1,0-1,0 0,0 1,0-1,0 1,0-1,0 0,0 1,0-1,0 1,1-1,-1 0,0 1,0-1,1 1,-1-1,0 1,1-1,-1 1,1-1,-1 1,1-1,-1 1,1 0,-1-1,1 1,-1 0,1-1,-1 1,1 0,-1 0,1 0,0-1,-1 1,1 0,-1 0,1 0,0 0,-1 0,1 0,0 0,-1 0,1 0,-1 0,1 1,0-1,-1 0,1 0,-1 1,1-1,-1 0,1 1,-1-1,1 0,-1 1,1-1,0 1,31-182,75-270,-33 205,-74 245,-1 0,1 0,0 1,0-1,0 0,0 1,0-1,0 0,0 1,0-1,0 0,0 1,0-1,1 0,-1 1,0-1,0 0,1 1,-1-1,0 0,1 1,-1-1,1 1,-1-1,1 1,-1-1,1 1,-1-1,1 1,-1-1,1 1,0 0,-1-1,1 1,-1 0,1 0,0-1,-1 1,1 0,0 0,0 0,-1 0,1 0,0 0,-1 0,1 0,0 0,-1 0,1 0,0 1,-1-1,1 0,0 0,-1 1,1-1,0 0,-1 1,1-1,-1 1,1-1,-1 1,1-1,-1 1,1-1,-1 1,1-1,-1 1,1 0,6 11</inkml:trace>
  <inkml:trace contextRef="#ctx0" brushRef="#br0" timeOffset="22140.583">979 2756,'-4'0,"1"0,-1 0,0 0,0 0,0 0,0 1,0 0,1 0,-1 0,0 0,1 1,-1-1,0 1,1 0,0 0,0 0,-1 0,1 1,0-1,1 1,-1 0,0 0,1 0,0 0,0 0,0 1,0-1,0 1,0-1,1 1,0 0,-1 0,-6 9,-220 378,164-283,102-149,85-169,-107 179,3-11,2 2,2 1,2 0,1 2,20-21,-45 56,0 0,1 1,-1 0,0-1,0 1,1 0,-1-1,1 1,-1 0,1 0,-1 0,1 0,0 1,-1-1,1 0,0 1,0-1,-1 1,1 0,0-1,0 1,0 0,0 0,0 0,-1 0,1 1,0-1,0 0,0 1,0-1,-1 1,1 0,0 0,-1-1,1 1,-1 0,1 0,-1 1,1-1,-1 0,1 0,-1 1,0-1,0 1,0-1,0 1,0-1,0 1,0 0,0-1,-1 1,1 1,71 308,-42-199,-30-110,0-1,0 0,-1 0,1 0,-1 1,1-1,-1 0,1 0,-1 0,1 0,-1 0,0 0,0 0,0 0,1 0,-1 0,0 0,0-1,0 1,0 0,-1-1,1 1,0-1,0 1,0-1,0 1,-1-1,1 0,0 1,0-1,-1 0,1 0,0 0,0 0,-1 0,1 0,0-1,0 1,0 0,-1-1,1 1,0-1,0 1,0-1,0 1,-59-23,-189-114,204 123,28 15</inkml:trace>
  <inkml:trace contextRef="#ctx0" brushRef="#br0" timeOffset="22492.685">1432 2671,'-34'108,"20"-74,-167 358,70-138,109-231,8-23</inkml:trace>
  <inkml:trace contextRef="#ctx0" brushRef="#br0" timeOffset="22937.732">1459 3094,'-13'17,"1"1,1 0,0 1,2 0,0 0,1 1,1 0,0 1,-2 17,9-36,-1 1,1 0,0-1,0 1,0 0,0 0,0-1,1 1,-1 0,1-1,0 1,0 0,0-1,0 1,0-1,0 1,1-1,-1 0,1 0,-1 1,1-1,0 0,0-1,0 1,0 0,1 0,-1-1,0 1,1-1,-1 0,1 0,-1 0,1 0,-1 0,3 0,1 0,1 0,-1-1,1 0,-1 0,1-1,-1 1,1-1,-1-1,0 1,1-1,-1 0,0-1,0 1,3-3,134-108,-142 112,-1 0,1 0,0 0,0 0,0 1,0-1,-1 0,1 1,0-1,1 0,-1 1,0-1,0 1,0 0,0-1,0 1,0 0,1 0,-1-1,0 1,0 0,0 0,0 1,1-1,-1 0,0 0,0 0,0 1,0-1,0 1,0-1,1 1,-1-1,0 1,0-1,-1 1,1 0,0 0,0-1,0 1,0 0,-1 0,2 1,20 55,-10-22,-8-29,1-1,-1 0,1 0,0 0,0-1,0 1,1-1,-1 0,1-1,0 0,0 0,0 0,1 0,-1-1,1 0,-1-1,1 1,0-1,0 0,-1-1,1 0,0 0,0 0,0-1,-1 0,1-1,0 1,-1-1,1 0,-1-1,0 1,0-1,0-1,0 1,0-1,-1 0,1 0,-1-1,0 0,-1 1,5-7,0 0,-1-1,0 0,-1-1,0 0,-1 0,-1-1,0 1,0-1,-2 0,0 0,0-1,-1 1,-1-1,0 1,-1-1,-1 1,-2-9,-2-1,-2 6</inkml:trace>
  <inkml:trace contextRef="#ctx0" brushRef="#br0" timeOffset="23705.944">48 2022,'0'9,"26"-20,-20 8,130-32,64 16,-55 10,89-25,-233 34,-1 0,1 0,-1 0,1-1,0 1,-1 0,1 0,-1 0,1 0,0-1,-1 1,1 0,-1 0,1-1,-1 1,1-1,-1 1,1 0,-1-1,0 1,1-1,-1 1,0-1,1 1,-1-1,0 1,1-1,-1 1,0-1,0 1,0-1,0 0,1 1,-1-1,0 1,0-1,0 0,0 1,0-1,0 1,-1-1,1 0,0 1,0-1,0 1,0-1,-1 1,1-1,0 0,-1 1,1-1,0 1,-1 0,1-1,-1 1,1-1,-1 1,1 0,0-1,-1 1,0 0,1-1,-1 1,1 0,-1 0,1-1,-1 1,-42-25,39 23,-220-128,119 45,89 73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07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767 913,'9'0,"-20"-25,8 18,-13-28,2-1,2 0,1-1,1 0,-2-32,7 33,2 1,1-1,2 0,2 0,1 0,2 0,1 1,2 0,1 0,2 1,1 0,2 1,1 0,1 1,11-13,-27 44,2-3,1 0,-1 0,1 0,-1 0,1 1,0-1,0 1,1-1,-1 1,1 0,-1 0,1 1,0-1,0 1,0 0,1 0,-1 0,0 0,1 1,-1 0,1 0,3-1,-5 6,-1-1,0 0,1 0,-1 1,-1 0,1-1,0 1,-1 0,0-1,0 1,0 0,0 0,-1 0,1 0,-1 0,0 0,-1 0,1 0,0 0,-1 0,0 0,0 0,-1 1,-8 35,-1 59,14-94,1-1,-1 0,1 0,0 0,0 0,1-1,-1 1,0-1,1 0,0-1,0 1,0-1,0 0,0 0,0-1,1 1,-1-1,1 0,-1-1,4 1,18 3,71 22,-95-24,0-1,0 1,0 0,0 0,0 0,-1 0,1 0,-1 1,1-1,-1 1,0-1,0 1,0 0,0 0,-1 0,1 0,-1 0,0 1,0-1,0 0,0 1,-1-1,1 0,-1 1,0-1,0 1,0 2,-3 5,-1 0,0-1,0 1,-1-1,-1 0,1-1,-2 1,1-1,-1-1,-1 1,1-1,-2 0,1-1,-1 1,-6 3,-3 3,-1-1,0-1,-1-1,0 0,0-2,-1 0,0-1,-1-1,0-1,0-1,0-1,-1-1,1-1,-21-1,27-4,-1-1,1-1,-1 0,2-1,-1-1,1 0,-1-1,2-1,0 0,0-1,0 0,1-1,1-1,0 0,1-1,-3-4,5 6,0 0,1-1,1 0,0 0,0-1,1 0,1 0,0 0,-2-13,2 1</inkml:trace>
  <inkml:trace contextRef="#ctx0" brushRef="#br0" timeOffset="481.884">1698 179,'-9'-20,"-18"-10,-9 0,-4 4,2 7,1 7,2 5,3 4,1 3,2 5,1 3,0 4,5 1</inkml:trace>
  <inkml:trace contextRef="#ctx0" brushRef="#br0" timeOffset="1212.779">316 715,'-39'5,"-17"1,1 5,5 0,11 4,7 3,9 4,9 3,7-3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1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1,'-35'34,"0"1,3 2,1 1,1 1,3 2,1 1,2 1,-5 16,14-24,2 1,1 0,2 1,2 0,1 1,2 0,1 0,2 0,2 0,1 0,3 1,0-1,4 7,6 33,2-1,5 0,2-2,28 60,24-18,-72-114,0 0,0 0,0-1,1 1,-1-1,1 1,-1-1,1 0,0 0,-1-1,1 1,0-1,0 0,0 0,1 0,-1-1,0 1,0-1,0 0,0 0,1 0,-1-1,0 0,0 1,0-1,0-1,0 1,0-1,0 1,-1-1,2-1,13-9</inkml:trace>
  <inkml:trace contextRef="#ctx0" brushRef="#br0" timeOffset="599.424">487 1412,'0'-60,"-3"-24,4 0,4 0,3 0,4 1,3 1,7-10,-5 40,2 1,3 1,1 0,3 2,2 1,3-1,72-60,-102 108,-1-1,1 0,-1 1,1-1,-1 1,1-1,0 0,0 1,-1-1,1 1,0 0,0-1,-1 1,1 0,0-1,0 1,0 0,0 0,-1 0,1 0,0 0,0 0,0 0,0 0,0 0,-1 0,1 0,0 0,0 1,0-1,0 0,-1 1,1-1,0 1,0-1,-1 0,1 1,0 0,-1-1,1 1,0-1,-1 1,1 0,-1-1,1 1,-1 0,0 0,1 0,-1-1,0 1,1 0,-1 0,0 0,0 0,2 50,-42 79,31-110,1 1,1 0,1 1,2-1,-1 1,1 8,5-25,0 0,1 0,-1 0,1 0,0 0,0 0,0 0,0-1,1 1,0-1,0 1,1-1,-1 0,1 0,-1-1,1 1,0-1,1 0,-1 0,1 0,-1-1,1 1,0-1,0 0,0-1,0 1,0-1,0 0,0 0,0 0,1-1,-1 0,0 0,0 0,2-1,19 4,57 17,-81-19,0 0,0 0,-1 0,1 1,0-1,-1 0,1 1,-1-1,1 1,-1 0,0-1,1 1,-1 0,0 0,0 0,0 0,-1 0,1 0,0 0,-1 0,0 0,1 0,-1 0,0 0,0 0,0 0,0 1,0-1,0 0,-1 0,1 0,-1 0,0 0,1 0,-1 0,-1 1,-9 19,0-1,-2 0,0-1,-2 0,0-1,-1-1,-1-1,0 0,-1-1,-14 9,26-21,1 0,0 0,-1 0,0-1,0 0,0 0,0 0,0-1,-1 0,1 0,-1 0,1-1,-1 0,0-1,1 1,-1-1,0 0,0-1,1 0,-1 0,1 0,-1-1,1 0,-1 0,1-1,0 0,0 0,-44-19,2-1,0-3,2-2,1-1,1-3,-13-14,31 22</inkml:trace>
  <inkml:trace contextRef="#ctx0" brushRef="#br0" timeOffset="1084.246">1250 1,'53'85,"-3"3,-4 2,-5 1,-3 3,-2 8,-28-82,0-1,-2 2,0-1,-1 1,-1 0,-1 0,-1 0,-1 1,-1-1,0 0,-2 0,-1 1,0-1,-1-1,-2 1,0 0,-1-1,-1-1,-9 18,-11 0,-1 0,-2-3,-1 0,-1-2,-2-1,-2-2,0-2,-2-1,-1-2,-11 4,-58 26,66-34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25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0,'-54'91,"4"3,-22 61,11-24,-31 79,90-205,1 0,-1 0,0 0,1 0,0 0,0 0,1 0,0 0,0 1,0-1,0 0,1 0,-1 0,2 0,-1 0,0 0,1 0,0 0,0 0,0 0,1-1,0 1,0-1,0 0,0 0,0 0,1 0,0-1,0 1,0-1,0 0,0 0,1 0,-1-1,1 0,0 0,0 0,2 1,17 0,-1-2,1 0,-1-1,0-1,1-1,-1-2,0 0,0-1,0-1,-1-2,6-2,13-1,-32 9,0 1,0-1,-1-1,1 0,-1 0,0 0,1-1,-2 0,1-1,0 0,-1 0,0-1,1-1,2-7</inkml:trace>
  <inkml:trace contextRef="#ctx0" brushRef="#br0" timeOffset="253.843">1 339,'48'0,"44"-5,17-1,4 0,-8 1,-12 1,-17 2,-11 1,-8 0,-9 1,-7 0,-11 1</inkml:trace>
  <inkml:trace contextRef="#ctx0" brushRef="#br0" timeOffset="4518.315">1525 452,'22'5,"-27"-6,-16-3,0 2,1 0,-1 1,0 1,0 1,0 1,0 1,1 1,-1 1,1 0,0 1,1 2,-1 0,2 1,-1 1,1 0,1 1,-1 2,2-1,0 2,1 0,0 1,-6 9,18-21,0 0,0 1,1-1,-1 1,1-1,0 1,0 0,0 0,1 0,-1 0,1 0,0 0,0 1,0-1,1 0,0 1,-1-1,2 0,-1 1,0-1,1 0,0 0,0 1,0-1,0 0,1 0,0 0,-1 0,2 0,-1-1,0 1,1-1,-1 1,1-1,0 0,0 0,1 0,-1 0,0-1,1 1,0-1,-1 0,1 0,0 0,0-1,2 1,8 2,0-1,1-1,-1 0,1-1,0 0,-1-2,1 1,0-2,-1 0,1-1,-1 0,0-1,0-1,0 0,-1-1,0 0,0-1,0 0,11-10,122-112,-145 128,0-1,0 1,0-1,1 1,-1 0,0-1,1 1,-1 0,1 0,-1 0,1 0,-1 0,1 0,0 0,-1 1,1-1,0 1,0-1,0 1,-1 0,1-1,0 1,0 0,0 0,0 0,-1 1,1-1,0 0,0 1,0-1,-1 1,1 0,0-1,-1 1,1 0,0 0,-1 0,1 0,-1 0,0 1,1-1,-1 0,0 1,0-1,1 1,81 136,-69-123</inkml:trace>
  <inkml:trace contextRef="#ctx0" brushRef="#br0" timeOffset="5069.278">2259 283,'-286'483,"271"-460,38-77,38-47,4 4,4 2,39-38,-51 69,-57 63,0 1,1-1,-1 1,1-1,-1 1,1-1,-1 1,1-1,-1 1,1 0,-1-1,1 1,0 0,-1 0,1-1,-1 1,1 0,0 0,-1 0,1 0,0-1,-1 1,1 0,0 0,-1 1,1-1,0 0,-1 0,1 0,0 0,-1 0,1 1,-1-1,1 0,0 1,-1-1,1 0,-1 1,1-1,-1 1,1-1,-1 1,1-1,-1 1,0-1,1 1,-1-1,0 1,1-1,-1 1,0 0,0-1,1 1,-1 0,0-1,0 1,0 0,0-1,0 1,0 0,0-1,0 1,0 0,0-1,-1 1,1 0,-4 48,4-48,-4 21,-2 3,1-1,2 1,0 1,2-1,1 0,0 0,2 1,1-1,4 15,-5-35,-1-1,1 1,0-1,0 1,0-1,1 0,0 0,-1 0,1-1,0 1,1-1,-1 1,1-1,0 0,-1 0,1-1,1 1,-1-1,0 0,0 0,1 0,-1-1,1 1,0-1,-1 0,1 0,0-1,0 0,-1 0,1 0,0 0,0 0,-1-1,1 0,0 0,-1-1,1 1,-1-1,1 0,-1 0,0 0,0-1,0 1,0-1,0 0,0-1,9-11,-1-1,-1-1,0 0,-1 0,0-1,-2-1,0 1,-2-1,1-1,-2 1,-1-1,2-18,-2-43,-9 63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1,'6'4,"0"-1,0 0,0 0,0-1,1 0,-1 0,1 0,-1-1,1 1,0-2,0 1,0-1,0 0,6 1,394 2,-319 9,-78-21,-12 0</inkml:trace>
  <inkml:trace contextRef="#ctx0" brushRef="#br0" timeOffset="279.446">57 227,'5'10,"16"3,9-1,5-2,0-3,0-3,-2-2,-1-1,-2-1,0 0,-2-1,0 1,0-1,0 1,-5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788 452,'-26'-11,"-20"-9,0 2,-1 2,0 3,-1 1,-1 2,0 3,-19 0,-18 20,84-13,0 0,0 1,0 0,0-1,0 1,0 0,0 0,0 0,0 0,0 1,0-1,0 0,1 1,-1-1,0 1,1 0,0-1,-1 1,1 0,0 0,0 0,0 0,0 0,0 0,1 0,-1 0,0 0,1 1,0-1,-1 0,1 0,0 1,0-1,0 0,1 0,-1 1,3 2,0 0,1 0,-1 0,1 0,0-1,1 0,-1 0,1 0,-1 0,1-1,0 1,1-1,-1 0,0-1,1 0,0 1,-1-2,1 1,0-1,0 0,0 0,3 0,32 11,-40-12,0 0,0 0,0 0,0 0,0 1,0-1,0 0,0 1,0-1,0 1,0-1,0 1,0 0,0-1,0 1,0 0,-1-1,1 1,0 0,-1 0,1 0,0 0,-1 0,1 0,-1 0,1 0,-1 0,0 0,1 0,-1 0,0 0,0 0,0 0,0 0,0 0,0 0,0 1,0-1,0 0,0 0,0 0,-1 0,1 0,-1 0,1 0,-1 0,1 0,-1 0,1 0,-2 0,-43 37,-59 17,80-44,0 0,0 2,1 0,1 2,0 0,1 2,1 0,1 2,-12 13,28-28,0 0,0 0,0 1,1-1,-1 1,1 0,0 0,1-1,-1 1,1 0,0 0,0 1,1-1,-1 0,1 0,0 0,1 0,-1 0,1 0,0 1,0-1,1 0,-1-1,1 1,0 0,1 0,-1-1,1 1,0-1,0 0,0 0,0 0,1 0,0-1,-1 1,1-1,4 2,14 5,0-1,1 0,0-2,1-1,0-1,0-1,0 0,0-2,1-1,-1-1,0-2,11-1,17 2,-46 1,-1 0,1 0,0 0,-1-1,1 0,-1 0,1 0,-1-1,0 0,0 0,1 0,-1-1,-1 1,1-1,0 0,-1-1,1 1,-1-1,0 0,0 0,0 0,-1 0,0-1,1-1,44-72,-35 53</inkml:trace>
  <inkml:trace contextRef="#ctx0" brushRef="#br0" timeOffset="449.35">590 0,'-10'14,"1"0,0 0,2 0,-1 1,2 0,0 1,0 0,2-1,0 2,1-1,0 0,1 12,-9 35,-51 291,41-205,14-83,-3 1,-3-2,-18 55,-105 201,107-244,20-59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0,'14'17,"-2"0,0 0,-1 1,0 1,-2 0,0 0,-1 1,-1 0,3 15,-4-18,90 316,-40-216,-54-117,0-1,0 1,0-1,0 1,0-1,0 0,0 0,0 0,-1 0,1 0,0 0,-1-1,1 1,-1 0,1-1,-1 1,0-1,0 1,1-1,-1 0,0 0,0 1,-1-1,1 0,0 0,-1 0,1 0,-1 0,1 0,-1 0,0 0,0 0,0-2,21-180,21-54,-39 212</inkml:trace>
  <inkml:trace contextRef="#ctx0" brushRef="#br0" timeOffset="731.072">509 424,'17'71,"-16"-66,-1 0,1 0,-1-1,1 1,1 0,-1-1,1 1,-1-1,1 1,1-1,-1 0,1 0,-1 0,1 0,0-1,0 1,1-1,-1 1,1-1,0 0,0-1,0 1,0-1,0 1,0-1,1 0,-1-1,1 1,-1-1,1 0,0 0,2 0,6-7,1-1,-1 0,0-1,-1 0,0 0,-1-2,1 1,-2-2,1 1,-2-2,1 1,-1-1,2-1,-11 12,1 0,0 1,-1-1,1 0,0 0,-1 1,1-1,0 0,0 1,0-1,0 1,0-1,0 1,0 0,0-1,0 1,0 0,0 0,0-1,0 1,0 0,0 0,0 0,0 0,0 0,0 1,0-1,0 0,0 0,0 1,0-1,0 0,0 1,-1-1,1 1,0 0,0-1,0 1,0-1,-1 1,1 0,0 0,-1-1,1 1,0 0,-1 0,1 0,-1 0,0 0,1 0,-1 0,0 0,1 0,-1 0,0 0,0 0,0 0,0 0,0 0,0 0,0 0,0 0,0 0,-1 0,1 0,0 0,-1 0,13 28,-10-25,1-1,-1 0,1 0,-1-1,1 1,0 0,0-1,1 0,-1 0,0 0,1 0,-1 0,1-1,-1 1,1-1,0 0,0 0,-1-1,1 1,0-1,0 0,0 0,0 0,0 0,-1-1,1 1,0-1,0 0,-1 0,1 0,1-2,5 0,-1-2,0 0,1 0,-2 0,1-1,-1-1,0 1,0-2,-1 1,1-1,0-1,33-56,-34 45</inkml:trace>
  <inkml:trace contextRef="#ctx0" brushRef="#br0" timeOffset="970.994">1552 197,'-38'39,"-23"22,-5 5,4-4,7-12,13-10,9-6,6-6,2-1,0-6,5-2,1-3,4-6</inkml:trace>
  <inkml:trace contextRef="#ctx0" brushRef="#br0" timeOffset="1530.111">1665 480,'-7'-2,"0"1,0 0,0 0,-1 1,1 0,0 0,0 1,0 0,-1 0,1 1,0-1,0 1,1 1,-1 0,-6 3,4-3,0 0,0-1,1 1,0 1,0-1,0 1,0 1,1 0,-1 0,1 0,0 1,1 0,-1 0,1 1,-4 6,9-11,1 0,0 1,-1-1,1 0,0 1,0-1,1 0,-1 1,0-1,1 0,0 0,-1 1,1-1,0 0,0 0,0 0,0 0,1 0,-1 0,0 0,1-1,0 1,-1 0,1-1,0 1,0-1,0 0,0 1,0-1,0 0,0 0,0 0,0-1,0 1,1 0,0-1,29 23,-32-20,0 0,0 0,0 0,0 0,0 0,-1 0,1 0,-1 0,0 0,0 0,0 0,0 0,-1 0,1 0,-1-1,0 1,1-1,-1 1,0-1,-1 1,1-1,0 0,-1 0,1 0,-1-1,1 1,-1-1,0 1,0-1,0 0,0 0,0 0,0 0,3-1,-117 72,116-71,0 0,0 0,0 0,1 0,-1 0,0 0,1 0,-1 0,1 0,-1 0,1 0,-1 0,1 1,0-1,0 0,-1 0,1 1,0-1,0 0,0 0,1 1,-1-1,0 0,0 0,1 0,-1 1,0-1,1 0,-1 0,1 0,0 0,-1 0,1 0,0 0,0 0,-1 0,1 0,0 0,0 0,0-1,0 1,0 0,0-1,0 1,1-1,-1 1,0-1,0 1,0-1,2 0,63 15,-38-13,1-1,0-1,-1-1,1-2,-1-1,1-1,-1-1,-1-2,9-4,-12 2</inkml:trace>
  <inkml:trace contextRef="#ctx0" brushRef="#br0" timeOffset="1915.683">480 1101,'43'10,"48"-3,23-6,2-3,-5-2,-7-5,-11-1,-7-3,-9 0,-7 2,-7 4,-4-3,-8 1,-7 2,-6 2,-5 2,-9 1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42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31,'18'24,"-1"2,-1-1,-2 2,0 0,-2 1,-1 0,-1 1,-2 0,-1 0,-1 1,-1 0,-2 0,0 5,21 134,-4-113,-18-56,-1 0,0 0,1 0,-1-1,1 1,-1 0,0-1,0 1,1-1,-1 0,0 1,0-1,0 0,1 0,-1 1,0-1,0 0,0 0,0 0,-1 0,1-1,0 1,0 0,-1 0,1 0,-1-1,1 1,-1 0,1-2,0 2,57-168,66-212,-107 327,-12 32</inkml:trace>
  <inkml:trace contextRef="#ctx0" brushRef="#br0" timeOffset="630.997">537 370,'-36'50,"2"1,2 1,3 2,2 1,-4 20,23-51,30-63,126-189,2 52,-150 175,0 0,1 0,-1 0,1 1,-1-1,1 0,-1 0,1 0,-1 1,1-1,0 0,0 1,-1-1,1 0,0 1,0-1,0 1,0-1,-1 1,1 0,0-1,0 1,0 0,0 0,0-1,0 1,0 0,0 0,0 0,0 0,0 0,0 1,0-1,0 0,0 0,0 1,0-1,0 0,-1 1,1-1,0 1,0-1,0 1,0 0,-1-1,1 1,0 0,-1-1,1 1,0 0,-1 0,1 0,-1-1,0 1,1 0,-1 0,1 0,-1 0,15 211,-14-210,1 0,-1 0,0 0,0 1,0-1,0 1,0-1,0 1,-1-1,1 1,-1-1,1 1,-1-1,0 1,0 0,0-1,-1 1,1-1,-1 1,1-1,-1 1,0-1,0 1,0-1,0 1,0-1,-1 0,1 0,-1 0,1 0,-1 0,0 0,0 0,0 0,0-1,0 1,0-1,0 1,-1-1,1 0,0 0,-1 0,1 0,-1-1,1 1,-2 0,-16-3,0 0,0-1,0-2,0 0,1 0,0-2,0-1,-11-6,18 9,-13-6</inkml:trace>
  <inkml:trace contextRef="#ctx0" brushRef="#br0" timeOffset="934.919">1185 115,'-38'58,"-18"23,1 8,5-6,6-13,6-13,4-12,9-8,3-6,5-4,1-1,4 0,2-5</inkml:trace>
  <inkml:trace contextRef="#ctx0" brushRef="#br0" timeOffset="1447.623">1468 314,'-272'122,"271"-121,-1-1,1 0,-1 1,1-1,-1 1,1-1,-1 1,1-1,-1 1,1 0,0 0,-1 0,1 0,0 0,0 0,0 0,0 0,0 1,0-1,0 0,0 0,0 1,1-1,-1 1,1-1,-1 1,1-1,-1 1,1-1,0 1,0-1,-1 1,1 0,1-1,-1 1,0-1,0 1,0-1,1 1,-1-1,1 1,-1-1,1 1,0-1,-1 1,1-1,0 0,0 1,0-1,0 0,0 0,0 0,1 0,-1 0,0 0,0 0,1 0,-1-1,1 1,30 6,-30-7,1-1,-1 1,1 0,0 0,-1 0,1 0,0 0,-1 1,1-1,-1 1,1-1,-1 1,1 0,-1 0,1 0,-1 0,0 1,1-1,-1 1,0-1,0 1,0 0,0 0,-1 0,1 0,0 0,-1 0,0 0,1 0,-1 1,0-1,0 1,0-1,0 1,-1-1,1 1,-1-1,1 1,-1 0,0-1,0 1,0-1,0 1,-1 1,-3 5,-1 0,0 0,0 0,-1-1,0 0,-1 0,1-1,-2 0,1 0,-1 0,-1 0,-36 36,34-31,7-8,-1 0,1 1,0-1,0 1,1 0,-1 0,1 0,0 1,1-1,-1 1,1-1,0 1,0 0,1 0,0 0,0 0,3-3,0 0,1 0,0 0,-1-1,1 0,0 1,0-1,1 0,-1 0,0-1,1 1,-1-1,1 1,-1-1,1 0,0-1,-1 1,1 0,0-1,-1 0,1 0,0 0,0-1,-1 1,1-1,0 0,4 1,225-21,-209 16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52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51,'0'1,"0"-1,0 0,0 1,0-1,0 0,0 1,0-1,0 0,0 1,0-1,0 0,0 1,1-1,-1 0,0 1,0-1,0 0,1 1,-1-1,0 0,0 0,1 1,-1-1,0 0,0 0,1 0,-1 1,0-1,1 0,-1 0,0 0,1 0,-1 0,0 0,1 0,-1 0,0 0,1 0,-1 0,0 0,1 0,-1 0,0 0,1 0,-1 0,0 0,1 0,-1 0,0 0,1 0,-1-1,0 1,0 0,1 0,-1 0,0-1,1 1,-1 0,0 0,0-1,1 1,-7 31,-9 8,-3-1,-1 0,-2-2,-1 0,-2-1,-1-2,-4 1,-82 123,106-149,0 0,1 1,0 0,1 0,0 0,0 0,1 0,0 0,1 1,-1-1,2 1,0 7,0-12,1-1,-1 1,1-1,1 0,-1 0,0 1,1-1,0 0,0 0,0 0,0-1,1 1,0-1,-1 1,1-1,0 0,1 0,-1 0,1 0,-1-1,1 1,0-1,0 0,0 0,0 0,0-1,0 1,2-1,19 3,0 0,0-2,0-2,1 0,-1-1,0-1,0-2,0 0,0-2,12-5,-20 8,-8 1,1 1,-1-2,0 1,0-1,0 0,0-1,0 0,-1-1,1 1,4-6,-7 2</inkml:trace>
  <inkml:trace contextRef="#ctx0" brushRef="#br0" timeOffset="301.775">1 305,'67'-9,"42"-4,11 1,-9 2,-15 3,-18 2,-18 8,-14 3,-10 0,-7-1,-3-1,-1-1,-6 3,-5 1</inkml:trace>
  <inkml:trace contextRef="#ctx0" brushRef="#br0" timeOffset="706.404">1468 305,'-54'6,"1"2,0 2,0 2,1 3,0 2,2 2,-5 5,51-23,0 0,0 1,0-1,0 1,0 0,0 0,0 0,0 0,1 1,-1 0,1-1,0 1,0 1,0-1,0 0,1 1,-1-1,1 1,0 0,0 0,0 0,0 0,1 0,0 0,-1 0,2 1,-1-1,0 0,1 1,0-1,0 0,0 1,1-1,-1 0,1 1,0-1,0 0,1 0,-1 0,1 0,0 0,0 0,0 0,1 0,0 1,3 0,0-1,0 1,1-1,-1 0,1 0,0-1,0 0,0 0,0-1,0 0,1 0,-1-1,1 0,-1 0,1 0,0-1,-1-1,1 1,0-1,-1 0,1-1,-1 0,0 0,0 0,2-2,21-8,-1-1,0-1,-1-2,0-1,5-6,131-103,-164 125,1 0,-1 1,0-1,1 1,-1-1,1 1,-1-1,0 1,1-1,-1 1,1-1,0 1,-1 0,1-1,-1 1,1 0,-1 0,1-1,0 1,-1 0,1 0,0 0,-1 0,1 0,0-1,-1 1,1 1,0-1,-1 0,1 0,0 0,-1 0,1 0,-1 1,1-1,0 0,-1 0,1 1,-1-1,1 0,-1 1,1-1,-1 1,1-1,-1 1,1-1,-1 1,1-1,-1 1,0-1,1 1,-1 0,0-1,0 1,1-1,-1 1,0 0,0-1,0 1,0 0,-7 43,4-33,-1 10</inkml:trace>
  <inkml:trace contextRef="#ctx0" brushRef="#br0" timeOffset="1088.88">1751 672,'148'-242,"-145"236,1-1,0 2,0-1,0 0,1 1,-1 0,1 0,1 0,-1 1,1-1,-1 1,1 1,1-1,-1 1,0 0,1 1,-1-1,2 1,-6 3,1 1,-1-1,0 1,1 0,-1 0,0 0,0 0,0 0,0 0,-1 1,1-1,-1 0,1 1,-1-1,0 1,0 0,0-1,0 1,0 0,-1 0,1 0,-1 0,0-1,0 1,0 0,0 0,0 0,-1 0,1 0,-1-1,0 1,0 0,0 0,0-1,0 1,-1 0,3 88,-1-88,1 0,0-1,-1 1,1-1,1 1,-1-1,0 0,0 1,1-1,0 0,-1 0,1 0,0 0,0 0,0 0,0-1,0 1,0 0,1-1,-1 0,0 0,1 0,-1 0,1 0,0 0,-1 0,1-1,0 1,-1-1,1 0,0 0,1 0,1-1,1 0,-1 0,0 0,0-1,0 0,0 0,0 0,0-1,-1 0,1 1,-1-2,0 1,0 0,0-1,0 0,0 0,-1 0,0 0,0-1,0 1,0-1,-1 0,0 1,0-1,1-2,3-12</inkml:trace>
  <inkml:trace contextRef="#ctx0" brushRef="#br0" timeOffset="1754.475">2682 869,'-3'2,"-1"-2,0 1,0 0,1-1,-1 0,0 1,0-2,0 1,1 0,-1-1,0 1,0-1,1 0,-1-1,1 1,-1-1,1 1,-1-1,1 0,0 0,0 0,0-1,0 1,0-1,1 0,-1 1,1-1,-1-1,1 1,0 0,0 0,1-1,-1 1,1-1,0 1,0-1,0 0,0 1,0-1,1 0,0 0,0 0,-2-29,2 1,2-1,0 1,3 0,7-29,-5 21,3-17,2 0,2 1,19-46,-26 86,0 0,1 0,0 1,1 0,1 0,0 1,1 0,1 1,0 0,1 1,0 1,1 0,0 0,14-6,-20 12,-1 1,0-1,0 1,1 0,0 0,0 1,0 0,0 1,0 0,1 0,-1 1,1 0,-1 0,2 1,-8 2,1-1,-1 1,0 1,1-1,-1 0,0 1,0-1,-1 1,1-1,0 1,-1 0,0 0,1-1,-1 1,0 0,-1 0,1 0,0 1,-1-1,0 0,0 0,0 0,0 0,0 0,0 0,-1 0,0 1,0-1,1 0,-2-1,1 1,0 0,-1 0,1 0,-1-1,0 1,-1 1,-89 167,90-170,0 1,1 0,-1 0,1 1,-1-1,1 0,0 0,0 1,0-1,0 1,0-1,0 1,1-1,-1 1,1-1,0 1,0 0,0-1,0 1,0-1,1 1,-1-1,1 1,0-1,-1 1,1-1,0 1,0-1,1 0,-1 1,0-1,1 0,0 0,-1 0,1 0,0 0,0-1,0 1,0 0,0-1,0 0,1 1,-1-1,2 1,40 11,-40-14,0 1,0 0,0 1,0-1,0 1,-1-1,1 1,0 1,0-1,-1 0,1 1,0 0,-1 0,0 0,1 0,-1 0,0 1,0-1,0 1,-1 0,1 0,-1 0,1 0,-1 0,0 1,0-1,-1 1,1-1,-1 1,1 0,-1-1,0 1,-1 0,1 0,-1 2,-4 5,0-1,-1 1,-1-1,0 0,0 0,-1-1,0 0,-1 0,1-1,-2 0,1 0,-1-1,-1 0,1 0,-1-1,-10 4,15-5,-1-1,1 0,-1 0,1 0,-1-1,0 0,-1 0,1-1,0 0,-1 0,1 0,-1-1,0 0,1 0,-1 0,0-1,0 0,1-1,-1 1,0-1,0-1,1 1,-3-2,-131-84,53 26,-64-21,122 65</inkml:trace>
  <inkml:trace contextRef="#ctx0" brushRef="#br0" timeOffset="2382.868">3416 362,'76'0,"197"-12,-185 2,0 4,85 4,-161 3</inkml:trace>
  <inkml:trace contextRef="#ctx0" brushRef="#br0" timeOffset="2638.707">3416 616,'43'4,"34"3,13-1,-4-2,-7 0,-12-2,-8-1,-9 0,-9-1,-10-1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5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114 366,'319'-17,"-281"11,1 1,0 2,1 2,-1 1,0 3,0 0,0 3,10 4,8 17,-51-21</inkml:trace>
  <inkml:trace contextRef="#ctx0" brushRef="#br0" timeOffset="264.68">1 649,'263'20,"194"-11,-215-38,-217 28</inkml:trace>
  <inkml:trace contextRef="#ctx0" brushRef="#br0" timeOffset="670.578">481 0,'28'29,"1"-1,1-2,2-1,0-1,35 18,-44-27,46 25,2-2,2-4,21 5,35 30,-124-66,-1 1,0 0,1 0,-2 0,1 1,0-1,-1 1,0 0,0 0,0 0,-1 1,0-1,0 0,0 1,0-1,-1 1,0 0,0 0,-1-1,0 1,0 0,0 0,-1 4,-4 5,0 0,-1 0,-1-1,-1 0,0 0,0-1,-2 0,0 0,0-1,-1 0,0-1,-1 0,0-1,-1 0,0-1,-1-1,0 0,-3 1,13-7,-247 130,140-78,94-40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57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82,'-5'24,"-2"27,-4 10,0 4,2-4,2-8,2-8,-3-12,1-6,0-3,3-2,1-3</inkml:trace>
  <inkml:trace contextRef="#ctx0" brushRef="#br0" timeOffset="317.343">734 111,'-30'35,"1"2,2 1,2 2,1 0,2 1,2 1,-1 10,18-48,1 0,-1 0,1 1,1-1,-1 0,1 1,-1-1,1 1,0 0,1-1,-1 1,1 0,0 0,0-1,1 1,-1 0,1-1,0 1,0 0,1-1,-1 0,1 1,0-1,0 0,1 0,-1 0,1 0,0 0,0 0,0-1,0 1,1-1,-1 0,1 0,0-1,0 1,0-1,0 1,1-1,9-1,0 0,1 0,-1-1,0-1,0-1,0 0,0-1,0 0,0-1,-1-1,1 0,-1 0,-1-2,1 0,-1 0,0-1,-1 0,1-1,-2 0,1-1,-2 0,4-5,-5 8,-1 0,0-1,0 0,-1 0,0-1,-1 0,0 0,0 0,0 0,-1-1,-1 0,0 0,0 0,-1 0,0 0,-1 0,0-1,-1 1,0-1,0 1,-1 0,-1-1,1 1,-2 0,1 0,-2 0,1 0,-1 1,-1-1,0 1,0 0,0 0,-1 1,-3-4,3 7,1-1,-1 1,0 0,-1 1,1-1,-1 1,0 1,0-1,0 1,-1 0,1 1,-1-1,1 2,-8-2,-11 4</inkml:trace>
  <inkml:trace contextRef="#ctx0" brushRef="#br0" timeOffset="602.428">1355 139,'-15'20,"0"2,1 0,2 0,0 1,1 1,2 0,0 0,-2 16,9-37,1 0,0 1,0-1,0 1,0-1,0 1,1-1,0 1,0 0,0-1,0 1,0 0,1-1,-1 1,1-1,0 1,0-1,1 1,-1-1,1 0,-1 0,1 1,0-1,0 0,0-1,1 1,-1 0,1-1,0 1,-1-1,1 0,0 0,0 0,1 0,-1 0,0-1,1 1,-1-1,0 0,1 0,0-1,-1 1,1-1,-1 1,15-5,-1 0,0-1,-1-1,0-1,0 0,0-1,-1 0,0-2,0 0,-1 0,-1-1,1-1,-2 0,0-1,0-1,-1 3,0 0,-1 0,-1-1,0 0,0-1,-1 0,-1 0,0-1,-1 0,0 0,-2-1,1 1,-2-1,0 0,0 0,-2-1,-1 11,0 0,0 0,-1 0,0 0,0 1,0-1,-1 0,1 1,-1-1,0 1,-1-1,1 1,-1 0,0 0,0 0,0 1,0-1,0 1,-1-1,0 1,0 0,-4-2,-14-7</inkml:trace>
  <inkml:trace contextRef="#ctx0" brushRef="#br0" timeOffset="850.402">0 732,'253'-48,"1"12,19 10,227-7,-393 17,-81 11</inkml:trace>
  <inkml:trace contextRef="#ctx0" brushRef="#br0" timeOffset="1330.111">199 958,'379'-82,"-372"81,1-1,1 1,-1 0,0 1,0 0,0 0,0 1,0 0,0 0,0 1,0 0,0 0,0 1,-1 0,6 3,-11-2,-1 0,0-1,0 1,0-1,-1 1,1 0,-1 0,0 0,0-1,0 1,0 0,-1 0,0-1,1 1,-1 0,-1-1,1 1,0-1,-1 1,0-1,0 0,0 0,0 0,0 0,-1 0,0 0,1-1,-1 1,0-1,0 1,-2 0,-221 199,223-199,0 1,0 0,0 0,0 0,1 0,0 0,0 0,0 1,0-1,0 1,1-1,0 1,0-1,0 1,1 0,0 0,0-1,0 1,0 0,1 0,-1-1,1 1,0 0,1-1,-1 1,1-1,0 0,0 1,0-1,1 0,0 0,-1 0,1-1,1 1,-1-1,0 1,1-1,0 0,0 0,0-1,0 1,0-1,1 0,5 1,1-1,-1-1,1 0,0 0,0-1,-1 0,1-1,0 0,0-1,-1 0,1-1,-1 0,0 0,0-1,0-1,0 1,-1-2,0 1,0-1,0-1,1-1,14-13</inkml:trace>
  <inkml:trace contextRef="#ctx0" brushRef="#br0" timeOffset="1578.721">1158 816,'-24'43,"-18"34,-1 8,2-5,7-12,10-12,10-11,6-9,4-5,9-8,3-8</inkml:trace>
  <inkml:trace contextRef="#ctx0" brushRef="#br0" timeOffset="1848.422">1553 845,'-15'9,"0"1,1 0,0 1,0 1,1 0,1 1,0 1,1 0,-10 14,19-26,0 1,0-1,0 0,0 1,1 0,-1-1,1 1,-1 0,1 0,0 0,0 0,0 0,1 0,-1 0,1 0,-1 0,1 0,0 0,0 0,1 0,-1 0,1 1,-1-1,1 0,0 0,0-1,0 1,1 0,-1 0,1 0,-1-1,1 1,0-1,0 1,0-1,0 0,1 0,-1 0,0 0,1 0,0 0,-1-1,1 1,0-1,8 2,0-1,0 0,0 0,0-1,0-1,0 0,0 0,0-1,0-1,0 0,0 0,-1-1,1-1,-1 1,0-2,0 1,0-1,0-1,-1 0,0 0,0-1,-1 0,1-1,-2 0,1 0,-1 0,0-1,-1 0,0 0,-1-1,0 0,0 0,-1 0,0-1,-1 1,2-10,-3 15,0-1,-1 0,0 0,0 1,0-1,-1 0,0 0,0 0,0 1,-1-1,0 0,0 0,0 1,-1-1,0 0,0 1,0 0,-1-1,1 1,-1 0,-1 0,1 1,-1-1,0 1,0-1,0 1,0 1,-1-1,0 0,-4-2,-89-2,68 14</inkml:trace>
  <inkml:trace contextRef="#ctx0" brushRef="#br0" timeOffset="2146.384">1638 1126,'-31'5,"2"1,-1 1,0 2,2 1,-1 1,1 1,-10 8,-44 49,80-66,0-1,1 0,-1 1,1-1,0 1,0 0,0 0,0-1,0 1,1 0,-1 0,1 0,-1 0,1-1,0 1,1 0,-1 0,0 0,1 0,-1 0,1-1,0 1,0 0,0-1,0 1,1 0,-1-1,1 1,0-1,-1 0,1 0,0 0,0 0,0 0,1 0,-1 0,10 5,1 0,0-1,0-1,0 0,1-1,0 0,-1-1,1-1,0 0,1-1,-1 0,0-1,0-1,9-1,-6 1,3 1,-1-1,0 0,0-2,-1 0,1-1,-1-1,10-5,-22 8,-1 0,1-1,0 0,-1 0,0 0,1-1,-1 0,-1 0,1 0,-1-1,1 1,-1-1,0 0,-1 0,0-1,1 1,-1-1,-1 0,1 1,-1-1,0 0,-1 0,0-1,1 0,0-21,-2 3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06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0 396,'413'-1,"-116"-28,-165 35,-120 0,-6 1</inkml:trace>
  <inkml:trace contextRef="#ctx0" brushRef="#br0" timeOffset="246.737">57 677,'47'-4,"41"-3,14 1,0 2,-13 0,-12 2,-14 1,-13 1,-5 0,-6 0,-5 0,-3-5,-2-1,-1 0,-6 1</inkml:trace>
  <inkml:trace contextRef="#ctx0" brushRef="#br0" timeOffset="717.922">451 0,'21'23,"1"-2,1 0,1-2,0 0,1-2,1 0,1-2,1-1,0-1,115 35,-101-37,-2 2,0 2,0 2,-1 1,-2 2,16 11,-49-29,1 0,-1 1,1-1,-1 1,0 0,0 0,0 1,-1-1,1 1,-1 0,1 0,-1 0,-1 0,1 1,-1-1,1 1,-1 0,0-1,-1 1,1 0,-1 0,0 0,0 0,-1 0,0 0,0 1,0-1,0 0,-1 0,1 0,-1 0,-1 0,1 0,-1 0,0 0,0-1,0 1,-1-1,-1 3,-21 17,-2-1,0-2,-1 0,-2-2,0-1,-1-1,0-2,-7 1,-38 21,13-6,-97 61,140-71,9-1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09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1349,'-8'-70,"3"0,3-1,3 1,3 0,3 0,3 0,12-34,-12 51,2 1,3 0,1 1,3 0,3 2,1 0,2 2,3 1,1 1,3 1,1 2,2 1,2 2,11-7,-46 44,2-2,2-1,-1 1,0 0,1 0,0 0,0 1,0 0,0 0,0 0,1 1,-1 0,1 1,6-2,-11 4,0 0,0 0,0 0,-1 1,1-1,-1 0,1 1,-1-1,1 1,-1-1,0 1,0 0,0 0,0-1,0 1,0 0,0 0,-1 0,1 0,0 0,-1 0,0 0,0 0,1 0,-1 0,0 1,-1-1,1 0,0 0,-1 0,1 0,-1 0,1 0,-1 0,0 0,0-1,0 1,0 0,0 0,0-1,-2 2,-110 200,111-202,0 1,0 1,0-1,1 0,-1 0,0 1,1-1,0 1,-1-1,1 1,0 0,0-1,1 1,-1 0,1 0,-1-1,1 1,0 0,0 0,0 0,0 0,0 0,1-1,-1 1,1 0,0 0,0-1,0 1,0 0,1-1,-1 1,0-1,1 0,0 1,0-1,0 0,0 0,0 0,0 0,0 0,0-1,1 1,1 0,12 2,-1-1,1 0,0-2,0 0,0 0,0-2,0 0,2-1,53 0,14 17,-83-14,0 0,1 0,-1 0,0 0,0 0,0 1,1-1,-1 0,-1 1,1 0,0 0,0-1,-1 1,1 0,-1 0,1 0,-1 1,0-1,0 0,0 0,0 1,0-1,-1 1,1-1,-1 0,1 1,-1-1,0 1,0-1,0 1,0-1,-1 2,-4 8,0-1,0 0,-2 0,1 0,-1-1,-1 0,0 0,0-1,-1 0,0-1,0 0,-1 0,0-1,-1 0,1 0,-1-2,-1 1,-3 0,-6 5,-1-2,0 0,0-2,-1 0,0-2,-1 0,1-2,-1 0,1-2,-1 0,0-2,1-1,-1 0,1-2,-12-4,22 6,-35-7,0-2,1-2,1-2,0-2,-7-6,48 21,0 0,0-1,0 0,0 1,0-2,1 1,0-1,-1 1,1-1,1 0,-1-1,0 1,1-1,0 1,0-1,1 0,-1 0,1 0,0-1,0 1,1 0,-1-1,1 1,1-1,-1 1,1-1,0 0,0 1,0-1,1 1,0-1,0 1,1-1,-1 1,3-4,9-13,-1 3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09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0,'555'0,"-543"0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0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27,'39'4,"26"-2,8-2,-4-2,-9 1,-5-5,-8-2,-6 1,-5 2,-10 1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11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536 480,'-1'11,"-1"0,0 0,-1-1,-1 1,0 0,0-1,-1 0,0 0,-2 3,-7 13,-264 491,275-511,-60 159,62-158,-1-1,2 1,-1-1,1 1,0-1,0 1,1-1,0 1,0-1,0 1,1-1,0 0,1 1,-1-1,1 0,0-1,0 1,1-1,0 1,0-1,0 0,0 0,1-1,0 1,2 1,8 2,0-1,0-1,0 0,1-1,0 0,0-2,0 0,0 0,0-2,1 0,-1-1,1 0,-1-1,0-1,2-1,41 0,-35 3,-10 1,0-1,-1 0,1 0,0-2,0 0,-1 0,1-1,-1-1,0 0,0-1,0 0,-1-1,9-5,2-31,-22 20</inkml:trace>
  <inkml:trace contextRef="#ctx0" brushRef="#br0" timeOffset="251.423">1 902,'43'0,"43"5,17 1,4 1,-5-2,-11-2,-16-1,-11-1,-7 0,-9-1,-7 0,-11-1</inkml:trace>
  <inkml:trace contextRef="#ctx0" brushRef="#br0" timeOffset="637.194">1468 987,'-100'41,"3"4,1 4,-54 39,134-78,0 0,0 1,1 1,1 0,0 1,1 1,0 0,1 1,0 0,1 1,-2 6,12-20,0 1,0 0,0-1,0 1,0 0,1 0,-1 0,1-1,0 1,0 0,0 0,0 0,0 0,1 0,-1-1,1 1,0 0,0 0,0-1,0 1,0-1,1 1,-1-1,1 1,0-1,-1 0,1 0,0 1,0-2,1 1,-1 0,0 0,1-1,-1 1,1-1,-1 0,1 1,-1-1,1 0,0-1,0 1,-1 0,1-1,0 0,0 0,0 0,0 0,0 0,1 0,14 0,0 0,-1 0,1-2,0 0,-1-1,1-1,-1-1,0 0,0-1,-1-1,1 0,-2-2,11-6,17-13,-1-2,-2-2,-1-1,4-7,61-69,-104 108,1 0,0-1,-1 1,1 0,0 0,0 0,0-1,0 1,0 0,0 0,0 0,1 1,-1-1,0 0,0 0,1 1,-1-1,0 1,1-1,-1 1,1-1,-1 1,1 0,-1 0,1 0,-1 0,1 0,-1 0,1 0,-1 0,0 1,1-1,-1 0,1 1,-1-1,0 1,1 0,-1-1,0 1,0 0,1 0,-1 0,0 0,0 0,0 0,0 0,0 0,0 0,-1 1,1-1,18 135,0-87,-10-30</inkml:trace>
  <inkml:trace contextRef="#ctx0" brushRef="#br0" timeOffset="1016.972">1723 1467,'279'-397,"-237"351,-41 71,-5-4,1 1,0 0,2-1,0 1,2 0,2 20,-2-35,0-1,1 0,0 1,0-1,0 0,1 0,0 0,0 0,1-1,-1 1,1-1,0 0,1 0,-1 0,1 0,0-1,0 0,0 0,1 0,-1-1,1 0,0 0,0 0,6 1,-4-2,0 0,0-1,-1 0,1 0,0-1,0 0,0 0,0-1,0 0,0 0,-1-1,1 0,0 0,-1-1,0 0,1-1,-1 1,0-1,-1-1,1 1,-1-1,5-4,2-3,0 0,0-1,-1-1,-1 0,-1 0,0-1,0 0,-2-1,6-12,-5 4,-1 2</inkml:trace>
  <inkml:trace contextRef="#ctx0" brushRef="#br0" timeOffset="1347.547">2287 535,'33'0,"26"0,8 0,-3 0,-8 0,-13 0</inkml:trace>
  <inkml:trace contextRef="#ctx0" brushRef="#br0" timeOffset="1602.141">2935 366,'-4'29,"-8"28,0 10,1-2,3-7,2-9,2-7,-2-12,-1-6,2-6</inkml:trace>
  <inkml:trace contextRef="#ctx0" brushRef="#br0" timeOffset="2487.081">3698 197,'-28'0,"-11"-1,24 0,-1 0,1 0,0 2,0 0,0 0,0 2,0 0,0 0,1 2,-1 0,1 0,0 1,-1 2,8 0,0 1,1 0,0 0,1 1,0 0,0 0,1 0,1 0,-1 0,2 1,-1 0,2-1,-1 1,1 0,1 11,-6 290,9-219,-5-1,-3 1,-10 38,-7-28,-5-2,-4-1,-26 55,48-132,-2 0,1 0,2 1,0 0,2 0,0 1,2 0,1 0,0 0,2 13,1-36,0 1,0-1,1 0,-1 0,1 1,-1-1,1 0,0 0,0 1,0-1,0 0,0 0,0 0,1 0,-1-1,1 1,-1 0,1 0,0-1,-1 1,1-1,0 0,0 1,0-1,0 0,0 0,1 0,-1-1,0 1,0 0,1-1,-1 1,0-1,2 0,85-12,-60 6,199-16,-204 16</inkml:trace>
  <inkml:trace contextRef="#ctx0" brushRef="#br0" timeOffset="2818.33">4177 507,'-10'29,"-7"29,-2 9,4-2,3-8,4-8,4-12</inkml:trace>
  <inkml:trace contextRef="#ctx0" brushRef="#br0" timeOffset="3098.399">4629 507,'-32'24,"0"1,2 1,0 2,2 0,2 3,0 0,-17 29,41-57,-1 0,1 1,0-1,-1 1,2 0,-1-1,0 1,1 0,0 0,0 0,0 0,0 0,1 0,-1 1,1-1,0 0,0 0,1 0,-1 0,1 0,0 0,0 0,0 0,1 0,-1 0,1 0,0 0,0-1,0 1,1-1,-1 0,1 0,0 1,2 0,3 1,1 0,-1-1,1 0,0 0,0-1,0 0,0-1,1 0,-1-1,1 0,-1 0,1-1,0 0,-1-1,1 0,-1 0,1-1,-1 0,0-1,8-3,-3 1,0 0,0-2,0 1,-1-2,0 0,-1-1,0 0,0 0,-1-1,0-1,0 0,7-12,-14 18,0 0,0-1,-1 1,1-1,-2 0,1 0,-1 0,1-1,-2 1,1 0,-1-1,0 1,0-1,-1 0,0 1,0-1,0 1,-1-1,0 1,0-1,-1 1,0-1,0 1,0 0,-1 0,0 0,0 0,-1 1,1-1,-1 1,0 0,-1 0,1 0,-1 1,0-1,-3-1,-14-6,1 1</inkml:trace>
  <inkml:trace contextRef="#ctx0" brushRef="#br0" timeOffset="3398.723">5080 592,'-6'8,"0"2,0-1,1 1,0 0,0 0,1 0,1 0,0 1,0 0,1 0,0-1,1 1,0 0,1 0,0 0,1 1,0-2,0 1,3 6,-2-13,0-1,1 1,-1-1,1 1,0-1,0 0,0 0,0 0,1 0,-1 0,1-1,0 0,-1 0,1 0,0 0,0 0,1-1,-1 0,0 0,0 0,1 0,-1-1,0 1,1-1,-1 0,1-1,6 1,0 0,-1-1,1-1,0 1,-1-2,1 0,-1 0,0-1,0 0,2-1,117-91,-125 92,1-1,-1 1,0-1,-1-1,1 1,-1 0,0-1,0 0,-1 0,1 1,-2-1,1-1,0 1,-1 0,0 0,-1-1,1 1,-1 0,-1-1,1 1,-1 0,0 0,-2-7,0 7,0 0,-1 1,1-1,-1 1,0 0,-1 0,0 0,1 1,-1-1,-1 1,1 0,-1 1,1-1,-1 1,0 0,0 1,0-1,-1 1,1 0,0 1,-2-1,-4-1,-18-8</inkml:trace>
  <inkml:trace contextRef="#ctx0" brushRef="#br0" timeOffset="3679.482">3980 1212,'130'-33,"1"5,74-3,432-42,-464 43,-149 27</inkml:trace>
  <inkml:trace contextRef="#ctx0" brushRef="#br0" timeOffset="4129.837">3923 1467,'124'-36,"2"5,8 5,59 3,-192 22,0 1,0 0,0 0,0 0,0 0,0 0,0 0,0 0,1 0,-1 0,0 0,0 1,0-1,0 0,0 1,0-1,0 1,0-1,0 1,0-1,0 1,-1 0,1-1,0 1,0 0,-1 0,1 0,0 0,-1 0,1-1,-1 1,1 0,-1 0,1 0,-1 1,0-1,1 0,-1 0,0 0,0 0,0 0,0 0,0 0,0 0,0 0,0 0,0 1,-1-1,1 0,0 0,-1 0,1 0,-1 0,1 0,-1 0,0-1,1 1,-1 0,0 0,1 0,-1 0,0-1,0 1,0 0,0-1,0 1,0-1,-156 140,115-107,36-29,0 0,0 0,0 1,1 0,0 0,0 1,0-1,0 1,1 0,0 1,0-1,1 1,-1-1,2 1,-1 0,1 0,0 1,0-1,1 0,0 0,0 1,1 3,3-6,1 0,0 0,0 0,0-1,1 0,-1 0,1 0,0 0,0-1,0 1,1-2,-1 1,1 0,0-1,0 0,0 0,0-1,0 0,0 0,0 0,0-1,0 0,1 0,1 0,6-1,0 1,0-2,0 0,0 0,0-2,-1 1,1-2,-1 0,0 0,-1-1,1-1,-1-1,13-6</inkml:trace>
  <inkml:trace contextRef="#ctx0" brushRef="#br0" timeOffset="4384.626">4967 1298,'-28'43,"-16"29,-3 6,5-4,6-16,8-12,14-14,9-13</inkml:trace>
  <inkml:trace contextRef="#ctx0" brushRef="#br0" timeOffset="4682.109">5420 1298,'-1'-1,"1"1,-1 0,1 0,0-1,-1 1,1 0,0-1,-1 1,1 0,0-1,0 1,-1-1,1 1,0 0,0-1,0 1,0-1,-1 1,1-1,0 1,0-1,0 1,-4 2,-9 4,0 1,0 1,0 0,1 0,0 1,1 1,0 0,0 0,1 1,1 1,-1-1,2 2,0-1,0 1,1 0,1 1,0-1,1 3,4-12,1 0,0 0,0 0,0 1,0-1,1 0,-1 0,1 0,0 0,1 0,-1 0,1 0,-1-1,1 1,0 0,1-1,-1 0,1 1,-1-1,1 0,0 0,0 0,0-1,0 1,1-1,-1 0,1 1,0-2,-1 1,1 0,0-1,0 0,0 1,1-1,7 2,1 0,0-1,0-1,0 0,0 0,0-1,0-1,0 0,-1-1,8-1,-9-1,1 0,-1-1,0 0,0-1,0 0,-1 0,0-1,0-1,-1 1,0-2,0 1,-1-1,0-1,0 1,3-8,-8 13,0-1,0 0,0 0,0 0,-1 0,0 0,0-1,0 1,-1-1,0 1,0-1,0 1,-1-1,0 0,0 0,0 1,-1-1,0 1,0-1,0 0,-1 1,0 0,0-1,0 1,0 0,-1 0,0 0,0 0,-1 1,1-1,-1 1,0 0,-4-4,-43-22,26 22</inkml:trace>
  <inkml:trace contextRef="#ctx0" brushRef="#br0" timeOffset="5035.492">5391 1665,'-15'3,"0"1,0 1,0 0,1 1,0 1,0 0,1 1,0 1,0 0,1 0,0 1,0 1,-2 4,12-13,0 1,0 0,1 0,-1 0,1-1,0 1,0 1,0-1,0 0,0 0,1 0,-1 0,1 1,0-1,0 0,0 0,1 0,-1 1,1-1,-1 0,1 0,0 0,0 0,1 0,-1 0,1 0,-1 0,1-1,0 1,0 0,0-1,0 0,1 1,-1-1,1 0,-1 0,1 0,0-1,-1 1,1-1,0 1,0-1,0 0,0 0,1 0,-1-1,0 1,0-1,0 0,1 1,-1-2,0 1,0 0,14 3,-1-2,0 1,1-2,-1 0,0-1,1-1,-1 0,0-2,0 1,0-2,-1 0,1-1,-1 0,-1-2,1 1,-1-2,0 0,-1-1,0 0,-1-1,0 0,-1-1,0 0,-1-1,0 0,2-4,-10 14,-1-1,1 0,0 0,-1 0,0 0,0 0,0 0,0 0,-1-1,1 1,-1 0,0 0,-1 0,1-1,-1 1,1 0,-1 0,-1 0,1 0,0 0,-1 0,0 0,0 1,0-1,-1 1,-1-3,-13-13</inkml:trace>
  <inkml:trace contextRef="#ctx0" brushRef="#br0" timeOffset="5814.011">5730 56,'97'-20,"0"4,1 5,14 3,-108 7,68 4,-70-3,0 1,-1-1,1 1,0 0,-1-1,1 1,0 0,-1 0,1 0,-1 0,1 0,-1 0,0 0,0 0,1 1,-1-1,0 1,0-1,0 1,0-1,0 1,-1-1,1 1,0 0,-1-1,1 1,-1 0,0 0,0-1,1 1,-1 0,0 0,0 0,-1-1,1 1,0 0,-1 0,-46 103,19-56,10 2,2 0,3 1,1 0,3 1,2 0,3 1,2-1,2 1,7 47,-5 16,8 53,-3 78,-61 153,-3-143,14-70,41-186,0 0,-1 0,1-1,-1 1,1 0,-1-1,0 1,1-1,-1 0,0 0,0 0,0-1,0 1,0-1,0 1,0-1,0 0,0 0,0 0,0-1,0 1,0-1,0 1,0-1,0 0,-10-1,-176 22,160-18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6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19,'90'17,"-56"-12,0-2,1-2,-1-1,0-1,0-2,30-7,116-14,-157 18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0 113,'1'-1,"0"0,0 0,0 0,0 0,0 1,0-1,1 0,-1 1,0-1,0 1,0-1,1 1,-1 0,0-1,1 1,-1 0,0 0,0 0,1 0,-1 0,0 0,1 0,-1 1,0-1,1 0,-1 1,0-1,0 1,0-1,1 1,-1 0,0-1,0 1,0 0,0 0,0 0,0 0,0 0,-1 0,1 0,0 0,0 0,-1 0,1 1,10 14,0 1,-2-1,0 2,-1 0,0 0,-2 0,0 1,-1 0,2 16,-6-28,21 81,-4 1,-4 1,0 53,-14-128,0 0,2 0,0 0,0 0,2 0,0-1,0 1,2-1,-1 0,3 1,-8-14,0 0,1 1,0-1,-1 0,1 0,0 0,-1 1,1-1,0 0,0 0,0 0,0 0,0-1,0 1,0 0,1 0,-1 0,0-1,0 1,0-1,1 1,-1-1,0 0,1 1,-1-1,0 0,1 0,-1 0,1 0,-1 0,0 0,1 0,-1 0,0-1,1 1,-1 0,0-1,0 1,1-1,-1 0,0 1,0-1,0 0,0 0,1 0,-1 1,-1-1,1 0,0-1,0 1,39-60,-20 9,-2-1,-3 0,-1-1,4-54,1 9,51-236,-48 253,-21 82,-1-1,0 1,0-1,1 1,-1 0,0-1,1 1,-1 0,1-1,-1 1,0 0,1 0,-1-1,1 1,-1 0,1 0,-1 0,0 0,1-1,-1 1,1 0,-1 0,1 0,-1 0,1 0,-1 0,1 0,-1 0,1 1,-1-1,1 0,-1 0,1 0,-1 0,0 1,1-1,-1 0,1 0,-1 1,0-1,1 0,-1 1,0-1,1 0,-1 1,0-1,1 1,-1-1,0 0,0 1,1-1,-1 1,0-1,0 1,0-1,0 1,0-1,0 1,7 12</inkml:trace>
  <inkml:trace contextRef="#ctx0" brushRef="#br0" timeOffset="667.222">677 620,'-28'26,"1"2,0 0,2 2,2 0,1 2,1 0,1 2,-8 22,21-42,9-25,8-26,8-2,1 1,3 1,0 1,3 1,1 1,2 0,116-110,-144 143,1 0,-1 0,1 0,-1 0,1 0,0 0,0 0,0 0,-1 0,1 0,0 1,0-1,0 0,0 0,0 1,0-1,0 1,1-1,-1 1,0 0,0-1,0 1,0 0,1 0,-1-1,0 1,0 0,1 0,-1 1,0-1,0 0,0 0,1 0,-1 1,0-1,0 1,0-1,0 1,0-1,0 1,0 0,0 0,0-1,0 1,0 0,0 0,0 0,-1 0,1 0,0 0,-1 0,1 0,5 141,-9-91,2 194,-37-277,33 28,-9-10,-1 1,0 1,-1 0,0 1,-1 0,0 2,-1 0,1 1,-2 0,1 2,-10-2,4 4</inkml:trace>
  <inkml:trace contextRef="#ctx0" brushRef="#br0" timeOffset="945.023">1298 480,'-29'33,"-14"16,-4 10,0-1,4-6,4-6,4-2,4-3,6-4,3-4,1-7,3-3,0-1,4 1,4 1,3-4</inkml:trace>
  <inkml:trace contextRef="#ctx0" brushRef="#br0" timeOffset="1430.601">1581 705,'-12'-4,"-1"2,0-1,0 2,1 0,-1 0,0 1,0 1,0 0,1 1,-1 0,0 1,1 0,0 1,0 0,0 1,0 1,1 0,-1 0,2 1,-7 6,-4-2,-69 58,90-69,-1 1,0 0,1-1,-1 1,1 0,-1-1,1 1,-1 0,1 0,0 0,-1-1,1 1,0 0,0 0,-1 0,1 0,0-1,0 1,0 0,0 0,0 0,0 0,0 0,1 0,-1-1,0 1,0 0,1 0,-1 0,0-1,1 1,-1 0,1 0,-1-1,1 1,-1 0,1-1,0 1,-1 0,1-1,0 1,-1-1,1 1,0-1,0 0,-1 1,1-1,0 0,0 1,0-1,0 0,-1 0,1 0,1 0,56 7,-45-7,69 20,-81-19,1-1,-1 1,1-1,0 1,-1 0,1-1,-1 1,0 0,1 0,-1 0,0 0,1 0,-1 1,0-1,0 0,0 0,0 1,0-1,0 1,0-1,-1 1,1-1,-1 1,1 0,-1-1,1 1,-1 0,0-1,0 1,0 0,0-1,0 1,0 0,0-1,0 1,-1 0,1-1,-1 1,1-1,-1 1,0-1,0 1,1-1,-1 1,0-1,0 1,-1-1,-83 63,52-45,26-15,-48 38,54-41,0 0,0-1,0 1,0 0,0 0,0 0,0 0,1 0,-1 1,0-1,1 0,-1 0,1 0,-1 0,1 1,0-1,0 0,-1 0,1 1,0-1,0 0,0 1,0-1,0 0,1 1,-1-1,0 0,0 0,1 1,-1-1,1 0,-1 0,1 0,0 0,-1 0,1 0,0 0,0 0,0 0,0 0,0 0,0 0,0 0,0-1,0 1,1 0,5 2,1-1,-1 0,1 0,0 0,-1-1,1 0,0-1,0 0,0 0,0-1,0 1,-1-2,1 1,0-1,-1 0,7-4,44-5,-35 9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9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0 141,'1'0,"-1"0,0 0,0 0,1 0,-1 0,0 0,0 0,1 0,-1 0,0 0,0 0,1 0,-1 0,0 0,0 0,1 0,-1 0,0-1,0 1,1 0,-1 0,0 0,0 0,0 0,1-1,-1 1,0 0,0 0,0 0,0-1,1 1,-1 0,0 0,0 0,0-1,0 1,0 0,0 0,0-1,0 1,0 0,0-1,0 1,0 0,0 0,0-1,0 1,0 0,0 0,0-1,0 1,0 0,0 0,0-1,0 1,0 0,-1 0,1 0,0-1,0 1,0 0,0 0,-1 0,36 4,-21-2,36 0,1-2,-1-2,1-2,13-6,154-3,-144-2,-113 3,-112-27,116 11,29 12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1 103,'16'-9,"1"1,0 0,1 1,0 1,0 1,0 1,0 0,1 1,0 1,-1 1,1 1,0 0,32-2,90-22,-28 4,-99 23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17,'29'-4,"14"-3,4 1,0 6,-4 3,-4 1,-4 0,-4-1,-1-1,-2-1,0 0,-1-1,-4 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4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1 187,'209'-20,"2"10,129 12,-443-24,-42-13,127 26</inkml:trace>
  <inkml:trace contextRef="#ctx0" brushRef="#br0" timeOffset="-2083.412">283 413,'29'42,"-1"1,-3 1,-2 1,-1 1,-3 1,-1 1,120 461,-123-481,-15-28,0 1,0-1,1 0,-1 1,0-1,0 0,1 1,-1-1,0 0,1 1,-1-1,0 0,1 0,-1 0,0 1,1-1,-1 0,1 0,-1 0,0 0,1 0,-1 1,1-1,-1 0,0 0,1 0,-1 0,1 0,-1-1,0 1,1 0,-1 0,1 0,-1 0,0 0,1 0,-1-1,1 1,-1 0,0 0,1-1,-1 1,0 0,1 0,-1-1,0 1,0 0,1-1,-1 1,0 0,0-1,0 1,0-1,1 1,-1 0,0-1,0 1,0-1,0 1,0 0,0-1,0 1,0-1,0 1,0-1,0 1,0 0,0-1,-1 1,13-128,-8 96,10-85,6-1,12-29,44-105,-52 219,-15 28</inkml:trace>
  <inkml:trace contextRef="#ctx0" brushRef="#br0" timeOffset="-1495.069">961 1034,'-147'264,"122"-192,46-94,99-150,41-11,-160 182,0-1,0 1,0-1,-1 1,1-1,1 1,-1 0,0 0,0 0,0 0,0 0,1 0,-1 0,1 0,-1 0,1 0,-1 1,1-1,-1 1,1-1,-1 1,1-1,0 1,-1 0,1 0,0 0,-1 0,1 0,0 0,-1 0,1 1,-1-1,1 1,0-1,-1 1,1-1,-1 1,1 0,-1 0,0 0,1 0,-1 0,0 0,1 1,1 11,0 0,-1 1,0 0,-1-1,-1 1,0 0,-1 0,0-1,-1 1,-4 13,3-12,-1 1,0 0,1 0,1 1,1-1,0 1,1 0,1-1,1 11,12 46,-21-101,0 10,-2 0,0 0,-2 1,1 0,-2 0,0 1,-1 1,-1 0,0 1,-1 1,-5-3,17 13,-1 1,0-1,0 1,0 0,0 1,0-1,-1 1,1 0,-1 0,1 0,0 0,-1 1,1 0,-1-1,-3 2,-15 3</inkml:trace>
  <inkml:trace contextRef="#ctx0" brushRef="#br0" timeOffset="-1247.337">1722 893,'-24'38,"-12"18,-11 9,-1 2,-2 1,2-3,5-2,4-8,5-8,3-7,2-5,6-5,2-2,5-1,9-5,7-11,2-8</inkml:trace>
  <inkml:trace contextRef="#ctx0" brushRef="#br0" timeOffset="-830.547">1751 1231,'-9'12,"-2"2,0 0,1 0,0 1,1 0,1 1,1 0,0 0,1 0,0 1,2 0,-3 12,7-27,0 0,0-1,0 1,0 0,0 0,1-1,-1 1,0 0,1 0,-1-1,1 1,-1-1,1 1,0 0,0-1,0 0,0 1,0-1,0 1,0-1,0 0,1 0,-1 0,1 0,-1 0,0 0,1 0,-1 0,1 0,0-1,-1 1,1-1,0 1,-1-1,1 1,0-1,0 0,-1 0,1 0,0 0,-1 0,1-1,0 1,0 0,-1-1,1 1,1-1,79-29,-45 10,-1-1,-1-2,-1-1,15-15,-48 38,0 0,-1-1,1 1,0 0,-1 0,1 0,0-1,0 1,0 0,0 0,0 0,0 1,0-1,0 0,1 0,-1 0,0 1,0-1,1 1,-1-1,0 1,1-1,-1 1,0 0,1 0,-1 0,0 0,1 0,-1 0,1 0,-1 0,0 0,1 1,-1-1,0 0,1 1,-1-1,0 1,1 0,-1-1,0 1,0 0,0 0,0 0,0 0,0 0,0 0,0 0,0 0,10 59,-11-53,0-1,0 0,1 0,0 1,0-1,1 0,0 0,0 0,0 0,1 0,-1-1,1 1,1-1,-1 1,1-1,0 0,0-1,1 1,2 2,-2-4,0 0,1-1,-1 1,0-1,1 0,-1-1,1 0,0 0,-1 0,1 0,0-1,-1 0,1 0,0 0,0-1,-1 0,1 0,-1-1,1 1,-1-1,1 0,-1-1,0 1,0-1,0 0,4-4,2 0,0-1,0-1,-1 0,0-1,-1 1,0-2,0 1,-1-2,0 1,-1-1,-1 0,-4 9,2-3,-1 0,1 0,-1 0,0-1,-1 1,1-1,-1 0,-1 0,1 0,-1 0,0 0,-1 0,0 0,0-1,0 1,-1 0,0 0,0 0,-2-4,-7-2</inkml:trace>
  <inkml:trace contextRef="#ctx0" brushRef="#br0" timeOffset="1405.987">2569 893,'219'-40,"-143"29,1 5,1 2,-1 4,15 5,-1 11,-67-11</inkml:trace>
  <inkml:trace contextRef="#ctx0" brushRef="#br0" timeOffset="1655.02">2993 470,'-15'33,"-4"21,-4 6,2 3,4-5,6-3,4-6,3-1,3-5,1-4,1-4,0-4,0-6</inkml:trace>
  <inkml:trace contextRef="#ctx0" brushRef="#br0" timeOffset="1970.368">3585 554,'16'171,"-15"-124,3 0,1-1,3 0,1 0,3-1,1-1,3 1,34 21,-49-65,1 0,0 0,0 0,-1 0,1 0,0 0,0-1,0 1,0-1,0 1,0-1,0 0,0 0,0 0,0 0,1 0,-1 0,0 0,0-1,0 1,0-1,0 1,0-1,-1 0,1 0,0 0,0 0,0 0,-1 0,1 0,-1-1,1 1,-1-1,1 1,-1-1,0 1,1-2,13-19,-1 0,-2-1,0 0,-1-1,-2 0,0 0,-1-2,4-8,25-84,49-111,-74 207,0-4,1 0,1 2,2-1,0 2,1 0,2 1,0 1,1 0,7-3,-12 13</inkml:trace>
  <inkml:trace contextRef="#ctx0" brushRef="#br0" timeOffset="3636.997">3557 272,'2'-5,"1"0,0-1,0 1,1 1,-1-1,1 0,0 1,0 0,1 0,-1 0,1 0,0 1,0 0,0 0,0 0,0 0,1 1,-1 0,1 0,0 1,0-1,-1 1,1 1,1-1,244-3,-252 3,1 1,0-1,-1 0,1 1,0-1,-1 1,1-1,0 1,0-1,0 0,0 1,0-1,0 0,0 1,0-1,0 0,0 1,0-1,0 0,0 1,0-1,0 1,1-1,-1 0,0 1,0-1,1 1,-1-1,0 1,1-1,-1 1,1-1,-1 1,1-1,-1 1,1-1,-1 1,1 0,-1-1,1 1,-1 0,1 0,0-1,-1 1,1 0,0 0,-1 0,1 0,-1 0,1 0,0 0,-1 0,1 0,0 0,-1 0,1 0,0 0,-1 1,1-1,-1 0,1 0,0 1,-1-1,-213-115,168 76,43 29</inkml:trace>
  <inkml:trace contextRef="#ctx0" brushRef="#br0" timeOffset="4423.854">4291 695,'-2'6,"1"0,0 0,0 0,1 1,0-1,0 0,0 0,1 1,0-1,0 0,1 0,-1 0,1 0,1 0,-1 0,1-1,0 1,0-1,0 0,1 0,0 0,0 0,1 0,-1-1,1 0,0 0,0 0,0-1,0 1,1-1,-1-1,1 1,4-2,0-1,0 0,1-1,-1 0,-1 0,1-1,0 0,0-1,-1 0,1-1,-1 0,0 0,0-1,0 0,5-5,15-6,-25 15,0 0,1 0,-1 1,0-1,1 1,-1 0,0 0,1 1,-1-1,0 1,0 0,1 0,-1 0,0 1,0-1,0 1,0 0,0 1,40 10,-38-13,0 0,0 0,0-1,-1 0,1 0,0-1,0 1,-1-1,1-1,-1 1,0-1,0 0,0 0,0 0,0-1,-1 0,1 1,-1-2,0 1,0 0,0-1,2-5,-3-18,-10 19</inkml:trace>
  <inkml:trace contextRef="#ctx0" brushRef="#br0" timeOffset="4740.316">5363 526,'-15'7,"0"1,0 1,1 0,1 1,0 1,0 0,1 0,0 1,-7 9,-8 8,-185 174,32-49,175-150,-12 8,-1 1,2 1,0 0,0 1,2 1,-9 12,15-12,7-3</inkml:trace>
  <inkml:trace contextRef="#ctx0" brushRef="#br0" timeOffset="5251.881">5419 836,'-49'13,"0"2,0 2,2 1,0 3,2 2,-4 5,49-28,-37 28,36-28,1 1,-1-1,1 1,-1-1,1 1,-1-1,1 1,-1-1,1 1,0-1,-1 1,1 0,0-1,-1 1,1 0,0-1,0 1,0 0,-1 0,1-1,0 1,0 0,0-1,0 1,0 0,0 0,1-1,-1 1,0 0,0-1,0 1,1 0,-1-1,0 1,1 0,-1-1,1 1,-1-1,0 1,1-1,-1 1,1-1,0 1,-1-1,1 1,-1-1,1 0,0 1,-1-1,1 0,0 1,-1-1,1 0,0 0,-1 0,1 0,0 0,0 0,51 10,32 14,-83-23,1 1,-1-1,0 0,0 1,1 0,-1-1,0 1,0 0,-1-1,1 1,0 0,0 0,-1 0,0 0,1 0,-1 0,0 0,0 0,0 0,0-1,0 1,0 0,0 0,-1 0,1 0,-1 0,1 0,-1 0,0-1,0 1,0 0,0 0,0-1,0 1,-1-1,-46 55,-23 12,71-67,-1 0,0-1,1 1,-1 0,1 0,-1 0,1 0,0 0,-1-1,1 1,0 0,0 0,-1 0,1 0,0 0,0 0,0 0,0 0,0 0,1 0,-1 0,0 0,0 0,0 0,1 0,-1 0,1-1,-1 1,1 0,-1 0,1 0,-1 0,1-1,0 1,-1 0,1-1,0 1,-1 0,1-1,0 1,0-1,0 1,0-1,0 0,0 1,-1-1,1 0,0 0,0 1,0-1,0 0,0 0,0 0,0 0,0 0,1-1,59 4,87-30,-124 24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3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0 197,'14'-2,"0"-1,-1 0,1-1,-1-1,0 0,0 0,-1-2,1 1,2-4,-1 0,0 0,-1-1,0 0,-1-1,0 0,-1-1,-1 0,0-1,4-8,-9 15,-5 7,0-1,0 0,0 1,1-1,-1 1,0-1,0 1,1-1,-1 1,0-1,1 1,-1-1,0 1,1-1,-1 1,1-1,-1 1,1 0,-1-1,1 1,-1 0,1 0,-1-1,1 1,-1 0,1 0,0 0,-1-1,1 1,-1 0,1 0,0 0,-1 0,1 0,-1 0,1 1,0-1,-1 0,1 0,-1 0,1 0,-1 1,1-1,0 0,-1 1,1-1,-1 0,0 1,1-1,-1 0,1 1,-1-1,1 1,-1-1,0 1,1-1,-1 1,0-1,13 39,-11-32,36 135,-7 2,-5 1,-5 21,-19-135,-1-1,-1 1,-1-1,-2 1,-2-1,0 0,-2 0,-1-1,-2 0,-1 0,-1-1,-1-1,-1 0,-2-1,0 0,-2-1,-1-1,-16 15,32-35,0-1,0 0,-1-1,1 1,-1 0,0-1,0 0,0 0,0 0,0-1,0 1,0-1,0 0,-1 0,1 0,0-1,-1 1,1-1,0 0,-1 0,1-1,-1 1,1-1,0 0,0 0,-1-1,1 1,0-1,0 0,0 0,1 0,-1-1,0 1,1-1,0 0,-1 0,1 0,0 0,1-1,-1 1,-1-3,-2-2,1-1,1 1,-1-1,2 0,-1 0,1 0,0 0,1 0,0-1,1 1,-1-1,2 1,0-1,0 0,0 1,1-1,1 0,0 1,0 0,1-1,0-1,6-15,2-1,0 2,1-1,2 2,1 0,12-16,-22 30,1 0,1 1,0 0,0 0,0 0,1 1,1 0,-1 1,1 0,0 0,1 1,0 0,0 0,0 1,1 1,-1 0,1 0,0 1,0 1,0-1,1 2,-1 0,0 0,1 1,-1 0,1 1,4 1,3 4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4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0 287,'369'-283,"-367"282,0 0,1 1,-1-1,0 1,1 0,-1 0,1-1,-1 2,0-1,1 0,-1 0,0 1,1-1,-1 1,0 0,0 0,0 0,1 0,-1 0,0 0,0 0,0 1,-1-1,1 1,0 0,-1-1,1 1,-1 0,1 0,-1 0,0 0,1 0,-1 0,-1 0,1 1,0-1,0 0,-1 0,1 1,-1-1,0 0,0 1,1-1,-2 0,1 1,0 0,7 18,6 11,1-1,1 0,1-1,2-1,16 20,-20-34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5:14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141 430,'67'-1,"180"13,-166-2,1-4,-1-3,12-4,-92 1,-1 1,1-1,0 0,-1 0,1 1,0-1,-1 0,1 0,0 0,-1 0,1 1,0-1,-1 0,1 0,0-1,0 1,-1 0,1 0,0 0,-1 0,1-1,0 1,-1 0,1 0,0-1,-1 1,1-1,-1 1,1 0,-1-1,1 1,-1-1,1 1,-1-1,1 0,-1 1,0-1,1 1,-1-1,0 0,0 1,1-1,-1 0,0 1,0-1,0 0,0 1,0-1,0 0,0 0,0 1,0-1,0 0,-27-31,-112-88,140 120,-1 0,1 0,-1 0,0 0,1 0,-1 0,1 0,-1-1,0 1,1 0,-1 0,1 0,-1 0,0-1,1 1,-1 0,0 0,1-1,-1 1,0 0,0 0,1-1,-1 1,0 0,0-1,1 1,-1-1,0 1,0 0,0-1,0 1,0 0,0-1,1 1,-1-1,0 1,0 0,0-1,0 1,0-1,-1 1,1 0,0-1,0 1,0-1,0 1,0 0,0-1,-1 1,1 0,0-1,0 1,-1 0,1-1,0 1,0 0,-1-1,1 1,0 0,-1 0,1 0,0-1,-1 1,1 0,13 3</inkml:trace>
  <inkml:trace contextRef="#ctx0" brushRef="#br0" timeOffset="39906.33">6548 3394,'5'-12,"1"1,1 0,0 0,1 1,0 0,0 0,1 1,0 0,1 0,0 1,0 0,1 1,0 0,0 1,1 0,-1 1,1 0,1 1,-1 0,0 1,1 1,0 0,0 0,1 1,-10 0,0 1,0-1,0 1,0 0,0 0,0 0,0 1,0-1,0 1,0 0,-1 0,1 0,0 1,0-1,-1 1,1 0,-1 0,1 0,-1 0,0 1,0-1,0 1,0 0,0 0,-1 0,1 0,-1 1,0-1,0 1,0-1,0 1,-1 0,0 0,1-1,-1 1,-1 0,1 0,0 0,-1 0,0 0,0 0,0 0,-1 0,1 0,-1 3,-7 14,0 1,-1-1,0 0,-2-1,-1 0,0-1,-5 4,-4 10,-48 69,29-45,3 2,2 1,-25 62,57-117,0 1,1 0,-1 0,1 0,1 0,-1 0,1 0,1 1,-1-1,1 0,0 1,0-1,0 0,1 1,0-1,1 0,-1 0,1 0,0 0,1 0,0 0,0 0,0-1,0 0,1 1,0-1,0 0,0-1,0 1,1-1,0 0,0 0,0 0,1-1,-1 0,6 3,-4-3,1 0,-1 0,1-1,0 0,-1 0,1-1,0 0,0 0,0-1,1 0,-1 0,8-2,8-4</inkml:trace>
  <inkml:trace contextRef="#ctx0" brushRef="#br0" timeOffset="40226.145">7366 3195,'-15'52,"-36"127,-22 154,61-267,5-31,1-1,2 1,2 1,1-1,1 10,0-43,0-1,0 1,0-1,1 1,-1 0,0-1,1 1,-1-1,1 1,-1 0,1-1,-1 0,1 1,0-1,0 1,0-1,0 0,0 0,0 1,0-1,1 0,-1 0,0 0,1 0,-1 0,0-1,1 1,-1 0,1-1,-1 1,1-1,0 1,-1-1,2 0,15 1</inkml:trace>
  <inkml:trace contextRef="#ctx0" brushRef="#br0" timeOffset="40557.336">7761 3224,'-36'49,"19"-28,0 1,1 1,1 0,1 1,1 1,2 0,0 1,-2 11,12-33,0 1,0 0,1-1,-1 1,1 0,0-1,0 1,1 0,-1-1,1 1,0 0,0-1,1 1,-1-1,1 0,0 1,0-1,1 0,-1 0,1 0,0-1,0 1,0-1,0 1,1-1,-1 0,1 0,0-1,0 1,0 0,6 2,0-1,0 0,0 0,0-1,1 0,-1-1,1 0,0-1,-1 0,1 0,0-1,7-1,-1-1,0-1,0-1,-1 0,0-2,0 1,0-2,-1 0,0-1,0 0,0-1,-2-1,1 0,-1-1,0-1,-1 0,-1 0,0-1,-1-1,0 0,-1 0,0-1,-1 0,-1 0,5-15,-11 21,0 1,0 0,-1-1,0 1,0-1,-1 1,0 0,-1 0,0-1,0 1,-1 0,1 1,-2-1,1 0,-1 1,-1 0,1 0,-1 0,0 0,-1 1,1 0,-1 0,-1 0,1 1,-1 0,0 0,0 1,0 0,-1 0,1 0,-1 1,0 0,0 1,0 0,0 0,0 1,-1 0,1 0,-1 1,1 0,0 0,-1 1,-6 2,-2 0,0 2,1 0,-1 1,1 1,0 0,1 1,0 1,0 0,1 1,-4 4,-15 10</inkml:trace>
  <inkml:trace contextRef="#ctx0" brushRef="#br0" timeOffset="40892.094">7930 3704,'-1'1,"-19"12,0 1,1 1,1 0,0 2,1 0,1 1,1 0,0 1,1 1,-10 21,23-39,-1 0,1 1,0-1,0 1,1 0,-1-1,0 1,1 0,0-1,-1 1,1 0,0-1,1 1,-1 0,0 0,1-1,-1 1,1 0,0-1,0 1,0-1,0 1,1-1,-1 0,0 1,1-1,0 0,0 0,-1 0,1 0,0 0,1-1,-1 1,0 0,0-1,1 0,-1 1,1-1,-1 0,1 0,1 0,7 2,0-1,1 0,-1 0,0-2,0 1,1-1,-1-1,0 0,7-1,1-2,1 0,-1-2,1 0,-1-1,-1-1,0 0,9-7,-20 11,-1 0,1 0,-1-1,0 1,0-2,-1 1,1-1,-1 1,-1-1,1-1,-1 1,0-1,0 1,-1-1,0 0,0-1,0 1,-1 0,-1-1,1 1,-1-2,-1 3,0 0,0-1,-1 1,0 0,0 0,0 0,-1 0,0 0,0 0,0 0,-1 1,0-1,0 1,0 0,-1 0,0 0,0 0,0 0,-1 1,1 0,-1 0,0 0,0 1,-6-4,-6-2,0 0,-1 1,0 1,-1 0,1 2,-1 0,-7-1,-15-1</inkml:trace>
  <inkml:trace contextRef="#ctx0" brushRef="#br0" timeOffset="-14640.454">3217 2293,'-3'-2,"0"1,-1 0,1 0,-1 0,1 0,-1 0,0 1,1-1,-1 1,0 0,1 0,-1 1,0-1,1 1,-1 0,0 0,1 0,-1 0,1 0,0 1,-1 0,1 0,0 0,0 0,0 0,0 0,1 1,-1-1,1 1,-1 0,0 1,-9 5,-33 26,-3-3,0-1,-2-3,-38 15,-8-15,135-29,0 3,-1 0,1 3,-1 1,0 2,-1 2,0 1,0 2,22 12,-4-4,0-3,2-1,41 4,14-5,-111-15,0-1,0 1,0-1,1 1,-1-1,0 0,1 0,-1 0,0 0,1 0,-1 0,0 0,1 0,-1 0,0-1,1 1,-1 0,0-1,0 1,0-1,1 0,-1 1,0-1,0 0,0 0,0 1,0-1,0 0,0 0,0 0,-1 0,1 0,0-1,0 1,-1 0,1 0,-1 0,1-1,-1 1,0 0,1 0,-1-1,0 1,0 0,0-1,0 1,0 0,0-1,0 1,0 0,-1-1,1 1,0 0,-1 0,1-1,-1 1,0 0,1 0,-1 0,0 0,0 0,1 0,-1 0,0 0,0 0,0 0,0 0,-1 0,-101-87,33 35,24 17,41 34,-1-1,1 0,0 0,0-1,0 1,0-1,1 0,-1 0,1-1,0 1,0-1,1 0,0 0,-1 0,2-1,-1 1,1-1,-1 0,1 1,1-1,-1 0,1 0,0 0,1 0,-1 0,1 0,1-1,3-11</inkml:trace>
  <inkml:trace contextRef="#ctx0" brushRef="#br0" timeOffset="-2221.697">0 2208,'226'-17,"21"5,-182 13,161 27,395-28,-396-29,57 30,-111 26,307-26,-353 16,77 6,-171-20,-38-23,-21-2,2-1,1-1,1-1,1-1,1-1,2-1,-10-18,30 44,-1 0,1 1,0-1,0 0,-1 1,1-1,-1 0,1 1,-1-1,0 1,0-1,0 1,0-1,0 1,0 0,0-1,0 1,0 0,-1 0,1 0,0 0,-1 0,1 0,-1 0,1 0,-1 1,1-1,-1 0,0 1,1 0,-1-1,0 1,1 0,-1 0,0 0,0 0,1 0,-1 0,0 0,1 1,-1-1,0 1,1-1,-1 1,1-1,-1 1,1 0,-1 0,1 0,-1 0,1 0,0 0,-1 0,1 1,-41 123,17-37,11-37,-1 0,-3-1,-1-1,-3-1,-14 21,17-23,48-62,186-142,-187 138,91-45,-102 64,-3 4</inkml:trace>
  <inkml:trace contextRef="#ctx0" brushRef="#br0" timeOffset="-518.701">311 882,'-5'-7,"17"22,18 63,-3 2,12 65,-23-79,3 0,2-2,3 0,26 46,-3-48,-46-61,1 0,-1 0,1 0,-1 0,1 0,0 0,-1 0,1-1,0 1,-1-1,1 1,0-1,0 0,0 0,0 0,-1 0,1 0,0 0,0 0,0-1,-1 1,1 0,0-1,0 0,-1 1,1-1,0 0,-1 0,1 0,-1 0,1 0,-1 0,0-1,1 1,-1 0,0-1,0 1,0-1,1 0,9-16,-2 0,1 0,-2-1,-1 0,0-1,-1 1,-1-1,-1 0,-1-1,0-5,1 2,27-216,-31 235,-1 0,1 0,0 0,0 0,1 0,0 0,-1 1,2-1,-1 0,0 1,1-1,0 0,0 1,0 0,1-1,-1 1,1 0,0 1,0-1,1 0,2-2,10-2</inkml:trace>
  <inkml:trace contextRef="#ctx0" brushRef="#br0" timeOffset="643.713">1100 1192,'0'22,"-1"-10,0 0,0 1,1-1,1 0,0 1,1-1,0 0,1 0,1 0,0 0,0-1,1 1,0-1,1 0,0-1,3 3,-8-11,1 0,0-1,0 1,0-1,0 1,0-1,0 0,0 1,1-1,-1 0,0 0,1-1,-1 1,0 0,1-1,-1 0,1 1,-1-1,1 0,-1 0,1-1,-1 1,1 0,-1-1,1 1,-1-1,0 0,1 0,-1 0,0 0,1-1,70-52,-43 28,-29 25,1-1,-1 1,1 0,-1 0,1 0,-1 0,1 0,0 0,-1 0,1 0,0 1,0-1,0 1,-1-1,1 1,0 0,0-1,0 1,0 0,0 0,0 1,0-1,-1 0,1 1,0-1,0 1,0-1,0 1,-1 0,1 0,0 0,-1 0,1 0,-1 0,1 0,-1 1,0-1,1 0,-1 1,0-1,0 1,0-1,0 1,0 0,0 0,0 1,0-1,0 0,1 1,-1-1,1 0,0 0,-1 0,1 0,0 0,0 0,0-1,0 1,0-1,1 1,-1-1,0 0,1 0,-1 0,1 0,-1 0,1-1,0 1,-1-1,1 1,-1-1,1 0,0 0,-1-1,1 1,0 0,-1-1,1 1,-1-1,1 0,-1 0,1 0,-1 0,0 0,1-1,-1 1,0-1,0 0,0 1,0-1,1-1,27-59,-22 44</inkml:trace>
  <inkml:trace contextRef="#ctx0" brushRef="#br0" timeOffset="910.391">2117 966,'-486'543,"369"-412,107-113,3-1</inkml:trace>
  <inkml:trace contextRef="#ctx0" brushRef="#br0" timeOffset="1477.168">2230 1390,'-55'-17,"24"21,0 2,0 1,0 1,1 2,1 1,0 1,-15 10,42-22,1 0,-1 0,0 0,1 1,-1-1,1 1,-1-1,1 1,-1 0,1-1,-1 1,1 0,0 0,-1 0,1 0,0 0,0 0,0 1,0-1,0 0,0 1,0-1,0 0,0 1,1-1,-1 1,1-1,-1 1,1-1,-1 1,1 0,0-1,0 1,0 0,0-1,0 1,0-1,0 1,1 0,-1-1,0 1,1-1,-1 1,1-1,0 1,-1-1,1 1,0-1,0 0,0 1,0-1,0 0,0 0,1 1,154 34,-155-36,0 1,1-1,-1 1,0-1,0 1,0-1,0 1,0 0,0-1,0 1,0 0,-1 0,1 0,0 0,0 0,-1 0,1 0,0 0,-1 0,1 0,-1 0,1 1,-1-1,0 0,0 0,1 0,-1 1,0-1,0 0,0 0,0 0,0 1,-1-1,1 0,0 0,-1 0,1 1,0-1,-1 0,1 0,-1 0,0 0,1 0,-1 0,0 0,0 0,1 0,-1 0,0-1,0 1,-1 0,-53 38,54-38,-14 7,11-7,-1 0,1 0,-1 1,1-1,0 1,-1 0,1 1,0-1,0 1,1-1,-1 1,0 0,1 1,0-1,0 1,0-1,0 1,0 0,1 0,0 0,0 0,0 1,0-1,1 1,-1-1,1 1,0-1,0 1,1 0,0-1,0 1,0 0,0-1,1 1,0 1,2-1,1 1,0-1,0-1,1 1,0-1,0 1,0-1,0-1,0 1,1-1,0 0,-1 0,1 0,0-1,0 0,1 0,-1-1,0 0,1 0,-1 0,1-1,-1 0,0 0,1 0,-1-1,1 0,-1-1,0 1,0-1,1 0,1-2,17-3</inkml:trace>
  <inkml:trace contextRef="#ctx0" brushRef="#br0" timeOffset="25071.649">3161 2293,'0'369,"28"-144,-17-67,-3-117,-1 0,-3 0,-1 0,-2 1,-5 39,2 10,2 361,29-226,-30 496,1-62,-27-490,26 281,-27-253,28 282,-11-339,1-76,3 1,3 1,2-1,6 30,-2 24,-20 3,12-84,1 0,2 1,1-1,2 1,3 8,-1 35,-2 160,5-286,1 14</inkml:trace>
  <inkml:trace contextRef="#ctx0" brushRef="#br0" timeOffset="26419.174">3838 3224,'19'6,"0"-2,0 0,0-1,0 0,0-2,1 0,-1-2,0 0,1-1,14-4,193-24,-214 27,0 0,0 1,0 1,0 0,0 0,0 2,0-1,0 2,0 0,0 0,1 2,-14-4,-1 0,1 0,0 1,0-1,0 0,-1 0,1 1,0-1,0 0,0 1,0-1,0 0,-1 1,1-1,0 0,0 1,0-1,-20-10,0-2,1 0,0-1,1 0,0-2,1 0,1-1,0-1,2-1,0 0,-4-6,3 0</inkml:trace>
  <inkml:trace contextRef="#ctx0" brushRef="#br0" timeOffset="-14059.784">3895 3619,'0'0,"0"0,1 1,-1-1,0 0,1 0,-1 1,1-1,-1 0,0 0,1 0,-1 0,1 0,-1 0,0 1,1-1,-1 0,1 0,-1 0,0 0,1 0,-1-1,1 1,-1 0,0 0,1 0,-1 0,1 0,-1-1,0 1,1 0,-1 0,0 0,1-1,-1 1,0 0,1-1,-1 1,0 0,0-1,1 1,-1 0,0-1,0 1,0 0,1-1,-1 1,0-1,0 1,0 0,0-1,0 1,0-1,0 1,0-1,0 1,20 34,57 298,-20-126,-57-207,0 0,0 0,1 0,-1 1,0-1,1 0,-1 0,1 1,-1-1,1 0,-1 1,1-1,-1 0,1 1,0-1,-1 1,1-1,0 1,0-1,-1 1,1 0,0-1,0 1,0 0,-1 0,1-1,0 1,0 0,0 0,0 0,0 0,-1 0,1 0,0 0,0 1,0-1,0 0,-1 0,1 1,0-1,0 0,0 1,-1-1,1 1,0-1,-1 1,1-1,0 1,-1-1,1 1,-1 0,1-1,-1 1,1 0,-1 0,1-1,-1 1,0 0,1 0,-1 0,0-1,0 1,0 0,0 0,0 1,19-46,-3 0,-1-1,-3-1,6-37,0 2,62-242,-70 303,-1 5</inkml:trace>
  <inkml:trace contextRef="#ctx0" brushRef="#br0" timeOffset="-13441.545">4516 4015,'-7'9,"-33"45,3 1,2 3,2 1,1 5,3 26,82-203,-27 59,2 1,3 1,24-29,-54 79,0-1,0 0,0 1,1-1,-1 1,1-1,0 1,0 0,0 0,0 0,0 0,0 0,0 0,1 0,-1 1,1-1,-1 1,1 0,0-1,-1 1,1 1,0-1,0 0,0 1,-1-1,1 1,0 0,0 0,0 0,0 0,0 1,0-1,0 1,-1-1,1 1,0 0,0 0,-1 1,1-1,-1 0,1 1,-1 0,3 6,0 1,0 0,-1 0,-1 0,1 1,-2 0,1-1,-1 1,-1 0,0 2,8 35,17 68,-26-114,1-1,-1 1,0 0,0 0,0 0,0-1,1 1,-1 0,0 0,0 0,-1 0,1 0,0-1,0 1,0 0,0 0,-1 0,1-1,0 1,-1 0,1 0,-1-1,1 1,-1 0,1-1,-1 1,1 0,-1-1,0 1,1-1,-1 1,0-1,1 1,-1-1,0 0,0 1,1-1,-1 0,0 0,0 1,0-1,0 0,1 0,-1 0,0 0,0 0,0 0,0 0,1 0,-1 0,0-1,0 1,0 0,-54-16,44 12,-16-3,0 1,0 1,-1 1,1 2,-1 0,-11 3,14-1</inkml:trace>
  <inkml:trace contextRef="#ctx0" brushRef="#br0" timeOffset="-13154.35">5052 3873,'-14'38,"-10"18,-1 4,-1 1,0-4,3-8,2-7,-1-6,-2-4,4-3,0-2,4 0,-1 0,4 0,-2-5,1-1,5-3</inkml:trace>
  <inkml:trace contextRef="#ctx0" brushRef="#br0" timeOffset="-12625.134">5390 4183,'-30'2,"0"1,-1 2,2 0,-1 2,1 2,0 0,1 2,0 1,-15 10,42-22,-1 0,1 0,-1 0,0 0,1 0,-1 1,1-1,-1 0,1 1,-1 0,1-1,-1 1,1 0,-1 0,1 0,0-1,0 2,-1-1,1 0,0 0,0 0,0 0,0 1,0-1,0 0,1 1,-1-1,0 1,1-1,-1 1,1-1,-1 1,1 0,0-1,0 1,0-1,0 1,0 0,0-1,0 1,0-1,1 1,-1 0,1-1,-1 1,1-1,-1 1,1-1,0 0,0 1,0-1,0 0,0 1,0-1,0 0,80 20,-76-21,1 0,-1 0,1 1,-1 0,1 0,-1 0,0 0,0 1,1 0,-1 0,0 0,-1 1,1 0,0 0,-1 0,1 0,-1 1,0 0,-3-1,0 0,-1 0,1 0,-1 0,0 0,0 0,0 0,0 0,0 0,-1 0,0 0,1 0,-1 0,0 0,0 0,-1-1,1 1,-1 0,1-1,-1 1,0-1,0 1,0-1,0 0,0 0,0 0,-1 0,1 0,-1-1,1 1,-1-1,0 1,0-1,-9 9,-50 38,49-40,1 0,1 1,-1 0,1 1,1 0,0 1,0 0,1 0,-2 6,10-14,0 0,0 0,1 0,-1 0,1 0,0 0,0 0,0 0,0 0,1 0,-1 0,1 0,0 0,0 0,0-1,0 1,0 0,1 0,-1-1,1 1,0-1,-1 0,1 1,0-1,1 0,-1 0,0 0,1 0,-1 0,1-1,-1 1,1-1,0 0,-1 0,1 0,0 0,0 0,0 0,0-1,0 1,0-1,0 0,0 0,0 0,0 0,0-1,0 1,0-1,0 0,0 0,0 0,2-1,83-21,-63 12</inkml:trace>
  <inkml:trace contextRef="#ctx0" brushRef="#br0" timeOffset="27110.704">5616 3535,'5'0,"6"0,6 0,6 0,2 0,3 4,1 3,1-1,-1-2,0 0,0-2,0-1,-1 0,1-1,-1-1,-5-4,-5-1</inkml:trace>
  <inkml:trace contextRef="#ctx0" brushRef="#br0" timeOffset="27371.317">5560 3760,'33'5,"17"1,4 5,-3 0,-4-1,-7-3,-4-3,-8-1</inkml:trace>
  <inkml:trace contextRef="#ctx0" brushRef="#br0" timeOffset="100624.745">3077 769,'38'-18,"183"-5,163-4,-133 9,-251 19,-11-1</inkml:trace>
  <inkml:trace contextRef="#ctx0" brushRef="#br0" timeOffset="101062.292">3077 1050,'-1'1,"1"-1,-1 1,1-1,0 0,-1 1,1-1,0 1,0-1,-1 1,1-1,0 1,0 0,0-1,0 1,-1-1,1 1,0-1,0 1,0 0,0-1,0 1,1-1,-1 1,0-1,0 1,0-1,0 1,1 0,-1-1,0 1,0-1,1 1,-1-1,0 0,1 1,-1-1,1 1,-1-1,0 0,1 1,-1-1,1 0,-1 1,1-1,-1 0,1 0,0 1,-1-1,1 0,-1 0,1 0,-1 0,1 0,-1 0,1 0,0 0,-1 0,1 0,0 0,39 5,-39-4,218-18,119-6,-240 14,-73 13</inkml:trace>
  <inkml:trace contextRef="#ctx0" brushRef="#br0" timeOffset="102317.868">4854 373,'-2'0,"-1"-1,1 1,0 0,0 0,0 0,-1 1,1-1,0 0,0 1,0-1,0 1,0 0,0 0,0 0,0 0,0 0,0 0,0 0,1 1,-1-1,1 1,-1-1,1 1,-1-1,1 1,0 0,-1 0,1 0,0 0,1 0,-1 0,0 0,0 0,1 0,-1 0,1 1,-35 75,3 2,3 1,5 1,-1 18,-27 85,51-180,-1-3,1 1,0-1,0 0,0 1,0-1,0 1,0-1,1 1,-1-1,1 1,0-1,-1 1,1-1,0 1,1 0,-1-1,0 1,1-1,-1 1,1-1,0 1,0-1,0 1,0-1,1 0,-1 0,0 1,1-1,0 0,7-2</inkml:trace>
  <inkml:trace contextRef="#ctx0" brushRef="#br0" timeOffset="102612.714">5249 515,'-36'45,"1"1,3 2,2 1,1 2,3 1,3 1,1 1,20-47,0-1,0 0,0 1,1 0,0-1,0 1,1 0,0-1,0 1,0 0,1 0,0-1,1 1,-1-1,1 1,0-1,1 1,-1-1,1 0,1 0,-1-1,1 1,0 0,0-1,1 0,-1 0,1-1,0 1,1-1,-1 0,1 0,0-1,0 0,0 0,0 0,1 0,14 2,1 0,0-1,0-2,0 0,0-1,0-1,1-2,-1 0,0-1,0-1,-1-1,1-1,-1 0,-1-2,1-1,-1 0,0-2,12-8,-20 12,1 0,-1-1,-1 0,1-1,-1 0,-1-1,0 0,0 0,-1-1,0 0,-1-1,-1 0,0 0,0-1,-1 0,-1 0,0 0,0-1,-2 0,0 0,1-7,-3 9,0-1,0 1,-1-1,-1 1,0-1,-1 1,0 0,0-1,-2 1,0 1,0-1,-1 0,0 1,-1 0,0 0,-1 1,0-1,-1 2,0-1,0 1,-1 0,0 1,-1 0,0 0,-7-4,8 6,0 0,-1 0,1 1,-1 0,0 1,-1 0,1 0,-1 1,1 1,-1 0,0 0,0 1,0 0,0 1,0 1,0-1,0 2,0-1,0 2,1-1,-1 2,1-1,0 1,-5 3,-13 9</inkml:trace>
  <inkml:trace contextRef="#ctx0" brushRef="#br0" timeOffset="102948.208">6294 458,'-46'21,"2"1,0 2,2 2,1 2,1 2,-20 20,48-39,0 1,1 0,0 1,1 0,1 0,0 1,1 0,0 2,5-11,1 0,0 0,0 0,0 0,1 1,0-1,0 1,0-1,1 1,0-1,0 1,0-1,1 1,-1-1,1 1,1-1,-1 1,1-1,0 0,0 0,0 0,1 0,0 0,3 3,0 0,1 0,1-1,-1-1,1 1,1-1,-1 0,1-1,0 0,0-1,0 1,1-2,0 1,-1-2,1 1,0-1,0-1,4 1,12 0,0-1,-1-1,1-1,0-1,-1-2,9-2,-20 4,-1-1,1-1,0 0,-1-1,0-1,0 1,-1-2,0 0,0-1,0 0,-1 0,0-2,-1 1,0-1,0-1,-1 1,-1-2,0 1,0-1,-1 0,0-1,-1 0,-1 0,0 0,-1 0,0-1,-1 0,-1 0,0 0,-1 0,0 0,-1 0,-1 0,-1-10,-1 10,0 0,-1 1,0-1,-1 1,0 0,-1 0,-1 1,0-1,-1 2,0-1,0 1,-1 0,-1 1,0 0,0 0,-1 1,0 1,-1 0,0 0,0 1,-1 1,1 0,-1 0,-1 2,1-1,-1 2,0 0,1 0,-13 1,-58 9,50-2</inkml:trace>
  <inkml:trace contextRef="#ctx0" brushRef="#br0" timeOffset="104962.027">7196 769,'7'-7,"-7"7,-8 15,-40 98,32-84,2 0,1 2,2 0,1 0,-1 8,10-35,1 0,-1 0,1 0,0 0,0 0,0 0,1 0,-1 1,1-1,0 0,0-1,1 1,-1 0,1 0,0 0,0-1,0 1,0-1,1 0,-1 0,1 1,0-2,0 1,0 0,0 0,0-1,1 0,-1 0,1 0,0 0,-1 0,1-1,0 0,0 1,0-1,0-1,0 1,0-1,0 1,3-1,5 1,0 1,-1-2,1 1,0-2,0 0,-1 0,1-1,0 0,-1-1,0 0,0-1,0 0,0-1,0 0,-1-1,0 0,0-1,-1 0,0 0,0-1,6-9</inkml:trace>
  <inkml:trace contextRef="#ctx0" brushRef="#br0" timeOffset="105378.241">7084 232,'242'-199,"-239"196,-2 1,1 0,-1-1,1 1,0 0,0 1,0-1,0 0,0 0,0 1,1-1,-1 1,0 0,1 0,-1 0,1 0,-1 0,1 0,0 1,-1-1,1 1,0-1,-1 1,1 0,0 0,0 1,-1-1,1 1,0-1,-1 1,1 0,-1 0,1 0,-1 0,1 0,-1 0,0 1,2 1,116 211,-101-192,-3-3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6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17,'48'5,"35"-4,8-1,-6-1,-13 0,-14-1,-12 1,-10-4,-5-2,-8 1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8:24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5664 5917,'0'0</inkml:trace>
  <inkml:trace contextRef="#ctx0" brushRef="#br0" timeOffset="4534.158">5664 5917,'0'0,"1"-1,-1 1,0 0,0 0,1 0,-1 0,0 0,1 0,-1 0,0 0,0 0,1 0,-1 0,0 0,1 0,-1 0,0 0,0 0,1 0,-1 0,0 0,1 0,-1 0,0 0,0 0,1 1,-1-1,0 0,0 0,1 0,-1 1,0-1,0 0,0 0,0 0,1 1,-1-1,0 0,0 0,0 1,0-1,0 0,-114-183,-7-62,56 138,-48-62,-83-163,54 104,15 26,-57-63,79 99,-14-45,19 51,15 46,-28-58,1-38,20 35,-85-102,82 143,-51-57,130 171,1 0,1-1,0-1,2 0,0-1,0-3,-18-34,-70-118,-26-18,-9-88,0-49,45 130,13 42,34 91,3-2,-26-69,56 120,-73-230,36 127,44 202,5 190,-53-19,33-188,18-60,1 0,0-1,0 1,0 0,-1-1,1 1,0 0,0-1,0 1,0-1,0 0,0 1,0-1,0 0,0 1,0-1,0 0,0 0,0 0,0 0,0 0,0 0,0 0,0 0,0-1,0 1,0 0,0-1,0 1,0-1,0 1,0-1,0 1,0-1,0 1,-1-1,1 0,0 0,0 1,-1-1,1 0,228-109,-58 71,27 12,-124 26,-74 1,1 0,-1-1,1 1,-1-1,0 1,1-1,-1 1,1-1,-1 0,0 1,0-1,1 1,-1-1,0 0,0 1,0-1,0 0,0 1,1-1,-1 0,0 1,-1-1,1 0,0 1,0-1,0 0,0 1,0-1,-1 1,1-1,0 0,-1 1,1-1,0 1,-1-1,1 1,-1-1,1 1,0-1,-1 1,1-1,-1 1,0 0,1-1,-1 1,1 0,-1-1,0 1,1 0,-1 0,1 0,-1-1,0 1,1 0,-1 0,0 0,1 0,-1 0,0 0,1 0,-1 1,0-1,1 0,-1 0,0 0,1 1,-1-1,0 0,-177-97,17-7,153 98,-26-19,0-2,2-1,1-1,2-2,-15-19,-73-136,117 186,4 10</inkml:trace>
  <inkml:trace contextRef="#ctx0" brushRef="#br0" timeOffset="11006.518">189 2361,'-3'11,"1"1,1 0,0 0,1 1,0-1,0 0,1 0,1 0,0 0,1 0,0-1,1 1,0-1,1 0,0 0,1 0,0-1,0 1,4 2,2 9,88 204,-46-74,-42-88,-12-65,-1 1,1-1,0 1,-1-1,1 1,0-1,-1 0,1 1,0-1,0 1,0-1,0 0,0 1,0-1,0 0,0 1,0-1,0 1,0-1,0 0,0 1,0-1,0 1,1-1,-1 0,0 1,0-1,1 1,-1-1,0 1,1-1,-1 1,1-1,-1 1,1-1,-1 1,1 0,-1-1,1 1,-1 0,1-1,-1 1,1 0,-1 0,1 0,0-1,-1 1,1 0,-1 0,1 0,0 0,-1 0,1 0,0 0,-1 0,1 0,-1 0,1 1,0-1,-1 0,1 0,-1 1,1-1,-1 0,1 1,-1-1,1 0,-1 1,1-1,0 1,31-182,75-270,-33 205,-74 245,-1 0,1 0,0 1,0-1,0 0,0 1,0-1,0 0,0 1,0-1,0 0,0 1,0-1,1 0,-1 1,0-1,0 0,1 1,-1-1,0 0,1 1,-1-1,1 1,-1-1,1 1,-1-1,1 1,-1-1,1 1,-1-1,1 1,0 0,-1-1,1 1,-1 0,1 0,0-1,-1 1,1 0,0 0,0 0,-1 0,1 0,0 0,-1 0,1 0,0 0,-1 0,1 0,0 1,-1-1,1 0,0 0,-1 1,1-1,0 0,-1 1,1-1,-1 1,1-1,-1 1,1-1,-1 1,1-1,-1 1,1-1,-1 1,1 0,6 11</inkml:trace>
  <inkml:trace contextRef="#ctx0" brushRef="#br0" timeOffset="22140.583">979 2756,'-4'0,"1"0,-1 0,0 0,0 0,0 0,0 1,0 0,1 0,-1 0,0 0,1 1,-1-1,0 1,1 0,0 0,0 0,-1 0,1 1,0-1,1 1,-1 0,0 0,1 0,0 0,0 0,0 1,0-1,0 1,0-1,1 1,0 0,-1 0,-6 9,-220 378,164-283,102-149,85-169,-107 179,3-11,2 2,2 1,2 0,1 2,20-21,-45 56,0 0,1 1,-1 0,0-1,0 1,1 0,-1-1,1 1,-1 0,1 0,-1 0,1 0,0 1,-1-1,1 0,0 1,0-1,-1 1,1 0,0-1,0 1,0 0,0 0,0 0,-1 0,1 1,0-1,0 0,0 1,0-1,-1 1,1 0,0 0,-1-1,1 1,-1 0,1 0,-1 1,1-1,-1 0,1 0,-1 1,0-1,0 1,0-1,0 1,0-1,0 1,0 0,0-1,-1 1,1 1,71 308,-42-199,-30-110,0-1,0 0,-1 0,1 0,-1 1,1-1,-1 0,1 0,-1 0,1 0,-1 0,0 0,0 0,0 0,1 0,-1 0,0 0,0-1,0 1,0 0,-1-1,1 1,0-1,0 1,0-1,0 1,-1-1,1 0,0 1,0-1,-1 0,1 0,0 0,0 0,-1 0,1 0,0-1,0 1,0 0,-1-1,1 1,0-1,0 1,0-1,0 1,-59-23,-189-114,204 123,28 15</inkml:trace>
  <inkml:trace contextRef="#ctx0" brushRef="#br0" timeOffset="22492.685">1432 2671,'-34'108,"20"-74,-167 358,70-138,109-231,8-23</inkml:trace>
  <inkml:trace contextRef="#ctx0" brushRef="#br0" timeOffset="22937.732">1459 3094,'-13'17,"1"1,1 0,0 1,2 0,0 0,1 1,1 0,0 1,-2 17,9-36,-1 1,1 0,0-1,0 1,0 0,0 0,0-1,1 1,-1 0,1-1,0 1,0 0,0-1,0 1,0-1,0 1,1-1,-1 0,1 0,-1 1,1-1,0 0,0-1,0 1,0 0,1 0,-1-1,0 1,1-1,-1 0,1 0,-1 0,1 0,-1 0,3 0,1 0,1 0,-1-1,1 0,-1 0,1-1,-1 1,1-1,-1-1,0 1,1-1,-1 0,0-1,0 1,3-3,134-108,-142 112,-1 0,1 0,0 0,0 0,0 1,0-1,-1 0,1 1,0-1,1 0,-1 1,0-1,0 1,0 0,0-1,0 1,0 0,1 0,-1-1,0 1,0 0,0 0,0 1,1-1,-1 0,0 0,0 0,0 1,0-1,0 1,0-1,1 1,-1-1,0 1,0-1,-1 1,1 0,0 0,0-1,0 1,0 0,-1 0,2 1,20 55,-10-22,-8-29,1-1,-1 0,1 0,0 0,0-1,0 1,1-1,-1 0,1-1,0 0,0 0,0 0,1 0,-1-1,1 0,-1-1,1 1,0-1,0 0,-1-1,1 0,0 0,0 0,0-1,-1 0,1-1,0 1,-1-1,1 0,-1-1,0 1,0-1,0-1,0 1,0-1,-1 0,1 0,-1-1,0 0,-1 1,5-7,0 0,-1-1,0 0,-1-1,0 0,-1 0,-1-1,0 1,0-1,-2 0,0 0,0-1,-1 1,-1-1,0 1,-1-1,-1 1,-2-9,-2-1,-2 6</inkml:trace>
  <inkml:trace contextRef="#ctx0" brushRef="#br0" timeOffset="23705.944">48 2022,'0'9,"26"-20,-20 8,130-32,64 16,-55 10,89-25,-233 34,-1 0,1 0,-1 0,1-1,0 1,-1 0,1 0,-1 0,1 0,0-1,-1 1,1 0,-1 0,1-1,-1 1,1-1,-1 1,1 0,-1-1,0 1,1-1,-1 1,0-1,1 1,-1-1,0 1,1-1,-1 1,0-1,0 1,0-1,0 0,1 1,-1-1,0 1,0-1,0 0,0 1,0-1,0 1,-1-1,1 0,0 1,0-1,0 1,0-1,-1 1,1-1,0 0,-1 1,1-1,0 1,-1 0,1-1,-1 1,1-1,-1 1,1 0,0-1,-1 1,0 0,1-1,-1 1,1 0,-1 0,1-1,-1 1,-42-25,39 23,-220-128,119 45,89 73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07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767 913,'9'0,"-20"-25,8 18,-13-28,2-1,2 0,1-1,1 0,-2-32,7 33,2 1,1-1,2 0,2 0,1 0,2 0,1 1,2 0,1 0,2 1,1 0,2 1,1 0,1 1,11-13,-27 44,2-3,1 0,-1 0,1 0,-1 0,1 1,0-1,0 1,1-1,-1 1,1 0,-1 0,1 1,0-1,0 1,0 0,1 0,-1 0,0 0,1 1,-1 0,1 0,3-1,-5 6,-1-1,0 0,1 0,-1 1,-1 0,1-1,0 1,-1 0,0-1,0 1,0 0,0 0,-1 0,1 0,-1 0,0 0,-1 0,1 0,0 0,-1 0,0 0,0 0,-1 1,-8 35,-1 59,14-94,1-1,-1 0,1 0,0 0,0 0,1-1,-1 1,0-1,1 0,0-1,0 1,0-1,0 0,0 0,0-1,1 1,-1-1,1 0,-1-1,4 1,18 3,71 22,-95-24,0-1,0 1,0 0,0 0,0 0,-1 0,1 0,-1 1,1-1,-1 1,0-1,0 1,0 0,0 0,-1 0,1 0,-1 0,0 1,0-1,0 0,0 1,-1-1,1 0,-1 1,0-1,0 1,0 2,-3 5,-1 0,0-1,0 1,-1-1,-1 0,1-1,-2 1,1-1,-1-1,-1 1,1-1,-2 0,1-1,-1 1,-6 3,-3 3,-1-1,0-1,-1-1,0 0,0-2,-1 0,0-1,-1-1,0-1,0-1,0-1,-1-1,1-1,-21-1,27-4,-1-1,1-1,-1 0,2-1,-1-1,1 0,-1-1,2-1,0 0,0-1,0 0,1-1,1-1,0 0,1-1,-3-4,5 6,0 0,1-1,1 0,0 0,0-1,1 0,1 0,0 0,-2-13,2 1</inkml:trace>
  <inkml:trace contextRef="#ctx0" brushRef="#br0" timeOffset="481.884">1698 179,'-9'-20,"-18"-10,-9 0,-4 4,2 7,1 7,2 5,3 4,1 3,2 5,1 3,0 4,5 1</inkml:trace>
  <inkml:trace contextRef="#ctx0" brushRef="#br0" timeOffset="1212.779">316 715,'-39'5,"-17"1,1 5,5 0,11 4,7 3,9 4,9 3,7-3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1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1,'-35'34,"0"1,3 2,1 1,1 1,3 2,1 1,2 1,-5 16,14-24,2 1,1 0,2 1,2 0,1 1,2 0,1 0,2 0,2 0,1 0,3 1,0-1,4 7,6 33,2-1,5 0,2-2,28 60,24-18,-72-114,0 0,0 0,0-1,1 1,-1-1,1 1,-1-1,1 0,0 0,-1-1,1 1,0-1,0 0,0 0,1 0,-1-1,0 1,0-1,0 0,0 0,1 0,-1-1,0 0,0 1,0-1,0-1,0 1,0-1,0 1,-1-1,2-1,13-9</inkml:trace>
  <inkml:trace contextRef="#ctx0" brushRef="#br0" timeOffset="599.424">487 1412,'0'-60,"-3"-24,4 0,4 0,3 0,4 1,3 1,7-10,-5 40,2 1,3 1,1 0,3 2,2 1,3-1,72-60,-102 108,-1-1,1 0,-1 1,1-1,-1 1,1-1,0 0,0 1,-1-1,1 1,0 0,0-1,-1 1,1 0,0-1,0 1,0 0,0 0,-1 0,1 0,0 0,0 0,0 0,0 0,0 0,-1 0,1 0,0 0,0 1,0-1,0 0,-1 1,1-1,0 1,0-1,-1 0,1 1,0 0,-1-1,1 1,0-1,-1 1,1 0,-1-1,1 1,-1 0,0 0,1 0,-1-1,0 1,1 0,-1 0,0 0,0 0,2 50,-42 79,31-110,1 1,1 0,1 1,2-1,-1 1,1 8,5-25,0 0,1 0,-1 0,1 0,0 0,0 0,0 0,0-1,1 1,0-1,0 1,1-1,-1 0,1 0,-1-1,1 1,0-1,1 0,-1 0,1 0,-1-1,1 1,0-1,0 0,0-1,0 1,0-1,0 0,0 0,0 0,1-1,-1 0,0 0,0 0,2-1,19 4,57 17,-81-19,0 0,0 0,-1 0,1 1,0-1,-1 0,1 1,-1-1,1 1,-1 0,0-1,1 1,-1 0,0 0,0 0,0 0,-1 0,1 0,0 0,-1 0,0 0,1 0,-1 0,0 0,0 0,0 0,0 1,0-1,0 0,-1 0,1 0,-1 0,0 0,1 0,-1 0,-1 1,-9 19,0-1,-2 0,0-1,-2 0,0-1,-1-1,-1-1,0 0,-1-1,-14 9,26-21,1 0,0 0,-1 0,0-1,0 0,0 0,0 0,0-1,-1 0,1 0,-1 0,1-1,-1 0,0-1,1 1,-1-1,0 0,0-1,1 0,-1 0,1 0,-1-1,1 0,-1 0,1-1,0 0,0 0,-44-19,2-1,0-3,2-2,1-1,1-3,-13-14,31 22</inkml:trace>
  <inkml:trace contextRef="#ctx0" brushRef="#br0" timeOffset="1084.246">1250 1,'53'85,"-3"3,-4 2,-5 1,-3 3,-2 8,-28-82,0-1,-2 2,0-1,-1 1,-1 0,-1 0,-1 0,-1 1,-1-1,0 0,-2 0,-1 1,0-1,-1-1,-2 1,0 0,-1-1,-1-1,-9 18,-11 0,-1 0,-2-3,-1 0,-1-2,-2-1,-2-2,0-2,-2-1,-1-2,-11 4,-58 26,66-34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25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0,'-54'91,"4"3,-22 61,11-24,-31 79,90-205,1 0,-1 0,0 0,1 0,0 0,0 0,1 0,0 0,0 1,0-1,0 0,1 0,-1 0,2 0,-1 0,0 0,1 0,0 0,0 0,0 0,1-1,0 1,0-1,0 0,0 0,0 0,1 0,0-1,0 1,0-1,0 0,0 0,1 0,-1-1,1 0,0 0,0 0,2 1,17 0,-1-2,1 0,-1-1,0-1,1-1,-1-2,0 0,0-1,0-1,-1-2,6-2,13-1,-32 9,0 1,0-1,-1-1,1 0,-1 0,0 0,1-1,-2 0,1-1,0 0,-1 0,0-1,1-1,2-7</inkml:trace>
  <inkml:trace contextRef="#ctx0" brushRef="#br0" timeOffset="253.843">1 339,'48'0,"44"-5,17-1,4 0,-8 1,-12 1,-17 2,-11 1,-8 0,-9 1,-7 0,-11 1</inkml:trace>
  <inkml:trace contextRef="#ctx0" brushRef="#br0" timeOffset="4518.315">1525 452,'22'5,"-27"-6,-16-3,0 2,1 0,-1 1,0 1,0 1,0 1,0 1,1 1,-1 1,1 0,0 1,1 2,-1 0,2 1,-1 1,1 0,1 1,-1 2,2-1,0 2,1 0,0 1,-6 9,18-21,0 0,0 1,1-1,-1 1,1-1,0 1,0 0,0 0,1 0,-1 0,1 0,0 0,0 1,0-1,1 0,0 1,-1-1,2 0,-1 1,0-1,1 0,0 0,0 1,0-1,0 0,1 0,0 0,-1 0,2 0,-1-1,0 1,1-1,-1 1,1-1,0 0,0 0,1 0,-1 0,0-1,1 1,0-1,-1 0,1 0,0 0,0-1,2 1,8 2,0-1,1-1,-1 0,1-1,0 0,-1-2,1 1,0-2,-1 0,1-1,-1 0,0-1,0-1,0 0,-1-1,0 0,0-1,0 0,11-10,122-112,-145 128,0-1,0 1,0-1,1 1,-1 0,0-1,1 1,-1 0,1 0,-1 0,1 0,-1 0,1 0,0 0,-1 1,1-1,0 1,0-1,0 1,-1 0,1-1,0 1,0 0,0 0,0 0,-1 1,1-1,0 0,0 1,0-1,-1 1,1 0,0-1,-1 1,1 0,0 0,-1 0,1 0,-1 0,0 1,1-1,-1 0,0 1,0-1,1 1,81 136,-69-123</inkml:trace>
  <inkml:trace contextRef="#ctx0" brushRef="#br0" timeOffset="5069.278">2259 283,'-286'483,"271"-460,38-77,38-47,4 4,4 2,39-38,-51 69,-57 63,0 1,1-1,-1 1,1-1,-1 1,1-1,-1 1,1-1,-1 1,1 0,-1-1,1 1,0 0,-1 0,1-1,-1 1,1 0,0 0,-1 0,1 0,0-1,-1 1,1 0,0 0,-1 1,1-1,0 0,-1 0,1 0,0 0,-1 0,1 1,-1-1,1 0,0 1,-1-1,1 0,-1 1,1-1,-1 1,1-1,-1 1,1-1,-1 1,0-1,1 1,-1-1,0 1,1-1,-1 1,0 0,0-1,1 1,-1 0,0-1,0 1,0 0,0-1,0 1,0 0,0-1,0 1,0 0,0-1,-1 1,1 0,-4 48,4-48,-4 21,-2 3,1-1,2 1,0 1,2-1,1 0,0 0,2 1,1-1,4 15,-5-35,-1-1,1 1,0-1,0 1,0-1,1 0,0 0,-1 0,1-1,0 1,1-1,-1 1,1-1,0 0,-1 0,1-1,1 1,-1-1,0 0,0 0,1 0,-1-1,1 1,0-1,-1 0,1 0,0-1,0 0,-1 0,1 0,0 0,0 0,-1-1,1 0,0 0,-1-1,1 1,-1-1,1 0,-1 0,0 0,0-1,0 1,0-1,0 0,0-1,9-11,-1-1,-1-1,0 0,-1 0,0-1,-2-1,0 1,-2-1,1-1,-2 1,-1-1,2-18,-2-43,-9 63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1,'6'4,"0"-1,0 0,0 0,0-1,1 0,-1 0,1 0,-1-1,1 1,0-2,0 1,0-1,0 0,6 1,394 2,-319 9,-78-21,-12 0</inkml:trace>
  <inkml:trace contextRef="#ctx0" brushRef="#br0" timeOffset="279.446">57 227,'5'10,"16"3,9-1,5-2,0-3,0-3,-2-2,-1-1,-2-1,0 0,-2-1,0 1,0-1,0 1,-5 0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0,'14'17,"-2"0,0 0,-1 1,0 1,-2 0,0 0,-1 1,-1 0,3 15,-4-18,90 316,-40-216,-54-117,0-1,0 1,0-1,0 1,0-1,0 0,0 0,0 0,-1 0,1 0,0 0,-1-1,1 1,-1 0,1-1,-1 1,0-1,0 1,1-1,-1 0,0 0,0 1,-1-1,1 0,0 0,-1 0,1 0,-1 0,1 0,-1 0,0 0,0 0,0-2,21-180,21-54,-39 212</inkml:trace>
  <inkml:trace contextRef="#ctx0" brushRef="#br0" timeOffset="731.072">509 424,'17'71,"-16"-66,-1 0,1 0,-1-1,1 1,1 0,-1-1,1 1,-1-1,1 1,1-1,-1 0,1 0,-1 0,1 0,0-1,0 1,1-1,-1 1,1-1,0 0,0-1,0 1,0-1,0 1,0-1,1 0,-1-1,1 1,-1-1,1 0,0 0,2 0,6-7,1-1,-1 0,0-1,-1 0,0 0,-1-2,1 1,-2-2,1 1,-2-2,1 1,-1-1,2-1,-11 12,1 0,0 1,-1-1,1 0,0 0,-1 1,1-1,0 0,0 1,0-1,0 1,0-1,0 1,0 0,0-1,0 1,0 0,0 0,0-1,0 1,0 0,0 0,0 0,0 0,0 0,0 1,0-1,0 0,0 0,0 1,0-1,0 0,0 1,-1-1,1 1,0 0,0-1,0 1,0-1,-1 1,1 0,0 0,-1-1,1 1,0 0,-1 0,1 0,-1 0,0 0,1 0,-1 0,0 0,1 0,-1 0,0 0,0 0,0 0,0 0,0 0,0 0,0 0,0 0,0 0,-1 0,1 0,0 0,-1 0,13 28,-10-25,1-1,-1 0,1 0,-1-1,1 1,0 0,0-1,1 0,-1 0,0 0,1 0,-1 0,1-1,-1 1,1-1,0 0,0 0,-1-1,1 1,0-1,0 0,0 0,0 0,0 0,-1-1,1 1,0-1,0 0,-1 0,1 0,1-2,5 0,-1-2,0 0,1 0,-2 0,1-1,-1-1,0 1,0-2,-1 1,1-1,0-1,33-56,-34 45</inkml:trace>
  <inkml:trace contextRef="#ctx0" brushRef="#br0" timeOffset="970.994">1552 197,'-38'39,"-23"22,-5 5,4-4,7-12,13-10,9-6,6-6,2-1,0-6,5-2,1-3,4-6</inkml:trace>
  <inkml:trace contextRef="#ctx0" brushRef="#br0" timeOffset="1530.111">1665 480,'-7'-2,"0"1,0 0,0 0,-1 1,1 0,0 0,0 1,0 0,-1 0,1 1,0-1,0 1,1 1,-1 0,-6 3,4-3,0 0,0-1,1 1,0 1,0-1,0 1,0 1,1 0,-1 0,1 0,0 1,1 0,-1 0,1 1,-4 6,9-11,1 0,0 1,-1-1,1 0,0 1,0-1,1 0,-1 1,0-1,1 0,0 0,-1 1,1-1,0 0,0 0,0 0,0 0,1 0,-1 0,0 0,1-1,0 1,-1 0,1-1,0 1,0-1,0 0,0 1,0-1,0 0,0 0,0 0,0-1,0 1,1 0,0-1,29 23,-32-20,0 0,0 0,0 0,0 0,0 0,-1 0,1 0,-1 0,0 0,0 0,0 0,0 0,-1 0,1 0,-1-1,0 1,1-1,-1 1,0-1,-1 1,1-1,0 0,-1 0,1 0,-1-1,1 1,-1-1,0 1,0-1,0 0,0 0,0 0,0 0,3-1,-117 72,116-71,0 0,0 0,0 0,1 0,-1 0,0 0,1 0,-1 0,1 0,-1 0,1 0,-1 0,1 1,0-1,0 0,-1 0,1 1,0-1,0 0,0 0,1 1,-1-1,0 0,0 0,1 0,-1 1,0-1,1 0,-1 0,1 0,0 0,-1 0,1 0,0 0,0 0,-1 0,1 0,0 0,0 0,0-1,0 1,0 0,0-1,0 1,1-1,-1 1,0-1,0 1,0-1,2 0,63 15,-38-13,1-1,0-1,-1-1,1-2,-1-1,1-1,-1-1,-1-2,9-4,-12 2</inkml:trace>
  <inkml:trace contextRef="#ctx0" brushRef="#br0" timeOffset="1915.683">480 1101,'43'10,"48"-3,23-6,2-3,-5-2,-7-5,-11-1,-7-3,-9 0,-7 2,-7 4,-4-3,-8 1,-7 2,-6 2,-5 2,-9 1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42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31,'18'24,"-1"2,-1-1,-2 2,0 0,-2 1,-1 0,-1 1,-2 0,-1 0,-1 1,-1 0,-2 0,0 5,21 134,-4-113,-18-56,-1 0,0 0,1 0,-1-1,1 1,-1 0,0-1,0 1,1-1,-1 0,0 1,0-1,0 0,1 0,-1 1,0-1,0 0,0 0,0 0,-1 0,1-1,0 1,0 0,-1 0,1 0,-1-1,1 1,-1 0,1-2,0 2,57-168,66-212,-107 327,-12 32</inkml:trace>
  <inkml:trace contextRef="#ctx0" brushRef="#br0" timeOffset="630.997">537 370,'-36'50,"2"1,2 1,3 2,2 1,-4 20,23-51,30-63,126-189,2 52,-150 175,0 0,1 0,-1 0,1 1,-1-1,1 0,-1 0,1 0,-1 1,1-1,0 0,0 1,-1-1,1 0,0 1,0-1,0 1,0-1,-1 1,1 0,0-1,0 1,0 0,0 0,0-1,0 1,0 0,0 0,0 0,0 0,0 0,0 1,0-1,0 0,0 0,0 1,0-1,0 0,-1 1,1-1,0 1,0-1,0 1,0 0,-1-1,1 1,0 0,-1-1,1 1,0 0,-1 0,1 0,-1-1,0 1,1 0,-1 0,1 0,-1 0,15 211,-14-210,1 0,-1 0,0 0,0 1,0-1,0 1,0-1,0 1,-1-1,1 1,-1-1,1 1,-1-1,0 1,0 0,0-1,-1 1,1-1,-1 1,1-1,-1 1,0-1,0 1,0-1,0 1,0-1,-1 0,1 0,-1 0,1 0,-1 0,0 0,0 0,0 0,0-1,0 1,0-1,0 1,-1-1,1 0,0 0,-1 0,1 0,-1-1,1 1,-2 0,-16-3,0 0,0-1,0-2,0 0,1 0,0-2,0-1,-11-6,18 9,-13-6</inkml:trace>
  <inkml:trace contextRef="#ctx0" brushRef="#br0" timeOffset="934.919">1185 115,'-38'58,"-18"23,1 8,5-6,6-13,6-13,4-12,9-8,3-6,5-4,1-1,4 0,2-5</inkml:trace>
  <inkml:trace contextRef="#ctx0" brushRef="#br0" timeOffset="1447.623">1468 314,'-272'122,"271"-121,-1-1,1 0,-1 1,1-1,-1 1,1-1,-1 1,1-1,-1 1,1 0,0 0,-1 0,1 0,0 0,0 0,0 0,0 0,0 1,0-1,0 0,0 0,0 1,1-1,-1 1,1-1,-1 1,1-1,-1 1,1-1,0 1,0-1,-1 1,1 0,1-1,-1 1,0-1,0 1,0-1,1 1,-1-1,1 1,-1-1,1 1,0-1,-1 1,1-1,0 0,0 1,0-1,0 0,0 0,0 0,1 0,-1 0,0 0,0 0,1 0,-1-1,1 1,30 6,-30-7,1-1,-1 1,1 0,0 0,-1 0,1 0,0 0,-1 1,1-1,-1 1,1-1,-1 1,1 0,-1 0,1 0,-1 0,0 1,1-1,-1 1,0-1,0 1,0 0,0 0,-1 0,1 0,0 0,-1 0,0 0,1 0,-1 1,0-1,0 1,0-1,0 1,-1-1,1 1,-1-1,1 1,-1 0,0-1,0 1,0-1,0 1,-1 1,-3 5,-1 0,0 0,0 0,-1-1,0 0,-1 0,1-1,-2 0,1 0,-1 0,-1 0,-36 36,34-31,7-8,-1 0,1 1,0-1,0 1,1 0,-1 0,1 0,0 1,1-1,-1 1,1-1,0 1,0 0,1 0,0 0,0 0,3-3,0 0,1 0,0 0,-1-1,1 0,0 1,0-1,1 0,-1 0,0-1,1 1,-1-1,1 1,-1-1,1 0,0-1,-1 1,1 0,0-1,-1 0,1 0,0 0,0-1,-1 1,1-1,0 0,4 1,225-21,-209 16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52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51,'0'1,"0"-1,0 0,0 1,0-1,0 0,0 1,0-1,0 0,0 1,0-1,0 0,0 1,1-1,-1 0,0 1,0-1,0 0,1 1,-1-1,0 0,0 0,1 1,-1-1,0 0,0 0,1 0,-1 1,0-1,1 0,-1 0,0 0,1 0,-1 0,0 0,1 0,-1 0,0 0,1 0,-1 0,0 0,1 0,-1 0,0 0,1 0,-1 0,0 0,1 0,-1 0,0 0,1 0,-1-1,0 1,0 0,1 0,-1 0,0-1,1 1,-1 0,0 0,0-1,1 1,-7 31,-9 8,-3-1,-1 0,-2-2,-1 0,-2-1,-1-2,-4 1,-82 123,106-149,0 0,1 1,0 0,1 0,0 0,0 0,1 0,0 0,1 1,-1-1,2 1,0 7,0-12,1-1,-1 1,1-1,1 0,-1 0,0 1,1-1,0 0,0 0,0 0,0-1,1 1,0-1,-1 1,1-1,0 0,1 0,-1 0,1 0,-1-1,1 1,0-1,0 0,0 0,0 0,0-1,0 1,2-1,19 3,0 0,0-2,0-2,1 0,-1-1,0-1,0-2,0 0,0-2,12-5,-20 8,-8 1,1 1,-1-2,0 1,0-1,0 0,0-1,0 0,-1-1,1 1,4-6,-7 2</inkml:trace>
  <inkml:trace contextRef="#ctx0" brushRef="#br0" timeOffset="301.775">1 305,'67'-9,"42"-4,11 1,-9 2,-15 3,-18 2,-18 8,-14 3,-10 0,-7-1,-3-1,-1-1,-6 3,-5 1</inkml:trace>
  <inkml:trace contextRef="#ctx0" brushRef="#br0" timeOffset="706.404">1468 305,'-54'6,"1"2,0 2,0 2,1 3,0 2,2 2,-5 5,51-23,0 0,0 1,0-1,0 1,0 0,0 0,0 0,0 0,1 1,-1 0,1-1,0 1,0 1,0-1,0 0,1 1,-1-1,1 1,0 0,0 0,0 0,0 0,1 0,0 0,-1 0,2 1,-1-1,0 0,1 1,0-1,0 0,0 1,1-1,-1 0,1 1,0-1,0 0,1 0,-1 0,1 0,0 0,0 0,0 0,1 0,0 1,3 0,0-1,0 1,1-1,-1 0,1 0,0-1,0 0,0 0,0-1,0 0,1 0,-1-1,1 0,-1 0,1 0,0-1,-1-1,1 1,0-1,-1 0,1-1,-1 0,0 0,0 0,2-2,21-8,-1-1,0-1,-1-2,0-1,5-6,131-103,-164 125,1 0,-1 1,0-1,1 1,-1-1,1 1,-1-1,0 1,1-1,-1 1,1-1,0 1,-1 0,1-1,-1 1,1 0,-1 0,1-1,0 1,-1 0,1 0,0 0,-1 0,1 0,0-1,-1 1,1 1,0-1,-1 0,1 0,0 0,-1 0,1 0,-1 1,1-1,0 0,-1 0,1 1,-1-1,1 0,-1 1,1-1,-1 1,1-1,-1 1,1-1,-1 1,1-1,-1 1,0-1,1 1,-1 0,0-1,0 1,1-1,-1 1,0 0,0-1,0 1,0 0,-7 43,4-33,-1 10</inkml:trace>
  <inkml:trace contextRef="#ctx0" brushRef="#br0" timeOffset="1088.88">1751 672,'148'-242,"-145"236,1-1,0 2,0-1,0 0,1 1,-1 0,1 0,1 0,-1 1,1-1,-1 1,1 1,1-1,-1 1,0 0,1 1,-1-1,2 1,-6 3,1 1,-1-1,0 1,1 0,-1 0,0 0,0 0,0 0,0 0,-1 1,1-1,-1 0,1 1,-1-1,0 1,0 0,0-1,0 1,0 0,-1 0,1 0,-1 0,0-1,0 1,0 0,0 0,0 0,-1 0,1 0,-1-1,0 1,0 0,0 0,0-1,0 1,-1 0,3 88,-1-88,1 0,0-1,-1 1,1-1,1 1,-1-1,0 0,0 1,1-1,0 0,-1 0,1 0,0 0,0 0,0 0,0-1,0 1,0 0,1-1,-1 0,0 0,1 0,-1 0,1 0,0 0,-1 0,1-1,0 1,-1-1,1 0,0 0,1 0,1-1,1 0,-1 0,0 0,0-1,0 0,0 0,0 0,0-1,-1 0,1 1,-1-2,0 1,0 0,0-1,0 0,0 0,-1 0,0 0,0-1,0 1,0-1,-1 0,0 1,0-1,1-2,3-12</inkml:trace>
  <inkml:trace contextRef="#ctx0" brushRef="#br0" timeOffset="1754.475">2682 869,'-3'2,"-1"-2,0 1,0 0,1-1,-1 0,0 1,0-2,0 1,1 0,-1-1,0 1,0-1,1 0,-1-1,1 1,-1-1,1 1,-1-1,1 0,0 0,0 0,0-1,0 1,0-1,1 0,-1 1,1-1,-1-1,1 1,0 0,0 0,1-1,-1 1,1-1,0 1,0-1,0 0,0 1,0-1,1 0,0 0,0 0,-2-29,2 1,2-1,0 1,3 0,7-29,-5 21,3-17,2 0,2 1,19-46,-26 86,0 0,1 0,0 1,1 0,1 0,0 1,1 0,1 1,0 0,1 1,0 1,1 0,0 0,14-6,-20 12,-1 1,0-1,0 1,1 0,0 0,0 1,0 0,0 1,0 0,1 0,-1 1,1 0,-1 0,2 1,-8 2,1-1,-1 1,0 1,1-1,-1 0,0 1,0-1,-1 1,1-1,0 1,-1 0,0 0,1-1,-1 1,0 0,-1 0,1 0,0 1,-1-1,0 0,0 0,0 0,0 0,0 0,0 0,-1 0,0 1,0-1,1 0,-2-1,1 1,0 0,-1 0,1 0,-1-1,0 1,-1 1,-89 167,90-170,0 1,1 0,-1 0,1 1,-1-1,1 0,0 0,0 1,0-1,0 1,0-1,0 1,1-1,-1 1,1-1,0 1,0 0,0-1,0 1,0-1,1 1,-1-1,1 1,0-1,-1 1,1-1,0 1,0-1,1 0,-1 1,0-1,1 0,0 0,-1 0,1 0,0 0,0-1,0 1,0 0,0-1,0 0,1 1,-1-1,2 1,40 11,-40-14,0 1,0 0,0 1,0-1,0 1,-1-1,1 1,0 1,0-1,-1 0,1 1,0 0,-1 0,0 0,1 0,-1 0,0 1,0-1,0 1,-1 0,1 0,-1 0,1 0,-1 0,0 1,0-1,-1 1,1-1,-1 1,1 0,-1-1,0 1,-1 0,1 0,-1 2,-4 5,0-1,-1 1,-1-1,0 0,0 0,-1-1,0 0,-1 0,1-1,-2 0,1 0,-1-1,-1 0,1 0,-1-1,-10 4,15-5,-1-1,1 0,-1 0,1 0,-1-1,0 0,-1 0,1-1,0 0,-1 0,1 0,-1-1,0 0,1 0,-1 0,0-1,0 0,1-1,-1 1,0-1,0-1,1 1,-3-2,-131-84,53 26,-64-21,122 65</inkml:trace>
  <inkml:trace contextRef="#ctx0" brushRef="#br0" timeOffset="2382.868">3416 362,'76'0,"197"-12,-185 2,0 4,85 4,-161 3</inkml:trace>
  <inkml:trace contextRef="#ctx0" brushRef="#br0" timeOffset="2638.707">3416 616,'43'4,"34"3,13-1,-4-2,-7 0,-12-2,-8-1,-9 0,-9-1,-10-1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5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114 366,'319'-17,"-281"11,1 1,0 2,1 2,-1 1,0 3,0 0,0 3,10 4,8 17,-51-21</inkml:trace>
  <inkml:trace contextRef="#ctx0" brushRef="#br0" timeOffset="264.68">1 649,'263'20,"194"-11,-215-38,-217 28</inkml:trace>
  <inkml:trace contextRef="#ctx0" brushRef="#br0" timeOffset="670.578">481 0,'28'29,"1"-1,1-2,2-1,0-1,35 18,-44-27,46 25,2-2,2-4,21 5,35 30,-124-66,-1 1,0 0,1 0,-2 0,1 1,0-1,-1 1,0 0,0 0,0 0,-1 1,0-1,0 0,0 1,0-1,-1 1,0 0,0 0,-1-1,0 1,0 0,0 0,-1 4,-4 5,0 0,-1 0,-1-1,-1 0,0 0,0-1,-2 0,0 0,0-1,-1 0,0-1,-1 0,0-1,-1 0,0-1,-1-1,0 0,-3 1,13-7,-247 130,140-78,94-40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57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82,'-5'24,"-2"27,-4 10,0 4,2-4,2-8,2-8,-3-12,1-6,0-3,3-2,1-3</inkml:trace>
  <inkml:trace contextRef="#ctx0" brushRef="#br0" timeOffset="317.343">734 111,'-30'35,"1"2,2 1,2 2,1 0,2 1,2 1,-1 10,18-48,1 0,-1 0,1 1,1-1,-1 0,1 1,-1-1,1 1,0 0,1-1,-1 1,1 0,0 0,0-1,1 1,-1 0,1-1,0 1,0 0,1-1,-1 0,1 1,0-1,0 0,1 0,-1 0,1 0,0 0,0 0,0-1,0 1,1-1,-1 0,1 0,0-1,0 1,0-1,0 1,1-1,9-1,0 0,1 0,-1-1,0-1,0-1,0 0,0-1,0 0,0-1,-1-1,1 0,-1 0,-1-2,1 0,-1 0,0-1,-1 0,1-1,-2 0,1-1,-2 0,4-5,-5 8,-1 0,0-1,0 0,-1 0,0-1,-1 0,0 0,0 0,0 0,-1-1,-1 0,0 0,0 0,-1 0,0 0,-1 0,0-1,-1 1,0-1,0 1,-1 0,-1-1,1 1,-2 0,1 0,-2 0,1 0,-1 1,-1-1,0 1,0 0,0 0,-1 1,-3-4,3 7,1-1,-1 1,0 0,-1 1,1-1,-1 1,0 1,0-1,0 1,-1 0,1 1,-1-1,1 2,-8-2,-11 4</inkml:trace>
  <inkml:trace contextRef="#ctx0" brushRef="#br0" timeOffset="602.428">1355 139,'-15'20,"0"2,1 0,2 0,0 1,1 1,2 0,0 0,-2 16,9-37,1 0,0 1,0-1,0 1,0-1,0 1,1-1,0 1,0 0,0-1,0 1,0 0,1-1,-1 1,1-1,0 1,0-1,1 1,-1-1,1 0,-1 0,1 1,0-1,0 0,0-1,1 1,-1 0,1-1,0 1,-1-1,1 0,0 0,0 0,1 0,-1 0,0-1,1 1,-1-1,0 0,1 0,0-1,-1 1,1-1,-1 1,15-5,-1 0,0-1,-1-1,0-1,0 0,0-1,-1 0,0-2,0 0,-1 0,-1-1,1-1,-2 0,0-1,0-1,-1 3,0 0,-1 0,-1-1,0 0,0-1,-1 0,-1 0,0-1,-1 0,0 0,-2-1,1 1,-2-1,0 0,0 0,-2-1,-1 11,0 0,0 0,-1 0,0 0,0 1,0-1,-1 0,1 1,-1-1,0 1,-1-1,1 1,-1 0,0 0,0 0,0 1,0-1,0 1,-1-1,0 1,0 0,-4-2,-14-7</inkml:trace>
  <inkml:trace contextRef="#ctx0" brushRef="#br0" timeOffset="850.402">0 732,'253'-48,"1"12,19 10,227-7,-393 17,-81 11</inkml:trace>
  <inkml:trace contextRef="#ctx0" brushRef="#br0" timeOffset="1330.111">199 958,'379'-82,"-372"81,1-1,1 1,-1 0,0 1,0 0,0 0,0 1,0 0,0 0,0 1,0 0,0 0,0 1,-1 0,6 3,-11-2,-1 0,0-1,0 1,0-1,-1 1,1 0,-1 0,0 0,0-1,0 1,0 0,-1 0,0-1,1 1,-1 0,-1-1,1 1,0-1,-1 1,0-1,0 0,0 0,0 0,0 0,-1 0,0 0,1-1,-1 1,0-1,0 1,-2 0,-221 199,223-199,0 1,0 0,0 0,0 0,1 0,0 0,0 0,0 1,0-1,0 1,1-1,0 1,0-1,0 1,1 0,0 0,0-1,0 1,0 0,1 0,-1-1,1 1,0 0,1-1,-1 1,1-1,0 0,0 1,0-1,1 0,0 0,-1 0,1-1,1 1,-1-1,0 1,1-1,0 0,0 0,0-1,0 1,0-1,1 0,5 1,1-1,-1-1,1 0,0 0,0-1,-1 0,1-1,0 0,0-1,-1 0,1-1,-1 0,0 0,0-1,0-1,0 1,-1-2,0 1,0-1,0-1,1-1,14-13</inkml:trace>
  <inkml:trace contextRef="#ctx0" brushRef="#br0" timeOffset="1578.721">1158 816,'-24'43,"-18"34,-1 8,2-5,7-12,10-12,10-11,6-9,4-5,9-8,3-8</inkml:trace>
  <inkml:trace contextRef="#ctx0" brushRef="#br0" timeOffset="1848.422">1553 845,'-15'9,"0"1,1 0,0 1,0 1,1 0,1 1,0 1,1 0,-10 14,19-26,0 1,0-1,0 0,0 1,1 0,-1-1,1 1,-1 0,1 0,0 0,0 0,0 0,1 0,-1 0,1 0,-1 0,1 0,0 0,0 0,1 0,-1 0,1 1,-1-1,1 0,0 0,0-1,0 1,1 0,-1 0,1 0,-1-1,1 1,0-1,0 1,0-1,0 0,1 0,-1 0,0 0,1 0,0 0,-1-1,1 1,0-1,8 2,0-1,0 0,0 0,0-1,0-1,0 0,0 0,0-1,0-1,0 0,0 0,-1-1,1-1,-1 1,0-2,0 1,0-1,0-1,-1 0,0 0,0-1,-1 0,1-1,-2 0,1 0,-1 0,0-1,-1 0,0 0,-1-1,0 0,0 0,-1 0,0-1,-1 1,2-10,-3 15,0-1,-1 0,0 0,0 1,0-1,-1 0,0 0,0 0,0 1,-1-1,0 0,0 0,0 1,-1-1,0 0,0 1,0 0,-1-1,1 1,-1 0,-1 0,1 1,-1-1,0 1,0-1,0 1,0 1,-1-1,0 0,-4-2,-89-2,68 14</inkml:trace>
  <inkml:trace contextRef="#ctx0" brushRef="#br0" timeOffset="2146.384">1638 1126,'-31'5,"2"1,-1 1,0 2,2 1,-1 1,1 1,-10 8,-44 49,80-66,0-1,1 0,-1 1,1-1,0 1,0 0,0 0,0-1,0 1,1 0,-1 0,1 0,-1 0,1-1,0 1,1 0,-1 0,0 0,1 0,-1 0,1-1,0 1,0 0,0-1,0 1,1 0,-1-1,1 1,0-1,-1 0,1 0,0 0,0 0,0 0,1 0,-1 0,10 5,1 0,0-1,0-1,0 0,1-1,0 0,-1-1,1-1,0 0,1-1,-1 0,0-1,0-1,9-1,-6 1,3 1,-1-1,0 0,0-2,-1 0,1-1,-1-1,10-5,-22 8,-1 0,1-1,0 0,-1 0,0 0,1-1,-1 0,-1 0,1 0,-1-1,1 1,-1-1,0 0,-1 0,0-1,1 1,-1-1,-1 0,1 1,-1-1,0 0,-1 0,0-1,1 0,0-21,-2 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3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1,'-106'148,"5"5,-23 60,-60 65,111-169,56-99,0-5</inkml:trace>
  <inkml:trace contextRef="#ctx0" brushRef="#br0" timeOffset="436.659">142 1,'34'57,"85"152,-84-140,-4 1,-3 2,-3 1,6 37,33 136,-36-90,-27-155,-1-12</inkml:trace>
  <inkml:trace contextRef="#ctx0" brushRef="#br0" timeOffset="767.089">933 594,'4'24,"3"17,-1 7,-1 0,-2-4,-1-4,-1-4,0-3,-1-3,-1-2,1 0,-5-6,-1-1,0-4</inkml:trace>
  <inkml:trace contextRef="#ctx0" brushRef="#br0" timeOffset="1236.4">820 594,'54'-10,"0"2,1 2,52 2,-106 4,1-1,0 1,0-1,0 1,0-1,0 1,-1 0,1 0,0 0,0 0,0 0,0 0,0 1,0-1,0 1,-1-1,1 1,0 0,0 0,-1-1,1 1,0 0,-1 1,1-1,-1 0,1 0,-1 1,0-1,0 0,1 1,-1 0,0-1,0 1,0 0,-1-1,1 1,0 0,-1 0,1 0,-1-1,1 1,-1 0,0 0,0 0,0 0,0 0,0 0,-1 0,1 0,0-1,-1 1,1 0,-1 0,0 0,0-1,0 2,-28 35,26-35,-1 0,1 0,0 0,0 1,0-1,0 1,0 0,1 0,0 0,0 0,0 0,0 1,1-1,-1 0,1 1,0-1,0 1,1 0,0-1,0 1,0-1,0 1,0 0,1-1,0 1,0-1,0 1,2 2,3 1,1 0,0 0,0-1,0 1,1-2,1 1,-1-1,1-1,0 1,0-1,0-1,6 2,28 17,-39-21,-1-1,1 0,-1 1,0 0,1 0,-1 0,0 0,0 1,0-1,-1 1,1 0,-1-1,1 1,-1 0,0 1,0-1,0 0,-1 0,1 1,-1-1,1 1,-1 0,-1-1,1 1,0 0,-1 0,0-1,0 1,0 0,0 0,0-1,-1 1,0 0,0-1,0 1,0 0,-2 3,-7 7,-1 0,0 0,-1-1,-1 0,0-1,-1 0,0-1,-1-1,0-1,0 0,-1 0,-6 4,-1-1,0-1,-1-1,0-1,0-1,-1-1,0-1,-10 0,10-17,26 0</inkml:trace>
  <inkml:trace contextRef="#ctx0" brushRef="#br0" timeOffset="1716.139">1807 622,'-24'33,"-27"36,-5 10,3-3,4-10,7-11,6-10,3-9,4-4,1-4,0-1,1-1,5 0,1-4,4-2,1-3,2-1,4-2</inkml:trace>
  <inkml:trace contextRef="#ctx0" brushRef="#br0" timeOffset="2486.319">2061 819,'-389'370,"366"-350,-6 6,1 0,1 2,2 1,0 1,2 1,-10 21,84-120,32-39,6 4,89-80,-58 85,-119 97,0 1,1-1,-1 0,1 0,-1 1,1-1,0 0,-1 1,1 0,0-1,-1 1,1 0,0 0,-1 0,1 0,0 0,-1 0,1 1,-1-1,1 0,0 1,-1 0,1-1,-1 1,1 0,-1-1,1 1,-1 0,0 0,1 0,-1 1,0-1,0 0,0 0,1 1,26 60,-16-29,86 155,-90-164,-4-15,0 0,-1 1,0-1,-1 1,0-1,-1 1,1-1,-2 1,1 0,-2 0,1-1,-2 10,-1-17,1 0,0 0,-1-1,1 1,-1 0,1-1,-1 0,0 0,1 0,-1 0,0 0,0 0,0-1,0 1,0-1,0 0,0 0,0 0,0 0,0-1,1 1,-1-1,0 1,0-1,0 0,0 0,1-1,-1 1,1 0,-1-1,1 0,-1 1,1-1,-1-1,-87-41,-1 5,-83-24,94 41,62 14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06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0 396,'413'-1,"-116"-28,-165 35,-120 0,-6 1</inkml:trace>
  <inkml:trace contextRef="#ctx0" brushRef="#br0" timeOffset="246.737">57 677,'47'-4,"41"-3,14 1,0 2,-13 0,-12 2,-14 1,-13 1,-5 0,-6 0,-5 0,-3-5,-2-1,-1 0,-6 1</inkml:trace>
  <inkml:trace contextRef="#ctx0" brushRef="#br0" timeOffset="717.922">451 0,'21'23,"1"-2,1 0,1-2,0 0,1-2,1 0,1-2,1-1,0-1,115 35,-101-37,-2 2,0 2,0 2,-1 1,-2 2,16 11,-49-29,1 0,-1 1,1-1,-1 1,0 0,0 0,0 1,-1-1,1 1,-1 0,1 0,-1 0,-1 0,1 1,-1-1,1 1,-1 0,0-1,-1 1,1 0,-1 0,0 0,0 0,-1 0,0 0,0 1,0-1,0 0,-1 0,1 0,-1 0,-1 0,1 0,-1 0,0 0,0-1,0 1,-1-1,-1 3,-21 17,-2-1,0-2,-1 0,-2-2,0-1,-1-1,0-2,-7 1,-38 21,13-6,-97 61,140-71,9-1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09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1349,'-8'-70,"3"0,3-1,3 1,3 0,3 0,3 0,12-34,-12 51,2 1,3 0,1 1,3 0,3 2,1 0,2 2,3 1,1 1,3 1,1 2,2 1,2 2,11-7,-46 44,2-2,2-1,-1 1,0 0,1 0,0 0,0 1,0 0,0 0,0 0,1 1,-1 0,1 1,6-2,-11 4,0 0,0 0,0 0,-1 1,1-1,-1 0,1 1,-1-1,1 1,-1-1,0 1,0 0,0 0,0-1,0 1,0 0,0 0,-1 0,1 0,0 0,-1 0,0 0,0 0,1 0,-1 0,0 1,-1-1,1 0,0 0,-1 0,1 0,-1 0,1 0,-1 0,0 0,0-1,0 1,0 0,0 0,0-1,-2 2,-110 200,111-202,0 1,0 1,0-1,1 0,-1 0,0 1,1-1,0 1,-1-1,1 1,0 0,0-1,1 1,-1 0,1 0,-1-1,1 1,0 0,0 0,0 0,0 0,0 0,1-1,-1 1,1 0,0 0,0-1,0 1,0 0,1-1,-1 1,0-1,1 0,0 1,0-1,0 0,0 0,0 0,0 0,0 0,0-1,1 1,1 0,12 2,-1-1,1 0,0-2,0 0,0 0,0-2,0 0,2-1,53 0,14 17,-83-14,0 0,1 0,-1 0,0 0,0 0,0 1,1-1,-1 0,-1 1,1 0,0 0,0-1,-1 1,1 0,-1 0,1 0,-1 1,0-1,0 0,0 0,0 1,0-1,-1 1,1-1,-1 0,1 1,-1-1,0 1,0-1,0 1,0-1,-1 2,-4 8,0-1,0 0,-2 0,1 0,-1-1,-1 0,0 0,0-1,-1 0,0-1,0 0,-1 0,0-1,-1 0,1 0,-1-2,-1 1,-3 0,-6 5,-1-2,0 0,0-2,-1 0,0-2,-1 0,1-2,-1 0,1-2,-1 0,0-2,1-1,-1 0,1-2,-12-4,22 6,-35-7,0-2,1-2,1-2,0-2,-7-6,48 21,0 0,0-1,0 0,0 1,0-2,1 1,0-1,-1 1,1-1,1 0,-1-1,0 1,1-1,0 1,0-1,1 0,-1 0,1 0,0-1,0 1,1 0,-1-1,1 1,1-1,-1 1,1-1,0 0,0 1,0-1,1 1,0-1,0 1,1-1,-1 1,3-4,9-13,-1 3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09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0,'555'0,"-543"0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0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27,'39'4,"26"-2,8-2,-4-2,-9 1,-5-5,-8-2,-6 1,-5 2,-10 1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11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536 480,'-1'11,"-1"0,0 0,-1-1,-1 1,0 0,0-1,-1 0,0 0,-2 3,-7 13,-264 491,275-511,-60 159,62-158,-1-1,2 1,-1-1,1 1,0-1,0 1,1-1,0 1,0-1,0 1,1-1,0 0,1 1,-1-1,1 0,0-1,0 1,1-1,0 1,0-1,0 0,0 0,1-1,0 1,2 1,8 2,0-1,0-1,0 0,1-1,0 0,0-2,0 0,0 0,0-2,1 0,-1-1,1 0,-1-1,0-1,2-1,41 0,-35 3,-10 1,0-1,-1 0,1 0,0-2,0 0,-1 0,1-1,-1-1,0 0,0-1,0 0,-1-1,9-5,2-31,-22 20</inkml:trace>
  <inkml:trace contextRef="#ctx0" brushRef="#br0" timeOffset="251.423">1 902,'43'0,"43"5,17 1,4 1,-5-2,-11-2,-16-1,-11-1,-7 0,-9-1,-7 0,-11-1</inkml:trace>
  <inkml:trace contextRef="#ctx0" brushRef="#br0" timeOffset="637.194">1468 987,'-100'41,"3"4,1 4,-54 39,134-78,0 0,0 1,1 1,1 0,0 1,1 1,0 0,1 1,0 0,1 1,-2 6,12-20,0 1,0 0,0-1,0 1,0 0,1 0,-1 0,1-1,0 1,0 0,0 0,0 0,0 0,1 0,-1-1,1 1,0 0,0 0,0-1,0 1,0-1,1 1,-1-1,1 1,0-1,-1 0,1 0,0 1,0-2,1 1,-1 0,0 0,1-1,-1 1,1-1,-1 0,1 1,-1-1,1 0,0-1,0 1,-1 0,1-1,0 0,0 0,0 0,0 0,0 0,1 0,14 0,0 0,-1 0,1-2,0 0,-1-1,1-1,-1-1,0 0,0-1,-1-1,1 0,-2-2,11-6,17-13,-1-2,-2-2,-1-1,4-7,61-69,-104 108,1 0,0-1,-1 1,1 0,0 0,0 0,0-1,0 1,0 0,0 0,0 0,1 1,-1-1,0 0,0 0,1 1,-1-1,0 1,1-1,-1 1,1-1,-1 1,1 0,-1 0,1 0,-1 0,1 0,-1 0,1 0,-1 0,0 1,1-1,-1 0,1 1,-1-1,0 1,1 0,-1-1,0 1,0 0,1 0,-1 0,0 0,0 0,0 0,0 0,0 0,0 0,-1 1,1-1,18 135,0-87,-10-30</inkml:trace>
  <inkml:trace contextRef="#ctx0" brushRef="#br0" timeOffset="1016.972">1723 1467,'279'-397,"-237"351,-41 71,-5-4,1 1,0 0,2-1,0 1,2 0,2 20,-2-35,0-1,1 0,0 1,0-1,0 0,1 0,0 0,0 0,1-1,-1 1,1-1,0 0,1 0,-1 0,1 0,0-1,0 0,0 0,1 0,-1-1,1 0,0 0,0 0,6 1,-4-2,0 0,0-1,-1 0,1 0,0-1,0 0,0 0,0-1,0 0,0 0,-1-1,1 0,0 0,-1-1,0 0,1-1,-1 1,0-1,-1-1,1 1,-1-1,5-4,2-3,0 0,0-1,-1-1,-1 0,-1 0,0-1,0 0,-2-1,6-12,-5 4,-1 2</inkml:trace>
  <inkml:trace contextRef="#ctx0" brushRef="#br0" timeOffset="1347.547">2287 535,'33'0,"26"0,8 0,-3 0,-8 0,-13 0</inkml:trace>
  <inkml:trace contextRef="#ctx0" brushRef="#br0" timeOffset="1602.141">2935 366,'-4'29,"-8"28,0 10,1-2,3-7,2-9,2-7,-2-12,-1-6,2-6</inkml:trace>
  <inkml:trace contextRef="#ctx0" brushRef="#br0" timeOffset="2487.081">3698 197,'-28'0,"-11"-1,24 0,-1 0,1 0,0 2,0 0,0 0,0 2,0 0,0 0,1 2,-1 0,1 0,0 1,-1 2,8 0,0 1,1 0,0 0,1 1,0 0,0 0,1 0,1 0,-1 0,2 1,-1 0,2-1,-1 1,1 0,1 11,-6 290,9-219,-5-1,-3 1,-10 38,-7-28,-5-2,-4-1,-26 55,48-132,-2 0,1 0,2 1,0 0,2 0,0 1,2 0,1 0,0 0,2 13,1-36,0 1,0-1,1 0,-1 0,1 1,-1-1,1 0,0 0,0 1,0-1,0 0,0 0,0 0,1 0,-1-1,1 1,-1 0,1 0,0-1,-1 1,1-1,0 0,0 1,0-1,0 0,0 0,1 0,-1-1,0 1,0 0,1-1,-1 1,0-1,2 0,85-12,-60 6,199-16,-204 16</inkml:trace>
  <inkml:trace contextRef="#ctx0" brushRef="#br0" timeOffset="2818.33">4177 507,'-10'29,"-7"29,-2 9,4-2,3-8,4-8,4-12</inkml:trace>
  <inkml:trace contextRef="#ctx0" brushRef="#br0" timeOffset="3098.399">4629 507,'-32'24,"0"1,2 1,0 2,2 0,2 3,0 0,-17 29,41-57,-1 0,1 1,0-1,-1 1,2 0,-1-1,0 1,1 0,0 0,0 0,0 0,0 0,1 0,-1 1,1-1,0 0,0 0,1 0,-1 0,1 0,0 0,0 0,0 0,1 0,-1 0,1 0,0 0,0-1,0 1,1-1,-1 0,1 0,0 1,2 0,3 1,1 0,-1-1,1 0,0 0,0-1,0 0,0-1,1 0,-1-1,1 0,-1 0,1-1,0 0,-1-1,1 0,-1 0,1-1,-1 0,0-1,8-3,-3 1,0 0,0-2,0 1,-1-2,0 0,-1-1,0 0,0 0,-1-1,0-1,0 0,7-12,-14 18,0 0,0-1,-1 1,1-1,-2 0,1 0,-1 0,1-1,-2 1,1 0,-1-1,0 1,0-1,-1 0,0 1,0-1,0 1,-1-1,0 1,0-1,-1 1,0-1,0 1,0 0,-1 0,0 0,0 0,-1 1,1-1,-1 1,0 0,-1 0,1 0,-1 1,0-1,-3-1,-14-6,1 1</inkml:trace>
  <inkml:trace contextRef="#ctx0" brushRef="#br0" timeOffset="3398.723">5080 592,'-6'8,"0"2,0-1,1 1,0 0,0 0,1 0,1 0,0 1,0 0,1 0,0-1,1 1,0 0,1 0,0 0,1 1,0-2,0 1,3 6,-2-13,0-1,1 1,-1-1,1 1,0-1,0 0,0 0,0 0,1 0,-1 0,1-1,0 0,-1 0,1 0,0 0,0 0,1-1,-1 0,0 0,0 0,1 0,-1-1,0 1,1-1,-1 0,1-1,6 1,0 0,-1-1,1-1,0 1,-1-2,1 0,-1 0,0-1,0 0,2-1,117-91,-125 92,1-1,-1 1,0-1,-1-1,1 1,-1 0,0-1,0 0,-1 0,1 1,-2-1,1-1,0 1,-1 0,0 0,-1-1,1 1,-1 0,-1-1,1 1,-1 0,0 0,-2-7,0 7,0 0,-1 1,1-1,-1 1,0 0,-1 0,0 0,1 1,-1-1,-1 1,1 0,-1 1,1-1,-1 1,0 0,0 1,0-1,-1 1,1 0,0 1,-2-1,-4-1,-18-8</inkml:trace>
  <inkml:trace contextRef="#ctx0" brushRef="#br0" timeOffset="3679.482">3980 1212,'130'-33,"1"5,74-3,432-42,-464 43,-149 27</inkml:trace>
  <inkml:trace contextRef="#ctx0" brushRef="#br0" timeOffset="4129.837">3923 1467,'124'-36,"2"5,8 5,59 3,-192 22,0 1,0 0,0 0,0 0,0 0,0 0,0 0,0 0,1 0,-1 0,0 0,0 1,0-1,0 0,0 1,0-1,0 1,0-1,0 1,0-1,0 1,-1 0,1-1,0 1,0 0,-1 0,1 0,0 0,-1 0,1-1,-1 1,1 0,-1 0,1 0,-1 1,0-1,1 0,-1 0,0 0,0 0,0 0,0 0,0 0,0 0,0 0,0 0,0 1,-1-1,1 0,0 0,-1 0,1 0,-1 0,1 0,-1 0,0-1,1 1,-1 0,0 0,1 0,-1 0,0-1,0 1,0 0,0-1,0 1,0-1,-156 140,115-107,36-29,0 0,0 0,0 1,1 0,0 0,0 1,0-1,0 1,1 0,0 1,0-1,1 1,-1-1,2 1,-1 0,1 0,0 1,0-1,1 0,0 0,0 1,1 3,3-6,1 0,0 0,0 0,0-1,1 0,-1 0,1 0,0 0,0-1,0 1,1-2,-1 1,1 0,0-1,0 0,0 0,0-1,0 0,0 0,0 0,0-1,0 0,1 0,1 0,6-1,0 1,0-2,0 0,0 0,0-2,-1 1,1-2,-1 0,0 0,-1-1,1-1,-1-1,13-6</inkml:trace>
  <inkml:trace contextRef="#ctx0" brushRef="#br0" timeOffset="4384.626">4967 1298,'-28'43,"-16"29,-3 6,5-4,6-16,8-12,14-14,9-13</inkml:trace>
  <inkml:trace contextRef="#ctx0" brushRef="#br0" timeOffset="4682.109">5420 1298,'-1'-1,"1"1,-1 0,1 0,0-1,-1 1,1 0,0-1,-1 1,1 0,0-1,0 1,-1-1,1 1,0 0,0-1,0 1,0-1,-1 1,1-1,0 1,0-1,0 1,-4 2,-9 4,0 1,0 1,0 0,1 0,0 1,1 1,0 0,0 0,1 1,1 1,-1-1,2 2,0-1,0 1,1 0,1 1,0-1,1 3,4-12,1 0,0 0,0 0,0 1,0-1,1 0,-1 0,1 0,0 0,1 0,-1 0,1 0,-1-1,1 1,0 0,1-1,-1 0,1 1,-1-1,1 0,0 0,0 0,0-1,0 1,1-1,-1 0,1 1,0-2,-1 1,1 0,0-1,0 0,0 1,1-1,7 2,1 0,0-1,0-1,0 0,0 0,0-1,0-1,0 0,-1-1,8-1,-9-1,1 0,-1-1,0 0,0-1,0 0,-1 0,0-1,0-1,-1 1,0-2,0 1,-1-1,0-1,0 1,3-8,-8 13,0-1,0 0,0 0,0 0,-1 0,0 0,0-1,0 1,-1-1,0 1,0-1,0 1,-1-1,0 0,0 0,0 1,-1-1,0 1,0-1,0 0,-1 1,0 0,0-1,0 1,0 0,-1 0,0 0,0 0,-1 1,1-1,-1 1,0 0,-4-4,-43-22,26 22</inkml:trace>
  <inkml:trace contextRef="#ctx0" brushRef="#br0" timeOffset="5035.492">5391 1665,'-15'3,"0"1,0 1,0 0,1 1,0 1,0 0,1 1,0 1,0 0,1 0,0 1,0 1,-2 4,12-13,0 1,0 0,1 0,-1 0,1-1,0 1,0 1,0-1,0 0,0 0,1 0,-1 0,1 1,0-1,0 0,0 0,1 0,-1 1,1-1,-1 0,1 0,0 0,0 0,1 0,-1 0,1 0,-1 0,1-1,0 1,0 0,0-1,0 0,1 1,-1-1,1 0,-1 0,1 0,0-1,-1 1,1-1,0 1,0-1,0 0,0 0,1 0,-1-1,0 1,0-1,0 0,1 1,-1-2,0 1,0 0,14 3,-1-2,0 1,1-2,-1 0,0-1,1-1,-1 0,0-2,0 1,0-2,-1 0,1-1,-1 0,-1-2,1 1,-1-2,0 0,-1-1,0 0,-1-1,0 0,-1-1,0 0,-1-1,0 0,2-4,-10 14,-1-1,1 0,0 0,-1 0,0 0,0 0,0 0,0 0,-1-1,1 1,-1 0,0 0,-1 0,1-1,-1 1,1 0,-1 0,-1 0,1 0,0 0,-1 0,0 0,0 1,0-1,-1 1,-1-3,-13-13</inkml:trace>
  <inkml:trace contextRef="#ctx0" brushRef="#br0" timeOffset="5814.011">5730 56,'97'-20,"0"4,1 5,14 3,-108 7,68 4,-70-3,0 1,-1-1,1 1,0 0,-1-1,1 1,0 0,-1 0,1 0,-1 0,1 0,-1 0,0 0,0 0,1 1,-1-1,0 1,0-1,0 1,0-1,0 1,-1-1,1 1,0 0,-1-1,1 1,-1 0,0 0,0-1,1 1,-1 0,0 0,0 0,-1-1,1 1,0 0,-1 0,-46 103,19-56,10 2,2 0,3 1,1 0,3 1,2 0,3 1,2-1,2 1,7 47,-5 16,8 53,-3 78,-61 153,-3-143,14-70,41-186,0 0,-1 0,1-1,-1 1,1 0,-1-1,0 1,1-1,-1 0,0 0,0 0,0-1,0 1,0-1,0 1,0-1,0 0,0 0,0 0,0-1,0 1,0-1,0 1,0-1,0 0,-10-1,-176 22,160-18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6:27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1665,'-14'-19,"1"-1,1 0,0-1,2 0,0-1,1 0,2-1,0 0,1 0,0-11,5 28,-8-32,3 0,1 0,1-1,3 0,1 0,2 1,1-1,2 1,2-1,2 2,1-1,2 1,1 1,2 0,1 1,17-25,18-18,3 3,4 2,2 3,4 2,2 3,4 3,38-24,-77 59,1 3,1 0,1 2,1 2,1 1,18-6,-53 24,0 0,1 0,0 0,-1 1,1-1,-1 0,1 0,0 1,0-1,-1 1,1 0,0-1,0 1,-1 0,1 0,0 0,0 0,0 1,-1-1,1 0,0 1,0-1,-1 1,1 0,0-1,-1 1,1 0,-1 0,1 0,-1 0,1 0,-1 1,0-1,1 0,-1 1,0-1,0 0,0 1,0 0,0-1,-1 1,1-1,0 1,-1 0,1 0,-1-1,0 1,1 0,-1 1,-1 11,-1 0,-1-1,0 0,-1 1,0-1,-1 0,0-1,-1 1,-1-1,0 0,-3 7,-161 255,86-150,84-123,-35 71,36-71,-1 1,0 0,1 0,0 0,0 0,-1 0,1 0,0 0,0 0,1-1,-1 1,0 0,1 0,-1 0,1 0,-1 0,1-1,0 1,0 0,0 0,0-1,0 1,0-1,0 1,1-1,-1 0,1 1,-1-1,1 0,-1 0,1 0,-1 0,1 0,0 0,0 0,0-1,-1 1,3 0,16 3,0-1,0-1,0-1,1-1,-1 0,0-2,0 0,18-5,-9 3,227-39,-254 42,1 0,-1 1,1-1,-1 1,1-1,-1 1,1 0,0 0,-1 0,1 0,-1 0,1 1,-1-1,1 1,-1 0,1 0,-1-1,0 2,1-1,-1 0,0 0,0 1,0-1,0 1,0 0,0-1,0 1,-1 0,1 0,-1 0,1 1,-1-1,0 0,0 0,0 1,0-1,0 1,0-1,-1 0,1 1,-1 0,0-1,1 1,-1-1,0 1,-1-1,1 1,0-1,-1 1,0-1,0 2,-9 14,-1-1,0-1,-2 0,0 0,0-1,-2-1,0-1,0 0,-1 0,-1-2,-15 9,-34 21,-2-3,-1-3,-2-4,-52 16,91-33,-1-2,0-2,-1-1,0-1,-1-2,1-1,-1-2,0-1,0-2,0-2,0-1,1-1,-1-2,1-2,0-1,1-1,0-2,-1-2,15 3,1 0,0-2,0 0,2-1,-1 0,2-2,0 0,1 0,1-1,0-1,1 0,1-1,1 0,0-1,2 0,-5-17,5-37,10 45</inkml:trace>
  <inkml:trace contextRef="#ctx0" brushRef="#br0" timeOffset="375.752">1852 452,'108'1,"262"-13,-296 2,0 4,0 2,0 4,2 3,-53 2,-6 1</inkml:trace>
  <inkml:trace contextRef="#ctx0" brushRef="#br0" timeOffset="627.693">1795 818,'48'5,"50"6,17 2,-1-2,-5-3,-12-2,-13-3,-16-1,-19-2</inkml:trace>
  <inkml:trace contextRef="#ctx0" brushRef="#br0" timeOffset="1131.954">3122 396,'48'-37,"1"2,1 2,2 3,1 2,1 2,1 3,46-13,-66 22,1 2,0 1,1 2,0 1,0 2,0 2,1 1,0 2,-1 1,1 3,14 2,-47-4,1-1,-1 1,0 0,0 0,1 0,-1 1,0 0,0 0,-1 0,1 1,0 0,-1 0,1 0,-1 0,0 0,0 1,0 0,-1 0,1 0,-1 0,0 1,0-1,-1 1,1 0,-1 0,0 0,0 0,-1 0,1 0,-1 0,0 0,-1 1,1-1,-1 0,0 1,0-1,-1 1,0 0,-8 15,-2 0,0-1,-2-1,0 0,-1 0,-1-1,0-1,-1-1,-1 0,-10 6,-405 303,341-232,89-91,0 1,0 0,0-1,1 1,-1 0,1 0,0 0,-1 0,2 0,-1 0,0 0,0 0,1 0,0 1,0-1,0 0,0 0,0 1,0-1,1 0,0 0,0 0,-1 0,2 0,-1 0,0 0,1 0,-1 0,1-1,0 1,0 0,0-1,0 1,0-1,1 0,-1 0,3 2,12 4,0 0,0-1,1-1,-1 0,1-2,1 0,-1-1,0-1,1 0,-1-2,1 0,0-1,-1-1,0 0,1-1,-1-2,0 0,8-3,8-3</inkml:trace>
  <inkml:trace contextRef="#ctx0" brushRef="#br0" timeOffset="1429.945">4928 113,'-43'8,"-1"2,1 2,1 1,0 3,1 1,-33 19,46-23,0 1,0 1,1 1,1 2,1 0,0 2,2 1,-11 12,31-29,0 0,1 0,-1 0,1 0,0 1,0-1,1 1,-1-1,1 1,0 0,1 0,-1-1,1 1,-1 0,2 0,-1 0,0 0,1-1,0 1,0 0,0 0,1-1,0 1,-1-1,2 0,-1 1,0-1,1 0,0 0,0 0,0-1,0 1,1-1,-1 0,1 1,0-2,0 1,0 0,0-1,1 0,-1 0,36 20,0-3,1-1,1-2,1-2,20 3,80 29,-138-46,0 1,0 0,0 1,0-1,0 1,-1 0,1 0,-1 0,1 0,-1 1,0 0,1 0,-1 0,-1 1,1-1,-1 1,1 0,-1 0,0 0,0 0,-1 0,1 1,-1 0,0-1,0 1,-1 0,1 0,-1 0,0 0,0 0,-1 0,0 0,1 0,-2 0,1 4,-10 7,0 1,-1-1,-1-1,0 0,-1-1,0 0,-1-1,-1-1,0 0,-1-1,-9 5,-4 3,0-2,-2-1,0-1,-1-1,0-2,-4-1,-21-1,34-8</inkml:trace>
  <inkml:trace contextRef="#ctx0" brushRef="#br0" timeOffset="1677.326">4674 198,'39'-20,"31"-10,13 0,-1 4,-7 7,-10 12,-11 6,-11 9,-8 3,-9 0</inkml:trace>
  <inkml:trace contextRef="#ctx0" brushRef="#br0" timeOffset="1907.554">5662 29,'-17'20,"0"1,2 0,0 1,1 1,2 0,0 1,2 0,0 1,-5 23,14-44,0 0,0 0,0 0,0-1,1 1,0 0,0 0,0 0,0 0,0 0,1 0,0 0,0 0,0-1,0 1,0 0,1-1,0 1,0-1,0 1,0-1,0 0,1 0,-1 0,1 0,0 0,0-1,0 1,0-1,0 0,1 0,-1 0,1 0,-1 0,1-1,0 0,0 0,-1 0,4 0,5 0,0-1,0 0,0-1,0-1,-1 0,1-1,0 0,-1 0,1-1,-1-1,0 0,0 0,-1-1,0-1,0 0,0 0,-1-1,0 0,-1 0,1-1,-2 0,1-1,-1 0,-1 0,0 0,0-1,-1 0,0 0,-1 0,0-1,-1 1,-1-1,1 0,-2 0,0 0,0 0,-1-8,-1 16,-1-1,1 1,0-1,-1 1,0 0,0 0,-1 0,1 0,-1 0,0 1,0-1,0 1,0 0,0 0,-1 0,1 0,-1 0,0 1,0 0,0-1,0 2,-1-1,1 0,0 1,-1 0,1 0,-1 0,1 0,-1 1,1 0,-1 0,1 0,-1 0,0 1,1 0,-1 0,-26 3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6:26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29 536,'104'-26,"0"5,2 5,74-1,286 11,-267 8,-175-2</inkml:trace>
  <inkml:trace contextRef="#ctx0" brushRef="#br0" timeOffset="250.338">1 790,'0'0</inkml:trace>
  <inkml:trace contextRef="#ctx0" brushRef="#br0" timeOffset="500.637">29 819,'360'5,"-249"-7,553-31,-615 39,-32 0</inkml:trace>
  <inkml:trace contextRef="#ctx0" brushRef="#br0" timeOffset="867.61">509 1,'536'278,"-198"-110,-332-166,0 0,0 0,-1 1,1-1,-1 1,1 1,-1-1,0 1,0-1,-1 1,1 1,-1-1,0 1,0 0,0 0,-1 0,1 0,-1 0,-1 1,1 0,-1-1,0 1,0 0,-1 0,1 0,-1 0,-1 1,1-1,-1 0,0 0,-1 0,1 0,-1 1,0-1,-1 1,-16 21,-1 0,-2-2,0 0,-2-1,-8 6,16-16,-61 57,-2-4,-4-3,-3-3,-2-5,-51 24,107-64,4-5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4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0 167,'10'-7,"1"0,-1 1,1 0,1 1,-1 0,1 1,-1 0,1 1,0 0,1 1,-1 0,0 1,0 0,1 1,-1 1,1 0,-1 0,0 2,0-1,0 1,7 4,17-1,211 26,554-32,-742-1,143 13,-5 23,-148-28,1-2,-1-2,1-3,46-5,109-23,424 28,-158 0,-183-29,563 30,-625-2,-57-26,255 26,-255 29,286-26,-284 22,96 8,-16-5,102-27,-129-28,341 28,-368-28,134 17,-219 0,0 4,46 7,125-27,-93 9,36 6,-85-13,84-6,142 31,-198-27,311 26,-339-10,-125 7,-11 2,1 0,-1 1,1-1,0 1,0 0,0 1,-1-1,1 1,0 0,0 1,0-1,0 1,-1 0,1 1,0-1,-1 1,6 3,1 6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5:57:17.2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1 199,'29'-18,"-10"5,0 1,0 1,1 0,1 2,0 0,0 1,0 2,1 0,0 1,0 1,7 0,167-18,115-9,-29 2,0 30,-84 27,282-27,564-1,-847-29,283 29,-28 0,-397 5,-31 1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0 113,'1'-1,"0"0,0 0,0 0,0 0,0 1,0-1,1 0,-1 1,0-1,0 1,0-1,1 1,-1 0,0-1,1 1,-1 0,0 0,0 0,1 0,-1 0,0 0,1 0,-1 1,0-1,1 0,-1 1,0-1,0 1,0-1,1 1,-1 0,0-1,0 1,0 0,0 0,0 0,0 0,0 0,-1 0,1 0,0 0,0 0,-1 0,1 1,10 14,0 1,-2-1,0 2,-1 0,0 0,-2 0,0 1,-1 0,2 16,-6-28,21 81,-4 1,-4 1,0 53,-14-128,0 0,2 0,0 0,0 0,2 0,0-1,0 1,2-1,-1 0,3 1,-8-14,0 0,1 1,0-1,-1 0,1 0,0 0,-1 1,1-1,0 0,0 0,0 0,0 0,0-1,0 1,0 0,1 0,-1 0,0-1,0 1,0-1,1 1,-1-1,0 0,1 1,-1-1,0 0,1 0,-1 0,1 0,-1 0,0 0,1 0,-1 0,0-1,1 1,-1 0,0-1,0 1,1-1,-1 0,0 1,0-1,0 0,0 0,1 0,-1 1,-1-1,1 0,0-1,0 1,39-60,-20 9,-2-1,-3 0,-1-1,4-54,1 9,51-236,-48 253,-21 82,-1-1,0 1,0-1,1 1,-1 0,0-1,1 1,-1 0,1-1,-1 1,0 0,1 0,-1-1,1 1,-1 0,1 0,-1 0,0 0,1-1,-1 1,1 0,-1 0,1 0,-1 0,1 0,-1 0,1 0,-1 0,1 1,-1-1,1 0,-1 0,1 0,-1 0,0 1,1-1,-1 0,1 0,-1 1,0-1,1 0,-1 1,0-1,1 0,-1 1,0-1,1 1,-1-1,0 0,0 1,1-1,-1 1,0-1,0 1,0-1,0 1,0-1,0 1,7 12</inkml:trace>
  <inkml:trace contextRef="#ctx0" brushRef="#br0" timeOffset="667.222">677 620,'-28'26,"1"2,0 0,2 2,2 0,1 2,1 0,1 2,-8 22,21-42,9-25,8-26,8-2,1 1,3 1,0 1,3 1,1 1,2 0,116-110,-144 143,1 0,-1 0,1 0,-1 0,1 0,0 0,0 0,0 0,-1 0,1 0,0 1,0-1,0 0,0 0,0 1,0-1,0 1,1-1,-1 1,0 0,0-1,0 1,0 0,1 0,-1-1,0 1,0 0,1 0,-1 1,0-1,0 0,0 0,1 0,-1 1,0-1,0 1,0-1,0 1,0-1,0 1,0 0,0 0,0-1,0 1,0 0,0 0,0 0,-1 0,1 0,0 0,-1 0,1 0,5 141,-9-91,2 194,-37-277,33 28,-9-10,-1 1,0 1,-1 0,0 1,-1 0,0 2,-1 0,1 1,-2 0,1 2,-10-2,4 4</inkml:trace>
  <inkml:trace contextRef="#ctx0" brushRef="#br0" timeOffset="945.023">1298 480,'-29'33,"-14"16,-4 10,0-1,4-6,4-6,4-2,4-3,6-4,3-4,1-7,3-3,0-1,4 1,4 1,3-4</inkml:trace>
  <inkml:trace contextRef="#ctx0" brushRef="#br0" timeOffset="1430.601">1581 705,'-12'-4,"-1"2,0-1,0 2,1 0,-1 0,0 1,0 1,0 0,1 1,-1 0,0 1,1 0,0 1,0 0,0 1,0 1,1 0,-1 0,2 1,-7 6,-4-2,-69 58,90-69,-1 1,0 0,1-1,-1 1,1 0,-1-1,1 1,-1 0,1 0,0 0,-1-1,1 1,0 0,0 0,-1 0,1 0,0-1,0 1,0 0,0 0,0 0,0 0,0 0,1 0,-1-1,0 1,0 0,1 0,-1 0,0-1,1 1,-1 0,1 0,-1-1,1 1,-1 0,1-1,0 1,-1 0,1-1,0 1,-1-1,1 1,0-1,0 0,-1 1,1-1,0 0,0 1,0-1,0 0,-1 0,1 0,1 0,56 7,-45-7,69 20,-81-19,1-1,-1 1,1-1,0 1,-1 0,1-1,-1 1,0 0,1 0,-1 0,0 0,1 0,-1 1,0-1,0 0,0 0,0 1,0-1,0 1,0-1,-1 1,1-1,-1 1,1 0,-1-1,1 1,-1 0,0-1,0 1,0 0,0-1,0 1,0 0,0-1,0 1,-1 0,1-1,-1 1,1-1,-1 1,0-1,0 1,1-1,-1 1,0-1,0 1,-1-1,-83 63,52-45,26-15,-48 38,54-41,0 0,0-1,0 1,0 0,0 0,0 0,0 0,1 0,-1 1,0-1,1 0,-1 0,1 0,-1 0,1 1,0-1,0 0,-1 0,1 1,0-1,0 0,0 1,0-1,0 0,1 1,-1-1,0 0,0 0,1 1,-1-1,1 0,-1 0,1 0,0 0,-1 0,1 0,0 0,0 0,0 0,0 0,0 0,0 0,0 0,0-1,0 1,1 0,5 2,1-1,-1 0,1 0,0 0,-1-1,1 0,0-1,0 0,0 0,0-1,0 1,-1-2,1 1,0-1,-1 0,7-4,44-5,-35 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1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83 712,'-24'33,"-3"12,7-2,8-8</inkml:trace>
  <inkml:trace contextRef="#ctx0" brushRef="#br0" timeOffset="337.311">534 261,'-25'15,"0"2,1 0,1 2,0 1,2 0,0 2,-8 12,26-32,1 1,0-1,0 0,0 0,1 1,-1-1,1 1,-1 0,1-1,0 1,0 0,0 0,0 0,0 0,1 0,-1 0,1 0,0-1,0 2,0-1,0-1,1 1,-1 0,1 0,-1 0,1 0,0 0,0 0,1-1,-1 1,1 0,-1-1,1 1,0-1,0 0,0 1,0-1,0 0,0 0,1 0,1 1,208 72,-205-72,0 0,-1 1,0-1,0 1,0 1,0-1,-1 1,1 0,-1 0,-1 0,1 1,-1 0,0 0,0 0,0 0,-1 1,0 0,0-1,-1 1,0 0,0 0,-1 0,0 0,0 1,0-1,-1 0,0 0,-1 1,1-1,-1 0,-1 0,0 0,-2 7,-1-5,0 0,-1-1,0 1,0-1,-1 0,0-1,-1 1,0-1,0-1,0 0,-1 0,0 0,0-1,0-1,0 0,-1 0,0 0,0-1,0-1,0 0,-1 0,1-1,-6 0,-25-21,28 5</inkml:trace>
  <inkml:trace contextRef="#ctx0" brushRef="#br0" timeOffset="588.906">505 204,'48'-19,"50"-16,22-3,1 7,-12 2,-13 7,-15 7,-10 6,-14 5,-10 2,-15 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9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1,'4'0,"22"0,11 0,3 0,1 0,2 0,-1 0,1 0,-1 0,-3 0,1 0,-1 0,-2 0,-3 0,-3 0,-1 0,-6 0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19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0 141,'1'0,"-1"0,0 0,0 0,1 0,-1 0,0 0,0 0,1 0,-1 0,0 0,0 0,1 0,-1 0,0 0,0 0,1 0,-1 0,0-1,0 1,1 0,-1 0,0 0,0 0,0 0,1-1,-1 1,0 0,0 0,0 0,0-1,1 1,-1 0,0 0,0 0,0-1,0 1,0 0,0 0,0-1,0 1,0 0,0-1,0 1,0 0,0 0,0-1,0 1,0 0,0 0,0-1,0 1,0 0,0 0,0-1,0 1,0 0,-1 0,1 0,0-1,0 1,0 0,0 0,-1 0,36 4,-21-2,36 0,1-2,-1-2,1-2,13-6,154-3,-144-2,-113 3,-112-27,116 11,29 12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1 103,'16'-9,"1"1,0 0,1 1,0 1,0 1,0 1,0 0,1 1,0 1,-1 1,1 1,0 0,32-2,90-22,-28 4,-99 23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17,'29'-4,"14"-3,4 1,0 6,-4 3,-4 1,-4 0,-4-1,-1-1,-2-1,0 0,-1-1,-4 0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4:24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1 187,'209'-20,"2"10,129 12,-443-24,-42-13,127 26</inkml:trace>
  <inkml:trace contextRef="#ctx0" brushRef="#br0" timeOffset="-2083.412">283 413,'29'42,"-1"1,-3 1,-2 1,-1 1,-3 1,-1 1,120 461,-123-481,-15-28,0 1,0-1,1 0,-1 1,0-1,0 0,1 1,-1-1,0 0,1 1,-1-1,0 0,1 0,-1 0,0 1,1-1,-1 0,1 0,-1 0,0 0,1 0,-1 1,1-1,-1 0,0 0,1 0,-1 0,1 0,-1-1,0 1,1 0,-1 0,1 0,-1 0,0 0,1 0,-1-1,1 1,-1 0,0 0,1-1,-1 1,0 0,1 0,-1-1,0 1,0 0,1-1,-1 1,0 0,0-1,0 1,0-1,1 1,-1 0,0-1,0 1,0-1,0 1,0 0,0-1,0 1,0-1,0 1,0-1,0 1,0 0,0-1,-1 1,13-128,-8 96,10-85,6-1,12-29,44-105,-52 219,-15 28</inkml:trace>
  <inkml:trace contextRef="#ctx0" brushRef="#br0" timeOffset="-1495.069">961 1034,'-147'264,"122"-192,46-94,99-150,41-11,-160 182,0-1,0 1,0-1,-1 1,1-1,1 1,-1 0,0 0,0 0,0 0,0 0,1 0,-1 0,1 0,-1 0,1 0,-1 1,1-1,-1 1,1-1,-1 1,1-1,0 1,-1 0,1 0,0 0,-1 0,1 0,0 0,-1 0,1 1,-1-1,1 1,0-1,-1 1,1-1,-1 1,1 0,-1 0,0 0,1 0,-1 0,0 0,1 1,1 11,0 0,-1 1,0 0,-1-1,-1 1,0 0,-1 0,0-1,-1 1,-4 13,3-12,-1 1,0 0,1 0,1 1,1-1,0 1,1 0,1-1,1 11,12 46,-21-101,0 10,-2 0,0 0,-2 1,1 0,-2 0,0 1,-1 1,-1 0,0 1,-1 1,-5-3,17 13,-1 1,0-1,0 1,0 0,0 1,0-1,-1 1,1 0,-1 0,1 0,0 0,-1 1,1 0,-1-1,-3 2,-15 3</inkml:trace>
  <inkml:trace contextRef="#ctx0" brushRef="#br0" timeOffset="-1247.337">1722 893,'-24'38,"-12"18,-11 9,-1 2,-2 1,2-3,5-2,4-8,5-8,3-7,2-5,6-5,2-2,5-1,9-5,7-11,2-8</inkml:trace>
  <inkml:trace contextRef="#ctx0" brushRef="#br0" timeOffset="-830.547">1751 1231,'-9'12,"-2"2,0 0,1 0,0 1,1 0,1 1,1 0,0 0,1 0,0 1,2 0,-3 12,7-27,0 0,0-1,0 1,0 0,0 0,1-1,-1 1,0 0,1 0,-1-1,1 1,-1-1,1 1,0 0,0-1,0 0,0 1,0-1,0 1,0-1,0 0,1 0,-1 0,1 0,-1 0,0 0,1 0,-1 0,1 0,0-1,-1 1,1-1,0 1,-1-1,1 1,0-1,0 0,-1 0,1 0,0 0,-1 0,1-1,0 1,0 0,-1-1,1 1,1-1,79-29,-45 10,-1-1,-1-2,-1-1,15-15,-48 38,0 0,-1-1,1 1,0 0,-1 0,1 0,0-1,0 1,0 0,0 0,0 0,0 1,0-1,0 0,1 0,-1 0,0 1,0-1,1 1,-1-1,0 1,1-1,-1 1,0 0,1 0,-1 0,0 0,1 0,-1 0,1 0,-1 0,0 0,1 1,-1-1,0 0,1 1,-1-1,0 1,1 0,-1-1,0 1,0 0,0 0,0 0,0 0,0 0,0 0,0 0,0 0,10 59,-11-53,0-1,0 0,1 0,0 1,0-1,1 0,0 0,0 0,0 0,1 0,-1-1,1 1,1-1,-1 1,1-1,0 0,0-1,1 1,2 2,-2-4,0 0,1-1,-1 1,0-1,1 0,-1-1,1 0,0 0,-1 0,1 0,0-1,-1 0,1 0,0 0,0-1,-1 0,1 0,-1-1,1 1,-1-1,1 0,-1-1,0 1,0-1,0 0,4-4,2 0,0-1,0-1,-1 0,0-1,-1 1,0-2,0 1,-1-2,0 1,-1-1,-1 0,-4 9,2-3,-1 0,1 0,-1 0,0-1,-1 1,1-1,-1 0,-1 0,1 0,-1 0,0 0,-1 0,0 0,0-1,0 1,-1 0,0 0,0 0,-2-4,-7-2</inkml:trace>
  <inkml:trace contextRef="#ctx0" brushRef="#br0" timeOffset="1405.987">2569 893,'219'-40,"-143"29,1 5,1 2,-1 4,15 5,-1 11,-67-11</inkml:trace>
  <inkml:trace contextRef="#ctx0" brushRef="#br0" timeOffset="1655.02">2993 470,'-15'33,"-4"21,-4 6,2 3,4-5,6-3,4-6,3-1,3-5,1-4,1-4,0-4,0-6</inkml:trace>
  <inkml:trace contextRef="#ctx0" brushRef="#br0" timeOffset="1970.368">3585 554,'16'171,"-15"-124,3 0,1-1,3 0,1 0,3-1,1-1,3 1,34 21,-49-65,1 0,0 0,0 0,-1 0,1 0,0 0,0-1,0 1,0-1,0 1,0-1,0 0,0 0,0 0,0 0,1 0,-1 0,0 0,0-1,0 1,0-1,0 1,0-1,-1 0,1 0,0 0,0 0,0 0,-1 0,1 0,-1-1,1 1,-1-1,1 1,-1-1,0 1,1-2,13-19,-1 0,-2-1,0 0,-1-1,-2 0,0 0,-1-2,4-8,25-84,49-111,-74 207,0-4,1 0,1 2,2-1,0 2,1 0,2 1,0 1,1 0,7-3,-12 13</inkml:trace>
  <inkml:trace contextRef="#ctx0" brushRef="#br0" timeOffset="3636.997">3557 272,'2'-5,"1"0,0-1,0 1,1 1,-1-1,1 0,0 1,0 0,1 0,-1 0,1 0,0 1,0 0,0 0,0 0,0 0,1 1,-1 0,1 0,0 1,0-1,-1 1,1 1,1-1,244-3,-252 3,1 1,0-1,-1 0,1 1,0-1,-1 1,1-1,0 1,0-1,0 0,0 1,0-1,0 0,0 1,0-1,0 0,0 1,0-1,0 0,0 1,0-1,0 1,1-1,-1 0,0 1,0-1,1 1,-1-1,0 1,1-1,-1 1,1-1,-1 1,1-1,-1 1,1-1,-1 1,1 0,-1-1,1 1,-1 0,1 0,0-1,-1 1,1 0,0 0,-1 0,1 0,-1 0,1 0,0 0,-1 0,1 0,0 0,-1 0,1 0,0 0,-1 1,1-1,-1 0,1 0,0 1,-1-1,-213-115,168 76,43 29</inkml:trace>
  <inkml:trace contextRef="#ctx0" brushRef="#br0" timeOffset="4423.854">4291 695,'-2'6,"1"0,0 0,0 0,1 1,0-1,0 0,0 0,1 1,0-1,0 0,1 0,-1 0,1 0,1 0,-1 0,1-1,0 1,0-1,0 0,1 0,0 0,0 0,1 0,-1-1,1 0,0 0,0 0,0-1,0 1,1-1,-1-1,1 1,4-2,0-1,0 0,1-1,-1 0,-1 0,1-1,0 0,0-1,-1 0,1-1,-1 0,0 0,0-1,0 0,5-5,15-6,-25 15,0 0,1 0,-1 1,0-1,1 1,-1 0,0 0,1 1,-1-1,0 1,0 0,1 0,-1 0,0 1,0-1,0 1,0 0,0 1,40 10,-38-13,0 0,0 0,0-1,-1 0,1 0,0-1,0 1,-1-1,1-1,-1 1,0-1,0 0,0 0,0 0,0-1,-1 0,1 1,-1-2,0 1,0 0,0-1,2-5,-3-18,-10 19</inkml:trace>
  <inkml:trace contextRef="#ctx0" brushRef="#br0" timeOffset="4740.316">5363 526,'-15'7,"0"1,0 1,1 0,1 1,0 1,0 0,1 0,0 1,-7 9,-8 8,-185 174,32-49,175-150,-12 8,-1 1,2 1,0 0,0 1,2 1,-9 12,15-12,7-3</inkml:trace>
  <inkml:trace contextRef="#ctx0" brushRef="#br0" timeOffset="5251.881">5419 836,'-49'13,"0"2,0 2,2 1,0 3,2 2,-4 5,49-28,-37 28,36-28,1 1,-1-1,1 1,-1-1,1 1,-1-1,1 1,-1-1,1 1,0-1,-1 1,1 0,0-1,-1 1,1 0,0-1,0 1,0 0,-1 0,1-1,0 1,0 0,0-1,0 1,0 0,0 0,1-1,-1 1,0 0,0-1,0 1,1 0,-1-1,0 1,1 0,-1-1,1 1,-1-1,0 1,1-1,-1 1,1-1,0 1,-1-1,1 1,-1-1,1 0,0 1,-1-1,1 0,0 1,-1-1,1 0,0 0,-1 0,1 0,0 0,0 0,51 10,32 14,-83-23,1 1,-1-1,0 0,0 1,1 0,-1-1,0 1,0 0,-1-1,1 1,0 0,0 0,-1 0,0 0,1 0,-1 0,0 0,0 0,0 0,0-1,0 1,0 0,0 0,-1 0,1 0,-1 0,1 0,-1 0,0-1,0 1,0 0,0 0,0-1,0 1,-1-1,-46 55,-23 12,71-67,-1 0,0-1,1 1,-1 0,1 0,-1 0,1 0,0 0,-1-1,1 1,0 0,0 0,-1 0,1 0,0 0,0 0,0 0,0 0,0 0,1 0,-1 0,0 0,0 0,0 0,1 0,-1 0,1-1,-1 1,1 0,-1 0,1 0,-1 0,1-1,0 1,-1 0,1-1,0 1,-1 0,1-1,0 1,0-1,0 1,0-1,0 0,0 1,-1-1,1 0,0 0,0 1,0-1,0 0,0 0,0 0,0 0,0 0,1-1,59 4,87-30,-124 24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3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0 197,'14'-2,"0"-1,-1 0,1-1,-1-1,0 0,0 0,-1-2,1 1,2-4,-1 0,0 0,-1-1,0 0,-1-1,0 0,-1-1,-1 0,0-1,4-8,-9 15,-5 7,0-1,0 0,0 1,1-1,-1 1,0-1,0 1,1-1,-1 1,0-1,1 1,-1-1,0 1,1-1,-1 1,1-1,-1 1,1 0,-1-1,1 1,-1 0,1 0,-1-1,1 1,-1 0,1 0,0 0,-1-1,1 1,-1 0,1 0,0 0,-1 0,1 0,-1 0,1 1,0-1,-1 0,1 0,-1 0,1 0,-1 1,1-1,0 0,-1 1,1-1,-1 0,0 1,1-1,-1 0,1 1,-1-1,1 1,-1-1,0 1,1-1,-1 1,0-1,13 39,-11-32,36 135,-7 2,-5 1,-5 21,-19-135,-1-1,-1 1,-1-1,-2 1,-2-1,0 0,-2 0,-1-1,-2 0,-1 0,-1-1,-1-1,-1 0,-2-1,0 0,-2-1,-1-1,-16 15,32-35,0-1,0 0,-1-1,1 1,-1 0,0-1,0 0,0 0,0 0,0-1,0 1,0-1,0 0,-1 0,1 0,0-1,-1 1,1-1,0 0,-1 0,1-1,-1 1,1-1,0 0,0 0,-1-1,1 1,0-1,0 0,0 0,1 0,-1-1,0 1,1-1,0 0,-1 0,1 0,0 0,1-1,-1 1,-1-3,-2-2,1-1,1 1,-1-1,2 0,-1 0,1 0,0 0,1 0,0-1,1 1,-1-1,2 1,0-1,0 0,0 1,1-1,1 0,0 1,0 0,1-1,0-1,6-15,2-1,0 2,1-1,2 2,1 0,12-16,-22 30,1 0,1 1,0 0,0 0,0 0,1 1,1 0,-1 1,1 0,0 0,1 1,0 0,0 0,0 1,1 1,-1 0,1 0,0 1,0 1,0-1,1 2,-1 0,0 0,1 1,-1 0,1 1,4 1,3 4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6:04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0 287,'369'-283,"-367"282,0 0,1 1,-1-1,0 1,1 0,-1 0,1-1,-1 2,0-1,1 0,-1 0,0 1,1-1,-1 1,0 0,0 0,0 0,1 0,-1 0,0 0,0 0,0 1,-1-1,1 1,0 0,-1-1,1 1,-1 0,1 0,-1 0,0 0,1 0,-1 0,-1 0,1 1,0-1,0 0,-1 0,1 1,-1-1,0 0,0 1,1-1,-2 0,1 1,0 0,7 18,6 11,1-1,1 0,1-1,2-1,16 20,-20-34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5:14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141 430,'67'-1,"180"13,-166-2,1-4,-1-3,12-4,-92 1,-1 1,1-1,0 0,-1 0,1 1,0-1,-1 0,1 0,0 0,-1 0,1 1,0-1,-1 0,1 0,0-1,0 1,-1 0,1 0,0 0,-1 0,1-1,0 1,-1 0,1 0,0-1,-1 1,1-1,-1 1,1 0,-1-1,1 1,-1-1,1 1,-1-1,1 0,-1 1,0-1,1 1,-1-1,0 0,0 1,1-1,-1 0,0 1,0-1,0 0,0 1,0-1,0 0,0 0,0 1,0-1,0 0,-27-31,-112-88,140 120,-1 0,1 0,-1 0,0 0,1 0,-1 0,1 0,-1-1,0 1,1 0,-1 0,1 0,-1 0,0-1,1 1,-1 0,0 0,1-1,-1 1,0 0,0 0,1-1,-1 1,0 0,0-1,1 1,-1-1,0 1,0 0,0-1,0 1,0 0,0-1,1 1,-1-1,0 1,0 0,0-1,0 1,0-1,-1 1,1 0,0-1,0 1,0-1,0 1,0 0,0-1,-1 1,1 0,0-1,0 1,-1 0,1-1,0 1,0 0,-1-1,1 1,0 0,-1 0,1 0,0-1,-1 1,1 0,13 3</inkml:trace>
  <inkml:trace contextRef="#ctx0" brushRef="#br0" timeOffset="39906.33">6548 3394,'5'-12,"1"1,1 0,0 0,1 1,0 0,0 0,1 1,0 0,1 0,0 1,0 0,1 1,0 0,0 1,1 0,-1 1,1 0,1 1,-1 0,0 1,1 1,0 0,0 0,1 1,-10 0,0 1,0-1,0 1,0 0,0 0,0 0,0 1,0-1,0 1,0 0,-1 0,1 0,0 1,0-1,-1 1,1 0,-1 0,1 0,-1 0,0 1,0-1,0 1,0 0,0 0,-1 0,1 0,-1 1,0-1,0 1,0-1,0 1,-1 0,0 0,1-1,-1 1,-1 0,1 0,0 0,-1 0,0 0,0 0,0 0,-1 0,1 0,-1 3,-7 14,0 1,-1-1,0 0,-2-1,-1 0,0-1,-5 4,-4 10,-48 69,29-45,3 2,2 1,-25 62,57-117,0 1,1 0,-1 0,1 0,1 0,-1 0,1 0,1 1,-1-1,1 0,0 1,0-1,0 0,1 1,0-1,1 0,-1 0,1 0,0 0,1 0,0 0,0 0,0-1,0 0,1 1,0-1,0 0,0-1,0 1,1-1,0 0,0 0,0 0,1-1,-1 0,6 3,-4-3,1 0,-1 0,1-1,0 0,-1 0,1-1,0 0,0 0,0-1,1 0,-1 0,8-2,8-4</inkml:trace>
  <inkml:trace contextRef="#ctx0" brushRef="#br0" timeOffset="40226.145">7366 3195,'-15'52,"-36"127,-22 154,61-267,5-31,1-1,2 1,2 1,1-1,1 10,0-43,0-1,0 1,0-1,1 1,-1 0,0-1,1 1,-1-1,1 1,-1 0,1-1,-1 0,1 1,0-1,0 1,0-1,0 0,0 0,0 1,0-1,1 0,-1 0,0 0,1 0,-1 0,0-1,1 1,-1 0,1-1,-1 1,1-1,0 1,-1-1,2 0,15 1</inkml:trace>
  <inkml:trace contextRef="#ctx0" brushRef="#br0" timeOffset="40557.336">7761 3224,'-36'49,"19"-28,0 1,1 1,1 0,1 1,1 1,2 0,0 1,-2 11,12-33,0 1,0 0,1-1,-1 1,1 0,0-1,0 1,1 0,-1-1,1 1,0 0,0-1,1 1,-1-1,1 0,0 1,0-1,1 0,-1 0,1 0,0-1,0 1,0-1,0 1,1-1,-1 0,1 0,0-1,0 1,0 0,6 2,0-1,0 0,0 0,0-1,1 0,-1-1,1 0,0-1,-1 0,1 0,0-1,7-1,-1-1,0-1,0-1,-1 0,0-2,0 1,0-2,-1 0,0-1,0 0,0-1,-2-1,1 0,-1-1,0-1,-1 0,-1 0,0-1,-1-1,0 0,-1 0,0-1,-1 0,-1 0,5-15,-11 21,0 1,0 0,-1-1,0 1,0-1,-1 1,0 0,-1 0,0-1,0 1,-1 0,1 1,-2-1,1 0,-1 1,-1 0,1 0,-1 0,0 0,-1 1,1 0,-1 0,-1 0,1 1,-1 0,0 0,0 1,0 0,-1 0,1 0,-1 1,0 0,0 1,0 0,0 0,0 1,-1 0,1 0,-1 1,1 0,0 0,-1 1,-6 2,-2 0,0 2,1 0,-1 1,1 1,0 0,1 1,0 1,0 0,1 1,-4 4,-15 10</inkml:trace>
  <inkml:trace contextRef="#ctx0" brushRef="#br0" timeOffset="40892.094">7930 3704,'-1'1,"-19"12,0 1,1 1,1 0,0 2,1 0,1 1,1 0,0 1,1 1,-10 21,23-39,-1 0,1 1,0-1,0 1,1 0,-1-1,0 1,1 0,0-1,-1 1,1 0,0-1,1 1,-1 0,0 0,1-1,-1 1,1 0,0-1,0 1,0-1,0 1,1-1,-1 0,0 1,1-1,0 0,0 0,-1 0,1 0,0 0,1-1,-1 1,0 0,0-1,1 0,-1 1,1-1,-1 0,1 0,1 0,7 2,0-1,1 0,-1 0,0-2,0 1,1-1,-1-1,0 0,7-1,1-2,1 0,-1-2,1 0,-1-1,-1-1,0 0,9-7,-20 11,-1 0,1 0,-1-1,0 1,0-2,-1 1,1-1,-1 1,-1-1,1-1,-1 1,0-1,0 1,-1-1,0 0,0-1,0 1,-1 0,-1-1,1 1,-1-2,-1 3,0 0,0-1,-1 1,0 0,0 0,0 0,-1 0,0 0,0 0,0 0,-1 1,0-1,0 1,0 0,-1 0,0 0,0 0,0 0,-1 1,1 0,-1 0,0 0,0 1,-6-4,-6-2,0 0,-1 1,0 1,-1 0,1 2,-1 0,-7-1,-15-1</inkml:trace>
  <inkml:trace contextRef="#ctx0" brushRef="#br0" timeOffset="-14640.454">3217 2293,'-3'-2,"0"1,-1 0,1 0,-1 0,1 0,-1 0,0 1,1-1,-1 1,0 0,1 0,-1 1,0-1,1 1,-1 0,0 0,1 0,-1 0,1 0,0 1,-1 0,1 0,0 0,0 0,0 0,0 0,1 1,-1-1,1 1,-1 0,0 1,-9 5,-33 26,-3-3,0-1,-2-3,-38 15,-8-15,135-29,0 3,-1 0,1 3,-1 1,0 2,-1 2,0 1,0 2,22 12,-4-4,0-3,2-1,41 4,14-5,-111-15,0-1,0 1,0-1,1 1,-1-1,0 0,1 0,-1 0,0 0,1 0,-1 0,0 0,1 0,-1 0,0-1,1 1,-1 0,0-1,0 1,0-1,1 0,-1 1,0-1,0 0,0 0,0 1,0-1,0 0,0 0,0 0,-1 0,1 0,0-1,0 1,-1 0,1 0,-1 0,1-1,-1 1,0 0,1 0,-1-1,0 1,0 0,0-1,0 1,0 0,0-1,0 1,0 0,-1-1,1 1,0 0,-1 0,1-1,-1 1,0 0,1 0,-1 0,0 0,0 0,1 0,-1 0,0 0,0 0,0 0,0 0,-1 0,-101-87,33 35,24 17,41 34,-1-1,1 0,0 0,0-1,0 1,0-1,1 0,-1 0,1-1,0 1,0-1,1 0,0 0,-1 0,2-1,-1 1,1-1,-1 0,1 1,1-1,-1 0,1 0,0 0,1 0,-1 0,1 0,1-1,3-11</inkml:trace>
  <inkml:trace contextRef="#ctx0" brushRef="#br0" timeOffset="-2221.697">0 2208,'226'-17,"21"5,-182 13,161 27,395-28,-396-29,57 30,-111 26,307-26,-353 16,77 6,-171-20,-38-23,-21-2,2-1,1-1,1-1,1-1,1-1,2-1,-10-18,30 44,-1 0,1 1,0-1,0 0,-1 1,1-1,-1 0,1 1,-1-1,0 1,0-1,0 1,0-1,0 1,0 0,0-1,0 1,0 0,-1 0,1 0,0 0,-1 0,1 0,-1 0,1 0,-1 1,1-1,-1 0,0 1,1 0,-1-1,0 1,1 0,-1 0,0 0,0 0,1 0,-1 0,0 0,1 1,-1-1,0 1,1-1,-1 1,1-1,-1 1,1 0,-1 0,1 0,-1 0,1 0,0 0,-1 0,1 1,-41 123,17-37,11-37,-1 0,-3-1,-1-1,-3-1,-14 21,17-23,48-62,186-142,-187 138,91-45,-102 64,-3 4</inkml:trace>
  <inkml:trace contextRef="#ctx0" brushRef="#br0" timeOffset="-518.701">311 882,'-5'-7,"17"22,18 63,-3 2,12 65,-23-79,3 0,2-2,3 0,26 46,-3-48,-46-61,1 0,-1 0,1 0,-1 0,1 0,0 0,-1 0,1-1,0 1,-1-1,1 1,0-1,0 0,0 0,0 0,-1 0,1 0,0 0,0 0,0-1,-1 1,1 0,0-1,0 0,-1 1,1-1,0 0,-1 0,1 0,-1 0,1 0,-1 0,0-1,1 1,-1 0,0-1,0 1,0-1,1 0,9-16,-2 0,1 0,-2-1,-1 0,0-1,-1 1,-1-1,-1 0,-1-1,0-5,1 2,27-216,-31 235,-1 0,1 0,0 0,0 0,1 0,0 0,-1 1,2-1,-1 0,0 1,1-1,0 0,0 1,0 0,1-1,-1 1,1 0,0 1,0-1,1 0,2-2,10-2</inkml:trace>
  <inkml:trace contextRef="#ctx0" brushRef="#br0" timeOffset="643.713">1100 1192,'0'22,"-1"-10,0 0,0 1,1-1,1 0,0 1,1-1,0 0,1 0,1 0,0 0,0-1,1 1,0-1,1 0,0-1,3 3,-8-11,1 0,0-1,0 1,0-1,0 1,0-1,0 0,0 1,1-1,-1 0,0 0,1-1,-1 1,0 0,1-1,-1 0,1 1,-1-1,1 0,-1 0,1-1,-1 1,1 0,-1-1,1 1,-1-1,0 0,1 0,-1 0,0 0,1-1,70-52,-43 28,-29 25,1-1,-1 1,1 0,-1 0,1 0,-1 0,1 0,0 0,-1 0,1 0,0 1,0-1,0 1,-1-1,1 1,0 0,0-1,0 1,0 0,0 0,0 1,0-1,-1 0,1 1,0-1,0 1,0-1,0 1,-1 0,1 0,0 0,-1 0,1 0,-1 0,1 0,-1 1,0-1,1 0,-1 1,0-1,0 1,0-1,0 1,0 0,0 0,0 1,0-1,0 0,1 1,-1-1,1 0,0 0,-1 0,1 0,0 0,0 0,0-1,0 1,0-1,1 1,-1-1,0 0,1 0,-1 0,1 0,-1 0,1-1,0 1,-1-1,1 1,-1-1,1 0,0 0,-1-1,1 1,0 0,-1-1,1 1,-1-1,1 0,-1 0,1 0,-1 0,0 0,1-1,-1 1,0-1,0 0,0 1,0-1,1-1,27-59,-22 44</inkml:trace>
  <inkml:trace contextRef="#ctx0" brushRef="#br0" timeOffset="910.391">2117 966,'-486'543,"369"-412,107-113,3-1</inkml:trace>
  <inkml:trace contextRef="#ctx0" brushRef="#br0" timeOffset="1477.168">2230 1390,'-55'-17,"24"21,0 2,0 1,0 1,1 2,1 1,0 1,-15 10,42-22,1 0,-1 0,0 0,1 1,-1-1,1 1,-1-1,1 1,-1 0,1-1,-1 1,1 0,0 0,-1 0,1 0,0 0,0 0,0 1,0-1,0 0,0 1,0-1,0 0,0 1,1-1,-1 1,1-1,-1 1,1-1,-1 1,1 0,0-1,0 1,0 0,0-1,0 1,0-1,0 1,1 0,-1-1,0 1,1-1,-1 1,1-1,0 1,-1-1,1 1,0-1,0 0,0 1,0-1,0 0,0 0,1 1,154 34,-155-36,0 1,1-1,-1 1,0-1,0 1,0-1,0 1,0 0,0-1,0 1,0 0,-1 0,1 0,0 0,0 0,-1 0,1 0,0 0,-1 0,1 0,-1 0,1 1,-1-1,0 0,0 0,1 0,-1 1,0-1,0 0,0 0,0 0,0 1,-1-1,1 0,0 0,-1 0,1 1,0-1,-1 0,1 0,-1 0,0 0,1 0,-1 0,0 0,0 0,1 0,-1 0,0-1,0 1,-1 0,-53 38,54-38,-14 7,11-7,-1 0,1 0,-1 1,1-1,0 1,-1 0,1 1,0-1,0 1,1-1,-1 1,0 0,1 1,0-1,0 1,0-1,0 1,0 0,1 0,0 0,0 0,0 1,0-1,1 1,-1-1,1 1,0-1,0 1,1 0,0-1,0 1,0 0,0-1,1 1,0 1,2-1,1 1,0-1,0-1,1 1,0-1,0 1,0-1,0-1,0 1,1-1,0 0,-1 0,1 0,0-1,0 0,1 0,-1-1,0 0,1 0,-1 0,1-1,-1 0,0 0,1 0,-1-1,1 0,-1-1,0 1,0-1,1 0,1-2,17-3</inkml:trace>
  <inkml:trace contextRef="#ctx0" brushRef="#br0" timeOffset="25071.649">3161 2293,'0'369,"28"-144,-17-67,-3-117,-1 0,-3 0,-1 0,-2 1,-5 39,2 10,2 361,29-226,-30 496,1-62,-27-490,26 281,-27-253,28 282,-11-339,1-76,3 1,3 1,2-1,6 30,-2 24,-20 3,12-84,1 0,2 1,1-1,2 1,3 8,-1 35,-2 160,5-286,1 14</inkml:trace>
  <inkml:trace contextRef="#ctx0" brushRef="#br0" timeOffset="26419.174">3838 3224,'19'6,"0"-2,0 0,0-1,0 0,0-2,1 0,-1-2,0 0,1-1,14-4,193-24,-214 27,0 0,0 1,0 1,0 0,0 0,0 2,0-1,0 2,0 0,0 0,1 2,-14-4,-1 0,1 0,0 1,0-1,0 0,-1 0,1 1,0-1,0 0,0 1,0-1,0 0,-1 1,1-1,0 0,0 1,0-1,-20-10,0-2,1 0,0-1,1 0,0-2,1 0,1-1,0-1,2-1,0 0,-4-6,3 0</inkml:trace>
  <inkml:trace contextRef="#ctx0" brushRef="#br0" timeOffset="-14059.784">3895 3619,'0'0,"0"0,1 1,-1-1,0 0,1 0,-1 1,1-1,-1 0,0 0,1 0,-1 0,1 0,-1 0,0 1,1-1,-1 0,1 0,-1 0,0 0,1 0,-1-1,1 1,-1 0,0 0,1 0,-1 0,1 0,-1-1,0 1,1 0,-1 0,0 0,1-1,-1 1,0 0,1-1,-1 1,0 0,0-1,1 1,-1 0,0-1,0 1,0 0,1-1,-1 1,0-1,0 1,0 0,0-1,0 1,0-1,0 1,0-1,0 1,20 34,57 298,-20-126,-57-207,0 0,0 0,1 0,-1 1,0-1,1 0,-1 0,1 1,-1-1,1 0,-1 1,1-1,-1 0,1 1,0-1,-1 1,1-1,0 1,0-1,-1 1,1 0,0-1,0 1,0 0,-1 0,1-1,0 1,0 0,0 0,0 0,0 0,-1 0,1 0,0 0,0 1,0-1,0 0,-1 0,1 1,0-1,0 0,0 1,-1-1,1 1,0-1,-1 1,1-1,0 1,-1-1,1 1,-1 0,1-1,-1 1,1 0,-1 0,1-1,-1 1,0 0,1 0,-1 0,0-1,0 1,0 0,0 0,0 1,19-46,-3 0,-1-1,-3-1,6-37,0 2,62-242,-70 303,-1 5</inkml:trace>
  <inkml:trace contextRef="#ctx0" brushRef="#br0" timeOffset="-13441.545">4516 4015,'-7'9,"-33"45,3 1,2 3,2 1,1 5,3 26,82-203,-27 59,2 1,3 1,24-29,-54 79,0-1,0 0,0 1,1-1,-1 1,1-1,0 1,0 0,0 0,0 0,0 0,0 0,0 0,1 0,-1 1,1-1,-1 1,1 0,0-1,-1 1,1 1,0-1,0 0,0 1,-1-1,1 1,0 0,0 0,0 0,0 0,0 1,0-1,0 1,-1-1,1 1,0 0,0 0,-1 1,1-1,-1 0,1 1,-1 0,3 6,0 1,0 0,-1 0,-1 0,1 1,-2 0,1-1,-1 1,-1 0,0 2,8 35,17 68,-26-114,1-1,-1 1,0 0,0 0,0 0,0-1,1 1,-1 0,0 0,0 0,-1 0,1 0,0-1,0 1,0 0,0 0,-1 0,1-1,0 1,-1 0,1 0,-1-1,1 1,-1 0,1-1,-1 1,1 0,-1-1,0 1,1-1,-1 1,0-1,1 1,-1-1,0 0,0 1,1-1,-1 0,0 0,0 1,0-1,0 0,1 0,-1 0,0 0,0 0,0 0,0 0,1 0,-1 0,0-1,0 1,0 0,-54-16,44 12,-16-3,0 1,0 1,-1 1,1 2,-1 0,-11 3,14-1</inkml:trace>
  <inkml:trace contextRef="#ctx0" brushRef="#br0" timeOffset="-13154.35">5052 3873,'-14'38,"-10"18,-1 4,-1 1,0-4,3-8,2-7,-1-6,-2-4,4-3,0-2,4 0,-1 0,4 0,-2-5,1-1,5-3</inkml:trace>
  <inkml:trace contextRef="#ctx0" brushRef="#br0" timeOffset="-12625.134">5390 4183,'-30'2,"0"1,-1 2,2 0,-1 2,1 2,0 0,1 2,0 1,-15 10,42-22,-1 0,1 0,-1 0,0 0,1 0,-1 1,1-1,-1 0,1 1,-1 0,1-1,-1 1,1 0,-1 0,1 0,0-1,0 2,-1-1,1 0,0 0,0 0,0 0,0 1,0-1,0 0,1 1,-1-1,0 1,1-1,-1 1,1-1,-1 1,1 0,0-1,0 1,0-1,0 1,0 0,0-1,0 1,0-1,1 1,-1 0,1-1,-1 1,1-1,-1 1,1-1,0 0,0 1,0-1,0 0,0 1,0-1,0 0,80 20,-76-21,1 0,-1 0,1 1,-1 0,1 0,-1 0,0 0,0 1,1 0,-1 0,0 0,-1 1,1 0,0 0,-1 0,1 0,-1 1,0 0,-3-1,0 0,-1 0,1 0,-1 0,0 0,0 0,0 0,0 0,0 0,-1 0,0 0,1 0,-1 0,0 0,0 0,-1-1,1 1,-1 0,1-1,-1 1,0-1,0 1,0-1,0 0,0 0,0 0,-1 0,1 0,-1-1,1 1,-1-1,0 1,0-1,-9 9,-50 38,49-40,1 0,1 1,-1 0,1 1,1 0,0 1,0 0,1 0,-2 6,10-14,0 0,0 0,1 0,-1 0,1 0,0 0,0 0,0 0,0 0,1 0,-1 0,1 0,0 0,0 0,0-1,0 1,0 0,1 0,-1-1,1 1,0-1,-1 0,1 1,0-1,1 0,-1 0,0 0,1 0,-1 0,1-1,-1 1,1-1,0 0,-1 0,1 0,0 0,0 0,0 0,0-1,0 1,0-1,0 0,0 0,0 0,0 0,0-1,0 1,0-1,0 0,0 0,0 0,2-1,83-21,-63 12</inkml:trace>
  <inkml:trace contextRef="#ctx0" brushRef="#br0" timeOffset="27110.704">5616 3535,'5'0,"6"0,6 0,6 0,2 0,3 4,1 3,1-1,-1-2,0 0,0-2,0-1,-1 0,1-1,-1-1,-5-4,-5-1</inkml:trace>
  <inkml:trace contextRef="#ctx0" brushRef="#br0" timeOffset="27371.317">5560 3760,'33'5,"17"1,4 5,-3 0,-4-1,-7-3,-4-3,-8-1</inkml:trace>
  <inkml:trace contextRef="#ctx0" brushRef="#br0" timeOffset="100624.745">3077 769,'38'-18,"183"-5,163-4,-133 9,-251 19,-11-1</inkml:trace>
  <inkml:trace contextRef="#ctx0" brushRef="#br0" timeOffset="101062.292">3077 1050,'-1'1,"1"-1,-1 1,1-1,0 0,-1 1,1-1,0 1,0-1,-1 1,1-1,0 1,0 0,0-1,0 1,-1-1,1 1,0-1,0 1,0 0,0-1,0 1,1-1,-1 1,0-1,0 1,0-1,0 1,1 0,-1-1,0 1,0-1,1 1,-1-1,0 0,1 1,-1-1,1 1,-1-1,0 0,1 1,-1-1,1 0,-1 1,1-1,-1 0,1 0,0 1,-1-1,1 0,-1 0,1 0,-1 0,1 0,-1 0,1 0,0 0,-1 0,1 0,0 0,39 5,-39-4,218-18,119-6,-240 14,-73 13</inkml:trace>
  <inkml:trace contextRef="#ctx0" brushRef="#br0" timeOffset="102317.868">4854 373,'-2'0,"-1"-1,1 1,0 0,0 0,0 0,-1 1,1-1,0 0,0 1,0-1,0 1,0 0,0 0,0 0,0 0,0 0,0 0,0 0,1 1,-1-1,1 1,-1-1,1 1,-1-1,1 1,0 0,-1 0,1 0,0 0,1 0,-1 0,0 0,0 0,1 0,-1 0,1 1,-35 75,3 2,3 1,5 1,-1 18,-27 85,51-180,-1-3,1 1,0-1,0 0,0 1,0-1,0 1,0-1,1 1,-1-1,1 1,0-1,-1 1,1-1,0 1,1 0,-1-1,0 1,1-1,-1 1,1-1,0 1,0-1,0 1,0-1,1 0,-1 0,0 1,1-1,0 0,7-2</inkml:trace>
  <inkml:trace contextRef="#ctx0" brushRef="#br0" timeOffset="102612.714">5249 515,'-36'45,"1"1,3 2,2 1,1 2,3 1,3 1,1 1,20-47,0-1,0 0,0 1,1 0,0-1,0 1,1 0,0-1,0 1,0 0,1 0,0-1,1 1,-1-1,1 1,0-1,1 1,-1-1,1 0,1 0,-1-1,1 1,0 0,0-1,1 0,-1 0,1-1,0 1,1-1,-1 0,1 0,0-1,0 0,0 0,0 0,1 0,14 2,1 0,0-1,0-2,0 0,0-1,0-1,1-2,-1 0,0-1,0-1,-1-1,1-1,-1 0,-1-2,1-1,-1 0,0-2,12-8,-20 12,1 0,-1-1,-1 0,1-1,-1 0,-1-1,0 0,0 0,-1-1,0 0,-1-1,-1 0,0 0,0-1,-1 0,-1 0,0 0,0-1,-2 0,0 0,1-7,-3 9,0-1,0 1,-1-1,-1 1,0-1,-1 1,0 0,0-1,-2 1,0 1,0-1,-1 0,0 1,-1 0,0 0,-1 1,0-1,-1 2,0-1,0 1,-1 0,0 1,-1 0,0 0,-7-4,8 6,0 0,-1 0,1 1,-1 0,0 1,-1 0,1 0,-1 1,1 1,-1 0,0 0,0 1,0 0,0 1,0 1,0-1,0 2,0-1,0 2,1-1,-1 2,1-1,0 1,-5 3,-13 9</inkml:trace>
  <inkml:trace contextRef="#ctx0" brushRef="#br0" timeOffset="102948.208">6294 458,'-46'21,"2"1,0 2,2 2,1 2,1 2,-20 20,48-39,0 1,1 0,0 1,1 0,1 0,0 1,1 0,0 2,5-11,1 0,0 0,0 0,0 0,1 1,0-1,0 1,0-1,1 1,0-1,0 1,0-1,1 1,-1-1,1 1,1-1,-1 1,1-1,0 0,0 0,0 0,1 0,0 0,3 3,0 0,1 0,1-1,-1-1,1 1,1-1,-1 0,1-1,0 0,0-1,0 1,1-2,0 1,-1-2,1 1,0-1,0-1,4 1,12 0,0-1,-1-1,1-1,0-1,-1-2,9-2,-20 4,-1-1,1-1,0 0,-1-1,0-1,0 1,-1-2,0 0,0-1,0 0,-1 0,0-2,-1 1,0-1,0-1,-1 1,-1-2,0 1,0-1,-1 0,0-1,-1 0,-1 0,0 0,-1 0,0-1,-1 0,-1 0,0 0,-1 0,0 0,-1 0,-1 0,-1-10,-1 10,0 0,-1 1,0-1,-1 1,0 0,-1 0,-1 1,0-1,-1 2,0-1,0 1,-1 0,-1 1,0 0,0 0,-1 1,0 1,-1 0,0 0,0 1,-1 1,1 0,-1 0,-1 2,1-1,-1 2,0 0,1 0,-13 1,-58 9,50-2</inkml:trace>
  <inkml:trace contextRef="#ctx0" brushRef="#br0" timeOffset="104962.027">7196 769,'7'-7,"-7"7,-8 15,-40 98,32-84,2 0,1 2,2 0,1 0,-1 8,10-35,1 0,-1 0,1 0,0 0,0 0,0 0,1 0,-1 1,1-1,0 0,0-1,1 1,-1 0,1 0,0 0,0-1,0 1,0-1,1 0,-1 0,1 1,0-2,0 1,0 0,0 0,0-1,1 0,-1 0,1 0,0 0,-1 0,1-1,0 0,0 1,0-1,0-1,0 1,0-1,0 1,3-1,5 1,0 1,-1-2,1 1,0-2,0 0,-1 0,1-1,0 0,-1-1,0 0,0-1,0 0,0-1,0 0,-1-1,0 0,0-1,-1 0,0 0,0-1,6-9</inkml:trace>
  <inkml:trace contextRef="#ctx0" brushRef="#br0" timeOffset="105378.241">7084 232,'242'-199,"-239"196,-2 1,1 0,-1-1,1 1,0 0,0 1,0-1,0 0,0 0,0 1,1-1,-1 1,0 0,1 0,-1 0,1 0,-1 0,1 0,0 1,-1-1,1 1,0-1,-1 1,1 0,0 0,0 1,-1-1,1 1,0-1,-1 1,1 0,-1 0,1 0,-1 0,1 0,-1 0,0 1,2 1,116 211,-101-192,-3-3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18:24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5664 5917,'0'0</inkml:trace>
  <inkml:trace contextRef="#ctx0" brushRef="#br0" timeOffset="4534.158">5664 5917,'0'0,"1"-1,-1 1,0 0,0 0,1 0,-1 0,0 0,1 0,-1 0,0 0,0 0,1 0,-1 0,0 0,1 0,-1 0,0 0,0 0,1 0,-1 0,0 0,1 0,-1 0,0 0,0 0,1 1,-1-1,0 0,0 0,1 0,-1 1,0-1,0 0,0 0,0 0,1 1,-1-1,0 0,0 0,0 1,0-1,0 0,-114-183,-7-62,56 138,-48-62,-83-163,54 104,15 26,-57-63,79 99,-14-45,19 51,15 46,-28-58,1-38,20 35,-85-102,82 143,-51-57,130 171,1 0,1-1,0-1,2 0,0-1,0-3,-18-34,-70-118,-26-18,-9-88,0-49,45 130,13 42,34 91,3-2,-26-69,56 120,-73-230,36 127,44 202,5 190,-53-19,33-188,18-60,1 0,0-1,0 1,0 0,-1-1,1 1,0 0,0-1,0 1,0-1,0 0,0 1,0-1,0 0,0 1,0-1,0 0,0 0,0 0,0 0,0 0,0 0,0 0,0 0,0-1,0 1,0 0,0-1,0 1,0-1,0 1,0-1,0 1,0-1,0 1,-1-1,1 0,0 0,0 1,-1-1,1 0,228-109,-58 71,27 12,-124 26,-74 1,1 0,-1-1,1 1,-1-1,0 1,1-1,-1 1,1-1,-1 0,0 1,0-1,1 1,-1-1,0 0,0 1,0-1,0 0,0 1,1-1,-1 0,0 1,-1-1,1 0,0 1,0-1,0 0,0 1,0-1,-1 1,1-1,0 0,-1 1,1-1,0 1,-1-1,1 1,-1-1,1 1,0-1,-1 1,1-1,-1 1,0 0,1-1,-1 1,1 0,-1-1,0 1,1 0,-1 0,1 0,-1-1,0 1,1 0,-1 0,0 0,1 0,-1 0,0 0,1 0,-1 1,0-1,1 0,-1 0,0 0,1 1,-1-1,0 0,-177-97,17-7,153 98,-26-19,0-2,2-1,1-1,2-2,-15-19,-73-136,117 186,4 10</inkml:trace>
  <inkml:trace contextRef="#ctx0" brushRef="#br0" timeOffset="11006.518">189 2361,'-3'11,"1"1,1 0,0 0,1 1,0-1,0 0,1 0,1 0,0 0,1 0,0-1,1 1,0-1,1 0,0 0,1 0,0-1,0 1,4 2,2 9,88 204,-46-74,-42-88,-12-65,-1 1,1-1,0 1,-1-1,1 1,0-1,-1 0,1 1,0-1,0 1,0-1,0 0,0 1,0-1,0 0,0 1,0-1,0 1,0-1,0 0,0 1,0-1,0 1,1-1,-1 0,0 1,0-1,1 1,-1-1,0 1,1-1,-1 1,1-1,-1 1,1-1,-1 1,1 0,-1-1,1 1,-1 0,1-1,-1 1,1 0,-1 0,1 0,0-1,-1 1,1 0,-1 0,1 0,0 0,-1 0,1 0,0 0,-1 0,1 0,-1 0,1 1,0-1,-1 0,1 0,-1 1,1-1,-1 0,1 1,-1-1,1 0,-1 1,1-1,0 1,31-182,75-270,-33 205,-74 245,-1 0,1 0,0 1,0-1,0 0,0 1,0-1,0 0,0 1,0-1,0 0,0 1,0-1,1 0,-1 1,0-1,0 0,1 1,-1-1,0 0,1 1,-1-1,1 1,-1-1,1 1,-1-1,1 1,-1-1,1 1,-1-1,1 1,0 0,-1-1,1 1,-1 0,1 0,0-1,-1 1,1 0,0 0,0 0,-1 0,1 0,0 0,-1 0,1 0,0 0,-1 0,1 0,0 1,-1-1,1 0,0 0,-1 1,1-1,0 0,-1 1,1-1,-1 1,1-1,-1 1,1-1,-1 1,1-1,-1 1,1-1,-1 1,1 0,6 11</inkml:trace>
  <inkml:trace contextRef="#ctx0" brushRef="#br0" timeOffset="22140.583">979 2756,'-4'0,"1"0,-1 0,0 0,0 0,0 0,0 1,0 0,1 0,-1 0,0 0,1 1,-1-1,0 1,1 0,0 0,0 0,-1 0,1 1,0-1,1 1,-1 0,0 0,1 0,0 0,0 0,0 1,0-1,0 1,0-1,1 1,0 0,-1 0,-6 9,-220 378,164-283,102-149,85-169,-107 179,3-11,2 2,2 1,2 0,1 2,20-21,-45 56,0 0,1 1,-1 0,0-1,0 1,1 0,-1-1,1 1,-1 0,1 0,-1 0,1 0,0 1,-1-1,1 0,0 1,0-1,-1 1,1 0,0-1,0 1,0 0,0 0,0 0,-1 0,1 1,0-1,0 0,0 1,0-1,-1 1,1 0,0 0,-1-1,1 1,-1 0,1 0,-1 1,1-1,-1 0,1 0,-1 1,0-1,0 1,0-1,0 1,0-1,0 1,0 0,0-1,-1 1,1 1,71 308,-42-199,-30-110,0-1,0 0,-1 0,1 0,-1 1,1-1,-1 0,1 0,-1 0,1 0,-1 0,0 0,0 0,0 0,1 0,-1 0,0 0,0-1,0 1,0 0,-1-1,1 1,0-1,0 1,0-1,0 1,-1-1,1 0,0 1,0-1,-1 0,1 0,0 0,0 0,-1 0,1 0,0-1,0 1,0 0,-1-1,1 1,0-1,0 1,0-1,0 1,-59-23,-189-114,204 123,28 15</inkml:trace>
  <inkml:trace contextRef="#ctx0" brushRef="#br0" timeOffset="22492.685">1432 2671,'-34'108,"20"-74,-167 358,70-138,109-231,8-23</inkml:trace>
  <inkml:trace contextRef="#ctx0" brushRef="#br0" timeOffset="22937.732">1459 3094,'-13'17,"1"1,1 0,0 1,2 0,0 0,1 1,1 0,0 1,-2 17,9-36,-1 1,1 0,0-1,0 1,0 0,0 0,0-1,1 1,-1 0,1-1,0 1,0 0,0-1,0 1,0-1,0 1,1-1,-1 0,1 0,-1 1,1-1,0 0,0-1,0 1,0 0,1 0,-1-1,0 1,1-1,-1 0,1 0,-1 0,1 0,-1 0,3 0,1 0,1 0,-1-1,1 0,-1 0,1-1,-1 1,1-1,-1-1,0 1,1-1,-1 0,0-1,0 1,3-3,134-108,-142 112,-1 0,1 0,0 0,0 0,0 1,0-1,-1 0,1 1,0-1,1 0,-1 1,0-1,0 1,0 0,0-1,0 1,0 0,1 0,-1-1,0 1,0 0,0 0,0 1,1-1,-1 0,0 0,0 0,0 1,0-1,0 1,0-1,1 1,-1-1,0 1,0-1,-1 1,1 0,0 0,0-1,0 1,0 0,-1 0,2 1,20 55,-10-22,-8-29,1-1,-1 0,1 0,0 0,0-1,0 1,1-1,-1 0,1-1,0 0,0 0,0 0,1 0,-1-1,1 0,-1-1,1 1,0-1,0 0,-1-1,1 0,0 0,0 0,0-1,-1 0,1-1,0 1,-1-1,1 0,-1-1,0 1,0-1,0-1,0 1,0-1,-1 0,1 0,-1-1,0 0,-1 1,5-7,0 0,-1-1,0 0,-1-1,0 0,-1 0,-1-1,0 1,0-1,-2 0,0 0,0-1,-1 1,-1-1,0 1,-1-1,-1 1,-2-9,-2-1,-2 6</inkml:trace>
  <inkml:trace contextRef="#ctx0" brushRef="#br0" timeOffset="23705.944">48 2022,'0'9,"26"-20,-20 8,130-32,64 16,-55 10,89-25,-233 34,-1 0,1 0,-1 0,1-1,0 1,-1 0,1 0,-1 0,1 0,0-1,-1 1,1 0,-1 0,1-1,-1 1,1-1,-1 1,1 0,-1-1,0 1,1-1,-1 1,0-1,1 1,-1-1,0 1,1-1,-1 1,0-1,0 1,0-1,0 0,1 1,-1-1,0 1,0-1,0 0,0 1,0-1,0 1,-1-1,1 0,0 1,0-1,0 1,0-1,-1 1,1-1,0 0,-1 1,1-1,0 1,-1 0,1-1,-1 1,1-1,-1 1,1 0,0-1,-1 1,0 0,1-1,-1 1,1 0,-1 0,1-1,-1 1,-42-25,39 23,-220-128,119 45,89 73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07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767 913,'9'0,"-20"-25,8 18,-13-28,2-1,2 0,1-1,1 0,-2-32,7 33,2 1,1-1,2 0,2 0,1 0,2 0,1 1,2 0,1 0,2 1,1 0,2 1,1 0,1 1,11-13,-27 44,2-3,1 0,-1 0,1 0,-1 0,1 1,0-1,0 1,1-1,-1 1,1 0,-1 0,1 1,0-1,0 1,0 0,1 0,-1 0,0 0,1 1,-1 0,1 0,3-1,-5 6,-1-1,0 0,1 0,-1 1,-1 0,1-1,0 1,-1 0,0-1,0 1,0 0,0 0,-1 0,1 0,-1 0,0 0,-1 0,1 0,0 0,-1 0,0 0,0 0,-1 1,-8 35,-1 59,14-94,1-1,-1 0,1 0,0 0,0 0,1-1,-1 1,0-1,1 0,0-1,0 1,0-1,0 0,0 0,0-1,1 1,-1-1,1 0,-1-1,4 1,18 3,71 22,-95-24,0-1,0 1,0 0,0 0,0 0,-1 0,1 0,-1 1,1-1,-1 1,0-1,0 1,0 0,0 0,-1 0,1 0,-1 0,0 1,0-1,0 0,0 1,-1-1,1 0,-1 1,0-1,0 1,0 2,-3 5,-1 0,0-1,0 1,-1-1,-1 0,1-1,-2 1,1-1,-1-1,-1 1,1-1,-2 0,1-1,-1 1,-6 3,-3 3,-1-1,0-1,-1-1,0 0,0-2,-1 0,0-1,-1-1,0-1,0-1,0-1,-1-1,1-1,-21-1,27-4,-1-1,1-1,-1 0,2-1,-1-1,1 0,-1-1,2-1,0 0,0-1,0 0,1-1,1-1,0 0,1-1,-3-4,5 6,0 0,1-1,1 0,0 0,0-1,1 0,1 0,0 0,-2-13,2 1</inkml:trace>
  <inkml:trace contextRef="#ctx0" brushRef="#br0" timeOffset="481.884">1698 179,'-9'-20,"-18"-10,-9 0,-4 4,2 7,1 7,2 5,3 4,1 3,2 5,1 3,0 4,5 1</inkml:trace>
  <inkml:trace contextRef="#ctx0" brushRef="#br0" timeOffset="1212.779">316 715,'-39'5,"-17"1,1 5,5 0,11 4,7 3,9 4,9 3,7-3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1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1,'-35'34,"0"1,3 2,1 1,1 1,3 2,1 1,2 1,-5 16,14-24,2 1,1 0,2 1,2 0,1 1,2 0,1 0,2 0,2 0,1 0,3 1,0-1,4 7,6 33,2-1,5 0,2-2,28 60,24-18,-72-114,0 0,0 0,0-1,1 1,-1-1,1 1,-1-1,1 0,0 0,-1-1,1 1,0-1,0 0,0 0,1 0,-1-1,0 1,0-1,0 0,0 0,1 0,-1-1,0 0,0 1,0-1,0-1,0 1,0-1,0 1,-1-1,2-1,13-9</inkml:trace>
  <inkml:trace contextRef="#ctx0" brushRef="#br0" timeOffset="599.424">487 1412,'0'-60,"-3"-24,4 0,4 0,3 0,4 1,3 1,7-10,-5 40,2 1,3 1,1 0,3 2,2 1,3-1,72-60,-102 108,-1-1,1 0,-1 1,1-1,-1 1,1-1,0 0,0 1,-1-1,1 1,0 0,0-1,-1 1,1 0,0-1,0 1,0 0,0 0,-1 0,1 0,0 0,0 0,0 0,0 0,0 0,-1 0,1 0,0 0,0 1,0-1,0 0,-1 1,1-1,0 1,0-1,-1 0,1 1,0 0,-1-1,1 1,0-1,-1 1,1 0,-1-1,1 1,-1 0,0 0,1 0,-1-1,0 1,1 0,-1 0,0 0,0 0,2 50,-42 79,31-110,1 1,1 0,1 1,2-1,-1 1,1 8,5-25,0 0,1 0,-1 0,1 0,0 0,0 0,0 0,0-1,1 1,0-1,0 1,1-1,-1 0,1 0,-1-1,1 1,0-1,1 0,-1 0,1 0,-1-1,1 1,0-1,0 0,0-1,0 1,0-1,0 0,0 0,0 0,1-1,-1 0,0 0,0 0,2-1,19 4,57 17,-81-19,0 0,0 0,-1 0,1 1,0-1,-1 0,1 1,-1-1,1 1,-1 0,0-1,1 1,-1 0,0 0,0 0,0 0,-1 0,1 0,0 0,-1 0,0 0,1 0,-1 0,0 0,0 0,0 0,0 1,0-1,0 0,-1 0,1 0,-1 0,0 0,1 0,-1 0,-1 1,-9 19,0-1,-2 0,0-1,-2 0,0-1,-1-1,-1-1,0 0,-1-1,-14 9,26-21,1 0,0 0,-1 0,0-1,0 0,0 0,0 0,0-1,-1 0,1 0,-1 0,1-1,-1 0,0-1,1 1,-1-1,0 0,0-1,1 0,-1 0,1 0,-1-1,1 0,-1 0,1-1,0 0,0 0,-44-19,2-1,0-3,2-2,1-1,1-3,-13-14,31 22</inkml:trace>
  <inkml:trace contextRef="#ctx0" brushRef="#br0" timeOffset="1084.246">1250 1,'53'85,"-3"3,-4 2,-5 1,-3 3,-2 8,-28-82,0-1,-2 2,0-1,-1 1,-1 0,-1 0,-1 0,-1 1,-1-1,0 0,-2 0,-1 1,0-1,-1-1,-2 1,0 0,-1-1,-1-1,-9 18,-11 0,-1 0,-2-3,-1 0,-1-2,-2-1,-2-2,0-2,-2-1,-1-2,-11 4,-58 26,66-34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9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743 57,'-47'52,"3"2,2 2,-5 13,-7 10,-308 381,229-299,124-151,5-6</inkml:trace>
  <inkml:trace contextRef="#ctx0" brushRef="#br0" timeOffset="417.222">122 0,'16'37,"0"-1,3-1,1-1,22 29,11 17,121 217,-14 9,-38-2,-121-303,-1 0,0 0,0 0,1 0,-1 0,0 0,1-1,-1 1,1 0,0 0,-1 0,1-1,-1 1,1 0,0-1,0 1,-1-1,1 1,0-1,0 1,0-1,-1 1,1-1,0 0,0 0,0 1,0-1,0 0,0 0,0 0,0 0,0 0,0 0,0 0,0 0,-1 0,1-1,0 1,9-5</inkml:trace>
  <inkml:trace contextRef="#ctx0" brushRef="#br0" timeOffset="736.644">1166 762,'0'5,"0"11,0 8,0 4,0 3,0 0,0 0,0 0,0-1,0-1,0 0,0-1,0 0,0 0,0 1,-4-6,-2-6</inkml:trace>
  <inkml:trace contextRef="#ctx0" brushRef="#br0" timeOffset="1214.032">998 706,'70'-6,"0"3,0 4,23 4,-86-5,4 0,0 1,0 0,0 0,0 1,-1 1,1 0,-1 0,0 1,7 3,-15-4,0 0,-1-1,0 1,1 0,-1 0,0 0,-1 0,1 0,0 0,-1 0,0 1,0-1,0 0,0 0,0 0,0 0,-1 0,0 0,1 0,-1 0,0 0,-1 0,1 0,0 0,-1 0,0-1,0 1,1-1,-1 1,-1-1,1 0,0 0,-1 0,1 0,-1 0,1 0,-4 1,-5 6,7-7,0 0,-1 0,1 1,0-1,1 1,-1 0,0 0,1 0,-1 0,1 0,0 1,0 0,1 0,-1-1,1 2,0-1,0 0,0 0,0 1,1-1,0 1,0-1,0 1,0-1,1 1,-1 0,1-1,1 1,-1 0,1-1,-1 1,1 0,1-1,-1 1,1-1,-1 0,1 1,1-1,155 127,-155-128,-1 0,0 1,0-1,0 1,0-1,-1 1,0 0,1-1,-1 1,-1 0,1 0,0 0,-1 0,0 0,0 0,0 0,-1 0,1 0,-1 0,0 0,0 0,0-1,0 1,-1 0,0-1,0 1,0-1,0 1,0-1,-1 0,1 0,-1 0,0 0,0 0,0-1,0 1,0-1,-1 0,1 0,-2 0,-6 6,0-1,0 0,-1-1,0 0,0-1,0 0,-1-1,1 0,-1-1,0-1,0 0,0-1,0 0,-1-1,1 0,0-1,0-1,-10-2,5-3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25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0,'-54'91,"4"3,-22 61,11-24,-31 79,90-205,1 0,-1 0,0 0,1 0,0 0,0 0,1 0,0 0,0 1,0-1,0 0,1 0,-1 0,2 0,-1 0,0 0,1 0,0 0,0 0,0 0,1-1,0 1,0-1,0 0,0 0,0 0,1 0,0-1,0 1,0-1,0 0,0 0,1 0,-1-1,1 0,0 0,0 0,2 1,17 0,-1-2,1 0,-1-1,0-1,1-1,-1-2,0 0,0-1,0-1,-1-2,6-2,13-1,-32 9,0 1,0-1,-1-1,1 0,-1 0,0 0,1-1,-2 0,1-1,0 0,-1 0,0-1,1-1,2-7</inkml:trace>
  <inkml:trace contextRef="#ctx0" brushRef="#br0" timeOffset="253.843">1 339,'48'0,"44"-5,17-1,4 0,-8 1,-12 1,-17 2,-11 1,-8 0,-9 1,-7 0,-11 1</inkml:trace>
  <inkml:trace contextRef="#ctx0" brushRef="#br0" timeOffset="4518.315">1525 452,'22'5,"-27"-6,-16-3,0 2,1 0,-1 1,0 1,0 1,0 1,0 1,1 1,-1 1,1 0,0 1,1 2,-1 0,2 1,-1 1,1 0,1 1,-1 2,2-1,0 2,1 0,0 1,-6 9,18-21,0 0,0 1,1-1,-1 1,1-1,0 1,0 0,0 0,1 0,-1 0,1 0,0 0,0 1,0-1,1 0,0 1,-1-1,2 0,-1 1,0-1,1 0,0 0,0 1,0-1,0 0,1 0,0 0,-1 0,2 0,-1-1,0 1,1-1,-1 1,1-1,0 0,0 0,1 0,-1 0,0-1,1 1,0-1,-1 0,1 0,0 0,0-1,2 1,8 2,0-1,1-1,-1 0,1-1,0 0,-1-2,1 1,0-2,-1 0,1-1,-1 0,0-1,0-1,0 0,-1-1,0 0,0-1,0 0,11-10,122-112,-145 128,0-1,0 1,0-1,1 1,-1 0,0-1,1 1,-1 0,1 0,-1 0,1 0,-1 0,1 0,0 0,-1 1,1-1,0 1,0-1,0 1,-1 0,1-1,0 1,0 0,0 0,0 0,-1 1,1-1,0 0,0 1,0-1,-1 1,1 0,0-1,-1 1,1 0,0 0,-1 0,1 0,-1 0,0 1,1-1,-1 0,0 1,0-1,1 1,81 136,-69-123</inkml:trace>
  <inkml:trace contextRef="#ctx0" brushRef="#br0" timeOffset="5069.278">2259 283,'-286'483,"271"-460,38-77,38-47,4 4,4 2,39-38,-51 69,-57 63,0 1,1-1,-1 1,1-1,-1 1,1-1,-1 1,1-1,-1 1,1 0,-1-1,1 1,0 0,-1 0,1-1,-1 1,1 0,0 0,-1 0,1 0,0-1,-1 1,1 0,0 0,-1 1,1-1,0 0,-1 0,1 0,0 0,-1 0,1 1,-1-1,1 0,0 1,-1-1,1 0,-1 1,1-1,-1 1,1-1,-1 1,1-1,-1 1,0-1,1 1,-1-1,0 1,1-1,-1 1,0 0,0-1,1 1,-1 0,0-1,0 1,0 0,0-1,0 1,0 0,0-1,0 1,0 0,0-1,-1 1,1 0,-4 48,4-48,-4 21,-2 3,1-1,2 1,0 1,2-1,1 0,0 0,2 1,1-1,4 15,-5-35,-1-1,1 1,0-1,0 1,0-1,1 0,0 0,-1 0,1-1,0 1,1-1,-1 1,1-1,0 0,-1 0,1-1,1 1,-1-1,0 0,0 0,1 0,-1-1,1 1,0-1,-1 0,1 0,0-1,0 0,-1 0,1 0,0 0,0 0,-1-1,1 0,0 0,-1-1,1 1,-1-1,1 0,-1 0,0 0,0-1,0 1,0-1,0 0,0-1,9-11,-1-1,-1-1,0 0,-1 0,0-1,-2-1,0 1,-2-1,1-1,-2 1,-1-1,2-18,-2-43,-9 63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1,'6'4,"0"-1,0 0,0 0,0-1,1 0,-1 0,1 0,-1-1,1 1,0-2,0 1,0-1,0 0,6 1,394 2,-319 9,-78-21,-12 0</inkml:trace>
  <inkml:trace contextRef="#ctx0" brushRef="#br0" timeOffset="279.446">57 227,'5'10,"16"3,9-1,5-2,0-3,0-3,-2-2,-1-1,-2-1,0 0,-2-1,0 1,0-1,0 1,-5 0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3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0,'14'17,"-2"0,0 0,-1 1,0 1,-2 0,0 0,-1 1,-1 0,3 15,-4-18,90 316,-40-216,-54-117,0-1,0 1,0-1,0 1,0-1,0 0,0 0,0 0,-1 0,1 0,0 0,-1-1,1 1,-1 0,1-1,-1 1,0-1,0 1,1-1,-1 0,0 0,0 1,-1-1,1 0,0 0,-1 0,1 0,-1 0,1 0,-1 0,0 0,0 0,0-2,21-180,21-54,-39 212</inkml:trace>
  <inkml:trace contextRef="#ctx0" brushRef="#br0" timeOffset="731.072">509 424,'17'71,"-16"-66,-1 0,1 0,-1-1,1 1,1 0,-1-1,1 1,-1-1,1 1,1-1,-1 0,1 0,-1 0,1 0,0-1,0 1,1-1,-1 1,1-1,0 0,0-1,0 1,0-1,0 1,0-1,1 0,-1-1,1 1,-1-1,1 0,0 0,2 0,6-7,1-1,-1 0,0-1,-1 0,0 0,-1-2,1 1,-2-2,1 1,-2-2,1 1,-1-1,2-1,-11 12,1 0,0 1,-1-1,1 0,0 0,-1 1,1-1,0 0,0 1,0-1,0 1,0-1,0 1,0 0,0-1,0 1,0 0,0 0,0-1,0 1,0 0,0 0,0 0,0 0,0 0,0 1,0-1,0 0,0 0,0 1,0-1,0 0,0 1,-1-1,1 1,0 0,0-1,0 1,0-1,-1 1,1 0,0 0,-1-1,1 1,0 0,-1 0,1 0,-1 0,0 0,1 0,-1 0,0 0,1 0,-1 0,0 0,0 0,0 0,0 0,0 0,0 0,0 0,0 0,0 0,-1 0,1 0,0 0,-1 0,13 28,-10-25,1-1,-1 0,1 0,-1-1,1 1,0 0,0-1,1 0,-1 0,0 0,1 0,-1 0,1-1,-1 1,1-1,0 0,0 0,-1-1,1 1,0-1,0 0,0 0,0 0,0 0,-1-1,1 1,0-1,0 0,-1 0,1 0,1-2,5 0,-1-2,0 0,1 0,-2 0,1-1,-1-1,0 1,0-2,-1 1,1-1,0-1,33-56,-34 45</inkml:trace>
  <inkml:trace contextRef="#ctx0" brushRef="#br0" timeOffset="970.994">1552 197,'-38'39,"-23"22,-5 5,4-4,7-12,13-10,9-6,6-6,2-1,0-6,5-2,1-3,4-6</inkml:trace>
  <inkml:trace contextRef="#ctx0" brushRef="#br0" timeOffset="1530.111">1665 480,'-7'-2,"0"1,0 0,0 0,-1 1,1 0,0 0,0 1,0 0,-1 0,1 1,0-1,0 1,1 1,-1 0,-6 3,4-3,0 0,0-1,1 1,0 1,0-1,0 1,0 1,1 0,-1 0,1 0,0 1,1 0,-1 0,1 1,-4 6,9-11,1 0,0 1,-1-1,1 0,0 1,0-1,1 0,-1 1,0-1,1 0,0 0,-1 1,1-1,0 0,0 0,0 0,0 0,1 0,-1 0,0 0,1-1,0 1,-1 0,1-1,0 1,0-1,0 0,0 1,0-1,0 0,0 0,0 0,0-1,0 1,1 0,0-1,29 23,-32-20,0 0,0 0,0 0,0 0,0 0,-1 0,1 0,-1 0,0 0,0 0,0 0,0 0,-1 0,1 0,-1-1,0 1,1-1,-1 1,0-1,-1 1,1-1,0 0,-1 0,1 0,-1-1,1 1,-1-1,0 1,0-1,0 0,0 0,0 0,0 0,3-1,-117 72,116-71,0 0,0 0,0 0,1 0,-1 0,0 0,1 0,-1 0,1 0,-1 0,1 0,-1 0,1 1,0-1,0 0,-1 0,1 1,0-1,0 0,0 0,1 1,-1-1,0 0,0 0,1 0,-1 1,0-1,1 0,-1 0,1 0,0 0,-1 0,1 0,0 0,0 0,-1 0,1 0,0 0,0 0,0-1,0 1,0 0,0-1,0 1,1-1,-1 1,0-1,0 1,0-1,2 0,63 15,-38-13,1-1,0-1,-1-1,1-2,-1-1,1-1,-1-1,-1-2,9-4,-12 2</inkml:trace>
  <inkml:trace contextRef="#ctx0" brushRef="#br0" timeOffset="1915.683">480 1101,'43'10,"48"-3,23-6,2-3,-5-2,-7-5,-11-1,-7-3,-9 0,-7 2,-7 4,-4-3,-8 1,-7 2,-6 2,-5 2,-9 1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42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31,'18'24,"-1"2,-1-1,-2 2,0 0,-2 1,-1 0,-1 1,-2 0,-1 0,-1 1,-1 0,-2 0,0 5,21 134,-4-113,-18-56,-1 0,0 0,1 0,-1-1,1 1,-1 0,0-1,0 1,1-1,-1 0,0 1,0-1,0 0,1 0,-1 1,0-1,0 0,0 0,0 0,-1 0,1-1,0 1,0 0,-1 0,1 0,-1-1,1 1,-1 0,1-2,0 2,57-168,66-212,-107 327,-12 32</inkml:trace>
  <inkml:trace contextRef="#ctx0" brushRef="#br0" timeOffset="630.997">537 370,'-36'50,"2"1,2 1,3 2,2 1,-4 20,23-51,30-63,126-189,2 52,-150 175,0 0,1 0,-1 0,1 1,-1-1,1 0,-1 0,1 0,-1 1,1-1,0 0,0 1,-1-1,1 0,0 1,0-1,0 1,0-1,-1 1,1 0,0-1,0 1,0 0,0 0,0-1,0 1,0 0,0 0,0 0,0 0,0 0,0 1,0-1,0 0,0 0,0 1,0-1,0 0,-1 1,1-1,0 1,0-1,0 1,0 0,-1-1,1 1,0 0,-1-1,1 1,0 0,-1 0,1 0,-1-1,0 1,1 0,-1 0,1 0,-1 0,15 211,-14-210,1 0,-1 0,0 0,0 1,0-1,0 1,0-1,0 1,-1-1,1 1,-1-1,1 1,-1-1,0 1,0 0,0-1,-1 1,1-1,-1 1,1-1,-1 1,0-1,0 1,0-1,0 1,0-1,-1 0,1 0,-1 0,1 0,-1 0,0 0,0 0,0 0,0-1,0 1,0-1,0 1,-1-1,1 0,0 0,-1 0,1 0,-1-1,1 1,-2 0,-16-3,0 0,0-1,0-2,0 0,1 0,0-2,0-1,-11-6,18 9,-13-6</inkml:trace>
  <inkml:trace contextRef="#ctx0" brushRef="#br0" timeOffset="934.919">1185 115,'-38'58,"-18"23,1 8,5-6,6-13,6-13,4-12,9-8,3-6,5-4,1-1,4 0,2-5</inkml:trace>
  <inkml:trace contextRef="#ctx0" brushRef="#br0" timeOffset="1447.623">1468 314,'-272'122,"271"-121,-1-1,1 0,-1 1,1-1,-1 1,1-1,-1 1,1-1,-1 1,1 0,0 0,-1 0,1 0,0 0,0 0,0 0,0 0,0 1,0-1,0 0,0 0,0 1,1-1,-1 1,1-1,-1 1,1-1,-1 1,1-1,0 1,0-1,-1 1,1 0,1-1,-1 1,0-1,0 1,0-1,1 1,-1-1,1 1,-1-1,1 1,0-1,-1 1,1-1,0 0,0 1,0-1,0 0,0 0,0 0,1 0,-1 0,0 0,0 0,1 0,-1-1,1 1,30 6,-30-7,1-1,-1 1,1 0,0 0,-1 0,1 0,0 0,-1 1,1-1,-1 1,1-1,-1 1,1 0,-1 0,1 0,-1 0,0 1,1-1,-1 1,0-1,0 1,0 0,0 0,-1 0,1 0,0 0,-1 0,0 0,1 0,-1 1,0-1,0 1,0-1,0 1,-1-1,1 1,-1-1,1 1,-1 0,0-1,0 1,0-1,0 1,-1 1,-3 5,-1 0,0 0,0 0,-1-1,0 0,-1 0,1-1,-2 0,1 0,-1 0,-1 0,-36 36,34-31,7-8,-1 0,1 1,0-1,0 1,1 0,-1 0,1 0,0 1,1-1,-1 1,1-1,0 1,0 0,1 0,0 0,0 0,3-3,0 0,1 0,0 0,-1-1,1 0,0 1,0-1,1 0,-1 0,0-1,1 1,-1-1,1 1,-1-1,1 0,0-1,-1 1,1 0,0-1,-1 0,1 0,0 0,0-1,-1 1,1-1,0 0,4 1,225-21,-209 16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52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51,'0'1,"0"-1,0 0,0 1,0-1,0 0,0 1,0-1,0 0,0 1,0-1,0 0,0 1,1-1,-1 0,0 1,0-1,0 0,1 1,-1-1,0 0,0 0,1 1,-1-1,0 0,0 0,1 0,-1 1,0-1,1 0,-1 0,0 0,1 0,-1 0,0 0,1 0,-1 0,0 0,1 0,-1 0,0 0,1 0,-1 0,0 0,1 0,-1 0,0 0,1 0,-1 0,0 0,1 0,-1-1,0 1,0 0,1 0,-1 0,0-1,1 1,-1 0,0 0,0-1,1 1,-7 31,-9 8,-3-1,-1 0,-2-2,-1 0,-2-1,-1-2,-4 1,-82 123,106-149,0 0,1 1,0 0,1 0,0 0,0 0,1 0,0 0,1 1,-1-1,2 1,0 7,0-12,1-1,-1 1,1-1,1 0,-1 0,0 1,1-1,0 0,0 0,0 0,0-1,1 1,0-1,-1 1,1-1,0 0,1 0,-1 0,1 0,-1-1,1 1,0-1,0 0,0 0,0 0,0-1,0 1,2-1,19 3,0 0,0-2,0-2,1 0,-1-1,0-1,0-2,0 0,0-2,12-5,-20 8,-8 1,1 1,-1-2,0 1,0-1,0 0,0-1,0 0,-1-1,1 1,4-6,-7 2</inkml:trace>
  <inkml:trace contextRef="#ctx0" brushRef="#br0" timeOffset="301.775">1 305,'67'-9,"42"-4,11 1,-9 2,-15 3,-18 2,-18 8,-14 3,-10 0,-7-1,-3-1,-1-1,-6 3,-5 1</inkml:trace>
  <inkml:trace contextRef="#ctx0" brushRef="#br0" timeOffset="706.404">1468 305,'-54'6,"1"2,0 2,0 2,1 3,0 2,2 2,-5 5,51-23,0 0,0 1,0-1,0 1,0 0,0 0,0 0,0 0,1 1,-1 0,1-1,0 1,0 1,0-1,0 0,1 1,-1-1,1 1,0 0,0 0,0 0,0 0,1 0,0 0,-1 0,2 1,-1-1,0 0,1 1,0-1,0 0,0 1,1-1,-1 0,1 1,0-1,0 0,1 0,-1 0,1 0,0 0,0 0,0 0,1 0,0 1,3 0,0-1,0 1,1-1,-1 0,1 0,0-1,0 0,0 0,0-1,0 0,1 0,-1-1,1 0,-1 0,1 0,0-1,-1-1,1 1,0-1,-1 0,1-1,-1 0,0 0,0 0,2-2,21-8,-1-1,0-1,-1-2,0-1,5-6,131-103,-164 125,1 0,-1 1,0-1,1 1,-1-1,1 1,-1-1,0 1,1-1,-1 1,1-1,0 1,-1 0,1-1,-1 1,1 0,-1 0,1-1,0 1,-1 0,1 0,0 0,-1 0,1 0,0-1,-1 1,1 1,0-1,-1 0,1 0,0 0,-1 0,1 0,-1 1,1-1,0 0,-1 0,1 1,-1-1,1 0,-1 1,1-1,-1 1,1-1,-1 1,1-1,-1 1,1-1,-1 1,0-1,1 1,-1 0,0-1,0 1,1-1,-1 1,0 0,0-1,0 1,0 0,-7 43,4-33,-1 10</inkml:trace>
  <inkml:trace contextRef="#ctx0" brushRef="#br0" timeOffset="1088.88">1751 672,'148'-242,"-145"236,1-1,0 2,0-1,0 0,1 1,-1 0,1 0,1 0,-1 1,1-1,-1 1,1 1,1-1,-1 1,0 0,1 1,-1-1,2 1,-6 3,1 1,-1-1,0 1,1 0,-1 0,0 0,0 0,0 0,0 0,-1 1,1-1,-1 0,1 1,-1-1,0 1,0 0,0-1,0 1,0 0,-1 0,1 0,-1 0,0-1,0 1,0 0,0 0,0 0,-1 0,1 0,-1-1,0 1,0 0,0 0,0-1,0 1,-1 0,3 88,-1-88,1 0,0-1,-1 1,1-1,1 1,-1-1,0 0,0 1,1-1,0 0,-1 0,1 0,0 0,0 0,0 0,0-1,0 1,0 0,1-1,-1 0,0 0,1 0,-1 0,1 0,0 0,-1 0,1-1,0 1,-1-1,1 0,0 0,1 0,1-1,1 0,-1 0,0 0,0-1,0 0,0 0,0 0,0-1,-1 0,1 1,-1-2,0 1,0 0,0-1,0 0,0 0,-1 0,0 0,0-1,0 1,0-1,-1 0,0 1,0-1,1-2,3-12</inkml:trace>
  <inkml:trace contextRef="#ctx0" brushRef="#br0" timeOffset="1754.475">2682 869,'-3'2,"-1"-2,0 1,0 0,1-1,-1 0,0 1,0-2,0 1,1 0,-1-1,0 1,0-1,1 0,-1-1,1 1,-1-1,1 1,-1-1,1 0,0 0,0 0,0-1,0 1,0-1,1 0,-1 1,1-1,-1-1,1 1,0 0,0 0,1-1,-1 1,1-1,0 1,0-1,0 0,0 1,0-1,1 0,0 0,0 0,-2-29,2 1,2-1,0 1,3 0,7-29,-5 21,3-17,2 0,2 1,19-46,-26 86,0 0,1 0,0 1,1 0,1 0,0 1,1 0,1 1,0 0,1 1,0 1,1 0,0 0,14-6,-20 12,-1 1,0-1,0 1,1 0,0 0,0 1,0 0,0 1,0 0,1 0,-1 1,1 0,-1 0,2 1,-8 2,1-1,-1 1,0 1,1-1,-1 0,0 1,0-1,-1 1,1-1,0 1,-1 0,0 0,1-1,-1 1,0 0,-1 0,1 0,0 1,-1-1,0 0,0 0,0 0,0 0,0 0,0 0,-1 0,0 1,0-1,1 0,-2-1,1 1,0 0,-1 0,1 0,-1-1,0 1,-1 1,-89 167,90-170,0 1,1 0,-1 0,1 1,-1-1,1 0,0 0,0 1,0-1,0 1,0-1,0 1,1-1,-1 1,1-1,0 1,0 0,0-1,0 1,0-1,1 1,-1-1,1 1,0-1,-1 1,1-1,0 1,0-1,1 0,-1 1,0-1,1 0,0 0,-1 0,1 0,0 0,0-1,0 1,0 0,0-1,0 0,1 1,-1-1,2 1,40 11,-40-14,0 1,0 0,0 1,0-1,0 1,-1-1,1 1,0 1,0-1,-1 0,1 1,0 0,-1 0,0 0,1 0,-1 0,0 1,0-1,0 1,-1 0,1 0,-1 0,1 0,-1 0,0 1,0-1,-1 1,1-1,-1 1,1 0,-1-1,0 1,-1 0,1 0,-1 2,-4 5,0-1,-1 1,-1-1,0 0,0 0,-1-1,0 0,-1 0,1-1,-2 0,1 0,-1-1,-1 0,1 0,-1-1,-10 4,15-5,-1-1,1 0,-1 0,1 0,-1-1,0 0,-1 0,1-1,0 0,-1 0,1 0,-1-1,0 0,1 0,-1 0,0-1,0 0,1-1,-1 1,0-1,0-1,1 1,-3-2,-131-84,53 26,-64-21,122 65</inkml:trace>
  <inkml:trace contextRef="#ctx0" brushRef="#br0" timeOffset="2382.868">3416 362,'76'0,"197"-12,-185 2,0 4,85 4,-161 3</inkml:trace>
  <inkml:trace contextRef="#ctx0" brushRef="#br0" timeOffset="2638.707">3416 616,'43'4,"34"3,13-1,-4-2,-7 0,-12-2,-8-1,-9 0,-9-1,-10-1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5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114 366,'319'-17,"-281"11,1 1,0 2,1 2,-1 1,0 3,0 0,0 3,10 4,8 17,-51-21</inkml:trace>
  <inkml:trace contextRef="#ctx0" brushRef="#br0" timeOffset="264.68">1 649,'263'20,"194"-11,-215-38,-217 28</inkml:trace>
  <inkml:trace contextRef="#ctx0" brushRef="#br0" timeOffset="670.578">481 0,'28'29,"1"-1,1-2,2-1,0-1,35 18,-44-27,46 25,2-2,2-4,21 5,35 30,-124-66,-1 1,0 0,1 0,-2 0,1 1,0-1,-1 1,0 0,0 0,0 0,-1 1,0-1,0 0,0 1,0-1,-1 1,0 0,0 0,-1-1,0 1,0 0,0 0,-1 4,-4 5,0 0,-1 0,-1-1,-1 0,0 0,0-1,-2 0,0 0,0-1,-1 0,0-1,-1 0,0-1,-1 0,0-1,-1-1,0 0,-3 1,13-7,-247 130,140-78,94-40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0:57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82,'-5'24,"-2"27,-4 10,0 4,2-4,2-8,2-8,-3-12,1-6,0-3,3-2,1-3</inkml:trace>
  <inkml:trace contextRef="#ctx0" brushRef="#br0" timeOffset="317.343">734 111,'-30'35,"1"2,2 1,2 2,1 0,2 1,2 1,-1 10,18-48,1 0,-1 0,1 1,1-1,-1 0,1 1,-1-1,1 1,0 0,1-1,-1 1,1 0,0 0,0-1,1 1,-1 0,1-1,0 1,0 0,1-1,-1 0,1 1,0-1,0 0,1 0,-1 0,1 0,0 0,0 0,0-1,0 1,1-1,-1 0,1 0,0-1,0 1,0-1,0 1,1-1,9-1,0 0,1 0,-1-1,0-1,0-1,0 0,0-1,0 0,0-1,-1-1,1 0,-1 0,-1-2,1 0,-1 0,0-1,-1 0,1-1,-2 0,1-1,-2 0,4-5,-5 8,-1 0,0-1,0 0,-1 0,0-1,-1 0,0 0,0 0,0 0,-1-1,-1 0,0 0,0 0,-1 0,0 0,-1 0,0-1,-1 1,0-1,0 1,-1 0,-1-1,1 1,-2 0,1 0,-2 0,1 0,-1 1,-1-1,0 1,0 0,0 0,-1 1,-3-4,3 7,1-1,-1 1,0 0,-1 1,1-1,-1 1,0 1,0-1,0 1,-1 0,1 1,-1-1,1 2,-8-2,-11 4</inkml:trace>
  <inkml:trace contextRef="#ctx0" brushRef="#br0" timeOffset="602.428">1355 139,'-15'20,"0"2,1 0,2 0,0 1,1 1,2 0,0 0,-2 16,9-37,1 0,0 1,0-1,0 1,0-1,0 1,1-1,0 1,0 0,0-1,0 1,0 0,1-1,-1 1,1-1,0 1,0-1,1 1,-1-1,1 0,-1 0,1 1,0-1,0 0,0-1,1 1,-1 0,1-1,0 1,-1-1,1 0,0 0,0 0,1 0,-1 0,0-1,1 1,-1-1,0 0,1 0,0-1,-1 1,1-1,-1 1,15-5,-1 0,0-1,-1-1,0-1,0 0,0-1,-1 0,0-2,0 0,-1 0,-1-1,1-1,-2 0,0-1,0-1,-1 3,0 0,-1 0,-1-1,0 0,0-1,-1 0,-1 0,0-1,-1 0,0 0,-2-1,1 1,-2-1,0 0,0 0,-2-1,-1 11,0 0,0 0,-1 0,0 0,0 1,0-1,-1 0,1 1,-1-1,0 1,-1-1,1 1,-1 0,0 0,0 0,0 1,0-1,0 1,-1-1,0 1,0 0,-4-2,-14-7</inkml:trace>
  <inkml:trace contextRef="#ctx0" brushRef="#br0" timeOffset="850.402">0 732,'253'-48,"1"12,19 10,227-7,-393 17,-81 11</inkml:trace>
  <inkml:trace contextRef="#ctx0" brushRef="#br0" timeOffset="1330.111">199 958,'379'-82,"-372"81,1-1,1 1,-1 0,0 1,0 0,0 0,0 1,0 0,0 0,0 1,0 0,0 0,0 1,-1 0,6 3,-11-2,-1 0,0-1,0 1,0-1,-1 1,1 0,-1 0,0 0,0-1,0 1,0 0,-1 0,0-1,1 1,-1 0,-1-1,1 1,0-1,-1 1,0-1,0 0,0 0,0 0,0 0,-1 0,0 0,1-1,-1 1,0-1,0 1,-2 0,-221 199,223-199,0 1,0 0,0 0,0 0,1 0,0 0,0 0,0 1,0-1,0 1,1-1,0 1,0-1,0 1,1 0,0 0,0-1,0 1,0 0,1 0,-1-1,1 1,0 0,1-1,-1 1,1-1,0 0,0 1,0-1,1 0,0 0,-1 0,1-1,1 1,-1-1,0 1,1-1,0 0,0 0,0-1,0 1,0-1,1 0,5 1,1-1,-1-1,1 0,0 0,0-1,-1 0,1-1,0 0,0-1,-1 0,1-1,-1 0,0 0,0-1,0-1,0 1,-1-2,0 1,0-1,0-1,1-1,14-13</inkml:trace>
  <inkml:trace contextRef="#ctx0" brushRef="#br0" timeOffset="1578.721">1158 816,'-24'43,"-18"34,-1 8,2-5,7-12,10-12,10-11,6-9,4-5,9-8,3-8</inkml:trace>
  <inkml:trace contextRef="#ctx0" brushRef="#br0" timeOffset="1848.422">1553 845,'-15'9,"0"1,1 0,0 1,0 1,1 0,1 1,0 1,1 0,-10 14,19-26,0 1,0-1,0 0,0 1,1 0,-1-1,1 1,-1 0,1 0,0 0,0 0,0 0,1 0,-1 0,1 0,-1 0,1 0,0 0,0 0,1 0,-1 0,1 1,-1-1,1 0,0 0,0-1,0 1,1 0,-1 0,1 0,-1-1,1 1,0-1,0 1,0-1,0 0,1 0,-1 0,0 0,1 0,0 0,-1-1,1 1,0-1,8 2,0-1,0 0,0 0,0-1,0-1,0 0,0 0,0-1,0-1,0 0,0 0,-1-1,1-1,-1 1,0-2,0 1,0-1,0-1,-1 0,0 0,0-1,-1 0,1-1,-2 0,1 0,-1 0,0-1,-1 0,0 0,-1-1,0 0,0 0,-1 0,0-1,-1 1,2-10,-3 15,0-1,-1 0,0 0,0 1,0-1,-1 0,0 0,0 0,0 1,-1-1,0 0,0 0,0 1,-1-1,0 0,0 1,0 0,-1-1,1 1,-1 0,-1 0,1 1,-1-1,0 1,0-1,0 1,0 1,-1-1,0 0,-4-2,-89-2,68 14</inkml:trace>
  <inkml:trace contextRef="#ctx0" brushRef="#br0" timeOffset="2146.384">1638 1126,'-31'5,"2"1,-1 1,0 2,2 1,-1 1,1 1,-10 8,-44 49,80-66,0-1,1 0,-1 1,1-1,0 1,0 0,0 0,0-1,0 1,1 0,-1 0,1 0,-1 0,1-1,0 1,1 0,-1 0,0 0,1 0,-1 0,1-1,0 1,0 0,0-1,0 1,1 0,-1-1,1 1,0-1,-1 0,1 0,0 0,0 0,0 0,1 0,-1 0,10 5,1 0,0-1,0-1,0 0,1-1,0 0,-1-1,1-1,0 0,1-1,-1 0,0-1,0-1,9-1,-6 1,3 1,-1-1,0 0,0-2,-1 0,1-1,-1-1,10-5,-22 8,-1 0,1-1,0 0,-1 0,0 0,1-1,-1 0,-1 0,1 0,-1-1,1 1,-1-1,0 0,-1 0,0-1,1 1,-1-1,-1 0,1 1,-1-1,0 0,-1 0,0-1,1 0,0-21,-2 3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06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0 396,'413'-1,"-116"-28,-165 35,-120 0,-6 1</inkml:trace>
  <inkml:trace contextRef="#ctx0" brushRef="#br0" timeOffset="246.737">57 677,'47'-4,"41"-3,14 1,0 2,-13 0,-12 2,-14 1,-13 1,-5 0,-6 0,-5 0,-3-5,-2-1,-1 0,-6 1</inkml:trace>
  <inkml:trace contextRef="#ctx0" brushRef="#br0" timeOffset="717.922">451 0,'21'23,"1"-2,1 0,1-2,0 0,1-2,1 0,1-2,1-1,0-1,115 35,-101-37,-2 2,0 2,0 2,-1 1,-2 2,16 11,-49-29,1 0,-1 1,1-1,-1 1,0 0,0 0,0 1,-1-1,1 1,-1 0,1 0,-1 0,-1 0,1 1,-1-1,1 1,-1 0,0-1,-1 1,1 0,-1 0,0 0,0 0,-1 0,0 0,0 1,0-1,0 0,-1 0,1 0,-1 0,-1 0,1 0,-1 0,0 0,0-1,0 1,-1-1,-1 3,-21 17,-2-1,0-2,-1 0,-2-2,0-1,-1-1,0-2,-7 1,-38 21,13-6,-97 61,140-71,9-1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09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1349,'-8'-70,"3"0,3-1,3 1,3 0,3 0,3 0,12-34,-12 51,2 1,3 0,1 1,3 0,3 2,1 0,2 2,3 1,1 1,3 1,1 2,2 1,2 2,11-7,-46 44,2-2,2-1,-1 1,0 0,1 0,0 0,0 1,0 0,0 0,0 0,1 1,-1 0,1 1,6-2,-11 4,0 0,0 0,0 0,-1 1,1-1,-1 0,1 1,-1-1,1 1,-1-1,0 1,0 0,0 0,0-1,0 1,0 0,0 0,-1 0,1 0,0 0,-1 0,0 0,0 0,1 0,-1 0,0 1,-1-1,1 0,0 0,-1 0,1 0,-1 0,1 0,-1 0,0 0,0-1,0 1,0 0,0 0,0-1,-2 2,-110 200,111-202,0 1,0 1,0-1,1 0,-1 0,0 1,1-1,0 1,-1-1,1 1,0 0,0-1,1 1,-1 0,1 0,-1-1,1 1,0 0,0 0,0 0,0 0,0 0,1-1,-1 1,1 0,0 0,0-1,0 1,0 0,1-1,-1 1,0-1,1 0,0 1,0-1,0 0,0 0,0 0,0 0,0 0,0-1,1 1,1 0,12 2,-1-1,1 0,0-2,0 0,0 0,0-2,0 0,2-1,53 0,14 17,-83-14,0 0,1 0,-1 0,0 0,0 0,0 1,1-1,-1 0,-1 1,1 0,0 0,0-1,-1 1,1 0,-1 0,1 0,-1 1,0-1,0 0,0 0,0 1,0-1,-1 1,1-1,-1 0,1 1,-1-1,0 1,0-1,0 1,0-1,-1 2,-4 8,0-1,0 0,-2 0,1 0,-1-1,-1 0,0 0,0-1,-1 0,0-1,0 0,-1 0,0-1,-1 0,1 0,-1-2,-1 1,-3 0,-6 5,-1-2,0 0,0-2,-1 0,0-2,-1 0,1-2,-1 0,1-2,-1 0,0-2,1-1,-1 0,1-2,-12-4,22 6,-35-7,0-2,1-2,1-2,0-2,-7-6,48 21,0 0,0-1,0 0,0 1,0-2,1 1,0-1,-1 1,1-1,1 0,-1-1,0 1,1-1,0 1,0-1,1 0,-1 0,1 0,0-1,0 1,1 0,-1-1,1 1,1-1,-1 1,1-1,0 0,0 1,0-1,1 1,0-1,0 1,1-1,-1 1,3-4,9-13,-1 3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09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0,'555'0,"-543"0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32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18,'5'0,"6"0,6 0,6 0,2 0,3 0,1 0,1 0,-1 0,0 0,0 0,0 0,-1 0,1 0,-6-5,-1-2,-5 1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0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27,'39'4,"26"-2,8-2,-4-2,-9 1,-5-5,-8-2,-6 1,-5 2,-10 1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1:11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536 480,'-1'11,"-1"0,0 0,-1-1,-1 1,0 0,0-1,-1 0,0 0,-2 3,-7 13,-264 491,275-511,-60 159,62-158,-1-1,2 1,-1-1,1 1,0-1,0 1,1-1,0 1,0-1,0 1,1-1,0 0,1 1,-1-1,1 0,0-1,0 1,1-1,0 1,0-1,0 0,0 0,1-1,0 1,2 1,8 2,0-1,0-1,0 0,1-1,0 0,0-2,0 0,0 0,0-2,1 0,-1-1,1 0,-1-1,0-1,2-1,41 0,-35 3,-10 1,0-1,-1 0,1 0,0-2,0 0,-1 0,1-1,-1-1,0 0,0-1,0 0,-1-1,9-5,2-31,-22 20</inkml:trace>
  <inkml:trace contextRef="#ctx0" brushRef="#br0" timeOffset="251.423">1 902,'43'0,"43"5,17 1,4 1,-5-2,-11-2,-16-1,-11-1,-7 0,-9-1,-7 0,-11-1</inkml:trace>
  <inkml:trace contextRef="#ctx0" brushRef="#br0" timeOffset="637.194">1468 987,'-100'41,"3"4,1 4,-54 39,134-78,0 0,0 1,1 1,1 0,0 1,1 1,0 0,1 1,0 0,1 1,-2 6,12-20,0 1,0 0,0-1,0 1,0 0,1 0,-1 0,1-1,0 1,0 0,0 0,0 0,0 0,1 0,-1-1,1 1,0 0,0 0,0-1,0 1,0-1,1 1,-1-1,1 1,0-1,-1 0,1 0,0 1,0-2,1 1,-1 0,0 0,1-1,-1 1,1-1,-1 0,1 1,-1-1,1 0,0-1,0 1,-1 0,1-1,0 0,0 0,0 0,0 0,0 0,1 0,14 0,0 0,-1 0,1-2,0 0,-1-1,1-1,-1-1,0 0,0-1,-1-1,1 0,-2-2,11-6,17-13,-1-2,-2-2,-1-1,4-7,61-69,-104 108,1 0,0-1,-1 1,1 0,0 0,0 0,0-1,0 1,0 0,0 0,0 0,1 1,-1-1,0 0,0 0,1 1,-1-1,0 1,1-1,-1 1,1-1,-1 1,1 0,-1 0,1 0,-1 0,1 0,-1 0,1 0,-1 0,0 1,1-1,-1 0,1 1,-1-1,0 1,1 0,-1-1,0 1,0 0,1 0,-1 0,0 0,0 0,0 0,0 0,0 0,0 0,-1 1,1-1,18 135,0-87,-10-30</inkml:trace>
  <inkml:trace contextRef="#ctx0" brushRef="#br0" timeOffset="1016.972">1723 1467,'279'-397,"-237"351,-41 71,-5-4,1 1,0 0,2-1,0 1,2 0,2 20,-2-35,0-1,1 0,0 1,0-1,0 0,1 0,0 0,0 0,1-1,-1 1,1-1,0 0,1 0,-1 0,1 0,0-1,0 0,0 0,1 0,-1-1,1 0,0 0,0 0,6 1,-4-2,0 0,0-1,-1 0,1 0,0-1,0 0,0 0,0-1,0 0,0 0,-1-1,1 0,0 0,-1-1,0 0,1-1,-1 1,0-1,-1-1,1 1,-1-1,5-4,2-3,0 0,0-1,-1-1,-1 0,-1 0,0-1,0 0,-2-1,6-12,-5 4,-1 2</inkml:trace>
  <inkml:trace contextRef="#ctx0" brushRef="#br0" timeOffset="1347.547">2287 535,'33'0,"26"0,8 0,-3 0,-8 0,-13 0</inkml:trace>
  <inkml:trace contextRef="#ctx0" brushRef="#br0" timeOffset="1602.141">2935 366,'-4'29,"-8"28,0 10,1-2,3-7,2-9,2-7,-2-12,-1-6,2-6</inkml:trace>
  <inkml:trace contextRef="#ctx0" brushRef="#br0" timeOffset="2487.081">3698 197,'-28'0,"-11"-1,24 0,-1 0,1 0,0 2,0 0,0 0,0 2,0 0,0 0,1 2,-1 0,1 0,0 1,-1 2,8 0,0 1,1 0,0 0,1 1,0 0,0 0,1 0,1 0,-1 0,2 1,-1 0,2-1,-1 1,1 0,1 11,-6 290,9-219,-5-1,-3 1,-10 38,-7-28,-5-2,-4-1,-26 55,48-132,-2 0,1 0,2 1,0 0,2 0,0 1,2 0,1 0,0 0,2 13,1-36,0 1,0-1,1 0,-1 0,1 1,-1-1,1 0,0 0,0 1,0-1,0 0,0 0,0 0,1 0,-1-1,1 1,-1 0,1 0,0-1,-1 1,1-1,0 0,0 1,0-1,0 0,0 0,1 0,-1-1,0 1,0 0,1-1,-1 1,0-1,2 0,85-12,-60 6,199-16,-204 16</inkml:trace>
  <inkml:trace contextRef="#ctx0" brushRef="#br0" timeOffset="2818.33">4177 507,'-10'29,"-7"29,-2 9,4-2,3-8,4-8,4-12</inkml:trace>
  <inkml:trace contextRef="#ctx0" brushRef="#br0" timeOffset="3098.399">4629 507,'-32'24,"0"1,2 1,0 2,2 0,2 3,0 0,-17 29,41-57,-1 0,1 1,0-1,-1 1,2 0,-1-1,0 1,1 0,0 0,0 0,0 0,0 0,1 0,-1 1,1-1,0 0,0 0,1 0,-1 0,1 0,0 0,0 0,0 0,1 0,-1 0,1 0,0 0,0-1,0 1,1-1,-1 0,1 0,0 1,2 0,3 1,1 0,-1-1,1 0,0 0,0-1,0 0,0-1,1 0,-1-1,1 0,-1 0,1-1,0 0,-1-1,1 0,-1 0,1-1,-1 0,0-1,8-3,-3 1,0 0,0-2,0 1,-1-2,0 0,-1-1,0 0,0 0,-1-1,0-1,0 0,7-12,-14 18,0 0,0-1,-1 1,1-1,-2 0,1 0,-1 0,1-1,-2 1,1 0,-1-1,0 1,0-1,-1 0,0 1,0-1,0 1,-1-1,0 1,0-1,-1 1,0-1,0 1,0 0,-1 0,0 0,0 0,-1 1,1-1,-1 1,0 0,-1 0,1 0,-1 1,0-1,-3-1,-14-6,1 1</inkml:trace>
  <inkml:trace contextRef="#ctx0" brushRef="#br0" timeOffset="3398.723">5080 592,'-6'8,"0"2,0-1,1 1,0 0,0 0,1 0,1 0,0 1,0 0,1 0,0-1,1 1,0 0,1 0,0 0,1 1,0-2,0 1,3 6,-2-13,0-1,1 1,-1-1,1 1,0-1,0 0,0 0,0 0,1 0,-1 0,1-1,0 0,-1 0,1 0,0 0,0 0,1-1,-1 0,0 0,0 0,1 0,-1-1,0 1,1-1,-1 0,1-1,6 1,0 0,-1-1,1-1,0 1,-1-2,1 0,-1 0,0-1,0 0,2-1,117-91,-125 92,1-1,-1 1,0-1,-1-1,1 1,-1 0,0-1,0 0,-1 0,1 1,-2-1,1-1,0 1,-1 0,0 0,-1-1,1 1,-1 0,-1-1,1 1,-1 0,0 0,-2-7,0 7,0 0,-1 1,1-1,-1 1,0 0,-1 0,0 0,1 1,-1-1,-1 1,1 0,-1 1,1-1,-1 1,0 0,0 1,0-1,-1 1,1 0,0 1,-2-1,-4-1,-18-8</inkml:trace>
  <inkml:trace contextRef="#ctx0" brushRef="#br0" timeOffset="3679.482">3980 1212,'130'-33,"1"5,74-3,432-42,-464 43,-149 27</inkml:trace>
  <inkml:trace contextRef="#ctx0" brushRef="#br0" timeOffset="4129.837">3923 1467,'124'-36,"2"5,8 5,59 3,-192 22,0 1,0 0,0 0,0 0,0 0,0 0,0 0,0 0,1 0,-1 0,0 0,0 1,0-1,0 0,0 1,0-1,0 1,0-1,0 1,0-1,0 1,-1 0,1-1,0 1,0 0,-1 0,1 0,0 0,-1 0,1-1,-1 1,1 0,-1 0,1 0,-1 1,0-1,1 0,-1 0,0 0,0 0,0 0,0 0,0 0,0 0,0 0,0 0,0 1,-1-1,1 0,0 0,-1 0,1 0,-1 0,1 0,-1 0,0-1,1 1,-1 0,0 0,1 0,-1 0,0-1,0 1,0 0,0-1,0 1,0-1,-156 140,115-107,36-29,0 0,0 0,0 1,1 0,0 0,0 1,0-1,0 1,1 0,0 1,0-1,1 1,-1-1,2 1,-1 0,1 0,0 1,0-1,1 0,0 0,0 1,1 3,3-6,1 0,0 0,0 0,0-1,1 0,-1 0,1 0,0 0,0-1,0 1,1-2,-1 1,1 0,0-1,0 0,0 0,0-1,0 0,0 0,0 0,0-1,0 0,1 0,1 0,6-1,0 1,0-2,0 0,0 0,0-2,-1 1,1-2,-1 0,0 0,-1-1,1-1,-1-1,13-6</inkml:trace>
  <inkml:trace contextRef="#ctx0" brushRef="#br0" timeOffset="4384.626">4967 1298,'-28'43,"-16"29,-3 6,5-4,6-16,8-12,14-14,9-13</inkml:trace>
  <inkml:trace contextRef="#ctx0" brushRef="#br0" timeOffset="4682.109">5420 1298,'-1'-1,"1"1,-1 0,1 0,0-1,-1 1,1 0,0-1,-1 1,1 0,0-1,0 1,-1-1,1 1,0 0,0-1,0 1,0-1,-1 1,1-1,0 1,0-1,0 1,-4 2,-9 4,0 1,0 1,0 0,1 0,0 1,1 1,0 0,0 0,1 1,1 1,-1-1,2 2,0-1,0 1,1 0,1 1,0-1,1 3,4-12,1 0,0 0,0 0,0 1,0-1,1 0,-1 0,1 0,0 0,1 0,-1 0,1 0,-1-1,1 1,0 0,1-1,-1 0,1 1,-1-1,1 0,0 0,0 0,0-1,0 1,1-1,-1 0,1 1,0-2,-1 1,1 0,0-1,0 0,0 1,1-1,7 2,1 0,0-1,0-1,0 0,0 0,0-1,0-1,0 0,-1-1,8-1,-9-1,1 0,-1-1,0 0,0-1,0 0,-1 0,0-1,0-1,-1 1,0-2,0 1,-1-1,0-1,0 1,3-8,-8 13,0-1,0 0,0 0,0 0,-1 0,0 0,0-1,0 1,-1-1,0 1,0-1,0 1,-1-1,0 0,0 0,0 1,-1-1,0 1,0-1,0 0,-1 1,0 0,0-1,0 1,0 0,-1 0,0 0,0 0,-1 1,1-1,-1 1,0 0,-4-4,-43-22,26 22</inkml:trace>
  <inkml:trace contextRef="#ctx0" brushRef="#br0" timeOffset="5035.492">5391 1665,'-15'3,"0"1,0 1,0 0,1 1,0 1,0 0,1 1,0 1,0 0,1 0,0 1,0 1,-2 4,12-13,0 1,0 0,1 0,-1 0,1-1,0 1,0 1,0-1,0 0,0 0,1 0,-1 0,1 1,0-1,0 0,0 0,1 0,-1 1,1-1,-1 0,1 0,0 0,0 0,1 0,-1 0,1 0,-1 0,1-1,0 1,0 0,0-1,0 0,1 1,-1-1,1 0,-1 0,1 0,0-1,-1 1,1-1,0 1,0-1,0 0,0 0,1 0,-1-1,0 1,0-1,0 0,1 1,-1-2,0 1,0 0,14 3,-1-2,0 1,1-2,-1 0,0-1,1-1,-1 0,0-2,0 1,0-2,-1 0,1-1,-1 0,-1-2,1 1,-1-2,0 0,-1-1,0 0,-1-1,0 0,-1-1,0 0,-1-1,0 0,2-4,-10 14,-1-1,1 0,0 0,-1 0,0 0,0 0,0 0,0 0,-1-1,1 1,-1 0,0 0,-1 0,1-1,-1 1,1 0,-1 0,-1 0,1 0,0 0,-1 0,0 0,0 1,0-1,-1 1,-1-3,-13-13</inkml:trace>
  <inkml:trace contextRef="#ctx0" brushRef="#br0" timeOffset="5814.011">5730 56,'97'-20,"0"4,1 5,14 3,-108 7,68 4,-70-3,0 1,-1-1,1 1,0 0,-1-1,1 1,0 0,-1 0,1 0,-1 0,1 0,-1 0,0 0,0 0,1 1,-1-1,0 1,0-1,0 1,0-1,0 1,-1-1,1 1,0 0,-1-1,1 1,-1 0,0 0,0-1,1 1,-1 0,0 0,0 0,-1-1,1 1,0 0,-1 0,-46 103,19-56,10 2,2 0,3 1,1 0,3 1,2 0,3 1,2-1,2 1,7 47,-5 16,8 53,-3 78,-61 153,-3-143,14-70,41-186,0 0,-1 0,1-1,-1 1,1 0,-1-1,0 1,1-1,-1 0,0 0,0 0,0-1,0 1,0-1,0 1,0-1,0 0,0 0,0 0,0-1,0 1,0-1,0 1,0-1,0 0,-10-1,-176 22,160-18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6:27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1665,'-14'-19,"1"-1,1 0,0-1,2 0,0-1,1 0,2-1,0 0,1 0,0-11,5 28,-8-32,3 0,1 0,1-1,3 0,1 0,2 1,1-1,2 1,2-1,2 2,1-1,2 1,1 1,2 0,1 1,17-25,18-18,3 3,4 2,2 3,4 2,2 3,4 3,38-24,-77 59,1 3,1 0,1 2,1 2,1 1,18-6,-53 24,0 0,1 0,0 0,-1 1,1-1,-1 0,1 0,0 1,0-1,-1 1,1 0,0-1,0 1,-1 0,1 0,0 0,0 0,0 1,-1-1,1 0,0 1,0-1,-1 1,1 0,0-1,-1 1,1 0,-1 0,1 0,-1 0,1 0,-1 1,0-1,1 0,-1 1,0-1,0 0,0 1,0 0,0-1,-1 1,1-1,0 1,-1 0,1 0,-1-1,0 1,1 0,-1 1,-1 11,-1 0,-1-1,0 0,-1 1,0-1,-1 0,0-1,-1 1,-1-1,0 0,-3 7,-161 255,86-150,84-123,-35 71,36-71,-1 1,0 0,1 0,0 0,0 0,-1 0,1 0,0 0,0 0,1-1,-1 1,0 0,1 0,-1 0,1 0,-1 0,1-1,0 1,0 0,0 0,0-1,0 1,0-1,0 1,1-1,-1 0,1 1,-1-1,1 0,-1 0,1 0,-1 0,1 0,0 0,0 0,0-1,-1 1,3 0,16 3,0-1,0-1,0-1,1-1,-1 0,0-2,0 0,18-5,-9 3,227-39,-254 42,1 0,-1 1,1-1,-1 1,1-1,-1 1,1 0,0 0,-1 0,1 0,-1 0,1 1,-1-1,1 1,-1 0,1 0,-1-1,0 2,1-1,-1 0,0 0,0 1,0-1,0 1,0 0,0-1,0 1,-1 0,1 0,-1 0,1 1,-1-1,0 0,0 0,0 1,0-1,0 1,0-1,-1 0,1 1,-1 0,0-1,1 1,-1-1,0 1,-1-1,1 1,0-1,-1 1,0-1,0 2,-9 14,-1-1,0-1,-2 0,0 0,0-1,-2-1,0-1,0 0,-1 0,-1-2,-15 9,-34 21,-2-3,-1-3,-2-4,-52 16,91-33,-1-2,0-2,-1-1,0-1,-1-2,1-1,-1-2,0-1,0-2,0-2,0-1,1-1,-1-2,1-2,0-1,1-1,0-2,-1-2,15 3,1 0,0-2,0 0,2-1,-1 0,2-2,0 0,1 0,1-1,0-1,1 0,1-1,1 0,0-1,2 0,-5-17,5-37,10 45</inkml:trace>
  <inkml:trace contextRef="#ctx0" brushRef="#br0" timeOffset="375.752">1852 452,'108'1,"262"-13,-296 2,0 4,0 2,0 4,2 3,-53 2,-6 1</inkml:trace>
  <inkml:trace contextRef="#ctx0" brushRef="#br0" timeOffset="627.693">1795 818,'48'5,"50"6,17 2,-1-2,-5-3,-12-2,-13-3,-16-1,-19-2</inkml:trace>
  <inkml:trace contextRef="#ctx0" brushRef="#br0" timeOffset="1131.954">3122 396,'48'-37,"1"2,1 2,2 3,1 2,1 2,1 3,46-13,-66 22,1 2,0 1,1 2,0 1,0 2,0 2,1 1,0 2,-1 1,1 3,14 2,-47-4,1-1,-1 1,0 0,0 0,1 0,-1 1,0 0,0 0,-1 0,1 1,0 0,-1 0,1 0,-1 0,0 0,0 1,0 0,-1 0,1 0,-1 0,0 1,0-1,-1 1,1 0,-1 0,0 0,0 0,-1 0,1 0,-1 0,0 0,-1 1,1-1,-1 0,0 1,0-1,-1 1,0 0,-8 15,-2 0,0-1,-2-1,0 0,-1 0,-1-1,0-1,-1-1,-1 0,-10 6,-405 303,341-232,89-91,0 1,0 0,0-1,1 1,-1 0,1 0,0 0,-1 0,2 0,-1 0,0 0,0 0,1 0,0 1,0-1,0 0,0 0,0 1,0-1,1 0,0 0,0 0,-1 0,2 0,-1 0,0 0,1 0,-1 0,1-1,0 1,0 0,0-1,0 1,0-1,1 0,-1 0,3 2,12 4,0 0,0-1,1-1,-1 0,1-2,1 0,-1-1,0-1,1 0,-1-2,1 0,0-1,-1-1,0 0,1-1,-1-2,0 0,8-3,8-3</inkml:trace>
  <inkml:trace contextRef="#ctx0" brushRef="#br0" timeOffset="1429.945">4928 113,'-43'8,"-1"2,1 2,1 1,0 3,1 1,-33 19,46-23,0 1,0 1,1 1,1 2,1 0,0 2,2 1,-11 12,31-29,0 0,1 0,-1 0,1 0,0 1,0-1,1 1,-1-1,1 1,0 0,1 0,-1-1,1 1,-1 0,2 0,-1 0,0 0,1-1,0 1,0 0,0 0,1-1,0 1,-1-1,2 0,-1 1,0-1,1 0,0 0,0 0,0-1,0 1,1-1,-1 0,1 1,0-2,0 1,0 0,0-1,1 0,-1 0,36 20,0-3,1-1,1-2,1-2,20 3,80 29,-138-46,0 1,0 0,0 1,0-1,0 1,-1 0,1 0,-1 0,1 0,-1 1,0 0,1 0,-1 0,-1 1,1-1,-1 1,1 0,-1 0,0 0,0 0,-1 0,1 1,-1 0,0-1,0 1,-1 0,1 0,-1 0,0 0,0 0,-1 0,0 0,1 0,-2 0,1 4,-10 7,0 1,-1-1,-1-1,0 0,-1-1,0 0,-1-1,-1-1,0 0,-1-1,-9 5,-4 3,0-2,-2-1,0-1,-1-1,0-2,-4-1,-21-1,34-8</inkml:trace>
  <inkml:trace contextRef="#ctx0" brushRef="#br0" timeOffset="1677.326">4674 198,'39'-20,"31"-10,13 0,-1 4,-7 7,-10 12,-11 6,-11 9,-8 3,-9 0</inkml:trace>
  <inkml:trace contextRef="#ctx0" brushRef="#br0" timeOffset="1907.554">5662 29,'-17'20,"0"1,2 0,0 1,1 1,2 0,0 1,2 0,0 1,-5 23,14-44,0 0,0 0,0 0,0-1,1 1,0 0,0 0,0 0,0 0,0 0,1 0,0 0,0 0,0-1,0 1,0 0,1-1,0 1,0-1,0 1,0-1,0 0,1 0,-1 0,1 0,0 0,0-1,0 1,0-1,0 0,1 0,-1 0,1 0,-1 0,1-1,0 0,0 0,-1 0,4 0,5 0,0-1,0 0,0-1,0-1,-1 0,1-1,0 0,-1 0,1-1,-1-1,0 0,0 0,-1-1,0-1,0 0,0 0,-1-1,0 0,-1 0,1-1,-2 0,1-1,-1 0,-1 0,0 0,0-1,-1 0,0 0,-1 0,0-1,-1 1,-1-1,1 0,-2 0,0 0,0 0,-1-8,-1 16,-1-1,1 1,0-1,-1 1,0 0,0 0,-1 0,1 0,-1 0,0 1,0-1,0 1,0 0,0 0,-1 0,1 0,-1 0,0 1,0 0,0-1,0 2,-1-1,1 0,0 1,-1 0,1 0,-1 0,1 0,-1 1,1 0,-1 0,1 0,-1 0,0 1,1 0,-1 0,-26 3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6:26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29 536,'104'-26,"0"5,2 5,74-1,286 11,-267 8,-175-2</inkml:trace>
  <inkml:trace contextRef="#ctx0" brushRef="#br0" timeOffset="250.338">1 790,'0'0</inkml:trace>
  <inkml:trace contextRef="#ctx0" brushRef="#br0" timeOffset="500.637">29 819,'360'5,"-249"-7,553-31,-615 39,-32 0</inkml:trace>
  <inkml:trace contextRef="#ctx0" brushRef="#br0" timeOffset="867.61">509 1,'536'278,"-198"-110,-332-166,0 0,0 0,-1 1,1-1,-1 1,1 1,-1-1,0 1,0-1,-1 1,1 1,-1-1,0 1,0 0,0 0,-1 0,1 0,-1 0,-1 1,1 0,-1-1,0 1,0 0,-1 0,1 0,-1 0,-1 1,1-1,-1 0,0 0,-1 0,1 0,-1 1,0-1,-1 1,-16 21,-1 0,-2-2,0 0,-2-1,-8 6,16-16,-61 57,-2-4,-4-3,-3-3,-2-5,-51 24,107-64,4-5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6:44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23 647,'-9'55,"2"0,3 0,2 0,2 0,3 0,3 0,11 54,-16-104,0 0,0 1,1-1,-1 0,1 0,0 0,1 0,-1 0,1-1,0 1,0-1,1 0,-1 0,1 0,0 0,0 0,0-1,0 0,1 0,-1 0,1 0,0-1,0 0,0 0,0 0,0 0,0-1,1 0,-1 0,0-1,1 1,-1-1,0 0,1 0,-1-1,0 0,1 0,-1 0,5-2,13-9,0-1,-1-1,-1-1,0-1,-1 0,-1-2,0 0,-1-1,-1-1,-1-1,-1 0,-1-1,11-23,14-14,36-58,-74 117,-1-1,1 1,0 0,0 0,-1-1,1 1,0 0,0 0,-1 0,1 0,0 0,0 0,-1 0,1 0,0 0,0 1,-1-1,1 0,0 0,0 1,-1-1,1 0,0 1,-1-1,1 1,-1-1,1 1,-1-1,1 1,-1-1,1 1,-1 0,1-1,-1 1,1 0,-1-1,0 1,0 0,1-1,-1 1,0 0,0 0,0-1,0 1,0 0,0 0,0 0,0-1,0 1,0 0,0 0,0-1,-1 1,1-1,15 86,-13-70,-1 0,2 0,0-1,1 1,1-1,0 0,1 0,1 0,5 8,-10-19,1-1,0 0,-1 0,1 0,0 0,1 0,-1-1,0 0,1 1,-1-1,1 0,0-1,0 1,-1-1,1 0,0 1,0-2,1 1,-1 0,0-1,0 0,0 0,0 0,0-1,0 1,0-1,0 0,0 0,0 0,0-1,2 0,4-2,1-1,-2 0,1-1,0 0,-1 0,0-1,-1 0,1 0,-2-1,1 0,1-3,7-13,-1-1,-1 0,-1-1,-1-1,-1 0,-2 0,-1-1,-1 0,-1-1,-2 1,-1-1,-1 0,-1 0,-2-9,1 31,-1 7</inkml:trace>
  <inkml:trace contextRef="#ctx0" brushRef="#br0" timeOffset="453.968">1292 1127,'72'-24,"-2"-3,-1-3,-1-3,3-6,-65 36,-1 1,1-1,-1-1,0 1,0-1,0 0,0 0,-1-1,1 1,-1-1,0 0,-1 0,1 0,-1-1,0 1,0-1,-1 0,0 0,0 0,0 0,-1 0,1 0,-2 0,1-1,-1 1,0 0,0 0,0-1,-1 1,0 0,0 3,0-1,1 1,-2 0,1 1,0-1,0 0,-1 0,0 0,0 1,1-1,-1 1,-1 0,1-1,0 1,-1 0,1 0,-1 0,1 1,-1-1,0 1,0-1,0 1,0 0,0 0,0 0,0 0,0 1,0 0,0-1,0 1,0 0,-1 0,1 0,0 1,-7 0,0 0,0 1,1 0,-1 0,1 1,-1 0,1 1,0 0,0 1,-4 2,-9 12,1 0,0 1,2 1,1 0,0 2,2 0,0 1,2 1,1 0,0 1,2 0,1 1,-2 14,8-31,1 1,0-1,1 1,0 0,1 0,0 0,1-1,0 1,1 7,0-14,-1 0,1 0,0 0,1 0,-1 0,1-1,0 1,0-1,0 1,0-1,0 0,1 0,-1 0,1 0,0 0,0-1,0 1,0-1,1 1,-1-1,1-1,-1 1,1 0,0-1,-1 1,1-1,3 0,10 0,0-1,0-1,0-1,0 0,-1-2,1 1,-1-2,0 0,0-1,0-1,-1 0,0-1,0-1,-1 0,0-1,8-9,200-149,-188 143</inkml:trace>
  <inkml:trace contextRef="#ctx0" brushRef="#br0" timeOffset="748.991">2224 732,'-26'25,"5"-6,2 0,1 1,0 1,1 0,2 2,0 0,-7 16,21-38,-1 1,1 0,0 0,1 0,-1 0,0-1,0 1,1 0,-1 0,1 0,0 0,-1 0,1 0,0 1,0-1,1 0,-1 0,0 0,1 0,-1 0,1 0,-1 0,1-1,0 1,0 0,0 0,0 0,0-1,0 1,1 0,-1-1,0 1,1-1,-1 0,1 1,0-1,-1 0,1 0,0 0,0 0,0 0,0-1,0 1,0 0,9 0,0 0,-1 0,1-1,0-1,0 1,0-2,0 0,-1 0,1-1,6-2,-10 2,1 0,0 1,0 0,0 0,0 0,0 1,0 1,1-1,-1 1,0 1,0-1,0 2,0-1,0 1,0 0,0 1,0-1,5 4,-9-2,-1 0,1 0,-1 0,0 0,0 1,-1-1,1 1,-1 0,0 0,0 0,-1 0,0 0,1 0,-2 0,1 0,-1 1,1-1,-1 0,-1 0,1 1,-1-1,0 0,0 0,0 0,-1 0,0 0,0 0,0 0,-1-1,1 1,-1-1,0 1,-1-1,-2 3,-25 29,0-1,-3-2,0-2,-27 18,46-38</inkml:trace>
  <inkml:trace contextRef="#ctx0" brushRef="#br0" timeOffset="966.849">3070 393,'-14'63,"-10"29,0 10,-2-4,4-9,6-9,6-10,4-10,3-8,7-6,3-7,5-6,1-2,2-8,-1-2,-3-5</inkml:trace>
  <inkml:trace contextRef="#ctx0" brushRef="#br0" timeOffset="1234.521">2704 929,'43'-14,"29"-1,6 3,1 4,-10 7,-6 4,-9 7,-9 1,-12-1</inkml:trace>
  <inkml:trace contextRef="#ctx0" brushRef="#br0" timeOffset="1968.652">4058 929,'1'30,"1"-1,1 1,1 0,2-1,1 0,2-1,0 1,2-1,9 16,-16-37,-1 0,1-1,0 1,1-1,-1 0,1-1,0 1,1-1,-1 0,1 0,0 0,0-1,1 0,0 0,-1-1,1 0,0 0,0 0,1-1,-1 0,0-1,1 1,-1-2,1 1,-1-1,1 0,0 0,-1-1,1 0,-1 0,0-1,4-1,-3 1,0-1,-1 0,1 0,-1 0,0-1,0 0,0-1,-1 1,1-1,-1 0,0-1,-1 0,1 0,-1 0,0 0,-1-1,1 0,-2 0,1 0,-1 0,0-1,2-5,-1 1,1 0,-2 0,0-1,0 1,-1-1,-1 0,0 0,0 1,-2-1,0 0,0 0,-1 0,0 1,-1-1,-1 1,0 0,-1 0,0 0,0 0,-2 1,1 0,-1 0,-9-9,9 12,-1-1,0 2,0-1,-1 1,0 0,-1 1,1 0,-1 0,0 1,-1 1,1-1,-11-1,16 4,0 1,0 0,0 0,1 1,-1-1,0 1,0 0,0 1,0-1,0 1,0 0,1 0,-1 0,0 1,1 0,-1 0,1 0,-1 0,1 1,0 0,0 0,0 0,1 0,-1 0,1 1,-1-1,1 1,0 0,1 0,-3 4,3-4,1 0,-1-1,1 1,-1 0,1 0,1 1,-1-1,0 0,1 0,0 0,0 0,0 1,1-1,-1 0,1 0,0 0,0 0,0 0,1 0,-1 0,1 0,0 0,0-1,1 1,-1-1,1 0,0 1,-1-1,1 0,1-1,-1 1,0 0,1-1,-1 0,1 0,0 0,-1 0,1-1,0 1,0-1,0 0,1 0,-1 0,0-1,0 0,0 1,0-2,1 1,25-2,-1-1,0-1,0-2,0-1,-1-1,0-1,0-2,-1 0,0-2,-2-1,1-2,-2 0,13-11,13-11,-2-2,-1-1,-3-3,-1-2,-3-2,-1-1,-3-2,-2-1,21-45,129-228,-157 293,-26 32,0 0,0 0,-1 0,1 0,0 0,0 0,0 0,0 0,-1 0,1 1,0-1,0 0,0 1,-1-1,1 0,0 1,0-1,-1 1,1-1,0 1,-1-1,1 1,-1-1,1 1,-1 0,1-1,-1 1,1 0,-1 0,1-1,-1 1,0 0,0 0,1-1,-1 1,0 0,0 0,0 0,0 0,0-1,0 1,0 0,0 0,0 0,0 0,9 226,-10-191,-20 276,-19 45,-2 17,34-293,-12 147,-10-1,-16 27,2-121,43-132,0 0,1 1,-1-1,0 0,0-1,0 1,0 0,-1 0,1 0,0-1,0 1,0 0,-1-1,1 1,0-1,-1 0,1 1,0-1,-1 0,1 0,0 0,-1 0,1 0,0 0,-1 0,1 0,0-1,-1 1,1 0,0-1,-1 1,1-1,0 0,0 1,0-1,-1 0,1 0,0 1,0-1,0 0,0 0,0 0,1 0,-1-1,0 1,0 0,1 0,-1 0,1-1,-1 1,1 0,-1-1,1 1,0 0,0-1,0 1,-1 0,1-1,1 1,-1 0,0-1,0 1,0 0,1-1,-1 0,-4-36,2 0,1 0,2 0,1 0,2 0,2 1,2-5,7-29,4 1,2 1,3 1,4 1,2 1,3 1,2 3,9-7,-14 23,3 1,1 2,2 1,1 2,5-1,-11 18,-6 7</inkml:trace>
  <inkml:trace contextRef="#ctx0" brushRef="#br0" timeOffset="2665.853">1179 2030,'-175'248,"23"-8,-6 37,281-472,18-14,51-50,-182 245,-7 9,0 0,0 0,1 1,0-1,-1 1,1 0,1 0,-1 0,1 0,-1 1,1 0,0 0,0 0,1 0,-4 4,0 1,0-1,-1 1,1-1,-1 1,1 0,-1 0,0 0,0 0,0 0,0 0,0 0,0 0,-1 0,1 1,-1-1,1 0,-1 0,0 1,0-1,0 0,0 0,0 1,-1-1,1 0,-1 2,1 1,-10 141,6-115,0 0,3-1,0 1,2 0,1 0,4 11,-6-35,1-1,0 0,0 0,1 0,-1 0,2 0,-1 0,0-1,1 1,0-1,0 0,1 1,0-1,0-1,0 1,0-1,1 1,-1-1,1 0,0-1,0 1,1-1,-1 0,1-1,0 1,-1-1,1 0,0 0,0-1,0 0,1 0,-1 0,1-1,8-2,-1-2,0 1,1-2,-1 0,-1 0,1-1,-1-1,0 0,-1-1,1-1,-2 0,1 0,-1-1,-1-1,0 1,3-5,11-14,0-1,-2-1,-1-1,-1-1,-2-1,-2 0,-1-1,-1-1,-2 0,-2-1,-1-3,-2-53,-7 93,0-1,1 1,-2-1,1 1,0-1,0 1,0-1,0 1,0-1,0 1,0-1,-1 1,1-1,0 1,0-1,-1 1,1 0,0-1,-1 1,1-1,0 1,-1 0,1-1,-1 1,1 0,-1 0,1-1,0 1,-1 0,1 0,-1 0,1-1,-1 1,1 0,-1 0,1 0,-1 0,0 0,1 0,-1 0,1 0,-1 0,1 0,-1 0,1 1,-1-1,1 0,-1 0,1 0,0 1,-1-1,1 0,-1 1,1-1,-1 0,1 1,0-1,-1 0,1 1,0-1,-1 1,1-1,0 1,-11 8</inkml:trace>
  <inkml:trace contextRef="#ctx0" brushRef="#br0" timeOffset="2969.979">2167 2312,'-25'45,"2"0,2 2,2 0,3 1,-6 27,20-72,1 0,-1 0,1 1,0-1,0 0,0 1,0-1,1 1,-1-1,1 1,0-1,0 1,0-1,0 1,1-1,-1 1,1-1,0 1,0-1,1 0,-1 1,1-1,-1 0,1 0,0 0,0 0,0-1,0 1,1 0,-1-1,1 1,0-1,0 0,-1 0,1 0,1-1,-1 1,0-1,0 1,1-1,-1 0,0 0,1 0,-1-1,1 1,8-5,0 0,0-1,0 0,0 0,-1-1,0-1,0 0,-1 0,0-1,0-1,-1 1,0-2,-1 1,4-6,3-1,-2-1,0-1,-1 0,0 0,-2-1,0-1,-1 0,-1 0,-1-1,-1 0,-1 0,0 0,-2 0,-1-1,0-8,-2 28,0 0,0 1,0-1,0 0,0 1,0-1,-1 0,1 1,-1-1,1 0,-1 1,1-1,-1 1,0-1,0 1,0-1,0 1,0 0,0 0,0-1,-1 1,1 0,0 0,-1 0,1 0,-1 0,1 0,-1 1,1-1,-1 0,1 1,-1-1,0 1,1 0,-1 0,0-1,1 1,-1 0,0 0,0 0,1 1,-1-1,0 0,1 1,-1-1,0 1,1-1,-1 1,1 0,-1 0,1 0,-1 0,1 0,0 0,0 0,-1 0,1 0,0 1,0-1,0 0,0 1,-9 9,0 1,1 0,0 0,1 1,0 0,1 0,1 1,-4 10,-3 7</inkml:trace>
  <inkml:trace contextRef="#ctx0" brushRef="#br0" timeOffset="3218.946">2619 2877,'15'-24,"-1"-18,-2-6,-3 0,-4 4,3 4,4 4,1 4,2 2,0 1,0 6,0 2,0 5,-1 0,1 2,-2 0,-3 1</inkml:trace>
  <inkml:trace contextRef="#ctx0" brushRef="#br0" timeOffset="3413.166">3410 1719,'9'48,"4"54,-1 25,-2 4,-3-10,-3-11,3-15,1-14,-2-11,-2-13,-1-6,-1-7,-2-6,0-5,0-4,0-1,0-6</inkml:trace>
  <inkml:trace contextRef="#ctx0" brushRef="#br0" timeOffset="3831.894">2957 2510,'735'-403,"-710"387,-1-2,-1-1,0-1,-1 0,-2-2,0 0,-1-2,-2 0,0-1,-1-1,55-67,-70 93,0 0,0 1,-1-1,1 0,0 0,0 0,-1 0,1 1,0-1,0 0,-1 1,1-1,0 1,-1-1,1 1,0-1,-1 1,1-1,-1 1,1-1,-1 1,1 0,-1-1,0 1,1 0,-1 0,0-1,1 1,-1 0,0 0,0-1,0 1,0 0,1 0,-1 0,0-1,0 1,-1 0,1 0,0 0,0-1,0 1,0 0,-1 0,1-1,0 1,-1 0,0 0,-45 367,37-290,4 0,3 1,9 73,-5-133,2 0,0 0,1-1,0 0,2 0,0 0,1 0,1-1,1-1,0 0,1 0,1 0,-7-10,1-1,-1 0,1-1,0 1,0-1,1 0,-1-1,1 1,0-1,0-1,0 1,0-1,0 0,0-1,1 0,-1 0,1 0,-1-1,1 0,-1-1,0 0,7-1,3-2,1 0,-1-2,0 0,0-1,0 0,-1-2,0 0,10-8,-24 15,0-1,0 1,0 0,0-1,1 1,-1 0,0 1,1-1,0 0,-1 1,1-1,0 1,0 0,-1 0,1 0,0 0,0 1,0-1,0 1,0 0,0 0,1 0,-1 0,0 0,0 1,0-1,0 1,0 0,-1 0,1 0,0 0,0 0,0 1,-1-1,1 1,-1 0,1 0,-1 0,0 0,2 2,16 130,13-68,-20-52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6:51.9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13798 3450,'-26'-40,"-172"-259,-12 8,-171-175,275 362,-5 4,-4 6,-4 5,-3 5,-5 5,-2 6,-4 6,-2 5,-3 7,-2 6,-108-22,-263-48,-5 23,-4 22,-215 9,-323 14,-254 51,220 48,-1009 179,1684-160,-343 103,600-124,3 7,1 7,4 7,3 6,2 6,-24 26,91-50,2 3,3 4,3 3,3 3,2 3,4 2,3 4,4 2,2 2,5 3,3 1,4 3,4 1,4 2,4 2,4 0,4 2,4 0,1 28,13-63,3 0,2 0,3 0,2 0,3-1,3 0,2-1,3 0,2-1,3-1,2-1,2-1,3-1,2-2,4 2,38 35,3-4,4-3,4-3,3-5,3-3,3-4,2-4,4-4,49 18,204 87,7-15,5-16,348 76,1539 304,-1307-341,6-40,6-43,39-40,-210-40,-1-35,540-96,-876 54,175-61,-414 74,-2-8,-3-9,-4-9,1-11,-108 47,-2-4,-3-3,-2-5,-2-3,-4-3,-2-4,-3-4,-3-2,-4-4,-3-3,-4-2,-4-3,-3-2,-4-3,9-31,-24 26,-5-1,-4-2,-4 0,-5-2,-4 0,-5 0,-4-1,-4 1,-5-1,-4 0,-5 2,-4-1,-4 2,-5 1,-4 1,-4 1,-4 2,-5 2,-13-16,-24-26,-5 3,-5 5,-6 3,-6 5,-4 4,-5 6,-5 4,-89-59,-40-9,-7 10,-7 11,-6 11,-20 7,-249-88,-10 24,-8 23,-6 25,-7 25,-4 24,-458-16,368 71,-1 29,-1 28,-63 35,240 6,2 21,5 21,3 21,-248 105,450-125,4 13,5 12,5 10,7 12,6 11,7 10,7 11,8 10,-59 73,182-153,4 4,5 4,-61 100,108-141,3 1,4 2,2 2,4 1,3 2,4 1,-1 19,18-58,0-1,3 1,2 0,1 1,3-1,1 0,2 0,2 0,1-1,3 1,1-2,2 1,2-2,1 0,11 17,5-4,2-2,2-1,2-1,2-2,2-3,1-1,44 31,15 4,2-5,4-4,33 10,147 59,7-12,4-14,5-12,4-15,92 6,738 116,211-26,-1276-171,2132 216,-1486-185,296-38,-589-23,-2-19,-2-18,26-24,-110 0,-4-14,-4-14,-6-15,-5-14,-7-14,115-84,-265 142,-5-8,-4-7,-5-6,-5-7,89-101,-187 174,-1-3,-3-1,-2-2,-3-1,-2-3,14-38,-34 67,-2-1,-1-1,-2 1,-1-2,-2 1,-1-1,-2 0,-1 0,-1-1,-2 1,-2 0,-1 0,-1 0,-3 0,-5-10,-1 0,-3 1,-2 0,-2 2,-1 0,-2 2,-2 0,-1 2,-20-20,-17-13,-3 2,-4 4,-1 2,-18-7,-119-71,-7 9,-4 10,-6 9,-233-80,-339-93,-197-17,-5 32,-202 6,670 173,-3 23,-3 25,-110 21,285 26,1 17,1 15,2 15,3 17,-64 32,65 11,5 16,5 15,7 15,8 14,7 15,8 14,-78 78,-23 41,54-14,68-43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3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30,'-18'38,"-107"190,-55 21,22-27,59-55,70-128,14-27</inkml:trace>
  <inkml:trace contextRef="#ctx0" brushRef="#br0" timeOffset="468.623">32 1,'164'290,"-62"-4,9 101,-47-174,-58-201</inkml:trace>
  <inkml:trace contextRef="#ctx0" brushRef="#br0" timeOffset="1437.043">906 678,'-34'83,"-4"-2,-4-2,-3-1,-40 50,30-65,54-64,0 0,0 0,0 0,0 0,1 0,-1 0,0 0,1 0,-1-1,1 1,-1 0,1 0,0-1,-1 1,1 0,0-1,0 1,0 0,0-1,0 1,0 0,1 0,-1-1,0 1,1 0,-1-1,1 1,-1 0,1 0,-1 0,1-1,0 1,0 0,0-1,19-36,2 0,1 1,2 1,14-15,48-69,35-89,-122 208,0 0,0 0,0 0,0-1,1 1,-1 0,0 0,0 0,1 0,-1 0,1 0,-1-1,1 1,-1 0,1 0,0 0,-1 1,1-1,0 0,0 0,0 0,0 0,0 1,0-1,0 1,0-1,0 0,0 1,0-1,0 1,0 0,0-1,0 1,1 0,-1 0,0 0,0 0,0 0,0 0,1 0,-1 0,0 0,0 1,0-1,0 0,0 1,0-1,0 1,1-1,-1 1,-1 0,1-1,0 1,1 0,4 143,-8-93,2 233,9-193,-11-90,0 0,0-1,0 1,1-1,-1 1,0-1,0 0,0 0,0 0,0 0,0 0,0 0,0 0,1-1,-1 1,0-1,0 1,0-1,1 0,-1 0,0 1,1-1,-1-1,0 1,1 0,-1 0,1 0,0-1,-2 1,-151-76,40 48,90 25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2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34,'55'-16,"-48"20,-1 1,-1 0,1 0,0 0,-1 1,0 0,-1 0,1 0,-1 0,0 1,-1 0,0 0,0 0,0 0,-1 0,0 1,0-1,-1 1,0-1,0 1,-1 0,8 51,-3 0,-3 0,-5 55,1-17,1 3,4-1,11 54,-1 28,-6-154,-7-27,0 0,0-1,0 1,0 0,0-1,0 1,0 0,0-1,0 1,1 0,-1 0,0-1,0 1,0 0,0-1,0 1,1 0,-1 0,0-1,0 1,0 0,1 0,-1 0,0-1,0 1,1 0,-1 0,0 0,1 0,-1 0,0-1,0 1,1 0,-1 0,0 0,1 0,-1 0,0 0,1 0,-1 0,0 0,1 0,-1 0,0 0,0 0,1 1,-1-1,0 0,1 0,-1 0,0 0,0 0,1 1,-1-1,0 0,0 0,1 1,24-180,13-11,49-143,-56 222,-10 45,2 0,4 2,17-29,-44 93,0 0,1 1,-1-1,1 1,-1-1,0 1,1-1,-1 0,1 1,-1-1,1 0,-1 1,1-1,-1 0,1 0,-1 0,1 1,0-1,-1 0,1 0,-1 0,1 0,0 0,-1 0,1 0,-1 0,1 0,-1 0,1-1,0 1,-1 0,1 0,-1 0,1-1,-1 1,1 0,-1-1,1 1,-1 0,1-1,-1 1,0-1,1 1,-1-1,1 1,-1 18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27 755,'19'-13,"-1"-1,-1-1,0 0,-1-1,-1-1,0-1,-2 0,0-1,0 0,-2-1,-1 0,0-1,0-6,-8 26,-1-1,0 0,0 0,0 0,0 0,-1 0,1 0,-1 0,1-1,-1 1,0 0,1 0,-1 0,0 0,0-1,-1 1,1 0,0 0,-1 0,0 0,1 0,-1 0,0 0,0 0,0 0,0 0,0 0,0 0,-1 1,1-1,-1 0,1 1,-1-1,0 1,1 0,-1 0,0-1,0 1,0 0,0 0,0 1,0-1,0 0,0 1,0-1,0 1,-1 0,1 0,0 0,-7 4,1 2,-1-1,1 1,0 1,1-1,0 1,0 1,0-1,1 1,0 0,1 1,-1-1,2 1,-1 0,1 0,-2 8,0-4,-4 4,1 1,0 0,2 0,0 1,1-1,1 2,1-1,0 0,2 1,0 0,1-1,1 1,1 0,1 0,3 17,-1-29,1 1,0-1,0-1,0 1,1-1,0 0,0 0,1-1,0 0,0 0,0 0,1-1,0 0,0-1,0 0,0 0,1 0,0-1,-1-1,1 1,0-2,1 1,-1-1,0 0,0-1,0 0,1-1,-1 0,0 0,0-1,0 0,0 0,0-1,-1-1,7-2,9-6,1 0,-2-2,1-1,-2 0,0-2,-1-1,-1 0,-1-2,0 0,3-7,24-33,-2-3,-4-1,2-9,-21 39,-2-2,-2 0,-1 0,-2-2,-1 0,-2 0,-2-1,-1 0,-2-1,-2 0,-1-13,-3 50,1 1,-1-1,1 0,-1 1,0-1,0 0,0 0,0 1,-1-1,1 0,-1 1,0-1,1 0,-1 1,0-1,-1 1,1-1,0 1,-1 0,1 0,-1-1,0 1,0 0,0 0,0 1,0-1,0 0,0 1,-1-1,1 1,0 0,-1-1,1 1,-1 1,0-1,1 0,-1 0,0 1,1 0,-1-1,0 1,0 0,1 1,-1-1,0 0,1 1,-1-1,0 1,1 0,-3 1,-5 6,0 1,1 1,0 0,0 0,1 1,0-1,1 2,0-1,1 1,1 0,-1 1,2-1,0 1,0 0,1 0,1 1,0-1,1 4,-2-1,-6 20,3 1,1-1,2 1,1 0,2 0,1 0,2 0,2 0,1-1,11 34,-5-30,1-1,2 0,2-1,1 0,22 31,-39-69,0 1,-1 0,1-1,-1 1,1-1,0 1,0-1,-1 1,1-1,0 0,0 1,-1-1,1 0,0 0,0 1,0-1,0 0,-1 0,1 0,0 0,0 0,0 0,0 0,0 0,-1-1,1 1,0 0,0 0,0-1,-1 1,1-1,0 1,0-1,-1 1,1-1,0 1,-1-1,1 1,-1-1,1 0,-1 1,1-1,-1 0,1 1,-1-1,1 0,-1 0,0 0,0 1,1-1,-1 0,0 0,0 0,0 0,0 1,0-1,0 0,0 0,0 0,0 0,-1 0,1 1,0-1,0 0,-1 0,4-7,3-9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3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3,'-32'48,"3"2,1 2,3 0,1 2,1 42,23-93,0-1,-1 1,2 0,-1 0,0 0,0-1,1 1,0 0,0 0,-1-1,1 1,1 0,-1-1,0 1,1-1,-1 0,1 1,0-1,0 0,0 0,0 0,0 0,0-1,0 1,1 0,-1-1,1 1,-1-1,1 0,-1 0,1 0,2 0,3 1,0-1,0 0,-1-1,1 0,0 0,0 0,0-1,-1 0,1-1,0 0,-1 0,1 0,-1-1,0 0,0-1,0 1,0-2,-1 1,0-1,1 1,-2-2,1 1,0-1,-1 0,0 0,-1 0,1 0,-1-1,-1 0,1 0,1-5,2-2,0 0,-1 0,0-1,-1 0,-1 0,-1 0,0-1,-1 1,0-1,-1 1,-1-1,-1 0,0 1,-1-1,-3-15,3 28,1 0,0-1,-1 1,0 0,0 0,0 0,0 0,0 0,-1 1,1-1,-1 1,0-1,0 1,0 0,0 0,0 0,0 1,0-1,0 1,-1-1,1 1,-1 0,1 1,-1-1,1 0,-1 1,0 0,1 0,-1 0,1 0,-1 1,-1 0,-13 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1,'-21'7,"0"1,0 2,1 0,1 1,0 1,0 0,1 2,1 0,0 1,1 0,-4 7,16-16,0 1,1 0,0-1,0 1,0 0,1 0,0 1,1-1,-1 0,2 1,-1-1,1 1,0-1,0 0,1 1,0-1,0 1,1-1,0 0,0 0,1 0,0 0,0 0,0-1,1 1,0-1,1 0,-1 0,1 0,0-1,0 0,1 0,0 0,0 0,0-1,0 0,1 0,4 1,1 2,1 0,-1-1,1 0,1-1,-1-1,0 0,1-1,0 0,0-1,48-19,-44 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4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0,'-14'44,"-5"18,5-1,6-11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4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1017,'22'-6,"0"-1,-1 0,0-2,0 0,-1-2,0 0,-1-1,0-1,-1 0,13-13,31-31,-3-1,-2-3,-3-3,41-64,-29 39,3 4,34-29,32-13,-134 125,0 1,0-1,0 1,0 0,0-1,0 1,0 0,0 0,1 0,-1 0,0 0,1 0,-1 0,1 0,-1 1,1-1,-1 0,1 1,-1 0,1-1,0 1,-1 0,1 0,0 0,-1 0,1 0,0 0,-1 0,1 0,0 1,-1-1,1 1,-1-1,1 1,-1 0,1 0,-1-1,1 1,-1 0,0 0,1 0,-1 1,0-1,0 0,0 0,0 1,0-1,0 0,1 2,2 11,0 0,0 1,-2-1,1 1,-2 0,0-1,-1 1,0 0,-2 5,1 10,-33 266,32-272,-1 0,-2 0,-1 0,0 0,-2-1,-1 0,0 0,-2-1,-1 0,0-1,-2-1,0 0,-1 0,-1-2,-1 0,-7 5,7-9,0-2,-1 0,-1-1,1 0,-2-2,1 0,-1-1,-1-2,0 0,1-1,-2 0,1-2,-22 1,41-4,-1 0,0 0,1 0,-1 0,0 0,0 0,1-1,-1 1,0-1,1 0,-1 0,1 0,-1 0,1 0,-1-1,1 1,0-1,0 1,0-1,-1 0,2 0,-1 0,0 0,0 0,1 0,-1-1,1 1,0-1,-1 1,1-1,0 1,1-1,-1-1,2-10</inkml:trace>
  <inkml:trace contextRef="#ctx0" brushRef="#br0" timeOffset="967.486">1045 848,'40'-2,"0"-1,-1-3,0-1,0-1,0-3,-1-1,-1-1,6-5,-36 16,0-1,0 1,0-1,-1 0,1-1,-1 0,0 0,0 0,0-1,0 0,-1 0,0 0,0-1,0 1,-1-1,0 0,0-1,0 1,-1-1,0 1,0-1,-1 0,0 0,0-1,-1 1,1 0,-2 0,1-1,-1 1,0-4,-1 9,0-1,0 0,0 0,0 0,0 1,0-1,-1 1,0-1,1 1,-1-1,0 1,0 0,0 0,0 0,-1 0,1 0,0 0,-1 1,1-1,-1 1,0 0,0 0,1 0,-1 0,0 0,0 0,0 1,0 0,0-1,0 1,0 0,0 0,0 1,0-1,1 1,-3 0,-99 44,93-37,1 0,1 1,-1-1,2 2,-1-1,1 1,0 1,1-1,1 1,-1 1,2-1,0 1,0 0,1 0,0 0,1 1,1 0,0-1,0 1,1 0,1 0,0 3,1-10,0 0,0 1,1-1,0 0,0 0,0 0,1 0,-1-1,1 1,1-1,-1 0,1 1,0-1,0-1,0 1,1-1,0 0,0 0,0 0,0 0,0-1,1 0,0 0,0-1,0 1,6 1,0 0,0 0,0-1,0-1,0 0,1 0,-1-2,1 1,-1-2,1 1,-1-2,5 0,12-7,0-2,-1 0,0-2,-1-1,0-1,-2-1,1-2,-2 0,14-15,86-57,94-50,-160 123,-57 17,1-1,-1 1,1 0,-1 0,0 0,1 0,-1 0,1 0,-1 0,1 0,-1 1,0-1,1 1,-1-1,0 1,1-1,-1 1,0 0,0-1,0 1,0 0,0 0,1 0,-1 0,-1 0,1 0,0 0,0 1,0-1,-1 0,1 0,0 1,-1-1,1 0,-1 1,0-1,1 0,-1 1,0-1,0 2,-2 0,0 0,-1 0,1 0,-1 0,0-1,0 1,0-1,0 1,0-1,0 0,-1 0,1-1,-1 1,1-1,-1 0,0 0,0 0,1 0,-1 0,0-1,0 0,0 0,0 0,0 0,1 0,-3-1,3 1,-5-1,1 1,0 0,-1 1,1 0,0 0,0 0,0 1,0 0,0 0,0 1,0 0,1 0,-1 1,1 0,0 0,0 0,0 1,1 0,-1 0,1 0,0 1,1-1,0 1,0 0,0 1,0-1,1 1,0-1,0 1,1 0,0 0,0 0,1 2,0-2,0 0,0 0,1 0,0 0,1 0,0 0,0 0,0 0,1 0,0 0,0 0,0 0,1-1,0 0,1 1,-1-1,1 0,1-1,-1 1,1-1,0 0,0 0,0 0,1 0,-1-1,1 0,0-1,0 1,5 1,3-1,-1 0,1-1,0 0,0-1,0 0,0-2,0 1,0-2,0 0,0-1,0 0,0-1,0 0,-1-1,12-5,15-8,0-2,-2-1,0-2,18-14,16-19,-3-3,-3-3,-2-3,-4-3,14-21,-22 27,-28 36,-2 0,0-2,-2 0,-1-1,-1-2,-1 0,-2 0,-1-1,7-24,-20 53,0 0,0 0,0-1,0 1,0 0,0-1,-1 1,1 0,-1-1,1 1,-1-1,0 1,0-1,0 1,-1-1,1 1,0-1,-1 1,0 0,1-1,-1 1,0 0,0 0,-1-1,1 1,0 0,-1 0,1 0,-1 0,1 1,-1-1,0 0,0 1,0-1,0 1,0 0,0-1,-1 1,1 0,0 0,0 1,-1-1,1 0,-1 1,1-1,0 1,-1 0,1 0,-3 0,-6 3,1 0,-1 1,1 0,0 1,0 0,0 1,1 0,-1 0,1 1,1 0,0 0,0 1,0 1,1-1,0 1,1 0,0 1,-2 3,-6 13,0 1,2 0,1 1,1 1,2 0,-1 7,2 4,1-1,2 1,2 0,2 0,1 0,2 0,2 0,1 0,2-1,9 23,27 97,-49-174,-1-3</inkml:trace>
  <inkml:trace contextRef="#ctx0" brushRef="#br0" timeOffset="1211.692">2541 425,'43'0,"24"0,10 0,-3 0,-10 0,-5 0,-9 0,-7 0,-2 4,-3 2,-3 0,-3-1,-2-1,-6-2</inkml:trace>
  <inkml:trace contextRef="#ctx0" brushRef="#br0" timeOffset="7284.069">3528 594,'0'0,"0"0,-1-1,1 1,-1 0,1 0,-1-1,1 1,0 0,-1 0,1 0,-1 0,1 0,-1 0,1 0,-1 0,1 0,-1 0,1 0,-1 0,1 0,-1 0,1 0,0 0,-1 0,1 1,-1-1,1 0,-1 0,1 1,0-1,-1 0,1 1,0-1,-1 0,1 1,0-1,-1 0,1 1,0-1,0 1,-1-1,1 0,0 1,0-1,0 1,0-1,0 1,0-1,-1 1,1-1,0 1,0-1,0 1,1-1,-1 1,0-1,0 0,0 1,0-1,0 1,1-1,-41 154,12-11,28-143,1-1,-1 1,1-1,-1 1,1-1,-1 1,1-1,-1 1,1-1,0 1,-1 0,1-1,-1 1,1 0,0 0,-1-1,1 1,0 0,-1 0,1 0,0 0,0 0,-1 0,1 0,0 0,-1 0,1 0,0 0,-1 1,1-1,0 0,-1 0,1 1,0-1,-1 0,1 1,-1-1,1 1,-1-1,1 0,-1 1,1 0,-1-1,1 1,-1-1,1 1,-1-1,0 1,1 0,-1-1,0 1,0 0,0-1,0 1,1 0,-1-1,0 1,0 0,0 0,0-1,0 1,0 0,-1-1,1 1,0 0,0-1,0 1,-1 0,1-1,0 1,32-43,-3-36,-20 58</inkml:trace>
  <inkml:trace contextRef="#ctx0" brushRef="#br0" timeOffset="7517.807">3641 171,'-24'9,"-3"4,3 4,11-1,7-3</inkml:trace>
  <inkml:trace contextRef="#ctx0" brushRef="#br0" timeOffset="7816.962">3895 368,'-10'17,"1"1,0 0,1 1,1 0,1 0,1 1,0-1,2 1,0 0,1 0,1 0,1 1,1 4,-1-21,1-1,-1 0,1 0,0 0,0 0,0 1,0-1,1-1,-1 1,1 0,0 0,0 0,0-1,0 1,0-1,0 0,1 1,-1-1,1 0,-1 0,1-1,0 1,0-1,0 1,0-1,0 0,0 0,0 0,1 0,-1-1,0 1,0-1,1 0,-1 0,0 0,0-1,1 1,-1-1,6 0,0-1,-1-1,1 0,-1 0,1-1,-1 0,0 0,0-1,-1 0,1 0,-1-1,0 0,2-2,1-4,0 0,0-1,-1 0,0-1,-1 0,-1 0,0-1,4-14,-9 22,0 1,0-1,0 1,-1-1,0 0,0 0,0 0,-1 0,-1 1,1-1,-1 0,0 0,0 0,-1 1,0-1,0 1,-1-1,1 1,-1 0,-1 0,-3-6,2 8,-1 1,0-1,0 1,0 0,0 0,0 1,0 0,-1 0,1 0,-1 1,1 0,-1 0,0 1,1 0,-1 0,0 0,1 1,-1 0,0 0,1 1,-1 0,1 0,0 0,0 1,0 0,0 0,0 1,0-1,0 2,-12 11,4 0</inkml:trace>
  <inkml:trace contextRef="#ctx0" brushRef="#br0" timeOffset="8252.665">4347 594,'165'-177,"-164"177,0-1,1 1,-1 0,0 0,1 0,-1 0,0 0,1 0,-1 0,1 0,-1 1,0-1,1 0,-1 1,0-1,0 1,1-1,-1 1,0 0,0 0,0-1,0 1,0 0,0 0,0 0,0 0,0 0,0 1,0-1,-1 0,1 0,0 0,-1 1,1-1,-1 0,0 1,1-1,-1 0,0 1,0-1,0 0,0 1,0-1,0 0,0 1,0-1,0 1,-1-1,1 0,-1 1,1-1,-1 0,1 0,-1 1,2 7,-1-1,1 1,0-1,0 0,1-1,0 1,1 0,0 0,0-1,0 0,1 1,0-2,1 1,-1 0,1-1,1 0,-1 0,1 0,0 0,0-1,1 0,-1-1,1 0,0 0,0 0,1-1,-1 1,1-2,0 1,0-1,0-1,0 1,0-1,0-1,0 1,2-2,7-1,0-1,0 0,0-2,-1 0,0 0,0-2,0 0,-1-1,0 0,0-2,-1 1,0-2,-1 0,0 0,-1-1,0-1,-1 0,0-1,-1 0,-1 0,0-1,-1 0,-1-1,4-9,-3 6,-5 14,-1 0,1 0,-1 0,0 0,0-1,-1 1,0-1,0 1,0-1,0 0,-1 1,0-1,0 0,-1 1,0-2,-3-8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9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1,'-16'90,"-8"167,-10-3,6-33,5-66,13-141,7-18</inkml:trace>
  <inkml:trace contextRef="#ctx0" brushRef="#br0" timeOffset="263.508">1 594,'28'0,"25"0,8 0,-3 0,-5 0,-7 0,-7 0,-5 0,-3 0,-3 0,-1 0,-5 0</inkml:trace>
  <inkml:trace contextRef="#ctx0" brushRef="#br0" timeOffset="814.681">734 565,'-8'16,"-1"0,2 0,0 1,1 0,1 0,1 1,0 0,1-1,1 1,1 0,0 0,1 0,1 0,1 0,4 17,-5-32,0-1,0 1,0 0,0-1,1 1,-1-1,1 0,-1 1,1-1,0 0,0 0,0 0,0 0,1-1,-1 1,0-1,1 1,-1-1,1 0,-1 0,1 0,0 0,0 0,-1 0,1-1,0 0,0 1,0-1,-1 0,1 0,0-1,0 1,0 0,-1-1,1 0,0 0,-1 0,1 0,0 0,-1 0,8-4,0-1,0 0,-1 0,0-1,0 0,-1-1,1 0,-2 0,5-6,124-171,-136 183,1 1,-1 0,0-1,1 1,0 0,-1 0,1-1,0 1,-1 0,1 0,0 0,0 0,0 0,0 0,0 0,0 0,0 0,0 1,1-1,-1 0,0 1,0-1,1 1,-1-1,0 1,1-1,-1 1,0 0,1 0,-1 0,0 0,1 0,-1 0,1 0,-1 0,0 1,1-1,-1 0,0 1,1-1,-1 1,0-1,0 1,1 0,-1 0,0-1,0 1,0 0,0 0,0 0,0 0,0 0,-1 0,1 1,0-1,73 153,-48-85,-2 1,-4 1,-3 0,-3 2,-3 0,-2 18,-7-66,-1 0,-1 0,-2 0,0-1,-2 1,0 0,-2-1,0 0,-2 0,-1-1,-1 0,0 0,-2-1,-1 0,-13 17,21-33,-1 0,0-1,0 1,0-1,-1 0,1-1,-1 1,0-1,-1-1,1 1,-1-1,1-1,-1 1,0-1,0-1,0 1,0-2,0 1,0-1,-3 0,7-3,0 0,1 0,-1-1,1 1,-1-1,1 0,1 0,-1 0,0-1,1 1,0 0,0-1,0 0,0 1,1-1,0 0,0 0,0 0,1 0,0 0,-1 0,2 0,-1 0,1 0,-1 1,1-1,1 0,-1 0,2-3,8-36,1 1,2 1,2 0,2 1,2 1,11-17,-27 50,15-28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03.5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1,'-4'0,"-7"5,-2 6,2 6,-2 0,1 3,3-8,7-6,4-8,2-9,0 2,5 3,0 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04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52,'5'0,"-4"0,4 0,5 0,1-5,4-1,3-5,0-5,-9 5,-6 9,-8 5,-3 6,0 8,1-1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5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0 667,'39'0,"21"0,7 0,-5 0,-7 0,-8 0,-8 0,-5 0,-4 0,-2 0,-7-5,-5-1</inkml:trace>
  <inkml:trace contextRef="#ctx0" brushRef="#br0" timeOffset="1022.232">791 243,'17'-1,"0"0,0-2,0 0,-1-1,1-1,-1 0,0-1,0-1,-1-1,0 0,0-1,-1 0,0-1,-1-1,0 0,0-1,-1 0,-1-1,0 0,-1-1,3-5,-13 19,1 0,0 0,0 0,0 0,-1 0,1 1,0-1,0 0,-1 0,1 1,0-1,-1 0,1 1,0-1,-1 0,1 1,0-1,-1 1,1-1,-1 1,1 0,-1-1,1 1,-1-1,0 1,1 0,-1-1,1 1,-1 0,0 0,0-1,0 1,1 0,-1 0,0-1,0 1,0 0,0 0,0-1,0 1,0 0,-1 0,1-1,0 1,0 0,-1 0,1-1,0 1,-1 0,1-1,0 1,-1 0,2 5,72 360,-59-289,18 173,-8-68,-20-249,2 33,1 1,2-1,1 1,1 1,2 0,1 0,2 2,1-1,9-21,12-18,2 3,4 1,2 2,12-8,63-101,-120 171,0 1,1 0,-1 0,0-1,0 1,0-1,0 1,0-1,0 1,0-1,-1 1,1-1,-1 0,1 1,-1-1,1 0,-1 1,0-1,0 0,0 0,0 0,0 1,0-1,0 0,-1 0,1 1,-1-1,-8 0</inkml:trace>
  <inkml:trace contextRef="#ctx0" brushRef="#br0" timeOffset="1767.862">1919 554,'-275'420,"307"-464,2 1,1 1,30-26,-13 13,-9 5,-30 34,-1 0,2 1,0 0,1 2,0 0,1 0,0 1,3 0,-17 11,0 0,0 0,1 0,-1 0,1 1,-1-1,1 1,-1-1,1 1,-1 0,1 0,-1 0,1 1,-1-1,0 0,1 1,-1-1,1 1,-1 0,0 0,1 0,-1 0,0 1,0-1,0 0,0 1,0-1,0 1,0 0,-1 0,1 0,0 0,-1 0,0 0,1 0,-1 1,37 87,-37-86,28 127,-25-121,-1 1,0 0,-1 0,0 0,0 0,-1 0,-1 0,0 1,-1-1,0 0,0 0,-2 3,2-12,0 0,0 1,-1-1,1 0,-1 0,1 0,-1 0,0 0,0 0,0-1,0 1,0-1,0 1,0-1,0 0,-1 1,1-1,-1-1,1 1,-1 0,1 0,-1-1,1 0,-1 1,1-1,-1 0,1 0,-1 0,0-1,1 1,-3-1,-76-30,27-1,-1 3,-1 2,-45-14,42 20,34 12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5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1 593,'764'0,"-702"-11,-57 5</inkml:trace>
  <inkml:trace contextRef="#ctx0" brushRef="#br0" timeOffset="253.325">198 876,'43'5,"34"-4,13-1,-4-1,-12-1,-13 1,-13 0,-9 0,-7 1,-4 0,-2 0,-1-5,-4-2</inkml:trace>
  <inkml:trace contextRef="#ctx0" brushRef="#br0" timeOffset="1267.107">1157 226,'18'6,"0"-1,1 0,-1-2,1 0,0-1,0-1,0-1,0 0,0-1,0-2,-1 0,1-1,-1 0,1-2,-1 0,-1-1,7-4,58-59,-81 70,-1-1,1 1,-1-1,1 1,-1 0,1-1,0 1,-1 0,1-1,0 1,-1 0,1 0,0 0,-1-1,1 1,0 0,-1 0,1 0,0 0,-1 0,1 0,0 0,-1 1,1-1,0 0,-1 0,1 0,0 1,-1-1,1 0,0 1,-1-1,1 0,-1 1,1-1,-1 1,1-1,-1 1,1-1,-1 1,0 0,1-1,-1 1,0-1,1 1,-1 0,0-1,0 1,1 0,-1-1,0 1,0 0,0-1,0 1,5 42,-5-41,9 245,64 248,-33-338,-40-157,1-1,-1 1,0 0,0-1,0 1,0 0,1-1,-1 1,0 0,0-1,0 1,1 0,-1-1,0 1,1 0,-1 0,0-1,1 1,-1 0,0 0,1 0,-1-1,0 1,1 0,-1 0,0 0,1 0,-1 0,1 0,-1 0,0 0,1 0,-1 0,1 0,-1 0,0 0,1 0,-1 0,1 0,-1 0,0 1,1-1,-1 0,0 0,1 0,-1 1,0-1,1 0,-1 0,0 1,0-1,1 0,-1 1,0-1,0 0,0 1,1-1,-1 0,0 1,0-1,0 1,0-1,0 0,0 1,0-1,11-39,-10 33,31-115,5 1,6 1,57-111,-51 137,3 3,4 1,32-34,-50 61,-51 94,7-14</inkml:trace>
  <inkml:trace contextRef="#ctx0" brushRef="#br0" timeOffset="1651.035">2314 679,'-4'24,"-8"31,0 12,1-1,-2-6,1-10,2-8,4-6,-3-5,6-7,2-13,7-13,3-6</inkml:trace>
  <inkml:trace contextRef="#ctx0" brushRef="#br0" timeOffset="2133.175">2287 650,'112'-5,"-78"5,92 17,-123-16,0 1,0-1,-1 1,1 0,-1-1,1 1,-1 1,0-1,0 0,0 0,0 1,0 0,0-1,0 1,-1 0,0-1,1 1,-1 0,0 0,-1 0,1 0,0 0,-1 1,0-1,1 0,-1 0,0 0,-1 0,1 0,-1 0,1 1,-1-1,0 0,0 0,0-1,-1 2,-57 101,53-98,3-5,1-1,-1 1,0 0,1 0,0 0,-1 0,1 0,0 1,0-1,1 1,-1-1,0 1,1 0,-1-1,1 1,0 0,0 0,0 0,0 0,1 0,-1 0,1 0,0 0,0 0,0 1,0-1,0 0,1 0,0 0,-1 0,1 0,0 0,0 0,1-1,-1 1,0 0,1 0,0-1,0 1,0-1,0 0,2 3,71 26,17 13,-92-43,0 1,1 0,-1 0,0-1,0 1,-1 0,1-1,0 1,-1 0,1-1,0 1,-1 0,0-1,1 1,-1-1,0 1,0-1,0 1,0-1,0 0,0 1,-1-1,1 0,0 0,-1 0,1 0,0 0,-1 0,1 0,-1-1,0 1,1 0,-1-1,1 1,-1-1,0 0,0 0,1 1,-1-1,0 0,1 0,-1-1,-6 5,-139 40,103-32,35-9,-1 0,1 0,-1-1,0-1,1 1,-1-1,0-1,0 0,0 0,-9-2,7-4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51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0 174,'17'-2,"-1"0,0-2,0 0,0-1,-1-1,1 0,-1-1,-1 0,4-4,-5 5,-1-2,-1 1,1-2,-1 1,-1-1,0-1,0 0,-1-1,6-7,-15 19,0 0,0-1,0 1,0-1,0 1,0 0,0-1,0 1,0-1,0 1,1 0,-1-1,0 1,0-1,1 1,-1-1,1 1,-1-1,0 1,1-1,-1 1,1-1,-1 0,1 1,-1-1,1 1,-1-1,1 0,-1 0,1 1,0-1,-1 0,1 0,-1 0,1 0,0 0,-1 0,1 0,0 0,-1 0,1 0,-1 0,1 0,0 0,-1 0,1-1,-1 1,1 0,0 0,-1-1,1 1,-1 0,1-1,-1 1,1 0,-1-1,0 1,1-1,-1 1,1-1,-1 1,0-1,1 1,4 29,0 0,-2 0,-1 1,-1 0,-3 24,1 0,1 7,4-1,1 0,4 0,2 0,8 20,-1-14,-7-19,2-1,3 0,1 0,18 31,-10-33,-24-44,0 0,0 0,0 0,0 0,0-1,0 1,-1 0,1 0,0-1,0 1,0-1,-1 1,1-1,0 1,0-1,-1 1,1-1,0 1,-1-1,1 0,-1 1,1-1,-1 0,1 0,-1 0,0 1,1-1,-1 0,0 0,0 0,1 0,-1 1,0-1,0 0,0 0,0 0,0 0,0 0,0 0,0 0,-1 1,1-1,0 0,0 0,-1 0,1 0,-1 1,1-1,-1 0,1 0,0-5,9-41,3 0,2 1,1 1,3 0,1 1,7-8,-12 22,145-320,-108 168,-34 76,-24 99,4 29,11 18,-4-19</inkml:trace>
  <inkml:trace contextRef="#ctx0" brushRef="#br0" timeOffset="577.694">1016 626,'26'140,"-24"-108,-1 0,-1 0,-2-1,-2 1,0 0,-4 6,1 12,13-54</inkml:trace>
  <inkml:trace contextRef="#ctx0" brushRef="#br0" timeOffset="1081.15">960 626,'112'-27,"-104"25,19-6,1 2,0 1,1 1,-1 1,26 1,-51 2,1 1,-1-1,1 0,-1 1,1 0,-1 0,0 0,1 0,-1 1,0-1,0 1,0 0,0 0,0 0,-1 0,1 0,-1 0,1 1,-1 0,0-1,0 1,0 0,0 0,0 0,-1 0,1 0,-1 1,0-1,0 0,0 1,0-1,-1 0,1 1,-1-1,0 1,0-1,0 1,-1-1,1 1,-1-1,0 0,0 1,-1 1,-61 105,15-39,47-68,0 0,0 1,0-1,1 0,-1 0,1 0,0 1,0-1,0 0,0 0,1 1,-1-1,1 0,0 0,0 0,0 0,0 0,0 0,1 0,0 0,-1 0,1-1,0 1,0 0,0-1,1 0,-1 0,1 1,-1-1,1-1,0 1,-1 0,1-1,0 1,0-1,0 0,0 0,1 0,-1 0,0-1,0 1,2-1,63 46,-67-44,1 1,-1-1,0 1,0-1,0 1,0 0,-1-1,1 1,-1 0,0 0,1 0,-1-1,0 1,-1 0,1 0,0 0,-1-1,0 1,1 0,-1-1,0 1,-1 0,1-1,0 1,-1-1,1 0,-1 1,0-1,0 0,0 0,0 0,0 0,0-1,0 1,-1 0,-91 48,84-46,-1 0,0-1,0-1,0 0,0 0,0-1,-1 0,1-1,0-1,-1 1,1-2,-6-1,-1-3</inkml:trace>
  <inkml:trace contextRef="#ctx0" brushRef="#br0" timeOffset="1417.913">2145 541,'-232'249,"-103"98,195-224,133-112</inkml:trace>
  <inkml:trace contextRef="#ctx0" brushRef="#br0" timeOffset="2180.017">2315 711,'-373'396,"109"-140,643-616,-169 162,-210 197,0 0,1 0,-1 1,1-1,-1 0,1 0,-1 0,1 1,0-1,-1 0,1 1,0-1,0 0,0 1,-1-1,1 1,0-1,0 1,0 0,0-1,0 1,0 0,0 0,0-1,0 1,0 0,0 0,0 0,0 0,-1 0,1 1,0-1,0 0,0 0,0 1,0-1,0 0,0 1,0-1,0 1,-1-1,1 1,1 0,16 41,-10-18,79 109,-71-103,-10-20,0 0,0 0,0 0,-2 1,1 0,-1 0,-1 0,0 0,-1 1,0-1,0 1,-1-1,-1 1,0 0,-2 10,1-20,-1-1,0 0,-1 1,1-1,0 0,0 0,0 0,-1-1,1 1,0-1,-1 1,1-1,0 0,-1 0,1 0,-1 0,1 0,0 0,-1-1,1 1,0-1,-1 1,1-1,0 0,0 0,0 0,-1 0,1-1,0 1,1-1,-1 1,0-1,0 1,1-1,-1 0,1 0,-1 0,1 0,0 0,-15-9,-11-4,1 0,-2 2,0 1,0 1,-15-2,-74-14,95 25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9:2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622 373,'-58'-28,"50"23,-1 0,0 0,0 1,0 0,-1 0,1 1,-1 0,0 1,0 0,0 1,0 0,0 1,0 0,0 0,0 1,-5 1,-12 7,0 1,2 2,-1 1,1 0,1 2,0 1,2 1,0 1,0 0,-12 16,24-25,0 0,0 1,1 0,0 0,1 1,0 0,0 0,2 1,-1 0,1 1,1-1,0 1,1 0,1 0,0 1,0-1,1 1,1-1,0 1,1-1,1 1,1 7,-1-17,1 1,-1 0,1-1,0 1,0-1,1 0,-1 0,1 0,0 0,0 0,0-1,1 1,-1-1,1 0,0 0,0 0,0 0,0-1,0 0,1 0,-1 0,1 0,-1-1,1 1,0-1,0 0,-1-1,6 1,1-1,1 0,0 0,0-2,-1 1,1-2,-1 1,1-1,-1-1,0 0,0-1,5-3,34-24,-2-3,-1-2,-2-1,-2-3,-1-1,-2-3,16-24,-7 13,-48 56,-1 0,1 0,0 1,-1-1,1 0,0 0,-1 0,1 1,-1-1,1 0,0 1,-1-1,1 0,-1 1,1-1,-1 1,1-1,-1 1,1-1,-1 1,0-1,1 1,-1-1,0 1,1 0,-1-1,0 1,0 0,1-1,-1 1,0 0,0-1,0 1,0 0,0-1,0 1,0 0,0-1,0 1,-1 0,1-1,0 1,0 0,-1 0,2 3,1 20,1 1,1-1,1 0,1 0,1-1,2 0,0 0,1-1,1 0,1-1,1 0,10 12,32-3,-35-25</inkml:trace>
  <inkml:trace contextRef="#ctx0" brushRef="#br0" timeOffset="303.412">1497 400,'-32'7,"0"1,0 1,1 1,1 2,0 1,0 2,2 1,0 1,0 1,-12 12,34-25,0 0,0 1,1-1,0 1,0 0,1 1,0-1,0 1,0-1,1 1,0 0,0 1,1-1,0 0,0 1,1-1,0 1,0 0,1-1,-1 1,2 0,-1-1,1 1,1-1,-1 1,1-1,0 1,1-1,0 1,0-1,1 1,0-1,0 0,0-1,1 1,0-1,0 1,1-2,0 1,0 0,0-1,1 0,-1-1,1 0,0 0,1 0,-1-1,0 0,1 0,0-1,0 0,0 0,0-1,0 0,0 0,0-1,0 0,0 0,0-1,0 0,0-1,0 0,0 0,0-1,-1 1,1-2,-1 1,0-1,0 0,4-3,13-10</inkml:trace>
  <inkml:trace contextRef="#ctx0" brushRef="#br0" timeOffset="615.931">1893 429,'-62'23,"47"-20,0 1,1 1,0 0,0 1,0 0,1 1,0 1,0 0,1 1,0 0,1 1,-1 0,2 1,0 0,0 0,1 1,0 1,5-6,0 0,1 1,0-1,0 1,1 0,0-1,0 1,0 0,1 0,1 0,-1 0,1 1,1-1,-1 0,2 0,-1 0,1 0,0-1,0 1,1 0,0-1,1 1,-1-1,1 0,1 0,-1-1,1 1,1-1,-1 0,1-1,0 1,0-1,0 0,1 0,0-1,0 0,4 2,-3-3,0 0,0 0,1 0,-1-1,1 0,0-1,-1 0,1 0,0-1,0 0,0 0,-1-1,1 0,0-1,-1 0,1 0,-1-1,0 0,1-1,-1 1,-1-2,1 1,-1-1,1 0,16-11,-3 2</inkml:trace>
  <inkml:trace contextRef="#ctx0" brushRef="#br0" timeOffset="1269.239">2203 711,'4'5,"0"1,1 0,-1-1,1 0,0 0,0-1,1 0,-1 1,1-2,0 1,0-1,1 0,-1 0,0 0,1-1,0 0,0-1,-1 1,1-1,0-1,0 1,0-1,0 0,0-1,0 1,0-2,0 1,-1-1,1 0,0 0,-1 0,1-1,-1 0,0-1,4-2,-1 2,0 0,-1 0,0-1,0 0,0-1,0 0,-1 0,0 0,0-1,-1 0,0 0,0-1,0 0,-1 0,0 0,-1-1,0 1,0-1,-1 0,0 0,-1 0,0-1,0 1,-1 0,0-1,-1 0,0-4,-2 10,0 0,0 0,-1 1,1-1,-1 1,0 0,0-1,0 1,0 1,-1-1,1 0,-1 1,0 0,1 0,-1 0,0 0,0 1,0-1,-1 1,1 0,0 0,0 1,-1-1,1 1,0 0,-1 0,1 0,0 1,-1 0,1 0,0 0,0 0,0 0,0 1,0 0,0 0,0 0,1 0,-1 0,0 1,1 0,-3 2,-4 4,-1-1,1 2,1 0,0 0,0 0,1 1,0 1,1-1,0 1,1 0,0 1,0 3,4-10,0 0,0 0,1 0,0 0,0 0,0 0,1 0,0 1,0-1,0 0,1 0,0 0,0 0,1 0,0 0,0 0,0 0,1 0,-1-1,1 1,1-1,-1 0,1 0,0 0,0-1,0 1,5 2,9 4,0-1,1-2,0 0,1-1,-1 0,2-2,-1 0,0-2,1 0,-1-1,1-1,0-1,0-1,-1-1,1 0,-1-2,1 0,-1-2,7-1,0-1,-1-1,0-2,0 0,-1-2,0-1,-1-1,-1-1,-1-1,0-1,-1 0,-1-2,-1-1,0 0,-2-1,-1-1,0-1,-2 0,-1-1,-1 0,-1-1,-1 0,-1-1,-1 0,-2-1,-1 1,1-16,-4 26,0 1,0-1,-2 1,0-1,0 1,-2-1,0 1,-1-1,-1 1,0 0,-1 1,-1-1,-5-8,9 22,0-1,0 1,0 0,-1 0,1 0,0 0,-1 0,0 0,0 1,1 0,-1-1,0 1,0 0,0 0,0 0,0 1,0-1,0 1,-1 0,1 0,0 0,0 0,0 0,0 1,0-1,0 1,0 0,0 0,0 0,0 0,0 1,0-1,1 1,-1 0,0 0,1-1,0 2,-1-1,1 0,0 0,0 1,0-1,0 1,1 0,-1-1,1 1,0 0,-1 0,1 0,0 0,-11 22,1 0,1 0,2 0,0 1,1 1,2-1,1 1,1 0,1 0,1 0,2 0,2 14,1-17,2-1,1 0,1 0,1-1,0 0,2 0,1-1,0-1,2 0,0 0,6 4,97 94,-99-105</inkml:trace>
  <inkml:trace contextRef="#ctx0" brushRef="#br0" timeOffset="2163.464">3501 767,'21'5,"0"-2,0 0,0-2,0 0,0-1,0-1,0-1,-1-1,1-1,0-1,-1 0,0-2,0 0,-1-1,0-1,0-1,-1-1,7-6,-21 14,0-2,0 1,-1 0,1-1,-1 1,0-1,-1 0,1 0,-1 0,0-1,0 1,0-1,-1 1,0-1,0 1,0-1,-1 1,0-1,0 0,0 1,-1-1,1 0,-2 1,1-1,0 1,-1-1,0 1,-1 0,1 0,-1 0,0 0,0 0,0 1,-1-1,1 1,-1 0,0 0,-1 0,1 1,-1-1,1 1,-1 0,0 0,0 1,0-1,-1 1,1 1,0-1,-1 1,1-1,-1 2,0-1,1 1,-1-1,0 1,1 1,-2 0,-5 2,-1 1,1 1,0 0,0 0,1 2,0-1,0 1,0 1,1 0,0 0,1 1,0 0,0 1,1 0,0 1,-3 5,7-8,1-1,0 1,1 0,0 0,0 0,1 0,0 0,0 0,0 0,1 0,1 0,-1 0,1 0,1 0,0 0,0 0,0 0,1 0,0-1,0 1,1-1,0 0,1 0,-1-1,1 1,0-1,1 0,0 0,0-1,0 1,0-1,1-1,0 1,0-1,0 0,0-1,1 0,5 2,5 3,-1-1,1-1,0 0,1-2,-1 0,1-1,0 0,0-2,0 0,0-2,0 0,0-1,0 0,-1-2,19-5,-15 1,0 0,0-2,0-1,-1 0,-1-1,0-2,-1 0,0-1,-1 0,-1-2,-1 0,0-1,-1-1,-1 0,-1-1,0 0,-2-1,0 0,-2-1,0 0,2-13,-8 25,0 0,-1 0,-1 0,0 0,0 0,-1 0,0 0,-1-1,0 1,-1-1,1 8,0-1,0 1,0 0,0 0,0 0,-1 0,1 1,-1-1,0 0,0 0,0 1,0-1,0 1,0 0,-1 0,1 0,-1 0,0 0,0 0,1 1,-1-1,0 1,0 0,-1 0,1 0,0 0,0 1,0-1,0 1,-1 0,1 0,-2 0,-1 0,0 0,0 1,0 0,1 0,-1 1,0-1,1 1,-1 0,1 1,0-1,-1 1,1 0,0 1,1-1,-1 1,1 0,-1 0,1 0,1 0,-1 1,0 0,1 0,0 0,0 0,1 0,-1 1,1-1,0 1,1-1,-1 1,1 0,0 0,1 0,-1-1,1 1,0 0,1 0,-1 0,1 0,1 0,-1 0,6 4,1 0,-1-1,2 1,-1-1,1-1,1 0,0 0,0-1,0 0,1-1,0 0,0 0,0-1,1-1,0 0,4 0,81 40,-92-39,1 0,-1 0,0 1,0 0,0 0,-1 0,0 1,0-1,-1 1,0 0,0 0,-1 0,1 0,-1 1,-1-1,0 1,0-1,0 1,-1 0,0-1,-1 1,1-1,-1 1,-1-1,0 1,0-1,0 0,-2 3,1 14,3-6</inkml:trace>
  <inkml:trace contextRef="#ctx0" brushRef="#br0" timeOffset="2914.942">5026 542,'-44'26,"2"1,1 2,2 2,1 2,-24 26,59-57,0 1,0-1,0 1,0 0,1 0,-1 0,1 0,-1 0,1 0,0 1,0-1,1 1,-1-1,1 1,0 0,0 0,0 0,0-1,1 1,-1 0,1 0,0 0,0 0,0 0,1 0,0 0,0 0,0 0,0-1,0 1,1 0,-1-1,1 1,0-1,0 1,0-1,1 0,-1 0,1 0,0 0,0-1,0 1,0-1,0 1,0-1,3 1,6 0,-1-1,1 0,-1 0,1-2,-1 1,1-1,0-1,-1 0,1-1,-1 0,0-1,1 0,-1 0,-1-2,1 1,0-1,-1-1,0 0,0 0,-1-1,0 0,0-1,0 0,84-60,-91 69,0-1,-1 0,1 1,-1-1,1 1,-1 0,1-1,-1 1,0 0,1 0,-1 0,0 0,0 0,0 0,1 0,-1 1,0-1,-1 0,1 1,0-1,0 0,-1 1,1-1,0 1,-1-1,1 1,-1 0,0-1,0 1,0-1,1 1,-1 0,-1 0,4 8,-1-2,1 0,0 0,0 0,1 0,0 0,0 0,1-1,0 0,0 0,0 0,1-1,0 0,1 0,-1 0,1-1,0 0,1 0,-1-1,1 0,0 0,0-1,0 0,0 0,1-1,-1 0,1-1,-1 0,1 0,-1 0,1-1,0-1,-1 1,1-2,5 0,1-4,-1-1,-1 0,1-1,-1-1,-1 0,1 0,-2-1,1-1,-1 0,-1 0,0-1,-1-1,0 0,-1 0,6-13,2 3,23-44,-3-2,-3-2,-3-1,-3-2,-3 0,-4-2,2-27,-19 95,-1 1,0 0,-1-1,0 0,0 1,0-1,-1 1,0-1,-1 0,0 1,0-1,0 1,-1-1,0 1,-1-1,0 1,0 0,0 0,-3-3,5 9,1 1,-1-1,0 0,0 0,0 1,0-1,0 0,-1 1,1-1,0 1,0 0,0-1,0 1,0 0,-1 0,1-1,0 1,0 0,0 0,-1 1,1-1,0 0,0 0,0 0,-1 1,1-1,0 1,0-1,0 1,0-1,0 1,0 0,0-1,0 1,0 0,0 0,0 0,1-1,-1 1,0 0,1 0,-1 0,0 1,-26 48,22-26,1 1,1 0,1 0,1 0,1 0,3 19,-1 16,-2-52,0 47,2 0,2 1,3-1,7 25,79 232,-77-267,-30-84,2 16</inkml:trace>
  <inkml:trace contextRef="#ctx0" brushRef="#br0" timeOffset="3116.225">5336 400,'38'5,"32"6,14 2,-3-2,-10-3,-8 3,-9-1,-5 2,-6 0,-5-3,-4 3,-4-2,-1-1,-7-4</inkml:trace>
  <inkml:trace contextRef="#ctx0" brushRef="#br0" timeOffset="3298.401">6351 683,'-4'29,"-3"9</inkml:trace>
  <inkml:trace contextRef="#ctx0" brushRef="#br0" timeOffset="3447.411">6267 344,'0'0</inkml:trace>
  <inkml:trace contextRef="#ctx0" brushRef="#br0" timeOffset="5119.702">4997 570,'5'0,"6"5,1 6,-1 6,2 0,-1 3,-2 1,1-1,-1-1,-1 2,-4 3,-1-4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9:28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2 115,'-1'20,"1"-1,0 1,2-1,0 1,1-1,1 0,1 0,0 0,2-1,4 11,-10-28,-1 0,0 0,1 1,0-1,-1 0,1 0,0 1,-1-1,1 0,0 0,0 0,0 0,0 0,0-1,0 1,0 0,0 0,0 0,1-1,-1 1,0-1,0 1,1-1,-1 0,0 1,1-1,-1 0,0 0,1 0,-1 0,0 0,1 0,-1 0,0 0,1 0,-1-1,0 1,1-1,-1 1,0-1,0 1,1-1,-1 0,0 0,0 1,0-1,0-1,33-55,-29 46,-1-1,-1 1,0-1,0 0,-1-1,-1 1,0 0,-1 0,0 0,-1-1,0 1,-1 0,0 0,-1 0,0 0,-1 1,-1-1,1 1,-2 0,-6-10,-32-7,21 21</inkml:trace>
  <inkml:trace contextRef="#ctx0" brushRef="#br0" timeOffset="433.212">313 314,'39'-26,"-2"-1,0-2,-2-1,19-22,-53 51,-1-1,1 1,-1 0,0 0,1 0,-1-1,1 1,0 0,-1 0,1 0,0 0,-1 0,1 0,0 0,0 0,0 0,0 0,0 1,0-1,0 0,0 1,0-1,1 0,-1 1,0 0,0-1,0 1,1 0,-1-1,0 1,0 0,1 0,-1 0,0 0,1 0,-1 0,0 1,0-1,1 0,-1 1,0-1,0 1,0-1,0 1,1-1,-1 1,0 0,0 0,0-1,0 1,-1 0,1 0,0 0,0 0,0 0,-1 0,1 0,0 1,0 4,0 0,0 0,1 0,0 0,1-1,-1 1,1-1,0 1,1-1,-1 0,1 0,0 0,0-1,0 1,1-1,0 0,0 0,0 0,0-1,0 0,1 0,-1 0,1-1,0 0,0 0,2 0,1-1,0 0,0-1,1-1,-1 1,0-1,0-1,0 0,0 0,0-1,-1 0,1 0,-1-1,0 0,0-1,0 0,0 0,-1 0,0-1,0 0,0-1,-1 0,0 0,0-1,1 1,0 0,-1 0,0-1,-1 0,0 0,0-1,0 1,-1-1,-1 0,1-3,1-9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9:31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1,'0'5,"-5"6,-1 6,0-4,1-10,1 0,2-1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9:3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1,'-9'9,"1"4,2-6,3 1,-4 0,-1 2,7 0,3-2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4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53,'-22'85,"20"-80,-28 90,4 0,5 2,3 0,5 1,1 45,12-123,0 0,2 0,0 0,1 0,1 0,1-1,1 3,-4-17,0 0,0 0,0 0,0 0,1-1,0 1,0-1,0 0,1 0,-1 0,1 0,0-1,0 1,0-1,1 0,-1 0,1-1,0 1,-1-1,1 0,0 0,0-1,1 1,-1-1,0 0,0 0,1-1,-1 0,3 0,9-4,1-1,-1 0,-1-1,1-1,-1-1,0 0,-1-1,0-1,0 0,-1-1,-1-1,0 0,0-1,-1 0,-1-1,0 0,-1 0,0-2,3-7,9-14,-2-1,-1-1,-2-1,-2 0,8-33,-14 43,6 10,-8 144,-7-123,3 38,2 0,2 0,1 0,2-1,1 0,2-1,2 0,3 2,-14-32,0 1,1 0,0-1,0 0,1 0,0-1,0 0,1 0,-1 0,1-1,1 1,-1-2,1 1,-1-1,1 0,1-1,-1 0,0 0,1-1,-1 0,1 0,0-1,0 0,-1-1,1 0,0 0,0-1,0 0,-1-1,1 1,0-2,2 0,15-14,-1 0,0-2,-2-1,0-1,-1-1,-1 0,-1-2,-1 0,-1-2,-1 0,-2 0,0-2,-2 0,-1 0,7-27,1 8,-2 0,-1-1,-3 0,-3-1,-1-1,-2 0,-3 0,-2-1,-2-19,-1 68,1 0,-1-1,-1 1,1 0,0-1,0 1,-1 0,1 0,-1-1,0 1,0 0,0 0,0 0,0 0,0 0,-1 0,1 0,0 0,-1 1,0-1,-1-1,-3 9</inkml:trace>
  <inkml:trace contextRef="#ctx0" brushRef="#br0" timeOffset="3856.713">1472 928,'42'-11,"-1"-3,0-2,-1-1,-1-2,24-16,-59 33,1 0,0 0,-1-1,0 0,0 0,1 0,-2-1,1 1,0-1,-1 0,1 0,-1 0,0 0,-1 0,1-1,-1 0,0 1,0-1,0 0,-1 0,1 0,-1 0,-1 0,1 0,-1 0,1-1,-2 1,1 0,0 0,-1 0,0 0,0 0,-1 0,1 0,-1 0,0 0,-2-2,-2 3,0-1,0 1,-1 0,1 0,-1 1,0 0,0 0,-1 1,1 0,0 0,-1 1,1 0,-1 0,0 0,1 1,-1 0,1 1,-1 0,0 0,1 1,0 0,-1 0,1 0,-5 3,2 1,0 0,0 1,1 0,0 0,0 1,0 0,1 1,0 0,1 0,0 1,1-1,0 2,0-1,1 1,0-1,1 2,0-1,1 0,0 1,1-1,-1 12,3-16,0 0,0 0,0 0,1 0,0 0,0 0,1 0,0-1,0 1,1 0,0-1,0 0,0 0,1 0,0 0,0 0,0-1,1 1,0-1,0 0,0-1,0 1,1-1,0 0,0-1,0 1,0-1,1 0,-1-1,1 0,0 0,-1 0,1-1,0 1,0-2,0 1,0-1,2 0,11 1,0 0,0-1,0-1,0-1,-1 0,1-2,-1 0,1-1,12-6,18-10,-27 13</inkml:trace>
  <inkml:trace contextRef="#ctx0" brushRef="#br0" timeOffset="4337.081">2375 618,'-51'35,"0"2,3 2,1 3,2 1,-4 10,-20 48,68-98,0-1,0 1,0 0,1-1,-1 1,0 0,1 0,0 0,0 0,0-1,0 1,0 0,0 0,1 0,-1 0,1-1,0 1,0 0,0-1,0 1,1-1,-1 1,1-1,-1 1,1-1,0 0,0 0,0 0,0 0,0 0,0 0,1-1,-1 1,1-1,-1 1,1-1,-1 0,1 0,0 0,0 0,12 1,0-1,0 0,1-1,-1 0,0-1,0-1,0 0,0-2,0 1,-1-2,1 0,-1 0,0-2,-1 0,0 0,0-1,0-1,-1 0,0 0,2-4,-3 5,28-22,-2-2,-1-1,-2-2,-2-2,-1-1,-1-1,-3-1,-1-2,-2-1,8-22,-19 39,0 1,-2-2,-1 1,-2-1,0-1,-2 0,-1 0,-1 0,-1 0,-2 0,-1-1,-2-12,2 34,-1 0,0 0,0 0,-1 0,0 0,0 0,-1 0,0 1,0-1,0 1,-1 0,0 0,0 0,-1 0,1 1,-1 0,-1 0,1 0,0 1,-1-1,0 1,0 1,-1-1,1 1,-1 0,1 0,-1 1,0 0,0 0,0 1,0 0,0 0,0 0,0 1,-1 0,1 1,0 0,0 0,0 0,0 1,0 0,0 0,1 1,-1-1,1 2,-1-1,0 1,-11 14,1 0,0 1,2 0,0 1,1 1,1 0,2 1,0 0,1 1,1 1,1-1,1 1,1 0,1 1,1-1,1 12,1-16,1 1,1 0,1 0,1 0,0 0,2 0,1-1,0 1,1-1,2 0,0-1,0 0,2 0,1-1,0 0,1-1,1-1,12 13,-13-15,1-1,0 0,1-1,1 0,-1-2,2 0,-1 0,2-1,-1-1,1-1,0 0,2-1,6 0</inkml:trace>
  <inkml:trace contextRef="#ctx0" brushRef="#br0" timeOffset="4800.014">2826 900,'180'-328,"-148"266,-32 62,0 1,0-1,0 0,0 1,0-1,0 0,0 1,1-1,-1 0,0 1,0-1,0 0,0 1,0-1,1 0,-1 1,0-1,0 0,1 0,-1 1,0-1,0 0,1 0,-1 1,0-1,1 0,-1 0,0 0,0 1,1-1,-1 0,1 0,-1 0,0 0,1 0,-1 0,0 0,1 0,-1 0,0 0,1 0,-1 0,0 0,1 0,-1 0,1 0,-1-1,0 1,1 0,-1 0,0 0,0 0,1-1,-1 1,0 0,1 0,-1-1,0 1,0 0,0-1,1 1,-1 0,0 0,0-1,0 1,1-1,1 35,-2-32,-2 45,0-37,1-1,0 0,0 1,1-1,0 1,1-1,0 0,0 1,1-1,0 0,1 0,0 0,0 0,1 0,0-1,0 0,1 1,1-2,-1 1,1-1,5 6,-5-9,0 0,0 0,1-1,-1 1,1-2,0 1,0-1,-1 0,2 0,-1-1,0 0,0 0,0 0,0-1,1-1,-1 1,0-1,0 0,0-1,0 1,0-1,0-1,0 1,-1-1,1-1,-1 1,6-5,4-4,0-1,0-1,-1-1,-1 0,-1-1,0 0,-1-1,-1 0,0-1,-2 0,0-1,0 0,-2-1,-1 1,0-1,0-7,-3-24,-8 33</inkml:trace>
  <inkml:trace contextRef="#ctx0" brushRef="#br0" timeOffset="5153.795">3617 787,'33'-15,"0"0,-1-2,-1-2,-1-1,-1-1,0-1,12-14,15-49,-55 83,0-1,-1 0,1 1,0-1,-1 1,0-1,0 0,1 1,-2-1,1 0,0 1,0-1,-1 1,0-1,1 0,-1 1,0-1,0 1,0 0,-1-1,1 1,0 0,-1 0,0 0,1 0,-1 0,0 0,0 0,0 0,0 1,-1-1,1 1,0 0,-1 0,1-1,-1 1,-5-2,0 1,-1 0,1 0,0 1,-1 0,1 0,0 1,-1 0,1 1,-1 0,1 0,0 0,0 1,-1 1,1-1,1 1,-1 1,0-1,1 1,0 1,-4 2,-4 3,0 1,1 0,0 1,1 1,0 0,1 1,0 0,1 1,-4 7,10-14,-1 0,1 0,1 0,-1 1,1-1,1 1,0 0,0 0,1 0,0 1,0-1,1 1,0-1,1 1,0-1,0 1,1-1,1 0,-1 1,2-1,-1 0,1 0,0 0,1 0,0-1,1 1,1 1,0-2,1-1,0 0,0 0,0-1,1 0,0 0,0-1,1 0,-1 0,1-1,0 0,0-1,1 0,-1 0,2-1,13 4</inkml:trace>
  <inkml:trace contextRef="#ctx0" brushRef="#br0" timeOffset="5468.96">4378 335,'-37'25,"0"1,1 2,2 1,1 2,2 1,-18 24,46-54,0 0,0 1,0 0,1-1,-1 1,1 0,0 0,0 0,0 1,0-1,0 1,1-1,-1 1,1-1,0 1,0 0,1-1,-1 1,1 0,-1 0,1 0,0-1,1 1,-1 0,1 0,0-1,0 1,0 0,0-1,0 1,1-1,0 1,-1-1,1 0,1 1,-1-1,0 0,152 62,-145-61,-5-3,1 0,-1 0,0 0,0 1,-1-1,1 1,0 0,0 0,-1 0,1 1,-1-1,0 1,0 0,0 0,0 0,0 0,-1 0,1 1,-1-1,0 1,0 0,0-1,-1 1,1 0,-1 0,0 0,0 0,0 1,-1-1,1 0,-1 0,0 0,0 1,-1-1,1 1,-6 4,1 0,-1 0,-1 0,0-1,0 0,-1 0,0-1,0 0,0 0,-1-1,0 0,0 0,-1-1,0 0,0-1,0 0,-14 6,-1 0,0-1,0-2,-1-1,0 0,-1-2,-25 1,27-5</inkml:trace>
  <inkml:trace contextRef="#ctx0" brushRef="#br0" timeOffset="6220.442">4858 618,'-23'16,"0"1,1 1,0 2,2 0,0 1,2 0,0 2,1 0,1 1,-9 21,23-42,0 0,0 0,0 1,0-1,1 0,-1 1,1-1,0 1,0 0,0-1,1 1,-1 0,1 0,0-1,0 1,0 0,1 0,-1-1,1 1,0 0,0-1,0 1,1-1,-1 1,1-1,0 0,0 1,0-1,0 0,0 0,1 0,-1-1,1 1,0-1,0 1,0-1,0 0,0 0,1 0,-1-1,0 1,1-1,0 1,10 0,0 0,0 0,1-1,-1-1,0 0,1-1,-1-1,0 0,0-1,0-1,0 0,-1 0,1-2,-1 0,0 0,10-8,9-3,-1-2,0-2,-2-1,-1-1,0-1,-2-1,-1-2,-1 0,-1-2,-2 0,0-2,-3 0,0-1,-2-1,-1-2,-7 13,-1-1,-1 1,0-1,-2 0,-1 0,-1-1,-1 1,-1-1,-1 1,0 0,-5-19,4 35,1-1,-1 1,0 0,0 0,0 0,-1 0,-1 0,1 1,-1 0,0-1,0 1,-1 0,0 1,0-1,0 1,-1 0,1 0,-1 1,0 0,-1 0,1 0,-1 1,0 0,0 0,0 0,0 1,0 0,0 1,0 0,-1 0,1 0,-1 1,1 0,-1 0,1 1,0 0,-1 1,-2 0,-7 7,1 1,0 0,0 1,1 1,1 1,0 0,0 0,1 1,1 1,1 1,0-1,1 2,0-1,2 1,0 1,0-1,2 2,0-1,2 0,0 1,1 0,0 0,2 0,0 0,1 3,-2-4,1-1,1 1,0-1,1 1,1-1,1 1,0-1,1 0,1 0,1 0,0-1,1 0,1 0,0 0,1-1,1-1,0 0,8 8,-8-11,2 0,-1-1,1-1,1 0,0 0,0-1,0-1,1 0,0-1,1 0,-1-1,1-1,0-1,0 0,0 0,1-2,1 0,20 0,-4-2</inkml:trace>
  <inkml:trace contextRef="#ctx0" brushRef="#br0" timeOffset="7434.662">5705 533,'-32'17,"0"1,0 1,2 3,1 0,0 1,2 2,1 1,-1 3,23-26,1 0,0 0,0 0,0 1,0-1,1 1,-1-1,1 1,0 0,0 0,0 0,0 0,1 0,0 1,0-1,0 0,0 1,1-1,-1 0,1 1,0-1,1 1,-1-1,1 0,0 1,0-1,0 0,1 0,-1 1,1-1,0 0,0-1,0 1,1 0,-1-1,1 1,0-1,0 0,0 0,2 1,1 0,0 0,0 0,0-1,1 0,-1-1,1 1,-1-1,1 0,0-1,0 0,0 0,0 0,0-1,0 0,0 0,0-1,0 0,0 0,0-1,0 0,-1 0,1 0,-1-1,1 0,-1-1,13-5,-2-1,0-1,0-1,-1-1,-1 0,0-1,0 0,1-4,89-99,-104 116,-1 0,0 0,0 0,0 1,0-1,1 0,-1 0,0 0,1 1,-1-1,0 0,1 0,-1 1,1-1,0 0,-1 1,1-1,-1 0,1 1,0-1,-1 1,1-1,0 1,0 0,0-1,-1 1,1 0,0-1,0 1,0 0,0 0,-1 0,1 0,0 0,0 0,0 0,0 0,0 0,-1 0,1 0,0 0,0 1,0-1,0 0,-1 1,1-1,0 1,0-1,-1 1,1-1,0 1,-1-1,1 1,0 0,-1-1,1 1,-1 0,1-1,-1 1,0 0,1 0,-1-1,0 1,1 0,-1 0,0 0,0 0,0 0,0-1,0 2,-10 137,10-134,1-1,-1 1,1 0,-1-1,2 1,-1-1,0 1,1-1,0 0,0 1,0-1,0 0,1 0,0 0,-1-1,1 1,1-1,-1 1,0-1,1 0,0-1,0 1,0 0,0-1,0 0,0 0,1 0,-1-1,0 1,1-1,0 0,-1 0,1-1,0 1,-1-1,1 0,0-1,-1 1,1-1,-1 1,1-2,0 1,-1 0,0-1,1 0,-1 0,0 0,0 0,3-3,6-8,-1-1,-1 0,-1-1,0 0,0 0,-2-1,0-1,-1 1,2-7,8-17,46-124,-63 163,0 0,0 1,0-1,0 1,0-1,1 0,-1 1,0-1,0 1,1-1,-1 0,0 1,1-1,-1 1,1-1,-1 1,1 0,-1-1,1 1,-1-1,1 1,-1 0,1-1,-1 1,1 0,0 0,-1 0,1-1,-1 1,1 0,0 0,-1 0,1 0,0 0,-1 0,1 0,0 0,-1 0,1 0,0 1,-1-1,1 0,-1 0,1 0,0 1,-1-1,1 0,-1 1,1-1,-1 1,1-1,-1 1,1-1,-1 1,0-1,1 1,-1-1,0 1,1-1,-1 1,0-1,0 1,11 41,-41 112,29-149,-1 0,0 0,1 0,0 0,1 1,-1-1,1 0,0 1,0-1,1 0,-1 1,1-1,0 0,1 0,-1 0,1 0,0 0,0 0,1 0,-1 0,1-1,0 1,1-1,-1 0,1 0,-1 0,1-1,0 1,1-1,-1 0,0 0,1 0,0-1,0 0,0 0,0 0,0 0,0-1,0 0,0 0,2 0,8-5,-1-1,0 0,-1-1,1-1,-1 0,0-1,-1 0,0-1,0-1,-1 0,0 0,-1-1,0 0,0-1,1-3,144-241,-103 161,-60 157,-2-12,3-1,1 1,3 0,3 1,1-1,2 0,3 0,10 40,-2-10,-4 2,-4-1,-3 1,-6 59,3-132,0 0,-1 0,1 0,-2-1,1 1,-2 0,1-1,-1 0,0 1,0-1,-1 0,-1 0,1-1,-1 1,0-1,-1 0,0-1,0 1,0-1,-1 0,0-1,0 1,0-1,-1-1,1 0,-1 0,0 0,-1-1,1 0,0 0,-1-1,0 0,1-1,-1 0,-3 0,8-1,1-1,0 1,-1-1,1 0,0 0,0 0,-1 0,1 0,0-1,0 1,0-1,1 0,-1 0,0 0,1 0,-1 0,1-1,0 1,0-1,0 1,0-1,0 0,0 0,1 0,-1 0,1 0,0 0,0-1,0 1,0 0,1 0,0-1,-1 1,1 0,0-1,1-1,17-123,-4 87,3 1,1 1,2 0,2 2,1 0,27-30,-21 27,1 2,3 1,1 1,1 2,2 1,1 2,41-24,8 20,-64 31</inkml:trace>
  <inkml:trace contextRef="#ctx0" brushRef="#br0" timeOffset="8455.536">258 1295,'141'-22,"1"6,25 6,7-2,686-41,196-22,-43 63,-653 14,453 27,-42-47,-104-22,-165-10,-220 44,-153 33,-119-25</inkml:trace>
  <inkml:trace contextRef="#ctx0" brushRef="#br0" timeOffset="8888.151">7624 364,'-5'5,"-6"1,-1 5,5 0,5-2</inkml:trace>
  <inkml:trace contextRef="#ctx0" brushRef="#br0" timeOffset="9171.046">7709 646,'0'14,"-5"5,-1 4,-5 3,-5-3,0-6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9:4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707 400,'-15'-7,"0"1,0 0,-1 1,0 1,0 0,0 1,0 1,0 1,-1 0,1 1,0 0,0 2,-1 0,1 0,0 2,0 0,1 1,-1 0,-8 6,13-1,0 0,1 1,0 0,1 1,1 0,-1 0,2 1,0 0,1 0,0 1,1 0,0 0,1 0,1 1,0-1,1 3,0-8,1-1,0 0,0 1,1-1,0 1,0-1,1 1,0-1,1 1,0-1,0 0,1 0,0 0,0 0,1 0,0-1,0 0,1 0,0 0,0 0,1-1,0 1,0-1,0-1,1 1,0-1,0-1,0 1,0-1,1 0,0-1,-1 0,1 0,1 0,-1-1,0 0,1-1,-1 0,0-1,5 1,11-5,0 0,0-2,-1 0,1-2,-1 0,-1-2,0 0,0-2,-1 0,0-2,-1 0,-1-1,0-1,-1-1,-1 0,5-8,-5 9,-2 0,0-1,-1 0,-1-1,0-1,-2 0,0-1,-1 0,-1 0,-1-1,-1 0,0-1,-2 0,0 0,-2 0,-1 0,0 0,-2-1,0 1,-1 0,-2-1,-3-14,5 29,1 0,-2 0,1 0,-1 0,0 0,-1 0,0 0,0 1,0 0,-1-1,-1 1,1 1,-1-1,0 1,0-1,-1 2,0-1,0 0,0 1,-1 0,1 1,-1 0,0 0,-1 0,1 1,-1 0,0 0,1 2,-1 0,1 1,0 0,-1 1,1-1,0 1,-1 1,1-1,0 2,0-1,0 0,1 1,-1 1,1-1,-1 1,1 0,0 0,0 1,1 0,-1 0,1 0,0 0,1 1,-1 0,1 0,-1 3,-2 0,0 0,1 0,0 1,1 0,0 0,0 0,1 0,0 1,1 0,1 0,-1 0,2 0,-1 0,2 0,-1 0,2 1,-1-1,1 0,1 0,0 0,1 0,0 0,3 6,130 172,-106-153,-6-7,1-1,1-2,1-1,2-1,11 7,32-1,-49-26</inkml:trace>
  <inkml:trace contextRef="#ctx0" brushRef="#br0" timeOffset="322.969">1 1021,'43'15,"48"4,23-1,1-4,-4-3,-6-5,-7-2,-11-3,-5-6,-8-1,-6-1,-10 1,-5 2,-7 2,-7 0,-5 1,-3 1,-7 1</inkml:trace>
  <inkml:trace contextRef="#ctx0" brushRef="#br0" timeOffset="899.707">791 1191,'-47'11,"1"2,0 2,1 3,1 1,1 2,-9 7,47-26,1 1,-1-1,1 1,0 0,-1 0,1 0,1 0,-1 1,0-1,1 1,0 0,0 0,0 1,0-1,0 1,1-1,0 1,0 0,1 0,-1-1,1 1,0 0,0 1,0-1,1 0,0 0,0 0,0 0,1 0,0 0,0 0,0 0,0 0,1 0,1 3,1-2,1 1,0-1,1 0,-1 0,1 0,0-1,1 0,-1 0,1 0,0-1,0 0,1-1,-1 1,1-2,-1 1,1-1,0 0,8 1,149 0,-143-7,0 0,-1-1,1-1,-1-2,0 0,0-1,-1 0,-1-2,0-1,0 0,-1-1,0-1,-2-1,1 0,-2-1,0-1,-1-1,-1 0,0 0,-2-1,0-1,2-6,-7 15,-1-1,-1 0,1 0,-2 0,0-1,0 0,-1 1,-1-1,0 0,-1 0,0 0,-1 0,0 1,-1-1,-1 0,0 1,-1 0,0-1,0 1,-2 1,1-1,-2 1,1 0,-1 0,-1 1,-2-2,5 8,1 0,-1 1,0 0,0 0,-1 1,1-1,0 1,-1 0,0 0,1 1,-1 0,0 0,0 0,0 1,1 0,-1 0,0 0,0 1,0 0,0 0,1 0,-1 1,0 0,1 0,0 0,-1 1,1 0,0 0,-2 1,-4 3,1 1,0 0,0 0,0 1,1 0,1 1,0 0,0 0,1 1,0 0,0 0,-4 13,-25 147,33-153,2-1,0 1,1-1,1 1,0-1,2 1,0-1,0 0,2 0,0 0,1-1,1 0,0 0,1 0,1-1,1 0,0-1,0 0,2 0,-1-1,2-1,0 0,7 7,0-2,1 0,1-2,1 0,0-1,2-1,35-6,-44-12</inkml:trace>
  <inkml:trace contextRef="#ctx0" brushRef="#br0" timeOffset="1287.848">1554 1049,'-8'16,"-27"50,3 2,3 2,3 0,-8 42,31-103,0 0,1 0,0 0,1 0,0 0,0 0,1 1,0-1,1 0,0 0,1 0,-1 0,2 0,-1 0,1 0,1 0,-1-1,1 0,1 0,0 0,0 0,0-1,1 1,0-2,6 7,-3-7,-1-1,1 0,0 0,0 0,0-1,1-1,-1 0,1 0,0-1,0 0,0 0,0-1,0-1,1 1,-1-2,0 1,0-2,0 1,0-1,0-1,-1 0,1 0,-1-1,5-2,14-28,-21 15</inkml:trace>
  <inkml:trace contextRef="#ctx0" brushRef="#br0" timeOffset="1504.96">1214 1388,'39'0,"36"0,10 0,1 0,-10 0,-13 0,-12-5,-15-1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9:51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75,'39'118,"-17"-58,-2 1,-3 0,-3 2,-2 0,-3 0,-3 1,-2 25,5 51,-9-140,0 1,0-1,0 1,0-1,0 1,0-1,0 1,1 0,-1-1,0 1,0-1,1 1,-1-1,0 0,1 1,-1-1,0 1,1-1,-1 1,1-1,-1 0,1 1,-1-1,0 0,1 0,-1 1,1-1,0 0,-1 0,1 0,-1 0,1 1,-1-1,1 0,-1 0,1 0,0 0,-1 0,1 0,-1-1,1 1,-1 0,1 0,-1 0,1 0,-1-1,1 1,-1 0,1-1,-1 1,1 0,-1-1,1 1,-1 0,0-1,1 1,-1-1,0 1,1-1,-1 1,0-1,0 1,1-1,-1 1,0-1,0 1,0-1,0 1,0-1,0 0,19-40,-19 41,154-527,-79 287,-75 240,1-3,-1 1,1 0,-1-1,1 1,0 0,0 0,0-1,0 1,0 0,1 0,-1 0,0 0,1 1,0-1,-1 0,1 1,0-1,0 1,0-1,0 1,0 0,0 0,0 0,0 0,1 0,-1 1,0-1,1 1,0-1,10 3</inkml:trace>
  <inkml:trace contextRef="#ctx0" brushRef="#br0" timeOffset="398.205">678 442,'0'39,"-5"26,-1 8,0-5,-4-8,0-10,2-8,2-7,2-5,2-2,1-6</inkml:trace>
  <inkml:trace contextRef="#ctx0" brushRef="#br0" timeOffset="878.889">565 470,'259'38,"-256"-38,1 0,-1 1,1-1,-1 1,1 0,-1 0,1 0,-1 1,0-1,0 1,0-1,0 1,0 0,0 0,0 1,0-1,-1 1,1-1,-1 1,0 0,0 0,0 0,0 0,0 0,-1 0,1 1,-1-1,0 0,0 1,0-1,-1 1,1-1,-1 1,0-1,0 1,0 0,0-1,0 1,-1-1,0 1,-54 74,22-44,32-33,0 1,0-1,0 0,0 0,0 1,0-1,0 1,0-1,0 1,1-1,-1 1,1 0,-1-1,1 1,-1-1,1 1,0 0,0 0,0-1,0 1,0 0,0-1,1 1,-1 0,0-1,1 1,-1-1,1 1,0 0,0-1,-1 1,1-1,0 0,0 1,0-1,0 0,1 1,-1-1,0 0,1 0,-1 0,0 0,1 0,0 0,80 30,-60-24,-18-7,0 1,0 0,0 0,-1 0,1 0,0 1,0-1,-1 1,1 0,-1 0,0 1,1-1,-1 0,0 1,-1 0,1 0,0 0,-1 0,1 0,-1 1,0-1,0 1,-1-1,1 1,-1 0,0-1,1 1,-2 0,1 0,0 0,-1 0,0 0,0 0,0 0,0 0,-1 0,1 0,-1 0,0 0,0 0,-1-1,1 1,-1 0,-9 10,-2 0,0-1,0 0,-1-1,-1 0,0-1,0-1,-1 0,0-1,-1-1,0-1,0 0,-1-1,0-1,0-1,0 0,-1-2,1 0,-4 0,-2-1</inkml:trace>
  <inkml:trace contextRef="#ctx0" brushRef="#br0" timeOffset="4694.18">1637 555,'12'-66,"-12"66,-1-1,1 1,-1 0,1-1,-1 1,1 0,-1 0,0 0,1-1,-1 1,1 0,-1 0,0 0,1 0,-1 0,1 0,-1 0,0 1,1-1,-1 0,1 0,-1 0,0 0,1 1,-1-1,1 0,-1 1,1-1,-1 0,1 1,-1-1,1 1,-1-1,1 1,0-1,-1 1,1-1,0 1,-1-1,1 1,0-1,0 1,0-1,-1 1,1 0,0-1,0 1,0-1,0 1,0-1,-103 170,37-57,33-53,-2-1,-4-2,-43 50,-50 35,116-129</inkml:trace>
  <inkml:trace contextRef="#ctx0" brushRef="#br0" timeOffset="5582.198">1976 612,'-81'77,"4"4,3 3,-48 71,121-153,-184 237,275-349,108-139,17-31,-206 268,-6 6,0 1,1 0,-1 1,1-1,0 1,1 0,-1 0,1 0,-1 0,1 1,0 0,0 0,6-2,-9 6,1 0,-1 0,0 1,1-1,-1 1,0 0,0 0,0 0,0 0,0 0,-1 0,1 0,0 1,-1-1,0 0,1 1,-1 0,0-1,-1 1,1-1,0 1,-1 0,1 0,-1 0,3 6,32 115,-27-85,-3-18,0 0,-2 1,-1-1,0 1,-2-1,0 1,-1 0,-5 20,-30 87,35-128,0 0,0-1,0 1,0-1,0 0,-1 1,1-1,0 0,0 0,-1 0,1 0,0 0,0 0,0 0,-1 0,1 0,0-1,0 1,-1 0,1-1,0 1,0-1,0 1,0-1,0 0,0 1,0-1,0 0,0 0,0 0,0 0,1 0,-1 0,0 0,0-1,-6-3,-33-18,-1 1,-1 2,-1 2,-1 1,-1 3,0 2,-15-2,37 7,5-1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9:5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28,'281'-27,"146"27,-402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9:58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1,'44'14,"28"1,6-3,-4-4,-6-2,-9-3,-15-2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03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0 899,'38'0,"33"-5,7-1,2 0,-9 1,-12 2,-10 0,-9 2,-7 1,-9 0</inkml:trace>
  <inkml:trace contextRef="#ctx0" brushRef="#br0" timeOffset="798.283">1242 391,'-33'9,"0"2,0 1,2 1,-1 2,2 1,0 1,1 2,-23 19,48-36,0 0,0 1,0-1,1 0,-1 1,1 0,0 0,-1 0,1 0,0 1,1-1,-1 1,1 0,-1-1,1 1,0 0,1 1,-1-1,1 0,0 0,0 1,0-1,0 0,1 1,-1-1,1 1,1-1,-1 1,0-1,1 0,0 1,0-1,1 0,-1 1,1-1,0 0,0 0,0 0,1 1,9 2,0-1,0 0,0-1,1 0,-1-1,1-1,0 0,1 0,-1-1,0-1,1 0,-1-1,0-1,1 0,-1-1,1 0,12 0,-1 0,0-2,0-1,0-1,0-1,-1-2,0 0,-1-1,0-1,-1-2,0 0,-1-1,0-1,-1-1,-1-1,0 0,-2-2,0 0,-1-1,-1 0,0-2,-2 0,-1 0,-1-1,0 0,-2-1,-1 0,1-7,-7 20,0 0,-1-1,-1 0,1 1,-2-1,0 1,0-1,-1 1,-1-1,1 1,-2 0,0 0,0 0,-1 1,0-1,-1 1,0 0,-1 1,0 0,0 0,-1 0,0 1,0 0,-1 0,0 1,-9-5,14 10,0 0,0 0,0 0,-1 0,1 1,0 0,-1 0,1 0,-1 1,1-1,-1 1,1 0,-1 0,1 1,-1-1,1 1,-1 0,1 0,0 1,-1-1,1 1,0 0,0 0,0 0,0 1,1-1,-1 1,0 0,1 0,0 0,0 1,0-1,0 1,1 0,-1-1,1 1,0 0,0 0,0 1,1-1,-1 0,1 1,0-1,1 0,-1 1,1-1,-1 1,1 0,1 25,1-1,1 0,1 0,2-1,1 0,1 0,1 0,1-1,2 0,1-1,1 0,1-1,1-1,1 0,1-2,1 0,14 12,-26-25,0 0,1-1,1 0,-1 0,1-1,1 0,-1 0,1-1,0 0,1-1,-1 0,1-1,0 0,0 0,0-2,1 1,-1-1,1-1,-1 0,11-1,1-6</inkml:trace>
  <inkml:trace contextRef="#ctx0" brushRef="#br0" timeOffset="1049.838">846 871,'48'10,"45"2,16 0,-1-2,-10-8,-11-4,-15-2,-12 0,-5 1,-8 0,-6 2,-7 0,-3 0,-7 1</inkml:trace>
  <inkml:trace contextRef="#ctx0" brushRef="#br0" timeOffset="1528.022">1270 1294,'-21'13,"1"1,0 2,1 0,1 1,1 0,0 2,1 0,1 1,1 0,-4 9,17-27,0 0,0 0,0 0,0 0,0 0,0 1,1-1,-1 0,1 0,-1 0,1 1,0-1,0 0,0 0,0 1,0-1,1 0,-1 0,1 1,-1-1,1 0,0 0,0 0,0 0,0 0,0 0,1 0,-1 0,0 0,1-1,-1 1,1 0,0-1,0 1,-1-1,1 0,0 0,0 0,0 0,0 0,1 0,-1 0,0-1,0 1,1-1,105 3,-80-7,-1-1,1-2,-2-1,1-1,-1-1,0-1,-1-1,-1-2,0 0,0-2,-2 0,0-2,-1 0,0-1,-2-1,13-17,-21 20,0 0,-1 0,-1-1,0 0,-1 0,-2-1,1 0,-2-1,1-9,-4 20,-1 1,0-1,0 0,-1 1,0-1,-1 0,0 1,0-1,-1 1,0-1,0 1,-1 0,0 0,0 0,-1 0,0 0,-1 1,0 0,0 0,0 0,-1 1,0-1,0 1,1 3,0-1,0 1,-1 1,1-1,-1 1,1 0,-1 0,0 0,0 1,1 0,-1 0,0 1,0-1,0 1,0 1,0-1,0 1,0 0,0 0,0 1,1 0,-1 0,1 0,-1 1,1-1,0 1,0 0,0 1,0 0,0-1,1 1,0 1,0-1,0 1,0-1,1 1,-1 0,1 0,1 1,-1-1,1 1,0-1,0 1,0 3,-4 1,1 0,1 0,0 1,0-1,1 1,1 0,0 0,0 0,1 0,0 0,1 0,0 1,1-1,0 0,1 0,0 0,2 5,2-3,-1 0,2-1,-1 0,2 0,0-1,0 1,1-2,0 1,1-1,0-1,1 0,0 0,0-1,1 0,0-1,0 0,0-1,1-1,0 0,6 1,6-2</inkml:trace>
  <inkml:trace contextRef="#ctx0" brushRef="#br0" timeOffset="1861.302">2060 1012,'-49'66,"3"2,3 2,-11 29,51-96,0 1,0 0,0 0,1 0,-1 0,1 0,0 0,0 0,1 1,-1-1,1 1,0-1,0 1,1 0,-1-1,1 1,0 0,0-1,1 1,-1 0,1-1,0 1,0-1,1 1,-1-1,1 1,0-1,0 0,0 0,1 0,0 0,-1 0,1-1,1 1,-1-1,0 0,1 0,0 0,1 1,11 1,1-1,0-1,0 0,0-1,0-1,0-1,0 0,15-3,3 2,-30 1,0 1,0-1,0 0,0-1,0 1,-1-1,1 0,0 0,0 0,-1-1,1 0,-1 1,1-2,-1 1,0 0,0-1,0 0,0 0,0 0,-1-1,1 0,-2-5</inkml:trace>
  <inkml:trace contextRef="#ctx0" brushRef="#br0" timeOffset="2097.331">1777 1266,'39'0,"36"0,10 0,1 0,-10 0,-18-5,-18-2</inkml:trace>
  <inkml:trace contextRef="#ctx0" brushRef="#br0" timeOffset="2927.759">2370 419,'74'176,"79"157,-76-197,-76-135,-1 0,1 0,0 0,-1 0,1 0,0 0,0 0,0-1,0 1,0 0,0 0,0-1,0 1,0-1,0 1,0-1,0 1,1-1,-1 0,0 0,0 1,0-1,1 0,-1 0,0 0,0 0,0 0,1-1,-1 1,0 0,0 0,0-1,0 1,0-1,1 1,-1-1,0 0,0 1,0-1,0 0,-1 1,1-1,0 0,0 0,0 0,-1 0,1 0,0 0,-1 0,1 0,-1 0,1-1,23-64,-23 61,71-373,-63 332,33-97,-29 123</inkml:trace>
  <inkml:trace contextRef="#ctx0" brushRef="#br0" timeOffset="3696.483">3104 871,'-77'92,"4"3,-10 27,34-35,68-96,324-374,-234 269,-109 113,0 0,1 0,-1 1,1-1,-1 0,1 0,-1 1,1-1,0 1,-1-1,1 0,0 1,-1-1,1 1,0-1,0 1,-1 0,1-1,0 1,0 0,0 0,-1-1,1 1,0 0,0 0,0 0,0 0,0 0,0 0,-1 0,1 0,0 1,0-1,0 0,0 0,-1 1,1-1,0 1,0-1,-1 0,1 1,0-1,0 1,-1 0,1-1,-1 1,1 0,-1-1,1 1,-1 0,1-1,-1 1,1 0,-1 0,0 0,1-1,-1 1,0 0,0 0,0 1,4 58,-4-53,1 23,2 0,2 1,0-2,2 1,2-1,2 5,18 74,-6-19,-24-89,0 1,0-1,0 1,0 0,0-1,0 1,0-1,0 0,0 1,0-1,0 0,0 0,0 0,0 1,0-1,0 0,0 0,-1-1,1 1,0 0,0 0,0-1,0 1,0 0,0-1,0 1,0-1,0 1,0-1,0 0,0 1,1-1,-1 0,0 1,0-1,1 0,-1 0,0 0,1 0,-1 0,1 0,-1 0,-2-1,-73-47,-2 4,-1 3,-74-26,132 60,2 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9:59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460 530,'-39'43,"3"2,1 1,-25 47,28 3,32-93,-1 0,1 0,0 0,0 0,1 0,-1 0,0 0,1 0,0 0,0-1,0 1,0 0,0 0,0-1,1 1,0-1,-1 1,1-1,0 0,0 1,0-1,0 0,1 0,-1-1,0 1,1 0,-1-1,1 1,0-1,-1 0,4 1,7-1,0-1,0 0,0-1,0 0,0-1,0-1,0 0,-1-1,1 0,-1-1,0 0,0-1,-1 0,0-1,0 0,0-1,-1 0,5-5,-10 10,23-15,0-2,-1 0,-1-2,0 0,-2-2,-1-1,-1 0,-1-2,-2-1,0 0,-2-1,-1-1,-2-1,-1 0,-1-1,-1 0,-2-1,1-13,-7 18,-1-1,-1 1,-2 0,0 0,-5-16,6 37,-1 1,-1-1,1 0,-1 1,0-1,-1 1,0 0,0-1,0 1,-1 1,1-1,-2 0,1 1,0 0,-1 0,0 0,0 1,-1-1,1 1,-1 0,0 1,0 0,0 0,0 0,-4-1,-1 3,0 1,0 0,0 1,1 0,-1 0,0 1,0 1,1 0,-1 0,1 1,0 1,0-1,1 1,-1 1,1 0,0 0,1 1,-1 0,1 1,1 0,0 0,0 0,-2 4,-2 4,0 0,1 1,1 0,0 1,2-1,0 2,1-1,1 1,0 0,2 0,0 0,1 1,1-1,1 1,1 6,0-14,1 1,0 0,1-1,0 0,1 0,1 0,0 0,0-1,1 1,1-1,0-1,0 1,1-1,0-1,1 1,0-1,0-1,5 4,12 7,0-1,1-2,0 0,1-1,1-2,26 8,-31-14,-1-2,1 0,0-2,0 0,0-2,0 0,19-3,-19 1</inkml:trace>
  <inkml:trace contextRef="#ctx0" brushRef="#br0" timeOffset="269.832">65 1123,'67'0,"32"0,8 0,-3-4,-11-3,-7 1,-8 1,-12 1,-9-3,-8 0,-8 0,-7 3,-3 0,-3 3,-6-5,-6-1</inkml:trace>
  <inkml:trace contextRef="#ctx0" brushRef="#br0" timeOffset="819.793">290 1434,'-31'16,"1"2,0 1,1 1,1 1,1 2,2 1,0 0,-7 12,29-34,0 0,1 0,0 0,-1 1,1-1,0 1,0-1,0 1,1 0,-1 0,1 0,-1-1,1 1,0 1,0-1,0 0,1 0,-1 0,1 0,0 1,-1-1,1 0,1 0,-1 1,0-1,1 0,0 0,0 0,0 0,0 0,0 0,1 0,-1 0,1 0,0 0,-1-1,1 1,1-1,-1 1,0-1,1 0,-1 0,1 0,-1 0,1 0,0-1,0 1,0-1,2 1,16 2,0-2,0 0,0-2,0 0,1-1,-1-1,0-1,0-1,-1-1,1 0,-1-2,0 0,-1-2,0 0,0-1,-1 0,0-2,-1 0,12-11,-9 8,0 0,0-1,-2-1,0 0,-1-2,-1 0,-1 0,0-2,-2 0,0 0,-2-2,0 1,-1-1,-2-1,0 0,-1 0,-2 0,0-1,-2-2,-3 18,-1-1,0 1,-1 0,0 0,0 0,-1 0,0 0,0 1,-1-1,-1 1,1 0,-1 0,-6-7,8 11,1 1,-1 0,0 0,0 0,0 0,-1 0,1 1,-1-1,1 1,-1 0,0 0,0 1,0-1,0 1,0-1,0 1,-1 1,1-1,0 1,0-1,-1 1,1 0,0 1,0-1,-1 1,1 0,0 0,0 0,0 0,-4 3,-9 5,1 2,0 0,1 1,0 1,1 0,0 1,1 0,1 1,0 1,1 0,1 0,-4 8,7-13,1 0,1 1,-1 0,2 0,0 0,0 0,1 1,0-1,1 1,1 0,0-1,1 1,0 0,1 0,0 0,1-1,1 1,0-1,0 1,1-1,1 0,0 0,1-1,6 10,-5-9,0-1,1 1,1-2,0 1,0-1,1 0,1-1,-1 0,1-1,1 0,0-1,0 0,0-1,1 0,-1-1,2 0,-1-1,0-1,1 0,-1-1,1 0,0-1,0-1,0 0,0-1,5-1,6-4</inkml:trace>
  <inkml:trace contextRef="#ctx0" brushRef="#br0" timeOffset="1189.91">1137 1123,'-197'382,"190"-368,1 1,1 1,0-1,1 1,1 0,0 0,1 0,1 0,1 0,0 1,1-1,2 11,-3-23,1 0,0 0,0 0,1 0,-1 0,1-1,0 1,0 0,0-1,0 1,1-1,0 0,-1 0,1 0,0 0,0 0,1-1,-1 1,0-1,1 0,0 0,-1 0,1-1,0 1,0-1,0 0,3 1,115 0,-29-31,-72 19</inkml:trace>
  <inkml:trace contextRef="#ctx0" brushRef="#br0" timeOffset="1389.482">798 1518,'43'0,"29"0,7 0,-6 0,-9 5,-12 2,-9-1,-13-1</inkml:trace>
  <inkml:trace contextRef="#ctx0" brushRef="#br0" timeOffset="2856.008">1532 728,'13'3,"0"-1,0 0,1 0,-1-1,1-1,-1 0,1-1,-1-1,0 0,1-1,-1 0,0-1,-1 0,1-1,-1-1,0 0,0 0,0-1,-1-1,0 0,-1 0,0-1,0-1,-1 0,0 0,0 0,-2-1,1-1,-1 1,0-3,-4 6,-4 8,1-1,0 1,0-1,-1 0,1 1,0-1,0 1,0-1,0 0,-1 1,1-1,0 0,0 1,0-1,0 0,1 1,-1-1,0 0,0 1,0-1,0 1,1-1,-1 0,0 1,1-1,-1 1,0-1,1 1,-1-1,1 1,-1-1,1 1,-1-1,1 1,-1 0,1-1,-1 1,1 0,0-1,-1 1,1 0,0 0,-1-1,1 1,-1 0,1 0,0 0,-1 0,1 0,0 0,-1 0,1 0,0 0,-1 1,1-1,0 0,-1 0,1 0,-1 1,1-1,0 0,-1 1,1-1,-1 1,1-1,3 11,-1 0,0 1,0-1,-1 0,-1 1,0 0,0-1,-1 1,-1 8,1 5,10 203,7 146,-18-367,1 0,0 0,0-1,1 1,0 0,0-1,0 1,1-1,0 1,0-1,1 0,2 4,16-37,49-238,144-326,-205 539,-12 35</inkml:trace>
  <inkml:trace contextRef="#ctx0" brushRef="#br0" timeOffset="3619.465">2351 1180,'-4'14,"-6"22,2 1,1 1,1 0,1 35,9-64,4-25,7-30,-1-75,-13 102,-1 0,2 0,1 1,0-1,1 0,1 1,1 0,1 0,0 1,2 0,-3 6,1 0,1 1,0 1,1-1,0 1,0 1,1-1,8-5,-14 11,0 1,-1-1,1 1,0 0,0 0,0 0,0 1,1-1,-1 1,0 0,1 0,-1 1,1-1,-1 1,0 0,1 0,-1 0,1 1,-1 0,1-1,-1 2,0-1,0 0,1 1,-1 0,1 1,-3-2,1 0,-1 0,0 1,0-1,0 1,0 0,-1 0,1-1,0 1,-1 0,1 0,-1 1,0-1,1 0,-1 0,0 1,0-1,-1 0,1 1,0-1,-1 1,0-1,1 1,-1-1,0 1,0 0,-1-1,1 1,0-1,-1 1,0-1,1 0,-1 1,-49 76,25-45,24-32,0 0,-1 1,1-1,0 0,0 1,0-1,1 1,-1 0,1-1,-1 1,1-1,0 1,0 0,0-1,0 1,0 0,1-1,-1 1,1 0,0-1,0 1,0-1,0 1,0-1,0 0,1 0,-1 1,1-1,0 0,-1 0,1 0,0 0,0-1,0 1,0-1,1 1,-1-1,0 0,1 1,-1-1,1 0,-1-1,1 1,-1 0,1-1,0 1,1-1,7 4,-6-4,0 1,-1-1,1 1,0 0,-1 0,1 1,-1 0,1-1,-1 1,0 1,0-1,0 1,0-1,0 1,0 0,-1 1,0-1,1 1,-1-1,-1 1,1 0,0 0,-1 0,0 0,0 1,0-1,0 1,-1-1,0 1,0-1,0 1,0 0,-1-1,0 1,0 0,0 0,-6 8,0 0,-1-1,0 1,-1-2,0 1,-1-1,0-1,-1 1,0-2,-1 1,0-1,0-1,-1 0,0-1,-1 0,1-1,-1 0,0-1,-13 4,8-4,0-1,0 0,0-1,0-1,0-1,-1 0,1-2,-11-1,-7 1,-15-5,33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6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6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9:31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63 194,'1'-1,"-1"0,0 0,1 0,-1 0,1 0,0 0,-1 1,1-1,0 0,-1 0,1 1,0-1,0 1,-1-1,1 0,0 1,0 0,0-1,0 1,0-1,0 1,0 0,0 0,0-1,0 1,0 0,0 0,0 0,0 0,0 0,0 1,0-1,0 0,0 0,0 1,-1-1,1 0,0 1,0-1,0 1,0-1,0 1,-1-1,1 1,0 0,0-1,-1 1,1 0,0 0,-1 0,1-1,-1 1,1 0,-1 0,0 0,1 0,-1 0,0 0,1 0,-1 0,0 0,0 0,0 0,0 1,5 15,-1 0,-1 1,-1 0,0 0,-1 0,-1 0,0 0,-2 5,0 23,-16 224,-22-96,22-107,3 0,3 1,-2 53,14-121,0 3,-1-1,0 1,1 0,-1-1,1 1,0 0,-1-1,1 1,1 0,-1-1,0 1,1-1,-1 1,1 0,0-1,0 1,0-1,0 1,0-1,1 0,-1 1,1-1,-1 0,1 0,0 0,0 0,0-1,0 1,0 0,0-1,0 1,1-1,-1 0,2 1,6-4,-1-1,1 0,-1-1,0 0,0 0,0-1,-1 0,1-1,-1 0,0 0,-1-1,0 0,0 0,0 0,2-6,153-170,-162 182,0 0,1 1,-1-1,0 0,1 0,-1 1,1-1,-1 0,1 1,0-1,-1 0,1 1,-1-1,1 1,0-1,0 1,-1 0,1-1,0 1,0-1,0 1,-1 0,1 0,0 0,0-1,0 1,0 0,-1 0,1 0,0 0,0 0,0 1,0-1,0 0,-1 0,1 0,0 1,0-1,0 1,-1-1,1 0,0 1,-1-1,1 1,0-1,-1 1,1 0,0-1,-1 1,1 0,-1-1,1 1,-1 0,0 0,1-1,-1 1,0 0,1 0,-1 0,0 0,0-1,0 1,4 60,-4-55,-1-3,0 0,1 0,-1 0,1 0,-1 0,1 0,0 0,0 0,0 0,1 0,-1 0,1 0,0 0,0 0,0 0,0 0,0 0,0-1,1 1,0 0,-1-1,1 1,0-1,0 0,0 1,1-1,-1 0,0 0,1-1,-1 1,1 0,0-1,-1 0,1 0,0 1,0-2,0 1,0 0,0 0,0-1,0 0,0 0,0 0,0 0,0 0,1 0,7-6,0 1,-1-1,0-1,0 0,0 0,-1-1,0-1,-1 1,1-1,-2 0,1-1,-1 0,-1 0,0-1,-1 0,1 0,-2 0,2-5,4-19,0 1,-3-1,-1-1,-1 1,-2-1,-2 0,-1 0,-2 1,-1-1,-2 0,-2 1,-1 0,-1 1,-2-1,-1 2,-2 0,-2 0,0 2,-2 0,-2 1,-1 0,-1 2,-1 1,-1 0,-2 2,-23-18,41 35,-1 0,1 1,-2 0,1 0,-1 1,0 1,0-1,0 2,-1-1,1 1,-1 1,0 0,-1 1,1 0,0 0,-1 1,1 1,0 0,-8 1,15 1,0 0,0 1,0-1,1 1,-1 0,0 0,1 0,0 0,0 1,0-1,0 1,1 0,-1 0,1 0,0 0,0 0,0 0,1 1,-1-1,1 2,-5 18</inkml:trace>
  <inkml:trace contextRef="#ctx0" brushRef="#br0" timeOffset="345.148">910 842,'2'14,"0"-1,1 0,1 0,0 0,0 0,1 0,1-1,0 0,1 0,0-1,1 0,0 0,1-1,0 0,9 9,-15-17,0 0,1 0,-1-1,0 1,0-1,1 1,-1-1,1 0,-1 0,1 0,-1-1,1 1,0-1,-1 0,1 0,-1 0,1-1,0 1,-1-1,1 0,-1 0,1 0,-1-1,0 1,1-1,-1 1,0-1,0 0,0 0,0-1,-1 1,1-1,80-91,-78 86,7-7,-1 0,-1-1,0 0,-1-1,-1 0,-1 0,0-1,-1 0,-1 0,2-19,-18-3,-1 28</inkml:trace>
  <inkml:trace contextRef="#ctx0" brushRef="#br0" timeOffset="678.92">1559 955,'279'-259,"-225"182,-53 75,0 0,1 0,-1 0,0 0,-1 0,1-1,0 1,-1 0,1 0,-1-1,1 1,-1 0,0-1,0 1,0 0,-1-1,1 1,-1 0,1-1,-1 1,1 0,-1 0,0-1,0 1,0 0,-1 0,1 0,0 0,-1 1,1-1,-1 0,0 0,1 1,-1-1,0 1,-2-1,-8-2,0 2,0-1,0 2,0 0,0 0,0 1,0 0,0 1,-1 1,1 0,1 0,-1 2,0-1,1 1,-1 1,1 0,0 0,1 1,0 1,-3 1,1-2,0 0,0 0,1 2,0-1,0 1,0 1,1 0,1 0,-1 1,2 0,-1 1,1 0,1 0,0 0,1 1,0 1,0-1,2 0,-1 1,2 0,-1 0,2 1,0-1,1 0,0 1,1-1,0 1,1-1,1 5,2-7,0 0,0-1,1 0,0 0,0 0,2-1,-1 1,1-1,0-1,1 0,0 0,0 0,1-1,0 0,0 0,0-1,1-1,5 3,12 5,1-1,0-2,0-1,1-1,0-1,13 0,-23-2,0-2,1 0,0-1,-1-2,1 0,0 0,-1-2,1-1,-1 0,0-1,0-1,0-1,1-1,-3-4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47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908 678,'-28'227,"17"27,1-165,4 1,6 89,-2 44,-24 37,-4 68,19 6,-1-211,5 0,8 99,1-76,25 51,-27 283,1-255,-1-222,1 0,-1-1,1 1,-1 0,1 0,0-1,0 1,0-1,0 1,1-1,-1 1,0-1,1 0,0 0,0 0,0 0,0 0,0 0,0 0,0 0,0-1,1 1,-1-1,1 0,-1 0,1 0,-1 0,1 0,0 0,-1-1,1 1,0-1,0 0,-1 0,2 0,105-14,-83 8,203-37,-48 17,202-30,-49 26,-142 19,95-8,-21-8,89 27,-186-27,170 26,-142-27,535 29,1492-1,-1849 28,-158-3,-206-22</inkml:trace>
  <inkml:trace contextRef="#ctx0" brushRef="#br0" timeOffset="2212.142">2884 1525,'-10'6,"1"0,0 1,0 0,1 1,0 0,0 0,1 0,0 1,0 0,1 1,0 0,1-1,0 2,0-1,1 1,1-1,0 1,0 0,1 0,0 1,1-1,1 0,0 0,0 1,1-1,0 0,1 1,5 3,0 0,1 0,1-1,0 0,1-1,1 0,0-1,0 0,1-1,1 0,0-1,0 0,1-1,0 0,1-1,0-1,0-1,0 0,1-1,0 0,0-1,0-1,1-1,-1 0,1-1,-1-1,1 0,-1-1,16-4,-6 1,1-1,-1-1,0-2,-1 0,0-2,0-1,-1-1,0-1,-1-1,-1-1,0 0,-1-2,-1-1,0-1,-2 0,0-1,4-8,-15 19,79-123,-84 127,1-1,-1 0,0 0,-1-1,1 1,-1 0,0 0,-1-1,1 1,-2 0,1-1,0 1,-1-1,0 1,-1 0,1 0,-1 0,-1 0,1 0,-1 0,0 1,0-1,-1 0,-3-3,0 0,-1 0,-1 1,0 0,0 0,0 1,-1 0,0 1,0 0,0 0,-1 1,0 1,0-1,-1 2,1 0,-1 0,1 1,-1 1,0-1,-12 2,-1 0,-1 1,1 2,0 0,0 2,0 0,0 2,1 1,0 1,-7 4,-66 41,60-28</inkml:trace>
  <inkml:trace contextRef="#ctx0" brushRef="#br0" timeOffset="3478.361">3251 1976,'-10'41,"2"1,2 0,1 1,3-1,1 1,4 22,-2-13,-1-48,1 0,-1 0,1 0,-1 1,0-1,-1 0,1 0,-1 0,0 0,0 0,0 0,0 0,-1 0,0 0,1-1,-1 1,-1-1,1 1,0-1,-1 0,0 1,0-2,0 1,0 0,0 0,0-1,-1 0,1 0,-1 0,0 0,-1 0,-153 4,98-9,10-2,0-1,0-3,1-2,1-2,0-3,1-1,-14-9,-16-21,69 31,13 12</inkml:trace>
  <inkml:trace contextRef="#ctx0" brushRef="#br0" timeOffset="3944.225">3194 2343,'0'2,"1"1,-1-1,1 1,-1-1,1 1,-1-1,1 1,0-1,0 0,1 0,-1 1,0-1,1 0,-1 0,1 0,0 0,-1-1,1 1,0 0,0-1,0 1,0-1,1 0,-1 0,0 0,0 0,1 0,-1 0,1-1,-1 1,1-1,-1 1,1-1,-1 0,1 0,-1 0,1 0,1-1,100-13,-104 14,426-137,-376 128,-33 12</inkml:trace>
  <inkml:trace contextRef="#ctx0" brushRef="#br0" timeOffset="4881.072">3223 2456,'17'121,"-10"-79,-3 1,-1 0,-1 0,-5 35,1 5,-26 143,27-189,2-25,-1 1,0-1,-1 1,0-1,-1 0,0 0,-1 1,-1-1,0-1,0 1,-1-1,-2 4,-135 155,-89 101,75-102,95-92,85-79,14-23,-18 11</inkml:trace>
  <inkml:trace contextRef="#ctx0" brushRef="#br0" timeOffset="5313.108">3139 3302,'3'0,"0"0,0 0,0 0,0 0,-1 1,1-1,0 1,0 0,0 0,0 0,-1 0,1 1,-1-1,1 1,-1-1,1 1,-1 0,0 0,0 0,0 0,0 0,0 0,0 1,-1-1,1 1,-1-1,1 1,-1 0,0 0,0-1,0 1,-1 0,1 0,-1 0,0 0,1 1,5 11,77 193,-8-21,28 80,-102-266,-1 1,1 0,0-1,-1 1,1-1,0 1,0-1,0 0,0 1,0-1,0 0,0 1,1-1,-1 0,0 0,1 0,-1 0,1-1,-1 1,1 0,-1 0,1-1,0 1,-1-1,1 0,0 1,-1-1,1 0,0 0,-1 0,1 0,0 0,-1 0,1-1,0 1,-1-1,1 1,0-1,-1 1,1-1,-1 0,1 0,-1 0,1 0,-1 0,0 0,0 0,1 0,-1-1,1 0,6-13</inkml:trace>
  <inkml:trace contextRef="#ctx0" brushRef="#br0" timeOffset="6233.172">3110 1553,'0'4,"0"7,5 2,1-7,1-4</inkml:trace>
  <inkml:trace contextRef="#ctx0" brushRef="#br0" timeOffset="6644.716">3393 1553,'0'4,"-5"3,-2 3,1 2</inkml:trace>
  <inkml:trace contextRef="#ctx0" brushRef="#br0" timeOffset="7182.269">3082 1722,'0'5,"5"6,6 6,6 1,5-4,4-4,2-3,1-3,0-2,1-7,-1-2,-5-4,-2-1,-4-3,-1 1,-8 3,-5 3</inkml:trace>
  <inkml:trace contextRef="#ctx0" brushRef="#br0" timeOffset="8398.252">2574 508,'-75'146,"-108"244,83-114,173-397,-9 11,-6-3,-4-3,30-97,18-53,-102 265,0 0,0 0,0 0,0 0,0 0,1 1,-1-1,0 0,0 0,1 0,-1 0,1 0,-1 0,1 0,-1 0,1 1,-1-1,1 0,0 0,-1 1,1-1,0 0,0 1,-1-1,1 1,0-1,0 1,0-1,0 1,0 0,0-1,0 1,0 0,0 0,-1 0,1-1,0 1,0 0,0 0,0 1,0-1,0 0,0 0,0 0,0 1,0-1,0 0,0 1,0-1,0 1,-1-1,1 1,0 0,0-1,0 1,-1 0,1-1,0 1,-1 0,1 0,-1-1,1 1,-1 1,12 20,-2 2,-1-1,-1 1,-1 1,0-1,0 14,2 4,109 385,-110-402,-6-24,-1 1,0 0,1-1,-1 1,0 0,0 0,0 0,0 0,0-1,0 2,0-1,-1 0,1 0,-1 0,1 0,-1 0,0 0,0 0,0 1,0-1,0 0,-1 0,1 0,-1 0,1 0,-1 0,0 0,1 0,-1 0,0 0,-1 0,1 0,0 0,0-1,-1 1,1-1,-1 1,1-1,-1 1,0-1,0 0,1 0,-1 0,0 0,0 0,0 0,0 0,0-1,-1 1,1-1,0 1,0-1,0 0,-14-2,1-1,-1 0,1-1,-1-1,2 0,-1-1,0-1,1 0,0-1,1 0,0-1,0-1,-7-7,0 2,-173-125,148 98,43 31</inkml:trace>
  <inkml:trace contextRef="#ctx0" brushRef="#br0" timeOffset="8884.744">3110 226,'3'61,"3"0,2-1,3 0,6 11,-5-21,-2-1,-2 2,-2-1,-2 1,-3-1,-2 15,-5-30,7-41</inkml:trace>
  <inkml:trace contextRef="#ctx0" brushRef="#br0" timeOffset="9065.304">3505 621,'0'0</inkml:trace>
  <inkml:trace contextRef="#ctx0" brushRef="#br0" timeOffset="9280">3420 339,'15'14,"9"6,0-2</inkml:trace>
  <inkml:trace contextRef="#ctx0" brushRef="#br0" timeOffset="9596.849">3957 395,'-13'7,"1"1,-1 0,2 1,-1 0,1 1,1 0,0 1,0 0,1 0,0 1,1 1,0-1,1 1,1 0,0 1,1-1,0 1,-1 11,5-21,1 0,0 0,0 0,0 0,1 0,-1 0,1 0,0 0,1 0,-1 0,0 0,1-1,0 1,0 0,0-1,0 0,1 1,-1-1,1 0,0 0,0 0,0-1,0 1,0-1,1 0,-1 0,1 0,0 0,-1 0,2-1,3 2,0 0,0 0,1-1,-1-1,1 0,-1 0,1 0,-1-1,1 0,-1-1,1 0,-1 0,8-3,-8 2,0 0,-1-1,0 0,1 0,-1-1,-1 0,1 0,0 0,-1-1,0 0,0-1,0 1,-1-1,0 0,0 0,2-5,3-9</inkml:trace>
  <inkml:trace contextRef="#ctx0" brushRef="#br0" timeOffset="9971.55">4295 537,'70'-52,"-41"33,-2-2,0 0,-1-2,-1-1,-2-1,1-2,-23 26,1 0,-1 0,0 0,1 0,-1 0,0 0,1 0,-1-1,0 1,0-1,0 1,0-1,0 1,-1-1,1 1,0-1,-1 0,1 1,-1-1,0 0,1 0,-1 1,0-1,0 0,0 0,0 1,0-1,-1 0,1 0,0 1,-1-1,0 0,1 1,-1-1,0 0,0 1,1-1,-1 1,-1-1,1 1,0 0,0-1,0 1,-1 0,1 0,-1 0,1 0,-1 0,1 0,-1 1,1-1,-1 0,0 1,1-1,-2 1,-8 1,1 1,0 1,0 0,1 0,-1 1,1 0,-1 1,1 0,1 0,-1 1,1 0,0 0,0 1,1 1,0-1,0 1,0 0,1 0,-2 5,1-5,0 0,0 0,1 1,0 0,0 1,1-1,0 1,1 0,0 1,0-1,2 0,-1 1,1 0,0 0,1-1,1 1,0 0,0 0,1 0,0 0,1 0,0-1,1 1,0-1,0 1,1-1,1 1,33 17,-18-21</inkml:trace>
  <inkml:trace contextRef="#ctx0" brushRef="#br0" timeOffset="11568.858">3534 565,'0'5,"0"6,4 1,3 4,-1 4,-2 2,0 4,-2 1,-1 2,4-5,2-6</inkml:trace>
  <inkml:trace contextRef="#ctx0" brushRef="#br0" timeOffset="14050.972">7513 3979,'109'23,"171"-15,-170-10,246-27,147 29,-384 14,-98-9,1-1,-1-2,1 0,-1-1,1-1,17-3,238-23,230 27,-418 11,-75-13</inkml:trace>
  <inkml:trace contextRef="#ctx0" brushRef="#br0" timeOffset="18654.274">7880 2060,'-17'227,"9"-166,3 0,2 1,6 52,-2-16,26 71,29 28,-55-193,1 12,0 1,0 0,-2 0,0 0,-1 0,-1-1,0 1,-1 0,-6 15,1-19,-1 0,0 0,-1-1,0-1,-1 0,-1 0,1-1,-10 6,18-13,-227 216,205-193,0 1,1 1,2 1,1 1,2 1,-9 19,-94 147,121-196,-13 23,14-24,0-1,0 1,0 0,1 0,-1 0,0 0,0 0,1 0,-1-1,0 1,0 0,1 0,-1 0,0 0,0 0,1 0,-1 0,0 0,0 0,1 0,-1 0,0 1,0-1,1 0,-1 0,0 0,0 0,1 0,-1 0,0 0,0 1,0-1,1 0,-1 0,0 0,0 1,0-1,0 0,0 0,1 0,-1 1,0-1,0 0,0 0,0 1,0-1,121-102,-102 82</inkml:trace>
  <inkml:trace contextRef="#ctx0" brushRef="#br0" timeOffset="19138.962">7908 3218,'27'73,"71"325,-92-374,2 0,1 0,1-1,1-1,1 1,1-2,0 0,5 4,15 9,-20-28</inkml:trace>
  <inkml:trace contextRef="#ctx0" brushRef="#br0" timeOffset="20016.367">7851 2371,'-9'5,"-18"11,-14 3,-5 3,-4-3,2 1,4 2,5-3,-1 0,2 1,2-2,13-9,14-11,14-10,11-8,8 0,4-2,-3 3</inkml:trace>
  <inkml:trace contextRef="#ctx0" brushRef="#br0" timeOffset="20636.13">7908 2371,'-14'0,"21"0,26 1,165 38,-156-26,-2 3,0 1,-1 2,29 19,74 36,-75-46,-49-22</inkml:trace>
  <inkml:trace contextRef="#ctx0" brushRef="#br0" timeOffset="21700.321">7964 1326,'-15'-8,"-1"1,-1 0,1 1,-1 1,0 1,-1 0,1 1,-1 1,-7 0,17 2,1 1,-1-1,0 1,0 0,0 1,1 0,-1 0,1 1,0 0,0 0,0 1,0 0,0 0,1 0,-1 1,1 0,0 1,1-1,-1 1,1 0,1 0,-2 2,-3 6,0 1,1 1,0 0,1 0,1 0,1 1,0-1,1 1,1 1,1-1,0 0,1 1,1-1,0 1,3 13,2-14,0-1,1 1,1-1,1 0,0-1,1 0,0 0,1-1,1 0,0-1,1 0,0-1,1 0,1-1,3 2,6 8,-9-12,0 0,1-1,0-1,0 0,0-1,1-1,0 0,0-1,1-1,-1-1,1 0,-1-1,1 0,-1-2,1 0,0 0,-1-2,2-1,2 1,-1-1,1-1,-1 0,-1-2,1 0,-1-1,-1-1,1-1,-1 0,-1-1,0-1,-1 0,0-1,-1-1,0-1,-1 0,4-6,-11 10,0-1,0 1,-1-1,0 0,-1 0,-1 0,0-1,-1 1,0-1,0 0,-2 0,1 1,-2-1,0 0,0 0,-1 1,-1-1,0 1,-1-1,-2-4,-1-2,-1 0,0 1,-1 0,-2 1,1 0,-2 0,0 1,-1 1,-1 0,0 1,-1 0,-12-9,15 16,1-1,-1 1,-1 1,1 0,-1 1,0 0,0 1,-1 1,1 0,-1 0,1 1,-1 1,0 1,0 0,0 0,1 2,-1-1,0 2,1 0,0 1,-1 0,1 1,1 0,-1 1,0 1,-11 7</inkml:trace>
  <inkml:trace contextRef="#ctx0" brushRef="#br0" timeOffset="22303.368">7824 1468,'4'5,"8"1,0-4,-1-4</inkml:trace>
  <inkml:trace contextRef="#ctx0" brushRef="#br0" timeOffset="22569.524">8134 1355,'0'5,"0"6,-5 2,-1 2,-1 5,7-2,3-3</inkml:trace>
  <inkml:trace contextRef="#ctx0" brushRef="#br0" timeOffset="23084.242">7908 1609,'2'7,"0"-1,0 1,1-1,0 1,1-1,-1 0,1 0,0-1,0 1,1-1,0 0,0 0,0 0,0-1,1 0,0 0,0 0,0-1,0 1,0-2,4 2,-7-2,2 1,-1-1,1 0,0 0,-1 0,1 0,0-1,0 0,1 0,-1 0,0-1,0 1,0-1,1-1,-1 1,0-1,0 0,0 0,0 0,0-1,0 1,0-1,-1 0,1-1,0 1,-1-1,0 0,0 0,0-1,3-2,41-60,-40 44</inkml:trace>
  <inkml:trace contextRef="#ctx0" brushRef="#br0" timeOffset="24020.466">8811 368,'0'-10,"0"29,0 34,0 480,16-431,-18-99,-5-24,4 2</inkml:trace>
  <inkml:trace contextRef="#ctx0" brushRef="#br0" timeOffset="24553.398">8698 198,'11'-11,"-1"0,2 1,-1 0,1 1,1 0,0 1,0 0,1 1,12-4,7-4,2 2,0 1,1 2,0 1,23-2,49 14,-106-3,1 0,-1 1,1 0,-1-1,1 1,-1 0,1 0,-1 1,0-1,1 0,-1 1,0-1,0 1,0 0,0 0,0 0,-1 0,1 0,0 0,-1 0,0 1,1-1,-1 0,0 1,0-1,-1 1,1-1,0 1,-1-1,1 1,-1 0,0-1,0 1,0 0,0-1,-1 1,1 0,-1-1,-3 10,0-1,-1 0,0 0,-1-1,0 1,-1-1,0 0,0-1,-1 0,-9 8,-7 10,-130 132,152-156,0 0,0 0,1 0,-1 0,0 0,1 1,0-1,0 0,0 1,0-1,1 1,-1-1,1 1,0 0,0-1,0 1,0-1,1 1,-1-1,1 1,0-1,0 1,0-1,1 0,-1 1,1-1,0 0,0 0,0 0,0 0,0-1,1 1,-1 0,1-1,0 0,-1 0,1 0,0 0,1 0,-1 0,0-1,1 1,215 85,-208-83,-1 1,0-1,-1 2,1-1,-1 2,0-1,-1 1,1 0,4 6,-11-11,0 0,-1 0,1 0,0 1,-1-1,1 0,-1 1,0-1,0 1,0-1,0 1,0 0,-1-1,1 1,-1 0,0 0,0-1,0 1,0 0,0 0,0-1,-1 1,1 0,-1 0,0-1,0 1,0-1,0 1,0-1,-1 1,1-1,-1 0,1 0,-1 1,0-1,0 0,0-1,0 1,0 0,0 0,-29 21,-1-1,-1-1,-1-2,0-1,-29 9,-102 20,138-40</inkml:trace>
  <inkml:trace contextRef="#ctx0" brushRef="#br0" timeOffset="24851.393">9630 593,'-6'10,"1"1,0 0,1 0,1 1,-1-1,2 1,0 0,0 0,1 0,1 0,0 0,0-1,1 1,1 0,0 0,0 0,4 8,-4-16,0-1,1 1,-1-1,1 0,0 0,0 0,0 0,0 0,0-1,1 1,-1-1,1 0,-1 0,1 0,0-1,0 1,0-1,0 0,0 0,0 0,0-1,0 1,0-1,0 0,1 0,-1-1,0 1,0-1,0 0,0 0,0 0,2-1,0 0,-1 0,1 0,0-1,-1 1,0-1,0 0,0-1,0 1,0-1,-1 0,1 0,-1 0,0-1,0 0,-1 0,0 0,1 0,-2 0,1 0,0-1,-1 0,0-1,0 1,0-1,0 1,-1-1,0 1,0-1,-1 1,1-1,-2 1,1-1,-1 1,0-1,0 1,0-1,-1 1,0 0,-1 0,1 0,-1 0,0 0,-1 0,1 1,-1 0,0-1,-1 1,1 1,-1-1,0 1,0 0,0 0,-1 0,1 1,-1-1,0 2,-3-2,-11 0</inkml:trace>
  <inkml:trace contextRef="#ctx0" brushRef="#br0" timeOffset="25425.715">10166 1,'-6'4,"0"0,0 1,0 0,1 0,0 1,0 0,0 0,1 0,0 0,0 0,1 1,-1 0,1 0,1 0,-1 0,1 0,1 1,-1-1,1 2,-11 175,5-28,-15-34,21-122,1 1,0-1,0 1,0-1,-1 1,1-1,0 1,0-1,0 1,0-1,0 1,0-1,0 1,0-1,0 0,0 1,0-1,0 1,1-1,-1 1,0-1,0 1,0-1,1 1,-1-1,0 0,0 1,1-1,-1 1,0-1,1 0,-1 0,1 1,-1-1,0 0,1 1,-1-1,1 0,-1 0,1 0,-1 0,1 1,-1-1,1 0,-1 0,1 0,-1 0,1 0,-1 0,1 0,-1 0,0 0,1 0,-1-1,1 1,-1 0,1 0,-1 0,1-1,-1 1,1 0,-1 0,0-1,1 1,-1 0,37-25,-27 17,7-6,1 1,1 0,0 2,1 0,0 1,0 1,1 1,0 1,0 1,1 0,0 2,0 1,0 0,0 2,10 0,-28 3,1-1,0 1,0 0,-1 1,1-1,-1 1,0 0,0 0,0 0,0 0,0 1,-1-1,1 1,-1 0,0 0,0 1,0-1,-1 0,0 1,0 0,0-1,0 1,-1 0,0 0,0 0,0 0,0 0,-1 0,0 0,0 1,0-1,-1 0,0 0,0 0,0 0,0 0,-1-1,0 1,0 0,0-1,-1 1,1-1,-3 3,-4 7,-1 1,-1-2,-1 1,0-1,0-1,-1 0,-1-1,0-1,0 0,-1-1,-1 0,1-1,-1-1,-1 0,1-2,-1 1,0-2,0-1,0 0,-1-1,1 0,-13-2,26 0,0-1,0 1,0-1,0 0,1 0,-1-1,0 1,1-1,-1 0,1 0,-1 0,1 0,0 0,0-1,0 0,0 1,0-1,1 0,-1 0,1-1,0 1,0 0,0-1,0 1,1-1,-1 0,1 0,0 1,0-1,0 0,1-2,-4-18</inkml:trace>
  <inkml:trace contextRef="#ctx0" brushRef="#br0" timeOffset="31121.156">430 4346,'-7'-2,"1"-1,-1 1,1 0,-1 1,1 0,-1 0,0 0,0 1,1 0,-1 0,0 0,0 1,1 0,-1 1,0 0,1 0,0 0,-1 0,1 1,0 0,0 1,0-1,1 1,-1 0,1 1,0-1,0 1,1 0,-1 0,1 0,0 2,-8 17,1 0,2 2,0-1,2 1,0 0,2 1,1-1,1 1,2 0,0 0,2 0,3 19,-4-41,0 0,0 1,1-1,0 0,0 1,0-1,1 0,0 0,0 0,0 0,1 0,-1 0,1-1,0 1,0-1,1 0,0 0,-1 0,1 0,0-1,1 0,-1 0,1 0,-1 0,1 0,0-1,0 0,0 0,0 0,0-1,1 0,-1 0,0 0,1-1,-1 1,0-1,1-1,-1 1,0-1,5-1,11-5,-1-1,0-1,-1-1,0 0,-1-2,0 0,-1-1,0-1,-1 0,0-1,-2-1,0-1,0 0,8-15,-11 19,-1-1,0 0,-1-1,-1-1,0 1,-1-1,0 0,-2-1,0 1,0-1,-2 0,0 0,-1-1,-1 1,-1 0,0-1,-1 1,-1 0,-2-8,3 20,-1 1,0 0,-1-1,1 1,-1 0,0 1,0-1,0 0,-1 1,1-1,-1 1,1 0,-1 1,0-1,0 0,-1 1,1 0,0 0,-1 1,0-1,1 1,-1 0,0 0,-4 0,-4-1,0 1,0 1,0 0,1 1,-1 0,0 1,0 0,-9 4,-1 2,1 2,0 0,0 2,2 0,-1 1,2 1,-17 16,2-2</inkml:trace>
  <inkml:trace contextRef="#ctx0" brushRef="#br0" timeOffset="32742.887">11408 3528,'-17'17,"-302"272,110-115,54-26,141-137</inkml:trace>
  <inkml:trace contextRef="#ctx0" brushRef="#br0" timeOffset="33219.835">10871 3444,'0'1,"-1"1,0 0,1-1,0 1,-1 0,1-1,0 1,0 0,0 0,0-1,0 1,1 0,-1 0,0-1,1 1,0-1,-1 1,1 0,0-1,-1 1,1-1,0 1,0-1,0 0,1 1,0 0,-2-1,160 242,-18-27,88 88,-218-286</inkml:trace>
  <inkml:trace contextRef="#ctx0" brushRef="#br0" timeOffset="34944.719">118 198,'-16'25,"1"0,1 1,2 1,0 0,2 1,1 0,1 0,2 1,0 0,2 0,2 1,0 3,1-27,1 0,0 0,0 0,0 0,1 0,-1 0,2-1,-1 1,0 0,1 0,0-1,1 1,-1-1,1 0,0 1,0-1,1-1,0 1,-1 0,2-1,-1 0,5 4,-6-8,0 0,0 0,0 0,0 0,0-1,0 0,0 1,0-1,0 0,0 0,0-1,0 1,0-1,-1 1,1-1,-1 0,1 0,-1 0,0 0,0 0,0-1,0 1,0-1,0 1,-1-1,1 0,0-1,4-3,80-146,40-53,-70 105,-76 239,15-19,6 1,5-1,5-1,7 14,-7-56,-3 0,-4 1,-3 0,-8 74,4-129,0 0,-2-1,0 1,-1-1,-1-1,-1 1,-1-1,-1 0,-1-1,0 0,-1-1,-2 0,1-1,-2-1,0 0,-1-1,-1-1,0 0,-1-1,0-1,-1 0,-6 1,23-11,-1-1,0 1,0-1,1 1,-1-1,0 0,0 0,-1 0,1 0,0-1,0 1,0-1,0 0,-1 0,1 0,0 0,0-1,0 1,0-1,-1 0,1 0,0 0,0 0,0 0,1-1,-1 1,0-1,1 0,-1 0,1 0,-1 0,1 0,0-1,0 1,0-1,0 1,0-1,0 0,1 0,0 1,-1-2,0-15,1-1,1 1,0 0,1-1,2 1,0 0,0 0,2 0,0 1,2 0,0 0,1 0,0 1,2 0,0 0,1 1,160-240,-54 110,-93 121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0,'-2'1,"0"1,0-1,0 1,1-1,-1 1,0-1,1 1,-1 0,1 0,0 0,0 0,0 0,0 0,0 0,0 0,0 1,0-1,1 0,0 0,-1 1,1-1,0 0,0 1,0-1,0 2,0-1,-3 281,29-115,0-28,-10-95,-18-42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1,'-2'1,"0"0,0 1,0-1,0 1,1-1,-1 1,1 0,-1 0,1-1,-1 1,1 0,0 0,0 1,0-1,0 0,1 0,-1 0,0 1,1-1,-1 0,1 1,0-1,-3 9,-7 27,2 1,2 0,1-1,2 2,2-1,2 0,2 17,-1 42,-2 155,0-229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60,'-1'313,"-24"-174,5-82,15-50</inkml:trace>
  <inkml:trace contextRef="#ctx0" brushRef="#br0" timeOffset="514.316">24 3,'17'0,"30"-1,-26 0,1 1,-1 0,1 1,-1 2,0 0,13 4,-32-6,1-1,0 1,0 0,-1 0,1 1,0-1,-1 1,1-1,-1 1,0 0,1-1,-1 1,0 0,0 1,0-1,-1 0,1 1,0-1,-1 1,1-1,-1 1,0 0,0-1,0 1,0 0,-1 0,1 0,-1 0,0-1,0 1,0 0,0 0,0 0,0 0,-1 0,0 2,-48 95,9-29,40-69,-1 0,1 1,0-1,-1 0,1 0,0 0,0 0,0 0,0 0,1 0,-1 1,0-1,1 0,0 0,-1 0,1 0,0 0,0-1,0 1,0 0,1 0,-1-1,0 1,1 0,-1-1,1 1,-1-1,1 0,0 0,0 1,0-1,-1 0,1-1,0 1,0 0,1 0,69 20,-64-21,-1 0,1 1,-1 0,0 1,0 0,0 0,0 0,0 1,0 0,0 1,-1-1,1 1,-1 0,0 1,-1 0,1 0,-1 0,0 0,0 1,0 0,-1 0,0 0,0 0,2 6,-6-5,-1-1,1 0,-1 1,0-1,-1 1,0-1,0 0,0 0,-1 0,1 0,-1 0,-1-1,1 0,-1 1,0-1,0 0,-1-1,0 1,1-1,-1 0,-1 0,1 0,-1-1,1 0,-1 0,0 0,0-1,-3 1,-7 7,-2 0,0 0,0-1,-1-1,-1-1,1 0,-1-2,0 0,-12 0,27-4,0-1,1 0,-1 0,0-1,1 1,-1-1,1 0,-1 0,1-1,-1 1,1-1,0 0,0 0,0 0,0-1,0 1,-1-2,-13-13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0,'-69'112,"-99"204,119-242,-97 125,146-198,-1-1,1 1,-1 0,1 0,-1-1,1 1,-1 0,1-1,-1 1,1 0,-1-1,0 1,1-1,-1 1,0-1,0 0,1 1,-1-1,0 0,0 1,0-1,0 0,1 0,-1 0,0 0,0 0,0 0,0 0,0 0,1 0,-1 0,0 0,0 0,0-1,0 1,1 0,-1-1,0 1,0 0,1-1,-1 1,0-1,1 1,-1-1,0 0,1 1,-1-1,1 0,-1 1,1-1,-1 0,1 0,0 1,-1-1,-11-46,11 24</inkml:trace>
  <inkml:trace contextRef="#ctx0" brushRef="#br0" timeOffset="382.987">87 28,'-2'2,"0"-1,0 1,1 0,-1 0,0 0,1 0,-1 0,1 0,0 0,0 0,0 0,0 1,0-1,0 0,1 1,-1-1,1 1,0-1,0 0,-1 1,2-1,-1 1,0-1,0 1,1-1,-1 1,1-1,0 0,0 1,1 1,4 14,0 0,2 0,1 0,0-1,1 0,0-1,6 6,10 17,34 51,-26-40,-1 1,-3 2,-3 1,6 17,7 97,-40-166,0-1,-1 0,1 0,0 0,0 0,0 1,0-1,0 0,0 0,0 0,0 0,0 1,1-1,-1 0,0 0,1 0,-1 0,1 0,0 0,-1 0,1 0,-1 0,1 0,0 0,0 0,0 0,0-1,0 1,0 0,-1 0,2-1,-1 1,0-1,0 1,0-1,0 0,0 1,0-1,0 0,1 0,-1 1,0-1,0 0,0 0,0 0,1-1,-1 1,0 0,0 0,0-1,0 1,1 0,-1-1,0 0,0 1,0-1,0 1,0-1,0 0,-1 0,1 1,0-1,12-8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0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7,'5'-6,"-18"20,-106 123,-167 229,182-259,103-106,1 0,-1 0,0 0,1 0,-1 0,0 0,0-1,0 1,0 0,0-1,0 1,0-1,0 1,0-1,0 1,0-1,0 0,0 1,0-1,0 0,0 0,-1 0,1 0,0 0,0 0,0 0,0 0,0 0,0-1,-1 1,1 0,0-1,0 1,0-1,0 1,0-1,0 0,0 1,1-1,-1 0,0 1,0-1,0 0,1 0,-1 0,0 0,1 0,-1 0,1 0,-1 0,1 0,-1 0,1 0,0 0,0 0,-1-1,1 1,0 0,0 0,0 0,0 0,1 0,-1-1,0 1,0 0,1 0,-1 0,-2-23,1 0</inkml:trace>
  <inkml:trace contextRef="#ctx0" brushRef="#br0" timeOffset="332.953">60 7,'0'0,"0"1,0-1,1 0,-1 1,0-1,0 0,0 1,0-1,0 0,0 1,0-1,0 0,0 1,0-1,0 0,0 1,0-1,0 1,0-1,0 0,0 1,0-1,0 0,0 1,-1-1,1 0,0 1,0-1,0 0,-1 1,1-1,0 0,0 0,-1 1,1-1,0 0,-1 0,1 0,0 1,-1-1,1 0,0 0,-1 0,1 0,0 0,-1 0,1 0,0 1,-1-1,1 0,0 0,-1 0,1-1,-1 1,1 0,0 0,-1 0,1 0,-1 0,11 36,1-14,1 0,1-1,1 0,1-1,1-1,6 6,45 59,54 76,6 16,-113-160</inkml:trace>
  <inkml:trace contextRef="#ctx0" brushRef="#br0" timeOffset="1236.05">907 403,'-152'283,"41"-80,101-182,20-30,22-32,143-210,-56 78,-119 173,1 0,-1-1,0 1,0-1,0 1,0-1,0 1,1 0,-1-1,0 1,0-1,1 1,-1 0,0-1,1 1,-1 0,0 0,1-1,-1 1,1 0,-1 0,0-1,1 1,-1 0,1 0,-1 0,1 0,-1 0,0 0,1-1,-1 1,1 0,-1 0,1 0,-1 1,1-1,-1 0,0 0,1 0,-1 0,1 0,-1 0,1 1,-1-1,0 0,1 0,-1 1,1-1,-1 0,0 1,0-1,1 0,-1 1,0-1,1 0,-1 1,0-1,0 1,0-1,1 0,-1 1,0-1,0 1,0-1,0 1,0-1,0 0,0 1,3 37,-3-33,4 40,2-1,2 1,2-1,1-1,3 0,3 4,-15-41,25 50,-37-83,-2 14,0 0,-1 1,0 0,-1 1,-1 1,0 0,0 1,-1 0,0 2,0 0,-1 0,0 2,0 0,0 1,-1 1,0 0,-5-4,4-1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4:27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1,'0'1379,"27"-1176,-26-179</inkml:trace>
  <inkml:trace contextRef="#ctx0" brushRef="#br0" timeOffset="917.44">5532 114,'11'137,"18"104,-16-93,-6 0,-9 78,0-51,0-130,1-31,0 1,1-1,0 1,1-1,1 1,0-1,1 0,4 12,-1-14</inkml:trace>
  <inkml:trace contextRef="#ctx0" brushRef="#br0" timeOffset="1915.356">0 848,'364'-62,"-194"45,2 8,121 10,-121 1,411 26,6-44,236 2,-522 16,-4-13,-83-2,118 11,33-1,-26-24,150-2,-84 0,329 30,-685-6,-33-1</inkml:trace>
  <inkml:trace contextRef="#ctx0" brushRef="#br0" timeOffset="2996.481">6237 283,'-544'309,"-18"-61,554-245,-45 32,52-26</inkml:trace>
  <inkml:trace contextRef="#ctx0" brushRef="#br0" timeOffset="3870.324">1468 453,'-625'312,"66"-24,497-249,78-38,-3-6</inkml:trace>
  <inkml:trace contextRef="#ctx0" brushRef="#br0" timeOffset="7283.611">3104 1045,'5'-6,"-54"70,-161 207,4-40,174-208,15-16</inkml:trace>
  <inkml:trace contextRef="#ctx0" brushRef="#br0" timeOffset="7765.138">2710 1130,'124'111,"-37"35,23 105,-87-176,-23-60</inkml:trace>
  <inkml:trace contextRef="#ctx0" brushRef="#br0" timeOffset="8086.766">3218 1384,'4'34,"7"10,2 4,-2-3,-3-3,-2-5,-3-3,-1-3,-6-7,-3-2,-4-6,-1-4</inkml:trace>
  <inkml:trace contextRef="#ctx0" brushRef="#br0" timeOffset="8587.285">3189 1384,'62'-19,"-48"13,1 1,0 1,0 0,1 0,-1 2,1 0,-1 1,14 1,-28 0,1 0,-1 0,1 0,-1 0,0 0,1 0,-1 1,1-1,-1 1,0-1,1 1,-1-1,0 1,0 0,0-1,1 1,-1 0,0 0,0 0,0 0,0 0,0 0,-1 0,1 1,0-1,0 0,-1 0,1 1,-1-1,1 0,-1 1,0-1,1 0,-1 1,0-1,0 1,0-1,0 0,0 2,-22 59,8-25,14-30,0-1,1 1,0-1,0 1,1-1,-1 0,2 1,-1-1,1 0,-1 0,1-1,1 1,-1 0,1-1,0 0,1 0,-1 0,1-1,0 1,0-1,0 0,1-1,-1 1,1-1,0 0,0 0,5 1,2 4,-10-6,0 0,0 1,0-1,0 1,-1 0,1 0,-1 0,0 0,1 0,-1 0,-1 1,1-1,0 1,-1-1,0 1,0 0,0-1,0 1,-1 0,1 0,-1 0,0-1,0 1,0 0,-1 0,1 0,-1-1,0 1,0 0,-1-1,1 1,-1-1,1 1,-1-1,0 1,0-1,-1 0,1 0,-1 0,1-1,-1 1,0 0,0-1,-6 5,0 0,-1 0,1-1,-1 0,-1-1,1-1,-1 1,1-1,-1-1,0 0,-1-1,1 0,0 0,-1-2,1 1,-7-1,1-6</inkml:trace>
  <inkml:trace contextRef="#ctx0" brushRef="#br0" timeOffset="8938.143">4064 1328,'-103'180,"-8"-39,-12-2,30-43,81-81</inkml:trace>
  <inkml:trace contextRef="#ctx0" brushRef="#br0" timeOffset="9689.613">4233 1441,'-287'298,"210"-192,77-106,0 0,0 0,0 1,1-1,-1 0,0 0,0 0,0 1,0-1,1 0,-1 0,0 1,0-1,0 0,0 0,0 1,0-1,0 0,0 0,0 1,0-1,0 0,0 0,0 1,0-1,0 0,0 1,23-20,338-326,-359 343,0 0,1 0,-1 0,0 0,1 0,-1 1,1-1,0 1,-1 0,1-1,0 1,0 1,0-1,0 0,0 1,0-1,0 1,0 0,0 0,0 0,0 0,0 1,0-1,0 1,0 0,0 0,0 0,-1 0,1 0,0 1,-1-1,1 1,-1 0,1-1,-1 1,0 0,0 1,1-1,-2 0,1 1,0-1,0 1,-1-1,0 1,15 19,-1 2,-2-1,0 2,-1 0,7 24,19 24,-29-58</inkml:trace>
  <inkml:trace contextRef="#ctx0" brushRef="#br0" timeOffset="9988.095">4121 1666,'29'0,"18"0,7-5,-1-1,-5 0,-6 1,-5 2,-4 0,-3-3,-2-1,-5 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0,'-14'39,"-5"17,0 3,5-2,3-12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1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0 380,'28'-33,"93"-87,-120 119,0 0,0 0,0 0,0 0,0 0,0 0,0 1,1-1,-1 0,0 1,1-1,-1 1,0-1,1 1,-1 0,1-1,-1 1,0 0,1 0,-1 0,1 0,-1 0,1 1,-1-1,0 0,1 1,-1-1,0 1,1-1,-1 1,0 0,1-1,-1 1,0 0,0 0,0 0,0 0,0 0,0 0,0 0,0 0,0 0,-1 1,1-1,0 0,-1 1,1-1,-1 0,1 1,-1-1,0 0,0 1,1-1,-1 1,0-1,0 1,0-1,-1 0,1 1,0-1,1 5,0 1,0-1,1 0,-1 0,1-1,1 1,-1 0,1-1,0 1,1-1,-1 0,1 0,0 0,0-1,0 1,1-1,0 0,-1 0,2-1,-1 1,0-1,1 0,-1 0,1-1,0 0,0 0,0 0,0-1,0 0,5 1,7 0,-1-1,1 0,0-1,0-1,0-1,0-1,-1 0,1-1,-1-1,0 0,0-2,-1 0,0 0,0-2,-1 0,0 0,0-2,-1 0,0-1,-1 0,-13 12,16-14,-1 0,0-1,-1 0,-1-1,0-1,-1 0,-1-1,0 0,6-18,-1-36,-17 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90,'-32'31,"2"0,1 2,1 2,2 0,2 1,-11 23,32-54,0 0,0 1,1-1,0 1,0 0,0 0,0 0,1 0,0 0,1 0,-1 0,1 0,0 0,0 0,1 0,0 0,0 0,1 0,-1 0,1-1,0 1,1 0,-1-1,1 0,0 1,1-1,-1 0,1-1,0 1,0-1,1 1,-1-1,1-1,0 1,0-1,0 1,0-1,1-1,0 1,2-1,0 0,0 0,1-1,-1 0,0-1,1 0,-1 0,0-1,1 0,-1 0,0-1,0 0,0-1,0 1,0-2,-1 1,1-1,-1 0,0 0,0-1,-1 0,1-1,-1 1,0-1,0 0,-1 0,0-1,0 0,0 0,-1 0,0 0,-1-1,1 0,-2 1,1-1,-1 0,0-1,0-2,3-1,-1 0,-1 0,0 0,0 0,-1 0,0-1,-2 1,1-1,-1 1,-1-1,0 1,-1-1,-1 1,1 0,-2 0,0 0,-1-2,-1 2,1 1,-1 0,-1 0,0 1,-1 0,0 0,0 1,-1 0,0 0,-1 1,0 0,0 1,-1 0,0 0,0 1,0 1,-1 0,0 1,0 0,0 0,0 1,0 1,-1 0,-1 1,-12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9:27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175 226,'-12'422,"-33"61,32-399,4 1,3-1,4 4,7-63,9-33,5-34,-10 18</inkml:trace>
  <inkml:trace contextRef="#ctx0" brushRef="#br0" timeOffset="539.366">569 310,'4'6,"-1"0,0 0,0 0,-1 1,0-1,0 0,0 1,-1 0,0-1,0 1,-1 0,0-1,0 1,1 7,13 367,5 0,7-183,-35-228,-1 0,-2 0,-1 1,-1 1,-2 0,0 1,-2 1,-3-2,-17-29,29 39,-1 1,-1 1,0 0,-1 0,-1 1,-1 1,0 0,-1 1,0 0,-1 1,0 1,-1 1,0 0,0 1,-1 1,-1 1,1 0,-1 1,0 2,-1-1,1 2,-1 1,-18 0,34 2,1 0,-1 1,0-1,0 1,0 0,1 0,-1 0,0 1,1-1,0 1,-1 0,1 0,0 0,0 0,0 1,0-1,0 1,0 0,1 0,-1 0,1 0,0 0,0 1,0-1,1 0,-1 1,1 0,-1-1,1 1,0 0,1-1,-1 1,1 0,0 3,-2 16</inkml:trace>
  <inkml:trace contextRef="#ctx0" brushRef="#br0" timeOffset="1200.004">1106 537,'-11'31,"1"1,2 0,1 0,2 1,1 0,1 23,0-40,1-1,1 0,0 1,1-1,1 1,0-1,1 1,1-1,0 0,1 0,1 0,0-1,1 0,1 0,0 0,1 0,0-1,1-1,0 1,1-2,1 1,3 2,-8-9,1 0,-1-1,1 0,0 0,0 0,1-1,-1 0,1 0,-1-1,1 0,0-1,0 1,0-2,0 1,-1-1,1 0,0 0,0-1,0 0,0-1,0 0,-1 0,1-1,-1 1,1-2,-1 1,0-1,0 0,-1 0,3-3,16-16,-2-1,0-1,-1-2,-2 0,16-28,-12 19,27-38,-50 140,-4-56,1 0,1 0,0 1,0-1,1 1,0-1,1 0,0 1,0-1,1 0,1 0,0 0,0 0,1 0,0 0,1-1,0 0,0 0,1 0,0-1,1 0,0 0,0 0,0-1,1 0,0-1,1 0,-1 0,1 0,1-1,-1-1,0 0,1 0,2 0,-5-3,1-1,0 0,-1 0,1 0,-1-1,1 0,-1-1,1 0,-1 0,0 0,1-1,-2 0,1-1,0 1,0-1,-1 0,0-1,0 0,3-3,94-115,-76 75,-2-1,-1-1,-3-2,-2 0,-3 0,-2-2,-2 0,-2 0,-3-10,-5 56,-1 0,-1-1,0 1,0-1,-1 1,0 0,0-1,-1 1,0 0,0 0,-1 0,0 0,-2-2,-6-8</inkml:trace>
  <inkml:trace contextRef="#ctx0" brushRef="#br0" timeOffset="1873.331">2714 254,'0'14,"0"29,0 17,0 3,0 0,0-6,0-7,0-3,0-5,0-4,0-5,0-2,-4-2,-3-1,1 0,1-1,1-5</inkml:trace>
  <inkml:trace contextRef="#ctx0" brushRef="#br0" timeOffset="2103.369">2941 141,'-5'38,"-7"28,0 6,1-3,3-9,2-10,7-8,4-7,1-5,-1-2,3-6,2-3,-3 2,-1-4</inkml:trace>
  <inkml:trace contextRef="#ctx0" brushRef="#br0" timeOffset="2350.039">2375 564,'39'0,"41"-4,16-3,3-4,-3 0,-7-3,-9 0,-9-1,-11 1,-7 3,-7-1,-7 1,-6 3,-12 2,-15 8,-9 3</inkml:trace>
  <inkml:trace contextRef="#ctx0" brushRef="#br0" timeOffset="2556.639">2517 762,'58'-5,"28"-6,4-2,-3-2,-7 0,-12-2,-8 3,-10-2,-8-3,-2 2,-3-1,-7 3</inkml:trace>
  <inkml:trace contextRef="#ctx0" brushRef="#br0" timeOffset="2874.223">3759 28,'-151'423,"135"-336,16-84,1-1,-1 0,0 0,0 1,1-1,0 0,-1 1,1-1,0 0,0 0,0 0,0 0,0 0,1 0,-1 0,1 0,-1-1,1 1,-1-1,1 1,0-1,0 1,0-1,0 0,0 0,0 0,0 0,0 0,1 0,-1-1,0 1,0-1,1 0,-1 1,2-1,8-1,0-1,0 0,0-1,0 0,0-1,-1 0,1 0,-1-2,0 1,-1-1,4-3,9-5,0 0,-1-2,-1 0,-1-2,0 0,-1-1,-1-1,-1 0,1-4,13-19,-20 25</inkml:trace>
  <inkml:trace contextRef="#ctx0" brushRef="#br0" timeOffset="3120.841">4210 0,'-158'477,"44"-115,100-325,4-13,0 1,2 0,1 1,1 0,1 0,1 0,1 1,1 25,2-49,1 1,-1 0,0-1,1 1,0-1,0 0,0 1,0-1,1 0,-1 1,1-1,0 0,-1 0,1 0,1 0,-1-1,0 1,1-1,0 1,-1-1,1 0,0 0,0 0,0 0,0-1,1 1,-1-1,0 0,2 1,15 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0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1,'-22'309,"16"156,6-374,0-79</inkml:trace>
  <inkml:trace contextRef="#ctx0" brushRef="#br0" timeOffset="245.168">1 508,'43'0,"29"5,7 2,-6-1,-9-1,-12-2,-9 0,-8-2,-5 4,-2 1,-2 0,-4-1</inkml:trace>
  <inkml:trace contextRef="#ctx0" brushRef="#br0" timeOffset="483.49">735 621,'-5'39,"-1"12</inkml:trace>
  <inkml:trace contextRef="#ctx0" brushRef="#br0" timeOffset="731.733">820 198,'0'0</inkml:trace>
  <inkml:trace contextRef="#ctx0" brushRef="#br0" timeOffset="895.673">988 649,'5'10,"0"-1,0 0,0 0,1 0,1 0,-1-1,1 0,1-1,0 1,0-1,0-1,2 1,-7-4,1-1,-1 0,1 0,0-1,-1 1,1-1,0 0,0 0,0 0,0 0,0-1,1 1,-1-1,0 0,0 0,0-1,0 1,0-1,0 0,0 0,0 0,0-1,0 1,-1-1,1 0,0 0,-1 0,0-1,1 1,-1-1,0 0,0 0,2-2,0 0,0-1,-1 1,0-1,0 0,-1 0,0 0,0 0,0-1,-1 1,1-1,-2 1,1-1,-1 0,0 0,0 0,-1 0,0 0,0 0,-1 0,1 0,-2 1,1-1,-1 0,0 0,0 1,-1-1,0 1,0 0,0 0,-1 0,0 0,0 1,-1-1,1 1,-1 0,0 0,-1 1,1 0,-1 0,0 0,-6-3,6 5,-1 0,1 1,-1 0,0 0,0 1,0 0,0 0,1 0,-1 1,0 0,0 0,1 1,-1-1,0 2,1-1,-2 2,-18 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29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30,'-28'8,"0"1,0 2,1 0,0 2,1 1,0 1,1 2,1 0,1 2,0 0,-12 15,31-31,0 1,-1 0,2 1,-1-1,0 0,1 1,0 0,0 0,0 0,0 0,1 0,0 1,0-1,1 1,-1 0,1-1,0 1,1 0,-1-1,1 1,0 0,1 0,0-1,-1 1,2 0,-1-1,1 1,0-1,0 1,0-1,1 0,0 0,0 0,0 0,0 0,1-1,0 0,0 1,0-1,0-1,1 1,2 1,7 0,0-1,0 0,1-1,0-1,-1 0,1-1,0-1,0 0,-1-1,1-1,0 0,-1 0,1-2,-1 0,0-1,0 0,-1-1,0 0,0-1,0-1,0 0,-2-1,5-3,-3 5,0-1,-1-1,0 0,0 0,-1-1,0-1,-1 0,0 0,-1-1,0 0,-1-1,0 0,-1 0,5-14,-10 24,-2 0,1 0,0-1,0 1,-1 0,0-1,0 1,0-1,0 1,0 0,-1-1,1 1,-1 0,0 0,0-1,0 1,-1 0,1 0,-1 0,0 0,1 0,-1 1,-1-1,1 0,0 1,0 0,-1-1,0 1,1 0,-1 0,0 1,0-1,0 0,0 1,0 0,0 0,-1 0,-1-1,-10-2,0 1,0 0,0 1,0 1,0 0,0 1,-1 1,0 0,5 1,-1-1,1 2,-1 0,1 0,0 1,0 1,0-1,1 2,0 0,-7 4,-2 5</inkml:trace>
  <inkml:trace contextRef="#ctx0" brushRef="#br0" timeOffset="515.924">1049 1,'-42'11,"0"1,1 3,1 1,-25 15,63-31,0 1,0 0,0 0,0 1,0-1,0 0,0 1,1-1,-1 1,0 0,1-1,0 1,-1 0,1 0,0 0,0 0,0 0,0 0,0 0,0 0,1 0,-1 1,1-1,-1 0,1 0,0 1,0-1,0 0,0 0,1 1,-1-1,0 0,1 0,0 0,-1 1,1-1,0 0,0 0,0 0,0 0,1 0,-1-1,1 1,-1 0,1 0,-1-1,1 1,35 33,-33-33,-1 0,1 0,0 0,-1 0,1 1,-1 0,0 0,0 0,0 0,0 0,-1 0,1 1,-1-1,0 1,0 0,0 0,0 0,-1 0,0 0,0 0,0 0,0 0,0 1,-1-1,0 0,0 0,0 1,0-1,-1 0,1 0,-1 0,-1 1,1-1,0 0,-1 0,-1 2,-2 0,0 1,-1-1,0 0,0 0,0 0,-1-1,1 0,-2-1,1 1,0-1,-1-1,1 1,-1-1,0-1,0 1,-1-1,1-1,0 1,-1-2,1 1,-8-1,3-10,17 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130 224,'-1'415,"-5"-356,-2 1,-4-1,-1 0,-3-1,-3-1,-26 54,35-88</inkml:trace>
  <inkml:trace contextRef="#ctx0" brushRef="#br0" timeOffset="345.497">46 27,'23'-7,"1"1,0 1,1 1,-1 2,1 0,-1 1,1 2,-1 0,1 2,-1 1,0 0,0 2,8 3,-20-6,0 1,0 0,-1 0,0 1,1 1,-1 0,-1 0,1 1,-1 1,-1-1,1 2,-1-1,-1 1,0 1,0-1,-1 1,0 1,0-1,-1 1,-1 0,0 1,0-1,-1 1,-1 0,0 0,0 0,-2 1,1-1,-1-5,0-1,-1 0,0 0,0 1,0-1,-1 0,1 1,-2-1,1 0,-1 0,1 0,-2 0,1 0,-1 0,0-1,0 1,0-1,-1 0,0 0,0 0,0 0,-1-1,1 0,-1 0,0 0,-2 1,-12 4,1-2,-2 1,1-2,-1-1,1 0,-1-2,-1 0,1-1,0-1,-1-1,-15-2,32 2,1 0,-1 0,1-1,-1 0,0 1,1-1,0-1,-1 1,1 0,0-1,-1 0,1 0,0 0,0 0,1 0,-1 0,0-1,-1-1,-2-8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4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0,'-10'5,"-7"6,-6 2,0 3,1-2,7-2,8-9,8-4,6-7,0 2,0 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4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0,'-14'5,"-1"2,8-6,0-3,-3 0,-1 4,2 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1,'24'0,"17"0,7 0,0 0,-3 0,-5 0,-4 0,-4 0,-2 0,-1 0,-6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1,'43'9,"34"-1,8-2,-5-2,-12-7,-12-2,-11-1,-19 0,-12 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41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1,'38'10,"18"2,4-4,-3-5,-7-2,-7-2,-11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37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0,'-5'2,"0"0,0 0,0 0,0 1,1-1,-1 1,1 0,0 1,0-1,0 1,0 0,1-1,0 2,-1-1,1 0,0 2,-83 163,70-130,-143 303,141-308,-2-1,-1-1,-2-1,-1-1,-4 3,26-32,1 1,-1 0,1-1,-1 1,1-1,-1 1,0-1,0 0,0 1,0-1,0 0,0 0,0 0,0-1,0 1,0-1,0 1,-1-1,1 1,0-1,0 0,-1 0,1 0,0-1,-10-4</inkml:trace>
  <inkml:trace contextRef="#ctx0" brushRef="#br0" timeOffset="456.555">19 0,'17'56,"106"240,-69-186,-5 2,30 108,-44-97,-26-61,3-68,-6-5</inkml:trace>
  <inkml:trace contextRef="#ctx0" brushRef="#br0" timeOffset="1169.063">667 424,'2'1,"0"0,0 1,0-1,0 1,-1-1,1 1,-1 0,1 0,-1 0,1 0,-1 0,0 0,0 0,0 0,0 0,-1 0,1 1,-1-1,1 0,-1 1,0-1,0 0,0 1,0-1,0 2,0-1,3 364,-3-348,0-7</inkml:trace>
  <inkml:trace contextRef="#ctx0" brushRef="#br0" timeOffset="1734.546">640 480,'89'-40,"-64"31,-20 5,0 1,0 0,0 1,1-1,-1 1,1 0,-1 0,1 1,0 0,0 0,-1 0,1 1,0-1,0 1,0 1,0-1,-1 1,1 0,0 0,0 1,-1 0,1 0,-1 0,0 1,1-1,1 3,-6 0,0-1,0 1,0 0,-1 0,1 0,-1 0,-1 0,1 0,-1-1,0 1,0 0,0 0,0-1,-1 1,0 0,0-1,0 0,-1 1,1-1,-1 0,0 0,0-1,-1 1,1-1,-3 2,0 4,3-6,0 0,0 0,0 0,1 0,-1 0,1 1,0-1,0 1,0 0,0 0,1-1,-1 1,1 0,0 0,0 1,1-1,-1 0,1 0,0 0,0 0,1 0,-1 1,1-1,-1 0,1 0,1 0,-1 0,1 0,-1-1,1 1,0 0,0-1,1 1,-1-1,74 49,-24-23,-51-28,0 0,1 0,-1 0,0 1,1-1,-1 0,0 1,0-1,0 1,0-1,0 1,0-1,-1 1,1 0,-1-1,1 1,-1 0,1-1,-1 1,0 0,0 0,0 0,0-1,0 1,0 0,0 0,-1-1,1 1,-1 0,1 0,-1-1,0 1,1-1,-1 1,0 0,0-1,0 0,0 1,-2 0,-52 49,42-41,-2-1,1-1,-1 0,-1-1,1-1,-1 0,0-1,-13 2,27-6,0-1,1 1,-1-1,1 0,-1 1,0-1,1 0,-1 0,0 0,1 0,-1 0,1-1,-1 1,0 0,1-1,-1 1,1-1,-1 0,1 1,-1-1,1 0,-1 0,1 0,0 0,0 0,-1 0,1 0,0 0,0-1,0 0,0-7</inkml:trace>
  <inkml:trace contextRef="#ctx0" brushRef="#br0" timeOffset="2038.616">1542 367,'-292'424,"68"-175,214-236</inkml:trace>
  <inkml:trace contextRef="#ctx0" brushRef="#br0" timeOffset="2732.276">1514 734,'-298'242,"281"-228,-54 66,71-81,1 1,-1 0,0 0,0-1,1 1,-1 0,0 0,0-1,1 1,-1 0,0 0,1 0,-1 0,0 0,1-1,-1 1,0 0,1 0,-1 0,0 0,1 0,-1 0,0 0,1 0,-1 0,0 0,1 0,-1 1,0-1,1 0,-1 0,0 0,1 0,-1 0,0 1,1-1,-1 0,0 0,0 1,1-1,-1 0,0 0,0 1,0-1,1 0,-1 0,0 1,0-1,0 0,0 1,0-1,1 0,-1 1,0-1,0 0,0 1,0-1,0 1,0-1,0 0,0 1,0-1,-1 0,1 1,27-18,188-196,3 23,-216 188,-1 1,1-1,-1 1,1-1,0 1,0 0,0-1,0 1,0 0,0 0,0 1,0-1,0 0,0 1,0-1,0 1,1-1,-1 1,0 0,0 0,1 0,-1 1,0-1,0 0,0 1,0-1,1 1,-1 0,0 0,0 0,0 0,0 0,0 0,-1 0,1 1,0-1,1 2,58 191,-56-183,1-2,0 1,-1-1,0 2,-1-1,0 0,0 1,-1 0,-1 0,0 0,0 0,-1 0,-1 0,0 4,0-13,-1 0,1 0,-1-1,1 1,-1-1,0 1,0 0,0-1,0 1,0-1,0 0,0 1,-1-1,1 0,0 0,-1 0,1 0,-1 0,1 0,-1 0,1 0,-1-1,0 1,1-1,-1 1,0-1,1 0,-1 1,0-1,0 0,0 0,1 0,-1 0,0-1,0 1,1 0,-1-1,0 1,1-1,-1 0,0 1,1-1,-2-1,-68-40,-94-84,151 115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67 555,'-9'12,"2"-1,0 1,0 0,1 1,0-1,1 1,1 1,0-1,0 0,2 1,0 0,0 0,1 0,1-1,0 1,1 0,1 0,0 0,2 5,-4-17,1 0,0 1,0-1,0 0,0 0,0 0,0-1,0 1,1 0,-1 0,1-1,-1 1,1-1,-1 1,1-1,0 0,0 1,0-1,0 0,0 0,0 0,0-1,0 1,0 0,1-1,-1 0,0 1,0-1,0 0,1 0,-1 0,0 0,0-1,1 1,-1-1,0 1,0-1,0 0,0 0,0 0,0 0,0 0,0 0,0-1,73-71,-66 61,-1-1,-1 0,0-1,0 1,-1-1,-1-1,0 1,-1-1,-1 0,1-9,-3 17,-1 0,1 0,-1-1,-1 1,1 0,-1 0,-1 1,1-1,-1 0,0 0,-1 1,0-1,0 1,0 0,-1-1,0 2,0-1,0 0,-1 1,1 0,-1 0,-1 0,-4-3,5 5,-1-1,1 2,-1-1,0 0,0 1,0 0,0 0,0 1,-1 0,1 0,0 0,-1 1,1 0,-1 0,1 1,0 0,-1 0,-2 1,10-2,-1 0,0 0,1 1,-1-1,1 0,-1 0,0 1,0-1,1 0,-1 1,0-1,1 0,-1 1,0-1,0 1,0-1,1 0,-1 1,0-1,0 1,0-1,0 0,0 1,0-1,0 1,0-1,0 1,0-1,0 0,0 1,0-1,0 1,0-1,0 0,-1 1,1-1,0 1,0-1,0 0,-1 1,1-1,0 0,0 1,-1-1,1 0,0 1,-1-1,1 0,0 0,-1 1,1-1,-1 0,1 0,41 8,-20-10,-1-1,1 0,-1-2,0 0,0-2,-1 0,0-1,0-1,0 0,-1-2,-1 0,0-1,0-1,-2 0,1-1,-2-1,0 0,9-13,-7 9,0-1,-1-1,-1 0,-1-1,0 0,-2-1,-1 0,-1 0,-1-1,-1-1,1-10,-24 78,18 122,4-109,24 203,-14-139,-5-1,-3 99,-11-167,-1-1,-3 0,-2-1,-9 24,16-62,-1 0,-1 0,0-1,-1 1,0-1,0 0,-1-1,0 1,-1-1,0 0,0-1,-1 0,0 0,0 0,-1-1,0-1,0 1,-1-1,0-1,0 0,-6 2,10-5,-1 1,0-2,1 1,-1-1,0 0,0 0,0 0,0-1,0 0,0-1,0 0,-3 0,8 0,-1 1,1-1,-1 0,1 0,0 0,-1 0,1 0,0-1,0 1,0-1,0 1,0-1,0 0,1 0,-1 0,1 0,-1 0,1 0,-1 0,1 0,0-1,0 1,0 0,1-1,-1 1,0-1,1 1,0-1,-1 1,1-1,0 1,0-1,1 1,-1-1,0 1,1-1,6-24,2 0,0 1,2 0,1 0,1 1,1 1,1 0,2 1,0 1,12-12,-19 20,95-118,-87 107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7:48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350 353,'26'150,"-25"-109,-1 0,-2 1,-2-1,-5 23,-26 169,-45 34,78-264,1-1,-1 1,1-1,-1 1,1 0,0 0,1 0,-1-1,0 1,1 0,-1 0,1 0,0 0,0 0,0 0,1 0,-1 0,1 0,-1 0,1 0,0 0,0-1,0 1,0 0,1-1,-1 1,1-1,0 1,0-1,-1 0,2 1,-1-1,0 0,0 0,1-1,-1 1,1 0,-1-1,1 0,0 1,-1-1,1 0,2 0,83-22,-77 17,0 0,1 1,-1 0,1 1,0 0,0 1,-1 1,1-1,2 2,155 15,-106-4,-50-13</inkml:trace>
  <inkml:trace contextRef="#ctx0" brushRef="#br0" timeOffset="364.678">1169 439,'0'436,"-57"-23,57-413,-1 2,1-1,-1 1,0 0,1-1,-1 1,1 0,0 0,0 0,-1-1,1 1,0 0,1 0,-1 0,0-1,0 1,1 0,-1 0,1 0,-1-1,1 1,0 0,0-1,0 1,0-1,0 1,0-1,0 0,0 1,1-1,-1 0,0 0,1 1,-1-1,1-1,0 1,-1 0,1 0,0 0,-1-1,1 1,0-1,0 1,-1-1,1 0,73-55,-50 31</inkml:trace>
  <inkml:trace contextRef="#ctx0" brushRef="#br0" timeOffset="686.26">1704 523,'-52'70,"2"2,4 2,3 2,2 5,-6 51,46-126,1-1,-1 1,1-1,0 0,0 1,1-1,-1 1,1-1,1 1,-1-1,1 0,0 0,0 0,0 0,1 0,-1 0,1-1,0 1,1-1,-1 0,1 1,0-2,0 1,0 0,11 5,1-1,-1-1,1 0,0-1,1-1,-1 0,1-1,0-1,0-1,1 0,-1-2,0 1,0-2,1 0,15-4,-16 3,-1 0,1-1,-1-1,0-1,0 0,-1-1,0 0,0-1,0-1,-1 0,0-2,0 1,-1-1,0-1,-1-1,0 1,-1-2,-1 0,0 0,0-1,-2 0,1 0,-2-1,0 0,-1-1,0 1,-1-1,-1 0,1-11,-3 14,0 0,-1-1,0 1,-1 0,-1 0,0 0,-1 0,0 0,-1 0,0 1,-1-1,-1 1,0 0,-1 0,0 0,0 1,-1 0,-1 0,0 0,0 1,-1 1,-1-1,1 2,-1-1,-8-4,7 6,1 0,-1 1,-1 0,1 1,-1 1,0-1,0 2,0 0,-1 0,1 1,-1 0,1 2,-1-1,0 1,1 1,-1 0,0 1,1 0,-7 3,-17 8,4 0</inkml:trace>
  <inkml:trace contextRef="#ctx0" brushRef="#br0" timeOffset="2633.829">2438 15,'1'0,"-1"-1,0 1,0-1,0 1,0-1,0 1,0-1,0 1,0-1,0 1,0-1,0 1,-1-1,1 1,0 0,0-1,0 1,0-1,-1 1,1-1,0 1,-1 0,1-1,0 1,-1 0,1-1,0 1,-1 0,1-1,-1 1,1 0,0 0,-1-1,1 1,-1 0,1 0,-1 0,1 0,-1 0,1 0,-1 0,1-1,-1 1,1 1,-1-1,1 0,-1 0,1 0,0 0,-1 0,1 0,-1 0,1 1,-1-1,1 0,-1 0,1 1,0-1,-1 0,1 1,0-1,-1 0,1 1,0-1,-1 1,1-1,-6 35,30 119,30 204,7 228,-48-523,-9-52,-1 1,0-1,-1 1,0 0,-1-1,0 1,-1 0,0 0,-1-1,-2 9,2-18,-1-1,1 1,-1 0,0-1,0 0,0 1,0-1,0 0,0 0,0 0,0 0,0 0,0 0,0-1,-1 1,1-1,0 0,0 1,-1-1,1 0,0 0,-1-1,1 1,0 0,0-1,-1 1,1-1,0 0,0 0,-2 0,-9-2,-53-1,1 3,-1 2,-61 10,106-9,-573 38,-162 38,159 4,436-61,158-21,1-1,0 0,-1 0,1 0,0 0,0 0,0 0,0-1,0 1,0-1,0 1,0-1,1 0,-1 0,1 0,-1 0,1 0,0 0,0 0,-1 0,1 0,1-1,-1 1,0 0,1-1,-1 1,1 0,0-1,0 1,-1-1,2 1,-1-1,0 1,0 0,1-1,0 1,-1-1,1 1,0 0,1-2,-2-7,32-334,-31-158,25 254,3 94,-29 150,0 0,1 0,0 1,-1-1,2 0,-1 1,0-1,1 1,0-1,0 1,0-1,1 1,0 0,-1 0,1 1,0-1,1 0,-1 1,1 0,0 0,-1 0,1 0,1 1,-1-1,0 1,0 0,1 0,-1 1,1-1,1 1,269 2,1319-1,-1512 13,27-2,44-53,-7 19,-76 10,-48 11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2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69 172,'16'167,"-10"-123,-3 0,-2 1,-2-1,-1 1,-3-1,-6 24,10-61,-7 164,-13-92,14-102,7-26,0 24</inkml:trace>
  <inkml:trace contextRef="#ctx0" brushRef="#br0" timeOffset="712.784">12 256,'-2'-4,"0"0,1 0,-1-1,1 1,0-1,0 1,1-1,-1 1,1-1,0 1,0-1,0 1,1-1,0 1,-1-1,2 1,-1-1,0 1,1 0,0 0,0 0,0 0,1 0,-1 0,1 0,0 1,0-1,0 1,0 0,8-7,-1 1,1 0,1 1,-1 0,1 0,1 2,-1-1,13-3,1-1,0 1,1 2,-1 1,2 0,-1 2,0 2,1 0,0 2,15 1,-39 0,0 0,0 1,-1 0,1-1,0 2,-1-1,1 0,0 1,-1-1,0 1,1 0,-1 0,0 0,0 1,0-1,0 1,-1-1,1 1,-1 0,1 0,-1 0,0 1,0-1,-1 0,1 1,-1-1,1 1,-1 0,0-1,-1 1,1 0,0 0,-1 0,0-1,0 3,0 4,-1 1,0-1,0 1,-1-1,0 0,-1 0,0 0,-1 0,0 0,-1-1,0 1,-3 4,-102 93,32-40,76-65,0-1,0 0,1 1,-1-1,1 1,-1 0,1 0,0-1,-1 1,1 0,0 0,0 0,1 0,-1 0,0 0,1 0,-1 1,1-1,-1 0,1 0,0 0,0 1,0-1,0 0,1 0,-1 0,1 1,-1-1,1 0,0 0,-1 0,1 0,0 0,0 0,1 0,-1 0,0-1,1 1,-1 0,1-1,-1 1,1-1,0 0,0 1,-1-1,1 0,0 0,0 0,0 0,0 0,1-1,-1 1,0-1,141 39,-122-36,-1 1,0 0,0 2,-1 0,0 1,0 1,0 1,-1 0,-1 2,10 6,-23-13,0 0,-1 0,1 1,-1-1,0 1,0 0,0 0,-1 0,0 0,0 1,0-1,0 1,-1-1,0 1,0-1,-1 1,1 0,-1-1,0 1,-1 0,0-1,1 1,-2-1,1 1,-1-1,0 1,0-1,0 0,-1 0,1 0,-1 0,-1 0,1-1,-1 1,1-1,-1 0,-1 0,1-1,-1 1,-15 13,-2-1,0-1,-1 0,0-2,-1-1,-1-1,0-1,0-1,-1-1,0-2,0 0,-1-2,1-1,-1-1,-6-1,-45-18,59 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6:5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0,'-29'73,"-15"7,-3-3,-4-2,-43 48,-9 15,12-31,74-100,13-13</inkml:trace>
  <inkml:trace contextRef="#ctx0" brushRef="#br0" timeOffset="3969.904">114 85,'-6'-34,"32"61,174 269,-109-160,-50-37,-34-81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9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0 898,'56'-50,"-3"-1,-2-3,-3-2,-2-3,-2-1,-2-4,57-131,-78 147,2 1,2 0,2 2,2 1,6-3,-34 45,0 0,0 0,1 0,-1 0,1 0,-1 0,1 1,0-1,0 1,0-1,0 1,0-1,0 1,0 0,0 0,0 0,1 0,-1 1,0-1,1 1,-1-1,0 1,1 0,-1 0,1 0,-1 0,0 0,1 0,-1 1,0-1,1 1,-1 0,0 0,1 0,-1 0,0 0,0 0,0 0,0 1,0-1,0 1,-1-1,1 1,0 0,-1 0,1 0,-1 0,0 0,13 21,-2 2,-1-1,-1 1,-2 0,0 1,-1 0,-2 1,1 13,13 48,23 204,-39-263,1 1,2-1,0 1,2-2,2 1,0-1,2-1,13 23,-78-93,35 34</inkml:trace>
  <inkml:trace contextRef="#ctx0" brushRef="#br0" timeOffset="244.253">227 587,'43'-4,"38"-8,15 0,1 1,-11 2,-11 4,-14 1,-11 3,-6 0,-5 1,-4-4,-4-2,-2 1,-1 1,-5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8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1,'17'512,"-6"-99,-11-402</inkml:trace>
  <inkml:trace contextRef="#ctx0" brushRef="#br0" timeOffset="187.168">0 566,'43'-5,"34"-1,13-1,-4 2,-7 2,-12 1,-12 0,-7 2,-6 0,-6 0,-3 0,-4 1,-6-1</inkml:trace>
  <inkml:trace contextRef="#ctx0" brushRef="#br0" timeOffset="453.989">904 566,'-19'151,"19"-145,0 0,1 0,0 0,0 0,0 0,0-1,1 1,0 0,0-1,1 1,0-1,0 1,0-1,0 0,1 0,0-1,0 1,0-1,0 0,1 0,0 0,0-1,4 3,-3-4,0 0,1-1,-1 1,1-2,0 1,-1-1,1 0,0 0,-1-1,1 1,-1-2,1 1,-1-1,0 0,1 0,-1-1,0 1,0-1,-1-1,1 1,-1-1,1 0,-1 0,0-1,-1 0,1 1,-1-1,0-1,0 1,0-1,-1 1,0-1,0 0,-1-1,1 1,-1 0,-1 0,1-1,-1 1,0-1,-1-1,-2-2,-1 1,-1-1,0 1,0 0,-1 1,0-1,-1 1,0 0,0 0,0 1,-1 0,0 0,-1 0,1 1,-1 0,-1 0,1 1,-1 1,0-1,0 1,0 0,0 1,-1 0,1 1,-1 0,0 1,0-1,0 2,0 0,-17 2,7 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6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395 463,'-61'30,"1"3,1 3,2 1,-37 34,89-68,0 0,1 1,-1 0,1 0,0 0,0 0,0 1,1 0,-1-1,1 1,0 1,0-1,1 0,0 1,0-1,0 1,1 0,-1-1,1 1,0 2,4-5,-1 0,1 0,0 0,0-1,-1 1,2-1,-1 0,0 0,0 0,1 0,-1 0,1-1,-1 0,1 0,0 0,0 0,-1 0,1-1,0 1,0-1,0 0,0 0,-1-1,1 1,0-1,0 0,0 0,-1 0,4-1,15-7,0 0,0-1,0-1,-2-1,1-1,14-13,34-20,-68 45,0 0,0 0,0 0,1 0,-1 0,0 0,0 1,0-1,1 0,-1 1,0-1,1 1,-1 0,0-1,1 1,-1 0,1 0,-1 0,1 0,-1 0,0 0,1 0,-1 0,1 0,-1 1,0-1,1 1,-1-1,0 1,1-1,-1 1,0 0,0 0,0 0,0-1,0 1,0 0,0 0,0 1,0-1,0 0,0 0,0 0,-1 0,1 1,-1-1,1 0,-1 1,1-1,-1 1,0-1,1 0,-1 1,4 37,-5-35,1 0,-1 1,1-1,0 0,0 0,1 0,0 0,-1 0,1 0,0 0,1 0,-1 0,1 0,0 0,0-1,0 1,0-1,1 1,-1-1,1 0,0 0,0 0,0 0,0-1,0 1,1-1,-1 0,1 0,1 1,4-1,0 0,0-1,1 0,-1 0,0-1,1 0,-1-1,1 0,-1 0,0-1,0 0,0-1,0 0,0 0,-1-1,1 0,-1-1,0 0,0 0,0 0,-1-1,0 0,0-1,2-2,13-15,-1-1,-1 0,-2-1,0-2,-2 1,7-17,7-20,-2-2,-3 0,-3-2,5-36,-24 92,0 0,-1 0,0 0,-1 0,-1 0,0 0,0 0,-1-1,-1 1,0 0,-1 0,0 1,-1-1,0-1,4 12,-1 1,1-1,-1 0,1 0,-1 0,1 0,-1 1,0-1,1 0,-1 0,0 1,1-1,-1 1,0-1,0 0,0 1,0-1,1 1,-1 0,0-1,0 1,0 0,0 0,0-1,0 1,0 0,0 0,0 0,0 0,0 0,0 1,0-1,0 0,0 0,0 1,0-1,0 0,1 1,-1-1,0 1,0-1,0 1,0-1,1 1,-1 0,0-1,1 1,-1 0,0 0,1-1,-1 2,-26 44,-7 123,28-124,2-1,2 1,1 0,3 1,2-2,2 1,1-1,11 33,29 87,-48-164,1-1,0 0,0 1,-1-1,1 0,0 1,0-1,0 0,0 1,0-1,0 0,0 1,0-1,0 0,0 0,0 1,0-1,0 0,1 1,-1-1,0 0,1 1,-1-1,0 1,1-1,-1 0,1 1,-1-1,1 1,-1-1,1 1,-1-1,1 1,-1 0,1-1,0 1,-1 0,1-1,0 1,-1 0,1 0,0-1,-1 1,1 0,0 0,-1 0,1 0,0 0,0 0,-1 0,1 0,0 0,-1 1,1-1,0 0,-1 0,1 1,0-1,-1 0,1 1,-1-1,1 1,0-1,-1 0,1 1,-1-1,1 1,1-21</inkml:trace>
  <inkml:trace contextRef="#ctx0" brushRef="#br0" timeOffset="246.152">678 407,'19'5,"31"1,11 0,0-1,-6-1,-6-2,-8-1,-6 0,-3-1,-4-1,-5 1</inkml:trace>
  <inkml:trace contextRef="#ctx0" brushRef="#br0" timeOffset="484.63">1383 576,'5'34,"2"10</inkml:trace>
  <inkml:trace contextRef="#ctx0" brushRef="#br0" timeOffset="649.774">1327 182,'0'0</inkml:trace>
  <inkml:trace contextRef="#ctx0" brushRef="#br0" timeOffset="904.843">1609 492,'67'237,"-31"-172,-35-63,0-1,0 1,0-1,1 1,-1-1,1 0,-1 0,1 0,-1 0,1 0,0 0,0 0,-1 0,1 0,0-1,0 1,0-1,0 0,0 1,0-1,0 0,-1 0,1 0,0 0,0 0,0-1,0 1,0-1,0 1,0-1,-1 0,1 1,0-1,1-1,6-6,-1-1,0 0,0 0,-1 0,0-1,-1 0,0-1,-1 1,0-1,-1 0,0 0,0-1,1-8,2-1,29-97,-28 94</inkml:trace>
  <inkml:trace contextRef="#ctx0" brushRef="#br0" timeOffset="1199.551">2174 604,'22'-18,"-1"0,-1-2,0 0,-1-1,-2-1,0-1,-1-1,9-17,-24 39,0 0,1 1,-1-1,0 0,0 0,0 1,-1-1,1 0,0 0,-1 0,1 0,-1 0,1 0,-1 0,0-1,0 1,0 0,0 0,0 0,-1 0,1 0,-1 0,1 0,-1 0,0 0,1 0,-1 0,0 1,0-1,-1 0,1 0,0 1,0-1,-1 1,1-1,-1 1,0 0,1-1,-1 1,0 0,0 0,1 0,-1 0,0 1,0-1,0 0,0 1,-1 0,-6 1,1 0,-1 1,0 1,0-1,1 1,0 1,-1 0,1 0,0 0,1 1,-1 0,1 1,0 0,1 0,-1 0,1 1,0 0,1 0,0 0,0 1,-3 6,3-7,0 2,1-1,0 0,0 1,1 0,0 0,0 0,1 0,0 0,1 1,0-1,0 0,1 1,1-1,-1 1,2-1,-1 0,1 1,0-1,1 0,0 0,1-1,0 1,0-1,0 1,1-1,1-1,-1 1,1-1,1 0,-1 0,5 2,2 1,0 0,1-2,0 0,1 0,0-2,0 1,1-2,-1 0,1-1,0-1,1 0,6 0,61-17,-60 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05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0 843,'56'-37,"-42"23,66-56,-2-3,-5-4,-2-3,6-16,-68 85,-1 1,0-2,-1 1,0-1,-1 0,0 0,-1-1,0 0,-1 0,-1 0,0 0,0 0,-1-1,-1 0,-1 1,0-1,-1-4,0 14,-1 0,0 1,-1-1,1 1,-1 0,1 0,-1 0,0 0,0 0,0 0,0 1,-1 0,1-1,-1 1,1 1,-1-1,0 0,0 1,0 0,0 0,0 0,0 0,0 1,0-1,0 1,0 0,0 1,0-1,0 0,0 1,0 0,0 0,0 0,0 1,0 0,1-1,-1 1,0 0,1 1,0-1,-1 0,1 1,0 0,0 0,1 0,-1 0,-1 3,0-3,0 0,0 1,1-1,-1 1,1 0,0 0,0 0,0 0,1 1,-1-1,1 1,0 0,0 0,1-1,0 1,0 0,0 0,0 0,1 0,-1 1,1-1,1 0,-1 0,1 0,0 0,0 0,0 0,1 0,-1-1,1 1,0 0,1-1,-1 1,1-1,0 0,0 0,1 0,-1 0,1-1,-1 1,1-1,0 0,0 0,1 0,-1-1,1 1,-1-1,2 0,12 3,0-2,1 0,-1-1,1 0,-1-2,1 0,7-2,51 2,-75-1,0 1,0 1,0-1,0 0,0 0,0 1,0-1,0 1,0-1,0 1,0 0,0 0,-1 0,1 0,0 0,-1 0,1 1,0-1,-1 1,0-1,1 1,-1-1,0 1,0-1,0 1,0 0,0 0,0 0,-1 0,1-1,0 1,-1 0,0 0,1 0,-1 0,0 0,0 0,0 0,0 0,-1 0,1 0,0 0,-1 0,0 1,-33 92,30-87,-34 113,37-118,1 1,-1-1,1 1,0-1,0 1,0-1,0 1,0-1,1 1,0-1,-1 1,1-1,1 0,-1 0,0 1,1-1,0 0,0 0,-1 0,2 0,-1-1,0 1,1 0,-1-1,1 0,0 1,-1-1,1 0,0-1,1 1,-1 0,0-1,3 1,19 1,-1-4</inkml:trace>
  <inkml:trace contextRef="#ctx0" brushRef="#br0" timeOffset="598.036">931 702,'47'-9,"0"-2,-1-2,-1-2,0-2,-1-2,-1-2,27-19,-67 39,0 0,-1-1,1 0,-1 1,1-1,-1 0,0 0,0 0,0-1,0 1,0-1,0 1,-1-1,1 1,-1-1,0 0,0 0,0 1,0-1,0 0,0 0,-1 0,0 0,1 0,-1 0,0 0,-1 0,1 0,0 0,-1 0,0 0,1 0,-1 0,0 0,-1 0,1 1,0-1,-1 0,0 1,1-1,-1 1,0 0,0-1,-1 1,1 0,0 0,-1 1,1-1,-1 0,1 1,-1 0,0-1,0 1,1 0,-1 0,-1 0,-3 0,0-1,1 1,-1 1,0-1,1 1,-1 0,0 1,0-1,1 2,-1-1,0 0,1 1,-1 1,1-1,0 1,0 0,0 0,0 1,1-1,-1 1,1 1,0-1,-5 5,0 1,1 1,0-1,0 2,1-1,0 1,1 0,0 1,1-1,1 1,0 1,0 2,3-12,1 1,0 0,1-1,-1 1,1 0,0-1,0 1,0 0,1 0,-1-1,1 1,1 0,-1-1,0 1,1-1,0 0,0 1,0-1,1 0,0 0,-1 0,1-1,0 1,1-1,-1 1,1-1,-1 0,1 0,0-1,0 1,0-1,1 0,-1 0,0 0,1-1,0 0,-1 1,1-2,3 2,185 1,-173-6,1 0,-1-2,0 0,0-1,0-1,-1-1,0 0,0-2,-1 0,-1-1,1-1,-2 0,0-1,7-8,17-20,-1-1,-3-3,-1 0,17-34,-41 65,-2-1,0-1,-1 1,0-2,-1 1,-1-1,-1 0,0 0,-2 0,1-1,-2 1,-1-1,0 0,-1 0,-1 1,-2-13,3 26,-1 0,-1 0,1 0,-1 0,1 0,-1 1,0-1,-1 1,1-1,-1 1,1 0,-1 0,0 0,0 0,0 0,-1 1,1-1,0 1,-1 0,0 0,0 0,1 0,-1 1,0 0,0 0,0 0,0 0,-1 0,1 1,0 0,0 0,0 0,0 0,-1 1,1 0,0-1,0 1,0 1,0-1,0 1,1-1,-1 1,0 0,1 1,-1-1,1 1,-1 0,-8 9,0 1,1 0,1 0,0 1,1 1,0-1,1 2,1-1,1 1,0 0,1 0,0 0,1 1,1 0,1 0,1 0,0 0,1 12,0-12,0-1,1 1,1-1,1 1,0-1,1 0,0 0,2 0,-1-1,2 0,0 0,1-1,1 1,0-2,1 1,0-1,1-1,0 0,1 0,1-1,-1-1,2 0,-1-1,2 0,-1-1,41 10,-30-14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788 452,'-26'-11,"-20"-9,0 2,-1 2,0 3,-1 1,-1 2,0 3,-19 0,-18 20,84-13,0 0,0 1,0 0,0-1,0 1,0 0,0 0,0 0,0 0,0 1,0-1,0 0,1 1,-1-1,0 1,1 0,0-1,-1 1,1 0,0 0,0 0,0 0,0 0,0 0,1 0,-1 0,0 0,1 1,0-1,-1 0,1 0,0 1,0-1,0 0,1 0,-1 1,3 2,0 0,1 0,-1 0,1 0,0-1,1 0,-1 0,1 0,-1 0,1-1,0 1,1-1,-1 0,0-1,1 0,0 1,-1-2,1 1,0-1,0 0,0 0,3 0,32 11,-40-12,0 0,0 0,0 0,0 0,0 1,0-1,0 0,0 1,0-1,0 1,0-1,0 1,0 0,0-1,0 1,0 0,-1-1,1 1,0 0,-1 0,1 0,0 0,-1 0,1 0,-1 0,1 0,-1 0,0 0,1 0,-1 0,0 0,0 0,0 0,0 0,0 0,0 0,0 1,0-1,0 0,0 0,0 0,-1 0,1 0,-1 0,1 0,-1 0,1 0,-1 0,1 0,-2 0,-43 37,-59 17,80-44,0 0,0 2,1 0,1 2,0 0,1 2,1 0,1 2,-12 13,28-28,0 0,0 0,0 1,1-1,-1 1,1 0,0 0,1-1,-1 1,1 0,0 0,0 1,1-1,-1 0,1 0,0 0,1 0,-1 0,1 0,0 1,0-1,1 0,-1-1,1 1,0 0,1 0,-1-1,1 1,0-1,0 0,0 0,0 0,1 0,0-1,-1 1,1-1,4 2,14 5,0-1,1 0,0-2,1-1,0-1,0-1,0 0,0-2,1-1,-1-1,0-2,11-1,17 2,-46 1,-1 0,1 0,0 0,-1-1,1 0,-1 0,1 0,-1-1,0 0,0 0,1 0,-1-1,-1 1,1-1,0 0,-1-1,1 1,-1-1,0 0,0 0,0 0,-1 0,0-1,1-1,44-72,-35 53</inkml:trace>
  <inkml:trace contextRef="#ctx0" brushRef="#br0" timeOffset="449.35">590 0,'-10'14,"1"0,0 0,2 0,-1 1,2 0,0 1,0 0,2-1,0 2,1-1,0 0,1 12,-9 35,-51 291,41-205,14-83,-3 1,-3-2,-18 55,-105 201,107-244,20-59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6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19,'90'17,"-56"-12,0-2,1-2,-1-1,0-1,0-2,30-7,116-14,-157 18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6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17,'48'5,"35"-4,8-1,-6-1,-13 0,-14-1,-12 1,-10-4,-5-2,-8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3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1,'-106'148,"5"5,-23 60,-60 65,111-169,56-99,0-5</inkml:trace>
  <inkml:trace contextRef="#ctx0" brushRef="#br0" timeOffset="436.659">142 1,'34'57,"85"152,-84-140,-4 1,-3 2,-3 1,6 37,33 136,-36-90,-27-155,-1-12</inkml:trace>
  <inkml:trace contextRef="#ctx0" brushRef="#br0" timeOffset="767.089">933 594,'4'24,"3"17,-1 7,-1 0,-2-4,-1-4,-1-4,0-3,-1-3,-1-2,1 0,-5-6,-1-1,0-4</inkml:trace>
  <inkml:trace contextRef="#ctx0" brushRef="#br0" timeOffset="1236.4">820 594,'54'-10,"0"2,1 2,52 2,-106 4,1-1,0 1,0-1,0 1,0-1,0 1,-1 0,1 0,0 0,0 0,0 0,0 0,0 1,0-1,0 1,-1-1,1 1,0 0,0 0,-1-1,1 1,0 0,-1 1,1-1,-1 0,1 0,-1 1,0-1,0 0,1 1,-1 0,0-1,0 1,0 0,-1-1,1 1,0 0,-1 0,1 0,-1-1,1 1,-1 0,0 0,0 0,0 0,0 0,0 0,-1 0,1 0,0-1,-1 1,1 0,-1 0,0 0,0-1,0 2,-28 35,26-35,-1 0,1 0,0 0,0 1,0-1,0 1,0 0,1 0,0 0,0 0,0 0,0 1,1-1,-1 0,1 1,0-1,0 1,1 0,0-1,0 1,0-1,0 1,0 0,1-1,0 1,0-1,0 1,2 2,3 1,1 0,0 0,0-1,0 1,1-2,1 1,-1-1,1-1,0 1,0-1,0-1,6 2,28 17,-39-21,-1-1,1 0,-1 1,0 0,1 0,-1 0,0 0,0 1,0-1,-1 1,1 0,-1-1,1 1,-1 0,0 1,0-1,0 0,-1 0,1 1,-1-1,1 1,-1 0,-1-1,1 1,0 0,-1 0,0-1,0 1,0 0,0 0,0-1,-1 1,0 0,0-1,0 1,0 0,-2 3,-7 7,-1 0,0 0,-1-1,-1 0,0-1,-1 0,0-1,-1-1,0-1,0 0,-1 0,-6 4,-1-1,0-1,-1-1,0-1,0-1,-1-1,0-1,-10 0,10-17,26 0</inkml:trace>
  <inkml:trace contextRef="#ctx0" brushRef="#br0" timeOffset="1716.139">1807 622,'-24'33,"-27"36,-5 10,3-3,4-10,7-11,6-10,3-9,4-4,1-4,0-1,1-1,5 0,1-4,4-2,1-3,2-1,4-2</inkml:trace>
  <inkml:trace contextRef="#ctx0" brushRef="#br0" timeOffset="2486.319">2061 819,'-389'370,"366"-350,-6 6,1 0,1 2,2 1,0 1,2 1,-10 21,84-120,32-39,6 4,89-80,-58 85,-119 97,0 1,1-1,-1 0,1 0,-1 1,1-1,0 0,-1 1,1 0,0-1,-1 1,1 0,0 0,-1 0,1 0,0 0,-1 0,1 1,-1-1,1 0,0 1,-1 0,1-1,-1 1,1 0,-1-1,1 1,-1 0,0 0,1 0,-1 1,0-1,0 0,0 0,1 1,26 60,-16-29,86 155,-90-164,-4-15,0 0,-1 1,0-1,-1 1,0-1,-1 1,1-1,-2 1,1 0,-2 0,1-1,-2 10,-1-17,1 0,0 0,-1-1,1 1,-1 0,1-1,-1 0,0 0,1 0,-1 0,0 0,0 0,0-1,0 1,0-1,0 0,0 0,0 0,0 0,0-1,1 1,-1-1,0 1,0-1,0 0,0 0,1-1,-1 1,1 0,-1-1,1 0,-1 1,1-1,-1-1,-87-41,-1 5,-83-24,94 41,62 14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4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0,'22'291,"-90"256,56-405,13-158,-1-3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9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1,'4'0,"22"0,11 0,3 0,1 0,2 0,-1 0,1 0,-1 0,-3 0,1 0,-1 0,-2 0,-3 0,-3 0,-1 0,-6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29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743 57,'-47'52,"3"2,2 2,-5 13,-7 10,-308 381,229-299,124-151,5-6</inkml:trace>
  <inkml:trace contextRef="#ctx0" brushRef="#br0" timeOffset="417.222">122 0,'16'37,"0"-1,3-1,1-1,22 29,11 17,121 217,-14 9,-38-2,-121-303,-1 0,0 0,0 0,1 0,-1 0,0 0,1-1,-1 1,1 0,0 0,-1 0,1-1,-1 1,1 0,0-1,0 1,-1-1,1 1,0-1,0 1,0-1,-1 1,1-1,0 0,0 0,0 1,0-1,0 0,0 0,0 0,0 0,0 0,0 0,0 0,0 0,-1 0,1-1,0 1,9-5</inkml:trace>
  <inkml:trace contextRef="#ctx0" brushRef="#br0" timeOffset="736.644">1166 762,'0'5,"0"11,0 8,0 4,0 3,0 0,0 0,0 0,0-1,0-1,0 0,0-1,0 0,0 0,0 1,-4-6,-2-6</inkml:trace>
  <inkml:trace contextRef="#ctx0" brushRef="#br0" timeOffset="1214.032">998 706,'70'-6,"0"3,0 4,23 4,-86-5,4 0,0 1,0 0,0 0,0 1,-1 1,1 0,-1 0,0 1,7 3,-15-4,0 0,-1-1,0 1,1 0,-1 0,0 0,-1 0,1 0,0 0,-1 0,0 1,0-1,0 0,0 0,0 0,0 0,-1 0,0 0,1 0,-1 0,0 0,-1 0,1 0,0 0,-1 0,0-1,0 1,1-1,-1 1,-1-1,1 0,0 0,-1 0,1 0,-1 0,1 0,-4 1,-5 6,7-7,0 0,-1 0,1 1,0-1,1 1,-1 0,0 0,1 0,-1 0,1 0,0 1,0 0,1 0,-1-1,1 2,0-1,0 0,0 0,0 1,1-1,0 1,0-1,0 1,0-1,1 1,-1 0,1-1,1 1,-1 0,1-1,-1 1,1 0,1-1,-1 1,1-1,-1 0,1 1,1-1,155 127,-155-128,-1 0,0 1,0-1,0 1,0-1,-1 1,0 0,1-1,-1 1,-1 0,1 0,0 0,-1 0,0 0,0 0,0 0,-1 0,1 0,-1 0,0 0,0 0,0-1,0 1,-1 0,0-1,0 1,0-1,0 1,0-1,-1 0,1 0,-1 0,0 0,0 0,0-1,0 1,0-1,-1 0,1 0,-2 0,-6 6,0-1,0 0,-1-1,0 0,0-1,0 0,-1-1,1 0,-1-1,0-1,0 0,0-1,0 0,-1-1,1 0,0-1,0-1,-10-2,5-3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32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18,'5'0,"6"0,6 0,6 0,2 0,3 0,1 0,1 0,-1 0,0 0,0 0,0 0,-1 0,1 0,-6-5,-1-2,-5 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3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30,'-18'38,"-107"190,-55 21,22-27,59-55,70-128,14-27</inkml:trace>
  <inkml:trace contextRef="#ctx0" brushRef="#br0" timeOffset="468.623">32 1,'164'290,"-62"-4,9 101,-47-174,-58-201</inkml:trace>
  <inkml:trace contextRef="#ctx0" brushRef="#br0" timeOffset="1437.043">906 678,'-34'83,"-4"-2,-4-2,-3-1,-40 50,30-65,54-64,0 0,0 0,0 0,0 0,1 0,-1 0,0 0,1 0,-1-1,1 1,-1 0,1 0,0-1,-1 1,1 0,0-1,0 1,0 0,0-1,0 1,0 0,1 0,-1-1,0 1,1 0,-1-1,1 1,-1 0,1 0,-1 0,1-1,0 1,0 0,0-1,19-36,2 0,1 1,2 1,14-15,48-69,35-89,-122 208,0 0,0 0,0 0,0-1,1 1,-1 0,0 0,0 0,1 0,-1 0,1 0,-1-1,1 1,-1 0,1 0,0 0,-1 1,1-1,0 0,0 0,0 0,0 0,0 1,0-1,0 1,0-1,0 0,0 1,0-1,0 1,0 0,0-1,0 1,1 0,-1 0,0 0,0 0,0 0,0 0,1 0,-1 0,0 0,0 1,0-1,0 0,0 1,0-1,0 1,1-1,-1 1,-1 0,1-1,0 1,1 0,4 143,-8-93,2 233,9-193,-11-90,0 0,0-1,0 1,1-1,-1 1,0-1,0 0,0 0,0 0,0 0,0 0,0 0,0 0,1-1,-1 1,0-1,0 1,0-1,1 0,-1 0,0 1,1-1,-1-1,0 1,1 0,-1 0,1 0,0-1,-2 1,-151-76,40 48,90 25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2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34,'55'-16,"-48"20,-1 1,-1 0,1 0,0 0,-1 1,0 0,-1 0,1 0,-1 0,0 1,-1 0,0 0,0 0,0 0,-1 0,0 1,0-1,-1 1,0-1,0 1,-1 0,8 51,-3 0,-3 0,-5 55,1-17,1 3,4-1,11 54,-1 28,-6-154,-7-27,0 0,0-1,0 1,0 0,0-1,0 1,0 0,0-1,0 1,1 0,-1 0,0-1,0 1,0 0,0-1,0 1,1 0,-1 0,0-1,0 1,0 0,1 0,-1 0,0-1,0 1,1 0,-1 0,0 0,1 0,-1 0,0-1,0 1,1 0,-1 0,0 0,1 0,-1 0,0 0,1 0,-1 0,0 0,1 0,-1 0,0 0,0 0,1 1,-1-1,0 0,1 0,-1 0,0 0,0 0,1 1,-1-1,0 0,0 0,1 1,24-180,13-11,49-143,-56 222,-10 45,2 0,4 2,17-29,-44 93,0 0,1 1,-1-1,1 1,-1-1,0 1,1-1,-1 0,1 1,-1-1,1 0,-1 1,1-1,-1 0,1 0,-1 0,1 1,0-1,-1 0,1 0,-1 0,1 0,0 0,-1 0,1 0,-1 0,1 0,-1 0,1-1,0 1,-1 0,1 0,-1 0,1-1,-1 1,1 0,-1-1,1 1,-1 0,1-1,-1 1,0-1,1 1,-1-1,1 1,-1 18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27 755,'19'-13,"-1"-1,-1-1,0 0,-1-1,-1-1,0-1,-2 0,0-1,0 0,-2-1,-1 0,0-1,0-6,-8 26,-1-1,0 0,0 0,0 0,0 0,-1 0,1 0,-1 0,1-1,-1 1,0 0,1 0,-1 0,0 0,0-1,-1 1,1 0,0 0,-1 0,0 0,1 0,-1 0,0 0,0 0,0 0,0 0,0 0,0 0,-1 1,1-1,-1 0,1 1,-1-1,0 1,1 0,-1 0,0-1,0 1,0 0,0 0,0 1,0-1,0 0,0 1,0-1,0 1,-1 0,1 0,0 0,-7 4,1 2,-1-1,1 1,0 1,1-1,0 1,0 1,0-1,1 1,0 0,1 1,-1-1,2 1,-1 0,1 0,-2 8,0-4,-4 4,1 1,0 0,2 0,0 1,1-1,1 2,1-1,0 0,2 1,0 0,1-1,1 1,1 0,1 0,3 17,-1-29,1 1,0-1,0-1,0 1,1-1,0 0,0 0,1-1,0 0,0 0,0 0,1-1,0 0,0-1,0 0,0 0,1 0,0-1,-1-1,1 1,0-2,1 1,-1-1,0 0,0-1,0 0,1-1,-1 0,0 0,0-1,0 0,0 0,0-1,-1-1,7-2,9-6,1 0,-2-2,1-1,-2 0,0-2,-1-1,-1 0,-1-2,0 0,3-7,24-33,-2-3,-4-1,2-9,-21 39,-2-2,-2 0,-1 0,-2-2,-1 0,-2 0,-2-1,-1 0,-2-1,-2 0,-1-13,-3 50,1 1,-1-1,1 0,-1 1,0-1,0 0,0 0,0 1,-1-1,1 0,-1 1,0-1,1 0,-1 1,0-1,-1 1,1-1,0 1,-1 0,1 0,-1-1,0 1,0 0,0 0,0 1,0-1,0 0,0 1,-1-1,1 1,0 0,-1-1,1 1,-1 1,0-1,1 0,-1 0,0 1,1 0,-1-1,0 1,0 0,1 1,-1-1,0 0,1 1,-1-1,0 1,1 0,-3 1,-5 6,0 1,1 1,0 0,0 0,1 1,0-1,1 2,0-1,1 1,1 0,-1 1,2-1,0 1,0 0,1 0,1 1,0-1,1 4,-2-1,-6 20,3 1,1-1,2 1,1 0,2 0,1 0,2 0,2 0,1-1,11 34,-5-30,1-1,2 0,2-1,1 0,22 31,-39-69,0 1,-1 0,1-1,-1 1,1-1,0 1,0-1,-1 1,1-1,0 0,0 1,-1-1,1 0,0 0,0 1,0-1,0 0,-1 0,1 0,0 0,0 0,0 0,0 0,0 0,-1-1,1 1,0 0,0 0,0-1,-1 1,1-1,0 1,0-1,-1 1,1-1,0 1,-1-1,1 1,-1-1,1 0,-1 1,1-1,-1 0,1 1,-1-1,1 0,-1 0,0 0,0 1,1-1,-1 0,0 0,0 0,0 0,0 1,0-1,0 0,0 0,0 0,0 0,-1 0,1 1,0-1,0 0,-1 0,4-7,3-9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3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3,'-32'48,"3"2,1 2,3 0,1 2,1 42,23-93,0-1,-1 1,2 0,-1 0,0 0,0-1,1 1,0 0,0 0,-1-1,1 1,1 0,-1-1,0 1,1-1,-1 0,1 1,0-1,0 0,0 0,0 0,0 0,0-1,0 1,1 0,-1-1,1 1,-1-1,1 0,-1 0,1 0,2 0,3 1,0-1,0 0,-1-1,1 0,0 0,0 0,0-1,-1 0,1-1,0 0,-1 0,1 0,-1-1,0 0,0-1,0 1,0-2,-1 1,0-1,1 1,-2-2,1 1,0-1,-1 0,0 0,-1 0,1 0,-1-1,-1 0,1 0,1-5,2-2,0 0,-1 0,0-1,-1 0,-1 0,-1 0,0-1,-1 1,0-1,-1 1,-1-1,-1 0,0 1,-1-1,-3-15,3 28,1 0,0-1,-1 1,0 0,0 0,0 0,0 0,0 0,-1 1,1-1,-1 1,0-1,0 1,0 0,0 0,0 0,0 1,0-1,0 1,-1-1,1 1,-1 0,1 1,-1-1,1 0,-1 1,0 0,1 0,-1 0,1 0,-1 1,-1 0,-13 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1,'-21'7,"0"1,0 2,1 0,1 1,0 1,0 0,1 2,1 0,0 1,1 0,-4 7,16-16,0 1,1 0,0-1,0 1,0 0,1 0,0 1,1-1,-1 0,2 1,-1-1,1 1,0-1,0 0,1 1,0-1,0 1,1-1,0 0,0 0,1 0,0 0,0 0,0-1,1 1,0-1,1 0,-1 0,1 0,0-1,0 0,1 0,0 0,0 0,0-1,0 0,1 0,4 1,1 2,1 0,-1-1,1 0,1-1,-1-1,0 0,1-1,0 0,0-1,48-19,-44 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4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0,'-14'44,"-5"18,5-1,6-11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4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4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1 202,'2'-7,"1"1,0-1,0 1,0-1,1 1,0 1,1-1,-1 0,1 1,0 0,0 0,1 0,-1 1,1 0,0 0,0 0,0 1,1 0,-1 0,1 1,0 0,0 0,0 0,0 1,0 0,0 0,1 1,1-3,118-25,2 5,41 2,-161 20,47-6,1 3,0 2,0 2,0 4,-35 0,-5 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7:59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1,'-16'90,"-8"167,-10-3,6-33,5-66,13-141,7-18</inkml:trace>
  <inkml:trace contextRef="#ctx0" brushRef="#br0" timeOffset="263.508">1 594,'28'0,"25"0,8 0,-3 0,-5 0,-7 0,-7 0,-5 0,-3 0,-3 0,-1 0,-5 0</inkml:trace>
  <inkml:trace contextRef="#ctx0" brushRef="#br0" timeOffset="814.681">734 565,'-8'16,"-1"0,2 0,0 1,1 0,1 0,1 1,0 0,1-1,1 1,1 0,0 0,1 0,1 0,1 0,4 17,-5-32,0-1,0 1,0 0,0-1,1 1,-1-1,1 0,-1 1,1-1,0 0,0 0,0 0,0 0,1-1,-1 1,0-1,1 1,-1-1,1 0,-1 0,1 0,0 0,0 0,-1 0,1-1,0 0,0 1,0-1,-1 0,1 0,0-1,0 1,0 0,-1-1,1 0,0 0,-1 0,1 0,0 0,-1 0,8-4,0-1,0 0,-1 0,0-1,0 0,-1-1,1 0,-2 0,5-6,124-171,-136 183,1 1,-1 0,0-1,1 1,0 0,-1 0,1-1,0 1,-1 0,1 0,0 0,0 0,0 0,0 0,0 0,0 0,0 0,0 1,1-1,-1 0,0 1,0-1,1 1,-1-1,0 1,1-1,-1 1,0 0,1 0,-1 0,0 0,1 0,-1 0,1 0,-1 0,0 1,1-1,-1 0,0 1,1-1,-1 1,0-1,0 1,1 0,-1 0,0-1,0 1,0 0,0 0,0 0,0 0,0 0,-1 0,1 1,0-1,73 153,-48-85,-2 1,-4 1,-3 0,-3 2,-3 0,-2 18,-7-66,-1 0,-1 0,-2 0,0-1,-2 1,0 0,-2-1,0 0,-2 0,-1-1,-1 0,0 0,-2-1,-1 0,-13 17,21-33,-1 0,0-1,0 1,0-1,-1 0,1-1,-1 1,0-1,-1-1,1 1,-1-1,1-1,-1 1,0-1,0-1,0 1,0-2,0 1,0-1,-3 0,7-3,0 0,1 0,-1-1,1 1,-1-1,1 0,1 0,-1 0,0-1,1 1,0 0,0-1,0 0,0 1,1-1,0 0,0 0,0 0,1 0,0 0,-1 0,2 0,-1 0,1 0,-1 1,1-1,1 0,-1 0,2-3,8-36,1 1,2 1,2 0,2 1,2 1,11-17,-27 50,15-28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03.5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1,'-4'0,"-7"5,-2 6,2 6,-2 0,1 3,3-8,7-6,4-8,2-9,0 2,5 3,0 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04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52,'5'0,"-4"0,4 0,5 0,1-5,4-1,3-5,0-5,-9 5,-6 9,-8 5,-3 6,0 8,1-1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57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0 667,'39'0,"21"0,7 0,-5 0,-7 0,-8 0,-8 0,-5 0,-4 0,-2 0,-7-5,-5-1</inkml:trace>
  <inkml:trace contextRef="#ctx0" brushRef="#br0" timeOffset="1022.232">791 243,'17'-1,"0"0,0-2,0 0,-1-1,1-1,-1 0,0-1,0-1,-1-1,0 0,0-1,-1 0,0-1,-1-1,0 0,0-1,-1 0,-1-1,0 0,-1-1,3-5,-13 19,1 0,0 0,0 0,0 0,-1 0,1 1,0-1,0 0,-1 0,1 1,0-1,-1 0,1 1,0-1,-1 0,1 1,0-1,-1 1,1-1,-1 1,1 0,-1-1,1 1,-1-1,0 1,1 0,-1-1,1 1,-1 0,0 0,0-1,0 1,1 0,-1 0,0-1,0 1,0 0,0 0,0-1,0 1,0 0,-1 0,1-1,0 1,0 0,-1 0,1-1,0 1,-1 0,1-1,0 1,-1 0,2 5,72 360,-59-289,18 173,-8-68,-20-249,2 33,1 1,2-1,1 1,1 1,2 0,1 0,2 2,1-1,9-21,12-18,2 3,4 1,2 2,12-8,63-101,-120 171,0 1,1 0,-1 0,0-1,0 1,0-1,0 1,0-1,0 1,0-1,-1 1,1-1,-1 0,1 1,-1-1,1 0,-1 1,0-1,0 0,0 0,0 0,0 1,0-1,0 0,-1 0,1 1,-1-1,-8 0</inkml:trace>
  <inkml:trace contextRef="#ctx0" brushRef="#br0" timeOffset="1767.862">1919 554,'-275'420,"307"-464,2 1,1 1,30-26,-13 13,-9 5,-30 34,-1 0,2 1,0 0,1 2,0 0,1 0,0 1,3 0,-17 11,0 0,0 0,1 0,-1 0,1 1,-1-1,1 1,-1-1,1 1,-1 0,1 0,-1 0,1 1,-1-1,0 0,1 1,-1-1,1 1,-1 0,0 0,1 0,-1 0,0 1,0-1,0 0,0 1,0-1,0 1,0 0,-1 0,1 0,0 0,-1 0,0 0,1 0,-1 1,37 87,-37-86,28 127,-25-121,-1 1,0 0,-1 0,0 0,0 0,-1 0,-1 0,0 1,-1-1,0 0,0 0,-2 3,2-12,0 0,0 1,-1-1,1 0,-1 0,1 0,-1 0,0 0,0 0,0-1,0 1,0-1,0 1,0-1,0 0,-1 1,1-1,-1-1,1 1,-1 0,1 0,-1-1,1 0,-1 1,1-1,-1 0,1 0,-1 0,0-1,1 1,-3-1,-76-30,27-1,-1 3,-1 2,-45-14,42 20,34 12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5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1 593,'764'0,"-702"-11,-57 5</inkml:trace>
  <inkml:trace contextRef="#ctx0" brushRef="#br0" timeOffset="253.325">198 876,'43'5,"34"-4,13-1,-4-1,-12-1,-13 1,-13 0,-9 0,-7 1,-4 0,-2 0,-1-5,-4-2</inkml:trace>
  <inkml:trace contextRef="#ctx0" brushRef="#br0" timeOffset="1267.107">1157 226,'18'6,"0"-1,1 0,-1-2,1 0,0-1,0-1,0-1,0 0,0-1,0-2,-1 0,1-1,-1 0,1-2,-1 0,-1-1,7-4,58-59,-81 70,-1-1,1 1,-1-1,1 1,-1 0,1-1,0 1,-1 0,1-1,0 1,-1 0,1 0,0 0,-1-1,1 1,0 0,-1 0,1 0,0 0,-1 0,1 0,0 0,-1 1,1-1,0 0,-1 0,1 0,0 1,-1-1,1 0,0 1,-1-1,1 0,-1 1,1-1,-1 1,1-1,-1 1,1-1,-1 1,0 0,1-1,-1 1,0-1,1 1,-1 0,0-1,0 1,1 0,-1-1,0 1,0 0,0-1,0 1,5 42,-5-41,9 245,64 248,-33-338,-40-157,1-1,-1 1,0 0,0-1,0 1,0 0,1-1,-1 1,0 0,0-1,0 1,1 0,-1-1,0 1,1 0,-1 0,0-1,1 1,-1 0,0 0,1 0,-1-1,0 1,1 0,-1 0,0 0,1 0,-1 0,1 0,-1 0,0 0,1 0,-1 0,1 0,-1 0,0 0,1 0,-1 0,1 0,-1 0,0 1,1-1,-1 0,0 0,1 0,-1 1,0-1,1 0,-1 0,0 1,0-1,1 0,-1 1,0-1,0 0,0 1,1-1,-1 0,0 1,0-1,0 1,0-1,0 0,0 1,0-1,11-39,-10 33,31-115,5 1,6 1,57-111,-51 137,3 3,4 1,32-34,-50 61,-51 94,7-14</inkml:trace>
  <inkml:trace contextRef="#ctx0" brushRef="#br0" timeOffset="1651.035">2314 679,'-4'24,"-8"31,0 12,1-1,-2-6,1-10,2-8,4-6,-3-5,6-7,2-13,7-13,3-6</inkml:trace>
  <inkml:trace contextRef="#ctx0" brushRef="#br0" timeOffset="2133.175">2287 650,'112'-5,"-78"5,92 17,-123-16,0 1,0-1,-1 1,1 0,-1-1,1 1,-1 1,0-1,0 0,0 0,0 1,0 0,0-1,0 1,-1 0,0-1,1 1,-1 0,0 0,-1 0,1 0,0 0,-1 1,0-1,1 0,-1 0,0 0,-1 0,1 0,-1 0,1 1,-1-1,0 0,0 0,0-1,-1 2,-57 101,53-98,3-5,1-1,-1 1,0 0,1 0,0 0,-1 0,1 0,0 1,0-1,1 1,-1-1,0 1,1 0,-1-1,1 1,0 0,0 0,0 0,0 0,1 0,-1 0,1 0,0 0,0 0,0 1,0-1,0 0,1 0,0 0,-1 0,1 0,0 0,0 0,1-1,-1 1,0 0,1 0,0-1,0 1,0-1,0 0,2 3,71 26,17 13,-92-43,0 1,1 0,-1 0,0-1,0 1,-1 0,1-1,0 1,-1 0,1-1,0 1,-1 0,0-1,1 1,-1-1,0 1,0-1,0 1,0-1,0 0,0 1,-1-1,1 0,0 0,-1 0,1 0,0 0,-1 0,1 0,-1-1,0 1,1 0,-1-1,1 1,-1-1,0 0,0 0,1 1,-1-1,0 0,1 0,-1-1,-6 5,-139 40,103-32,35-9,-1 0,1 0,-1-1,0-1,1 1,-1-1,0-1,0 0,0 0,-9-2,7-4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8:51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0 174,'17'-2,"-1"0,0-2,0 0,0-1,-1-1,1 0,-1-1,-1 0,4-4,-5 5,-1-2,-1 1,1-2,-1 1,-1-1,0-1,0 0,-1-1,6-7,-15 19,0 0,0-1,0 1,0-1,0 1,0 0,0-1,0 1,0-1,0 1,1 0,-1-1,0 1,0-1,1 1,-1-1,1 1,-1-1,0 1,1-1,-1 1,1-1,-1 0,1 1,-1-1,1 1,-1-1,1 0,-1 0,1 1,0-1,-1 0,1 0,-1 0,1 0,0 0,-1 0,1 0,0 0,-1 0,1 0,-1 0,1 0,0 0,-1 0,1-1,-1 1,1 0,0 0,-1-1,1 1,-1 0,1-1,-1 1,1 0,-1-1,0 1,1-1,-1 1,1-1,-1 1,0-1,1 1,4 29,0 0,-2 0,-1 1,-1 0,-3 24,1 0,1 7,4-1,1 0,4 0,2 0,8 20,-1-14,-7-19,2-1,3 0,1 0,18 31,-10-33,-24-44,0 0,0 0,0 0,0 0,0-1,0 1,-1 0,1 0,0-1,0 1,0-1,-1 1,1-1,0 1,0-1,-1 1,1-1,0 1,-1-1,1 0,-1 1,1-1,-1 0,1 0,-1 0,0 1,1-1,-1 0,0 0,0 0,1 0,-1 1,0-1,0 0,0 0,0 0,0 0,0 0,0 0,0 0,-1 1,1-1,0 0,0 0,-1 0,1 0,-1 1,1-1,-1 0,1 0,0-5,9-41,3 0,2 1,1 1,3 0,1 1,7-8,-12 22,145-320,-108 168,-34 76,-24 99,4 29,11 18,-4-19</inkml:trace>
  <inkml:trace contextRef="#ctx0" brushRef="#br0" timeOffset="577.694">1016 626,'26'140,"-24"-108,-1 0,-1 0,-2-1,-2 1,0 0,-4 6,1 12,13-54</inkml:trace>
  <inkml:trace contextRef="#ctx0" brushRef="#br0" timeOffset="1081.15">960 626,'112'-27,"-104"25,19-6,1 2,0 1,1 1,-1 1,26 1,-51 2,1 1,-1-1,1 0,-1 1,1 0,-1 0,0 0,1 0,-1 1,0-1,0 1,0 0,0 0,0 0,-1 0,1 0,-1 0,1 1,-1 0,0-1,0 1,0 0,0 0,0 0,-1 0,1 0,-1 1,0-1,0 0,0 1,0-1,-1 0,1 1,-1-1,0 1,0-1,0 1,-1-1,1 1,-1-1,0 0,0 1,-1 1,-61 105,15-39,47-68,0 0,0 1,0-1,1 0,-1 0,1 0,0 1,0-1,0 0,0 0,1 1,-1-1,1 0,0 0,0 0,0 0,0 0,0 0,1 0,0 0,-1 0,1-1,0 1,0 0,0-1,1 0,-1 0,1 1,-1-1,1-1,0 1,-1 0,1-1,0 1,0-1,0 0,0 0,1 0,-1 0,0-1,0 1,2-1,63 46,-67-44,1 1,-1-1,0 1,0-1,0 1,0 0,-1-1,1 1,-1 0,0 0,1 0,-1-1,0 1,-1 0,1 0,0 0,-1-1,0 1,1 0,-1-1,0 1,-1 0,1-1,0 1,-1-1,1 0,-1 1,0-1,0 0,0 0,0 0,0 0,0-1,0 1,-1 0,-91 48,84-46,-1 0,0-1,0-1,0 0,0 0,0-1,-1 0,1-1,0-1,-1 1,1-2,-6-1,-1-3</inkml:trace>
  <inkml:trace contextRef="#ctx0" brushRef="#br0" timeOffset="1417.913">2145 541,'-232'249,"-103"98,195-224,133-112</inkml:trace>
  <inkml:trace contextRef="#ctx0" brushRef="#br0" timeOffset="2180.017">2315 711,'-373'396,"109"-140,643-616,-169 162,-210 197,0 0,1 0,-1 1,1-1,-1 0,1 0,-1 0,1 1,0-1,-1 0,1 1,0-1,0 0,0 1,-1-1,1 1,0-1,0 1,0 0,0-1,0 1,0 0,0 0,0-1,0 1,0 0,0 0,0 0,0 0,-1 0,1 1,0-1,0 0,0 0,0 1,0-1,0 0,0 1,0-1,0 1,-1-1,1 1,1 0,16 41,-10-18,79 109,-71-103,-10-20,0 0,0 0,0 0,-2 1,1 0,-1 0,-1 0,0 0,-1 1,0-1,0 1,-1-1,-1 1,0 0,-2 10,1-20,-1-1,0 0,-1 1,1-1,0 0,0 0,0 0,-1-1,1 1,0-1,-1 1,1-1,0 0,-1 0,1 0,-1 0,1 0,0 0,-1-1,1 1,0-1,-1 1,1-1,0 0,0 0,0 0,-1 0,1-1,0 1,1-1,-1 1,0-1,0 1,1-1,-1 0,1 0,-1 0,1 0,0 0,-15-9,-11-4,1 0,-2 2,0 1,0 1,-15-2,-74-14,95 25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9:2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622 373,'-58'-28,"50"23,-1 0,0 0,0 1,0 0,-1 0,1 1,-1 0,0 1,0 0,0 1,0 0,0 1,0 0,0 0,0 1,-5 1,-12 7,0 1,2 2,-1 1,1 0,1 2,0 1,2 1,0 1,0 0,-12 16,24-25,0 0,0 1,1 0,0 0,1 1,0 0,0 0,2 1,-1 0,1 1,1-1,0 1,1 0,1 0,0 1,0-1,1 1,1-1,0 1,1-1,1 1,1 7,-1-17,1 1,-1 0,1-1,0 1,0-1,1 0,-1 0,1 0,0 0,0 0,0-1,1 1,-1-1,1 0,0 0,0 0,0 0,0-1,0 0,1 0,-1 0,1 0,-1-1,1 1,0-1,0 0,-1-1,6 1,1-1,1 0,0 0,0-2,-1 1,1-2,-1 1,1-1,-1-1,0 0,0-1,5-3,34-24,-2-3,-1-2,-2-1,-2-3,-1-1,-2-3,16-24,-7 13,-48 56,-1 0,1 0,0 1,-1-1,1 0,0 0,-1 0,1 1,-1-1,1 0,0 1,-1-1,1 0,-1 1,1-1,-1 1,1-1,-1 1,1-1,-1 1,0-1,1 1,-1-1,0 1,1 0,-1-1,0 1,0 0,1-1,-1 1,0 0,0-1,0 1,0 0,0-1,0 1,0 0,0-1,0 1,-1 0,1-1,0 1,0 0,-1 0,2 3,1 20,1 1,1-1,1 0,1 0,1-1,2 0,0 0,1-1,1 0,1-1,1 0,10 12,32-3,-35-25</inkml:trace>
  <inkml:trace contextRef="#ctx0" brushRef="#br0" timeOffset="303.412">1497 400,'-32'7,"0"1,0 1,1 1,1 2,0 1,0 2,2 1,0 1,0 1,-12 12,34-25,0 0,0 1,1-1,0 1,0 0,1 1,0-1,0 1,0-1,1 1,0 0,0 1,1-1,0 0,0 1,1-1,0 1,0 0,1-1,-1 1,2 0,-1-1,1 1,1-1,-1 1,1-1,0 1,1-1,0 1,0-1,1 1,0-1,0 0,0-1,1 1,0-1,0 1,1-2,0 1,0 0,0-1,1 0,-1-1,1 0,0 0,1 0,-1-1,0 0,1 0,0-1,0 0,0 0,0-1,0 0,0 0,0-1,0 0,0 0,0-1,0 0,0-1,0 0,0 0,0-1,-1 1,1-2,-1 1,0-1,0 0,4-3,13-10</inkml:trace>
  <inkml:trace contextRef="#ctx0" brushRef="#br0" timeOffset="615.931">1893 429,'-62'23,"47"-20,0 1,1 1,0 0,0 1,0 0,1 1,0 1,0 0,1 1,0 0,1 1,-1 0,2 1,0 0,0 0,1 1,0 1,5-6,0 0,1 1,0-1,0 1,1 0,0-1,0 1,0 0,1 0,1 0,-1 0,1 1,1-1,-1 0,2 0,-1 0,1 0,0-1,0 1,1 0,0-1,1 1,-1-1,1 0,1 0,-1-1,1 1,1-1,-1 0,1-1,0 1,0-1,0 0,1 0,0-1,0 0,4 2,-3-3,0 0,0 0,1 0,-1-1,1 0,0-1,-1 0,1 0,0-1,0 0,0 0,-1-1,1 0,0-1,-1 0,1 0,-1-1,0 0,1-1,-1 1,-1-2,1 1,-1-1,1 0,16-11,-3 2</inkml:trace>
  <inkml:trace contextRef="#ctx0" brushRef="#br0" timeOffset="1269.239">2203 711,'4'5,"0"1,1 0,-1-1,1 0,0 0,0-1,1 0,-1 1,1-2,0 1,0-1,1 0,-1 0,0 0,1-1,0 0,0-1,-1 1,1-1,0-1,0 1,0-1,0 0,0-1,0 1,0-2,0 1,-1-1,1 0,0 0,-1 0,1-1,-1 0,0-1,4-2,-1 2,0 0,-1 0,0-1,0 0,0-1,0 0,-1 0,0 0,0-1,-1 0,0 0,0-1,0 0,-1 0,0 0,-1-1,0 1,0-1,-1 0,0 0,-1 0,0-1,0 1,-1 0,0-1,-1 0,0-4,-2 10,0 0,0 0,-1 1,1-1,-1 1,0 0,0-1,0 1,0 1,-1-1,1 0,-1 1,0 0,1 0,-1 0,0 0,0 1,0-1,-1 1,1 0,0 0,0 1,-1-1,1 1,0 0,-1 0,1 0,0 1,-1 0,1 0,0 0,0 0,0 0,0 1,0 0,0 0,0 0,1 0,-1 0,0 1,1 0,-3 2,-4 4,-1-1,1 2,1 0,0 0,0 0,1 1,0 1,1-1,0 1,1 0,0 1,0 3,4-10,0 0,0 0,1 0,0 0,0 0,0 0,1 0,0 1,0-1,0 0,1 0,0 0,0 0,1 0,0 0,0 0,0 0,1 0,-1-1,1 1,1-1,-1 0,1 0,0 0,0-1,0 1,5 2,9 4,0-1,1-2,0 0,1-1,-1 0,2-2,-1 0,0-2,1 0,-1-1,1-1,0-1,0-1,-1-1,1 0,-1-2,1 0,-1-2,7-1,0-1,-1-1,0-2,0 0,-1-2,0-1,-1-1,-1-1,-1-1,0-1,-1 0,-1-2,-1-1,0 0,-2-1,-1-1,0-1,-2 0,-1-1,-1 0,-1-1,-1 0,-1-1,-1 0,-2-1,-1 1,1-16,-4 26,0 1,0-1,-2 1,0-1,0 1,-2-1,0 1,-1-1,-1 1,0 0,-1 1,-1-1,-5-8,9 22,0-1,0 1,0 0,-1 0,1 0,0 0,-1 0,0 0,0 1,1 0,-1-1,0 1,0 0,0 0,0 0,0 1,0-1,0 1,-1 0,1 0,0 0,0 0,0 0,0 1,0-1,0 1,0 0,0 0,0 0,0 0,0 1,0-1,1 1,-1 0,0 0,1-1,0 2,-1-1,1 0,0 0,0 1,0-1,0 1,1 0,-1-1,1 1,0 0,-1 0,1 0,0 0,-11 22,1 0,1 0,2 0,0 1,1 1,2-1,1 1,1 0,1 0,1 0,2 0,2 14,1-17,2-1,1 0,1 0,1-1,0 0,2 0,1-1,0-1,2 0,0 0,6 4,97 94,-99-105</inkml:trace>
  <inkml:trace contextRef="#ctx0" brushRef="#br0" timeOffset="2163.464">3501 767,'21'5,"0"-2,0 0,0-2,0 0,0-1,0-1,0-1,-1-1,1-1,0-1,-1 0,0-2,0 0,-1-1,0-1,0-1,-1-1,7-6,-21 14,0-2,0 1,-1 0,1-1,-1 1,0-1,-1 0,1 0,-1 0,0-1,0 1,0-1,-1 1,0-1,0 1,0-1,-1 1,0-1,0 0,0 1,-1-1,1 0,-2 1,1-1,0 1,-1-1,0 1,-1 0,1 0,-1 0,0 0,0 0,0 1,-1-1,1 1,-1 0,0 0,-1 0,1 1,-1-1,1 1,-1 0,0 0,0 1,0-1,-1 1,1 1,0-1,-1 1,1-1,-1 2,0-1,1 1,-1-1,0 1,1 1,-2 0,-5 2,-1 1,1 1,0 0,0 0,1 2,0-1,0 1,0 1,1 0,0 0,1 1,0 0,0 1,1 0,0 1,-3 5,7-8,1-1,0 1,1 0,0 0,0 0,1 0,0 0,0 0,0 0,1 0,1 0,-1 0,1 0,1 0,0 0,0 0,0 0,1 0,0-1,0 1,1-1,0 0,1 0,-1-1,1 1,0-1,1 0,0 0,0-1,0 1,0-1,1-1,0 1,0-1,0 0,0-1,1 0,5 2,5 3,-1-1,1-1,0 0,1-2,-1 0,1-1,0 0,0-2,0 0,0-2,0 0,0-1,0 0,-1-2,19-5,-15 1,0 0,0-2,0-1,-1 0,-1-1,0-2,-1 0,0-1,-1 0,-1-2,-1 0,0-1,-1-1,-1 0,-1-1,0 0,-2-1,0 0,-2-1,0 0,2-13,-8 25,0 0,-1 0,-1 0,0 0,0 0,-1 0,0 0,-1-1,0 1,-1-1,1 8,0-1,0 1,0 0,0 0,0 0,-1 0,1 1,-1-1,0 0,0 0,0 1,0-1,0 1,0 0,-1 0,1 0,-1 0,0 0,0 0,1 1,-1-1,0 1,0 0,-1 0,1 0,0 0,0 1,0-1,0 1,-1 0,1 0,-2 0,-1 0,0 0,0 1,0 0,1 0,-1 1,0-1,1 1,-1 0,1 1,0-1,-1 1,1 0,0 1,1-1,-1 1,1 0,-1 0,1 0,1 0,-1 1,0 0,1 0,0 0,0 0,1 0,-1 1,1-1,0 1,1-1,-1 1,1 0,0 0,1 0,-1-1,1 1,0 0,1 0,-1 0,1 0,1 0,-1 0,6 4,1 0,-1-1,2 1,-1-1,1-1,1 0,0 0,0-1,0 0,1-1,0 0,0 0,0-1,1-1,0 0,4 0,81 40,-92-39,1 0,-1 0,0 1,0 0,0 0,-1 0,0 1,0-1,-1 1,0 0,0 0,-1 0,1 0,-1 1,-1-1,0 1,0-1,0 1,-1 0,0-1,-1 1,1-1,-1 1,-1-1,0 1,0-1,0 0,-2 3,1 14,3-6</inkml:trace>
  <inkml:trace contextRef="#ctx0" brushRef="#br0" timeOffset="2914.942">5026 542,'-44'26,"2"1,1 2,2 2,1 2,-24 26,59-57,0 1,0-1,0 1,0 0,1 0,-1 0,1 0,-1 0,1 0,0 1,0-1,1 1,-1-1,1 1,0 0,0 0,0 0,0-1,1 1,-1 0,1 0,0 0,0 0,0 0,1 0,0 0,0 0,0 0,0-1,0 1,1 0,-1-1,1 1,0-1,0 1,0-1,1 0,-1 0,1 0,0 0,0-1,0 1,0-1,0 1,0-1,3 1,6 0,-1-1,1 0,-1 0,1-2,-1 1,1-1,0-1,-1 0,1-1,-1 0,0-1,1 0,-1 0,-1-2,1 1,0-1,-1-1,0 0,0 0,-1-1,0 0,0-1,0 0,84-60,-91 69,0-1,-1 0,1 1,-1-1,1 1,-1 0,1-1,-1 1,0 0,1 0,-1 0,0 0,0 0,0 0,1 0,-1 1,0-1,-1 0,1 1,0-1,0 0,-1 1,1-1,0 1,-1-1,1 1,-1 0,0-1,0 1,0-1,1 1,-1 0,-1 0,4 8,-1-2,1 0,0 0,0 0,1 0,0 0,0 0,1-1,0 0,0 0,0 0,1-1,0 0,1 0,-1 0,1-1,0 0,1 0,-1-1,1 0,0 0,0-1,0 0,0 0,1-1,-1 0,1-1,-1 0,1 0,-1 0,1-1,0-1,-1 1,1-2,5 0,1-4,-1-1,-1 0,1-1,-1-1,-1 0,1 0,-2-1,1-1,-1 0,-1 0,0-1,-1-1,0 0,-1 0,6-13,2 3,23-44,-3-2,-3-2,-3-1,-3-2,-3 0,-4-2,2-27,-19 95,-1 1,0 0,-1-1,0 0,0 1,0-1,-1 1,0-1,-1 0,0 1,0-1,0 1,-1-1,0 1,-1-1,0 1,0 0,0 0,-3-3,5 9,1 1,-1-1,0 0,0 0,0 1,0-1,0 0,-1 1,1-1,0 1,0 0,0-1,0 1,0 0,-1 0,1-1,0 1,0 0,0 0,-1 1,1-1,0 0,0 0,0 0,-1 1,1-1,0 1,0-1,0 1,0-1,0 1,0 0,0-1,0 1,0 0,0 0,0 0,1-1,-1 1,0 0,1 0,-1 0,0 1,-26 48,22-26,1 1,1 0,1 0,1 0,1 0,3 19,-1 16,-2-52,0 47,2 0,2 1,3-1,7 25,79 232,-77-267,-30-84,2 16</inkml:trace>
  <inkml:trace contextRef="#ctx0" brushRef="#br0" timeOffset="3116.225">5336 400,'38'5,"32"6,14 2,-3-2,-10-3,-8 3,-9-1,-5 2,-6 0,-5-3,-4 3,-4-2,-1-1,-7-4</inkml:trace>
  <inkml:trace contextRef="#ctx0" brushRef="#br0" timeOffset="3298.401">6351 683,'-4'29,"-3"9</inkml:trace>
  <inkml:trace contextRef="#ctx0" brushRef="#br0" timeOffset="3447.411">6267 344,'0'0</inkml:trace>
  <inkml:trace contextRef="#ctx0" brushRef="#br0" timeOffset="5119.702">4997 570,'5'0,"6"5,1 6,-1 6,2 0,-1 3,-2 1,1-1,-1-1,-1 2,-4 3,-1-4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9:28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2 115,'-1'20,"1"-1,0 1,2-1,0 1,1-1,1 0,1 0,0 0,2-1,4 11,-10-28,-1 0,0 0,1 1,0-1,-1 0,1 0,0 1,-1-1,1 0,0 0,0 0,0 0,0 0,0-1,0 1,0 0,0 0,0 0,1-1,-1 1,0-1,0 1,1-1,-1 0,0 1,1-1,-1 0,0 0,1 0,-1 0,0 0,1 0,-1 0,0 0,1 0,-1-1,0 1,1-1,-1 1,0-1,0 1,1-1,-1 0,0 0,0 1,0-1,0-1,33-55,-29 46,-1-1,-1 1,0-1,0 0,-1-1,-1 1,0 0,-1 0,0 0,-1-1,0 1,-1 0,0 0,-1 0,0 0,-1 1,-1-1,1 1,-2 0,-6-10,-32-7,21 21</inkml:trace>
  <inkml:trace contextRef="#ctx0" brushRef="#br0" timeOffset="433.212">313 314,'39'-26,"-2"-1,0-2,-2-1,19-22,-53 51,-1-1,1 1,-1 0,0 0,1 0,-1-1,1 1,0 0,-1 0,1 0,0 0,-1 0,1 0,0 0,0 0,0 0,0 0,0 1,0-1,0 0,0 1,0-1,1 0,-1 1,0 0,0-1,0 1,1 0,-1-1,0 1,0 0,1 0,-1 0,0 0,1 0,-1 0,0 1,0-1,1 0,-1 1,0-1,0 1,0-1,0 1,1-1,-1 1,0 0,0 0,0-1,0 1,-1 0,1 0,0 0,0 0,0 0,-1 0,1 0,0 1,0 4,0 0,0 0,1 0,0 0,1-1,-1 1,1-1,0 1,1-1,-1 0,1 0,0 0,0-1,0 1,1-1,0 0,0 0,0 0,0-1,0 0,1 0,-1 0,1-1,0 0,0 0,2 0,1-1,0 0,0-1,1-1,-1 1,0-1,0-1,0 0,0 0,0-1,-1 0,1 0,-1-1,0 0,0-1,0 0,0 0,-1 0,0-1,0 0,0-1,-1 0,0 0,0-1,1 1,0 0,-1 0,0-1,-1 0,0 0,0-1,0 1,-1-1,-1 0,1-3,1-9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9:31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1,'0'5,"-5"6,-1 6,0-4,1-10,1 0,2-1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9:3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1,'-9'9,"1"4,2-6,3 1,-4 0,-1 2,7 0,3-2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90,'-32'31,"2"0,1 2,1 2,2 0,2 1,-11 23,32-54,0 0,0 1,1-1,0 1,0 0,0 0,0 0,1 0,0 0,1 0,-1 0,1 0,0 0,0 0,1 0,0 0,0 0,1 0,-1 0,1-1,0 1,1 0,-1-1,1 0,0 1,1-1,-1 0,1-1,0 1,0-1,1 1,-1-1,1-1,0 1,0-1,0 1,0-1,1-1,0 1,2-1,0 0,0 0,1-1,-1 0,0-1,1 0,-1 0,0-1,1 0,-1 0,0-1,0 0,0-1,0 1,0-2,-1 1,1-1,-1 0,0 0,0-1,-1 0,1-1,-1 1,0-1,0 0,-1 0,0-1,0 0,0 0,-1 0,0 0,-1-1,1 0,-2 1,1-1,-1 0,0-1,0-2,3-1,-1 0,-1 0,0 0,0 0,-1 0,0-1,-2 1,1-1,-1 1,-1-1,0 1,-1-1,-1 1,1 0,-2 0,0 0,-1-2,-1 2,1 1,-1 0,-1 0,0 1,-1 0,0 0,0 1,-1 0,0 0,-1 1,0 0,0 1,-1 0,0 0,0 1,0 1,-1 0,0 1,0 0,0 0,0 1,0 1,-1 0,-1 1,-12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19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25,'39'-4,"22"-3,5 1,-4 2,-7 0,-8 7,-8 2,-5 0,-4 0,-2-1,-1-2,-6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16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586 88,'0'-3,"0"-1,-1 0,1 1,-1-1,0 0,0 1,0 0,-1-1,1 1,-1 0,0-1,0 1,0 0,0 0,0 1,-1-1,1 0,-1 1,0-1,0 1,0 0,0 0,0 0,0 1,0-1,-1 1,1-1,-1 1,1 0,-1 0,-3 0,-116-4,99 10,0 0,0 2,0 1,1 1,0 0,1 2,0 1,1 1,0 0,1 2,1 0,0 1,-4 6,15-13,0 0,0 1,1 0,0 1,1 0,0 0,1 0,0 0,1 1,0 0,1 0,0 0,1 0,0 0,1 1,1-1,0 8,1-10,1 0,1-1,0 1,0 0,1-1,0 1,0-1,1-1,0 1,1 0,0-1,0 0,1-1,0 1,0-1,1-1,0 1,0-1,1-1,-1 0,1 0,0 0,0-1,1-1,0 1,-1-1,1-1,0 0,0-1,8 1,-5-1,0 0,0-1,1 0,-1-1,0-1,0 0,0-1,-1 0,1-1,-1 0,1-1,-1-1,-1 0,1 0,-1-1,0-1,-1 0,0 0,0-1,4-4,38-45,-2-2,-2-2,-4-3,24-45,-52 76,-11 63,-5 11,-3-4,3 1,1-1,1 0,2 0,2 0,1 0,2-1,12 32,-20-64,4 12,0-1,2 0,-1 0,2 0,0-1,0 0,1 0,1-1,0 0,0-1,1 0,1-1,10 7,-5-10</inkml:trace>
  <inkml:trace contextRef="#ctx0" brushRef="#br0" timeOffset="1044.509">1320 455,'-5'14,"-1"15,0 7,1 2,-4-1,1-1,1-3,1-1,3-2,1-1,1-1,1 0,0-1,5-4,2-11,-1-12,-1-7</inkml:trace>
  <inkml:trace contextRef="#ctx0" brushRef="#br0" timeOffset="1532.761">1207 426,'297'-26,"-294"25,0 1,-1 0,1-1,0 1,-1 0,1 1,0-1,0 0,-1 1,1-1,-1 1,1 0,0 0,-1 0,0 0,1 0,-1 1,0-1,1 1,-1 0,0-1,0 1,0 0,0 0,-1 0,1 0,-1 1,1-1,-1 0,0 1,0-1,0 1,0-1,0 1,0 0,-1-1,1 1,-1 0,0-1,0 1,0 0,0-1,0 1,-1 0,1 0,-50 92,43-86,0 1,1 0,0 1,1-1,0 1,0 0,1 0,1 1,0 0,3-7,1 0,0 0,0 0,0 0,1 0,0 0,0 0,0 0,0 0,1-1,0 0,0 1,0-1,0 0,1 0,0-1,0 1,0-1,0 1,0-1,0-1,1 1,0-1,-1 1,1-1,0-1,0 1,0-1,0 0,1 0,-1 0,0-1,1 1,45 18,-50-19,0 0,0 1,1-1,-1 1,0 0,0-1,1 1,-1 0,0 0,0 0,0 0,0 0,0 0,0 0,-1 0,1 0,0 0,0 0,-1 1,1-1,-1 0,1 0,-1 1,1-1,-1 0,0 1,0-1,0 0,1 1,-1-1,-1 1,1-1,0 0,0 1,0-1,-1 0,1 1,-1-1,1 0,-1 1,1-1,-1 0,0 0,0 0,1 0,-1 0,-1 1,-53 44,19-28,-1-1,0-2,-1-1,-34 6,31-8,-32 5,61-15</inkml:trace>
  <inkml:trace contextRef="#ctx0" brushRef="#br0" timeOffset="1834.578">2308 399,'-84'68,"39"-33,2 1,2 2,-36 43,-172 227,115-188,119-109</inkml:trace>
  <inkml:trace contextRef="#ctx0" brushRef="#br0" timeOffset="2496.945">2505 455,'-72'107,"-6"-4,-4-3,-4-4,-26 18,-4 11,116-125,0 0,1 0,-1 0,0 0,0 0,1 0,-1 0,0 0,0 1,0-1,1 0,-1 0,0 0,0 0,0 0,1 1,-1-1,0 0,0 0,0 0,0 1,0-1,1 0,-1 0,0 0,0 1,0-1,0 0,0 0,0 1,0-1,0 0,0 0,0 0,0 1,0-1,0 0,0 0,0 1,0-1,0 0,0 0,0 1,0-1,-1 0,1 0,0 0,0 1,0-1,0 0,0 0,-1 0,1 0,21-10,39-31,-3-3,-1-2,25-29,-65 60,228-210,-235 215,1 1,0 0,1 0,0 1,0 0,0 1,1 0,7-2,-17 8,-1 1,0 0,1-1,-1 1,1 0,-1 0,0 0,1 0,-1 0,1 0,-1 1,0-1,1 0,-1 1,0-1,1 1,-1-1,0 1,1 0,-1-1,0 1,0 0,0 0,0 0,0 0,0 0,0 0,0 0,0 0,-1 1,1-1,0 0,-1 0,1 1,-1-1,1 0,-1 1,1-1,-1 0,0 2,6 61,-6-58,-3 254,34-161,-60-108,-8-11,0 1,-1 2,-1 2,-1 2,-33-7,-148-59,197 65,6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22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0,'43'5,"29"2,7-1,-5-1,-11-2,-11 0,-9-2,-8-1,-4 0,-4 0,-5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23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682 38,'-24'-8,"0"0,0 2,-1 0,0 2,0 1,0 1,0 1,-1 1,1 1,0 2,0 0,0 2,1 0,-1 2,1 1,1 1,-10 5,15-4,1 2,0 0,1 1,0 1,1 0,0 1,2 1,0 0,0 1,1 0,2 1,0 0,0 1,2 0,0 0,1 1,0 7,6-23,0-1,0 1,0 0,1 0,0-1,0 1,0 0,0 0,0 0,1-1,0 1,0 0,0-1,0 1,0 0,1-1,0 0,0 1,0-1,0 0,0 0,0 0,1 0,-1 0,1-1,0 1,0-1,0 0,0 1,1-1,-1-1,0 1,1 0,-1-1,1 0,0 0,-1 0,1 0,0-1,0 1,-1-1,1 0,0 0,2-1,22-2,-1-2,1-1,-2-2,1 0,-1-2,0-1,-1 0,0-2,-1-1,-1-1,0-1,9-9,267-214,-219 179,-80 60,1 0,0 0,0 0,0 0,0 0,0 1,0-1,0 0,-1 1,1-1,0 0,0 1,0-1,-1 1,1-1,0 1,-1-1,1 1,0 0,-1-1,1 1,-1 0,1 0,-1-1,1 1,-1 0,0 0,1 0,-1-1,0 1,1 0,-1 0,0 0,0 0,0 0,0 0,0 0,0-1,0 1,0 0,0 0,-1 0,1 0,0 0,-1 0,1-1,0 1,-1 0,1 0,-1-1,1 1,-1 0,0 0,0 5,-15 94,0 54,23-101,2-1,3 0,1 0,3-2,18 39,-10-44,-14-34</inkml:trace>
  <inkml:trace contextRef="#ctx0" brushRef="#br0" timeOffset="250.512">1331 263,'-10'39,"-3"26,-4 8,1-5,3-8,4-10,3-8,3-7,7-10,2-3,1-11,-2-7</inkml:trace>
  <inkml:trace contextRef="#ctx0" brushRef="#br0" timeOffset="706.387">1217 179,'13'-2,"46"-7,0 3,0 2,0 3,1 2,54 9,-111-10,0-1,0 1,0 0,1 0,-1 1,0-1,0 1,0-1,0 1,0 0,0 0,0 0,-1 1,1-1,0 1,-1 0,1-1,-1 1,1 0,-1 0,0 1,0-1,0 0,0 1,0-1,0 1,-1 0,1-1,-1 1,0 0,0 0,0 0,0 0,-1 0,1 0,-1 0,1 0,-1 0,0 0,-1 1,1-1,-1 2,-5 7,-1-1,-1 0,0 0,0 0,-1-1,0-1,-1 0,-7 6,-16 16,29-28,0-1,0 1,0 0,0 0,0 0,1 0,-1 1,1-1,0 1,0 0,0 0,1 0,0 0,-1 1,1-1,1 1,-1-1,1 1,-1 0,1-1,1 1,-1 0,1 0,0 0,0 0,0-1,1 1,-1 0,1 0,0 0,1-1,-1 1,1-1,0 1,0-1,0 0,1 2,47 33,-45-38,0 1,-1 0,1 0,0 1,-1-1,0 1,0 0,0 0,0 1,0-1,-1 1,1 0,-1 0,0 0,0 0,0 0,-1 1,0-1,1 1,-2 0,1 0,0-1,-1 1,0 0,0 0,-1 1,1-1,-1 0,0 0,-1 0,1 0,-1 0,0 0,0 0,0 0,-1 0,0 1,-8 8,-1-1,-1 0,1 0,-2-1,0-1,0 0,-1 0,-1-2,1 0,-2 0,1-1,-1-1,0-1,-9 2,18-4,-1-1,0 0,1 0,-1-1,0 0,0 0,0-1,0 0,0-1,-1 1,1-2,0 1,0-1,0 0,0-1,0 0,0 0,1-1,-2 0,-9-10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776 27,'-31'-8,"0"2,-1 1,1 1,-1 1,0 3,0 0,0 2,1 1,-1 2,-2 1,8-2,1 1,-1 1,1 1,0 2,1 0,0 2,0 0,1 2,1 0,0 2,1 0,1 1,0 2,1 0,1 0,-4 8,18-21,0 0,0 0,0 1,0 0,1 0,0 0,1 0,-1 0,1 0,0 1,1-1,0 1,0 0,0-1,1 1,0 0,0-1,0 1,1 0,0-1,0 1,1-1,0 1,0-1,1 0,-1 0,1 0,1 0,-1 0,1-1,0 1,0-1,1 0,-1 0,1-1,0 1,0-1,1 0,-1-1,1 1,0-1,5 2,6-1,-1-2,1 0,0-1,0 0,0-1,0-1,-1-1,1-1,0 0,-1-1,0 0,16-8,182-95,-199 98,211-160,-177 137,-48 32,0 0,0 1,0 0,1-1,-1 1,0 0,0-1,0 1,0 0,0 0,0 0,0 0,-1 0,1 0,0 0,0 0,-1 0,1 1,-1-1,1 0,-1 0,1 1,-1-1,0 0,0 0,0 1,1-1,-1 0,0 1,-1-1,1 0,0 1,0-1,-1 0,1 0,0 1,-1-1,1 0,-1 0,0 0,1 1,-1-1,0 0,0 7,-1 14,-3 4,2 0,1 0,0 0,3 1,0-1,1 0,2 1,0-2,2 1,1 0,9 21,-6-28,1-1,1 0,0-1,2 0,0 0,0-2,5 4,3 0</inkml:trace>
  <inkml:trace contextRef="#ctx0" brushRef="#br0" timeOffset="631.916">1679 365,'-79'52,"2"4,2 3,-62 65,132-119,1-2,0 0,0 0,0 0,1 0,0 1,-1-1,1 1,1 0,-1 0,0 0,1 0,0 0,0 1,0-1,1 1,-1 0,1-1,0 1,0 0,1-1,0 1,0 0,0 1,1-5,0 0,1 0,-1 0,1 0,-1 0,1-1,-1 1,1-1,-1 1,1-1,-1 1,1-1,0 0,-1 0,1 0,0 0,-1 0,1 0,0 0,-1-1,1 1,-1-1,1 1,-1-1,1 0,-1 1,1-1,-1 0,1 0,-1 0,0 0,0 0,1 0,-1 0,0-1,0 1,0 0,0-1,0 1,-1 0,1-1,0 0,6-5,382-339,-379 336,1 1,1 0,0 0,0 1,0 1,1 0,0 1,0 0,2 0,-13 6,-1 0,0-1,1 1,-1 0,1 0,-1 0,1 0,-1 0,0 0,1 0,-1 1,1-1,-1 1,0-1,1 1,-1-1,0 1,1 0,-1-1,0 1,0 0,0 0,0 0,0 0,0 0,0 0,0 0,0 0,0 1,0-1,-1 0,1 0,-1 1,1-1,-1 0,1 1,-1-1,0 1,1-1,-1 0,0 1,0-1,0 2,-7 63,-42 111,55 14,-6-191,0 1,0-1,0 1,0-1,0 1,0-1,0 0,0 1,0-1,-1 1,1-1,0 1,0-1,0 0,0 1,-1-1,1 1,0-1,-1 0,1 1,0-1,0 0,-1 0,1 1,-1-1,1 0,0 0,-1 1,1-1,-1 0,1 0,0 0,-1 0,1 1,-1-1,1 0,-1 0,1 0,0 0,-1 0,1 0,-1 0,1 0,-1-1,1 1,-1 0,1 0,0 0,-1 0,1-1,-1 1,1 0,0 0,-1 0,1-1,0 1,-1 0,1-1,0 1,0 0,-1-1,1 1,0-1,-34-24,27 19,-19-14,0 1,-2 1,0 1,0 1,-2 2,0 1,0 1,-1 2,0 1,-1 1,0 2,-15 0,22 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20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1,'53'5,"22"1,3 0,-12-1</inkml:trace>
  <inkml:trace contextRef="#ctx0" brushRef="#br0" timeOffset="1287.365">508 85,'-5'0,"-6"0,-2-5,-2-1,-5 0,-3 1,-2 2,-3 1,0 0,-1 2,0 0,5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7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7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1:1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5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148 565,'-23'32,"1"1,2 1,1 0,2 2,1 0,2 2,10-27,1-1,0 1,1 0,0 1,0-1,1 0,1 0,0 1,1 7,0-16,-1 0,1 1,0-1,-1 0,2 0,-1 1,0-1,0 0,1 0,0-1,0 1,0 0,0 0,0-1,0 0,0 1,1-1,0 0,-1 0,1 0,0 0,0-1,0 1,0-1,0 1,0-1,0 0,0-1,1 1,-1 0,0-1,1 0,-1 0,2 0,10-2,0-1,0-1,0-1,-1 0,1-1,-1 0,0-1,-1-1,0 0,0-1,-1 0,0-1,-1 0,0-1,0 0,1-4,16-13,-2-2,-2 0,0-2,-2 0,-2-2,-1 0,-1-1,-2-1,-2 0,-1-1,-2-1,-1 0,-3-1,0 1,-3-1,-1-1,-2-5,-1 35,0 0,0 1,-1-1,0 0,-1 0,0 1,0-1,-1 1,0-1,-1 1,0 0,-1 0,1 1,-2-1,1 1,-1 0,0 1,-1-1,0 1,0 1,-1-1,1 1,-1 1,-1-1,1 1,-1 1,-8-4,8 8,-1 1,1 0,0 1,0 0,0 1,0-1,0 2,0-1,1 1,-1 1,1-1,0 1,0 1,1 0,0 0,0 0,0 1,1 0,0 0,-13 13,1 1,1 1,1 0,1 1,1 1,1 0,1 1,1 0,1 1,1 0,2 0,1 1,1 0,1 0,1 1,1 12,3-27,0 1,1 0,0 0,1-1,1 0,0 1,1-1,1-1,-1 1,2-1,0 0,0 0,1-1,1 0,0 0,0-1,1-1,0 1,1-1,0-1,1 0,-1-1,1 0,1-1,-1 0,1-1,0 0,0-1,1 0,-1-1,14 1,93-3,-86-2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7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1,'-15'38,"-4"23,1 5,3-3,10-13,4-10,4-11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0 472,'205'-323,"-192"305,0 0,1 1,1 1,0 1,1 0,1 0,18-10,-34 24,0 0,0 0,0 0,0 1,0-1,0 0,1 1,-1-1,0 1,0-1,1 1,-1-1,0 1,0 0,1 0,-1 0,0 0,1 0,-1 0,0 0,1 0,-1 0,0 1,1-1,-1 0,0 1,0-1,1 1,-1 0,0-1,0 1,0 0,0 0,0-1,0 1,0 0,0 0,0 0,0 0,0 0,-1 1,1-1,-1 0,1 0,0 0,-1 1,0-1,1 1,5 68,-6-69,-1 29,10 124,-8-148,1-1,0 1,0-1,0 1,0-1,1 0,0 0,0 0,0 0,1-1,-1 1,1-1,0 0,0 0,1 0,-1-1,1 0,0 1,0-2,0 1,0 0,1-1,-1 0,0 0,2-1,3 1,0 0,1-1,-1-1,0 1,1-2,-1 1,0-2,1 1,-1-1,0-1,0 0,-1 0,1-1,0 0,-1-1,0 0,0 0,-1-1,1 0,-1-1,5-6,9-7,-2-1,-1-1,0-1,-2-1,-1 0,0-1,0-5,-3 4,-3 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5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345 771,'-23'0,"1"1,-1 2,0 0,1 1,0 1,0 1,0 1,1 1,0 1,0 1,-18 12,35-20,0 0,0 0,0 1,0 0,1-1,-1 1,1 1,-1-1,1 0,0 1,0 0,1-1,-1 1,1 0,0 1,0-1,0 0,0 0,1 1,0-1,0 1,0 0,0-1,1 1,0-1,0 1,0 0,1-1,-1 1,1 0,0-1,0 1,1-1,-1 1,1-1,0 0,0 0,0 0,1 0,0 0,0 0,2 2,1-1,0-1,1 0,0 0,-1 0,1-1,1 0,-1 0,0-1,1 0,-1 0,1-1,-1 0,1 0,0 0,0-1,-1-1,1 1,0-1,-1-1,1 1,-1-1,4-1,6-3,0 0,0 0,0-2,0 0,-1-1,-1-1,0 0,14-12,229-235,-234 239,-20 39,-28 39,-18 66,41-121,1-1,0 0,-1 1,1-1,1 1,-1-1,1 1,-1-1,1 1,1-1,-1 0,1 0,-1 1,1-1,0 0,1-1,-1 1,1 0,-1-1,1 1,0-1,1 0,-1 0,0 0,1 0,2 1,6 0,1 0,-1-1,1 0,0-1,0 0,0-1,0-1,0 0,0-1,0 0,0-1,-1 0,1-1,0 0,-1-1,0-1,0 0,0-1,0 0,2-2,31-10,-21 9</inkml:trace>
  <inkml:trace contextRef="#ctx0" brushRef="#br0" timeOffset="454.765">1389 715,'-28'23,"1"2,1 1,1 1,2 1,1 1,-12 21,31-47,1 0,-1 0,1 0,0 1,0-1,0 1,1-1,-1 1,1 0,0-1,0 1,0 0,0 0,1 0,0 0,-1 0,1 0,1 0,-1 0,1-1,-1 1,1 0,0 0,0 0,1-1,-1 1,1 0,0-1,0 1,0-1,0 0,1 0,-1 0,1 0,0 0,0-1,0 1,0-1,0 1,1-1,-1 0,1-1,1 2,12 1,1-1,-1-1,1 0,0-1,0-1,0-1,0 0,-1-1,1-1,-1-1,1-1,-1 0,0-1,-1-1,1 0,-2-1,1-1,-1-1,13-9,9-7,0-1,-1-1,-2-2,-2-2,0-1,-2-1,-2-1,-1-2,-2-1,-1-1,-2-1,-2 0,-2-2,8-29,-21 56,-1 1,0-1,-1 1,-1-1,0 0,-1 0,-1 0,0 0,-1 0,-1 0,0 0,-1 0,0 1,-2-1,1 1,-2 0,0 0,-1 1,0-1,-7-8,9 18,0-1,0 2,-1-1,1 1,-1-1,0 2,1-1,-1 1,-1-1,1 2,0-1,0 1,-1 0,1 0,-1 1,1-1,-1 2,1-1,-1 1,1 0,0 0,-1 0,1 1,-5 2,-7 3,1 0,0 1,0 1,1 0,1 2,-1-1,2 2,-3 2,-6 8,0 0,2 2,0 1,2 0,0 1,2 2,1-1,1 2,2 0,0 3,6-14,1-1,1 2,0-1,2 1,0-1,1 1,0 0,2 0,0 0,2 0,0 0,0-1,2 1,1-1,0 0,1 0,7 13,-3-15,1-1,1-1,1 1,0-2,1 0,0-1,1 0,1-1,-1-1,2 0,-1-1,1-1,1 0,-1-2,1 0,0-1,1 0,-1-2,1 0,0-1,12-1,-6-2,0 0,0-2,0-1,0-1,0-1,-1-2,0 0,-1-1,0-2,0 0,-1-1,-1-1,0-1,0-2,-2 1,0-2,15-18,-5 11,-4 6</inkml:trace>
  <inkml:trace contextRef="#ctx0" brushRef="#br0" timeOffset="882.736">2547 658,'-31'6,"9"-4,0 1,1 1,-1 2,1 0,0 1,0 1,0 0,1 2,1 1,0 0,0 1,-10 10,25-17,0 1,1-1,0 0,0 1,0 0,1-1,0 1,0 0,0 0,1 1,0-1,0 0,0 0,1 1,0-1,0 0,1 1,0-1,0 0,0 0,1 0,0 0,0 0,0 0,1 0,0-1,0 1,0-1,1 0,0 0,0 0,0 0,1-1,-1 0,1 0,0 0,0 0,1-1,-1 0,1 0,-1 0,1-1,0 1,0-2,6 2,6 1,0 0,1-1,-1-1,1-1,0-1,-1-1,1 0,0-1,-1-1,0-1,0-1,0 0,0-1,-1-1,1-1,-2 0,1-2,-2 1,1-2,-1 0,-1-1,0 0,0-1,-1-1,-1 0,-1-1,10-15,13-11,-2-3,-2 0,-2-2,-2-1,-2-1,-3-1,7-25,-20 54,-1 0,-1 0,-1 0,-1-1,-1 1,0-1,-2 0,0 0,-2 0,0 0,-1 0,-2 0,0 0,-1 1,-7-20,9 35,0 0,0 0,-1 0,1 0,-1 0,0 1,-1 0,1 0,-1 0,0 0,0 1,0-1,0 1,-1 1,1-1,-1 1,0 0,1 0,-1 0,0 1,0 0,0 0,0 1,0 0,0 0,-7 1,1 0,0 1,0 0,0 1,0 0,1 1,-1 0,1 1,0 0,0 1,1 0,-1 1,1 0,1 1,-9 10,0 1,2 1,1 1,0 0,1 1,2 0,0 1,1 1,2 0,0 0,2 1,0 0,2 0,1 0,1 1,1 0,1-1,1 1,1 0,4 17,0-18,1 0,1 0,1-1,2 0,0-1,1 0,2-1,0 0,1 0,1-2,1 0,1 0,1-2,0 0,1-1,1-1,1-1,0-1,1-1,0 0,1-2,1 0,4 0,1 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3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0 665,'94'-146,"6"4,6 5,17-8,-54 68,-69 77,-1 0,1 1,0-1,0 0,0 1,-1-1,1 0,0 1,0-1,0 0,0 1,0-1,0 0,0 1,0-1,0 0,0 1,0-1,0 1,0-1,0 0,0 1,0-1,0 0,0 1,1-1,-1 0,0 1,0-1,0 0,1 1,-1-1,0 0,0 0,1 1,-1-1,0 0,1 0,-1 0,0 1,1-1,-1 0,0 0,1 0,-1 0,0 0,1 0,-1 1,0-1,1 0,-1 0,0 0,1 0,-1 0,1-1,-1 1,0 0,1 0,-1 0,0 0,1 0,-1 0,0-1,-10 37,9-34,-14 40,6-23,1 0,1 1,0 0,1 1,2-1,0 1,1 0,1 0,1 0,1 1,1-1,0 0,5 15,-5-31,0-1,1 1,0-1,0 1,0-1,1 0,0 0,-1 0,1-1,1 1,-1-1,0 1,1-1,0 0,-1-1,1 1,0 0,1-1,-1 0,0 0,1 0,-1-1,1 0,-1 0,1 0,0 0,-1 0,1-1,0 0,0 0,-1 0,1-1,8 0,0-1,0-1,0 0,-1-1,1 0,-1-1,0 0,0-1,-1 0,0-1,2-1,9-13,-1 0,0-2,-2 0,-1-1,-1-1,-1 0,-1-1,-1-1,-2-1,0 0,-2 0,-1-1,1-12,-2-11,-11 34</inkml:trace>
  <inkml:trace contextRef="#ctx0" brushRef="#br0" timeOffset="301.057">1355 16,'-30'26,"1"1,2 1,1 1,1 2,2 0,1 2,1 0,-1 7,20-37,-1 1,1 0,0 0,0 1,1-1,-1 0,1 1,0-1,0 0,0 1,1 0,-1-1,1 1,0-1,1 1,-1-1,1 1,0-1,0 1,0-1,0 0,1 1,0-1,0 0,0 0,1 0,-1 0,1-1,0 1,0-1,0 1,1 0,2-1,-1 1,1-1,0 0,0 0,0-1,0 0,0 0,1 0,-1-1,0 0,1 0,-1-1,1 1,0-1,-1-1,1 1,-1-1,1-1,-1 1,0-1,0 0,1 0,-1-1,0 0,-1 0,1 0,-1-1,1 1,-1-2,0 1,0 0,-1-1,1 0,-1 0,0 0,3-6,-2 3,1 0,-1 0,0-1,-1 1,0-1,0 0,-1-1,0 1,-1-1,0 1,0-1,-1 1,-1-1,1 0,-1 0,-1 0,0 1,0-1,-1 0,0 1,-1 0,0-1,-1 1,0 0,0 0,-1 1,0-1,0 1,-1 0,-5-6,-13-9,1 5</inkml:trace>
  <inkml:trace contextRef="#ctx0" brushRef="#br0" timeOffset="776.114">1806 129,'-6'6,"1"1,0 0,1 0,-1 0,1 0,0 0,1 1,0 0,0 0,1 0,0 0,0 0,1 0,0 1,0-1,1 0,0 1,1-1,0 0,0 1,1 2,3-7,-1-1,0 0,1 0,0 0,0-1,0 0,0 1,0-2,0 1,0-1,1 0,-1 0,1 0,-1-1,0 1,1-2,-1 1,1 0,-1-1,1 0,-1 0,0-1,0 0,0 1,0-2,0 1,0-1,0 1,4-4,197-154,-205 160,0-1,-1 1,1 0,0-1,-1 1,1 0,0-1,0 1,-1 0,1 0,0 0,0-1,0 1,-1 0,1 0,0 0,0 0,-1 1,1-1,0 0,0 0,0 0,-1 1,1-1,0 0,-1 1,1-1,0 0,-1 1,1-1,0 1,-1-1,1 1,-1-1,1 1,-1 0,1-1,-1 1,1 0,-1-1,0 1,1 0,-1 0,0-1,0 1,1 0,-1 0,0-1,0 1,0 0,0 0,0 0,0-1,0 2,-2 53,1-42,0-9,0 0,0 0,1 1,-1-1,1 0,0 1,0-1,1 0,-1 1,1-1,0 0,0 0,1 0,-1 0,1 0,0 0,0 0,0 0,0 0,1-1,-1 1,1-1,0 0,0 0,0 0,1 0,-1 0,1-1,-1 0,1 1,2 0,2-1,0-1,0 0,0 0,0-1,0 1,1-2,-1 1,0-1,0-1,0 1,0-1,-1-1,1 1,-1-1,1-1,-1 1,0-1,0-1,0 1,-1-1,4-4,8-7,-1-1,0-1,-1-1,-2 0,0-1,7-12,-11 14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189 585,'7'11,"1"0,1 0,0-1,0 0,1-1,0 0,1-1,-1 0,2 0,-1-1,1-1,0 0,1-1,-1 0,1 0,0-2,0 0,1 0,-1-1,0 0,1-2,-1 1,1-2,-1 0,1 0,-1-1,0-1,0 0,0-1,0 0,0-1,-1-1,0 0,3-2,16-14,-2-2,0-1,-1-1,-1-1,-2-1,-1-2,-1 0,-2-2,-1 0,11-25,-17 29,-1 1,-2-1,0-1,-2 0,-2-1,0 0,-2 0,0-10,-4 37,-1 1,1-1,-1 1,1-1,-1 1,0-1,0 0,0 1,0-1,0 1,0-1,-1 1,0-1,1 1,-1-1,0 1,0 0,0-1,0 1,-1 0,1 0,-1 0,1 0,-1 0,0 0,1 0,-1 0,0 1,0-1,-1 1,1-1,0 1,0 0,-1 0,1 0,0 0,-1 0,1 1,-1-1,1 1,-1 0,0-1,1 1,-1 0,1 0,-1 1,1-1,-1 1,1-1,-1 1,1 0,-1 0,-1 0,-8 9,1 0,0 1,0 0,1 0,1 1,0 1,0 0,1 0,1 0,0 1,-2 9,8-21,-45 101,5 2,4 1,5 2,5 2,5 0,3 11,-76 447,90-546,0-1,-1 0,-2 0,0-1,-1 0,-1-1,-1 1,0-2,-2 0,0 0,-1-1,-1-1,0 0,-1-1,-14 10,20-19,0 0,0-1,0 0,-1-1,0 0,1 0,-1-1,-1-1,1 0,0 0,-1-1,-1-1,8 0,-1 0,1 0,0 0,-1-1,1 0,0 0,-1-1,1 0,0 1,0-2,0 1,0 0,1-1,-1 0,1 0,0-1,-1 1,1-1,1 0,-1 0,1 0,-1 0,1-1,0 1,1-1,-1 0,1 0,0-1,0 1,0-1,1 1,-1-1,2 0,-1 1,0-1,1 0,0 0,1 1,-1-1,1 0,0 0,1 1,-1-1,1 1,0-1,0 1,1 0,0 0,0 0,0 0,0 0,1 1,-1 0,1-1,5-2,-3 1,1 0,0 0,0 1,1 0,0 1,0-1,0 1,0 1,0 0,1 0,0 1,-1 0,1 0,0 1,0 0,0 0,0 1,2 1,19 5,0 1,-1 2,0 1,-1 1,0 1,-1 2,0 1,2 3,87 42,-80-45,1-1,0-2,1-1,0-2,0-2,1-1,18-1,-50-5,-1 0,1 0,0-1,-1 0,1 0,-1 0,1-1,-1 0,0 0,0-1,0 0,0 0,0 0,-1-1,1 0,-1 0,0 0,0-1,0 0,-1 0,0 0,3-3,6-10</inkml:trace>
  <inkml:trace contextRef="#ctx0" brushRef="#br0" timeOffset="646.184">1402 1489,'21'8,"-1"0,1-1,0-1,1-1,-1-1,1-1,0-1,0-1,0-1,0-1,0-1,0 0,-1-2,1-1,-1 0,0-1,16-8,-30 9,-1 1,1-1,-1-1,0 1,0-1,-1 0,0-1,0 1,0-1,-1 0,0 0,0 0,-1-1,0 0,0 1,0-4,-2 8,0-1,0 0,0 0,-1 1,0-1,0 0,0 0,0 0,0 1,-1-1,0 0,0 0,0 1,0-1,0 0,-1 1,1-1,-1 1,0 0,0 0,-1 0,1 0,-1 0,1 0,-1 0,0 1,0-1,0 1,0 0,0 0,-1 0,1 0,-1 1,-3-2,0 1,-2-1,1 2,0-1,0 1,-1 0,1 0,0 1,-1 1,1-1,0 1,-1 1,1-1,0 1,0 1,0 0,0 0,1 0,-1 1,1 0,0 1,0-1,-4 4,-8 8,-1 0,2 1,0 1,2 1,0 1,-14 20,20-24,0-1,1 2,0-1,1 1,1 0,1 1,1 0,0 1,3-13,1 0,0 0,1 0,-1 1,1-1,1 0,-1 0,1 1,0-1,0 0,1 0,0 0,0 0,0 0,1 0,0-1,0 1,0-1,1 0,0 0,0 0,0 0,0-1,1 0,1 1,10 4,-1-1,2-1,-1 0,1-1,0-1,1 0,-1-2,1 0,-1-1,1-1,0 0,0-1,0-1,0-1,-1-1,1 0,-1-1,11-4,29-11,-1-2,-1-3,-1-2,-1-3,-1-1,-2-3,28-25,-21 12,-1-3,-3-2,-2-2,21-31,-47 55,-2 0,-1-1,-2-2,0 0,-2-1,-2 0,-1-2,-2 0,-1 0,-2-1,-1 0,-2-1,-1 0,-3 0,0-21,-2 53,0 1,-1 0,1 0,-1-1,0 1,-1 0,1-1,-1 1,0 0,0-1,0 1,0 0,-1 0,1 0,-1 0,0 0,-1 1,1-1,-1 0,1 1,-1 0,0 0,0 0,0 0,-1 0,1 0,-1 1,0 0,1 0,-1 0,0 0,0 0,0 1,-1 0,1 0,0 0,0 0,-2 0,-1 2,0 1,0-1,1 1,-1 0,1 0,-1 1,1 0,0 0,0 1,0 0,0 0,1 0,-1 1,1-1,0 1,1 0,-1 1,1-1,0 1,0 0,1 0,-1 3,-54 145,51-107,2-1,2 1,2 0,2-1,3 1,1 0,2-1,2 0,2-1,15 39,-10-43,1 0,2-1,2-1,1-1,20 24,-5-24,-36-38,0 1,0 0,0-1,0 1,0-1,0 1,0-1,0 0,0 1,0-1,0 0,0 0,0 1,0-1,0 0,0 0,0 0,0 0,0-1,0 1,0 0,0 0,0-1,0 1,0 0,0-1,0 1,0-1,0 1,0-1,0 0,-1 1,1-1,0 0,0 0,-1 1,1-1,0 0,-1 0,1 0,-1 0,1 0,-1 0,1 0,-1 0,0 0,0 0,6-20,-3 0</inkml:trace>
  <inkml:trace contextRef="#ctx0" brushRef="#br0" timeOffset="896.349">2221 1038,'43'0,"43"0,17 0,0 0,-8 0,-5 0,-14 0,-10 0,-6 0,-9 0,-4 4,-4 2,-5 0,-9-1</inkml:trace>
  <inkml:trace contextRef="#ctx0" brushRef="#br0" timeOffset="1151.427">3548 1094,'-18'6,"-18"4,0 2,1 1,1 2,0 2,1 1,1 1,0 2,30-20,-1 0,1 0,0 1,0-1,0 0,0 1,0 0,0-1,0 1,0 0,1 0,-1 0,1 0,-1 0,1 0,0 0,0 1,0-1,0 0,0 1,0-1,1 1,-1-1,1 1,0-1,0 1,0-1,0 1,0-1,0 1,1-1,-1 1,1-1,0 0,0 1,-1-1,2 0,-1 1,0-1,0 0,1 0,-1 0,148 73,-144-72,0-1,0 1,0 0,-1 1,1-1,-1 1,0 0,0 0,0 0,-1 0,1 1,-1-1,0 1,0 0,-1 0,1 0,-1 1,-1-1,1 0,0 1,-1-1,0 1,-1-1,1 1,-1 0,0-1,-1 1,1 0,-1-1,0 1,0-1,-1 1,0-1,0 0,0 0,0 1,-1-2,0 1,-2 3,-8 2,0-1,0-1,-1 0,0-1,0 0,-1-2,1 1,-2-2,1 0,0 0,-1-2,1 0,-1 0,0-2,0 0,-3-1,-5 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0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226 128,'-16'29,"-64"462,45-187,30-205,10-93,1-6</inkml:trace>
  <inkml:trace contextRef="#ctx0" brushRef="#br0" timeOffset="316.31">0 128,'54'-23,"0"3,2 2,0 2,1 3,50-5,-75 11,1 2,-1 1,1 2,0 1,0 1,-1 2,1 2,0 0,14 6,-41-8,0 0,0 0,0 0,-1 1,1 0,-1 0,1 1,-1-1,0 1,-1 0,1 1,-1-1,1 1,-1 0,-1 0,1 0,-1 0,0 1,0-1,0 1,-1 0,0 0,0 0,-1 0,1 0,-1 0,-1 1,1-1,-1 0,0 1,0-1,-1 0,-1 5,-3 7,-1 0,-1 0,0-1,-2 1,0-2,-1 1,0-1,-1-1,-1 0,-1-1,0 0,-1-1,0 0,-1-1,0-1,-9 5,-25 18,-1-2,-1-3,-2-2,-31 10,-38 1,110-37,7-3</inkml:trace>
  <inkml:trace contextRef="#ctx0" brushRef="#br0" timeOffset="1088.553">819 834,'32'-3,"0"-2,-1-1,0-2,0-1,-1-1,0-2,-1-1,0-1,12-10,-37 23,-1-1,0 0,1 0,-1 0,0 0,0 0,0-1,0 1,-1-1,1 0,-1 0,0 0,0 0,0-1,0 1,0 0,-1-1,1 1,-1-1,0 0,0 1,0-1,-1 0,1 0,-1 1,0-1,0 0,0 0,-1 0,1 1,-1-1,0 0,0 1,0-1,-1 0,1 1,-1 0,0-1,0 1,0 0,0 0,0 0,-1 0,0 0,0 0,-3-2,0 1,-1 0,1 0,-1 0,0 1,0 0,-1 0,1 1,0 0,-1 0,0 1,1 0,-1 0,0 1,1 0,-1 0,0 1,0-1,-6 3,-3 1,0 0,0 1,0 1,0 0,1 1,0 1,1 0,-4 4,4-1,0 0,0 1,1 0,1 1,0 1,1 0,1 1,0 0,1 1,0 0,1 0,-5 16,12-26,0 0,0 0,1 0,0 0,0 0,1 0,-1 0,1 0,1 1,-1-1,1 0,0 0,1 0,-1 0,1 0,0 0,1 0,-1-1,1 1,0-1,1 0,-1 0,1 0,0 0,0 0,0-1,1 0,0 0,0 0,0-1,0 1,0-1,1 0,0-1,-1 1,1-1,4 1,21 5,1-1,-1-1,1-2,1-1,-1-2,0-1,0-1,1-2,-1-1,-1-2,1-1,-1-1,0-2,-1-1,0-1,21-12,-29 13,0-1,-1 0,0-2,-1 0,-1-1,0-1,-1-1,-1-1,0 0,-2-1,0-1,-1 0,-1-1,-1-1,-1 0,0 0,3-16,-13 35,0 0,0 1,-1-1,1 0,-1 1,1-1,-1 0,0 0,0 1,0-1,-1 0,1 0,-1 1,1-1,-1 1,0-1,0 0,0 1,-1-1,1 1,0 0,-1-1,1 1,-1 0,0 0,0 0,0 0,0 0,0 1,0-1,-1 1,1-1,0 1,-1 0,1 0,-1 0,0 0,1 0,-1 0,0 1,1-1,-1 1,0 0,0 0,1 0,-2 0,-13 0,0 0,0 2,0 0,0 0,0 2,0 0,1 1,-1 0,2 2,-1 0,0 0,-12 10,25-16,0 0,0 0,0 1,0-1,0 1,0-1,1 1,-1 0,0 1,1-1,0 0,-1 1,1-1,0 1,0-1,1 1,-1 0,0 0,1 0,0 0,0 0,0 0,0 1,0-1,0 0,1 0,0 1,0-1,0 0,0 1,0-1,0 0,1 0,0 1,0-1,0 0,0 0,0 0,0 0,1 0,0 0,0 1,8 3,1 0,0 0,0-1,1-1,-1 0,1 0,0-1,1-1,-1 0,1 0,-1-2,1 1,10-1,26 5,-9 0,73 21,-109-26,0 1,-1 1,1-1,-1 0,1 1,-1 0,0 0,0 0,0 0,0 0,-1 0,1 1,-1 0,0-1,0 1,0 0,-1 0,1 0,-1 0,0 0,0 0,-1 0,1 1,-1-1,0 4,-26 77,11-52,6-10</inkml:trace>
  <inkml:trace contextRef="#ctx0" brushRef="#br0" timeOffset="1422.001">2428 524,'-74'35,"1"3,2 3,-13 14,71-47,0 2,1 0,0 1,1 0,0 0,1 1,-9 13,16-22,1 1,0-1,0 1,0 0,1-1,-1 1,1 0,0 0,0 0,0 0,0 0,1 0,0 0,0 1,0-1,0 0,0 0,1 0,0 0,0 0,0 0,0 0,1 0,0 0,0-1,0 1,0-1,0 1,0-1,1 0,2 3,8 4,0-1,0 0,0-1,1-1,1 0,-1-1,1 0,0-2,0 1,1-2,-1 0,10 0,-24-3,8 3,0-1,1-1,-1 1,0-2,1 1,-1-1,1-1,-1 1,1-2,-1 1,0-1,0-1,0 0,0 0,5-3,6-6</inkml:trace>
  <inkml:trace contextRef="#ctx0" brushRef="#br0" timeOffset="2099.906">2709 637,'-14'30,"1"0,1 1,1 0,2 1,2 0,-2 12,8-39,0-1,0 1,0 0,1-1,0 1,-1 0,2 0,-1-1,0 1,1 0,0 0,0-1,1 1,-1-1,1 1,0-1,0 0,0 0,1 0,-1 0,1 0,0 0,0-1,1 1,-1-1,1 0,0 0,-1 0,1 0,0-1,1 0,-1 0,0 0,1 0,-1 0,1-1,-1 0,1 0,0 0,0-1,-1 0,1 0,0 0,0 0,-1-1,5 0,13-9,1-1,-1-1,-1 0,0-2,-1 0,0-2,-2 0,1-1,-2-1,-1-1,0 0,-1-1,-1 0,-1-2,-1 1,0-4,76-101,-88 127,0-1,0 1,0-1,-1 1,1-1,0 0,0 1,0-1,0 1,0-1,0 1,0-1,0 1,1-1,-1 0,0 1,0-1,0 1,0-1,0 1,1-1,-1 0,0 1,0-1,1 0,-1 1,0-1,1 0,-1 1,0-1,1 0,-1 0,1 1,-1-1,0 0,1 0,-1 0,1 1,-1-1,1 0,-1 0,0 0,1 0,-1 0,1 0,-1 0,1 0,-1 0,1 0,-1 0,0 0,1-1,-1 1,1 0,-1 0,1 0,-1-1,0 1,1 0,-1 0,0-1,1 1,-1 0,0-1,1 1,-1 0,0-1,0 1,1-1,9 49,-9-41,74 250,-62-219,-3 2,-1-1,-2 1,-2 0,-1 1,-1-25,-1-1,-1 1,-1 0,0 0,-1-1,0 1,-2 0,0-1,0 1,-1-1,-1 0,-1 0,0-1,-1 0,0 0,-2 0,1-1,-1 0,-1-1,0 0,-1 0,-10 7,11-12,1-1,-1 0,-1-1,1 0,-1-1,0 0,0 0,0-1,-1-1,1 0,-1 0,1-1,-1-1,1 0,-1 0,0-2,1 1,-1-1,1-1,-8-2,14 1,0 1,1-1,-1 0,1 0,0 0,0 0,0-1,0 0,1 0,0 0,0 0,0 0,1-1,0 1,0-1,0 0,1 0,0 1,0-1,0 0,0 0,1 0,0 0,1 0,-1 0,1 0,0 0,1 1,-1-1,1 0,0 1,1-1,-1 1,1 0,0 0,4-5,17-27,2 1,2 1,1 2,1 0,2 2,2 2,23-16,-30 25,1 1,1 1,1 1,0 2,1 1,1 2,0 0,1 3,0 1,0 1,0 1,9 2,-13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6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0,'-68'41,"1"2,3 4,-18 18,69-56,0 0,1 1,1 0,0 1,0 0,1 1,0 0,1 1,0 0,2 0,-1 1,1 0,1 0,1 0,0 1,1 0,-2 8,6-19,0-1,1 1,-1-1,1 0,-1 1,1-1,0 0,0 1,0-1,1 0,-1 0,1 0,0 0,0 0,0-1,0 1,0 0,1-1,-1 0,1 1,-1-1,1 0,0 0,0-1,0 1,0 0,0-1,0 0,1 0,-1 0,0 0,1 0,0-1,5 2,0-1,0-1,0 1,0-1,0-1,0 0,0 0,0-1,-1 0,1 0,0-1,2-2,14-9,-1-2,0 0,-1-2,-1 0,-1-2,-1 0,0-2,-2 0,16-24,-12 19,53-91,-55 83,-32 95,6-47,1 0,0 0,1 1,1 0,0 0,1-1,1 2,0-1,1 0,0 0,1 0,1 0,0 0,1 0,0-1,1 1,4 8,-5-19,1 1,0-1,-1 0,1 0,1 0,-1-1,0 0,1 1,-1-1,1-1,-1 1,1-1,0 0,0 0,0 0,0 0,0-1,-1 0,1 0,0-1,0 1,0-1,0 0,0 0,-1-1,1 1,0-1,-1 0,1 0,-1-1,0 1,0-1,0 0,0 0,0 0,-1-1,16-13,0 0,-2-2,-1 0,0-1,-1 0,-1-2,-1 1,-1-2,-1 1,-1-2,1-4,0 3,-11 25,1 0,-1 0,0 0,0 0,0 0,1 1,-1-1,0 0,0 0,0 0,1 0,-1 0,0 0,0 0,0 0,1 0,-1 0,0 0,0 0,0-1,1 1,-1 0,-9 37,4-21,0 1,1 0,2 0,-1 0,2 0,0 1,1-1,1 0,3 16,-1-21,0 0,1 0,1-1,0 1,0-1,1 0,1-1,7 10,-11-16,-1 0,2 0,-1 0,0 0,1-1,0 1,-1-1,1 0,1-1,-1 1,0-1,1 1,-1-1,1-1,-1 1,1-1,0 1,0-1,0-1,0 1,0-1,0 0,2 0,1-4,0 0,0-1,0 0,-1 0,0 0,0-1,0-1,-1 1,0-1,0 0,-1 0,0-1,0 1,0-1,-1 0,-1 0,1-1,-1 1,-1-1,1-2,6-9,106-281,-115 301,0 0,0 1,0-1,1 0,-1 1,0-1,0 0,1 1,-1-1,0 0,1 0,-1 1,0-1,1 0,-1 0,0 0,1 1,-1-1,0 0,1 0,-1 0,1 0,-1 0,0 0,1 0,-1 0,1 0,-1 0,0 0,1 0,-1 0,1 0,-1 0,0 0,1-1,-1 1,0 0,1 0,-1 0,0-1,1 1,-1 0,0 0,1-1,-1 1,0 0,0-1,1 1,-1 0,0-1,0 1,0 0,1-1,-1 1,0-1,0 1,0 0,0-1,0 1,3 38,-3-34,24 264,40 65,-23-48,-37-268,-2 1,0-1,-1 1,-1 0,0 0,-1-1,-1 1,-1 0,-1-1,0 0,-1 0,-1 0,-1 0,0-1,-1 0,-1-1,0 0,-1 0,-1-1,0 0,-1 0,0-2,-10 9,11-14,0 0,0-1,0 0,-1 0,0-1,0-1,0 0,0-1,-1 0,1-1,-1 0,0-1,0 0,0-1,-3-1,11 0,1 0,0 0,-1 0,1-1,-1 1,1-1,0 0,0 0,0-1,0 1,1-1,-1 0,1 0,-1 0,1-1,0 1,0-1,1 1,-1-1,1 0,-1 0,1 0,1 0,-1-1,0 1,1 0,0-1,0-1,-2-6,1 0,1 0,-1 0,2 0,0 0,0 0,1-1,1 1,0 0,2-3,11-25,2 1,2 0,1 1,2 2,2 0,1 1,1 2,2 1,2 0,2 2,2-5,1 2,2 2,1 1,2 2,1 2,22-10,-38 24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2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1,'-7'27,"1"0,2 1,1-1,0 1,3 16,-2-5,-12 337,0-197,10 140,0-315,-2-9</inkml:trace>
  <inkml:trace contextRef="#ctx0" brushRef="#br0" timeOffset="565.448">1 622,'54'-7,"-1"-2,0-2,-1-3,0-2,-1-2,-1-2,-1-3,-1-1,44-31,115-118,-97 56,-109 117,-1-1,1 1,-1-1,1 1,-1-1,1 1,-1-1,1 1,-1 0,1-1,-1 1,1 0,0 0,-1-1,1 1,0 0,-1 0,1 0,0 0,-1-1,1 1,0 0,-1 0,1 1,0-1,0 0,-1 0,1 0,0 0,-1 1,1-1,-1 0,1 0,0 1,-1-1,1 1,-1-1,1 0,-1 1,1-1,-1 1,1-1,-1 1,1 0,-1-1,0 1,1-1,-1 1,0 0,0-1,1 1,-1 0,0-1,0 1,0 0,0 0,5 43,-5-42,-23 185,15 180,20-279,-11-86,0 1,0-1,0 0,0 0,1 0,-1 0,1 0,-1 0,1 0,0 0,-1-1,1 1,0-1,0 1,0-1,0 0,1 1,-1-1,0 0,0-1,1 1,-1 0,1-1,-1 1,0-1,1 0,-1 0,1 0,-1 0,1 0,-1 0,1-1,-1 1,1-1,14-5,1 0,-1-2,-1 0,1 0,-1-2,-1 0,0-1,4-4,0 1,-2 0,37-19,-53 33,1 0,-1 0,1 0,-1 0,1 0,-1 0,1 0,-1 0,1 1,-1-1,0 1,1-1,-1 1,1-1,-1 1,0 0,1 0,-1-1,0 1,0 0,0 0,0 0,0 1,0-1,0 0,0 0,0 0,0 1,-1-1,1 0,-1 1,1-1,-1 1,1-1,-1 1,0-1,1 1,-1-1,0 1,8 81,-9-74,1 1,0-1,1 1,0-1,0 0,1 1,0-1,1 0,0 0,0-1,2 4,-3-10,-1 0,1 0,-1 0,1 0,-1 0,1 0,0 0,0 0,0-1,0 1,1-1,-1 0,0 1,0-1,1 0,-1 0,1-1,-1 1,1 0,-1-1,1 0,-1 1,1-1,0 0,13-3</inkml:trace>
  <inkml:trace contextRef="#ctx0" brushRef="#br0" timeOffset="899.584">1637 903,'25'-14,"0"-1,-2-2,0 0,-1-1,0-1,-2-2,0 0,11-16,-29 35,0-1,1 1,-1-1,0 0,0 1,-1-1,1 0,-1 0,1 0,-1 0,0 0,0 0,0-1,-1 1,1 0,-1 0,0-1,1 1,-2 0,1-1,0 1,-1 0,1-1,-1 1,0 0,0 0,0 0,0 0,-1 0,0 0,1 0,-1 0,0 1,0-1,0 0,-1 1,1 0,0 0,-1-1,0 1,1 1,-1-1,0 0,0 1,0-1,0 1,-1 0,-6 1,1 0,-1 0,0 1,1 1,-1-1,0 1,1 1,0 0,0 0,0 1,0 0,0 1,1 0,0 0,0 1,0 0,-2 2,1 0,0 1,0-1,1 1,0 1,1 0,-1 0,2 0,0 1,0 0,1 0,0 1,1-1,0 1,1 0,0 0,1 0,1 0,0 1,0-1,1 0,1 1,0-1,0 0,2 0,-1 0,2 0,-1 0,2 0,-1-1,2 0,4 9,-2-12,1 0,0 0,1-1,-1 0,1 0,1-1,-1 0,1-1,0-1,0 1,0-2,1 1,0-2,-1 0,1 0,0-1,0 0,0-1,2 0,11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6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1043,'65'271,"-53"-180,-4 2,-4-1,-6 61,1-123,2-24,-1 1,0-1,0 1,-1-1,1 1,-1-1,-1 1,1-1,-1 0,0 0,-1 0,0 0,0 0,0 0,0-1,-1 1,0-1,0 0,2-5,0 0,0 0,0-1,0 1,0-1,0 1,0-1,0 0,0 0,0 0,0 0,1 0,-1 0,0 0,1 0,-1-1,1 1,0-1,-1 1,1-1,0 0,0 1,0-1,0 0,0 0,0 0,0 0,1 0,-1 0,1 0,0 0,-1 0,1 0,0 0,0 0,0 0,1-2,-2-26,2 0,1-1,1 1,1 0,2 1,2-1,0 1,2 0,1 1,1 0,1 1,4-2,-13 19,26-54,2 2,3 1,2 2,3 2,3 1,2 3,2 1,23-17,-60 59,0 1,0-1,2 2,-1-1,1 2,0 0,0 0,1 1,0 0,0 1,0 1,1 0,-1 1,1 0,0 1,0 1,3 0,-14 1,0 1,0 0,0-1,-1 1,1 0,0 1,-1-1,1 0,-1 1,1-1,-1 1,0 0,1 0,-1 0,0 0,0 0,0 1,-1-1,1 0,-1 1,1-1,-1 1,0 0,0 0,0-1,0 1,0 0,-1 0,1 0,-1 0,0 0,0 0,-7 99,-1-75,-1 0,-1 0,-2-1,0-1,-2 0,-1-1,-1 0,0-1,-2-1,-1-1,-1 0,0-2,-14 10,16-14,-1-1,0 0,-2-2,1 0,-1-1,-1-1,0-1,0-1,-22 5,42-12,1 0,-1 0,0 0,1-1,-1 1,0-1,0 1,0-1,0 1,0-1,1 0,-1 0,0 0,0 0,0 0,0 0,0-1,0 1,0-1,1 1,-1-1,0 0,0 1,1-1,-1 0,0 0,1 0,-1-1,1 1,-1 0,1-1,0 1,0 0,-1-1,1 1,0-1,0 0,0 1,1-1,-2-2,8-8</inkml:trace>
  <inkml:trace contextRef="#ctx0" brushRef="#br0" timeOffset="1086.361">1525 902,'-48'5,"-1"2,2 2,-1 2,1 2,1 3,1 1,0 2,1 2,1 2,0 3,-53 68,93-90,0 0,0 1,0-1,1 1,0-1,0 1,0 0,1 0,0 0,0 0,0 0,0 0,1 1,-1-1,2 0,-1 0,0 0,1 0,0 0,0 1,1-2,-1 1,1 0,1 2,2-2,0 1,0-1,1 0,0 0,0-1,0 0,1 0,-1 0,1-1,0 0,0 0,0-1,0 0,0 0,1-1,-1 0,0 0,1 0,-1-1,1 0,-1-1,2 0,18-4,-1-1,0-1,-1-1,1-1,-2-2,1 0,-1-2,-1 0,0-2,-1 0,-1-2,-1 0,0-1,-1-1,-1-1,-1-1,0 0,10-21,-23 37,38-30,-41 36,0 0,0 0,0 0,-1 1,1-1,0 0,0 1,-1-1,1 0,-1 1,1-1,-1 1,0-1,0 1,1-1,-1 1,0-1,0 1,-1-1,1 1,0-1,0 1,-1-1,1 1,-1-1,1 0,-1 1,0 0,0 3,-19 171,21-171,0 0,0 0,0 0,1 0,0-1,0 1,0 0,0-1,1 0,0 1,-1-1,2 0,-1 0,0-1,1 1,0-1,0 0,0 0,0 0,0 0,0 0,1-1,0 0,-1 0,1-1,3 2,2 0,0 0,0-1,0 0,0 0,1-1,-1-1,0 0,1 0,-1-1,0 0,0-1,7-1,11-10,0-1,-1-2,-1 0,-1-2,0 0,-2-2,0 0,-1-2,-1-1,-1 0,-1-2,-1 0,-1-1,4-10,-11 21,0 0,0-1,-2 0,0 0,-1-1,0 0,-1 0,-1-1,-1 1,-1-1,0 0,-2-1,1-5,-2 22,0 0,0 0,0 0,-1 0,1 0,0-1,-1 1,1 0,-1 0,0 0,0 1,0-1,0 0,0 0,0 0,0 1,-1-1,1 0,0 1,-1-1,0 1,1 0,-1-1,0 1,1 0,-1 0,0 0,0 0,0 1,0-1,0 0,0 1,0-1,0 1,0 0,-1 0,1 0,-1 0,-3 0,0 1,1 0,-1 0,0 1,1-1,-1 1,1 1,-1-1,1 1,0 0,0 0,0 0,-3 3,3-3,1 1,-1 0,1-1,-1 1,1 1,0-1,1 1,-1-1,1 1,0 0,0 0,0 0,1 1,0-1,0 1,0-1,1 1,0 0,0 0,0-1,1 1,-1 0,1 0,1 0,-1 0,1-1,0 1,1 0,-1 0,1-1,0 1,1-1,-1 0,1 0,0 0,3 4,7 4,1 0,1-2,0 0,1 0,0-1,0-1,1-1,4 1,73 43,-90-48,0 0,0 0,0 0,-1 0,0 1,1 0,-2-1,1 1,0 0,-1 0,0 1,0-1,-1 0,1 1,-1-1,-1 1,1-1,-1 1,1 0,-2-1,1 1,-1-1,1 1,-2 3,7 73,-4-80,0 1,0-1,0 0,0-1,0 1,1 0,-1 0,1 0,-1-1,1 1,0-1,-1 1,1-1,0 0,0 1,0-1,0 0,0 0,0-1,0 1,0 0,0-1,1 1,-1-1,0 0,0 0,1 1,-1-1,0-1,0 1,1 0,-1-1,0 1,0-1,0 1,0-1,1 0,-1 0,1-1,80-46,-52 19,-2-2,0 0,-3-2,-1-1,-1-1,-2-1,-1-1,-2-1,-2 0,-1-2,8-33,47-107,-51 144,-2-2,-2 0,-1-1,-3-1,-1 0,-1 0,-3-1,-1 0,-2-1,-2 1,-2-1,-1 1,-3-10,3 47,1-1,-1 1,1 0,-1 0,0 0,-1 0,1 0,-1 1,1-1,-1 0,0 1,-1-1,1 1,0-1,-1 1,0 0,0 0,0 1,0-1,0 0,-1 1,1 0,-1 0,0 0,1 0,-1 1,0-1,0 1,0 0,0 0,0 0,0 1,0-1,0 1,-1 0,1 0,0 1,0-1,0 1,0 0,0 0,0 0,0 1,0-1,1 1,-1 0,0 0,1 0,0 1,-1-1,1 1,-1 1,-8 15,1 2,1-1,1 1,1 0,1 1,1 0,0 0,2 0,1 1,0 0,2-1,1 5,1 367,3-322,3-2,4 1,3-1,2-1,4-1,2 0,4-2,12 21,-11-35,-27-52,0 0,0 0,1 0,-1-1,0 1,0 0,0 0,0 0,1 0,-1-1,0 1,0 0,1 0,-1 0,0 0,0 0,0 0,1 0,-1 0,0-1,0 1,1 0,-1 0,0 0,0 0,1 0,-1 1,0-1,0 0,1 0,-1 0,0 0,0 0,1 0,-1 0,0 0,0 0,0 1,1-1,-1 0,0 0,0 0,0 0,-5-25,-12-21,7 23</inkml:trace>
  <inkml:trace contextRef="#ctx0" brushRef="#br0" timeOffset="1284.831">2513 704,'38'5,"33"6,13 1,-3-1,-10-2,-13-4,-6 4,-8-1,-5-2,-6-1,-8 3,-4 0,-4-1</inkml:trace>
  <inkml:trace contextRef="#ctx0" brushRef="#br0" timeOffset="1485.533">3473 1043,'0'34,"4"15,8 0,0-8</inkml:trace>
  <inkml:trace contextRef="#ctx0" brushRef="#br0" timeOffset="1722.351">3500 704,'0'0</inkml:trace>
  <inkml:trace contextRef="#ctx0" brushRef="#br0" timeOffset="2220.761">4094 676,'-52'31,"3"3,0 1,3 3,-35 36,-20 50,98-120,1 0,0 0,0 0,0 1,0-1,1 1,0-1,-1 1,2-1,-1 1,1 0,-1-1,1 1,1 0,-1 0,1-1,-1 1,1 0,1-1,-1 1,1-1,0 1,0-1,0 0,0 0,1 0,-1 0,1 0,0-1,0 1,4 2,14 8,0-2,1 0,0-1,1-1,0-2,0 0,1-1,0-2,1 0,-1-2,1 0,2-2,-10 1,10 3,1-2,-1-1,0-1,1-2,-1 0,1-2,-1-1,0-1,-1-2,1 0,-1-2,-1 0,1-2,-2-1,3-3,-8 3</inkml:trace>
  <inkml:trace contextRef="#ctx0" brushRef="#br0" timeOffset="2475.048">4771 26,'-68'429,"58"-362,4-1,2 1,3 0,3 0,3 0,2-1,4 1,13 42,16-18,-30-77</inkml:trace>
  <inkml:trace contextRef="#ctx0" brushRef="#br0" timeOffset="2787.656">5081 1071,'42'5,"1"-2,-1-2,1-2,-1-1,0-2,0-3,4-2,-28 5,0-1,-1-1,0-1,-1 0,0-1,0-1,0-1,-1 0,2-3,-11 9,-1 0,-1-1,1 1,-1-1,1 0,-1 0,-1 0,1-1,-1 1,0-1,0 0,-1 0,1 0,-1 0,-1 0,1 0,-1-1,0 1,0-1,-1 1,0 0,0-1,-1 1,0-1,0 1,0 0,-1-1,-2-2,0 1,0-1,-1 1,0 0,-1 1,1-1,-1 1,-1 0,0 0,0 1,0 0,0 1,-1-1,0 1,0 1,-1-1,1 1,-1 1,0 0,0 0,0 1,0 0,-1 0,1 1,0 0,-1 1,1 0,-1 1,1 0,0 0,-1 1,1 0,0 0,0 1,0 1,1-1,-1 1,-2 2,-2 0,0 1,1 0,0 1,0 0,1 1,0 0,0 1,1 0,1 1,-1 0,2 0,-1 1,2 0,0 0,0 1,1 0,0 0,2 1,-1-1,2 1,0 0,0 0,1 1,1-1,0 0,1 0,1 1,0-1,1 0,1 0,0 0,1 0,0 0,1-1,5 10,1-7,2 0,0 0,1-2,0 1,1-2,1 0,0-1,0 0,1-2,1 0,0 0,0-2,1 0,0-2,0 0,7 1,47 4,-44-9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4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1 932,'193'-232,"-129"179,-62 53,0 1,-1-1,1 1,0-1,-1 1,1 0,-1-1,1 1,-1 0,1 0,-1 0,1 0,-1 0,0 1,0-1,0 0,0 1,0-1,0 1,0-1,0 1,0-1,-1 1,1-1,0 1,-1 0,0-1,1 1,-1 0,0 0,0-1,0 1,0 0,0 0,0-1,0 1,-1 0,1-1,-1 1,1 0,-7 344,5-73,-22-120,24-151,0 0,0 1,0-1,0 1,0-1,-1 0,1 1,-1-1,1 0,-1 0,0 1,0-1,0 0,0 0,0 0,0 0,-1 0,1 0,-1 0,1 0,-1-1,0 1,0-1,1 1,-1-1,0 0,0 1,-1-1,1 0,0 0,0-1,0 1,-1 0,1-1,0 1,-1-1,1 0,-1 0,0 0,-1-4,0-1,1 0,0 0,0 0,1 0,-1 0,1-1,0 1,0 0,1-1,0 0,0 1,0-1,1 0,-1 0,1 1,1-7,-1 4,3-33,1 0,3 0,1 1,2 0,1 1,3 0,1 1,1 0,3 1,6-8,-17 30,8-22,1 1,3 1,0 0,2 2,2 0,1 2,2 1,10-10,-32 35,0 0,0 0,0 0,1 1,0 0,-1 0,1 0,1 1,-1-1,0 2,1-1,0 1,0 0,-1 0,1 1,0-1,0 2,1-1,-1 1,0 0,0 1,0-1,0 1,0 1,0-1,-1 1,1 1,0-1,-1 1,1 0,-1 0,0 1,0 0,5 4,-6-1,0 0,0 0,0 0,-1 1,0-1,-1 1,1 0,-2 0,1 1,-1-1,0 0,-1 1,0 0,0-1,-1 1,0-1,0 1,-1 0,-1-1,1 1,-1-1,0 0,-1 1,0-1,-1 0,1-1,-1 1,-1-1,1 1,-1-1,-1-1,1 1,-7 5,-10 4,-1 0,-1-2,0-1,-1 0,0-2,-1-1,0-1,-1-1,-2-1,-33-4,61-12,6-1</inkml:trace>
  <inkml:trace contextRef="#ctx0" brushRef="#br0" timeOffset="329.371">1383 594,'-38'8,"0"1,1 3,1 0,0 3,0 1,1 1,2 2,-1 2,2 1,1 1,-19 19,43-35,1 1,1-1,0 1,0 0,0 1,1-1,0 1,0 0,1 0,0 0,1 0,0 3,1-8,0 0,1 0,-1 0,1 0,0 0,1 0,-1 0,0 0,1 0,0 0,0 0,0-1,1 1,-1 0,1 0,0-1,0 1,0-1,1 0,-1 1,1-1,-1 0,1-1,0 1,0 0,1-1,-1 0,0 1,2-1,7 2,0 0,0-1,0 0,1-1,-1 0,1-1,0-1,-1 0,1-1,-1 0,1-1,-1 0,1-1,-1 0,0-1,0 0,0-1,-1 0,0-1,0-1,0 0,-1 0,0-1,0 0,-1 0,0-1,-1-1,0 0,0 0,-1 0,0-1,-1 0,0 0,-1-1,0 1,-1-1,0 0,-1 0,0-1,0-5,-1 12,-1 0,1-1,-1 1,-1 0,1 0,-1-1,0 1,0 0,-1 0,0 0,0-1,-1 1,1 0,-1 0,0 0,-1 1,0-1,0 0,0 1,0 0,-1 0,0 0,0 0,0 0,-1 1,1 0,-1 0,-5-3,-12 0</inkml:trace>
  <inkml:trace contextRef="#ctx0" brushRef="#br0" timeOffset="586.196">1694 678,'-15'39,"-9"26,0 8,3-4,5-14</inkml:trace>
  <inkml:trace contextRef="#ctx0" brushRef="#br0" timeOffset="816.919">1580 311,'0'0</inkml:trace>
  <inkml:trace contextRef="#ctx0" brushRef="#br0" timeOffset="1102.085">1891 1017,'111'-295,"-74"238,-36 58,0-1,1 0,-1 0,1 0,-1 1,0-1,0 1,1-1,-1 1,0 0,0-1,0 1,1 0,-1 0,0 0,0 0,0 0,0 0,-1 0,1 0,0 0,0 0,-1 0,1 1,0-1,-1 0,0 1,1-1,-1 0,0 1,1-1,-1 0,0 1,0-1,0 0,0 1,0-1,-1 1,1-1,-1 2,4 6,7 48,-10-50,0 1,1-1,0 1,0-1,0 1,1-1,0 0,0 0,1 0,0 0,0 0,1 0,0-1,0 0,1 1,-1-2,1 1,0 0,1-1,0 0,-1 0,4 1,-4-5,1 1,-1-1,1 0,0-1,-1 1,1-1,0 0,-1 0,1-1,-1 0,1 0,0 0,-1-1,0 1,1-1,-1-1,0 1,0-1,0 0,0 0,-1 0,5-4,89-92,-57 40,-27 43</inkml:trace>
  <inkml:trace contextRef="#ctx0" brushRef="#br0" timeOffset="1397.338">2907 1,'15'70,"-4"0,-2 1,-4 0,-3 1,-3-1,-6 33,2 47,31 48,-13-155,-6-27</inkml:trace>
  <inkml:trace contextRef="#ctx0" brushRef="#br0" timeOffset="1585.388">2654 565,'38'0,"46"0,15 0,-2 0,-11 0,-11 0,-14 0,-7 0,-8 0,-12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0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0,'-29'0,"-4"0,2 5,13 2,8-1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28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391 224,'-8'4,"0"1,0 0,1 1,-1 0,1 0,1 0,-1 1,1 0,0 0,1 1,0-1,0 1,-1 3,-1 0,-17 30,3 1,1 1,3 0,-11 39,16-43,-1-1,-2 0,-2-1,-2 0,-1-2,-20 27,40-61,0 0,0 0,0 0,-1 0,1 0,0 0,-1 0,1 0,-1 0,1 0,-1 0,0 0,1-1,-1 1,0 0,0 0,1-1,-1 1,0 0,0-1,0 1,0-1,0 1,0-1,0 0,0 1,0-1,0 0,0 0,0 0,0 1,0-1,0 0,0 0,0-1,0 1,0 0,0 0,0 0,0-1,0 1,0 0,0-1,0 1,0-1,0 1,0-1,1 0,-1 1,0-1,0 0,1 0,-1 1,0-1,1 0,-1 0,1 0,-1 0,1 0,-1 0,1-12,1 0,0 0,1 0,0 1,1-1,1 0,0 1,0 0,1 0,5-9,176-338,-151 288,4 2,3 2,47-58,-89 124,0 1,1-1,-1 0,1 0,-1 1,1-1,-1 0,1 0,0 1,-1-1,1 1,0-1,0 1,-1-1,1 1,0-1,0 1,0 0,-1-1,1 1,0 0,0 0,0-1,0 1,0 0,0 0,0 0,0 0,-1 0,1 1,0-1,0 0,0 0,0 0,0 1,0-1,-1 0,1 1,0-1,0 1,0-1,-1 1,1 0,0-1,-1 1,1 0,-1-1,1 1,-1 0,1 0,-1-1,1 1,-1 0,1 0,-1 0,0 0,0-1,0 1,1 0,-1 0,0 0,0 0,0 0,0 0,0 0,10 63,1 131,-4-143,1 0,3-1,2 0,2-1,3 0,10 19,-28-69,1 0,-1 1,1-1,-1 0,0 1,1-1,-1 1,0-1,1 0,-1 1,0-1,1 1,-1-1,0 1,0-1,0 1,1-1,-1 1,0-1,0 1,0 0,0-1,0 1,0-1,0 1,0-1,0 1,0-1,-1 1,1-1,0 1,0-1,0 1,-1-1,1 1,0-1,0 1,-1-1,1 1,0-1,-1 0,1 1,-1-1,1 0,-1 1,1-1,0 0,-1 1,1-1,-1 0,1 0,-1 0,1 1,-1-1,0 0,1 0,-1 0,1 0,-1 0,1 0,-1 0,1 0,-1 0,1 0,-1-1,1 1,-1 0,0 0,-38-14,38 14,-173-84,2 6,140 75,27 6</inkml:trace>
  <inkml:trace contextRef="#ctx0" brushRef="#br0" timeOffset="1517.636">674 733,'51'-22,"-1"-2,-1-3,-1-1,-2-3,0-1,22-23,-52 36,0 0,-2-1,0-1,-1 0,-1 0,-1-2,-1 1,-1-1,-1-1,-1 1,-1-2,-1 1,-2 0,0-1,-1-12,-14-58,11 93,1-1,-1 1,0-1,0 1,-1-1,1 1,0 0,-1 0,1-1,-1 1,0 0,0 0,0 1,0-1,0 0,0 1,0-1,-1 1,1 0,0-1,-1 1,1 0,-1 1,1-1,-1 0,0 1,1-1,-1 1,0 0,1 0,-1 0,0 0,-1 1,-5 3,1 0,-1 0,1 1,0 1,0-1,1 1,0 0,0 1,0 0,1 0,0 1,0-1,1 1,0 0,-1 3,-3 5,1 1,1 0,1 1,0-1,1 1,1 0,0 0,1 13,3-18,1 0,0 0,1 0,0-1,1 1,1-1,0 0,1 0,0 0,0-1,1 1,1-1,0-1,1 1,0-1,0-1,1 1,0-1,1-1,0 0,0 0,1-1,0 0,-4-3,-1 0,1 0,-1 0,1-1,0 0,0-1,1 1,-1-1,0-1,1 0,-1 0,1 0,0-1,-1 0,1 0,-1-1,1 0,-1 0,1-1,-1 0,0 0,1-1,-1 0,-1 0,1 0,0-1,-1 0,0-1,0 1,5-6,8-9,-1 0,-1-1,-1-1,-1 0,-1-1,7-15,-8 28,-12 41,-1-25,-1-1,1 0,-1-1,1 1,1 0,-1 0,1-1,0 1,0 0,0-1,1 1,0-1,0 1,1-1,-1 0,1 0,0 0,1 0,-1-1,1 1,0-1,0 0,0 0,1 0,-1-1,1 1,0-1,0 0,0-1,0 1,4 0,2-2,1-1,0-1,-1 0,1-1,-1 0,1 0,-1-2,0 1,0-1,0-1,-1 0,0 0,0-1,0 0,0-1,-1 0,0-1,-1 0,0 0,0-1,0 0,4-8,30-25,-32 33,-5 3,0 0,0 0,1 0,-1 1,1-1,0 2,1-1,-1 1,1 0,0 0,0 0,0 1,0 0,1 1,-1 0,1 0,0 0,0 1,-1 0,1 1,0 0,0 0,1 1,-127 29,113-28,1-1,-1 1,1 0,-1 1,1-1,0 1,0 0,0 0,0 0,1 1,-1-1,1 1,0 0,0 0,0 0,1 0,-1 0,1 1,0-1,0 1,0 0,1-1,0 1,0 0,0 0,0 0,1 0,0 0,0 0,0 0,1 0,0 0,-1-1,2 1,-1 0,1 0,-1-1,1 1,0-1,1 1,-1-1,1 0,0 0,0 0,0 0,1-1,-1 1,1-1,2 2,6 2,0 0,0-1,1-1,0 0,0-1,0 0,0-1,0 0,1-1,0-1,-1 0,1 0,0-2,-1 0,1 0,-1-1,1-1,-1 0,0-1,0-1,1 0,22-9,-1-2,-1-1,0-2,-1-1,-1-2,-1-1,-1-1,-1-2,-1-1,-1-1,0-4,4-31,-31 61,1 1,-1-1,0 1,0-1,0 1,0-1,0 0,0 1,-1-1,1 1,-1-1,1 1,-1-1,1 1,-1 0,0-1,1 1,-1-1,0 1,0 0,0 0,0 0,0 0,-1 0,1 0,0 0,0 0,-1 0,1 0,0 0,-1 1,1-1,-1 1,1-1,-1 1,1 0,-1-1,1 1,-1 0,0 0,1 0,-1 0,-3 0,0 0,0 0,0 0,0 1,0 0,0 0,0 0,0 0,1 1,-1 0,0 0,1 0,0 0,-1 1,1 0,0 0,0 0,1 0,-1 1,1-1,-1 1,1 0,0 0,1 0,-1 0,-1 4,-2 3,1 1,0 0,0 0,1 0,1 0,0 1,1-1,0 1,0 11,2-17,0 0,1 0,0 0,0 0,0 0,1 0,0-1,1 1,-1 0,1-1,0 0,1 1,0-1,0 0,0-1,0 1,1-1,0 0,0 0,1-1,-1 1,1-1,0 0,0-1,0 1,1-1,-1 0,1-1,0 0,-1 0,1 0,0-1,0 0,-2 1,1-1,-1 0,0 0,0-1,0 1,0-1,1 0,-1 0,0-1,0 0,0 0,0 0,0 0,0-1,0 0,0 0,0 0,1-1,6-10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3 622,'-2'13,"1"0,1 0,0 1,1-1,1 0,0 0,0 0,1 0,3 6,-4-13,-1-1,1 0,0 0,1 0,0 0,-1-1,1 1,1-1,-1 1,1-1,-1 0,1 0,0-1,1 1,-1-1,1 0,-1 0,1-1,0 1,0-1,0 0,0 0,1-1,0 1,-2-2,1 0,-1 0,1 0,-1 0,1-1,-1 1,0-1,1-1,-1 1,0 0,0-1,0 0,0 0,0 0,0-1,-1 1,1-1,-1 0,1 0,-1 0,0 0,0-1,-1 1,1-1,-1 0,1 1,-1-1,0 0,-1 0,1-1,-1 1,0 0,0-1,0 1,0 0,-1-1,0 1,0-1,0 1,0-1,-1 1,0 0,0-1,0 1,0 0,-1-2,0 1,0 0,-1 0,0 0,0 0,0 0,0 1,-1-1,0 1,0 0,0 0,0 0,-1 1,1 0,-1 0,0 0,0 0,0 0,0 1,-1 0,1 0,0 1,-1 0,0-1,1 2,-1-1,1 1,-1 0,0 0,0 0,-2 1,-12 4</inkml:trace>
  <inkml:trace contextRef="#ctx0" brushRef="#br0" timeOffset="716.226">539 1,'31'204,"-3"104,-28-302,-1-5,0 1,0-1,1 1,-1-1,1 0,-1 1,1 0,-1-1,1 1,0-1,0 1,0-1,0 1,0-1,0 1,0 0,1-1,-1 1,0-1,1 1,-1-1,1 1,0-1,-1 0,1 1,0-1,0 0,0 1,0-1,0 0,0 0,0 0,1 0,-1 0,0 0,1 0,-1 0,0-1,1 1,-1-1,1 1,-1-1,1 1,-1-1,1 0,-1 1,1-1,0 0,-1 0,1 0,-1-1,1 1,0 0,69-36,-27 12,0 3,1 2,1 1,21-3,-62 18,1 1,-1 1,0-1,0 1,1 0,-1 0,1 0,-1 1,1 0,-1 0,1 1,-1-1,0 1,1 0,-1 0,0 1,1 0,-1 0,0 0,0 0,-1 1,1 0,0 0,-1 0,0 1,0-1,0 1,0 0,0 0,-1 1,0-1,0 1,0-1,0 1,-1 0,0 0,0 0,0 0,0 1,-1-1,0 0,0 1,-1-1,1 1,-1-1,0 1,-1 1,-5 6,-2-1,1 1,-1-1,-1 0,0-1,-1 0,0-1,0 0,-1 0,-1-1,0-1,0 0,0 0,-1-1,0-1,0 0,-1-1,0 0,-8 1,16-3,-1 0,1 0,-1 0,1-1,-1 0,0 0,0-1,0 0,0 0,0-1,0 1,0-1,0-1,0 0,0 0,1 0,-1-1,0 0,0 0,1 0,-1-1,1 0,0 0,0-1,0 0,0 0,1 0,-1-1,1 0,0 0,1 0,-9-17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170 226,'23'172,"29"167,-42-257,-9-58</inkml:trace>
  <inkml:trace contextRef="#ctx0" brushRef="#br0" timeOffset="447.932">1 254,'52'-44,"3"3,1 2,2 2,46-20,-9 24,-93 33,0-1,0 1,0-1,0 1,0 0,0 0,1 0,-1 0,0 0,0 0,0 0,0 1,0-1,0 1,0 0,0 0,0-1,0 1,0 0,0 1,0-1,-1 0,1 0,0 1,-1-1,1 1,-1-1,0 1,1 0,-1 0,0 0,0-1,0 1,0 0,-1 0,1 0,0 0,-1 0,0 1,1-1,-1 0,0 0,0 1,-1 9,-2 0,1 0,-1-1,-1 1,0-1,-1 0,0 0,0-1,-1 0,-1 0,-6 8,-8 17,3-7,15-24,-1-1,1 0,0 1,0 0,1 0,-1 0,1 0,0 0,0 0,0 0,0 1,1-1,0 1,0-1,0 1,0 0,1-1,0 1,0 0,0-1,0 1,1 0,0-1,0 1,0 0,1-1,-1 0,1 1,0-1,0 0,1 0,0 1,8 5,1-1,0-1,1 0,0-1,0 0,0-1,1 0,0-2,0 1,0-1,1-1,7 0,7 4,14 2,-32-8,0 1,1 0,-1 1,0 0,-1 1,1 0,-1 1,1 0,8 6,-17-10,0 1,0-1,-1 1,1 0,0-1,-1 1,1 0,-1 0,0 0,0 0,0 0,0 0,0 1,0-1,0 0,-1 0,1 1,-1-1,0 0,1 1,-1-1,0 0,-1 1,1-1,0 0,-1 1,1-1,-1 0,1 1,-1-1,0 0,0 0,0 0,-1 0,0 2,-60 63,55-61,-29 22,-1-1,-1-2,-1-2,-16 6,30-16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0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3500 339,'1'-4,"0"0,0 0,0 1,-1-1,0 0,0 0,0 0,0 0,0 1,-1-1,1 0,-1 0,0 0,-1 1,1-1,-1 1,1-1,-1 1,0-1,0 1,0 0,-1 0,1 0,-1 0,0 1,0-1,0 1,0-1,0 1,0 0,-1 0,1 1,-1-1,1 1,-1-1,0 1,1 0,-1 1,0-1,0 0,0 1,1 0,-1 0,0 0,0 1,0-1,0 1,-2 1,-12 4,0 1,1 1,0 0,0 2,1 0,0 0,1 2,0 0,1 0,0 2,1-1,1 2,0 0,1 0,0 1,1 0,-1 6,-4-2,2 0,0 1,1 0,1 1,1 1,1 0,1 0,1 1,1-1,2 2,0-1,1 0,1 1,2-1,0 1,3 14,-2-32,1-1,0 1,0 0,0-1,0 0,1 1,0-1,1 0,-1 0,1-1,0 1,1-1,-1 0,1 0,0 0,1-1,-1 1,1-1,-1-1,1 1,0-1,1 0,-1 0,0-1,1 0,-1 0,1 0,0-1,5 0,28 1,0-2,0-2,0-2,-1-1,0-2,0-2,0-1,-1-2,-1-2,0-1,-1-2,-1-2,0-1,-2-2,0-1,27-25,-33 27,-1 0,-1-2,-1-1,-1-1,-2 0,0-2,6-12,-21 29,0 0,0 1,-1-2,0 1,-1-1,0 1,-1-1,0 0,-1 0,0 0,-1-1,0 1,-1 0,0-1,-1 1,0 0,0-1,-2 1,1 0,-1 0,-1 0,0 1,-3-6,1 6,0 0,-1 0,0 1,0 0,-1 0,0 1,-1 0,0 0,0 1,0 0,-1 1,0 0,-1 1,1 0,-1 0,0 1,0 0,0 1,-1 1,-8-2,0 2,-1 0,0 1,0 2,0 0,0 1,0 1,1 0,-1 2,1 1,0 0,-3 3,-7 4,0 1,2 2,-1 0,2 2,-4 5,-11 11</inkml:trace>
  <inkml:trace contextRef="#ctx0" brushRef="#br0" timeOffset="3656.513">3358 1045,'11'-3,"-3"2,1-1,0 0,-1-1,0 1,1-2,-1 1,-1-1,1 0,0-1,-1 0,0 0,0-1,4-4,10 0,-19 42,-2-29,-7 251,-18-105,26-146,-1 0,0 0,0 0,0 0,0 0,0 0,-1 0,1 0,-1 0,0 0,0 0,0 0,0 0,0 0,-1-1,1 1,-1-1,0 1,0-1,0 1,0-1,0 0,0 0,0 0,-1 0,1-1,-1 1,0-1,1 1,-1-1,0 0,0 0,0 0,0 0,0-1,0 1,0-1,0 1,0-1,0 0,0-1,-3 1,-244-75,161 53,-1 5,0 3,-2 5,-2 3,20-4,105-4,53 10,-57 4</inkml:trace>
  <inkml:trace contextRef="#ctx0" brushRef="#br0" timeOffset="4150.883">3528 1411,'-44'17,"74"-11,143-43,-2-7,-2-7,-3-8,98-51,-169 59,-90 44</inkml:trace>
  <inkml:trace contextRef="#ctx0" brushRef="#br0" timeOffset="5269.452">3500 1524,'-1'272,"-27"-63,2-41,21-153,0 0,-1-1,0 1,-2-1,1-1,-2 1,0-2,0 1,-1-1,-1 0,-9 7,-16 23,-201 225,-30 32,176-211,149-141,69-56,-104 85</inkml:trace>
  <inkml:trace contextRef="#ctx0" brushRef="#br0" timeOffset="5669.382">3415 2201,'2'10,"0"0,0-1,1 1,0 0,1-1,0 0,1 0,-1 0,2-1,-1 1,1-1,4 3,11 19,7 15,-1 1,-2 2,-3 0,-1 1,0 9,93 293,-52-253,-58-95,-3-4</inkml:trace>
  <inkml:trace contextRef="#ctx0" brushRef="#br0" timeOffset="6538.379">3444 423,'-10'10,"-8"7,5 2,3-8,9-5,4-9,2-4</inkml:trace>
  <inkml:trace contextRef="#ctx0" brushRef="#br0" timeOffset="6853.609">3811 311,'-5'10,"-2"12,1 7,-4 0,0-6</inkml:trace>
  <inkml:trace contextRef="#ctx0" brushRef="#br0" timeOffset="7356.508">3274 649,'5'10,"-3"-4,0 0,1 0,0 0,0 0,0-1,1 1,-1-1,1 0,1 0,-1 0,1-1,0 1,0-1,0 0,0 0,1-1,0 0,-1 0,1 0,1-1,-1 0,2 1,7-3,0-1,0 0,-1-1,1-1,-1 0,1-1,-1-1,0 0,-1 0,1-2,-1 0,-1 0,1-1,-1-1,0 0,-1 0,0-1,-1-1,0 0,-1 0,0-1,6-9,-1 2,-1 2</inkml:trace>
  <inkml:trace contextRef="#ctx0" brushRef="#br0" timeOffset="28299.687">9907 339,'-3'-4,"0"0,-1 0,1 0,0 1,-1 0,0 0,0 0,0 0,0 0,0 1,-1 0,1-1,-1 2,0-1,1 1,-1-1,0 1,0 1,0-1,0 1,0-1,1 1,-1 1,0-1,0 1,0 0,0 0,0 0,1 1,-1 0,1-1,-1 2,1-1,-1 0,1 1,0 0,-1 2,-15 10,1 1,1 1,1 1,0 0,2 1,0 1,1 0,1 1,1 1,0 0,2 0,1 1,1 0,0 1,2 0,1 0,1 0,1 1,1 2,1-18,0 0,0 0,1 0,0 0,0 0,1 0,0 0,1 0,0-1,1 1,-1 0,2-1,-1 0,1 0,0 0,1 0,0 0,0-1,1 0,0 0,0-1,0 1,1-1,0-1,0 1,1-1,-1-1,1 1,0-1,1 0,-1-1,0 0,1 0,7 0,10 1,0-1,0-2,0 0,0-2,0-1,0-1,0-1,-1-1,1-1,-1-2,-1 0,1-2,16-9,18-11,-2-3,-1-3,-2-2,43-39,-74 61,-1-2,0 0,-1-2,-1 0,-1-1,-1-1,-1-1,-1-1,-1 0,-1-1,-1 0,-1-1,-2 0,0-1,-2 0,1-9,-8 25,-1 1,0-1,-1 0,0 0,-1 1,0-1,-1 0,0 1,0 0,-1 0,-1 0,0 0,0 1,0 0,-1 0,-1 0,0 1,0-1,0 2,-1-1,0 1,-1 0,1 1,-1 0,-1 1,-7-4,-5-3,0 2,0 1,-1 1,0 1,-1 1,1 1,-1 0,0 2,-1 1,1 2,-14 0,5 4,0 2,1 1,0 1,0 2,0 1,2 2,-1 1,2 1,0 1,1 2,0 1,-15 14,-2 2</inkml:trace>
  <inkml:trace contextRef="#ctx0" brushRef="#br0" timeOffset="29057.57">10104 846,'-2'0,"1"-1,-1 0,0 1,1-1,-1 1,0 0,1-1,-1 1,0 0,0 0,1 0,-1 0,0 0,0 1,1-1,-1 0,0 1,0 0,1-1,-1 1,1 0,-1 0,1-1,-1 1,1 1,-1-1,1 0,0 0,0 0,-1 1,1-1,0 0,0 1,0-1,1 1,-2 1,-22 62,-32 241,50-197,-32-149,31 29,0 1,-1 1,-1 0,0 0,0 1,-1 0,0 0,0 1,0 0,-1 1,0 0,-1 1,-9-3,-230-33,195 35,-1-1,1-3,1-3,0-2,1-2,-2-4,-18-28,74 48,-1 1,1-1,-1 1,1-1,-1 0,1 1,0-1,0 0,-1 1,1-1,0 0,0 1,0-1,0 0,-1 0,1 1,0-1,1 0,-1 1,0-1,0 0,0 0,0 1,0-1,1 0,-1 1,0-1,1 0,-1 1,0-1,1 1,-1-1,1 1,-1-1,1 0,-1 1,1 0,-1-1,1 1,-1-1,1 1,0 0,-1-1,1 1,0 0,-1 0,1-1,0 1,0 0,-1 0,1 0,0 0,-1 0,1 0,0 0,0 0,-1 0,1 0,0 1,46-1,-24 6,-3 0</inkml:trace>
  <inkml:trace contextRef="#ctx0" brushRef="#br0" timeOffset="29528.858">9963 1299,'86'-8,"-1"-3,0-4,-1-4,-1-4,-1-3,-2-3,74-39,-47 24,32 1,-127 41</inkml:trace>
  <inkml:trace contextRef="#ctx0" brushRef="#br0" timeOffset="30549.192">9991 1299,'-20'75,"18"-60,-16 387,14-362,-4 20,3 1,3 0,4 47,0-95,-2-9,1 0,0 0,-1 0,1 0,-1 0,0 1,-1-1,1 0,-1 0,0 0,0 0,0 0,0 0,-1 0,0-1,1 1,-1 0,-1-1,1 1,-102 127,-6-4,-5-5,-56 41,153-147,6-7,0 2,0 0,1 0,1 1,0 0,0 1,1 0,1 1,8-14,1-1,-1 1,0 0,1-1,-1 1,0 0,1 0,-1-1,1 1,-1 0,0 0,1 0,-1-1,1 1,-1 0,1 0,-1 0,1 0,-1 0,1 0,-1 0,0 0,1 0,-1 0,1 0,-1 0,1 1,-1-1,1 0,-1 0,0 0,1 1,-1-1,1 0,-1 0,0 1,1-1,-1 0,0 1,1-1,-1 0,0 1,0-1,1 1,-1-1,0 0,0 1,0-1,0 1,1-1,-1 1,0-1,0 1,0-1,0 1,0-1,0 0,0 1,0-1,0 1,0-1,-1 1,1-1,0 1,0-1,0 0,0 1,-1 0,36-18,23-28,-32 21</inkml:trace>
  <inkml:trace contextRef="#ctx0" brushRef="#br0" timeOffset="30881.517">9907 2230,'49'230,"16"11,8-62,-52-142,-12-31</inkml:trace>
  <inkml:trace contextRef="#ctx0" brushRef="#br0" timeOffset="31557.935">9963 311,'-5'19,"-1"2,4-4,4-8,1-6</inkml:trace>
  <inkml:trace contextRef="#ctx0" brushRef="#br0" timeOffset="31864.255">10301 226,'0'4,"0"8,-4 0,-3 4,-4-1,0 2,6-3,5-3</inkml:trace>
  <inkml:trace contextRef="#ctx0" brushRef="#br0" timeOffset="32227.393">9878 536,'14'10,"10"7,6 2,2 2,1-3,-1-4,-1-5,-1-3,0-4,-1-6,-1-2,-5-6,-1 0,-5-3,-5-4,-4 1</inkml:trace>
  <inkml:trace contextRef="#ctx0" brushRef="#br0" timeOffset="37397.466">15156 2230,'-5'6,"-4"3,1 1,0 0,0 1,1 0,0 0,1 1,0-1,1 1,0 1,1-1,0 1,1-1,1 1,0 0,0 0,1 6,2-16,0 0,0-1,0 1,0 0,0-1,0 1,1-1,-1 0,1 1,0-1,0 0,0 0,0 0,0 0,0 0,0-1,0 1,1-1,-1 1,1-1,-1 0,1 0,0 0,-1 0,1-1,0 1,0-1,-1 1,1-1,0 0,0 0,0 0,-1-1,1 1,1-1,92-34,-86 28,-1 0,0-1,0 0,-1 0,0-1,-1 0,0 0,0 0,-1-1,0 0,0-1,-1 1,-1-1,0 0,0 0,0-9,-3 18,-1 0,0 0,1 0,-1 0,0 0,0 0,0 0,-1 0,1 0,-1 0,1 0,-1 0,1 0,-1 1,0-1,0 0,0 0,0 0,0 1,0-1,-1 1,1-1,0 1,-1-1,1 1,-1 0,0-1,1 1,-1 0,0 0,0 1,0-1,0 0,0 0,0 1,0-1,0 1,0 0,0 0,0-1,-1 2,-85 17,69-10,1 2,0 0,1 1,0 1,1 1,0 0,0 1,2 0,0 2,1-1,0 2,1 0,1 0,1 1,-6 13,15-27,1 0,-1 0,1 0,0 0,0 0,1 0,-1 0,1 0,0-1,-1 1,2 0,-1 0,0-1,1 1,0 0,0-1,0 0,0 1,0-1,1 0,0 0,-1-1,1 1,0 0,0-1,0 0,1 1,-1-1,1-1,-1 1,1 0,-1-1,1 0,0 0,0 0,0 0,0 0,-1-1,1 0,0 0,0 0,0 0,0-1,0 1,0-1,0 0,1-1,17-2,0-2,-1 0,0-1,0-1,0-1,-1-1,-1-1,0-1,0 0,-1-1,-1-1,0-1,-1-1,1-1,-8 7,-1 0,0 0,-1 0,0-1,0 0,-1-1,-1 0,0 1,0-2,-1 1,-1 0,0-1,1-11,-4 23,0-1,1 0,-1 1,0-1,0 1,0-1,0 0,0 1,-1-1,1 0,0 1,-1-1,1 1,-1-1,0 1,1-1,-1 1,0-1,0 1,0 0,0-1,0 1,0 0,0 0,-1 0,1 0,0 0,-1 0,1 0,-1 0,1 1,-1-1,1 0,-1 1,1-1,-1 1,1 0,-1-1,0 1,1 0,-1 0,0 0,1 0,-2 1,-72 23,56-14,1 1,1 1,0 0,0 1,1 1,1 1,0 0,1 1,1 0,0 1,2 1,-4 5,14-20,-1-1,0 0,1 1,-1 0,1-1,0 1,0 0,0 0,0-1,1 1,-1 0,1 0,0 0,-1 0,1 0,0 0,1 0,-1 0,1 0,-1 0,1-1,0 1,0 0,0 0,0 0,1-1,-1 1,1-1,-1 1,1-1,0 0,0 0,0 1,0-1,0-1,1 1,-1 0,1 0,-1-1,1 0,0 1,-1-1,1 0,0 0,0 0,0-1,-1 1,1-1,0 0,0 1,0-1,1-1,9-1,0-2,0 0,-1 0,0-1,0-1,0 0,0-1,-1 0,0 0,-1-1,0-1,0 0,-1 0,0-1,0 0,-1-1,0-1,22-46,-30 56,0 1,0 0,0-1,0 1,0 0,-1 0,1-1,0 1,-1 0,1 0,-1-1,1 1,-1 0,1 0,-1 0,0 0,0 0,1 0,-1 0,0 0,0 0,0 0,0 0,0 0,0 1,-1-1,1 0,0 1,0-1,0 1,-1-1,1 1,0 0,0 0,-1-1,1 1,0 0,-1 0,1 0,0 0,0 0,-1 1,1-1,0 0,-1 1,1-1,0 1,-12 1,1 0,0 1,0 1,0 0,0 0,1 1,0 1,0 0,0 0,0 1,1 1,1 0,-1 0,1 1,1 0,-3 3,10-11,0 1,-1-1,1 1,0 0,0-1,0 1,0 0,0 0,1 0,-1 0,1-1,-1 1,1 0,-1 0,1 0,0 0,0 0,0 0,0 0,1 0,-1 0,0 0,1 0,-1 0,1 0,0 0,0 0,0-1,0 1,0 0,0-1,0 1,0 0,1-1,-1 1,0-1,1 0,0 0,-1 1,1-1,0 0,-1 0,1-1,0 1,1 0,3 2,1 0,-1-1,1 0,0 0,0-1,0 1,0-1,-1-1,1 0,1 0,-1 0,5-2,-6 1,0 0,0-1,0 0,0 0,0 0,-1-1,1 0,-1 0,0 0,0-1,0 1,0-1,0-1,-1 1,0-1,0 1,0-1,-1 0,1-1,-1 1,-1 0,1-1,-1 0,0 0,0 1,0-1,-1 0,0-1,0 1,0 0,-1 0,0 0,-1 0,1-1,-1 1,0 0,0 0,-1 0,0 0,0 1,0-1,-1 0,0 1,0-1,0 1,-1 0,0 0,0 1,0-1,0 1,-2-1,2 1,-2 0,1 1,0-1,-1 1,1 0,-1 1,0-1,0 1,0 0,0 1,0-1,0 1,-1 0,1 1,0 0,-1 0,1 0,0 1,0-1,-1 2,1-1,0 1,0 0,0 0,0 0,1 1,-1 0,1 0,-1 1,1-1,0 1,0 0,1 1,-1-1,1 1,0 0,0 0,1 0,-1 0,1 1,0-1,0 3,1-2,0 0,0 0,1 0,0-1,0 1,0 0,1 1,0-1,0 0,1 0,-1 0,1 0,1 0,-1-1,1 1,0 0,0-1,1 1,-1-1,1 1,1-1,-1 0,1 0,0-1,0 1,0-1,0 0,1 0,0 0,0-1,0 1,5 1,-8-5,1 0,0 0,-1 0,1 0,-1-1,1 1,-1-1,1 0,-1 1,0-1,1 0,-1-1,0 1,1 0,-1-1,0 1,0-1,0 0,-1 1,1-1,0 0,-1 0,1-1,8-10</inkml:trace>
  <inkml:trace contextRef="#ctx0" brushRef="#br0" timeOffset="38168.286">14986 706,'-17'39,"2"41,3 1,4 0,2 30,8 319,-2-407</inkml:trace>
  <inkml:trace contextRef="#ctx0" brushRef="#br0" timeOffset="38497.945">14732 903,'21'-33,"1"1,2 1,0 2,3 0,0 1,1 2,2 1,1 1,0 2,2 1,21-10,-34 23,-1 0,1 0,1 2,-1 1,1 0,0 2,0 0,1 1,-1 2,0 0,1 1,-1 1,7 2,-21-2,1 0,-1 0,0 1,0 0,0 0,0 1,-1 0,1 0,-1 0,0 1,-1 0,1 0,-1 1,0-1,0 1,0 0,-1 1,0-1,0 1,-1-1,0 1,0 0,0 1,-1-1,0 0,-1 1,0-1,0 1,0-1,-1 1,0 0,0-1,-1 1,0-1,-1 1,1-1,-2 2,-11 20,-1 0,-2-2,-1 1,-1-2,-1-1,-1 0,-2-1,0-2,-1 0,-1-2,-1 0,-1-2,-1-1,-26 12,-173 75,198-93</inkml:trace>
  <inkml:trace contextRef="#ctx0" brushRef="#br0" timeOffset="39462.016">15466 1326,'35'-11,"-1"-2,-1-2,0-1,-1-1,-1-2,0-1,-2-2,0-1,-2-1,17-19,-41 41,0 0,-1 0,1 0,0-1,-1 1,0-1,0 0,0 1,0-1,0 0,0 0,-1 0,1-1,-1 1,0 0,0 0,0-1,-1 1,1-1,-1 1,0-1,0 1,0 0,0-1,0 1,-1-1,0 1,1 0,-1-1,-1 1,1 0,0 0,-1-1,1 1,-1 1,0-1,0 0,0 0,-1 1,1-1,-1 1,1-1,-1 1,0 0,0 0,0 1,0-1,-2-1,-7 4,0 0,0 1,0 0,0 1,0 0,1 1,-1 0,1 1,0 0,0 1,1 0,0 0,0 2,0-1,1 1,0 0,1 1,-1 0,2 0,-1 1,-4 8,-60 105,71-119,-1 0,1 0,0-1,0 1,0 0,0 0,1 0,-1 0,1 0,0 0,1 0,-1 0,0 0,1 0,0 0,0 0,0 0,1-1,-1 1,1 0,0-1,0 1,0-1,0 0,1 0,0 0,-1 0,1 0,0 0,0-1,0 1,1-1,0 1,10 4,0-1,1 0,-1 0,1-2,1 0,-1-1,0 0,1-1,-1-1,1 0,0-2,-1 1,1-2,-1 0,1-1,-1 0,0-2,0 1,8-5,16-8,0-1,-2-2,0-1,-1-2,-1-2,19-18,-35 28,0 0,0 0,-2-2,0 0,-1-2,-1 1,-1-2,0 0,-2 0,0-1,-1-1,-2 0,0-1,-1 1,-1-2,-1 1,-2-1,0 1,-1-1,-2 0,0-4,-1 26,0 0,0 0,-1 0,1 0,0-1,-1 1,0 0,1 0,-1 0,0 0,0 0,0 0,0 0,-1 0,1 1,0-1,-1 0,1 1,-1-1,0 1,1 0,-1-1,0 1,0 0,0 0,0 0,0 0,0 0,0 1,0-1,0 1,0-1,-1 1,1 0,0 0,0 0,0 0,-1 0,1 0,0 0,0 1,0-1,0 1,0 0,-2 0,-88 53,44 23,47-75,1 1,0-1,-1 1,1 0,0-1,0 1,0 0,0-1,1 1,-1 0,1-1,0 1,0-1,0 1,0-1,0 1,0-1,0 0,1 1,0-1,-1 0,1 0,0 0,0 0,0-1,0 1,0 0,0-1,0 0,1 1,-1-1,1 0,15 7,1 0,0-2,0 0,0-1,1-1,-1-1,1 0,0-2,18 0,10 1,-44-2,0-1,0 1,0 0,1 0,-1 0,0 1,0-1,0 1,-1 0,1 0,0 0,0 1,0-1,-1 1,1 0,-1 0,1 0,-1 1,0-1,0 1,0 0,0-1,0 1,-1 1,1-1,-1 0,0 1,0-1,0 1,-1-1,1 1,-1 0,0 0,0 0,0 0,0 2,-3 6,-1 0,0 0,-1-1,0 1,-1-1,0 0,-1-1,0 1,-1-1,-5 6,-14 26,12-17</inkml:trace>
  <inkml:trace contextRef="#ctx0" brushRef="#br0" timeOffset="39769.403">17160 649,'-27'10,"0"0,0 2,1 1,1 1,0 1,1 2,1 0,0 1,2 1,-15 17,31-32,1 1,0-1,0 1,0 0,1 0,0 0,0 0,0 0,0 1,1-1,0 1,0 0,1 0,-1 0,1 0,1 0,-1 0,1 0,0 0,0 0,1 0,0 0,0 0,0 0,0 0,1-1,0 1,1 0,-1-1,1 0,0 1,0-1,1 0,0-1,0 1,0 0,3 2,4-1,0 0,1 0,-1-2,1 1,0-1,0-1,0 0,1-1,-1 0,1-1,0 0,-1-1,1 0,-1-1,8-2,2 2,-6 0,0-1,1 0,-1-2,0 0,-1 0,1-1,-1-1,0-1,0 0,-1-1,8-6,-4 3</inkml:trace>
  <inkml:trace contextRef="#ctx0" brushRef="#br0" timeOffset="40498.66">17611 565,'-3'1,"0"1,0 0,0 0,1 0,-1 0,1 0,-1 1,1-1,0 1,-1 0,1 0,1-1,-1 1,0 0,1 1,-1-1,1 0,0 0,0 0,0 2,-3 12,-1 1,2 0,1 1,0-1,1 0,1 1,0-1,2 6,0-19,0 0,0 0,0 0,0 0,1 0,0-1,0 1,0-1,0 0,1 0,0 0,0 0,0 0,0-1,0 0,1 0,-1 0,1 0,0-1,0 0,0 0,0 0,1 0,-1-1,0 0,0 0,1-1,-1 1,1-1,-1 0,1-1,-1 1,0-1,1 0,-1 0,0-1,0 0,0 0,0 0,0 0,4-3,8-8,0 1,-1-2,0 0,-2-1,1 0,-2-2,0 1,-1-1,-1-1,0 0,3-11,29-42,131-175,-174 247,0-1,0 1,0-1,0 1,1-1,-1 1,0-1,0 1,1-1,-1 1,0-1,1 0,-1 1,1-1,-1 0,0 1,1-1,-1 0,1 1,-1-1,1 0,-1 0,1 0,-1 1,1-1,-1 0,1 0,-1 0,1 0,-1 0,1 0,-1 0,1 0,-1 0,1 0,-1 0,1 0,-1-1,1 1,-1 0,1 0,-1 0,1-1,-1 1,1 0,-1-1,0 1,1 0,-1-1,0 1,1 0,-1-1,0 1,1-1,-1 1,0-1,0 1,1-1,-1 1,0-1,0 1,0-1,0 1,0-1,0 1,0-1,0 1,-1 42,-3-4,1 0,3 1,1 0,2-1,1 0,2 0,9 31,45 98,-41-124,-2 2,-3 0,-1 0,-2 1,-2 7,-5-26,-2-1,-1 1,-1 0,-2-1,0 1,-2 3,2-22,0 1,0-1,-1 0,0 0,0 0,-1 0,0 0,0 0,-1-1,0 0,0 0,-1 0,1-1,-2 0,1 0,-1 0,0-1,0 0,0 0,-5 1,5-1,0 0,-1-1,0 0,0 0,0-1,-1 0,1 0,-1-1,1 0,-1 0,0-1,0 0,0-1,0 0,1 0,-1-1,0 0,0-1,0 0,1 0,-1-1,1 0,0-1,0 1,0-1,0-1,1 0,0 0,-5-4,9 5,0 1,1-1,-1 0,1 0,0 0,1 0,-1 0,1 0,-1 0,1 0,0-1,1 1,-1 0,1-1,0 1,0-1,0 1,0 0,1-1,0 1,0 0,0-1,1 1,-1 0,1 0,0 0,0 0,0 0,2-1,87-101,20 9,3 4,4 6,4 5,3 6,22-5,-94 55</inkml:trace>
  <inkml:trace contextRef="#ctx0" brushRef="#br0" timeOffset="62419.378">15325 2964,'17'56,"-10"-12,-2 0,-2 1,-2 0,-4 31,1 10,2 987,28-876,-26 56,24-110,-13-58,-9-71,-1-1,-1 2,0-1,-1 0,0 0,-1 0,-1 1,0-1,-1 0,-1 2,-10 29,2 0,2 0,2 1,0 38,-22 142,25-92,-2-121,0-7</inkml:trace>
  <inkml:trace contextRef="#ctx0" brushRef="#br0" timeOffset="64009.744">9850 3161,'0'0,"-1"-1,1 1,-1 0,1-1,-1 1,1 0,-1-1,1 1,-1 0,1 0,-1-1,1 1,-1 0,1 0,-1 0,1 0,-1 0,0 0,1 0,-1 0,1 0,-1 0,1 0,-1 0,0 0,1 1,-1-1,1 0,-1 0,1 1,-1-1,1 0,-1 1,1-1,-1 0,1 1,0-1,-1 1,1-1,0 0,-1 1,1-1,0 1,-1-1,1 1,0-1,0 1,0 0,0-1,-1 1,1-1,0 1,0-1,0 1,0 0,0-1,0 1,0-1,1 1,-7 40,6-40,-2 48,3 1,2-1,2 0,5 16,2 243,15-112,-27 425,-22-513,19-105,0-6</inkml:trace>
  <inkml:trace contextRef="#ctx0" brushRef="#br0" timeOffset="83346.384">0 3866,'491'-54,"-276"31,219-12,100 6,315-39,-24-4,-380 44,-79 0,130-3,466 32,-661-27,-35-3,100-1,-14 3,804 27,200 0,-776 27,866-26,-654 0,-177 26,1588-27,-511 0,-702-28,877 28,-1764 0</inkml:trace>
  <inkml:trace contextRef="#ctx0" brushRef="#br0" timeOffset="96212.157">3133 3810,'0'-34,"0"27,0 23,-26 122,-4 5,18 26,3-111,3 1,2 0,3 1,3 14,-1 11,27 85,-44-19,4 17,11-65,-25 40,25 336,-16-355,4 4,13-104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0 399,'72'-29,"0"2,1 4,2 4,0 2,40-1,17 7,2 5,84 10,-45 0,566-5,-92-51,-447 30,107-13,-36 2,166 6,-63-1,-194 18,44-19,-84 12,-140 17,1 0,-1-1,1 1,-1 0,1 0,-1 0,1-1,-1 1,1 0,-1 0,1 0,-1 0,1 0,-1 0,1 0,0 0,-1 0,1 0,-1 0,1 1,-1-1,1 0,-1 0,1 0,-1 1,1-1,-1 0,0 1,1-1,-1 0,1 1,-1-1,0 0,1 1,-1-1,0 1,1-1,-1 1,0-1,0 1,1-1,-1 1,0-1,0 1,0-1,0 1,0-1,0 1,0-1,0 1,0-1,0 1,0 0,0-1,0 1,0-1,0 1,-1-1,-25 22,9-14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7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1,'-15'38,"-4"23,1 5,3-3,10-13,4-10,4-11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0 472,'205'-323,"-192"305,0 0,1 1,1 1,0 1,1 0,1 0,18-10,-34 24,0 0,0 0,0 0,0 1,0-1,0 0,1 1,-1-1,0 1,0-1,1 1,-1-1,0 1,0 0,1 0,-1 0,0 0,1 0,-1 0,0 0,1 0,-1 0,0 1,1-1,-1 0,0 1,0-1,1 1,-1 0,0-1,0 1,0 0,0 0,0-1,0 1,0 0,0 0,0 0,0 0,0 0,-1 1,1-1,-1 0,1 0,0 0,-1 1,0-1,1 1,5 68,-6-69,-1 29,10 124,-8-148,1-1,0 1,0-1,0 1,0-1,1 0,0 0,0 0,0 0,1-1,-1 1,1-1,0 0,0 0,1 0,-1-1,1 0,0 1,0-2,0 1,0 0,1-1,-1 0,0 0,2-1,3 1,0 0,1-1,-1-1,0 1,1-2,-1 1,0-2,1 1,-1-1,0-1,0 0,-1 0,1-1,0 0,-1-1,0 0,0 0,-1-1,1 0,-1-1,5-6,9-7,-2-1,-1-1,0-1,-2-1,-1 0,0-1,0-5,-3 4,-3 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5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345 771,'-23'0,"1"1,-1 2,0 0,1 1,0 1,0 1,0 1,1 1,0 1,0 1,-18 12,35-20,0 0,0 0,0 1,0 0,1-1,-1 1,1 1,-1-1,1 0,0 1,0 0,1-1,-1 1,1 0,0 1,0-1,0 0,0 0,1 1,0-1,0 1,0 0,0-1,1 1,0-1,0 1,0 0,1-1,-1 1,1 0,0-1,0 1,1-1,-1 1,1-1,0 0,0 0,0 0,1 0,0 0,0 0,2 2,1-1,0-1,1 0,0 0,-1 0,1-1,1 0,-1 0,0-1,1 0,-1 0,1-1,-1 0,1 0,0 0,0-1,-1-1,1 1,0-1,-1-1,1 1,-1-1,4-1,6-3,0 0,0 0,0-2,0 0,-1-1,-1-1,0 0,14-12,229-235,-234 239,-20 39,-28 39,-18 66,41-121,1-1,0 0,-1 1,1-1,1 1,-1-1,1 1,-1-1,1 1,1-1,-1 0,1 0,-1 1,1-1,0 0,1-1,-1 1,1 0,-1-1,1 1,0-1,1 0,-1 0,0 0,1 0,2 1,6 0,1 0,-1-1,1 0,0-1,0 0,0-1,0-1,0 0,0-1,0 0,0-1,-1 0,1-1,0 0,-1-1,0-1,0 0,0-1,0 0,2-2,31-10,-21 9</inkml:trace>
  <inkml:trace contextRef="#ctx0" brushRef="#br0" timeOffset="454.765">1389 715,'-28'23,"1"2,1 1,1 1,2 1,1 1,-12 21,31-47,1 0,-1 0,1 0,0 1,0-1,0 1,1-1,-1 1,1 0,0-1,0 1,0 0,0 0,1 0,0 0,-1 0,1 0,1 0,-1 0,1-1,-1 1,1 0,0 0,0 0,1-1,-1 1,1 0,0-1,0 1,0-1,0 0,1 0,-1 0,1 0,0 0,0-1,0 1,0-1,0 1,1-1,-1 0,1-1,1 2,12 1,1-1,-1-1,1 0,0-1,0-1,0-1,0 0,-1-1,1-1,-1-1,1-1,-1 0,0-1,-1-1,1 0,-2-1,1-1,-1-1,13-9,9-7,0-1,-1-1,-2-2,-2-2,0-1,-2-1,-2-1,-1-2,-2-1,-1-1,-2-1,-2 0,-2-2,8-29,-21 56,-1 1,0-1,-1 1,-1-1,0 0,-1 0,-1 0,0 0,-1 0,-1 0,0 0,-1 0,0 1,-2-1,1 1,-2 0,0 0,-1 1,0-1,-7-8,9 18,0-1,0 2,-1-1,1 1,-1-1,0 2,1-1,-1 1,-1-1,1 2,0-1,0 1,-1 0,1 0,-1 1,1-1,-1 2,1-1,-1 1,1 0,0 0,-1 0,1 1,-5 2,-7 3,1 0,0 1,0 1,1 0,1 2,-1-1,2 2,-3 2,-6 8,0 0,2 2,0 1,2 0,0 1,2 2,1-1,1 2,2 0,0 3,6-14,1-1,1 2,0-1,2 1,0-1,1 1,0 0,2 0,0 0,2 0,0 0,0-1,2 1,1-1,0 0,1 0,7 13,-3-15,1-1,1-1,1 1,0-2,1 0,0-1,1 0,1-1,-1-1,2 0,-1-1,1-1,1 0,-1-2,1 0,0-1,1 0,-1-2,1 0,0-1,12-1,-6-2,0 0,0-2,0-1,0-1,0-1,-1-2,0 0,-1-1,0-2,0 0,-1-1,-1-1,0-1,0-2,-2 1,0-2,15-18,-5 11,-4 6</inkml:trace>
  <inkml:trace contextRef="#ctx0" brushRef="#br0" timeOffset="882.736">2547 658,'-31'6,"9"-4,0 1,1 1,-1 2,1 0,0 1,0 1,0 0,1 2,1 1,0 0,0 1,-10 10,25-17,0 1,1-1,0 0,0 1,0 0,1-1,0 1,0 0,0 0,1 1,0-1,0 0,0 0,1 1,0-1,0 0,1 1,0-1,0 0,0 0,1 0,0 0,0 0,0 0,1 0,0-1,0 1,0-1,1 0,0 0,0 0,0 0,1-1,-1 0,1 0,0 0,0 0,1-1,-1 0,1 0,-1 0,1-1,0 1,0-2,6 2,6 1,0 0,1-1,-1-1,1-1,0-1,-1-1,1 0,0-1,-1-1,0-1,0-1,0 0,0-1,-1-1,1-1,-2 0,1-2,-2 1,1-2,-1 0,-1-1,0 0,0-1,-1-1,-1 0,-1-1,10-15,13-11,-2-3,-2 0,-2-2,-2-1,-2-1,-3-1,7-25,-20 54,-1 0,-1 0,-1 0,-1-1,-1 1,0-1,-2 0,0 0,-2 0,0 0,-1 0,-2 0,0 0,-1 1,-7-20,9 35,0 0,0 0,-1 0,1 0,-1 0,0 1,-1 0,1 0,-1 0,0 0,0 1,0-1,0 1,-1 1,1-1,-1 1,0 0,1 0,-1 0,0 1,0 0,0 0,0 1,0 0,0 0,-7 1,1 0,0 1,0 0,0 1,0 0,1 1,-1 0,1 1,0 0,0 1,1 0,-1 1,1 0,1 1,-9 10,0 1,2 1,1 1,0 0,1 1,2 0,0 1,1 1,2 0,0 0,2 1,0 0,2 0,1 0,1 1,1 0,1-1,1 1,1 0,4 17,0-18,1 0,1 0,1-1,2 0,0-1,1 0,2-1,0 0,1 0,1-2,1 0,1 0,1-2,0 0,1-1,1-1,1-1,0-1,1-1,0 0,1-2,1 0,4 0,1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3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0 665,'94'-146,"6"4,6 5,17-8,-54 68,-69 77,-1 0,1 1,0-1,0 0,0 1,-1-1,1 0,0 1,0-1,0 0,0 1,0-1,0 0,0 1,0-1,0 0,0 1,0-1,0 1,0-1,0 0,0 1,0-1,0 0,0 1,1-1,-1 0,0 1,0-1,0 0,1 1,-1-1,0 0,0 0,1 1,-1-1,0 0,1 0,-1 0,0 1,1-1,-1 0,0 0,1 0,-1 0,0 0,1 0,-1 1,0-1,1 0,-1 0,0 0,1 0,-1 0,1-1,-1 1,0 0,1 0,-1 0,0 0,1 0,-1 0,0-1,-10 37,9-34,-14 40,6-23,1 0,1 1,0 0,1 1,2-1,0 1,1 0,1 0,1 0,1 1,1-1,0 0,5 15,-5-31,0-1,1 1,0-1,0 1,0-1,1 0,0 0,-1 0,1-1,1 1,-1-1,0 1,1-1,0 0,-1-1,1 1,0 0,1-1,-1 0,0 0,1 0,-1-1,1 0,-1 0,1 0,0 0,-1 0,1-1,0 0,0 0,-1 0,1-1,8 0,0-1,0-1,0 0,-1-1,1 0,-1-1,0 0,0-1,-1 0,0-1,2-1,9-13,-1 0,0-2,-2 0,-1-1,-1-1,-1 0,-1-1,-1-1,-2-1,0 0,-2 0,-1-1,1-12,-2-11,-11 34</inkml:trace>
  <inkml:trace contextRef="#ctx0" brushRef="#br0" timeOffset="301.057">1355 16,'-30'26,"1"1,2 1,1 1,1 2,2 0,1 2,1 0,-1 7,20-37,-1 1,1 0,0 0,0 1,1-1,-1 0,1 1,0-1,0 0,0 1,1 0,-1-1,1 1,0-1,1 1,-1-1,1 1,0-1,0 1,0-1,0 0,1 1,0-1,0 0,0 0,1 0,-1 0,1-1,0 1,0-1,0 1,1 0,2-1,-1 1,1-1,0 0,0 0,0-1,0 0,0 0,1 0,-1-1,0 0,1 0,-1-1,1 1,0-1,-1-1,1 1,-1-1,1-1,-1 1,0-1,0 0,1 0,-1-1,0 0,-1 0,1 0,-1-1,1 1,-1-2,0 1,0 0,-1-1,1 0,-1 0,0 0,3-6,-2 3,1 0,-1 0,0-1,-1 1,0-1,0 0,-1-1,0 1,-1-1,0 1,0-1,-1 1,-1-1,1 0,-1 0,-1 0,0 1,0-1,-1 0,0 1,-1 0,0-1,-1 1,0 0,0 0,-1 1,0-1,0 1,-1 0,-5-6,-13-9,1 5</inkml:trace>
  <inkml:trace contextRef="#ctx0" brushRef="#br0" timeOffset="776.114">1806 129,'-6'6,"1"1,0 0,1 0,-1 0,1 0,0 0,1 1,0 0,0 0,1 0,0 0,0 0,1 0,0 1,0-1,1 0,0 1,1-1,0 0,0 1,1 2,3-7,-1-1,0 0,1 0,0 0,0-1,0 0,0 1,0-2,0 1,0-1,1 0,-1 0,1 0,-1-1,0 1,1-2,-1 1,1 0,-1-1,1 0,-1 0,0-1,0 0,0 1,0-2,0 1,0-1,0 1,4-4,197-154,-205 160,0-1,-1 1,1 0,0-1,-1 1,1 0,0-1,0 1,-1 0,1 0,0 0,0-1,0 1,-1 0,1 0,0 0,0 0,-1 1,1-1,0 0,0 0,0 0,-1 1,1-1,0 0,-1 1,1-1,0 0,-1 1,1-1,0 1,-1-1,1 1,-1-1,1 1,-1 0,1-1,-1 1,1 0,-1-1,0 1,1 0,-1 0,0-1,0 1,1 0,-1 0,0-1,0 1,0 0,0 0,0 0,0-1,0 2,-2 53,1-42,0-9,0 0,0 0,1 1,-1-1,1 0,0 1,0-1,1 0,-1 1,1-1,0 0,0 0,1 0,-1 0,1 0,0 0,0 0,0 0,0 0,1-1,-1 1,1-1,0 0,0 0,0 0,1 0,-1 0,1-1,-1 0,1 1,2 0,2-1,0-1,0 0,0 0,0-1,0 1,1-2,-1 1,0-1,0-1,0 1,0-1,-1-1,1 1,-1-1,1-1,-1 1,0-1,0-1,0 1,-1-1,4-4,8-7,-1-1,0-1,-1-1,-2 0,0-1,7-12,-11 14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189 585,'7'11,"1"0,1 0,0-1,0 0,1-1,0 0,1-1,-1 0,2 0,-1-1,1-1,0 0,1-1,-1 0,1 0,0-2,0 0,1 0,-1-1,0 0,1-2,-1 1,1-2,-1 0,1 0,-1-1,0-1,0 0,0-1,0 0,0-1,-1-1,0 0,3-2,16-14,-2-2,0-1,-1-1,-1-1,-2-1,-1-2,-1 0,-2-2,-1 0,11-25,-17 29,-1 1,-2-1,0-1,-2 0,-2-1,0 0,-2 0,0-10,-4 37,-1 1,1-1,-1 1,1-1,-1 1,0-1,0 0,0 1,0-1,0 1,0-1,-1 1,0-1,1 1,-1-1,0 1,0 0,0-1,0 1,-1 0,1 0,-1 0,1 0,-1 0,0 0,1 0,-1 0,0 1,0-1,-1 1,1-1,0 1,0 0,-1 0,1 0,0 0,-1 0,1 1,-1-1,1 1,-1 0,0-1,1 1,-1 0,1 0,-1 1,1-1,-1 1,1-1,-1 1,1 0,-1 0,-1 0,-8 9,1 0,0 1,0 0,1 0,1 1,0 1,0 0,1 0,1 0,0 1,-2 9,8-21,-45 101,5 2,4 1,5 2,5 2,5 0,3 11,-76 447,90-546,0-1,-1 0,-2 0,0-1,-1 0,-1-1,-1 1,0-2,-2 0,0 0,-1-1,-1-1,0 0,-1-1,-14 10,20-19,0 0,0-1,0 0,-1-1,0 0,1 0,-1-1,-1-1,1 0,0 0,-1-1,-1-1,8 0,-1 0,1 0,0 0,-1-1,1 0,0 0,-1-1,1 0,0 1,0-2,0 1,0 0,1-1,-1 0,1 0,0-1,-1 1,1-1,1 0,-1 0,1 0,-1 0,1-1,0 1,1-1,-1 0,1 0,0-1,0 1,0-1,1 1,-1-1,2 0,-1 1,0-1,1 0,0 0,1 1,-1-1,1 0,0 0,1 1,-1-1,1 1,0-1,0 1,1 0,0 0,0 0,0 0,0 0,1 1,-1 0,1-1,5-2,-3 1,1 0,0 0,0 1,1 0,0 1,0-1,0 1,0 1,0 0,1 0,0 1,-1 0,1 0,0 1,0 0,0 0,0 1,2 1,19 5,0 1,-1 2,0 1,-1 1,0 1,-1 2,0 1,2 3,87 42,-80-45,1-1,0-2,1-1,0-2,0-2,1-1,18-1,-50-5,-1 0,1 0,0-1,-1 0,1 0,-1 0,1-1,-1 0,0 0,0-1,0 0,0 0,0 0,-1-1,1 0,-1 0,0 0,0-1,0 0,-1 0,0 0,3-3,6-10</inkml:trace>
  <inkml:trace contextRef="#ctx0" brushRef="#br0" timeOffset="646.184">1402 1489,'21'8,"-1"0,1-1,0-1,1-1,-1-1,1-1,0-1,0-1,0-1,0-1,0-1,0 0,-1-2,1-1,-1 0,0-1,16-8,-30 9,-1 1,1-1,-1-1,0 1,0-1,-1 0,0-1,0 1,0-1,-1 0,0 0,0 0,-1-1,0 0,0 1,0-4,-2 8,0-1,0 0,0 0,-1 1,0-1,0 0,0 0,0 0,0 1,-1-1,0 0,0 0,0 1,0-1,0 0,-1 1,1-1,-1 1,0 0,0 0,-1 0,1 0,-1 0,1 0,-1 0,0 1,0-1,0 1,0 0,0 0,-1 0,1 0,-1 1,-3-2,0 1,-2-1,1 2,0-1,0 1,-1 0,1 0,0 1,-1 1,1-1,0 1,-1 1,1-1,0 1,0 1,0 0,0 0,1 0,-1 1,1 0,0 1,0-1,-4 4,-8 8,-1 0,2 1,0 1,2 1,0 1,-14 20,20-24,0-1,1 2,0-1,1 1,1 0,1 1,1 0,0 1,3-13,1 0,0 0,1 0,-1 1,1-1,1 0,-1 0,1 1,0-1,0 0,1 0,0 0,0 0,0 0,1 0,0-1,0 1,0-1,1 0,0 0,0 0,0 0,0-1,1 0,1 1,10 4,-1-1,2-1,-1 0,1-1,0-1,1 0,-1-2,1 0,-1-1,1-1,0 0,0-1,0-1,0-1,-1-1,1 0,-1-1,11-4,29-11,-1-2,-1-3,-1-2,-1-3,-1-1,-2-3,28-25,-21 12,-1-3,-3-2,-2-2,21-31,-47 55,-2 0,-1-1,-2-2,0 0,-2-1,-2 0,-1-2,-2 0,-1 0,-2-1,-1 0,-2-1,-1 0,-3 0,0-21,-2 53,0 1,-1 0,1 0,-1-1,0 1,-1 0,1-1,-1 1,0 0,0-1,0 1,0 0,-1 0,1 0,-1 0,0 0,-1 1,1-1,-1 0,1 1,-1 0,0 0,0 0,0 0,-1 0,1 0,-1 1,0 0,1 0,-1 0,0 0,0 0,0 1,-1 0,1 0,0 0,0 0,-2 0,-1 2,0 1,0-1,1 1,-1 0,1 0,-1 1,1 0,0 0,0 1,0 0,0 0,1 0,-1 1,1-1,0 1,1 0,-1 1,1-1,0 1,0 0,1 0,-1 3,-54 145,51-107,2-1,2 1,2 0,2-1,3 1,1 0,2-1,2 0,2-1,15 39,-10-43,1 0,2-1,2-1,1-1,20 24,-5-24,-36-38,0 1,0 0,0-1,0 1,0-1,0 1,0-1,0 0,0 1,0-1,0 0,0 0,0 1,0-1,0 0,0 0,0 0,0 0,0-1,0 1,0 0,0 0,0-1,0 1,0 0,0-1,0 1,0-1,0 1,0-1,0 0,-1 1,1-1,0 0,0 0,-1 1,1-1,0 0,-1 0,1 0,-1 0,1 0,-1 0,1 0,-1 0,0 0,0 0,6-20,-3 0</inkml:trace>
  <inkml:trace contextRef="#ctx0" brushRef="#br0" timeOffset="896.349">2221 1038,'43'0,"43"0,17 0,0 0,-8 0,-5 0,-14 0,-10 0,-6 0,-9 0,-4 4,-4 2,-5 0,-9-1</inkml:trace>
  <inkml:trace contextRef="#ctx0" brushRef="#br0" timeOffset="1151.427">3548 1094,'-18'6,"-18"4,0 2,1 1,1 2,0 2,1 1,1 1,0 2,30-20,-1 0,1 0,0 1,0-1,0 0,0 1,0 0,0-1,0 1,0 0,1 0,-1 0,1 0,-1 0,1 0,0 0,0 1,0-1,0 0,0 1,0-1,1 1,-1-1,1 1,0-1,0 1,0-1,0 1,0-1,0 1,1-1,-1 1,1-1,0 0,0 1,-1-1,2 0,-1 1,0-1,0 0,1 0,-1 0,148 73,-144-72,0-1,0 1,0 0,-1 1,1-1,-1 1,0 0,0 0,0 0,-1 0,1 1,-1-1,0 1,0 0,-1 0,1 0,-1 1,-1-1,1 0,0 1,-1-1,0 1,-1-1,1 1,-1 0,0-1,-1 1,1 0,-1-1,0 1,0-1,-1 1,0-1,0 0,0 0,0 1,-1-2,0 1,-2 3,-8 2,0-1,0-1,-1 0,0-1,0 0,-1-2,1 1,-2-2,1 0,0 0,-1-2,1 0,-1 0,0-2,0 0,-3-1,-5 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0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226 128,'-16'29,"-64"462,45-187,30-205,10-93,1-6</inkml:trace>
  <inkml:trace contextRef="#ctx0" brushRef="#br0" timeOffset="316.31">0 128,'54'-23,"0"3,2 2,0 2,1 3,50-5,-75 11,1 2,-1 1,1 2,0 1,0 1,-1 2,1 2,0 0,14 6,-41-8,0 0,0 0,0 0,-1 1,1 0,-1 0,1 1,-1-1,0 1,-1 0,1 1,-1-1,1 1,-1 0,-1 0,1 0,-1 0,0 1,0-1,0 1,-1 0,0 0,0 0,-1 0,1 0,-1 0,-1 1,1-1,-1 0,0 1,0-1,-1 0,-1 5,-3 7,-1 0,-1 0,0-1,-2 1,0-2,-1 1,0-1,-1-1,-1 0,-1-1,0 0,-1-1,0 0,-1-1,0-1,-9 5,-25 18,-1-2,-1-3,-2-2,-31 10,-38 1,110-37,7-3</inkml:trace>
  <inkml:trace contextRef="#ctx0" brushRef="#br0" timeOffset="1088.553">819 834,'32'-3,"0"-2,-1-1,0-2,0-1,-1-1,0-2,-1-1,0-1,12-10,-37 23,-1-1,0 0,1 0,-1 0,0 0,0 0,0-1,0 1,-1-1,1 0,-1 0,0 0,0 0,0-1,0 1,0 0,-1-1,1 1,-1-1,0 0,0 1,0-1,-1 0,1 0,-1 1,0-1,0 0,0 0,-1 0,1 1,-1-1,0 0,0 1,0-1,-1 0,1 1,-1 0,0-1,0 1,0 0,0 0,0 0,-1 0,0 0,0 0,-3-2,0 1,-1 0,1 0,-1 0,0 1,0 0,-1 0,1 1,0 0,-1 0,0 1,1 0,-1 0,0 1,1 0,-1 0,0 1,0-1,-6 3,-3 1,0 0,0 1,0 1,0 0,1 1,0 1,1 0,-4 4,4-1,0 0,0 1,1 0,1 1,0 1,1 0,1 1,0 0,1 1,0 0,1 0,-5 16,12-26,0 0,0 0,1 0,0 0,0 0,1 0,-1 0,1 0,1 1,-1-1,1 0,0 0,1 0,-1 0,1 0,0 0,1 0,-1-1,1 1,0-1,1 0,-1 0,1 0,0 0,0 0,0-1,1 0,0 0,0 0,0-1,0 1,0-1,1 0,0-1,-1 1,1-1,4 1,21 5,1-1,-1-1,1-2,1-1,-1-2,0-1,0-1,1-2,-1-1,-1-2,1-1,-1-1,0-2,-1-1,0-1,21-12,-29 13,0-1,-1 0,0-2,-1 0,-1-1,0-1,-1-1,-1-1,0 0,-2-1,0-1,-1 0,-1-1,-1-1,-1 0,0 0,3-16,-13 35,0 0,0 1,-1-1,1 0,-1 1,1-1,-1 0,0 0,0 1,0-1,-1 0,1 0,-1 1,1-1,-1 1,0-1,0 0,0 1,-1-1,1 1,0 0,-1-1,1 1,-1 0,0 0,0 0,0 0,0 0,0 1,0-1,-1 1,1-1,0 1,-1 0,1 0,-1 0,0 0,1 0,-1 0,0 1,1-1,-1 1,0 0,0 0,1 0,-2 0,-13 0,0 0,0 2,0 0,0 0,0 2,0 0,1 1,-1 0,2 2,-1 0,0 0,-12 10,25-16,0 0,0 0,0 1,0-1,0 1,0-1,1 1,-1 0,0 1,1-1,0 0,-1 1,1-1,0 1,0-1,1 1,-1 0,0 0,1 0,0 0,0 0,0 0,0 1,0-1,0 0,1 0,0 1,0-1,0 0,0 1,0-1,0 0,1 0,0 1,0-1,0 0,0 0,0 0,0 0,1 0,0 0,0 1,8 3,1 0,0 0,0-1,1-1,-1 0,1 0,0-1,1-1,-1 0,1 0,-1-2,1 1,10-1,26 5,-9 0,73 21,-109-26,0 1,-1 1,1-1,-1 0,1 1,-1 0,0 0,0 0,0 0,0 0,-1 0,1 1,-1 0,0-1,0 1,0 0,-1 0,1 0,-1 0,0 0,0 0,-1 0,1 1,-1-1,0 4,-26 77,11-52,6-10</inkml:trace>
  <inkml:trace contextRef="#ctx0" brushRef="#br0" timeOffset="1422.001">2428 524,'-74'35,"1"3,2 3,-13 14,71-47,0 2,1 0,0 1,1 0,0 0,1 1,-9 13,16-22,1 1,0-1,0 1,0 0,1-1,-1 1,1 0,0 0,0 0,0 0,0 0,1 0,0 0,0 1,0-1,0 0,0 0,1 0,0 0,0 0,0 0,0 0,1 0,0 0,0-1,0 1,0-1,0 1,0-1,1 0,2 3,8 4,0-1,0 0,0-1,1-1,1 0,-1-1,1 0,0-2,0 1,1-2,-1 0,10 0,-24-3,8 3,0-1,1-1,-1 1,0-2,1 1,-1-1,1-1,-1 1,1-2,-1 1,0-1,0-1,0 0,0 0,5-3,6-6</inkml:trace>
  <inkml:trace contextRef="#ctx0" brushRef="#br0" timeOffset="2099.906">2709 637,'-14'30,"1"0,1 1,1 0,2 1,2 0,-2 12,8-39,0-1,0 1,0 0,1-1,0 1,-1 0,2 0,-1-1,0 1,1 0,0 0,0-1,1 1,-1-1,1 1,0-1,0 0,0 0,1 0,-1 0,1 0,0 0,0-1,1 1,-1-1,1 0,0 0,-1 0,1 0,0-1,1 0,-1 0,0 0,1 0,-1 0,1-1,-1 0,1 0,0 0,0-1,-1 0,1 0,0 0,0 0,-1-1,5 0,13-9,1-1,-1-1,-1 0,0-2,-1 0,0-2,-2 0,1-1,-2-1,-1-1,0 0,-1-1,-1 0,-1-2,-1 1,0-4,76-101,-88 127,0-1,0 1,0-1,-1 1,1-1,0 0,0 1,0-1,0 1,0-1,0 1,0-1,0 1,1-1,-1 0,0 1,0-1,0 1,0-1,0 1,1-1,-1 0,0 1,0-1,1 0,-1 1,0-1,1 0,-1 1,0-1,1 0,-1 0,1 1,-1-1,0 0,1 0,-1 0,1 1,-1-1,1 0,-1 0,0 0,1 0,-1 0,1 0,-1 0,1 0,-1 0,1 0,-1 0,0 0,1-1,-1 1,1 0,-1 0,1 0,-1-1,0 1,1 0,-1 0,0-1,1 1,-1 0,0-1,1 1,-1 0,0-1,0 1,1-1,9 49,-9-41,74 250,-62-219,-3 2,-1-1,-2 1,-2 0,-1 1,-1-25,-1-1,-1 1,-1 0,0 0,-1-1,0 1,-2 0,0-1,0 1,-1-1,-1 0,-1 0,0-1,-1 0,0 0,-2 0,1-1,-1 0,-1-1,0 0,-1 0,-10 7,11-12,1-1,-1 0,-1-1,1 0,-1-1,0 0,0 0,0-1,-1-1,1 0,-1 0,1-1,-1-1,1 0,-1 0,0-2,1 1,-1-1,1-1,-8-2,14 1,0 1,1-1,-1 0,1 0,0 0,0 0,0-1,0 0,1 0,0 0,0 0,0 0,1-1,0 1,0-1,0 0,1 0,0 1,0-1,0 0,0 0,1 0,0 0,1 0,-1 0,1 0,0 0,1 1,-1-1,1 0,0 1,1-1,-1 1,1 0,0 0,4-5,17-27,2 1,2 1,1 2,1 0,2 2,2 2,23-16,-30 25,1 1,1 1,1 1,0 2,1 1,1 2,0 0,1 3,0 1,0 1,0 1,9 2,-13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2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1,'-7'27,"1"0,2 1,1-1,0 1,3 16,-2-5,-12 337,0-197,10 140,0-315,-2-9</inkml:trace>
  <inkml:trace contextRef="#ctx0" brushRef="#br0" timeOffset="565.448">1 622,'54'-7,"-1"-2,0-2,-1-3,0-2,-1-2,-1-2,-1-3,-1-1,44-31,115-118,-97 56,-109 117,-1-1,1 1,-1-1,1 1,-1-1,1 1,-1-1,1 1,-1 0,1-1,-1 1,1 0,0 0,-1-1,1 1,0 0,-1 0,1 0,0 0,-1-1,1 1,0 0,-1 0,1 1,0-1,0 0,-1 0,1 0,0 0,-1 1,1-1,-1 0,1 0,0 1,-1-1,1 1,-1-1,1 0,-1 1,1-1,-1 1,1-1,-1 1,1 0,-1-1,0 1,1-1,-1 1,0 0,0-1,1 1,-1 0,0-1,0 1,0 0,0 0,5 43,-5-42,-23 185,15 180,20-279,-11-86,0 1,0-1,0 0,0 0,1 0,-1 0,1 0,-1 0,1 0,0 0,-1-1,1 1,0-1,0 1,0-1,0 0,1 1,-1-1,0 0,0-1,1 1,-1 0,1-1,-1 1,0-1,1 0,-1 0,1 0,-1 0,1 0,-1 0,1-1,-1 1,1-1,14-5,1 0,-1-2,-1 0,1 0,-1-2,-1 0,0-1,4-4,0 1,-2 0,37-19,-53 33,1 0,-1 0,1 0,-1 0,1 0,-1 0,1 0,-1 0,1 1,-1-1,0 1,1-1,-1 1,1-1,-1 1,0 0,1 0,-1-1,0 1,0 0,0 0,0 0,0 1,0-1,0 0,0 0,0 0,0 1,-1-1,1 0,-1 1,1-1,-1 1,1-1,-1 1,0-1,1 1,-1-1,0 1,8 81,-9-74,1 1,0-1,1 1,0-1,0 0,1 1,0-1,1 0,0 0,0-1,2 4,-3-10,-1 0,1 0,-1 0,1 0,-1 0,1 0,0 0,0 0,0-1,0 1,1-1,-1 0,0 1,0-1,1 0,-1 0,1-1,-1 1,1 0,-1-1,1 0,-1 1,1-1,0 0,13-3</inkml:trace>
  <inkml:trace contextRef="#ctx0" brushRef="#br0" timeOffset="899.584">1637 903,'25'-14,"0"-1,-2-2,0 0,-1-1,0-1,-2-2,0 0,11-16,-29 35,0-1,1 1,-1-1,0 0,0 1,-1-1,1 0,-1 0,1 0,-1 0,0 0,0 0,0-1,-1 1,1 0,-1 0,0-1,1 1,-2 0,1-1,0 1,-1 0,1-1,-1 1,0 0,0 0,0 0,0 0,-1 0,0 0,1 0,-1 0,0 1,0-1,0 0,-1 1,1 0,0 0,-1-1,0 1,1 1,-1-1,0 0,0 1,0-1,0 1,-1 0,-6 1,1 0,-1 0,0 1,1 1,-1-1,0 1,1 1,0 0,0 0,0 1,0 0,0 1,1 0,0 0,0 1,0 0,-2 2,1 0,0 1,0-1,1 1,0 1,1 0,-1 0,2 0,0 1,0 0,1 0,0 1,1-1,0 1,1 0,0 0,1 0,1 0,0 1,0-1,1 0,1 1,0-1,0 0,2 0,-1 0,2 0,-1 0,2 0,-1-1,2 0,4 9,-2-12,1 0,0 0,1-1,-1 0,1 0,1-1,-1 0,1-1,0-1,0 1,0-2,1 1,0-2,-1 0,1 0,0-1,0 0,0-1,2 0,11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0,'-10'15,"-2"9,4 0,10-3,3-5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6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1043,'65'271,"-53"-180,-4 2,-4-1,-6 61,1-123,2-24,-1 1,0-1,0 1,-1-1,1 1,-1-1,-1 1,1-1,-1 0,0 0,-1 0,0 0,0 0,0 0,0-1,-1 1,0-1,0 0,2-5,0 0,0 0,0-1,0 1,0-1,0 1,0-1,0 0,0 0,0 0,0 0,1 0,-1 0,0 0,1 0,-1-1,1 1,0-1,-1 1,1-1,0 0,0 1,0-1,0 0,0 0,0 0,0 0,1 0,-1 0,1 0,0 0,-1 0,1 0,0 0,0 0,0 0,1-2,-2-26,2 0,1-1,1 1,1 0,2 1,2-1,0 1,2 0,1 1,1 0,1 1,4-2,-13 19,26-54,2 2,3 1,2 2,3 2,3 1,2 3,2 1,23-17,-60 59,0 1,0-1,2 2,-1-1,1 2,0 0,0 0,1 1,0 0,0 1,0 1,1 0,-1 1,1 0,0 1,0 1,3 0,-14 1,0 1,0 0,0-1,-1 1,1 0,0 1,-1-1,1 0,-1 1,1-1,-1 1,0 0,1 0,-1 0,0 0,0 0,0 1,-1-1,1 0,-1 1,1-1,-1 1,0 0,0 0,0-1,0 1,0 0,-1 0,1 0,-1 0,0 0,0 0,-7 99,-1-75,-1 0,-1 0,-2-1,0-1,-2 0,-1-1,-1 0,0-1,-2-1,-1-1,-1 0,0-2,-14 10,16-14,-1-1,0 0,-2-2,1 0,-1-1,-1-1,0-1,0-1,-22 5,42-12,1 0,-1 0,0 0,1-1,-1 1,0-1,0 1,0-1,0 1,0-1,1 0,-1 0,0 0,0 0,0 0,0 0,0-1,0 1,0-1,1 1,-1-1,0 0,0 1,1-1,-1 0,0 0,1 0,-1-1,1 1,-1 0,1-1,0 1,0 0,-1-1,1 1,0-1,0 0,0 1,1-1,-2-2,8-8</inkml:trace>
  <inkml:trace contextRef="#ctx0" brushRef="#br0" timeOffset="1086.361">1525 902,'-48'5,"-1"2,2 2,-1 2,1 2,1 3,1 1,0 2,1 2,1 2,0 3,-53 68,93-90,0 0,0 1,0-1,1 1,0-1,0 1,0 0,1 0,0 0,0 0,0 0,0 0,1 1,-1-1,2 0,-1 0,0 0,1 0,0 0,0 1,1-2,-1 1,1 0,1 2,2-2,0 1,0-1,1 0,0 0,0-1,0 0,1 0,-1 0,1-1,0 0,0 0,0-1,0 0,0 0,1-1,-1 0,0 0,1 0,-1-1,1 0,-1-1,2 0,18-4,-1-1,0-1,-1-1,1-1,-2-2,1 0,-1-2,-1 0,0-2,-1 0,-1-2,-1 0,0-1,-1-1,-1-1,-1-1,0 0,10-21,-23 37,38-30,-41 36,0 0,0 0,0 0,-1 1,1-1,0 0,0 1,-1-1,1 0,-1 1,1-1,-1 1,0-1,0 1,1-1,-1 1,0-1,0 1,-1-1,1 1,0-1,0 1,-1-1,1 1,-1-1,1 0,-1 1,0 0,0 3,-19 171,21-171,0 0,0 0,0 0,1 0,0-1,0 1,0 0,0-1,1 0,0 1,-1-1,2 0,-1 0,0-1,1 1,0-1,0 0,0 0,0 0,0 0,0 0,1-1,0 0,-1 0,1-1,3 2,2 0,0 0,0-1,0 0,0 0,1-1,-1-1,0 0,1 0,-1-1,0 0,0-1,7-1,11-10,0-1,-1-2,-1 0,-1-2,0 0,-2-2,0 0,-1-2,-1-1,-1 0,-1-2,-1 0,-1-1,4-10,-11 21,0 0,0-1,-2 0,0 0,-1-1,0 0,-1 0,-1-1,-1 1,-1-1,0 0,-2-1,1-5,-2 22,0 0,0 0,0 0,-1 0,1 0,0-1,-1 1,1 0,-1 0,0 0,0 1,0-1,0 0,0 0,0 0,0 1,-1-1,1 0,0 1,-1-1,0 1,1 0,-1-1,0 1,1 0,-1 0,0 0,0 0,0 1,0-1,0 0,0 1,0-1,0 1,0 0,-1 0,1 0,-1 0,-3 0,0 1,1 0,-1 0,0 1,1-1,-1 1,1 1,-1-1,1 1,0 0,0 0,0 0,-3 3,3-3,1 1,-1 0,1-1,-1 1,1 1,0-1,1 1,-1-1,1 1,0 0,0 0,0 0,1 1,0-1,0 1,0-1,1 1,0 0,0 0,0-1,1 1,-1 0,1 0,1 0,-1 0,1-1,0 1,1 0,-1 0,1-1,0 1,1-1,-1 0,1 0,0 0,3 4,7 4,1 0,1-2,0 0,1 0,0-1,0-1,1-1,4 1,73 43,-90-48,0 0,0 0,0 0,-1 0,0 1,1 0,-2-1,1 1,0 0,-1 0,0 1,0-1,-1 0,1 1,-1-1,-1 1,1-1,-1 1,1 0,-2-1,1 1,-1-1,1 1,-2 3,7 73,-4-80,0 1,0-1,0 0,0-1,0 1,1 0,-1 0,1 0,-1-1,1 1,0-1,-1 1,1-1,0 0,0 1,0-1,0 0,0 0,0-1,0 1,0 0,0-1,1 1,-1-1,0 0,0 0,1 1,-1-1,0-1,0 1,1 0,-1-1,0 1,0-1,0 1,0-1,1 0,-1 0,1-1,80-46,-52 19,-2-2,0 0,-3-2,-1-1,-1-1,-2-1,-1-1,-2-1,-2 0,-1-2,8-33,47-107,-51 144,-2-2,-2 0,-1-1,-3-1,-1 0,-1 0,-3-1,-1 0,-2-1,-2 1,-2-1,-1 1,-3-10,3 47,1-1,-1 1,1 0,-1 0,0 0,-1 0,1 0,-1 1,1-1,-1 0,0 1,-1-1,1 1,0-1,-1 1,0 0,0 0,0 1,0-1,0 0,-1 1,1 0,-1 0,0 0,1 0,-1 1,0-1,0 1,0 0,0 0,0 0,0 1,0-1,0 1,-1 0,1 0,0 1,0-1,0 1,0 0,0 0,0 0,0 1,0-1,1 1,-1 0,0 0,1 0,0 1,-1-1,1 1,-1 1,-8 15,1 2,1-1,1 1,1 0,1 1,1 0,0 0,2 0,1 1,0 0,2-1,1 5,1 367,3-322,3-2,4 1,3-1,2-1,4-1,2 0,4-2,12 21,-11-35,-27-52,0 0,0 0,1 0,-1-1,0 1,0 0,0 0,0 0,1 0,-1-1,0 1,0 0,1 0,-1 0,0 0,0 0,0 0,1 0,-1 0,0-1,0 1,1 0,-1 0,0 0,0 0,1 0,-1 1,0-1,0 0,1 0,-1 0,0 0,0 0,1 0,-1 0,0 0,0 0,0 1,1-1,-1 0,0 0,0 0,0 0,-5-25,-12-21,7 23</inkml:trace>
  <inkml:trace contextRef="#ctx0" brushRef="#br0" timeOffset="1284.831">2513 704,'38'5,"33"6,13 1,-3-1,-10-2,-13-4,-6 4,-8-1,-5-2,-6-1,-8 3,-4 0,-4-1</inkml:trace>
  <inkml:trace contextRef="#ctx0" brushRef="#br0" timeOffset="1485.533">3473 1043,'0'34,"4"15,8 0,0-8</inkml:trace>
  <inkml:trace contextRef="#ctx0" brushRef="#br0" timeOffset="1722.351">3500 704,'0'0</inkml:trace>
  <inkml:trace contextRef="#ctx0" brushRef="#br0" timeOffset="2220.761">4094 676,'-52'31,"3"3,0 1,3 3,-35 36,-20 50,98-120,1 0,0 0,0 0,0 1,0-1,1 1,0-1,-1 1,2-1,-1 1,1 0,-1-1,1 1,1 0,-1 0,1-1,-1 1,1 0,1-1,-1 1,1-1,0 1,0-1,0 0,0 0,1 0,-1 0,1 0,0-1,0 1,4 2,14 8,0-2,1 0,0-1,1-1,0-2,0 0,1-1,0-2,1 0,-1-2,1 0,2-2,-10 1,10 3,1-2,-1-1,0-1,1-2,-1 0,1-2,-1-1,0-1,-1-2,1 0,-1-2,-1 0,1-2,-2-1,3-3,-8 3</inkml:trace>
  <inkml:trace contextRef="#ctx0" brushRef="#br0" timeOffset="2475.048">4771 26,'-68'429,"58"-362,4-1,2 1,3 0,3 0,3 0,2-1,4 1,13 42,16-18,-30-77</inkml:trace>
  <inkml:trace contextRef="#ctx0" brushRef="#br0" timeOffset="2787.656">5081 1071,'42'5,"1"-2,-1-2,1-2,-1-1,0-2,0-3,4-2,-28 5,0-1,-1-1,0-1,-1 0,0-1,0-1,0-1,-1 0,2-3,-11 9,-1 0,-1-1,1 1,-1-1,1 0,-1 0,-1 0,1-1,-1 1,0-1,0 0,-1 0,1 0,-1 0,-1 0,1 0,-1-1,0 1,0-1,-1 1,0 0,0-1,-1 1,0-1,0 1,0 0,-1-1,-2-2,0 1,0-1,-1 1,0 0,-1 1,1-1,-1 1,-1 0,0 0,0 1,0 0,0 1,-1-1,0 1,0 1,-1-1,1 1,-1 1,0 0,0 0,0 1,0 0,-1 0,1 1,0 0,-1 1,1 0,-1 1,1 0,0 0,-1 1,1 0,0 0,0 1,0 1,1-1,-1 1,-2 2,-2 0,0 1,1 0,0 1,0 0,1 1,0 0,0 1,1 0,1 1,-1 0,2 0,-1 1,2 0,0 0,0 1,1 0,0 0,2 1,-1-1,2 1,0 0,0 0,1 1,1-1,0 0,1 0,1 1,0-1,1 0,1 0,0 0,1 0,0 0,1-1,5 10,1-7,2 0,0 0,1-2,0 1,1-2,1 0,0-1,0 0,1-2,1 0,0 0,0-2,1 0,0-2,0 0,7 1,47 4,-44-9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4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1 932,'193'-232,"-129"179,-62 53,0 1,-1-1,1 1,0-1,-1 1,1 0,-1-1,1 1,-1 0,1 0,-1 0,1 0,-1 0,0 1,0-1,0 0,0 1,0-1,0 1,0-1,0 1,0-1,-1 1,1-1,0 1,-1 0,0-1,1 1,-1 0,0 0,0-1,0 1,0 0,0 0,0-1,0 1,-1 0,1-1,-1 1,1 0,-7 344,5-73,-22-120,24-151,0 0,0 1,0-1,0 1,0-1,-1 0,1 1,-1-1,1 0,-1 0,0 1,0-1,0 0,0 0,0 0,0 0,-1 0,1 0,-1 0,1 0,-1-1,0 1,0-1,1 1,-1-1,0 0,0 1,-1-1,1 0,0 0,0-1,0 1,-1 0,1-1,0 1,-1-1,1 0,-1 0,0 0,-1-4,0-1,1 0,0 0,0 0,1 0,-1 0,1-1,0 1,0 0,1-1,0 0,0 1,0-1,1 0,-1 0,1 1,1-7,-1 4,3-33,1 0,3 0,1 1,2 0,1 1,3 0,1 1,1 0,3 1,6-8,-17 30,8-22,1 1,3 1,0 0,2 2,2 0,1 2,2 1,10-10,-32 35,0 0,0 0,0 0,1 1,0 0,-1 0,1 0,1 1,-1-1,0 2,1-1,0 1,0 0,-1 0,1 1,0-1,0 2,1-1,-1 1,0 0,0 1,0-1,0 1,0 1,0-1,-1 1,1 1,0-1,-1 1,1 0,-1 0,0 1,0 0,5 4,-6-1,0 0,0 0,0 0,-1 1,0-1,-1 1,1 0,-2 0,1 1,-1-1,0 0,-1 1,0 0,0-1,-1 1,0-1,0 1,-1 0,-1-1,1 1,-1-1,0 0,-1 1,0-1,-1 0,1-1,-1 1,-1-1,1 1,-1-1,-1-1,1 1,-7 5,-10 4,-1 0,-1-2,0-1,-1 0,0-2,-1-1,0-1,-1-1,-2-1,-33-4,61-12,6-1</inkml:trace>
  <inkml:trace contextRef="#ctx0" brushRef="#br0" timeOffset="329.371">1383 594,'-38'8,"0"1,1 3,1 0,0 3,0 1,1 1,2 2,-1 2,2 1,1 1,-19 19,43-35,1 1,1-1,0 1,0 0,0 1,1-1,0 1,0 0,1 0,0 0,1 0,0 3,1-8,0 0,1 0,-1 0,1 0,0 0,1 0,-1 0,0 0,1 0,0 0,0 0,0-1,1 1,-1 0,1 0,0-1,0 1,0-1,1 0,-1 1,1-1,-1 0,1-1,0 1,0 0,1-1,-1 0,0 1,2-1,7 2,0 0,0-1,0 0,1-1,-1 0,1-1,0-1,-1 0,1-1,-1 0,1-1,-1 0,1-1,-1 0,0-1,0 0,0-1,-1 0,0-1,0-1,0 0,-1 0,0-1,0 0,-1 0,0-1,-1-1,0 0,0 0,-1 0,0-1,-1 0,0 0,-1-1,0 1,-1-1,0 0,-1 0,0-1,0-5,-1 12,-1 0,1-1,-1 1,-1 0,1 0,-1-1,0 1,0 0,-1 0,0 0,0-1,-1 1,1 0,-1 0,0 0,-1 1,0-1,0 0,0 1,0 0,-1 0,0 0,0 0,0 0,-1 1,1 0,-1 0,-5-3,-12 0</inkml:trace>
  <inkml:trace contextRef="#ctx0" brushRef="#br0" timeOffset="586.196">1694 678,'-15'39,"-9"26,0 8,3-4,5-14</inkml:trace>
  <inkml:trace contextRef="#ctx0" brushRef="#br0" timeOffset="816.919">1580 311,'0'0</inkml:trace>
  <inkml:trace contextRef="#ctx0" brushRef="#br0" timeOffset="1102.085">1891 1017,'111'-295,"-74"238,-36 58,0-1,1 0,-1 0,1 0,-1 1,0-1,0 1,1-1,-1 1,0 0,0-1,0 1,1 0,-1 0,0 0,0 0,0 0,0 0,-1 0,1 0,0 0,0 0,-1 0,1 1,0-1,-1 0,0 1,1-1,-1 0,0 1,1-1,-1 0,0 1,0-1,0 0,0 1,0-1,-1 1,1-1,-1 2,4 6,7 48,-10-50,0 1,1-1,0 1,0-1,0 1,1-1,0 0,0 0,1 0,0 0,0 0,1 0,0-1,0 0,1 1,-1-2,1 1,0 0,1-1,0 0,-1 0,4 1,-4-5,1 1,-1-1,1 0,0-1,-1 1,1-1,0 0,-1 0,1-1,-1 0,1 0,0 0,-1-1,0 1,1-1,-1-1,0 1,0-1,0 0,0 0,-1 0,5-4,89-92,-57 40,-27 43</inkml:trace>
  <inkml:trace contextRef="#ctx0" brushRef="#br0" timeOffset="1397.338">2907 1,'15'70,"-4"0,-2 1,-4 0,-3 1,-3-1,-6 33,2 47,31 48,-13-155,-6-27</inkml:trace>
  <inkml:trace contextRef="#ctx0" brushRef="#br0" timeOffset="1585.388">2654 565,'38'0,"46"0,15 0,-2 0,-11 0,-11 0,-14 0,-7 0,-8 0,-12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0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0,'-29'0,"-4"0,2 5,13 2,8-1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28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391 224,'-8'4,"0"1,0 0,1 1,-1 0,1 0,1 0,-1 1,1 0,0 0,1 1,0-1,0 1,-1 3,-1 0,-17 30,3 1,1 1,3 0,-11 39,16-43,-1-1,-2 0,-2-1,-2 0,-1-2,-20 27,40-61,0 0,0 0,0 0,-1 0,1 0,0 0,-1 0,1 0,-1 0,1 0,-1 0,0 0,1-1,-1 1,0 0,0 0,1-1,-1 1,0 0,0-1,0 1,0-1,0 1,0-1,0 0,0 1,0-1,0 0,0 0,0 0,0 1,0-1,0 0,0 0,0-1,0 1,0 0,0 0,0 0,0-1,0 1,0 0,0-1,0 1,0-1,0 1,0-1,1 0,-1 1,0-1,0 0,1 0,-1 1,0-1,1 0,-1 0,1 0,-1 0,1 0,-1 0,1-12,1 0,0 0,1 0,0 1,1-1,1 0,0 1,0 0,1 0,5-9,176-338,-151 288,4 2,3 2,47-58,-89 124,0 1,1-1,-1 0,1 0,-1 1,1-1,-1 0,1 0,0 1,-1-1,1 1,0-1,0 1,-1-1,1 1,0-1,0 1,0 0,-1-1,1 1,0 0,0 0,0-1,0 1,0 0,0 0,0 0,0 0,-1 0,1 1,0-1,0 0,0 0,0 0,0 1,0-1,-1 0,1 1,0-1,0 1,0-1,-1 1,1 0,0-1,-1 1,1 0,-1-1,1 1,-1 0,1 0,-1-1,1 1,-1 0,1 0,-1 0,0 0,0-1,0 1,1 0,-1 0,0 0,0 0,0 0,0 0,0 0,10 63,1 131,-4-143,1 0,3-1,2 0,2-1,3 0,10 19,-28-69,1 0,-1 1,1-1,-1 0,0 1,1-1,-1 1,0-1,1 0,-1 1,0-1,1 1,-1-1,0 1,0-1,0 1,1-1,-1 1,0-1,0 1,0 0,0-1,0 1,0-1,0 1,0-1,0 1,0-1,-1 1,1-1,0 1,0-1,0 1,-1-1,1 1,0-1,0 1,-1-1,1 1,0-1,-1 0,1 1,-1-1,1 0,-1 1,1-1,0 0,-1 1,1-1,-1 0,1 0,-1 0,1 1,-1-1,0 0,1 0,-1 0,1 0,-1 0,1 0,-1 0,1 0,-1 0,1 0,-1-1,1 1,-1 0,0 0,-38-14,38 14,-173-84,2 6,140 75,27 6</inkml:trace>
  <inkml:trace contextRef="#ctx0" brushRef="#br0" timeOffset="1517.636">674 733,'51'-22,"-1"-2,-1-3,-1-1,-2-3,0-1,22-23,-52 36,0 0,-2-1,0-1,-1 0,-1 0,-1-2,-1 1,-1-1,-1-1,-1 1,-1-2,-1 1,-2 0,0-1,-1-12,-14-58,11 93,1-1,-1 1,0-1,0 1,-1-1,1 1,0 0,-1 0,1-1,-1 1,0 0,0 0,0 1,0-1,0 0,0 1,0-1,-1 1,1 0,0-1,-1 1,1 0,-1 1,1-1,-1 0,0 1,1-1,-1 1,0 0,1 0,-1 0,0 0,-1 1,-5 3,1 0,-1 0,1 1,0 1,0-1,1 1,0 0,0 1,0 0,1 0,0 1,0-1,1 1,0 0,-1 3,-3 5,1 1,1 0,1 1,0-1,1 1,1 0,0 0,1 13,3-18,1 0,0 0,1 0,0-1,1 1,1-1,0 0,1 0,0 0,0-1,1 1,1-1,0-1,1 1,0-1,0-1,1 1,0-1,1-1,0 0,0 0,1-1,0 0,-4-3,-1 0,1 0,-1 0,1-1,0 0,0-1,1 1,-1-1,0-1,1 0,-1 0,1 0,0-1,-1 0,1 0,-1-1,1 0,-1 0,1-1,-1 0,0 0,1-1,-1 0,-1 0,1 0,0-1,-1 0,0-1,0 1,5-6,8-9,-1 0,-1-1,-1-1,-1 0,-1-1,7-15,-8 28,-12 41,-1-25,-1-1,1 0,-1-1,1 1,1 0,-1 0,1-1,0 1,0 0,0-1,1 1,0-1,0 1,1-1,-1 0,1 0,0 0,1 0,-1-1,1 1,0-1,0 0,0 0,1 0,-1-1,1 1,0-1,0 0,0-1,0 1,4 0,2-2,1-1,0-1,-1 0,1-1,-1 0,1 0,-1-2,0 1,0-1,0-1,-1 0,0 0,0-1,0 0,0-1,-1 0,0-1,-1 0,0 0,0-1,0 0,4-8,30-25,-32 33,-5 3,0 0,0 0,1 0,-1 1,1-1,0 2,1-1,-1 1,1 0,0 0,0 0,0 1,0 0,1 1,-1 0,1 0,0 0,0 1,-1 0,1 1,0 0,0 0,1 1,-127 29,113-28,1-1,-1 1,1 0,-1 1,1-1,0 1,0 0,0 0,0 0,1 1,-1-1,1 1,0 0,0 0,0 0,1 0,-1 0,1 1,0-1,0 1,0 0,1-1,0 1,0 0,0 0,0 0,1 0,0 0,0 0,0 0,1 0,0 0,-1-1,2 1,-1 0,1 0,-1-1,1 1,0-1,1 1,-1-1,1 0,0 0,0 0,0 0,1-1,-1 1,1-1,2 2,6 2,0 0,0-1,1-1,0 0,0-1,0 0,0-1,0 0,1-1,0-1,-1 0,1 0,0-2,-1 0,1 0,-1-1,1-1,-1 0,0-1,0-1,1 0,22-9,-1-2,-1-1,0-2,-1-1,-1-2,-1-1,-1-1,-1-2,-1-1,-1-1,0-4,4-31,-31 61,1 1,-1-1,0 1,0-1,0 1,0-1,0 0,0 1,-1-1,1 1,-1-1,1 1,-1-1,1 1,-1 0,0-1,1 1,-1-1,0 1,0 0,0 0,0 0,0 0,-1 0,1 0,0 0,0 0,-1 0,1 0,0 0,-1 1,1-1,-1 1,1-1,-1 1,1 0,-1-1,1 1,-1 0,0 0,1 0,-1 0,-3 0,0 0,0 0,0 0,0 1,0 0,0 0,0 0,0 0,1 1,-1 0,0 0,1 0,0 0,-1 1,1 0,0 0,0 0,1 0,-1 1,1-1,-1 1,1 0,0 0,1 0,-1 0,-1 4,-2 3,1 1,0 0,0 0,1 0,1 0,0 1,1-1,0 1,0 11,2-17,0 0,1 0,0 0,0 0,0 0,1 0,0-1,1 1,-1 0,1-1,0 0,1 1,0-1,0 0,0-1,0 1,1-1,0 0,0 0,1-1,-1 1,1-1,0 0,0-1,0 1,1-1,-1 0,1-1,0 0,-1 0,1 0,0-1,0 0,-2 1,1-1,-1 0,0 0,0-1,0 1,0-1,1 0,-1 0,0-1,0 0,0 0,0 0,0 0,0-1,0 0,0 0,0 0,1-1,6-10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3 622,'-2'13,"1"0,1 0,0 1,1-1,1 0,0 0,0 0,1 0,3 6,-4-13,-1-1,1 0,0 0,1 0,0 0,-1-1,1 1,1-1,-1 1,1-1,-1 0,1 0,0-1,1 1,-1-1,1 0,-1 0,1-1,0 1,0-1,0 0,0 0,1-1,0 1,-2-2,1 0,-1 0,1 0,-1 0,1-1,-1 1,0-1,1-1,-1 1,0 0,0-1,0 0,0 0,0 0,0-1,-1 1,1-1,-1 0,1 0,-1 0,0 0,0-1,-1 1,1-1,-1 0,1 1,-1-1,0 0,-1 0,1-1,-1 1,0 0,0-1,0 1,0 0,-1-1,0 1,0-1,0 1,0-1,-1 1,0 0,0-1,0 1,0 0,-1-2,0 1,0 0,-1 0,0 0,0 0,0 0,0 1,-1-1,0 1,0 0,0 0,0 0,-1 1,1 0,-1 0,0 0,0 0,0 0,0 1,-1 0,1 0,0 1,-1 0,0-1,1 2,-1-1,1 1,-1 0,0 0,0 0,-2 1,-12 4</inkml:trace>
  <inkml:trace contextRef="#ctx0" brushRef="#br0" timeOffset="716.226">539 1,'31'204,"-3"104,-28-302,-1-5,0 1,0-1,1 1,-1-1,1 0,-1 1,1 0,-1-1,1 1,0-1,0 1,0-1,0 1,0-1,0 1,0 0,1-1,-1 1,0-1,1 1,-1-1,1 1,0-1,-1 0,1 1,0-1,0 0,0 1,0-1,0 0,0 0,0 0,1 0,-1 0,0 0,1 0,-1 0,0-1,1 1,-1-1,1 1,-1-1,1 1,-1-1,1 0,-1 1,1-1,0 0,-1 0,1 0,-1-1,1 1,0 0,69-36,-27 12,0 3,1 2,1 1,21-3,-62 18,1 1,-1 1,0-1,0 1,1 0,-1 0,1 0,-1 1,1 0,-1 0,1 1,-1-1,0 1,1 0,-1 0,0 1,1 0,-1 0,0 0,0 0,-1 1,1 0,0 0,-1 0,0 1,0-1,0 1,0 0,0 0,-1 1,0-1,0 1,0-1,0 1,-1 0,0 0,0 0,0 0,0 1,-1-1,0 0,0 1,-1-1,1 1,-1-1,0 1,-1 1,-5 6,-2-1,1 1,-1-1,-1 0,0-1,-1 0,0-1,0 0,-1 0,-1-1,0-1,0 0,0 0,-1-1,0-1,0 0,-1-1,0 0,-8 1,16-3,-1 0,1 0,-1 0,1-1,-1 0,0 0,0-1,0 0,0 0,0-1,0 1,0-1,0-1,0 0,0 0,1 0,-1-1,0 0,0 0,1 0,-1-1,1 0,0 0,0-1,0 0,0 0,1 0,-1-1,1 0,0 0,1 0,-9-17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170 226,'23'172,"29"167,-42-257,-9-58</inkml:trace>
  <inkml:trace contextRef="#ctx0" brushRef="#br0" timeOffset="447.932">1 254,'52'-44,"3"3,1 2,2 2,46-20,-9 24,-93 33,0-1,0 1,0-1,0 1,0 0,0 0,1 0,-1 0,0 0,0 0,0 0,0 1,0-1,0 1,0 0,0 0,0-1,0 1,0 0,0 1,0-1,-1 0,1 0,0 1,-1-1,1 1,-1-1,0 1,1 0,-1 0,0 0,0-1,0 1,0 0,-1 0,1 0,0 0,-1 0,0 1,1-1,-1 0,0 0,0 1,-1 9,-2 0,1 0,-1-1,-1 1,0-1,-1 0,0 0,0-1,-1 0,-1 0,-6 8,-8 17,3-7,15-24,-1-1,1 0,0 1,0 0,1 0,-1 0,1 0,0 0,0 0,0 0,0 1,1-1,0 1,0-1,0 1,0 0,1-1,0 1,0 0,0-1,0 1,1 0,0-1,0 1,0 0,1-1,-1 0,1 1,0-1,0 0,1 0,0 1,8 5,1-1,0-1,1 0,0-1,0 0,0-1,1 0,0-2,0 1,0-1,1-1,7 0,7 4,14 2,-32-8,0 1,1 0,-1 1,0 0,-1 1,1 0,-1 1,1 0,8 6,-17-10,0 1,0-1,-1 1,1 0,0-1,-1 1,1 0,-1 0,0 0,0 0,0 0,0 0,0 1,0-1,0 0,-1 0,1 1,-1-1,0 0,1 1,-1-1,0 0,-1 1,1-1,0 0,-1 1,1-1,-1 0,1 1,-1-1,0 0,0 0,0 0,-1 0,0 2,-60 63,55-61,-29 22,-1-1,-1-2,-1-2,-16 6,30-16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0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3500 339,'1'-4,"0"0,0 0,0 1,-1-1,0 0,0 0,0 0,0 0,0 1,-1-1,1 0,-1 0,0 0,-1 1,1-1,-1 1,1-1,-1 1,0-1,0 1,0 0,-1 0,1 0,-1 0,0 1,0-1,0 1,0-1,0 1,0 0,-1 0,1 1,-1-1,1 1,-1-1,0 1,1 0,-1 1,0-1,0 0,0 1,1 0,-1 0,0 0,0 1,0-1,0 1,-2 1,-12 4,0 1,1 1,0 0,0 2,1 0,0 0,1 2,0 0,1 0,0 2,1-1,1 2,0 0,1 0,0 1,1 0,-1 6,-4-2,2 0,0 1,1 0,1 1,1 1,1 0,1 0,1 1,1-1,2 2,0-1,1 0,1 1,2-1,0 1,3 14,-2-32,1-1,0 1,0 0,0-1,0 0,1 1,0-1,1 0,-1 0,1-1,0 1,1-1,-1 0,1 0,0 0,1-1,-1 1,1-1,-1-1,1 1,0-1,1 0,-1 0,0-1,1 0,-1 0,1 0,0-1,5 0,28 1,0-2,0-2,0-2,-1-1,0-2,0-2,0-1,-1-2,-1-2,0-1,-1-2,-1-2,0-1,-2-2,0-1,27-25,-33 27,-1 0,-1-2,-1-1,-1-1,-2 0,0-2,6-12,-21 29,0 0,0 1,-1-2,0 1,-1-1,0 1,-1-1,0 0,-1 0,0 0,-1-1,0 1,-1 0,0-1,-1 1,0 0,0-1,-2 1,1 0,-1 0,-1 0,0 1,-3-6,1 6,0 0,-1 0,0 1,0 0,-1 0,0 1,-1 0,0 0,0 1,0 0,-1 1,0 0,-1 1,1 0,-1 0,0 1,0 0,0 1,-1 1,-8-2,0 2,-1 0,0 1,0 2,0 0,0 1,0 1,1 0,-1 2,1 1,0 0,-3 3,-7 4,0 1,2 2,-1 0,2 2,-4 5,-11 11</inkml:trace>
  <inkml:trace contextRef="#ctx0" brushRef="#br0" timeOffset="3656.513">3358 1045,'11'-3,"-3"2,1-1,0 0,-1-1,0 1,1-2,-1 1,-1-1,1 0,0-1,-1 0,0 0,0-1,4-4,10 0,-19 42,-2-29,-7 251,-18-105,26-146,-1 0,0 0,0 0,0 0,0 0,0 0,-1 0,1 0,-1 0,0 0,0 0,0 0,0 0,0 0,-1-1,1 1,-1-1,0 1,0-1,0 1,0-1,0 0,0 0,0 0,-1 0,1-1,-1 1,0-1,1 1,-1-1,0 0,0 0,0 0,0 0,0-1,0 1,0-1,0 1,0-1,0 0,0-1,-3 1,-244-75,161 53,-1 5,0 3,-2 5,-2 3,20-4,105-4,53 10,-57 4</inkml:trace>
  <inkml:trace contextRef="#ctx0" brushRef="#br0" timeOffset="4150.883">3528 1411,'-44'17,"74"-11,143-43,-2-7,-2-7,-3-8,98-51,-169 59,-90 44</inkml:trace>
  <inkml:trace contextRef="#ctx0" brushRef="#br0" timeOffset="5269.452">3500 1524,'-1'272,"-27"-63,2-41,21-153,0 0,-1-1,0 1,-2-1,1-1,-2 1,0-2,0 1,-1-1,-1 0,-9 7,-16 23,-201 225,-30 32,176-211,149-141,69-56,-104 85</inkml:trace>
  <inkml:trace contextRef="#ctx0" brushRef="#br0" timeOffset="5669.382">3415 2201,'2'10,"0"0,0-1,1 1,0 0,1-1,0 0,1 0,-1 0,2-1,-1 1,1-1,4 3,11 19,7 15,-1 1,-2 2,-3 0,-1 1,0 9,93 293,-52-253,-58-95,-3-4</inkml:trace>
  <inkml:trace contextRef="#ctx0" brushRef="#br0" timeOffset="6538.379">3444 423,'-10'10,"-8"7,5 2,3-8,9-5,4-9,2-4</inkml:trace>
  <inkml:trace contextRef="#ctx0" brushRef="#br0" timeOffset="6853.609">3811 311,'-5'10,"-2"12,1 7,-4 0,0-6</inkml:trace>
  <inkml:trace contextRef="#ctx0" brushRef="#br0" timeOffset="7356.508">3274 649,'5'10,"-3"-4,0 0,1 0,0 0,0 0,0-1,1 1,-1-1,1 0,1 0,-1 0,1-1,0 1,0-1,0 0,0 0,1-1,0 0,-1 0,1 0,1-1,-1 0,2 1,7-3,0-1,0 0,-1-1,1-1,-1 0,1-1,-1-1,0 0,-1 0,1-2,-1 0,-1 0,1-1,-1-1,0 0,-1 0,0-1,-1-1,0 0,-1 0,0-1,6-9,-1 2,-1 2</inkml:trace>
  <inkml:trace contextRef="#ctx0" brushRef="#br0" timeOffset="28299.687">9907 339,'-3'-4,"0"0,-1 0,1 0,0 1,-1 0,0 0,0 0,0 0,0 0,0 1,-1 0,1-1,-1 2,0-1,1 1,-1-1,0 1,0 1,0-1,0 1,0-1,1 1,-1 1,0-1,0 1,0 0,0 0,0 0,1 1,-1 0,1-1,-1 2,1-1,-1 0,1 1,0 0,-1 2,-15 10,1 1,1 1,1 1,0 0,2 1,0 1,1 0,1 1,1 1,0 0,2 0,1 1,1 0,0 1,2 0,1 0,1 0,1 1,1 2,1-18,0 0,0 0,1 0,0 0,0 0,1 0,0 0,1 0,0-1,1 1,-1 0,2-1,-1 0,1 0,0 0,1 0,0 0,0-1,1 0,0 0,0-1,0 1,1-1,0-1,0 1,1-1,-1-1,1 1,0-1,1 0,-1-1,0 0,1 0,7 0,10 1,0-1,0-2,0 0,0-2,0-1,0-1,0-1,-1-1,1-1,-1-2,-1 0,1-2,16-9,18-11,-2-3,-1-3,-2-2,43-39,-74 61,-1-2,0 0,-1-2,-1 0,-1-1,-1-1,-1-1,-1-1,-1 0,-1-1,-1 0,-1-1,-2 0,0-1,-2 0,1-9,-8 25,-1 1,0-1,-1 0,0 0,-1 1,0-1,-1 0,0 1,0 0,-1 0,-1 0,0 0,0 1,0 0,-1 0,-1 0,0 1,0-1,0 2,-1-1,0 1,-1 0,1 1,-1 0,-1 1,-7-4,-5-3,0 2,0 1,-1 1,0 1,-1 1,1 1,-1 0,0 2,-1 1,1 2,-14 0,5 4,0 2,1 1,0 1,0 2,0 1,2 2,-1 1,2 1,0 1,1 2,0 1,-15 14,-2 2</inkml:trace>
  <inkml:trace contextRef="#ctx0" brushRef="#br0" timeOffset="29057.57">10104 846,'-2'0,"1"-1,-1 0,0 1,1-1,-1 1,0 0,1-1,-1 1,0 0,0 0,1 0,-1 0,0 0,0 1,1-1,-1 0,0 1,0 0,1-1,-1 1,1 0,-1 0,1-1,-1 1,1 1,-1-1,1 0,0 0,0 0,-1 1,1-1,0 0,0 1,0-1,1 1,-2 1,-22 62,-32 241,50-197,-32-149,31 29,0 1,-1 1,-1 0,0 0,0 1,-1 0,0 0,0 1,0 0,-1 1,0 0,-1 1,-9-3,-230-33,195 35,-1-1,1-3,1-3,0-2,1-2,-2-4,-18-28,74 48,-1 1,1-1,-1 1,1-1,-1 0,1 1,0-1,0 0,-1 1,1-1,0 0,0 1,0-1,0 0,-1 0,1 1,0-1,1 0,-1 1,0-1,0 0,0 0,0 1,0-1,1 0,-1 1,0-1,1 0,-1 1,0-1,1 1,-1-1,1 1,-1-1,1 0,-1 1,1 0,-1-1,1 1,-1-1,1 1,0 0,-1-1,1 1,0 0,-1 0,1-1,0 1,0 0,-1 0,1 0,0 0,-1 0,1 0,0 0,0 0,-1 0,1 0,0 1,46-1,-24 6,-3 0</inkml:trace>
  <inkml:trace contextRef="#ctx0" brushRef="#br0" timeOffset="29528.858">9963 1299,'86'-8,"-1"-3,0-4,-1-4,-1-4,-1-3,-2-3,74-39,-47 24,32 1,-127 41</inkml:trace>
  <inkml:trace contextRef="#ctx0" brushRef="#br0" timeOffset="30549.192">9991 1299,'-20'75,"18"-60,-16 387,14-362,-4 20,3 1,3 0,4 47,0-95,-2-9,1 0,0 0,-1 0,1 0,-1 0,0 1,-1-1,1 0,-1 0,0 0,0 0,0 0,0 0,-1 0,0-1,1 1,-1 0,-1-1,1 1,-102 127,-6-4,-5-5,-56 41,153-147,6-7,0 2,0 0,1 0,1 1,0 0,0 1,1 0,1 1,8-14,1-1,-1 1,0 0,1-1,-1 1,0 0,1 0,-1-1,1 1,-1 0,0 0,1 0,-1-1,1 1,-1 0,1 0,-1 0,1 0,-1 0,1 0,-1 0,0 0,1 0,-1 0,1 0,-1 0,1 1,-1-1,1 0,-1 0,0 0,1 1,-1-1,1 0,-1 0,0 1,1-1,-1 0,0 1,1-1,-1 0,0 1,0-1,1 1,-1-1,0 0,0 1,0-1,0 1,1-1,-1 1,0-1,0 1,0-1,0 1,0-1,0 0,0 1,0-1,0 1,0-1,-1 1,1-1,0 1,0-1,0 0,0 1,-1 0,36-18,23-28,-32 21</inkml:trace>
  <inkml:trace contextRef="#ctx0" brushRef="#br0" timeOffset="30881.517">9907 2230,'49'230,"16"11,8-62,-52-142,-12-31</inkml:trace>
  <inkml:trace contextRef="#ctx0" brushRef="#br0" timeOffset="31557.935">9963 311,'-5'19,"-1"2,4-4,4-8,1-6</inkml:trace>
  <inkml:trace contextRef="#ctx0" brushRef="#br0" timeOffset="31864.255">10301 226,'0'4,"0"8,-4 0,-3 4,-4-1,0 2,6-3,5-3</inkml:trace>
  <inkml:trace contextRef="#ctx0" brushRef="#br0" timeOffset="32227.393">9878 536,'14'10,"10"7,6 2,2 2,1-3,-1-4,-1-5,-1-3,0-4,-1-6,-1-2,-5-6,-1 0,-5-3,-5-4,-4 1</inkml:trace>
  <inkml:trace contextRef="#ctx0" brushRef="#br0" timeOffset="37397.466">15156 2230,'-5'6,"-4"3,1 1,0 0,0 1,1 0,0 0,1 1,0-1,1 1,0 1,1-1,0 1,1-1,1 1,0 0,0 0,1 6,2-16,0 0,0-1,0 1,0 0,0-1,0 1,1-1,-1 0,1 1,0-1,0 0,0 0,0 0,0 0,0 0,0-1,0 1,1-1,-1 1,1-1,-1 0,1 0,0 0,-1 0,1-1,0 1,0-1,-1 1,1-1,0 0,0 0,0 0,-1-1,1 1,1-1,92-34,-86 28,-1 0,0-1,0 0,-1 0,0-1,-1 0,0 0,0 0,-1-1,0 0,0-1,-1 1,-1-1,0 0,0 0,0-9,-3 18,-1 0,0 0,1 0,-1 0,0 0,0 0,0 0,-1 0,1 0,-1 0,1 0,-1 0,1 0,-1 1,0-1,0 0,0 0,0 0,0 1,0-1,-1 1,1-1,0 1,-1-1,1 1,-1 0,0-1,1 1,-1 0,0 0,0 1,0-1,0 0,0 0,0 1,0-1,0 1,0 0,0 0,0-1,-1 2,-85 17,69-10,1 2,0 0,1 1,0 1,1 1,0 0,0 1,2 0,0 2,1-1,0 2,1 0,1 0,1 1,-6 13,15-27,1 0,-1 0,1 0,0 0,0 0,1 0,-1 0,1 0,0-1,-1 1,2 0,-1 0,0-1,1 1,0 0,0-1,0 0,0 1,0-1,1 0,0 0,-1-1,1 1,0 0,0-1,0 0,1 1,-1-1,1-1,-1 1,1 0,-1-1,1 0,0 0,0 0,0 0,0 0,-1-1,1 0,0 0,0 0,0 0,0-1,0 1,0-1,0 0,1-1,17-2,0-2,-1 0,0-1,0-1,0-1,-1-1,-1-1,0-1,0 0,-1-1,-1-1,0-1,-1-1,1-1,-8 7,-1 0,0 0,-1 0,0-1,0 0,-1-1,-1 0,0 1,0-2,-1 1,-1 0,0-1,1-11,-4 23,0-1,1 0,-1 1,0-1,0 1,0-1,0 0,0 1,-1-1,1 0,0 1,-1-1,1 1,-1-1,0 1,1-1,-1 1,0-1,0 1,0 0,0-1,0 1,0 0,0 0,-1 0,1 0,0 0,-1 0,1 0,-1 0,1 1,-1-1,1 0,-1 1,1-1,-1 1,1 0,-1-1,0 1,1 0,-1 0,0 0,1 0,-2 1,-72 23,56-14,1 1,1 1,0 0,0 1,1 1,1 1,0 0,1 1,1 0,0 1,2 1,-4 5,14-20,-1-1,0 0,1 1,-1 0,1-1,0 1,0 0,0 0,0-1,1 1,-1 0,1 0,0 0,-1 0,1 0,0 0,1 0,-1 0,1 0,-1 0,1-1,0 1,0 0,0 0,0 0,1-1,-1 1,1-1,-1 1,1-1,0 0,0 0,0 1,0-1,0-1,1 1,-1 0,1 0,-1-1,1 0,0 1,-1-1,1 0,0 0,0 0,0-1,-1 1,1-1,0 0,0 1,0-1,1-1,9-1,0-2,0 0,-1 0,0-1,0-1,0 0,0-1,-1 0,0 0,-1-1,0-1,0 0,-1 0,0-1,0 0,-1-1,0-1,22-46,-30 56,0 1,0 0,0-1,0 1,0 0,-1 0,1-1,0 1,-1 0,1 0,-1-1,1 1,-1 0,1 0,-1 0,0 0,0 0,1 0,-1 0,0 0,0 0,0 0,0 0,0 0,0 1,-1-1,1 0,0 1,0-1,0 1,-1-1,1 1,0 0,0 0,-1-1,1 1,0 0,-1 0,1 0,0 0,0 0,-1 1,1-1,0 0,-1 1,1-1,0 1,-12 1,1 0,0 1,0 1,0 0,0 0,1 1,0 1,0 0,0 0,0 1,1 1,1 0,-1 0,1 1,1 0,-3 3,10-11,0 1,-1-1,1 1,0 0,0-1,0 1,0 0,0 0,1 0,-1 0,1-1,-1 1,1 0,-1 0,1 0,0 0,0 0,0 0,0 0,1 0,-1 0,0 0,1 0,-1 0,1 0,0 0,0 0,0-1,0 1,0 0,0-1,0 1,0 0,1-1,-1 1,0-1,1 0,0 0,-1 1,1-1,0 0,-1 0,1-1,0 1,1 0,3 2,1 0,-1-1,1 0,0 0,0-1,0 1,0-1,-1-1,1 0,1 0,-1 0,5-2,-6 1,0 0,0-1,0 0,0 0,0 0,-1-1,1 0,-1 0,0 0,0-1,0 1,0-1,0-1,-1 1,0-1,0 1,0-1,-1 0,1-1,-1 1,-1 0,1-1,-1 0,0 0,0 1,0-1,-1 0,0-1,0 1,0 0,-1 0,0 0,-1 0,1-1,-1 1,0 0,0 0,-1 0,0 0,0 1,0-1,-1 0,0 1,0-1,0 1,-1 0,0 0,0 1,0-1,0 1,-2-1,2 1,-2 0,1 1,0-1,-1 1,1 0,-1 1,0-1,0 1,0 0,0 1,0-1,0 1,-1 0,1 1,0 0,-1 0,1 0,0 1,0-1,-1 2,1-1,0 1,0 0,0 0,0 0,1 1,-1 0,1 0,-1 1,1-1,0 1,0 0,1 1,-1-1,1 1,0 0,0 0,1 0,-1 0,1 1,0-1,0 3,1-2,0 0,0 0,1 0,0-1,0 1,0 0,1 1,0-1,0 0,1 0,-1 0,1 0,1 0,-1-1,1 1,0 0,0-1,1 1,-1-1,1 1,1-1,-1 0,1 0,0-1,0 1,0-1,0 0,1 0,0 0,0-1,0 1,5 1,-8-5,1 0,0 0,-1 0,1 0,-1-1,1 1,-1-1,1 0,-1 1,0-1,1 0,-1-1,0 1,1 0,-1-1,0 1,0-1,0 0,-1 1,1-1,0 0,-1 0,1-1,8-10</inkml:trace>
  <inkml:trace contextRef="#ctx0" brushRef="#br0" timeOffset="38168.286">14986 706,'-17'39,"2"41,3 1,4 0,2 30,8 319,-2-407</inkml:trace>
  <inkml:trace contextRef="#ctx0" brushRef="#br0" timeOffset="38497.945">14732 903,'21'-33,"1"1,2 1,0 2,3 0,0 1,1 2,2 1,1 1,0 2,2 1,21-10,-34 23,-1 0,1 0,1 2,-1 1,1 0,0 2,0 0,1 1,-1 2,0 0,1 1,-1 1,7 2,-21-2,1 0,-1 0,0 1,0 0,0 0,0 1,-1 0,1 0,-1 0,0 1,-1 0,1 0,-1 1,0-1,0 1,0 0,-1 1,0-1,0 1,-1-1,0 1,0 0,0 1,-1-1,0 0,-1 1,0-1,0 1,0-1,-1 1,0 0,0-1,-1 1,0-1,-1 1,1-1,-2 2,-11 20,-1 0,-2-2,-1 1,-1-2,-1-1,-1 0,-2-1,0-2,-1 0,-1-2,-1 0,-1-2,-1-1,-26 12,-173 75,198-93</inkml:trace>
  <inkml:trace contextRef="#ctx0" brushRef="#br0" timeOffset="39462.016">15466 1326,'35'-11,"-1"-2,-1-2,0-1,-1-1,-1-2,0-1,-2-2,0-1,-2-1,17-19,-41 41,0 0,-1 0,1 0,0-1,-1 1,0-1,0 0,0 1,0-1,0 0,0 0,-1 0,1-1,-1 1,0 0,0 0,0-1,-1 1,1-1,-1 1,0-1,0 1,0 0,0-1,0 1,-1-1,0 1,1 0,-1-1,-1 1,1 0,0 0,-1-1,1 1,-1 1,0-1,0 0,0 0,-1 1,1-1,-1 1,1-1,-1 1,0 0,0 0,0 1,0-1,-2-1,-7 4,0 0,0 1,0 0,0 1,0 0,1 1,-1 0,1 1,0 0,0 1,1 0,0 0,0 2,0-1,1 1,0 0,1 1,-1 0,2 0,-1 1,-4 8,-60 105,71-119,-1 0,1 0,0-1,0 1,0 0,0 0,1 0,-1 0,1 0,0 0,1 0,-1 0,0 0,1 0,0 0,0 0,0 0,1-1,-1 1,1 0,0-1,0 1,0-1,0 0,1 0,0 0,-1 0,1 0,0 0,0-1,0 1,1-1,0 1,10 4,0-1,1 0,-1 0,1-2,1 0,-1-1,0 0,1-1,-1-1,1 0,0-2,-1 1,1-2,-1 0,1-1,-1 0,0-2,0 1,8-5,16-8,0-1,-2-2,0-1,-1-2,-1-2,19-18,-35 28,0 0,0 0,-2-2,0 0,-1-2,-1 1,-1-2,0 0,-2 0,0-1,-1-1,-2 0,0-1,-1 1,-1-2,-1 1,-2-1,0 1,-1-1,-2 0,0-4,-1 26,0 0,0 0,-1 0,1 0,0-1,-1 1,0 0,1 0,-1 0,0 0,0 0,0 0,0 0,-1 0,1 1,0-1,-1 0,1 1,-1-1,0 1,1 0,-1-1,0 1,0 0,0 0,0 0,0 0,0 0,0 1,0-1,0 1,0-1,-1 1,1 0,0 0,0 0,0 0,-1 0,1 0,0 0,0 1,0-1,0 1,0 0,-2 0,-88 53,44 23,47-75,1 1,0-1,-1 1,1 0,0-1,0 1,0 0,0-1,1 1,-1 0,1-1,0 1,0-1,0 1,0-1,0 1,0-1,0 0,1 1,0-1,-1 0,1 0,0 0,0 0,0-1,0 1,0 0,0-1,0 0,1 1,-1-1,1 0,15 7,1 0,0-2,0 0,0-1,1-1,-1-1,1 0,0-2,18 0,10 1,-44-2,0-1,0 1,0 0,1 0,-1 0,0 1,0-1,0 1,-1 0,1 0,0 0,0 1,0-1,-1 1,1 0,-1 0,1 0,-1 1,0-1,0 1,0 0,0-1,0 1,-1 1,1-1,-1 0,0 1,0-1,0 1,-1-1,1 1,-1 0,0 0,0 0,0 0,0 2,-3 6,-1 0,0 0,-1-1,0 1,-1-1,0 0,-1-1,0 1,-1-1,-5 6,-14 26,12-17</inkml:trace>
  <inkml:trace contextRef="#ctx0" brushRef="#br0" timeOffset="39769.403">17160 649,'-27'10,"0"0,0 2,1 1,1 1,0 1,1 2,1 0,0 1,2 1,-15 17,31-32,1 1,0-1,0 1,0 0,1 0,0 0,0 0,0 0,0 1,1-1,0 1,0 0,1 0,-1 0,1 0,1 0,-1 0,1 0,0 0,0 0,1 0,0 0,0 0,0 0,0 0,1-1,0 1,1 0,-1-1,1 0,0 1,0-1,1 0,0-1,0 1,0 0,3 2,4-1,0 0,1 0,-1-2,1 1,0-1,0-1,0 0,1-1,-1 0,1-1,0 0,-1-1,1 0,-1-1,8-2,2 2,-6 0,0-1,1 0,-1-2,0 0,-1 0,1-1,-1-1,0-1,0 0,-1-1,8-6,-4 3</inkml:trace>
  <inkml:trace contextRef="#ctx0" brushRef="#br0" timeOffset="40498.66">17611 565,'-3'1,"0"1,0 0,0 0,1 0,-1 0,1 0,-1 1,1-1,0 1,-1 0,1 0,1-1,-1 1,0 0,1 1,-1-1,1 0,0 0,0 0,0 2,-3 12,-1 1,2 0,1 1,0-1,1 0,1 1,0-1,2 6,0-19,0 0,0 0,0 0,0 0,1 0,0-1,0 1,0-1,0 0,1 0,0 0,0 0,0 0,0-1,0 0,1 0,-1 0,1 0,0-1,0 0,0 0,0 0,1 0,-1-1,0 0,0 0,1-1,-1 1,1-1,-1 0,1-1,-1 1,0-1,1 0,-1 0,0-1,0 0,0 0,0 0,0 0,4-3,8-8,0 1,-1-2,0 0,-2-1,1 0,-2-2,0 1,-1-1,-1-1,0 0,3-11,29-42,131-175,-174 247,0-1,0 1,0-1,0 1,1-1,-1 1,0-1,0 1,1-1,-1 1,0-1,1 0,-1 1,1-1,-1 0,0 1,1-1,-1 0,1 1,-1-1,1 0,-1 0,1 0,-1 1,1-1,-1 0,1 0,-1 0,1 0,-1 0,1 0,-1 0,1 0,-1 0,1 0,-1 0,1 0,-1-1,1 1,-1 0,1 0,-1 0,1-1,-1 1,1 0,-1-1,0 1,1 0,-1-1,0 1,1 0,-1-1,0 1,1-1,-1 1,0-1,0 1,1-1,-1 1,0-1,0 1,0-1,0 1,0-1,0 1,0-1,0 1,-1 42,-3-4,1 0,3 1,1 0,2-1,1 0,2 0,9 31,45 98,-41-124,-2 2,-3 0,-1 0,-2 1,-2 7,-5-26,-2-1,-1 1,-1 0,-2-1,0 1,-2 3,2-22,0 1,0-1,-1 0,0 0,0 0,-1 0,0 0,0 0,-1-1,0 0,0 0,-1 0,1-1,-2 0,1 0,-1 0,0-1,0 0,0 0,-5 1,5-1,0 0,-1-1,0 0,0 0,0-1,-1 0,1 0,-1-1,1 0,-1 0,0-1,0 0,0-1,0 0,1 0,-1-1,0 0,0-1,0 0,1 0,-1-1,1 0,0-1,0 1,0-1,0-1,1 0,0 0,-5-4,9 5,0 1,1-1,-1 0,1 0,0 0,1 0,-1 0,1 0,-1 0,1 0,0-1,1 1,-1 0,1-1,0 1,0-1,0 1,0 0,1-1,0 1,0 0,0-1,1 1,-1 0,1 0,0 0,0 0,0 0,2-1,87-101,20 9,3 4,4 6,4 5,3 6,22-5,-94 55</inkml:trace>
  <inkml:trace contextRef="#ctx0" brushRef="#br0" timeOffset="62419.378">15325 2964,'17'56,"-10"-12,-2 0,-2 1,-2 0,-4 31,1 10,2 987,28-876,-26 56,24-110,-13-58,-9-71,-1-1,-1 2,0-1,-1 0,0 0,-1 0,-1 1,0-1,-1 0,-1 2,-10 29,2 0,2 0,2 1,0 38,-22 142,25-92,-2-121,0-7</inkml:trace>
  <inkml:trace contextRef="#ctx0" brushRef="#br0" timeOffset="64009.744">9850 3161,'0'0,"-1"-1,1 1,-1 0,1-1,-1 1,1 0,-1-1,1 1,-1 0,1 0,-1-1,1 1,-1 0,1 0,-1 0,1 0,-1 0,0 0,1 0,-1 0,1 0,-1 0,1 0,-1 0,0 0,1 1,-1-1,1 0,-1 0,1 1,-1-1,1 0,-1 1,1-1,-1 0,1 1,0-1,-1 1,1-1,0 0,-1 1,1-1,0 1,-1-1,1 1,0-1,0 1,0 0,0-1,-1 1,1-1,0 1,0-1,0 1,0 0,0-1,0 1,0-1,1 1,-7 40,6-40,-2 48,3 1,2-1,2 0,5 16,2 243,15-112,-27 425,-22-513,19-105,0-6</inkml:trace>
  <inkml:trace contextRef="#ctx0" brushRef="#br0" timeOffset="83346.384">0 3866,'491'-54,"-276"31,219-12,100 6,315-39,-24-4,-380 44,-79 0,130-3,466 32,-661-27,-35-3,100-1,-14 3,804 27,200 0,-776 27,866-26,-654 0,-177 26,1588-27,-511 0,-702-28,877 28,-1764 0</inkml:trace>
  <inkml:trace contextRef="#ctx0" brushRef="#br0" timeOffset="96212.157">3133 3810,'0'-34,"0"27,0 23,-26 122,-4 5,18 26,3-111,3 1,2 0,3 1,3 14,-1 11,27 85,-44-19,4 17,11-65,-25 40,25 336,-16-355,4 4,13-104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1,'1'2,"0"0,1-1,-1 1,0-1,1 1,-1-1,1 1,-1-1,1 0,0 0,-1 0,1 0,0 0,0 0,0 0,0-1,0 1,0-1,0 1,0-1,0 0,0 0,0 0,0 0,0 0,0 0,0 0,0-1,0 1,1-1,243-21,857 23,-869 29,-210-30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614 145,'-45'27,"-251"286,104-87,123-147,58-64</inkml:trace>
  <inkml:trace contextRef="#ctx0" brushRef="#br0" timeOffset="486.602">105 32,'1'34,"148"244,-22-24,3-38,-122-200</inkml:trace>
  <inkml:trace contextRef="#ctx0" brushRef="#br0" timeOffset="1868.682">783 512,'7'10,"-1"1,0-1,0 1,-1 1,0-1,-1 1,0-1,-1 1,-1 0,0 1,0-1,-1 0,-1 0,0 1,0-1,-1 0,-1 1,0-1,-1 0,0 0,-1-1,0 1,-2 2,-24 150,30-164</inkml:trace>
  <inkml:trace contextRef="#ctx0" brushRef="#br0" timeOffset="2385.271">755 541,'22'-7,"1"1,0 1,0 0,0 2,0 1,1 1,10 1,-32 0,0 0,1 0,-1 0,0 0,1 0,-1 1,0-1,0 1,1-1,-1 1,0 0,0 0,0 0,0 0,0 0,0 0,0 1,0-1,0 1,-1-1,1 1,-1 0,1-1,-1 1,0 0,1 0,-1 0,0 0,0 0,0 1,-1-1,1 0,0 0,-1 1,0-1,1 0,-1 0,0 1,0-1,0 0,-1 1,1 0,-34 94,23-78,9-16,0-1,0 1,0-1,0 1,1 0,-1 0,1 0,-1 0,1 0,0 0,0 0,0 1,1-1,-1 0,1 0,0 1,0-1,0 0,0 1,0-1,1 0,0 0,-1 1,1-1,0 0,1 0,-1 0,0 0,1 0,0 0,0-1,0 1,144 99,-144-100,-1 1,1 0,-1 0,0 0,0 0,0 0,0 0,0 0,-1 0,1 0,-1 0,0 0,0 1,0-1,0 0,-1 0,1 0,-1 0,0 0,0 0,0 0,0 0,0 0,-1 0,1 0,-1-1,0 1,0-1,0 1,0-1,0 0,0 1,-1-1,1-1,-2 2,-98 59,-41-21,91-39,34-6</inkml:trace>
  <inkml:trace contextRef="#ctx0" brushRef="#br0" timeOffset="2730.43">1573 541,'-34'80,"-73"66,-61 30,-22 44,174-205</inkml:trace>
  <inkml:trace contextRef="#ctx0" brushRef="#br0" timeOffset="3514.475">1856 597,'-369'429,"346"-400,-2-1,-1-2,-1-1,-1 0,-7 2,26-26,19-17,20-22,190-206,-192 212,1 1,1 2,2 1,1 1,1 2,34-19,-55 35,-13 8,1-1,1 1,-1-1,0 1,0-1,0 1,1 0,-1 0,1 0,-1 0,1 0,-1 0,1 0,0 0,-1 0,1 1,0-1,0 1,-1-1,1 1,0 0,0-1,0 1,0 0,-1 0,1 1,0-1,0 0,0 1,-1-1,1 1,0-1,0 1,-1 0,1 0,0-1,-1 1,1 0,-1 1,1-1,-1 0,0 0,0 1,1-1,4 122,-5-24,59 74,-59-172,0 1,1-1,-1 1,0-1,-1 1,1-1,0 1,0 0,-1-1,1 1,-1 0,1 0,-1-1,0 1,1 0,-1 0,0 0,0-1,-1 1,1 0,0 0,-1 0,1-1,-1 1,1 0,-1 0,0-1,1 1,-1-1,0 1,0-1,0 1,-1-1,1 1,0-1,0 0,-1 0,1 0,-1 0,1 0,-1 0,0 0,1 0,-1 0,0-1,1 1,-1-1,0 1,0-1,-12-3,0-1,1-1,0 0,0-1,0 0,0-1,1-1,0 0,1 0,-6-5,-21-15,-99-75,119 85</inkml:trace>
  <inkml:trace contextRef="#ctx0" brushRef="#br0" timeOffset="6266.843">1940 371,'1668'0,"-1472"-28,-65 16,104-6,-234 19,0-1,0 0,0 1,0-1,1 0,-1 0,0 0,0 0,0 0,1 0,-1 0,0 0,0 0,0-1,0 1,0 0,1-1,-1 1,0-1,0 1,0-1,0 0,0 1,0-1,-1 0,1 0,0 0,0 0,0 0,-1 0,1 1,0-2,-1 1,1 0,-1 0,1 0,-1 0,0 0,1 0,-1 0,0-1,0 1,0 0,0 0,0 0,0 0,0-1,0 1,-1 0,1 0,0 0,-1 0,1 0,-1-1,1 1,-1 0,1 0,-1 0,0 0,1 0,-1 1,0-1,0 0,0 0,-144-175,85 94,60 82,0-1,0 1,0 0,0-1,-1 1,1-1,0 1,0 0,0-1,-1 1,1-1,0 1,-1 0,1-1,0 1,-1 0,1-1,0 1,-1 0,1 0,0 0,-1-1,1 1,-1 0,1 0,-1 0,1 0,0 0,-1-1,1 1,-1 0,1 0,-1 0,1 0,-1 0,1 1,0-1,-1 0,1 0,-1 0,1 0,-1 0,1 1,0-1,-1 0,1 0,-1 1,1-1,0 0,-1 0,1 1,0-1,0 0,-1 1,1-1,0 1,0-1,-1 0,1 1,0-1,0 1,0-1,0 1,0-1,0 0,-1 1,1-1,0 1,-2 37,2-33,3 88,-1-60,-1 0,-1 0,-2 1,-1-1,-1 0,-7 21,-62 103,73-157,0 0,1 0,-1 0,0 0,0 0,1 0,-1 0,0 0,1 0,-1 0,0 0,0 0,1 0,-1 0,0 0,1 1,-1-1,0 0,0 0,0 0,1 0,-1 0,0 1,0-1,1 0,-1 0,0 1,0-1,0 0,0 0,0 1,1-1,-1 0,0 0,0 1,0-1,0 0,0 0,0 1,0-1,0 0,0 1,0-1,0 0,0 0,0 1,0-1,0 0,0 1,0-1,0 0,-1 0,1 1,31-21,-24 15,181-110,-114 76,-58 31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0,'-5'15,"4"4,1-1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7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1,'-15'38,"-4"23,1 5,3-3,10-13,4-10,4-11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0 472,'205'-323,"-192"305,0 0,1 1,1 1,0 1,1 0,1 0,18-10,-34 24,0 0,0 0,0 0,0 1,0-1,0 0,1 1,-1-1,0 1,0-1,1 1,-1-1,0 1,0 0,1 0,-1 0,0 0,1 0,-1 0,0 0,1 0,-1 0,0 1,1-1,-1 0,0 1,0-1,1 1,-1 0,0-1,0 1,0 0,0 0,0-1,0 1,0 0,0 0,0 0,0 0,0 0,-1 1,1-1,-1 0,1 0,0 0,-1 1,0-1,1 1,5 68,-6-69,-1 29,10 124,-8-148,1-1,0 1,0-1,0 1,0-1,1 0,0 0,0 0,0 0,1-1,-1 1,1-1,0 0,0 0,1 0,-1-1,1 0,0 1,0-2,0 1,0 0,1-1,-1 0,0 0,2-1,3 1,0 0,1-1,-1-1,0 1,1-2,-1 1,0-2,1 1,-1-1,0-1,0 0,-1 0,1-1,0 0,-1-1,0 0,0 0,-1-1,1 0,-1-1,5-6,9-7,-2-1,-1-1,0-1,-2-1,-1 0,0-1,0-5,-3 4,-3 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5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345 771,'-23'0,"1"1,-1 2,0 0,1 1,0 1,0 1,0 1,1 1,0 1,0 1,-18 12,35-20,0 0,0 0,0 1,0 0,1-1,-1 1,1 1,-1-1,1 0,0 1,0 0,1-1,-1 1,1 0,0 1,0-1,0 0,0 0,1 1,0-1,0 1,0 0,0-1,1 1,0-1,0 1,0 0,1-1,-1 1,1 0,0-1,0 1,1-1,-1 1,1-1,0 0,0 0,0 0,1 0,0 0,0 0,2 2,1-1,0-1,1 0,0 0,-1 0,1-1,1 0,-1 0,0-1,1 0,-1 0,1-1,-1 0,1 0,0 0,0-1,-1-1,1 1,0-1,-1-1,1 1,-1-1,4-1,6-3,0 0,0 0,0-2,0 0,-1-1,-1-1,0 0,14-12,229-235,-234 239,-20 39,-28 39,-18 66,41-121,1-1,0 0,-1 1,1-1,1 1,-1-1,1 1,-1-1,1 1,1-1,-1 0,1 0,-1 1,1-1,0 0,1-1,-1 1,1 0,-1-1,1 1,0-1,1 0,-1 0,0 0,1 0,2 1,6 0,1 0,-1-1,1 0,0-1,0 0,0-1,0-1,0 0,0-1,0 0,0-1,-1 0,1-1,0 0,-1-1,0-1,0 0,0-1,0 0,2-2,31-10,-21 9</inkml:trace>
  <inkml:trace contextRef="#ctx0" brushRef="#br0" timeOffset="454.765">1389 715,'-28'23,"1"2,1 1,1 1,2 1,1 1,-12 21,31-47,1 0,-1 0,1 0,0 1,0-1,0 1,1-1,-1 1,1 0,0-1,0 1,0 0,0 0,1 0,0 0,-1 0,1 0,1 0,-1 0,1-1,-1 1,1 0,0 0,0 0,1-1,-1 1,1 0,0-1,0 1,0-1,0 0,1 0,-1 0,1 0,0 0,0-1,0 1,0-1,0 1,1-1,-1 0,1-1,1 2,12 1,1-1,-1-1,1 0,0-1,0-1,0-1,0 0,-1-1,1-1,-1-1,1-1,-1 0,0-1,-1-1,1 0,-2-1,1-1,-1-1,13-9,9-7,0-1,-1-1,-2-2,-2-2,0-1,-2-1,-2-1,-1-2,-2-1,-1-1,-2-1,-2 0,-2-2,8-29,-21 56,-1 1,0-1,-1 1,-1-1,0 0,-1 0,-1 0,0 0,-1 0,-1 0,0 0,-1 0,0 1,-2-1,1 1,-2 0,0 0,-1 1,0-1,-7-8,9 18,0-1,0 2,-1-1,1 1,-1-1,0 2,1-1,-1 1,-1-1,1 2,0-1,0 1,-1 0,1 0,-1 1,1-1,-1 2,1-1,-1 1,1 0,0 0,-1 0,1 1,-5 2,-7 3,1 0,0 1,0 1,1 0,1 2,-1-1,2 2,-3 2,-6 8,0 0,2 2,0 1,2 0,0 1,2 2,1-1,1 2,2 0,0 3,6-14,1-1,1 2,0-1,2 1,0-1,1 1,0 0,2 0,0 0,2 0,0 0,0-1,2 1,1-1,0 0,1 0,7 13,-3-15,1-1,1-1,1 1,0-2,1 0,0-1,1 0,1-1,-1-1,2 0,-1-1,1-1,1 0,-1-2,1 0,0-1,1 0,-1-2,1 0,0-1,12-1,-6-2,0 0,0-2,0-1,0-1,0-1,-1-2,0 0,-1-1,0-2,0 0,-1-1,-1-1,0-1,0-2,-2 1,0-2,15-18,-5 11,-4 6</inkml:trace>
  <inkml:trace contextRef="#ctx0" brushRef="#br0" timeOffset="882.736">2547 658,'-31'6,"9"-4,0 1,1 1,-1 2,1 0,0 1,0 1,0 0,1 2,1 1,0 0,0 1,-10 10,25-17,0 1,1-1,0 0,0 1,0 0,1-1,0 1,0 0,0 0,1 1,0-1,0 0,0 0,1 1,0-1,0 0,1 1,0-1,0 0,0 0,1 0,0 0,0 0,0 0,1 0,0-1,0 1,0-1,1 0,0 0,0 0,0 0,1-1,-1 0,1 0,0 0,0 0,1-1,-1 0,1 0,-1 0,1-1,0 1,0-2,6 2,6 1,0 0,1-1,-1-1,1-1,0-1,-1-1,1 0,0-1,-1-1,0-1,0-1,0 0,0-1,-1-1,1-1,-2 0,1-2,-2 1,1-2,-1 0,-1-1,0 0,0-1,-1-1,-1 0,-1-1,10-15,13-11,-2-3,-2 0,-2-2,-2-1,-2-1,-3-1,7-25,-20 54,-1 0,-1 0,-1 0,-1-1,-1 1,0-1,-2 0,0 0,-2 0,0 0,-1 0,-2 0,0 0,-1 1,-7-20,9 35,0 0,0 0,-1 0,1 0,-1 0,0 1,-1 0,1 0,-1 0,0 0,0 1,0-1,0 1,-1 1,1-1,-1 1,0 0,1 0,-1 0,0 1,0 0,0 0,0 1,0 0,0 0,-7 1,1 0,0 1,0 0,0 1,0 0,1 1,-1 0,1 1,0 0,0 1,1 0,-1 1,1 0,1 1,-9 10,0 1,2 1,1 1,0 0,1 1,2 0,0 1,1 1,2 0,0 0,2 1,0 0,2 0,1 0,1 1,1 0,1-1,1 1,1 0,4 17,0-18,1 0,1 0,1-1,2 0,0-1,1 0,2-1,0 0,1 0,1-2,1 0,1 0,1-2,0 0,1-1,1-1,1-1,0-1,1-1,0 0,1-2,1 0,4 0,1 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3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0 665,'94'-146,"6"4,6 5,17-8,-54 68,-69 77,-1 0,1 1,0-1,0 0,0 1,-1-1,1 0,0 1,0-1,0 0,0 1,0-1,0 0,0 1,0-1,0 0,0 1,0-1,0 1,0-1,0 0,0 1,0-1,0 0,0 1,1-1,-1 0,0 1,0-1,0 0,1 1,-1-1,0 0,0 0,1 1,-1-1,0 0,1 0,-1 0,0 1,1-1,-1 0,0 0,1 0,-1 0,0 0,1 0,-1 1,0-1,1 0,-1 0,0 0,1 0,-1 0,1-1,-1 1,0 0,1 0,-1 0,0 0,1 0,-1 0,0-1,-10 37,9-34,-14 40,6-23,1 0,1 1,0 0,1 1,2-1,0 1,1 0,1 0,1 0,1 1,1-1,0 0,5 15,-5-31,0-1,1 1,0-1,0 1,0-1,1 0,0 0,-1 0,1-1,1 1,-1-1,0 1,1-1,0 0,-1-1,1 1,0 0,1-1,-1 0,0 0,1 0,-1-1,1 0,-1 0,1 0,0 0,-1 0,1-1,0 0,0 0,-1 0,1-1,8 0,0-1,0-1,0 0,-1-1,1 0,-1-1,0 0,0-1,-1 0,0-1,2-1,9-13,-1 0,0-2,-2 0,-1-1,-1-1,-1 0,-1-1,-1-1,-2-1,0 0,-2 0,-1-1,1-12,-2-11,-11 34</inkml:trace>
  <inkml:trace contextRef="#ctx0" brushRef="#br0" timeOffset="301.057">1355 16,'-30'26,"1"1,2 1,1 1,1 2,2 0,1 2,1 0,-1 7,20-37,-1 1,1 0,0 0,0 1,1-1,-1 0,1 1,0-1,0 0,0 1,1 0,-1-1,1 1,0-1,1 1,-1-1,1 1,0-1,0 1,0-1,0 0,1 1,0-1,0 0,0 0,1 0,-1 0,1-1,0 1,0-1,0 1,1 0,2-1,-1 1,1-1,0 0,0 0,0-1,0 0,0 0,1 0,-1-1,0 0,1 0,-1-1,1 1,0-1,-1-1,1 1,-1-1,1-1,-1 1,0-1,0 0,1 0,-1-1,0 0,-1 0,1 0,-1-1,1 1,-1-2,0 1,0 0,-1-1,1 0,-1 0,0 0,3-6,-2 3,1 0,-1 0,0-1,-1 1,0-1,0 0,-1-1,0 1,-1-1,0 1,0-1,-1 1,-1-1,1 0,-1 0,-1 0,0 1,0-1,-1 0,0 1,-1 0,0-1,-1 1,0 0,0 0,-1 1,0-1,0 1,-1 0,-5-6,-13-9,1 5</inkml:trace>
  <inkml:trace contextRef="#ctx0" brushRef="#br0" timeOffset="776.114">1806 129,'-6'6,"1"1,0 0,1 0,-1 0,1 0,0 0,1 1,0 0,0 0,1 0,0 0,0 0,1 0,0 1,0-1,1 0,0 1,1-1,0 0,0 1,1 2,3-7,-1-1,0 0,1 0,0 0,0-1,0 0,0 1,0-2,0 1,0-1,1 0,-1 0,1 0,-1-1,0 1,1-2,-1 1,1 0,-1-1,1 0,-1 0,0-1,0 0,0 1,0-2,0 1,0-1,0 1,4-4,197-154,-205 160,0-1,-1 1,1 0,0-1,-1 1,1 0,0-1,0 1,-1 0,1 0,0 0,0-1,0 1,-1 0,1 0,0 0,0 0,-1 1,1-1,0 0,0 0,0 0,-1 1,1-1,0 0,-1 1,1-1,0 0,-1 1,1-1,0 1,-1-1,1 1,-1-1,1 1,-1 0,1-1,-1 1,1 0,-1-1,0 1,1 0,-1 0,0-1,0 1,1 0,-1 0,0-1,0 1,0 0,0 0,0 0,0-1,0 2,-2 53,1-42,0-9,0 0,0 0,1 1,-1-1,1 0,0 1,0-1,1 0,-1 1,1-1,0 0,0 0,1 0,-1 0,1 0,0 0,0 0,0 0,0 0,1-1,-1 1,1-1,0 0,0 0,0 0,1 0,-1 0,1-1,-1 0,1 1,2 0,2-1,0-1,0 0,0 0,0-1,0 1,1-2,-1 1,0-1,0-1,0 1,0-1,-1-1,1 1,-1-1,1-1,-1 1,0-1,0-1,0 1,-1-1,4-4,8-7,-1-1,0-1,-1-1,-2 0,0-1,7-12,-11 14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189 585,'7'11,"1"0,1 0,0-1,0 0,1-1,0 0,1-1,-1 0,2 0,-1-1,1-1,0 0,1-1,-1 0,1 0,0-2,0 0,1 0,-1-1,0 0,1-2,-1 1,1-2,-1 0,1 0,-1-1,0-1,0 0,0-1,0 0,0-1,-1-1,0 0,3-2,16-14,-2-2,0-1,-1-1,-1-1,-2-1,-1-2,-1 0,-2-2,-1 0,11-25,-17 29,-1 1,-2-1,0-1,-2 0,-2-1,0 0,-2 0,0-10,-4 37,-1 1,1-1,-1 1,1-1,-1 1,0-1,0 0,0 1,0-1,0 1,0-1,-1 1,0-1,1 1,-1-1,0 1,0 0,0-1,0 1,-1 0,1 0,-1 0,1 0,-1 0,0 0,1 0,-1 0,0 1,0-1,-1 1,1-1,0 1,0 0,-1 0,1 0,0 0,-1 0,1 1,-1-1,1 1,-1 0,0-1,1 1,-1 0,1 0,-1 1,1-1,-1 1,1-1,-1 1,1 0,-1 0,-1 0,-8 9,1 0,0 1,0 0,1 0,1 1,0 1,0 0,1 0,1 0,0 1,-2 9,8-21,-45 101,5 2,4 1,5 2,5 2,5 0,3 11,-76 447,90-546,0-1,-1 0,-2 0,0-1,-1 0,-1-1,-1 1,0-2,-2 0,0 0,-1-1,-1-1,0 0,-1-1,-14 10,20-19,0 0,0-1,0 0,-1-1,0 0,1 0,-1-1,-1-1,1 0,0 0,-1-1,-1-1,8 0,-1 0,1 0,0 0,-1-1,1 0,0 0,-1-1,1 0,0 1,0-2,0 1,0 0,1-1,-1 0,1 0,0-1,-1 1,1-1,1 0,-1 0,1 0,-1 0,1-1,0 1,1-1,-1 0,1 0,0-1,0 1,0-1,1 1,-1-1,2 0,-1 1,0-1,1 0,0 0,1 1,-1-1,1 0,0 0,1 1,-1-1,1 1,0-1,0 1,1 0,0 0,0 0,0 0,0 0,1 1,-1 0,1-1,5-2,-3 1,1 0,0 0,0 1,1 0,0 1,0-1,0 1,0 1,0 0,1 0,0 1,-1 0,1 0,0 1,0 0,0 0,0 1,2 1,19 5,0 1,-1 2,0 1,-1 1,0 1,-1 2,0 1,2 3,87 42,-80-45,1-1,0-2,1-1,0-2,0-2,1-1,18-1,-50-5,-1 0,1 0,0-1,-1 0,1 0,-1 0,1-1,-1 0,0 0,0-1,0 0,0 0,0 0,-1-1,1 0,-1 0,0 0,0-1,0 0,-1 0,0 0,3-3,6-10</inkml:trace>
  <inkml:trace contextRef="#ctx0" brushRef="#br0" timeOffset="646.184">1402 1489,'21'8,"-1"0,1-1,0-1,1-1,-1-1,1-1,0-1,0-1,0-1,0-1,0-1,0 0,-1-2,1-1,-1 0,0-1,16-8,-30 9,-1 1,1-1,-1-1,0 1,0-1,-1 0,0-1,0 1,0-1,-1 0,0 0,0 0,-1-1,0 0,0 1,0-4,-2 8,0-1,0 0,0 0,-1 1,0-1,0 0,0 0,0 0,0 1,-1-1,0 0,0 0,0 1,0-1,0 0,-1 1,1-1,-1 1,0 0,0 0,-1 0,1 0,-1 0,1 0,-1 0,0 1,0-1,0 1,0 0,0 0,-1 0,1 0,-1 1,-3-2,0 1,-2-1,1 2,0-1,0 1,-1 0,1 0,0 1,-1 1,1-1,0 1,-1 1,1-1,0 1,0 1,0 0,0 0,1 0,-1 1,1 0,0 1,0-1,-4 4,-8 8,-1 0,2 1,0 1,2 1,0 1,-14 20,20-24,0-1,1 2,0-1,1 1,1 0,1 1,1 0,0 1,3-13,1 0,0 0,1 0,-1 1,1-1,1 0,-1 0,1 1,0-1,0 0,1 0,0 0,0 0,0 0,1 0,0-1,0 1,0-1,1 0,0 0,0 0,0 0,0-1,1 0,1 1,10 4,-1-1,2-1,-1 0,1-1,0-1,1 0,-1-2,1 0,-1-1,1-1,0 0,0-1,0-1,0-1,-1-1,1 0,-1-1,11-4,29-11,-1-2,-1-3,-1-2,-1-3,-1-1,-2-3,28-25,-21 12,-1-3,-3-2,-2-2,21-31,-47 55,-2 0,-1-1,-2-2,0 0,-2-1,-2 0,-1-2,-2 0,-1 0,-2-1,-1 0,-2-1,-1 0,-3 0,0-21,-2 53,0 1,-1 0,1 0,-1-1,0 1,-1 0,1-1,-1 1,0 0,0-1,0 1,0 0,-1 0,1 0,-1 0,0 0,-1 1,1-1,-1 0,1 1,-1 0,0 0,0 0,0 0,-1 0,1 0,-1 1,0 0,1 0,-1 0,0 0,0 0,0 1,-1 0,1 0,0 0,0 0,-2 0,-1 2,0 1,0-1,1 1,-1 0,1 0,-1 1,1 0,0 0,0 1,0 0,0 0,1 0,-1 1,1-1,0 1,1 0,-1 1,1-1,0 1,0 0,1 0,-1 3,-54 145,51-107,2-1,2 1,2 0,2-1,3 1,1 0,2-1,2 0,2-1,15 39,-10-43,1 0,2-1,2-1,1-1,20 24,-5-24,-36-38,0 1,0 0,0-1,0 1,0-1,0 1,0-1,0 0,0 1,0-1,0 0,0 0,0 1,0-1,0 0,0 0,0 0,0 0,0-1,0 1,0 0,0 0,0-1,0 1,0 0,0-1,0 1,0-1,0 1,0-1,0 0,-1 1,1-1,0 0,0 0,-1 1,1-1,0 0,-1 0,1 0,-1 0,1 0,-1 0,1 0,-1 0,0 0,0 0,6-20,-3 0</inkml:trace>
  <inkml:trace contextRef="#ctx0" brushRef="#br0" timeOffset="896.349">2221 1038,'43'0,"43"0,17 0,0 0,-8 0,-5 0,-14 0,-10 0,-6 0,-9 0,-4 4,-4 2,-5 0,-9-1</inkml:trace>
  <inkml:trace contextRef="#ctx0" brushRef="#br0" timeOffset="1151.427">3548 1094,'-18'6,"-18"4,0 2,1 1,1 2,0 2,1 1,1 1,0 2,30-20,-1 0,1 0,0 1,0-1,0 0,0 1,0 0,0-1,0 1,0 0,1 0,-1 0,1 0,-1 0,1 0,0 0,0 1,0-1,0 0,0 1,0-1,1 1,-1-1,1 1,0-1,0 1,0-1,0 1,0-1,0 1,1-1,-1 1,1-1,0 0,0 1,-1-1,2 0,-1 1,0-1,0 0,1 0,-1 0,148 73,-144-72,0-1,0 1,0 0,-1 1,1-1,-1 1,0 0,0 0,0 0,-1 0,1 1,-1-1,0 1,0 0,-1 0,1 0,-1 1,-1-1,1 0,0 1,-1-1,0 1,-1-1,1 1,-1 0,0-1,-1 1,1 0,-1-1,0 1,0-1,-1 1,0-1,0 0,0 0,0 1,-1-2,0 1,-2 3,-8 2,0-1,0-1,-1 0,0-1,0 0,-1-2,1 1,-2-2,1 0,0 0,-1-2,1 0,-1 0,0-2,0 0,-3-1,-5 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0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226 128,'-16'29,"-64"462,45-187,30-205,10-93,1-6</inkml:trace>
  <inkml:trace contextRef="#ctx0" brushRef="#br0" timeOffset="316.31">0 128,'54'-23,"0"3,2 2,0 2,1 3,50-5,-75 11,1 2,-1 1,1 2,0 1,0 1,-1 2,1 2,0 0,14 6,-41-8,0 0,0 0,0 0,-1 1,1 0,-1 0,1 1,-1-1,0 1,-1 0,1 1,-1-1,1 1,-1 0,-1 0,1 0,-1 0,0 1,0-1,0 1,-1 0,0 0,0 0,-1 0,1 0,-1 0,-1 1,1-1,-1 0,0 1,0-1,-1 0,-1 5,-3 7,-1 0,-1 0,0-1,-2 1,0-2,-1 1,0-1,-1-1,-1 0,-1-1,0 0,-1-1,0 0,-1-1,0-1,-9 5,-25 18,-1-2,-1-3,-2-2,-31 10,-38 1,110-37,7-3</inkml:trace>
  <inkml:trace contextRef="#ctx0" brushRef="#br0" timeOffset="1088.553">819 834,'32'-3,"0"-2,-1-1,0-2,0-1,-1-1,0-2,-1-1,0-1,12-10,-37 23,-1-1,0 0,1 0,-1 0,0 0,0 0,0-1,0 1,-1-1,1 0,-1 0,0 0,0 0,0-1,0 1,0 0,-1-1,1 1,-1-1,0 0,0 1,0-1,-1 0,1 0,-1 1,0-1,0 0,0 0,-1 0,1 1,-1-1,0 0,0 1,0-1,-1 0,1 1,-1 0,0-1,0 1,0 0,0 0,0 0,-1 0,0 0,0 0,-3-2,0 1,-1 0,1 0,-1 0,0 1,0 0,-1 0,1 1,0 0,-1 0,0 1,1 0,-1 0,0 1,1 0,-1 0,0 1,0-1,-6 3,-3 1,0 0,0 1,0 1,0 0,1 1,0 1,1 0,-4 4,4-1,0 0,0 1,1 0,1 1,0 1,1 0,1 1,0 0,1 1,0 0,1 0,-5 16,12-26,0 0,0 0,1 0,0 0,0 0,1 0,-1 0,1 0,1 1,-1-1,1 0,0 0,1 0,-1 0,1 0,0 0,1 0,-1-1,1 1,0-1,1 0,-1 0,1 0,0 0,0 0,0-1,1 0,0 0,0 0,0-1,0 1,0-1,1 0,0-1,-1 1,1-1,4 1,21 5,1-1,-1-1,1-2,1-1,-1-2,0-1,0-1,1-2,-1-1,-1-2,1-1,-1-1,0-2,-1-1,0-1,21-12,-29 13,0-1,-1 0,0-2,-1 0,-1-1,0-1,-1-1,-1-1,0 0,-2-1,0-1,-1 0,-1-1,-1-1,-1 0,0 0,3-16,-13 35,0 0,0 1,-1-1,1 0,-1 1,1-1,-1 0,0 0,0 1,0-1,-1 0,1 0,-1 1,1-1,-1 1,0-1,0 0,0 1,-1-1,1 1,0 0,-1-1,1 1,-1 0,0 0,0 0,0 0,0 0,0 1,0-1,-1 1,1-1,0 1,-1 0,1 0,-1 0,0 0,1 0,-1 0,0 1,1-1,-1 1,0 0,0 0,1 0,-2 0,-13 0,0 0,0 2,0 0,0 0,0 2,0 0,1 1,-1 0,2 2,-1 0,0 0,-12 10,25-16,0 0,0 0,0 1,0-1,0 1,0-1,1 1,-1 0,0 1,1-1,0 0,-1 1,1-1,0 1,0-1,1 1,-1 0,0 0,1 0,0 0,0 0,0 0,0 1,0-1,0 0,1 0,0 1,0-1,0 0,0 1,0-1,0 0,1 0,0 1,0-1,0 0,0 0,0 0,0 0,1 0,0 0,0 1,8 3,1 0,0 0,0-1,1-1,-1 0,1 0,0-1,1-1,-1 0,1 0,-1-2,1 1,10-1,26 5,-9 0,73 21,-109-26,0 1,-1 1,1-1,-1 0,1 1,-1 0,0 0,0 0,0 0,0 0,-1 0,1 1,-1 0,0-1,0 1,0 0,-1 0,1 0,-1 0,0 0,0 0,-1 0,1 1,-1-1,0 4,-26 77,11-52,6-10</inkml:trace>
  <inkml:trace contextRef="#ctx0" brushRef="#br0" timeOffset="1422.001">2428 524,'-74'35,"1"3,2 3,-13 14,71-47,0 2,1 0,0 1,1 0,0 0,1 1,-9 13,16-22,1 1,0-1,0 1,0 0,1-1,-1 1,1 0,0 0,0 0,0 0,0 0,1 0,0 0,0 1,0-1,0 0,0 0,1 0,0 0,0 0,0 0,0 0,1 0,0 0,0-1,0 1,0-1,0 1,0-1,1 0,2 3,8 4,0-1,0 0,0-1,1-1,1 0,-1-1,1 0,0-2,0 1,1-2,-1 0,10 0,-24-3,8 3,0-1,1-1,-1 1,0-2,1 1,-1-1,1-1,-1 1,1-2,-1 1,0-1,0-1,0 0,0 0,5-3,6-6</inkml:trace>
  <inkml:trace contextRef="#ctx0" brushRef="#br0" timeOffset="2099.906">2709 637,'-14'30,"1"0,1 1,1 0,2 1,2 0,-2 12,8-39,0-1,0 1,0 0,1-1,0 1,-1 0,2 0,-1-1,0 1,1 0,0 0,0-1,1 1,-1-1,1 1,0-1,0 0,0 0,1 0,-1 0,1 0,0 0,0-1,1 1,-1-1,1 0,0 0,-1 0,1 0,0-1,1 0,-1 0,0 0,1 0,-1 0,1-1,-1 0,1 0,0 0,0-1,-1 0,1 0,0 0,0 0,-1-1,5 0,13-9,1-1,-1-1,-1 0,0-2,-1 0,0-2,-2 0,1-1,-2-1,-1-1,0 0,-1-1,-1 0,-1-2,-1 1,0-4,76-101,-88 127,0-1,0 1,0-1,-1 1,1-1,0 0,0 1,0-1,0 1,0-1,0 1,0-1,0 1,1-1,-1 0,0 1,0-1,0 1,0-1,0 1,1-1,-1 0,0 1,0-1,1 0,-1 1,0-1,1 0,-1 1,0-1,1 0,-1 0,1 1,-1-1,0 0,1 0,-1 0,1 1,-1-1,1 0,-1 0,0 0,1 0,-1 0,1 0,-1 0,1 0,-1 0,1 0,-1 0,0 0,1-1,-1 1,1 0,-1 0,1 0,-1-1,0 1,1 0,-1 0,0-1,1 1,-1 0,0-1,1 1,-1 0,0-1,0 1,1-1,9 49,-9-41,74 250,-62-219,-3 2,-1-1,-2 1,-2 0,-1 1,-1-25,-1-1,-1 1,-1 0,0 0,-1-1,0 1,-2 0,0-1,0 1,-1-1,-1 0,-1 0,0-1,-1 0,0 0,-2 0,1-1,-1 0,-1-1,0 0,-1 0,-10 7,11-12,1-1,-1 0,-1-1,1 0,-1-1,0 0,0 0,0-1,-1-1,1 0,-1 0,1-1,-1-1,1 0,-1 0,0-2,1 1,-1-1,1-1,-8-2,14 1,0 1,1-1,-1 0,1 0,0 0,0 0,0-1,0 0,1 0,0 0,0 0,0 0,1-1,0 1,0-1,0 0,1 0,0 1,0-1,0 0,0 0,1 0,0 0,1 0,-1 0,1 0,0 0,1 1,-1-1,1 0,0 1,1-1,-1 1,1 0,0 0,4-5,17-27,2 1,2 1,1 2,1 0,2 2,2 2,23-16,-30 25,1 1,1 1,1 1,0 2,1 1,1 2,0 0,1 3,0 1,0 1,0 1,9 2,-13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5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148 565,'-23'32,"1"1,2 1,1 0,2 2,1 0,2 2,10-27,1-1,0 1,1 0,0 1,0-1,1 0,1 0,0 1,1 7,0-16,-1 0,1 1,0-1,-1 0,2 0,-1 1,0-1,0 0,1 0,0-1,0 1,0 0,0 0,0-1,0 0,0 1,1-1,0 0,-1 0,1 0,0 0,0-1,0 1,0-1,0 1,0-1,0 0,0-1,1 1,-1 0,0-1,1 0,-1 0,2 0,10-2,0-1,0-1,0-1,-1 0,1-1,-1 0,0-1,-1-1,0 0,0-1,-1 0,0-1,-1 0,0-1,0 0,1-4,16-13,-2-2,-2 0,0-2,-2 0,-2-2,-1 0,-1-1,-2-1,-2 0,-1-1,-2-1,-1 0,-3-1,0 1,-3-1,-1-1,-2-5,-1 35,0 0,0 1,-1-1,0 0,-1 0,0 1,0-1,-1 1,0-1,-1 1,0 0,-1 0,1 1,-2-1,1 1,-1 0,0 1,-1-1,0 1,0 1,-1-1,1 1,-1 1,-1-1,1 1,-1 1,-8-4,8 8,-1 1,1 0,0 1,0 0,0 1,0-1,0 2,0-1,1 1,-1 1,1-1,0 1,0 1,1 0,0 0,0 0,0 1,1 0,0 0,-13 13,1 1,1 1,1 0,1 1,1 1,1 0,1 1,1 0,1 1,1 0,2 0,1 1,1 0,1 0,1 1,1 12,3-27,0 1,1 0,0 0,1-1,1 0,0 1,1-1,1-1,-1 1,2-1,0 0,0 0,1-1,1 0,0 0,0-1,1-1,0 1,1-1,0-1,1 0,-1-1,1 0,1-1,-1 0,1-1,0 0,0-1,1 0,-1-1,14 1,93-3,-86-2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18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22 144,'68'-57,"-51"45,1 1,0 1,1 1,0 1,0 0,1 1,0 2,0 0,0 1,1 0,0 2,-1 1,1 0,0 1,16 3,-33-2,0 0,0-1,0 1,0 0,-1 1,1-1,0 1,-1-1,1 1,-1 0,0 1,1-1,-1 0,0 1,-1 0,1 0,0 0,-1 0,1 0,-1 0,0 0,0 1,-1 0,1-1,0 1,-1 0,0-1,0 1,0 0,-1 0,1 0,-1 0,0 0,0 0,0 0,-1 0,0 3,-2 3,0 0,-1 0,0 0,0-1,-1 0,-1 0,1 0,-1-1,-1 1,0-1,0-1,0 1,-1-1,0-1,-6 4,-49 53,61-61,0-1,1 1,0-1,-1 1,1 0,0 0,0-1,0 1,0 0,0 0,0 0,0 0,1 1,-1-1,1 0,-1 0,1 0,0 0,0 0,0 1,0-1,0 0,1 0,-1 0,1 0,-1 0,1 1,0-1,0 0,0-1,0 1,0 0,0 0,0 0,1-1,-1 1,1 0,-1-1,1 1,0-1,-1 0,1 0,0 1,0-1,0 0,0-1,2 2,39 19,-27-15,0 2,0 0,-1 0,1 2,-2 0,0 1,0 0,-1 1,5 5,-16-14,1 1,-1-1,0 0,0 1,0-1,-1 1,1-1,-1 1,0 0,0 0,0 0,-1-1,1 1,-1 0,0 0,0 0,0 0,-1 0,1 0,-1 0,0-1,0 1,0 0,-1 0,1-1,-1 1,0-1,0 0,0 1,0-1,-1 0,1 0,-1 0,0-1,0 1,-1 1,-10 7,1 0,-2-1,1 0,-1-1,0-1,-1 0,-12 3,-10 3,-1-2,0-1,-1-2,0-2,0-2,-1-1,-38-2,29-3,49 0,12 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2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1,'-7'27,"1"0,2 1,1-1,0 1,3 16,-2-5,-12 337,0-197,10 140,0-315,-2-9</inkml:trace>
  <inkml:trace contextRef="#ctx0" brushRef="#br0" timeOffset="565.448">1 622,'54'-7,"-1"-2,0-2,-1-3,0-2,-1-2,-1-2,-1-3,-1-1,44-31,115-118,-97 56,-109 117,-1-1,1 1,-1-1,1 1,-1-1,1 1,-1-1,1 1,-1 0,1-1,-1 1,1 0,0 0,-1-1,1 1,0 0,-1 0,1 0,0 0,-1-1,1 1,0 0,-1 0,1 1,0-1,0 0,-1 0,1 0,0 0,-1 1,1-1,-1 0,1 0,0 1,-1-1,1 1,-1-1,1 0,-1 1,1-1,-1 1,1-1,-1 1,1 0,-1-1,0 1,1-1,-1 1,0 0,0-1,1 1,-1 0,0-1,0 1,0 0,0 0,5 43,-5-42,-23 185,15 180,20-279,-11-86,0 1,0-1,0 0,0 0,1 0,-1 0,1 0,-1 0,1 0,0 0,-1-1,1 1,0-1,0 1,0-1,0 0,1 1,-1-1,0 0,0-1,1 1,-1 0,1-1,-1 1,0-1,1 0,-1 0,1 0,-1 0,1 0,-1 0,1-1,-1 1,1-1,14-5,1 0,-1-2,-1 0,1 0,-1-2,-1 0,0-1,4-4,0 1,-2 0,37-19,-53 33,1 0,-1 0,1 0,-1 0,1 0,-1 0,1 0,-1 0,1 1,-1-1,0 1,1-1,-1 1,1-1,-1 1,0 0,1 0,-1-1,0 1,0 0,0 0,0 0,0 1,0-1,0 0,0 0,0 0,0 1,-1-1,1 0,-1 1,1-1,-1 1,1-1,-1 1,0-1,1 1,-1-1,0 1,8 81,-9-74,1 1,0-1,1 1,0-1,0 0,1 1,0-1,1 0,0 0,0-1,2 4,-3-10,-1 0,1 0,-1 0,1 0,-1 0,1 0,0 0,0 0,0-1,0 1,1-1,-1 0,0 1,0-1,1 0,-1 0,1-1,-1 1,1 0,-1-1,1 0,-1 1,1-1,0 0,13-3</inkml:trace>
  <inkml:trace contextRef="#ctx0" brushRef="#br0" timeOffset="899.584">1637 903,'25'-14,"0"-1,-2-2,0 0,-1-1,0-1,-2-2,0 0,11-16,-29 35,0-1,1 1,-1-1,0 0,0 1,-1-1,1 0,-1 0,1 0,-1 0,0 0,0 0,0-1,-1 1,1 0,-1 0,0-1,1 1,-2 0,1-1,0 1,-1 0,1-1,-1 1,0 0,0 0,0 0,0 0,-1 0,0 0,1 0,-1 0,0 1,0-1,0 0,-1 1,1 0,0 0,-1-1,0 1,1 1,-1-1,0 0,0 1,0-1,0 1,-1 0,-6 1,1 0,-1 0,0 1,1 1,-1-1,0 1,1 1,0 0,0 0,0 1,0 0,0 1,1 0,0 0,0 1,0 0,-2 2,1 0,0 1,0-1,1 1,0 1,1 0,-1 0,2 0,0 1,0 0,1 0,0 1,1-1,0 1,1 0,0 0,1 0,1 0,0 1,0-1,1 0,1 1,0-1,0 0,2 0,-1 0,2 0,-1 0,2 0,-1-1,2 0,4 9,-2-12,1 0,0 0,1-1,-1 0,1 0,1-1,-1 0,1-1,0-1,0 1,0-2,1 1,0-2,-1 0,1 0,0-1,0 0,0-1,2 0,11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6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1043,'65'271,"-53"-180,-4 2,-4-1,-6 61,1-123,2-24,-1 1,0-1,0 1,-1-1,1 1,-1-1,-1 1,1-1,-1 0,0 0,-1 0,0 0,0 0,0 0,0-1,-1 1,0-1,0 0,2-5,0 0,0 0,0-1,0 1,0-1,0 1,0-1,0 0,0 0,0 0,0 0,1 0,-1 0,0 0,1 0,-1-1,1 1,0-1,-1 1,1-1,0 0,0 1,0-1,0 0,0 0,0 0,0 0,1 0,-1 0,1 0,0 0,-1 0,1 0,0 0,0 0,0 0,1-2,-2-26,2 0,1-1,1 1,1 0,2 1,2-1,0 1,2 0,1 1,1 0,1 1,4-2,-13 19,26-54,2 2,3 1,2 2,3 2,3 1,2 3,2 1,23-17,-60 59,0 1,0-1,2 2,-1-1,1 2,0 0,0 0,1 1,0 0,0 1,0 1,1 0,-1 1,1 0,0 1,0 1,3 0,-14 1,0 1,0 0,0-1,-1 1,1 0,0 1,-1-1,1 0,-1 1,1-1,-1 1,0 0,1 0,-1 0,0 0,0 0,0 1,-1-1,1 0,-1 1,1-1,-1 1,0 0,0 0,0-1,0 1,0 0,-1 0,1 0,-1 0,0 0,0 0,-7 99,-1-75,-1 0,-1 0,-2-1,0-1,-2 0,-1-1,-1 0,0-1,-2-1,-1-1,-1 0,0-2,-14 10,16-14,-1-1,0 0,-2-2,1 0,-1-1,-1-1,0-1,0-1,-22 5,42-12,1 0,-1 0,0 0,1-1,-1 1,0-1,0 1,0-1,0 1,0-1,1 0,-1 0,0 0,0 0,0 0,0 0,0-1,0 1,0-1,1 1,-1-1,0 0,0 1,1-1,-1 0,0 0,1 0,-1-1,1 1,-1 0,1-1,0 1,0 0,-1-1,1 1,0-1,0 0,0 1,1-1,-2-2,8-8</inkml:trace>
  <inkml:trace contextRef="#ctx0" brushRef="#br0" timeOffset="1086.361">1525 902,'-48'5,"-1"2,2 2,-1 2,1 2,1 3,1 1,0 2,1 2,1 2,0 3,-53 68,93-90,0 0,0 1,0-1,1 1,0-1,0 1,0 0,1 0,0 0,0 0,0 0,0 0,1 1,-1-1,2 0,-1 0,0 0,1 0,0 0,0 1,1-2,-1 1,1 0,1 2,2-2,0 1,0-1,1 0,0 0,0-1,0 0,1 0,-1 0,1-1,0 0,0 0,0-1,0 0,0 0,1-1,-1 0,0 0,1 0,-1-1,1 0,-1-1,2 0,18-4,-1-1,0-1,-1-1,1-1,-2-2,1 0,-1-2,-1 0,0-2,-1 0,-1-2,-1 0,0-1,-1-1,-1-1,-1-1,0 0,10-21,-23 37,38-30,-41 36,0 0,0 0,0 0,-1 1,1-1,0 0,0 1,-1-1,1 0,-1 1,1-1,-1 1,0-1,0 1,1-1,-1 1,0-1,0 1,-1-1,1 1,0-1,0 1,-1-1,1 1,-1-1,1 0,-1 1,0 0,0 3,-19 171,21-171,0 0,0 0,0 0,1 0,0-1,0 1,0 0,0-1,1 0,0 1,-1-1,2 0,-1 0,0-1,1 1,0-1,0 0,0 0,0 0,0 0,0 0,1-1,0 0,-1 0,1-1,3 2,2 0,0 0,0-1,0 0,0 0,1-1,-1-1,0 0,1 0,-1-1,0 0,0-1,7-1,11-10,0-1,-1-2,-1 0,-1-2,0 0,-2-2,0 0,-1-2,-1-1,-1 0,-1-2,-1 0,-1-1,4-10,-11 21,0 0,0-1,-2 0,0 0,-1-1,0 0,-1 0,-1-1,-1 1,-1-1,0 0,-2-1,1-5,-2 22,0 0,0 0,0 0,-1 0,1 0,0-1,-1 1,1 0,-1 0,0 0,0 1,0-1,0 0,0 0,0 0,0 1,-1-1,1 0,0 1,-1-1,0 1,1 0,-1-1,0 1,1 0,-1 0,0 0,0 0,0 1,0-1,0 0,0 1,0-1,0 1,0 0,-1 0,1 0,-1 0,-3 0,0 1,1 0,-1 0,0 1,1-1,-1 1,1 1,-1-1,1 1,0 0,0 0,0 0,-3 3,3-3,1 1,-1 0,1-1,-1 1,1 1,0-1,1 1,-1-1,1 1,0 0,0 0,0 0,1 1,0-1,0 1,0-1,1 1,0 0,0 0,0-1,1 1,-1 0,1 0,1 0,-1 0,1-1,0 1,1 0,-1 0,1-1,0 1,1-1,-1 0,1 0,0 0,3 4,7 4,1 0,1-2,0 0,1 0,0-1,0-1,1-1,4 1,73 43,-90-48,0 0,0 0,0 0,-1 0,0 1,1 0,-2-1,1 1,0 0,-1 0,0 1,0-1,-1 0,1 1,-1-1,-1 1,1-1,-1 1,1 0,-2-1,1 1,-1-1,1 1,-2 3,7 73,-4-80,0 1,0-1,0 0,0-1,0 1,1 0,-1 0,1 0,-1-1,1 1,0-1,-1 1,1-1,0 0,0 1,0-1,0 0,0 0,0-1,0 1,0 0,0-1,1 1,-1-1,0 0,0 0,1 1,-1-1,0-1,0 1,1 0,-1-1,0 1,0-1,0 1,0-1,1 0,-1 0,1-1,80-46,-52 19,-2-2,0 0,-3-2,-1-1,-1-1,-2-1,-1-1,-2-1,-2 0,-1-2,8-33,47-107,-51 144,-2-2,-2 0,-1-1,-3-1,-1 0,-1 0,-3-1,-1 0,-2-1,-2 1,-2-1,-1 1,-3-10,3 47,1-1,-1 1,1 0,-1 0,0 0,-1 0,1 0,-1 1,1-1,-1 0,0 1,-1-1,1 1,0-1,-1 1,0 0,0 0,0 1,0-1,0 0,-1 1,1 0,-1 0,0 0,1 0,-1 1,0-1,0 1,0 0,0 0,0 0,0 1,0-1,0 1,-1 0,1 0,0 1,0-1,0 1,0 0,0 0,0 0,0 1,0-1,1 1,-1 0,0 0,1 0,0 1,-1-1,1 1,-1 1,-8 15,1 2,1-1,1 1,1 0,1 1,1 0,0 0,2 0,1 1,0 0,2-1,1 5,1 367,3-322,3-2,4 1,3-1,2-1,4-1,2 0,4-2,12 21,-11-35,-27-52,0 0,0 0,1 0,-1-1,0 1,0 0,0 0,0 0,1 0,-1-1,0 1,0 0,1 0,-1 0,0 0,0 0,0 0,1 0,-1 0,0-1,0 1,1 0,-1 0,0 0,0 0,1 0,-1 1,0-1,0 0,1 0,-1 0,0 0,0 0,1 0,-1 0,0 0,0 0,0 1,1-1,-1 0,0 0,0 0,0 0,-5-25,-12-21,7 23</inkml:trace>
  <inkml:trace contextRef="#ctx0" brushRef="#br0" timeOffset="1284.831">2513 704,'38'5,"33"6,13 1,-3-1,-10-2,-13-4,-6 4,-8-1,-5-2,-6-1,-8 3,-4 0,-4-1</inkml:trace>
  <inkml:trace contextRef="#ctx0" brushRef="#br0" timeOffset="1485.533">3473 1043,'0'34,"4"15,8 0,0-8</inkml:trace>
  <inkml:trace contextRef="#ctx0" brushRef="#br0" timeOffset="1722.351">3500 704,'0'0</inkml:trace>
  <inkml:trace contextRef="#ctx0" brushRef="#br0" timeOffset="2220.761">4094 676,'-52'31,"3"3,0 1,3 3,-35 36,-20 50,98-120,1 0,0 0,0 0,0 1,0-1,1 1,0-1,-1 1,2-1,-1 1,1 0,-1-1,1 1,1 0,-1 0,1-1,-1 1,1 0,1-1,-1 1,1-1,0 1,0-1,0 0,0 0,1 0,-1 0,1 0,0-1,0 1,4 2,14 8,0-2,1 0,0-1,1-1,0-2,0 0,1-1,0-2,1 0,-1-2,1 0,2-2,-10 1,10 3,1-2,-1-1,0-1,1-2,-1 0,1-2,-1-1,0-1,-1-2,1 0,-1-2,-1 0,1-2,-2-1,3-3,-8 3</inkml:trace>
  <inkml:trace contextRef="#ctx0" brushRef="#br0" timeOffset="2475.048">4771 26,'-68'429,"58"-362,4-1,2 1,3 0,3 0,3 0,2-1,4 1,13 42,16-18,-30-77</inkml:trace>
  <inkml:trace contextRef="#ctx0" brushRef="#br0" timeOffset="2787.656">5081 1071,'42'5,"1"-2,-1-2,1-2,-1-1,0-2,0-3,4-2,-28 5,0-1,-1-1,0-1,-1 0,0-1,0-1,0-1,-1 0,2-3,-11 9,-1 0,-1-1,1 1,-1-1,1 0,-1 0,-1 0,1-1,-1 1,0-1,0 0,-1 0,1 0,-1 0,-1 0,1 0,-1-1,0 1,0-1,-1 1,0 0,0-1,-1 1,0-1,0 1,0 0,-1-1,-2-2,0 1,0-1,-1 1,0 0,-1 1,1-1,-1 1,-1 0,0 0,0 1,0 0,0 1,-1-1,0 1,0 1,-1-1,1 1,-1 1,0 0,0 0,0 1,0 0,-1 0,1 1,0 0,-1 1,1 0,-1 1,1 0,0 0,-1 1,1 0,0 0,0 1,0 1,1-1,-1 1,-2 2,-2 0,0 1,1 0,0 1,0 0,1 1,0 0,0 1,1 0,1 1,-1 0,2 0,-1 1,2 0,0 0,0 1,1 0,0 0,2 1,-1-1,2 1,0 0,0 0,1 1,1-1,0 0,1 0,1 1,0-1,1 0,1 0,0 0,1 0,0 0,1-1,5 10,1-7,2 0,0 0,1-2,0 1,1-2,1 0,0-1,0 0,1-2,1 0,0 0,0-2,1 0,0-2,0 0,7 1,47 4,-44-9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4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1 932,'193'-232,"-129"179,-62 53,0 1,-1-1,1 1,0-1,-1 1,1 0,-1-1,1 1,-1 0,1 0,-1 0,1 0,-1 0,0 1,0-1,0 0,0 1,0-1,0 1,0-1,0 1,0-1,-1 1,1-1,0 1,-1 0,0-1,1 1,-1 0,0 0,0-1,0 1,0 0,0 0,0-1,0 1,-1 0,1-1,-1 1,1 0,-7 344,5-73,-22-120,24-151,0 0,0 1,0-1,0 1,0-1,-1 0,1 1,-1-1,1 0,-1 0,0 1,0-1,0 0,0 0,0 0,0 0,-1 0,1 0,-1 0,1 0,-1-1,0 1,0-1,1 1,-1-1,0 0,0 1,-1-1,1 0,0 0,0-1,0 1,-1 0,1-1,0 1,-1-1,1 0,-1 0,0 0,-1-4,0-1,1 0,0 0,0 0,1 0,-1 0,1-1,0 1,0 0,1-1,0 0,0 1,0-1,1 0,-1 0,1 1,1-7,-1 4,3-33,1 0,3 0,1 1,2 0,1 1,3 0,1 1,1 0,3 1,6-8,-17 30,8-22,1 1,3 1,0 0,2 2,2 0,1 2,2 1,10-10,-32 35,0 0,0 0,0 0,1 1,0 0,-1 0,1 0,1 1,-1-1,0 2,1-1,0 1,0 0,-1 0,1 1,0-1,0 2,1-1,-1 1,0 0,0 1,0-1,0 1,0 1,0-1,-1 1,1 1,0-1,-1 1,1 0,-1 0,0 1,0 0,5 4,-6-1,0 0,0 0,0 0,-1 1,0-1,-1 1,1 0,-2 0,1 1,-1-1,0 0,-1 1,0 0,0-1,-1 1,0-1,0 1,-1 0,-1-1,1 1,-1-1,0 0,-1 1,0-1,-1 0,1-1,-1 1,-1-1,1 1,-1-1,-1-1,1 1,-7 5,-10 4,-1 0,-1-2,0-1,-1 0,0-2,-1-1,0-1,-1-1,-2-1,-33-4,61-12,6-1</inkml:trace>
  <inkml:trace contextRef="#ctx0" brushRef="#br0" timeOffset="329.371">1383 594,'-38'8,"0"1,1 3,1 0,0 3,0 1,1 1,2 2,-1 2,2 1,1 1,-19 19,43-35,1 1,1-1,0 1,0 0,0 1,1-1,0 1,0 0,1 0,0 0,1 0,0 3,1-8,0 0,1 0,-1 0,1 0,0 0,1 0,-1 0,0 0,1 0,0 0,0 0,0-1,1 1,-1 0,1 0,0-1,0 1,0-1,1 0,-1 1,1-1,-1 0,1-1,0 1,0 0,1-1,-1 0,0 1,2-1,7 2,0 0,0-1,0 0,1-1,-1 0,1-1,0-1,-1 0,1-1,-1 0,1-1,-1 0,1-1,-1 0,0-1,0 0,0-1,-1 0,0-1,0-1,0 0,-1 0,0-1,0 0,-1 0,0-1,-1-1,0 0,0 0,-1 0,0-1,-1 0,0 0,-1-1,0 1,-1-1,0 0,-1 0,0-1,0-5,-1 12,-1 0,1-1,-1 1,-1 0,1 0,-1-1,0 1,0 0,-1 0,0 0,0-1,-1 1,1 0,-1 0,0 0,-1 1,0-1,0 0,0 1,0 0,-1 0,0 0,0 0,0 0,-1 1,1 0,-1 0,-5-3,-12 0</inkml:trace>
  <inkml:trace contextRef="#ctx0" brushRef="#br0" timeOffset="586.196">1694 678,'-15'39,"-9"26,0 8,3-4,5-14</inkml:trace>
  <inkml:trace contextRef="#ctx0" brushRef="#br0" timeOffset="816.919">1580 311,'0'0</inkml:trace>
  <inkml:trace contextRef="#ctx0" brushRef="#br0" timeOffset="1102.085">1891 1017,'111'-295,"-74"238,-36 58,0-1,1 0,-1 0,1 0,-1 1,0-1,0 1,1-1,-1 1,0 0,0-1,0 1,1 0,-1 0,0 0,0 0,0 0,0 0,-1 0,1 0,0 0,0 0,-1 0,1 1,0-1,-1 0,0 1,1-1,-1 0,0 1,1-1,-1 0,0 1,0-1,0 0,0 1,0-1,-1 1,1-1,-1 2,4 6,7 48,-10-50,0 1,1-1,0 1,0-1,0 1,1-1,0 0,0 0,1 0,0 0,0 0,1 0,0-1,0 0,1 1,-1-2,1 1,0 0,1-1,0 0,-1 0,4 1,-4-5,1 1,-1-1,1 0,0-1,-1 1,1-1,0 0,-1 0,1-1,-1 0,1 0,0 0,-1-1,0 1,1-1,-1-1,0 1,0-1,0 0,0 0,-1 0,5-4,89-92,-57 40,-27 43</inkml:trace>
  <inkml:trace contextRef="#ctx0" brushRef="#br0" timeOffset="1397.338">2907 1,'15'70,"-4"0,-2 1,-4 0,-3 1,-3-1,-6 33,2 47,31 48,-13-155,-6-27</inkml:trace>
  <inkml:trace contextRef="#ctx0" brushRef="#br0" timeOffset="1585.388">2654 565,'38'0,"46"0,15 0,-2 0,-11 0,-11 0,-14 0,-7 0,-8 0,-12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0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0,'-29'0,"-4"0,2 5,13 2,8-1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28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391 224,'-8'4,"0"1,0 0,1 1,-1 0,1 0,1 0,-1 1,1 0,0 0,1 1,0-1,0 1,-1 3,-1 0,-17 30,3 1,1 1,3 0,-11 39,16-43,-1-1,-2 0,-2-1,-2 0,-1-2,-20 27,40-61,0 0,0 0,0 0,-1 0,1 0,0 0,-1 0,1 0,-1 0,1 0,-1 0,0 0,1-1,-1 1,0 0,0 0,1-1,-1 1,0 0,0-1,0 1,0-1,0 1,0-1,0 0,0 1,0-1,0 0,0 0,0 0,0 1,0-1,0 0,0 0,0-1,0 1,0 0,0 0,0 0,0-1,0 1,0 0,0-1,0 1,0-1,0 1,0-1,1 0,-1 1,0-1,0 0,1 0,-1 1,0-1,1 0,-1 0,1 0,-1 0,1 0,-1 0,1-12,1 0,0 0,1 0,0 1,1-1,1 0,0 1,0 0,1 0,5-9,176-338,-151 288,4 2,3 2,47-58,-89 124,0 1,1-1,-1 0,1 0,-1 1,1-1,-1 0,1 0,0 1,-1-1,1 1,0-1,0 1,-1-1,1 1,0-1,0 1,0 0,-1-1,1 1,0 0,0 0,0-1,0 1,0 0,0 0,0 0,0 0,-1 0,1 1,0-1,0 0,0 0,0 0,0 1,0-1,-1 0,1 1,0-1,0 1,0-1,-1 1,1 0,0-1,-1 1,1 0,-1-1,1 1,-1 0,1 0,-1-1,1 1,-1 0,1 0,-1 0,0 0,0-1,0 1,1 0,-1 0,0 0,0 0,0 0,0 0,0 0,10 63,1 131,-4-143,1 0,3-1,2 0,2-1,3 0,10 19,-28-69,1 0,-1 1,1-1,-1 0,0 1,1-1,-1 1,0-1,1 0,-1 1,0-1,1 1,-1-1,0 1,0-1,0 1,1-1,-1 1,0-1,0 1,0 0,0-1,0 1,0-1,0 1,0-1,0 1,0-1,-1 1,1-1,0 1,0-1,0 1,-1-1,1 1,0-1,0 1,-1-1,1 1,0-1,-1 0,1 1,-1-1,1 0,-1 1,1-1,0 0,-1 1,1-1,-1 0,1 0,-1 0,1 1,-1-1,0 0,1 0,-1 0,1 0,-1 0,1 0,-1 0,1 0,-1 0,1 0,-1-1,1 1,-1 0,0 0,-38-14,38 14,-173-84,2 6,140 75,27 6</inkml:trace>
  <inkml:trace contextRef="#ctx0" brushRef="#br0" timeOffset="1517.636">674 733,'51'-22,"-1"-2,-1-3,-1-1,-2-3,0-1,22-23,-52 36,0 0,-2-1,0-1,-1 0,-1 0,-1-2,-1 1,-1-1,-1-1,-1 1,-1-2,-1 1,-2 0,0-1,-1-12,-14-58,11 93,1-1,-1 1,0-1,0 1,-1-1,1 1,0 0,-1 0,1-1,-1 1,0 0,0 0,0 1,0-1,0 0,0 1,0-1,-1 1,1 0,0-1,-1 1,1 0,-1 1,1-1,-1 0,0 1,1-1,-1 1,0 0,1 0,-1 0,0 0,-1 1,-5 3,1 0,-1 0,1 1,0 1,0-1,1 1,0 0,0 1,0 0,1 0,0 1,0-1,1 1,0 0,-1 3,-3 5,1 1,1 0,1 1,0-1,1 1,1 0,0 0,1 13,3-18,1 0,0 0,1 0,0-1,1 1,1-1,0 0,1 0,0 0,0-1,1 1,1-1,0-1,1 1,0-1,0-1,1 1,0-1,1-1,0 0,0 0,1-1,0 0,-4-3,-1 0,1 0,-1 0,1-1,0 0,0-1,1 1,-1-1,0-1,1 0,-1 0,1 0,0-1,-1 0,1 0,-1-1,1 0,-1 0,1-1,-1 0,0 0,1-1,-1 0,-1 0,1 0,0-1,-1 0,0-1,0 1,5-6,8-9,-1 0,-1-1,-1-1,-1 0,-1-1,7-15,-8 28,-12 41,-1-25,-1-1,1 0,-1-1,1 1,1 0,-1 0,1-1,0 1,0 0,0-1,1 1,0-1,0 1,1-1,-1 0,1 0,0 0,1 0,-1-1,1 1,0-1,0 0,0 0,1 0,-1-1,1 1,0-1,0 0,0-1,0 1,4 0,2-2,1-1,0-1,-1 0,1-1,-1 0,1 0,-1-2,0 1,0-1,0-1,-1 0,0 0,0-1,0 0,0-1,-1 0,0-1,-1 0,0 0,0-1,0 0,4-8,30-25,-32 33,-5 3,0 0,0 0,1 0,-1 1,1-1,0 2,1-1,-1 1,1 0,0 0,0 0,0 1,0 0,1 1,-1 0,1 0,0 0,0 1,-1 0,1 1,0 0,0 0,1 1,-127 29,113-28,1-1,-1 1,1 0,-1 1,1-1,0 1,0 0,0 0,0 0,1 1,-1-1,1 1,0 0,0 0,0 0,1 0,-1 0,1 1,0-1,0 1,0 0,1-1,0 1,0 0,0 0,0 0,1 0,0 0,0 0,0 0,1 0,0 0,-1-1,2 1,-1 0,1 0,-1-1,1 1,0-1,1 1,-1-1,1 0,0 0,0 0,0 0,1-1,-1 1,1-1,2 2,6 2,0 0,0-1,1-1,0 0,0-1,0 0,0-1,0 0,1-1,0-1,-1 0,1 0,0-2,-1 0,1 0,-1-1,1-1,-1 0,0-1,0-1,1 0,22-9,-1-2,-1-1,0-2,-1-1,-1-2,-1-1,-1-1,-1-2,-1-1,-1-1,0-4,4-31,-31 61,1 1,-1-1,0 1,0-1,0 1,0-1,0 0,0 1,-1-1,1 1,-1-1,1 1,-1-1,1 1,-1 0,0-1,1 1,-1-1,0 1,0 0,0 0,0 0,0 0,-1 0,1 0,0 0,0 0,-1 0,1 0,0 0,-1 1,1-1,-1 1,1-1,-1 1,1 0,-1-1,1 1,-1 0,0 0,1 0,-1 0,-3 0,0 0,0 0,0 0,0 1,0 0,0 0,0 0,0 0,1 1,-1 0,0 0,1 0,0 0,-1 1,1 0,0 0,0 0,1 0,-1 1,1-1,-1 1,1 0,0 0,1 0,-1 0,-1 4,-2 3,1 1,0 0,0 0,1 0,1 0,0 1,1-1,0 1,0 11,2-17,0 0,1 0,0 0,0 0,0 0,1 0,0-1,1 1,-1 0,1-1,0 0,1 1,0-1,0 0,0-1,0 1,1-1,0 0,0 0,1-1,-1 1,1-1,0 0,0-1,0 1,1-1,-1 0,1-1,0 0,-1 0,1 0,0-1,0 0,-2 1,1-1,-1 0,0 0,0-1,0 1,0-1,1 0,-1 0,0-1,0 0,0 0,0 0,0 0,0-1,0 0,0 0,0 0,1-1,6-10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3 622,'-2'13,"1"0,1 0,0 1,1-1,1 0,0 0,0 0,1 0,3 6,-4-13,-1-1,1 0,0 0,1 0,0 0,-1-1,1 1,1-1,-1 1,1-1,-1 0,1 0,0-1,1 1,-1-1,1 0,-1 0,1-1,0 1,0-1,0 0,0 0,1-1,0 1,-2-2,1 0,-1 0,1 0,-1 0,1-1,-1 1,0-1,1-1,-1 1,0 0,0-1,0 0,0 0,0 0,0-1,-1 1,1-1,-1 0,1 0,-1 0,0 0,0-1,-1 1,1-1,-1 0,1 1,-1-1,0 0,-1 0,1-1,-1 1,0 0,0-1,0 1,0 0,-1-1,0 1,0-1,0 1,0-1,-1 1,0 0,0-1,0 1,0 0,-1-2,0 1,0 0,-1 0,0 0,0 0,0 0,0 1,-1-1,0 1,0 0,0 0,0 0,-1 1,1 0,-1 0,0 0,0 0,0 0,0 1,-1 0,1 0,0 1,-1 0,0-1,1 2,-1-1,1 1,-1 0,0 0,0 0,-2 1,-12 4</inkml:trace>
  <inkml:trace contextRef="#ctx0" brushRef="#br0" timeOffset="716.226">539 1,'31'204,"-3"104,-28-302,-1-5,0 1,0-1,1 1,-1-1,1 0,-1 1,1 0,-1-1,1 1,0-1,0 1,0-1,0 1,0-1,0 1,0 0,1-1,-1 1,0-1,1 1,-1-1,1 1,0-1,-1 0,1 1,0-1,0 0,0 1,0-1,0 0,0 0,0 0,1 0,-1 0,0 0,1 0,-1 0,0-1,1 1,-1-1,1 1,-1-1,1 1,-1-1,1 0,-1 1,1-1,0 0,-1 0,1 0,-1-1,1 1,0 0,69-36,-27 12,0 3,1 2,1 1,21-3,-62 18,1 1,-1 1,0-1,0 1,1 0,-1 0,1 0,-1 1,1 0,-1 0,1 1,-1-1,0 1,1 0,-1 0,0 1,1 0,-1 0,0 0,0 0,-1 1,1 0,0 0,-1 0,0 1,0-1,0 1,0 0,0 0,-1 1,0-1,0 1,0-1,0 1,-1 0,0 0,0 0,0 0,0 1,-1-1,0 0,0 1,-1-1,1 1,-1-1,0 1,-1 1,-5 6,-2-1,1 1,-1-1,-1 0,0-1,-1 0,0-1,0 0,-1 0,-1-1,0-1,0 0,0 0,-1-1,0-1,0 0,-1-1,0 0,-8 1,16-3,-1 0,1 0,-1 0,1-1,-1 0,0 0,0-1,0 0,0 0,0-1,0 1,0-1,0-1,0 0,0 0,1 0,-1-1,0 0,0 0,1 0,-1-1,1 0,0 0,0-1,0 0,0 0,1 0,-1-1,1 0,0 0,1 0,-9-17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170 226,'23'172,"29"167,-42-257,-9-58</inkml:trace>
  <inkml:trace contextRef="#ctx0" brushRef="#br0" timeOffset="447.932">1 254,'52'-44,"3"3,1 2,2 2,46-20,-9 24,-93 33,0-1,0 1,0-1,0 1,0 0,0 0,1 0,-1 0,0 0,0 0,0 0,0 1,0-1,0 1,0 0,0 0,0-1,0 1,0 0,0 1,0-1,-1 0,1 0,0 1,-1-1,1 1,-1-1,0 1,1 0,-1 0,0 0,0-1,0 1,0 0,-1 0,1 0,0 0,-1 0,0 1,1-1,-1 0,0 0,0 1,-1 9,-2 0,1 0,-1-1,-1 1,0-1,-1 0,0 0,0-1,-1 0,-1 0,-6 8,-8 17,3-7,15-24,-1-1,1 0,0 1,0 0,1 0,-1 0,1 0,0 0,0 0,0 0,0 1,1-1,0 1,0-1,0 1,0 0,1-1,0 1,0 0,0-1,0 1,1 0,0-1,0 1,0 0,1-1,-1 0,1 1,0-1,0 0,1 0,0 1,8 5,1-1,0-1,1 0,0-1,0 0,0-1,1 0,0-2,0 1,0-1,1-1,7 0,7 4,14 2,-32-8,0 1,1 0,-1 1,0 0,-1 1,1 0,-1 1,1 0,8 6,-17-10,0 1,0-1,-1 1,1 0,0-1,-1 1,1 0,-1 0,0 0,0 0,0 0,0 0,0 1,0-1,0 0,-1 0,1 1,-1-1,0 0,1 1,-1-1,0 0,-1 1,1-1,0 0,-1 1,1-1,-1 0,1 1,-1-1,0 0,0 0,0 0,-1 0,0 2,-60 63,55-61,-29 22,-1-1,-1-2,-1-2,-16 6,30-16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0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3500 339,'1'-4,"0"0,0 0,0 1,-1-1,0 0,0 0,0 0,0 0,0 1,-1-1,1 0,-1 0,0 0,-1 1,1-1,-1 1,1-1,-1 1,0-1,0 1,0 0,-1 0,1 0,-1 0,0 1,0-1,0 1,0-1,0 1,0 0,-1 0,1 1,-1-1,1 1,-1-1,0 1,1 0,-1 1,0-1,0 0,0 1,1 0,-1 0,0 0,0 1,0-1,0 1,-2 1,-12 4,0 1,1 1,0 0,0 2,1 0,0 0,1 2,0 0,1 0,0 2,1-1,1 2,0 0,1 0,0 1,1 0,-1 6,-4-2,2 0,0 1,1 0,1 1,1 1,1 0,1 0,1 1,1-1,2 2,0-1,1 0,1 1,2-1,0 1,3 14,-2-32,1-1,0 1,0 0,0-1,0 0,1 1,0-1,1 0,-1 0,1-1,0 1,1-1,-1 0,1 0,0 0,1-1,-1 1,1-1,-1-1,1 1,0-1,1 0,-1 0,0-1,1 0,-1 0,1 0,0-1,5 0,28 1,0-2,0-2,0-2,-1-1,0-2,0-2,0-1,-1-2,-1-2,0-1,-1-2,-1-2,0-1,-2-2,0-1,27-25,-33 27,-1 0,-1-2,-1-1,-1-1,-2 0,0-2,6-12,-21 29,0 0,0 1,-1-2,0 1,-1-1,0 1,-1-1,0 0,-1 0,0 0,-1-1,0 1,-1 0,0-1,-1 1,0 0,0-1,-2 1,1 0,-1 0,-1 0,0 1,-3-6,1 6,0 0,-1 0,0 1,0 0,-1 0,0 1,-1 0,0 0,0 1,0 0,-1 1,0 0,-1 1,1 0,-1 0,0 1,0 0,0 1,-1 1,-8-2,0 2,-1 0,0 1,0 2,0 0,0 1,0 1,1 0,-1 2,1 1,0 0,-3 3,-7 4,0 1,2 2,-1 0,2 2,-4 5,-11 11</inkml:trace>
  <inkml:trace contextRef="#ctx0" brushRef="#br0" timeOffset="3656.513">3358 1045,'11'-3,"-3"2,1-1,0 0,-1-1,0 1,1-2,-1 1,-1-1,1 0,0-1,-1 0,0 0,0-1,4-4,10 0,-19 42,-2-29,-7 251,-18-105,26-146,-1 0,0 0,0 0,0 0,0 0,0 0,-1 0,1 0,-1 0,0 0,0 0,0 0,0 0,0 0,-1-1,1 1,-1-1,0 1,0-1,0 1,0-1,0 0,0 0,0 0,-1 0,1-1,-1 1,0-1,1 1,-1-1,0 0,0 0,0 0,0 0,0-1,0 1,0-1,0 1,0-1,0 0,0-1,-3 1,-244-75,161 53,-1 5,0 3,-2 5,-2 3,20-4,105-4,53 10,-57 4</inkml:trace>
  <inkml:trace contextRef="#ctx0" brushRef="#br0" timeOffset="4150.883">3528 1411,'-44'17,"74"-11,143-43,-2-7,-2-7,-3-8,98-51,-169 59,-90 44</inkml:trace>
  <inkml:trace contextRef="#ctx0" brushRef="#br0" timeOffset="5269.452">3500 1524,'-1'272,"-27"-63,2-41,21-153,0 0,-1-1,0 1,-2-1,1-1,-2 1,0-2,0 1,-1-1,-1 0,-9 7,-16 23,-201 225,-30 32,176-211,149-141,69-56,-104 85</inkml:trace>
  <inkml:trace contextRef="#ctx0" brushRef="#br0" timeOffset="5669.382">3415 2201,'2'10,"0"0,0-1,1 1,0 0,1-1,0 0,1 0,-1 0,2-1,-1 1,1-1,4 3,11 19,7 15,-1 1,-2 2,-3 0,-1 1,0 9,93 293,-52-253,-58-95,-3-4</inkml:trace>
  <inkml:trace contextRef="#ctx0" brushRef="#br0" timeOffset="6538.379">3444 423,'-10'10,"-8"7,5 2,3-8,9-5,4-9,2-4</inkml:trace>
  <inkml:trace contextRef="#ctx0" brushRef="#br0" timeOffset="6853.609">3811 311,'-5'10,"-2"12,1 7,-4 0,0-6</inkml:trace>
  <inkml:trace contextRef="#ctx0" brushRef="#br0" timeOffset="7356.508">3274 649,'5'10,"-3"-4,0 0,1 0,0 0,0 0,0-1,1 1,-1-1,1 0,1 0,-1 0,1-1,0 1,0-1,0 0,0 0,1-1,0 0,-1 0,1 0,1-1,-1 0,2 1,7-3,0-1,0 0,-1-1,1-1,-1 0,1-1,-1-1,0 0,-1 0,1-2,-1 0,-1 0,1-1,-1-1,0 0,-1 0,0-1,-1-1,0 0,-1 0,0-1,6-9,-1 2,-1 2</inkml:trace>
  <inkml:trace contextRef="#ctx0" brushRef="#br0" timeOffset="28299.687">9907 339,'-3'-4,"0"0,-1 0,1 0,0 1,-1 0,0 0,0 0,0 0,0 0,0 1,-1 0,1-1,-1 2,0-1,1 1,-1-1,0 1,0 1,0-1,0 1,0-1,1 1,-1 1,0-1,0 1,0 0,0 0,0 0,1 1,-1 0,1-1,-1 2,1-1,-1 0,1 1,0 0,-1 2,-15 10,1 1,1 1,1 1,0 0,2 1,0 1,1 0,1 1,1 1,0 0,2 0,1 1,1 0,0 1,2 0,1 0,1 0,1 1,1 2,1-18,0 0,0 0,1 0,0 0,0 0,1 0,0 0,1 0,0-1,1 1,-1 0,2-1,-1 0,1 0,0 0,1 0,0 0,0-1,1 0,0 0,0-1,0 1,1-1,0-1,0 1,1-1,-1-1,1 1,0-1,1 0,-1-1,0 0,1 0,7 0,10 1,0-1,0-2,0 0,0-2,0-1,0-1,0-1,-1-1,1-1,-1-2,-1 0,1-2,16-9,18-11,-2-3,-1-3,-2-2,43-39,-74 61,-1-2,0 0,-1-2,-1 0,-1-1,-1-1,-1-1,-1-1,-1 0,-1-1,-1 0,-1-1,-2 0,0-1,-2 0,1-9,-8 25,-1 1,0-1,-1 0,0 0,-1 1,0-1,-1 0,0 1,0 0,-1 0,-1 0,0 0,0 1,0 0,-1 0,-1 0,0 1,0-1,0 2,-1-1,0 1,-1 0,1 1,-1 0,-1 1,-7-4,-5-3,0 2,0 1,-1 1,0 1,-1 1,1 1,-1 0,0 2,-1 1,1 2,-14 0,5 4,0 2,1 1,0 1,0 2,0 1,2 2,-1 1,2 1,0 1,1 2,0 1,-15 14,-2 2</inkml:trace>
  <inkml:trace contextRef="#ctx0" brushRef="#br0" timeOffset="29057.57">10104 846,'-2'0,"1"-1,-1 0,0 1,1-1,-1 1,0 0,1-1,-1 1,0 0,0 0,1 0,-1 0,0 0,0 1,1-1,-1 0,0 1,0 0,1-1,-1 1,1 0,-1 0,1-1,-1 1,1 1,-1-1,1 0,0 0,0 0,-1 1,1-1,0 0,0 1,0-1,1 1,-2 1,-22 62,-32 241,50-197,-32-149,31 29,0 1,-1 1,-1 0,0 0,0 1,-1 0,0 0,0 1,0 0,-1 1,0 0,-1 1,-9-3,-230-33,195 35,-1-1,1-3,1-3,0-2,1-2,-2-4,-18-28,74 48,-1 1,1-1,-1 1,1-1,-1 0,1 1,0-1,0 0,-1 1,1-1,0 0,0 1,0-1,0 0,-1 0,1 1,0-1,1 0,-1 1,0-1,0 0,0 0,0 1,0-1,1 0,-1 1,0-1,1 0,-1 1,0-1,1 1,-1-1,1 1,-1-1,1 0,-1 1,1 0,-1-1,1 1,-1-1,1 1,0 0,-1-1,1 1,0 0,-1 0,1-1,0 1,0 0,-1 0,1 0,0 0,-1 0,1 0,0 0,0 0,-1 0,1 0,0 1,46-1,-24 6,-3 0</inkml:trace>
  <inkml:trace contextRef="#ctx0" brushRef="#br0" timeOffset="29528.858">9963 1299,'86'-8,"-1"-3,0-4,-1-4,-1-4,-1-3,-2-3,74-39,-47 24,32 1,-127 41</inkml:trace>
  <inkml:trace contextRef="#ctx0" brushRef="#br0" timeOffset="30549.192">9991 1299,'-20'75,"18"-60,-16 387,14-362,-4 20,3 1,3 0,4 47,0-95,-2-9,1 0,0 0,-1 0,1 0,-1 0,0 1,-1-1,1 0,-1 0,0 0,0 0,0 0,0 0,-1 0,0-1,1 1,-1 0,-1-1,1 1,-102 127,-6-4,-5-5,-56 41,153-147,6-7,0 2,0 0,1 0,1 1,0 0,0 1,1 0,1 1,8-14,1-1,-1 1,0 0,1-1,-1 1,0 0,1 0,-1-1,1 1,-1 0,0 0,1 0,-1-1,1 1,-1 0,1 0,-1 0,1 0,-1 0,1 0,-1 0,0 0,1 0,-1 0,1 0,-1 0,1 1,-1-1,1 0,-1 0,0 0,1 1,-1-1,1 0,-1 0,0 1,1-1,-1 0,0 1,1-1,-1 0,0 1,0-1,1 1,-1-1,0 0,0 1,0-1,0 1,1-1,-1 1,0-1,0 1,0-1,0 1,0-1,0 0,0 1,0-1,0 1,0-1,-1 1,1-1,0 1,0-1,0 0,0 1,-1 0,36-18,23-28,-32 21</inkml:trace>
  <inkml:trace contextRef="#ctx0" brushRef="#br0" timeOffset="30881.517">9907 2230,'49'230,"16"11,8-62,-52-142,-12-31</inkml:trace>
  <inkml:trace contextRef="#ctx0" brushRef="#br0" timeOffset="31557.935">9963 311,'-5'19,"-1"2,4-4,4-8,1-6</inkml:trace>
  <inkml:trace contextRef="#ctx0" brushRef="#br0" timeOffset="31864.255">10301 226,'0'4,"0"8,-4 0,-3 4,-4-1,0 2,6-3,5-3</inkml:trace>
  <inkml:trace contextRef="#ctx0" brushRef="#br0" timeOffset="32227.393">9878 536,'14'10,"10"7,6 2,2 2,1-3,-1-4,-1-5,-1-3,0-4,-1-6,-1-2,-5-6,-1 0,-5-3,-5-4,-4 1</inkml:trace>
  <inkml:trace contextRef="#ctx0" brushRef="#br0" timeOffset="37397.466">15156 2230,'-5'6,"-4"3,1 1,0 0,0 1,1 0,0 0,1 1,0-1,1 1,0 1,1-1,0 1,1-1,1 1,0 0,0 0,1 6,2-16,0 0,0-1,0 1,0 0,0-1,0 1,1-1,-1 0,1 1,0-1,0 0,0 0,0 0,0 0,0 0,0-1,0 1,1-1,-1 1,1-1,-1 0,1 0,0 0,-1 0,1-1,0 1,0-1,-1 1,1-1,0 0,0 0,0 0,-1-1,1 1,1-1,92-34,-86 28,-1 0,0-1,0 0,-1 0,0-1,-1 0,0 0,0 0,-1-1,0 0,0-1,-1 1,-1-1,0 0,0 0,0-9,-3 18,-1 0,0 0,1 0,-1 0,0 0,0 0,0 0,-1 0,1 0,-1 0,1 0,-1 0,1 0,-1 1,0-1,0 0,0 0,0 0,0 1,0-1,-1 1,1-1,0 1,-1-1,1 1,-1 0,0-1,1 1,-1 0,0 0,0 1,0-1,0 0,0 0,0 1,0-1,0 1,0 0,0 0,0-1,-1 2,-85 17,69-10,1 2,0 0,1 1,0 1,1 1,0 0,0 1,2 0,0 2,1-1,0 2,1 0,1 0,1 1,-6 13,15-27,1 0,-1 0,1 0,0 0,0 0,1 0,-1 0,1 0,0-1,-1 1,2 0,-1 0,0-1,1 1,0 0,0-1,0 0,0 1,0-1,1 0,0 0,-1-1,1 1,0 0,0-1,0 0,1 1,-1-1,1-1,-1 1,1 0,-1-1,1 0,0 0,0 0,0 0,0 0,-1-1,1 0,0 0,0 0,0 0,0-1,0 1,0-1,0 0,1-1,17-2,0-2,-1 0,0-1,0-1,0-1,-1-1,-1-1,0-1,0 0,-1-1,-1-1,0-1,-1-1,1-1,-8 7,-1 0,0 0,-1 0,0-1,0 0,-1-1,-1 0,0 1,0-2,-1 1,-1 0,0-1,1-11,-4 23,0-1,1 0,-1 1,0-1,0 1,0-1,0 0,0 1,-1-1,1 0,0 1,-1-1,1 1,-1-1,0 1,1-1,-1 1,0-1,0 1,0 0,0-1,0 1,0 0,0 0,-1 0,1 0,0 0,-1 0,1 0,-1 0,1 1,-1-1,1 0,-1 1,1-1,-1 1,1 0,-1-1,0 1,1 0,-1 0,0 0,1 0,-2 1,-72 23,56-14,1 1,1 1,0 0,0 1,1 1,1 1,0 0,1 1,1 0,0 1,2 1,-4 5,14-20,-1-1,0 0,1 1,-1 0,1-1,0 1,0 0,0 0,0-1,1 1,-1 0,1 0,0 0,-1 0,1 0,0 0,1 0,-1 0,1 0,-1 0,1-1,0 1,0 0,0 0,0 0,1-1,-1 1,1-1,-1 1,1-1,0 0,0 0,0 1,0-1,0-1,1 1,-1 0,1 0,-1-1,1 0,0 1,-1-1,1 0,0 0,0 0,0-1,-1 1,1-1,0 0,0 1,0-1,1-1,9-1,0-2,0 0,-1 0,0-1,0-1,0 0,0-1,-1 0,0 0,-1-1,0-1,0 0,-1 0,0-1,0 0,-1-1,0-1,22-46,-30 56,0 1,0 0,0-1,0 1,0 0,-1 0,1-1,0 1,-1 0,1 0,-1-1,1 1,-1 0,1 0,-1 0,0 0,0 0,1 0,-1 0,0 0,0 0,0 0,0 0,0 0,0 1,-1-1,1 0,0 1,0-1,0 1,-1-1,1 1,0 0,0 0,-1-1,1 1,0 0,-1 0,1 0,0 0,0 0,-1 1,1-1,0 0,-1 1,1-1,0 1,-12 1,1 0,0 1,0 1,0 0,0 0,1 1,0 1,0 0,0 0,0 1,1 1,1 0,-1 0,1 1,1 0,-3 3,10-11,0 1,-1-1,1 1,0 0,0-1,0 1,0 0,0 0,1 0,-1 0,1-1,-1 1,1 0,-1 0,1 0,0 0,0 0,0 0,0 0,1 0,-1 0,0 0,1 0,-1 0,1 0,0 0,0 0,0-1,0 1,0 0,0-1,0 1,0 0,1-1,-1 1,0-1,1 0,0 0,-1 1,1-1,0 0,-1 0,1-1,0 1,1 0,3 2,1 0,-1-1,1 0,0 0,0-1,0 1,0-1,-1-1,1 0,1 0,-1 0,5-2,-6 1,0 0,0-1,0 0,0 0,0 0,-1-1,1 0,-1 0,0 0,0-1,0 1,0-1,0-1,-1 1,0-1,0 1,0-1,-1 0,1-1,-1 1,-1 0,1-1,-1 0,0 0,0 1,0-1,-1 0,0-1,0 1,0 0,-1 0,0 0,-1 0,1-1,-1 1,0 0,0 0,-1 0,0 0,0 1,0-1,-1 0,0 1,0-1,0 1,-1 0,0 0,0 1,0-1,0 1,-2-1,2 1,-2 0,1 1,0-1,-1 1,1 0,-1 1,0-1,0 1,0 0,0 1,0-1,0 1,-1 0,1 1,0 0,-1 0,1 0,0 1,0-1,-1 2,1-1,0 1,0 0,0 0,0 0,1 1,-1 0,1 0,-1 1,1-1,0 1,0 0,1 1,-1-1,1 1,0 0,0 0,1 0,-1 0,1 1,0-1,0 3,1-2,0 0,0 0,1 0,0-1,0 1,0 0,1 1,0-1,0 0,1 0,-1 0,1 0,1 0,-1-1,1 1,0 0,0-1,1 1,-1-1,1 1,1-1,-1 0,1 0,0-1,0 1,0-1,0 0,1 0,0 0,0-1,0 1,5 1,-8-5,1 0,0 0,-1 0,1 0,-1-1,1 1,-1-1,1 0,-1 1,0-1,1 0,-1-1,0 1,1 0,-1-1,0 1,0-1,0 0,-1 1,1-1,0 0,-1 0,1-1,8-10</inkml:trace>
  <inkml:trace contextRef="#ctx0" brushRef="#br0" timeOffset="38168.286">14986 706,'-17'39,"2"41,3 1,4 0,2 30,8 319,-2-407</inkml:trace>
  <inkml:trace contextRef="#ctx0" brushRef="#br0" timeOffset="38497.945">14732 903,'21'-33,"1"1,2 1,0 2,3 0,0 1,1 2,2 1,1 1,0 2,2 1,21-10,-34 23,-1 0,1 0,1 2,-1 1,1 0,0 2,0 0,1 1,-1 2,0 0,1 1,-1 1,7 2,-21-2,1 0,-1 0,0 1,0 0,0 0,0 1,-1 0,1 0,-1 0,0 1,-1 0,1 0,-1 1,0-1,0 1,0 0,-1 1,0-1,0 1,-1-1,0 1,0 0,0 1,-1-1,0 0,-1 1,0-1,0 1,0-1,-1 1,0 0,0-1,-1 1,0-1,-1 1,1-1,-2 2,-11 20,-1 0,-2-2,-1 1,-1-2,-1-1,-1 0,-2-1,0-2,-1 0,-1-2,-1 0,-1-2,-1-1,-26 12,-173 75,198-93</inkml:trace>
  <inkml:trace contextRef="#ctx0" brushRef="#br0" timeOffset="39462.016">15466 1326,'35'-11,"-1"-2,-1-2,0-1,-1-1,-1-2,0-1,-2-2,0-1,-2-1,17-19,-41 41,0 0,-1 0,1 0,0-1,-1 1,0-1,0 0,0 1,0-1,0 0,0 0,-1 0,1-1,-1 1,0 0,0 0,0-1,-1 1,1-1,-1 1,0-1,0 1,0 0,0-1,0 1,-1-1,0 1,1 0,-1-1,-1 1,1 0,0 0,-1-1,1 1,-1 1,0-1,0 0,0 0,-1 1,1-1,-1 1,1-1,-1 1,0 0,0 0,0 1,0-1,-2-1,-7 4,0 0,0 1,0 0,0 1,0 0,1 1,-1 0,1 1,0 0,0 1,1 0,0 0,0 2,0-1,1 1,0 0,1 1,-1 0,2 0,-1 1,-4 8,-60 105,71-119,-1 0,1 0,0-1,0 1,0 0,0 0,1 0,-1 0,1 0,0 0,1 0,-1 0,0 0,1 0,0 0,0 0,0 0,1-1,-1 1,1 0,0-1,0 1,0-1,0 0,1 0,0 0,-1 0,1 0,0 0,0-1,0 1,1-1,0 1,10 4,0-1,1 0,-1 0,1-2,1 0,-1-1,0 0,1-1,-1-1,1 0,0-2,-1 1,1-2,-1 0,1-1,-1 0,0-2,0 1,8-5,16-8,0-1,-2-2,0-1,-1-2,-1-2,19-18,-35 28,0 0,0 0,-2-2,0 0,-1-2,-1 1,-1-2,0 0,-2 0,0-1,-1-1,-2 0,0-1,-1 1,-1-2,-1 1,-2-1,0 1,-1-1,-2 0,0-4,-1 26,0 0,0 0,-1 0,1 0,0-1,-1 1,0 0,1 0,-1 0,0 0,0 0,0 0,0 0,-1 0,1 1,0-1,-1 0,1 1,-1-1,0 1,1 0,-1-1,0 1,0 0,0 0,0 0,0 0,0 0,0 1,0-1,0 1,0-1,-1 1,1 0,0 0,0 0,0 0,-1 0,1 0,0 0,0 1,0-1,0 1,0 0,-2 0,-88 53,44 23,47-75,1 1,0-1,-1 1,1 0,0-1,0 1,0 0,0-1,1 1,-1 0,1-1,0 1,0-1,0 1,0-1,0 1,0-1,0 0,1 1,0-1,-1 0,1 0,0 0,0 0,0-1,0 1,0 0,0-1,0 0,1 1,-1-1,1 0,15 7,1 0,0-2,0 0,0-1,1-1,-1-1,1 0,0-2,18 0,10 1,-44-2,0-1,0 1,0 0,1 0,-1 0,0 1,0-1,0 1,-1 0,1 0,0 0,0 1,0-1,-1 1,1 0,-1 0,1 0,-1 1,0-1,0 1,0 0,0-1,0 1,-1 1,1-1,-1 0,0 1,0-1,0 1,-1-1,1 1,-1 0,0 0,0 0,0 0,0 2,-3 6,-1 0,0 0,-1-1,0 1,-1-1,0 0,-1-1,0 1,-1-1,-5 6,-14 26,12-17</inkml:trace>
  <inkml:trace contextRef="#ctx0" brushRef="#br0" timeOffset="39769.403">17160 649,'-27'10,"0"0,0 2,1 1,1 1,0 1,1 2,1 0,0 1,2 1,-15 17,31-32,1 1,0-1,0 1,0 0,1 0,0 0,0 0,0 0,0 1,1-1,0 1,0 0,1 0,-1 0,1 0,1 0,-1 0,1 0,0 0,0 0,1 0,0 0,0 0,0 0,0 0,1-1,0 1,1 0,-1-1,1 0,0 1,0-1,1 0,0-1,0 1,0 0,3 2,4-1,0 0,1 0,-1-2,1 1,0-1,0-1,0 0,1-1,-1 0,1-1,0 0,-1-1,1 0,-1-1,8-2,2 2,-6 0,0-1,1 0,-1-2,0 0,-1 0,1-1,-1-1,0-1,0 0,-1-1,8-6,-4 3</inkml:trace>
  <inkml:trace contextRef="#ctx0" brushRef="#br0" timeOffset="40498.66">17611 565,'-3'1,"0"1,0 0,0 0,1 0,-1 0,1 0,-1 1,1-1,0 1,-1 0,1 0,1-1,-1 1,0 0,1 1,-1-1,1 0,0 0,0 0,0 2,-3 12,-1 1,2 0,1 1,0-1,1 0,1 1,0-1,2 6,0-19,0 0,0 0,0 0,0 0,1 0,0-1,0 1,0-1,0 0,1 0,0 0,0 0,0 0,0-1,0 0,1 0,-1 0,1 0,0-1,0 0,0 0,0 0,1 0,-1-1,0 0,0 0,1-1,-1 1,1-1,-1 0,1-1,-1 1,0-1,1 0,-1 0,0-1,0 0,0 0,0 0,0 0,4-3,8-8,0 1,-1-2,0 0,-2-1,1 0,-2-2,0 1,-1-1,-1-1,0 0,3-11,29-42,131-175,-174 247,0-1,0 1,0-1,0 1,1-1,-1 1,0-1,0 1,1-1,-1 1,0-1,1 0,-1 1,1-1,-1 0,0 1,1-1,-1 0,1 1,-1-1,1 0,-1 0,1 0,-1 1,1-1,-1 0,1 0,-1 0,1 0,-1 0,1 0,-1 0,1 0,-1 0,1 0,-1 0,1 0,-1-1,1 1,-1 0,1 0,-1 0,1-1,-1 1,1 0,-1-1,0 1,1 0,-1-1,0 1,1 0,-1-1,0 1,1-1,-1 1,0-1,0 1,1-1,-1 1,0-1,0 1,0-1,0 1,0-1,0 1,0-1,0 1,-1 42,-3-4,1 0,3 1,1 0,2-1,1 0,2 0,9 31,45 98,-41-124,-2 2,-3 0,-1 0,-2 1,-2 7,-5-26,-2-1,-1 1,-1 0,-2-1,0 1,-2 3,2-22,0 1,0-1,-1 0,0 0,0 0,-1 0,0 0,0 0,-1-1,0 0,0 0,-1 0,1-1,-2 0,1 0,-1 0,0-1,0 0,0 0,-5 1,5-1,0 0,-1-1,0 0,0 0,0-1,-1 0,1 0,-1-1,1 0,-1 0,0-1,0 0,0-1,0 0,1 0,-1-1,0 0,0-1,0 0,1 0,-1-1,1 0,0-1,0 1,0-1,0-1,1 0,0 0,-5-4,9 5,0 1,1-1,-1 0,1 0,0 0,1 0,-1 0,1 0,-1 0,1 0,0-1,1 1,-1 0,1-1,0 1,0-1,0 1,0 0,1-1,0 1,0 0,0-1,1 1,-1 0,1 0,0 0,0 0,0 0,2-1,87-101,20 9,3 4,4 6,4 5,3 6,22-5,-94 55</inkml:trace>
  <inkml:trace contextRef="#ctx0" brushRef="#br0" timeOffset="62419.378">15325 2964,'17'56,"-10"-12,-2 0,-2 1,-2 0,-4 31,1 10,2 987,28-876,-26 56,24-110,-13-58,-9-71,-1-1,-1 2,0-1,-1 0,0 0,-1 0,-1 1,0-1,-1 0,-1 2,-10 29,2 0,2 0,2 1,0 38,-22 142,25-92,-2-121,0-7</inkml:trace>
  <inkml:trace contextRef="#ctx0" brushRef="#br0" timeOffset="64009.744">9850 3161,'0'0,"-1"-1,1 1,-1 0,1-1,-1 1,1 0,-1-1,1 1,-1 0,1 0,-1-1,1 1,-1 0,1 0,-1 0,1 0,-1 0,0 0,1 0,-1 0,1 0,-1 0,1 0,-1 0,0 0,1 1,-1-1,1 0,-1 0,1 1,-1-1,1 0,-1 1,1-1,-1 0,1 1,0-1,-1 1,1-1,0 0,-1 1,1-1,0 1,-1-1,1 1,0-1,0 1,0 0,0-1,-1 1,1-1,0 1,0-1,0 1,0 0,0-1,0 1,0-1,1 1,-7 40,6-40,-2 48,3 1,2-1,2 0,5 16,2 243,15-112,-27 425,-22-513,19-105,0-6</inkml:trace>
  <inkml:trace contextRef="#ctx0" brushRef="#br0" timeOffset="83346.384">0 3866,'491'-54,"-276"31,219-12,100 6,315-39,-24-4,-380 44,-79 0,130-3,466 32,-661-27,-35-3,100-1,-14 3,804 27,200 0,-776 27,866-26,-654 0,-177 26,1588-27,-511 0,-702-28,877 28,-1764 0</inkml:trace>
  <inkml:trace contextRef="#ctx0" brushRef="#br0" timeOffset="96212.157">3133 3810,'0'-34,"0"27,0 23,-26 122,-4 5,18 26,3-111,3 1,2 0,3 1,3 14,-1 11,27 85,-44-19,4 17,11-65,-25 40,25 336,-16-355,4 4,13-104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1,'1'2,"0"0,1-1,-1 1,0-1,1 1,-1-1,1 1,-1-1,1 0,0 0,-1 0,1 0,0 0,0 0,0 0,0-1,0 1,0-1,0 1,0-1,0 0,0 0,0 0,0 0,0 0,0 0,0 0,0-1,0 1,1-1,243-21,857 23,-869 29,-210-30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614 145,'-45'27,"-251"286,104-87,123-147,58-64</inkml:trace>
  <inkml:trace contextRef="#ctx0" brushRef="#br0" timeOffset="486.602">105 32,'1'34,"148"244,-22-24,3-38,-122-200</inkml:trace>
  <inkml:trace contextRef="#ctx0" brushRef="#br0" timeOffset="1868.682">783 512,'7'10,"-1"1,0-1,0 1,-1 1,0-1,-1 1,0-1,-1 1,-1 0,0 1,0-1,-1 0,-1 0,0 1,0-1,-1 0,-1 1,0-1,-1 0,0 0,-1-1,0 1,-2 2,-24 150,30-164</inkml:trace>
  <inkml:trace contextRef="#ctx0" brushRef="#br0" timeOffset="2385.271">755 541,'22'-7,"1"1,0 1,0 0,0 2,0 1,1 1,10 1,-32 0,0 0,1 0,-1 0,0 0,1 0,-1 1,0-1,0 1,1-1,-1 1,0 0,0 0,0 0,0 0,0 0,0 0,0 1,0-1,0 1,-1-1,1 1,-1 0,1-1,-1 1,0 0,1 0,-1 0,0 0,0 0,0 1,-1-1,1 0,0 0,-1 1,0-1,1 0,-1 0,0 1,0-1,0 0,-1 1,1 0,-34 94,23-78,9-16,0-1,0 1,0-1,0 1,1 0,-1 0,1 0,-1 0,1 0,0 0,0 0,0 1,1-1,-1 0,1 0,0 1,0-1,0 0,0 1,0-1,1 0,0 0,-1 1,1-1,0 0,1 0,-1 0,0 0,1 0,0 0,0-1,0 1,144 99,-144-100,-1 1,1 0,-1 0,0 0,0 0,0 0,0 0,0 0,-1 0,1 0,-1 0,0 0,0 1,0-1,0 0,-1 0,1 0,-1 0,0 0,0 0,0 0,0 0,0 0,-1 0,1 0,-1-1,0 1,0-1,0 1,0-1,0 0,0 1,-1-1,1-1,-2 2,-98 59,-41-21,91-39,34-6</inkml:trace>
  <inkml:trace contextRef="#ctx0" brushRef="#br0" timeOffset="2730.43">1573 541,'-34'80,"-73"66,-61 30,-22 44,174-205</inkml:trace>
  <inkml:trace contextRef="#ctx0" brushRef="#br0" timeOffset="3514.475">1856 597,'-369'429,"346"-400,-2-1,-1-2,-1-1,-1 0,-7 2,26-26,19-17,20-22,190-206,-192 212,1 1,1 2,2 1,1 1,1 2,34-19,-55 35,-13 8,1-1,1 1,-1-1,0 1,0-1,0 1,1 0,-1 0,1 0,-1 0,1 0,-1 0,1 0,0 0,-1 0,1 1,0-1,0 1,-1-1,1 1,0 0,0-1,0 1,0 0,-1 0,1 1,0-1,0 0,0 1,-1-1,1 1,0-1,0 1,-1 0,1 0,0-1,-1 1,1 0,-1 1,1-1,-1 0,0 0,0 1,1-1,4 122,-5-24,59 74,-59-172,0 1,1-1,-1 1,0-1,-1 1,1-1,0 1,0 0,-1-1,1 1,-1 0,1 0,-1-1,0 1,1 0,-1 0,0 0,0-1,-1 1,1 0,0 0,-1 0,1-1,-1 1,1 0,-1 0,0-1,1 1,-1-1,0 1,0-1,0 1,-1-1,1 1,0-1,0 0,-1 0,1 0,-1 0,1 0,-1 0,0 0,1 0,-1 0,0-1,1 1,-1-1,0 1,0-1,-12-3,0-1,1-1,0 0,0-1,0 0,0-1,1-1,0 0,1 0,-6-5,-21-15,-99-75,119 85</inkml:trace>
  <inkml:trace contextRef="#ctx0" brushRef="#br0" timeOffset="6266.843">1940 371,'1668'0,"-1472"-28,-65 16,104-6,-234 19,0-1,0 0,0 1,0-1,1 0,-1 0,0 0,0 0,0 0,1 0,-1 0,0 0,0 0,0-1,0 1,0 0,1-1,-1 1,0-1,0 1,0-1,0 0,0 1,0-1,-1 0,1 0,0 0,0 0,0 0,-1 0,1 1,0-2,-1 1,1 0,-1 0,1 0,-1 0,0 0,1 0,-1 0,0-1,0 1,0 0,0 0,0 0,0 0,0-1,0 1,-1 0,1 0,0 0,-1 0,1 0,-1-1,1 1,-1 0,1 0,-1 0,0 0,1 0,-1 1,0-1,0 0,0 0,-144-175,85 94,60 82,0-1,0 1,0 0,0-1,-1 1,1-1,0 1,0 0,0-1,-1 1,1-1,0 1,-1 0,1-1,0 1,-1 0,1-1,0 1,-1 0,1 0,0 0,-1-1,1 1,-1 0,1 0,-1 0,1 0,0 0,-1-1,1 1,-1 0,1 0,-1 0,1 0,-1 0,1 1,0-1,-1 0,1 0,-1 0,1 0,-1 0,1 1,0-1,-1 0,1 0,-1 1,1-1,0 0,-1 0,1 1,0-1,0 0,-1 1,1-1,0 1,0-1,-1 0,1 1,0-1,0 1,0-1,0 1,0-1,0 0,-1 1,1-1,0 1,-2 37,2-33,3 88,-1-60,-1 0,-1 0,-2 1,-1-1,-1 0,-7 21,-62 103,73-157,0 0,1 0,-1 0,0 0,0 0,1 0,-1 0,0 0,1 0,-1 0,0 0,0 0,1 0,-1 0,0 0,1 1,-1-1,0 0,0 0,0 0,1 0,-1 0,0 1,0-1,1 0,-1 0,0 1,0-1,0 0,0 0,0 1,1-1,-1 0,0 0,0 1,0-1,0 0,0 0,0 1,0-1,0 0,0 1,0-1,0 0,0 0,0 1,0-1,0 0,0 1,0-1,0 0,-1 0,1 1,31-21,-24 15,181-110,-114 76,-58 31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1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83 712,'-24'33,"-3"12,7-2,8-8</inkml:trace>
  <inkml:trace contextRef="#ctx0" brushRef="#br0" timeOffset="337.311">534 261,'-25'15,"0"2,1 0,1 2,0 1,2 0,0 2,-8 12,26-32,1 1,0-1,0 0,0 0,1 1,-1-1,1 1,-1 0,1-1,0 1,0 0,0 0,0 0,0 0,1 0,-1 0,1 0,0-1,0 2,0-1,0-1,1 1,-1 0,1 0,-1 0,1 0,0 0,0 0,1-1,-1 1,1 0,-1-1,1 1,0-1,0 0,0 1,0-1,0 0,0 0,1 0,1 1,208 72,-205-72,0 0,-1 1,0-1,0 1,0 1,0-1,-1 1,1 0,-1 0,-1 0,1 1,-1 0,0 0,0 0,0 0,-1 1,0 0,0-1,-1 1,0 0,0 0,-1 0,0 0,0 1,0-1,-1 0,0 0,-1 1,1-1,-1 0,-1 0,0 0,-2 7,-1-5,0 0,-1-1,0 1,0-1,-1 0,0-1,-1 1,0-1,0-1,0 0,-1 0,0 0,0-1,0-1,0 0,-1 0,0 0,0-1,0-1,0 0,-1 0,1-1,-6 0,-25-21,28 5</inkml:trace>
  <inkml:trace contextRef="#ctx0" brushRef="#br0" timeOffset="588.906">505 204,'48'-19,"50"-16,22-3,1 7,-12 2,-13 7,-15 7,-10 6,-14 5,-10 2,-15 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09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461,'0'38,"0"23,0 5,0-4,0-7,-4-8,-3-8,1-10</inkml:trace>
  <inkml:trace contextRef="#ctx0" brushRef="#br0" timeOffset="348.506">2626 376,'37'-11,"0"2,1 2,1 1,-1 2,1 2,2 2,-38-1,0 1,-1 0,1 0,0 0,-1 0,1 0,-1 0,1 1,0-1,-1 1,1 0,-1 0,0 0,1 0,-1 0,0 0,1 1,-1-1,0 1,0-1,0 1,0 0,0 0,-1 0,1 0,-1 0,1 0,-1 1,0-1,0 0,0 1,0-1,0 1,0-1,-1 1,1-1,-1 1,0 0,1-1,-1 1,-1 0,1-1,0 1,-1-1,1 1,-1-1,0 3,-7 8,-1 0,-1 0,0 0,0-1,-1-1,0 0,-1 0,-1-1,0-1,0 0,-1-1,0 0,-9 3,16-6,0-2,0 1,-1-1,1 0,-1-1,0 1,0-2,0 1,0-1,0 0,0-1,-5 0,-6-4</inkml:trace>
  <inkml:trace contextRef="#ctx0" brushRef="#br0" timeOffset="849.035">3360 348,'-31'54,"-2"-2,-2-1,-2-1,-2-2,-2-2,-3-2,-178 139,208-164,5-1</inkml:trace>
  <inkml:trace contextRef="#ctx0" brushRef="#br0" timeOffset="1183.516">3332 602,'0'28,"0"20,0 7,0-3,0-4,-5-10,-2-8,1-3,1-2,2 0,-4-5,-1 0,2 0,1-2</inkml:trace>
  <inkml:trace contextRef="#ctx0" brushRef="#br0" timeOffset="1643.488">3332 574,'54'-10,"0"2,0 2,53 2,-105 4,-1-1,1 1,0 0,-1-1,1 1,-1 0,1 0,0 0,-1 0,1 0,0 0,-1 0,1 1,-1-1,1 0,-1 1,1 0,0-1,-1 1,0 0,1 0,-1-1,0 1,1 0,-1 1,0-1,0 0,0 0,0 0,0 1,0-1,0 0,0 1,0-1,-1 1,1-1,-1 1,1-1,-1 1,1 0,-1-1,0 1,0 0,0-1,0 1,0-1,0 1,0 0,-1-1,1 1,-1-1,1 1,-1 0,1-1,-2 2,-3 5,-1 1,1-1,-2 0,1 0,-1-1,-1 0,1 0,-1-1,0 0,-5 3,-57 57,68-65,1 1,0 0,0 0,0 0,0 0,0 0,0 0,0 0,1 0,-1 0,1 0,-1 0,1 1,0-1,0 0,0 0,0 0,0 0,1 1,-1-1,1 0,-1 0,1 0,0 0,0 0,0 0,0 0,0 0,0 0,0-1,1 1,-1 0,1-1,-1 1,1-1,0 1,1 0,79 37,-64-32,-14-7,-1 0,0 1,0 0,1 0,-1 0,0 0,0 0,0 0,0 1,0-1,0 1,0 0,0 0,-1 0,1 1,-1-1,1 0,-1 1,0 0,0-1,0 1,-1 0,1 0,-1 0,1 0,-1 0,0 1,0-1,0 0,-1 1,1-1,-1 0,0 1,0-1,0 0,0 1,-1-1,1 0,-1 1,0-1,0 0,0 0,0 1,0-1,-1 0,0 0,0 0,-8 5,0-1,0-1,-1 1,0-2,0 1,0-2,-1 0,0 0,0-1,0 0,0-1,0 0,-9-1,-66 3,62-4</inkml:trace>
  <inkml:trace contextRef="#ctx0" brushRef="#br0" timeOffset="-720.604">2372 65,'-38'34,"-66"83,28-46,-159 130,59-64,141-117,34-22</inkml:trace>
  <inkml:trace contextRef="#ctx0" brushRef="#br0" timeOffset="-272.527">1948 9,'1'-1,"0"0,-1 0,1 1,0-1,-1 1,1-1,0 1,0-1,0 1,0-1,-1 1,1-1,0 1,0 0,0 0,0 0,0-1,0 1,0 0,0 0,0 0,0 0,0 0,-1 1,1-1,0 0,0 0,0 1,0-1,0 0,0 1,0-1,-1 1,1-1,0 1,0-1,-1 1,1 0,0-1,-1 1,1 0,-1 0,1-1,-1 1,1 0,-1 0,1 0,-1 0,0 0,0 0,1 0,27 34,-1 1,-2 1,-1 2,-2 0,15 40,-19-41,63 193,-70-175,26 69,-29-113</inkml:trace>
  <inkml:trace contextRef="#ctx0" brushRef="#br0" timeOffset="2615.47">1 235,'1293'0,"-1169"17,-101-12</inkml:trace>
  <inkml:trace contextRef="#ctx0" brushRef="#br0" timeOffset="3979.57">3840 348,'876'0,"-706"-28,-13 26,-156 1,-1 1,1-1,-1 0,1 1,0-1,-1 0,0 0,1 1,-1-1,1 0,-1 0,0 0,0 1,1-1,-1 0,0 0,0 0,0 0,0 0,0 1,0-1,0 0,0 0,0 0,-1 0,1 1,0-1,0 0,-1 0,1 0,-1 1,1-1,0 0,-1 0,0 1,1-1,-1 0,1 1,-1-1,0 1,1-1,-1 1,0-1,0 1,1 0,-1-1,0 1,0 0,0-1,1 1,-1 0,0 0,0 0,0 0,0 0,0 0,0 0,-1-2,-26-18,0-3,1 0,1-1,1-2,-14-19,14 19,25 25,-1 1,1-1,0 1,-1-1,1 1,0-1,-1 1,1 0,-1-1,1 1,-1 0,1-1,-1 1,1 0,-1 0,1 0,-1-1,0 1,1 0,-1 0,1 0,-1 0,1 0,-1 0,0 0,1 0,-1 0,1 0,-1 0,1 0,-1 1,1-1,-1 0,0 0,1 1,-1-1,1 0,0 1,-1-1,1 0,-1 1,1-1,-1 1,1-1,0 0,-1 1,1-1,0 1,0-1,-1 1,1 0,0-1,0 1,0-1,-1 1,1-1,0 1,15 100,-10-70,-1 1,-1 0,-2-1,-1 1,-1 0,-2-1,-1 1,-2-1,-2 3,-19 47,28-80,0-1,1 1,-1 0,0-1,1 1,-1-1,0 1,1-1,-1 0,0 0,1 0,-1 1,0-1,1-1,-1 1,1 0,-1 0,0 0,1-1,-1 1,0-1,1 1,-1-1,0 1,0-1,1 0,-1 1,0-1,0 0,0 0,0 0,0 0,0 0,287-212,-266 200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7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1,'-15'38,"-4"23,1 5,3-3,10-13,4-10,4-11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0 472,'205'-323,"-192"305,0 0,1 1,1 1,0 1,1 0,1 0,18-10,-34 24,0 0,0 0,0 0,0 1,0-1,0 0,1 1,-1-1,0 1,0-1,1 1,-1-1,0 1,0 0,1 0,-1 0,0 0,1 0,-1 0,0 0,1 0,-1 0,0 1,1-1,-1 0,0 1,0-1,1 1,-1 0,0-1,0 1,0 0,0 0,0-1,0 1,0 0,0 0,0 0,0 0,0 0,-1 1,1-1,-1 0,1 0,0 0,-1 1,0-1,1 1,5 68,-6-69,-1 29,10 124,-8-148,1-1,0 1,0-1,0 1,0-1,1 0,0 0,0 0,0 0,1-1,-1 1,1-1,0 0,0 0,1 0,-1-1,1 0,0 1,0-2,0 1,0 0,1-1,-1 0,0 0,2-1,3 1,0 0,1-1,-1-1,0 1,1-2,-1 1,0-2,1 1,-1-1,0-1,0 0,-1 0,1-1,0 0,-1-1,0 0,0 0,-1-1,1 0,-1-1,5-6,9-7,-2-1,-1-1,0-1,-2-1,-1 0,0-1,0-5,-3 4,-3 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5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345 771,'-23'0,"1"1,-1 2,0 0,1 1,0 1,0 1,0 1,1 1,0 1,0 1,-18 12,35-20,0 0,0 0,0 1,0 0,1-1,-1 1,1 1,-1-1,1 0,0 1,0 0,1-1,-1 1,1 0,0 1,0-1,0 0,0 0,1 1,0-1,0 1,0 0,0-1,1 1,0-1,0 1,0 0,1-1,-1 1,1 0,0-1,0 1,1-1,-1 1,1-1,0 0,0 0,0 0,1 0,0 0,0 0,2 2,1-1,0-1,1 0,0 0,-1 0,1-1,1 0,-1 0,0-1,1 0,-1 0,1-1,-1 0,1 0,0 0,0-1,-1-1,1 1,0-1,-1-1,1 1,-1-1,4-1,6-3,0 0,0 0,0-2,0 0,-1-1,-1-1,0 0,14-12,229-235,-234 239,-20 39,-28 39,-18 66,41-121,1-1,0 0,-1 1,1-1,1 1,-1-1,1 1,-1-1,1 1,1-1,-1 0,1 0,-1 1,1-1,0 0,1-1,-1 1,1 0,-1-1,1 1,0-1,1 0,-1 0,0 0,1 0,2 1,6 0,1 0,-1-1,1 0,0-1,0 0,0-1,0-1,0 0,0-1,0 0,0-1,-1 0,1-1,0 0,-1-1,0-1,0 0,0-1,0 0,2-2,31-10,-21 9</inkml:trace>
  <inkml:trace contextRef="#ctx0" brushRef="#br0" timeOffset="454.765">1389 715,'-28'23,"1"2,1 1,1 1,2 1,1 1,-12 21,31-47,1 0,-1 0,1 0,0 1,0-1,0 1,1-1,-1 1,1 0,0-1,0 1,0 0,0 0,1 0,0 0,-1 0,1 0,1 0,-1 0,1-1,-1 1,1 0,0 0,0 0,1-1,-1 1,1 0,0-1,0 1,0-1,0 0,1 0,-1 0,1 0,0 0,0-1,0 1,0-1,0 1,1-1,-1 0,1-1,1 2,12 1,1-1,-1-1,1 0,0-1,0-1,0-1,0 0,-1-1,1-1,-1-1,1-1,-1 0,0-1,-1-1,1 0,-2-1,1-1,-1-1,13-9,9-7,0-1,-1-1,-2-2,-2-2,0-1,-2-1,-2-1,-1-2,-2-1,-1-1,-2-1,-2 0,-2-2,8-29,-21 56,-1 1,0-1,-1 1,-1-1,0 0,-1 0,-1 0,0 0,-1 0,-1 0,0 0,-1 0,0 1,-2-1,1 1,-2 0,0 0,-1 1,0-1,-7-8,9 18,0-1,0 2,-1-1,1 1,-1-1,0 2,1-1,-1 1,-1-1,1 2,0-1,0 1,-1 0,1 0,-1 1,1-1,-1 2,1-1,-1 1,1 0,0 0,-1 0,1 1,-5 2,-7 3,1 0,0 1,0 1,1 0,1 2,-1-1,2 2,-3 2,-6 8,0 0,2 2,0 1,2 0,0 1,2 2,1-1,1 2,2 0,0 3,6-14,1-1,1 2,0-1,2 1,0-1,1 1,0 0,2 0,0 0,2 0,0 0,0-1,2 1,1-1,0 0,1 0,7 13,-3-15,1-1,1-1,1 1,0-2,1 0,0-1,1 0,1-1,-1-1,2 0,-1-1,1-1,1 0,-1-2,1 0,0-1,1 0,-1-2,1 0,0-1,12-1,-6-2,0 0,0-2,0-1,0-1,0-1,-1-2,0 0,-1-1,0-2,0 0,-1-1,-1-1,0-1,0-2,-2 1,0-2,15-18,-5 11,-4 6</inkml:trace>
  <inkml:trace contextRef="#ctx0" brushRef="#br0" timeOffset="882.736">2547 658,'-31'6,"9"-4,0 1,1 1,-1 2,1 0,0 1,0 1,0 0,1 2,1 1,0 0,0 1,-10 10,25-17,0 1,1-1,0 0,0 1,0 0,1-1,0 1,0 0,0 0,1 1,0-1,0 0,0 0,1 1,0-1,0 0,1 1,0-1,0 0,0 0,1 0,0 0,0 0,0 0,1 0,0-1,0 1,0-1,1 0,0 0,0 0,0 0,1-1,-1 0,1 0,0 0,0 0,1-1,-1 0,1 0,-1 0,1-1,0 1,0-2,6 2,6 1,0 0,1-1,-1-1,1-1,0-1,-1-1,1 0,0-1,-1-1,0-1,0-1,0 0,0-1,-1-1,1-1,-2 0,1-2,-2 1,1-2,-1 0,-1-1,0 0,0-1,-1-1,-1 0,-1-1,10-15,13-11,-2-3,-2 0,-2-2,-2-1,-2-1,-3-1,7-25,-20 54,-1 0,-1 0,-1 0,-1-1,-1 1,0-1,-2 0,0 0,-2 0,0 0,-1 0,-2 0,0 0,-1 1,-7-20,9 35,0 0,0 0,-1 0,1 0,-1 0,0 1,-1 0,1 0,-1 0,0 0,0 1,0-1,0 1,-1 1,1-1,-1 1,0 0,1 0,-1 0,0 1,0 0,0 0,0 1,0 0,0 0,-7 1,1 0,0 1,0 0,0 1,0 0,1 1,-1 0,1 1,0 0,0 1,1 0,-1 1,1 0,1 1,-9 10,0 1,2 1,1 1,0 0,1 1,2 0,0 1,1 1,2 0,0 0,2 1,0 0,2 0,1 0,1 1,1 0,1-1,1 1,1 0,4 17,0-18,1 0,1 0,1-1,2 0,0-1,1 0,2-1,0 0,1 0,1-2,1 0,1 0,1-2,0 0,1-1,1-1,1-1,0-1,1-1,0 0,1-2,1 0,4 0,1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3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0 665,'94'-146,"6"4,6 5,17-8,-54 68,-69 77,-1 0,1 1,0-1,0 0,0 1,-1-1,1 0,0 1,0-1,0 0,0 1,0-1,0 0,0 1,0-1,0 0,0 1,0-1,0 1,0-1,0 0,0 1,0-1,0 0,0 1,1-1,-1 0,0 1,0-1,0 0,1 1,-1-1,0 0,0 0,1 1,-1-1,0 0,1 0,-1 0,0 1,1-1,-1 0,0 0,1 0,-1 0,0 0,1 0,-1 1,0-1,1 0,-1 0,0 0,1 0,-1 0,1-1,-1 1,0 0,1 0,-1 0,0 0,1 0,-1 0,0-1,-10 37,9-34,-14 40,6-23,1 0,1 1,0 0,1 1,2-1,0 1,1 0,1 0,1 0,1 1,1-1,0 0,5 15,-5-31,0-1,1 1,0-1,0 1,0-1,1 0,0 0,-1 0,1-1,1 1,-1-1,0 1,1-1,0 0,-1-1,1 1,0 0,1-1,-1 0,0 0,1 0,-1-1,1 0,-1 0,1 0,0 0,-1 0,1-1,0 0,0 0,-1 0,1-1,8 0,0-1,0-1,0 0,-1-1,1 0,-1-1,0 0,0-1,-1 0,0-1,2-1,9-13,-1 0,0-2,-2 0,-1-1,-1-1,-1 0,-1-1,-1-1,-2-1,0 0,-2 0,-1-1,1-12,-2-11,-11 34</inkml:trace>
  <inkml:trace contextRef="#ctx0" brushRef="#br0" timeOffset="301.057">1355 16,'-30'26,"1"1,2 1,1 1,1 2,2 0,1 2,1 0,-1 7,20-37,-1 1,1 0,0 0,0 1,1-1,-1 0,1 1,0-1,0 0,0 1,1 0,-1-1,1 1,0-1,1 1,-1-1,1 1,0-1,0 1,0-1,0 0,1 1,0-1,0 0,0 0,1 0,-1 0,1-1,0 1,0-1,0 1,1 0,2-1,-1 1,1-1,0 0,0 0,0-1,0 0,0 0,1 0,-1-1,0 0,1 0,-1-1,1 1,0-1,-1-1,1 1,-1-1,1-1,-1 1,0-1,0 0,1 0,-1-1,0 0,-1 0,1 0,-1-1,1 1,-1-2,0 1,0 0,-1-1,1 0,-1 0,0 0,3-6,-2 3,1 0,-1 0,0-1,-1 1,0-1,0 0,-1-1,0 1,-1-1,0 1,0-1,-1 1,-1-1,1 0,-1 0,-1 0,0 1,0-1,-1 0,0 1,-1 0,0-1,-1 1,0 0,0 0,-1 1,0-1,0 1,-1 0,-5-6,-13-9,1 5</inkml:trace>
  <inkml:trace contextRef="#ctx0" brushRef="#br0" timeOffset="776.114">1806 129,'-6'6,"1"1,0 0,1 0,-1 0,1 0,0 0,1 1,0 0,0 0,1 0,0 0,0 0,1 0,0 1,0-1,1 0,0 1,1-1,0 0,0 1,1 2,3-7,-1-1,0 0,1 0,0 0,0-1,0 0,0 1,0-2,0 1,0-1,1 0,-1 0,1 0,-1-1,0 1,1-2,-1 1,1 0,-1-1,1 0,-1 0,0-1,0 0,0 1,0-2,0 1,0-1,0 1,4-4,197-154,-205 160,0-1,-1 1,1 0,0-1,-1 1,1 0,0-1,0 1,-1 0,1 0,0 0,0-1,0 1,-1 0,1 0,0 0,0 0,-1 1,1-1,0 0,0 0,0 0,-1 1,1-1,0 0,-1 1,1-1,0 0,-1 1,1-1,0 1,-1-1,1 1,-1-1,1 1,-1 0,1-1,-1 1,1 0,-1-1,0 1,1 0,-1 0,0-1,0 1,1 0,-1 0,0-1,0 1,0 0,0 0,0 0,0-1,0 2,-2 53,1-42,0-9,0 0,0 0,1 1,-1-1,1 0,0 1,0-1,1 0,-1 1,1-1,0 0,0 0,1 0,-1 0,1 0,0 0,0 0,0 0,0 0,1-1,-1 1,1-1,0 0,0 0,0 0,1 0,-1 0,1-1,-1 0,1 1,2 0,2-1,0-1,0 0,0 0,0-1,0 1,1-2,-1 1,0-1,0-1,0 1,0-1,-1-1,1 1,-1-1,1-1,-1 1,0-1,0-1,0 1,-1-1,4-4,8-7,-1-1,0-1,-1-1,-2 0,0-1,7-12,-11 14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1017,'22'-6,"0"-1,-1 0,0-2,0 0,-1-2,0 0,-1-1,0-1,-1 0,13-13,31-31,-3-1,-2-3,-3-3,41-64,-29 39,3 4,34-29,32-13,-134 125,0 1,0-1,0 1,0 0,0-1,0 1,0 0,0 0,1 0,-1 0,0 0,1 0,-1 0,1 0,-1 1,1-1,-1 0,1 1,-1 0,1-1,0 1,-1 0,1 0,0 0,-1 0,1 0,0 0,-1 0,1 0,0 1,-1-1,1 1,-1-1,1 1,-1 0,1 0,-1-1,1 1,-1 0,0 0,1 0,-1 1,0-1,0 0,0 0,0 1,0-1,0 0,1 2,2 11,0 0,0 1,-2-1,1 1,-2 0,0-1,-1 1,0 0,-2 5,1 10,-33 266,32-272,-1 0,-2 0,-1 0,0 0,-2-1,-1 0,0 0,-2-1,-1 0,0-1,-2-1,0 0,-1 0,-1-2,-1 0,-7 5,7-9,0-2,-1 0,-1-1,1 0,-2-2,1 0,-1-1,-1-2,0 0,1-1,-2 0,1-2,-22 1,41-4,-1 0,0 0,1 0,-1 0,0 0,0 0,1-1,-1 1,0-1,1 0,-1 0,1 0,-1 0,1 0,-1-1,1 1,0-1,0 1,0-1,-1 0,2 0,-1 0,0 0,0 0,1 0,-1-1,1 1,0-1,-1 1,1-1,0 1,1-1,-1-1,2-10</inkml:trace>
  <inkml:trace contextRef="#ctx0" brushRef="#br0" timeOffset="967.486">1045 848,'40'-2,"0"-1,-1-3,0-1,0-1,0-3,-1-1,-1-1,6-5,-36 16,0-1,0 1,0-1,-1 0,1-1,-1 0,0 0,0 0,0-1,0 0,-1 0,0 0,0-1,0 1,-1-1,0 0,0-1,0 1,-1-1,0 1,0-1,-1 0,0 0,0-1,-1 1,1 0,-2 0,1-1,-1 1,0-4,-1 9,0-1,0 0,0 0,0 0,0 1,0-1,-1 1,0-1,1 1,-1-1,0 1,0 0,0 0,0 0,-1 0,1 0,0 0,-1 1,1-1,-1 1,0 0,0 0,1 0,-1 0,0 0,0 0,0 1,0 0,0-1,0 1,0 0,0 0,0 1,0-1,1 1,-3 0,-99 44,93-37,1 0,1 1,-1-1,2 2,-1-1,1 1,0 1,1-1,1 1,-1 1,2-1,0 1,0 0,1 0,0 0,1 1,1 0,0-1,0 1,1 0,1 0,0 3,1-10,0 0,0 1,1-1,0 0,0 0,0 0,1 0,-1-1,1 1,1-1,-1 0,1 1,0-1,0-1,0 1,1-1,0 0,0 0,0 0,0 0,0-1,1 0,0 0,0-1,0 1,6 1,0 0,0 0,0-1,0-1,0 0,1 0,-1-2,1 1,-1-2,1 1,-1-2,5 0,12-7,0-2,-1 0,0-2,-1-1,0-1,-2-1,1-2,-2 0,14-15,86-57,94-50,-160 123,-57 17,1-1,-1 1,1 0,-1 0,0 0,1 0,-1 0,1 0,-1 0,1 0,-1 1,0-1,1 1,-1-1,0 1,1-1,-1 1,0 0,0-1,0 1,0 0,0 0,1 0,-1 0,-1 0,1 0,0 0,0 1,0-1,-1 0,1 0,0 1,-1-1,1 0,-1 1,0-1,1 0,-1 1,0-1,0 2,-2 0,0 0,-1 0,1 0,-1 0,0-1,0 1,0-1,0 1,0-1,0 0,-1 0,1-1,-1 1,1-1,-1 0,0 0,0 0,1 0,-1 0,0-1,0 0,0 0,0 0,0 0,1 0,-3-1,3 1,-5-1,1 1,0 0,-1 1,1 0,0 0,0 0,0 1,0 0,0 0,0 1,0 0,1 0,-1 1,1 0,0 0,0 0,0 1,1 0,-1 0,1 0,0 1,1-1,0 1,0 0,0 1,0-1,1 1,0-1,0 1,1 0,0 0,0 0,1 2,0-2,0 0,0 0,1 0,0 0,1 0,0 0,0 0,0 0,1 0,0 0,0 0,0 0,1-1,0 0,1 1,-1-1,1 0,1-1,-1 1,1-1,0 0,0 0,0 0,1 0,-1-1,1 0,0-1,0 1,5 1,3-1,-1 0,1-1,0 0,0-1,0 0,0-2,0 1,0-2,0 0,0-1,0 0,0-1,0 0,-1-1,12-5,15-8,0-2,-2-1,0-2,18-14,16-19,-3-3,-3-3,-2-3,-4-3,14-21,-22 27,-28 36,-2 0,0-2,-2 0,-1-1,-1-2,-1 0,-2 0,-1-1,7-24,-20 53,0 0,0 0,0-1,0 1,0 0,0-1,-1 1,1 0,-1-1,1 1,-1-1,0 1,0-1,0 1,-1-1,1 1,0-1,-1 1,0 0,1-1,-1 1,0 0,0 0,-1-1,1 1,0 0,-1 0,1 0,-1 0,1 1,-1-1,0 0,0 1,0-1,0 1,0 0,0-1,-1 1,1 0,0 0,0 1,-1-1,1 0,-1 1,1-1,0 1,-1 0,1 0,-3 0,-6 3,1 0,-1 1,1 0,0 1,0 0,0 1,1 0,-1 0,1 1,1 0,0 0,0 1,0 1,1-1,0 1,1 0,0 1,-2 3,-6 13,0 1,2 0,1 1,1 1,2 0,-1 7,2 4,1-1,2 1,2 0,2 0,1 0,2 0,2 0,1 0,2-1,9 23,27 97,-49-174,-1-3</inkml:trace>
  <inkml:trace contextRef="#ctx0" brushRef="#br0" timeOffset="1211.692">2541 425,'43'0,"24"0,10 0,-3 0,-10 0,-5 0,-9 0,-7 0,-2 4,-3 2,-3 0,-3-1,-2-1,-6-2</inkml:trace>
  <inkml:trace contextRef="#ctx0" brushRef="#br0" timeOffset="7284.069">3528 594,'0'0,"0"0,-1-1,1 1,-1 0,1 0,-1-1,1 1,0 0,-1 0,1 0,-1 0,1 0,-1 0,1 0,-1 0,1 0,-1 0,1 0,-1 0,1 0,-1 0,1 0,0 0,-1 0,1 1,-1-1,1 0,-1 0,1 1,0-1,-1 0,1 1,0-1,-1 0,1 1,0-1,-1 0,1 1,0-1,0 1,-1-1,1 0,0 1,0-1,0 1,0-1,0 1,0-1,-1 1,1-1,0 1,0-1,0 1,1-1,-1 1,0-1,0 0,0 1,0-1,0 1,1-1,-41 154,12-11,28-143,1-1,-1 1,1-1,-1 1,1-1,-1 1,1-1,-1 1,1-1,0 1,-1 0,1-1,-1 1,1 0,0 0,-1-1,1 1,0 0,-1 0,1 0,0 0,0 0,-1 0,1 0,0 0,-1 0,1 0,0 0,-1 1,1-1,0 0,-1 0,1 1,0-1,-1 0,1 1,-1-1,1 1,-1-1,1 0,-1 1,1 0,-1-1,1 1,-1-1,1 1,-1-1,0 1,1 0,-1-1,0 1,0 0,0-1,0 1,1 0,-1-1,0 1,0 0,0 0,0-1,0 1,0 0,-1-1,1 1,0 0,0-1,0 1,-1 0,1-1,0 1,32-43,-3-36,-20 58</inkml:trace>
  <inkml:trace contextRef="#ctx0" brushRef="#br0" timeOffset="7517.807">3641 171,'-24'9,"-3"4,3 4,11-1,7-3</inkml:trace>
  <inkml:trace contextRef="#ctx0" brushRef="#br0" timeOffset="7816.962">3895 368,'-10'17,"1"1,0 0,1 1,1 0,1 0,1 1,0-1,2 1,0 0,1 0,1 0,1 1,1 4,-1-21,1-1,-1 0,1 0,0 0,0 0,0 1,0-1,1-1,-1 1,1 0,0 0,0 0,0-1,0 1,0-1,0 0,1 1,-1-1,1 0,-1 0,1-1,0 1,0-1,0 1,0-1,0 0,0 0,0 0,1 0,-1-1,0 1,0-1,1 0,-1 0,0 0,0-1,1 1,-1-1,6 0,0-1,-1-1,1 0,-1 0,1-1,-1 0,0 0,0-1,-1 0,1 0,-1-1,0 0,2-2,1-4,0 0,0-1,-1 0,0-1,-1 0,-1 0,0-1,4-14,-9 22,0 1,0-1,0 1,-1-1,0 0,0 0,0 0,-1 0,-1 1,1-1,-1 0,0 0,0 0,-1 1,0-1,0 1,-1-1,1 1,-1 0,-1 0,-3-6,2 8,-1 1,0-1,0 1,0 0,0 0,0 1,0 0,-1 0,1 0,-1 1,1 0,-1 0,0 1,1 0,-1 0,0 0,1 1,-1 0,0 0,1 1,-1 0,1 0,0 0,0 1,0 0,0 0,0 1,0-1,0 2,-12 11,4 0</inkml:trace>
  <inkml:trace contextRef="#ctx0" brushRef="#br0" timeOffset="8252.665">4347 594,'165'-177,"-164"177,0-1,1 1,-1 0,0 0,1 0,-1 0,0 0,1 0,-1 0,1 0,-1 1,0-1,1 0,-1 1,0-1,0 1,1-1,-1 1,0 0,0 0,0-1,0 1,0 0,0 0,0 0,0 0,0 0,0 1,0-1,-1 0,1 0,0 0,-1 1,1-1,-1 0,0 1,1-1,-1 0,0 1,0-1,0 0,0 1,0-1,0 0,0 1,0-1,0 1,-1-1,1 0,-1 1,1-1,-1 0,1 0,-1 1,2 7,-1-1,1 1,0-1,0 0,1-1,0 1,1 0,0 0,0-1,0 0,1 1,0-2,1 1,-1 0,1-1,1 0,-1 0,1 0,0 0,0-1,1 0,-1-1,1 0,0 0,0 0,1-1,-1 1,1-2,0 1,0-1,0-1,0 1,0-1,0-1,0 1,2-2,7-1,0-1,0 0,0-2,-1 0,0 0,0-2,0 0,-1-1,0 0,0-2,-1 1,0-2,-1 0,0 0,-1-1,0-1,-1 0,0-1,-1 0,-1 0,0-1,-1 0,-1-1,4-9,-3 6,-5 14,-1 0,1 0,-1 0,0 0,0-1,-1 1,0-1,0 1,0-1,0 0,-1 1,0-1,0 0,-1 1,0-2,-3-8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189 585,'7'11,"1"0,1 0,0-1,0 0,1-1,0 0,1-1,-1 0,2 0,-1-1,1-1,0 0,1-1,-1 0,1 0,0-2,0 0,1 0,-1-1,0 0,1-2,-1 1,1-2,-1 0,1 0,-1-1,0-1,0 0,0-1,0 0,0-1,-1-1,0 0,3-2,16-14,-2-2,0-1,-1-1,-1-1,-2-1,-1-2,-1 0,-2-2,-1 0,11-25,-17 29,-1 1,-2-1,0-1,-2 0,-2-1,0 0,-2 0,0-10,-4 37,-1 1,1-1,-1 1,1-1,-1 1,0-1,0 0,0 1,0-1,0 1,0-1,-1 1,0-1,1 1,-1-1,0 1,0 0,0-1,0 1,-1 0,1 0,-1 0,1 0,-1 0,0 0,1 0,-1 0,0 1,0-1,-1 1,1-1,0 1,0 0,-1 0,1 0,0 0,-1 0,1 1,-1-1,1 1,-1 0,0-1,1 1,-1 0,1 0,-1 1,1-1,-1 1,1-1,-1 1,1 0,-1 0,-1 0,-8 9,1 0,0 1,0 0,1 0,1 1,0 1,0 0,1 0,1 0,0 1,-2 9,8-21,-45 101,5 2,4 1,5 2,5 2,5 0,3 11,-76 447,90-546,0-1,-1 0,-2 0,0-1,-1 0,-1-1,-1 1,0-2,-2 0,0 0,-1-1,-1-1,0 0,-1-1,-14 10,20-19,0 0,0-1,0 0,-1-1,0 0,1 0,-1-1,-1-1,1 0,0 0,-1-1,-1-1,8 0,-1 0,1 0,0 0,-1-1,1 0,0 0,-1-1,1 0,0 1,0-2,0 1,0 0,1-1,-1 0,1 0,0-1,-1 1,1-1,1 0,-1 0,1 0,-1 0,1-1,0 1,1-1,-1 0,1 0,0-1,0 1,0-1,1 1,-1-1,2 0,-1 1,0-1,1 0,0 0,1 1,-1-1,1 0,0 0,1 1,-1-1,1 1,0-1,0 1,1 0,0 0,0 0,0 0,0 0,1 1,-1 0,1-1,5-2,-3 1,1 0,0 0,0 1,1 0,0 1,0-1,0 1,0 1,0 0,1 0,0 1,-1 0,1 0,0 1,0 0,0 0,0 1,2 1,19 5,0 1,-1 2,0 1,-1 1,0 1,-1 2,0 1,2 3,87 42,-80-45,1-1,0-2,1-1,0-2,0-2,1-1,18-1,-50-5,-1 0,1 0,0-1,-1 0,1 0,-1 0,1-1,-1 0,0 0,0-1,0 0,0 0,0 0,-1-1,1 0,-1 0,0 0,0-1,0 0,-1 0,0 0,3-3,6-10</inkml:trace>
  <inkml:trace contextRef="#ctx0" brushRef="#br0" timeOffset="646.184">1402 1489,'21'8,"-1"0,1-1,0-1,1-1,-1-1,1-1,0-1,0-1,0-1,0-1,0-1,0 0,-1-2,1-1,-1 0,0-1,16-8,-30 9,-1 1,1-1,-1-1,0 1,0-1,-1 0,0-1,0 1,0-1,-1 0,0 0,0 0,-1-1,0 0,0 1,0-4,-2 8,0-1,0 0,0 0,-1 1,0-1,0 0,0 0,0 0,0 1,-1-1,0 0,0 0,0 1,0-1,0 0,-1 1,1-1,-1 1,0 0,0 0,-1 0,1 0,-1 0,1 0,-1 0,0 1,0-1,0 1,0 0,0 0,-1 0,1 0,-1 1,-3-2,0 1,-2-1,1 2,0-1,0 1,-1 0,1 0,0 1,-1 1,1-1,0 1,-1 1,1-1,0 1,0 1,0 0,0 0,1 0,-1 1,1 0,0 1,0-1,-4 4,-8 8,-1 0,2 1,0 1,2 1,0 1,-14 20,20-24,0-1,1 2,0-1,1 1,1 0,1 1,1 0,0 1,3-13,1 0,0 0,1 0,-1 1,1-1,1 0,-1 0,1 1,0-1,0 0,1 0,0 0,0 0,0 0,1 0,0-1,0 1,0-1,1 0,0 0,0 0,0 0,0-1,1 0,1 1,10 4,-1-1,2-1,-1 0,1-1,0-1,1 0,-1-2,1 0,-1-1,1-1,0 0,0-1,0-1,0-1,-1-1,1 0,-1-1,11-4,29-11,-1-2,-1-3,-1-2,-1-3,-1-1,-2-3,28-25,-21 12,-1-3,-3-2,-2-2,21-31,-47 55,-2 0,-1-1,-2-2,0 0,-2-1,-2 0,-1-2,-2 0,-1 0,-2-1,-1 0,-2-1,-1 0,-3 0,0-21,-2 53,0 1,-1 0,1 0,-1-1,0 1,-1 0,1-1,-1 1,0 0,0-1,0 1,0 0,-1 0,1 0,-1 0,0 0,-1 1,1-1,-1 0,1 1,-1 0,0 0,0 0,0 0,-1 0,1 0,-1 1,0 0,1 0,-1 0,0 0,0 0,0 1,-1 0,1 0,0 0,0 0,-2 0,-1 2,0 1,0-1,1 1,-1 0,1 0,-1 1,1 0,0 0,0 1,0 0,0 0,1 0,-1 1,1-1,0 1,1 0,-1 1,1-1,0 1,0 0,1 0,-1 3,-54 145,51-107,2-1,2 1,2 0,2-1,3 1,1 0,2-1,2 0,2-1,15 39,-10-43,1 0,2-1,2-1,1-1,20 24,-5-24,-36-38,0 1,0 0,0-1,0 1,0-1,0 1,0-1,0 0,0 1,0-1,0 0,0 0,0 1,0-1,0 0,0 0,0 0,0 0,0-1,0 1,0 0,0 0,0-1,0 1,0 0,0-1,0 1,0-1,0 1,0-1,0 0,-1 1,1-1,0 0,0 0,-1 1,1-1,0 0,-1 0,1 0,-1 0,1 0,-1 0,1 0,-1 0,0 0,0 0,6-20,-3 0</inkml:trace>
  <inkml:trace contextRef="#ctx0" brushRef="#br0" timeOffset="896.349">2221 1038,'43'0,"43"0,17 0,0 0,-8 0,-5 0,-14 0,-10 0,-6 0,-9 0,-4 4,-4 2,-5 0,-9-1</inkml:trace>
  <inkml:trace contextRef="#ctx0" brushRef="#br0" timeOffset="1151.427">3548 1094,'-18'6,"-18"4,0 2,1 1,1 2,0 2,1 1,1 1,0 2,30-20,-1 0,1 0,0 1,0-1,0 0,0 1,0 0,0-1,0 1,0 0,1 0,-1 0,1 0,-1 0,1 0,0 0,0 1,0-1,0 0,0 1,0-1,1 1,-1-1,1 1,0-1,0 1,0-1,0 1,0-1,0 1,1-1,-1 1,1-1,0 0,0 1,-1-1,2 0,-1 1,0-1,0 0,1 0,-1 0,148 73,-144-72,0-1,0 1,0 0,-1 1,1-1,-1 1,0 0,0 0,0 0,-1 0,1 1,-1-1,0 1,0 0,-1 0,1 0,-1 1,-1-1,1 0,0 1,-1-1,0 1,-1-1,1 1,-1 0,0-1,-1 1,1 0,-1-1,0 1,0-1,-1 1,0-1,0 0,0 0,0 1,-1-2,0 1,-2 3,-8 2,0-1,0-1,-1 0,0-1,0 0,-1-2,1 1,-2-2,1 0,0 0,-1-2,1 0,-1 0,0-2,0 0,-3-1,-5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0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226 128,'-16'29,"-64"462,45-187,30-205,10-93,1-6</inkml:trace>
  <inkml:trace contextRef="#ctx0" brushRef="#br0" timeOffset="316.31">0 128,'54'-23,"0"3,2 2,0 2,1 3,50-5,-75 11,1 2,-1 1,1 2,0 1,0 1,-1 2,1 2,0 0,14 6,-41-8,0 0,0 0,0 0,-1 1,1 0,-1 0,1 1,-1-1,0 1,-1 0,1 1,-1-1,1 1,-1 0,-1 0,1 0,-1 0,0 1,0-1,0 1,-1 0,0 0,0 0,-1 0,1 0,-1 0,-1 1,1-1,-1 0,0 1,0-1,-1 0,-1 5,-3 7,-1 0,-1 0,0-1,-2 1,0-2,-1 1,0-1,-1-1,-1 0,-1-1,0 0,-1-1,0 0,-1-1,0-1,-9 5,-25 18,-1-2,-1-3,-2-2,-31 10,-38 1,110-37,7-3</inkml:trace>
  <inkml:trace contextRef="#ctx0" brushRef="#br0" timeOffset="1088.553">819 834,'32'-3,"0"-2,-1-1,0-2,0-1,-1-1,0-2,-1-1,0-1,12-10,-37 23,-1-1,0 0,1 0,-1 0,0 0,0 0,0-1,0 1,-1-1,1 0,-1 0,0 0,0 0,0-1,0 1,0 0,-1-1,1 1,-1-1,0 0,0 1,0-1,-1 0,1 0,-1 1,0-1,0 0,0 0,-1 0,1 1,-1-1,0 0,0 1,0-1,-1 0,1 1,-1 0,0-1,0 1,0 0,0 0,0 0,-1 0,0 0,0 0,-3-2,0 1,-1 0,1 0,-1 0,0 1,0 0,-1 0,1 1,0 0,-1 0,0 1,1 0,-1 0,0 1,1 0,-1 0,0 1,0-1,-6 3,-3 1,0 0,0 1,0 1,0 0,1 1,0 1,1 0,-4 4,4-1,0 0,0 1,1 0,1 1,0 1,1 0,1 1,0 0,1 1,0 0,1 0,-5 16,12-26,0 0,0 0,1 0,0 0,0 0,1 0,-1 0,1 0,1 1,-1-1,1 0,0 0,1 0,-1 0,1 0,0 0,1 0,-1-1,1 1,0-1,1 0,-1 0,1 0,0 0,0 0,0-1,1 0,0 0,0 0,0-1,0 1,0-1,1 0,0-1,-1 1,1-1,4 1,21 5,1-1,-1-1,1-2,1-1,-1-2,0-1,0-1,1-2,-1-1,-1-2,1-1,-1-1,0-2,-1-1,0-1,21-12,-29 13,0-1,-1 0,0-2,-1 0,-1-1,0-1,-1-1,-1-1,0 0,-2-1,0-1,-1 0,-1-1,-1-1,-1 0,0 0,3-16,-13 35,0 0,0 1,-1-1,1 0,-1 1,1-1,-1 0,0 0,0 1,0-1,-1 0,1 0,-1 1,1-1,-1 1,0-1,0 0,0 1,-1-1,1 1,0 0,-1-1,1 1,-1 0,0 0,0 0,0 0,0 0,0 1,0-1,-1 1,1-1,0 1,-1 0,1 0,-1 0,0 0,1 0,-1 0,0 1,1-1,-1 1,0 0,0 0,1 0,-2 0,-13 0,0 0,0 2,0 0,0 0,0 2,0 0,1 1,-1 0,2 2,-1 0,0 0,-12 10,25-16,0 0,0 0,0 1,0-1,0 1,0-1,1 1,-1 0,0 1,1-1,0 0,-1 1,1-1,0 1,0-1,1 1,-1 0,0 0,1 0,0 0,0 0,0 0,0 1,0-1,0 0,1 0,0 1,0-1,0 0,0 1,0-1,0 0,1 0,0 1,0-1,0 0,0 0,0 0,0 0,1 0,0 0,0 1,8 3,1 0,0 0,0-1,1-1,-1 0,1 0,0-1,1-1,-1 0,1 0,-1-2,1 1,10-1,26 5,-9 0,73 21,-109-26,0 1,-1 1,1-1,-1 0,1 1,-1 0,0 0,0 0,0 0,0 0,-1 0,1 1,-1 0,0-1,0 1,0 0,-1 0,1 0,-1 0,0 0,0 0,-1 0,1 1,-1-1,0 4,-26 77,11-52,6-10</inkml:trace>
  <inkml:trace contextRef="#ctx0" brushRef="#br0" timeOffset="1422.001">2428 524,'-74'35,"1"3,2 3,-13 14,71-47,0 2,1 0,0 1,1 0,0 0,1 1,-9 13,16-22,1 1,0-1,0 1,0 0,1-1,-1 1,1 0,0 0,0 0,0 0,0 0,1 0,0 0,0 1,0-1,0 0,0 0,1 0,0 0,0 0,0 0,0 0,1 0,0 0,0-1,0 1,0-1,0 1,0-1,1 0,2 3,8 4,0-1,0 0,0-1,1-1,1 0,-1-1,1 0,0-2,0 1,1-2,-1 0,10 0,-24-3,8 3,0-1,1-1,-1 1,0-2,1 1,-1-1,1-1,-1 1,1-2,-1 1,0-1,0-1,0 0,0 0,5-3,6-6</inkml:trace>
  <inkml:trace contextRef="#ctx0" brushRef="#br0" timeOffset="2099.906">2709 637,'-14'30,"1"0,1 1,1 0,2 1,2 0,-2 12,8-39,0-1,0 1,0 0,1-1,0 1,-1 0,2 0,-1-1,0 1,1 0,0 0,0-1,1 1,-1-1,1 1,0-1,0 0,0 0,1 0,-1 0,1 0,0 0,0-1,1 1,-1-1,1 0,0 0,-1 0,1 0,0-1,1 0,-1 0,0 0,1 0,-1 0,1-1,-1 0,1 0,0 0,0-1,-1 0,1 0,0 0,0 0,-1-1,5 0,13-9,1-1,-1-1,-1 0,0-2,-1 0,0-2,-2 0,1-1,-2-1,-1-1,0 0,-1-1,-1 0,-1-2,-1 1,0-4,76-101,-88 127,0-1,0 1,0-1,-1 1,1-1,0 0,0 1,0-1,0 1,0-1,0 1,0-1,0 1,1-1,-1 0,0 1,0-1,0 1,0-1,0 1,1-1,-1 0,0 1,0-1,1 0,-1 1,0-1,1 0,-1 1,0-1,1 0,-1 0,1 1,-1-1,0 0,1 0,-1 0,1 1,-1-1,1 0,-1 0,0 0,1 0,-1 0,1 0,-1 0,1 0,-1 0,1 0,-1 0,0 0,1-1,-1 1,1 0,-1 0,1 0,-1-1,0 1,1 0,-1 0,0-1,1 1,-1 0,0-1,1 1,-1 0,0-1,0 1,1-1,9 49,-9-41,74 250,-62-219,-3 2,-1-1,-2 1,-2 0,-1 1,-1-25,-1-1,-1 1,-1 0,0 0,-1-1,0 1,-2 0,0-1,0 1,-1-1,-1 0,-1 0,0-1,-1 0,0 0,-2 0,1-1,-1 0,-1-1,0 0,-1 0,-10 7,11-12,1-1,-1 0,-1-1,1 0,-1-1,0 0,0 0,0-1,-1-1,1 0,-1 0,1-1,-1-1,1 0,-1 0,0-2,1 1,-1-1,1-1,-8-2,14 1,0 1,1-1,-1 0,1 0,0 0,0 0,0-1,0 0,1 0,0 0,0 0,0 0,1-1,0 1,0-1,0 0,1 0,0 1,0-1,0 0,0 0,1 0,0 0,1 0,-1 0,1 0,0 0,1 1,-1-1,1 0,0 1,1-1,-1 1,1 0,0 0,4-5,17-27,2 1,2 1,1 2,1 0,2 2,2 2,23-16,-30 25,1 1,1 1,1 1,0 2,1 1,1 2,0 0,1 3,0 1,0 1,0 1,9 2,-13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2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1,'-7'27,"1"0,2 1,1-1,0 1,3 16,-2-5,-12 337,0-197,10 140,0-315,-2-9</inkml:trace>
  <inkml:trace contextRef="#ctx0" brushRef="#br0" timeOffset="565.448">1 622,'54'-7,"-1"-2,0-2,-1-3,0-2,-1-2,-1-2,-1-3,-1-1,44-31,115-118,-97 56,-109 117,-1-1,1 1,-1-1,1 1,-1-1,1 1,-1-1,1 1,-1 0,1-1,-1 1,1 0,0 0,-1-1,1 1,0 0,-1 0,1 0,0 0,-1-1,1 1,0 0,-1 0,1 1,0-1,0 0,-1 0,1 0,0 0,-1 1,1-1,-1 0,1 0,0 1,-1-1,1 1,-1-1,1 0,-1 1,1-1,-1 1,1-1,-1 1,1 0,-1-1,0 1,1-1,-1 1,0 0,0-1,1 1,-1 0,0-1,0 1,0 0,0 0,5 43,-5-42,-23 185,15 180,20-279,-11-86,0 1,0-1,0 0,0 0,1 0,-1 0,1 0,-1 0,1 0,0 0,-1-1,1 1,0-1,0 1,0-1,0 0,1 1,-1-1,0 0,0-1,1 1,-1 0,1-1,-1 1,0-1,1 0,-1 0,1 0,-1 0,1 0,-1 0,1-1,-1 1,1-1,14-5,1 0,-1-2,-1 0,1 0,-1-2,-1 0,0-1,4-4,0 1,-2 0,37-19,-53 33,1 0,-1 0,1 0,-1 0,1 0,-1 0,1 0,-1 0,1 1,-1-1,0 1,1-1,-1 1,1-1,-1 1,0 0,1 0,-1-1,0 1,0 0,0 0,0 0,0 1,0-1,0 0,0 0,0 0,0 1,-1-1,1 0,-1 1,1-1,-1 1,1-1,-1 1,0-1,1 1,-1-1,0 1,8 81,-9-74,1 1,0-1,1 1,0-1,0 0,1 1,0-1,1 0,0 0,0-1,2 4,-3-10,-1 0,1 0,-1 0,1 0,-1 0,1 0,0 0,0 0,0-1,0 1,1-1,-1 0,0 1,0-1,1 0,-1 0,1-1,-1 1,1 0,-1-1,1 0,-1 1,1-1,0 0,13-3</inkml:trace>
  <inkml:trace contextRef="#ctx0" brushRef="#br0" timeOffset="899.584">1637 903,'25'-14,"0"-1,-2-2,0 0,-1-1,0-1,-2-2,0 0,11-16,-29 35,0-1,1 1,-1-1,0 0,0 1,-1-1,1 0,-1 0,1 0,-1 0,0 0,0 0,0-1,-1 1,1 0,-1 0,0-1,1 1,-2 0,1-1,0 1,-1 0,1-1,-1 1,0 0,0 0,0 0,0 0,-1 0,0 0,1 0,-1 0,0 1,0-1,0 0,-1 1,1 0,0 0,-1-1,0 1,1 1,-1-1,0 0,0 1,0-1,0 1,-1 0,-6 1,1 0,-1 0,0 1,1 1,-1-1,0 1,1 1,0 0,0 0,0 1,0 0,0 1,1 0,0 0,0 1,0 0,-2 2,1 0,0 1,0-1,1 1,0 1,1 0,-1 0,2 0,0 1,0 0,1 0,0 1,1-1,0 1,1 0,0 0,1 0,1 0,0 1,0-1,1 0,1 1,0-1,0 0,2 0,-1 0,2 0,-1 0,2 0,-1-1,2 0,4 9,-2-12,1 0,0 0,1-1,-1 0,1 0,1-1,-1 0,1-1,0-1,0 1,0-2,1 1,0-2,-1 0,1 0,0-1,0 0,0-1,2 0,11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6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1043,'65'271,"-53"-180,-4 2,-4-1,-6 61,1-123,2-24,-1 1,0-1,0 1,-1-1,1 1,-1-1,-1 1,1-1,-1 0,0 0,-1 0,0 0,0 0,0 0,0-1,-1 1,0-1,0 0,2-5,0 0,0 0,0-1,0 1,0-1,0 1,0-1,0 0,0 0,0 0,0 0,1 0,-1 0,0 0,1 0,-1-1,1 1,0-1,-1 1,1-1,0 0,0 1,0-1,0 0,0 0,0 0,0 0,1 0,-1 0,1 0,0 0,-1 0,1 0,0 0,0 0,0 0,1-2,-2-26,2 0,1-1,1 1,1 0,2 1,2-1,0 1,2 0,1 1,1 0,1 1,4-2,-13 19,26-54,2 2,3 1,2 2,3 2,3 1,2 3,2 1,23-17,-60 59,0 1,0-1,2 2,-1-1,1 2,0 0,0 0,1 1,0 0,0 1,0 1,1 0,-1 1,1 0,0 1,0 1,3 0,-14 1,0 1,0 0,0-1,-1 1,1 0,0 1,-1-1,1 0,-1 1,1-1,-1 1,0 0,1 0,-1 0,0 0,0 0,0 1,-1-1,1 0,-1 1,1-1,-1 1,0 0,0 0,0-1,0 1,0 0,-1 0,1 0,-1 0,0 0,0 0,-7 99,-1-75,-1 0,-1 0,-2-1,0-1,-2 0,-1-1,-1 0,0-1,-2-1,-1-1,-1 0,0-2,-14 10,16-14,-1-1,0 0,-2-2,1 0,-1-1,-1-1,0-1,0-1,-22 5,42-12,1 0,-1 0,0 0,1-1,-1 1,0-1,0 1,0-1,0 1,0-1,1 0,-1 0,0 0,0 0,0 0,0 0,0-1,0 1,0-1,1 1,-1-1,0 0,0 1,1-1,-1 0,0 0,1 0,-1-1,1 1,-1 0,1-1,0 1,0 0,-1-1,1 1,0-1,0 0,0 1,1-1,-2-2,8-8</inkml:trace>
  <inkml:trace contextRef="#ctx0" brushRef="#br0" timeOffset="1086.361">1525 902,'-48'5,"-1"2,2 2,-1 2,1 2,1 3,1 1,0 2,1 2,1 2,0 3,-53 68,93-90,0 0,0 1,0-1,1 1,0-1,0 1,0 0,1 0,0 0,0 0,0 0,0 0,1 1,-1-1,2 0,-1 0,0 0,1 0,0 0,0 1,1-2,-1 1,1 0,1 2,2-2,0 1,0-1,1 0,0 0,0-1,0 0,1 0,-1 0,1-1,0 0,0 0,0-1,0 0,0 0,1-1,-1 0,0 0,1 0,-1-1,1 0,-1-1,2 0,18-4,-1-1,0-1,-1-1,1-1,-2-2,1 0,-1-2,-1 0,0-2,-1 0,-1-2,-1 0,0-1,-1-1,-1-1,-1-1,0 0,10-21,-23 37,38-30,-41 36,0 0,0 0,0 0,-1 1,1-1,0 0,0 1,-1-1,1 0,-1 1,1-1,-1 1,0-1,0 1,1-1,-1 1,0-1,0 1,-1-1,1 1,0-1,0 1,-1-1,1 1,-1-1,1 0,-1 1,0 0,0 3,-19 171,21-171,0 0,0 0,0 0,1 0,0-1,0 1,0 0,0-1,1 0,0 1,-1-1,2 0,-1 0,0-1,1 1,0-1,0 0,0 0,0 0,0 0,0 0,1-1,0 0,-1 0,1-1,3 2,2 0,0 0,0-1,0 0,0 0,1-1,-1-1,0 0,1 0,-1-1,0 0,0-1,7-1,11-10,0-1,-1-2,-1 0,-1-2,0 0,-2-2,0 0,-1-2,-1-1,-1 0,-1-2,-1 0,-1-1,4-10,-11 21,0 0,0-1,-2 0,0 0,-1-1,0 0,-1 0,-1-1,-1 1,-1-1,0 0,-2-1,1-5,-2 22,0 0,0 0,0 0,-1 0,1 0,0-1,-1 1,1 0,-1 0,0 0,0 1,0-1,0 0,0 0,0 0,0 1,-1-1,1 0,0 1,-1-1,0 1,1 0,-1-1,0 1,1 0,-1 0,0 0,0 0,0 1,0-1,0 0,0 1,0-1,0 1,0 0,-1 0,1 0,-1 0,-3 0,0 1,1 0,-1 0,0 1,1-1,-1 1,1 1,-1-1,1 1,0 0,0 0,0 0,-3 3,3-3,1 1,-1 0,1-1,-1 1,1 1,0-1,1 1,-1-1,1 1,0 0,0 0,0 0,1 1,0-1,0 1,0-1,1 1,0 0,0 0,0-1,1 1,-1 0,1 0,1 0,-1 0,1-1,0 1,1 0,-1 0,1-1,0 1,1-1,-1 0,1 0,0 0,3 4,7 4,1 0,1-2,0 0,1 0,0-1,0-1,1-1,4 1,73 43,-90-48,0 0,0 0,0 0,-1 0,0 1,1 0,-2-1,1 1,0 0,-1 0,0 1,0-1,-1 0,1 1,-1-1,-1 1,1-1,-1 1,1 0,-2-1,1 1,-1-1,1 1,-2 3,7 73,-4-80,0 1,0-1,0 0,0-1,0 1,1 0,-1 0,1 0,-1-1,1 1,0-1,-1 1,1-1,0 0,0 1,0-1,0 0,0 0,0-1,0 1,0 0,0-1,1 1,-1-1,0 0,0 0,1 1,-1-1,0-1,0 1,1 0,-1-1,0 1,0-1,0 1,0-1,1 0,-1 0,1-1,80-46,-52 19,-2-2,0 0,-3-2,-1-1,-1-1,-2-1,-1-1,-2-1,-2 0,-1-2,8-33,47-107,-51 144,-2-2,-2 0,-1-1,-3-1,-1 0,-1 0,-3-1,-1 0,-2-1,-2 1,-2-1,-1 1,-3-10,3 47,1-1,-1 1,1 0,-1 0,0 0,-1 0,1 0,-1 1,1-1,-1 0,0 1,-1-1,1 1,0-1,-1 1,0 0,0 0,0 1,0-1,0 0,-1 1,1 0,-1 0,0 0,1 0,-1 1,0-1,0 1,0 0,0 0,0 0,0 1,0-1,0 1,-1 0,1 0,0 1,0-1,0 1,0 0,0 0,0 0,0 1,0-1,1 1,-1 0,0 0,1 0,0 1,-1-1,1 1,-1 1,-8 15,1 2,1-1,1 1,1 0,1 1,1 0,0 0,2 0,1 1,0 0,2-1,1 5,1 367,3-322,3-2,4 1,3-1,2-1,4-1,2 0,4-2,12 21,-11-35,-27-52,0 0,0 0,1 0,-1-1,0 1,0 0,0 0,0 0,1 0,-1-1,0 1,0 0,1 0,-1 0,0 0,0 0,0 0,1 0,-1 0,0-1,0 1,1 0,-1 0,0 0,0 0,1 0,-1 1,0-1,0 0,1 0,-1 0,0 0,0 0,1 0,-1 0,0 0,0 0,0 1,1-1,-1 0,0 0,0 0,0 0,-5-25,-12-21,7 23</inkml:trace>
  <inkml:trace contextRef="#ctx0" brushRef="#br0" timeOffset="1284.831">2513 704,'38'5,"33"6,13 1,-3-1,-10-2,-13-4,-6 4,-8-1,-5-2,-6-1,-8 3,-4 0,-4-1</inkml:trace>
  <inkml:trace contextRef="#ctx0" brushRef="#br0" timeOffset="1485.533">3473 1043,'0'34,"4"15,8 0,0-8</inkml:trace>
  <inkml:trace contextRef="#ctx0" brushRef="#br0" timeOffset="1722.351">3500 704,'0'0</inkml:trace>
  <inkml:trace contextRef="#ctx0" brushRef="#br0" timeOffset="2220.761">4094 676,'-52'31,"3"3,0 1,3 3,-35 36,-20 50,98-120,1 0,0 0,0 0,0 1,0-1,1 1,0-1,-1 1,2-1,-1 1,1 0,-1-1,1 1,1 0,-1 0,1-1,-1 1,1 0,1-1,-1 1,1-1,0 1,0-1,0 0,0 0,1 0,-1 0,1 0,0-1,0 1,4 2,14 8,0-2,1 0,0-1,1-1,0-2,0 0,1-1,0-2,1 0,-1-2,1 0,2-2,-10 1,10 3,1-2,-1-1,0-1,1-2,-1 0,1-2,-1-1,0-1,-1-2,1 0,-1-2,-1 0,1-2,-2-1,3-3,-8 3</inkml:trace>
  <inkml:trace contextRef="#ctx0" brushRef="#br0" timeOffset="2475.048">4771 26,'-68'429,"58"-362,4-1,2 1,3 0,3 0,3 0,2-1,4 1,13 42,16-18,-30-77</inkml:trace>
  <inkml:trace contextRef="#ctx0" brushRef="#br0" timeOffset="2787.656">5081 1071,'42'5,"1"-2,-1-2,1-2,-1-1,0-2,0-3,4-2,-28 5,0-1,-1-1,0-1,-1 0,0-1,0-1,0-1,-1 0,2-3,-11 9,-1 0,-1-1,1 1,-1-1,1 0,-1 0,-1 0,1-1,-1 1,0-1,0 0,-1 0,1 0,-1 0,-1 0,1 0,-1-1,0 1,0-1,-1 1,0 0,0-1,-1 1,0-1,0 1,0 0,-1-1,-2-2,0 1,0-1,-1 1,0 0,-1 1,1-1,-1 1,-1 0,0 0,0 1,0 0,0 1,-1-1,0 1,0 1,-1-1,1 1,-1 1,0 0,0 0,0 1,0 0,-1 0,1 1,0 0,-1 1,1 0,-1 1,1 0,0 0,-1 1,1 0,0 0,0 1,0 1,1-1,-1 1,-2 2,-2 0,0 1,1 0,0 1,0 0,1 1,0 0,0 1,1 0,1 1,-1 0,2 0,-1 1,2 0,0 0,0 1,1 0,0 0,2 1,-1-1,2 1,0 0,0 0,1 1,1-1,0 0,1 0,1 1,0-1,1 0,1 0,0 0,1 0,0 0,1-1,5 10,1-7,2 0,0 0,1-2,0 1,1-2,1 0,0-1,0 0,1-2,1 0,0 0,0-2,1 0,0-2,0 0,7 1,47 4,-44-9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4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1 932,'193'-232,"-129"179,-62 53,0 1,-1-1,1 1,0-1,-1 1,1 0,-1-1,1 1,-1 0,1 0,-1 0,1 0,-1 0,0 1,0-1,0 0,0 1,0-1,0 1,0-1,0 1,0-1,-1 1,1-1,0 1,-1 0,0-1,1 1,-1 0,0 0,0-1,0 1,0 0,0 0,0-1,0 1,-1 0,1-1,-1 1,1 0,-7 344,5-73,-22-120,24-151,0 0,0 1,0-1,0 1,0-1,-1 0,1 1,-1-1,1 0,-1 0,0 1,0-1,0 0,0 0,0 0,0 0,-1 0,1 0,-1 0,1 0,-1-1,0 1,0-1,1 1,-1-1,0 0,0 1,-1-1,1 0,0 0,0-1,0 1,-1 0,1-1,0 1,-1-1,1 0,-1 0,0 0,-1-4,0-1,1 0,0 0,0 0,1 0,-1 0,1-1,0 1,0 0,1-1,0 0,0 1,0-1,1 0,-1 0,1 1,1-7,-1 4,3-33,1 0,3 0,1 1,2 0,1 1,3 0,1 1,1 0,3 1,6-8,-17 30,8-22,1 1,3 1,0 0,2 2,2 0,1 2,2 1,10-10,-32 35,0 0,0 0,0 0,1 1,0 0,-1 0,1 0,1 1,-1-1,0 2,1-1,0 1,0 0,-1 0,1 1,0-1,0 2,1-1,-1 1,0 0,0 1,0-1,0 1,0 1,0-1,-1 1,1 1,0-1,-1 1,1 0,-1 0,0 1,0 0,5 4,-6-1,0 0,0 0,0 0,-1 1,0-1,-1 1,1 0,-2 0,1 1,-1-1,0 0,-1 1,0 0,0-1,-1 1,0-1,0 1,-1 0,-1-1,1 1,-1-1,0 0,-1 1,0-1,-1 0,1-1,-1 1,-1-1,1 1,-1-1,-1-1,1 1,-7 5,-10 4,-1 0,-1-2,0-1,-1 0,0-2,-1-1,0-1,-1-1,-2-1,-33-4,61-12,6-1</inkml:trace>
  <inkml:trace contextRef="#ctx0" brushRef="#br0" timeOffset="329.371">1383 594,'-38'8,"0"1,1 3,1 0,0 3,0 1,1 1,2 2,-1 2,2 1,1 1,-19 19,43-35,1 1,1-1,0 1,0 0,0 1,1-1,0 1,0 0,1 0,0 0,1 0,0 3,1-8,0 0,1 0,-1 0,1 0,0 0,1 0,-1 0,0 0,1 0,0 0,0 0,0-1,1 1,-1 0,1 0,0-1,0 1,0-1,1 0,-1 1,1-1,-1 0,1-1,0 1,0 0,1-1,-1 0,0 1,2-1,7 2,0 0,0-1,0 0,1-1,-1 0,1-1,0-1,-1 0,1-1,-1 0,1-1,-1 0,1-1,-1 0,0-1,0 0,0-1,-1 0,0-1,0-1,0 0,-1 0,0-1,0 0,-1 0,0-1,-1-1,0 0,0 0,-1 0,0-1,-1 0,0 0,-1-1,0 1,-1-1,0 0,-1 0,0-1,0-5,-1 12,-1 0,1-1,-1 1,-1 0,1 0,-1-1,0 1,0 0,-1 0,0 0,0-1,-1 1,1 0,-1 0,0 0,-1 1,0-1,0 0,0 1,0 0,-1 0,0 0,0 0,0 0,-1 1,1 0,-1 0,-5-3,-12 0</inkml:trace>
  <inkml:trace contextRef="#ctx0" brushRef="#br0" timeOffset="586.196">1694 678,'-15'39,"-9"26,0 8,3-4,5-14</inkml:trace>
  <inkml:trace contextRef="#ctx0" brushRef="#br0" timeOffset="816.919">1580 311,'0'0</inkml:trace>
  <inkml:trace contextRef="#ctx0" brushRef="#br0" timeOffset="1102.085">1891 1017,'111'-295,"-74"238,-36 58,0-1,1 0,-1 0,1 0,-1 1,0-1,0 1,1-1,-1 1,0 0,0-1,0 1,1 0,-1 0,0 0,0 0,0 0,0 0,-1 0,1 0,0 0,0 0,-1 0,1 1,0-1,-1 0,0 1,1-1,-1 0,0 1,1-1,-1 0,0 1,0-1,0 0,0 1,0-1,-1 1,1-1,-1 2,4 6,7 48,-10-50,0 1,1-1,0 1,0-1,0 1,1-1,0 0,0 0,1 0,0 0,0 0,1 0,0-1,0 0,1 1,-1-2,1 1,0 0,1-1,0 0,-1 0,4 1,-4-5,1 1,-1-1,1 0,0-1,-1 1,1-1,0 0,-1 0,1-1,-1 0,1 0,0 0,-1-1,0 1,1-1,-1-1,0 1,0-1,0 0,0 0,-1 0,5-4,89-92,-57 40,-27 43</inkml:trace>
  <inkml:trace contextRef="#ctx0" brushRef="#br0" timeOffset="1397.338">2907 1,'15'70,"-4"0,-2 1,-4 0,-3 1,-3-1,-6 33,2 47,31 48,-13-155,-6-27</inkml:trace>
  <inkml:trace contextRef="#ctx0" brushRef="#br0" timeOffset="1585.388">2654 565,'38'0,"46"0,15 0,-2 0,-11 0,-11 0,-14 0,-7 0,-8 0,-12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0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0,'-29'0,"-4"0,2 5,13 2,8-1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28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391 224,'-8'4,"0"1,0 0,1 1,-1 0,1 0,1 0,-1 1,1 0,0 0,1 1,0-1,0 1,-1 3,-1 0,-17 30,3 1,1 1,3 0,-11 39,16-43,-1-1,-2 0,-2-1,-2 0,-1-2,-20 27,40-61,0 0,0 0,0 0,-1 0,1 0,0 0,-1 0,1 0,-1 0,1 0,-1 0,0 0,1-1,-1 1,0 0,0 0,1-1,-1 1,0 0,0-1,0 1,0-1,0 1,0-1,0 0,0 1,0-1,0 0,0 0,0 0,0 1,0-1,0 0,0 0,0-1,0 1,0 0,0 0,0 0,0-1,0 1,0 0,0-1,0 1,0-1,0 1,0-1,1 0,-1 1,0-1,0 0,1 0,-1 1,0-1,1 0,-1 0,1 0,-1 0,1 0,-1 0,1-12,1 0,0 0,1 0,0 1,1-1,1 0,0 1,0 0,1 0,5-9,176-338,-151 288,4 2,3 2,47-58,-89 124,0 1,1-1,-1 0,1 0,-1 1,1-1,-1 0,1 0,0 1,-1-1,1 1,0-1,0 1,-1-1,1 1,0-1,0 1,0 0,-1-1,1 1,0 0,0 0,0-1,0 1,0 0,0 0,0 0,0 0,-1 0,1 1,0-1,0 0,0 0,0 0,0 1,0-1,-1 0,1 1,0-1,0 1,0-1,-1 1,1 0,0-1,-1 1,1 0,-1-1,1 1,-1 0,1 0,-1-1,1 1,-1 0,1 0,-1 0,0 0,0-1,0 1,1 0,-1 0,0 0,0 0,0 0,0 0,0 0,10 63,1 131,-4-143,1 0,3-1,2 0,2-1,3 0,10 19,-28-69,1 0,-1 1,1-1,-1 0,0 1,1-1,-1 1,0-1,1 0,-1 1,0-1,1 1,-1-1,0 1,0-1,0 1,1-1,-1 1,0-1,0 1,0 0,0-1,0 1,0-1,0 1,0-1,0 1,0-1,-1 1,1-1,0 1,0-1,0 1,-1-1,1 1,0-1,0 1,-1-1,1 1,0-1,-1 0,1 1,-1-1,1 0,-1 1,1-1,0 0,-1 1,1-1,-1 0,1 0,-1 0,1 1,-1-1,0 0,1 0,-1 0,1 0,-1 0,1 0,-1 0,1 0,-1 0,1 0,-1-1,1 1,-1 0,0 0,-38-14,38 14,-173-84,2 6,140 75,27 6</inkml:trace>
  <inkml:trace contextRef="#ctx0" brushRef="#br0" timeOffset="1517.636">674 733,'51'-22,"-1"-2,-1-3,-1-1,-2-3,0-1,22-23,-52 36,0 0,-2-1,0-1,-1 0,-1 0,-1-2,-1 1,-1-1,-1-1,-1 1,-1-2,-1 1,-2 0,0-1,-1-12,-14-58,11 93,1-1,-1 1,0-1,0 1,-1-1,1 1,0 0,-1 0,1-1,-1 1,0 0,0 0,0 1,0-1,0 0,0 1,0-1,-1 1,1 0,0-1,-1 1,1 0,-1 1,1-1,-1 0,0 1,1-1,-1 1,0 0,1 0,-1 0,0 0,-1 1,-5 3,1 0,-1 0,1 1,0 1,0-1,1 1,0 0,0 1,0 0,1 0,0 1,0-1,1 1,0 0,-1 3,-3 5,1 1,1 0,1 1,0-1,1 1,1 0,0 0,1 13,3-18,1 0,0 0,1 0,0-1,1 1,1-1,0 0,1 0,0 0,0-1,1 1,1-1,0-1,1 1,0-1,0-1,1 1,0-1,1-1,0 0,0 0,1-1,0 0,-4-3,-1 0,1 0,-1 0,1-1,0 0,0-1,1 1,-1-1,0-1,1 0,-1 0,1 0,0-1,-1 0,1 0,-1-1,1 0,-1 0,1-1,-1 0,0 0,1-1,-1 0,-1 0,1 0,0-1,-1 0,0-1,0 1,5-6,8-9,-1 0,-1-1,-1-1,-1 0,-1-1,7-15,-8 28,-12 41,-1-25,-1-1,1 0,-1-1,1 1,1 0,-1 0,1-1,0 1,0 0,0-1,1 1,0-1,0 1,1-1,-1 0,1 0,0 0,1 0,-1-1,1 1,0-1,0 0,0 0,1 0,-1-1,1 1,0-1,0 0,0-1,0 1,4 0,2-2,1-1,0-1,-1 0,1-1,-1 0,1 0,-1-2,0 1,0-1,0-1,-1 0,0 0,0-1,0 0,0-1,-1 0,0-1,-1 0,0 0,0-1,0 0,4-8,30-25,-32 33,-5 3,0 0,0 0,1 0,-1 1,1-1,0 2,1-1,-1 1,1 0,0 0,0 0,0 1,0 0,1 1,-1 0,1 0,0 0,0 1,-1 0,1 1,0 0,0 0,1 1,-127 29,113-28,1-1,-1 1,1 0,-1 1,1-1,0 1,0 0,0 0,0 0,1 1,-1-1,1 1,0 0,0 0,0 0,1 0,-1 0,1 1,0-1,0 1,0 0,1-1,0 1,0 0,0 0,0 0,1 0,0 0,0 0,0 0,1 0,0 0,-1-1,2 1,-1 0,1 0,-1-1,1 1,0-1,1 1,-1-1,1 0,0 0,0 0,0 0,1-1,-1 1,1-1,2 2,6 2,0 0,0-1,1-1,0 0,0-1,0 0,0-1,0 0,1-1,0-1,-1 0,1 0,0-2,-1 0,1 0,-1-1,1-1,-1 0,0-1,0-1,1 0,22-9,-1-2,-1-1,0-2,-1-1,-1-2,-1-1,-1-1,-1-2,-1-1,-1-1,0-4,4-31,-31 61,1 1,-1-1,0 1,0-1,0 1,0-1,0 0,0 1,-1-1,1 1,-1-1,1 1,-1-1,1 1,-1 0,0-1,1 1,-1-1,0 1,0 0,0 0,0 0,0 0,-1 0,1 0,0 0,0 0,-1 0,1 0,0 0,-1 1,1-1,-1 1,1-1,-1 1,1 0,-1-1,1 1,-1 0,0 0,1 0,-1 0,-3 0,0 0,0 0,0 0,0 1,0 0,0 0,0 0,0 0,1 1,-1 0,0 0,1 0,0 0,-1 1,1 0,0 0,0 0,1 0,-1 1,1-1,-1 1,1 0,0 0,1 0,-1 0,-1 4,-2 3,1 1,0 0,0 0,1 0,1 0,0 1,1-1,0 1,0 11,2-17,0 0,1 0,0 0,0 0,0 0,1 0,0-1,1 1,-1 0,1-1,0 0,1 1,0-1,0 0,0-1,0 1,1-1,0 0,0 0,1-1,-1 1,1-1,0 0,0-1,0 1,1-1,-1 0,1-1,0 0,-1 0,1 0,0-1,0 0,-2 1,1-1,-1 0,0 0,0-1,0 1,0-1,1 0,-1 0,0-1,0 0,0 0,0 0,0 0,0-1,0 0,0 0,0 0,1-1,6-10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3 622,'-2'13,"1"0,1 0,0 1,1-1,1 0,0 0,0 0,1 0,3 6,-4-13,-1-1,1 0,0 0,1 0,0 0,-1-1,1 1,1-1,-1 1,1-1,-1 0,1 0,0-1,1 1,-1-1,1 0,-1 0,1-1,0 1,0-1,0 0,0 0,1-1,0 1,-2-2,1 0,-1 0,1 0,-1 0,1-1,-1 1,0-1,1-1,-1 1,0 0,0-1,0 0,0 0,0 0,0-1,-1 1,1-1,-1 0,1 0,-1 0,0 0,0-1,-1 1,1-1,-1 0,1 1,-1-1,0 0,-1 0,1-1,-1 1,0 0,0-1,0 1,0 0,-1-1,0 1,0-1,0 1,0-1,-1 1,0 0,0-1,0 1,0 0,-1-2,0 1,0 0,-1 0,0 0,0 0,0 0,0 1,-1-1,0 1,0 0,0 0,0 0,-1 1,1 0,-1 0,0 0,0 0,0 0,0 1,-1 0,1 0,0 1,-1 0,0-1,1 2,-1-1,1 1,-1 0,0 0,0 0,-2 1,-12 4</inkml:trace>
  <inkml:trace contextRef="#ctx0" brushRef="#br0" timeOffset="716.226">539 1,'31'204,"-3"104,-28-302,-1-5,0 1,0-1,1 1,-1-1,1 0,-1 1,1 0,-1-1,1 1,0-1,0 1,0-1,0 1,0-1,0 1,0 0,1-1,-1 1,0-1,1 1,-1-1,1 1,0-1,-1 0,1 1,0-1,0 0,0 1,0-1,0 0,0 0,0 0,1 0,-1 0,0 0,1 0,-1 0,0-1,1 1,-1-1,1 1,-1-1,1 1,-1-1,1 0,-1 1,1-1,0 0,-1 0,1 0,-1-1,1 1,0 0,69-36,-27 12,0 3,1 2,1 1,21-3,-62 18,1 1,-1 1,0-1,0 1,1 0,-1 0,1 0,-1 1,1 0,-1 0,1 1,-1-1,0 1,1 0,-1 0,0 1,1 0,-1 0,0 0,0 0,-1 1,1 0,0 0,-1 0,0 1,0-1,0 1,0 0,0 0,-1 1,0-1,0 1,0-1,0 1,-1 0,0 0,0 0,0 0,0 1,-1-1,0 0,0 1,-1-1,1 1,-1-1,0 1,-1 1,-5 6,-2-1,1 1,-1-1,-1 0,0-1,-1 0,0-1,0 0,-1 0,-1-1,0-1,0 0,0 0,-1-1,0-1,0 0,-1-1,0 0,-8 1,16-3,-1 0,1 0,-1 0,1-1,-1 0,0 0,0-1,0 0,0 0,0-1,0 1,0-1,0-1,0 0,0 0,1 0,-1-1,0 0,0 0,1 0,-1-1,1 0,0 0,0-1,0 0,0 0,1 0,-1-1,1 0,0 0,1 0,-9-17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170 226,'23'172,"29"167,-42-257,-9-58</inkml:trace>
  <inkml:trace contextRef="#ctx0" brushRef="#br0" timeOffset="447.932">1 254,'52'-44,"3"3,1 2,2 2,46-20,-9 24,-93 33,0-1,0 1,0-1,0 1,0 0,0 0,1 0,-1 0,0 0,0 0,0 0,0 1,0-1,0 1,0 0,0 0,0-1,0 1,0 0,0 1,0-1,-1 0,1 0,0 1,-1-1,1 1,-1-1,0 1,1 0,-1 0,0 0,0-1,0 1,0 0,-1 0,1 0,0 0,-1 0,0 1,1-1,-1 0,0 0,0 1,-1 9,-2 0,1 0,-1-1,-1 1,0-1,-1 0,0 0,0-1,-1 0,-1 0,-6 8,-8 17,3-7,15-24,-1-1,1 0,0 1,0 0,1 0,-1 0,1 0,0 0,0 0,0 0,0 1,1-1,0 1,0-1,0 1,0 0,1-1,0 1,0 0,0-1,0 1,1 0,0-1,0 1,0 0,1-1,-1 0,1 1,0-1,0 0,1 0,0 1,8 5,1-1,0-1,1 0,0-1,0 0,0-1,1 0,0-2,0 1,0-1,1-1,7 0,7 4,14 2,-32-8,0 1,1 0,-1 1,0 0,-1 1,1 0,-1 1,1 0,8 6,-17-10,0 1,0-1,-1 1,1 0,0-1,-1 1,1 0,-1 0,0 0,0 0,0 0,0 0,0 1,0-1,0 0,-1 0,1 1,-1-1,0 0,1 1,-1-1,0 0,-1 1,1-1,0 0,-1 1,1-1,-1 0,1 1,-1-1,0 0,0 0,0 0,-1 0,0 2,-60 63,55-61,-29 22,-1-1,-1-2,-1-2,-16 6,30-16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0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3500 339,'1'-4,"0"0,0 0,0 1,-1-1,0 0,0 0,0 0,0 0,0 1,-1-1,1 0,-1 0,0 0,-1 1,1-1,-1 1,1-1,-1 1,0-1,0 1,0 0,-1 0,1 0,-1 0,0 1,0-1,0 1,0-1,0 1,0 0,-1 0,1 1,-1-1,1 1,-1-1,0 1,1 0,-1 1,0-1,0 0,0 1,1 0,-1 0,0 0,0 1,0-1,0 1,-2 1,-12 4,0 1,1 1,0 0,0 2,1 0,0 0,1 2,0 0,1 0,0 2,1-1,1 2,0 0,1 0,0 1,1 0,-1 6,-4-2,2 0,0 1,1 0,1 1,1 1,1 0,1 0,1 1,1-1,2 2,0-1,1 0,1 1,2-1,0 1,3 14,-2-32,1-1,0 1,0 0,0-1,0 0,1 1,0-1,1 0,-1 0,1-1,0 1,1-1,-1 0,1 0,0 0,1-1,-1 1,1-1,-1-1,1 1,0-1,1 0,-1 0,0-1,1 0,-1 0,1 0,0-1,5 0,28 1,0-2,0-2,0-2,-1-1,0-2,0-2,0-1,-1-2,-1-2,0-1,-1-2,-1-2,0-1,-2-2,0-1,27-25,-33 27,-1 0,-1-2,-1-1,-1-1,-2 0,0-2,6-12,-21 29,0 0,0 1,-1-2,0 1,-1-1,0 1,-1-1,0 0,-1 0,0 0,-1-1,0 1,-1 0,0-1,-1 1,0 0,0-1,-2 1,1 0,-1 0,-1 0,0 1,-3-6,1 6,0 0,-1 0,0 1,0 0,-1 0,0 1,-1 0,0 0,0 1,0 0,-1 1,0 0,-1 1,1 0,-1 0,0 1,0 0,0 1,-1 1,-8-2,0 2,-1 0,0 1,0 2,0 0,0 1,0 1,1 0,-1 2,1 1,0 0,-3 3,-7 4,0 1,2 2,-1 0,2 2,-4 5,-11 11</inkml:trace>
  <inkml:trace contextRef="#ctx0" brushRef="#br0" timeOffset="3656.513">3358 1045,'11'-3,"-3"2,1-1,0 0,-1-1,0 1,1-2,-1 1,-1-1,1 0,0-1,-1 0,0 0,0-1,4-4,10 0,-19 42,-2-29,-7 251,-18-105,26-146,-1 0,0 0,0 0,0 0,0 0,0 0,-1 0,1 0,-1 0,0 0,0 0,0 0,0 0,0 0,-1-1,1 1,-1-1,0 1,0-1,0 1,0-1,0 0,0 0,0 0,-1 0,1-1,-1 1,0-1,1 1,-1-1,0 0,0 0,0 0,0 0,0-1,0 1,0-1,0 1,0-1,0 0,0-1,-3 1,-244-75,161 53,-1 5,0 3,-2 5,-2 3,20-4,105-4,53 10,-57 4</inkml:trace>
  <inkml:trace contextRef="#ctx0" brushRef="#br0" timeOffset="4150.883">3528 1411,'-44'17,"74"-11,143-43,-2-7,-2-7,-3-8,98-51,-169 59,-90 44</inkml:trace>
  <inkml:trace contextRef="#ctx0" brushRef="#br0" timeOffset="5269.452">3500 1524,'-1'272,"-27"-63,2-41,21-153,0 0,-1-1,0 1,-2-1,1-1,-2 1,0-2,0 1,-1-1,-1 0,-9 7,-16 23,-201 225,-30 32,176-211,149-141,69-56,-104 85</inkml:trace>
  <inkml:trace contextRef="#ctx0" brushRef="#br0" timeOffset="5669.382">3415 2201,'2'10,"0"0,0-1,1 1,0 0,1-1,0 0,1 0,-1 0,2-1,-1 1,1-1,4 3,11 19,7 15,-1 1,-2 2,-3 0,-1 1,0 9,93 293,-52-253,-58-95,-3-4</inkml:trace>
  <inkml:trace contextRef="#ctx0" brushRef="#br0" timeOffset="6538.379">3444 423,'-10'10,"-8"7,5 2,3-8,9-5,4-9,2-4</inkml:trace>
  <inkml:trace contextRef="#ctx0" brushRef="#br0" timeOffset="6853.609">3811 311,'-5'10,"-2"12,1 7,-4 0,0-6</inkml:trace>
  <inkml:trace contextRef="#ctx0" brushRef="#br0" timeOffset="7356.508">3274 649,'5'10,"-3"-4,0 0,1 0,0 0,0 0,0-1,1 1,-1-1,1 0,1 0,-1 0,1-1,0 1,0-1,0 0,0 0,1-1,0 0,-1 0,1 0,1-1,-1 0,2 1,7-3,0-1,0 0,-1-1,1-1,-1 0,1-1,-1-1,0 0,-1 0,1-2,-1 0,-1 0,1-1,-1-1,0 0,-1 0,0-1,-1-1,0 0,-1 0,0-1,6-9,-1 2,-1 2</inkml:trace>
  <inkml:trace contextRef="#ctx0" brushRef="#br0" timeOffset="28299.687">9907 339,'-3'-4,"0"0,-1 0,1 0,0 1,-1 0,0 0,0 0,0 0,0 0,0 1,-1 0,1-1,-1 2,0-1,1 1,-1-1,0 1,0 1,0-1,0 1,0-1,1 1,-1 1,0-1,0 1,0 0,0 0,0 0,1 1,-1 0,1-1,-1 2,1-1,-1 0,1 1,0 0,-1 2,-15 10,1 1,1 1,1 1,0 0,2 1,0 1,1 0,1 1,1 1,0 0,2 0,1 1,1 0,0 1,2 0,1 0,1 0,1 1,1 2,1-18,0 0,0 0,1 0,0 0,0 0,1 0,0 0,1 0,0-1,1 1,-1 0,2-1,-1 0,1 0,0 0,1 0,0 0,0-1,1 0,0 0,0-1,0 1,1-1,0-1,0 1,1-1,-1-1,1 1,0-1,1 0,-1-1,0 0,1 0,7 0,10 1,0-1,0-2,0 0,0-2,0-1,0-1,0-1,-1-1,1-1,-1-2,-1 0,1-2,16-9,18-11,-2-3,-1-3,-2-2,43-39,-74 61,-1-2,0 0,-1-2,-1 0,-1-1,-1-1,-1-1,-1-1,-1 0,-1-1,-1 0,-1-1,-2 0,0-1,-2 0,1-9,-8 25,-1 1,0-1,-1 0,0 0,-1 1,0-1,-1 0,0 1,0 0,-1 0,-1 0,0 0,0 1,0 0,-1 0,-1 0,0 1,0-1,0 2,-1-1,0 1,-1 0,1 1,-1 0,-1 1,-7-4,-5-3,0 2,0 1,-1 1,0 1,-1 1,1 1,-1 0,0 2,-1 1,1 2,-14 0,5 4,0 2,1 1,0 1,0 2,0 1,2 2,-1 1,2 1,0 1,1 2,0 1,-15 14,-2 2</inkml:trace>
  <inkml:trace contextRef="#ctx0" brushRef="#br0" timeOffset="29057.57">10104 846,'-2'0,"1"-1,-1 0,0 1,1-1,-1 1,0 0,1-1,-1 1,0 0,0 0,1 0,-1 0,0 0,0 1,1-1,-1 0,0 1,0 0,1-1,-1 1,1 0,-1 0,1-1,-1 1,1 1,-1-1,1 0,0 0,0 0,-1 1,1-1,0 0,0 1,0-1,1 1,-2 1,-22 62,-32 241,50-197,-32-149,31 29,0 1,-1 1,-1 0,0 0,0 1,-1 0,0 0,0 1,0 0,-1 1,0 0,-1 1,-9-3,-230-33,195 35,-1-1,1-3,1-3,0-2,1-2,-2-4,-18-28,74 48,-1 1,1-1,-1 1,1-1,-1 0,1 1,0-1,0 0,-1 1,1-1,0 0,0 1,0-1,0 0,-1 0,1 1,0-1,1 0,-1 1,0-1,0 0,0 0,0 1,0-1,1 0,-1 1,0-1,1 0,-1 1,0-1,1 1,-1-1,1 1,-1-1,1 0,-1 1,1 0,-1-1,1 1,-1-1,1 1,0 0,-1-1,1 1,0 0,-1 0,1-1,0 1,0 0,-1 0,1 0,0 0,-1 0,1 0,0 0,0 0,-1 0,1 0,0 1,46-1,-24 6,-3 0</inkml:trace>
  <inkml:trace contextRef="#ctx0" brushRef="#br0" timeOffset="29528.858">9963 1299,'86'-8,"-1"-3,0-4,-1-4,-1-4,-1-3,-2-3,74-39,-47 24,32 1,-127 41</inkml:trace>
  <inkml:trace contextRef="#ctx0" brushRef="#br0" timeOffset="30549.192">9991 1299,'-20'75,"18"-60,-16 387,14-362,-4 20,3 1,3 0,4 47,0-95,-2-9,1 0,0 0,-1 0,1 0,-1 0,0 1,-1-1,1 0,-1 0,0 0,0 0,0 0,0 0,-1 0,0-1,1 1,-1 0,-1-1,1 1,-102 127,-6-4,-5-5,-56 41,153-147,6-7,0 2,0 0,1 0,1 1,0 0,0 1,1 0,1 1,8-14,1-1,-1 1,0 0,1-1,-1 1,0 0,1 0,-1-1,1 1,-1 0,0 0,1 0,-1-1,1 1,-1 0,1 0,-1 0,1 0,-1 0,1 0,-1 0,0 0,1 0,-1 0,1 0,-1 0,1 1,-1-1,1 0,-1 0,0 0,1 1,-1-1,1 0,-1 0,0 1,1-1,-1 0,0 1,1-1,-1 0,0 1,0-1,1 1,-1-1,0 0,0 1,0-1,0 1,1-1,-1 1,0-1,0 1,0-1,0 1,0-1,0 0,0 1,0-1,0 1,0-1,-1 1,1-1,0 1,0-1,0 0,0 1,-1 0,36-18,23-28,-32 21</inkml:trace>
  <inkml:trace contextRef="#ctx0" brushRef="#br0" timeOffset="30881.517">9907 2230,'49'230,"16"11,8-62,-52-142,-12-31</inkml:trace>
  <inkml:trace contextRef="#ctx0" brushRef="#br0" timeOffset="31557.935">9963 311,'-5'19,"-1"2,4-4,4-8,1-6</inkml:trace>
  <inkml:trace contextRef="#ctx0" brushRef="#br0" timeOffset="31864.255">10301 226,'0'4,"0"8,-4 0,-3 4,-4-1,0 2,6-3,5-3</inkml:trace>
  <inkml:trace contextRef="#ctx0" brushRef="#br0" timeOffset="32227.393">9878 536,'14'10,"10"7,6 2,2 2,1-3,-1-4,-1-5,-1-3,0-4,-1-6,-1-2,-5-6,-1 0,-5-3,-5-4,-4 1</inkml:trace>
  <inkml:trace contextRef="#ctx0" brushRef="#br0" timeOffset="37397.466">15156 2230,'-5'6,"-4"3,1 1,0 0,0 1,1 0,0 0,1 1,0-1,1 1,0 1,1-1,0 1,1-1,1 1,0 0,0 0,1 6,2-16,0 0,0-1,0 1,0 0,0-1,0 1,1-1,-1 0,1 1,0-1,0 0,0 0,0 0,0 0,0 0,0-1,0 1,1-1,-1 1,1-1,-1 0,1 0,0 0,-1 0,1-1,0 1,0-1,-1 1,1-1,0 0,0 0,0 0,-1-1,1 1,1-1,92-34,-86 28,-1 0,0-1,0 0,-1 0,0-1,-1 0,0 0,0 0,-1-1,0 0,0-1,-1 1,-1-1,0 0,0 0,0-9,-3 18,-1 0,0 0,1 0,-1 0,0 0,0 0,0 0,-1 0,1 0,-1 0,1 0,-1 0,1 0,-1 1,0-1,0 0,0 0,0 0,0 1,0-1,-1 1,1-1,0 1,-1-1,1 1,-1 0,0-1,1 1,-1 0,0 0,0 1,0-1,0 0,0 0,0 1,0-1,0 1,0 0,0 0,0-1,-1 2,-85 17,69-10,1 2,0 0,1 1,0 1,1 1,0 0,0 1,2 0,0 2,1-1,0 2,1 0,1 0,1 1,-6 13,15-27,1 0,-1 0,1 0,0 0,0 0,1 0,-1 0,1 0,0-1,-1 1,2 0,-1 0,0-1,1 1,0 0,0-1,0 0,0 1,0-1,1 0,0 0,-1-1,1 1,0 0,0-1,0 0,1 1,-1-1,1-1,-1 1,1 0,-1-1,1 0,0 0,0 0,0 0,0 0,-1-1,1 0,0 0,0 0,0 0,0-1,0 1,0-1,0 0,1-1,17-2,0-2,-1 0,0-1,0-1,0-1,-1-1,-1-1,0-1,0 0,-1-1,-1-1,0-1,-1-1,1-1,-8 7,-1 0,0 0,-1 0,0-1,0 0,-1-1,-1 0,0 1,0-2,-1 1,-1 0,0-1,1-11,-4 23,0-1,1 0,-1 1,0-1,0 1,0-1,0 0,0 1,-1-1,1 0,0 1,-1-1,1 1,-1-1,0 1,1-1,-1 1,0-1,0 1,0 0,0-1,0 1,0 0,0 0,-1 0,1 0,0 0,-1 0,1 0,-1 0,1 1,-1-1,1 0,-1 1,1-1,-1 1,1 0,-1-1,0 1,1 0,-1 0,0 0,1 0,-2 1,-72 23,56-14,1 1,1 1,0 0,0 1,1 1,1 1,0 0,1 1,1 0,0 1,2 1,-4 5,14-20,-1-1,0 0,1 1,-1 0,1-1,0 1,0 0,0 0,0-1,1 1,-1 0,1 0,0 0,-1 0,1 0,0 0,1 0,-1 0,1 0,-1 0,1-1,0 1,0 0,0 0,0 0,1-1,-1 1,1-1,-1 1,1-1,0 0,0 0,0 1,0-1,0-1,1 1,-1 0,1 0,-1-1,1 0,0 1,-1-1,1 0,0 0,0 0,0-1,-1 1,1-1,0 0,0 1,0-1,1-1,9-1,0-2,0 0,-1 0,0-1,0-1,0 0,0-1,-1 0,0 0,-1-1,0-1,0 0,-1 0,0-1,0 0,-1-1,0-1,22-46,-30 56,0 1,0 0,0-1,0 1,0 0,-1 0,1-1,0 1,-1 0,1 0,-1-1,1 1,-1 0,1 0,-1 0,0 0,0 0,1 0,-1 0,0 0,0 0,0 0,0 0,0 0,0 1,-1-1,1 0,0 1,0-1,0 1,-1-1,1 1,0 0,0 0,-1-1,1 1,0 0,-1 0,1 0,0 0,0 0,-1 1,1-1,0 0,-1 1,1-1,0 1,-12 1,1 0,0 1,0 1,0 0,0 0,1 1,0 1,0 0,0 0,0 1,1 1,1 0,-1 0,1 1,1 0,-3 3,10-11,0 1,-1-1,1 1,0 0,0-1,0 1,0 0,0 0,1 0,-1 0,1-1,-1 1,1 0,-1 0,1 0,0 0,0 0,0 0,0 0,1 0,-1 0,0 0,1 0,-1 0,1 0,0 0,0 0,0-1,0 1,0 0,0-1,0 1,0 0,1-1,-1 1,0-1,1 0,0 0,-1 1,1-1,0 0,-1 0,1-1,0 1,1 0,3 2,1 0,-1-1,1 0,0 0,0-1,0 1,0-1,-1-1,1 0,1 0,-1 0,5-2,-6 1,0 0,0-1,0 0,0 0,0 0,-1-1,1 0,-1 0,0 0,0-1,0 1,0-1,0-1,-1 1,0-1,0 1,0-1,-1 0,1-1,-1 1,-1 0,1-1,-1 0,0 0,0 1,0-1,-1 0,0-1,0 1,0 0,-1 0,0 0,-1 0,1-1,-1 1,0 0,0 0,-1 0,0 0,0 1,0-1,-1 0,0 1,0-1,0 1,-1 0,0 0,0 1,0-1,0 1,-2-1,2 1,-2 0,1 1,0-1,-1 1,1 0,-1 1,0-1,0 1,0 0,0 1,0-1,0 1,-1 0,1 1,0 0,-1 0,1 0,0 1,0-1,-1 2,1-1,0 1,0 0,0 0,0 0,1 1,-1 0,1 0,-1 1,1-1,0 1,0 0,1 1,-1-1,1 1,0 0,0 0,1 0,-1 0,1 1,0-1,0 3,1-2,0 0,0 0,1 0,0-1,0 1,0 0,1 1,0-1,0 0,1 0,-1 0,1 0,1 0,-1-1,1 1,0 0,0-1,1 1,-1-1,1 1,1-1,-1 0,1 0,0-1,0 1,0-1,0 0,1 0,0 0,0-1,0 1,5 1,-8-5,1 0,0 0,-1 0,1 0,-1-1,1 1,-1-1,1 0,-1 1,0-1,1 0,-1-1,0 1,1 0,-1-1,0 1,0-1,0 0,-1 1,1-1,0 0,-1 0,1-1,8-10</inkml:trace>
  <inkml:trace contextRef="#ctx0" brushRef="#br0" timeOffset="38168.286">14986 706,'-17'39,"2"41,3 1,4 0,2 30,8 319,-2-407</inkml:trace>
  <inkml:trace contextRef="#ctx0" brushRef="#br0" timeOffset="38497.945">14732 903,'21'-33,"1"1,2 1,0 2,3 0,0 1,1 2,2 1,1 1,0 2,2 1,21-10,-34 23,-1 0,1 0,1 2,-1 1,1 0,0 2,0 0,1 1,-1 2,0 0,1 1,-1 1,7 2,-21-2,1 0,-1 0,0 1,0 0,0 0,0 1,-1 0,1 0,-1 0,0 1,-1 0,1 0,-1 1,0-1,0 1,0 0,-1 1,0-1,0 1,-1-1,0 1,0 0,0 1,-1-1,0 0,-1 1,0-1,0 1,0-1,-1 1,0 0,0-1,-1 1,0-1,-1 1,1-1,-2 2,-11 20,-1 0,-2-2,-1 1,-1-2,-1-1,-1 0,-2-1,0-2,-1 0,-1-2,-1 0,-1-2,-1-1,-26 12,-173 75,198-93</inkml:trace>
  <inkml:trace contextRef="#ctx0" brushRef="#br0" timeOffset="39462.016">15466 1326,'35'-11,"-1"-2,-1-2,0-1,-1-1,-1-2,0-1,-2-2,0-1,-2-1,17-19,-41 41,0 0,-1 0,1 0,0-1,-1 1,0-1,0 0,0 1,0-1,0 0,0 0,-1 0,1-1,-1 1,0 0,0 0,0-1,-1 1,1-1,-1 1,0-1,0 1,0 0,0-1,0 1,-1-1,0 1,1 0,-1-1,-1 1,1 0,0 0,-1-1,1 1,-1 1,0-1,0 0,0 0,-1 1,1-1,-1 1,1-1,-1 1,0 0,0 0,0 1,0-1,-2-1,-7 4,0 0,0 1,0 0,0 1,0 0,1 1,-1 0,1 1,0 0,0 1,1 0,0 0,0 2,0-1,1 1,0 0,1 1,-1 0,2 0,-1 1,-4 8,-60 105,71-119,-1 0,1 0,0-1,0 1,0 0,0 0,1 0,-1 0,1 0,0 0,1 0,-1 0,0 0,1 0,0 0,0 0,0 0,1-1,-1 1,1 0,0-1,0 1,0-1,0 0,1 0,0 0,-1 0,1 0,0 0,0-1,0 1,1-1,0 1,10 4,0-1,1 0,-1 0,1-2,1 0,-1-1,0 0,1-1,-1-1,1 0,0-2,-1 1,1-2,-1 0,1-1,-1 0,0-2,0 1,8-5,16-8,0-1,-2-2,0-1,-1-2,-1-2,19-18,-35 28,0 0,0 0,-2-2,0 0,-1-2,-1 1,-1-2,0 0,-2 0,0-1,-1-1,-2 0,0-1,-1 1,-1-2,-1 1,-2-1,0 1,-1-1,-2 0,0-4,-1 26,0 0,0 0,-1 0,1 0,0-1,-1 1,0 0,1 0,-1 0,0 0,0 0,0 0,0 0,-1 0,1 1,0-1,-1 0,1 1,-1-1,0 1,1 0,-1-1,0 1,0 0,0 0,0 0,0 0,0 0,0 1,0-1,0 1,0-1,-1 1,1 0,0 0,0 0,0 0,-1 0,1 0,0 0,0 1,0-1,0 1,0 0,-2 0,-88 53,44 23,47-75,1 1,0-1,-1 1,1 0,0-1,0 1,0 0,0-1,1 1,-1 0,1-1,0 1,0-1,0 1,0-1,0 1,0-1,0 0,1 1,0-1,-1 0,1 0,0 0,0 0,0-1,0 1,0 0,0-1,0 0,1 1,-1-1,1 0,15 7,1 0,0-2,0 0,0-1,1-1,-1-1,1 0,0-2,18 0,10 1,-44-2,0-1,0 1,0 0,1 0,-1 0,0 1,0-1,0 1,-1 0,1 0,0 0,0 1,0-1,-1 1,1 0,-1 0,1 0,-1 1,0-1,0 1,0 0,0-1,0 1,-1 1,1-1,-1 0,0 1,0-1,0 1,-1-1,1 1,-1 0,0 0,0 0,0 0,0 2,-3 6,-1 0,0 0,-1-1,0 1,-1-1,0 0,-1-1,0 1,-1-1,-5 6,-14 26,12-17</inkml:trace>
  <inkml:trace contextRef="#ctx0" brushRef="#br0" timeOffset="39769.403">17160 649,'-27'10,"0"0,0 2,1 1,1 1,0 1,1 2,1 0,0 1,2 1,-15 17,31-32,1 1,0-1,0 1,0 0,1 0,0 0,0 0,0 0,0 1,1-1,0 1,0 0,1 0,-1 0,1 0,1 0,-1 0,1 0,0 0,0 0,1 0,0 0,0 0,0 0,0 0,1-1,0 1,1 0,-1-1,1 0,0 1,0-1,1 0,0-1,0 1,0 0,3 2,4-1,0 0,1 0,-1-2,1 1,0-1,0-1,0 0,1-1,-1 0,1-1,0 0,-1-1,1 0,-1-1,8-2,2 2,-6 0,0-1,1 0,-1-2,0 0,-1 0,1-1,-1-1,0-1,0 0,-1-1,8-6,-4 3</inkml:trace>
  <inkml:trace contextRef="#ctx0" brushRef="#br0" timeOffset="40498.66">17611 565,'-3'1,"0"1,0 0,0 0,1 0,-1 0,1 0,-1 1,1-1,0 1,-1 0,1 0,1-1,-1 1,0 0,1 1,-1-1,1 0,0 0,0 0,0 2,-3 12,-1 1,2 0,1 1,0-1,1 0,1 1,0-1,2 6,0-19,0 0,0 0,0 0,0 0,1 0,0-1,0 1,0-1,0 0,1 0,0 0,0 0,0 0,0-1,0 0,1 0,-1 0,1 0,0-1,0 0,0 0,0 0,1 0,-1-1,0 0,0 0,1-1,-1 1,1-1,-1 0,1-1,-1 1,0-1,1 0,-1 0,0-1,0 0,0 0,0 0,0 0,4-3,8-8,0 1,-1-2,0 0,-2-1,1 0,-2-2,0 1,-1-1,-1-1,0 0,3-11,29-42,131-175,-174 247,0-1,0 1,0-1,0 1,1-1,-1 1,0-1,0 1,1-1,-1 1,0-1,1 0,-1 1,1-1,-1 0,0 1,1-1,-1 0,1 1,-1-1,1 0,-1 0,1 0,-1 1,1-1,-1 0,1 0,-1 0,1 0,-1 0,1 0,-1 0,1 0,-1 0,1 0,-1 0,1 0,-1-1,1 1,-1 0,1 0,-1 0,1-1,-1 1,1 0,-1-1,0 1,1 0,-1-1,0 1,1 0,-1-1,0 1,1-1,-1 1,0-1,0 1,1-1,-1 1,0-1,0 1,0-1,0 1,0-1,0 1,0-1,0 1,-1 42,-3-4,1 0,3 1,1 0,2-1,1 0,2 0,9 31,45 98,-41-124,-2 2,-3 0,-1 0,-2 1,-2 7,-5-26,-2-1,-1 1,-1 0,-2-1,0 1,-2 3,2-22,0 1,0-1,-1 0,0 0,0 0,-1 0,0 0,0 0,-1-1,0 0,0 0,-1 0,1-1,-2 0,1 0,-1 0,0-1,0 0,0 0,-5 1,5-1,0 0,-1-1,0 0,0 0,0-1,-1 0,1 0,-1-1,1 0,-1 0,0-1,0 0,0-1,0 0,1 0,-1-1,0 0,0-1,0 0,1 0,-1-1,1 0,0-1,0 1,0-1,0-1,1 0,0 0,-5-4,9 5,0 1,1-1,-1 0,1 0,0 0,1 0,-1 0,1 0,-1 0,1 0,0-1,1 1,-1 0,1-1,0 1,0-1,0 1,0 0,1-1,0 1,0 0,0-1,1 1,-1 0,1 0,0 0,0 0,0 0,2-1,87-101,20 9,3 4,4 6,4 5,3 6,22-5,-94 55</inkml:trace>
  <inkml:trace contextRef="#ctx0" brushRef="#br0" timeOffset="62419.378">15325 2964,'17'56,"-10"-12,-2 0,-2 1,-2 0,-4 31,1 10,2 987,28-876,-26 56,24-110,-13-58,-9-71,-1-1,-1 2,0-1,-1 0,0 0,-1 0,-1 1,0-1,-1 0,-1 2,-10 29,2 0,2 0,2 1,0 38,-22 142,25-92,-2-121,0-7</inkml:trace>
  <inkml:trace contextRef="#ctx0" brushRef="#br0" timeOffset="64009.744">9850 3161,'0'0,"-1"-1,1 1,-1 0,1-1,-1 1,1 0,-1-1,1 1,-1 0,1 0,-1-1,1 1,-1 0,1 0,-1 0,1 0,-1 0,0 0,1 0,-1 0,1 0,-1 0,1 0,-1 0,0 0,1 1,-1-1,1 0,-1 0,1 1,-1-1,1 0,-1 1,1-1,-1 0,1 1,0-1,-1 1,1-1,0 0,-1 1,1-1,0 1,-1-1,1 1,0-1,0 1,0 0,0-1,-1 1,1-1,0 1,0-1,0 1,0 0,0-1,0 1,0-1,1 1,-7 40,6-40,-2 48,3 1,2-1,2 0,5 16,2 243,15-112,-27 425,-22-513,19-105,0-6</inkml:trace>
  <inkml:trace contextRef="#ctx0" brushRef="#br0" timeOffset="83346.384">0 3866,'491'-54,"-276"31,219-12,100 6,315-39,-24-4,-380 44,-79 0,130-3,466 32,-661-27,-35-3,100-1,-14 3,804 27,200 0,-776 27,866-26,-654 0,-177 26,1588-27,-511 0,-702-28,877 28,-1764 0</inkml:trace>
  <inkml:trace contextRef="#ctx0" brushRef="#br0" timeOffset="96212.157">3133 3810,'0'-34,"0"27,0 23,-26 122,-4 5,18 26,3-111,3 1,2 0,3 1,3 14,-1 11,27 85,-44-19,4 17,11-65,-25 40,25 336,-16-355,4 4,13-104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4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53,'-22'85,"20"-80,-28 90,4 0,5 2,3 0,5 1,1 45,12-123,0 0,2 0,0 0,1 0,1 0,1-1,1 3,-4-17,0 0,0 0,0 0,0 0,1-1,0 1,0-1,0 0,1 0,-1 0,1 0,0-1,0 1,0-1,1 0,-1 0,1-1,0 1,-1-1,1 0,0 0,0-1,1 1,-1-1,0 0,0 0,1-1,-1 0,3 0,9-4,1-1,-1 0,-1-1,1-1,-1-1,0 0,-1-1,0-1,0 0,-1-1,-1-1,0 0,0-1,-1 0,-1-1,0 0,-1 0,0-2,3-7,9-14,-2-1,-1-1,-2-1,-2 0,8-33,-14 43,6 10,-8 144,-7-123,3 38,2 0,2 0,1 0,2-1,1 0,2-1,2 0,3 2,-14-32,0 1,1 0,0-1,0 0,1 0,0-1,0 0,1 0,-1 0,1-1,1 1,-1-2,1 1,-1-1,1 0,1-1,-1 0,0 0,1-1,-1 0,1 0,0-1,0 0,-1-1,1 0,0 0,0-1,0 0,-1-1,1 1,0-2,2 0,15-14,-1 0,0-2,-2-1,0-1,-1-1,-1 0,-1-2,-1 0,-1-2,-1 0,-2 0,0-2,-2 0,-1 0,7-27,1 8,-2 0,-1-1,-3 0,-3-1,-1-1,-2 0,-3 0,-2-1,-2-19,-1 68,1 0,-1-1,-1 1,1 0,0-1,0 1,-1 0,1 0,-1-1,0 1,0 0,0 0,0 0,0 0,0 0,-1 0,1 0,0 0,-1 1,0-1,-1-1,-3 9</inkml:trace>
  <inkml:trace contextRef="#ctx0" brushRef="#br0" timeOffset="3856.713">1472 928,'42'-11,"-1"-3,0-2,-1-1,-1-2,24-16,-59 33,1 0,0 0,-1-1,0 0,0 0,1 0,-2-1,1 1,0-1,-1 0,1 0,-1 0,0 0,-1 0,1-1,-1 0,0 1,0-1,0 0,-1 0,1 0,-1 0,-1 0,1 0,-1 0,1-1,-2 1,1 0,0 0,-1 0,0 0,0 0,-1 0,1 0,-1 0,0 0,-2-2,-2 3,0-1,0 1,-1 0,1 0,-1 1,0 0,0 0,-1 1,1 0,0 0,-1 1,1 0,-1 0,0 0,1 1,-1 0,1 1,-1 0,0 0,1 1,0 0,-1 0,1 0,-5 3,2 1,0 0,0 1,1 0,0 0,0 1,0 0,1 1,0 0,1 0,0 1,1-1,0 2,0-1,1 1,0-1,1 2,0-1,1 0,0 1,1-1,-1 12,3-16,0 0,0 0,0 0,1 0,0 0,0 0,1 0,0-1,0 1,1 0,0-1,0 0,0 0,1 0,0 0,0 0,0-1,1 1,0-1,0 0,0-1,0 1,1-1,0 0,0-1,0 1,0-1,1 0,-1-1,1 0,0 0,-1 0,1-1,0 1,0-2,0 1,0-1,2 0,11 1,0 0,0-1,0-1,0-1,-1 0,1-2,-1 0,1-1,12-6,18-10,-27 13</inkml:trace>
  <inkml:trace contextRef="#ctx0" brushRef="#br0" timeOffset="4337.081">2375 618,'-51'35,"0"2,3 2,1 3,2 1,-4 10,-20 48,68-98,0-1,0 1,0 0,1-1,-1 1,0 0,1 0,0 0,0 0,0-1,0 1,0 0,0 0,1 0,-1 0,1-1,0 1,0 0,0-1,0 1,1-1,-1 1,1-1,-1 1,1-1,0 0,0 0,0 0,0 0,0 0,0 0,1-1,-1 1,1-1,-1 1,1-1,-1 0,1 0,0 0,0 0,12 1,0-1,0 0,1-1,-1 0,0-1,0-1,0 0,0-2,0 1,-1-2,1 0,-1 0,0-2,-1 0,0 0,0-1,0-1,-1 0,0 0,2-4,-3 5,28-22,-2-2,-1-1,-2-2,-2-2,-1-1,-1-1,-3-1,-1-2,-2-1,8-22,-19 39,0 1,-2-2,-1 1,-2-1,0-1,-2 0,-1 0,-1 0,-1 0,-2 0,-1-1,-2-12,2 34,-1 0,0 0,0 0,-1 0,0 0,0 0,-1 0,0 1,0-1,0 1,-1 0,0 0,0 0,-1 0,1 1,-1 0,-1 0,1 0,0 1,-1-1,0 1,0 1,-1-1,1 1,-1 0,1 0,-1 1,0 0,0 0,0 1,0 0,0 0,0 0,0 1,-1 0,1 1,0 0,0 0,0 0,0 1,0 0,0 0,1 1,-1-1,1 2,-1-1,0 1,-11 14,1 0,0 1,2 0,0 1,1 1,1 0,2 1,0 0,1 1,1 1,1-1,1 1,1 0,1 1,1-1,1 12,1-16,1 1,1 0,1 0,1 0,0 0,2 0,1-1,0 1,1-1,2 0,0-1,0 0,2 0,1-1,0 0,1-1,1-1,12 13,-13-15,1-1,0 0,1-1,1 0,-1-2,2 0,-1 0,2-1,-1-1,1-1,0 0,2-1,6 0</inkml:trace>
  <inkml:trace contextRef="#ctx0" brushRef="#br0" timeOffset="4800.014">2826 900,'180'-328,"-148"266,-32 62,0 1,0-1,0 0,0 1,0-1,0 0,0 1,1-1,-1 0,0 1,0-1,0 0,0 1,0-1,1 0,-1 1,0-1,0 0,1 0,-1 1,0-1,0 0,1 0,-1 1,0-1,1 0,-1 0,0 0,0 1,1-1,-1 0,1 0,-1 0,0 0,1 0,-1 0,0 0,1 0,-1 0,0 0,1 0,-1 0,0 0,1 0,-1 0,1 0,-1-1,0 1,1 0,-1 0,0 0,0 0,1-1,-1 1,0 0,1 0,-1-1,0 1,0 0,0-1,1 1,-1 0,0 0,0-1,0 1,1-1,1 35,-2-32,-2 45,0-37,1-1,0 0,0 1,1-1,0 1,1-1,0 0,0 1,1-1,0 0,1 0,0 0,0 0,1 0,0-1,0 0,1 1,1-2,-1 1,1-1,5 6,-5-9,0 0,0 0,1-1,-1 1,1-2,0 1,0-1,-1 0,2 0,-1-1,0 0,0 0,0 0,0-1,1-1,-1 1,0-1,0 0,0-1,0 1,0-1,0-1,0 1,-1-1,1-1,-1 1,6-5,4-4,0-1,0-1,-1-1,-1 0,-1-1,0 0,-1-1,-1 0,0-1,-2 0,0-1,0 0,-2-1,-1 1,0-1,0-7,-3-24,-8 33</inkml:trace>
  <inkml:trace contextRef="#ctx0" brushRef="#br0" timeOffset="5153.795">3617 787,'33'-15,"0"0,-1-2,-1-2,-1-1,-1-1,0-1,12-14,15-49,-55 83,0-1,-1 0,1 1,0-1,-1 1,0-1,0 0,1 1,-2-1,1 0,0 1,0-1,-1 1,0-1,1 0,-1 1,0-1,0 1,0 0,-1-1,1 1,0 0,-1 0,0 0,1 0,-1 0,0 0,0 0,0 0,0 1,-1-1,1 1,0 0,-1 0,1-1,-1 1,-5-2,0 1,-1 0,1 0,0 1,-1 0,1 0,0 1,-1 0,1 1,-1 0,1 0,0 0,0 1,-1 1,1-1,1 1,-1 1,0-1,1 1,0 1,-4 2,-4 3,0 1,1 0,0 1,1 1,0 0,1 1,0 0,1 1,-4 7,10-14,-1 0,1 0,1 0,-1 1,1-1,1 1,0 0,0 0,1 0,0 1,0-1,1 1,0-1,1 1,0-1,0 1,1-1,1 0,-1 1,2-1,-1 0,1 0,0 0,1 0,0-1,1 1,1 1,0-2,1-1,0 0,0 0,0-1,1 0,0 0,0-1,1 0,-1 0,1-1,0 0,0-1,1 0,-1 0,2-1,13 4</inkml:trace>
  <inkml:trace contextRef="#ctx0" brushRef="#br0" timeOffset="5468.96">4378 335,'-37'25,"0"1,1 2,2 1,1 2,2 1,-18 24,46-54,0 0,0 1,0 0,1-1,-1 1,1 0,0 0,0 0,0 1,0-1,0 1,1-1,-1 1,1-1,0 1,0 0,1-1,-1 1,1 0,-1 0,1 0,0-1,1 1,-1 0,1 0,0-1,0 1,0 0,0-1,0 1,1-1,0 1,-1-1,1 0,1 1,-1-1,0 0,152 62,-145-61,-5-3,1 0,-1 0,0 0,0 1,-1-1,1 1,0 0,0 0,-1 0,1 1,-1-1,0 1,0 0,0 0,0 0,0 0,-1 0,1 1,-1-1,0 1,0 0,0-1,-1 1,1 0,-1 0,0 0,0 0,0 1,-1-1,1 0,-1 0,0 0,0 1,-1-1,1 1,-6 4,1 0,-1 0,-1 0,0-1,0 0,-1 0,0-1,0 0,0 0,-1-1,0 0,0 0,-1-1,0 0,0-1,0 0,-14 6,-1 0,0-1,0-2,-1-1,0 0,-1-2,-25 1,27-5</inkml:trace>
  <inkml:trace contextRef="#ctx0" brushRef="#br0" timeOffset="6220.442">4858 618,'-23'16,"0"1,1 1,0 2,2 0,0 1,2 0,0 2,1 0,1 1,-9 21,23-42,0 0,0 0,0 1,0-1,1 0,-1 1,1-1,0 1,0 0,0-1,1 1,-1 0,1 0,0-1,0 1,0 0,1 0,-1-1,1 1,0 0,0-1,0 1,1-1,-1 1,1-1,0 0,0 1,0-1,0 0,0 0,1 0,-1-1,1 1,0-1,0 1,0-1,0 0,0 0,1 0,-1-1,0 1,1-1,0 1,10 0,0 0,0 0,1-1,-1-1,0 0,1-1,-1-1,0 0,0-1,0-1,0 0,-1 0,1-2,-1 0,0 0,10-8,9-3,-1-2,0-2,-2-1,-1-1,0-1,-2-1,-1-2,-1 0,-1-2,-2 0,0-2,-3 0,0-1,-2-1,-1-2,-7 13,-1-1,-1 1,0-1,-2 0,-1 0,-1-1,-1 1,-1-1,-1 1,0 0,-5-19,4 35,1-1,-1 1,0 0,0 0,0 0,-1 0,-1 0,1 1,-1 0,0-1,0 1,-1 0,0 1,0-1,0 1,-1 0,1 0,-1 1,0 0,-1 0,1 0,-1 1,0 0,0 0,0 0,0 1,0 0,0 1,0 0,-1 0,1 0,-1 1,1 0,-1 0,1 1,0 0,-1 1,-2 0,-7 7,1 1,0 0,0 1,1 1,1 1,0 0,0 0,1 1,1 1,1 1,0-1,1 2,0-1,2 1,0 1,0-1,2 2,0-1,2 0,0 1,1 0,0 0,2 0,0 0,1 3,-2-4,1-1,1 1,0-1,1 1,1-1,1 1,0-1,1 0,1 0,1 0,0-1,1 0,1 0,0 0,1-1,1-1,0 0,8 8,-8-11,2 0,-1-1,1-1,1 0,0 0,0-1,0-1,1 0,0-1,1 0,-1-1,1-1,0-1,0 0,0 0,1-2,1 0,20 0,-4-2</inkml:trace>
  <inkml:trace contextRef="#ctx0" brushRef="#br0" timeOffset="7434.662">5705 533,'-32'17,"0"1,0 1,2 3,1 0,0 1,2 2,1 1,-1 3,23-26,1 0,0 0,0 0,0 1,0-1,1 1,-1-1,1 1,0 0,0 0,0 0,0 0,1 0,0 1,0-1,0 0,0 1,1-1,-1 0,1 1,0-1,1 1,-1-1,1 0,0 1,0-1,0 0,1 0,-1 1,1-1,0 0,0-1,0 1,1 0,-1-1,1 1,0-1,0 0,0 0,2 1,1 0,0 0,0 0,0-1,1 0,-1-1,1 1,-1-1,1 0,0-1,0 0,0 0,0 0,0-1,0 0,0 0,0-1,0 0,0 0,0-1,0 0,-1 0,1 0,-1-1,1 0,-1-1,13-5,-2-1,0-1,0-1,-1-1,-1 0,0-1,0 0,1-4,89-99,-104 116,-1 0,0 0,0 0,0 1,0-1,1 0,-1 0,0 0,1 1,-1-1,0 0,1 0,-1 1,1-1,0 0,-1 1,1-1,-1 0,1 1,0-1,-1 1,1-1,0 1,0 0,0-1,-1 1,1 0,0-1,0 1,0 0,0 0,-1 0,1 0,0 0,0 0,0 0,0 0,0 0,-1 0,1 0,0 0,0 1,0-1,0 0,-1 1,1-1,0 1,0-1,-1 1,1-1,0 1,-1-1,1 1,0 0,-1-1,1 1,-1 0,1-1,-1 1,0 0,1 0,-1-1,0 1,1 0,-1 0,0 0,0 0,0 0,0-1,0 2,-10 137,10-134,1-1,-1 1,1 0,-1-1,2 1,-1-1,0 1,1-1,0 0,0 1,0-1,0 0,1 0,0 0,-1-1,1 1,1-1,-1 1,0-1,1 0,0-1,0 1,0 0,0-1,0 0,0 0,1 0,-1-1,0 1,1-1,0 0,-1 0,1-1,0 1,-1-1,1 0,0-1,-1 1,1-1,-1 1,1-2,0 1,-1 0,0-1,1 0,-1 0,0 0,0 0,3-3,6-8,-1-1,-1 0,-1-1,0 0,0 0,-2-1,0-1,-1 1,2-7,8-17,46-124,-63 163,0 0,0 1,0-1,0 1,0-1,1 0,-1 1,0-1,0 1,1-1,-1 0,0 1,1-1,-1 1,1-1,-1 1,1 0,-1-1,1 1,-1-1,1 1,-1 0,1-1,-1 1,1 0,0 0,-1 0,1-1,-1 1,1 0,0 0,-1 0,1 0,0 0,-1 0,1 0,0 0,-1 0,1 0,0 1,-1-1,1 0,-1 0,1 0,0 1,-1-1,1 0,-1 1,1-1,-1 1,1-1,-1 1,1-1,-1 1,0-1,1 1,-1-1,0 1,1-1,-1 1,0-1,0 1,11 41,-41 112,29-149,-1 0,0 0,1 0,0 0,1 1,-1-1,1 0,0 1,0-1,1 0,-1 1,1-1,0 0,1 0,-1 0,1 0,0 0,0 0,1 0,-1 0,1-1,0 1,1-1,-1 0,1 0,-1 0,1-1,0 1,1-1,-1 0,0 0,1 0,0-1,0 0,0 0,0 0,0 0,0-1,0 0,0 0,2 0,8-5,-1-1,0 0,-1-1,1-1,-1 0,0-1,-1 0,0-1,0-1,-1 0,0 0,-1-1,0 0,0-1,1-3,144-241,-103 161,-60 157,-2-12,3-1,1 1,3 0,3 1,1-1,2 0,3 0,10 40,-2-10,-4 2,-4-1,-3 1,-6 59,3-132,0 0,-1 0,1 0,-2-1,1 1,-2 0,1-1,-1 0,0 1,0-1,-1 0,-1 0,1-1,-1 1,0-1,-1 0,0-1,0 1,0-1,-1 0,0-1,0 1,0-1,-1-1,1 0,-1 0,0 0,-1-1,1 0,0 0,-1-1,0 0,1-1,-1 0,-3 0,8-1,1-1,0 1,-1-1,1 0,0 0,0 0,-1 0,1 0,0-1,0 1,0-1,1 0,-1 0,0 0,1 0,-1 0,1-1,0 1,0-1,0 1,0-1,0 0,0 0,1 0,-1 0,1 0,0 0,0-1,0 1,0 0,1 0,0-1,-1 1,1 0,0-1,1-1,17-123,-4 87,3 1,1 1,2 0,2 2,1 0,27-30,-21 27,1 2,3 1,1 1,1 2,2 1,1 2,41-24,8 20,-64 31</inkml:trace>
  <inkml:trace contextRef="#ctx0" brushRef="#br0" timeOffset="8455.536">258 1295,'141'-22,"1"6,25 6,7-2,686-41,196-22,-43 63,-653 14,453 27,-42-47,-104-22,-165-10,-220 44,-153 33,-119-25</inkml:trace>
  <inkml:trace contextRef="#ctx0" brushRef="#br0" timeOffset="8888.151">7624 364,'-5'5,"-6"1,-1 5,5 0,5-2</inkml:trace>
  <inkml:trace contextRef="#ctx0" brushRef="#br0" timeOffset="9171.046">7709 646,'0'14,"-5"5,-1 4,-5 3,-5-3,0-6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1,'1'2,"0"0,1-1,-1 1,0-1,1 1,-1-1,1 1,-1-1,1 0,0 0,-1 0,1 0,0 0,0 0,0 0,0-1,0 1,0-1,0 1,0-1,0 0,0 0,0 0,0 0,0 0,0 0,0 0,0-1,0 1,1-1,243-21,857 23,-869 29,-210-30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614 145,'-45'27,"-251"286,104-87,123-147,58-64</inkml:trace>
  <inkml:trace contextRef="#ctx0" brushRef="#br0" timeOffset="486.602">105 32,'1'34,"148"244,-22-24,3-38,-122-200</inkml:trace>
  <inkml:trace contextRef="#ctx0" brushRef="#br0" timeOffset="1868.682">783 512,'7'10,"-1"1,0-1,0 1,-1 1,0-1,-1 1,0-1,-1 1,-1 0,0 1,0-1,-1 0,-1 0,0 1,0-1,-1 0,-1 1,0-1,-1 0,0 0,-1-1,0 1,-2 2,-24 150,30-164</inkml:trace>
  <inkml:trace contextRef="#ctx0" brushRef="#br0" timeOffset="2385.271">755 541,'22'-7,"1"1,0 1,0 0,0 2,0 1,1 1,10 1,-32 0,0 0,1 0,-1 0,0 0,1 0,-1 1,0-1,0 1,1-1,-1 1,0 0,0 0,0 0,0 0,0 0,0 0,0 1,0-1,0 1,-1-1,1 1,-1 0,1-1,-1 1,0 0,1 0,-1 0,0 0,0 0,0 1,-1-1,1 0,0 0,-1 1,0-1,1 0,-1 0,0 1,0-1,0 0,-1 1,1 0,-34 94,23-78,9-16,0-1,0 1,0-1,0 1,1 0,-1 0,1 0,-1 0,1 0,0 0,0 0,0 1,1-1,-1 0,1 0,0 1,0-1,0 0,0 1,0-1,1 0,0 0,-1 1,1-1,0 0,1 0,-1 0,0 0,1 0,0 0,0-1,0 1,144 99,-144-100,-1 1,1 0,-1 0,0 0,0 0,0 0,0 0,0 0,-1 0,1 0,-1 0,0 0,0 1,0-1,0 0,-1 0,1 0,-1 0,0 0,0 0,0 0,0 0,0 0,-1 0,1 0,-1-1,0 1,0-1,0 1,0-1,0 0,0 1,-1-1,1-1,-2 2,-98 59,-41-21,91-39,34-6</inkml:trace>
  <inkml:trace contextRef="#ctx0" brushRef="#br0" timeOffset="2730.43">1573 541,'-34'80,"-73"66,-61 30,-22 44,174-205</inkml:trace>
  <inkml:trace contextRef="#ctx0" brushRef="#br0" timeOffset="3514.475">1856 597,'-369'429,"346"-400,-2-1,-1-2,-1-1,-1 0,-7 2,26-26,19-17,20-22,190-206,-192 212,1 1,1 2,2 1,1 1,1 2,34-19,-55 35,-13 8,1-1,1 1,-1-1,0 1,0-1,0 1,1 0,-1 0,1 0,-1 0,1 0,-1 0,1 0,0 0,-1 0,1 1,0-1,0 1,-1-1,1 1,0 0,0-1,0 1,0 0,-1 0,1 1,0-1,0 0,0 1,-1-1,1 1,0-1,0 1,-1 0,1 0,0-1,-1 1,1 0,-1 1,1-1,-1 0,0 0,0 1,1-1,4 122,-5-24,59 74,-59-172,0 1,1-1,-1 1,0-1,-1 1,1-1,0 1,0 0,-1-1,1 1,-1 0,1 0,-1-1,0 1,1 0,-1 0,0 0,0-1,-1 1,1 0,0 0,-1 0,1-1,-1 1,1 0,-1 0,0-1,1 1,-1-1,0 1,0-1,0 1,-1-1,1 1,0-1,0 0,-1 0,1 0,-1 0,1 0,-1 0,0 0,1 0,-1 0,0-1,1 1,-1-1,0 1,0-1,-12-3,0-1,1-1,0 0,0-1,0 0,0-1,1-1,0 0,1 0,-6-5,-21-15,-99-75,119 85</inkml:trace>
  <inkml:trace contextRef="#ctx0" brushRef="#br0" timeOffset="6266.843">1940 371,'1668'0,"-1472"-28,-65 16,104-6,-234 19,0-1,0 0,0 1,0-1,1 0,-1 0,0 0,0 0,0 0,1 0,-1 0,0 0,0 0,0-1,0 1,0 0,1-1,-1 1,0-1,0 1,0-1,0 0,0 1,0-1,-1 0,1 0,0 0,0 0,0 0,-1 0,1 1,0-2,-1 1,1 0,-1 0,1 0,-1 0,0 0,1 0,-1 0,0-1,0 1,0 0,0 0,0 0,0 0,0-1,0 1,-1 0,1 0,0 0,-1 0,1 0,-1-1,1 1,-1 0,1 0,-1 0,0 0,1 0,-1 1,0-1,0 0,0 0,-144-175,85 94,60 82,0-1,0 1,0 0,0-1,-1 1,1-1,0 1,0 0,0-1,-1 1,1-1,0 1,-1 0,1-1,0 1,-1 0,1-1,0 1,-1 0,1 0,0 0,-1-1,1 1,-1 0,1 0,-1 0,1 0,0 0,-1-1,1 1,-1 0,1 0,-1 0,1 0,-1 0,1 1,0-1,-1 0,1 0,-1 0,1 0,-1 0,1 1,0-1,-1 0,1 0,-1 1,1-1,0 0,-1 0,1 1,0-1,0 0,-1 1,1-1,0 1,0-1,-1 0,1 1,0-1,0 1,0-1,0 1,0-1,0 0,-1 1,1-1,0 1,-2 37,2-33,3 88,-1-60,-1 0,-1 0,-2 1,-1-1,-1 0,-7 21,-62 103,73-157,0 0,1 0,-1 0,0 0,0 0,1 0,-1 0,0 0,1 0,-1 0,0 0,0 0,1 0,-1 0,0 0,1 1,-1-1,0 0,0 0,0 0,1 0,-1 0,0 1,0-1,1 0,-1 0,0 1,0-1,0 0,0 0,0 1,1-1,-1 0,0 0,0 1,0-1,0 0,0 0,0 1,0-1,0 0,0 1,0-1,0 0,0 0,0 1,0-1,0 0,0 1,0-1,0 0,-1 0,1 1,31-21,-24 15,181-110,-114 76,-58 31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09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461,'0'38,"0"23,0 5,0-4,0-7,-4-8,-3-8,1-10</inkml:trace>
  <inkml:trace contextRef="#ctx0" brushRef="#br0" timeOffset="348.506">2626 376,'37'-11,"0"2,1 2,1 1,-1 2,1 2,2 2,-38-1,0 1,-1 0,1 0,0 0,-1 0,1 0,-1 0,1 1,0-1,-1 1,1 0,-1 0,0 0,1 0,-1 0,0 0,1 1,-1-1,0 1,0-1,0 1,0 0,0 0,-1 0,1 0,-1 0,1 0,-1 1,0-1,0 0,0 1,0-1,0 1,0-1,-1 1,1-1,-1 1,0 0,1-1,-1 1,-1 0,1-1,0 1,-1-1,1 1,-1-1,0 3,-7 8,-1 0,-1 0,0 0,0-1,-1-1,0 0,-1 0,-1-1,0-1,0 0,-1-1,0 0,-9 3,16-6,0-2,0 1,-1-1,1 0,-1-1,0 1,0-2,0 1,0-1,0 0,0-1,-5 0,-6-4</inkml:trace>
  <inkml:trace contextRef="#ctx0" brushRef="#br0" timeOffset="849.035">3360 348,'-31'54,"-2"-2,-2-1,-2-1,-2-2,-2-2,-3-2,-178 139,208-164,5-1</inkml:trace>
  <inkml:trace contextRef="#ctx0" brushRef="#br0" timeOffset="1183.516">3332 602,'0'28,"0"20,0 7,0-3,0-4,-5-10,-2-8,1-3,1-2,2 0,-4-5,-1 0,2 0,1-2</inkml:trace>
  <inkml:trace contextRef="#ctx0" brushRef="#br0" timeOffset="1643.488">3332 574,'54'-10,"0"2,0 2,53 2,-105 4,-1-1,1 1,0 0,-1-1,1 1,-1 0,1 0,0 0,-1 0,1 0,0 0,-1 0,1 1,-1-1,1 0,-1 1,1 0,0-1,-1 1,0 0,1 0,-1-1,0 1,1 0,-1 1,0-1,0 0,0 0,0 0,0 1,0-1,0 0,0 1,0-1,-1 1,1-1,-1 1,1-1,-1 1,1 0,-1-1,0 1,0 0,0-1,0 1,0-1,0 1,0 0,-1-1,1 1,-1-1,1 1,-1 0,1-1,-2 2,-3 5,-1 1,1-1,-2 0,1 0,-1-1,-1 0,1 0,-1-1,0 0,-5 3,-57 57,68-65,1 1,0 0,0 0,0 0,0 0,0 0,0 0,0 0,1 0,-1 0,1 0,-1 0,1 1,0-1,0 0,0 0,0 0,0 0,1 1,-1-1,1 0,-1 0,1 0,0 0,0 0,0 0,0 0,0 0,0 0,0-1,1 1,-1 0,1-1,-1 1,1-1,0 1,1 0,79 37,-64-32,-14-7,-1 0,0 1,0 0,1 0,-1 0,0 0,0 0,0 0,0 1,0-1,0 1,0 0,0 0,-1 0,1 1,-1-1,1 0,-1 1,0 0,0-1,0 1,-1 0,1 0,-1 0,1 0,-1 0,0 1,0-1,0 0,-1 1,1-1,-1 0,0 1,0-1,0 0,0 1,-1-1,1 0,-1 1,0-1,0 0,0 0,0 1,0-1,-1 0,0 0,0 0,-8 5,0-1,0-1,-1 1,0-2,0 1,0-2,-1 0,0 0,0-1,0 0,0-1,0 0,-9-1,-66 3,62-4</inkml:trace>
  <inkml:trace contextRef="#ctx0" brushRef="#br0" timeOffset="-720.604">2372 65,'-38'34,"-66"83,28-46,-159 130,59-64,141-117,34-22</inkml:trace>
  <inkml:trace contextRef="#ctx0" brushRef="#br0" timeOffset="-272.527">1948 9,'1'-1,"0"0,-1 0,1 1,0-1,-1 1,1-1,0 1,0-1,0 1,0-1,-1 1,1-1,0 1,0 0,0 0,0 0,0-1,0 1,0 0,0 0,0 0,0 0,0 0,-1 1,1-1,0 0,0 0,0 1,0-1,0 0,0 1,0-1,-1 1,1-1,0 1,0-1,-1 1,1 0,0-1,-1 1,1 0,-1 0,1-1,-1 1,1 0,-1 0,1 0,-1 0,0 0,0 0,1 0,27 34,-1 1,-2 1,-1 2,-2 0,15 40,-19-41,63 193,-70-175,26 69,-29-113</inkml:trace>
  <inkml:trace contextRef="#ctx0" brushRef="#br0" timeOffset="2615.47">1 235,'1293'0,"-1169"17,-101-12</inkml:trace>
  <inkml:trace contextRef="#ctx0" brushRef="#br0" timeOffset="3979.57">3840 348,'876'0,"-706"-28,-13 26,-156 1,-1 1,1-1,-1 0,1 1,0-1,-1 0,0 0,1 1,-1-1,1 0,-1 0,0 0,0 1,1-1,-1 0,0 0,0 0,0 0,0 0,0 1,0-1,0 0,0 0,0 0,-1 0,1 1,0-1,0 0,-1 0,1 0,-1 1,1-1,0 0,-1 0,0 1,1-1,-1 0,1 1,-1-1,0 1,1-1,-1 1,0-1,0 1,1 0,-1-1,0 1,0 0,0-1,1 1,-1 0,0 0,0 0,0 0,0 0,0 0,0 0,-1-2,-26-18,0-3,1 0,1-1,1-2,-14-19,14 19,25 25,-1 1,1-1,0 1,-1-1,1 1,0-1,-1 1,1 0,-1-1,1 1,-1 0,1-1,-1 1,1 0,-1 0,1 0,-1-1,0 1,1 0,-1 0,1 0,-1 0,1 0,-1 0,0 0,1 0,-1 0,1 0,-1 0,1 0,-1 1,1-1,-1 0,0 0,1 1,-1-1,1 0,0 1,-1-1,1 0,-1 1,1-1,-1 1,1-1,0 0,-1 1,1-1,0 1,0-1,-1 1,1 0,0-1,0 1,0-1,-1 1,1-1,0 1,15 100,-10-70,-1 1,-1 0,-2-1,-1 1,-1 0,-2-1,-1 1,-2-1,-2 3,-19 47,28-80,0-1,1 1,-1 0,0-1,1 1,-1-1,0 1,1-1,-1 0,0 0,1 0,-1 1,0-1,1-1,-1 1,1 0,-1 0,0 0,1-1,-1 1,0-1,1 1,-1-1,0 1,0-1,1 0,-1 1,0-1,0 0,0 0,0 0,0 0,0 0,287-212,-266 200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2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0 678,'498'-24,"-274"18,179-20,233-3,-77 1,556 29,-737-31,-12 31,-248 22,-98-20</inkml:trace>
  <inkml:trace contextRef="#ctx0" brushRef="#br0" timeOffset="-6134.955">6067 57,'-28'56,"-114"115,-140 111,118-134,140-124,17-19</inkml:trace>
  <inkml:trace contextRef="#ctx0" brushRef="#br0" timeOffset="-5600.156">5532 1,'84'81,"-56"-57,-1 2,-1 0,-2 2,0 1,-2 1,3 8,83 212,14 38,-87-231,-28-50</inkml:trace>
  <inkml:trace contextRef="#ctx0" brushRef="#br0" timeOffset="-4280.166">6322 707,'0'5,"0"11,0 7,0 5,0 3,0 0,0 0,0 0,0-1,0-1,0 0,0-1,0 1,-5-6,-1-1,0-5</inkml:trace>
  <inkml:trace contextRef="#ctx0" brushRef="#br0" timeOffset="-3866.804">6266 707,'48'-28,"2"2,0 3,2 2,48-13,-98 32,1 1,-1-1,1 1,-1 0,1 0,0 0,-1 0,1 0,0 1,0-1,-1 1,1 0,0 0,0 0,0 0,-1 0,1 1,0-1,0 1,-1 0,1 0,0 0,-1 0,1 0,-1 0,1 1,-1 0,0-1,0 1,0 0,1 0,-2 0,1 0,0 0,0 0,-1 1,1-1,-1 1,0-1,0 1,0-1,0 1,0 0,0-1,0 2,-3 9,0-1,0 0,-1 0,0 0,-1-1,-1 1,0-1,0 0,-1 0,0-1,-1 1,0-2,-1 1,0-1,-1 0,0 0,0-1,0 0,-1-1,-1 0,-6 3,14-7,-1 0,-1 0,1-1,0 1,-1-1,1 0,-1 0,0-1,0 1,1-1,-1 0,0-1,0 1,0-1,0 0,0 0,0 0,0-1,0 1,0-1,0 0,0-1,1 1,-4-3,-5-6</inkml:trace>
  <inkml:trace contextRef="#ctx0" brushRef="#br0" timeOffset="-2928.225">7055 594,'-23'45,"-10"9,-3-2,-2-1,-3-2,-42 41,-138 114,192-161,25-36</inkml:trace>
  <inkml:trace contextRef="#ctx0" brushRef="#br0" timeOffset="-1568.837">7281 707,'-159'226,"-79"16,455-480,-1 41,-214 194,0 1,0 0,0 0,0 0,0 0,1 0,-1 0,1 1,-1-1,1 1,-1 0,1-1,0 1,0 0,0 1,0-1,0 0,0 1,0 0,0 0,0 0,0 0,0 0,0 0,0 1,0 0,-1-1,1 1,0 0,0 0,0 1,-1-1,1 0,-1 1,1 0,-1 0,1 0,-1 0,0 0,0 0,0 0,0 1,-1-1,1 1,0 1,48 149,-43-128,-1 0,-1 0,-1 0,-1 1,-1 0,-1-1,-3 26,1-22,1-25,1-2,0 0,-1-1,1 1,-1 0,1-1,-1 1,0 0,1 0,-1 0,0-1,0 1,-1 0,1 0,0-1,0 1,-1 0,1 0,-1-1,0 1,1 0,-1-1,0 1,0-1,0 1,0-1,0 1,0-1,0 0,-1 1,1-1,-1 0,1 0,0 0,-1 0,0 0,1 0,-1-1,0 1,1-1,-1 1,0-1,1 1,-1-1,0 0,0 0,0 0,-1 0,-212-121,72 34,128 77</inkml:trace>
  <inkml:trace contextRef="#ctx0" brushRef="#br0" timeOffset="1921.828">7874 453,'1498'0,"-1301"-28,29 16,-165 3,1 3,0 2,0 3,17 3,18 0,80-28,323 23,-20 3,-472 0,-1 0,1 0,-1 0,0-1,1 0,-1-1,0 1,0-1,0-1,0 0,0 1,-1-2,1 1,1-2,-8 2,0 0,0 1,0-1,0 0,-1 0,1 1,-1-1,1 0,-1 0,0 1,0-1,0 1,0-1,-1 1,1-1,-1 1,1 0,-1 0,0 0,0 0,0 0,0 0,0 0,-2 0,4 2,-157-139,80 82,75 57,0 1,1 0,-1 0,0 0,1 0,-1 0,0 0,1 0,-1 1,1-1,0 0,-1 1,1 0,0-1,0 1,0-1,0 1,0 0,1 0,-1 0,0-1,1 1,-1 0,1 0,0 0,-1 1,1-2,-26 129,25-124,-14 62,3 0,3 1,1 60,7-128,1-1,0 1,0 0,0 0,0 0,0-1,0 1,0 0,0 0,0 0,0 0,0-1,1 1,-1 0,0 0,0-1,1 1,-1 0,1 0,-1-1,1 1,-1 0,1-1,-1 1,1-1,-1 1,1-1,0 1,-1-1,1 1,0-1,0 1,-1-1,1 0,0 0,0 1,-1-1,1 0,0 0,0 0,0 0,0 0,-1 0,1 0,0 0,0 0,0 0,-1 0,1 0,0-1,0 1,0 0,-1-1,1 1,0-1,-1 1,1 0,0-1,-1 0,1 1,-1-1,1 1,0-1,-1 0,1 1,-1-1,0 0,1 1,-1-1,204-144,-164 126,1 2,1 1,0 2,1 2,27-2,-32 5,-6 1</inkml:trace>
  <inkml:trace contextRef="#ctx0" brushRef="#br0" timeOffset="3754.483">4261 510,'482'0,"-285"27,-173-26</inkml:trace>
  <inkml:trace contextRef="#ctx0" brushRef="#br0" timeOffset="5357.012">8044 453,'-341'0,"171"27,88-25,58-2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7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1,'-15'38,"-4"23,1 5,3-3,10-13,4-10,4-11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9:31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63 194,'1'-1,"-1"0,0 0,1 0,-1 0,1 0,0 0,-1 1,1-1,0 0,-1 0,1 1,0-1,0 1,-1-1,1 0,0 1,0 0,0-1,0 1,0-1,0 1,0 0,0 0,0-1,0 1,0 0,0 0,0 0,0 0,0 0,0 1,0-1,0 0,0 0,0 1,-1-1,1 0,0 1,0-1,0 1,0-1,0 1,-1-1,1 1,0 0,0-1,-1 1,1 0,0 0,-1 0,1-1,-1 1,1 0,-1 0,0 0,1 0,-1 0,0 0,1 0,-1 0,0 0,0 0,0 0,0 1,5 15,-1 0,-1 1,-1 0,0 0,-1 0,-1 0,0 0,-2 5,0 23,-16 224,-22-96,22-107,3 0,3 1,-2 53,14-121,0 3,-1-1,0 1,1 0,-1-1,1 1,0 0,-1-1,1 1,1 0,-1-1,0 1,1-1,-1 1,1 0,0-1,0 1,0-1,0 1,0-1,1 0,-1 1,1-1,-1 0,1 0,0 0,0 0,0-1,0 1,0 0,0-1,0 1,1-1,-1 0,2 1,6-4,-1-1,1 0,-1-1,0 0,0 0,0-1,-1 0,1-1,-1 0,0 0,-1-1,0 0,0 0,0 0,2-6,153-170,-162 182,0 0,1 1,-1-1,0 0,1 0,-1 1,1-1,-1 0,1 1,0-1,-1 0,1 1,-1-1,1 1,0-1,0 1,-1 0,1-1,0 1,0-1,0 1,-1 0,1 0,0 0,0-1,0 1,0 0,-1 0,1 0,0 0,0 0,0 1,0-1,0 0,-1 0,1 0,0 1,0-1,0 1,-1-1,1 0,0 1,-1-1,1 1,0-1,-1 1,1 0,0-1,-1 1,1 0,-1-1,1 1,-1 0,0 0,1-1,-1 1,0 0,1 0,-1 0,0 0,0-1,0 1,4 60,-4-55,-1-3,0 0,1 0,-1 0,1 0,-1 0,1 0,0 0,0 0,0 0,1 0,-1 0,1 0,0 0,0 0,0 0,0 0,0 0,0-1,1 1,0 0,-1-1,1 1,0-1,0 0,0 1,1-1,-1 0,0 0,1-1,-1 1,1 0,0-1,-1 0,1 0,0 1,0-2,0 1,0 0,0 0,0-1,0 0,0 0,0 0,0 0,0 0,1 0,7-6,0 1,-1-1,0-1,0 0,0 0,-1-1,0-1,-1 1,1-1,-2 0,1-1,-1 0,-1 0,0-1,-1 0,1 0,-2 0,2-5,4-19,0 1,-3-1,-1-1,-1 1,-2-1,-2 0,-1 0,-2 1,-1-1,-2 0,-2 1,-1 0,-1 1,-2-1,-1 2,-2 0,-2 0,0 2,-2 0,-2 1,-1 0,-1 2,-1 1,-1 0,-2 2,-23-18,41 35,-1 0,1 1,-2 0,1 0,-1 1,0 1,0-1,0 2,-1-1,1 1,-1 1,0 0,-1 1,1 0,0 0,-1 1,1 1,0 0,-8 1,15 1,0 0,0 1,0-1,1 1,-1 0,0 0,1 0,0 0,0 1,0-1,0 1,1 0,-1 0,1 0,0 0,0 0,0 0,1 1,-1-1,1 2,-5 18</inkml:trace>
  <inkml:trace contextRef="#ctx0" brushRef="#br0" timeOffset="345.148">910 842,'2'14,"0"-1,1 0,1 0,0 0,0 0,1 0,1-1,0 0,1 0,0-1,1 0,0 0,1-1,0 0,9 9,-15-17,0 0,1 0,-1-1,0 1,0-1,1 1,-1-1,1 0,-1 0,1 0,-1-1,1 1,0-1,-1 0,1 0,-1 0,1-1,0 1,-1-1,1 0,-1 0,1 0,-1-1,0 1,1-1,-1 1,0-1,0 0,0 0,0-1,-1 1,1-1,80-91,-78 86,7-7,-1 0,-1-1,0 0,-1-1,-1 0,-1 0,0-1,-1 0,-1 0,2-19,-18-3,-1 28</inkml:trace>
  <inkml:trace contextRef="#ctx0" brushRef="#br0" timeOffset="678.92">1559 955,'279'-259,"-225"182,-53 75,0 0,1 0,-1 0,0 0,-1 0,1-1,0 1,-1 0,1 0,-1-1,1 1,-1 0,0-1,0 1,0 0,-1-1,1 1,-1 0,1-1,-1 1,1 0,-1 0,0-1,0 1,0 0,-1 0,1 0,0 0,-1 1,1-1,-1 0,0 0,1 1,-1-1,0 1,-2-1,-8-2,0 2,0-1,0 2,0 0,0 0,0 1,0 0,0 1,-1 1,1 0,1 0,-1 2,0-1,1 1,-1 1,1 0,0 0,1 1,0 1,-3 1,1-2,0 0,0 0,1 2,0-1,0 1,0 1,1 0,1 0,-1 1,2 0,-1 1,1 0,1 0,0 0,1 1,0 1,0-1,2 0,-1 1,2 0,-1 0,2 1,0-1,1 0,0 1,1-1,0 1,1-1,1 5,2-7,0 0,0-1,1 0,0 0,0 0,2-1,-1 1,1-1,0-1,1 0,0 0,0 0,1-1,0 0,0 0,0-1,1-1,5 3,12 5,1-1,0-2,0-1,1-1,0-1,13 0,-23-2,0-2,1 0,0-1,-1-2,1 0,0 0,-1-2,1-1,-1 0,0-1,0-1,0-1,1-1,-3-4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0 472,'205'-323,"-192"305,0 0,1 1,1 1,0 1,1 0,1 0,18-10,-34 24,0 0,0 0,0 0,0 1,0-1,0 0,1 1,-1-1,0 1,0-1,1 1,-1-1,0 1,0 0,1 0,-1 0,0 0,1 0,-1 0,0 0,1 0,-1 0,0 1,1-1,-1 0,0 1,0-1,1 1,-1 0,0-1,0 1,0 0,0 0,0-1,0 1,0 0,0 0,0 0,0 0,0 0,-1 1,1-1,-1 0,1 0,0 0,-1 1,0-1,1 1,5 68,-6-69,-1 29,10 124,-8-148,1-1,0 1,0-1,0 1,0-1,1 0,0 0,0 0,0 0,1-1,-1 1,1-1,0 0,0 0,1 0,-1-1,1 0,0 1,0-2,0 1,0 0,1-1,-1 0,0 0,2-1,3 1,0 0,1-1,-1-1,0 1,1-2,-1 1,0-2,1 1,-1-1,0-1,0 0,-1 0,1-1,0 0,-1-1,0 0,0 0,-1-1,1 0,-1-1,5-6,9-7,-2-1,-1-1,0-1,-2-1,-1 0,0-1,0-5,-3 4,-3 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5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345 771,'-23'0,"1"1,-1 2,0 0,1 1,0 1,0 1,0 1,1 1,0 1,0 1,-18 12,35-20,0 0,0 0,0 1,0 0,1-1,-1 1,1 1,-1-1,1 0,0 1,0 0,1-1,-1 1,1 0,0 1,0-1,0 0,0 0,1 1,0-1,0 1,0 0,0-1,1 1,0-1,0 1,0 0,1-1,-1 1,1 0,0-1,0 1,1-1,-1 1,1-1,0 0,0 0,0 0,1 0,0 0,0 0,2 2,1-1,0-1,1 0,0 0,-1 0,1-1,1 0,-1 0,0-1,1 0,-1 0,1-1,-1 0,1 0,0 0,0-1,-1-1,1 1,0-1,-1-1,1 1,-1-1,4-1,6-3,0 0,0 0,0-2,0 0,-1-1,-1-1,0 0,14-12,229-235,-234 239,-20 39,-28 39,-18 66,41-121,1-1,0 0,-1 1,1-1,1 1,-1-1,1 1,-1-1,1 1,1-1,-1 0,1 0,-1 1,1-1,0 0,1-1,-1 1,1 0,-1-1,1 1,0-1,1 0,-1 0,0 0,1 0,2 1,6 0,1 0,-1-1,1 0,0-1,0 0,0-1,0-1,0 0,0-1,0 0,0-1,-1 0,1-1,0 0,-1-1,0-1,0 0,0-1,0 0,2-2,31-10,-21 9</inkml:trace>
  <inkml:trace contextRef="#ctx0" brushRef="#br0" timeOffset="454.765">1389 715,'-28'23,"1"2,1 1,1 1,2 1,1 1,-12 21,31-47,1 0,-1 0,1 0,0 1,0-1,0 1,1-1,-1 1,1 0,0-1,0 1,0 0,0 0,1 0,0 0,-1 0,1 0,1 0,-1 0,1-1,-1 1,1 0,0 0,0 0,1-1,-1 1,1 0,0-1,0 1,0-1,0 0,1 0,-1 0,1 0,0 0,0-1,0 1,0-1,0 1,1-1,-1 0,1-1,1 2,12 1,1-1,-1-1,1 0,0-1,0-1,0-1,0 0,-1-1,1-1,-1-1,1-1,-1 0,0-1,-1-1,1 0,-2-1,1-1,-1-1,13-9,9-7,0-1,-1-1,-2-2,-2-2,0-1,-2-1,-2-1,-1-2,-2-1,-1-1,-2-1,-2 0,-2-2,8-29,-21 56,-1 1,0-1,-1 1,-1-1,0 0,-1 0,-1 0,0 0,-1 0,-1 0,0 0,-1 0,0 1,-2-1,1 1,-2 0,0 0,-1 1,0-1,-7-8,9 18,0-1,0 2,-1-1,1 1,-1-1,0 2,1-1,-1 1,-1-1,1 2,0-1,0 1,-1 0,1 0,-1 1,1-1,-1 2,1-1,-1 1,1 0,0 0,-1 0,1 1,-5 2,-7 3,1 0,0 1,0 1,1 0,1 2,-1-1,2 2,-3 2,-6 8,0 0,2 2,0 1,2 0,0 1,2 2,1-1,1 2,2 0,0 3,6-14,1-1,1 2,0-1,2 1,0-1,1 1,0 0,2 0,0 0,2 0,0 0,0-1,2 1,1-1,0 0,1 0,7 13,-3-15,1-1,1-1,1 1,0-2,1 0,0-1,1 0,1-1,-1-1,2 0,-1-1,1-1,1 0,-1-2,1 0,0-1,1 0,-1-2,1 0,0-1,12-1,-6-2,0 0,0-2,0-1,0-1,0-1,-1-2,0 0,-1-1,0-2,0 0,-1-1,-1-1,0-1,0-2,-2 1,0-2,15-18,-5 11,-4 6</inkml:trace>
  <inkml:trace contextRef="#ctx0" brushRef="#br0" timeOffset="882.736">2547 658,'-31'6,"9"-4,0 1,1 1,-1 2,1 0,0 1,0 1,0 0,1 2,1 1,0 0,0 1,-10 10,25-17,0 1,1-1,0 0,0 1,0 0,1-1,0 1,0 0,0 0,1 1,0-1,0 0,0 0,1 1,0-1,0 0,1 1,0-1,0 0,0 0,1 0,0 0,0 0,0 0,1 0,0-1,0 1,0-1,1 0,0 0,0 0,0 0,1-1,-1 0,1 0,0 0,0 0,1-1,-1 0,1 0,-1 0,1-1,0 1,0-2,6 2,6 1,0 0,1-1,-1-1,1-1,0-1,-1-1,1 0,0-1,-1-1,0-1,0-1,0 0,0-1,-1-1,1-1,-2 0,1-2,-2 1,1-2,-1 0,-1-1,0 0,0-1,-1-1,-1 0,-1-1,10-15,13-11,-2-3,-2 0,-2-2,-2-1,-2-1,-3-1,7-25,-20 54,-1 0,-1 0,-1 0,-1-1,-1 1,0-1,-2 0,0 0,-2 0,0 0,-1 0,-2 0,0 0,-1 1,-7-20,9 35,0 0,0 0,-1 0,1 0,-1 0,0 1,-1 0,1 0,-1 0,0 0,0 1,0-1,0 1,-1 1,1-1,-1 1,0 0,1 0,-1 0,0 1,0 0,0 0,0 1,0 0,0 0,-7 1,1 0,0 1,0 0,0 1,0 0,1 1,-1 0,1 1,0 0,0 1,1 0,-1 1,1 0,1 1,-9 10,0 1,2 1,1 1,0 0,1 1,2 0,0 1,1 1,2 0,0 0,2 1,0 0,2 0,1 0,1 1,1 0,1-1,1 1,1 0,4 17,0-18,1 0,1 0,1-1,2 0,0-1,1 0,2-1,0 0,1 0,1-2,1 0,1 0,1-2,0 0,1-1,1-1,1-1,0-1,1-1,0 0,1-2,1 0,4 0,1 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3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0 665,'94'-146,"6"4,6 5,17-8,-54 68,-69 77,-1 0,1 1,0-1,0 0,0 1,-1-1,1 0,0 1,0-1,0 0,0 1,0-1,0 0,0 1,0-1,0 0,0 1,0-1,0 1,0-1,0 0,0 1,0-1,0 0,0 1,1-1,-1 0,0 1,0-1,0 0,1 1,-1-1,0 0,0 0,1 1,-1-1,0 0,1 0,-1 0,0 1,1-1,-1 0,0 0,1 0,-1 0,0 0,1 0,-1 1,0-1,1 0,-1 0,0 0,1 0,-1 0,1-1,-1 1,0 0,1 0,-1 0,0 0,1 0,-1 0,0-1,-10 37,9-34,-14 40,6-23,1 0,1 1,0 0,1 1,2-1,0 1,1 0,1 0,1 0,1 1,1-1,0 0,5 15,-5-31,0-1,1 1,0-1,0 1,0-1,1 0,0 0,-1 0,1-1,1 1,-1-1,0 1,1-1,0 0,-1-1,1 1,0 0,1-1,-1 0,0 0,1 0,-1-1,1 0,-1 0,1 0,0 0,-1 0,1-1,0 0,0 0,-1 0,1-1,8 0,0-1,0-1,0 0,-1-1,1 0,-1-1,0 0,0-1,-1 0,0-1,2-1,9-13,-1 0,0-2,-2 0,-1-1,-1-1,-1 0,-1-1,-1-1,-2-1,0 0,-2 0,-1-1,1-12,-2-11,-11 34</inkml:trace>
  <inkml:trace contextRef="#ctx0" brushRef="#br0" timeOffset="301.057">1355 16,'-30'26,"1"1,2 1,1 1,1 2,2 0,1 2,1 0,-1 7,20-37,-1 1,1 0,0 0,0 1,1-1,-1 0,1 1,0-1,0 0,0 1,1 0,-1-1,1 1,0-1,1 1,-1-1,1 1,0-1,0 1,0-1,0 0,1 1,0-1,0 0,0 0,1 0,-1 0,1-1,0 1,0-1,0 1,1 0,2-1,-1 1,1-1,0 0,0 0,0-1,0 0,0 0,1 0,-1-1,0 0,1 0,-1-1,1 1,0-1,-1-1,1 1,-1-1,1-1,-1 1,0-1,0 0,1 0,-1-1,0 0,-1 0,1 0,-1-1,1 1,-1-2,0 1,0 0,-1-1,1 0,-1 0,0 0,3-6,-2 3,1 0,-1 0,0-1,-1 1,0-1,0 0,-1-1,0 1,-1-1,0 1,0-1,-1 1,-1-1,1 0,-1 0,-1 0,0 1,0-1,-1 0,0 1,-1 0,0-1,-1 1,0 0,0 0,-1 1,0-1,0 1,-1 0,-5-6,-13-9,1 5</inkml:trace>
  <inkml:trace contextRef="#ctx0" brushRef="#br0" timeOffset="776.114">1806 129,'-6'6,"1"1,0 0,1 0,-1 0,1 0,0 0,1 1,0 0,0 0,1 0,0 0,0 0,1 0,0 1,0-1,1 0,0 1,1-1,0 0,0 1,1 2,3-7,-1-1,0 0,1 0,0 0,0-1,0 0,0 1,0-2,0 1,0-1,1 0,-1 0,1 0,-1-1,0 1,1-2,-1 1,1 0,-1-1,1 0,-1 0,0-1,0 0,0 1,0-2,0 1,0-1,0 1,4-4,197-154,-205 160,0-1,-1 1,1 0,0-1,-1 1,1 0,0-1,0 1,-1 0,1 0,0 0,0-1,0 1,-1 0,1 0,0 0,0 0,-1 1,1-1,0 0,0 0,0 0,-1 1,1-1,0 0,-1 1,1-1,0 0,-1 1,1-1,0 1,-1-1,1 1,-1-1,1 1,-1 0,1-1,-1 1,1 0,-1-1,0 1,1 0,-1 0,0-1,0 1,1 0,-1 0,0-1,0 1,0 0,0 0,0 0,0-1,0 2,-2 53,1-42,0-9,0 0,0 0,1 1,-1-1,1 0,0 1,0-1,1 0,-1 1,1-1,0 0,0 0,1 0,-1 0,1 0,0 0,0 0,0 0,0 0,1-1,-1 1,1-1,0 0,0 0,0 0,1 0,-1 0,1-1,-1 0,1 1,2 0,2-1,0-1,0 0,0 0,0-1,0 1,1-2,-1 1,0-1,0-1,0 1,0-1,-1-1,1 1,-1-1,1-1,-1 1,0-1,0-1,0 1,-1-1,4-4,8-7,-1-1,0-1,-1-1,-2 0,0-1,7-12,-11 14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189 585,'7'11,"1"0,1 0,0-1,0 0,1-1,0 0,1-1,-1 0,2 0,-1-1,1-1,0 0,1-1,-1 0,1 0,0-2,0 0,1 0,-1-1,0 0,1-2,-1 1,1-2,-1 0,1 0,-1-1,0-1,0 0,0-1,0 0,0-1,-1-1,0 0,3-2,16-14,-2-2,0-1,-1-1,-1-1,-2-1,-1-2,-1 0,-2-2,-1 0,11-25,-17 29,-1 1,-2-1,0-1,-2 0,-2-1,0 0,-2 0,0-10,-4 37,-1 1,1-1,-1 1,1-1,-1 1,0-1,0 0,0 1,0-1,0 1,0-1,-1 1,0-1,1 1,-1-1,0 1,0 0,0-1,0 1,-1 0,1 0,-1 0,1 0,-1 0,0 0,1 0,-1 0,0 1,0-1,-1 1,1-1,0 1,0 0,-1 0,1 0,0 0,-1 0,1 1,-1-1,1 1,-1 0,0-1,1 1,-1 0,1 0,-1 1,1-1,-1 1,1-1,-1 1,1 0,-1 0,-1 0,-8 9,1 0,0 1,0 0,1 0,1 1,0 1,0 0,1 0,1 0,0 1,-2 9,8-21,-45 101,5 2,4 1,5 2,5 2,5 0,3 11,-76 447,90-546,0-1,-1 0,-2 0,0-1,-1 0,-1-1,-1 1,0-2,-2 0,0 0,-1-1,-1-1,0 0,-1-1,-14 10,20-19,0 0,0-1,0 0,-1-1,0 0,1 0,-1-1,-1-1,1 0,0 0,-1-1,-1-1,8 0,-1 0,1 0,0 0,-1-1,1 0,0 0,-1-1,1 0,0 1,0-2,0 1,0 0,1-1,-1 0,1 0,0-1,-1 1,1-1,1 0,-1 0,1 0,-1 0,1-1,0 1,1-1,-1 0,1 0,0-1,0 1,0-1,1 1,-1-1,2 0,-1 1,0-1,1 0,0 0,1 1,-1-1,1 0,0 0,1 1,-1-1,1 1,0-1,0 1,1 0,0 0,0 0,0 0,0 0,1 1,-1 0,1-1,5-2,-3 1,1 0,0 0,0 1,1 0,0 1,0-1,0 1,0 1,0 0,1 0,0 1,-1 0,1 0,0 1,0 0,0 0,0 1,2 1,19 5,0 1,-1 2,0 1,-1 1,0 1,-1 2,0 1,2 3,87 42,-80-45,1-1,0-2,1-1,0-2,0-2,1-1,18-1,-50-5,-1 0,1 0,0-1,-1 0,1 0,-1 0,1-1,-1 0,0 0,0-1,0 0,0 0,0 0,-1-1,1 0,-1 0,0 0,0-1,0 0,-1 0,0 0,3-3,6-10</inkml:trace>
  <inkml:trace contextRef="#ctx0" brushRef="#br0" timeOffset="646.184">1402 1489,'21'8,"-1"0,1-1,0-1,1-1,-1-1,1-1,0-1,0-1,0-1,0-1,0-1,0 0,-1-2,1-1,-1 0,0-1,16-8,-30 9,-1 1,1-1,-1-1,0 1,0-1,-1 0,0-1,0 1,0-1,-1 0,0 0,0 0,-1-1,0 0,0 1,0-4,-2 8,0-1,0 0,0 0,-1 1,0-1,0 0,0 0,0 0,0 1,-1-1,0 0,0 0,0 1,0-1,0 0,-1 1,1-1,-1 1,0 0,0 0,-1 0,1 0,-1 0,1 0,-1 0,0 1,0-1,0 1,0 0,0 0,-1 0,1 0,-1 1,-3-2,0 1,-2-1,1 2,0-1,0 1,-1 0,1 0,0 1,-1 1,1-1,0 1,-1 1,1-1,0 1,0 1,0 0,0 0,1 0,-1 1,1 0,0 1,0-1,-4 4,-8 8,-1 0,2 1,0 1,2 1,0 1,-14 20,20-24,0-1,1 2,0-1,1 1,1 0,1 1,1 0,0 1,3-13,1 0,0 0,1 0,-1 1,1-1,1 0,-1 0,1 1,0-1,0 0,1 0,0 0,0 0,0 0,1 0,0-1,0 1,0-1,1 0,0 0,0 0,0 0,0-1,1 0,1 1,10 4,-1-1,2-1,-1 0,1-1,0-1,1 0,-1-2,1 0,-1-1,1-1,0 0,0-1,0-1,0-1,-1-1,1 0,-1-1,11-4,29-11,-1-2,-1-3,-1-2,-1-3,-1-1,-2-3,28-25,-21 12,-1-3,-3-2,-2-2,21-31,-47 55,-2 0,-1-1,-2-2,0 0,-2-1,-2 0,-1-2,-2 0,-1 0,-2-1,-1 0,-2-1,-1 0,-3 0,0-21,-2 53,0 1,-1 0,1 0,-1-1,0 1,-1 0,1-1,-1 1,0 0,0-1,0 1,0 0,-1 0,1 0,-1 0,0 0,-1 1,1-1,-1 0,1 1,-1 0,0 0,0 0,0 0,-1 0,1 0,-1 1,0 0,1 0,-1 0,0 0,0 0,0 1,-1 0,1 0,0 0,0 0,-2 0,-1 2,0 1,0-1,1 1,-1 0,1 0,-1 1,1 0,0 0,0 1,0 0,0 0,1 0,-1 1,1-1,0 1,1 0,-1 1,1-1,0 1,0 0,1 0,-1 3,-54 145,51-107,2-1,2 1,2 0,2-1,3 1,1 0,2-1,2 0,2-1,15 39,-10-43,1 0,2-1,2-1,1-1,20 24,-5-24,-36-38,0 1,0 0,0-1,0 1,0-1,0 1,0-1,0 0,0 1,0-1,0 0,0 0,0 1,0-1,0 0,0 0,0 0,0 0,0-1,0 1,0 0,0 0,0-1,0 1,0 0,0-1,0 1,0-1,0 1,0-1,0 0,-1 1,1-1,0 0,0 0,-1 1,1-1,0 0,-1 0,1 0,-1 0,1 0,-1 0,1 0,-1 0,0 0,0 0,6-20,-3 0</inkml:trace>
  <inkml:trace contextRef="#ctx0" brushRef="#br0" timeOffset="896.349">2221 1038,'43'0,"43"0,17 0,0 0,-8 0,-5 0,-14 0,-10 0,-6 0,-9 0,-4 4,-4 2,-5 0,-9-1</inkml:trace>
  <inkml:trace contextRef="#ctx0" brushRef="#br0" timeOffset="1151.427">3548 1094,'-18'6,"-18"4,0 2,1 1,1 2,0 2,1 1,1 1,0 2,30-20,-1 0,1 0,0 1,0-1,0 0,0 1,0 0,0-1,0 1,0 0,1 0,-1 0,1 0,-1 0,1 0,0 0,0 1,0-1,0 0,0 1,0-1,1 1,-1-1,1 1,0-1,0 1,0-1,0 1,0-1,0 1,1-1,-1 1,1-1,0 0,0 1,-1-1,2 0,-1 1,0-1,0 0,1 0,-1 0,148 73,-144-72,0-1,0 1,0 0,-1 1,1-1,-1 1,0 0,0 0,0 0,-1 0,1 1,-1-1,0 1,0 0,-1 0,1 0,-1 1,-1-1,1 0,0 1,-1-1,0 1,-1-1,1 1,-1 0,0-1,-1 1,1 0,-1-1,0 1,0-1,-1 1,0-1,0 0,0 0,0 1,-1-2,0 1,-2 3,-8 2,0-1,0-1,-1 0,0-1,0 0,-1-2,1 1,-2-2,1 0,0 0,-1-2,1 0,-1 0,0-2,0 0,-3-1,-5 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0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226 128,'-16'29,"-64"462,45-187,30-205,10-93,1-6</inkml:trace>
  <inkml:trace contextRef="#ctx0" brushRef="#br0" timeOffset="316.31">0 128,'54'-23,"0"3,2 2,0 2,1 3,50-5,-75 11,1 2,-1 1,1 2,0 1,0 1,-1 2,1 2,0 0,14 6,-41-8,0 0,0 0,0 0,-1 1,1 0,-1 0,1 1,-1-1,0 1,-1 0,1 1,-1-1,1 1,-1 0,-1 0,1 0,-1 0,0 1,0-1,0 1,-1 0,0 0,0 0,-1 0,1 0,-1 0,-1 1,1-1,-1 0,0 1,0-1,-1 0,-1 5,-3 7,-1 0,-1 0,0-1,-2 1,0-2,-1 1,0-1,-1-1,-1 0,-1-1,0 0,-1-1,0 0,-1-1,0-1,-9 5,-25 18,-1-2,-1-3,-2-2,-31 10,-38 1,110-37,7-3</inkml:trace>
  <inkml:trace contextRef="#ctx0" brushRef="#br0" timeOffset="1088.553">819 834,'32'-3,"0"-2,-1-1,0-2,0-1,-1-1,0-2,-1-1,0-1,12-10,-37 23,-1-1,0 0,1 0,-1 0,0 0,0 0,0-1,0 1,-1-1,1 0,-1 0,0 0,0 0,0-1,0 1,0 0,-1-1,1 1,-1-1,0 0,0 1,0-1,-1 0,1 0,-1 1,0-1,0 0,0 0,-1 0,1 1,-1-1,0 0,0 1,0-1,-1 0,1 1,-1 0,0-1,0 1,0 0,0 0,0 0,-1 0,0 0,0 0,-3-2,0 1,-1 0,1 0,-1 0,0 1,0 0,-1 0,1 1,0 0,-1 0,0 1,1 0,-1 0,0 1,1 0,-1 0,0 1,0-1,-6 3,-3 1,0 0,0 1,0 1,0 0,1 1,0 1,1 0,-4 4,4-1,0 0,0 1,1 0,1 1,0 1,1 0,1 1,0 0,1 1,0 0,1 0,-5 16,12-26,0 0,0 0,1 0,0 0,0 0,1 0,-1 0,1 0,1 1,-1-1,1 0,0 0,1 0,-1 0,1 0,0 0,1 0,-1-1,1 1,0-1,1 0,-1 0,1 0,0 0,0 0,0-1,1 0,0 0,0 0,0-1,0 1,0-1,1 0,0-1,-1 1,1-1,4 1,21 5,1-1,-1-1,1-2,1-1,-1-2,0-1,0-1,1-2,-1-1,-1-2,1-1,-1-1,0-2,-1-1,0-1,21-12,-29 13,0-1,-1 0,0-2,-1 0,-1-1,0-1,-1-1,-1-1,0 0,-2-1,0-1,-1 0,-1-1,-1-1,-1 0,0 0,3-16,-13 35,0 0,0 1,-1-1,1 0,-1 1,1-1,-1 0,0 0,0 1,0-1,-1 0,1 0,-1 1,1-1,-1 1,0-1,0 0,0 1,-1-1,1 1,0 0,-1-1,1 1,-1 0,0 0,0 0,0 0,0 0,0 1,0-1,-1 1,1-1,0 1,-1 0,1 0,-1 0,0 0,1 0,-1 0,0 1,1-1,-1 1,0 0,0 0,1 0,-2 0,-13 0,0 0,0 2,0 0,0 0,0 2,0 0,1 1,-1 0,2 2,-1 0,0 0,-12 10,25-16,0 0,0 0,0 1,0-1,0 1,0-1,1 1,-1 0,0 1,1-1,0 0,-1 1,1-1,0 1,0-1,1 1,-1 0,0 0,1 0,0 0,0 0,0 0,0 1,0-1,0 0,1 0,0 1,0-1,0 0,0 1,0-1,0 0,1 0,0 1,0-1,0 0,0 0,0 0,0 0,1 0,0 0,0 1,8 3,1 0,0 0,0-1,1-1,-1 0,1 0,0-1,1-1,-1 0,1 0,-1-2,1 1,10-1,26 5,-9 0,73 21,-109-26,0 1,-1 1,1-1,-1 0,1 1,-1 0,0 0,0 0,0 0,0 0,-1 0,1 1,-1 0,0-1,0 1,0 0,-1 0,1 0,-1 0,0 0,0 0,-1 0,1 1,-1-1,0 4,-26 77,11-52,6-10</inkml:trace>
  <inkml:trace contextRef="#ctx0" brushRef="#br0" timeOffset="1422.001">2428 524,'-74'35,"1"3,2 3,-13 14,71-47,0 2,1 0,0 1,1 0,0 0,1 1,-9 13,16-22,1 1,0-1,0 1,0 0,1-1,-1 1,1 0,0 0,0 0,0 0,0 0,1 0,0 0,0 1,0-1,0 0,0 0,1 0,0 0,0 0,0 0,0 0,1 0,0 0,0-1,0 1,0-1,0 1,0-1,1 0,2 3,8 4,0-1,0 0,0-1,1-1,1 0,-1-1,1 0,0-2,0 1,1-2,-1 0,10 0,-24-3,8 3,0-1,1-1,-1 1,0-2,1 1,-1-1,1-1,-1 1,1-2,-1 1,0-1,0-1,0 0,0 0,5-3,6-6</inkml:trace>
  <inkml:trace contextRef="#ctx0" brushRef="#br0" timeOffset="2099.906">2709 637,'-14'30,"1"0,1 1,1 0,2 1,2 0,-2 12,8-39,0-1,0 1,0 0,1-1,0 1,-1 0,2 0,-1-1,0 1,1 0,0 0,0-1,1 1,-1-1,1 1,0-1,0 0,0 0,1 0,-1 0,1 0,0 0,0-1,1 1,-1-1,1 0,0 0,-1 0,1 0,0-1,1 0,-1 0,0 0,1 0,-1 0,1-1,-1 0,1 0,0 0,0-1,-1 0,1 0,0 0,0 0,-1-1,5 0,13-9,1-1,-1-1,-1 0,0-2,-1 0,0-2,-2 0,1-1,-2-1,-1-1,0 0,-1-1,-1 0,-1-2,-1 1,0-4,76-101,-88 127,0-1,0 1,0-1,-1 1,1-1,0 0,0 1,0-1,0 1,0-1,0 1,0-1,0 1,1-1,-1 0,0 1,0-1,0 1,0-1,0 1,1-1,-1 0,0 1,0-1,1 0,-1 1,0-1,1 0,-1 1,0-1,1 0,-1 0,1 1,-1-1,0 0,1 0,-1 0,1 1,-1-1,1 0,-1 0,0 0,1 0,-1 0,1 0,-1 0,1 0,-1 0,1 0,-1 0,0 0,1-1,-1 1,1 0,-1 0,1 0,-1-1,0 1,1 0,-1 0,0-1,1 1,-1 0,0-1,1 1,-1 0,0-1,0 1,1-1,9 49,-9-41,74 250,-62-219,-3 2,-1-1,-2 1,-2 0,-1 1,-1-25,-1-1,-1 1,-1 0,0 0,-1-1,0 1,-2 0,0-1,0 1,-1-1,-1 0,-1 0,0-1,-1 0,0 0,-2 0,1-1,-1 0,-1-1,0 0,-1 0,-10 7,11-12,1-1,-1 0,-1-1,1 0,-1-1,0 0,0 0,0-1,-1-1,1 0,-1 0,1-1,-1-1,1 0,-1 0,0-2,1 1,-1-1,1-1,-8-2,14 1,0 1,1-1,-1 0,1 0,0 0,0 0,0-1,0 0,1 0,0 0,0 0,0 0,1-1,0 1,0-1,0 0,1 0,0 1,0-1,0 0,0 0,1 0,0 0,1 0,-1 0,1 0,0 0,1 1,-1-1,1 0,0 1,1-1,-1 1,1 0,0 0,4-5,17-27,2 1,2 1,1 2,1 0,2 2,2 2,23-16,-30 25,1 1,1 1,1 1,0 2,1 1,1 2,0 0,1 3,0 1,0 1,0 1,9 2,-13 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2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1,'-7'27,"1"0,2 1,1-1,0 1,3 16,-2-5,-12 337,0-197,10 140,0-315,-2-9</inkml:trace>
  <inkml:trace contextRef="#ctx0" brushRef="#br0" timeOffset="565.448">1 622,'54'-7,"-1"-2,0-2,-1-3,0-2,-1-2,-1-2,-1-3,-1-1,44-31,115-118,-97 56,-109 117,-1-1,1 1,-1-1,1 1,-1-1,1 1,-1-1,1 1,-1 0,1-1,-1 1,1 0,0 0,-1-1,1 1,0 0,-1 0,1 0,0 0,-1-1,1 1,0 0,-1 0,1 1,0-1,0 0,-1 0,1 0,0 0,-1 1,1-1,-1 0,1 0,0 1,-1-1,1 1,-1-1,1 0,-1 1,1-1,-1 1,1-1,-1 1,1 0,-1-1,0 1,1-1,-1 1,0 0,0-1,1 1,-1 0,0-1,0 1,0 0,0 0,5 43,-5-42,-23 185,15 180,20-279,-11-86,0 1,0-1,0 0,0 0,1 0,-1 0,1 0,-1 0,1 0,0 0,-1-1,1 1,0-1,0 1,0-1,0 0,1 1,-1-1,0 0,0-1,1 1,-1 0,1-1,-1 1,0-1,1 0,-1 0,1 0,-1 0,1 0,-1 0,1-1,-1 1,1-1,14-5,1 0,-1-2,-1 0,1 0,-1-2,-1 0,0-1,4-4,0 1,-2 0,37-19,-53 33,1 0,-1 0,1 0,-1 0,1 0,-1 0,1 0,-1 0,1 1,-1-1,0 1,1-1,-1 1,1-1,-1 1,0 0,1 0,-1-1,0 1,0 0,0 0,0 0,0 1,0-1,0 0,0 0,0 0,0 1,-1-1,1 0,-1 1,1-1,-1 1,1-1,-1 1,0-1,1 1,-1-1,0 1,8 81,-9-74,1 1,0-1,1 1,0-1,0 0,1 1,0-1,1 0,0 0,0-1,2 4,-3-10,-1 0,1 0,-1 0,1 0,-1 0,1 0,0 0,0 0,0-1,0 1,1-1,-1 0,0 1,0-1,1 0,-1 0,1-1,-1 1,1 0,-1-1,1 0,-1 1,1-1,0 0,13-3</inkml:trace>
  <inkml:trace contextRef="#ctx0" brushRef="#br0" timeOffset="899.584">1637 903,'25'-14,"0"-1,-2-2,0 0,-1-1,0-1,-2-2,0 0,11-16,-29 35,0-1,1 1,-1-1,0 0,0 1,-1-1,1 0,-1 0,1 0,-1 0,0 0,0 0,0-1,-1 1,1 0,-1 0,0-1,1 1,-2 0,1-1,0 1,-1 0,1-1,-1 1,0 0,0 0,0 0,0 0,-1 0,0 0,1 0,-1 0,0 1,0-1,0 0,-1 1,1 0,0 0,-1-1,0 1,1 1,-1-1,0 0,0 1,0-1,0 1,-1 0,-6 1,1 0,-1 0,0 1,1 1,-1-1,0 1,1 1,0 0,0 0,0 1,0 0,0 1,1 0,0 0,0 1,0 0,-2 2,1 0,0 1,0-1,1 1,0 1,1 0,-1 0,2 0,0 1,0 0,1 0,0 1,1-1,0 1,1 0,0 0,1 0,1 0,0 1,0-1,1 0,1 1,0-1,0 0,2 0,-1 0,2 0,-1 0,2 0,-1-1,2 0,4 9,-2-12,1 0,0 0,1-1,-1 0,1 0,1-1,-1 0,1-1,0-1,0 1,0-2,1 1,0-2,-1 0,1 0,0-1,0 0,0-1,2 0,11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6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1043,'65'271,"-53"-180,-4 2,-4-1,-6 61,1-123,2-24,-1 1,0-1,0 1,-1-1,1 1,-1-1,-1 1,1-1,-1 0,0 0,-1 0,0 0,0 0,0 0,0-1,-1 1,0-1,0 0,2-5,0 0,0 0,0-1,0 1,0-1,0 1,0-1,0 0,0 0,0 0,0 0,1 0,-1 0,0 0,1 0,-1-1,1 1,0-1,-1 1,1-1,0 0,0 1,0-1,0 0,0 0,0 0,0 0,1 0,-1 0,1 0,0 0,-1 0,1 0,0 0,0 0,0 0,1-2,-2-26,2 0,1-1,1 1,1 0,2 1,2-1,0 1,2 0,1 1,1 0,1 1,4-2,-13 19,26-54,2 2,3 1,2 2,3 2,3 1,2 3,2 1,23-17,-60 59,0 1,0-1,2 2,-1-1,1 2,0 0,0 0,1 1,0 0,0 1,0 1,1 0,-1 1,1 0,0 1,0 1,3 0,-14 1,0 1,0 0,0-1,-1 1,1 0,0 1,-1-1,1 0,-1 1,1-1,-1 1,0 0,1 0,-1 0,0 0,0 0,0 1,-1-1,1 0,-1 1,1-1,-1 1,0 0,0 0,0-1,0 1,0 0,-1 0,1 0,-1 0,0 0,0 0,-7 99,-1-75,-1 0,-1 0,-2-1,0-1,-2 0,-1-1,-1 0,0-1,-2-1,-1-1,-1 0,0-2,-14 10,16-14,-1-1,0 0,-2-2,1 0,-1-1,-1-1,0-1,0-1,-22 5,42-12,1 0,-1 0,0 0,1-1,-1 1,0-1,0 1,0-1,0 1,0-1,1 0,-1 0,0 0,0 0,0 0,0 0,0-1,0 1,0-1,1 1,-1-1,0 0,0 1,1-1,-1 0,0 0,1 0,-1-1,1 1,-1 0,1-1,0 1,0 0,-1-1,1 1,0-1,0 0,0 1,1-1,-2-2,8-8</inkml:trace>
  <inkml:trace contextRef="#ctx0" brushRef="#br0" timeOffset="1086.361">1525 902,'-48'5,"-1"2,2 2,-1 2,1 2,1 3,1 1,0 2,1 2,1 2,0 3,-53 68,93-90,0 0,0 1,0-1,1 1,0-1,0 1,0 0,1 0,0 0,0 0,0 0,0 0,1 1,-1-1,2 0,-1 0,0 0,1 0,0 0,0 1,1-2,-1 1,1 0,1 2,2-2,0 1,0-1,1 0,0 0,0-1,0 0,1 0,-1 0,1-1,0 0,0 0,0-1,0 0,0 0,1-1,-1 0,0 0,1 0,-1-1,1 0,-1-1,2 0,18-4,-1-1,0-1,-1-1,1-1,-2-2,1 0,-1-2,-1 0,0-2,-1 0,-1-2,-1 0,0-1,-1-1,-1-1,-1-1,0 0,10-21,-23 37,38-30,-41 36,0 0,0 0,0 0,-1 1,1-1,0 0,0 1,-1-1,1 0,-1 1,1-1,-1 1,0-1,0 1,1-1,-1 1,0-1,0 1,-1-1,1 1,0-1,0 1,-1-1,1 1,-1-1,1 0,-1 1,0 0,0 3,-19 171,21-171,0 0,0 0,0 0,1 0,0-1,0 1,0 0,0-1,1 0,0 1,-1-1,2 0,-1 0,0-1,1 1,0-1,0 0,0 0,0 0,0 0,0 0,1-1,0 0,-1 0,1-1,3 2,2 0,0 0,0-1,0 0,0 0,1-1,-1-1,0 0,1 0,-1-1,0 0,0-1,7-1,11-10,0-1,-1-2,-1 0,-1-2,0 0,-2-2,0 0,-1-2,-1-1,-1 0,-1-2,-1 0,-1-1,4-10,-11 21,0 0,0-1,-2 0,0 0,-1-1,0 0,-1 0,-1-1,-1 1,-1-1,0 0,-2-1,1-5,-2 22,0 0,0 0,0 0,-1 0,1 0,0-1,-1 1,1 0,-1 0,0 0,0 1,0-1,0 0,0 0,0 0,0 1,-1-1,1 0,0 1,-1-1,0 1,1 0,-1-1,0 1,1 0,-1 0,0 0,0 0,0 1,0-1,0 0,0 1,0-1,0 1,0 0,-1 0,1 0,-1 0,-3 0,0 1,1 0,-1 0,0 1,1-1,-1 1,1 1,-1-1,1 1,0 0,0 0,0 0,-3 3,3-3,1 1,-1 0,1-1,-1 1,1 1,0-1,1 1,-1-1,1 1,0 0,0 0,0 0,1 1,0-1,0 1,0-1,1 1,0 0,0 0,0-1,1 1,-1 0,1 0,1 0,-1 0,1-1,0 1,1 0,-1 0,1-1,0 1,1-1,-1 0,1 0,0 0,3 4,7 4,1 0,1-2,0 0,1 0,0-1,0-1,1-1,4 1,73 43,-90-48,0 0,0 0,0 0,-1 0,0 1,1 0,-2-1,1 1,0 0,-1 0,0 1,0-1,-1 0,1 1,-1-1,-1 1,1-1,-1 1,1 0,-2-1,1 1,-1-1,1 1,-2 3,7 73,-4-80,0 1,0-1,0 0,0-1,0 1,1 0,-1 0,1 0,-1-1,1 1,0-1,-1 1,1-1,0 0,0 1,0-1,0 0,0 0,0-1,0 1,0 0,0-1,1 1,-1-1,0 0,0 0,1 1,-1-1,0-1,0 1,1 0,-1-1,0 1,0-1,0 1,0-1,1 0,-1 0,1-1,80-46,-52 19,-2-2,0 0,-3-2,-1-1,-1-1,-2-1,-1-1,-2-1,-2 0,-1-2,8-33,47-107,-51 144,-2-2,-2 0,-1-1,-3-1,-1 0,-1 0,-3-1,-1 0,-2-1,-2 1,-2-1,-1 1,-3-10,3 47,1-1,-1 1,1 0,-1 0,0 0,-1 0,1 0,-1 1,1-1,-1 0,0 1,-1-1,1 1,0-1,-1 1,0 0,0 0,0 1,0-1,0 0,-1 1,1 0,-1 0,0 0,1 0,-1 1,0-1,0 1,0 0,0 0,0 0,0 1,0-1,0 1,-1 0,1 0,0 1,0-1,0 1,0 0,0 0,0 0,0 1,0-1,1 1,-1 0,0 0,1 0,0 1,-1-1,1 1,-1 1,-8 15,1 2,1-1,1 1,1 0,1 1,1 0,0 0,2 0,1 1,0 0,2-1,1 5,1 367,3-322,3-2,4 1,3-1,2-1,4-1,2 0,4-2,12 21,-11-35,-27-52,0 0,0 0,1 0,-1-1,0 1,0 0,0 0,0 0,1 0,-1-1,0 1,0 0,1 0,-1 0,0 0,0 0,0 0,1 0,-1 0,0-1,0 1,1 0,-1 0,0 0,0 0,1 0,-1 1,0-1,0 0,1 0,-1 0,0 0,0 0,1 0,-1 0,0 0,0 0,0 1,1-1,-1 0,0 0,0 0,0 0,-5-25,-12-21,7 23</inkml:trace>
  <inkml:trace contextRef="#ctx0" brushRef="#br0" timeOffset="1284.831">2513 704,'38'5,"33"6,13 1,-3-1,-10-2,-13-4,-6 4,-8-1,-5-2,-6-1,-8 3,-4 0,-4-1</inkml:trace>
  <inkml:trace contextRef="#ctx0" brushRef="#br0" timeOffset="1485.533">3473 1043,'0'34,"4"15,8 0,0-8</inkml:trace>
  <inkml:trace contextRef="#ctx0" brushRef="#br0" timeOffset="1722.351">3500 704,'0'0</inkml:trace>
  <inkml:trace contextRef="#ctx0" brushRef="#br0" timeOffset="2220.761">4094 676,'-52'31,"3"3,0 1,3 3,-35 36,-20 50,98-120,1 0,0 0,0 0,0 1,0-1,1 1,0-1,-1 1,2-1,-1 1,1 0,-1-1,1 1,1 0,-1 0,1-1,-1 1,1 0,1-1,-1 1,1-1,0 1,0-1,0 0,0 0,1 0,-1 0,1 0,0-1,0 1,4 2,14 8,0-2,1 0,0-1,1-1,0-2,0 0,1-1,0-2,1 0,-1-2,1 0,2-2,-10 1,10 3,1-2,-1-1,0-1,1-2,-1 0,1-2,-1-1,0-1,-1-2,1 0,-1-2,-1 0,1-2,-2-1,3-3,-8 3</inkml:trace>
  <inkml:trace contextRef="#ctx0" brushRef="#br0" timeOffset="2475.048">4771 26,'-68'429,"58"-362,4-1,2 1,3 0,3 0,3 0,2-1,4 1,13 42,16-18,-30-77</inkml:trace>
  <inkml:trace contextRef="#ctx0" brushRef="#br0" timeOffset="2787.656">5081 1071,'42'5,"1"-2,-1-2,1-2,-1-1,0-2,0-3,4-2,-28 5,0-1,-1-1,0-1,-1 0,0-1,0-1,0-1,-1 0,2-3,-11 9,-1 0,-1-1,1 1,-1-1,1 0,-1 0,-1 0,1-1,-1 1,0-1,0 0,-1 0,1 0,-1 0,-1 0,1 0,-1-1,0 1,0-1,-1 1,0 0,0-1,-1 1,0-1,0 1,0 0,-1-1,-2-2,0 1,0-1,-1 1,0 0,-1 1,1-1,-1 1,-1 0,0 0,0 1,0 0,0 1,-1-1,0 1,0 1,-1-1,1 1,-1 1,0 0,0 0,0 1,0 0,-1 0,1 1,0 0,-1 1,1 0,-1 1,1 0,0 0,-1 1,1 0,0 0,0 1,0 1,1-1,-1 1,-2 2,-2 0,0 1,1 0,0 1,0 0,1 1,0 0,0 1,1 0,1 1,-1 0,2 0,-1 1,2 0,0 0,0 1,1 0,0 0,2 1,-1-1,2 1,0 0,0 0,1 1,1-1,0 0,1 0,1 1,0-1,1 0,1 0,0 0,1 0,0 0,1-1,5 10,1-7,2 0,0 0,1-2,0 1,1-2,1 0,0-1,0 0,1-2,1 0,0 0,0-2,1 0,0-2,0 0,7 1,47 4,-44-9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4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1 932,'193'-232,"-129"179,-62 53,0 1,-1-1,1 1,0-1,-1 1,1 0,-1-1,1 1,-1 0,1 0,-1 0,1 0,-1 0,0 1,0-1,0 0,0 1,0-1,0 1,0-1,0 1,0-1,-1 1,1-1,0 1,-1 0,0-1,1 1,-1 0,0 0,0-1,0 1,0 0,0 0,0-1,0 1,-1 0,1-1,-1 1,1 0,-7 344,5-73,-22-120,24-151,0 0,0 1,0-1,0 1,0-1,-1 0,1 1,-1-1,1 0,-1 0,0 1,0-1,0 0,0 0,0 0,0 0,-1 0,1 0,-1 0,1 0,-1-1,0 1,0-1,1 1,-1-1,0 0,0 1,-1-1,1 0,0 0,0-1,0 1,-1 0,1-1,0 1,-1-1,1 0,-1 0,0 0,-1-4,0-1,1 0,0 0,0 0,1 0,-1 0,1-1,0 1,0 0,1-1,0 0,0 1,0-1,1 0,-1 0,1 1,1-7,-1 4,3-33,1 0,3 0,1 1,2 0,1 1,3 0,1 1,1 0,3 1,6-8,-17 30,8-22,1 1,3 1,0 0,2 2,2 0,1 2,2 1,10-10,-32 35,0 0,0 0,0 0,1 1,0 0,-1 0,1 0,1 1,-1-1,0 2,1-1,0 1,0 0,-1 0,1 1,0-1,0 2,1-1,-1 1,0 0,0 1,0-1,0 1,0 1,0-1,-1 1,1 1,0-1,-1 1,1 0,-1 0,0 1,0 0,5 4,-6-1,0 0,0 0,0 0,-1 1,0-1,-1 1,1 0,-2 0,1 1,-1-1,0 0,-1 1,0 0,0-1,-1 1,0-1,0 1,-1 0,-1-1,1 1,-1-1,0 0,-1 1,0-1,-1 0,1-1,-1 1,-1-1,1 1,-1-1,-1-1,1 1,-7 5,-10 4,-1 0,-1-2,0-1,-1 0,0-2,-1-1,0-1,-1-1,-2-1,-33-4,61-12,6-1</inkml:trace>
  <inkml:trace contextRef="#ctx0" brushRef="#br0" timeOffset="329.371">1383 594,'-38'8,"0"1,1 3,1 0,0 3,0 1,1 1,2 2,-1 2,2 1,1 1,-19 19,43-35,1 1,1-1,0 1,0 0,0 1,1-1,0 1,0 0,1 0,0 0,1 0,0 3,1-8,0 0,1 0,-1 0,1 0,0 0,1 0,-1 0,0 0,1 0,0 0,0 0,0-1,1 1,-1 0,1 0,0-1,0 1,0-1,1 0,-1 1,1-1,-1 0,1-1,0 1,0 0,1-1,-1 0,0 1,2-1,7 2,0 0,0-1,0 0,1-1,-1 0,1-1,0-1,-1 0,1-1,-1 0,1-1,-1 0,1-1,-1 0,0-1,0 0,0-1,-1 0,0-1,0-1,0 0,-1 0,0-1,0 0,-1 0,0-1,-1-1,0 0,0 0,-1 0,0-1,-1 0,0 0,-1-1,0 1,-1-1,0 0,-1 0,0-1,0-5,-1 12,-1 0,1-1,-1 1,-1 0,1 0,-1-1,0 1,0 0,-1 0,0 0,0-1,-1 1,1 0,-1 0,0 0,-1 1,0-1,0 0,0 1,0 0,-1 0,0 0,0 0,0 0,-1 1,1 0,-1 0,-5-3,-12 0</inkml:trace>
  <inkml:trace contextRef="#ctx0" brushRef="#br0" timeOffset="586.196">1694 678,'-15'39,"-9"26,0 8,3-4,5-14</inkml:trace>
  <inkml:trace contextRef="#ctx0" brushRef="#br0" timeOffset="816.919">1580 311,'0'0</inkml:trace>
  <inkml:trace contextRef="#ctx0" brushRef="#br0" timeOffset="1102.085">1891 1017,'111'-295,"-74"238,-36 58,0-1,1 0,-1 0,1 0,-1 1,0-1,0 1,1-1,-1 1,0 0,0-1,0 1,1 0,-1 0,0 0,0 0,0 0,0 0,-1 0,1 0,0 0,0 0,-1 0,1 1,0-1,-1 0,0 1,1-1,-1 0,0 1,1-1,-1 0,0 1,0-1,0 0,0 1,0-1,-1 1,1-1,-1 2,4 6,7 48,-10-50,0 1,1-1,0 1,0-1,0 1,1-1,0 0,0 0,1 0,0 0,0 0,1 0,0-1,0 0,1 1,-1-2,1 1,0 0,1-1,0 0,-1 0,4 1,-4-5,1 1,-1-1,1 0,0-1,-1 1,1-1,0 0,-1 0,1-1,-1 0,1 0,0 0,-1-1,0 1,1-1,-1-1,0 1,0-1,0 0,0 0,-1 0,5-4,89-92,-57 40,-27 43</inkml:trace>
  <inkml:trace contextRef="#ctx0" brushRef="#br0" timeOffset="1397.338">2907 1,'15'70,"-4"0,-2 1,-4 0,-3 1,-3-1,-6 33,2 47,31 48,-13-155,-6-27</inkml:trace>
  <inkml:trace contextRef="#ctx0" brushRef="#br0" timeOffset="1585.388">2654 565,'38'0,"46"0,15 0,-2 0,-11 0,-11 0,-14 0,-7 0,-8 0,-12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0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0,'-29'0,"-4"0,2 5,13 2,8-1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28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391 224,'-8'4,"0"1,0 0,1 1,-1 0,1 0,1 0,-1 1,1 0,0 0,1 1,0-1,0 1,-1 3,-1 0,-17 30,3 1,1 1,3 0,-11 39,16-43,-1-1,-2 0,-2-1,-2 0,-1-2,-20 27,40-61,0 0,0 0,0 0,-1 0,1 0,0 0,-1 0,1 0,-1 0,1 0,-1 0,0 0,1-1,-1 1,0 0,0 0,1-1,-1 1,0 0,0-1,0 1,0-1,0 1,0-1,0 0,0 1,0-1,0 0,0 0,0 0,0 1,0-1,0 0,0 0,0-1,0 1,0 0,0 0,0 0,0-1,0 1,0 0,0-1,0 1,0-1,0 1,0-1,1 0,-1 1,0-1,0 0,1 0,-1 1,0-1,1 0,-1 0,1 0,-1 0,1 0,-1 0,1-12,1 0,0 0,1 0,0 1,1-1,1 0,0 1,0 0,1 0,5-9,176-338,-151 288,4 2,3 2,47-58,-89 124,0 1,1-1,-1 0,1 0,-1 1,1-1,-1 0,1 0,0 1,-1-1,1 1,0-1,0 1,-1-1,1 1,0-1,0 1,0 0,-1-1,1 1,0 0,0 0,0-1,0 1,0 0,0 0,0 0,0 0,-1 0,1 1,0-1,0 0,0 0,0 0,0 1,0-1,-1 0,1 1,0-1,0 1,0-1,-1 1,1 0,0-1,-1 1,1 0,-1-1,1 1,-1 0,1 0,-1-1,1 1,-1 0,1 0,-1 0,0 0,0-1,0 1,1 0,-1 0,0 0,0 0,0 0,0 0,0 0,10 63,1 131,-4-143,1 0,3-1,2 0,2-1,3 0,10 19,-28-69,1 0,-1 1,1-1,-1 0,0 1,1-1,-1 1,0-1,1 0,-1 1,0-1,1 1,-1-1,0 1,0-1,0 1,1-1,-1 1,0-1,0 1,0 0,0-1,0 1,0-1,0 1,0-1,0 1,0-1,-1 1,1-1,0 1,0-1,0 1,-1-1,1 1,0-1,0 1,-1-1,1 1,0-1,-1 0,1 1,-1-1,1 0,-1 1,1-1,0 0,-1 1,1-1,-1 0,1 0,-1 0,1 1,-1-1,0 0,1 0,-1 0,1 0,-1 0,1 0,-1 0,1 0,-1 0,1 0,-1-1,1 1,-1 0,0 0,-38-14,38 14,-173-84,2 6,140 75,27 6</inkml:trace>
  <inkml:trace contextRef="#ctx0" brushRef="#br0" timeOffset="1517.636">674 733,'51'-22,"-1"-2,-1-3,-1-1,-2-3,0-1,22-23,-52 36,0 0,-2-1,0-1,-1 0,-1 0,-1-2,-1 1,-1-1,-1-1,-1 1,-1-2,-1 1,-2 0,0-1,-1-12,-14-58,11 93,1-1,-1 1,0-1,0 1,-1-1,1 1,0 0,-1 0,1-1,-1 1,0 0,0 0,0 1,0-1,0 0,0 1,0-1,-1 1,1 0,0-1,-1 1,1 0,-1 1,1-1,-1 0,0 1,1-1,-1 1,0 0,1 0,-1 0,0 0,-1 1,-5 3,1 0,-1 0,1 1,0 1,0-1,1 1,0 0,0 1,0 0,1 0,0 1,0-1,1 1,0 0,-1 3,-3 5,1 1,1 0,1 1,0-1,1 1,1 0,0 0,1 13,3-18,1 0,0 0,1 0,0-1,1 1,1-1,0 0,1 0,0 0,0-1,1 1,1-1,0-1,1 1,0-1,0-1,1 1,0-1,1-1,0 0,0 0,1-1,0 0,-4-3,-1 0,1 0,-1 0,1-1,0 0,0-1,1 1,-1-1,0-1,1 0,-1 0,1 0,0-1,-1 0,1 0,-1-1,1 0,-1 0,1-1,-1 0,0 0,1-1,-1 0,-1 0,1 0,0-1,-1 0,0-1,0 1,5-6,8-9,-1 0,-1-1,-1-1,-1 0,-1-1,7-15,-8 28,-12 41,-1-25,-1-1,1 0,-1-1,1 1,1 0,-1 0,1-1,0 1,0 0,0-1,1 1,0-1,0 1,1-1,-1 0,1 0,0 0,1 0,-1-1,1 1,0-1,0 0,0 0,1 0,-1-1,1 1,0-1,0 0,0-1,0 1,4 0,2-2,1-1,0-1,-1 0,1-1,-1 0,1 0,-1-2,0 1,0-1,0-1,-1 0,0 0,0-1,0 0,0-1,-1 0,0-1,-1 0,0 0,0-1,0 0,4-8,30-25,-32 33,-5 3,0 0,0 0,1 0,-1 1,1-1,0 2,1-1,-1 1,1 0,0 0,0 0,0 1,0 0,1 1,-1 0,1 0,0 0,0 1,-1 0,1 1,0 0,0 0,1 1,-127 29,113-28,1-1,-1 1,1 0,-1 1,1-1,0 1,0 0,0 0,0 0,1 1,-1-1,1 1,0 0,0 0,0 0,1 0,-1 0,1 1,0-1,0 1,0 0,1-1,0 1,0 0,0 0,0 0,1 0,0 0,0 0,0 0,1 0,0 0,-1-1,2 1,-1 0,1 0,-1-1,1 1,0-1,1 1,-1-1,1 0,0 0,0 0,0 0,1-1,-1 1,1-1,2 2,6 2,0 0,0-1,1-1,0 0,0-1,0 0,0-1,0 0,1-1,0-1,-1 0,1 0,0-2,-1 0,1 0,-1-1,1-1,-1 0,0-1,0-1,1 0,22-9,-1-2,-1-1,0-2,-1-1,-1-2,-1-1,-1-1,-1-2,-1-1,-1-1,0-4,4-31,-31 61,1 1,-1-1,0 1,0-1,0 1,0-1,0 0,0 1,-1-1,1 1,-1-1,1 1,-1-1,1 1,-1 0,0-1,1 1,-1-1,0 1,0 0,0 0,0 0,0 0,-1 0,1 0,0 0,0 0,-1 0,1 0,0 0,-1 1,1-1,-1 1,1-1,-1 1,1 0,-1-1,1 1,-1 0,0 0,1 0,-1 0,-3 0,0 0,0 0,0 0,0 1,0 0,0 0,0 0,0 0,1 1,-1 0,0 0,1 0,0 0,-1 1,1 0,0 0,0 0,1 0,-1 1,1-1,-1 1,1 0,0 0,1 0,-1 0,-1 4,-2 3,1 1,0 0,0 0,1 0,1 0,0 1,1-1,0 1,0 11,2-17,0 0,1 0,0 0,0 0,0 0,1 0,0-1,1 1,-1 0,1-1,0 0,1 1,0-1,0 0,0-1,0 1,1-1,0 0,0 0,1-1,-1 1,1-1,0 0,0-1,0 1,1-1,-1 0,1-1,0 0,-1 0,1 0,0-1,0 0,-2 1,1-1,-1 0,0 0,0-1,0 1,0-1,1 0,-1 0,0-1,0 0,0 0,0 0,0 0,0-1,0 0,0 0,0 0,1-1,6-10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9:27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175 226,'-12'422,"-33"61,32-399,4 1,3-1,4 4,7-63,9-33,5-34,-10 18</inkml:trace>
  <inkml:trace contextRef="#ctx0" brushRef="#br0" timeOffset="539.366">569 310,'4'6,"-1"0,0 0,0 0,-1 1,0-1,0 0,0 1,-1 0,0-1,0 1,-1 0,0-1,0 1,1 7,13 367,5 0,7-183,-35-228,-1 0,-2 0,-1 1,-1 1,-2 0,0 1,-2 1,-3-2,-17-29,29 39,-1 1,-1 1,0 0,-1 0,-1 1,-1 1,0 0,-1 1,0 0,-1 1,0 1,-1 1,0 0,0 1,-1 1,-1 1,1 0,-1 1,0 2,-1-1,1 2,-1 1,-18 0,34 2,1 0,-1 1,0-1,0 1,0 0,1 0,-1 0,0 1,1-1,0 1,-1 0,1 0,0 0,0 0,0 1,0-1,0 1,0 0,1 0,-1 0,1 0,0 0,0 1,0-1,1 0,-1 1,1 0,-1-1,1 1,0 0,1-1,-1 1,1 0,0 3,-2 16</inkml:trace>
  <inkml:trace contextRef="#ctx0" brushRef="#br0" timeOffset="1200.004">1106 537,'-11'31,"1"1,2 0,1 0,2 1,1 0,1 23,0-40,1-1,1 0,0 1,1-1,1 1,0-1,1 1,1-1,0 0,1 0,1 0,0-1,1 0,1 0,0 0,1 0,0-1,1-1,0 1,1-2,1 1,3 2,-8-9,1 0,-1-1,1 0,0 0,0 0,1-1,-1 0,1 0,-1-1,1 0,0-1,0 1,0-2,0 1,-1-1,1 0,0 0,0-1,0 0,0-1,0 0,-1 0,1-1,-1 1,1-2,-1 1,0-1,0 0,-1 0,3-3,16-16,-2-1,0-1,-1-2,-2 0,16-28,-12 19,27-38,-50 140,-4-56,1 0,1 0,0 1,0-1,1 1,0-1,1 0,0 1,0-1,1 0,1 0,0 0,0 0,1 0,0 0,1-1,0 0,0 0,1 0,0-1,1 0,0 0,0 0,0-1,1 0,0-1,1 0,-1 0,1 0,1-1,-1-1,0 0,1 0,2 0,-5-3,1-1,0 0,-1 0,1 0,-1-1,1 0,-1-1,1 0,-1 0,0 0,1-1,-2 0,1-1,0 1,0-1,-1 0,0-1,0 0,3-3,94-115,-76 75,-2-1,-1-1,-3-2,-2 0,-3 0,-2-2,-2 0,-2 0,-3-10,-5 56,-1 0,-1-1,0 1,0-1,-1 1,0 0,0-1,-1 1,0 0,0 0,-1 0,0 0,-2-2,-6-8</inkml:trace>
  <inkml:trace contextRef="#ctx0" brushRef="#br0" timeOffset="1873.331">2714 254,'0'14,"0"29,0 17,0 3,0 0,0-6,0-7,0-3,0-5,0-4,0-5,0-2,-4-2,-3-1,1 0,1-1,1-5</inkml:trace>
  <inkml:trace contextRef="#ctx0" brushRef="#br0" timeOffset="2103.369">2941 141,'-5'38,"-7"28,0 6,1-3,3-9,2-10,7-8,4-7,1-5,-1-2,3-6,2-3,-3 2,-1-4</inkml:trace>
  <inkml:trace contextRef="#ctx0" brushRef="#br0" timeOffset="2350.039">2375 564,'39'0,"41"-4,16-3,3-4,-3 0,-7-3,-9 0,-9-1,-11 1,-7 3,-7-1,-7 1,-6 3,-12 2,-15 8,-9 3</inkml:trace>
  <inkml:trace contextRef="#ctx0" brushRef="#br0" timeOffset="2556.639">2517 762,'58'-5,"28"-6,4-2,-3-2,-7 0,-12-2,-8 3,-10-2,-8-3,-2 2,-3-1,-7 3</inkml:trace>
  <inkml:trace contextRef="#ctx0" brushRef="#br0" timeOffset="2874.223">3759 28,'-151'423,"135"-336,16-84,1-1,-1 0,0 0,0 1,1-1,0 0,-1 1,1-1,0 0,0 0,0 0,0 0,0 0,1 0,-1 0,1 0,-1-1,1 1,-1-1,1 1,0-1,0 1,0-1,0 0,0 0,0 0,0 0,0 0,1 0,-1-1,0 1,0-1,1 0,-1 1,2-1,8-1,0-1,0 0,0-1,0 0,0-1,-1 0,1 0,-1-2,0 1,-1-1,4-3,9-5,0 0,-1-2,-1 0,-1-2,0 0,-1-1,-1-1,-1 0,1-4,13-19,-20 25</inkml:trace>
  <inkml:trace contextRef="#ctx0" brushRef="#br0" timeOffset="3120.841">4210 0,'-158'477,"44"-115,100-325,4-13,0 1,2 0,1 1,1 0,1 0,1 0,1 1,1 25,2-49,1 1,-1 0,0-1,1 1,0-1,0 0,0 1,0-1,1 0,-1 1,1-1,0 0,-1 0,1 0,1 0,-1-1,0 1,1-1,0 1,-1-1,1 0,0 0,0 0,0 0,0-1,1 1,-1-1,0 0,2 1,15 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3 622,'-2'13,"1"0,1 0,0 1,1-1,1 0,0 0,0 0,1 0,3 6,-4-13,-1-1,1 0,0 0,1 0,0 0,-1-1,1 1,1-1,-1 1,1-1,-1 0,1 0,0-1,1 1,-1-1,1 0,-1 0,1-1,0 1,0-1,0 0,0 0,1-1,0 1,-2-2,1 0,-1 0,1 0,-1 0,1-1,-1 1,0-1,1-1,-1 1,0 0,0-1,0 0,0 0,0 0,0-1,-1 1,1-1,-1 0,1 0,-1 0,0 0,0-1,-1 1,1-1,-1 0,1 1,-1-1,0 0,-1 0,1-1,-1 1,0 0,0-1,0 1,0 0,-1-1,0 1,0-1,0 1,0-1,-1 1,0 0,0-1,0 1,0 0,-1-2,0 1,0 0,-1 0,0 0,0 0,0 0,0 1,-1-1,0 1,0 0,0 0,0 0,-1 1,1 0,-1 0,0 0,0 0,0 0,0 1,-1 0,1 0,0 1,-1 0,0-1,1 2,-1-1,1 1,-1 0,0 0,0 0,-2 1,-12 4</inkml:trace>
  <inkml:trace contextRef="#ctx0" brushRef="#br0" timeOffset="716.226">539 1,'31'204,"-3"104,-28-302,-1-5,0 1,0-1,1 1,-1-1,1 0,-1 1,1 0,-1-1,1 1,0-1,0 1,0-1,0 1,0-1,0 1,0 0,1-1,-1 1,0-1,1 1,-1-1,1 1,0-1,-1 0,1 1,0-1,0 0,0 1,0-1,0 0,0 0,0 0,1 0,-1 0,0 0,1 0,-1 0,0-1,1 1,-1-1,1 1,-1-1,1 1,-1-1,1 0,-1 1,1-1,0 0,-1 0,1 0,-1-1,1 1,0 0,69-36,-27 12,0 3,1 2,1 1,21-3,-62 18,1 1,-1 1,0-1,0 1,1 0,-1 0,1 0,-1 1,1 0,-1 0,1 1,-1-1,0 1,1 0,-1 0,0 1,1 0,-1 0,0 0,0 0,-1 1,1 0,0 0,-1 0,0 1,0-1,0 1,0 0,0 0,-1 1,0-1,0 1,0-1,0 1,-1 0,0 0,0 0,0 0,0 1,-1-1,0 0,0 1,-1-1,1 1,-1-1,0 1,-1 1,-5 6,-2-1,1 1,-1-1,-1 0,0-1,-1 0,0-1,0 0,-1 0,-1-1,0-1,0 0,0 0,-1-1,0-1,0 0,-1-1,0 0,-8 1,16-3,-1 0,1 0,-1 0,1-1,-1 0,0 0,0-1,0 0,0 0,0-1,0 1,0-1,0-1,0 0,0 0,1 0,-1-1,0 0,0 0,1 0,-1-1,1 0,0 0,0-1,0 0,0 0,1 0,-1-1,1 0,0 0,1 0,-9-17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170 226,'23'172,"29"167,-42-257,-9-58</inkml:trace>
  <inkml:trace contextRef="#ctx0" brushRef="#br0" timeOffset="447.932">1 254,'52'-44,"3"3,1 2,2 2,46-20,-9 24,-93 33,0-1,0 1,0-1,0 1,0 0,0 0,1 0,-1 0,0 0,0 0,0 0,0 1,0-1,0 1,0 0,0 0,0-1,0 1,0 0,0 1,0-1,-1 0,1 0,0 1,-1-1,1 1,-1-1,0 1,1 0,-1 0,0 0,0-1,0 1,0 0,-1 0,1 0,0 0,-1 0,0 1,1-1,-1 0,0 0,0 1,-1 9,-2 0,1 0,-1-1,-1 1,0-1,-1 0,0 0,0-1,-1 0,-1 0,-6 8,-8 17,3-7,15-24,-1-1,1 0,0 1,0 0,1 0,-1 0,1 0,0 0,0 0,0 0,0 1,1-1,0 1,0-1,0 1,0 0,1-1,0 1,0 0,0-1,0 1,1 0,0-1,0 1,0 0,1-1,-1 0,1 1,0-1,0 0,1 0,0 1,8 5,1-1,0-1,1 0,0-1,0 0,0-1,1 0,0-2,0 1,0-1,1-1,7 0,7 4,14 2,-32-8,0 1,1 0,-1 1,0 0,-1 1,1 0,-1 1,1 0,8 6,-17-10,0 1,0-1,-1 1,1 0,0-1,-1 1,1 0,-1 0,0 0,0 0,0 0,0 0,0 1,0-1,0 0,-1 0,1 1,-1-1,0 0,1 1,-1-1,0 0,-1 1,1-1,0 0,-1 1,1-1,-1 0,1 1,-1-1,0 0,0 0,0 0,-1 0,0 2,-60 63,55-61,-29 22,-1-1,-1-2,-1-2,-16 6,30-16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0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3500 339,'1'-4,"0"0,0 0,0 1,-1-1,0 0,0 0,0 0,0 0,0 1,-1-1,1 0,-1 0,0 0,-1 1,1-1,-1 1,1-1,-1 1,0-1,0 1,0 0,-1 0,1 0,-1 0,0 1,0-1,0 1,0-1,0 1,0 0,-1 0,1 1,-1-1,1 1,-1-1,0 1,1 0,-1 1,0-1,0 0,0 1,1 0,-1 0,0 0,0 1,0-1,0 1,-2 1,-12 4,0 1,1 1,0 0,0 2,1 0,0 0,1 2,0 0,1 0,0 2,1-1,1 2,0 0,1 0,0 1,1 0,-1 6,-4-2,2 0,0 1,1 0,1 1,1 1,1 0,1 0,1 1,1-1,2 2,0-1,1 0,1 1,2-1,0 1,3 14,-2-32,1-1,0 1,0 0,0-1,0 0,1 1,0-1,1 0,-1 0,1-1,0 1,1-1,-1 0,1 0,0 0,1-1,-1 1,1-1,-1-1,1 1,0-1,1 0,-1 0,0-1,1 0,-1 0,1 0,0-1,5 0,28 1,0-2,0-2,0-2,-1-1,0-2,0-2,0-1,-1-2,-1-2,0-1,-1-2,-1-2,0-1,-2-2,0-1,27-25,-33 27,-1 0,-1-2,-1-1,-1-1,-2 0,0-2,6-12,-21 29,0 0,0 1,-1-2,0 1,-1-1,0 1,-1-1,0 0,-1 0,0 0,-1-1,0 1,-1 0,0-1,-1 1,0 0,0-1,-2 1,1 0,-1 0,-1 0,0 1,-3-6,1 6,0 0,-1 0,0 1,0 0,-1 0,0 1,-1 0,0 0,0 1,0 0,-1 1,0 0,-1 1,1 0,-1 0,0 1,0 0,0 1,-1 1,-8-2,0 2,-1 0,0 1,0 2,0 0,0 1,0 1,1 0,-1 2,1 1,0 0,-3 3,-7 4,0 1,2 2,-1 0,2 2,-4 5,-11 11</inkml:trace>
  <inkml:trace contextRef="#ctx0" brushRef="#br0" timeOffset="3656.513">3358 1045,'11'-3,"-3"2,1-1,0 0,-1-1,0 1,1-2,-1 1,-1-1,1 0,0-1,-1 0,0 0,0-1,4-4,10 0,-19 42,-2-29,-7 251,-18-105,26-146,-1 0,0 0,0 0,0 0,0 0,0 0,-1 0,1 0,-1 0,0 0,0 0,0 0,0 0,0 0,-1-1,1 1,-1-1,0 1,0-1,0 1,0-1,0 0,0 0,0 0,-1 0,1-1,-1 1,0-1,1 1,-1-1,0 0,0 0,0 0,0 0,0-1,0 1,0-1,0 1,0-1,0 0,0-1,-3 1,-244-75,161 53,-1 5,0 3,-2 5,-2 3,20-4,105-4,53 10,-57 4</inkml:trace>
  <inkml:trace contextRef="#ctx0" brushRef="#br0" timeOffset="4150.883">3528 1411,'-44'17,"74"-11,143-43,-2-7,-2-7,-3-8,98-51,-169 59,-90 44</inkml:trace>
  <inkml:trace contextRef="#ctx0" brushRef="#br0" timeOffset="5269.452">3500 1524,'-1'272,"-27"-63,2-41,21-153,0 0,-1-1,0 1,-2-1,1-1,-2 1,0-2,0 1,-1-1,-1 0,-9 7,-16 23,-201 225,-30 32,176-211,149-141,69-56,-104 85</inkml:trace>
  <inkml:trace contextRef="#ctx0" brushRef="#br0" timeOffset="5669.382">3415 2201,'2'10,"0"0,0-1,1 1,0 0,1-1,0 0,1 0,-1 0,2-1,-1 1,1-1,4 3,11 19,7 15,-1 1,-2 2,-3 0,-1 1,0 9,93 293,-52-253,-58-95,-3-4</inkml:trace>
  <inkml:trace contextRef="#ctx0" brushRef="#br0" timeOffset="6538.379">3444 423,'-10'10,"-8"7,5 2,3-8,9-5,4-9,2-4</inkml:trace>
  <inkml:trace contextRef="#ctx0" brushRef="#br0" timeOffset="6853.609">3811 311,'-5'10,"-2"12,1 7,-4 0,0-6</inkml:trace>
  <inkml:trace contextRef="#ctx0" brushRef="#br0" timeOffset="7356.508">3274 649,'5'10,"-3"-4,0 0,1 0,0 0,0 0,0-1,1 1,-1-1,1 0,1 0,-1 0,1-1,0 1,0-1,0 0,0 0,1-1,0 0,-1 0,1 0,1-1,-1 0,2 1,7-3,0-1,0 0,-1-1,1-1,-1 0,1-1,-1-1,0 0,-1 0,1-2,-1 0,-1 0,1-1,-1-1,0 0,-1 0,0-1,-1-1,0 0,-1 0,0-1,6-9,-1 2,-1 2</inkml:trace>
  <inkml:trace contextRef="#ctx0" brushRef="#br0" timeOffset="28299.687">9907 339,'-3'-4,"0"0,-1 0,1 0,0 1,-1 0,0 0,0 0,0 0,0 0,0 1,-1 0,1-1,-1 2,0-1,1 1,-1-1,0 1,0 1,0-1,0 1,0-1,1 1,-1 1,0-1,0 1,0 0,0 0,0 0,1 1,-1 0,1-1,-1 2,1-1,-1 0,1 1,0 0,-1 2,-15 10,1 1,1 1,1 1,0 0,2 1,0 1,1 0,1 1,1 1,0 0,2 0,1 1,1 0,0 1,2 0,1 0,1 0,1 1,1 2,1-18,0 0,0 0,1 0,0 0,0 0,1 0,0 0,1 0,0-1,1 1,-1 0,2-1,-1 0,1 0,0 0,1 0,0 0,0-1,1 0,0 0,0-1,0 1,1-1,0-1,0 1,1-1,-1-1,1 1,0-1,1 0,-1-1,0 0,1 0,7 0,10 1,0-1,0-2,0 0,0-2,0-1,0-1,0-1,-1-1,1-1,-1-2,-1 0,1-2,16-9,18-11,-2-3,-1-3,-2-2,43-39,-74 61,-1-2,0 0,-1-2,-1 0,-1-1,-1-1,-1-1,-1-1,-1 0,-1-1,-1 0,-1-1,-2 0,0-1,-2 0,1-9,-8 25,-1 1,0-1,-1 0,0 0,-1 1,0-1,-1 0,0 1,0 0,-1 0,-1 0,0 0,0 1,0 0,-1 0,-1 0,0 1,0-1,0 2,-1-1,0 1,-1 0,1 1,-1 0,-1 1,-7-4,-5-3,0 2,0 1,-1 1,0 1,-1 1,1 1,-1 0,0 2,-1 1,1 2,-14 0,5 4,0 2,1 1,0 1,0 2,0 1,2 2,-1 1,2 1,0 1,1 2,0 1,-15 14,-2 2</inkml:trace>
  <inkml:trace contextRef="#ctx0" brushRef="#br0" timeOffset="29057.57">10104 846,'-2'0,"1"-1,-1 0,0 1,1-1,-1 1,0 0,1-1,-1 1,0 0,0 0,1 0,-1 0,0 0,0 1,1-1,-1 0,0 1,0 0,1-1,-1 1,1 0,-1 0,1-1,-1 1,1 1,-1-1,1 0,0 0,0 0,-1 1,1-1,0 0,0 1,0-1,1 1,-2 1,-22 62,-32 241,50-197,-32-149,31 29,0 1,-1 1,-1 0,0 0,0 1,-1 0,0 0,0 1,0 0,-1 1,0 0,-1 1,-9-3,-230-33,195 35,-1-1,1-3,1-3,0-2,1-2,-2-4,-18-28,74 48,-1 1,1-1,-1 1,1-1,-1 0,1 1,0-1,0 0,-1 1,1-1,0 0,0 1,0-1,0 0,-1 0,1 1,0-1,1 0,-1 1,0-1,0 0,0 0,0 1,0-1,1 0,-1 1,0-1,1 0,-1 1,0-1,1 1,-1-1,1 1,-1-1,1 0,-1 1,1 0,-1-1,1 1,-1-1,1 1,0 0,-1-1,1 1,0 0,-1 0,1-1,0 1,0 0,-1 0,1 0,0 0,-1 0,1 0,0 0,0 0,-1 0,1 0,0 1,46-1,-24 6,-3 0</inkml:trace>
  <inkml:trace contextRef="#ctx0" brushRef="#br0" timeOffset="29528.858">9963 1299,'86'-8,"-1"-3,0-4,-1-4,-1-4,-1-3,-2-3,74-39,-47 24,32 1,-127 41</inkml:trace>
  <inkml:trace contextRef="#ctx0" brushRef="#br0" timeOffset="30549.192">9991 1299,'-20'75,"18"-60,-16 387,14-362,-4 20,3 1,3 0,4 47,0-95,-2-9,1 0,0 0,-1 0,1 0,-1 0,0 1,-1-1,1 0,-1 0,0 0,0 0,0 0,0 0,-1 0,0-1,1 1,-1 0,-1-1,1 1,-102 127,-6-4,-5-5,-56 41,153-147,6-7,0 2,0 0,1 0,1 1,0 0,0 1,1 0,1 1,8-14,1-1,-1 1,0 0,1-1,-1 1,0 0,1 0,-1-1,1 1,-1 0,0 0,1 0,-1-1,1 1,-1 0,1 0,-1 0,1 0,-1 0,1 0,-1 0,0 0,1 0,-1 0,1 0,-1 0,1 1,-1-1,1 0,-1 0,0 0,1 1,-1-1,1 0,-1 0,0 1,1-1,-1 0,0 1,1-1,-1 0,0 1,0-1,1 1,-1-1,0 0,0 1,0-1,0 1,1-1,-1 1,0-1,0 1,0-1,0 1,0-1,0 0,0 1,0-1,0 1,0-1,-1 1,1-1,0 1,0-1,0 0,0 1,-1 0,36-18,23-28,-32 21</inkml:trace>
  <inkml:trace contextRef="#ctx0" brushRef="#br0" timeOffset="30881.517">9907 2230,'49'230,"16"11,8-62,-52-142,-12-31</inkml:trace>
  <inkml:trace contextRef="#ctx0" brushRef="#br0" timeOffset="31557.935">9963 311,'-5'19,"-1"2,4-4,4-8,1-6</inkml:trace>
  <inkml:trace contextRef="#ctx0" brushRef="#br0" timeOffset="31864.255">10301 226,'0'4,"0"8,-4 0,-3 4,-4-1,0 2,6-3,5-3</inkml:trace>
  <inkml:trace contextRef="#ctx0" brushRef="#br0" timeOffset="32227.393">9878 536,'14'10,"10"7,6 2,2 2,1-3,-1-4,-1-5,-1-3,0-4,-1-6,-1-2,-5-6,-1 0,-5-3,-5-4,-4 1</inkml:trace>
  <inkml:trace contextRef="#ctx0" brushRef="#br0" timeOffset="37397.466">15156 2230,'-5'6,"-4"3,1 1,0 0,0 1,1 0,0 0,1 1,0-1,1 1,0 1,1-1,0 1,1-1,1 1,0 0,0 0,1 6,2-16,0 0,0-1,0 1,0 0,0-1,0 1,1-1,-1 0,1 1,0-1,0 0,0 0,0 0,0 0,0 0,0-1,0 1,1-1,-1 1,1-1,-1 0,1 0,0 0,-1 0,1-1,0 1,0-1,-1 1,1-1,0 0,0 0,0 0,-1-1,1 1,1-1,92-34,-86 28,-1 0,0-1,0 0,-1 0,0-1,-1 0,0 0,0 0,-1-1,0 0,0-1,-1 1,-1-1,0 0,0 0,0-9,-3 18,-1 0,0 0,1 0,-1 0,0 0,0 0,0 0,-1 0,1 0,-1 0,1 0,-1 0,1 0,-1 1,0-1,0 0,0 0,0 0,0 1,0-1,-1 1,1-1,0 1,-1-1,1 1,-1 0,0-1,1 1,-1 0,0 0,0 1,0-1,0 0,0 0,0 1,0-1,0 1,0 0,0 0,0-1,-1 2,-85 17,69-10,1 2,0 0,1 1,0 1,1 1,0 0,0 1,2 0,0 2,1-1,0 2,1 0,1 0,1 1,-6 13,15-27,1 0,-1 0,1 0,0 0,0 0,1 0,-1 0,1 0,0-1,-1 1,2 0,-1 0,0-1,1 1,0 0,0-1,0 0,0 1,0-1,1 0,0 0,-1-1,1 1,0 0,0-1,0 0,1 1,-1-1,1-1,-1 1,1 0,-1-1,1 0,0 0,0 0,0 0,0 0,-1-1,1 0,0 0,0 0,0 0,0-1,0 1,0-1,0 0,1-1,17-2,0-2,-1 0,0-1,0-1,0-1,-1-1,-1-1,0-1,0 0,-1-1,-1-1,0-1,-1-1,1-1,-8 7,-1 0,0 0,-1 0,0-1,0 0,-1-1,-1 0,0 1,0-2,-1 1,-1 0,0-1,1-11,-4 23,0-1,1 0,-1 1,0-1,0 1,0-1,0 0,0 1,-1-1,1 0,0 1,-1-1,1 1,-1-1,0 1,1-1,-1 1,0-1,0 1,0 0,0-1,0 1,0 0,0 0,-1 0,1 0,0 0,-1 0,1 0,-1 0,1 1,-1-1,1 0,-1 1,1-1,-1 1,1 0,-1-1,0 1,1 0,-1 0,0 0,1 0,-2 1,-72 23,56-14,1 1,1 1,0 0,0 1,1 1,1 1,0 0,1 1,1 0,0 1,2 1,-4 5,14-20,-1-1,0 0,1 1,-1 0,1-1,0 1,0 0,0 0,0-1,1 1,-1 0,1 0,0 0,-1 0,1 0,0 0,1 0,-1 0,1 0,-1 0,1-1,0 1,0 0,0 0,0 0,1-1,-1 1,1-1,-1 1,1-1,0 0,0 0,0 1,0-1,0-1,1 1,-1 0,1 0,-1-1,1 0,0 1,-1-1,1 0,0 0,0 0,0-1,-1 1,1-1,0 0,0 1,0-1,1-1,9-1,0-2,0 0,-1 0,0-1,0-1,0 0,0-1,-1 0,0 0,-1-1,0-1,0 0,-1 0,0-1,0 0,-1-1,0-1,22-46,-30 56,0 1,0 0,0-1,0 1,0 0,-1 0,1-1,0 1,-1 0,1 0,-1-1,1 1,-1 0,1 0,-1 0,0 0,0 0,1 0,-1 0,0 0,0 0,0 0,0 0,0 0,0 1,-1-1,1 0,0 1,0-1,0 1,-1-1,1 1,0 0,0 0,-1-1,1 1,0 0,-1 0,1 0,0 0,0 0,-1 1,1-1,0 0,-1 1,1-1,0 1,-12 1,1 0,0 1,0 1,0 0,0 0,1 1,0 1,0 0,0 0,0 1,1 1,1 0,-1 0,1 1,1 0,-3 3,10-11,0 1,-1-1,1 1,0 0,0-1,0 1,0 0,0 0,1 0,-1 0,1-1,-1 1,1 0,-1 0,1 0,0 0,0 0,0 0,0 0,1 0,-1 0,0 0,1 0,-1 0,1 0,0 0,0 0,0-1,0 1,0 0,0-1,0 1,0 0,1-1,-1 1,0-1,1 0,0 0,-1 1,1-1,0 0,-1 0,1-1,0 1,1 0,3 2,1 0,-1-1,1 0,0 0,0-1,0 1,0-1,-1-1,1 0,1 0,-1 0,5-2,-6 1,0 0,0-1,0 0,0 0,0 0,-1-1,1 0,-1 0,0 0,0-1,0 1,0-1,0-1,-1 1,0-1,0 1,0-1,-1 0,1-1,-1 1,-1 0,1-1,-1 0,0 0,0 1,0-1,-1 0,0-1,0 1,0 0,-1 0,0 0,-1 0,1-1,-1 1,0 0,0 0,-1 0,0 0,0 1,0-1,-1 0,0 1,0-1,0 1,-1 0,0 0,0 1,0-1,0 1,-2-1,2 1,-2 0,1 1,0-1,-1 1,1 0,-1 1,0-1,0 1,0 0,0 1,0-1,0 1,-1 0,1 1,0 0,-1 0,1 0,0 1,0-1,-1 2,1-1,0 1,0 0,0 0,0 0,1 1,-1 0,1 0,-1 1,1-1,0 1,0 0,1 1,-1-1,1 1,0 0,0 0,1 0,-1 0,1 1,0-1,0 3,1-2,0 0,0 0,1 0,0-1,0 1,0 0,1 1,0-1,0 0,1 0,-1 0,1 0,1 0,-1-1,1 1,0 0,0-1,1 1,-1-1,1 1,1-1,-1 0,1 0,0-1,0 1,0-1,0 0,1 0,0 0,0-1,0 1,5 1,-8-5,1 0,0 0,-1 0,1 0,-1-1,1 1,-1-1,1 0,-1 1,0-1,1 0,-1-1,0 1,1 0,-1-1,0 1,0-1,0 0,-1 1,1-1,0 0,-1 0,1-1,8-10</inkml:trace>
  <inkml:trace contextRef="#ctx0" brushRef="#br0" timeOffset="38168.286">14986 706,'-17'39,"2"41,3 1,4 0,2 30,8 319,-2-407</inkml:trace>
  <inkml:trace contextRef="#ctx0" brushRef="#br0" timeOffset="38497.945">14732 903,'21'-33,"1"1,2 1,0 2,3 0,0 1,1 2,2 1,1 1,0 2,2 1,21-10,-34 23,-1 0,1 0,1 2,-1 1,1 0,0 2,0 0,1 1,-1 2,0 0,1 1,-1 1,7 2,-21-2,1 0,-1 0,0 1,0 0,0 0,0 1,-1 0,1 0,-1 0,0 1,-1 0,1 0,-1 1,0-1,0 1,0 0,-1 1,0-1,0 1,-1-1,0 1,0 0,0 1,-1-1,0 0,-1 1,0-1,0 1,0-1,-1 1,0 0,0-1,-1 1,0-1,-1 1,1-1,-2 2,-11 20,-1 0,-2-2,-1 1,-1-2,-1-1,-1 0,-2-1,0-2,-1 0,-1-2,-1 0,-1-2,-1-1,-26 12,-173 75,198-93</inkml:trace>
  <inkml:trace contextRef="#ctx0" brushRef="#br0" timeOffset="39462.016">15466 1326,'35'-11,"-1"-2,-1-2,0-1,-1-1,-1-2,0-1,-2-2,0-1,-2-1,17-19,-41 41,0 0,-1 0,1 0,0-1,-1 1,0-1,0 0,0 1,0-1,0 0,0 0,-1 0,1-1,-1 1,0 0,0 0,0-1,-1 1,1-1,-1 1,0-1,0 1,0 0,0-1,0 1,-1-1,0 1,1 0,-1-1,-1 1,1 0,0 0,-1-1,1 1,-1 1,0-1,0 0,0 0,-1 1,1-1,-1 1,1-1,-1 1,0 0,0 0,0 1,0-1,-2-1,-7 4,0 0,0 1,0 0,0 1,0 0,1 1,-1 0,1 1,0 0,0 1,1 0,0 0,0 2,0-1,1 1,0 0,1 1,-1 0,2 0,-1 1,-4 8,-60 105,71-119,-1 0,1 0,0-1,0 1,0 0,0 0,1 0,-1 0,1 0,0 0,1 0,-1 0,0 0,1 0,0 0,0 0,0 0,1-1,-1 1,1 0,0-1,0 1,0-1,0 0,1 0,0 0,-1 0,1 0,0 0,0-1,0 1,1-1,0 1,10 4,0-1,1 0,-1 0,1-2,1 0,-1-1,0 0,1-1,-1-1,1 0,0-2,-1 1,1-2,-1 0,1-1,-1 0,0-2,0 1,8-5,16-8,0-1,-2-2,0-1,-1-2,-1-2,19-18,-35 28,0 0,0 0,-2-2,0 0,-1-2,-1 1,-1-2,0 0,-2 0,0-1,-1-1,-2 0,0-1,-1 1,-1-2,-1 1,-2-1,0 1,-1-1,-2 0,0-4,-1 26,0 0,0 0,-1 0,1 0,0-1,-1 1,0 0,1 0,-1 0,0 0,0 0,0 0,0 0,-1 0,1 1,0-1,-1 0,1 1,-1-1,0 1,1 0,-1-1,0 1,0 0,0 0,0 0,0 0,0 0,0 1,0-1,0 1,0-1,-1 1,1 0,0 0,0 0,0 0,-1 0,1 0,0 0,0 1,0-1,0 1,0 0,-2 0,-88 53,44 23,47-75,1 1,0-1,-1 1,1 0,0-1,0 1,0 0,0-1,1 1,-1 0,1-1,0 1,0-1,0 1,0-1,0 1,0-1,0 0,1 1,0-1,-1 0,1 0,0 0,0 0,0-1,0 1,0 0,0-1,0 0,1 1,-1-1,1 0,15 7,1 0,0-2,0 0,0-1,1-1,-1-1,1 0,0-2,18 0,10 1,-44-2,0-1,0 1,0 0,1 0,-1 0,0 1,0-1,0 1,-1 0,1 0,0 0,0 1,0-1,-1 1,1 0,-1 0,1 0,-1 1,0-1,0 1,0 0,0-1,0 1,-1 1,1-1,-1 0,0 1,0-1,0 1,-1-1,1 1,-1 0,0 0,0 0,0 0,0 2,-3 6,-1 0,0 0,-1-1,0 1,-1-1,0 0,-1-1,0 1,-1-1,-5 6,-14 26,12-17</inkml:trace>
  <inkml:trace contextRef="#ctx0" brushRef="#br0" timeOffset="39769.403">17160 649,'-27'10,"0"0,0 2,1 1,1 1,0 1,1 2,1 0,0 1,2 1,-15 17,31-32,1 1,0-1,0 1,0 0,1 0,0 0,0 0,0 0,0 1,1-1,0 1,0 0,1 0,-1 0,1 0,1 0,-1 0,1 0,0 0,0 0,1 0,0 0,0 0,0 0,0 0,1-1,0 1,1 0,-1-1,1 0,0 1,0-1,1 0,0-1,0 1,0 0,3 2,4-1,0 0,1 0,-1-2,1 1,0-1,0-1,0 0,1-1,-1 0,1-1,0 0,-1-1,1 0,-1-1,8-2,2 2,-6 0,0-1,1 0,-1-2,0 0,-1 0,1-1,-1-1,0-1,0 0,-1-1,8-6,-4 3</inkml:trace>
  <inkml:trace contextRef="#ctx0" brushRef="#br0" timeOffset="40498.66">17611 565,'-3'1,"0"1,0 0,0 0,1 0,-1 0,1 0,-1 1,1-1,0 1,-1 0,1 0,1-1,-1 1,0 0,1 1,-1-1,1 0,0 0,0 0,0 2,-3 12,-1 1,2 0,1 1,0-1,1 0,1 1,0-1,2 6,0-19,0 0,0 0,0 0,0 0,1 0,0-1,0 1,0-1,0 0,1 0,0 0,0 0,0 0,0-1,0 0,1 0,-1 0,1 0,0-1,0 0,0 0,0 0,1 0,-1-1,0 0,0 0,1-1,-1 1,1-1,-1 0,1-1,-1 1,0-1,1 0,-1 0,0-1,0 0,0 0,0 0,0 0,4-3,8-8,0 1,-1-2,0 0,-2-1,1 0,-2-2,0 1,-1-1,-1-1,0 0,3-11,29-42,131-175,-174 247,0-1,0 1,0-1,0 1,1-1,-1 1,0-1,0 1,1-1,-1 1,0-1,1 0,-1 1,1-1,-1 0,0 1,1-1,-1 0,1 1,-1-1,1 0,-1 0,1 0,-1 1,1-1,-1 0,1 0,-1 0,1 0,-1 0,1 0,-1 0,1 0,-1 0,1 0,-1 0,1 0,-1-1,1 1,-1 0,1 0,-1 0,1-1,-1 1,1 0,-1-1,0 1,1 0,-1-1,0 1,1 0,-1-1,0 1,1-1,-1 1,0-1,0 1,1-1,-1 1,0-1,0 1,0-1,0 1,0-1,0 1,0-1,0 1,-1 42,-3-4,1 0,3 1,1 0,2-1,1 0,2 0,9 31,45 98,-41-124,-2 2,-3 0,-1 0,-2 1,-2 7,-5-26,-2-1,-1 1,-1 0,-2-1,0 1,-2 3,2-22,0 1,0-1,-1 0,0 0,0 0,-1 0,0 0,0 0,-1-1,0 0,0 0,-1 0,1-1,-2 0,1 0,-1 0,0-1,0 0,0 0,-5 1,5-1,0 0,-1-1,0 0,0 0,0-1,-1 0,1 0,-1-1,1 0,-1 0,0-1,0 0,0-1,0 0,1 0,-1-1,0 0,0-1,0 0,1 0,-1-1,1 0,0-1,0 1,0-1,0-1,1 0,0 0,-5-4,9 5,0 1,1-1,-1 0,1 0,0 0,1 0,-1 0,1 0,-1 0,1 0,0-1,1 1,-1 0,1-1,0 1,0-1,0 1,0 0,1-1,0 1,0 0,0-1,1 1,-1 0,1 0,0 0,0 0,0 0,2-1,87-101,20 9,3 4,4 6,4 5,3 6,22-5,-94 55</inkml:trace>
  <inkml:trace contextRef="#ctx0" brushRef="#br0" timeOffset="62419.378">15325 2964,'17'56,"-10"-12,-2 0,-2 1,-2 0,-4 31,1 10,2 987,28-876,-26 56,24-110,-13-58,-9-71,-1-1,-1 2,0-1,-1 0,0 0,-1 0,-1 1,0-1,-1 0,-1 2,-10 29,2 0,2 0,2 1,0 38,-22 142,25-92,-2-121,0-7</inkml:trace>
  <inkml:trace contextRef="#ctx0" brushRef="#br0" timeOffset="64009.744">9850 3161,'0'0,"-1"-1,1 1,-1 0,1-1,-1 1,1 0,-1-1,1 1,-1 0,1 0,-1-1,1 1,-1 0,1 0,-1 0,1 0,-1 0,0 0,1 0,-1 0,1 0,-1 0,1 0,-1 0,0 0,1 1,-1-1,1 0,-1 0,1 1,-1-1,1 0,-1 1,1-1,-1 0,1 1,0-1,-1 1,1-1,0 0,-1 1,1-1,0 1,-1-1,1 1,0-1,0 1,0 0,0-1,-1 1,1-1,0 1,0-1,0 1,0 0,0-1,0 1,0-1,1 1,-7 40,6-40,-2 48,3 1,2-1,2 0,5 16,2 243,15-112,-27 425,-22-513,19-105,0-6</inkml:trace>
  <inkml:trace contextRef="#ctx0" brushRef="#br0" timeOffset="83346.384">0 3866,'491'-54,"-276"31,219-12,100 6,315-39,-24-4,-380 44,-79 0,130-3,466 32,-661-27,-35-3,100-1,-14 3,804 27,200 0,-776 27,866-26,-654 0,-177 26,1588-27,-511 0,-702-28,877 28,-1764 0</inkml:trace>
  <inkml:trace contextRef="#ctx0" brushRef="#br0" timeOffset="96212.157">3133 3810,'0'-34,"0"27,0 23,-26 122,-4 5,18 26,3-111,3 1,2 0,3 1,3 14,-1 11,27 85,-44-19,4 17,11-65,-25 40,25 336,-16-355,4 4,13-104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1,'1'2,"0"0,1-1,-1 1,0-1,1 1,-1-1,1 1,-1-1,1 0,0 0,-1 0,1 0,0 0,0 0,0 0,0-1,0 1,0-1,0 1,0-1,0 0,0 0,0 0,0 0,0 0,0 0,0 0,0-1,0 1,1-1,243-21,857 23,-869 29,-210-30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614 145,'-45'27,"-251"286,104-87,123-147,58-64</inkml:trace>
  <inkml:trace contextRef="#ctx0" brushRef="#br0" timeOffset="486.602">105 32,'1'34,"148"244,-22-24,3-38,-122-200</inkml:trace>
  <inkml:trace contextRef="#ctx0" brushRef="#br0" timeOffset="1868.682">783 512,'7'10,"-1"1,0-1,0 1,-1 1,0-1,-1 1,0-1,-1 1,-1 0,0 1,0-1,-1 0,-1 0,0 1,0-1,-1 0,-1 1,0-1,-1 0,0 0,-1-1,0 1,-2 2,-24 150,30-164</inkml:trace>
  <inkml:trace contextRef="#ctx0" brushRef="#br0" timeOffset="2385.271">755 541,'22'-7,"1"1,0 1,0 0,0 2,0 1,1 1,10 1,-32 0,0 0,1 0,-1 0,0 0,1 0,-1 1,0-1,0 1,1-1,-1 1,0 0,0 0,0 0,0 0,0 0,0 0,0 1,0-1,0 1,-1-1,1 1,-1 0,1-1,-1 1,0 0,1 0,-1 0,0 0,0 0,0 1,-1-1,1 0,0 0,-1 1,0-1,1 0,-1 0,0 1,0-1,0 0,-1 1,1 0,-34 94,23-78,9-16,0-1,0 1,0-1,0 1,1 0,-1 0,1 0,-1 0,1 0,0 0,0 0,0 1,1-1,-1 0,1 0,0 1,0-1,0 0,0 1,0-1,1 0,0 0,-1 1,1-1,0 0,1 0,-1 0,0 0,1 0,0 0,0-1,0 1,144 99,-144-100,-1 1,1 0,-1 0,0 0,0 0,0 0,0 0,0 0,-1 0,1 0,-1 0,0 0,0 1,0-1,0 0,-1 0,1 0,-1 0,0 0,0 0,0 0,0 0,0 0,-1 0,1 0,-1-1,0 1,0-1,0 1,0-1,0 0,0 1,-1-1,1-1,-2 2,-98 59,-41-21,91-39,34-6</inkml:trace>
  <inkml:trace contextRef="#ctx0" brushRef="#br0" timeOffset="2730.43">1573 541,'-34'80,"-73"66,-61 30,-22 44,174-205</inkml:trace>
  <inkml:trace contextRef="#ctx0" brushRef="#br0" timeOffset="3514.475">1856 597,'-369'429,"346"-400,-2-1,-1-2,-1-1,-1 0,-7 2,26-26,19-17,20-22,190-206,-192 212,1 1,1 2,2 1,1 1,1 2,34-19,-55 35,-13 8,1-1,1 1,-1-1,0 1,0-1,0 1,1 0,-1 0,1 0,-1 0,1 0,-1 0,1 0,0 0,-1 0,1 1,0-1,0 1,-1-1,1 1,0 0,0-1,0 1,0 0,-1 0,1 1,0-1,0 0,0 1,-1-1,1 1,0-1,0 1,-1 0,1 0,0-1,-1 1,1 0,-1 1,1-1,-1 0,0 0,0 1,1-1,4 122,-5-24,59 74,-59-172,0 1,1-1,-1 1,0-1,-1 1,1-1,0 1,0 0,-1-1,1 1,-1 0,1 0,-1-1,0 1,1 0,-1 0,0 0,0-1,-1 1,1 0,0 0,-1 0,1-1,-1 1,1 0,-1 0,0-1,1 1,-1-1,0 1,0-1,0 1,-1-1,1 1,0-1,0 0,-1 0,1 0,-1 0,1 0,-1 0,0 0,1 0,-1 0,0-1,1 1,-1-1,0 1,0-1,-12-3,0-1,1-1,0 0,0-1,0 0,0-1,1-1,0 0,1 0,-6-5,-21-15,-99-75,119 85</inkml:trace>
  <inkml:trace contextRef="#ctx0" brushRef="#br0" timeOffset="6266.843">1940 371,'1668'0,"-1472"-28,-65 16,104-6,-234 19,0-1,0 0,0 1,0-1,1 0,-1 0,0 0,0 0,0 0,1 0,-1 0,0 0,0 0,0-1,0 1,0 0,1-1,-1 1,0-1,0 1,0-1,0 0,0 1,0-1,-1 0,1 0,0 0,0 0,0 0,-1 0,1 1,0-2,-1 1,1 0,-1 0,1 0,-1 0,0 0,1 0,-1 0,0-1,0 1,0 0,0 0,0 0,0 0,0-1,0 1,-1 0,1 0,0 0,-1 0,1 0,-1-1,1 1,-1 0,1 0,-1 0,0 0,1 0,-1 1,0-1,0 0,0 0,-144-175,85 94,60 82,0-1,0 1,0 0,0-1,-1 1,1-1,0 1,0 0,0-1,-1 1,1-1,0 1,-1 0,1-1,0 1,-1 0,1-1,0 1,-1 0,1 0,0 0,-1-1,1 1,-1 0,1 0,-1 0,1 0,0 0,-1-1,1 1,-1 0,1 0,-1 0,1 0,-1 0,1 1,0-1,-1 0,1 0,-1 0,1 0,-1 0,1 1,0-1,-1 0,1 0,-1 1,1-1,0 0,-1 0,1 1,0-1,0 0,-1 1,1-1,0 1,0-1,-1 0,1 1,0-1,0 1,0-1,0 1,0-1,0 0,-1 1,1-1,0 1,-2 37,2-33,3 88,-1-60,-1 0,-1 0,-2 1,-1-1,-1 0,-7 21,-62 103,73-157,0 0,1 0,-1 0,0 0,0 0,1 0,-1 0,0 0,1 0,-1 0,0 0,0 0,1 0,-1 0,0 0,1 1,-1-1,0 0,0 0,0 0,1 0,-1 0,0 1,0-1,1 0,-1 0,0 1,0-1,0 0,0 0,0 1,1-1,-1 0,0 0,0 1,0-1,0 0,0 0,0 1,0-1,0 0,0 1,0-1,0 0,0 0,0 1,0-1,0 0,0 1,0-1,0 0,-1 0,1 1,31-21,-24 15,181-110,-114 76,-58 31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09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461,'0'38,"0"23,0 5,0-4,0-7,-4-8,-3-8,1-10</inkml:trace>
  <inkml:trace contextRef="#ctx0" brushRef="#br0" timeOffset="348.506">2626 376,'37'-11,"0"2,1 2,1 1,-1 2,1 2,2 2,-38-1,0 1,-1 0,1 0,0 0,-1 0,1 0,-1 0,1 1,0-1,-1 1,1 0,-1 0,0 0,1 0,-1 0,0 0,1 1,-1-1,0 1,0-1,0 1,0 0,0 0,-1 0,1 0,-1 0,1 0,-1 1,0-1,0 0,0 1,0-1,0 1,0-1,-1 1,1-1,-1 1,0 0,1-1,-1 1,-1 0,1-1,0 1,-1-1,1 1,-1-1,0 3,-7 8,-1 0,-1 0,0 0,0-1,-1-1,0 0,-1 0,-1-1,0-1,0 0,-1-1,0 0,-9 3,16-6,0-2,0 1,-1-1,1 0,-1-1,0 1,0-2,0 1,0-1,0 0,0-1,-5 0,-6-4</inkml:trace>
  <inkml:trace contextRef="#ctx0" brushRef="#br0" timeOffset="849.035">3360 348,'-31'54,"-2"-2,-2-1,-2-1,-2-2,-2-2,-3-2,-178 139,208-164,5-1</inkml:trace>
  <inkml:trace contextRef="#ctx0" brushRef="#br0" timeOffset="1183.516">3332 602,'0'28,"0"20,0 7,0-3,0-4,-5-10,-2-8,1-3,1-2,2 0,-4-5,-1 0,2 0,1-2</inkml:trace>
  <inkml:trace contextRef="#ctx0" brushRef="#br0" timeOffset="1643.488">3332 574,'54'-10,"0"2,0 2,53 2,-105 4,-1-1,1 1,0 0,-1-1,1 1,-1 0,1 0,0 0,-1 0,1 0,0 0,-1 0,1 1,-1-1,1 0,-1 1,1 0,0-1,-1 1,0 0,1 0,-1-1,0 1,1 0,-1 1,0-1,0 0,0 0,0 0,0 1,0-1,0 0,0 1,0-1,-1 1,1-1,-1 1,1-1,-1 1,1 0,-1-1,0 1,0 0,0-1,0 1,0-1,0 1,0 0,-1-1,1 1,-1-1,1 1,-1 0,1-1,-2 2,-3 5,-1 1,1-1,-2 0,1 0,-1-1,-1 0,1 0,-1-1,0 0,-5 3,-57 57,68-65,1 1,0 0,0 0,0 0,0 0,0 0,0 0,0 0,1 0,-1 0,1 0,-1 0,1 1,0-1,0 0,0 0,0 0,0 0,1 1,-1-1,1 0,-1 0,1 0,0 0,0 0,0 0,0 0,0 0,0 0,0-1,1 1,-1 0,1-1,-1 1,1-1,0 1,1 0,79 37,-64-32,-14-7,-1 0,0 1,0 0,1 0,-1 0,0 0,0 0,0 0,0 1,0-1,0 1,0 0,0 0,-1 0,1 1,-1-1,1 0,-1 1,0 0,0-1,0 1,-1 0,1 0,-1 0,1 0,-1 0,0 1,0-1,0 0,-1 1,1-1,-1 0,0 1,0-1,0 0,0 1,-1-1,1 0,-1 1,0-1,0 0,0 0,0 1,0-1,-1 0,0 0,0 0,-8 5,0-1,0-1,-1 1,0-2,0 1,0-2,-1 0,0 0,0-1,0 0,0-1,0 0,-9-1,-66 3,62-4</inkml:trace>
  <inkml:trace contextRef="#ctx0" brushRef="#br0" timeOffset="-720.604">2372 65,'-38'34,"-66"83,28-46,-159 130,59-64,141-117,34-22</inkml:trace>
  <inkml:trace contextRef="#ctx0" brushRef="#br0" timeOffset="-272.527">1948 9,'1'-1,"0"0,-1 0,1 1,0-1,-1 1,1-1,0 1,0-1,0 1,0-1,-1 1,1-1,0 1,0 0,0 0,0 0,0-1,0 1,0 0,0 0,0 0,0 0,0 0,-1 1,1-1,0 0,0 0,0 1,0-1,0 0,0 1,0-1,-1 1,1-1,0 1,0-1,-1 1,1 0,0-1,-1 1,1 0,-1 0,1-1,-1 1,1 0,-1 0,1 0,-1 0,0 0,0 0,1 0,27 34,-1 1,-2 1,-1 2,-2 0,15 40,-19-41,63 193,-70-175,26 69,-29-113</inkml:trace>
  <inkml:trace contextRef="#ctx0" brushRef="#br0" timeOffset="2615.47">1 235,'1293'0,"-1169"17,-101-12</inkml:trace>
  <inkml:trace contextRef="#ctx0" brushRef="#br0" timeOffset="3979.57">3840 348,'876'0,"-706"-28,-13 26,-156 1,-1 1,1-1,-1 0,1 1,0-1,-1 0,0 0,1 1,-1-1,1 0,-1 0,0 0,0 1,1-1,-1 0,0 0,0 0,0 0,0 0,0 1,0-1,0 0,0 0,0 0,-1 0,1 1,0-1,0 0,-1 0,1 0,-1 1,1-1,0 0,-1 0,0 1,1-1,-1 0,1 1,-1-1,0 1,1-1,-1 1,0-1,0 1,1 0,-1-1,0 1,0 0,0-1,1 1,-1 0,0 0,0 0,0 0,0 0,0 0,0 0,-1-2,-26-18,0-3,1 0,1-1,1-2,-14-19,14 19,25 25,-1 1,1-1,0 1,-1-1,1 1,0-1,-1 1,1 0,-1-1,1 1,-1 0,1-1,-1 1,1 0,-1 0,1 0,-1-1,0 1,1 0,-1 0,1 0,-1 0,1 0,-1 0,0 0,1 0,-1 0,1 0,-1 0,1 0,-1 1,1-1,-1 0,0 0,1 1,-1-1,1 0,0 1,-1-1,1 0,-1 1,1-1,-1 1,1-1,0 0,-1 1,1-1,0 1,0-1,-1 1,1 0,0-1,0 1,0-1,-1 1,1-1,0 1,15 100,-10-70,-1 1,-1 0,-2-1,-1 1,-1 0,-2-1,-1 1,-2-1,-2 3,-19 47,28-80,0-1,1 1,-1 0,0-1,1 1,-1-1,0 1,1-1,-1 0,0 0,1 0,-1 1,0-1,1-1,-1 1,1 0,-1 0,0 0,1-1,-1 1,0-1,1 1,-1-1,0 1,0-1,1 0,-1 1,0-1,0 0,0 0,0 0,0 0,0 0,287-212,-266 200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2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0 678,'498'-24,"-274"18,179-20,233-3,-77 1,556 29,-737-31,-12 31,-248 22,-98-20</inkml:trace>
  <inkml:trace contextRef="#ctx0" brushRef="#br0" timeOffset="-6134.955">6067 57,'-28'56,"-114"115,-140 111,118-134,140-124,17-19</inkml:trace>
  <inkml:trace contextRef="#ctx0" brushRef="#br0" timeOffset="-5600.156">5532 1,'84'81,"-56"-57,-1 2,-1 0,-2 2,0 1,-2 1,3 8,83 212,14 38,-87-231,-28-50</inkml:trace>
  <inkml:trace contextRef="#ctx0" brushRef="#br0" timeOffset="-4280.166">6322 707,'0'5,"0"11,0 7,0 5,0 3,0 0,0 0,0 0,0-1,0-1,0 0,0-1,0 1,-5-6,-1-1,0-5</inkml:trace>
  <inkml:trace contextRef="#ctx0" brushRef="#br0" timeOffset="-3866.804">6266 707,'48'-28,"2"2,0 3,2 2,48-13,-98 32,1 1,-1-1,1 1,-1 0,1 0,0 0,-1 0,1 0,0 1,0-1,-1 1,1 0,0 0,0 0,0 0,-1 0,1 1,0-1,0 1,-1 0,1 0,0 0,-1 0,1 0,-1 0,1 1,-1 0,0-1,0 1,0 0,1 0,-2 0,1 0,0 0,0 0,-1 1,1-1,-1 1,0-1,0 1,0-1,0 1,0 0,0-1,0 2,-3 9,0-1,0 0,-1 0,0 0,-1-1,-1 1,0-1,0 0,-1 0,0-1,-1 1,0-2,-1 1,0-1,-1 0,0 0,0-1,0 0,-1-1,-1 0,-6 3,14-7,-1 0,-1 0,1-1,0 1,-1-1,1 0,-1 0,0-1,0 1,1-1,-1 0,0-1,0 1,0-1,0 0,0 0,0 0,0-1,0 1,0-1,0 0,0-1,1 1,-4-3,-5-6</inkml:trace>
  <inkml:trace contextRef="#ctx0" brushRef="#br0" timeOffset="-2928.225">7055 594,'-23'45,"-10"9,-3-2,-2-1,-3-2,-42 41,-138 114,192-161,25-36</inkml:trace>
  <inkml:trace contextRef="#ctx0" brushRef="#br0" timeOffset="-1568.837">7281 707,'-159'226,"-79"16,455-480,-1 41,-214 194,0 1,0 0,0 0,0 0,0 0,1 0,-1 0,1 1,-1-1,1 1,-1 0,1-1,0 1,0 0,0 1,0-1,0 0,0 1,0 0,0 0,0 0,0 0,0 0,0 0,0 1,0 0,-1-1,1 1,0 0,0 0,0 1,-1-1,1 0,-1 1,1 0,-1 0,1 0,-1 0,0 0,0 0,0 0,0 1,-1-1,1 1,0 1,48 149,-43-128,-1 0,-1 0,-1 0,-1 1,-1 0,-1-1,-3 26,1-22,1-25,1-2,0 0,-1-1,1 1,-1 0,1-1,-1 1,0 0,1 0,-1 0,0-1,0 1,-1 0,1 0,0-1,0 1,-1 0,1 0,-1-1,0 1,1 0,-1-1,0 1,0-1,0 1,0-1,0 1,0-1,0 0,-1 1,1-1,-1 0,1 0,0 0,-1 0,0 0,1 0,-1-1,0 1,1-1,-1 1,0-1,1 1,-1-1,0 0,0 0,0 0,-1 0,-212-121,72 34,128 77</inkml:trace>
  <inkml:trace contextRef="#ctx0" brushRef="#br0" timeOffset="1921.828">7874 453,'1498'0,"-1301"-28,29 16,-165 3,1 3,0 2,0 3,17 3,18 0,80-28,323 23,-20 3,-472 0,-1 0,1 0,-1 0,0-1,1 0,-1-1,0 1,0-1,0-1,0 0,0 1,-1-2,1 1,1-2,-8 2,0 0,0 1,0-1,0 0,-1 0,1 1,-1-1,1 0,-1 0,0 1,0-1,0 1,0-1,-1 1,1-1,-1 1,1 0,-1 0,0 0,0 0,0 0,0 0,0 0,-2 0,4 2,-157-139,80 82,75 57,0 1,1 0,-1 0,0 0,1 0,-1 0,0 0,1 0,-1 1,1-1,0 0,-1 1,1 0,0-1,0 1,0-1,0 1,0 0,1 0,-1 0,0-1,1 1,-1 0,1 0,0 0,-1 1,1-2,-26 129,25-124,-14 62,3 0,3 1,1 60,7-128,1-1,0 1,0 0,0 0,0 0,0-1,0 1,0 0,0 0,0 0,0 0,0-1,1 1,-1 0,0 0,0-1,1 1,-1 0,1 0,-1-1,1 1,-1 0,1-1,-1 1,1-1,-1 1,1-1,0 1,-1-1,1 1,0-1,0 1,-1-1,1 0,0 0,0 1,-1-1,1 0,0 0,0 0,0 0,0 0,-1 0,1 0,0 0,0 0,0 0,-1 0,1 0,0-1,0 1,0 0,-1-1,1 1,0-1,-1 1,1 0,0-1,-1 0,1 1,-1-1,1 1,0-1,-1 0,1 1,-1-1,0 0,1 1,-1-1,204-144,-164 126,1 2,1 1,0 2,1 2,27-2,-32 5,-6 1</inkml:trace>
  <inkml:trace contextRef="#ctx0" brushRef="#br0" timeOffset="3754.483">4261 510,'482'0,"-285"27,-173-26</inkml:trace>
  <inkml:trace contextRef="#ctx0" brushRef="#br0" timeOffset="5357.012">8044 453,'-341'0,"171"27,88-25,58-2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1 684,'13'9,"2"0,-1-1,1-1,1-1,-1 0,1-1,0 0,0-2,0 0,1 0,-1-2,1 0,0-1,-1 0,14-3,-2-5,1-1,-1-1,0-2,-1-1,-1-1,0-1,-1-1,-1-1,0-1,-1-2,-1 0,-1-1,-1-2,1-2,-6 10,438-445,-453 460,2-3,-1 1,0 0,1 0,-1 0,1 1,0-1,0 0,-1 0,1 1,0 0,0-1,1 1,-1 0,0 0,0 0,1 0,-1 0,0 0,1 1,-1-1,1 1,-1 0,0 0,1 0,-1 0,1 0,-1 0,1 1,-1-1,1 1,-1-1,0 1,0 0,1 0,-1 0,0 0,1 1,2 7,-1 0,0 1,0-1,-1 1,0 0,0-1,-1 1,-1 1,0-1,0 0,-1 0,0 0,-2 10,2 1,1 27,2 0,-2 0,-2 0,-2 0,-2 0,-2 0,-2-1,-3-1,-1 1,-5 4,9-28,-2 0,-1 0,0-1,-2-1,0 0,-2-1,0 0,-1-2,-1 0,0-1,-2 0,0-2,-1 0,0-1,-12 4,6-5,-1-1,0-2,-1-1,0-1,0-1,-1-2,1 0,-1-3,0 0,-1-2,1-1,-20-4,44 5,1-1,-1 0,1 0,0 0,-1-1,1 0,0 0,0 0,0 0,0-1,0 0,0 0,1 0,0-1,-1 1,1-1,0 0,1 0,-1-1,1 1,0-1,0 1,0-1,1 0,0 0,-1-2,-1-13</inkml:trace>
  <inkml:trace contextRef="#ctx0" brushRef="#br0" timeOffset="315.177">1835 458,'-3'4,"-40"35,2 3,2 1,2 1,2 3,2 1,2 1,-1 6,29-49,-1-1,1 1,0-1,1 1,0 0,0 0,0 0,0 0,1 1,0-1,0 0,1 1,0-1,0 0,0 1,1-1,0 0,0 0,1 1,0-1,0 0,0 0,1-1,-1 1,1 0,1-1,-1 0,1 1,0-1,0-1,1 1,-1-1,1 0,0 0,3 2,0-2,0-1,0-1,1 1,-1-1,1-1,-1 0,1 0,0 0,-1-1,1 0,0-1,-1 0,1-1,-1 1,1-2,-1 1,0-1,6-3,6-3,0-1,0 0,-1-2,-1 0,0-1,12-12,-19 15,-1-1,-1 0,1 0,-2-1,0 0,0 0,-1-1,-1 0,0-1,0 1,-2-1,0 0,1-7,-3 14,-1 1,0 0,0-1,-1 1,1-1,-2 1,1-1,-1 1,0-1,0 1,-1 0,1 0,-1-1,-1 1,1 0,-1 1,0-1,-1 0,1 1,-1 0,0 0,-1 0,1 0,-1 1,0-1,0 1,0 1,0-1,-1 1,-4-3,-58-9,39 18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0,'56'17,"-11"-10,-1-2,2-2,-1-2,31-4,6 1,62 2,-120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1,'39'14,"26"5,13-5,-3-6,-5-3,-8-4,-11-6,-14-2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9:37.7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1945 1806,'0'-3,"0"-1,0 1,-1-1,1 1,-1 0,0-1,0 1,-1 0,1 0,0-1,-1 1,0 0,0 1,0-1,0 0,0 0,-1 1,1 0,-1-1,1 1,-1 0,0 0,0 0,0 1,0-1,0 1,-1-1,1 1,0 0,-1 0,0 1,-108-4,-327 111,437-107,1 0,0-1,0 1,0 0,-1 0,1-1,0 1,0 0,0 0,0 0,0 0,0 0,0 1,0-1,0 0,0 0,-1 1,1-1,0 1,0-1,1 1,-1-1,0 1,0-1,0 1,0 0,0 0,1-1,-1 1,0 0,1 0,-1 0,0 0,1 0,-1 0,1 0,-1 0,1 0,0 0,0 0,-1 0,1 0,0 0,0 0,0 0,0 0,0 1,0-1,0 0,1 0,-1 0,0 0,0 0,1 0,8 4,0-1,0 0,0-1,0 0,1 0,-1-1,1 0,0-1,0 0,5 0,26 3,150 19,-141-8,-49-15,0 1,0-1,-1 1,1-1,0 1,0-1,-1 1,1 0,0-1,-1 1,1 0,0 0,-1-1,1 1,-1 0,0 0,1 0,-1 0,0 0,1 0,-1 0,0 0,0 0,0-1,0 1,0 0,0 0,0 0,0 0,0 0,0 0,-1 0,1 0,0 0,-1 0,1 0,0 0,-1-1,1 1,-1 0,1 0,-1-1,0 1,1 0,-1 0,0-1,0 1,1-1,-1 1,0-1,0 1,-131 84,79-57,22-10,-9 4,1 2,2 1,0 2,-11 11,44-34,0-1,0 1,0 0,0 0,1 0,-1 1,1-1,0 1,1 0,-1 0,1 0,0 0,0 0,0 0,1 1,0-1,0 1,0-1,1 1,0-1,0 1,0-1,1 1,-1-1,1 1,1-1,-1 0,1 0,0 1,0-1,0 0,1 0,0-1,0 1,0-1,0 1,1-1,0 0,0 0,0-1,2 3,17 7,0 0,1-1,1-2,0 0,0-2,0-1,1-1,0-1,1-1,15 0,-16-2,0-1,0-1,0-1,0-1,0-2,0 0,14-6,20-31,-48 23</inkml:trace>
  <inkml:trace contextRef="#ctx0" brushRef="#br0" timeOffset="369.846">1692 1158,'-16'102,"6"1,4 0,5 60,-7 131,3-221,-4 65,-6-1,-5-1,-38 132,31-187,15-50,2 0,1 1,1 0,2 0,1 0,1 18,5 32,-1-58</inkml:trace>
  <inkml:trace contextRef="#ctx0" brushRef="#br0" timeOffset="26810.204">3554 1638,'-43'-30,"27"17,-1 0,0 1,-1 1,0 0,-1 1,0 1,-1 1,0 1,0 1,0 1,-1 0,0 1,-4 1,15 5,-1 0,0 1,1 0,-1 1,1 0,0 1,0 0,1 0,0 1,0 0,0 1,-7 6,-16 10,3-5,1 1,2 2,-1 0,2 2,1 1,-16 21,29-34,1 1,1 0,0 1,0 0,1 0,1 0,0 1,1 1,1-1,0 1,1 0,0 0,1 0,1 0,1 0,0 1,0-1,2 1,0 0,3-11,0 1,0-1,0 0,1-1,0 1,0-1,0 0,0 0,1 0,-1-1,1 0,0 0,0 0,0-1,0 0,1 0,-1 0,1-1,-1 0,1 0,-1-1,1 0,-1 0,1 0,0-1,-1 0,1 0,-1-1,3-1,18 2,128-13,-133 14,-30 11,-32 13,-184 108,206-119,1 0,1 1,0 0,1 1,1 1,0 1,1 0,1 1,1 0,0 1,1 0,1 0,-2 11,8-25,0 0,1 0,0 0,0 1,1-1,0 1,-1-1,2 1,-1-1,1 1,0 0,0-1,0 1,1 0,0-1,0 1,0-1,1 1,0-1,0 0,0 0,1 0,-1 0,1 0,1 0,-1-1,1 1,-1-1,1 0,0 0,1 0,-1-1,1 0,-1 0,1 0,0 0,0 0,4 0,17 3,-1-2,1-1,0-1,0-1,0-1,0-2,21-3,-26 2,0-1,0-1,-1-1,1-1,-2 0,1-2,2-2,90-50,-94 50</inkml:trace>
  <inkml:trace contextRef="#ctx0" brushRef="#br0" timeOffset="27130.354">4231 2117,'-63'49,"1"3,3 2,2 4,3 1,-1 7,-138 234,193-300,0 0,-1 0,1-1,0 1,0 0,-1-1,1 1,0 0,0 0,-1-1,1 1,0 0,-1 0,1 0,0-1,-1 1,1 0,0 0,-1 0,1 0,0 0,-1 0,1 0,0 0,-1 0,1 0,-1 0,1 0,0 0,-1 0,1 0,0 0,-1 0,1 1,0-1,-1 0,1 0,0 0,-1 1,1-1,0 0,0 0,-1 0,1 1,0-1,0 0,-1 1,1-1,0 0,0 1,0-1,0 0,-1 1,1-1,0 0,0 1,0-1,0 0,4-12</inkml:trace>
  <inkml:trace contextRef="#ctx0" brushRef="#br0" timeOffset="27393.884">3695 2202,'15'24,"2"-1,0 0,2-1,0-1,1-1,2-1,9 6,149 105,-128-91,-42-30,-1-1,2 0,0 0,0-1,0-1,0 1,1-2,0 0,1 0,-1-1,13 2,27-4,-28-2</inkml:trace>
  <inkml:trace contextRef="#ctx0" brushRef="#br0" timeOffset="27931.432">4852 2315,'-14'-4,"0"1,0 0,0 1,-1 1,1 0,0 1,-1 1,1 0,-1 1,1 0,0 1,0 1,0 0,1 1,-1 0,1 1,0 1,1 0,0 0,0 2,0-1,1 1,1 1,-1 0,1 1,1 0,0 0,1 1,-2 3,7-10,-1 1,1-1,0 1,1 0,0 0,-1 0,2 0,-1 0,1 0,0 0,0 1,1-1,-1 1,2-1,-1 0,1 1,0-1,0 0,0 0,1 0,0 1,0-2,1 1,0 0,0 0,0-1,1 0,-1 1,1-1,0-1,1 1,-1-1,1 1,0-1,0 0,1-1,-1 0,1 1,-1-2,2 1,6-3,1-1,-1-1,0 0,0-1,0 0,0-1,-1 0,1-1,-1-1,0 0,-1 0,1-1,-1-1,-1 0,1 0,-1-1,-1-1,0 1,0-1,-1-1,5-8,124-160,-136 178,0 0,0 0,0 0,0 0,0 0,0 0,1 0,-1 0,0 0,1 0,-1 1,1-1,-1 1,1-1,-1 1,1-1,-1 1,1 0,-1 0,1 0,-1 0,1 0,-1 0,1 0,-1 0,1 1,-1-1,1 1,-1-1,1 1,-1-1,1 1,-1 0,0 0,0 0,1 0,-1 0,0 0,0 0,0 0,1 1,36 63,-27-41,-4-12,0 1,1-1,1 0,0-1,0 0,1 0,0-1,1-1,0 1,1-2,0 0,0 0,1-1,1 1,11 3</inkml:trace>
  <inkml:trace contextRef="#ctx0" brushRef="#br0" timeOffset="28511.934">5303 2625,'72'-104,"77"-81,-148 183,0 1,0-1,0 0,0 1,0-1,1 0,-1 1,1 0,-1-1,1 1,-1 0,1 0,-1 0,1 0,0 0,0 0,0 0,-1 0,1 1,0-1,0 1,0 0,0-1,0 1,0 0,0 0,0 0,0 0,0 1,0-1,0 0,0 1,0-1,0 1,0 0,-1 0,1 0,0 0,0 0,-1 0,1 0,-1 0,1 1,-1-1,1 1,-1-1,0 1,0-1,0 1,0 0,0 0,0-1,0 1,-1 0,1 1,7 36,-9-35,1 0,0 0,0 0,0 0,0 0,1 0,0 0,0 0,0-1,0 1,0 0,1 0,0-1,-1 1,1-1,1 0,-1 0,0 1,1-1,0-1,-1 1,1 0,0-1,1 1,-1-1,0 0,1 0,-1 0,1-1,-1 1,1-1,0 0,0 0,0 0,2 0,4-3,0 0,0 0,-1-1,0 0,1-1,-1 0,0 0,-1-1,1 0,-1-1,0 0,-1 0,1-1,-1 0,0 0,1-3,17-13,16-16,61-43,-100 81,0-1,0 1,0 1,0-1,1 0,-1 0,0 1,0-1,1 1,-1 0,0 0,1 0,-1 0,0 0,0 0,1 0,-1 1,0-1,0 1,1 0,-1 0,0 0,0 0,0 0,0 0,0 0,0 1,-1-1,1 1,0-1,-1 1,1 0,-1-1,1 1,-1 0,0 0,0 0,0 0,0 0,0 0,0 1,-1-1,1 0,-1 0,1 1,-1-1,0 0,0 0,0 1,0-1,0 0,-1 1,1-1,-1 0,1 0,-1 0,-1 2,-6 33,2 0,2 1,1-1,2 1,2 20,21 5,-11-50</inkml:trace>
  <inkml:trace contextRef="#ctx0" brushRef="#br0" timeOffset="29046.302">6856 1439,'0'24,"0"23,0 7,0 5,0-3,-5-7,-1-6,0-6,1-4,1-3,-3-7,0-3,0 1,-2 1,-1 2,2-3</inkml:trace>
  <inkml:trace contextRef="#ctx0" brushRef="#br0" timeOffset="29312.975">7054 1327,'-5'39,"3"26,2 7,2-3,4-9,1-10,0-9,-1-6,-2-4,-2-4,-1 0,0-1,-6-4,-1-6</inkml:trace>
  <inkml:trace contextRef="#ctx0" brushRef="#br0" timeOffset="29558.952">6489 1722,'44'-5,"32"-1,14 0,-4-4,-7 0,-12 2,-13 2,-10 2,-9-3,-4 0,-4 0,-6-2,-1-1,-5 3</inkml:trace>
  <inkml:trace contextRef="#ctx0" brushRef="#br0" timeOffset="29715.967">6601 1863,'0'0</inkml:trace>
  <inkml:trace contextRef="#ctx0" brushRef="#br0" timeOffset="30026.608">7590 1327,'-48'149,"6"3,-16 129,28-132,20-88,3 0,3 1,2 0,4 9,-2-48</inkml:trace>
  <inkml:trace contextRef="#ctx0" brushRef="#br0" timeOffset="31825.374">6658 1835,'121'-17,"-88"11,0 2,0 1,0 2,0 2,1 0,99-2,8-25,-118 25</inkml:trace>
  <inkml:trace contextRef="#ctx0" brushRef="#br0" timeOffset="35651.316">872 0,'-15'53,"2"0,3 0,2 1,2 1,2-1,3 1,5 34,46 592,-24-229,-19 1,-21 0,-36 169,-96 358,141-955,2-15,1 1,0 0,1 0,0-1,0 1,1 0,1 0,0 0,0 0,1 0,1 0,-2-8,0-1,0 0,1 0,-1 0,1 0,-1 0,1 0,0-1,0 1,0 0,0-1,0 1,0-1,0 0,0 0,0 0,1 0,-1 0,0 0,1-1,-1 1,1-1,-1 1,1-1,-1 0,1 0,-1 0,1-1,-1 1,1 0,0-1,81-24,-77 23,255-118,-32 60,155-16,-211 43,1130-186,724-88,-1163 206,388 21,-658 54,-592 27,-1 0,0-1,1 1,-1 0,0-1,1 0,-1 0,1 0,-1 0,0 0,1 0,-1-1,0 1,1-1,-1 1,0-1,1 0,-1 0,0 0,0 0,0 0,0-1,0 1,0-1,0 1,-1-1,1 0,0 1,-1-1,1 0,-1 0,0 0,0 0,0-1,0 1,0 0,0 0,0-1,-1 1,1 0,-1-1,0 1,0 0,0-1,0-1,-28-160,25-394,4 444,-4-216,15 0,14 1,22-48,102-304,-115 532,-33 125,-17 27,0 7,-1-1,-1-1,0 0,0-1,0 0,-1-2,0 0,-12 1,2 1,-567 162,28-26,-30-21,-729 89,-97-49,842-119,0-26,-417-46,882 19,8-1,0 5,-1 5,-65 9,113 2,13 1</inkml:trace>
  <inkml:trace contextRef="#ctx0" brushRef="#br0" timeOffset="37266.058">929 283,'-5'-10,"-11"-23,12 27,7 15,32 76,-3 1,-4 2,4 38,-1 79,-9 2,-6 147,-13-261,18 1181,-18-804,36 341,-31-679,22 183,-30-314,0 1,-1-1,1 0,0 1,0-1,0 1,0-1,0 1,0-1,1 0,-1 1,0-1,1 0,-1 1,1-1,-1 0,1 1,0-1,0 0,-1 0,1 0,0 1,0-1,0 0,0 0,0-1,1 1,-1 0,0 0,0 0,0-1,1 1,-1-1,0 1,1-1,-1 1,0-1,1 0,-1 0,1 1,-1-1,1 0,-1 0,0-1,1 1,-1 0,1 0,-1-1,0 1,2-1,158-97,-31 40,3 6,1 6,3 5,1 7,27 1,-27 2,1328-235,-1335 247,2962-333,-1875 287,-802 28,-370 22,-45 14,-1 0,1 1,-1-1,0 1,1-1,-1 0,0 1,1-1,-1 0,0 1,0-1,1 0,-1 0,0 1,0-1,0 0,0 0,0 1,0-1,0 0,0 1,0-1,-1 0,1 0,0 1,0-1,-1 0,1 1,0-1,-1 0,1 1,-1-1,1 1,-1-1,1 0,-1 1,1-1,-1 1,1 0,-1-1,0 1,1-1,-1 1,0 0,1 0,-1-1,0 1,1 0,-1 0,0 0,0 0,1 0,-1 0,0 0,0 0,1 0,-1 0,-219-71,73 30,137 34,-1 0,2 0,-1-1,1-1,0 0,1 0,0 0,0-1,1 0,0-1,1 0,0 0,1 0,0-1,-1-7,-11-17,-31-71,4-1,6-3,4-1,5-1,5-2,5-1,-24-241,12-103,29 425,-8-148,-8 0,-8 1,-8 2,-8 1,-39-99,19 135,62 143,1 0,0 0,0 0,0 0,-1 0,1 0,0 0,0 1,0-1,-1 0,1 0,0 1,-1-1,1 0,0 1,0-1,-1 1,1-1,-1 1,1-1,0 1,-1-1,1 1,-1 0,1-1,-1 1,0 0,1-1,-1 1,0 0,1 0,-1-1,0 1,0 0,0 0,0-1,0 1,0 0,0 0,0 0,0-1,0 1,0 0,0 0,0 0,-1 0,-1 2,-1 0,-1 0,1 0,0-1,-1 1,1-1,-1 0,1 0,-1 0,0 0,0 0,0-1,0 0,0 0,-1 0,1 0,-4-1,-8 4,-400 94,-4-18,-5-19,-832 65,-133-50,1061-68,-1500 69,1460-43,2 16,-198 60,402-63,110-26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86,'-15'43,"-14"34,-7 13,-2-4,1-12,6-9,4-10,1-11,6-6,1-7,-1-2,-2-3,3 0,0-4,3-2,-1-4,-1 0,1-2</inkml:trace>
  <inkml:trace contextRef="#ctx0" brushRef="#br0" timeOffset="355.584">1 1,'73'68,"-2"2,-3 4,29 45,-62-71,-3 2,-1 2,-3 1,-2 1,-3 1,2 10,26 52,-40-104</inkml:trace>
  <inkml:trace contextRef="#ctx0" brushRef="#br0" timeOffset="602.924">904 453,'0'43,"0"39,0 9,0-5,0-13,0-14,0-12,-5-10,-1-10</inkml:trace>
  <inkml:trace contextRef="#ctx0" brushRef="#br0" timeOffset="1035.262">762 397,'88'-1,"1"3,-1 5,71 15,-157-23,1 1,0 0,0 0,0 0,0 0,0 0,0 1,-1-1,1 1,0 0,0-1,-1 1,1 1,0-1,-1 0,1 1,-1-1,0 1,1 0,-1 0,0 0,0 0,0 0,0 0,-1 0,1 1,-1-1,1 1,-1-1,0 1,0 0,0-1,0 1,0 0,-1 0,1 0,-1-1,0 1,1 0,-2 0,1 0,0 0,0 0,-2 2,-4 6,-2-1,1 0,-2-1,1 0,-1 0,0 0,-1-1,0-1,-1 1,-73 76,82-81,1 0,-1 1,1 0,0-1,0 1,1 0,-1 0,1-1,-1 1,1 0,0 0,1 0,-1-1,1 1,-1 0,1 0,0-1,1 1,-1-1,0 1,1-1,0 1,0-1,0 0,0 0,1 0,-1 0,1 0,0-1,0 1,0-1,0 0,0 1,0-2,0 1,1 0,-1 0,4 0,-1 1,-1 1,1-1,-1 1,0 1,0-1,-1 1,1-1,-1 1,0 1,0-1,-1 0,0 1,1 0,-2 0,1 1,-3 0,-1-1,0 1,-1 0,1-1,-1 1,0-1,-1 0,0 0,0 0,0 0,-1 0,1-1,-2 0,1 1,0-1,-1-1,0 1,0-1,0 0,-1 0,1 0,-1-1,0 0,0 0,0 0,-1-1,-3 2,-15 6,0-1,0 0,-1-2,0-1,0-1,0-2,-18 1,20-4</inkml:trace>
  <inkml:trace contextRef="#ctx0" brushRef="#br0" timeOffset="1454.611">1835 481,'-19'38,"-16"23,-7 5,-1 2,2-7,3-9,3-7,3-8,2 0,2-2,0-6,5-4,2-1,-1 0,-1 1,3-4</inkml:trace>
  <inkml:trace contextRef="#ctx0" brushRef="#br0" timeOffset="2119.587">2004 735,'-472'450,"452"-425,33-26,47-44,-3-2,-2-3,-2-2,24-33,91-89,-121 126,-39 38,0 0,0 1,1-1,1 2,-1-1,1 1,1 1,-1 0,1 0,1 1,-1 1,1 0,0 0,8-1,-18 6,0 0,1-1,-1 2,0-1,0 0,0 0,1 1,-1-1,0 1,0 0,0-1,0 1,0 0,0 0,0 0,0 1,-1-1,1 0,0 1,-1-1,1 1,-1 0,1-1,-1 1,0 0,1 0,-1 0,0 0,-1 0,1 0,0 0,0 0,-1 0,1 0,-1 1,0 1,-2 83,-28 145,26-97,3-133,0 1,-1-1,1 0,-1 0,1 0,-1 0,0 0,1 0,-1 0,0 0,0-1,-1 1,1-1,0 0,0 1,-1-1,1 0,-1 0,1-1,-1 1,1 0,-1-1,1 1,-1-1,0 0,1 0,-1 0,1 0,-1-1,0 1,1-1,-1 1,0-1,-83-30,52 14,2-1,0-2,1-1,1-1,1-2,-7-9,18 15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956 30,'-29'11,"1"1,0 2,1 1,1 1,0 1,2 1,-8 8,25-21,-28 23,1 2,1 2,2 1,1 1,2 2,-14 23,-149 219,171-250,-1-1,-1-1,-1-1,-1-1,-1-1,-9 5,31-25,-1 0,0 0,0 0,0-1,-1 1,1-1,0 0,-1 0,1-1,-1 1,0-1,0 0,1-1,-1 1,0-1,0 0,0 0,0 0,0 0,1-1,-1 0,0 0,0 0,1-1,-1 0,-1 0,-6-11</inkml:trace>
  <inkml:trace contextRef="#ctx0" brushRef="#br0" timeOffset="576.112">223 1,'38'82,"211"346,-94-145,-118-180,-35-99,-2-5</inkml:trace>
  <inkml:trace contextRef="#ctx0" brushRef="#br0" timeOffset="1368.704">1069 820,'0'34,"0"29,0 10,0-3,0-9,0-9,0-10,0-6,-5-6,-1-2,0-6</inkml:trace>
  <inkml:trace contextRef="#ctx0" brushRef="#br0" timeOffset="1669.41">1013 707,'44'-21,"2"3,0 1,1 3,0 1,48-5,-90 16,0 0,0 1,0-1,0 1,0 1,0-1,0 1,0-1,0 1,1 1,-1-1,0 1,0 0,0 0,0 1,0-1,0 1,-1 0,1 0,-1 1,1-1,-1 1,0 0,0 0,0 1,0-1,0 1,-1 0,0 0,1 0,-2 0,1 1,0-1,-1 1,0-1,0 1,0 0,-1 0,0 0,0 0,1 2,-5 5,0-1,0 1,-1-1,-1 0,1 0,-2 0,0 0,0-1,-1 0,0 0,0-1,-1 0,-1 0,0-1,0 0,0 0,-1-1,0-1,-7 4,-10 6,0-2,0 0,-2-2,1-2,-2 0,-9 1,15-6</inkml:trace>
  <inkml:trace contextRef="#ctx0" brushRef="#br0" timeOffset="2238.379">1859 622,'-19'24,"-21"27,-8 15,-1 0,8-6,6-3,4-7,3-7,1-1,1-3,-1-4,0-2,0-2,4-3,1-4,5-3,0-4,3-6</inkml:trace>
  <inkml:trace contextRef="#ctx0" brushRef="#br0" timeOffset="2920.136">1690 1158,'-164'132,"147"-124,19-15,24-18,337-283,-322 275,-19 14,0 1,1 1,1 2,0 0,2 1,8-2,-32 15,0 0,-1 1,1-1,0 1,0-1,0 1,0 0,0 0,-1 0,1 0,0 0,0 0,0 0,0 1,0-1,-1 1,1-1,0 1,0 0,-1 0,1 0,0 0,-1 0,1 0,-1 0,0 0,1 1,-1-1,0 0,1 1,-1-1,0 1,0-1,0 1,-1 0,1 0,0-1,19 76,-17-62,25 132,-20-119,-6-26,-1 1,1 0,-1 0,0 0,0 0,0 0,0 0,-1 0,1 0,-1 1,0-1,0 0,0 0,0 0,-1 1,1-1,-1 0,0 0,0 0,0 0,0 0,-1 2,-59-9,54 2,-52-17,1-3,1-2,1-2,-14-12,-25-3,72 35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54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579 57,'-10'29,"-22"38,-10 17,-3 0,1-6,3-10,0-8,1-9,3-9,3-6,3-5,1-2,1-2,1-1,0-4,1-2,4-8,7-7</inkml:trace>
  <inkml:trace contextRef="#ctx0" brushRef="#br0" timeOffset="377.275">43 0,'58'95,"91"170,-54-12,-34-46,-51-178,-3-23</inkml:trace>
  <inkml:trace contextRef="#ctx0" brushRef="#br0" timeOffset="666.874">861 480,'-4'44,"-8"32,0 9,1-5,2-12,4-12,1-11,3-9,-4-10,-2-9</inkml:trace>
  <inkml:trace contextRef="#ctx0" brushRef="#br0" timeOffset="930.811">748 480,'12'-27,"0"1,1 0,2 1,1 0,0 1,2 1,17-18,-32 39,-1-1,1 0,0 1,0-1,0 1,0 0,0 0,1 0,-1 1,0-1,1 1,0 0,-1 0,1 0,0 0,-1 0,1 1,0 0,-1 0,1 0,0 0,0 0,-1 1,1 0,0 0,-1 0,1 0,-1 0,1 1,-1-1,1 1,-1 0,3 2,0 1,1-1,-1 1,0 1,0-1,-1 1,1 0,-1 0,-1 1,1-1,-1 1,0 0,-1 0,1 1,-2-1,1 1,-1-1,0 1,0 0,-1 0,0 0,-1 0,1 0,-2 0,1 0,-1 0,0 0,-1 0,0-1,0 1,-1 0,1-1,-2 0,1 1,-1-1,-4 5,-2 1,-1-1,-1 0,1-1,-2 0,1-1,-2-1,1 0,-1 0,-1-2,1 0,-1 0,0-1,-1-1,1-1,-1 0,0-1,0-1,-16 1,7-3</inkml:trace>
  <inkml:trace contextRef="#ctx0" brushRef="#br0" timeOffset="1316.566">1623 311,'-371'480,"340"-444,-2-1,-1-1,-1-2,-2-2,-15 8,29-21,5-3</inkml:trace>
  <inkml:trace contextRef="#ctx0" brushRef="#br0" timeOffset="1663.776">1765 452,'-5'38,"-6"27,-2 8,-3-4,2-9,2-10,-1-9,1-6,4-4,-3-3,1-2,2-4</inkml:trace>
  <inkml:trace contextRef="#ctx0" brushRef="#br0" timeOffset="2179.659">1652 396,'330'30,"-258"-8,-70-22,-1 1,1 0,-1 0,1 0,-1 0,0 0,1 0,-1 0,0 1,0-1,0 0,0 1,0-1,0 0,0 1,-1 0,1-1,0 1,-1-1,1 1,-1 0,0-1,1 1,-1 0,0-1,0 1,0 0,0-1,-1 1,1 0,0-1,-1 1,1 0,-1-1,1 1,-1-1,0 1,0-1,0 1,-1 1,-85 85,47-55,36-31,1 0,-1 1,0-1,1 1,0 0,0 0,-1 1,2-1,-1 0,0 1,1 0,0 0,0 0,0 0,0 0,0 0,1 0,0 0,0 1,0-1,0 0,1 1,0-1,0 1,0-1,0 1,1-1,-1 0,1 1,0-1,1 0,-1 0,1 0,0 1,0-2,0 1,0 0,1 0,2 3,135 102,-138-106,0 1,-1-1,1 0,-1 0,1 1,-1-1,0 1,0-1,0 1,-1-1,1 1,-1-1,0 1,0 0,0-1,-1 1,1 0,-1-1,0 1,0-1,0 1,0-1,0 0,-1 1,0-1,0 0,0 0,0 0,0 0,0 0,-1-1,-2 3,-97 69,86-66,-2 0,1-1,-1-1,0-1,0-1,0 0,-1-1,0-1,1-1,-1 0,0-2,1 0,-1-1,-13-3,7-2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53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0 282,'39'-5,"31"-1,9 0,-4 1,-10 1,-7 2,-8 1,-8 1,-6 0,-5 0,-2 0,-2-4,0-3,-6 1</inkml:trace>
  <inkml:trace contextRef="#ctx0" brushRef="#br0" timeOffset="353.861">367 0,'0'38,"-5"32,-1 9,-5-4,0-10,1-12,3-9,2-8,3-5,1-3,0-2,2-5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7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1,'-15'38,"-4"23,1 5,3-3,10-13,4-10,4-11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7:48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350 353,'26'150,"-25"-109,-1 0,-2 1,-2-1,-5 23,-26 169,-45 34,78-264,1-1,-1 1,1-1,-1 1,1 0,0 0,1 0,-1-1,0 1,1 0,-1 0,1 0,0 0,0 0,0 0,1 0,-1 0,1 0,-1 0,1 0,0 0,0-1,0 1,0 0,1-1,-1 1,1-1,0 1,0-1,-1 0,2 1,-1-1,0 0,0 0,1-1,-1 1,1 0,-1-1,1 0,0 1,-1-1,1 0,2 0,83-22,-77 17,0 0,1 1,-1 0,1 1,0 0,0 1,-1 1,1-1,2 2,155 15,-106-4,-50-13</inkml:trace>
  <inkml:trace contextRef="#ctx0" brushRef="#br0" timeOffset="364.678">1169 439,'0'436,"-57"-23,57-413,-1 2,1-1,-1 1,0 0,1-1,-1 1,1 0,0 0,0 0,-1-1,1 1,0 0,1 0,-1 0,0-1,0 1,1 0,-1 0,1 0,-1-1,1 1,0 0,0-1,0 1,0-1,0 1,0-1,0 0,0 1,1-1,-1 0,0 0,1 1,-1-1,1-1,0 1,-1 0,1 0,0 0,-1-1,1 1,0-1,0 1,-1-1,1 0,73-55,-50 31</inkml:trace>
  <inkml:trace contextRef="#ctx0" brushRef="#br0" timeOffset="686.26">1704 523,'-52'70,"2"2,4 2,3 2,2 5,-6 51,46-126,1-1,-1 1,1-1,0 0,0 1,1-1,-1 1,1-1,1 1,-1-1,1 0,0 0,0 0,0 0,1 0,-1 0,1-1,0 1,1-1,-1 0,1 1,0-2,0 1,0 0,11 5,1-1,-1-1,1 0,0-1,1-1,-1 0,1-1,0-1,0-1,1 0,-1-2,0 1,0-2,1 0,15-4,-16 3,-1 0,1-1,-1-1,0-1,0 0,-1-1,0 0,0-1,0-1,-1 0,0-2,0 1,-1-1,0-1,-1-1,0 1,-1-2,-1 0,0 0,0-1,-2 0,1 0,-2-1,0 0,-1-1,0 1,-1-1,-1 0,1-11,-3 14,0 0,-1-1,0 1,-1 0,-1 0,0 0,-1 0,0 0,-1 0,0 1,-1-1,-1 1,0 0,-1 0,0 0,0 1,-1 0,-1 0,0 0,0 1,-1 1,-1-1,1 2,-1-1,-8-4,7 6,1 0,-1 1,-1 0,1 1,-1 1,0-1,0 2,0 0,-1 0,1 1,-1 0,1 2,-1-1,0 1,1 1,-1 0,0 1,1 0,-7 3,-17 8,4 0</inkml:trace>
  <inkml:trace contextRef="#ctx0" brushRef="#br0" timeOffset="2633.829">2438 15,'1'0,"-1"-1,0 1,0-1,0 1,0-1,0 1,0-1,0 1,0-1,0 1,0-1,0 1,-1-1,1 1,0 0,0-1,0 1,0-1,-1 1,1-1,0 1,-1 0,1-1,0 1,-1 0,1-1,0 1,-1 0,1-1,-1 1,1 0,0 0,-1-1,1 1,-1 0,1 0,-1 0,1 0,-1 0,1 0,-1 0,1-1,-1 1,1 1,-1-1,1 0,-1 0,1 0,0 0,-1 0,1 0,-1 0,1 1,-1-1,1 0,-1 0,1 1,0-1,-1 0,1 1,0-1,-1 0,1 1,0-1,-1 1,1-1,-6 35,30 119,30 204,7 228,-48-523,-9-52,-1 1,0-1,-1 1,0 0,-1-1,0 1,-1 0,0 0,-1-1,-2 9,2-18,-1-1,1 1,-1 0,0-1,0 0,0 1,0-1,0 0,0 0,0 0,0 0,0 0,0 0,0-1,-1 1,1-1,0 0,0 1,-1-1,1 0,0 0,-1-1,1 1,0 0,0-1,-1 1,1-1,0 0,0 0,-2 0,-9-2,-53-1,1 3,-1 2,-61 10,106-9,-573 38,-162 38,159 4,436-61,158-21,1-1,0 0,-1 0,1 0,0 0,0 0,0 0,0-1,0 1,0-1,0 1,0-1,1 0,-1 0,1 0,-1 0,1 0,0 0,0 0,-1 0,1 0,1-1,-1 1,0 0,1-1,-1 1,1 0,0-1,0 1,-1-1,2 1,-1-1,0 1,0 0,1-1,0 1,-1-1,1 1,0 0,1-2,-2-7,32-334,-31-158,25 254,3 94,-29 150,0 0,1 0,0 1,-1-1,2 0,-1 1,0-1,1 1,0-1,0 1,0-1,1 1,0 0,-1 0,1 1,0-1,1 0,-1 1,1 0,0 0,-1 0,1 0,1 1,-1-1,0 1,0 0,1 0,-1 1,1-1,1 1,269 2,1319-1,-1512 13,27-2,44-53,-7 19,-76 10,-48 11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0 472,'205'-323,"-192"305,0 0,1 1,1 1,0 1,1 0,1 0,18-10,-34 24,0 0,0 0,0 0,0 1,0-1,0 0,1 1,-1-1,0 1,0-1,1 1,-1-1,0 1,0 0,1 0,-1 0,0 0,1 0,-1 0,0 0,1 0,-1 0,0 1,1-1,-1 0,0 1,0-1,1 1,-1 0,0-1,0 1,0 0,0 0,0-1,0 1,0 0,0 0,0 0,0 0,0 0,-1 1,1-1,-1 0,1 0,0 0,-1 1,0-1,1 1,5 68,-6-69,-1 29,10 124,-8-148,1-1,0 1,0-1,0 1,0-1,1 0,0 0,0 0,0 0,1-1,-1 1,1-1,0 0,0 0,1 0,-1-1,1 0,0 1,0-2,0 1,0 0,1-1,-1 0,0 0,2-1,3 1,0 0,1-1,-1-1,0 1,1-2,-1 1,0-2,1 1,-1-1,0-1,0 0,-1 0,1-1,0 0,-1-1,0 0,0 0,-1-1,1 0,-1-1,5-6,9-7,-2-1,-1-1,0-1,-2-1,-1 0,0-1,0-5,-3 4,-3 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5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345 771,'-23'0,"1"1,-1 2,0 0,1 1,0 1,0 1,0 1,1 1,0 1,0 1,-18 12,35-20,0 0,0 0,0 1,0 0,1-1,-1 1,1 1,-1-1,1 0,0 1,0 0,1-1,-1 1,1 0,0 1,0-1,0 0,0 0,1 1,0-1,0 1,0 0,0-1,1 1,0-1,0 1,0 0,1-1,-1 1,1 0,0-1,0 1,1-1,-1 1,1-1,0 0,0 0,0 0,1 0,0 0,0 0,2 2,1-1,0-1,1 0,0 0,-1 0,1-1,1 0,-1 0,0-1,1 0,-1 0,1-1,-1 0,1 0,0 0,0-1,-1-1,1 1,0-1,-1-1,1 1,-1-1,4-1,6-3,0 0,0 0,0-2,0 0,-1-1,-1-1,0 0,14-12,229-235,-234 239,-20 39,-28 39,-18 66,41-121,1-1,0 0,-1 1,1-1,1 1,-1-1,1 1,-1-1,1 1,1-1,-1 0,1 0,-1 1,1-1,0 0,1-1,-1 1,1 0,-1-1,1 1,0-1,1 0,-1 0,0 0,1 0,2 1,6 0,1 0,-1-1,1 0,0-1,0 0,0-1,0-1,0 0,0-1,0 0,0-1,-1 0,1-1,0 0,-1-1,0-1,0 0,0-1,0 0,2-2,31-10,-21 9</inkml:trace>
  <inkml:trace contextRef="#ctx0" brushRef="#br0" timeOffset="454.765">1389 715,'-28'23,"1"2,1 1,1 1,2 1,1 1,-12 21,31-47,1 0,-1 0,1 0,0 1,0-1,0 1,1-1,-1 1,1 0,0-1,0 1,0 0,0 0,1 0,0 0,-1 0,1 0,1 0,-1 0,1-1,-1 1,1 0,0 0,0 0,1-1,-1 1,1 0,0-1,0 1,0-1,0 0,1 0,-1 0,1 0,0 0,0-1,0 1,0-1,0 1,1-1,-1 0,1-1,1 2,12 1,1-1,-1-1,1 0,0-1,0-1,0-1,0 0,-1-1,1-1,-1-1,1-1,-1 0,0-1,-1-1,1 0,-2-1,1-1,-1-1,13-9,9-7,0-1,-1-1,-2-2,-2-2,0-1,-2-1,-2-1,-1-2,-2-1,-1-1,-2-1,-2 0,-2-2,8-29,-21 56,-1 1,0-1,-1 1,-1-1,0 0,-1 0,-1 0,0 0,-1 0,-1 0,0 0,-1 0,0 1,-2-1,1 1,-2 0,0 0,-1 1,0-1,-7-8,9 18,0-1,0 2,-1-1,1 1,-1-1,0 2,1-1,-1 1,-1-1,1 2,0-1,0 1,-1 0,1 0,-1 1,1-1,-1 2,1-1,-1 1,1 0,0 0,-1 0,1 1,-5 2,-7 3,1 0,0 1,0 1,1 0,1 2,-1-1,2 2,-3 2,-6 8,0 0,2 2,0 1,2 0,0 1,2 2,1-1,1 2,2 0,0 3,6-14,1-1,1 2,0-1,2 1,0-1,1 1,0 0,2 0,0 0,2 0,0 0,0-1,2 1,1-1,0 0,1 0,7 13,-3-15,1-1,1-1,1 1,0-2,1 0,0-1,1 0,1-1,-1-1,2 0,-1-1,1-1,1 0,-1-2,1 0,0-1,1 0,-1-2,1 0,0-1,12-1,-6-2,0 0,0-2,0-1,0-1,0-1,-1-2,0 0,-1-1,0-2,0 0,-1-1,-1-1,0-1,0-2,-2 1,0-2,15-18,-5 11,-4 6</inkml:trace>
  <inkml:trace contextRef="#ctx0" brushRef="#br0" timeOffset="882.736">2547 658,'-31'6,"9"-4,0 1,1 1,-1 2,1 0,0 1,0 1,0 0,1 2,1 1,0 0,0 1,-10 10,25-17,0 1,1-1,0 0,0 1,0 0,1-1,0 1,0 0,0 0,1 1,0-1,0 0,0 0,1 1,0-1,0 0,1 1,0-1,0 0,0 0,1 0,0 0,0 0,0 0,1 0,0-1,0 1,0-1,1 0,0 0,0 0,0 0,1-1,-1 0,1 0,0 0,0 0,1-1,-1 0,1 0,-1 0,1-1,0 1,0-2,6 2,6 1,0 0,1-1,-1-1,1-1,0-1,-1-1,1 0,0-1,-1-1,0-1,0-1,0 0,0-1,-1-1,1-1,-2 0,1-2,-2 1,1-2,-1 0,-1-1,0 0,0-1,-1-1,-1 0,-1-1,10-15,13-11,-2-3,-2 0,-2-2,-2-1,-2-1,-3-1,7-25,-20 54,-1 0,-1 0,-1 0,-1-1,-1 1,0-1,-2 0,0 0,-2 0,0 0,-1 0,-2 0,0 0,-1 1,-7-20,9 35,0 0,0 0,-1 0,1 0,-1 0,0 1,-1 0,1 0,-1 0,0 0,0 1,0-1,0 1,-1 1,1-1,-1 1,0 0,1 0,-1 0,0 1,0 0,0 0,0 1,0 0,0 0,-7 1,1 0,0 1,0 0,0 1,0 0,1 1,-1 0,1 1,0 0,0 1,1 0,-1 1,1 0,1 1,-9 10,0 1,2 1,1 1,0 0,1 1,2 0,0 1,1 1,2 0,0 0,2 1,0 0,2 0,1 0,1 1,1 0,1-1,1 1,1 0,4 17,0-18,1 0,1 0,1-1,2 0,0-1,1 0,2-1,0 0,1 0,1-2,1 0,1 0,1-2,0 0,1-1,1-1,1-1,0-1,1-1,0 0,1-2,1 0,4 0,1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3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0 665,'94'-146,"6"4,6 5,17-8,-54 68,-69 77,-1 0,1 1,0-1,0 0,0 1,-1-1,1 0,0 1,0-1,0 0,0 1,0-1,0 0,0 1,0-1,0 0,0 1,0-1,0 1,0-1,0 0,0 1,0-1,0 0,0 1,1-1,-1 0,0 1,0-1,0 0,1 1,-1-1,0 0,0 0,1 1,-1-1,0 0,1 0,-1 0,0 1,1-1,-1 0,0 0,1 0,-1 0,0 0,1 0,-1 1,0-1,1 0,-1 0,0 0,1 0,-1 0,1-1,-1 1,0 0,1 0,-1 0,0 0,1 0,-1 0,0-1,-10 37,9-34,-14 40,6-23,1 0,1 1,0 0,1 1,2-1,0 1,1 0,1 0,1 0,1 1,1-1,0 0,5 15,-5-31,0-1,1 1,0-1,0 1,0-1,1 0,0 0,-1 0,1-1,1 1,-1-1,0 1,1-1,0 0,-1-1,1 1,0 0,1-1,-1 0,0 0,1 0,-1-1,1 0,-1 0,1 0,0 0,-1 0,1-1,0 0,0 0,-1 0,1-1,8 0,0-1,0-1,0 0,-1-1,1 0,-1-1,0 0,0-1,-1 0,0-1,2-1,9-13,-1 0,0-2,-2 0,-1-1,-1-1,-1 0,-1-1,-1-1,-2-1,0 0,-2 0,-1-1,1-12,-2-11,-11 34</inkml:trace>
  <inkml:trace contextRef="#ctx0" brushRef="#br0" timeOffset="301.057">1355 16,'-30'26,"1"1,2 1,1 1,1 2,2 0,1 2,1 0,-1 7,20-37,-1 1,1 0,0 0,0 1,1-1,-1 0,1 1,0-1,0 0,0 1,1 0,-1-1,1 1,0-1,1 1,-1-1,1 1,0-1,0 1,0-1,0 0,1 1,0-1,0 0,0 0,1 0,-1 0,1-1,0 1,0-1,0 1,1 0,2-1,-1 1,1-1,0 0,0 0,0-1,0 0,0 0,1 0,-1-1,0 0,1 0,-1-1,1 1,0-1,-1-1,1 1,-1-1,1-1,-1 1,0-1,0 0,1 0,-1-1,0 0,-1 0,1 0,-1-1,1 1,-1-2,0 1,0 0,-1-1,1 0,-1 0,0 0,3-6,-2 3,1 0,-1 0,0-1,-1 1,0-1,0 0,-1-1,0 1,-1-1,0 1,0-1,-1 1,-1-1,1 0,-1 0,-1 0,0 1,0-1,-1 0,0 1,-1 0,0-1,-1 1,0 0,0 0,-1 1,0-1,0 1,-1 0,-5-6,-13-9,1 5</inkml:trace>
  <inkml:trace contextRef="#ctx0" brushRef="#br0" timeOffset="776.114">1806 129,'-6'6,"1"1,0 0,1 0,-1 0,1 0,0 0,1 1,0 0,0 0,1 0,0 0,0 0,1 0,0 1,0-1,1 0,0 1,1-1,0 0,0 1,1 2,3-7,-1-1,0 0,1 0,0 0,0-1,0 0,0 1,0-2,0 1,0-1,1 0,-1 0,1 0,-1-1,0 1,1-2,-1 1,1 0,-1-1,1 0,-1 0,0-1,0 0,0 1,0-2,0 1,0-1,0 1,4-4,197-154,-205 160,0-1,-1 1,1 0,0-1,-1 1,1 0,0-1,0 1,-1 0,1 0,0 0,0-1,0 1,-1 0,1 0,0 0,0 0,-1 1,1-1,0 0,0 0,0 0,-1 1,1-1,0 0,-1 1,1-1,0 0,-1 1,1-1,0 1,-1-1,1 1,-1-1,1 1,-1 0,1-1,-1 1,1 0,-1-1,0 1,1 0,-1 0,0-1,0 1,1 0,-1 0,0-1,0 1,0 0,0 0,0 0,0-1,0 2,-2 53,1-42,0-9,0 0,0 0,1 1,-1-1,1 0,0 1,0-1,1 0,-1 1,1-1,0 0,0 0,1 0,-1 0,1 0,0 0,0 0,0 0,0 0,1-1,-1 1,1-1,0 0,0 0,0 0,1 0,-1 0,1-1,-1 0,1 1,2 0,2-1,0-1,0 0,0 0,0-1,0 1,1-2,-1 1,0-1,0-1,0 1,0-1,-1-1,1 1,-1-1,1-1,-1 1,0-1,0-1,0 1,-1-1,4-4,8-7,-1-1,0-1,-1-1,-2 0,0-1,7-12,-11 14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189 585,'7'11,"1"0,1 0,0-1,0 0,1-1,0 0,1-1,-1 0,2 0,-1-1,1-1,0 0,1-1,-1 0,1 0,0-2,0 0,1 0,-1-1,0 0,1-2,-1 1,1-2,-1 0,1 0,-1-1,0-1,0 0,0-1,0 0,0-1,-1-1,0 0,3-2,16-14,-2-2,0-1,-1-1,-1-1,-2-1,-1-2,-1 0,-2-2,-1 0,11-25,-17 29,-1 1,-2-1,0-1,-2 0,-2-1,0 0,-2 0,0-10,-4 37,-1 1,1-1,-1 1,1-1,-1 1,0-1,0 0,0 1,0-1,0 1,0-1,-1 1,0-1,1 1,-1-1,0 1,0 0,0-1,0 1,-1 0,1 0,-1 0,1 0,-1 0,0 0,1 0,-1 0,0 1,0-1,-1 1,1-1,0 1,0 0,-1 0,1 0,0 0,-1 0,1 1,-1-1,1 1,-1 0,0-1,1 1,-1 0,1 0,-1 1,1-1,-1 1,1-1,-1 1,1 0,-1 0,-1 0,-8 9,1 0,0 1,0 0,1 0,1 1,0 1,0 0,1 0,1 0,0 1,-2 9,8-21,-45 101,5 2,4 1,5 2,5 2,5 0,3 11,-76 447,90-546,0-1,-1 0,-2 0,0-1,-1 0,-1-1,-1 1,0-2,-2 0,0 0,-1-1,-1-1,0 0,-1-1,-14 10,20-19,0 0,0-1,0 0,-1-1,0 0,1 0,-1-1,-1-1,1 0,0 0,-1-1,-1-1,8 0,-1 0,1 0,0 0,-1-1,1 0,0 0,-1-1,1 0,0 1,0-2,0 1,0 0,1-1,-1 0,1 0,0-1,-1 1,1-1,1 0,-1 0,1 0,-1 0,1-1,0 1,1-1,-1 0,1 0,0-1,0 1,0-1,1 1,-1-1,2 0,-1 1,0-1,1 0,0 0,1 1,-1-1,1 0,0 0,1 1,-1-1,1 1,0-1,0 1,1 0,0 0,0 0,0 0,0 0,1 1,-1 0,1-1,5-2,-3 1,1 0,0 0,0 1,1 0,0 1,0-1,0 1,0 1,0 0,1 0,0 1,-1 0,1 0,0 1,0 0,0 0,0 1,2 1,19 5,0 1,-1 2,0 1,-1 1,0 1,-1 2,0 1,2 3,87 42,-80-45,1-1,0-2,1-1,0-2,0-2,1-1,18-1,-50-5,-1 0,1 0,0-1,-1 0,1 0,-1 0,1-1,-1 0,0 0,0-1,0 0,0 0,0 0,-1-1,1 0,-1 0,0 0,0-1,0 0,-1 0,0 0,3-3,6-10</inkml:trace>
  <inkml:trace contextRef="#ctx0" brushRef="#br0" timeOffset="646.184">1402 1489,'21'8,"-1"0,1-1,0-1,1-1,-1-1,1-1,0-1,0-1,0-1,0-1,0-1,0 0,-1-2,1-1,-1 0,0-1,16-8,-30 9,-1 1,1-1,-1-1,0 1,0-1,-1 0,0-1,0 1,0-1,-1 0,0 0,0 0,-1-1,0 0,0 1,0-4,-2 8,0-1,0 0,0 0,-1 1,0-1,0 0,0 0,0 0,0 1,-1-1,0 0,0 0,0 1,0-1,0 0,-1 1,1-1,-1 1,0 0,0 0,-1 0,1 0,-1 0,1 0,-1 0,0 1,0-1,0 1,0 0,0 0,-1 0,1 0,-1 1,-3-2,0 1,-2-1,1 2,0-1,0 1,-1 0,1 0,0 1,-1 1,1-1,0 1,-1 1,1-1,0 1,0 1,0 0,0 0,1 0,-1 1,1 0,0 1,0-1,-4 4,-8 8,-1 0,2 1,0 1,2 1,0 1,-14 20,20-24,0-1,1 2,0-1,1 1,1 0,1 1,1 0,0 1,3-13,1 0,0 0,1 0,-1 1,1-1,1 0,-1 0,1 1,0-1,0 0,1 0,0 0,0 0,0 0,1 0,0-1,0 1,0-1,1 0,0 0,0 0,0 0,0-1,1 0,1 1,10 4,-1-1,2-1,-1 0,1-1,0-1,1 0,-1-2,1 0,-1-1,1-1,0 0,0-1,0-1,0-1,-1-1,1 0,-1-1,11-4,29-11,-1-2,-1-3,-1-2,-1-3,-1-1,-2-3,28-25,-21 12,-1-3,-3-2,-2-2,21-31,-47 55,-2 0,-1-1,-2-2,0 0,-2-1,-2 0,-1-2,-2 0,-1 0,-2-1,-1 0,-2-1,-1 0,-3 0,0-21,-2 53,0 1,-1 0,1 0,-1-1,0 1,-1 0,1-1,-1 1,0 0,0-1,0 1,0 0,-1 0,1 0,-1 0,0 0,-1 1,1-1,-1 0,1 1,-1 0,0 0,0 0,0 0,-1 0,1 0,-1 1,0 0,1 0,-1 0,0 0,0 0,0 1,-1 0,1 0,0 0,0 0,-2 0,-1 2,0 1,0-1,1 1,-1 0,1 0,-1 1,1 0,0 0,0 1,0 0,0 0,1 0,-1 1,1-1,0 1,1 0,-1 1,1-1,0 1,0 0,1 0,-1 3,-54 145,51-107,2-1,2 1,2 0,2-1,3 1,1 0,2-1,2 0,2-1,15 39,-10-43,1 0,2-1,2-1,1-1,20 24,-5-24,-36-38,0 1,0 0,0-1,0 1,0-1,0 1,0-1,0 0,0 1,0-1,0 0,0 0,0 1,0-1,0 0,0 0,0 0,0 0,0-1,0 1,0 0,0 0,0-1,0 1,0 0,0-1,0 1,0-1,0 1,0-1,0 0,-1 1,1-1,0 0,0 0,-1 1,1-1,0 0,-1 0,1 0,-1 0,1 0,-1 0,1 0,-1 0,0 0,0 0,6-20,-3 0</inkml:trace>
  <inkml:trace contextRef="#ctx0" brushRef="#br0" timeOffset="896.349">2221 1038,'43'0,"43"0,17 0,0 0,-8 0,-5 0,-14 0,-10 0,-6 0,-9 0,-4 4,-4 2,-5 0,-9-1</inkml:trace>
  <inkml:trace contextRef="#ctx0" brushRef="#br0" timeOffset="1151.427">3548 1094,'-18'6,"-18"4,0 2,1 1,1 2,0 2,1 1,1 1,0 2,30-20,-1 0,1 0,0 1,0-1,0 0,0 1,0 0,0-1,0 1,0 0,1 0,-1 0,1 0,-1 0,1 0,0 0,0 1,0-1,0 0,0 1,0-1,1 1,-1-1,1 1,0-1,0 1,0-1,0 1,0-1,0 1,1-1,-1 1,1-1,0 0,0 1,-1-1,2 0,-1 1,0-1,0 0,1 0,-1 0,148 73,-144-72,0-1,0 1,0 0,-1 1,1-1,-1 1,0 0,0 0,0 0,-1 0,1 1,-1-1,0 1,0 0,-1 0,1 0,-1 1,-1-1,1 0,0 1,-1-1,0 1,-1-1,1 1,-1 0,0-1,-1 1,1 0,-1-1,0 1,0-1,-1 1,0-1,0 0,0 0,0 1,-1-2,0 1,-2 3,-8 2,0-1,0-1,-1 0,0-1,0 0,-1-2,1 1,-2-2,1 0,0 0,-1-2,1 0,-1 0,0-2,0 0,-3-1,-5 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0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226 128,'-16'29,"-64"462,45-187,30-205,10-93,1-6</inkml:trace>
  <inkml:trace contextRef="#ctx0" brushRef="#br0" timeOffset="316.31">0 128,'54'-23,"0"3,2 2,0 2,1 3,50-5,-75 11,1 2,-1 1,1 2,0 1,0 1,-1 2,1 2,0 0,14 6,-41-8,0 0,0 0,0 0,-1 1,1 0,-1 0,1 1,-1-1,0 1,-1 0,1 1,-1-1,1 1,-1 0,-1 0,1 0,-1 0,0 1,0-1,0 1,-1 0,0 0,0 0,-1 0,1 0,-1 0,-1 1,1-1,-1 0,0 1,0-1,-1 0,-1 5,-3 7,-1 0,-1 0,0-1,-2 1,0-2,-1 1,0-1,-1-1,-1 0,-1-1,0 0,-1-1,0 0,-1-1,0-1,-9 5,-25 18,-1-2,-1-3,-2-2,-31 10,-38 1,110-37,7-3</inkml:trace>
  <inkml:trace contextRef="#ctx0" brushRef="#br0" timeOffset="1088.553">819 834,'32'-3,"0"-2,-1-1,0-2,0-1,-1-1,0-2,-1-1,0-1,12-10,-37 23,-1-1,0 0,1 0,-1 0,0 0,0 0,0-1,0 1,-1-1,1 0,-1 0,0 0,0 0,0-1,0 1,0 0,-1-1,1 1,-1-1,0 0,0 1,0-1,-1 0,1 0,-1 1,0-1,0 0,0 0,-1 0,1 1,-1-1,0 0,0 1,0-1,-1 0,1 1,-1 0,0-1,0 1,0 0,0 0,0 0,-1 0,0 0,0 0,-3-2,0 1,-1 0,1 0,-1 0,0 1,0 0,-1 0,1 1,0 0,-1 0,0 1,1 0,-1 0,0 1,1 0,-1 0,0 1,0-1,-6 3,-3 1,0 0,0 1,0 1,0 0,1 1,0 1,1 0,-4 4,4-1,0 0,0 1,1 0,1 1,0 1,1 0,1 1,0 0,1 1,0 0,1 0,-5 16,12-26,0 0,0 0,1 0,0 0,0 0,1 0,-1 0,1 0,1 1,-1-1,1 0,0 0,1 0,-1 0,1 0,0 0,1 0,-1-1,1 1,0-1,1 0,-1 0,1 0,0 0,0 0,0-1,1 0,0 0,0 0,0-1,0 1,0-1,1 0,0-1,-1 1,1-1,4 1,21 5,1-1,-1-1,1-2,1-1,-1-2,0-1,0-1,1-2,-1-1,-1-2,1-1,-1-1,0-2,-1-1,0-1,21-12,-29 13,0-1,-1 0,0-2,-1 0,-1-1,0-1,-1-1,-1-1,0 0,-2-1,0-1,-1 0,-1-1,-1-1,-1 0,0 0,3-16,-13 35,0 0,0 1,-1-1,1 0,-1 1,1-1,-1 0,0 0,0 1,0-1,-1 0,1 0,-1 1,1-1,-1 1,0-1,0 0,0 1,-1-1,1 1,0 0,-1-1,1 1,-1 0,0 0,0 0,0 0,0 0,0 1,0-1,-1 1,1-1,0 1,-1 0,1 0,-1 0,0 0,1 0,-1 0,0 1,1-1,-1 1,0 0,0 0,1 0,-2 0,-13 0,0 0,0 2,0 0,0 0,0 2,0 0,1 1,-1 0,2 2,-1 0,0 0,-12 10,25-16,0 0,0 0,0 1,0-1,0 1,0-1,1 1,-1 0,0 1,1-1,0 0,-1 1,1-1,0 1,0-1,1 1,-1 0,0 0,1 0,0 0,0 0,0 0,0 1,0-1,0 0,1 0,0 1,0-1,0 0,0 1,0-1,0 0,1 0,0 1,0-1,0 0,0 0,0 0,0 0,1 0,0 0,0 1,8 3,1 0,0 0,0-1,1-1,-1 0,1 0,0-1,1-1,-1 0,1 0,-1-2,1 1,10-1,26 5,-9 0,73 21,-109-26,0 1,-1 1,1-1,-1 0,1 1,-1 0,0 0,0 0,0 0,0 0,-1 0,1 1,-1 0,0-1,0 1,0 0,-1 0,1 0,-1 0,0 0,0 0,-1 0,1 1,-1-1,0 4,-26 77,11-52,6-10</inkml:trace>
  <inkml:trace contextRef="#ctx0" brushRef="#br0" timeOffset="1422.001">2428 524,'-74'35,"1"3,2 3,-13 14,71-47,0 2,1 0,0 1,1 0,0 0,1 1,-9 13,16-22,1 1,0-1,0 1,0 0,1-1,-1 1,1 0,0 0,0 0,0 0,0 0,1 0,0 0,0 1,0-1,0 0,0 0,1 0,0 0,0 0,0 0,0 0,1 0,0 0,0-1,0 1,0-1,0 1,0-1,1 0,2 3,8 4,0-1,0 0,0-1,1-1,1 0,-1-1,1 0,0-2,0 1,1-2,-1 0,10 0,-24-3,8 3,0-1,1-1,-1 1,0-2,1 1,-1-1,1-1,-1 1,1-2,-1 1,0-1,0-1,0 0,0 0,5-3,6-6</inkml:trace>
  <inkml:trace contextRef="#ctx0" brushRef="#br0" timeOffset="2099.906">2709 637,'-14'30,"1"0,1 1,1 0,2 1,2 0,-2 12,8-39,0-1,0 1,0 0,1-1,0 1,-1 0,2 0,-1-1,0 1,1 0,0 0,0-1,1 1,-1-1,1 1,0-1,0 0,0 0,1 0,-1 0,1 0,0 0,0-1,1 1,-1-1,1 0,0 0,-1 0,1 0,0-1,1 0,-1 0,0 0,1 0,-1 0,1-1,-1 0,1 0,0 0,0-1,-1 0,1 0,0 0,0 0,-1-1,5 0,13-9,1-1,-1-1,-1 0,0-2,-1 0,0-2,-2 0,1-1,-2-1,-1-1,0 0,-1-1,-1 0,-1-2,-1 1,0-4,76-101,-88 127,0-1,0 1,0-1,-1 1,1-1,0 0,0 1,0-1,0 1,0-1,0 1,0-1,0 1,1-1,-1 0,0 1,0-1,0 1,0-1,0 1,1-1,-1 0,0 1,0-1,1 0,-1 1,0-1,1 0,-1 1,0-1,1 0,-1 0,1 1,-1-1,0 0,1 0,-1 0,1 1,-1-1,1 0,-1 0,0 0,1 0,-1 0,1 0,-1 0,1 0,-1 0,1 0,-1 0,0 0,1-1,-1 1,1 0,-1 0,1 0,-1-1,0 1,1 0,-1 0,0-1,1 1,-1 0,0-1,1 1,-1 0,0-1,0 1,1-1,9 49,-9-41,74 250,-62-219,-3 2,-1-1,-2 1,-2 0,-1 1,-1-25,-1-1,-1 1,-1 0,0 0,-1-1,0 1,-2 0,0-1,0 1,-1-1,-1 0,-1 0,0-1,-1 0,0 0,-2 0,1-1,-1 0,-1-1,0 0,-1 0,-10 7,11-12,1-1,-1 0,-1-1,1 0,-1-1,0 0,0 0,0-1,-1-1,1 0,-1 0,1-1,-1-1,1 0,-1 0,0-2,1 1,-1-1,1-1,-8-2,14 1,0 1,1-1,-1 0,1 0,0 0,0 0,0-1,0 0,1 0,0 0,0 0,0 0,1-1,0 1,0-1,0 0,1 0,0 1,0-1,0 0,0 0,1 0,0 0,1 0,-1 0,1 0,0 0,1 1,-1-1,1 0,0 1,1-1,-1 1,1 0,0 0,4-5,17-27,2 1,2 1,1 2,1 0,2 2,2 2,23-16,-30 25,1 1,1 1,1 1,0 2,1 1,1 2,0 0,1 3,0 1,0 1,0 1,9 2,-13 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2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1,'-7'27,"1"0,2 1,1-1,0 1,3 16,-2-5,-12 337,0-197,10 140,0-315,-2-9</inkml:trace>
  <inkml:trace contextRef="#ctx0" brushRef="#br0" timeOffset="565.448">1 622,'54'-7,"-1"-2,0-2,-1-3,0-2,-1-2,-1-2,-1-3,-1-1,44-31,115-118,-97 56,-109 117,-1-1,1 1,-1-1,1 1,-1-1,1 1,-1-1,1 1,-1 0,1-1,-1 1,1 0,0 0,-1-1,1 1,0 0,-1 0,1 0,0 0,-1-1,1 1,0 0,-1 0,1 1,0-1,0 0,-1 0,1 0,0 0,-1 1,1-1,-1 0,1 0,0 1,-1-1,1 1,-1-1,1 0,-1 1,1-1,-1 1,1-1,-1 1,1 0,-1-1,0 1,1-1,-1 1,0 0,0-1,1 1,-1 0,0-1,0 1,0 0,0 0,5 43,-5-42,-23 185,15 180,20-279,-11-86,0 1,0-1,0 0,0 0,1 0,-1 0,1 0,-1 0,1 0,0 0,-1-1,1 1,0-1,0 1,0-1,0 0,1 1,-1-1,0 0,0-1,1 1,-1 0,1-1,-1 1,0-1,1 0,-1 0,1 0,-1 0,1 0,-1 0,1-1,-1 1,1-1,14-5,1 0,-1-2,-1 0,1 0,-1-2,-1 0,0-1,4-4,0 1,-2 0,37-19,-53 33,1 0,-1 0,1 0,-1 0,1 0,-1 0,1 0,-1 0,1 1,-1-1,0 1,1-1,-1 1,1-1,-1 1,0 0,1 0,-1-1,0 1,0 0,0 0,0 0,0 1,0-1,0 0,0 0,0 0,0 1,-1-1,1 0,-1 1,1-1,-1 1,1-1,-1 1,0-1,1 1,-1-1,0 1,8 81,-9-74,1 1,0-1,1 1,0-1,0 0,1 1,0-1,1 0,0 0,0-1,2 4,-3-10,-1 0,1 0,-1 0,1 0,-1 0,1 0,0 0,0 0,0-1,0 1,1-1,-1 0,0 1,0-1,1 0,-1 0,1-1,-1 1,1 0,-1-1,1 0,-1 1,1-1,0 0,13-3</inkml:trace>
  <inkml:trace contextRef="#ctx0" brushRef="#br0" timeOffset="899.584">1637 903,'25'-14,"0"-1,-2-2,0 0,-1-1,0-1,-2-2,0 0,11-16,-29 35,0-1,1 1,-1-1,0 0,0 1,-1-1,1 0,-1 0,1 0,-1 0,0 0,0 0,0-1,-1 1,1 0,-1 0,0-1,1 1,-2 0,1-1,0 1,-1 0,1-1,-1 1,0 0,0 0,0 0,0 0,-1 0,0 0,1 0,-1 0,0 1,0-1,0 0,-1 1,1 0,0 0,-1-1,0 1,1 1,-1-1,0 0,0 1,0-1,0 1,-1 0,-6 1,1 0,-1 0,0 1,1 1,-1-1,0 1,1 1,0 0,0 0,0 1,0 0,0 1,1 0,0 0,0 1,0 0,-2 2,1 0,0 1,0-1,1 1,0 1,1 0,-1 0,2 0,0 1,0 0,1 0,0 1,1-1,0 1,1 0,0 0,1 0,1 0,0 1,0-1,1 0,1 1,0-1,0 0,2 0,-1 0,2 0,-1 0,2 0,-1-1,2 0,4 9,-2-12,1 0,0 0,1-1,-1 0,1 0,1-1,-1 0,1-1,0-1,0 1,0-2,1 1,0-2,-1 0,1 0,0-1,0 0,0-1,2 0,11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6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1043,'65'271,"-53"-180,-4 2,-4-1,-6 61,1-123,2-24,-1 1,0-1,0 1,-1-1,1 1,-1-1,-1 1,1-1,-1 0,0 0,-1 0,0 0,0 0,0 0,0-1,-1 1,0-1,0 0,2-5,0 0,0 0,0-1,0 1,0-1,0 1,0-1,0 0,0 0,0 0,0 0,1 0,-1 0,0 0,1 0,-1-1,1 1,0-1,-1 1,1-1,0 0,0 1,0-1,0 0,0 0,0 0,0 0,1 0,-1 0,1 0,0 0,-1 0,1 0,0 0,0 0,0 0,1-2,-2-26,2 0,1-1,1 1,1 0,2 1,2-1,0 1,2 0,1 1,1 0,1 1,4-2,-13 19,26-54,2 2,3 1,2 2,3 2,3 1,2 3,2 1,23-17,-60 59,0 1,0-1,2 2,-1-1,1 2,0 0,0 0,1 1,0 0,0 1,0 1,1 0,-1 1,1 0,0 1,0 1,3 0,-14 1,0 1,0 0,0-1,-1 1,1 0,0 1,-1-1,1 0,-1 1,1-1,-1 1,0 0,1 0,-1 0,0 0,0 0,0 1,-1-1,1 0,-1 1,1-1,-1 1,0 0,0 0,0-1,0 1,0 0,-1 0,1 0,-1 0,0 0,0 0,-7 99,-1-75,-1 0,-1 0,-2-1,0-1,-2 0,-1-1,-1 0,0-1,-2-1,-1-1,-1 0,0-2,-14 10,16-14,-1-1,0 0,-2-2,1 0,-1-1,-1-1,0-1,0-1,-22 5,42-12,1 0,-1 0,0 0,1-1,-1 1,0-1,0 1,0-1,0 1,0-1,1 0,-1 0,0 0,0 0,0 0,0 0,0-1,0 1,0-1,1 1,-1-1,0 0,0 1,1-1,-1 0,0 0,1 0,-1-1,1 1,-1 0,1-1,0 1,0 0,-1-1,1 1,0-1,0 0,0 1,1-1,-2-2,8-8</inkml:trace>
  <inkml:trace contextRef="#ctx0" brushRef="#br0" timeOffset="1086.361">1525 902,'-48'5,"-1"2,2 2,-1 2,1 2,1 3,1 1,0 2,1 2,1 2,0 3,-53 68,93-90,0 0,0 1,0-1,1 1,0-1,0 1,0 0,1 0,0 0,0 0,0 0,0 0,1 1,-1-1,2 0,-1 0,0 0,1 0,0 0,0 1,1-2,-1 1,1 0,1 2,2-2,0 1,0-1,1 0,0 0,0-1,0 0,1 0,-1 0,1-1,0 0,0 0,0-1,0 0,0 0,1-1,-1 0,0 0,1 0,-1-1,1 0,-1-1,2 0,18-4,-1-1,0-1,-1-1,1-1,-2-2,1 0,-1-2,-1 0,0-2,-1 0,-1-2,-1 0,0-1,-1-1,-1-1,-1-1,0 0,10-21,-23 37,38-30,-41 36,0 0,0 0,0 0,-1 1,1-1,0 0,0 1,-1-1,1 0,-1 1,1-1,-1 1,0-1,0 1,1-1,-1 1,0-1,0 1,-1-1,1 1,0-1,0 1,-1-1,1 1,-1-1,1 0,-1 1,0 0,0 3,-19 171,21-171,0 0,0 0,0 0,1 0,0-1,0 1,0 0,0-1,1 0,0 1,-1-1,2 0,-1 0,0-1,1 1,0-1,0 0,0 0,0 0,0 0,0 0,1-1,0 0,-1 0,1-1,3 2,2 0,0 0,0-1,0 0,0 0,1-1,-1-1,0 0,1 0,-1-1,0 0,0-1,7-1,11-10,0-1,-1-2,-1 0,-1-2,0 0,-2-2,0 0,-1-2,-1-1,-1 0,-1-2,-1 0,-1-1,4-10,-11 21,0 0,0-1,-2 0,0 0,-1-1,0 0,-1 0,-1-1,-1 1,-1-1,0 0,-2-1,1-5,-2 22,0 0,0 0,0 0,-1 0,1 0,0-1,-1 1,1 0,-1 0,0 0,0 1,0-1,0 0,0 0,0 0,0 1,-1-1,1 0,0 1,-1-1,0 1,1 0,-1-1,0 1,1 0,-1 0,0 0,0 0,0 1,0-1,0 0,0 1,0-1,0 1,0 0,-1 0,1 0,-1 0,-3 0,0 1,1 0,-1 0,0 1,1-1,-1 1,1 1,-1-1,1 1,0 0,0 0,0 0,-3 3,3-3,1 1,-1 0,1-1,-1 1,1 1,0-1,1 1,-1-1,1 1,0 0,0 0,0 0,1 1,0-1,0 1,0-1,1 1,0 0,0 0,0-1,1 1,-1 0,1 0,1 0,-1 0,1-1,0 1,1 0,-1 0,1-1,0 1,1-1,-1 0,1 0,0 0,3 4,7 4,1 0,1-2,0 0,1 0,0-1,0-1,1-1,4 1,73 43,-90-48,0 0,0 0,0 0,-1 0,0 1,1 0,-2-1,1 1,0 0,-1 0,0 1,0-1,-1 0,1 1,-1-1,-1 1,1-1,-1 1,1 0,-2-1,1 1,-1-1,1 1,-2 3,7 73,-4-80,0 1,0-1,0 0,0-1,0 1,1 0,-1 0,1 0,-1-1,1 1,0-1,-1 1,1-1,0 0,0 1,0-1,0 0,0 0,0-1,0 1,0 0,0-1,1 1,-1-1,0 0,0 0,1 1,-1-1,0-1,0 1,1 0,-1-1,0 1,0-1,0 1,0-1,1 0,-1 0,1-1,80-46,-52 19,-2-2,0 0,-3-2,-1-1,-1-1,-2-1,-1-1,-2-1,-2 0,-1-2,8-33,47-107,-51 144,-2-2,-2 0,-1-1,-3-1,-1 0,-1 0,-3-1,-1 0,-2-1,-2 1,-2-1,-1 1,-3-10,3 47,1-1,-1 1,1 0,-1 0,0 0,-1 0,1 0,-1 1,1-1,-1 0,0 1,-1-1,1 1,0-1,-1 1,0 0,0 0,0 1,0-1,0 0,-1 1,1 0,-1 0,0 0,1 0,-1 1,0-1,0 1,0 0,0 0,0 0,0 1,0-1,0 1,-1 0,1 0,0 1,0-1,0 1,0 0,0 0,0 0,0 1,0-1,1 1,-1 0,0 0,1 0,0 1,-1-1,1 1,-1 1,-8 15,1 2,1-1,1 1,1 0,1 1,1 0,0 0,2 0,1 1,0 0,2-1,1 5,1 367,3-322,3-2,4 1,3-1,2-1,4-1,2 0,4-2,12 21,-11-35,-27-52,0 0,0 0,1 0,-1-1,0 1,0 0,0 0,0 0,1 0,-1-1,0 1,0 0,1 0,-1 0,0 0,0 0,0 0,1 0,-1 0,0-1,0 1,1 0,-1 0,0 0,0 0,1 0,-1 1,0-1,0 0,1 0,-1 0,0 0,0 0,1 0,-1 0,0 0,0 0,0 1,1-1,-1 0,0 0,0 0,0 0,-5-25,-12-21,7 23</inkml:trace>
  <inkml:trace contextRef="#ctx0" brushRef="#br0" timeOffset="1284.831">2513 704,'38'5,"33"6,13 1,-3-1,-10-2,-13-4,-6 4,-8-1,-5-2,-6-1,-8 3,-4 0,-4-1</inkml:trace>
  <inkml:trace contextRef="#ctx0" brushRef="#br0" timeOffset="1485.533">3473 1043,'0'34,"4"15,8 0,0-8</inkml:trace>
  <inkml:trace contextRef="#ctx0" brushRef="#br0" timeOffset="1722.351">3500 704,'0'0</inkml:trace>
  <inkml:trace contextRef="#ctx0" brushRef="#br0" timeOffset="2220.761">4094 676,'-52'31,"3"3,0 1,3 3,-35 36,-20 50,98-120,1 0,0 0,0 0,0 1,0-1,1 1,0-1,-1 1,2-1,-1 1,1 0,-1-1,1 1,1 0,-1 0,1-1,-1 1,1 0,1-1,-1 1,1-1,0 1,0-1,0 0,0 0,1 0,-1 0,1 0,0-1,0 1,4 2,14 8,0-2,1 0,0-1,1-1,0-2,0 0,1-1,0-2,1 0,-1-2,1 0,2-2,-10 1,10 3,1-2,-1-1,0-1,1-2,-1 0,1-2,-1-1,0-1,-1-2,1 0,-1-2,-1 0,1-2,-2-1,3-3,-8 3</inkml:trace>
  <inkml:trace contextRef="#ctx0" brushRef="#br0" timeOffset="2475.048">4771 26,'-68'429,"58"-362,4-1,2 1,3 0,3 0,3 0,2-1,4 1,13 42,16-18,-30-77</inkml:trace>
  <inkml:trace contextRef="#ctx0" brushRef="#br0" timeOffset="2787.656">5081 1071,'42'5,"1"-2,-1-2,1-2,-1-1,0-2,0-3,4-2,-28 5,0-1,-1-1,0-1,-1 0,0-1,0-1,0-1,-1 0,2-3,-11 9,-1 0,-1-1,1 1,-1-1,1 0,-1 0,-1 0,1-1,-1 1,0-1,0 0,-1 0,1 0,-1 0,-1 0,1 0,-1-1,0 1,0-1,-1 1,0 0,0-1,-1 1,0-1,0 1,0 0,-1-1,-2-2,0 1,0-1,-1 1,0 0,-1 1,1-1,-1 1,-1 0,0 0,0 1,0 0,0 1,-1-1,0 1,0 1,-1-1,1 1,-1 1,0 0,0 0,0 1,0 0,-1 0,1 1,0 0,-1 1,1 0,-1 1,1 0,0 0,-1 1,1 0,0 0,0 1,0 1,1-1,-1 1,-2 2,-2 0,0 1,1 0,0 1,0 0,1 1,0 0,0 1,1 0,1 1,-1 0,2 0,-1 1,2 0,0 0,0 1,1 0,0 0,2 1,-1-1,2 1,0 0,0 0,1 1,1-1,0 0,1 0,1 1,0-1,1 0,1 0,0 0,1 0,0 0,1-1,5 10,1-7,2 0,0 0,1-2,0 1,1-2,1 0,0-1,0 0,1-2,1 0,0 0,0-2,1 0,0-2,0 0,7 1,47 4,-44-9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4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1 932,'193'-232,"-129"179,-62 53,0 1,-1-1,1 1,0-1,-1 1,1 0,-1-1,1 1,-1 0,1 0,-1 0,1 0,-1 0,0 1,0-1,0 0,0 1,0-1,0 1,0-1,0 1,0-1,-1 1,1-1,0 1,-1 0,0-1,1 1,-1 0,0 0,0-1,0 1,0 0,0 0,0-1,0 1,-1 0,1-1,-1 1,1 0,-7 344,5-73,-22-120,24-151,0 0,0 1,0-1,0 1,0-1,-1 0,1 1,-1-1,1 0,-1 0,0 1,0-1,0 0,0 0,0 0,0 0,-1 0,1 0,-1 0,1 0,-1-1,0 1,0-1,1 1,-1-1,0 0,0 1,-1-1,1 0,0 0,0-1,0 1,-1 0,1-1,0 1,-1-1,1 0,-1 0,0 0,-1-4,0-1,1 0,0 0,0 0,1 0,-1 0,1-1,0 1,0 0,1-1,0 0,0 1,0-1,1 0,-1 0,1 1,1-7,-1 4,3-33,1 0,3 0,1 1,2 0,1 1,3 0,1 1,1 0,3 1,6-8,-17 30,8-22,1 1,3 1,0 0,2 2,2 0,1 2,2 1,10-10,-32 35,0 0,0 0,0 0,1 1,0 0,-1 0,1 0,1 1,-1-1,0 2,1-1,0 1,0 0,-1 0,1 1,0-1,0 2,1-1,-1 1,0 0,0 1,0-1,0 1,0 1,0-1,-1 1,1 1,0-1,-1 1,1 0,-1 0,0 1,0 0,5 4,-6-1,0 0,0 0,0 0,-1 1,0-1,-1 1,1 0,-2 0,1 1,-1-1,0 0,-1 1,0 0,0-1,-1 1,0-1,0 1,-1 0,-1-1,1 1,-1-1,0 0,-1 1,0-1,-1 0,1-1,-1 1,-1-1,1 1,-1-1,-1-1,1 1,-7 5,-10 4,-1 0,-1-2,0-1,-1 0,0-2,-1-1,0-1,-1-1,-2-1,-33-4,61-12,6-1</inkml:trace>
  <inkml:trace contextRef="#ctx0" brushRef="#br0" timeOffset="329.371">1383 594,'-38'8,"0"1,1 3,1 0,0 3,0 1,1 1,2 2,-1 2,2 1,1 1,-19 19,43-35,1 1,1-1,0 1,0 0,0 1,1-1,0 1,0 0,1 0,0 0,1 0,0 3,1-8,0 0,1 0,-1 0,1 0,0 0,1 0,-1 0,0 0,1 0,0 0,0 0,0-1,1 1,-1 0,1 0,0-1,0 1,0-1,1 0,-1 1,1-1,-1 0,1-1,0 1,0 0,1-1,-1 0,0 1,2-1,7 2,0 0,0-1,0 0,1-1,-1 0,1-1,0-1,-1 0,1-1,-1 0,1-1,-1 0,1-1,-1 0,0-1,0 0,0-1,-1 0,0-1,0-1,0 0,-1 0,0-1,0 0,-1 0,0-1,-1-1,0 0,0 0,-1 0,0-1,-1 0,0 0,-1-1,0 1,-1-1,0 0,-1 0,0-1,0-5,-1 12,-1 0,1-1,-1 1,-1 0,1 0,-1-1,0 1,0 0,-1 0,0 0,0-1,-1 1,1 0,-1 0,0 0,-1 1,0-1,0 0,0 1,0 0,-1 0,0 0,0 0,0 0,-1 1,1 0,-1 0,-5-3,-12 0</inkml:trace>
  <inkml:trace contextRef="#ctx0" brushRef="#br0" timeOffset="586.196">1694 678,'-15'39,"-9"26,0 8,3-4,5-14</inkml:trace>
  <inkml:trace contextRef="#ctx0" brushRef="#br0" timeOffset="816.919">1580 311,'0'0</inkml:trace>
  <inkml:trace contextRef="#ctx0" brushRef="#br0" timeOffset="1102.085">1891 1017,'111'-295,"-74"238,-36 58,0-1,1 0,-1 0,1 0,-1 1,0-1,0 1,1-1,-1 1,0 0,0-1,0 1,1 0,-1 0,0 0,0 0,0 0,0 0,-1 0,1 0,0 0,0 0,-1 0,1 1,0-1,-1 0,0 1,1-1,-1 0,0 1,1-1,-1 0,0 1,0-1,0 0,0 1,0-1,-1 1,1-1,-1 2,4 6,7 48,-10-50,0 1,1-1,0 1,0-1,0 1,1-1,0 0,0 0,1 0,0 0,0 0,1 0,0-1,0 0,1 1,-1-2,1 1,0 0,1-1,0 0,-1 0,4 1,-4-5,1 1,-1-1,1 0,0-1,-1 1,1-1,0 0,-1 0,1-1,-1 0,1 0,0 0,-1-1,0 1,1-1,-1-1,0 1,0-1,0 0,0 0,-1 0,5-4,89-92,-57 40,-27 43</inkml:trace>
  <inkml:trace contextRef="#ctx0" brushRef="#br0" timeOffset="1397.338">2907 1,'15'70,"-4"0,-2 1,-4 0,-3 1,-3-1,-6 33,2 47,31 48,-13-155,-6-27</inkml:trace>
  <inkml:trace contextRef="#ctx0" brushRef="#br0" timeOffset="1585.388">2654 565,'38'0,"46"0,15 0,-2 0,-11 0,-11 0,-14 0,-7 0,-8 0,-12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0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0,'-29'0,"-4"0,2 5,13 2,8-1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28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391 224,'-8'4,"0"1,0 0,1 1,-1 0,1 0,1 0,-1 1,1 0,0 0,1 1,0-1,0 1,-1 3,-1 0,-17 30,3 1,1 1,3 0,-11 39,16-43,-1-1,-2 0,-2-1,-2 0,-1-2,-20 27,40-61,0 0,0 0,0 0,-1 0,1 0,0 0,-1 0,1 0,-1 0,1 0,-1 0,0 0,1-1,-1 1,0 0,0 0,1-1,-1 1,0 0,0-1,0 1,0-1,0 1,0-1,0 0,0 1,0-1,0 0,0 0,0 0,0 1,0-1,0 0,0 0,0-1,0 1,0 0,0 0,0 0,0-1,0 1,0 0,0-1,0 1,0-1,0 1,0-1,1 0,-1 1,0-1,0 0,1 0,-1 1,0-1,1 0,-1 0,1 0,-1 0,1 0,-1 0,1-12,1 0,0 0,1 0,0 1,1-1,1 0,0 1,0 0,1 0,5-9,176-338,-151 288,4 2,3 2,47-58,-89 124,0 1,1-1,-1 0,1 0,-1 1,1-1,-1 0,1 0,0 1,-1-1,1 1,0-1,0 1,-1-1,1 1,0-1,0 1,0 0,-1-1,1 1,0 0,0 0,0-1,0 1,0 0,0 0,0 0,0 0,-1 0,1 1,0-1,0 0,0 0,0 0,0 1,0-1,-1 0,1 1,0-1,0 1,0-1,-1 1,1 0,0-1,-1 1,1 0,-1-1,1 1,-1 0,1 0,-1-1,1 1,-1 0,1 0,-1 0,0 0,0-1,0 1,1 0,-1 0,0 0,0 0,0 0,0 0,0 0,10 63,1 131,-4-143,1 0,3-1,2 0,2-1,3 0,10 19,-28-69,1 0,-1 1,1-1,-1 0,0 1,1-1,-1 1,0-1,1 0,-1 1,0-1,1 1,-1-1,0 1,0-1,0 1,1-1,-1 1,0-1,0 1,0 0,0-1,0 1,0-1,0 1,0-1,0 1,0-1,-1 1,1-1,0 1,0-1,0 1,-1-1,1 1,0-1,0 1,-1-1,1 1,0-1,-1 0,1 1,-1-1,1 0,-1 1,1-1,0 0,-1 1,1-1,-1 0,1 0,-1 0,1 1,-1-1,0 0,1 0,-1 0,1 0,-1 0,1 0,-1 0,1 0,-1 0,1 0,-1-1,1 1,-1 0,0 0,-38-14,38 14,-173-84,2 6,140 75,27 6</inkml:trace>
  <inkml:trace contextRef="#ctx0" brushRef="#br0" timeOffset="1517.636">674 733,'51'-22,"-1"-2,-1-3,-1-1,-2-3,0-1,22-23,-52 36,0 0,-2-1,0-1,-1 0,-1 0,-1-2,-1 1,-1-1,-1-1,-1 1,-1-2,-1 1,-2 0,0-1,-1-12,-14-58,11 93,1-1,-1 1,0-1,0 1,-1-1,1 1,0 0,-1 0,1-1,-1 1,0 0,0 0,0 1,0-1,0 0,0 1,0-1,-1 1,1 0,0-1,-1 1,1 0,-1 1,1-1,-1 0,0 1,1-1,-1 1,0 0,1 0,-1 0,0 0,-1 1,-5 3,1 0,-1 0,1 1,0 1,0-1,1 1,0 0,0 1,0 0,1 0,0 1,0-1,1 1,0 0,-1 3,-3 5,1 1,1 0,1 1,0-1,1 1,1 0,0 0,1 13,3-18,1 0,0 0,1 0,0-1,1 1,1-1,0 0,1 0,0 0,0-1,1 1,1-1,0-1,1 1,0-1,0-1,1 1,0-1,1-1,0 0,0 0,1-1,0 0,-4-3,-1 0,1 0,-1 0,1-1,0 0,0-1,1 1,-1-1,0-1,1 0,-1 0,1 0,0-1,-1 0,1 0,-1-1,1 0,-1 0,1-1,-1 0,0 0,1-1,-1 0,-1 0,1 0,0-1,-1 0,0-1,0 1,5-6,8-9,-1 0,-1-1,-1-1,-1 0,-1-1,7-15,-8 28,-12 41,-1-25,-1-1,1 0,-1-1,1 1,1 0,-1 0,1-1,0 1,0 0,0-1,1 1,0-1,0 1,1-1,-1 0,1 0,0 0,1 0,-1-1,1 1,0-1,0 0,0 0,1 0,-1-1,1 1,0-1,0 0,0-1,0 1,4 0,2-2,1-1,0-1,-1 0,1-1,-1 0,1 0,-1-2,0 1,0-1,0-1,-1 0,0 0,0-1,0 0,0-1,-1 0,0-1,-1 0,0 0,0-1,0 0,4-8,30-25,-32 33,-5 3,0 0,0 0,1 0,-1 1,1-1,0 2,1-1,-1 1,1 0,0 0,0 0,0 1,0 0,1 1,-1 0,1 0,0 0,0 1,-1 0,1 1,0 0,0 0,1 1,-127 29,113-28,1-1,-1 1,1 0,-1 1,1-1,0 1,0 0,0 0,0 0,1 1,-1-1,1 1,0 0,0 0,0 0,1 0,-1 0,1 1,0-1,0 1,0 0,1-1,0 1,0 0,0 0,0 0,1 0,0 0,0 0,0 0,1 0,0 0,-1-1,2 1,-1 0,1 0,-1-1,1 1,0-1,1 1,-1-1,1 0,0 0,0 0,0 0,1-1,-1 1,1-1,2 2,6 2,0 0,0-1,1-1,0 0,0-1,0 0,0-1,0 0,1-1,0-1,-1 0,1 0,0-2,-1 0,1 0,-1-1,1-1,-1 0,0-1,0-1,1 0,22-9,-1-2,-1-1,0-2,-1-1,-1-2,-1-1,-1-1,-1-2,-1-1,-1-1,0-4,4-31,-31 61,1 1,-1-1,0 1,0-1,0 1,0-1,0 0,0 1,-1-1,1 1,-1-1,1 1,-1-1,1 1,-1 0,0-1,1 1,-1-1,0 1,0 0,0 0,0 0,0 0,-1 0,1 0,0 0,0 0,-1 0,1 0,0 0,-1 1,1-1,-1 1,1-1,-1 1,1 0,-1-1,1 1,-1 0,0 0,1 0,-1 0,-3 0,0 0,0 0,0 0,0 1,0 0,0 0,0 0,0 0,1 1,-1 0,0 0,1 0,0 0,-1 1,1 0,0 0,0 0,1 0,-1 1,1-1,-1 1,1 0,0 0,1 0,-1 0,-1 4,-2 3,1 1,0 0,0 0,1 0,1 0,0 1,1-1,0 1,0 11,2-17,0 0,1 0,0 0,0 0,0 0,1 0,0-1,1 1,-1 0,1-1,0 0,1 1,0-1,0 0,0-1,0 1,1-1,0 0,0 0,1-1,-1 1,1-1,0 0,0-1,0 1,1-1,-1 0,1-1,0 0,-1 0,1 0,0-1,0 0,-2 1,1-1,-1 0,0 0,0-1,0 1,0-1,1 0,-1 0,0-1,0 0,0 0,0 0,0 0,0-1,0 0,0 0,0 0,1-1,6-10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4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0,'22'291,"-90"256,56-405,13-158,-1-3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3 622,'-2'13,"1"0,1 0,0 1,1-1,1 0,0 0,0 0,1 0,3 6,-4-13,-1-1,1 0,0 0,1 0,0 0,-1-1,1 1,1-1,-1 1,1-1,-1 0,1 0,0-1,1 1,-1-1,1 0,-1 0,1-1,0 1,0-1,0 0,0 0,1-1,0 1,-2-2,1 0,-1 0,1 0,-1 0,1-1,-1 1,0-1,1-1,-1 1,0 0,0-1,0 0,0 0,0 0,0-1,-1 1,1-1,-1 0,1 0,-1 0,0 0,0-1,-1 1,1-1,-1 0,1 1,-1-1,0 0,-1 0,1-1,-1 1,0 0,0-1,0 1,0 0,-1-1,0 1,0-1,0 1,0-1,-1 1,0 0,0-1,0 1,0 0,-1-2,0 1,0 0,-1 0,0 0,0 0,0 0,0 1,-1-1,0 1,0 0,0 0,0 0,-1 1,1 0,-1 0,0 0,0 0,0 0,0 1,-1 0,1 0,0 1,-1 0,0-1,1 2,-1-1,1 1,-1 0,0 0,0 0,-2 1,-12 4</inkml:trace>
  <inkml:trace contextRef="#ctx0" brushRef="#br0" timeOffset="716.226">539 1,'31'204,"-3"104,-28-302,-1-5,0 1,0-1,1 1,-1-1,1 0,-1 1,1 0,-1-1,1 1,0-1,0 1,0-1,0 1,0-1,0 1,0 0,1-1,-1 1,0-1,1 1,-1-1,1 1,0-1,-1 0,1 1,0-1,0 0,0 1,0-1,0 0,0 0,0 0,1 0,-1 0,0 0,1 0,-1 0,0-1,1 1,-1-1,1 1,-1-1,1 1,-1-1,1 0,-1 1,1-1,0 0,-1 0,1 0,-1-1,1 1,0 0,69-36,-27 12,0 3,1 2,1 1,21-3,-62 18,1 1,-1 1,0-1,0 1,1 0,-1 0,1 0,-1 1,1 0,-1 0,1 1,-1-1,0 1,1 0,-1 0,0 1,1 0,-1 0,0 0,0 0,-1 1,1 0,0 0,-1 0,0 1,0-1,0 1,0 0,0 0,-1 1,0-1,0 1,0-1,0 1,-1 0,0 0,0 0,0 0,0 1,-1-1,0 0,0 1,-1-1,1 1,-1-1,0 1,-1 1,-5 6,-2-1,1 1,-1-1,-1 0,0-1,-1 0,0-1,0 0,-1 0,-1-1,0-1,0 0,0 0,-1-1,0-1,0 0,-1-1,0 0,-8 1,16-3,-1 0,1 0,-1 0,1-1,-1 0,0 0,0-1,0 0,0 0,0-1,0 1,0-1,0-1,0 0,0 0,1 0,-1-1,0 0,0 0,1 0,-1-1,1 0,0 0,0-1,0 0,0 0,1 0,-1-1,1 0,0 0,1 0,-9-17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170 226,'23'172,"29"167,-42-257,-9-58</inkml:trace>
  <inkml:trace contextRef="#ctx0" brushRef="#br0" timeOffset="447.932">1 254,'52'-44,"3"3,1 2,2 2,46-20,-9 24,-93 33,0-1,0 1,0-1,0 1,0 0,0 0,1 0,-1 0,0 0,0 0,0 0,0 1,0-1,0 1,0 0,0 0,0-1,0 1,0 0,0 1,0-1,-1 0,1 0,0 1,-1-1,1 1,-1-1,0 1,1 0,-1 0,0 0,0-1,0 1,0 0,-1 0,1 0,0 0,-1 0,0 1,1-1,-1 0,0 0,0 1,-1 9,-2 0,1 0,-1-1,-1 1,0-1,-1 0,0 0,0-1,-1 0,-1 0,-6 8,-8 17,3-7,15-24,-1-1,1 0,0 1,0 0,1 0,-1 0,1 0,0 0,0 0,0 0,0 1,1-1,0 1,0-1,0 1,0 0,1-1,0 1,0 0,0-1,0 1,1 0,0-1,0 1,0 0,1-1,-1 0,1 1,0-1,0 0,1 0,0 1,8 5,1-1,0-1,1 0,0-1,0 0,0-1,1 0,0-2,0 1,0-1,1-1,7 0,7 4,14 2,-32-8,0 1,1 0,-1 1,0 0,-1 1,1 0,-1 1,1 0,8 6,-17-10,0 1,0-1,-1 1,1 0,0-1,-1 1,1 0,-1 0,0 0,0 0,0 0,0 0,0 1,0-1,0 0,-1 0,1 1,-1-1,0 0,1 1,-1-1,0 0,-1 1,1-1,0 0,-1 1,1-1,-1 0,1 1,-1-1,0 0,0 0,0 0,-1 0,0 2,-60 63,55-61,-29 22,-1-1,-1-2,-1-2,-16 6,30-16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0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3500 339,'1'-4,"0"0,0 0,0 1,-1-1,0 0,0 0,0 0,0 0,0 1,-1-1,1 0,-1 0,0 0,-1 1,1-1,-1 1,1-1,-1 1,0-1,0 1,0 0,-1 0,1 0,-1 0,0 1,0-1,0 1,0-1,0 1,0 0,-1 0,1 1,-1-1,1 1,-1-1,0 1,1 0,-1 1,0-1,0 0,0 1,1 0,-1 0,0 0,0 1,0-1,0 1,-2 1,-12 4,0 1,1 1,0 0,0 2,1 0,0 0,1 2,0 0,1 0,0 2,1-1,1 2,0 0,1 0,0 1,1 0,-1 6,-4-2,2 0,0 1,1 0,1 1,1 1,1 0,1 0,1 1,1-1,2 2,0-1,1 0,1 1,2-1,0 1,3 14,-2-32,1-1,0 1,0 0,0-1,0 0,1 1,0-1,1 0,-1 0,1-1,0 1,1-1,-1 0,1 0,0 0,1-1,-1 1,1-1,-1-1,1 1,0-1,1 0,-1 0,0-1,1 0,-1 0,1 0,0-1,5 0,28 1,0-2,0-2,0-2,-1-1,0-2,0-2,0-1,-1-2,-1-2,0-1,-1-2,-1-2,0-1,-2-2,0-1,27-25,-33 27,-1 0,-1-2,-1-1,-1-1,-2 0,0-2,6-12,-21 29,0 0,0 1,-1-2,0 1,-1-1,0 1,-1-1,0 0,-1 0,0 0,-1-1,0 1,-1 0,0-1,-1 1,0 0,0-1,-2 1,1 0,-1 0,-1 0,0 1,-3-6,1 6,0 0,-1 0,0 1,0 0,-1 0,0 1,-1 0,0 0,0 1,0 0,-1 1,0 0,-1 1,1 0,-1 0,0 1,0 0,0 1,-1 1,-8-2,0 2,-1 0,0 1,0 2,0 0,0 1,0 1,1 0,-1 2,1 1,0 0,-3 3,-7 4,0 1,2 2,-1 0,2 2,-4 5,-11 11</inkml:trace>
  <inkml:trace contextRef="#ctx0" brushRef="#br0" timeOffset="3656.513">3358 1045,'11'-3,"-3"2,1-1,0 0,-1-1,0 1,1-2,-1 1,-1-1,1 0,0-1,-1 0,0 0,0-1,4-4,10 0,-19 42,-2-29,-7 251,-18-105,26-146,-1 0,0 0,0 0,0 0,0 0,0 0,-1 0,1 0,-1 0,0 0,0 0,0 0,0 0,0 0,-1-1,1 1,-1-1,0 1,0-1,0 1,0-1,0 0,0 0,0 0,-1 0,1-1,-1 1,0-1,1 1,-1-1,0 0,0 0,0 0,0 0,0-1,0 1,0-1,0 1,0-1,0 0,0-1,-3 1,-244-75,161 53,-1 5,0 3,-2 5,-2 3,20-4,105-4,53 10,-57 4</inkml:trace>
  <inkml:trace contextRef="#ctx0" brushRef="#br0" timeOffset="4150.883">3528 1411,'-44'17,"74"-11,143-43,-2-7,-2-7,-3-8,98-51,-169 59,-90 44</inkml:trace>
  <inkml:trace contextRef="#ctx0" brushRef="#br0" timeOffset="5269.452">3500 1524,'-1'272,"-27"-63,2-41,21-153,0 0,-1-1,0 1,-2-1,1-1,-2 1,0-2,0 1,-1-1,-1 0,-9 7,-16 23,-201 225,-30 32,176-211,149-141,69-56,-104 85</inkml:trace>
  <inkml:trace contextRef="#ctx0" brushRef="#br0" timeOffset="5669.382">3415 2201,'2'10,"0"0,0-1,1 1,0 0,1-1,0 0,1 0,-1 0,2-1,-1 1,1-1,4 3,11 19,7 15,-1 1,-2 2,-3 0,-1 1,0 9,93 293,-52-253,-58-95,-3-4</inkml:trace>
  <inkml:trace contextRef="#ctx0" brushRef="#br0" timeOffset="6538.379">3444 423,'-10'10,"-8"7,5 2,3-8,9-5,4-9,2-4</inkml:trace>
  <inkml:trace contextRef="#ctx0" brushRef="#br0" timeOffset="6853.609">3811 311,'-5'10,"-2"12,1 7,-4 0,0-6</inkml:trace>
  <inkml:trace contextRef="#ctx0" brushRef="#br0" timeOffset="7356.508">3274 649,'5'10,"-3"-4,0 0,1 0,0 0,0 0,0-1,1 1,-1-1,1 0,1 0,-1 0,1-1,0 1,0-1,0 0,0 0,1-1,0 0,-1 0,1 0,1-1,-1 0,2 1,7-3,0-1,0 0,-1-1,1-1,-1 0,1-1,-1-1,0 0,-1 0,1-2,-1 0,-1 0,1-1,-1-1,0 0,-1 0,0-1,-1-1,0 0,-1 0,0-1,6-9,-1 2,-1 2</inkml:trace>
  <inkml:trace contextRef="#ctx0" brushRef="#br0" timeOffset="28299.687">9907 339,'-3'-4,"0"0,-1 0,1 0,0 1,-1 0,0 0,0 0,0 0,0 0,0 1,-1 0,1-1,-1 2,0-1,1 1,-1-1,0 1,0 1,0-1,0 1,0-1,1 1,-1 1,0-1,0 1,0 0,0 0,0 0,1 1,-1 0,1-1,-1 2,1-1,-1 0,1 1,0 0,-1 2,-15 10,1 1,1 1,1 1,0 0,2 1,0 1,1 0,1 1,1 1,0 0,2 0,1 1,1 0,0 1,2 0,1 0,1 0,1 1,1 2,1-18,0 0,0 0,1 0,0 0,0 0,1 0,0 0,1 0,0-1,1 1,-1 0,2-1,-1 0,1 0,0 0,1 0,0 0,0-1,1 0,0 0,0-1,0 1,1-1,0-1,0 1,1-1,-1-1,1 1,0-1,1 0,-1-1,0 0,1 0,7 0,10 1,0-1,0-2,0 0,0-2,0-1,0-1,0-1,-1-1,1-1,-1-2,-1 0,1-2,16-9,18-11,-2-3,-1-3,-2-2,43-39,-74 61,-1-2,0 0,-1-2,-1 0,-1-1,-1-1,-1-1,-1-1,-1 0,-1-1,-1 0,-1-1,-2 0,0-1,-2 0,1-9,-8 25,-1 1,0-1,-1 0,0 0,-1 1,0-1,-1 0,0 1,0 0,-1 0,-1 0,0 0,0 1,0 0,-1 0,-1 0,0 1,0-1,0 2,-1-1,0 1,-1 0,1 1,-1 0,-1 1,-7-4,-5-3,0 2,0 1,-1 1,0 1,-1 1,1 1,-1 0,0 2,-1 1,1 2,-14 0,5 4,0 2,1 1,0 1,0 2,0 1,2 2,-1 1,2 1,0 1,1 2,0 1,-15 14,-2 2</inkml:trace>
  <inkml:trace contextRef="#ctx0" brushRef="#br0" timeOffset="29057.57">10104 846,'-2'0,"1"-1,-1 0,0 1,1-1,-1 1,0 0,1-1,-1 1,0 0,0 0,1 0,-1 0,0 0,0 1,1-1,-1 0,0 1,0 0,1-1,-1 1,1 0,-1 0,1-1,-1 1,1 1,-1-1,1 0,0 0,0 0,-1 1,1-1,0 0,0 1,0-1,1 1,-2 1,-22 62,-32 241,50-197,-32-149,31 29,0 1,-1 1,-1 0,0 0,0 1,-1 0,0 0,0 1,0 0,-1 1,0 0,-1 1,-9-3,-230-33,195 35,-1-1,1-3,1-3,0-2,1-2,-2-4,-18-28,74 48,-1 1,1-1,-1 1,1-1,-1 0,1 1,0-1,0 0,-1 1,1-1,0 0,0 1,0-1,0 0,-1 0,1 1,0-1,1 0,-1 1,0-1,0 0,0 0,0 1,0-1,1 0,-1 1,0-1,1 0,-1 1,0-1,1 1,-1-1,1 1,-1-1,1 0,-1 1,1 0,-1-1,1 1,-1-1,1 1,0 0,-1-1,1 1,0 0,-1 0,1-1,0 1,0 0,-1 0,1 0,0 0,-1 0,1 0,0 0,0 0,-1 0,1 0,0 1,46-1,-24 6,-3 0</inkml:trace>
  <inkml:trace contextRef="#ctx0" brushRef="#br0" timeOffset="29528.858">9963 1299,'86'-8,"-1"-3,0-4,-1-4,-1-4,-1-3,-2-3,74-39,-47 24,32 1,-127 41</inkml:trace>
  <inkml:trace contextRef="#ctx0" brushRef="#br0" timeOffset="30549.192">9991 1299,'-20'75,"18"-60,-16 387,14-362,-4 20,3 1,3 0,4 47,0-95,-2-9,1 0,0 0,-1 0,1 0,-1 0,0 1,-1-1,1 0,-1 0,0 0,0 0,0 0,0 0,-1 0,0-1,1 1,-1 0,-1-1,1 1,-102 127,-6-4,-5-5,-56 41,153-147,6-7,0 2,0 0,1 0,1 1,0 0,0 1,1 0,1 1,8-14,1-1,-1 1,0 0,1-1,-1 1,0 0,1 0,-1-1,1 1,-1 0,0 0,1 0,-1-1,1 1,-1 0,1 0,-1 0,1 0,-1 0,1 0,-1 0,0 0,1 0,-1 0,1 0,-1 0,1 1,-1-1,1 0,-1 0,0 0,1 1,-1-1,1 0,-1 0,0 1,1-1,-1 0,0 1,1-1,-1 0,0 1,0-1,1 1,-1-1,0 0,0 1,0-1,0 1,1-1,-1 1,0-1,0 1,0-1,0 1,0-1,0 0,0 1,0-1,0 1,0-1,-1 1,1-1,0 1,0-1,0 0,0 1,-1 0,36-18,23-28,-32 21</inkml:trace>
  <inkml:trace contextRef="#ctx0" brushRef="#br0" timeOffset="30881.517">9907 2230,'49'230,"16"11,8-62,-52-142,-12-31</inkml:trace>
  <inkml:trace contextRef="#ctx0" brushRef="#br0" timeOffset="31557.935">9963 311,'-5'19,"-1"2,4-4,4-8,1-6</inkml:trace>
  <inkml:trace contextRef="#ctx0" brushRef="#br0" timeOffset="31864.255">10301 226,'0'4,"0"8,-4 0,-3 4,-4-1,0 2,6-3,5-3</inkml:trace>
  <inkml:trace contextRef="#ctx0" brushRef="#br0" timeOffset="32227.393">9878 536,'14'10,"10"7,6 2,2 2,1-3,-1-4,-1-5,-1-3,0-4,-1-6,-1-2,-5-6,-1 0,-5-3,-5-4,-4 1</inkml:trace>
  <inkml:trace contextRef="#ctx0" brushRef="#br0" timeOffset="37397.466">15156 2230,'-5'6,"-4"3,1 1,0 0,0 1,1 0,0 0,1 1,0-1,1 1,0 1,1-1,0 1,1-1,1 1,0 0,0 0,1 6,2-16,0 0,0-1,0 1,0 0,0-1,0 1,1-1,-1 0,1 1,0-1,0 0,0 0,0 0,0 0,0 0,0-1,0 1,1-1,-1 1,1-1,-1 0,1 0,0 0,-1 0,1-1,0 1,0-1,-1 1,1-1,0 0,0 0,0 0,-1-1,1 1,1-1,92-34,-86 28,-1 0,0-1,0 0,-1 0,0-1,-1 0,0 0,0 0,-1-1,0 0,0-1,-1 1,-1-1,0 0,0 0,0-9,-3 18,-1 0,0 0,1 0,-1 0,0 0,0 0,0 0,-1 0,1 0,-1 0,1 0,-1 0,1 0,-1 1,0-1,0 0,0 0,0 0,0 1,0-1,-1 1,1-1,0 1,-1-1,1 1,-1 0,0-1,1 1,-1 0,0 0,0 1,0-1,0 0,0 0,0 1,0-1,0 1,0 0,0 0,0-1,-1 2,-85 17,69-10,1 2,0 0,1 1,0 1,1 1,0 0,0 1,2 0,0 2,1-1,0 2,1 0,1 0,1 1,-6 13,15-27,1 0,-1 0,1 0,0 0,0 0,1 0,-1 0,1 0,0-1,-1 1,2 0,-1 0,0-1,1 1,0 0,0-1,0 0,0 1,0-1,1 0,0 0,-1-1,1 1,0 0,0-1,0 0,1 1,-1-1,1-1,-1 1,1 0,-1-1,1 0,0 0,0 0,0 0,0 0,-1-1,1 0,0 0,0 0,0 0,0-1,0 1,0-1,0 0,1-1,17-2,0-2,-1 0,0-1,0-1,0-1,-1-1,-1-1,0-1,0 0,-1-1,-1-1,0-1,-1-1,1-1,-8 7,-1 0,0 0,-1 0,0-1,0 0,-1-1,-1 0,0 1,0-2,-1 1,-1 0,0-1,1-11,-4 23,0-1,1 0,-1 1,0-1,0 1,0-1,0 0,0 1,-1-1,1 0,0 1,-1-1,1 1,-1-1,0 1,1-1,-1 1,0-1,0 1,0 0,0-1,0 1,0 0,0 0,-1 0,1 0,0 0,-1 0,1 0,-1 0,1 1,-1-1,1 0,-1 1,1-1,-1 1,1 0,-1-1,0 1,1 0,-1 0,0 0,1 0,-2 1,-72 23,56-14,1 1,1 1,0 0,0 1,1 1,1 1,0 0,1 1,1 0,0 1,2 1,-4 5,14-20,-1-1,0 0,1 1,-1 0,1-1,0 1,0 0,0 0,0-1,1 1,-1 0,1 0,0 0,-1 0,1 0,0 0,1 0,-1 0,1 0,-1 0,1-1,0 1,0 0,0 0,0 0,1-1,-1 1,1-1,-1 1,1-1,0 0,0 0,0 1,0-1,0-1,1 1,-1 0,1 0,-1-1,1 0,0 1,-1-1,1 0,0 0,0 0,0-1,-1 1,1-1,0 0,0 1,0-1,1-1,9-1,0-2,0 0,-1 0,0-1,0-1,0 0,0-1,-1 0,0 0,-1-1,0-1,0 0,-1 0,0-1,0 0,-1-1,0-1,22-46,-30 56,0 1,0 0,0-1,0 1,0 0,-1 0,1-1,0 1,-1 0,1 0,-1-1,1 1,-1 0,1 0,-1 0,0 0,0 0,1 0,-1 0,0 0,0 0,0 0,0 0,0 0,0 1,-1-1,1 0,0 1,0-1,0 1,-1-1,1 1,0 0,0 0,-1-1,1 1,0 0,-1 0,1 0,0 0,0 0,-1 1,1-1,0 0,-1 1,1-1,0 1,-12 1,1 0,0 1,0 1,0 0,0 0,1 1,0 1,0 0,0 0,0 1,1 1,1 0,-1 0,1 1,1 0,-3 3,10-11,0 1,-1-1,1 1,0 0,0-1,0 1,0 0,0 0,1 0,-1 0,1-1,-1 1,1 0,-1 0,1 0,0 0,0 0,0 0,0 0,1 0,-1 0,0 0,1 0,-1 0,1 0,0 0,0 0,0-1,0 1,0 0,0-1,0 1,0 0,1-1,-1 1,0-1,1 0,0 0,-1 1,1-1,0 0,-1 0,1-1,0 1,1 0,3 2,1 0,-1-1,1 0,0 0,0-1,0 1,0-1,-1-1,1 0,1 0,-1 0,5-2,-6 1,0 0,0-1,0 0,0 0,0 0,-1-1,1 0,-1 0,0 0,0-1,0 1,0-1,0-1,-1 1,0-1,0 1,0-1,-1 0,1-1,-1 1,-1 0,1-1,-1 0,0 0,0 1,0-1,-1 0,0-1,0 1,0 0,-1 0,0 0,-1 0,1-1,-1 1,0 0,0 0,-1 0,0 0,0 1,0-1,-1 0,0 1,0-1,0 1,-1 0,0 0,0 1,0-1,0 1,-2-1,2 1,-2 0,1 1,0-1,-1 1,1 0,-1 1,0-1,0 1,0 0,0 1,0-1,0 1,-1 0,1 1,0 0,-1 0,1 0,0 1,0-1,-1 2,1-1,0 1,0 0,0 0,0 0,1 1,-1 0,1 0,-1 1,1-1,0 1,0 0,1 1,-1-1,1 1,0 0,0 0,1 0,-1 0,1 1,0-1,0 3,1-2,0 0,0 0,1 0,0-1,0 1,0 0,1 1,0-1,0 0,1 0,-1 0,1 0,1 0,-1-1,1 1,0 0,0-1,1 1,-1-1,1 1,1-1,-1 0,1 0,0-1,0 1,0-1,0 0,1 0,0 0,0-1,0 1,5 1,-8-5,1 0,0 0,-1 0,1 0,-1-1,1 1,-1-1,1 0,-1 1,0-1,1 0,-1-1,0 1,1 0,-1-1,0 1,0-1,0 0,-1 1,1-1,0 0,-1 0,1-1,8-10</inkml:trace>
  <inkml:trace contextRef="#ctx0" brushRef="#br0" timeOffset="38168.286">14986 706,'-17'39,"2"41,3 1,4 0,2 30,8 319,-2-407</inkml:trace>
  <inkml:trace contextRef="#ctx0" brushRef="#br0" timeOffset="38497.945">14732 903,'21'-33,"1"1,2 1,0 2,3 0,0 1,1 2,2 1,1 1,0 2,2 1,21-10,-34 23,-1 0,1 0,1 2,-1 1,1 0,0 2,0 0,1 1,-1 2,0 0,1 1,-1 1,7 2,-21-2,1 0,-1 0,0 1,0 0,0 0,0 1,-1 0,1 0,-1 0,0 1,-1 0,1 0,-1 1,0-1,0 1,0 0,-1 1,0-1,0 1,-1-1,0 1,0 0,0 1,-1-1,0 0,-1 1,0-1,0 1,0-1,-1 1,0 0,0-1,-1 1,0-1,-1 1,1-1,-2 2,-11 20,-1 0,-2-2,-1 1,-1-2,-1-1,-1 0,-2-1,0-2,-1 0,-1-2,-1 0,-1-2,-1-1,-26 12,-173 75,198-93</inkml:trace>
  <inkml:trace contextRef="#ctx0" brushRef="#br0" timeOffset="39462.016">15466 1326,'35'-11,"-1"-2,-1-2,0-1,-1-1,-1-2,0-1,-2-2,0-1,-2-1,17-19,-41 41,0 0,-1 0,1 0,0-1,-1 1,0-1,0 0,0 1,0-1,0 0,0 0,-1 0,1-1,-1 1,0 0,0 0,0-1,-1 1,1-1,-1 1,0-1,0 1,0 0,0-1,0 1,-1-1,0 1,1 0,-1-1,-1 1,1 0,0 0,-1-1,1 1,-1 1,0-1,0 0,0 0,-1 1,1-1,-1 1,1-1,-1 1,0 0,0 0,0 1,0-1,-2-1,-7 4,0 0,0 1,0 0,0 1,0 0,1 1,-1 0,1 1,0 0,0 1,1 0,0 0,0 2,0-1,1 1,0 0,1 1,-1 0,2 0,-1 1,-4 8,-60 105,71-119,-1 0,1 0,0-1,0 1,0 0,0 0,1 0,-1 0,1 0,0 0,1 0,-1 0,0 0,1 0,0 0,0 0,0 0,1-1,-1 1,1 0,0-1,0 1,0-1,0 0,1 0,0 0,-1 0,1 0,0 0,0-1,0 1,1-1,0 1,10 4,0-1,1 0,-1 0,1-2,1 0,-1-1,0 0,1-1,-1-1,1 0,0-2,-1 1,1-2,-1 0,1-1,-1 0,0-2,0 1,8-5,16-8,0-1,-2-2,0-1,-1-2,-1-2,19-18,-35 28,0 0,0 0,-2-2,0 0,-1-2,-1 1,-1-2,0 0,-2 0,0-1,-1-1,-2 0,0-1,-1 1,-1-2,-1 1,-2-1,0 1,-1-1,-2 0,0-4,-1 26,0 0,0 0,-1 0,1 0,0-1,-1 1,0 0,1 0,-1 0,0 0,0 0,0 0,0 0,-1 0,1 1,0-1,-1 0,1 1,-1-1,0 1,1 0,-1-1,0 1,0 0,0 0,0 0,0 0,0 0,0 1,0-1,0 1,0-1,-1 1,1 0,0 0,0 0,0 0,-1 0,1 0,0 0,0 1,0-1,0 1,0 0,-2 0,-88 53,44 23,47-75,1 1,0-1,-1 1,1 0,0-1,0 1,0 0,0-1,1 1,-1 0,1-1,0 1,0-1,0 1,0-1,0 1,0-1,0 0,1 1,0-1,-1 0,1 0,0 0,0 0,0-1,0 1,0 0,0-1,0 0,1 1,-1-1,1 0,15 7,1 0,0-2,0 0,0-1,1-1,-1-1,1 0,0-2,18 0,10 1,-44-2,0-1,0 1,0 0,1 0,-1 0,0 1,0-1,0 1,-1 0,1 0,0 0,0 1,0-1,-1 1,1 0,-1 0,1 0,-1 1,0-1,0 1,0 0,0-1,0 1,-1 1,1-1,-1 0,0 1,0-1,0 1,-1-1,1 1,-1 0,0 0,0 0,0 0,0 2,-3 6,-1 0,0 0,-1-1,0 1,-1-1,0 0,-1-1,0 1,-1-1,-5 6,-14 26,12-17</inkml:trace>
  <inkml:trace contextRef="#ctx0" brushRef="#br0" timeOffset="39769.403">17160 649,'-27'10,"0"0,0 2,1 1,1 1,0 1,1 2,1 0,0 1,2 1,-15 17,31-32,1 1,0-1,0 1,0 0,1 0,0 0,0 0,0 0,0 1,1-1,0 1,0 0,1 0,-1 0,1 0,1 0,-1 0,1 0,0 0,0 0,1 0,0 0,0 0,0 0,0 0,1-1,0 1,1 0,-1-1,1 0,0 1,0-1,1 0,0-1,0 1,0 0,3 2,4-1,0 0,1 0,-1-2,1 1,0-1,0-1,0 0,1-1,-1 0,1-1,0 0,-1-1,1 0,-1-1,8-2,2 2,-6 0,0-1,1 0,-1-2,0 0,-1 0,1-1,-1-1,0-1,0 0,-1-1,8-6,-4 3</inkml:trace>
  <inkml:trace contextRef="#ctx0" brushRef="#br0" timeOffset="40498.66">17611 565,'-3'1,"0"1,0 0,0 0,1 0,-1 0,1 0,-1 1,1-1,0 1,-1 0,1 0,1-1,-1 1,0 0,1 1,-1-1,1 0,0 0,0 0,0 2,-3 12,-1 1,2 0,1 1,0-1,1 0,1 1,0-1,2 6,0-19,0 0,0 0,0 0,0 0,1 0,0-1,0 1,0-1,0 0,1 0,0 0,0 0,0 0,0-1,0 0,1 0,-1 0,1 0,0-1,0 0,0 0,0 0,1 0,-1-1,0 0,0 0,1-1,-1 1,1-1,-1 0,1-1,-1 1,0-1,1 0,-1 0,0-1,0 0,0 0,0 0,0 0,4-3,8-8,0 1,-1-2,0 0,-2-1,1 0,-2-2,0 1,-1-1,-1-1,0 0,3-11,29-42,131-175,-174 247,0-1,0 1,0-1,0 1,1-1,-1 1,0-1,0 1,1-1,-1 1,0-1,1 0,-1 1,1-1,-1 0,0 1,1-1,-1 0,1 1,-1-1,1 0,-1 0,1 0,-1 1,1-1,-1 0,1 0,-1 0,1 0,-1 0,1 0,-1 0,1 0,-1 0,1 0,-1 0,1 0,-1-1,1 1,-1 0,1 0,-1 0,1-1,-1 1,1 0,-1-1,0 1,1 0,-1-1,0 1,1 0,-1-1,0 1,1-1,-1 1,0-1,0 1,1-1,-1 1,0-1,0 1,0-1,0 1,0-1,0 1,0-1,0 1,-1 42,-3-4,1 0,3 1,1 0,2-1,1 0,2 0,9 31,45 98,-41-124,-2 2,-3 0,-1 0,-2 1,-2 7,-5-26,-2-1,-1 1,-1 0,-2-1,0 1,-2 3,2-22,0 1,0-1,-1 0,0 0,0 0,-1 0,0 0,0 0,-1-1,0 0,0 0,-1 0,1-1,-2 0,1 0,-1 0,0-1,0 0,0 0,-5 1,5-1,0 0,-1-1,0 0,0 0,0-1,-1 0,1 0,-1-1,1 0,-1 0,0-1,0 0,0-1,0 0,1 0,-1-1,0 0,0-1,0 0,1 0,-1-1,1 0,0-1,0 1,0-1,0-1,1 0,0 0,-5-4,9 5,0 1,1-1,-1 0,1 0,0 0,1 0,-1 0,1 0,-1 0,1 0,0-1,1 1,-1 0,1-1,0 1,0-1,0 1,0 0,1-1,0 1,0 0,0-1,1 1,-1 0,1 0,0 0,0 0,0 0,2-1,87-101,20 9,3 4,4 6,4 5,3 6,22-5,-94 55</inkml:trace>
  <inkml:trace contextRef="#ctx0" brushRef="#br0" timeOffset="62419.378">15325 2964,'17'56,"-10"-12,-2 0,-2 1,-2 0,-4 31,1 10,2 987,28-876,-26 56,24-110,-13-58,-9-71,-1-1,-1 2,0-1,-1 0,0 0,-1 0,-1 1,0-1,-1 0,-1 2,-10 29,2 0,2 0,2 1,0 38,-22 142,25-92,-2-121,0-7</inkml:trace>
  <inkml:trace contextRef="#ctx0" brushRef="#br0" timeOffset="64009.744">9850 3161,'0'0,"-1"-1,1 1,-1 0,1-1,-1 1,1 0,-1-1,1 1,-1 0,1 0,-1-1,1 1,-1 0,1 0,-1 0,1 0,-1 0,0 0,1 0,-1 0,1 0,-1 0,1 0,-1 0,0 0,1 1,-1-1,1 0,-1 0,1 1,-1-1,1 0,-1 1,1-1,-1 0,1 1,0-1,-1 1,1-1,0 0,-1 1,1-1,0 1,-1-1,1 1,0-1,0 1,0 0,0-1,-1 1,1-1,0 1,0-1,0 1,0 0,0-1,0 1,0-1,1 1,-7 40,6-40,-2 48,3 1,2-1,2 0,5 16,2 243,15-112,-27 425,-22-513,19-105,0-6</inkml:trace>
  <inkml:trace contextRef="#ctx0" brushRef="#br0" timeOffset="83346.384">0 3866,'491'-54,"-276"31,219-12,100 6,315-39,-24-4,-380 44,-79 0,130-3,466 32,-661-27,-35-3,100-1,-14 3,804 27,200 0,-776 27,866-26,-654 0,-177 26,1588-27,-511 0,-702-28,877 28,-1764 0</inkml:trace>
  <inkml:trace contextRef="#ctx0" brushRef="#br0" timeOffset="96212.157">3133 3810,'0'-34,"0"27,0 23,-26 122,-4 5,18 26,3-111,3 1,2 0,3 1,3 14,-1 11,27 85,-44-19,4 17,11-65,-25 40,25 336,-16-355,4 4,13-104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1,'1'2,"0"0,1-1,-1 1,0-1,1 1,-1-1,1 1,-1-1,1 0,0 0,-1 0,1 0,0 0,0 0,0 0,0-1,0 1,0-1,0 1,0-1,0 0,0 0,0 0,0 0,0 0,0 0,0 0,0-1,0 1,1-1,243-21,857 23,-869 29,-210-30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614 145,'-45'27,"-251"286,104-87,123-147,58-64</inkml:trace>
  <inkml:trace contextRef="#ctx0" brushRef="#br0" timeOffset="486.602">105 32,'1'34,"148"244,-22-24,3-38,-122-200</inkml:trace>
  <inkml:trace contextRef="#ctx0" brushRef="#br0" timeOffset="1868.682">783 512,'7'10,"-1"1,0-1,0 1,-1 1,0-1,-1 1,0-1,-1 1,-1 0,0 1,0-1,-1 0,-1 0,0 1,0-1,-1 0,-1 1,0-1,-1 0,0 0,-1-1,0 1,-2 2,-24 150,30-164</inkml:trace>
  <inkml:trace contextRef="#ctx0" brushRef="#br0" timeOffset="2385.271">755 541,'22'-7,"1"1,0 1,0 0,0 2,0 1,1 1,10 1,-32 0,0 0,1 0,-1 0,0 0,1 0,-1 1,0-1,0 1,1-1,-1 1,0 0,0 0,0 0,0 0,0 0,0 0,0 1,0-1,0 1,-1-1,1 1,-1 0,1-1,-1 1,0 0,1 0,-1 0,0 0,0 0,0 1,-1-1,1 0,0 0,-1 1,0-1,1 0,-1 0,0 1,0-1,0 0,-1 1,1 0,-34 94,23-78,9-16,0-1,0 1,0-1,0 1,1 0,-1 0,1 0,-1 0,1 0,0 0,0 0,0 1,1-1,-1 0,1 0,0 1,0-1,0 0,0 1,0-1,1 0,0 0,-1 1,1-1,0 0,1 0,-1 0,0 0,1 0,0 0,0-1,0 1,144 99,-144-100,-1 1,1 0,-1 0,0 0,0 0,0 0,0 0,0 0,-1 0,1 0,-1 0,0 0,0 1,0-1,0 0,-1 0,1 0,-1 0,0 0,0 0,0 0,0 0,0 0,-1 0,1 0,-1-1,0 1,0-1,0 1,0-1,0 0,0 1,-1-1,1-1,-2 2,-98 59,-41-21,91-39,34-6</inkml:trace>
  <inkml:trace contextRef="#ctx0" brushRef="#br0" timeOffset="2730.43">1573 541,'-34'80,"-73"66,-61 30,-22 44,174-205</inkml:trace>
  <inkml:trace contextRef="#ctx0" brushRef="#br0" timeOffset="3514.475">1856 597,'-369'429,"346"-400,-2-1,-1-2,-1-1,-1 0,-7 2,26-26,19-17,20-22,190-206,-192 212,1 1,1 2,2 1,1 1,1 2,34-19,-55 35,-13 8,1-1,1 1,-1-1,0 1,0-1,0 1,1 0,-1 0,1 0,-1 0,1 0,-1 0,1 0,0 0,-1 0,1 1,0-1,0 1,-1-1,1 1,0 0,0-1,0 1,0 0,-1 0,1 1,0-1,0 0,0 1,-1-1,1 1,0-1,0 1,-1 0,1 0,0-1,-1 1,1 0,-1 1,1-1,-1 0,0 0,0 1,1-1,4 122,-5-24,59 74,-59-172,0 1,1-1,-1 1,0-1,-1 1,1-1,0 1,0 0,-1-1,1 1,-1 0,1 0,-1-1,0 1,1 0,-1 0,0 0,0-1,-1 1,1 0,0 0,-1 0,1-1,-1 1,1 0,-1 0,0-1,1 1,-1-1,0 1,0-1,0 1,-1-1,1 1,0-1,0 0,-1 0,1 0,-1 0,1 0,-1 0,0 0,1 0,-1 0,0-1,1 1,-1-1,0 1,0-1,-12-3,0-1,1-1,0 0,0-1,0 0,0-1,1-1,0 0,1 0,-6-5,-21-15,-99-75,119 85</inkml:trace>
  <inkml:trace contextRef="#ctx0" brushRef="#br0" timeOffset="6266.843">1940 371,'1668'0,"-1472"-28,-65 16,104-6,-234 19,0-1,0 0,0 1,0-1,1 0,-1 0,0 0,0 0,0 0,1 0,-1 0,0 0,0 0,0-1,0 1,0 0,1-1,-1 1,0-1,0 1,0-1,0 0,0 1,0-1,-1 0,1 0,0 0,0 0,0 0,-1 0,1 1,0-2,-1 1,1 0,-1 0,1 0,-1 0,0 0,1 0,-1 0,0-1,0 1,0 0,0 0,0 0,0 0,0-1,0 1,-1 0,1 0,0 0,-1 0,1 0,-1-1,1 1,-1 0,1 0,-1 0,0 0,1 0,-1 1,0-1,0 0,0 0,-144-175,85 94,60 82,0-1,0 1,0 0,0-1,-1 1,1-1,0 1,0 0,0-1,-1 1,1-1,0 1,-1 0,1-1,0 1,-1 0,1-1,0 1,-1 0,1 0,0 0,-1-1,1 1,-1 0,1 0,-1 0,1 0,0 0,-1-1,1 1,-1 0,1 0,-1 0,1 0,-1 0,1 1,0-1,-1 0,1 0,-1 0,1 0,-1 0,1 1,0-1,-1 0,1 0,-1 1,1-1,0 0,-1 0,1 1,0-1,0 0,-1 1,1-1,0 1,0-1,-1 0,1 1,0-1,0 1,0-1,0 1,0-1,0 0,-1 1,1-1,0 1,-2 37,2-33,3 88,-1-60,-1 0,-1 0,-2 1,-1-1,-1 0,-7 21,-62 103,73-157,0 0,1 0,-1 0,0 0,0 0,1 0,-1 0,0 0,1 0,-1 0,0 0,0 0,1 0,-1 0,0 0,1 1,-1-1,0 0,0 0,0 0,1 0,-1 0,0 1,0-1,1 0,-1 0,0 1,0-1,0 0,0 0,0 1,1-1,-1 0,0 0,0 1,0-1,0 0,0 0,0 1,0-1,0 0,0 1,0-1,0 0,0 0,0 1,0-1,0 0,0 1,0-1,0 0,-1 0,1 1,31-21,-24 15,181-110,-114 76,-58 31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09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461,'0'38,"0"23,0 5,0-4,0-7,-4-8,-3-8,1-10</inkml:trace>
  <inkml:trace contextRef="#ctx0" brushRef="#br0" timeOffset="348.506">2626 376,'37'-11,"0"2,1 2,1 1,-1 2,1 2,2 2,-38-1,0 1,-1 0,1 0,0 0,-1 0,1 0,-1 0,1 1,0-1,-1 1,1 0,-1 0,0 0,1 0,-1 0,0 0,1 1,-1-1,0 1,0-1,0 1,0 0,0 0,-1 0,1 0,-1 0,1 0,-1 1,0-1,0 0,0 1,0-1,0 1,0-1,-1 1,1-1,-1 1,0 0,1-1,-1 1,-1 0,1-1,0 1,-1-1,1 1,-1-1,0 3,-7 8,-1 0,-1 0,0 0,0-1,-1-1,0 0,-1 0,-1-1,0-1,0 0,-1-1,0 0,-9 3,16-6,0-2,0 1,-1-1,1 0,-1-1,0 1,0-2,0 1,0-1,0 0,0-1,-5 0,-6-4</inkml:trace>
  <inkml:trace contextRef="#ctx0" brushRef="#br0" timeOffset="849.035">3360 348,'-31'54,"-2"-2,-2-1,-2-1,-2-2,-2-2,-3-2,-178 139,208-164,5-1</inkml:trace>
  <inkml:trace contextRef="#ctx0" brushRef="#br0" timeOffset="1183.516">3332 602,'0'28,"0"20,0 7,0-3,0-4,-5-10,-2-8,1-3,1-2,2 0,-4-5,-1 0,2 0,1-2</inkml:trace>
  <inkml:trace contextRef="#ctx0" brushRef="#br0" timeOffset="1643.488">3332 574,'54'-10,"0"2,0 2,53 2,-105 4,-1-1,1 1,0 0,-1-1,1 1,-1 0,1 0,0 0,-1 0,1 0,0 0,-1 0,1 1,-1-1,1 0,-1 1,1 0,0-1,-1 1,0 0,1 0,-1-1,0 1,1 0,-1 1,0-1,0 0,0 0,0 0,0 1,0-1,0 0,0 1,0-1,-1 1,1-1,-1 1,1-1,-1 1,1 0,-1-1,0 1,0 0,0-1,0 1,0-1,0 1,0 0,-1-1,1 1,-1-1,1 1,-1 0,1-1,-2 2,-3 5,-1 1,1-1,-2 0,1 0,-1-1,-1 0,1 0,-1-1,0 0,-5 3,-57 57,68-65,1 1,0 0,0 0,0 0,0 0,0 0,0 0,0 0,1 0,-1 0,1 0,-1 0,1 1,0-1,0 0,0 0,0 0,0 0,1 1,-1-1,1 0,-1 0,1 0,0 0,0 0,0 0,0 0,0 0,0 0,0-1,1 1,-1 0,1-1,-1 1,1-1,0 1,1 0,79 37,-64-32,-14-7,-1 0,0 1,0 0,1 0,-1 0,0 0,0 0,0 0,0 1,0-1,0 1,0 0,0 0,-1 0,1 1,-1-1,1 0,-1 1,0 0,0-1,0 1,-1 0,1 0,-1 0,1 0,-1 0,0 1,0-1,0 0,-1 1,1-1,-1 0,0 1,0-1,0 0,0 1,-1-1,1 0,-1 1,0-1,0 0,0 0,0 1,0-1,-1 0,0 0,0 0,-8 5,0-1,0-1,-1 1,0-2,0 1,0-2,-1 0,0 0,0-1,0 0,0-1,0 0,-9-1,-66 3,62-4</inkml:trace>
  <inkml:trace contextRef="#ctx0" brushRef="#br0" timeOffset="-720.604">2372 65,'-38'34,"-66"83,28-46,-159 130,59-64,141-117,34-22</inkml:trace>
  <inkml:trace contextRef="#ctx0" brushRef="#br0" timeOffset="-272.527">1948 9,'1'-1,"0"0,-1 0,1 1,0-1,-1 1,1-1,0 1,0-1,0 1,0-1,-1 1,1-1,0 1,0 0,0 0,0 0,0-1,0 1,0 0,0 0,0 0,0 0,0 0,-1 1,1-1,0 0,0 0,0 1,0-1,0 0,0 1,0-1,-1 1,1-1,0 1,0-1,-1 1,1 0,0-1,-1 1,1 0,-1 0,1-1,-1 1,1 0,-1 0,1 0,-1 0,0 0,0 0,1 0,27 34,-1 1,-2 1,-1 2,-2 0,15 40,-19-41,63 193,-70-175,26 69,-29-113</inkml:trace>
  <inkml:trace contextRef="#ctx0" brushRef="#br0" timeOffset="2615.47">1 235,'1293'0,"-1169"17,-101-12</inkml:trace>
  <inkml:trace contextRef="#ctx0" brushRef="#br0" timeOffset="3979.57">3840 348,'876'0,"-706"-28,-13 26,-156 1,-1 1,1-1,-1 0,1 1,0-1,-1 0,0 0,1 1,-1-1,1 0,-1 0,0 0,0 1,1-1,-1 0,0 0,0 0,0 0,0 0,0 1,0-1,0 0,0 0,0 0,-1 0,1 1,0-1,0 0,-1 0,1 0,-1 1,1-1,0 0,-1 0,0 1,1-1,-1 0,1 1,-1-1,0 1,1-1,-1 1,0-1,0 1,1 0,-1-1,0 1,0 0,0-1,1 1,-1 0,0 0,0 0,0 0,0 0,0 0,0 0,-1-2,-26-18,0-3,1 0,1-1,1-2,-14-19,14 19,25 25,-1 1,1-1,0 1,-1-1,1 1,0-1,-1 1,1 0,-1-1,1 1,-1 0,1-1,-1 1,1 0,-1 0,1 0,-1-1,0 1,1 0,-1 0,1 0,-1 0,1 0,-1 0,0 0,1 0,-1 0,1 0,-1 0,1 0,-1 1,1-1,-1 0,0 0,1 1,-1-1,1 0,0 1,-1-1,1 0,-1 1,1-1,-1 1,1-1,0 0,-1 1,1-1,0 1,0-1,-1 1,1 0,0-1,0 1,0-1,-1 1,1-1,0 1,15 100,-10-70,-1 1,-1 0,-2-1,-1 1,-1 0,-2-1,-1 1,-2-1,-2 3,-19 47,28-80,0-1,1 1,-1 0,0-1,1 1,-1-1,0 1,1-1,-1 0,0 0,1 0,-1 1,0-1,1-1,-1 1,1 0,-1 0,0 0,1-1,-1 1,0-1,1 1,-1-1,0 1,0-1,1 0,-1 1,0-1,0 0,0 0,0 0,0 0,0 0,287-212,-266 200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2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0 678,'498'-24,"-274"18,179-20,233-3,-77 1,556 29,-737-31,-12 31,-248 22,-98-20</inkml:trace>
  <inkml:trace contextRef="#ctx0" brushRef="#br0" timeOffset="-6134.955">6067 57,'-28'56,"-114"115,-140 111,118-134,140-124,17-19</inkml:trace>
  <inkml:trace contextRef="#ctx0" brushRef="#br0" timeOffset="-5600.156">5532 1,'84'81,"-56"-57,-1 2,-1 0,-2 2,0 1,-2 1,3 8,83 212,14 38,-87-231,-28-50</inkml:trace>
  <inkml:trace contextRef="#ctx0" brushRef="#br0" timeOffset="-4280.166">6322 707,'0'5,"0"11,0 7,0 5,0 3,0 0,0 0,0 0,0-1,0-1,0 0,0-1,0 1,-5-6,-1-1,0-5</inkml:trace>
  <inkml:trace contextRef="#ctx0" brushRef="#br0" timeOffset="-3866.804">6266 707,'48'-28,"2"2,0 3,2 2,48-13,-98 32,1 1,-1-1,1 1,-1 0,1 0,0 0,-1 0,1 0,0 1,0-1,-1 1,1 0,0 0,0 0,0 0,-1 0,1 1,0-1,0 1,-1 0,1 0,0 0,-1 0,1 0,-1 0,1 1,-1 0,0-1,0 1,0 0,1 0,-2 0,1 0,0 0,0 0,-1 1,1-1,-1 1,0-1,0 1,0-1,0 1,0 0,0-1,0 2,-3 9,0-1,0 0,-1 0,0 0,-1-1,-1 1,0-1,0 0,-1 0,0-1,-1 1,0-2,-1 1,0-1,-1 0,0 0,0-1,0 0,-1-1,-1 0,-6 3,14-7,-1 0,-1 0,1-1,0 1,-1-1,1 0,-1 0,0-1,0 1,1-1,-1 0,0-1,0 1,0-1,0 0,0 0,0 0,0-1,0 1,0-1,0 0,0-1,1 1,-4-3,-5-6</inkml:trace>
  <inkml:trace contextRef="#ctx0" brushRef="#br0" timeOffset="-2928.225">7055 594,'-23'45,"-10"9,-3-2,-2-1,-3-2,-42 41,-138 114,192-161,25-36</inkml:trace>
  <inkml:trace contextRef="#ctx0" brushRef="#br0" timeOffset="-1568.837">7281 707,'-159'226,"-79"16,455-480,-1 41,-214 194,0 1,0 0,0 0,0 0,0 0,1 0,-1 0,1 1,-1-1,1 1,-1 0,1-1,0 1,0 0,0 1,0-1,0 0,0 1,0 0,0 0,0 0,0 0,0 0,0 0,0 1,0 0,-1-1,1 1,0 0,0 0,0 1,-1-1,1 0,-1 1,1 0,-1 0,1 0,-1 0,0 0,0 0,0 0,0 1,-1-1,1 1,0 1,48 149,-43-128,-1 0,-1 0,-1 0,-1 1,-1 0,-1-1,-3 26,1-22,1-25,1-2,0 0,-1-1,1 1,-1 0,1-1,-1 1,0 0,1 0,-1 0,0-1,0 1,-1 0,1 0,0-1,0 1,-1 0,1 0,-1-1,0 1,1 0,-1-1,0 1,0-1,0 1,0-1,0 1,0-1,0 0,-1 1,1-1,-1 0,1 0,0 0,-1 0,0 0,1 0,-1-1,0 1,1-1,-1 1,0-1,1 1,-1-1,0 0,0 0,0 0,-1 0,-212-121,72 34,128 77</inkml:trace>
  <inkml:trace contextRef="#ctx0" brushRef="#br0" timeOffset="1921.828">7874 453,'1498'0,"-1301"-28,29 16,-165 3,1 3,0 2,0 3,17 3,18 0,80-28,323 23,-20 3,-472 0,-1 0,1 0,-1 0,0-1,1 0,-1-1,0 1,0-1,0-1,0 0,0 1,-1-2,1 1,1-2,-8 2,0 0,0 1,0-1,0 0,-1 0,1 1,-1-1,1 0,-1 0,0 1,0-1,0 1,0-1,-1 1,1-1,-1 1,1 0,-1 0,0 0,0 0,0 0,0 0,0 0,-2 0,4 2,-157-139,80 82,75 57,0 1,1 0,-1 0,0 0,1 0,-1 0,0 0,1 0,-1 1,1-1,0 0,-1 1,1 0,0-1,0 1,0-1,0 1,0 0,1 0,-1 0,0-1,1 1,-1 0,1 0,0 0,-1 1,1-2,-26 129,25-124,-14 62,3 0,3 1,1 60,7-128,1-1,0 1,0 0,0 0,0 0,0-1,0 1,0 0,0 0,0 0,0 0,0-1,1 1,-1 0,0 0,0-1,1 1,-1 0,1 0,-1-1,1 1,-1 0,1-1,-1 1,1-1,-1 1,1-1,0 1,-1-1,1 1,0-1,0 1,-1-1,1 0,0 0,0 1,-1-1,1 0,0 0,0 0,0 0,0 0,-1 0,1 0,0 0,0 0,0 0,-1 0,1 0,0-1,0 1,0 0,-1-1,1 1,0-1,-1 1,1 0,0-1,-1 0,1 1,-1-1,1 1,0-1,-1 0,1 1,-1-1,0 0,1 1,-1-1,204-144,-164 126,1 2,1 1,0 2,1 2,27-2,-32 5,-6 1</inkml:trace>
  <inkml:trace contextRef="#ctx0" brushRef="#br0" timeOffset="3754.483">4261 510,'482'0,"-285"27,-173-26</inkml:trace>
  <inkml:trace contextRef="#ctx0" brushRef="#br0" timeOffset="5357.012">8044 453,'-341'0,"171"27,88-25,58-2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1 684,'13'9,"2"0,-1-1,1-1,1-1,-1 0,1-1,0 0,0-2,0 0,1 0,-1-2,1 0,0-1,-1 0,14-3,-2-5,1-1,-1-1,0-2,-1-1,-1-1,0-1,-1-1,-1-1,0-1,-1-2,-1 0,-1-1,-1-2,1-2,-6 10,438-445,-453 460,2-3,-1 1,0 0,1 0,-1 0,1 1,0-1,0 0,-1 0,1 1,0 0,0-1,1 1,-1 0,0 0,0 0,1 0,-1 0,0 0,1 1,-1-1,1 1,-1 0,0 0,1 0,-1 0,1 0,-1 0,1 1,-1-1,1 1,-1-1,0 1,0 0,1 0,-1 0,0 0,1 1,2 7,-1 0,0 1,0-1,-1 1,0 0,0-1,-1 1,-1 1,0-1,0 0,-1 0,0 0,-2 10,2 1,1 27,2 0,-2 0,-2 0,-2 0,-2 0,-2 0,-2-1,-3-1,-1 1,-5 4,9-28,-2 0,-1 0,0-1,-2-1,0 0,-2-1,0 0,-1-2,-1 0,0-1,-2 0,0-2,-1 0,0-1,-12 4,6-5,-1-1,0-2,-1-1,0-1,0-1,-1-2,1 0,-1-3,0 0,-1-2,1-1,-20-4,44 5,1-1,-1 0,1 0,0 0,-1-1,1 0,0 0,0 0,0 0,0-1,0 0,0 0,1 0,0-1,-1 1,1-1,0 0,1 0,-1-1,1 1,0-1,0 1,0-1,1 0,0 0,-1-2,-1-13</inkml:trace>
  <inkml:trace contextRef="#ctx0" brushRef="#br0" timeOffset="315.177">1835 458,'-3'4,"-40"35,2 3,2 1,2 1,2 3,2 1,2 1,-1 6,29-49,-1-1,1 1,0-1,1 1,0 0,0 0,0 0,0 0,1 1,0-1,0 0,1 1,0-1,0 0,0 1,1-1,0 0,0 0,1 1,0-1,0 0,0 0,1-1,-1 1,1 0,1-1,-1 0,1 1,0-1,0-1,1 1,-1-1,1 0,0 0,3 2,0-2,0-1,0-1,1 1,-1-1,1-1,-1 0,1 0,0 0,-1-1,1 0,0-1,-1 0,1-1,-1 1,1-2,-1 1,0-1,6-3,6-3,0-1,0 0,-1-2,-1 0,0-1,12-12,-19 15,-1-1,-1 0,1 0,-2-1,0 0,0 0,-1-1,-1 0,0-1,0 1,-2-1,0 0,1-7,-3 14,-1 1,0 0,0-1,-1 1,1-1,-2 1,1-1,-1 1,0-1,0 1,-1 0,1 0,-1-1,-1 1,1 0,-1 1,0-1,-1 0,1 1,-1 0,0 0,-1 0,1 0,-1 1,0-1,0 1,0 1,0-1,-1 1,-4-3,-58-9,39 18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0,'56'17,"-11"-10,-1-2,2-2,-1-2,31-4,6 1,62 2,-120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1,'39'14,"26"5,13-5,-3-6,-5-3,-8-4,-11-6,-14-2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4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1 202,'2'-7,"1"1,0-1,0 1,0-1,1 1,0 1,1-1,-1 0,1 1,0 0,0 0,1 0,-1 1,1 0,0 0,0 0,0 1,1 0,-1 0,1 1,0 0,0 0,0 0,0 1,0 0,0 0,1 1,1-3,118-25,2 5,41 2,-161 20,47-6,1 3,0 2,0 2,0 4,-35 0,-5 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86,'-15'43,"-14"34,-7 13,-2-4,1-12,6-9,4-10,1-11,6-6,1-7,-1-2,-2-3,3 0,0-4,3-2,-1-4,-1 0,1-2</inkml:trace>
  <inkml:trace contextRef="#ctx0" brushRef="#br0" timeOffset="355.584">1 1,'73'68,"-2"2,-3 4,29 45,-62-71,-3 2,-1 2,-3 1,-2 1,-3 1,2 10,26 52,-40-104</inkml:trace>
  <inkml:trace contextRef="#ctx0" brushRef="#br0" timeOffset="602.924">904 453,'0'43,"0"39,0 9,0-5,0-13,0-14,0-12,-5-10,-1-10</inkml:trace>
  <inkml:trace contextRef="#ctx0" brushRef="#br0" timeOffset="1035.262">762 397,'88'-1,"1"3,-1 5,71 15,-157-23,1 1,0 0,0 0,0 0,0 0,0 0,0 1,-1-1,1 1,0 0,0-1,-1 1,1 1,0-1,-1 0,1 1,-1-1,0 1,1 0,-1 0,0 0,0 0,0 0,0 0,-1 0,1 1,-1-1,1 1,-1-1,0 1,0 0,0-1,0 1,0 0,-1 0,1 0,-1-1,0 1,1 0,-2 0,1 0,0 0,0 0,-2 2,-4 6,-2-1,1 0,-2-1,1 0,-1 0,0 0,-1-1,0-1,-1 1,-73 76,82-81,1 0,-1 1,1 0,0-1,0 1,1 0,-1 0,1-1,-1 1,1 0,0 0,1 0,-1-1,1 1,-1 0,1 0,0-1,1 1,-1-1,0 1,1-1,0 1,0-1,0 0,0 0,1 0,-1 0,1 0,0-1,0 1,0-1,0 0,0 1,0-2,0 1,1 0,-1 0,4 0,-1 1,-1 1,1-1,-1 1,0 1,0-1,-1 1,1-1,-1 1,0 1,0-1,-1 0,0 1,1 0,-2 0,1 1,-3 0,-1-1,0 1,-1 0,1-1,-1 1,0-1,-1 0,0 0,0 0,0 0,-1 0,1-1,-2 0,1 1,0-1,-1-1,0 1,0-1,0 0,-1 0,1 0,-1-1,0 0,0 0,0 0,-1-1,-3 2,-15 6,0-1,0 0,-1-2,0-1,0-1,0-2,-18 1,20-4</inkml:trace>
  <inkml:trace contextRef="#ctx0" brushRef="#br0" timeOffset="1454.611">1835 481,'-19'38,"-16"23,-7 5,-1 2,2-7,3-9,3-7,3-8,2 0,2-2,0-6,5-4,2-1,-1 0,-1 1,3-4</inkml:trace>
  <inkml:trace contextRef="#ctx0" brushRef="#br0" timeOffset="2119.587">2004 735,'-472'450,"452"-425,33-26,47-44,-3-2,-2-3,-2-2,24-33,91-89,-121 126,-39 38,0 0,0 1,1-1,1 2,-1-1,1 1,1 1,-1 0,1 0,1 1,-1 1,1 0,0 0,8-1,-18 6,0 0,1-1,-1 2,0-1,0 0,0 0,1 1,-1-1,0 1,0 0,0-1,0 1,0 0,0 0,0 0,0 1,-1-1,1 0,0 1,-1-1,1 1,-1 0,1-1,-1 1,0 0,1 0,-1 0,0 0,-1 0,1 0,0 0,0 0,-1 0,1 0,-1 1,0 1,-2 83,-28 145,26-97,3-133,0 1,-1-1,1 0,-1 0,1 0,-1 0,0 0,1 0,-1 0,0 0,0-1,-1 1,1-1,0 0,0 1,-1-1,1 0,-1 0,1-1,-1 1,1 0,-1-1,1 1,-1-1,0 0,1 0,-1 0,1 0,-1-1,0 1,1-1,-1 1,0-1,-83-30,52 14,2-1,0-2,1-1,1-1,1-2,-7-9,18 15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956 30,'-29'11,"1"1,0 2,1 1,1 1,0 1,2 1,-8 8,25-21,-28 23,1 2,1 2,2 1,1 1,2 2,-14 23,-149 219,171-250,-1-1,-1-1,-1-1,-1-1,-1-1,-9 5,31-25,-1 0,0 0,0 0,0-1,-1 1,1-1,0 0,-1 0,1-1,-1 1,0-1,0 0,1-1,-1 1,0-1,0 0,0 0,0 0,0 0,1-1,-1 0,0 0,0 0,1-1,-1 0,-1 0,-6-11</inkml:trace>
  <inkml:trace contextRef="#ctx0" brushRef="#br0" timeOffset="576.112">223 1,'38'82,"211"346,-94-145,-118-180,-35-99,-2-5</inkml:trace>
  <inkml:trace contextRef="#ctx0" brushRef="#br0" timeOffset="1368.704">1069 820,'0'34,"0"29,0 10,0-3,0-9,0-9,0-10,0-6,-5-6,-1-2,0-6</inkml:trace>
  <inkml:trace contextRef="#ctx0" brushRef="#br0" timeOffset="1669.41">1013 707,'44'-21,"2"3,0 1,1 3,0 1,48-5,-90 16,0 0,0 1,0-1,0 1,0 1,0-1,0 1,0-1,0 1,1 1,-1-1,0 1,0 0,0 0,0 1,0-1,0 1,-1 0,1 0,-1 1,1-1,-1 1,0 0,0 0,0 1,0-1,0 1,-1 0,0 0,1 0,-2 0,1 1,0-1,-1 1,0-1,0 1,0 0,-1 0,0 0,0 0,1 2,-5 5,0-1,0 1,-1-1,-1 0,1 0,-2 0,0 0,0-1,-1 0,0 0,0-1,-1 0,-1 0,0-1,0 0,0 0,-1-1,0-1,-7 4,-10 6,0-2,0 0,-2-2,1-2,-2 0,-9 1,15-6</inkml:trace>
  <inkml:trace contextRef="#ctx0" brushRef="#br0" timeOffset="2238.379">1859 622,'-19'24,"-21"27,-8 15,-1 0,8-6,6-3,4-7,3-7,1-1,1-3,-1-4,0-2,0-2,4-3,1-4,5-3,0-4,3-6</inkml:trace>
  <inkml:trace contextRef="#ctx0" brushRef="#br0" timeOffset="2920.136">1690 1158,'-164'132,"147"-124,19-15,24-18,337-283,-322 275,-19 14,0 1,1 1,1 2,0 0,2 1,8-2,-32 15,0 0,-1 1,1-1,0 1,0-1,0 1,0 0,0 0,-1 0,1 0,0 0,0 0,0 0,0 1,0-1,-1 1,1-1,0 1,0 0,-1 0,1 0,0 0,-1 0,1 0,-1 0,0 0,1 1,-1-1,0 0,1 1,-1-1,0 1,0-1,0 1,-1 0,1 0,0-1,19 76,-17-62,25 132,-20-119,-6-26,-1 1,1 0,-1 0,0 0,0 0,0 0,0 0,-1 0,1 0,-1 1,0-1,0 0,0 0,0 0,-1 1,1-1,-1 0,0 0,0 0,0 0,0 0,-1 2,-59-9,54 2,-52-17,1-3,1-2,1-2,-14-12,-25-3,72 35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54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579 57,'-10'29,"-22"38,-10 17,-3 0,1-6,3-10,0-8,1-9,3-9,3-6,3-5,1-2,1-2,1-1,0-4,1-2,4-8,7-7</inkml:trace>
  <inkml:trace contextRef="#ctx0" brushRef="#br0" timeOffset="377.275">43 0,'58'95,"91"170,-54-12,-34-46,-51-178,-3-23</inkml:trace>
  <inkml:trace contextRef="#ctx0" brushRef="#br0" timeOffset="666.874">861 480,'-4'44,"-8"32,0 9,1-5,2-12,4-12,1-11,3-9,-4-10,-2-9</inkml:trace>
  <inkml:trace contextRef="#ctx0" brushRef="#br0" timeOffset="930.811">748 480,'12'-27,"0"1,1 0,2 1,1 0,0 1,2 1,17-18,-32 39,-1-1,1 0,0 1,0-1,0 1,0 0,0 0,1 0,-1 1,0-1,1 1,0 0,-1 0,1 0,0 0,-1 0,1 1,0 0,-1 0,1 0,0 0,0 0,-1 1,1 0,0 0,-1 0,1 0,-1 0,1 1,-1-1,1 1,-1 0,3 2,0 1,1-1,-1 1,0 1,0-1,-1 1,1 0,-1 0,-1 1,1-1,-1 1,0 0,-1 0,1 1,-2-1,1 1,-1-1,0 1,0 0,-1 0,0 0,-1 0,1 0,-2 0,1 0,-1 0,0 0,-1 0,0-1,0 1,-1 0,1-1,-2 0,1 1,-1-1,-4 5,-2 1,-1-1,-1 0,1-1,-2 0,1-1,-2-1,1 0,-1 0,-1-2,1 0,-1 0,0-1,-1-1,1-1,-1 0,0-1,0-1,-16 1,7-3</inkml:trace>
  <inkml:trace contextRef="#ctx0" brushRef="#br0" timeOffset="1316.566">1623 311,'-371'480,"340"-444,-2-1,-1-1,-1-2,-2-2,-15 8,29-21,5-3</inkml:trace>
  <inkml:trace contextRef="#ctx0" brushRef="#br0" timeOffset="1663.776">1765 452,'-5'38,"-6"27,-2 8,-3-4,2-9,2-10,-1-9,1-6,4-4,-3-3,1-2,2-4</inkml:trace>
  <inkml:trace contextRef="#ctx0" brushRef="#br0" timeOffset="2179.659">1652 396,'330'30,"-258"-8,-70-22,-1 1,1 0,-1 0,1 0,-1 0,0 0,1 0,-1 0,0 1,0-1,0 0,0 1,0-1,0 0,0 1,-1 0,1-1,0 1,-1-1,1 1,-1 0,0-1,1 1,-1 0,0-1,0 1,0 0,0-1,-1 1,1 0,0-1,-1 1,1 0,-1-1,1 1,-1-1,0 1,0-1,0 1,-1 1,-85 85,47-55,36-31,1 0,-1 1,0-1,1 1,0 0,0 0,-1 1,2-1,-1 0,0 1,1 0,0 0,0 0,0 0,0 0,0 0,1 0,0 0,0 1,0-1,0 0,1 1,0-1,0 1,0-1,0 1,1-1,-1 0,1 1,0-1,1 0,-1 0,1 0,0 1,0-2,0 1,0 0,1 0,2 3,135 102,-138-106,0 1,-1-1,1 0,-1 0,1 1,-1-1,0 1,0-1,0 1,-1-1,1 1,-1-1,0 1,0 0,0-1,-1 1,1 0,-1-1,0 1,0-1,0 1,0-1,0 0,-1 1,0-1,0 0,0 0,0 0,0 0,0 0,-1-1,-2 3,-97 69,86-66,-2 0,1-1,-1-1,0-1,0-1,0 0,-1-1,0-1,1-1,-1 0,0-2,1 0,-1-1,-13-3,7-2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53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0 282,'39'-5,"31"-1,9 0,-4 1,-10 1,-7 2,-8 1,-8 1,-6 0,-5 0,-2 0,-2-4,0-3,-6 1</inkml:trace>
  <inkml:trace contextRef="#ctx0" brushRef="#br0" timeOffset="353.861">367 0,'0'38,"-5"32,-1 9,-5-4,0-10,1-12,3-9,2-8,3-5,1-3,0-2,2-5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17.3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1468 480,'-33'37,"3"2,1 2,2 0,2 2,-4 10,-30 52,-29 47,67-123,20-29,1 1,0-1,0 0,-1 1,1-1,0 1,0-1,-1 0,1 1,-1-1,1 0,0 1,-1-1,1 0,-1 0,1 1,0-1,-1 0,1 0,-1 0,1 0,-1 0,1 0,-1 1,1-1,-1 0,1 0,-1-1,1 1,-1 0,1 0,-1 0,1 0,-1 0,1 0,-1-1,1 1,0 0,-1 0,1-1,-1 1,1 0,0-1,-1 1,1 0,0-1,-1 1,1 0,0-1,-1 1,1-1,0 1,0-1,0 1,0 0,-1-1,1 1,0-1,0 1,0-1,0 1,0-1,0 1,0-1,0 0,0-9,1-1,0 0,0 1,1 0,1-1,-1 1,2 0,-1 0,1 0,5-7,-7 11,65-135,5 2,6 4,10-2,-68 116,-10 42,-24 141,9-141,1-1,1 0,1 1,1 0,0-1,2 1,1 0,0-1,1 1,2-1,5 19,-8-35,0 0,0-1,0 1,0 0,0-1,1 0,-1 0,1 0,0 0,0 0,0 0,0-1,1 1,-1-1,1 0,0 0,-1 0,1-1,0 1,0-1,0 0,0 0,0 0,0-1,0 1,0-1,0 0,0 0,1-1,-1 1,0-1,0 0,0 0,2-1,4-1,1 0,-1-2,0 1,-1-1,1 0,-1-1,0 0,0-1,-1 0,0 0,0 0,6-10,4-7,-2-2,-2 0,0 0,-1-2,-2 1,-1-2,-1 1,0-9,-5 25,-1 0,-1 0,0 0,-1-1,0 1,-1-1,0 1,-1-1,0 1,-3-7,-14 2,6 17</inkml:trace>
  <inkml:trace contextRef="#ctx0" brushRef="#br0" timeOffset="297.654">2258 452,'-17'23,"0"2,2 0,0 0,2 2,1-1,1 2,2-1,0 1,-2 22,11-47,0 0,0 0,1 0,-1 0,1 0,0 0,0 0,0 0,1 0,-1 0,1 0,-1-1,1 1,0-1,0 1,0-1,0 0,0 0,1 0,-1 0,1 0,-1 0,1-1,0 1,0-1,0 0,-1 0,1 0,0 0,0 0,1 0,-1-1,0 0,0 0,0 0,0 0,0 0,0 0,0-1,0 0,0 1,0-1,0 0,0 0,0-1,0 1,0-1,-1 1,1-1,-1 0,1 0,-1 0,1-1,9-4,-1 0,0-1,0 0,0 0,-1-1,0-1,-1 0,0 0,-1-1,0 0,-1 0,5-10,-9 14,0 1,0 0,-1-1,0 0,-1 1,1-1,-1 0,0 0,-1 0,0 0,0 0,0 0,-1 0,0 0,-1 0,1 1,-1-1,0 0,-1 1,0-1,0 1,0 0,-1 0,0 0,-2-2,0 0,-1 1,1 0,-1 0,-1 1,1 0,-1 0,0 1,-1 0,1 0,-1 1,0 0,0 0,-1 1,1 0,-2 1,-14-3</inkml:trace>
  <inkml:trace contextRef="#ctx0" brushRef="#br0" timeOffset="564.383">2851 1,'-9'67,"-4"32,1 3,2-10,8-16,3-16,3-14,5-10,1-6,-1-8</inkml:trace>
  <inkml:trace contextRef="#ctx0" brushRef="#br0" timeOffset="1063.237">2484 255,'508'46,"-333"-34,-59 30,-57-14,-44-25,-1-1,0-1,1 0,-1 0,1-2,-1 1,1-2,-1 0,0-1,0 0,0-1,0-1,-1 0,1-1,-1 0,0-1,-1-1,0 0,9-7,26-40,-46 53,0 1,-1-1,1 0,-1 1,1-1,-1 0,0 1,0-1,0 0,0 1,0-1,0 0,0 0,-1 1,1-1,0 0,-1 1,0-1,1 1,-1-1,0 0,0 1,0 0,0-1,0 1,0-1,0 1,0 0,-1 0,1 0,0 0,-1 0,1 0,-1 0,1 0,-1 1,1-1,-1 0,0 1,-1-1,-8-1,-1 1,1 0,-1 1,0 1,0-1,1 2,-1 0,1 0,0 1,-1 0,1 1,0 0,1 1,-1 0,1 1,0 0,-6 5,2-5,1 1,0 1,0 0,0 1,1 0,0 1,1 0,0 1,1 0,0 1,1 0,0 1,1-1,0 2,1-1,1 1,0 0,1 0,-1 5,6-13,0-1,1 0,0 0,0 0,0 1,0-1,1 0,0-1,0 1,0 0,1 0,-1-1,1 0,0 1,0-1,1 0,-1 0,1-1,0 1,0-1,0 0,1 0,-1 0,2 0,122 51,-117-51,29 7,-1-1,1-2,1-2,-1-2,1-1,28-4,-44 1</inkml:trace>
  <inkml:trace contextRef="#ctx0" brushRef="#br0" timeOffset="1382.967">0 1383,'986'-126,"-731"87,2254-267,-2097 269,-370 35</inkml:trace>
  <inkml:trace contextRef="#ctx0" brushRef="#br0" timeOffset="1761.645">4487 114,'-4'14,"-7"5,-2 4,2-2</inkml:trace>
  <inkml:trace contextRef="#ctx0" brushRef="#br0" timeOffset="2013.484">4657 452,'-19'19,"-2"7,3-2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29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0,'38'5,"32"2,9-1,-4-1,-10-2,-12 0,-9-2,-8-6,-5-1,-4 0,-5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0.1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536 85,'-51'90,"2"-6,-5-2,-3-3,-7 3,28-35,-140 158,159-188,3-5</inkml:trace>
  <inkml:trace contextRef="#ctx0" brushRef="#br0" timeOffset="302.157">0 1,'28'63,"3"0,2-2,3-1,2-2,3-2,3-2,1-1,31 24,-60-62,-1 0,-1 1,0 1,0 0,-2 1,0 0,-2 1,5 10,13 18,-12-29</inkml:trace>
  <inkml:trace contextRef="#ctx0" brushRef="#br0" timeOffset="1006.108">932 508,'-321'432,"260"-337,78-108,25-35,-2-1,-2-3,15-29,122-161,-78 135,-95 107,0 0,0 0,1 0,-1 0,0 0,0 1,0-1,1 1,-1-1,0 1,0 0,0 0,0 0,0 0,0 0,0 1,-1-1,1 0,0 1,-1-1,1 1,-1 0,1 0,-1-1,0 1,0 0,0 0,0 0,0 0,0 0,0 1,-1-1,1 0,-1 0,1 0,-1 2,5 7,45 85,118 179,-167-275,0 1,0-1,0 1,0 0,0-1,0 1,0 0,0 0,0 0,0 0,-1 0,1 0,0 0,-1 0,1 0,-1 0,1 0,-1 0,1 0,-1 0,0 0,0 1,1-1,-1 0,0 0,0 0,0 1,0-1,-1 0,1 0,0 0,0 0,-1 1,1-1,-1 0,1 0,-1 0,1 0,-1 0,0 0,1 0,-1 0,0 0,0 0,0-1,1 1,-1 0,0 0,0-1,0 1,-1 0,-147-36,116 25,-28-7,2-2,0-3,-27-15,62 22,6 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23.0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622 1,'-37'82,"23"-61,-162 271,-11-33,152-212,15-19,-1-1,-1-1,-2-1,0-1,-3 1,13-15</inkml:trace>
  <inkml:trace contextRef="#ctx0" brushRef="#br0" timeOffset="596.341">1 85,'109'153,"-47"-57,119 156,-141-194,61 109,-83-128,-9-25</inkml:trace>
  <inkml:trace contextRef="#ctx0" brushRef="#br0" timeOffset="5337.116">961 622,'0'453,"-5"-402,-2-33</inkml:trace>
  <inkml:trace contextRef="#ctx0" brushRef="#br0" timeOffset="6231.432">848 678,'9'-12,"1"0,0 1,1 0,0 1,0 0,1 0,1 2,-1-1,2 1,-1 1,1 1,0 0,0 0,0 2,1 0,0 0,0 1,0 1,0 1,12 0,-21 0,0 1,0 0,-1 1,1-1,0 1,-1 1,1-1,-1 1,1 0,-1 0,1 0,-1 1,0-1,0 1,-1 1,1-1,0 1,-1 0,0 0,0 0,0 0,-1 1,1-1,-1 1,0 0,0 0,-1 0,0 1,0-1,0 1,0-1,-1 1,0-1,0 1,0 0,-1 0,0-1,0 1,-1 0,1 0,-1-1,0 1,-1 0,1-1,-6 10,0-1,-1 0,0-1,-1 0,0 0,-1-1,-1 0,0-1,0 0,-1 0,0-1,-1-1,0 0,-1-1,0-1,0 0,-1 0,1-2,-1 0,-1 0,1-2,-9 2,15-3,-1 1,1-1,-1 0,1-1,-1 0,0-1,0 0,1 0,-1-1,0-1,1 1,-1-2,1 1,0-1,-5-2,-4-8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9:48.5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 16,'-27'-11,"20"6,20 7,206 29,180-7,278 19,-21 15,-68-30,-490-28,-84-1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9:51.1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26,'195'-21,"122"41,144 9,330-30,-99-26,526 27,-1111-21,-100 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6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0,'-68'41,"1"2,3 4,-18 18,69-56,0 0,1 1,1 0,0 1,0 0,1 1,0 0,1 1,0 0,2 0,-1 1,1 0,1 0,1 0,0 1,1 0,-2 8,6-19,0-1,1 1,-1-1,1 0,-1 1,1-1,0 0,0 1,0-1,1 0,-1 0,1 0,0 0,0 0,0-1,0 1,0 0,1-1,-1 0,1 1,-1-1,1 0,0 0,0-1,0 1,0 0,0-1,0 0,1 0,-1 0,0 0,1 0,0-1,5 2,0-1,0-1,0 1,0-1,0-1,0 0,0 0,0-1,-1 0,1 0,0-1,2-2,14-9,-1-2,0 0,-1-2,-1 0,-1-2,-1 0,0-2,-2 0,16-24,-12 19,53-91,-55 83,-32 95,6-47,1 0,0 0,1 1,1 0,0 0,1-1,1 2,0-1,1 0,0 0,1 0,1 0,0 0,1 0,0-1,1 1,4 8,-5-19,1 1,0-1,-1 0,1 0,1 0,-1-1,0 0,1 1,-1-1,1-1,-1 1,1-1,0 0,0 0,0 0,0 0,0-1,-1 0,1 0,0-1,0 1,0-1,0 0,0 0,-1-1,1 1,0-1,-1 0,1 0,-1-1,0 1,0-1,0 0,0 0,0 0,-1-1,16-13,0 0,-2-2,-1 0,0-1,-1 0,-1-2,-1 1,-1-2,-1 1,-1-2,1-4,0 3,-11 25,1 0,-1 0,0 0,0 0,0 0,1 1,-1-1,0 0,0 0,0 0,1 0,-1 0,0 0,0 0,0 0,1 0,-1 0,0 0,0 0,0-1,1 1,-1 0,-9 37,4-21,0 1,1 0,2 0,-1 0,2 0,0 1,1-1,1 0,3 16,-1-21,0 0,1 0,1-1,0 1,0-1,1 0,1-1,7 10,-11-16,-1 0,2 0,-1 0,0 0,1-1,0 1,-1-1,1 0,1-1,-1 1,0-1,1 1,-1-1,1-1,-1 1,1-1,0 1,0-1,0-1,0 1,0-1,0 0,2 0,1-4,0 0,0-1,0 0,-1 0,0 0,0-1,0-1,-1 1,0-1,0 0,-1 0,0-1,0 1,0-1,-1 0,-1 0,1-1,-1 1,-1-1,1-2,6-9,106-281,-115 301,0 0,0 1,0-1,1 0,-1 1,0-1,0 0,1 1,-1-1,0 0,1 0,-1 1,0-1,1 0,-1 0,0 0,1 1,-1-1,0 0,1 0,-1 0,1 0,-1 0,0 0,1 0,-1 0,1 0,-1 0,0 0,1 0,-1 0,1 0,-1 0,0 0,1-1,-1 1,0 0,1 0,-1 0,0-1,1 1,-1 0,0 0,1-1,-1 1,0 0,0-1,1 1,-1 0,0-1,0 1,0 0,1-1,-1 1,0-1,0 1,0 0,0-1,0 1,3 38,-3-34,24 264,40 65,-23-48,-37-268,-2 1,0-1,-1 1,-1 0,0 0,-1-1,-1 1,-1 0,-1-1,0 0,-1 0,-1 0,-1 0,0-1,-1 0,-1-1,0 0,-1 0,-1-1,0 0,-1 0,0-2,-10 9,11-14,0 0,0-1,0 0,-1 0,0-1,0-1,0 0,0-1,-1 0,1-1,-1 0,0-1,0 0,0-1,-3-1,11 0,1 0,0 0,-1 0,1-1,-1 1,1-1,0 0,0 0,0-1,0 1,1-1,-1 0,1 0,-1 0,1-1,0 1,0-1,1 1,-1-1,1 0,-1 0,1 0,1 0,-1-1,0 1,1 0,0-1,0-1,-2-6,1 0,1 0,-1 0,2 0,0 0,0 0,1-1,1 1,0 0,2-3,11-25,2 1,2 0,1 1,2 2,2 0,1 1,1 2,2 1,2 0,2 2,2-5,1 2,2 2,1 1,2 2,1 2,22-10,-38 24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90,'-32'31,"2"0,1 2,1 2,2 0,2 1,-11 23,32-54,0 0,0 1,1-1,0 1,0 0,0 0,0 0,1 0,0 0,1 0,-1 0,1 0,0 0,0 0,1 0,0 0,0 0,1 0,-1 0,1-1,0 1,1 0,-1-1,1 0,0 1,1-1,-1 0,1-1,0 1,0-1,1 1,-1-1,1-1,0 1,0-1,0 1,0-1,1-1,0 1,2-1,0 0,0 0,1-1,-1 0,0-1,1 0,-1 0,0-1,1 0,-1 0,0-1,0 0,0-1,0 1,0-2,-1 1,1-1,-1 0,0 0,0-1,-1 0,1-1,-1 1,0-1,0 0,-1 0,0-1,0 0,0 0,-1 0,0 0,-1-1,1 0,-2 1,1-1,-1 0,0-1,0-2,3-1,-1 0,-1 0,0 0,0 0,-1 0,0-1,-2 1,1-1,-1 1,-1-1,0 1,-1-1,-1 1,1 0,-2 0,0 0,-1-2,-1 2,1 1,-1 0,-1 0,0 1,-1 0,0 0,0 1,-1 0,0 0,-1 1,0 0,0 1,-1 0,0 0,0 1,0 1,-1 0,0 1,0 0,0 0,0 1,0 1,-1 0,-1 1,-12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7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1,'-15'38,"-4"23,1 5,3-3,10-13,4-10,4-11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0 472,'205'-323,"-192"305,0 0,1 1,1 1,0 1,1 0,1 0,18-10,-34 24,0 0,0 0,0 0,0 1,0-1,0 0,1 1,-1-1,0 1,0-1,1 1,-1-1,0 1,0 0,1 0,-1 0,0 0,1 0,-1 0,0 0,1 0,-1 0,0 1,1-1,-1 0,0 1,0-1,1 1,-1 0,0-1,0 1,0 0,0 0,0-1,0 1,0 0,0 0,0 0,0 0,0 0,-1 1,1-1,-1 0,1 0,0 0,-1 1,0-1,1 1,5 68,-6-69,-1 29,10 124,-8-148,1-1,0 1,0-1,0 1,0-1,1 0,0 0,0 0,0 0,1-1,-1 1,1-1,0 0,0 0,1 0,-1-1,1 0,0 1,0-2,0 1,0 0,1-1,-1 0,0 0,2-1,3 1,0 0,1-1,-1-1,0 1,1-2,-1 1,0-2,1 1,-1-1,0-1,0 0,-1 0,1-1,0 0,-1-1,0 0,0 0,-1-1,1 0,-1-1,5-6,9-7,-2-1,-1-1,0-1,-2-1,-1 0,0-1,0-5,-3 4,-3 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5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345 771,'-23'0,"1"1,-1 2,0 0,1 1,0 1,0 1,0 1,1 1,0 1,0 1,-18 12,35-20,0 0,0 0,0 1,0 0,1-1,-1 1,1 1,-1-1,1 0,0 1,0 0,1-1,-1 1,1 0,0 1,0-1,0 0,0 0,1 1,0-1,0 1,0 0,0-1,1 1,0-1,0 1,0 0,1-1,-1 1,1 0,0-1,0 1,1-1,-1 1,1-1,0 0,0 0,0 0,1 0,0 0,0 0,2 2,1-1,0-1,1 0,0 0,-1 0,1-1,1 0,-1 0,0-1,1 0,-1 0,1-1,-1 0,1 0,0 0,0-1,-1-1,1 1,0-1,-1-1,1 1,-1-1,4-1,6-3,0 0,0 0,0-2,0 0,-1-1,-1-1,0 0,14-12,229-235,-234 239,-20 39,-28 39,-18 66,41-121,1-1,0 0,-1 1,1-1,1 1,-1-1,1 1,-1-1,1 1,1-1,-1 0,1 0,-1 1,1-1,0 0,1-1,-1 1,1 0,-1-1,1 1,0-1,1 0,-1 0,0 0,1 0,2 1,6 0,1 0,-1-1,1 0,0-1,0 0,0-1,0-1,0 0,0-1,0 0,0-1,-1 0,1-1,0 0,-1-1,0-1,0 0,0-1,0 0,2-2,31-10,-21 9</inkml:trace>
  <inkml:trace contextRef="#ctx0" brushRef="#br0" timeOffset="454.765">1389 715,'-28'23,"1"2,1 1,1 1,2 1,1 1,-12 21,31-47,1 0,-1 0,1 0,0 1,0-1,0 1,1-1,-1 1,1 0,0-1,0 1,0 0,0 0,1 0,0 0,-1 0,1 0,1 0,-1 0,1-1,-1 1,1 0,0 0,0 0,1-1,-1 1,1 0,0-1,0 1,0-1,0 0,1 0,-1 0,1 0,0 0,0-1,0 1,0-1,0 1,1-1,-1 0,1-1,1 2,12 1,1-1,-1-1,1 0,0-1,0-1,0-1,0 0,-1-1,1-1,-1-1,1-1,-1 0,0-1,-1-1,1 0,-2-1,1-1,-1-1,13-9,9-7,0-1,-1-1,-2-2,-2-2,0-1,-2-1,-2-1,-1-2,-2-1,-1-1,-2-1,-2 0,-2-2,8-29,-21 56,-1 1,0-1,-1 1,-1-1,0 0,-1 0,-1 0,0 0,-1 0,-1 0,0 0,-1 0,0 1,-2-1,1 1,-2 0,0 0,-1 1,0-1,-7-8,9 18,0-1,0 2,-1-1,1 1,-1-1,0 2,1-1,-1 1,-1-1,1 2,0-1,0 1,-1 0,1 0,-1 1,1-1,-1 2,1-1,-1 1,1 0,0 0,-1 0,1 1,-5 2,-7 3,1 0,0 1,0 1,1 0,1 2,-1-1,2 2,-3 2,-6 8,0 0,2 2,0 1,2 0,0 1,2 2,1-1,1 2,2 0,0 3,6-14,1-1,1 2,0-1,2 1,0-1,1 1,0 0,2 0,0 0,2 0,0 0,0-1,2 1,1-1,0 0,1 0,7 13,-3-15,1-1,1-1,1 1,0-2,1 0,0-1,1 0,1-1,-1-1,2 0,-1-1,1-1,1 0,-1-2,1 0,0-1,1 0,-1-2,1 0,0-1,12-1,-6-2,0 0,0-2,0-1,0-1,0-1,-1-2,0 0,-1-1,0-2,0 0,-1-1,-1-1,0-1,0-2,-2 1,0-2,15-18,-5 11,-4 6</inkml:trace>
  <inkml:trace contextRef="#ctx0" brushRef="#br0" timeOffset="882.736">2547 658,'-31'6,"9"-4,0 1,1 1,-1 2,1 0,0 1,0 1,0 0,1 2,1 1,0 0,0 1,-10 10,25-17,0 1,1-1,0 0,0 1,0 0,1-1,0 1,0 0,0 0,1 1,0-1,0 0,0 0,1 1,0-1,0 0,1 1,0-1,0 0,0 0,1 0,0 0,0 0,0 0,1 0,0-1,0 1,0-1,1 0,0 0,0 0,0 0,1-1,-1 0,1 0,0 0,0 0,1-1,-1 0,1 0,-1 0,1-1,0 1,0-2,6 2,6 1,0 0,1-1,-1-1,1-1,0-1,-1-1,1 0,0-1,-1-1,0-1,0-1,0 0,0-1,-1-1,1-1,-2 0,1-2,-2 1,1-2,-1 0,-1-1,0 0,0-1,-1-1,-1 0,-1-1,10-15,13-11,-2-3,-2 0,-2-2,-2-1,-2-1,-3-1,7-25,-20 54,-1 0,-1 0,-1 0,-1-1,-1 1,0-1,-2 0,0 0,-2 0,0 0,-1 0,-2 0,0 0,-1 1,-7-20,9 35,0 0,0 0,-1 0,1 0,-1 0,0 1,-1 0,1 0,-1 0,0 0,0 1,0-1,0 1,-1 1,1-1,-1 1,0 0,1 0,-1 0,0 1,0 0,0 0,0 1,0 0,0 0,-7 1,1 0,0 1,0 0,0 1,0 0,1 1,-1 0,1 1,0 0,0 1,1 0,-1 1,1 0,1 1,-9 10,0 1,2 1,1 1,0 0,1 1,2 0,0 1,1 1,2 0,0 0,2 1,0 0,2 0,1 0,1 1,1 0,1-1,1 1,1 0,4 17,0-18,1 0,1 0,1-1,2 0,0-1,1 0,2-1,0 0,1 0,1-2,1 0,1 0,1-2,0 0,1-1,1-1,1-1,0-1,1-1,0 0,1-2,1 0,4 0,1 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3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0 665,'94'-146,"6"4,6 5,17-8,-54 68,-69 77,-1 0,1 1,0-1,0 0,0 1,-1-1,1 0,0 1,0-1,0 0,0 1,0-1,0 0,0 1,0-1,0 0,0 1,0-1,0 1,0-1,0 0,0 1,0-1,0 0,0 1,1-1,-1 0,0 1,0-1,0 0,1 1,-1-1,0 0,0 0,1 1,-1-1,0 0,1 0,-1 0,0 1,1-1,-1 0,0 0,1 0,-1 0,0 0,1 0,-1 1,0-1,1 0,-1 0,0 0,1 0,-1 0,1-1,-1 1,0 0,1 0,-1 0,0 0,1 0,-1 0,0-1,-10 37,9-34,-14 40,6-23,1 0,1 1,0 0,1 1,2-1,0 1,1 0,1 0,1 0,1 1,1-1,0 0,5 15,-5-31,0-1,1 1,0-1,0 1,0-1,1 0,0 0,-1 0,1-1,1 1,-1-1,0 1,1-1,0 0,-1-1,1 1,0 0,1-1,-1 0,0 0,1 0,-1-1,1 0,-1 0,1 0,0 0,-1 0,1-1,0 0,0 0,-1 0,1-1,8 0,0-1,0-1,0 0,-1-1,1 0,-1-1,0 0,0-1,-1 0,0-1,2-1,9-13,-1 0,0-2,-2 0,-1-1,-1-1,-1 0,-1-1,-1-1,-2-1,0 0,-2 0,-1-1,1-12,-2-11,-11 34</inkml:trace>
  <inkml:trace contextRef="#ctx0" brushRef="#br0" timeOffset="301.057">1355 16,'-30'26,"1"1,2 1,1 1,1 2,2 0,1 2,1 0,-1 7,20-37,-1 1,1 0,0 0,0 1,1-1,-1 0,1 1,0-1,0 0,0 1,1 0,-1-1,1 1,0-1,1 1,-1-1,1 1,0-1,0 1,0-1,0 0,1 1,0-1,0 0,0 0,1 0,-1 0,1-1,0 1,0-1,0 1,1 0,2-1,-1 1,1-1,0 0,0 0,0-1,0 0,0 0,1 0,-1-1,0 0,1 0,-1-1,1 1,0-1,-1-1,1 1,-1-1,1-1,-1 1,0-1,0 0,1 0,-1-1,0 0,-1 0,1 0,-1-1,1 1,-1-2,0 1,0 0,-1-1,1 0,-1 0,0 0,3-6,-2 3,1 0,-1 0,0-1,-1 1,0-1,0 0,-1-1,0 1,-1-1,0 1,0-1,-1 1,-1-1,1 0,-1 0,-1 0,0 1,0-1,-1 0,0 1,-1 0,0-1,-1 1,0 0,0 0,-1 1,0-1,0 1,-1 0,-5-6,-13-9,1 5</inkml:trace>
  <inkml:trace contextRef="#ctx0" brushRef="#br0" timeOffset="776.114">1806 129,'-6'6,"1"1,0 0,1 0,-1 0,1 0,0 0,1 1,0 0,0 0,1 0,0 0,0 0,1 0,0 1,0-1,1 0,0 1,1-1,0 0,0 1,1 2,3-7,-1-1,0 0,1 0,0 0,0-1,0 0,0 1,0-2,0 1,0-1,1 0,-1 0,1 0,-1-1,0 1,1-2,-1 1,1 0,-1-1,1 0,-1 0,0-1,0 0,0 1,0-2,0 1,0-1,0 1,4-4,197-154,-205 160,0-1,-1 1,1 0,0-1,-1 1,1 0,0-1,0 1,-1 0,1 0,0 0,0-1,0 1,-1 0,1 0,0 0,0 0,-1 1,1-1,0 0,0 0,0 0,-1 1,1-1,0 0,-1 1,1-1,0 0,-1 1,1-1,0 1,-1-1,1 1,-1-1,1 1,-1 0,1-1,-1 1,1 0,-1-1,0 1,1 0,-1 0,0-1,0 1,1 0,-1 0,0-1,0 1,0 0,0 0,0 0,0-1,0 2,-2 53,1-42,0-9,0 0,0 0,1 1,-1-1,1 0,0 1,0-1,1 0,-1 1,1-1,0 0,0 0,1 0,-1 0,1 0,0 0,0 0,0 0,0 0,1-1,-1 1,1-1,0 0,0 0,0 0,1 0,-1 0,1-1,-1 0,1 1,2 0,2-1,0-1,0 0,0 0,0-1,0 1,1-2,-1 1,0-1,0-1,0 1,0-1,-1-1,1 1,-1-1,1-1,-1 1,0-1,0-1,0 1,-1-1,4-4,8-7,-1-1,0-1,-1-1,-2 0,0-1,7-12,-11 14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189 585,'7'11,"1"0,1 0,0-1,0 0,1-1,0 0,1-1,-1 0,2 0,-1-1,1-1,0 0,1-1,-1 0,1 0,0-2,0 0,1 0,-1-1,0 0,1-2,-1 1,1-2,-1 0,1 0,-1-1,0-1,0 0,0-1,0 0,0-1,-1-1,0 0,3-2,16-14,-2-2,0-1,-1-1,-1-1,-2-1,-1-2,-1 0,-2-2,-1 0,11-25,-17 29,-1 1,-2-1,0-1,-2 0,-2-1,0 0,-2 0,0-10,-4 37,-1 1,1-1,-1 1,1-1,-1 1,0-1,0 0,0 1,0-1,0 1,0-1,-1 1,0-1,1 1,-1-1,0 1,0 0,0-1,0 1,-1 0,1 0,-1 0,1 0,-1 0,0 0,1 0,-1 0,0 1,0-1,-1 1,1-1,0 1,0 0,-1 0,1 0,0 0,-1 0,1 1,-1-1,1 1,-1 0,0-1,1 1,-1 0,1 0,-1 1,1-1,-1 1,1-1,-1 1,1 0,-1 0,-1 0,-8 9,1 0,0 1,0 0,1 0,1 1,0 1,0 0,1 0,1 0,0 1,-2 9,8-21,-45 101,5 2,4 1,5 2,5 2,5 0,3 11,-76 447,90-546,0-1,-1 0,-2 0,0-1,-1 0,-1-1,-1 1,0-2,-2 0,0 0,-1-1,-1-1,0 0,-1-1,-14 10,20-19,0 0,0-1,0 0,-1-1,0 0,1 0,-1-1,-1-1,1 0,0 0,-1-1,-1-1,8 0,-1 0,1 0,0 0,-1-1,1 0,0 0,-1-1,1 0,0 1,0-2,0 1,0 0,1-1,-1 0,1 0,0-1,-1 1,1-1,1 0,-1 0,1 0,-1 0,1-1,0 1,1-1,-1 0,1 0,0-1,0 1,0-1,1 1,-1-1,2 0,-1 1,0-1,1 0,0 0,1 1,-1-1,1 0,0 0,1 1,-1-1,1 1,0-1,0 1,1 0,0 0,0 0,0 0,0 0,1 1,-1 0,1-1,5-2,-3 1,1 0,0 0,0 1,1 0,0 1,0-1,0 1,0 1,0 0,1 0,0 1,-1 0,1 0,0 1,0 0,0 0,0 1,2 1,19 5,0 1,-1 2,0 1,-1 1,0 1,-1 2,0 1,2 3,87 42,-80-45,1-1,0-2,1-1,0-2,0-2,1-1,18-1,-50-5,-1 0,1 0,0-1,-1 0,1 0,-1 0,1-1,-1 0,0 0,0-1,0 0,0 0,0 0,-1-1,1 0,-1 0,0 0,0-1,0 0,-1 0,0 0,3-3,6-10</inkml:trace>
  <inkml:trace contextRef="#ctx0" brushRef="#br0" timeOffset="646.184">1402 1489,'21'8,"-1"0,1-1,0-1,1-1,-1-1,1-1,0-1,0-1,0-1,0-1,0-1,0 0,-1-2,1-1,-1 0,0-1,16-8,-30 9,-1 1,1-1,-1-1,0 1,0-1,-1 0,0-1,0 1,0-1,-1 0,0 0,0 0,-1-1,0 0,0 1,0-4,-2 8,0-1,0 0,0 0,-1 1,0-1,0 0,0 0,0 0,0 1,-1-1,0 0,0 0,0 1,0-1,0 0,-1 1,1-1,-1 1,0 0,0 0,-1 0,1 0,-1 0,1 0,-1 0,0 1,0-1,0 1,0 0,0 0,-1 0,1 0,-1 1,-3-2,0 1,-2-1,1 2,0-1,0 1,-1 0,1 0,0 1,-1 1,1-1,0 1,-1 1,1-1,0 1,0 1,0 0,0 0,1 0,-1 1,1 0,0 1,0-1,-4 4,-8 8,-1 0,2 1,0 1,2 1,0 1,-14 20,20-24,0-1,1 2,0-1,1 1,1 0,1 1,1 0,0 1,3-13,1 0,0 0,1 0,-1 1,1-1,1 0,-1 0,1 1,0-1,0 0,1 0,0 0,0 0,0 0,1 0,0-1,0 1,0-1,1 0,0 0,0 0,0 0,0-1,1 0,1 1,10 4,-1-1,2-1,-1 0,1-1,0-1,1 0,-1-2,1 0,-1-1,1-1,0 0,0-1,0-1,0-1,-1-1,1 0,-1-1,11-4,29-11,-1-2,-1-3,-1-2,-1-3,-1-1,-2-3,28-25,-21 12,-1-3,-3-2,-2-2,21-31,-47 55,-2 0,-1-1,-2-2,0 0,-2-1,-2 0,-1-2,-2 0,-1 0,-2-1,-1 0,-2-1,-1 0,-3 0,0-21,-2 53,0 1,-1 0,1 0,-1-1,0 1,-1 0,1-1,-1 1,0 0,0-1,0 1,0 0,-1 0,1 0,-1 0,0 0,-1 1,1-1,-1 0,1 1,-1 0,0 0,0 0,0 0,-1 0,1 0,-1 1,0 0,1 0,-1 0,0 0,0 0,0 1,-1 0,1 0,0 0,0 0,-2 0,-1 2,0 1,0-1,1 1,-1 0,1 0,-1 1,1 0,0 0,0 1,0 0,0 0,1 0,-1 1,1-1,0 1,1 0,-1 1,1-1,0 1,0 0,1 0,-1 3,-54 145,51-107,2-1,2 1,2 0,2-1,3 1,1 0,2-1,2 0,2-1,15 39,-10-43,1 0,2-1,2-1,1-1,20 24,-5-24,-36-38,0 1,0 0,0-1,0 1,0-1,0 1,0-1,0 0,0 1,0-1,0 0,0 0,0 1,0-1,0 0,0 0,0 0,0 0,0-1,0 1,0 0,0 0,0-1,0 1,0 0,0-1,0 1,0-1,0 1,0-1,0 0,-1 1,1-1,0 0,0 0,-1 1,1-1,0 0,-1 0,1 0,-1 0,1 0,-1 0,1 0,-1 0,0 0,0 0,6-20,-3 0</inkml:trace>
  <inkml:trace contextRef="#ctx0" brushRef="#br0" timeOffset="896.349">2221 1038,'43'0,"43"0,17 0,0 0,-8 0,-5 0,-14 0,-10 0,-6 0,-9 0,-4 4,-4 2,-5 0,-9-1</inkml:trace>
  <inkml:trace contextRef="#ctx0" brushRef="#br0" timeOffset="1151.427">3548 1094,'-18'6,"-18"4,0 2,1 1,1 2,0 2,1 1,1 1,0 2,30-20,-1 0,1 0,0 1,0-1,0 0,0 1,0 0,0-1,0 1,0 0,1 0,-1 0,1 0,-1 0,1 0,0 0,0 1,0-1,0 0,0 1,0-1,1 1,-1-1,1 1,0-1,0 1,0-1,0 1,0-1,0 1,1-1,-1 1,1-1,0 0,0 1,-1-1,2 0,-1 1,0-1,0 0,1 0,-1 0,148 73,-144-72,0-1,0 1,0 0,-1 1,1-1,-1 1,0 0,0 0,0 0,-1 0,1 1,-1-1,0 1,0 0,-1 0,1 0,-1 1,-1-1,1 0,0 1,-1-1,0 1,-1-1,1 1,-1 0,0-1,-1 1,1 0,-1-1,0 1,0-1,-1 1,0-1,0 0,0 0,0 1,-1-2,0 1,-2 3,-8 2,0-1,0-1,-1 0,0-1,0 0,-1-2,1 1,-2-2,1 0,0 0,-1-2,1 0,-1 0,0-2,0 0,-3-1,-5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5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148 565,'-23'32,"1"1,2 1,1 0,2 2,1 0,2 2,10-27,1-1,0 1,1 0,0 1,0-1,1 0,1 0,0 1,1 7,0-16,-1 0,1 1,0-1,-1 0,2 0,-1 1,0-1,0 0,1 0,0-1,0 1,0 0,0 0,0-1,0 0,0 1,1-1,0 0,-1 0,1 0,0 0,0-1,0 1,0-1,0 1,0-1,0 0,0-1,1 1,-1 0,0-1,1 0,-1 0,2 0,10-2,0-1,0-1,0-1,-1 0,1-1,-1 0,0-1,-1-1,0 0,0-1,-1 0,0-1,-1 0,0-1,0 0,1-4,16-13,-2-2,-2 0,0-2,-2 0,-2-2,-1 0,-1-1,-2-1,-2 0,-1-1,-2-1,-1 0,-3-1,0 1,-3-1,-1-1,-2-5,-1 35,0 0,0 1,-1-1,0 0,-1 0,0 1,0-1,-1 1,0-1,-1 1,0 0,-1 0,1 1,-2-1,1 1,-1 0,0 1,-1-1,0 1,0 1,-1-1,1 1,-1 1,-1-1,1 1,-1 1,-8-4,8 8,-1 1,1 0,0 1,0 0,0 1,0-1,0 2,0-1,1 1,-1 1,1-1,0 1,0 1,1 0,0 0,0 0,0 1,1 0,0 0,-13 13,1 1,1 1,1 0,1 1,1 1,1 0,1 1,1 0,1 1,1 0,2 0,1 1,1 0,1 0,1 1,1 12,3-27,0 1,1 0,0 0,1-1,1 0,0 1,1-1,1-1,-1 1,2-1,0 0,0 0,1-1,1 0,0 0,0-1,1-1,0 1,1-1,0-1,1 0,-1-1,1 0,1-1,-1 0,1-1,0 0,0-1,1 0,-1-1,14 1,93-3,-86-2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0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226 128,'-16'29,"-64"462,45-187,30-205,10-93,1-6</inkml:trace>
  <inkml:trace contextRef="#ctx0" brushRef="#br0" timeOffset="316.31">0 128,'54'-23,"0"3,2 2,0 2,1 3,50-5,-75 11,1 2,-1 1,1 2,0 1,0 1,-1 2,1 2,0 0,14 6,-41-8,0 0,0 0,0 0,-1 1,1 0,-1 0,1 1,-1-1,0 1,-1 0,1 1,-1-1,1 1,-1 0,-1 0,1 0,-1 0,0 1,0-1,0 1,-1 0,0 0,0 0,-1 0,1 0,-1 0,-1 1,1-1,-1 0,0 1,0-1,-1 0,-1 5,-3 7,-1 0,-1 0,0-1,-2 1,0-2,-1 1,0-1,-1-1,-1 0,-1-1,0 0,-1-1,0 0,-1-1,0-1,-9 5,-25 18,-1-2,-1-3,-2-2,-31 10,-38 1,110-37,7-3</inkml:trace>
  <inkml:trace contextRef="#ctx0" brushRef="#br0" timeOffset="1088.553">819 834,'32'-3,"0"-2,-1-1,0-2,0-1,-1-1,0-2,-1-1,0-1,12-10,-37 23,-1-1,0 0,1 0,-1 0,0 0,0 0,0-1,0 1,-1-1,1 0,-1 0,0 0,0 0,0-1,0 1,0 0,-1-1,1 1,-1-1,0 0,0 1,0-1,-1 0,1 0,-1 1,0-1,0 0,0 0,-1 0,1 1,-1-1,0 0,0 1,0-1,-1 0,1 1,-1 0,0-1,0 1,0 0,0 0,0 0,-1 0,0 0,0 0,-3-2,0 1,-1 0,1 0,-1 0,0 1,0 0,-1 0,1 1,0 0,-1 0,0 1,1 0,-1 0,0 1,1 0,-1 0,0 1,0-1,-6 3,-3 1,0 0,0 1,0 1,0 0,1 1,0 1,1 0,-4 4,4-1,0 0,0 1,1 0,1 1,0 1,1 0,1 1,0 0,1 1,0 0,1 0,-5 16,12-26,0 0,0 0,1 0,0 0,0 0,1 0,-1 0,1 0,1 1,-1-1,1 0,0 0,1 0,-1 0,1 0,0 0,1 0,-1-1,1 1,0-1,1 0,-1 0,1 0,0 0,0 0,0-1,1 0,0 0,0 0,0-1,0 1,0-1,1 0,0-1,-1 1,1-1,4 1,21 5,1-1,-1-1,1-2,1-1,-1-2,0-1,0-1,1-2,-1-1,-1-2,1-1,-1-1,0-2,-1-1,0-1,21-12,-29 13,0-1,-1 0,0-2,-1 0,-1-1,0-1,-1-1,-1-1,0 0,-2-1,0-1,-1 0,-1-1,-1-1,-1 0,0 0,3-16,-13 35,0 0,0 1,-1-1,1 0,-1 1,1-1,-1 0,0 0,0 1,0-1,-1 0,1 0,-1 1,1-1,-1 1,0-1,0 0,0 1,-1-1,1 1,0 0,-1-1,1 1,-1 0,0 0,0 0,0 0,0 0,0 1,0-1,-1 1,1-1,0 1,-1 0,1 0,-1 0,0 0,1 0,-1 0,0 1,1-1,-1 1,0 0,0 0,1 0,-2 0,-13 0,0 0,0 2,0 0,0 0,0 2,0 0,1 1,-1 0,2 2,-1 0,0 0,-12 10,25-16,0 0,0 0,0 1,0-1,0 1,0-1,1 1,-1 0,0 1,1-1,0 0,-1 1,1-1,0 1,0-1,1 1,-1 0,0 0,1 0,0 0,0 0,0 0,0 1,0-1,0 0,1 0,0 1,0-1,0 0,0 1,0-1,0 0,1 0,0 1,0-1,0 0,0 0,0 0,0 0,1 0,0 0,0 1,8 3,1 0,0 0,0-1,1-1,-1 0,1 0,0-1,1-1,-1 0,1 0,-1-2,1 1,10-1,26 5,-9 0,73 21,-109-26,0 1,-1 1,1-1,-1 0,1 1,-1 0,0 0,0 0,0 0,0 0,-1 0,1 1,-1 0,0-1,0 1,0 0,-1 0,1 0,-1 0,0 0,0 0,-1 0,1 1,-1-1,0 4,-26 77,11-52,6-10</inkml:trace>
  <inkml:trace contextRef="#ctx0" brushRef="#br0" timeOffset="1422.001">2428 524,'-74'35,"1"3,2 3,-13 14,71-47,0 2,1 0,0 1,1 0,0 0,1 1,-9 13,16-22,1 1,0-1,0 1,0 0,1-1,-1 1,1 0,0 0,0 0,0 0,0 0,1 0,0 0,0 1,0-1,0 0,0 0,1 0,0 0,0 0,0 0,0 0,1 0,0 0,0-1,0 1,0-1,0 1,0-1,1 0,2 3,8 4,0-1,0 0,0-1,1-1,1 0,-1-1,1 0,0-2,0 1,1-2,-1 0,10 0,-24-3,8 3,0-1,1-1,-1 1,0-2,1 1,-1-1,1-1,-1 1,1-2,-1 1,0-1,0-1,0 0,0 0,5-3,6-6</inkml:trace>
  <inkml:trace contextRef="#ctx0" brushRef="#br0" timeOffset="2099.906">2709 637,'-14'30,"1"0,1 1,1 0,2 1,2 0,-2 12,8-39,0-1,0 1,0 0,1-1,0 1,-1 0,2 0,-1-1,0 1,1 0,0 0,0-1,1 1,-1-1,1 1,0-1,0 0,0 0,1 0,-1 0,1 0,0 0,0-1,1 1,-1-1,1 0,0 0,-1 0,1 0,0-1,1 0,-1 0,0 0,1 0,-1 0,1-1,-1 0,1 0,0 0,0-1,-1 0,1 0,0 0,0 0,-1-1,5 0,13-9,1-1,-1-1,-1 0,0-2,-1 0,0-2,-2 0,1-1,-2-1,-1-1,0 0,-1-1,-1 0,-1-2,-1 1,0-4,76-101,-88 127,0-1,0 1,0-1,-1 1,1-1,0 0,0 1,0-1,0 1,0-1,0 1,0-1,0 1,1-1,-1 0,0 1,0-1,0 1,0-1,0 1,1-1,-1 0,0 1,0-1,1 0,-1 1,0-1,1 0,-1 1,0-1,1 0,-1 0,1 1,-1-1,0 0,1 0,-1 0,1 1,-1-1,1 0,-1 0,0 0,1 0,-1 0,1 0,-1 0,1 0,-1 0,1 0,-1 0,0 0,1-1,-1 1,1 0,-1 0,1 0,-1-1,0 1,1 0,-1 0,0-1,1 1,-1 0,0-1,1 1,-1 0,0-1,0 1,1-1,9 49,-9-41,74 250,-62-219,-3 2,-1-1,-2 1,-2 0,-1 1,-1-25,-1-1,-1 1,-1 0,0 0,-1-1,0 1,-2 0,0-1,0 1,-1-1,-1 0,-1 0,0-1,-1 0,0 0,-2 0,1-1,-1 0,-1-1,0 0,-1 0,-10 7,11-12,1-1,-1 0,-1-1,1 0,-1-1,0 0,0 0,0-1,-1-1,1 0,-1 0,1-1,-1-1,1 0,-1 0,0-2,1 1,-1-1,1-1,-8-2,14 1,0 1,1-1,-1 0,1 0,0 0,0 0,0-1,0 0,1 0,0 0,0 0,0 0,1-1,0 1,0-1,0 0,1 0,0 1,0-1,0 0,0 0,1 0,0 0,1 0,-1 0,1 0,0 0,1 1,-1-1,1 0,0 1,1-1,-1 1,1 0,0 0,4-5,17-27,2 1,2 1,1 2,1 0,2 2,2 2,23-16,-30 25,1 1,1 1,1 1,0 2,1 1,1 2,0 0,1 3,0 1,0 1,0 1,9 2,-13 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2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1,'-7'27,"1"0,2 1,1-1,0 1,3 16,-2-5,-12 337,0-197,10 140,0-315,-2-9</inkml:trace>
  <inkml:trace contextRef="#ctx0" brushRef="#br0" timeOffset="565.448">1 622,'54'-7,"-1"-2,0-2,-1-3,0-2,-1-2,-1-2,-1-3,-1-1,44-31,115-118,-97 56,-109 117,-1-1,1 1,-1-1,1 1,-1-1,1 1,-1-1,1 1,-1 0,1-1,-1 1,1 0,0 0,-1-1,1 1,0 0,-1 0,1 0,0 0,-1-1,1 1,0 0,-1 0,1 1,0-1,0 0,-1 0,1 0,0 0,-1 1,1-1,-1 0,1 0,0 1,-1-1,1 1,-1-1,1 0,-1 1,1-1,-1 1,1-1,-1 1,1 0,-1-1,0 1,1-1,-1 1,0 0,0-1,1 1,-1 0,0-1,0 1,0 0,0 0,5 43,-5-42,-23 185,15 180,20-279,-11-86,0 1,0-1,0 0,0 0,1 0,-1 0,1 0,-1 0,1 0,0 0,-1-1,1 1,0-1,0 1,0-1,0 0,1 1,-1-1,0 0,0-1,1 1,-1 0,1-1,-1 1,0-1,1 0,-1 0,1 0,-1 0,1 0,-1 0,1-1,-1 1,1-1,14-5,1 0,-1-2,-1 0,1 0,-1-2,-1 0,0-1,4-4,0 1,-2 0,37-19,-53 33,1 0,-1 0,1 0,-1 0,1 0,-1 0,1 0,-1 0,1 1,-1-1,0 1,1-1,-1 1,1-1,-1 1,0 0,1 0,-1-1,0 1,0 0,0 0,0 0,0 1,0-1,0 0,0 0,0 0,0 1,-1-1,1 0,-1 1,1-1,-1 1,1-1,-1 1,0-1,1 1,-1-1,0 1,8 81,-9-74,1 1,0-1,1 1,0-1,0 0,1 1,0-1,1 0,0 0,0-1,2 4,-3-10,-1 0,1 0,-1 0,1 0,-1 0,1 0,0 0,0 0,0-1,0 1,1-1,-1 0,0 1,0-1,1 0,-1 0,1-1,-1 1,1 0,-1-1,1 0,-1 1,1-1,0 0,13-3</inkml:trace>
  <inkml:trace contextRef="#ctx0" brushRef="#br0" timeOffset="899.584">1637 903,'25'-14,"0"-1,-2-2,0 0,-1-1,0-1,-2-2,0 0,11-16,-29 35,0-1,1 1,-1-1,0 0,0 1,-1-1,1 0,-1 0,1 0,-1 0,0 0,0 0,0-1,-1 1,1 0,-1 0,0-1,1 1,-2 0,1-1,0 1,-1 0,1-1,-1 1,0 0,0 0,0 0,0 0,-1 0,0 0,1 0,-1 0,0 1,0-1,0 0,-1 1,1 0,0 0,-1-1,0 1,1 1,-1-1,0 0,0 1,0-1,0 1,-1 0,-6 1,1 0,-1 0,0 1,1 1,-1-1,0 1,1 1,0 0,0 0,0 1,0 0,0 1,1 0,0 0,0 1,0 0,-2 2,1 0,0 1,0-1,1 1,0 1,1 0,-1 0,2 0,0 1,0 0,1 0,0 1,1-1,0 1,1 0,0 0,1 0,1 0,0 1,0-1,1 0,1 1,0-1,0 0,2 0,-1 0,2 0,-1 0,2 0,-1-1,2 0,4 9,-2-12,1 0,0 0,1-1,-1 0,1 0,1-1,-1 0,1-1,0-1,0 1,0-2,1 1,0-2,-1 0,1 0,0-1,0 0,0-1,2 0,11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6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1043,'65'271,"-53"-180,-4 2,-4-1,-6 61,1-123,2-24,-1 1,0-1,0 1,-1-1,1 1,-1-1,-1 1,1-1,-1 0,0 0,-1 0,0 0,0 0,0 0,0-1,-1 1,0-1,0 0,2-5,0 0,0 0,0-1,0 1,0-1,0 1,0-1,0 0,0 0,0 0,0 0,1 0,-1 0,0 0,1 0,-1-1,1 1,0-1,-1 1,1-1,0 0,0 1,0-1,0 0,0 0,0 0,0 0,1 0,-1 0,1 0,0 0,-1 0,1 0,0 0,0 0,0 0,1-2,-2-26,2 0,1-1,1 1,1 0,2 1,2-1,0 1,2 0,1 1,1 0,1 1,4-2,-13 19,26-54,2 2,3 1,2 2,3 2,3 1,2 3,2 1,23-17,-60 59,0 1,0-1,2 2,-1-1,1 2,0 0,0 0,1 1,0 0,0 1,0 1,1 0,-1 1,1 0,0 1,0 1,3 0,-14 1,0 1,0 0,0-1,-1 1,1 0,0 1,-1-1,1 0,-1 1,1-1,-1 1,0 0,1 0,-1 0,0 0,0 0,0 1,-1-1,1 0,-1 1,1-1,-1 1,0 0,0 0,0-1,0 1,0 0,-1 0,1 0,-1 0,0 0,0 0,-7 99,-1-75,-1 0,-1 0,-2-1,0-1,-2 0,-1-1,-1 0,0-1,-2-1,-1-1,-1 0,0-2,-14 10,16-14,-1-1,0 0,-2-2,1 0,-1-1,-1-1,0-1,0-1,-22 5,42-12,1 0,-1 0,0 0,1-1,-1 1,0-1,0 1,0-1,0 1,0-1,1 0,-1 0,0 0,0 0,0 0,0 0,0-1,0 1,0-1,1 1,-1-1,0 0,0 1,1-1,-1 0,0 0,1 0,-1-1,1 1,-1 0,1-1,0 1,0 0,-1-1,1 1,0-1,0 0,0 1,1-1,-2-2,8-8</inkml:trace>
  <inkml:trace contextRef="#ctx0" brushRef="#br0" timeOffset="1086.361">1525 902,'-48'5,"-1"2,2 2,-1 2,1 2,1 3,1 1,0 2,1 2,1 2,0 3,-53 68,93-90,0 0,0 1,0-1,1 1,0-1,0 1,0 0,1 0,0 0,0 0,0 0,0 0,1 1,-1-1,2 0,-1 0,0 0,1 0,0 0,0 1,1-2,-1 1,1 0,1 2,2-2,0 1,0-1,1 0,0 0,0-1,0 0,1 0,-1 0,1-1,0 0,0 0,0-1,0 0,0 0,1-1,-1 0,0 0,1 0,-1-1,1 0,-1-1,2 0,18-4,-1-1,0-1,-1-1,1-1,-2-2,1 0,-1-2,-1 0,0-2,-1 0,-1-2,-1 0,0-1,-1-1,-1-1,-1-1,0 0,10-21,-23 37,38-30,-41 36,0 0,0 0,0 0,-1 1,1-1,0 0,0 1,-1-1,1 0,-1 1,1-1,-1 1,0-1,0 1,1-1,-1 1,0-1,0 1,-1-1,1 1,0-1,0 1,-1-1,1 1,-1-1,1 0,-1 1,0 0,0 3,-19 171,21-171,0 0,0 0,0 0,1 0,0-1,0 1,0 0,0-1,1 0,0 1,-1-1,2 0,-1 0,0-1,1 1,0-1,0 0,0 0,0 0,0 0,0 0,1-1,0 0,-1 0,1-1,3 2,2 0,0 0,0-1,0 0,0 0,1-1,-1-1,0 0,1 0,-1-1,0 0,0-1,7-1,11-10,0-1,-1-2,-1 0,-1-2,0 0,-2-2,0 0,-1-2,-1-1,-1 0,-1-2,-1 0,-1-1,4-10,-11 21,0 0,0-1,-2 0,0 0,-1-1,0 0,-1 0,-1-1,-1 1,-1-1,0 0,-2-1,1-5,-2 22,0 0,0 0,0 0,-1 0,1 0,0-1,-1 1,1 0,-1 0,0 0,0 1,0-1,0 0,0 0,0 0,0 1,-1-1,1 0,0 1,-1-1,0 1,1 0,-1-1,0 1,1 0,-1 0,0 0,0 0,0 1,0-1,0 0,0 1,0-1,0 1,0 0,-1 0,1 0,-1 0,-3 0,0 1,1 0,-1 0,0 1,1-1,-1 1,1 1,-1-1,1 1,0 0,0 0,0 0,-3 3,3-3,1 1,-1 0,1-1,-1 1,1 1,0-1,1 1,-1-1,1 1,0 0,0 0,0 0,1 1,0-1,0 1,0-1,1 1,0 0,0 0,0-1,1 1,-1 0,1 0,1 0,-1 0,1-1,0 1,1 0,-1 0,1-1,0 1,1-1,-1 0,1 0,0 0,3 4,7 4,1 0,1-2,0 0,1 0,0-1,0-1,1-1,4 1,73 43,-90-48,0 0,0 0,0 0,-1 0,0 1,1 0,-2-1,1 1,0 0,-1 0,0 1,0-1,-1 0,1 1,-1-1,-1 1,1-1,-1 1,1 0,-2-1,1 1,-1-1,1 1,-2 3,7 73,-4-80,0 1,0-1,0 0,0-1,0 1,1 0,-1 0,1 0,-1-1,1 1,0-1,-1 1,1-1,0 0,0 1,0-1,0 0,0 0,0-1,0 1,0 0,0-1,1 1,-1-1,0 0,0 0,1 1,-1-1,0-1,0 1,1 0,-1-1,0 1,0-1,0 1,0-1,1 0,-1 0,1-1,80-46,-52 19,-2-2,0 0,-3-2,-1-1,-1-1,-2-1,-1-1,-2-1,-2 0,-1-2,8-33,47-107,-51 144,-2-2,-2 0,-1-1,-3-1,-1 0,-1 0,-3-1,-1 0,-2-1,-2 1,-2-1,-1 1,-3-10,3 47,1-1,-1 1,1 0,-1 0,0 0,-1 0,1 0,-1 1,1-1,-1 0,0 1,-1-1,1 1,0-1,-1 1,0 0,0 0,0 1,0-1,0 0,-1 1,1 0,-1 0,0 0,1 0,-1 1,0-1,0 1,0 0,0 0,0 0,0 1,0-1,0 1,-1 0,1 0,0 1,0-1,0 1,0 0,0 0,0 0,0 1,0-1,1 1,-1 0,0 0,1 0,0 1,-1-1,1 1,-1 1,-8 15,1 2,1-1,1 1,1 0,1 1,1 0,0 0,2 0,1 1,0 0,2-1,1 5,1 367,3-322,3-2,4 1,3-1,2-1,4-1,2 0,4-2,12 21,-11-35,-27-52,0 0,0 0,1 0,-1-1,0 1,0 0,0 0,0 0,1 0,-1-1,0 1,0 0,1 0,-1 0,0 0,0 0,0 0,1 0,-1 0,0-1,0 1,1 0,-1 0,0 0,0 0,1 0,-1 1,0-1,0 0,1 0,-1 0,0 0,0 0,1 0,-1 0,0 0,0 0,0 1,1-1,-1 0,0 0,0 0,0 0,-5-25,-12-21,7 23</inkml:trace>
  <inkml:trace contextRef="#ctx0" brushRef="#br0" timeOffset="1284.831">2513 704,'38'5,"33"6,13 1,-3-1,-10-2,-13-4,-6 4,-8-1,-5-2,-6-1,-8 3,-4 0,-4-1</inkml:trace>
  <inkml:trace contextRef="#ctx0" brushRef="#br0" timeOffset="1485.533">3473 1043,'0'34,"4"15,8 0,0-8</inkml:trace>
  <inkml:trace contextRef="#ctx0" brushRef="#br0" timeOffset="1722.351">3500 704,'0'0</inkml:trace>
  <inkml:trace contextRef="#ctx0" brushRef="#br0" timeOffset="2220.761">4094 676,'-52'31,"3"3,0 1,3 3,-35 36,-20 50,98-120,1 0,0 0,0 0,0 1,0-1,1 1,0-1,-1 1,2-1,-1 1,1 0,-1-1,1 1,1 0,-1 0,1-1,-1 1,1 0,1-1,-1 1,1-1,0 1,0-1,0 0,0 0,1 0,-1 0,1 0,0-1,0 1,4 2,14 8,0-2,1 0,0-1,1-1,0-2,0 0,1-1,0-2,1 0,-1-2,1 0,2-2,-10 1,10 3,1-2,-1-1,0-1,1-2,-1 0,1-2,-1-1,0-1,-1-2,1 0,-1-2,-1 0,1-2,-2-1,3-3,-8 3</inkml:trace>
  <inkml:trace contextRef="#ctx0" brushRef="#br0" timeOffset="2475.048">4771 26,'-68'429,"58"-362,4-1,2 1,3 0,3 0,3 0,2-1,4 1,13 42,16-18,-30-77</inkml:trace>
  <inkml:trace contextRef="#ctx0" brushRef="#br0" timeOffset="2787.656">5081 1071,'42'5,"1"-2,-1-2,1-2,-1-1,0-2,0-3,4-2,-28 5,0-1,-1-1,0-1,-1 0,0-1,0-1,0-1,-1 0,2-3,-11 9,-1 0,-1-1,1 1,-1-1,1 0,-1 0,-1 0,1-1,-1 1,0-1,0 0,-1 0,1 0,-1 0,-1 0,1 0,-1-1,0 1,0-1,-1 1,0 0,0-1,-1 1,0-1,0 1,0 0,-1-1,-2-2,0 1,0-1,-1 1,0 0,-1 1,1-1,-1 1,-1 0,0 0,0 1,0 0,0 1,-1-1,0 1,0 1,-1-1,1 1,-1 1,0 0,0 0,0 1,0 0,-1 0,1 1,0 0,-1 1,1 0,-1 1,1 0,0 0,-1 1,1 0,0 0,0 1,0 1,1-1,-1 1,-2 2,-2 0,0 1,1 0,0 1,0 0,1 1,0 0,0 1,1 0,1 1,-1 0,2 0,-1 1,2 0,0 0,0 1,1 0,0 0,2 1,-1-1,2 1,0 0,0 0,1 1,1-1,0 0,1 0,1 1,0-1,1 0,1 0,0 0,1 0,0 0,1-1,5 10,1-7,2 0,0 0,1-2,0 1,1-2,1 0,0-1,0 0,1-2,1 0,0 0,0-2,1 0,0-2,0 0,7 1,47 4,-44-9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4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1 932,'193'-232,"-129"179,-62 53,0 1,-1-1,1 1,0-1,-1 1,1 0,-1-1,1 1,-1 0,1 0,-1 0,1 0,-1 0,0 1,0-1,0 0,0 1,0-1,0 1,0-1,0 1,0-1,-1 1,1-1,0 1,-1 0,0-1,1 1,-1 0,0 0,0-1,0 1,0 0,0 0,0-1,0 1,-1 0,1-1,-1 1,1 0,-7 344,5-73,-22-120,24-151,0 0,0 1,0-1,0 1,0-1,-1 0,1 1,-1-1,1 0,-1 0,0 1,0-1,0 0,0 0,0 0,0 0,-1 0,1 0,-1 0,1 0,-1-1,0 1,0-1,1 1,-1-1,0 0,0 1,-1-1,1 0,0 0,0-1,0 1,-1 0,1-1,0 1,-1-1,1 0,-1 0,0 0,-1-4,0-1,1 0,0 0,0 0,1 0,-1 0,1-1,0 1,0 0,1-1,0 0,0 1,0-1,1 0,-1 0,1 1,1-7,-1 4,3-33,1 0,3 0,1 1,2 0,1 1,3 0,1 1,1 0,3 1,6-8,-17 30,8-22,1 1,3 1,0 0,2 2,2 0,1 2,2 1,10-10,-32 35,0 0,0 0,0 0,1 1,0 0,-1 0,1 0,1 1,-1-1,0 2,1-1,0 1,0 0,-1 0,1 1,0-1,0 2,1-1,-1 1,0 0,0 1,0-1,0 1,0 1,0-1,-1 1,1 1,0-1,-1 1,1 0,-1 0,0 1,0 0,5 4,-6-1,0 0,0 0,0 0,-1 1,0-1,-1 1,1 0,-2 0,1 1,-1-1,0 0,-1 1,0 0,0-1,-1 1,0-1,0 1,-1 0,-1-1,1 1,-1-1,0 0,-1 1,0-1,-1 0,1-1,-1 1,-1-1,1 1,-1-1,-1-1,1 1,-7 5,-10 4,-1 0,-1-2,0-1,-1 0,0-2,-1-1,0-1,-1-1,-2-1,-33-4,61-12,6-1</inkml:trace>
  <inkml:trace contextRef="#ctx0" brushRef="#br0" timeOffset="329.371">1383 594,'-38'8,"0"1,1 3,1 0,0 3,0 1,1 1,2 2,-1 2,2 1,1 1,-19 19,43-35,1 1,1-1,0 1,0 0,0 1,1-1,0 1,0 0,1 0,0 0,1 0,0 3,1-8,0 0,1 0,-1 0,1 0,0 0,1 0,-1 0,0 0,1 0,0 0,0 0,0-1,1 1,-1 0,1 0,0-1,0 1,0-1,1 0,-1 1,1-1,-1 0,1-1,0 1,0 0,1-1,-1 0,0 1,2-1,7 2,0 0,0-1,0 0,1-1,-1 0,1-1,0-1,-1 0,1-1,-1 0,1-1,-1 0,1-1,-1 0,0-1,0 0,0-1,-1 0,0-1,0-1,0 0,-1 0,0-1,0 0,-1 0,0-1,-1-1,0 0,0 0,-1 0,0-1,-1 0,0 0,-1-1,0 1,-1-1,0 0,-1 0,0-1,0-5,-1 12,-1 0,1-1,-1 1,-1 0,1 0,-1-1,0 1,0 0,-1 0,0 0,0-1,-1 1,1 0,-1 0,0 0,-1 1,0-1,0 0,0 1,0 0,-1 0,0 0,0 0,0 0,-1 1,1 0,-1 0,-5-3,-12 0</inkml:trace>
  <inkml:trace contextRef="#ctx0" brushRef="#br0" timeOffset="586.196">1694 678,'-15'39,"-9"26,0 8,3-4,5-14</inkml:trace>
  <inkml:trace contextRef="#ctx0" brushRef="#br0" timeOffset="816.919">1580 311,'0'0</inkml:trace>
  <inkml:trace contextRef="#ctx0" brushRef="#br0" timeOffset="1102.085">1891 1017,'111'-295,"-74"238,-36 58,0-1,1 0,-1 0,1 0,-1 1,0-1,0 1,1-1,-1 1,0 0,0-1,0 1,1 0,-1 0,0 0,0 0,0 0,0 0,-1 0,1 0,0 0,0 0,-1 0,1 1,0-1,-1 0,0 1,1-1,-1 0,0 1,1-1,-1 0,0 1,0-1,0 0,0 1,0-1,-1 1,1-1,-1 2,4 6,7 48,-10-50,0 1,1-1,0 1,0-1,0 1,1-1,0 0,0 0,1 0,0 0,0 0,1 0,0-1,0 0,1 1,-1-2,1 1,0 0,1-1,0 0,-1 0,4 1,-4-5,1 1,-1-1,1 0,0-1,-1 1,1-1,0 0,-1 0,1-1,-1 0,1 0,0 0,-1-1,0 1,1-1,-1-1,0 1,0-1,0 0,0 0,-1 0,5-4,89-92,-57 40,-27 43</inkml:trace>
  <inkml:trace contextRef="#ctx0" brushRef="#br0" timeOffset="1397.338">2907 1,'15'70,"-4"0,-2 1,-4 0,-3 1,-3-1,-6 33,2 47,31 48,-13-155,-6-27</inkml:trace>
  <inkml:trace contextRef="#ctx0" brushRef="#br0" timeOffset="1585.388">2654 565,'38'0,"46"0,15 0,-2 0,-11 0,-11 0,-14 0,-7 0,-8 0,-12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0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0,'-29'0,"-4"0,2 5,13 2,8-1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28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391 224,'-8'4,"0"1,0 0,1 1,-1 0,1 0,1 0,-1 1,1 0,0 0,1 1,0-1,0 1,-1 3,-1 0,-17 30,3 1,1 1,3 0,-11 39,16-43,-1-1,-2 0,-2-1,-2 0,-1-2,-20 27,40-61,0 0,0 0,0 0,-1 0,1 0,0 0,-1 0,1 0,-1 0,1 0,-1 0,0 0,1-1,-1 1,0 0,0 0,1-1,-1 1,0 0,0-1,0 1,0-1,0 1,0-1,0 0,0 1,0-1,0 0,0 0,0 0,0 1,0-1,0 0,0 0,0-1,0 1,0 0,0 0,0 0,0-1,0 1,0 0,0-1,0 1,0-1,0 1,0-1,1 0,-1 1,0-1,0 0,1 0,-1 1,0-1,1 0,-1 0,1 0,-1 0,1 0,-1 0,1-12,1 0,0 0,1 0,0 1,1-1,1 0,0 1,0 0,1 0,5-9,176-338,-151 288,4 2,3 2,47-58,-89 124,0 1,1-1,-1 0,1 0,-1 1,1-1,-1 0,1 0,0 1,-1-1,1 1,0-1,0 1,-1-1,1 1,0-1,0 1,0 0,-1-1,1 1,0 0,0 0,0-1,0 1,0 0,0 0,0 0,0 0,-1 0,1 1,0-1,0 0,0 0,0 0,0 1,0-1,-1 0,1 1,0-1,0 1,0-1,-1 1,1 0,0-1,-1 1,1 0,-1-1,1 1,-1 0,1 0,-1-1,1 1,-1 0,1 0,-1 0,0 0,0-1,0 1,1 0,-1 0,0 0,0 0,0 0,0 0,0 0,10 63,1 131,-4-143,1 0,3-1,2 0,2-1,3 0,10 19,-28-69,1 0,-1 1,1-1,-1 0,0 1,1-1,-1 1,0-1,1 0,-1 1,0-1,1 1,-1-1,0 1,0-1,0 1,1-1,-1 1,0-1,0 1,0 0,0-1,0 1,0-1,0 1,0-1,0 1,0-1,-1 1,1-1,0 1,0-1,0 1,-1-1,1 1,0-1,0 1,-1-1,1 1,0-1,-1 0,1 1,-1-1,1 0,-1 1,1-1,0 0,-1 1,1-1,-1 0,1 0,-1 0,1 1,-1-1,0 0,1 0,-1 0,1 0,-1 0,1 0,-1 0,1 0,-1 0,1 0,-1-1,1 1,-1 0,0 0,-38-14,38 14,-173-84,2 6,140 75,27 6</inkml:trace>
  <inkml:trace contextRef="#ctx0" brushRef="#br0" timeOffset="1517.636">674 733,'51'-22,"-1"-2,-1-3,-1-1,-2-3,0-1,22-23,-52 36,0 0,-2-1,0-1,-1 0,-1 0,-1-2,-1 1,-1-1,-1-1,-1 1,-1-2,-1 1,-2 0,0-1,-1-12,-14-58,11 93,1-1,-1 1,0-1,0 1,-1-1,1 1,0 0,-1 0,1-1,-1 1,0 0,0 0,0 1,0-1,0 0,0 1,0-1,-1 1,1 0,0-1,-1 1,1 0,-1 1,1-1,-1 0,0 1,1-1,-1 1,0 0,1 0,-1 0,0 0,-1 1,-5 3,1 0,-1 0,1 1,0 1,0-1,1 1,0 0,0 1,0 0,1 0,0 1,0-1,1 1,0 0,-1 3,-3 5,1 1,1 0,1 1,0-1,1 1,1 0,0 0,1 13,3-18,1 0,0 0,1 0,0-1,1 1,1-1,0 0,1 0,0 0,0-1,1 1,1-1,0-1,1 1,0-1,0-1,1 1,0-1,1-1,0 0,0 0,1-1,0 0,-4-3,-1 0,1 0,-1 0,1-1,0 0,0-1,1 1,-1-1,0-1,1 0,-1 0,1 0,0-1,-1 0,1 0,-1-1,1 0,-1 0,1-1,-1 0,0 0,1-1,-1 0,-1 0,1 0,0-1,-1 0,0-1,0 1,5-6,8-9,-1 0,-1-1,-1-1,-1 0,-1-1,7-15,-8 28,-12 41,-1-25,-1-1,1 0,-1-1,1 1,1 0,-1 0,1-1,0 1,0 0,0-1,1 1,0-1,0 1,1-1,-1 0,1 0,0 0,1 0,-1-1,1 1,0-1,0 0,0 0,1 0,-1-1,1 1,0-1,0 0,0-1,0 1,4 0,2-2,1-1,0-1,-1 0,1-1,-1 0,1 0,-1-2,0 1,0-1,0-1,-1 0,0 0,0-1,0 0,0-1,-1 0,0-1,-1 0,0 0,0-1,0 0,4-8,30-25,-32 33,-5 3,0 0,0 0,1 0,-1 1,1-1,0 2,1-1,-1 1,1 0,0 0,0 0,0 1,0 0,1 1,-1 0,1 0,0 0,0 1,-1 0,1 1,0 0,0 0,1 1,-127 29,113-28,1-1,-1 1,1 0,-1 1,1-1,0 1,0 0,0 0,0 0,1 1,-1-1,1 1,0 0,0 0,0 0,1 0,-1 0,1 1,0-1,0 1,0 0,1-1,0 1,0 0,0 0,0 0,1 0,0 0,0 0,0 0,1 0,0 0,-1-1,2 1,-1 0,1 0,-1-1,1 1,0-1,1 1,-1-1,1 0,0 0,0 0,0 0,1-1,-1 1,1-1,2 2,6 2,0 0,0-1,1-1,0 0,0-1,0 0,0-1,0 0,1-1,0-1,-1 0,1 0,0-2,-1 0,1 0,-1-1,1-1,-1 0,0-1,0-1,1 0,22-9,-1-2,-1-1,0-2,-1-1,-1-2,-1-1,-1-1,-1-2,-1-1,-1-1,0-4,4-31,-31 61,1 1,-1-1,0 1,0-1,0 1,0-1,0 0,0 1,-1-1,1 1,-1-1,1 1,-1-1,1 1,-1 0,0-1,1 1,-1-1,0 1,0 0,0 0,0 0,0 0,-1 0,1 0,0 0,0 0,-1 0,1 0,0 0,-1 1,1-1,-1 1,1-1,-1 1,1 0,-1-1,1 1,-1 0,0 0,1 0,-1 0,-3 0,0 0,0 0,0 0,0 1,0 0,0 0,0 0,0 0,1 1,-1 0,0 0,1 0,0 0,-1 1,1 0,0 0,0 0,1 0,-1 1,1-1,-1 1,1 0,0 0,1 0,-1 0,-1 4,-2 3,1 1,0 0,0 0,1 0,1 0,0 1,1-1,0 1,0 11,2-17,0 0,1 0,0 0,0 0,0 0,1 0,0-1,1 1,-1 0,1-1,0 0,1 1,0-1,0 0,0-1,0 1,1-1,0 0,0 0,1-1,-1 1,1-1,0 0,0-1,0 1,1-1,-1 0,1-1,0 0,-1 0,1 0,0-1,0 0,-2 1,1-1,-1 0,0 0,0-1,0 1,0-1,1 0,-1 0,0-1,0 0,0 0,0 0,0 0,0-1,0 0,0 0,0 0,1-1,6-10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3 622,'-2'13,"1"0,1 0,0 1,1-1,1 0,0 0,0 0,1 0,3 6,-4-13,-1-1,1 0,0 0,1 0,0 0,-1-1,1 1,1-1,-1 1,1-1,-1 0,1 0,0-1,1 1,-1-1,1 0,-1 0,1-1,0 1,0-1,0 0,0 0,1-1,0 1,-2-2,1 0,-1 0,1 0,-1 0,1-1,-1 1,0-1,1-1,-1 1,0 0,0-1,0 0,0 0,0 0,0-1,-1 1,1-1,-1 0,1 0,-1 0,0 0,0-1,-1 1,1-1,-1 0,1 1,-1-1,0 0,-1 0,1-1,-1 1,0 0,0-1,0 1,0 0,-1-1,0 1,0-1,0 1,0-1,-1 1,0 0,0-1,0 1,0 0,-1-2,0 1,0 0,-1 0,0 0,0 0,0 0,0 1,-1-1,0 1,0 0,0 0,0 0,-1 1,1 0,-1 0,0 0,0 0,0 0,0 1,-1 0,1 0,0 1,-1 0,0-1,1 2,-1-1,1 1,-1 0,0 0,0 0,-2 1,-12 4</inkml:trace>
  <inkml:trace contextRef="#ctx0" brushRef="#br0" timeOffset="716.226">539 1,'31'204,"-3"104,-28-302,-1-5,0 1,0-1,1 1,-1-1,1 0,-1 1,1 0,-1-1,1 1,0-1,0 1,0-1,0 1,0-1,0 1,0 0,1-1,-1 1,0-1,1 1,-1-1,1 1,0-1,-1 0,1 1,0-1,0 0,0 1,0-1,0 0,0 0,0 0,1 0,-1 0,0 0,1 0,-1 0,0-1,1 1,-1-1,1 1,-1-1,1 1,-1-1,1 0,-1 1,1-1,0 0,-1 0,1 0,-1-1,1 1,0 0,69-36,-27 12,0 3,1 2,1 1,21-3,-62 18,1 1,-1 1,0-1,0 1,1 0,-1 0,1 0,-1 1,1 0,-1 0,1 1,-1-1,0 1,1 0,-1 0,0 1,1 0,-1 0,0 0,0 0,-1 1,1 0,0 0,-1 0,0 1,0-1,0 1,0 0,0 0,-1 1,0-1,0 1,0-1,0 1,-1 0,0 0,0 0,0 0,0 1,-1-1,0 0,0 1,-1-1,1 1,-1-1,0 1,-1 1,-5 6,-2-1,1 1,-1-1,-1 0,0-1,-1 0,0-1,0 0,-1 0,-1-1,0-1,0 0,0 0,-1-1,0-1,0 0,-1-1,0 0,-8 1,16-3,-1 0,1 0,-1 0,1-1,-1 0,0 0,0-1,0 0,0 0,0-1,0 1,0-1,0-1,0 0,0 0,1 0,-1-1,0 0,0 0,1 0,-1-1,1 0,0 0,0-1,0 0,0 0,1 0,-1-1,1 0,0 0,1 0,-9-17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170 226,'23'172,"29"167,-42-257,-9-58</inkml:trace>
  <inkml:trace contextRef="#ctx0" brushRef="#br0" timeOffset="447.932">1 254,'52'-44,"3"3,1 2,2 2,46-20,-9 24,-93 33,0-1,0 1,0-1,0 1,0 0,0 0,1 0,-1 0,0 0,0 0,0 0,0 1,0-1,0 1,0 0,0 0,0-1,0 1,0 0,0 1,0-1,-1 0,1 0,0 1,-1-1,1 1,-1-1,0 1,1 0,-1 0,0 0,0-1,0 1,0 0,-1 0,1 0,0 0,-1 0,0 1,1-1,-1 0,0 0,0 1,-1 9,-2 0,1 0,-1-1,-1 1,0-1,-1 0,0 0,0-1,-1 0,-1 0,-6 8,-8 17,3-7,15-24,-1-1,1 0,0 1,0 0,1 0,-1 0,1 0,0 0,0 0,0 0,0 1,1-1,0 1,0-1,0 1,0 0,1-1,0 1,0 0,0-1,0 1,1 0,0-1,0 1,0 0,1-1,-1 0,1 1,0-1,0 0,1 0,0 1,8 5,1-1,0-1,1 0,0-1,0 0,0-1,1 0,0-2,0 1,0-1,1-1,7 0,7 4,14 2,-32-8,0 1,1 0,-1 1,0 0,-1 1,1 0,-1 1,1 0,8 6,-17-10,0 1,0-1,-1 1,1 0,0-1,-1 1,1 0,-1 0,0 0,0 0,0 0,0 0,0 1,0-1,0 0,-1 0,1 1,-1-1,0 0,1 1,-1-1,0 0,-1 1,1-1,0 0,-1 1,1-1,-1 0,1 1,-1-1,0 0,0 0,0 0,-1 0,0 2,-60 63,55-61,-29 22,-1-1,-1-2,-1-2,-16 6,30-16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0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3500 339,'1'-4,"0"0,0 0,0 1,-1-1,0 0,0 0,0 0,0 0,0 1,-1-1,1 0,-1 0,0 0,-1 1,1-1,-1 1,1-1,-1 1,0-1,0 1,0 0,-1 0,1 0,-1 0,0 1,0-1,0 1,0-1,0 1,0 0,-1 0,1 1,-1-1,1 1,-1-1,0 1,1 0,-1 1,0-1,0 0,0 1,1 0,-1 0,0 0,0 1,0-1,0 1,-2 1,-12 4,0 1,1 1,0 0,0 2,1 0,0 0,1 2,0 0,1 0,0 2,1-1,1 2,0 0,1 0,0 1,1 0,-1 6,-4-2,2 0,0 1,1 0,1 1,1 1,1 0,1 0,1 1,1-1,2 2,0-1,1 0,1 1,2-1,0 1,3 14,-2-32,1-1,0 1,0 0,0-1,0 0,1 1,0-1,1 0,-1 0,1-1,0 1,1-1,-1 0,1 0,0 0,1-1,-1 1,1-1,-1-1,1 1,0-1,1 0,-1 0,0-1,1 0,-1 0,1 0,0-1,5 0,28 1,0-2,0-2,0-2,-1-1,0-2,0-2,0-1,-1-2,-1-2,0-1,-1-2,-1-2,0-1,-2-2,0-1,27-25,-33 27,-1 0,-1-2,-1-1,-1-1,-2 0,0-2,6-12,-21 29,0 0,0 1,-1-2,0 1,-1-1,0 1,-1-1,0 0,-1 0,0 0,-1-1,0 1,-1 0,0-1,-1 1,0 0,0-1,-2 1,1 0,-1 0,-1 0,0 1,-3-6,1 6,0 0,-1 0,0 1,0 0,-1 0,0 1,-1 0,0 0,0 1,0 0,-1 1,0 0,-1 1,1 0,-1 0,0 1,0 0,0 1,-1 1,-8-2,0 2,-1 0,0 1,0 2,0 0,0 1,0 1,1 0,-1 2,1 1,0 0,-3 3,-7 4,0 1,2 2,-1 0,2 2,-4 5,-11 11</inkml:trace>
  <inkml:trace contextRef="#ctx0" brushRef="#br0" timeOffset="3656.513">3358 1045,'11'-3,"-3"2,1-1,0 0,-1-1,0 1,1-2,-1 1,-1-1,1 0,0-1,-1 0,0 0,0-1,4-4,10 0,-19 42,-2-29,-7 251,-18-105,26-146,-1 0,0 0,0 0,0 0,0 0,0 0,-1 0,1 0,-1 0,0 0,0 0,0 0,0 0,0 0,-1-1,1 1,-1-1,0 1,0-1,0 1,0-1,0 0,0 0,0 0,-1 0,1-1,-1 1,0-1,1 1,-1-1,0 0,0 0,0 0,0 0,0-1,0 1,0-1,0 1,0-1,0 0,0-1,-3 1,-244-75,161 53,-1 5,0 3,-2 5,-2 3,20-4,105-4,53 10,-57 4</inkml:trace>
  <inkml:trace contextRef="#ctx0" brushRef="#br0" timeOffset="4150.883">3528 1411,'-44'17,"74"-11,143-43,-2-7,-2-7,-3-8,98-51,-169 59,-90 44</inkml:trace>
  <inkml:trace contextRef="#ctx0" brushRef="#br0" timeOffset="5269.452">3500 1524,'-1'272,"-27"-63,2-41,21-153,0 0,-1-1,0 1,-2-1,1-1,-2 1,0-2,0 1,-1-1,-1 0,-9 7,-16 23,-201 225,-30 32,176-211,149-141,69-56,-104 85</inkml:trace>
  <inkml:trace contextRef="#ctx0" brushRef="#br0" timeOffset="5669.382">3415 2201,'2'10,"0"0,0-1,1 1,0 0,1-1,0 0,1 0,-1 0,2-1,-1 1,1-1,4 3,11 19,7 15,-1 1,-2 2,-3 0,-1 1,0 9,93 293,-52-253,-58-95,-3-4</inkml:trace>
  <inkml:trace contextRef="#ctx0" brushRef="#br0" timeOffset="6538.379">3444 423,'-10'10,"-8"7,5 2,3-8,9-5,4-9,2-4</inkml:trace>
  <inkml:trace contextRef="#ctx0" brushRef="#br0" timeOffset="6853.609">3811 311,'-5'10,"-2"12,1 7,-4 0,0-6</inkml:trace>
  <inkml:trace contextRef="#ctx0" brushRef="#br0" timeOffset="7356.508">3274 649,'5'10,"-3"-4,0 0,1 0,0 0,0 0,0-1,1 1,-1-1,1 0,1 0,-1 0,1-1,0 1,0-1,0 0,0 0,1-1,0 0,-1 0,1 0,1-1,-1 0,2 1,7-3,0-1,0 0,-1-1,1-1,-1 0,1-1,-1-1,0 0,-1 0,1-2,-1 0,-1 0,1-1,-1-1,0 0,-1 0,0-1,-1-1,0 0,-1 0,0-1,6-9,-1 2,-1 2</inkml:trace>
  <inkml:trace contextRef="#ctx0" brushRef="#br0" timeOffset="28299.687">9907 339,'-3'-4,"0"0,-1 0,1 0,0 1,-1 0,0 0,0 0,0 0,0 0,0 1,-1 0,1-1,-1 2,0-1,1 1,-1-1,0 1,0 1,0-1,0 1,0-1,1 1,-1 1,0-1,0 1,0 0,0 0,0 0,1 1,-1 0,1-1,-1 2,1-1,-1 0,1 1,0 0,-1 2,-15 10,1 1,1 1,1 1,0 0,2 1,0 1,1 0,1 1,1 1,0 0,2 0,1 1,1 0,0 1,2 0,1 0,1 0,1 1,1 2,1-18,0 0,0 0,1 0,0 0,0 0,1 0,0 0,1 0,0-1,1 1,-1 0,2-1,-1 0,1 0,0 0,1 0,0 0,0-1,1 0,0 0,0-1,0 1,1-1,0-1,0 1,1-1,-1-1,1 1,0-1,1 0,-1-1,0 0,1 0,7 0,10 1,0-1,0-2,0 0,0-2,0-1,0-1,0-1,-1-1,1-1,-1-2,-1 0,1-2,16-9,18-11,-2-3,-1-3,-2-2,43-39,-74 61,-1-2,0 0,-1-2,-1 0,-1-1,-1-1,-1-1,-1-1,-1 0,-1-1,-1 0,-1-1,-2 0,0-1,-2 0,1-9,-8 25,-1 1,0-1,-1 0,0 0,-1 1,0-1,-1 0,0 1,0 0,-1 0,-1 0,0 0,0 1,0 0,-1 0,-1 0,0 1,0-1,0 2,-1-1,0 1,-1 0,1 1,-1 0,-1 1,-7-4,-5-3,0 2,0 1,-1 1,0 1,-1 1,1 1,-1 0,0 2,-1 1,1 2,-14 0,5 4,0 2,1 1,0 1,0 2,0 1,2 2,-1 1,2 1,0 1,1 2,0 1,-15 14,-2 2</inkml:trace>
  <inkml:trace contextRef="#ctx0" brushRef="#br0" timeOffset="29057.57">10104 846,'-2'0,"1"-1,-1 0,0 1,1-1,-1 1,0 0,1-1,-1 1,0 0,0 0,1 0,-1 0,0 0,0 1,1-1,-1 0,0 1,0 0,1-1,-1 1,1 0,-1 0,1-1,-1 1,1 1,-1-1,1 0,0 0,0 0,-1 1,1-1,0 0,0 1,0-1,1 1,-2 1,-22 62,-32 241,50-197,-32-149,31 29,0 1,-1 1,-1 0,0 0,0 1,-1 0,0 0,0 1,0 0,-1 1,0 0,-1 1,-9-3,-230-33,195 35,-1-1,1-3,1-3,0-2,1-2,-2-4,-18-28,74 48,-1 1,1-1,-1 1,1-1,-1 0,1 1,0-1,0 0,-1 1,1-1,0 0,0 1,0-1,0 0,-1 0,1 1,0-1,1 0,-1 1,0-1,0 0,0 0,0 1,0-1,1 0,-1 1,0-1,1 0,-1 1,0-1,1 1,-1-1,1 1,-1-1,1 0,-1 1,1 0,-1-1,1 1,-1-1,1 1,0 0,-1-1,1 1,0 0,-1 0,1-1,0 1,0 0,-1 0,1 0,0 0,-1 0,1 0,0 0,0 0,-1 0,1 0,0 1,46-1,-24 6,-3 0</inkml:trace>
  <inkml:trace contextRef="#ctx0" brushRef="#br0" timeOffset="29528.858">9963 1299,'86'-8,"-1"-3,0-4,-1-4,-1-4,-1-3,-2-3,74-39,-47 24,32 1,-127 41</inkml:trace>
  <inkml:trace contextRef="#ctx0" brushRef="#br0" timeOffset="30549.192">9991 1299,'-20'75,"18"-60,-16 387,14-362,-4 20,3 1,3 0,4 47,0-95,-2-9,1 0,0 0,-1 0,1 0,-1 0,0 1,-1-1,1 0,-1 0,0 0,0 0,0 0,0 0,-1 0,0-1,1 1,-1 0,-1-1,1 1,-102 127,-6-4,-5-5,-56 41,153-147,6-7,0 2,0 0,1 0,1 1,0 0,0 1,1 0,1 1,8-14,1-1,-1 1,0 0,1-1,-1 1,0 0,1 0,-1-1,1 1,-1 0,0 0,1 0,-1-1,1 1,-1 0,1 0,-1 0,1 0,-1 0,1 0,-1 0,0 0,1 0,-1 0,1 0,-1 0,1 1,-1-1,1 0,-1 0,0 0,1 1,-1-1,1 0,-1 0,0 1,1-1,-1 0,0 1,1-1,-1 0,0 1,0-1,1 1,-1-1,0 0,0 1,0-1,0 1,1-1,-1 1,0-1,0 1,0-1,0 1,0-1,0 0,0 1,0-1,0 1,0-1,-1 1,1-1,0 1,0-1,0 0,0 1,-1 0,36-18,23-28,-32 21</inkml:trace>
  <inkml:trace contextRef="#ctx0" brushRef="#br0" timeOffset="30881.517">9907 2230,'49'230,"16"11,8-62,-52-142,-12-31</inkml:trace>
  <inkml:trace contextRef="#ctx0" brushRef="#br0" timeOffset="31557.935">9963 311,'-5'19,"-1"2,4-4,4-8,1-6</inkml:trace>
  <inkml:trace contextRef="#ctx0" brushRef="#br0" timeOffset="31864.255">10301 226,'0'4,"0"8,-4 0,-3 4,-4-1,0 2,6-3,5-3</inkml:trace>
  <inkml:trace contextRef="#ctx0" brushRef="#br0" timeOffset="32227.393">9878 536,'14'10,"10"7,6 2,2 2,1-3,-1-4,-1-5,-1-3,0-4,-1-6,-1-2,-5-6,-1 0,-5-3,-5-4,-4 1</inkml:trace>
  <inkml:trace contextRef="#ctx0" brushRef="#br0" timeOffset="37397.466">15156 2230,'-5'6,"-4"3,1 1,0 0,0 1,1 0,0 0,1 1,0-1,1 1,0 1,1-1,0 1,1-1,1 1,0 0,0 0,1 6,2-16,0 0,0-1,0 1,0 0,0-1,0 1,1-1,-1 0,1 1,0-1,0 0,0 0,0 0,0 0,0 0,0-1,0 1,1-1,-1 1,1-1,-1 0,1 0,0 0,-1 0,1-1,0 1,0-1,-1 1,1-1,0 0,0 0,0 0,-1-1,1 1,1-1,92-34,-86 28,-1 0,0-1,0 0,-1 0,0-1,-1 0,0 0,0 0,-1-1,0 0,0-1,-1 1,-1-1,0 0,0 0,0-9,-3 18,-1 0,0 0,1 0,-1 0,0 0,0 0,0 0,-1 0,1 0,-1 0,1 0,-1 0,1 0,-1 1,0-1,0 0,0 0,0 0,0 1,0-1,-1 1,1-1,0 1,-1-1,1 1,-1 0,0-1,1 1,-1 0,0 0,0 1,0-1,0 0,0 0,0 1,0-1,0 1,0 0,0 0,0-1,-1 2,-85 17,69-10,1 2,0 0,1 1,0 1,1 1,0 0,0 1,2 0,0 2,1-1,0 2,1 0,1 0,1 1,-6 13,15-27,1 0,-1 0,1 0,0 0,0 0,1 0,-1 0,1 0,0-1,-1 1,2 0,-1 0,0-1,1 1,0 0,0-1,0 0,0 1,0-1,1 0,0 0,-1-1,1 1,0 0,0-1,0 0,1 1,-1-1,1-1,-1 1,1 0,-1-1,1 0,0 0,0 0,0 0,0 0,-1-1,1 0,0 0,0 0,0 0,0-1,0 1,0-1,0 0,1-1,17-2,0-2,-1 0,0-1,0-1,0-1,-1-1,-1-1,0-1,0 0,-1-1,-1-1,0-1,-1-1,1-1,-8 7,-1 0,0 0,-1 0,0-1,0 0,-1-1,-1 0,0 1,0-2,-1 1,-1 0,0-1,1-11,-4 23,0-1,1 0,-1 1,0-1,0 1,0-1,0 0,0 1,-1-1,1 0,0 1,-1-1,1 1,-1-1,0 1,1-1,-1 1,0-1,0 1,0 0,0-1,0 1,0 0,0 0,-1 0,1 0,0 0,-1 0,1 0,-1 0,1 1,-1-1,1 0,-1 1,1-1,-1 1,1 0,-1-1,0 1,1 0,-1 0,0 0,1 0,-2 1,-72 23,56-14,1 1,1 1,0 0,0 1,1 1,1 1,0 0,1 1,1 0,0 1,2 1,-4 5,14-20,-1-1,0 0,1 1,-1 0,1-1,0 1,0 0,0 0,0-1,1 1,-1 0,1 0,0 0,-1 0,1 0,0 0,1 0,-1 0,1 0,-1 0,1-1,0 1,0 0,0 0,0 0,1-1,-1 1,1-1,-1 1,1-1,0 0,0 0,0 1,0-1,0-1,1 1,-1 0,1 0,-1-1,1 0,0 1,-1-1,1 0,0 0,0 0,0-1,-1 1,1-1,0 0,0 1,0-1,1-1,9-1,0-2,0 0,-1 0,0-1,0-1,0 0,0-1,-1 0,0 0,-1-1,0-1,0 0,-1 0,0-1,0 0,-1-1,0-1,22-46,-30 56,0 1,0 0,0-1,0 1,0 0,-1 0,1-1,0 1,-1 0,1 0,-1-1,1 1,-1 0,1 0,-1 0,0 0,0 0,1 0,-1 0,0 0,0 0,0 0,0 0,0 0,0 1,-1-1,1 0,0 1,0-1,0 1,-1-1,1 1,0 0,0 0,-1-1,1 1,0 0,-1 0,1 0,0 0,0 0,-1 1,1-1,0 0,-1 1,1-1,0 1,-12 1,1 0,0 1,0 1,0 0,0 0,1 1,0 1,0 0,0 0,0 1,1 1,1 0,-1 0,1 1,1 0,-3 3,10-11,0 1,-1-1,1 1,0 0,0-1,0 1,0 0,0 0,1 0,-1 0,1-1,-1 1,1 0,-1 0,1 0,0 0,0 0,0 0,0 0,1 0,-1 0,0 0,1 0,-1 0,1 0,0 0,0 0,0-1,0 1,0 0,0-1,0 1,0 0,1-1,-1 1,0-1,1 0,0 0,-1 1,1-1,0 0,-1 0,1-1,0 1,1 0,3 2,1 0,-1-1,1 0,0 0,0-1,0 1,0-1,-1-1,1 0,1 0,-1 0,5-2,-6 1,0 0,0-1,0 0,0 0,0 0,-1-1,1 0,-1 0,0 0,0-1,0 1,0-1,0-1,-1 1,0-1,0 1,0-1,-1 0,1-1,-1 1,-1 0,1-1,-1 0,0 0,0 1,0-1,-1 0,0-1,0 1,0 0,-1 0,0 0,-1 0,1-1,-1 1,0 0,0 0,-1 0,0 0,0 1,0-1,-1 0,0 1,0-1,0 1,-1 0,0 0,0 1,0-1,0 1,-2-1,2 1,-2 0,1 1,0-1,-1 1,1 0,-1 1,0-1,0 1,0 0,0 1,0-1,0 1,-1 0,1 1,0 0,-1 0,1 0,0 1,0-1,-1 2,1-1,0 1,0 0,0 0,0 0,1 1,-1 0,1 0,-1 1,1-1,0 1,0 0,1 1,-1-1,1 1,0 0,0 0,1 0,-1 0,1 1,0-1,0 3,1-2,0 0,0 0,1 0,0-1,0 1,0 0,1 1,0-1,0 0,1 0,-1 0,1 0,1 0,-1-1,1 1,0 0,0-1,1 1,-1-1,1 1,1-1,-1 0,1 0,0-1,0 1,0-1,0 0,1 0,0 0,0-1,0 1,5 1,-8-5,1 0,0 0,-1 0,1 0,-1-1,1 1,-1-1,1 0,-1 1,0-1,1 0,-1-1,0 1,1 0,-1-1,0 1,0-1,0 0,-1 1,1-1,0 0,-1 0,1-1,8-10</inkml:trace>
  <inkml:trace contextRef="#ctx0" brushRef="#br0" timeOffset="38168.286">14986 706,'-17'39,"2"41,3 1,4 0,2 30,8 319,-2-407</inkml:trace>
  <inkml:trace contextRef="#ctx0" brushRef="#br0" timeOffset="38497.945">14732 903,'21'-33,"1"1,2 1,0 2,3 0,0 1,1 2,2 1,1 1,0 2,2 1,21-10,-34 23,-1 0,1 0,1 2,-1 1,1 0,0 2,0 0,1 1,-1 2,0 0,1 1,-1 1,7 2,-21-2,1 0,-1 0,0 1,0 0,0 0,0 1,-1 0,1 0,-1 0,0 1,-1 0,1 0,-1 1,0-1,0 1,0 0,-1 1,0-1,0 1,-1-1,0 1,0 0,0 1,-1-1,0 0,-1 1,0-1,0 1,0-1,-1 1,0 0,0-1,-1 1,0-1,-1 1,1-1,-2 2,-11 20,-1 0,-2-2,-1 1,-1-2,-1-1,-1 0,-2-1,0-2,-1 0,-1-2,-1 0,-1-2,-1-1,-26 12,-173 75,198-93</inkml:trace>
  <inkml:trace contextRef="#ctx0" brushRef="#br0" timeOffset="39462.016">15466 1326,'35'-11,"-1"-2,-1-2,0-1,-1-1,-1-2,0-1,-2-2,0-1,-2-1,17-19,-41 41,0 0,-1 0,1 0,0-1,-1 1,0-1,0 0,0 1,0-1,0 0,0 0,-1 0,1-1,-1 1,0 0,0 0,0-1,-1 1,1-1,-1 1,0-1,0 1,0 0,0-1,0 1,-1-1,0 1,1 0,-1-1,-1 1,1 0,0 0,-1-1,1 1,-1 1,0-1,0 0,0 0,-1 1,1-1,-1 1,1-1,-1 1,0 0,0 0,0 1,0-1,-2-1,-7 4,0 0,0 1,0 0,0 1,0 0,1 1,-1 0,1 1,0 0,0 1,1 0,0 0,0 2,0-1,1 1,0 0,1 1,-1 0,2 0,-1 1,-4 8,-60 105,71-119,-1 0,1 0,0-1,0 1,0 0,0 0,1 0,-1 0,1 0,0 0,1 0,-1 0,0 0,1 0,0 0,0 0,0 0,1-1,-1 1,1 0,0-1,0 1,0-1,0 0,1 0,0 0,-1 0,1 0,0 0,0-1,0 1,1-1,0 1,10 4,0-1,1 0,-1 0,1-2,1 0,-1-1,0 0,1-1,-1-1,1 0,0-2,-1 1,1-2,-1 0,1-1,-1 0,0-2,0 1,8-5,16-8,0-1,-2-2,0-1,-1-2,-1-2,19-18,-35 28,0 0,0 0,-2-2,0 0,-1-2,-1 1,-1-2,0 0,-2 0,0-1,-1-1,-2 0,0-1,-1 1,-1-2,-1 1,-2-1,0 1,-1-1,-2 0,0-4,-1 26,0 0,0 0,-1 0,1 0,0-1,-1 1,0 0,1 0,-1 0,0 0,0 0,0 0,0 0,-1 0,1 1,0-1,-1 0,1 1,-1-1,0 1,1 0,-1-1,0 1,0 0,0 0,0 0,0 0,0 0,0 1,0-1,0 1,0-1,-1 1,1 0,0 0,0 0,0 0,-1 0,1 0,0 0,0 1,0-1,0 1,0 0,-2 0,-88 53,44 23,47-75,1 1,0-1,-1 1,1 0,0-1,0 1,0 0,0-1,1 1,-1 0,1-1,0 1,0-1,0 1,0-1,0 1,0-1,0 0,1 1,0-1,-1 0,1 0,0 0,0 0,0-1,0 1,0 0,0-1,0 0,1 1,-1-1,1 0,15 7,1 0,0-2,0 0,0-1,1-1,-1-1,1 0,0-2,18 0,10 1,-44-2,0-1,0 1,0 0,1 0,-1 0,0 1,0-1,0 1,-1 0,1 0,0 0,0 1,0-1,-1 1,1 0,-1 0,1 0,-1 1,0-1,0 1,0 0,0-1,0 1,-1 1,1-1,-1 0,0 1,0-1,0 1,-1-1,1 1,-1 0,0 0,0 0,0 0,0 2,-3 6,-1 0,0 0,-1-1,0 1,-1-1,0 0,-1-1,0 1,-1-1,-5 6,-14 26,12-17</inkml:trace>
  <inkml:trace contextRef="#ctx0" brushRef="#br0" timeOffset="39769.403">17160 649,'-27'10,"0"0,0 2,1 1,1 1,0 1,1 2,1 0,0 1,2 1,-15 17,31-32,1 1,0-1,0 1,0 0,1 0,0 0,0 0,0 0,0 1,1-1,0 1,0 0,1 0,-1 0,1 0,1 0,-1 0,1 0,0 0,0 0,1 0,0 0,0 0,0 0,0 0,1-1,0 1,1 0,-1-1,1 0,0 1,0-1,1 0,0-1,0 1,0 0,3 2,4-1,0 0,1 0,-1-2,1 1,0-1,0-1,0 0,1-1,-1 0,1-1,0 0,-1-1,1 0,-1-1,8-2,2 2,-6 0,0-1,1 0,-1-2,0 0,-1 0,1-1,-1-1,0-1,0 0,-1-1,8-6,-4 3</inkml:trace>
  <inkml:trace contextRef="#ctx0" brushRef="#br0" timeOffset="40498.66">17611 565,'-3'1,"0"1,0 0,0 0,1 0,-1 0,1 0,-1 1,1-1,0 1,-1 0,1 0,1-1,-1 1,0 0,1 1,-1-1,1 0,0 0,0 0,0 2,-3 12,-1 1,2 0,1 1,0-1,1 0,1 1,0-1,2 6,0-19,0 0,0 0,0 0,0 0,1 0,0-1,0 1,0-1,0 0,1 0,0 0,0 0,0 0,0-1,0 0,1 0,-1 0,1 0,0-1,0 0,0 0,0 0,1 0,-1-1,0 0,0 0,1-1,-1 1,1-1,-1 0,1-1,-1 1,0-1,1 0,-1 0,0-1,0 0,0 0,0 0,0 0,4-3,8-8,0 1,-1-2,0 0,-2-1,1 0,-2-2,0 1,-1-1,-1-1,0 0,3-11,29-42,131-175,-174 247,0-1,0 1,0-1,0 1,1-1,-1 1,0-1,0 1,1-1,-1 1,0-1,1 0,-1 1,1-1,-1 0,0 1,1-1,-1 0,1 1,-1-1,1 0,-1 0,1 0,-1 1,1-1,-1 0,1 0,-1 0,1 0,-1 0,1 0,-1 0,1 0,-1 0,1 0,-1 0,1 0,-1-1,1 1,-1 0,1 0,-1 0,1-1,-1 1,1 0,-1-1,0 1,1 0,-1-1,0 1,1 0,-1-1,0 1,1-1,-1 1,0-1,0 1,1-1,-1 1,0-1,0 1,0-1,0 1,0-1,0 1,0-1,0 1,-1 42,-3-4,1 0,3 1,1 0,2-1,1 0,2 0,9 31,45 98,-41-124,-2 2,-3 0,-1 0,-2 1,-2 7,-5-26,-2-1,-1 1,-1 0,-2-1,0 1,-2 3,2-22,0 1,0-1,-1 0,0 0,0 0,-1 0,0 0,0 0,-1-1,0 0,0 0,-1 0,1-1,-2 0,1 0,-1 0,0-1,0 0,0 0,-5 1,5-1,0 0,-1-1,0 0,0 0,0-1,-1 0,1 0,-1-1,1 0,-1 0,0-1,0 0,0-1,0 0,1 0,-1-1,0 0,0-1,0 0,1 0,-1-1,1 0,0-1,0 1,0-1,0-1,1 0,0 0,-5-4,9 5,0 1,1-1,-1 0,1 0,0 0,1 0,-1 0,1 0,-1 0,1 0,0-1,1 1,-1 0,1-1,0 1,0-1,0 1,0 0,1-1,0 1,0 0,0-1,1 1,-1 0,1 0,0 0,0 0,0 0,2-1,87-101,20 9,3 4,4 6,4 5,3 6,22-5,-94 55</inkml:trace>
  <inkml:trace contextRef="#ctx0" brushRef="#br0" timeOffset="62419.378">15325 2964,'17'56,"-10"-12,-2 0,-2 1,-2 0,-4 31,1 10,2 987,28-876,-26 56,24-110,-13-58,-9-71,-1-1,-1 2,0-1,-1 0,0 0,-1 0,-1 1,0-1,-1 0,-1 2,-10 29,2 0,2 0,2 1,0 38,-22 142,25-92,-2-121,0-7</inkml:trace>
  <inkml:trace contextRef="#ctx0" brushRef="#br0" timeOffset="64009.744">9850 3161,'0'0,"-1"-1,1 1,-1 0,1-1,-1 1,1 0,-1-1,1 1,-1 0,1 0,-1-1,1 1,-1 0,1 0,-1 0,1 0,-1 0,0 0,1 0,-1 0,1 0,-1 0,1 0,-1 0,0 0,1 1,-1-1,1 0,-1 0,1 1,-1-1,1 0,-1 1,1-1,-1 0,1 1,0-1,-1 1,1-1,0 0,-1 1,1-1,0 1,-1-1,1 1,0-1,0 1,0 0,0-1,-1 1,1-1,0 1,0-1,0 1,0 0,0-1,0 1,0-1,1 1,-7 40,6-40,-2 48,3 1,2-1,2 0,5 16,2 243,15-112,-27 425,-22-513,19-105,0-6</inkml:trace>
  <inkml:trace contextRef="#ctx0" brushRef="#br0" timeOffset="83346.384">0 3866,'491'-54,"-276"31,219-12,100 6,315-39,-24-4,-380 44,-79 0,130-3,466 32,-661-27,-35-3,100-1,-14 3,804 27,200 0,-776 27,866-26,-654 0,-177 26,1588-27,-511 0,-702-28,877 28,-1764 0</inkml:trace>
  <inkml:trace contextRef="#ctx0" brushRef="#br0" timeOffset="96212.157">3133 3810,'0'-34,"0"27,0 23,-26 122,-4 5,18 26,3-111,3 1,2 0,3 1,3 14,-1 11,27 85,-44-19,4 17,11-65,-25 40,25 336,-16-355,4 4,13-104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1,'1'2,"0"0,1-1,-1 1,0-1,1 1,-1-1,1 1,-1-1,1 0,0 0,-1 0,1 0,0 0,0 0,0 0,0-1,0 1,0-1,0 1,0-1,0 0,0 0,0 0,0 0,0 0,0 0,0 0,0-1,0 1,1-1,243-21,857 23,-869 29,-210-30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6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0,'-68'41,"1"2,3 4,-18 18,69-56,0 0,1 1,1 0,0 1,0 0,1 1,0 0,1 1,0 0,2 0,-1 1,1 0,1 0,1 0,0 1,1 0,-2 8,6-19,0-1,1 1,-1-1,1 0,-1 1,1-1,0 0,0 1,0-1,1 0,-1 0,1 0,0 0,0 0,0-1,0 1,0 0,1-1,-1 0,1 1,-1-1,1 0,0 0,0-1,0 1,0 0,0-1,0 0,1 0,-1 0,0 0,1 0,0-1,5 2,0-1,0-1,0 1,0-1,0-1,0 0,0 0,0-1,-1 0,1 0,0-1,2-2,14-9,-1-2,0 0,-1-2,-1 0,-1-2,-1 0,0-2,-2 0,16-24,-12 19,53-91,-55 83,-32 95,6-47,1 0,0 0,1 1,1 0,0 0,1-1,1 2,0-1,1 0,0 0,1 0,1 0,0 0,1 0,0-1,1 1,4 8,-5-19,1 1,0-1,-1 0,1 0,1 0,-1-1,0 0,1 1,-1-1,1-1,-1 1,1-1,0 0,0 0,0 0,0 0,0-1,-1 0,1 0,0-1,0 1,0-1,0 0,0 0,-1-1,1 1,0-1,-1 0,1 0,-1-1,0 1,0-1,0 0,0 0,0 0,-1-1,16-13,0 0,-2-2,-1 0,0-1,-1 0,-1-2,-1 1,-1-2,-1 1,-1-2,1-4,0 3,-11 25,1 0,-1 0,0 0,0 0,0 0,1 1,-1-1,0 0,0 0,0 0,1 0,-1 0,0 0,0 0,0 0,1 0,-1 0,0 0,0 0,0-1,1 1,-1 0,-9 37,4-21,0 1,1 0,2 0,-1 0,2 0,0 1,1-1,1 0,3 16,-1-21,0 0,1 0,1-1,0 1,0-1,1 0,1-1,7 10,-11-16,-1 0,2 0,-1 0,0 0,1-1,0 1,-1-1,1 0,1-1,-1 1,0-1,1 1,-1-1,1-1,-1 1,1-1,0 1,0-1,0-1,0 1,0-1,0 0,2 0,1-4,0 0,0-1,0 0,-1 0,0 0,0-1,0-1,-1 1,0-1,0 0,-1 0,0-1,0 1,0-1,-1 0,-1 0,1-1,-1 1,-1-1,1-2,6-9,106-281,-115 301,0 0,0 1,0-1,1 0,-1 1,0-1,0 0,1 1,-1-1,0 0,1 0,-1 1,0-1,1 0,-1 0,0 0,1 1,-1-1,0 0,1 0,-1 0,1 0,-1 0,0 0,1 0,-1 0,1 0,-1 0,0 0,1 0,-1 0,1 0,-1 0,0 0,1-1,-1 1,0 0,1 0,-1 0,0-1,1 1,-1 0,0 0,1-1,-1 1,0 0,0-1,1 1,-1 0,0-1,0 1,0 0,1-1,-1 1,0-1,0 1,0 0,0-1,0 1,3 38,-3-34,24 264,40 65,-23-48,-37-268,-2 1,0-1,-1 1,-1 0,0 0,-1-1,-1 1,-1 0,-1-1,0 0,-1 0,-1 0,-1 0,0-1,-1 0,-1-1,0 0,-1 0,-1-1,0 0,-1 0,0-2,-10 9,11-14,0 0,0-1,0 0,-1 0,0-1,0-1,0 0,0-1,-1 0,1-1,-1 0,0-1,0 0,0-1,-3-1,11 0,1 0,0 0,-1 0,1-1,-1 1,1-1,0 0,0 0,0-1,0 1,1-1,-1 0,1 0,-1 0,1-1,0 1,0-1,1 1,-1-1,1 0,-1 0,1 0,1 0,-1-1,0 1,1 0,0-1,0-1,-2-6,1 0,1 0,-1 0,2 0,0 0,0 0,1-1,1 1,0 0,2-3,11-25,2 1,2 0,1 1,2 2,2 0,1 1,1 2,2 1,2 0,2 2,2-5,1 2,2 2,1 1,2 2,1 2,22-10,-38 24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614 145,'-45'27,"-251"286,104-87,123-147,58-64</inkml:trace>
  <inkml:trace contextRef="#ctx0" brushRef="#br0" timeOffset="486.602">105 32,'1'34,"148"244,-22-24,3-38,-122-200</inkml:trace>
  <inkml:trace contextRef="#ctx0" brushRef="#br0" timeOffset="1868.682">783 512,'7'10,"-1"1,0-1,0 1,-1 1,0-1,-1 1,0-1,-1 1,-1 0,0 1,0-1,-1 0,-1 0,0 1,0-1,-1 0,-1 1,0-1,-1 0,0 0,-1-1,0 1,-2 2,-24 150,30-164</inkml:trace>
  <inkml:trace contextRef="#ctx0" brushRef="#br0" timeOffset="2385.271">755 541,'22'-7,"1"1,0 1,0 0,0 2,0 1,1 1,10 1,-32 0,0 0,1 0,-1 0,0 0,1 0,-1 1,0-1,0 1,1-1,-1 1,0 0,0 0,0 0,0 0,0 0,0 0,0 1,0-1,0 1,-1-1,1 1,-1 0,1-1,-1 1,0 0,1 0,-1 0,0 0,0 0,0 1,-1-1,1 0,0 0,-1 1,0-1,1 0,-1 0,0 1,0-1,0 0,-1 1,1 0,-34 94,23-78,9-16,0-1,0 1,0-1,0 1,1 0,-1 0,1 0,-1 0,1 0,0 0,0 0,0 1,1-1,-1 0,1 0,0 1,0-1,0 0,0 1,0-1,1 0,0 0,-1 1,1-1,0 0,1 0,-1 0,0 0,1 0,0 0,0-1,0 1,144 99,-144-100,-1 1,1 0,-1 0,0 0,0 0,0 0,0 0,0 0,-1 0,1 0,-1 0,0 0,0 1,0-1,0 0,-1 0,1 0,-1 0,0 0,0 0,0 0,0 0,0 0,-1 0,1 0,-1-1,0 1,0-1,0 1,0-1,0 0,0 1,-1-1,1-1,-2 2,-98 59,-41-21,91-39,34-6</inkml:trace>
  <inkml:trace contextRef="#ctx0" brushRef="#br0" timeOffset="2730.43">1573 541,'-34'80,"-73"66,-61 30,-22 44,174-205</inkml:trace>
  <inkml:trace contextRef="#ctx0" brushRef="#br0" timeOffset="3514.475">1856 597,'-369'429,"346"-400,-2-1,-1-2,-1-1,-1 0,-7 2,26-26,19-17,20-22,190-206,-192 212,1 1,1 2,2 1,1 1,1 2,34-19,-55 35,-13 8,1-1,1 1,-1-1,0 1,0-1,0 1,1 0,-1 0,1 0,-1 0,1 0,-1 0,1 0,0 0,-1 0,1 1,0-1,0 1,-1-1,1 1,0 0,0-1,0 1,0 0,-1 0,1 1,0-1,0 0,0 1,-1-1,1 1,0-1,0 1,-1 0,1 0,0-1,-1 1,1 0,-1 1,1-1,-1 0,0 0,0 1,1-1,4 122,-5-24,59 74,-59-172,0 1,1-1,-1 1,0-1,-1 1,1-1,0 1,0 0,-1-1,1 1,-1 0,1 0,-1-1,0 1,1 0,-1 0,0 0,0-1,-1 1,1 0,0 0,-1 0,1-1,-1 1,1 0,-1 0,0-1,1 1,-1-1,0 1,0-1,0 1,-1-1,1 1,0-1,0 0,-1 0,1 0,-1 0,1 0,-1 0,0 0,1 0,-1 0,0-1,1 1,-1-1,0 1,0-1,-12-3,0-1,1-1,0 0,0-1,0 0,0-1,1-1,0 0,1 0,-6-5,-21-15,-99-75,119 85</inkml:trace>
  <inkml:trace contextRef="#ctx0" brushRef="#br0" timeOffset="6266.843">1940 371,'1668'0,"-1472"-28,-65 16,104-6,-234 19,0-1,0 0,0 1,0-1,1 0,-1 0,0 0,0 0,0 0,1 0,-1 0,0 0,0 0,0-1,0 1,0 0,1-1,-1 1,0-1,0 1,0-1,0 0,0 1,0-1,-1 0,1 0,0 0,0 0,0 0,-1 0,1 1,0-2,-1 1,1 0,-1 0,1 0,-1 0,0 0,1 0,-1 0,0-1,0 1,0 0,0 0,0 0,0 0,0-1,0 1,-1 0,1 0,0 0,-1 0,1 0,-1-1,1 1,-1 0,1 0,-1 0,0 0,1 0,-1 1,0-1,0 0,0 0,-144-175,85 94,60 82,0-1,0 1,0 0,0-1,-1 1,1-1,0 1,0 0,0-1,-1 1,1-1,0 1,-1 0,1-1,0 1,-1 0,1-1,0 1,-1 0,1 0,0 0,-1-1,1 1,-1 0,1 0,-1 0,1 0,0 0,-1-1,1 1,-1 0,1 0,-1 0,1 0,-1 0,1 1,0-1,-1 0,1 0,-1 0,1 0,-1 0,1 1,0-1,-1 0,1 0,-1 1,1-1,0 0,-1 0,1 1,0-1,0 0,-1 1,1-1,0 1,0-1,-1 0,1 1,0-1,0 1,0-1,0 1,0-1,0 0,-1 1,1-1,0 1,-2 37,2-33,3 88,-1-60,-1 0,-1 0,-2 1,-1-1,-1 0,-7 21,-62 103,73-157,0 0,1 0,-1 0,0 0,0 0,1 0,-1 0,0 0,1 0,-1 0,0 0,0 0,1 0,-1 0,0 0,1 1,-1-1,0 0,0 0,0 0,1 0,-1 0,0 1,0-1,1 0,-1 0,0 1,0-1,0 0,0 0,0 1,1-1,-1 0,0 0,0 1,0-1,0 0,0 0,0 1,0-1,0 0,0 1,0-1,0 0,0 0,0 1,0-1,0 0,0 1,0-1,0 0,-1 0,1 1,31-21,-24 15,181-110,-114 76,-58 31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09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461,'0'38,"0"23,0 5,0-4,0-7,-4-8,-3-8,1-10</inkml:trace>
  <inkml:trace contextRef="#ctx0" brushRef="#br0" timeOffset="348.506">2626 376,'37'-11,"0"2,1 2,1 1,-1 2,1 2,2 2,-38-1,0 1,-1 0,1 0,0 0,-1 0,1 0,-1 0,1 1,0-1,-1 1,1 0,-1 0,0 0,1 0,-1 0,0 0,1 1,-1-1,0 1,0-1,0 1,0 0,0 0,-1 0,1 0,-1 0,1 0,-1 1,0-1,0 0,0 1,0-1,0 1,0-1,-1 1,1-1,-1 1,0 0,1-1,-1 1,-1 0,1-1,0 1,-1-1,1 1,-1-1,0 3,-7 8,-1 0,-1 0,0 0,0-1,-1-1,0 0,-1 0,-1-1,0-1,0 0,-1-1,0 0,-9 3,16-6,0-2,0 1,-1-1,1 0,-1-1,0 1,0-2,0 1,0-1,0 0,0-1,-5 0,-6-4</inkml:trace>
  <inkml:trace contextRef="#ctx0" brushRef="#br0" timeOffset="849.035">3360 348,'-31'54,"-2"-2,-2-1,-2-1,-2-2,-2-2,-3-2,-178 139,208-164,5-1</inkml:trace>
  <inkml:trace contextRef="#ctx0" brushRef="#br0" timeOffset="1183.516">3332 602,'0'28,"0"20,0 7,0-3,0-4,-5-10,-2-8,1-3,1-2,2 0,-4-5,-1 0,2 0,1-2</inkml:trace>
  <inkml:trace contextRef="#ctx0" brushRef="#br0" timeOffset="1643.488">3332 574,'54'-10,"0"2,0 2,53 2,-105 4,-1-1,1 1,0 0,-1-1,1 1,-1 0,1 0,0 0,-1 0,1 0,0 0,-1 0,1 1,-1-1,1 0,-1 1,1 0,0-1,-1 1,0 0,1 0,-1-1,0 1,1 0,-1 1,0-1,0 0,0 0,0 0,0 1,0-1,0 0,0 1,0-1,-1 1,1-1,-1 1,1-1,-1 1,1 0,-1-1,0 1,0 0,0-1,0 1,0-1,0 1,0 0,-1-1,1 1,-1-1,1 1,-1 0,1-1,-2 2,-3 5,-1 1,1-1,-2 0,1 0,-1-1,-1 0,1 0,-1-1,0 0,-5 3,-57 57,68-65,1 1,0 0,0 0,0 0,0 0,0 0,0 0,0 0,1 0,-1 0,1 0,-1 0,1 1,0-1,0 0,0 0,0 0,0 0,1 1,-1-1,1 0,-1 0,1 0,0 0,0 0,0 0,0 0,0 0,0 0,0-1,1 1,-1 0,1-1,-1 1,1-1,0 1,1 0,79 37,-64-32,-14-7,-1 0,0 1,0 0,1 0,-1 0,0 0,0 0,0 0,0 1,0-1,0 1,0 0,0 0,-1 0,1 1,-1-1,1 0,-1 1,0 0,0-1,0 1,-1 0,1 0,-1 0,1 0,-1 0,0 1,0-1,0 0,-1 1,1-1,-1 0,0 1,0-1,0 0,0 1,-1-1,1 0,-1 1,0-1,0 0,0 0,0 1,0-1,-1 0,0 0,0 0,-8 5,0-1,0-1,-1 1,0-2,0 1,0-2,-1 0,0 0,0-1,0 0,0-1,0 0,-9-1,-66 3,62-4</inkml:trace>
  <inkml:trace contextRef="#ctx0" brushRef="#br0" timeOffset="-720.604">2372 65,'-38'34,"-66"83,28-46,-159 130,59-64,141-117,34-22</inkml:trace>
  <inkml:trace contextRef="#ctx0" brushRef="#br0" timeOffset="-272.527">1948 9,'1'-1,"0"0,-1 0,1 1,0-1,-1 1,1-1,0 1,0-1,0 1,0-1,-1 1,1-1,0 1,0 0,0 0,0 0,0-1,0 1,0 0,0 0,0 0,0 0,0 0,-1 1,1-1,0 0,0 0,0 1,0-1,0 0,0 1,0-1,-1 1,1-1,0 1,0-1,-1 1,1 0,0-1,-1 1,1 0,-1 0,1-1,-1 1,1 0,-1 0,1 0,-1 0,0 0,0 0,1 0,27 34,-1 1,-2 1,-1 2,-2 0,15 40,-19-41,63 193,-70-175,26 69,-29-113</inkml:trace>
  <inkml:trace contextRef="#ctx0" brushRef="#br0" timeOffset="2615.47">1 235,'1293'0,"-1169"17,-101-12</inkml:trace>
  <inkml:trace contextRef="#ctx0" brushRef="#br0" timeOffset="3979.57">3840 348,'876'0,"-706"-28,-13 26,-156 1,-1 1,1-1,-1 0,1 1,0-1,-1 0,0 0,1 1,-1-1,1 0,-1 0,0 0,0 1,1-1,-1 0,0 0,0 0,0 0,0 0,0 1,0-1,0 0,0 0,0 0,-1 0,1 1,0-1,0 0,-1 0,1 0,-1 1,1-1,0 0,-1 0,0 1,1-1,-1 0,1 1,-1-1,0 1,1-1,-1 1,0-1,0 1,1 0,-1-1,0 1,0 0,0-1,1 1,-1 0,0 0,0 0,0 0,0 0,0 0,0 0,-1-2,-26-18,0-3,1 0,1-1,1-2,-14-19,14 19,25 25,-1 1,1-1,0 1,-1-1,1 1,0-1,-1 1,1 0,-1-1,1 1,-1 0,1-1,-1 1,1 0,-1 0,1 0,-1-1,0 1,1 0,-1 0,1 0,-1 0,1 0,-1 0,0 0,1 0,-1 0,1 0,-1 0,1 0,-1 1,1-1,-1 0,0 0,1 1,-1-1,1 0,0 1,-1-1,1 0,-1 1,1-1,-1 1,1-1,0 0,-1 1,1-1,0 1,0-1,-1 1,1 0,0-1,0 1,0-1,-1 1,1-1,0 1,15 100,-10-70,-1 1,-1 0,-2-1,-1 1,-1 0,-2-1,-1 1,-2-1,-2 3,-19 47,28-80,0-1,1 1,-1 0,0-1,1 1,-1-1,0 1,1-1,-1 0,0 0,1 0,-1 1,0-1,1-1,-1 1,1 0,-1 0,0 0,1-1,-1 1,0-1,1 1,-1-1,0 1,0-1,1 0,-1 1,0-1,0 0,0 0,0 0,0 0,0 0,287-212,-266 200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2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0 678,'498'-24,"-274"18,179-20,233-3,-77 1,556 29,-737-31,-12 31,-248 22,-98-20</inkml:trace>
  <inkml:trace contextRef="#ctx0" brushRef="#br0" timeOffset="-6134.955">6067 57,'-28'56,"-114"115,-140 111,118-134,140-124,17-19</inkml:trace>
  <inkml:trace contextRef="#ctx0" brushRef="#br0" timeOffset="-5600.156">5532 1,'84'81,"-56"-57,-1 2,-1 0,-2 2,0 1,-2 1,3 8,83 212,14 38,-87-231,-28-50</inkml:trace>
  <inkml:trace contextRef="#ctx0" brushRef="#br0" timeOffset="-4280.166">6322 707,'0'5,"0"11,0 7,0 5,0 3,0 0,0 0,0 0,0-1,0-1,0 0,0-1,0 1,-5-6,-1-1,0-5</inkml:trace>
  <inkml:trace contextRef="#ctx0" brushRef="#br0" timeOffset="-3866.804">6266 707,'48'-28,"2"2,0 3,2 2,48-13,-98 32,1 1,-1-1,1 1,-1 0,1 0,0 0,-1 0,1 0,0 1,0-1,-1 1,1 0,0 0,0 0,0 0,-1 0,1 1,0-1,0 1,-1 0,1 0,0 0,-1 0,1 0,-1 0,1 1,-1 0,0-1,0 1,0 0,1 0,-2 0,1 0,0 0,0 0,-1 1,1-1,-1 1,0-1,0 1,0-1,0 1,0 0,0-1,0 2,-3 9,0-1,0 0,-1 0,0 0,-1-1,-1 1,0-1,0 0,-1 0,0-1,-1 1,0-2,-1 1,0-1,-1 0,0 0,0-1,0 0,-1-1,-1 0,-6 3,14-7,-1 0,-1 0,1-1,0 1,-1-1,1 0,-1 0,0-1,0 1,1-1,-1 0,0-1,0 1,0-1,0 0,0 0,0 0,0-1,0 1,0-1,0 0,0-1,1 1,-4-3,-5-6</inkml:trace>
  <inkml:trace contextRef="#ctx0" brushRef="#br0" timeOffset="-2928.225">7055 594,'-23'45,"-10"9,-3-2,-2-1,-3-2,-42 41,-138 114,192-161,25-36</inkml:trace>
  <inkml:trace contextRef="#ctx0" brushRef="#br0" timeOffset="-1568.837">7281 707,'-159'226,"-79"16,455-480,-1 41,-214 194,0 1,0 0,0 0,0 0,0 0,1 0,-1 0,1 1,-1-1,1 1,-1 0,1-1,0 1,0 0,0 1,0-1,0 0,0 1,0 0,0 0,0 0,0 0,0 0,0 0,0 1,0 0,-1-1,1 1,0 0,0 0,0 1,-1-1,1 0,-1 1,1 0,-1 0,1 0,-1 0,0 0,0 0,0 0,0 1,-1-1,1 1,0 1,48 149,-43-128,-1 0,-1 0,-1 0,-1 1,-1 0,-1-1,-3 26,1-22,1-25,1-2,0 0,-1-1,1 1,-1 0,1-1,-1 1,0 0,1 0,-1 0,0-1,0 1,-1 0,1 0,0-1,0 1,-1 0,1 0,-1-1,0 1,1 0,-1-1,0 1,0-1,0 1,0-1,0 1,0-1,0 0,-1 1,1-1,-1 0,1 0,0 0,-1 0,0 0,1 0,-1-1,0 1,1-1,-1 1,0-1,1 1,-1-1,0 0,0 0,0 0,-1 0,-212-121,72 34,128 77</inkml:trace>
  <inkml:trace contextRef="#ctx0" brushRef="#br0" timeOffset="1921.828">7874 453,'1498'0,"-1301"-28,29 16,-165 3,1 3,0 2,0 3,17 3,18 0,80-28,323 23,-20 3,-472 0,-1 0,1 0,-1 0,0-1,1 0,-1-1,0 1,0-1,0-1,0 0,0 1,-1-2,1 1,1-2,-8 2,0 0,0 1,0-1,0 0,-1 0,1 1,-1-1,1 0,-1 0,0 1,0-1,0 1,0-1,-1 1,1-1,-1 1,1 0,-1 0,0 0,0 0,0 0,0 0,0 0,-2 0,4 2,-157-139,80 82,75 57,0 1,1 0,-1 0,0 0,1 0,-1 0,0 0,1 0,-1 1,1-1,0 0,-1 1,1 0,0-1,0 1,0-1,0 1,0 0,1 0,-1 0,0-1,1 1,-1 0,1 0,0 0,-1 1,1-2,-26 129,25-124,-14 62,3 0,3 1,1 60,7-128,1-1,0 1,0 0,0 0,0 0,0-1,0 1,0 0,0 0,0 0,0 0,0-1,1 1,-1 0,0 0,0-1,1 1,-1 0,1 0,-1-1,1 1,-1 0,1-1,-1 1,1-1,-1 1,1-1,0 1,-1-1,1 1,0-1,0 1,-1-1,1 0,0 0,0 1,-1-1,1 0,0 0,0 0,0 0,0 0,-1 0,1 0,0 0,0 0,0 0,-1 0,1 0,0-1,0 1,0 0,-1-1,1 1,0-1,-1 1,1 0,0-1,-1 0,1 1,-1-1,1 1,0-1,-1 0,1 1,-1-1,0 0,1 1,-1-1,204-144,-164 126,1 2,1 1,0 2,1 2,27-2,-32 5,-6 1</inkml:trace>
  <inkml:trace contextRef="#ctx0" brushRef="#br0" timeOffset="3754.483">4261 510,'482'0,"-285"27,-173-26</inkml:trace>
  <inkml:trace contextRef="#ctx0" brushRef="#br0" timeOffset="5357.012">8044 453,'-341'0,"171"27,88-25,58-2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1 684,'13'9,"2"0,-1-1,1-1,1-1,-1 0,1-1,0 0,0-2,0 0,1 0,-1-2,1 0,0-1,-1 0,14-3,-2-5,1-1,-1-1,0-2,-1-1,-1-1,0-1,-1-1,-1-1,0-1,-1-2,-1 0,-1-1,-1-2,1-2,-6 10,438-445,-453 460,2-3,-1 1,0 0,1 0,-1 0,1 1,0-1,0 0,-1 0,1 1,0 0,0-1,1 1,-1 0,0 0,0 0,1 0,-1 0,0 0,1 1,-1-1,1 1,-1 0,0 0,1 0,-1 0,1 0,-1 0,1 1,-1-1,1 1,-1-1,0 1,0 0,1 0,-1 0,0 0,1 1,2 7,-1 0,0 1,0-1,-1 1,0 0,0-1,-1 1,-1 1,0-1,0 0,-1 0,0 0,-2 10,2 1,1 27,2 0,-2 0,-2 0,-2 0,-2 0,-2 0,-2-1,-3-1,-1 1,-5 4,9-28,-2 0,-1 0,0-1,-2-1,0 0,-2-1,0 0,-1-2,-1 0,0-1,-2 0,0-2,-1 0,0-1,-12 4,6-5,-1-1,0-2,-1-1,0-1,0-1,-1-2,1 0,-1-3,0 0,-1-2,1-1,-20-4,44 5,1-1,-1 0,1 0,0 0,-1-1,1 0,0 0,0 0,0 0,0-1,0 0,0 0,1 0,0-1,-1 1,1-1,0 0,1 0,-1-1,1 1,0-1,0 1,0-1,1 0,0 0,-1-2,-1-13</inkml:trace>
  <inkml:trace contextRef="#ctx0" brushRef="#br0" timeOffset="315.177">1835 458,'-3'4,"-40"35,2 3,2 1,2 1,2 3,2 1,2 1,-1 6,29-49,-1-1,1 1,0-1,1 1,0 0,0 0,0 0,0 0,1 1,0-1,0 0,1 1,0-1,0 0,0 1,1-1,0 0,0 0,1 1,0-1,0 0,0 0,1-1,-1 1,1 0,1-1,-1 0,1 1,0-1,0-1,1 1,-1-1,1 0,0 0,3 2,0-2,0-1,0-1,1 1,-1-1,1-1,-1 0,1 0,0 0,-1-1,1 0,0-1,-1 0,1-1,-1 1,1-2,-1 1,0-1,6-3,6-3,0-1,0 0,-1-2,-1 0,0-1,12-12,-19 15,-1-1,-1 0,1 0,-2-1,0 0,0 0,-1-1,-1 0,0-1,0 1,-2-1,0 0,1-7,-3 14,-1 1,0 0,0-1,-1 1,1-1,-2 1,1-1,-1 1,0-1,0 1,-1 0,1 0,-1-1,-1 1,1 0,-1 1,0-1,-1 0,1 1,-1 0,0 0,-1 0,1 0,-1 1,0-1,0 1,0 1,0-1,-1 1,-4-3,-58-9,39 18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0,'56'17,"-11"-10,-1-2,2-2,-1-2,31-4,6 1,62 2,-120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1,'39'14,"26"5,13-5,-3-6,-5-3,-8-4,-11-6,-14-2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86,'-15'43,"-14"34,-7 13,-2-4,1-12,6-9,4-10,1-11,6-6,1-7,-1-2,-2-3,3 0,0-4,3-2,-1-4,-1 0,1-2</inkml:trace>
  <inkml:trace contextRef="#ctx0" brushRef="#br0" timeOffset="355.584">1 1,'73'68,"-2"2,-3 4,29 45,-62-71,-3 2,-1 2,-3 1,-2 1,-3 1,2 10,26 52,-40-104</inkml:trace>
  <inkml:trace contextRef="#ctx0" brushRef="#br0" timeOffset="602.924">904 453,'0'43,"0"39,0 9,0-5,0-13,0-14,0-12,-5-10,-1-10</inkml:trace>
  <inkml:trace contextRef="#ctx0" brushRef="#br0" timeOffset="1035.262">762 397,'88'-1,"1"3,-1 5,71 15,-157-23,1 1,0 0,0 0,0 0,0 0,0 0,0 1,-1-1,1 1,0 0,0-1,-1 1,1 1,0-1,-1 0,1 1,-1-1,0 1,1 0,-1 0,0 0,0 0,0 0,0 0,-1 0,1 1,-1-1,1 1,-1-1,0 1,0 0,0-1,0 1,0 0,-1 0,1 0,-1-1,0 1,1 0,-2 0,1 0,0 0,0 0,-2 2,-4 6,-2-1,1 0,-2-1,1 0,-1 0,0 0,-1-1,0-1,-1 1,-73 76,82-81,1 0,-1 1,1 0,0-1,0 1,1 0,-1 0,1-1,-1 1,1 0,0 0,1 0,-1-1,1 1,-1 0,1 0,0-1,1 1,-1-1,0 1,1-1,0 1,0-1,0 0,0 0,1 0,-1 0,1 0,0-1,0 1,0-1,0 0,0 1,0-2,0 1,1 0,-1 0,4 0,-1 1,-1 1,1-1,-1 1,0 1,0-1,-1 1,1-1,-1 1,0 1,0-1,-1 0,0 1,1 0,-2 0,1 1,-3 0,-1-1,0 1,-1 0,1-1,-1 1,0-1,-1 0,0 0,0 0,0 0,-1 0,1-1,-2 0,1 1,0-1,-1-1,0 1,0-1,0 0,-1 0,1 0,-1-1,0 0,0 0,0 0,-1-1,-3 2,-15 6,0-1,0 0,-1-2,0-1,0-1,0-2,-18 1,20-4</inkml:trace>
  <inkml:trace contextRef="#ctx0" brushRef="#br0" timeOffset="1454.611">1835 481,'-19'38,"-16"23,-7 5,-1 2,2-7,3-9,3-7,3-8,2 0,2-2,0-6,5-4,2-1,-1 0,-1 1,3-4</inkml:trace>
  <inkml:trace contextRef="#ctx0" brushRef="#br0" timeOffset="2119.587">2004 735,'-472'450,"452"-425,33-26,47-44,-3-2,-2-3,-2-2,24-33,91-89,-121 126,-39 38,0 0,0 1,1-1,1 2,-1-1,1 1,1 1,-1 0,1 0,1 1,-1 1,1 0,0 0,8-1,-18 6,0 0,1-1,-1 2,0-1,0 0,0 0,1 1,-1-1,0 1,0 0,0-1,0 1,0 0,0 0,0 0,0 1,-1-1,1 0,0 1,-1-1,1 1,-1 0,1-1,-1 1,0 0,1 0,-1 0,0 0,-1 0,1 0,0 0,0 0,-1 0,1 0,-1 1,0 1,-2 83,-28 145,26-97,3-133,0 1,-1-1,1 0,-1 0,1 0,-1 0,0 0,1 0,-1 0,0 0,0-1,-1 1,1-1,0 0,0 1,-1-1,1 0,-1 0,1-1,-1 1,1 0,-1-1,1 1,-1-1,0 0,1 0,-1 0,1 0,-1-1,0 1,1-1,-1 1,0-1,-83-30,52 14,2-1,0-2,1-1,1-1,1-2,-7-9,18 15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956 30,'-29'11,"1"1,0 2,1 1,1 1,0 1,2 1,-8 8,25-21,-28 23,1 2,1 2,2 1,1 1,2 2,-14 23,-149 219,171-250,-1-1,-1-1,-1-1,-1-1,-1-1,-9 5,31-25,-1 0,0 0,0 0,0-1,-1 1,1-1,0 0,-1 0,1-1,-1 1,0-1,0 0,1-1,-1 1,0-1,0 0,0 0,0 0,0 0,1-1,-1 0,0 0,0 0,1-1,-1 0,-1 0,-6-11</inkml:trace>
  <inkml:trace contextRef="#ctx0" brushRef="#br0" timeOffset="576.112">223 1,'38'82,"211"346,-94-145,-118-180,-35-99,-2-5</inkml:trace>
  <inkml:trace contextRef="#ctx0" brushRef="#br0" timeOffset="1368.704">1069 820,'0'34,"0"29,0 10,0-3,0-9,0-9,0-10,0-6,-5-6,-1-2,0-6</inkml:trace>
  <inkml:trace contextRef="#ctx0" brushRef="#br0" timeOffset="1669.41">1013 707,'44'-21,"2"3,0 1,1 3,0 1,48-5,-90 16,0 0,0 1,0-1,0 1,0 1,0-1,0 1,0-1,0 1,1 1,-1-1,0 1,0 0,0 0,0 1,0-1,0 1,-1 0,1 0,-1 1,1-1,-1 1,0 0,0 0,0 1,0-1,0 1,-1 0,0 0,1 0,-2 0,1 1,0-1,-1 1,0-1,0 1,0 0,-1 0,0 0,0 0,1 2,-5 5,0-1,0 1,-1-1,-1 0,1 0,-2 0,0 0,0-1,-1 0,0 0,0-1,-1 0,-1 0,0-1,0 0,0 0,-1-1,0-1,-7 4,-10 6,0-2,0 0,-2-2,1-2,-2 0,-9 1,15-6</inkml:trace>
  <inkml:trace contextRef="#ctx0" brushRef="#br0" timeOffset="2238.379">1859 622,'-19'24,"-21"27,-8 15,-1 0,8-6,6-3,4-7,3-7,1-1,1-3,-1-4,0-2,0-2,4-3,1-4,5-3,0-4,3-6</inkml:trace>
  <inkml:trace contextRef="#ctx0" brushRef="#br0" timeOffset="2920.136">1690 1158,'-164'132,"147"-124,19-15,24-18,337-283,-322 275,-19 14,0 1,1 1,1 2,0 0,2 1,8-2,-32 15,0 0,-1 1,1-1,0 1,0-1,0 1,0 0,0 0,-1 0,1 0,0 0,0 0,0 0,0 1,0-1,-1 1,1-1,0 1,0 0,-1 0,1 0,0 0,-1 0,1 0,-1 0,0 0,1 1,-1-1,0 0,1 1,-1-1,0 1,0-1,0 1,-1 0,1 0,0-1,19 76,-17-62,25 132,-20-119,-6-26,-1 1,1 0,-1 0,0 0,0 0,0 0,0 0,-1 0,1 0,-1 1,0-1,0 0,0 0,0 0,-1 1,1-1,-1 0,0 0,0 0,0 0,0 0,-1 2,-59-9,54 2,-52-17,1-3,1-2,1-2,-14-12,-25-3,72 35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54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579 57,'-10'29,"-22"38,-10 17,-3 0,1-6,3-10,0-8,1-9,3-9,3-6,3-5,1-2,1-2,1-1,0-4,1-2,4-8,7-7</inkml:trace>
  <inkml:trace contextRef="#ctx0" brushRef="#br0" timeOffset="377.275">43 0,'58'95,"91"170,-54-12,-34-46,-51-178,-3-23</inkml:trace>
  <inkml:trace contextRef="#ctx0" brushRef="#br0" timeOffset="666.874">861 480,'-4'44,"-8"32,0 9,1-5,2-12,4-12,1-11,3-9,-4-10,-2-9</inkml:trace>
  <inkml:trace contextRef="#ctx0" brushRef="#br0" timeOffset="930.811">748 480,'12'-27,"0"1,1 0,2 1,1 0,0 1,2 1,17-18,-32 39,-1-1,1 0,0 1,0-1,0 1,0 0,0 0,1 0,-1 1,0-1,1 1,0 0,-1 0,1 0,0 0,-1 0,1 1,0 0,-1 0,1 0,0 0,0 0,-1 1,1 0,0 0,-1 0,1 0,-1 0,1 1,-1-1,1 1,-1 0,3 2,0 1,1-1,-1 1,0 1,0-1,-1 1,1 0,-1 0,-1 1,1-1,-1 1,0 0,-1 0,1 1,-2-1,1 1,-1-1,0 1,0 0,-1 0,0 0,-1 0,1 0,-2 0,1 0,-1 0,0 0,-1 0,0-1,0 1,-1 0,1-1,-2 0,1 1,-1-1,-4 5,-2 1,-1-1,-1 0,1-1,-2 0,1-1,-2-1,1 0,-1 0,-1-2,1 0,-1 0,0-1,-1-1,1-1,-1 0,0-1,0-1,-16 1,7-3</inkml:trace>
  <inkml:trace contextRef="#ctx0" brushRef="#br0" timeOffset="1316.566">1623 311,'-371'480,"340"-444,-2-1,-1-1,-1-2,-2-2,-15 8,29-21,5-3</inkml:trace>
  <inkml:trace contextRef="#ctx0" brushRef="#br0" timeOffset="1663.776">1765 452,'-5'38,"-6"27,-2 8,-3-4,2-9,2-10,-1-9,1-6,4-4,-3-3,1-2,2-4</inkml:trace>
  <inkml:trace contextRef="#ctx0" brushRef="#br0" timeOffset="2179.659">1652 396,'330'30,"-258"-8,-70-22,-1 1,1 0,-1 0,1 0,-1 0,0 0,1 0,-1 0,0 1,0-1,0 0,0 1,0-1,0 0,0 1,-1 0,1-1,0 1,-1-1,1 1,-1 0,0-1,1 1,-1 0,0-1,0 1,0 0,0-1,-1 1,1 0,0-1,-1 1,1 0,-1-1,1 1,-1-1,0 1,0-1,0 1,-1 1,-85 85,47-55,36-31,1 0,-1 1,0-1,1 1,0 0,0 0,-1 1,2-1,-1 0,0 1,1 0,0 0,0 0,0 0,0 0,0 0,1 0,0 0,0 1,0-1,0 0,1 1,0-1,0 1,0-1,0 1,1-1,-1 0,1 1,0-1,1 0,-1 0,1 0,0 1,0-2,0 1,0 0,1 0,2 3,135 102,-138-106,0 1,-1-1,1 0,-1 0,1 1,-1-1,0 1,0-1,0 1,-1-1,1 1,-1-1,0 1,0 0,0-1,-1 1,1 0,-1-1,0 1,0-1,0 1,0-1,0 0,-1 1,0-1,0 0,0 0,0 0,0 0,0 0,-1-1,-2 3,-97 69,86-66,-2 0,1-1,-1-1,0-1,0-1,0 0,-1-1,0-1,1-1,-1 0,0-2,1 0,-1-1,-13-3,7-2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53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0 282,'39'-5,"31"-1,9 0,-4 1,-10 1,-7 2,-8 1,-8 1,-6 0,-5 0,-2 0,-2-4,0-3,-6 1</inkml:trace>
  <inkml:trace contextRef="#ctx0" brushRef="#br0" timeOffset="353.861">367 0,'0'38,"-5"32,-1 9,-5-4,0-10,1-12,3-9,2-8,3-5,1-3,0-2,2-5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0 399,'72'-29,"0"2,1 4,2 4,0 2,40-1,17 7,2 5,84 10,-45 0,566-5,-92-51,-447 30,107-13,-36 2,166 6,-63-1,-194 18,44-19,-84 12,-140 17,1 0,-1-1,1 1,-1 0,1 0,-1 0,1-1,-1 1,1 0,-1 0,1 0,-1 0,1 0,-1 0,1 0,0 0,-1 0,1 0,-1 0,1 1,-1-1,1 0,-1 0,1 0,-1 1,1-1,-1 0,0 1,1-1,-1 0,1 1,-1-1,0 0,1 1,-1-1,0 1,1-1,-1 1,0-1,0 1,1-1,-1 1,0-1,0 1,0-1,0 1,0-1,0 1,0-1,0 1,0-1,0 1,0 0,0-1,0 1,0-1,0 1,-1-1,-25 22,9-14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17.3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1468 480,'-33'37,"3"2,1 2,2 0,2 2,-4 10,-30 52,-29 47,67-123,20-29,1 1,0-1,0 0,-1 1,1-1,0 1,0-1,-1 0,1 1,-1-1,1 0,0 1,-1-1,1 0,-1 0,1 1,0-1,-1 0,1 0,-1 0,1 0,-1 0,1 0,-1 1,1-1,-1 0,1 0,-1-1,1 1,-1 0,1 0,-1 0,1 0,-1 0,1 0,-1-1,1 1,0 0,-1 0,1-1,-1 1,1 0,0-1,-1 1,1 0,0-1,-1 1,1 0,0-1,-1 1,1-1,0 1,0-1,0 1,0 0,-1-1,1 1,0-1,0 1,0-1,0 1,0-1,0 1,0-1,0 0,0-9,1-1,0 0,0 1,1 0,1-1,-1 1,2 0,-1 0,1 0,5-7,-7 11,65-135,5 2,6 4,10-2,-68 116,-10 42,-24 141,9-141,1-1,1 0,1 1,1 0,0-1,2 1,1 0,0-1,1 1,2-1,5 19,-8-35,0 0,0-1,0 1,0 0,0-1,1 0,-1 0,1 0,0 0,0 0,0 0,0-1,1 1,-1-1,1 0,0 0,-1 0,1-1,0 1,0-1,0 0,0 0,0 0,0-1,0 1,0-1,0 0,0 0,1-1,-1 1,0-1,0 0,0 0,2-1,4-1,1 0,-1-2,0 1,-1-1,1 0,-1-1,0 0,0-1,-1 0,0 0,0 0,6-10,4-7,-2-2,-2 0,0 0,-1-2,-2 1,-1-2,-1 1,0-9,-5 25,-1 0,-1 0,0 0,-1-1,0 1,-1-1,0 1,-1-1,0 1,-3-7,-14 2,6 17</inkml:trace>
  <inkml:trace contextRef="#ctx0" brushRef="#br0" timeOffset="297.654">2258 452,'-17'23,"0"2,2 0,0 0,2 2,1-1,1 2,2-1,0 1,-2 22,11-47,0 0,0 0,1 0,-1 0,1 0,0 0,0 0,0 0,1 0,-1 0,1 0,-1-1,1 1,0-1,0 1,0-1,0 0,0 0,1 0,-1 0,1 0,-1 0,1-1,0 1,0-1,0 0,-1 0,1 0,0 0,0 0,1 0,-1-1,0 0,0 0,0 0,0 0,0 0,0 0,0-1,0 0,0 1,0-1,0 0,0 0,0-1,0 1,0-1,-1 1,1-1,-1 0,1 0,-1 0,1-1,9-4,-1 0,0-1,0 0,0 0,-1-1,0-1,-1 0,0 0,-1-1,0 0,-1 0,5-10,-9 14,0 1,0 0,-1-1,0 0,-1 1,1-1,-1 0,0 0,-1 0,0 0,0 0,0 0,-1 0,0 0,-1 0,1 1,-1-1,0 0,-1 1,0-1,0 1,0 0,-1 0,0 0,-2-2,0 0,-1 1,1 0,-1 0,-1 1,1 0,-1 0,0 1,-1 0,1 0,-1 1,0 0,0 0,-1 1,1 0,-2 1,-14-3</inkml:trace>
  <inkml:trace contextRef="#ctx0" brushRef="#br0" timeOffset="564.383">2851 1,'-9'67,"-4"32,1 3,2-10,8-16,3-16,3-14,5-10,1-6,-1-8</inkml:trace>
  <inkml:trace contextRef="#ctx0" brushRef="#br0" timeOffset="1063.237">2484 255,'508'46,"-333"-34,-59 30,-57-14,-44-25,-1-1,0-1,1 0,-1 0,1-2,-1 1,1-2,-1 0,0-1,0 0,0-1,0-1,-1 0,1-1,-1 0,0-1,-1-1,0 0,9-7,26-40,-46 53,0 1,-1-1,1 0,-1 1,1-1,-1 0,0 1,0-1,0 0,0 1,0-1,0 0,0 0,-1 1,1-1,0 0,-1 1,0-1,1 1,-1-1,0 0,0 1,0 0,0-1,0 1,0-1,0 1,0 0,-1 0,1 0,0 0,-1 0,1 0,-1 0,1 0,-1 1,1-1,-1 0,0 1,-1-1,-8-1,-1 1,1 0,-1 1,0 1,0-1,1 2,-1 0,1 0,0 1,-1 0,1 1,0 0,1 1,-1 0,1 1,0 0,-6 5,2-5,1 1,0 1,0 0,0 1,1 0,0 1,1 0,0 1,1 0,0 1,1 0,0 1,1-1,0 2,1-1,1 1,0 0,1 0,-1 5,6-13,0-1,1 0,0 0,0 0,0 1,0-1,1 0,0-1,0 1,0 0,1 0,-1-1,1 0,0 1,0-1,1 0,-1 0,1-1,0 1,0-1,0 0,1 0,-1 0,2 0,122 51,-117-51,29 7,-1-1,1-2,1-2,-1-2,1-1,28-4,-44 1</inkml:trace>
  <inkml:trace contextRef="#ctx0" brushRef="#br0" timeOffset="1382.967">0 1383,'986'-126,"-731"87,2254-267,-2097 269,-370 35</inkml:trace>
  <inkml:trace contextRef="#ctx0" brushRef="#br0" timeOffset="1761.645">4487 114,'-4'14,"-7"5,-2 4,2-2</inkml:trace>
  <inkml:trace contextRef="#ctx0" brushRef="#br0" timeOffset="2013.484">4657 452,'-19'19,"-2"7,3-2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29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0,'38'5,"32"2,9-1,-4-1,-10-2,-12 0,-9-2,-8-6,-5-1,-4 0,-5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1.9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59,'29'-5,"23"-1,9 0,-2 1,-2-3,-5-1,-6 2,-8 1,-4 3,-3 1,-3 1,-1 1,0 0,0 0,-4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2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26,'43'0,"34"0,8 0,-1 0,-9-5,-9-1,-5 0,-9 1,-12 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0.1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536 85,'-51'90,"2"-6,-5-2,-3-3,-7 3,28-35,-140 158,159-188,3-5</inkml:trace>
  <inkml:trace contextRef="#ctx0" brushRef="#br0" timeOffset="302.157">0 1,'28'63,"3"0,2-2,3-1,2-2,3-2,3-2,1-1,31 24,-60-62,-1 0,-1 1,0 1,0 0,-2 1,0 0,-2 1,5 10,13 18,-12-29</inkml:trace>
  <inkml:trace contextRef="#ctx0" brushRef="#br0" timeOffset="1006.108">932 508,'-321'432,"260"-337,78-108,25-35,-2-1,-2-3,15-29,122-161,-78 135,-95 107,0 0,0 0,1 0,-1 0,0 0,0 1,0-1,1 1,-1-1,0 1,0 0,0 0,0 0,0 0,0 0,0 1,-1-1,1 0,0 1,-1-1,1 1,-1 0,1 0,-1-1,0 1,0 0,0 0,0 0,0 0,0 0,0 1,-1-1,1 0,-1 0,1 0,-1 2,5 7,45 85,118 179,-167-275,0 1,0-1,0 1,0 0,0-1,0 1,0 0,0 0,0 0,0 0,-1 0,1 0,0 0,-1 0,1 0,-1 0,1 0,-1 0,1 0,-1 0,0 0,0 1,1-1,-1 0,0 0,0 0,0 1,0-1,-1 0,1 0,0 0,0 0,-1 1,1-1,-1 0,1 0,-1 0,1 0,-1 0,0 0,1 0,-1 0,0 0,0 0,0-1,1 1,-1 0,0 0,0-1,0 1,-1 0,-147-36,116 25,-28-7,2-2,0-3,-27-15,62 22,6 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23.0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622 1,'-37'82,"23"-61,-162 271,-11-33,152-212,15-19,-1-1,-1-1,-2-1,0-1,-3 1,13-15</inkml:trace>
  <inkml:trace contextRef="#ctx0" brushRef="#br0" timeOffset="596.341">1 85,'109'153,"-47"-57,119 156,-141-194,61 109,-83-128,-9-25</inkml:trace>
  <inkml:trace contextRef="#ctx0" brushRef="#br0" timeOffset="5337.116">961 622,'0'453,"-5"-402,-2-33</inkml:trace>
  <inkml:trace contextRef="#ctx0" brushRef="#br0" timeOffset="6231.432">848 678,'9'-12,"1"0,0 1,1 0,0 1,0 0,1 0,1 2,-1-1,2 1,-1 1,1 1,0 0,0 0,0 2,1 0,0 0,0 1,0 1,0 1,12 0,-21 0,0 1,0 0,-1 1,1-1,0 1,-1 1,1-1,-1 1,1 0,-1 0,1 0,-1 1,0-1,0 1,-1 1,1-1,0 1,-1 0,0 0,0 0,0 0,-1 1,1-1,-1 1,0 0,0 0,-1 0,0 1,0-1,0 1,0-1,-1 1,0-1,0 1,0 0,-1 0,0-1,0 1,-1 0,1 0,-1-1,0 1,-1 0,1-1,-6 10,0-1,-1 0,0-1,-1 0,0 0,-1-1,-1 0,0-1,0 0,-1 0,0-1,-1-1,0 0,-1-1,0-1,0 0,-1 0,1-2,-1 0,-1 0,1-2,-9 2,15-3,-1 1,1-1,-1 0,1-1,-1 0,0-1,0 0,1 0,-1-1,0-1,1 1,-1-2,1 1,0-1,-5-2,-4-8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3.2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741 198,'-117'160,"-76"105,27-79,128-152,25-19</inkml:trace>
  <inkml:trace contextRef="#ctx0" brushRef="#br0" timeOffset="430.504">176 254,'45'46,"-3"1,-2 2,-1 2,-4 2,-1 1,4 14,25 38,4-3,18 15,-68-105,-13-18</inkml:trace>
  <inkml:trace contextRef="#ctx0" brushRef="#br0" timeOffset="1282.76">1051 678,'0'19,"5"26,1 9,1 1,-2-4,-2-6,-1-6,0-5,-2-3,0-2,0-2,-5 1,-7-6,-1-1,2-5</inkml:trace>
  <inkml:trace contextRef="#ctx0" brushRef="#br0" timeOffset="1794.016">996 706,'94'-23,"92"-10,-183 32,0 1,0 0,0 0,0 0,0 0,0 0,0 1,0-1,0 1,0 0,-1 0,1 0,0 0,0 1,-1-1,1 1,-1-1,1 1,-1 0,0 0,0 0,0 0,0 0,0 1,0-1,0 1,-1-1,1 1,-1-1,0 1,0 0,0 0,0 0,0 0,-1-1,1 1,-1 0,0 0,0 0,0 0,0 0,0 0,-1 0,1 0,-1 0,0 0,0 0,0-1,0 1,0 0,-2 1,-80 130,82-130,1 0,1 0,-1 0,0 0,1 0,0 0,0 0,0 0,0 0,1 0,0 0,-1 0,2-1,-1 1,0-1,0 0,1 1,0-1,0 0,0 0,0-1,0 1,1-1,-1 1,1-1,-1 0,1-1,0 1,0 0,0-1,0 0,0 0,2 0,35 22,-37-21,-1 0,0 0,0 0,0 0,0 1,0-1,0 1,0 0,-1-1,1 1,-1 1,0-1,0 0,0 0,0 1,-1-1,0 1,1-1,-1 1,0 0,-1 0,1-1,-1 1,1 0,-1 0,0 0,-1-1,1 1,-1 0,1 0,-1 0,0-1,-1 1,1-1,0 1,-1-1,0 1,0-1,0 0,0 0,-1 0,0 1,-8 4,0 0,-1-1,1 0,-1-1,-1-1,1 0,-1 0,0-1,0-1,0 0,0-1,0-1,-1 0,-2 0,-10-1</inkml:trace>
  <inkml:trace contextRef="#ctx0" brushRef="#br0" timeOffset="2083.111">1728 903,'34'0,"21"-5,5-1,-2 0,-7 1,-7 2,-6 1,-9 0</inkml:trace>
  <inkml:trace contextRef="#ctx0" brushRef="#br0" timeOffset="8232.701">233 1,'-17'13,"0"1,1 1,1 1,1 0,0 1,1 1,1 0,0 0,2 2,0-1,1 1,1 0,1 1,1 0,1 0,0 0,2 1,-1 15,-14 129,8 0,8 69,2-197,-3-23,2 0,0 1,1-1,0 0,1 1,1-1,0 0,1 0,1 0,1 0,0-1,0 1,2-1,-1-1,2 1,0-1,0 0,2-1,-1 0,3 0,6 2,1-1,0-1,1 0,0-2,1 0,1-2,-1 0,1-1,0-2,1 0,-1-1,1-1,9-1,-5-1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6.6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 57,'-34'34,"-15"34,-5 12,7-5,7-8,5-13,9-4,4-7,0-6,5-4,0-8,3-3,-1-1,-2 2,-4-4,2-1,-1-2,4-5</inkml:trace>
  <inkml:trace contextRef="#ctx0" brushRef="#br0" timeOffset="296.94">0 1,'24'43,"18"29,6 6,0-4,-4-11,-4-11,-4-9,-3-13,-3-6,-7-2,-1-1,-1 2,1 1,-2 1,-6 2,0-4,-2-1,-3-5</inkml:trace>
  <inkml:trace contextRef="#ctx0" brushRef="#br0" timeOffset="1028.39">876 565,'-198'419,"305"-646,62-48,-168 272,0 1,0-1,1 0,-1 1,1-1,-1 1,1-1,0 1,-1 0,1 0,1-1,-1 1,0 1,0-1,1 0,-1 1,1-1,-1 1,1-1,0 1,-1 0,1 0,0 1,0-1,0 1,0-1,0 1,0 0,0 0,0 0,-1 0,1 1,0-1,0 1,0-1,0 1,0 0,-1 0,3 2,6 7,-1 1,0 1,0 0,-1 0,-1 1,0 0,-1 0,0 1,-1 0,0 0,-1 1,-1-1,-1 1,1 6,6 12,73 210,-82-242,-1-1,0 1,1-1,-1 1,1-1,-1 1,0-1,1 1,-1-1,0 1,0 0,1-1,-1 1,0-1,0 1,0 0,0-1,0 1,0 0,0-1,0 1,0 0,0-1,0 1,0-1,0 1,-1 0,1-1,0 1,0-1,-1 1,1 0,0-1,-1 1,1-1,-1 1,1-1,-1 0,1 1,-1-1,1 1,-1-1,1 0,-1 1,1-1,-1 0,1 0,-1 1,0-1,1 0,-1 0,0 0,1 0,-1 0,0 0,1 0,-1 0,1 0,-1 0,0 0,-41-16,34 12,-14-6,0-1,1-1,1-1,0-1,0 0,2-2,0 0,-1-2,-22-36,34 37</inkml:trace>
  <inkml:trace contextRef="#ctx0" brushRef="#br0" timeOffset="4128.493">1411 1,'24'9,"0"2,-1 1,-1 1,0 1,0 1,-2 1,0 0,-1 2,0 0,-2 1,0 1,-1 0,-1 1,-1 1,-1 1,6 14,-8-14,-1 0,-1 1,0 0,-2 0,-1 0,-1 1,-2 0,0 0,-1 0,-2 0,0 1,-2-1,0 0,-2 0,-1-1,-1 1,-1-1,-1 0,-1 0,-2-1,0-1,-1 0,-1 0,-1-1,-1-1,-1 0,0-1,-7 5,-16 11,-1-1,-2-2,-1-2,-1-2,-2-2,0-2,-14 3,32-16,3-5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0:09.6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59,'35'-13,"1"2,0 1,0 2,1 1,0 2,31 0,273 25,-42 3,22-5,152-17,-206-4,742 3,-985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0:11.0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85,'-1'-1,"1"1,-1-1,1 0,-1 0,1 1,-1-1,1 0,-1 0,1 0,0 0,-1 1,1-1,0 0,0 0,0 0,0 0,-1 0,1 0,1 0,-1 0,0 0,0 0,0 1,0-1,1 0,-1 0,0 0,1 0,-1 0,1 1,-1-1,1 0,-1 0,1 1,-1-1,1 0,0 1,-1-1,1 0,0 1,0-1,-1 1,1-1,0 1,0 0,0-1,1 1,42-17,166 11,-123 8,418-29,793 27,1067 0,-2316 5,-31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0,'-10'15,"-2"9,4 0,10-3,3-5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7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1,'-15'38,"-4"23,1 5,3-3,10-13,4-10,4-11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0 472,'205'-323,"-192"305,0 0,1 1,1 1,0 1,1 0,1 0,18-10,-34 24,0 0,0 0,0 0,0 1,0-1,0 0,1 1,-1-1,0 1,0-1,1 1,-1-1,0 1,0 0,1 0,-1 0,0 0,1 0,-1 0,0 0,1 0,-1 0,0 1,1-1,-1 0,0 1,0-1,1 1,-1 0,0-1,0 1,0 0,0 0,0-1,0 1,0 0,0 0,0 0,0 0,0 0,-1 1,1-1,-1 0,1 0,0 0,-1 1,0-1,1 1,5 68,-6-69,-1 29,10 124,-8-148,1-1,0 1,0-1,0 1,0-1,1 0,0 0,0 0,0 0,1-1,-1 1,1-1,0 0,0 0,1 0,-1-1,1 0,0 1,0-2,0 1,0 0,1-1,-1 0,0 0,2-1,3 1,0 0,1-1,-1-1,0 1,1-2,-1 1,0-2,1 1,-1-1,0-1,0 0,-1 0,1-1,0 0,-1-1,0 0,0 0,-1-1,1 0,-1-1,5-6,9-7,-2-1,-1-1,0-1,-2-1,-1 0,0-1,0-5,-3 4,-3 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5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345 771,'-23'0,"1"1,-1 2,0 0,1 1,0 1,0 1,0 1,1 1,0 1,0 1,-18 12,35-20,0 0,0 0,0 1,0 0,1-1,-1 1,1 1,-1-1,1 0,0 1,0 0,1-1,-1 1,1 0,0 1,0-1,0 0,0 0,1 1,0-1,0 1,0 0,0-1,1 1,0-1,0 1,0 0,1-1,-1 1,1 0,0-1,0 1,1-1,-1 1,1-1,0 0,0 0,0 0,1 0,0 0,0 0,2 2,1-1,0-1,1 0,0 0,-1 0,1-1,1 0,-1 0,0-1,1 0,-1 0,1-1,-1 0,1 0,0 0,0-1,-1-1,1 1,0-1,-1-1,1 1,-1-1,4-1,6-3,0 0,0 0,0-2,0 0,-1-1,-1-1,0 0,14-12,229-235,-234 239,-20 39,-28 39,-18 66,41-121,1-1,0 0,-1 1,1-1,1 1,-1-1,1 1,-1-1,1 1,1-1,-1 0,1 0,-1 1,1-1,0 0,1-1,-1 1,1 0,-1-1,1 1,0-1,1 0,-1 0,0 0,1 0,2 1,6 0,1 0,-1-1,1 0,0-1,0 0,0-1,0-1,0 0,0-1,0 0,0-1,-1 0,1-1,0 0,-1-1,0-1,0 0,0-1,0 0,2-2,31-10,-21 9</inkml:trace>
  <inkml:trace contextRef="#ctx0" brushRef="#br0" timeOffset="454.765">1389 715,'-28'23,"1"2,1 1,1 1,2 1,1 1,-12 21,31-47,1 0,-1 0,1 0,0 1,0-1,0 1,1-1,-1 1,1 0,0-1,0 1,0 0,0 0,1 0,0 0,-1 0,1 0,1 0,-1 0,1-1,-1 1,1 0,0 0,0 0,1-1,-1 1,1 0,0-1,0 1,0-1,0 0,1 0,-1 0,1 0,0 0,0-1,0 1,0-1,0 1,1-1,-1 0,1-1,1 2,12 1,1-1,-1-1,1 0,0-1,0-1,0-1,0 0,-1-1,1-1,-1-1,1-1,-1 0,0-1,-1-1,1 0,-2-1,1-1,-1-1,13-9,9-7,0-1,-1-1,-2-2,-2-2,0-1,-2-1,-2-1,-1-2,-2-1,-1-1,-2-1,-2 0,-2-2,8-29,-21 56,-1 1,0-1,-1 1,-1-1,0 0,-1 0,-1 0,0 0,-1 0,-1 0,0 0,-1 0,0 1,-2-1,1 1,-2 0,0 0,-1 1,0-1,-7-8,9 18,0-1,0 2,-1-1,1 1,-1-1,0 2,1-1,-1 1,-1-1,1 2,0-1,0 1,-1 0,1 0,-1 1,1-1,-1 2,1-1,-1 1,1 0,0 0,-1 0,1 1,-5 2,-7 3,1 0,0 1,0 1,1 0,1 2,-1-1,2 2,-3 2,-6 8,0 0,2 2,0 1,2 0,0 1,2 2,1-1,1 2,2 0,0 3,6-14,1-1,1 2,0-1,2 1,0-1,1 1,0 0,2 0,0 0,2 0,0 0,0-1,2 1,1-1,0 0,1 0,7 13,-3-15,1-1,1-1,1 1,0-2,1 0,0-1,1 0,1-1,-1-1,2 0,-1-1,1-1,1 0,-1-2,1 0,0-1,1 0,-1-2,1 0,0-1,12-1,-6-2,0 0,0-2,0-1,0-1,0-1,-1-2,0 0,-1-1,0-2,0 0,-1-1,-1-1,0-1,0-2,-2 1,0-2,15-18,-5 11,-4 6</inkml:trace>
  <inkml:trace contextRef="#ctx0" brushRef="#br0" timeOffset="882.736">2547 658,'-31'6,"9"-4,0 1,1 1,-1 2,1 0,0 1,0 1,0 0,1 2,1 1,0 0,0 1,-10 10,25-17,0 1,1-1,0 0,0 1,0 0,1-1,0 1,0 0,0 0,1 1,0-1,0 0,0 0,1 1,0-1,0 0,1 1,0-1,0 0,0 0,1 0,0 0,0 0,0 0,1 0,0-1,0 1,0-1,1 0,0 0,0 0,0 0,1-1,-1 0,1 0,0 0,0 0,1-1,-1 0,1 0,-1 0,1-1,0 1,0-2,6 2,6 1,0 0,1-1,-1-1,1-1,0-1,-1-1,1 0,0-1,-1-1,0-1,0-1,0 0,0-1,-1-1,1-1,-2 0,1-2,-2 1,1-2,-1 0,-1-1,0 0,0-1,-1-1,-1 0,-1-1,10-15,13-11,-2-3,-2 0,-2-2,-2-1,-2-1,-3-1,7-25,-20 54,-1 0,-1 0,-1 0,-1-1,-1 1,0-1,-2 0,0 0,-2 0,0 0,-1 0,-2 0,0 0,-1 1,-7-20,9 35,0 0,0 0,-1 0,1 0,-1 0,0 1,-1 0,1 0,-1 0,0 0,0 1,0-1,0 1,-1 1,1-1,-1 1,0 0,1 0,-1 0,0 1,0 0,0 0,0 1,0 0,0 0,-7 1,1 0,0 1,0 0,0 1,0 0,1 1,-1 0,1 1,0 0,0 1,1 0,-1 1,1 0,1 1,-9 10,0 1,2 1,1 1,0 0,1 1,2 0,0 1,1 1,2 0,0 0,2 1,0 0,2 0,1 0,1 1,1 0,1-1,1 1,1 0,4 17,0-18,1 0,1 0,1-1,2 0,0-1,1 0,2-1,0 0,1 0,1-2,1 0,1 0,1-2,0 0,1-1,1-1,1-1,0-1,1-1,0 0,1-2,1 0,4 0,1 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3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0 665,'94'-146,"6"4,6 5,17-8,-54 68,-69 77,-1 0,1 1,0-1,0 0,0 1,-1-1,1 0,0 1,0-1,0 0,0 1,0-1,0 0,0 1,0-1,0 0,0 1,0-1,0 1,0-1,0 0,0 1,0-1,0 0,0 1,1-1,-1 0,0 1,0-1,0 0,1 1,-1-1,0 0,0 0,1 1,-1-1,0 0,1 0,-1 0,0 1,1-1,-1 0,0 0,1 0,-1 0,0 0,1 0,-1 1,0-1,1 0,-1 0,0 0,1 0,-1 0,1-1,-1 1,0 0,1 0,-1 0,0 0,1 0,-1 0,0-1,-10 37,9-34,-14 40,6-23,1 0,1 1,0 0,1 1,2-1,0 1,1 0,1 0,1 0,1 1,1-1,0 0,5 15,-5-31,0-1,1 1,0-1,0 1,0-1,1 0,0 0,-1 0,1-1,1 1,-1-1,0 1,1-1,0 0,-1-1,1 1,0 0,1-1,-1 0,0 0,1 0,-1-1,1 0,-1 0,1 0,0 0,-1 0,1-1,0 0,0 0,-1 0,1-1,8 0,0-1,0-1,0 0,-1-1,1 0,-1-1,0 0,0-1,-1 0,0-1,2-1,9-13,-1 0,0-2,-2 0,-1-1,-1-1,-1 0,-1-1,-1-1,-2-1,0 0,-2 0,-1-1,1-12,-2-11,-11 34</inkml:trace>
  <inkml:trace contextRef="#ctx0" brushRef="#br0" timeOffset="301.057">1355 16,'-30'26,"1"1,2 1,1 1,1 2,2 0,1 2,1 0,-1 7,20-37,-1 1,1 0,0 0,0 1,1-1,-1 0,1 1,0-1,0 0,0 1,1 0,-1-1,1 1,0-1,1 1,-1-1,1 1,0-1,0 1,0-1,0 0,1 1,0-1,0 0,0 0,1 0,-1 0,1-1,0 1,0-1,0 1,1 0,2-1,-1 1,1-1,0 0,0 0,0-1,0 0,0 0,1 0,-1-1,0 0,1 0,-1-1,1 1,0-1,-1-1,1 1,-1-1,1-1,-1 1,0-1,0 0,1 0,-1-1,0 0,-1 0,1 0,-1-1,1 1,-1-2,0 1,0 0,-1-1,1 0,-1 0,0 0,3-6,-2 3,1 0,-1 0,0-1,-1 1,0-1,0 0,-1-1,0 1,-1-1,0 1,0-1,-1 1,-1-1,1 0,-1 0,-1 0,0 1,0-1,-1 0,0 1,-1 0,0-1,-1 1,0 0,0 0,-1 1,0-1,0 1,-1 0,-5-6,-13-9,1 5</inkml:trace>
  <inkml:trace contextRef="#ctx0" brushRef="#br0" timeOffset="776.114">1806 129,'-6'6,"1"1,0 0,1 0,-1 0,1 0,0 0,1 1,0 0,0 0,1 0,0 0,0 0,1 0,0 1,0-1,1 0,0 1,1-1,0 0,0 1,1 2,3-7,-1-1,0 0,1 0,0 0,0-1,0 0,0 1,0-2,0 1,0-1,1 0,-1 0,1 0,-1-1,0 1,1-2,-1 1,1 0,-1-1,1 0,-1 0,0-1,0 0,0 1,0-2,0 1,0-1,0 1,4-4,197-154,-205 160,0-1,-1 1,1 0,0-1,-1 1,1 0,0-1,0 1,-1 0,1 0,0 0,0-1,0 1,-1 0,1 0,0 0,0 0,-1 1,1-1,0 0,0 0,0 0,-1 1,1-1,0 0,-1 1,1-1,0 0,-1 1,1-1,0 1,-1-1,1 1,-1-1,1 1,-1 0,1-1,-1 1,1 0,-1-1,0 1,1 0,-1 0,0-1,0 1,1 0,-1 0,0-1,0 1,0 0,0 0,0 0,0-1,0 2,-2 53,1-42,0-9,0 0,0 0,1 1,-1-1,1 0,0 1,0-1,1 0,-1 1,1-1,0 0,0 0,1 0,-1 0,1 0,0 0,0 0,0 0,0 0,1-1,-1 1,1-1,0 0,0 0,0 0,1 0,-1 0,1-1,-1 0,1 1,2 0,2-1,0-1,0 0,0 0,0-1,0 1,1-2,-1 1,0-1,0-1,0 1,0-1,-1-1,1 1,-1-1,1-1,-1 1,0-1,0-1,0 1,-1-1,4-4,8-7,-1-1,0-1,-1-1,-2 0,0-1,7-12,-11 14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189 585,'7'11,"1"0,1 0,0-1,0 0,1-1,0 0,1-1,-1 0,2 0,-1-1,1-1,0 0,1-1,-1 0,1 0,0-2,0 0,1 0,-1-1,0 0,1-2,-1 1,1-2,-1 0,1 0,-1-1,0-1,0 0,0-1,0 0,0-1,-1-1,0 0,3-2,16-14,-2-2,0-1,-1-1,-1-1,-2-1,-1-2,-1 0,-2-2,-1 0,11-25,-17 29,-1 1,-2-1,0-1,-2 0,-2-1,0 0,-2 0,0-10,-4 37,-1 1,1-1,-1 1,1-1,-1 1,0-1,0 0,0 1,0-1,0 1,0-1,-1 1,0-1,1 1,-1-1,0 1,0 0,0-1,0 1,-1 0,1 0,-1 0,1 0,-1 0,0 0,1 0,-1 0,0 1,0-1,-1 1,1-1,0 1,0 0,-1 0,1 0,0 0,-1 0,1 1,-1-1,1 1,-1 0,0-1,1 1,-1 0,1 0,-1 1,1-1,-1 1,1-1,-1 1,1 0,-1 0,-1 0,-8 9,1 0,0 1,0 0,1 0,1 1,0 1,0 0,1 0,1 0,0 1,-2 9,8-21,-45 101,5 2,4 1,5 2,5 2,5 0,3 11,-76 447,90-546,0-1,-1 0,-2 0,0-1,-1 0,-1-1,-1 1,0-2,-2 0,0 0,-1-1,-1-1,0 0,-1-1,-14 10,20-19,0 0,0-1,0 0,-1-1,0 0,1 0,-1-1,-1-1,1 0,0 0,-1-1,-1-1,8 0,-1 0,1 0,0 0,-1-1,1 0,0 0,-1-1,1 0,0 1,0-2,0 1,0 0,1-1,-1 0,1 0,0-1,-1 1,1-1,1 0,-1 0,1 0,-1 0,1-1,0 1,1-1,-1 0,1 0,0-1,0 1,0-1,1 1,-1-1,2 0,-1 1,0-1,1 0,0 0,1 1,-1-1,1 0,0 0,1 1,-1-1,1 1,0-1,0 1,1 0,0 0,0 0,0 0,0 0,1 1,-1 0,1-1,5-2,-3 1,1 0,0 0,0 1,1 0,0 1,0-1,0 1,0 1,0 0,1 0,0 1,-1 0,1 0,0 1,0 0,0 0,0 1,2 1,19 5,0 1,-1 2,0 1,-1 1,0 1,-1 2,0 1,2 3,87 42,-80-45,1-1,0-2,1-1,0-2,0-2,1-1,18-1,-50-5,-1 0,1 0,0-1,-1 0,1 0,-1 0,1-1,-1 0,0 0,0-1,0 0,0 0,0 0,-1-1,1 0,-1 0,0 0,0-1,0 0,-1 0,0 0,3-3,6-10</inkml:trace>
  <inkml:trace contextRef="#ctx0" brushRef="#br0" timeOffset="646.184">1402 1489,'21'8,"-1"0,1-1,0-1,1-1,-1-1,1-1,0-1,0-1,0-1,0-1,0-1,0 0,-1-2,1-1,-1 0,0-1,16-8,-30 9,-1 1,1-1,-1-1,0 1,0-1,-1 0,0-1,0 1,0-1,-1 0,0 0,0 0,-1-1,0 0,0 1,0-4,-2 8,0-1,0 0,0 0,-1 1,0-1,0 0,0 0,0 0,0 1,-1-1,0 0,0 0,0 1,0-1,0 0,-1 1,1-1,-1 1,0 0,0 0,-1 0,1 0,-1 0,1 0,-1 0,0 1,0-1,0 1,0 0,0 0,-1 0,1 0,-1 1,-3-2,0 1,-2-1,1 2,0-1,0 1,-1 0,1 0,0 1,-1 1,1-1,0 1,-1 1,1-1,0 1,0 1,0 0,0 0,1 0,-1 1,1 0,0 1,0-1,-4 4,-8 8,-1 0,2 1,0 1,2 1,0 1,-14 20,20-24,0-1,1 2,0-1,1 1,1 0,1 1,1 0,0 1,3-13,1 0,0 0,1 0,-1 1,1-1,1 0,-1 0,1 1,0-1,0 0,1 0,0 0,0 0,0 0,1 0,0-1,0 1,0-1,1 0,0 0,0 0,0 0,0-1,1 0,1 1,10 4,-1-1,2-1,-1 0,1-1,0-1,1 0,-1-2,1 0,-1-1,1-1,0 0,0-1,0-1,0-1,-1-1,1 0,-1-1,11-4,29-11,-1-2,-1-3,-1-2,-1-3,-1-1,-2-3,28-25,-21 12,-1-3,-3-2,-2-2,21-31,-47 55,-2 0,-1-1,-2-2,0 0,-2-1,-2 0,-1-2,-2 0,-1 0,-2-1,-1 0,-2-1,-1 0,-3 0,0-21,-2 53,0 1,-1 0,1 0,-1-1,0 1,-1 0,1-1,-1 1,0 0,0-1,0 1,0 0,-1 0,1 0,-1 0,0 0,-1 1,1-1,-1 0,1 1,-1 0,0 0,0 0,0 0,-1 0,1 0,-1 1,0 0,1 0,-1 0,0 0,0 0,0 1,-1 0,1 0,0 0,0 0,-2 0,-1 2,0 1,0-1,1 1,-1 0,1 0,-1 1,1 0,0 0,0 1,0 0,0 0,1 0,-1 1,1-1,0 1,1 0,-1 1,1-1,0 1,0 0,1 0,-1 3,-54 145,51-107,2-1,2 1,2 0,2-1,3 1,1 0,2-1,2 0,2-1,15 39,-10-43,1 0,2-1,2-1,1-1,20 24,-5-24,-36-38,0 1,0 0,0-1,0 1,0-1,0 1,0-1,0 0,0 1,0-1,0 0,0 0,0 1,0-1,0 0,0 0,0 0,0 0,0-1,0 1,0 0,0 0,0-1,0 1,0 0,0-1,0 1,0-1,0 1,0-1,0 0,-1 1,1-1,0 0,0 0,-1 1,1-1,0 0,-1 0,1 0,-1 0,1 0,-1 0,1 0,-1 0,0 0,0 0,6-20,-3 0</inkml:trace>
  <inkml:trace contextRef="#ctx0" brushRef="#br0" timeOffset="896.349">2221 1038,'43'0,"43"0,17 0,0 0,-8 0,-5 0,-14 0,-10 0,-6 0,-9 0,-4 4,-4 2,-5 0,-9-1</inkml:trace>
  <inkml:trace contextRef="#ctx0" brushRef="#br0" timeOffset="1151.427">3548 1094,'-18'6,"-18"4,0 2,1 1,1 2,0 2,1 1,1 1,0 2,30-20,-1 0,1 0,0 1,0-1,0 0,0 1,0 0,0-1,0 1,0 0,1 0,-1 0,1 0,-1 0,1 0,0 0,0 1,0-1,0 0,0 1,0-1,1 1,-1-1,1 1,0-1,0 1,0-1,0 1,0-1,0 1,1-1,-1 1,1-1,0 0,0 1,-1-1,2 0,-1 1,0-1,0 0,1 0,-1 0,148 73,-144-72,0-1,0 1,0 0,-1 1,1-1,-1 1,0 0,0 0,0 0,-1 0,1 1,-1-1,0 1,0 0,-1 0,1 0,-1 1,-1-1,1 0,0 1,-1-1,0 1,-1-1,1 1,-1 0,0-1,-1 1,1 0,-1-1,0 1,0-1,-1 1,0-1,0 0,0 0,0 1,-1-2,0 1,-2 3,-8 2,0-1,0-1,-1 0,0-1,0 0,-1-2,1 1,-2-2,1 0,0 0,-1-2,1 0,-1 0,0-2,0 0,-3-1,-5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0,'-5'15,"4"4,1-1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0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226 128,'-16'29,"-64"462,45-187,30-205,10-93,1-6</inkml:trace>
  <inkml:trace contextRef="#ctx0" brushRef="#br0" timeOffset="316.31">0 128,'54'-23,"0"3,2 2,0 2,1 3,50-5,-75 11,1 2,-1 1,1 2,0 1,0 1,-1 2,1 2,0 0,14 6,-41-8,0 0,0 0,0 0,-1 1,1 0,-1 0,1 1,-1-1,0 1,-1 0,1 1,-1-1,1 1,-1 0,-1 0,1 0,-1 0,0 1,0-1,0 1,-1 0,0 0,0 0,-1 0,1 0,-1 0,-1 1,1-1,-1 0,0 1,0-1,-1 0,-1 5,-3 7,-1 0,-1 0,0-1,-2 1,0-2,-1 1,0-1,-1-1,-1 0,-1-1,0 0,-1-1,0 0,-1-1,0-1,-9 5,-25 18,-1-2,-1-3,-2-2,-31 10,-38 1,110-37,7-3</inkml:trace>
  <inkml:trace contextRef="#ctx0" brushRef="#br0" timeOffset="1088.553">819 834,'32'-3,"0"-2,-1-1,0-2,0-1,-1-1,0-2,-1-1,0-1,12-10,-37 23,-1-1,0 0,1 0,-1 0,0 0,0 0,0-1,0 1,-1-1,1 0,-1 0,0 0,0 0,0-1,0 1,0 0,-1-1,1 1,-1-1,0 0,0 1,0-1,-1 0,1 0,-1 1,0-1,0 0,0 0,-1 0,1 1,-1-1,0 0,0 1,0-1,-1 0,1 1,-1 0,0-1,0 1,0 0,0 0,0 0,-1 0,0 0,0 0,-3-2,0 1,-1 0,1 0,-1 0,0 1,0 0,-1 0,1 1,0 0,-1 0,0 1,1 0,-1 0,0 1,1 0,-1 0,0 1,0-1,-6 3,-3 1,0 0,0 1,0 1,0 0,1 1,0 1,1 0,-4 4,4-1,0 0,0 1,1 0,1 1,0 1,1 0,1 1,0 0,1 1,0 0,1 0,-5 16,12-26,0 0,0 0,1 0,0 0,0 0,1 0,-1 0,1 0,1 1,-1-1,1 0,0 0,1 0,-1 0,1 0,0 0,1 0,-1-1,1 1,0-1,1 0,-1 0,1 0,0 0,0 0,0-1,1 0,0 0,0 0,0-1,0 1,0-1,1 0,0-1,-1 1,1-1,4 1,21 5,1-1,-1-1,1-2,1-1,-1-2,0-1,0-1,1-2,-1-1,-1-2,1-1,-1-1,0-2,-1-1,0-1,21-12,-29 13,0-1,-1 0,0-2,-1 0,-1-1,0-1,-1-1,-1-1,0 0,-2-1,0-1,-1 0,-1-1,-1-1,-1 0,0 0,3-16,-13 35,0 0,0 1,-1-1,1 0,-1 1,1-1,-1 0,0 0,0 1,0-1,-1 0,1 0,-1 1,1-1,-1 1,0-1,0 0,0 1,-1-1,1 1,0 0,-1-1,1 1,-1 0,0 0,0 0,0 0,0 0,0 1,0-1,-1 1,1-1,0 1,-1 0,1 0,-1 0,0 0,1 0,-1 0,0 1,1-1,-1 1,0 0,0 0,1 0,-2 0,-13 0,0 0,0 2,0 0,0 0,0 2,0 0,1 1,-1 0,2 2,-1 0,0 0,-12 10,25-16,0 0,0 0,0 1,0-1,0 1,0-1,1 1,-1 0,0 1,1-1,0 0,-1 1,1-1,0 1,0-1,1 1,-1 0,0 0,1 0,0 0,0 0,0 0,0 1,0-1,0 0,1 0,0 1,0-1,0 0,0 1,0-1,0 0,1 0,0 1,0-1,0 0,0 0,0 0,0 0,1 0,0 0,0 1,8 3,1 0,0 0,0-1,1-1,-1 0,1 0,0-1,1-1,-1 0,1 0,-1-2,1 1,10-1,26 5,-9 0,73 21,-109-26,0 1,-1 1,1-1,-1 0,1 1,-1 0,0 0,0 0,0 0,0 0,-1 0,1 1,-1 0,0-1,0 1,0 0,-1 0,1 0,-1 0,0 0,0 0,-1 0,1 1,-1-1,0 4,-26 77,11-52,6-10</inkml:trace>
  <inkml:trace contextRef="#ctx0" brushRef="#br0" timeOffset="1422.001">2428 524,'-74'35,"1"3,2 3,-13 14,71-47,0 2,1 0,0 1,1 0,0 0,1 1,-9 13,16-22,1 1,0-1,0 1,0 0,1-1,-1 1,1 0,0 0,0 0,0 0,0 0,1 0,0 0,0 1,0-1,0 0,0 0,1 0,0 0,0 0,0 0,0 0,1 0,0 0,0-1,0 1,0-1,0 1,0-1,1 0,2 3,8 4,0-1,0 0,0-1,1-1,1 0,-1-1,1 0,0-2,0 1,1-2,-1 0,10 0,-24-3,8 3,0-1,1-1,-1 1,0-2,1 1,-1-1,1-1,-1 1,1-2,-1 1,0-1,0-1,0 0,0 0,5-3,6-6</inkml:trace>
  <inkml:trace contextRef="#ctx0" brushRef="#br0" timeOffset="2099.906">2709 637,'-14'30,"1"0,1 1,1 0,2 1,2 0,-2 12,8-39,0-1,0 1,0 0,1-1,0 1,-1 0,2 0,-1-1,0 1,1 0,0 0,0-1,1 1,-1-1,1 1,0-1,0 0,0 0,1 0,-1 0,1 0,0 0,0-1,1 1,-1-1,1 0,0 0,-1 0,1 0,0-1,1 0,-1 0,0 0,1 0,-1 0,1-1,-1 0,1 0,0 0,0-1,-1 0,1 0,0 0,0 0,-1-1,5 0,13-9,1-1,-1-1,-1 0,0-2,-1 0,0-2,-2 0,1-1,-2-1,-1-1,0 0,-1-1,-1 0,-1-2,-1 1,0-4,76-101,-88 127,0-1,0 1,0-1,-1 1,1-1,0 0,0 1,0-1,0 1,0-1,0 1,0-1,0 1,1-1,-1 0,0 1,0-1,0 1,0-1,0 1,1-1,-1 0,0 1,0-1,1 0,-1 1,0-1,1 0,-1 1,0-1,1 0,-1 0,1 1,-1-1,0 0,1 0,-1 0,1 1,-1-1,1 0,-1 0,0 0,1 0,-1 0,1 0,-1 0,1 0,-1 0,1 0,-1 0,0 0,1-1,-1 1,1 0,-1 0,1 0,-1-1,0 1,1 0,-1 0,0-1,1 1,-1 0,0-1,1 1,-1 0,0-1,0 1,1-1,9 49,-9-41,74 250,-62-219,-3 2,-1-1,-2 1,-2 0,-1 1,-1-25,-1-1,-1 1,-1 0,0 0,-1-1,0 1,-2 0,0-1,0 1,-1-1,-1 0,-1 0,0-1,-1 0,0 0,-2 0,1-1,-1 0,-1-1,0 0,-1 0,-10 7,11-12,1-1,-1 0,-1-1,1 0,-1-1,0 0,0 0,0-1,-1-1,1 0,-1 0,1-1,-1-1,1 0,-1 0,0-2,1 1,-1-1,1-1,-8-2,14 1,0 1,1-1,-1 0,1 0,0 0,0 0,0-1,0 0,1 0,0 0,0 0,0 0,1-1,0 1,0-1,0 0,1 0,0 1,0-1,0 0,0 0,1 0,0 0,1 0,-1 0,1 0,0 0,1 1,-1-1,1 0,0 1,1-1,-1 1,1 0,0 0,4-5,17-27,2 1,2 1,1 2,1 0,2 2,2 2,23-16,-30 25,1 1,1 1,1 1,0 2,1 1,1 2,0 0,1 3,0 1,0 1,0 1,9 2,-13 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2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1,'-7'27,"1"0,2 1,1-1,0 1,3 16,-2-5,-12 337,0-197,10 140,0-315,-2-9</inkml:trace>
  <inkml:trace contextRef="#ctx0" brushRef="#br0" timeOffset="565.448">1 622,'54'-7,"-1"-2,0-2,-1-3,0-2,-1-2,-1-2,-1-3,-1-1,44-31,115-118,-97 56,-109 117,-1-1,1 1,-1-1,1 1,-1-1,1 1,-1-1,1 1,-1 0,1-1,-1 1,1 0,0 0,-1-1,1 1,0 0,-1 0,1 0,0 0,-1-1,1 1,0 0,-1 0,1 1,0-1,0 0,-1 0,1 0,0 0,-1 1,1-1,-1 0,1 0,0 1,-1-1,1 1,-1-1,1 0,-1 1,1-1,-1 1,1-1,-1 1,1 0,-1-1,0 1,1-1,-1 1,0 0,0-1,1 1,-1 0,0-1,0 1,0 0,0 0,5 43,-5-42,-23 185,15 180,20-279,-11-86,0 1,0-1,0 0,0 0,1 0,-1 0,1 0,-1 0,1 0,0 0,-1-1,1 1,0-1,0 1,0-1,0 0,1 1,-1-1,0 0,0-1,1 1,-1 0,1-1,-1 1,0-1,1 0,-1 0,1 0,-1 0,1 0,-1 0,1-1,-1 1,1-1,14-5,1 0,-1-2,-1 0,1 0,-1-2,-1 0,0-1,4-4,0 1,-2 0,37-19,-53 33,1 0,-1 0,1 0,-1 0,1 0,-1 0,1 0,-1 0,1 1,-1-1,0 1,1-1,-1 1,1-1,-1 1,0 0,1 0,-1-1,0 1,0 0,0 0,0 0,0 1,0-1,0 0,0 0,0 0,0 1,-1-1,1 0,-1 1,1-1,-1 1,1-1,-1 1,0-1,1 1,-1-1,0 1,8 81,-9-74,1 1,0-1,1 1,0-1,0 0,1 1,0-1,1 0,0 0,0-1,2 4,-3-10,-1 0,1 0,-1 0,1 0,-1 0,1 0,0 0,0 0,0-1,0 1,1-1,-1 0,0 1,0-1,1 0,-1 0,1-1,-1 1,1 0,-1-1,1 0,-1 1,1-1,0 0,13-3</inkml:trace>
  <inkml:trace contextRef="#ctx0" brushRef="#br0" timeOffset="899.584">1637 903,'25'-14,"0"-1,-2-2,0 0,-1-1,0-1,-2-2,0 0,11-16,-29 35,0-1,1 1,-1-1,0 0,0 1,-1-1,1 0,-1 0,1 0,-1 0,0 0,0 0,0-1,-1 1,1 0,-1 0,0-1,1 1,-2 0,1-1,0 1,-1 0,1-1,-1 1,0 0,0 0,0 0,0 0,-1 0,0 0,1 0,-1 0,0 1,0-1,0 0,-1 1,1 0,0 0,-1-1,0 1,1 1,-1-1,0 0,0 1,0-1,0 1,-1 0,-6 1,1 0,-1 0,0 1,1 1,-1-1,0 1,1 1,0 0,0 0,0 1,0 0,0 1,1 0,0 0,0 1,0 0,-2 2,1 0,0 1,0-1,1 1,0 1,1 0,-1 0,2 0,0 1,0 0,1 0,0 1,1-1,0 1,1 0,0 0,1 0,1 0,0 1,0-1,1 0,1 1,0-1,0 0,2 0,-1 0,2 0,-1 0,2 0,-1-1,2 0,4 9,-2-12,1 0,0 0,1-1,-1 0,1 0,1-1,-1 0,1-1,0-1,0 1,0-2,1 1,0-2,-1 0,1 0,0-1,0 0,0-1,2 0,11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6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1043,'65'271,"-53"-180,-4 2,-4-1,-6 61,1-123,2-24,-1 1,0-1,0 1,-1-1,1 1,-1-1,-1 1,1-1,-1 0,0 0,-1 0,0 0,0 0,0 0,0-1,-1 1,0-1,0 0,2-5,0 0,0 0,0-1,0 1,0-1,0 1,0-1,0 0,0 0,0 0,0 0,1 0,-1 0,0 0,1 0,-1-1,1 1,0-1,-1 1,1-1,0 0,0 1,0-1,0 0,0 0,0 0,0 0,1 0,-1 0,1 0,0 0,-1 0,1 0,0 0,0 0,0 0,1-2,-2-26,2 0,1-1,1 1,1 0,2 1,2-1,0 1,2 0,1 1,1 0,1 1,4-2,-13 19,26-54,2 2,3 1,2 2,3 2,3 1,2 3,2 1,23-17,-60 59,0 1,0-1,2 2,-1-1,1 2,0 0,0 0,1 1,0 0,0 1,0 1,1 0,-1 1,1 0,0 1,0 1,3 0,-14 1,0 1,0 0,0-1,-1 1,1 0,0 1,-1-1,1 0,-1 1,1-1,-1 1,0 0,1 0,-1 0,0 0,0 0,0 1,-1-1,1 0,-1 1,1-1,-1 1,0 0,0 0,0-1,0 1,0 0,-1 0,1 0,-1 0,0 0,0 0,-7 99,-1-75,-1 0,-1 0,-2-1,0-1,-2 0,-1-1,-1 0,0-1,-2-1,-1-1,-1 0,0-2,-14 10,16-14,-1-1,0 0,-2-2,1 0,-1-1,-1-1,0-1,0-1,-22 5,42-12,1 0,-1 0,0 0,1-1,-1 1,0-1,0 1,0-1,0 1,0-1,1 0,-1 0,0 0,0 0,0 0,0 0,0-1,0 1,0-1,1 1,-1-1,0 0,0 1,1-1,-1 0,0 0,1 0,-1-1,1 1,-1 0,1-1,0 1,0 0,-1-1,1 1,0-1,0 0,0 1,1-1,-2-2,8-8</inkml:trace>
  <inkml:trace contextRef="#ctx0" brushRef="#br0" timeOffset="1086.361">1525 902,'-48'5,"-1"2,2 2,-1 2,1 2,1 3,1 1,0 2,1 2,1 2,0 3,-53 68,93-90,0 0,0 1,0-1,1 1,0-1,0 1,0 0,1 0,0 0,0 0,0 0,0 0,1 1,-1-1,2 0,-1 0,0 0,1 0,0 0,0 1,1-2,-1 1,1 0,1 2,2-2,0 1,0-1,1 0,0 0,0-1,0 0,1 0,-1 0,1-1,0 0,0 0,0-1,0 0,0 0,1-1,-1 0,0 0,1 0,-1-1,1 0,-1-1,2 0,18-4,-1-1,0-1,-1-1,1-1,-2-2,1 0,-1-2,-1 0,0-2,-1 0,-1-2,-1 0,0-1,-1-1,-1-1,-1-1,0 0,10-21,-23 37,38-30,-41 36,0 0,0 0,0 0,-1 1,1-1,0 0,0 1,-1-1,1 0,-1 1,1-1,-1 1,0-1,0 1,1-1,-1 1,0-1,0 1,-1-1,1 1,0-1,0 1,-1-1,1 1,-1-1,1 0,-1 1,0 0,0 3,-19 171,21-171,0 0,0 0,0 0,1 0,0-1,0 1,0 0,0-1,1 0,0 1,-1-1,2 0,-1 0,0-1,1 1,0-1,0 0,0 0,0 0,0 0,0 0,1-1,0 0,-1 0,1-1,3 2,2 0,0 0,0-1,0 0,0 0,1-1,-1-1,0 0,1 0,-1-1,0 0,0-1,7-1,11-10,0-1,-1-2,-1 0,-1-2,0 0,-2-2,0 0,-1-2,-1-1,-1 0,-1-2,-1 0,-1-1,4-10,-11 21,0 0,0-1,-2 0,0 0,-1-1,0 0,-1 0,-1-1,-1 1,-1-1,0 0,-2-1,1-5,-2 22,0 0,0 0,0 0,-1 0,1 0,0-1,-1 1,1 0,-1 0,0 0,0 1,0-1,0 0,0 0,0 0,0 1,-1-1,1 0,0 1,-1-1,0 1,1 0,-1-1,0 1,1 0,-1 0,0 0,0 0,0 1,0-1,0 0,0 1,0-1,0 1,0 0,-1 0,1 0,-1 0,-3 0,0 1,1 0,-1 0,0 1,1-1,-1 1,1 1,-1-1,1 1,0 0,0 0,0 0,-3 3,3-3,1 1,-1 0,1-1,-1 1,1 1,0-1,1 1,-1-1,1 1,0 0,0 0,0 0,1 1,0-1,0 1,0-1,1 1,0 0,0 0,0-1,1 1,-1 0,1 0,1 0,-1 0,1-1,0 1,1 0,-1 0,1-1,0 1,1-1,-1 0,1 0,0 0,3 4,7 4,1 0,1-2,0 0,1 0,0-1,0-1,1-1,4 1,73 43,-90-48,0 0,0 0,0 0,-1 0,0 1,1 0,-2-1,1 1,0 0,-1 0,0 1,0-1,-1 0,1 1,-1-1,-1 1,1-1,-1 1,1 0,-2-1,1 1,-1-1,1 1,-2 3,7 73,-4-80,0 1,0-1,0 0,0-1,0 1,1 0,-1 0,1 0,-1-1,1 1,0-1,-1 1,1-1,0 0,0 1,0-1,0 0,0 0,0-1,0 1,0 0,0-1,1 1,-1-1,0 0,0 0,1 1,-1-1,0-1,0 1,1 0,-1-1,0 1,0-1,0 1,0-1,1 0,-1 0,1-1,80-46,-52 19,-2-2,0 0,-3-2,-1-1,-1-1,-2-1,-1-1,-2-1,-2 0,-1-2,8-33,47-107,-51 144,-2-2,-2 0,-1-1,-3-1,-1 0,-1 0,-3-1,-1 0,-2-1,-2 1,-2-1,-1 1,-3-10,3 47,1-1,-1 1,1 0,-1 0,0 0,-1 0,1 0,-1 1,1-1,-1 0,0 1,-1-1,1 1,0-1,-1 1,0 0,0 0,0 1,0-1,0 0,-1 1,1 0,-1 0,0 0,1 0,-1 1,0-1,0 1,0 0,0 0,0 0,0 1,0-1,0 1,-1 0,1 0,0 1,0-1,0 1,0 0,0 0,0 0,0 1,0-1,1 1,-1 0,0 0,1 0,0 1,-1-1,1 1,-1 1,-8 15,1 2,1-1,1 1,1 0,1 1,1 0,0 0,2 0,1 1,0 0,2-1,1 5,1 367,3-322,3-2,4 1,3-1,2-1,4-1,2 0,4-2,12 21,-11-35,-27-52,0 0,0 0,1 0,-1-1,0 1,0 0,0 0,0 0,1 0,-1-1,0 1,0 0,1 0,-1 0,0 0,0 0,0 0,1 0,-1 0,0-1,0 1,1 0,-1 0,0 0,0 0,1 0,-1 1,0-1,0 0,1 0,-1 0,0 0,0 0,1 0,-1 0,0 0,0 0,0 1,1-1,-1 0,0 0,0 0,0 0,-5-25,-12-21,7 23</inkml:trace>
  <inkml:trace contextRef="#ctx0" brushRef="#br0" timeOffset="1284.831">2513 704,'38'5,"33"6,13 1,-3-1,-10-2,-13-4,-6 4,-8-1,-5-2,-6-1,-8 3,-4 0,-4-1</inkml:trace>
  <inkml:trace contextRef="#ctx0" brushRef="#br0" timeOffset="1485.533">3473 1043,'0'34,"4"15,8 0,0-8</inkml:trace>
  <inkml:trace contextRef="#ctx0" brushRef="#br0" timeOffset="1722.351">3500 704,'0'0</inkml:trace>
  <inkml:trace contextRef="#ctx0" brushRef="#br0" timeOffset="2220.761">4094 676,'-52'31,"3"3,0 1,3 3,-35 36,-20 50,98-120,1 0,0 0,0 0,0 1,0-1,1 1,0-1,-1 1,2-1,-1 1,1 0,-1-1,1 1,1 0,-1 0,1-1,-1 1,1 0,1-1,-1 1,1-1,0 1,0-1,0 0,0 0,1 0,-1 0,1 0,0-1,0 1,4 2,14 8,0-2,1 0,0-1,1-1,0-2,0 0,1-1,0-2,1 0,-1-2,1 0,2-2,-10 1,10 3,1-2,-1-1,0-1,1-2,-1 0,1-2,-1-1,0-1,-1-2,1 0,-1-2,-1 0,1-2,-2-1,3-3,-8 3</inkml:trace>
  <inkml:trace contextRef="#ctx0" brushRef="#br0" timeOffset="2475.048">4771 26,'-68'429,"58"-362,4-1,2 1,3 0,3 0,3 0,2-1,4 1,13 42,16-18,-30-77</inkml:trace>
  <inkml:trace contextRef="#ctx0" brushRef="#br0" timeOffset="2787.656">5081 1071,'42'5,"1"-2,-1-2,1-2,-1-1,0-2,0-3,4-2,-28 5,0-1,-1-1,0-1,-1 0,0-1,0-1,0-1,-1 0,2-3,-11 9,-1 0,-1-1,1 1,-1-1,1 0,-1 0,-1 0,1-1,-1 1,0-1,0 0,-1 0,1 0,-1 0,-1 0,1 0,-1-1,0 1,0-1,-1 1,0 0,0-1,-1 1,0-1,0 1,0 0,-1-1,-2-2,0 1,0-1,-1 1,0 0,-1 1,1-1,-1 1,-1 0,0 0,0 1,0 0,0 1,-1-1,0 1,0 1,-1-1,1 1,-1 1,0 0,0 0,0 1,0 0,-1 0,1 1,0 0,-1 1,1 0,-1 1,1 0,0 0,-1 1,1 0,0 0,0 1,0 1,1-1,-1 1,-2 2,-2 0,0 1,1 0,0 1,0 0,1 1,0 0,0 1,1 0,1 1,-1 0,2 0,-1 1,2 0,0 0,0 1,1 0,0 0,2 1,-1-1,2 1,0 0,0 0,1 1,1-1,0 0,1 0,1 1,0-1,1 0,1 0,0 0,1 0,0 0,1-1,5 10,1-7,2 0,0 0,1-2,0 1,1-2,1 0,0-1,0 0,1-2,1 0,0 0,0-2,1 0,0-2,0 0,7 1,47 4,-44-9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4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1 932,'193'-232,"-129"179,-62 53,0 1,-1-1,1 1,0-1,-1 1,1 0,-1-1,1 1,-1 0,1 0,-1 0,1 0,-1 0,0 1,0-1,0 0,0 1,0-1,0 1,0-1,0 1,0-1,-1 1,1-1,0 1,-1 0,0-1,1 1,-1 0,0 0,0-1,0 1,0 0,0 0,0-1,0 1,-1 0,1-1,-1 1,1 0,-7 344,5-73,-22-120,24-151,0 0,0 1,0-1,0 1,0-1,-1 0,1 1,-1-1,1 0,-1 0,0 1,0-1,0 0,0 0,0 0,0 0,-1 0,1 0,-1 0,1 0,-1-1,0 1,0-1,1 1,-1-1,0 0,0 1,-1-1,1 0,0 0,0-1,0 1,-1 0,1-1,0 1,-1-1,1 0,-1 0,0 0,-1-4,0-1,1 0,0 0,0 0,1 0,-1 0,1-1,0 1,0 0,1-1,0 0,0 1,0-1,1 0,-1 0,1 1,1-7,-1 4,3-33,1 0,3 0,1 1,2 0,1 1,3 0,1 1,1 0,3 1,6-8,-17 30,8-22,1 1,3 1,0 0,2 2,2 0,1 2,2 1,10-10,-32 35,0 0,0 0,0 0,1 1,0 0,-1 0,1 0,1 1,-1-1,0 2,1-1,0 1,0 0,-1 0,1 1,0-1,0 2,1-1,-1 1,0 0,0 1,0-1,0 1,0 1,0-1,-1 1,1 1,0-1,-1 1,1 0,-1 0,0 1,0 0,5 4,-6-1,0 0,0 0,0 0,-1 1,0-1,-1 1,1 0,-2 0,1 1,-1-1,0 0,-1 1,0 0,0-1,-1 1,0-1,0 1,-1 0,-1-1,1 1,-1-1,0 0,-1 1,0-1,-1 0,1-1,-1 1,-1-1,1 1,-1-1,-1-1,1 1,-7 5,-10 4,-1 0,-1-2,0-1,-1 0,0-2,-1-1,0-1,-1-1,-2-1,-33-4,61-12,6-1</inkml:trace>
  <inkml:trace contextRef="#ctx0" brushRef="#br0" timeOffset="329.371">1383 594,'-38'8,"0"1,1 3,1 0,0 3,0 1,1 1,2 2,-1 2,2 1,1 1,-19 19,43-35,1 1,1-1,0 1,0 0,0 1,1-1,0 1,0 0,1 0,0 0,1 0,0 3,1-8,0 0,1 0,-1 0,1 0,0 0,1 0,-1 0,0 0,1 0,0 0,0 0,0-1,1 1,-1 0,1 0,0-1,0 1,0-1,1 0,-1 1,1-1,-1 0,1-1,0 1,0 0,1-1,-1 0,0 1,2-1,7 2,0 0,0-1,0 0,1-1,-1 0,1-1,0-1,-1 0,1-1,-1 0,1-1,-1 0,1-1,-1 0,0-1,0 0,0-1,-1 0,0-1,0-1,0 0,-1 0,0-1,0 0,-1 0,0-1,-1-1,0 0,0 0,-1 0,0-1,-1 0,0 0,-1-1,0 1,-1-1,0 0,-1 0,0-1,0-5,-1 12,-1 0,1-1,-1 1,-1 0,1 0,-1-1,0 1,0 0,-1 0,0 0,0-1,-1 1,1 0,-1 0,0 0,-1 1,0-1,0 0,0 1,0 0,-1 0,0 0,0 0,0 0,-1 1,1 0,-1 0,-5-3,-12 0</inkml:trace>
  <inkml:trace contextRef="#ctx0" brushRef="#br0" timeOffset="586.196">1694 678,'-15'39,"-9"26,0 8,3-4,5-14</inkml:trace>
  <inkml:trace contextRef="#ctx0" brushRef="#br0" timeOffset="816.919">1580 311,'0'0</inkml:trace>
  <inkml:trace contextRef="#ctx0" brushRef="#br0" timeOffset="1102.085">1891 1017,'111'-295,"-74"238,-36 58,0-1,1 0,-1 0,1 0,-1 1,0-1,0 1,1-1,-1 1,0 0,0-1,0 1,1 0,-1 0,0 0,0 0,0 0,0 0,-1 0,1 0,0 0,0 0,-1 0,1 1,0-1,-1 0,0 1,1-1,-1 0,0 1,1-1,-1 0,0 1,0-1,0 0,0 1,0-1,-1 1,1-1,-1 2,4 6,7 48,-10-50,0 1,1-1,0 1,0-1,0 1,1-1,0 0,0 0,1 0,0 0,0 0,1 0,0-1,0 0,1 1,-1-2,1 1,0 0,1-1,0 0,-1 0,4 1,-4-5,1 1,-1-1,1 0,0-1,-1 1,1-1,0 0,-1 0,1-1,-1 0,1 0,0 0,-1-1,0 1,1-1,-1-1,0 1,0-1,0 0,0 0,-1 0,5-4,89-92,-57 40,-27 43</inkml:trace>
  <inkml:trace contextRef="#ctx0" brushRef="#br0" timeOffset="1397.338">2907 1,'15'70,"-4"0,-2 1,-4 0,-3 1,-3-1,-6 33,2 47,31 48,-13-155,-6-27</inkml:trace>
  <inkml:trace contextRef="#ctx0" brushRef="#br0" timeOffset="1585.388">2654 565,'38'0,"46"0,15 0,-2 0,-11 0,-11 0,-14 0,-7 0,-8 0,-12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0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0,'-29'0,"-4"0,2 5,13 2,8-1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28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391 224,'-8'4,"0"1,0 0,1 1,-1 0,1 0,1 0,-1 1,1 0,0 0,1 1,0-1,0 1,-1 3,-1 0,-17 30,3 1,1 1,3 0,-11 39,16-43,-1-1,-2 0,-2-1,-2 0,-1-2,-20 27,40-61,0 0,0 0,0 0,-1 0,1 0,0 0,-1 0,1 0,-1 0,1 0,-1 0,0 0,1-1,-1 1,0 0,0 0,1-1,-1 1,0 0,0-1,0 1,0-1,0 1,0-1,0 0,0 1,0-1,0 0,0 0,0 0,0 1,0-1,0 0,0 0,0-1,0 1,0 0,0 0,0 0,0-1,0 1,0 0,0-1,0 1,0-1,0 1,0-1,1 0,-1 1,0-1,0 0,1 0,-1 1,0-1,1 0,-1 0,1 0,-1 0,1 0,-1 0,1-12,1 0,0 0,1 0,0 1,1-1,1 0,0 1,0 0,1 0,5-9,176-338,-151 288,4 2,3 2,47-58,-89 124,0 1,1-1,-1 0,1 0,-1 1,1-1,-1 0,1 0,0 1,-1-1,1 1,0-1,0 1,-1-1,1 1,0-1,0 1,0 0,-1-1,1 1,0 0,0 0,0-1,0 1,0 0,0 0,0 0,0 0,-1 0,1 1,0-1,0 0,0 0,0 0,0 1,0-1,-1 0,1 1,0-1,0 1,0-1,-1 1,1 0,0-1,-1 1,1 0,-1-1,1 1,-1 0,1 0,-1-1,1 1,-1 0,1 0,-1 0,0 0,0-1,0 1,1 0,-1 0,0 0,0 0,0 0,0 0,0 0,10 63,1 131,-4-143,1 0,3-1,2 0,2-1,3 0,10 19,-28-69,1 0,-1 1,1-1,-1 0,0 1,1-1,-1 1,0-1,1 0,-1 1,0-1,1 1,-1-1,0 1,0-1,0 1,1-1,-1 1,0-1,0 1,0 0,0-1,0 1,0-1,0 1,0-1,0 1,0-1,-1 1,1-1,0 1,0-1,0 1,-1-1,1 1,0-1,0 1,-1-1,1 1,0-1,-1 0,1 1,-1-1,1 0,-1 1,1-1,0 0,-1 1,1-1,-1 0,1 0,-1 0,1 1,-1-1,0 0,1 0,-1 0,1 0,-1 0,1 0,-1 0,1 0,-1 0,1 0,-1-1,1 1,-1 0,0 0,-38-14,38 14,-173-84,2 6,140 75,27 6</inkml:trace>
  <inkml:trace contextRef="#ctx0" brushRef="#br0" timeOffset="1517.636">674 733,'51'-22,"-1"-2,-1-3,-1-1,-2-3,0-1,22-23,-52 36,0 0,-2-1,0-1,-1 0,-1 0,-1-2,-1 1,-1-1,-1-1,-1 1,-1-2,-1 1,-2 0,0-1,-1-12,-14-58,11 93,1-1,-1 1,0-1,0 1,-1-1,1 1,0 0,-1 0,1-1,-1 1,0 0,0 0,0 1,0-1,0 0,0 1,0-1,-1 1,1 0,0-1,-1 1,1 0,-1 1,1-1,-1 0,0 1,1-1,-1 1,0 0,1 0,-1 0,0 0,-1 1,-5 3,1 0,-1 0,1 1,0 1,0-1,1 1,0 0,0 1,0 0,1 0,0 1,0-1,1 1,0 0,-1 3,-3 5,1 1,1 0,1 1,0-1,1 1,1 0,0 0,1 13,3-18,1 0,0 0,1 0,0-1,1 1,1-1,0 0,1 0,0 0,0-1,1 1,1-1,0-1,1 1,0-1,0-1,1 1,0-1,1-1,0 0,0 0,1-1,0 0,-4-3,-1 0,1 0,-1 0,1-1,0 0,0-1,1 1,-1-1,0-1,1 0,-1 0,1 0,0-1,-1 0,1 0,-1-1,1 0,-1 0,1-1,-1 0,0 0,1-1,-1 0,-1 0,1 0,0-1,-1 0,0-1,0 1,5-6,8-9,-1 0,-1-1,-1-1,-1 0,-1-1,7-15,-8 28,-12 41,-1-25,-1-1,1 0,-1-1,1 1,1 0,-1 0,1-1,0 1,0 0,0-1,1 1,0-1,0 1,1-1,-1 0,1 0,0 0,1 0,-1-1,1 1,0-1,0 0,0 0,1 0,-1-1,1 1,0-1,0 0,0-1,0 1,4 0,2-2,1-1,0-1,-1 0,1-1,-1 0,1 0,-1-2,0 1,0-1,0-1,-1 0,0 0,0-1,0 0,0-1,-1 0,0-1,-1 0,0 0,0-1,0 0,4-8,30-25,-32 33,-5 3,0 0,0 0,1 0,-1 1,1-1,0 2,1-1,-1 1,1 0,0 0,0 0,0 1,0 0,1 1,-1 0,1 0,0 0,0 1,-1 0,1 1,0 0,0 0,1 1,-127 29,113-28,1-1,-1 1,1 0,-1 1,1-1,0 1,0 0,0 0,0 0,1 1,-1-1,1 1,0 0,0 0,0 0,1 0,-1 0,1 1,0-1,0 1,0 0,1-1,0 1,0 0,0 0,0 0,1 0,0 0,0 0,0 0,1 0,0 0,-1-1,2 1,-1 0,1 0,-1-1,1 1,0-1,1 1,-1-1,1 0,0 0,0 0,0 0,1-1,-1 1,1-1,2 2,6 2,0 0,0-1,1-1,0 0,0-1,0 0,0-1,0 0,1-1,0-1,-1 0,1 0,0-2,-1 0,1 0,-1-1,1-1,-1 0,0-1,0-1,1 0,22-9,-1-2,-1-1,0-2,-1-1,-1-2,-1-1,-1-1,-1-2,-1-1,-1-1,0-4,4-31,-31 61,1 1,-1-1,0 1,0-1,0 1,0-1,0 0,0 1,-1-1,1 1,-1-1,1 1,-1-1,1 1,-1 0,0-1,1 1,-1-1,0 1,0 0,0 0,0 0,0 0,-1 0,1 0,0 0,0 0,-1 0,1 0,0 0,-1 1,1-1,-1 1,1-1,-1 1,1 0,-1-1,1 1,-1 0,0 0,1 0,-1 0,-3 0,0 0,0 0,0 0,0 1,0 0,0 0,0 0,0 0,1 1,-1 0,0 0,1 0,0 0,-1 1,1 0,0 0,0 0,1 0,-1 1,1-1,-1 1,1 0,0 0,1 0,-1 0,-1 4,-2 3,1 1,0 0,0 0,1 0,1 0,0 1,1-1,0 1,0 11,2-17,0 0,1 0,0 0,0 0,0 0,1 0,0-1,1 1,-1 0,1-1,0 0,1 1,0-1,0 0,0-1,0 1,1-1,0 0,0 0,1-1,-1 1,1-1,0 0,0-1,0 1,1-1,-1 0,1-1,0 0,-1 0,1 0,0-1,0 0,-2 1,1-1,-1 0,0 0,0-1,0 1,0-1,1 0,-1 0,0-1,0 0,0 0,0 0,0 0,0-1,0 0,0 0,0 0,1-1,6-10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3 622,'-2'13,"1"0,1 0,0 1,1-1,1 0,0 0,0 0,1 0,3 6,-4-13,-1-1,1 0,0 0,1 0,0 0,-1-1,1 1,1-1,-1 1,1-1,-1 0,1 0,0-1,1 1,-1-1,1 0,-1 0,1-1,0 1,0-1,0 0,0 0,1-1,0 1,-2-2,1 0,-1 0,1 0,-1 0,1-1,-1 1,0-1,1-1,-1 1,0 0,0-1,0 0,0 0,0 0,0-1,-1 1,1-1,-1 0,1 0,-1 0,0 0,0-1,-1 1,1-1,-1 0,1 1,-1-1,0 0,-1 0,1-1,-1 1,0 0,0-1,0 1,0 0,-1-1,0 1,0-1,0 1,0-1,-1 1,0 0,0-1,0 1,0 0,-1-2,0 1,0 0,-1 0,0 0,0 0,0 0,0 1,-1-1,0 1,0 0,0 0,0 0,-1 1,1 0,-1 0,0 0,0 0,0 0,0 1,-1 0,1 0,0 1,-1 0,0-1,1 2,-1-1,1 1,-1 0,0 0,0 0,-2 1,-12 4</inkml:trace>
  <inkml:trace contextRef="#ctx0" brushRef="#br0" timeOffset="716.226">539 1,'31'204,"-3"104,-28-302,-1-5,0 1,0-1,1 1,-1-1,1 0,-1 1,1 0,-1-1,1 1,0-1,0 1,0-1,0 1,0-1,0 1,0 0,1-1,-1 1,0-1,1 1,-1-1,1 1,0-1,-1 0,1 1,0-1,0 0,0 1,0-1,0 0,0 0,0 0,1 0,-1 0,0 0,1 0,-1 0,0-1,1 1,-1-1,1 1,-1-1,1 1,-1-1,1 0,-1 1,1-1,0 0,-1 0,1 0,-1-1,1 1,0 0,69-36,-27 12,0 3,1 2,1 1,21-3,-62 18,1 1,-1 1,0-1,0 1,1 0,-1 0,1 0,-1 1,1 0,-1 0,1 1,-1-1,0 1,1 0,-1 0,0 1,1 0,-1 0,0 0,0 0,-1 1,1 0,0 0,-1 0,0 1,0-1,0 1,0 0,0 0,-1 1,0-1,0 1,0-1,0 1,-1 0,0 0,0 0,0 0,0 1,-1-1,0 0,0 1,-1-1,1 1,-1-1,0 1,-1 1,-5 6,-2-1,1 1,-1-1,-1 0,0-1,-1 0,0-1,0 0,-1 0,-1-1,0-1,0 0,0 0,-1-1,0-1,0 0,-1-1,0 0,-8 1,16-3,-1 0,1 0,-1 0,1-1,-1 0,0 0,0-1,0 0,0 0,0-1,0 1,0-1,0-1,0 0,0 0,1 0,-1-1,0 0,0 0,1 0,-1-1,1 0,0 0,0-1,0 0,0 0,1 0,-1-1,1 0,0 0,1 0,-9-17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170 226,'23'172,"29"167,-42-257,-9-58</inkml:trace>
  <inkml:trace contextRef="#ctx0" brushRef="#br0" timeOffset="447.932">1 254,'52'-44,"3"3,1 2,2 2,46-20,-9 24,-93 33,0-1,0 1,0-1,0 1,0 0,0 0,1 0,-1 0,0 0,0 0,0 0,0 1,0-1,0 1,0 0,0 0,0-1,0 1,0 0,0 1,0-1,-1 0,1 0,0 1,-1-1,1 1,-1-1,0 1,1 0,-1 0,0 0,0-1,0 1,0 0,-1 0,1 0,0 0,-1 0,0 1,1-1,-1 0,0 0,0 1,-1 9,-2 0,1 0,-1-1,-1 1,0-1,-1 0,0 0,0-1,-1 0,-1 0,-6 8,-8 17,3-7,15-24,-1-1,1 0,0 1,0 0,1 0,-1 0,1 0,0 0,0 0,0 0,0 1,1-1,0 1,0-1,0 1,0 0,1-1,0 1,0 0,0-1,0 1,1 0,0-1,0 1,0 0,1-1,-1 0,1 1,0-1,0 0,1 0,0 1,8 5,1-1,0-1,1 0,0-1,0 0,0-1,1 0,0-2,0 1,0-1,1-1,7 0,7 4,14 2,-32-8,0 1,1 0,-1 1,0 0,-1 1,1 0,-1 1,1 0,8 6,-17-10,0 1,0-1,-1 1,1 0,0-1,-1 1,1 0,-1 0,0 0,0 0,0 0,0 0,0 1,0-1,0 0,-1 0,1 1,-1-1,0 0,1 1,-1-1,0 0,-1 1,1-1,0 0,-1 1,1-1,-1 0,1 1,-1-1,0 0,0 0,0 0,-1 0,0 2,-60 63,55-61,-29 22,-1-1,-1-2,-1-2,-16 6,30-16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0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3500 339,'1'-4,"0"0,0 0,0 1,-1-1,0 0,0 0,0 0,0 0,0 1,-1-1,1 0,-1 0,0 0,-1 1,1-1,-1 1,1-1,-1 1,0-1,0 1,0 0,-1 0,1 0,-1 0,0 1,0-1,0 1,0-1,0 1,0 0,-1 0,1 1,-1-1,1 1,-1-1,0 1,1 0,-1 1,0-1,0 0,0 1,1 0,-1 0,0 0,0 1,0-1,0 1,-2 1,-12 4,0 1,1 1,0 0,0 2,1 0,0 0,1 2,0 0,1 0,0 2,1-1,1 2,0 0,1 0,0 1,1 0,-1 6,-4-2,2 0,0 1,1 0,1 1,1 1,1 0,1 0,1 1,1-1,2 2,0-1,1 0,1 1,2-1,0 1,3 14,-2-32,1-1,0 1,0 0,0-1,0 0,1 1,0-1,1 0,-1 0,1-1,0 1,1-1,-1 0,1 0,0 0,1-1,-1 1,1-1,-1-1,1 1,0-1,1 0,-1 0,0-1,1 0,-1 0,1 0,0-1,5 0,28 1,0-2,0-2,0-2,-1-1,0-2,0-2,0-1,-1-2,-1-2,0-1,-1-2,-1-2,0-1,-2-2,0-1,27-25,-33 27,-1 0,-1-2,-1-1,-1-1,-2 0,0-2,6-12,-21 29,0 0,0 1,-1-2,0 1,-1-1,0 1,-1-1,0 0,-1 0,0 0,-1-1,0 1,-1 0,0-1,-1 1,0 0,0-1,-2 1,1 0,-1 0,-1 0,0 1,-3-6,1 6,0 0,-1 0,0 1,0 0,-1 0,0 1,-1 0,0 0,0 1,0 0,-1 1,0 0,-1 1,1 0,-1 0,0 1,0 0,0 1,-1 1,-8-2,0 2,-1 0,0 1,0 2,0 0,0 1,0 1,1 0,-1 2,1 1,0 0,-3 3,-7 4,0 1,2 2,-1 0,2 2,-4 5,-11 11</inkml:trace>
  <inkml:trace contextRef="#ctx0" brushRef="#br0" timeOffset="3656.513">3358 1045,'11'-3,"-3"2,1-1,0 0,-1-1,0 1,1-2,-1 1,-1-1,1 0,0-1,-1 0,0 0,0-1,4-4,10 0,-19 42,-2-29,-7 251,-18-105,26-146,-1 0,0 0,0 0,0 0,0 0,0 0,-1 0,1 0,-1 0,0 0,0 0,0 0,0 0,0 0,-1-1,1 1,-1-1,0 1,0-1,0 1,0-1,0 0,0 0,0 0,-1 0,1-1,-1 1,0-1,1 1,-1-1,0 0,0 0,0 0,0 0,0-1,0 1,0-1,0 1,0-1,0 0,0-1,-3 1,-244-75,161 53,-1 5,0 3,-2 5,-2 3,20-4,105-4,53 10,-57 4</inkml:trace>
  <inkml:trace contextRef="#ctx0" brushRef="#br0" timeOffset="4150.883">3528 1411,'-44'17,"74"-11,143-43,-2-7,-2-7,-3-8,98-51,-169 59,-90 44</inkml:trace>
  <inkml:trace contextRef="#ctx0" brushRef="#br0" timeOffset="5269.452">3500 1524,'-1'272,"-27"-63,2-41,21-153,0 0,-1-1,0 1,-2-1,1-1,-2 1,0-2,0 1,-1-1,-1 0,-9 7,-16 23,-201 225,-30 32,176-211,149-141,69-56,-104 85</inkml:trace>
  <inkml:trace contextRef="#ctx0" brushRef="#br0" timeOffset="5669.382">3415 2201,'2'10,"0"0,0-1,1 1,0 0,1-1,0 0,1 0,-1 0,2-1,-1 1,1-1,4 3,11 19,7 15,-1 1,-2 2,-3 0,-1 1,0 9,93 293,-52-253,-58-95,-3-4</inkml:trace>
  <inkml:trace contextRef="#ctx0" brushRef="#br0" timeOffset="6538.379">3444 423,'-10'10,"-8"7,5 2,3-8,9-5,4-9,2-4</inkml:trace>
  <inkml:trace contextRef="#ctx0" brushRef="#br0" timeOffset="6853.609">3811 311,'-5'10,"-2"12,1 7,-4 0,0-6</inkml:trace>
  <inkml:trace contextRef="#ctx0" brushRef="#br0" timeOffset="7356.508">3274 649,'5'10,"-3"-4,0 0,1 0,0 0,0 0,0-1,1 1,-1-1,1 0,1 0,-1 0,1-1,0 1,0-1,0 0,0 0,1-1,0 0,-1 0,1 0,1-1,-1 0,2 1,7-3,0-1,0 0,-1-1,1-1,-1 0,1-1,-1-1,0 0,-1 0,1-2,-1 0,-1 0,1-1,-1-1,0 0,-1 0,0-1,-1-1,0 0,-1 0,0-1,6-9,-1 2,-1 2</inkml:trace>
  <inkml:trace contextRef="#ctx0" brushRef="#br0" timeOffset="28299.687">9907 339,'-3'-4,"0"0,-1 0,1 0,0 1,-1 0,0 0,0 0,0 0,0 0,0 1,-1 0,1-1,-1 2,0-1,1 1,-1-1,0 1,0 1,0-1,0 1,0-1,1 1,-1 1,0-1,0 1,0 0,0 0,0 0,1 1,-1 0,1-1,-1 2,1-1,-1 0,1 1,0 0,-1 2,-15 10,1 1,1 1,1 1,0 0,2 1,0 1,1 0,1 1,1 1,0 0,2 0,1 1,1 0,0 1,2 0,1 0,1 0,1 1,1 2,1-18,0 0,0 0,1 0,0 0,0 0,1 0,0 0,1 0,0-1,1 1,-1 0,2-1,-1 0,1 0,0 0,1 0,0 0,0-1,1 0,0 0,0-1,0 1,1-1,0-1,0 1,1-1,-1-1,1 1,0-1,1 0,-1-1,0 0,1 0,7 0,10 1,0-1,0-2,0 0,0-2,0-1,0-1,0-1,-1-1,1-1,-1-2,-1 0,1-2,16-9,18-11,-2-3,-1-3,-2-2,43-39,-74 61,-1-2,0 0,-1-2,-1 0,-1-1,-1-1,-1-1,-1-1,-1 0,-1-1,-1 0,-1-1,-2 0,0-1,-2 0,1-9,-8 25,-1 1,0-1,-1 0,0 0,-1 1,0-1,-1 0,0 1,0 0,-1 0,-1 0,0 0,0 1,0 0,-1 0,-1 0,0 1,0-1,0 2,-1-1,0 1,-1 0,1 1,-1 0,-1 1,-7-4,-5-3,0 2,0 1,-1 1,0 1,-1 1,1 1,-1 0,0 2,-1 1,1 2,-14 0,5 4,0 2,1 1,0 1,0 2,0 1,2 2,-1 1,2 1,0 1,1 2,0 1,-15 14,-2 2</inkml:trace>
  <inkml:trace contextRef="#ctx0" brushRef="#br0" timeOffset="29057.57">10104 846,'-2'0,"1"-1,-1 0,0 1,1-1,-1 1,0 0,1-1,-1 1,0 0,0 0,1 0,-1 0,0 0,0 1,1-1,-1 0,0 1,0 0,1-1,-1 1,1 0,-1 0,1-1,-1 1,1 1,-1-1,1 0,0 0,0 0,-1 1,1-1,0 0,0 1,0-1,1 1,-2 1,-22 62,-32 241,50-197,-32-149,31 29,0 1,-1 1,-1 0,0 0,0 1,-1 0,0 0,0 1,0 0,-1 1,0 0,-1 1,-9-3,-230-33,195 35,-1-1,1-3,1-3,0-2,1-2,-2-4,-18-28,74 48,-1 1,1-1,-1 1,1-1,-1 0,1 1,0-1,0 0,-1 1,1-1,0 0,0 1,0-1,0 0,-1 0,1 1,0-1,1 0,-1 1,0-1,0 0,0 0,0 1,0-1,1 0,-1 1,0-1,1 0,-1 1,0-1,1 1,-1-1,1 1,-1-1,1 0,-1 1,1 0,-1-1,1 1,-1-1,1 1,0 0,-1-1,1 1,0 0,-1 0,1-1,0 1,0 0,-1 0,1 0,0 0,-1 0,1 0,0 0,0 0,-1 0,1 0,0 1,46-1,-24 6,-3 0</inkml:trace>
  <inkml:trace contextRef="#ctx0" brushRef="#br0" timeOffset="29528.858">9963 1299,'86'-8,"-1"-3,0-4,-1-4,-1-4,-1-3,-2-3,74-39,-47 24,32 1,-127 41</inkml:trace>
  <inkml:trace contextRef="#ctx0" brushRef="#br0" timeOffset="30549.192">9991 1299,'-20'75,"18"-60,-16 387,14-362,-4 20,3 1,3 0,4 47,0-95,-2-9,1 0,0 0,-1 0,1 0,-1 0,0 1,-1-1,1 0,-1 0,0 0,0 0,0 0,0 0,-1 0,0-1,1 1,-1 0,-1-1,1 1,-102 127,-6-4,-5-5,-56 41,153-147,6-7,0 2,0 0,1 0,1 1,0 0,0 1,1 0,1 1,8-14,1-1,-1 1,0 0,1-1,-1 1,0 0,1 0,-1-1,1 1,-1 0,0 0,1 0,-1-1,1 1,-1 0,1 0,-1 0,1 0,-1 0,1 0,-1 0,0 0,1 0,-1 0,1 0,-1 0,1 1,-1-1,1 0,-1 0,0 0,1 1,-1-1,1 0,-1 0,0 1,1-1,-1 0,0 1,1-1,-1 0,0 1,0-1,1 1,-1-1,0 0,0 1,0-1,0 1,1-1,-1 1,0-1,0 1,0-1,0 1,0-1,0 0,0 1,0-1,0 1,0-1,-1 1,1-1,0 1,0-1,0 0,0 1,-1 0,36-18,23-28,-32 21</inkml:trace>
  <inkml:trace contextRef="#ctx0" brushRef="#br0" timeOffset="30881.517">9907 2230,'49'230,"16"11,8-62,-52-142,-12-31</inkml:trace>
  <inkml:trace contextRef="#ctx0" brushRef="#br0" timeOffset="31557.935">9963 311,'-5'19,"-1"2,4-4,4-8,1-6</inkml:trace>
  <inkml:trace contextRef="#ctx0" brushRef="#br0" timeOffset="31864.255">10301 226,'0'4,"0"8,-4 0,-3 4,-4-1,0 2,6-3,5-3</inkml:trace>
  <inkml:trace contextRef="#ctx0" brushRef="#br0" timeOffset="32227.393">9878 536,'14'10,"10"7,6 2,2 2,1-3,-1-4,-1-5,-1-3,0-4,-1-6,-1-2,-5-6,-1 0,-5-3,-5-4,-4 1</inkml:trace>
  <inkml:trace contextRef="#ctx0" brushRef="#br0" timeOffset="37397.466">15156 2230,'-5'6,"-4"3,1 1,0 0,0 1,1 0,0 0,1 1,0-1,1 1,0 1,1-1,0 1,1-1,1 1,0 0,0 0,1 6,2-16,0 0,0-1,0 1,0 0,0-1,0 1,1-1,-1 0,1 1,0-1,0 0,0 0,0 0,0 0,0 0,0-1,0 1,1-1,-1 1,1-1,-1 0,1 0,0 0,-1 0,1-1,0 1,0-1,-1 1,1-1,0 0,0 0,0 0,-1-1,1 1,1-1,92-34,-86 28,-1 0,0-1,0 0,-1 0,0-1,-1 0,0 0,0 0,-1-1,0 0,0-1,-1 1,-1-1,0 0,0 0,0-9,-3 18,-1 0,0 0,1 0,-1 0,0 0,0 0,0 0,-1 0,1 0,-1 0,1 0,-1 0,1 0,-1 1,0-1,0 0,0 0,0 0,0 1,0-1,-1 1,1-1,0 1,-1-1,1 1,-1 0,0-1,1 1,-1 0,0 0,0 1,0-1,0 0,0 0,0 1,0-1,0 1,0 0,0 0,0-1,-1 2,-85 17,69-10,1 2,0 0,1 1,0 1,1 1,0 0,0 1,2 0,0 2,1-1,0 2,1 0,1 0,1 1,-6 13,15-27,1 0,-1 0,1 0,0 0,0 0,1 0,-1 0,1 0,0-1,-1 1,2 0,-1 0,0-1,1 1,0 0,0-1,0 0,0 1,0-1,1 0,0 0,-1-1,1 1,0 0,0-1,0 0,1 1,-1-1,1-1,-1 1,1 0,-1-1,1 0,0 0,0 0,0 0,0 0,-1-1,1 0,0 0,0 0,0 0,0-1,0 1,0-1,0 0,1-1,17-2,0-2,-1 0,0-1,0-1,0-1,-1-1,-1-1,0-1,0 0,-1-1,-1-1,0-1,-1-1,1-1,-8 7,-1 0,0 0,-1 0,0-1,0 0,-1-1,-1 0,0 1,0-2,-1 1,-1 0,0-1,1-11,-4 23,0-1,1 0,-1 1,0-1,0 1,0-1,0 0,0 1,-1-1,1 0,0 1,-1-1,1 1,-1-1,0 1,1-1,-1 1,0-1,0 1,0 0,0-1,0 1,0 0,0 0,-1 0,1 0,0 0,-1 0,1 0,-1 0,1 1,-1-1,1 0,-1 1,1-1,-1 1,1 0,-1-1,0 1,1 0,-1 0,0 0,1 0,-2 1,-72 23,56-14,1 1,1 1,0 0,0 1,1 1,1 1,0 0,1 1,1 0,0 1,2 1,-4 5,14-20,-1-1,0 0,1 1,-1 0,1-1,0 1,0 0,0 0,0-1,1 1,-1 0,1 0,0 0,-1 0,1 0,0 0,1 0,-1 0,1 0,-1 0,1-1,0 1,0 0,0 0,0 0,1-1,-1 1,1-1,-1 1,1-1,0 0,0 0,0 1,0-1,0-1,1 1,-1 0,1 0,-1-1,1 0,0 1,-1-1,1 0,0 0,0 0,0-1,-1 1,1-1,0 0,0 1,0-1,1-1,9-1,0-2,0 0,-1 0,0-1,0-1,0 0,0-1,-1 0,0 0,-1-1,0-1,0 0,-1 0,0-1,0 0,-1-1,0-1,22-46,-30 56,0 1,0 0,0-1,0 1,0 0,-1 0,1-1,0 1,-1 0,1 0,-1-1,1 1,-1 0,1 0,-1 0,0 0,0 0,1 0,-1 0,0 0,0 0,0 0,0 0,0 0,0 1,-1-1,1 0,0 1,0-1,0 1,-1-1,1 1,0 0,0 0,-1-1,1 1,0 0,-1 0,1 0,0 0,0 0,-1 1,1-1,0 0,-1 1,1-1,0 1,-12 1,1 0,0 1,0 1,0 0,0 0,1 1,0 1,0 0,0 0,0 1,1 1,1 0,-1 0,1 1,1 0,-3 3,10-11,0 1,-1-1,1 1,0 0,0-1,0 1,0 0,0 0,1 0,-1 0,1-1,-1 1,1 0,-1 0,1 0,0 0,0 0,0 0,0 0,1 0,-1 0,0 0,1 0,-1 0,1 0,0 0,0 0,0-1,0 1,0 0,0-1,0 1,0 0,1-1,-1 1,0-1,1 0,0 0,-1 1,1-1,0 0,-1 0,1-1,0 1,1 0,3 2,1 0,-1-1,1 0,0 0,0-1,0 1,0-1,-1-1,1 0,1 0,-1 0,5-2,-6 1,0 0,0-1,0 0,0 0,0 0,-1-1,1 0,-1 0,0 0,0-1,0 1,0-1,0-1,-1 1,0-1,0 1,0-1,-1 0,1-1,-1 1,-1 0,1-1,-1 0,0 0,0 1,0-1,-1 0,0-1,0 1,0 0,-1 0,0 0,-1 0,1-1,-1 1,0 0,0 0,-1 0,0 0,0 1,0-1,-1 0,0 1,0-1,0 1,-1 0,0 0,0 1,0-1,0 1,-2-1,2 1,-2 0,1 1,0-1,-1 1,1 0,-1 1,0-1,0 1,0 0,0 1,0-1,0 1,-1 0,1 1,0 0,-1 0,1 0,0 1,0-1,-1 2,1-1,0 1,0 0,0 0,0 0,1 1,-1 0,1 0,-1 1,1-1,0 1,0 0,1 1,-1-1,1 1,0 0,0 0,1 0,-1 0,1 1,0-1,0 3,1-2,0 0,0 0,1 0,0-1,0 1,0 0,1 1,0-1,0 0,1 0,-1 0,1 0,1 0,-1-1,1 1,0 0,0-1,1 1,-1-1,1 1,1-1,-1 0,1 0,0-1,0 1,0-1,0 0,1 0,0 0,0-1,0 1,5 1,-8-5,1 0,0 0,-1 0,1 0,-1-1,1 1,-1-1,1 0,-1 1,0-1,1 0,-1-1,0 1,1 0,-1-1,0 1,0-1,0 0,-1 1,1-1,0 0,-1 0,1-1,8-10</inkml:trace>
  <inkml:trace contextRef="#ctx0" brushRef="#br0" timeOffset="38168.286">14986 706,'-17'39,"2"41,3 1,4 0,2 30,8 319,-2-407</inkml:trace>
  <inkml:trace contextRef="#ctx0" brushRef="#br0" timeOffset="38497.945">14732 903,'21'-33,"1"1,2 1,0 2,3 0,0 1,1 2,2 1,1 1,0 2,2 1,21-10,-34 23,-1 0,1 0,1 2,-1 1,1 0,0 2,0 0,1 1,-1 2,0 0,1 1,-1 1,7 2,-21-2,1 0,-1 0,0 1,0 0,0 0,0 1,-1 0,1 0,-1 0,0 1,-1 0,1 0,-1 1,0-1,0 1,0 0,-1 1,0-1,0 1,-1-1,0 1,0 0,0 1,-1-1,0 0,-1 1,0-1,0 1,0-1,-1 1,0 0,0-1,-1 1,0-1,-1 1,1-1,-2 2,-11 20,-1 0,-2-2,-1 1,-1-2,-1-1,-1 0,-2-1,0-2,-1 0,-1-2,-1 0,-1-2,-1-1,-26 12,-173 75,198-93</inkml:trace>
  <inkml:trace contextRef="#ctx0" brushRef="#br0" timeOffset="39462.016">15466 1326,'35'-11,"-1"-2,-1-2,0-1,-1-1,-1-2,0-1,-2-2,0-1,-2-1,17-19,-41 41,0 0,-1 0,1 0,0-1,-1 1,0-1,0 0,0 1,0-1,0 0,0 0,-1 0,1-1,-1 1,0 0,0 0,0-1,-1 1,1-1,-1 1,0-1,0 1,0 0,0-1,0 1,-1-1,0 1,1 0,-1-1,-1 1,1 0,0 0,-1-1,1 1,-1 1,0-1,0 0,0 0,-1 1,1-1,-1 1,1-1,-1 1,0 0,0 0,0 1,0-1,-2-1,-7 4,0 0,0 1,0 0,0 1,0 0,1 1,-1 0,1 1,0 0,0 1,1 0,0 0,0 2,0-1,1 1,0 0,1 1,-1 0,2 0,-1 1,-4 8,-60 105,71-119,-1 0,1 0,0-1,0 1,0 0,0 0,1 0,-1 0,1 0,0 0,1 0,-1 0,0 0,1 0,0 0,0 0,0 0,1-1,-1 1,1 0,0-1,0 1,0-1,0 0,1 0,0 0,-1 0,1 0,0 0,0-1,0 1,1-1,0 1,10 4,0-1,1 0,-1 0,1-2,1 0,-1-1,0 0,1-1,-1-1,1 0,0-2,-1 1,1-2,-1 0,1-1,-1 0,0-2,0 1,8-5,16-8,0-1,-2-2,0-1,-1-2,-1-2,19-18,-35 28,0 0,0 0,-2-2,0 0,-1-2,-1 1,-1-2,0 0,-2 0,0-1,-1-1,-2 0,0-1,-1 1,-1-2,-1 1,-2-1,0 1,-1-1,-2 0,0-4,-1 26,0 0,0 0,-1 0,1 0,0-1,-1 1,0 0,1 0,-1 0,0 0,0 0,0 0,0 0,-1 0,1 1,0-1,-1 0,1 1,-1-1,0 1,1 0,-1-1,0 1,0 0,0 0,0 0,0 0,0 0,0 1,0-1,0 1,0-1,-1 1,1 0,0 0,0 0,0 0,-1 0,1 0,0 0,0 1,0-1,0 1,0 0,-2 0,-88 53,44 23,47-75,1 1,0-1,-1 1,1 0,0-1,0 1,0 0,0-1,1 1,-1 0,1-1,0 1,0-1,0 1,0-1,0 1,0-1,0 0,1 1,0-1,-1 0,1 0,0 0,0 0,0-1,0 1,0 0,0-1,0 0,1 1,-1-1,1 0,15 7,1 0,0-2,0 0,0-1,1-1,-1-1,1 0,0-2,18 0,10 1,-44-2,0-1,0 1,0 0,1 0,-1 0,0 1,0-1,0 1,-1 0,1 0,0 0,0 1,0-1,-1 1,1 0,-1 0,1 0,-1 1,0-1,0 1,0 0,0-1,0 1,-1 1,1-1,-1 0,0 1,0-1,0 1,-1-1,1 1,-1 0,0 0,0 0,0 0,0 2,-3 6,-1 0,0 0,-1-1,0 1,-1-1,0 0,-1-1,0 1,-1-1,-5 6,-14 26,12-17</inkml:trace>
  <inkml:trace contextRef="#ctx0" brushRef="#br0" timeOffset="39769.403">17160 649,'-27'10,"0"0,0 2,1 1,1 1,0 1,1 2,1 0,0 1,2 1,-15 17,31-32,1 1,0-1,0 1,0 0,1 0,0 0,0 0,0 0,0 1,1-1,0 1,0 0,1 0,-1 0,1 0,1 0,-1 0,1 0,0 0,0 0,1 0,0 0,0 0,0 0,0 0,1-1,0 1,1 0,-1-1,1 0,0 1,0-1,1 0,0-1,0 1,0 0,3 2,4-1,0 0,1 0,-1-2,1 1,0-1,0-1,0 0,1-1,-1 0,1-1,0 0,-1-1,1 0,-1-1,8-2,2 2,-6 0,0-1,1 0,-1-2,0 0,-1 0,1-1,-1-1,0-1,0 0,-1-1,8-6,-4 3</inkml:trace>
  <inkml:trace contextRef="#ctx0" brushRef="#br0" timeOffset="40498.66">17611 565,'-3'1,"0"1,0 0,0 0,1 0,-1 0,1 0,-1 1,1-1,0 1,-1 0,1 0,1-1,-1 1,0 0,1 1,-1-1,1 0,0 0,0 0,0 2,-3 12,-1 1,2 0,1 1,0-1,1 0,1 1,0-1,2 6,0-19,0 0,0 0,0 0,0 0,1 0,0-1,0 1,0-1,0 0,1 0,0 0,0 0,0 0,0-1,0 0,1 0,-1 0,1 0,0-1,0 0,0 0,0 0,1 0,-1-1,0 0,0 0,1-1,-1 1,1-1,-1 0,1-1,-1 1,0-1,1 0,-1 0,0-1,0 0,0 0,0 0,0 0,4-3,8-8,0 1,-1-2,0 0,-2-1,1 0,-2-2,0 1,-1-1,-1-1,0 0,3-11,29-42,131-175,-174 247,0-1,0 1,0-1,0 1,1-1,-1 1,0-1,0 1,1-1,-1 1,0-1,1 0,-1 1,1-1,-1 0,0 1,1-1,-1 0,1 1,-1-1,1 0,-1 0,1 0,-1 1,1-1,-1 0,1 0,-1 0,1 0,-1 0,1 0,-1 0,1 0,-1 0,1 0,-1 0,1 0,-1-1,1 1,-1 0,1 0,-1 0,1-1,-1 1,1 0,-1-1,0 1,1 0,-1-1,0 1,1 0,-1-1,0 1,1-1,-1 1,0-1,0 1,1-1,-1 1,0-1,0 1,0-1,0 1,0-1,0 1,0-1,0 1,-1 42,-3-4,1 0,3 1,1 0,2-1,1 0,2 0,9 31,45 98,-41-124,-2 2,-3 0,-1 0,-2 1,-2 7,-5-26,-2-1,-1 1,-1 0,-2-1,0 1,-2 3,2-22,0 1,0-1,-1 0,0 0,0 0,-1 0,0 0,0 0,-1-1,0 0,0 0,-1 0,1-1,-2 0,1 0,-1 0,0-1,0 0,0 0,-5 1,5-1,0 0,-1-1,0 0,0 0,0-1,-1 0,1 0,-1-1,1 0,-1 0,0-1,0 0,0-1,0 0,1 0,-1-1,0 0,0-1,0 0,1 0,-1-1,1 0,0-1,0 1,0-1,0-1,1 0,0 0,-5-4,9 5,0 1,1-1,-1 0,1 0,0 0,1 0,-1 0,1 0,-1 0,1 0,0-1,1 1,-1 0,1-1,0 1,0-1,0 1,0 0,1-1,0 1,0 0,0-1,1 1,-1 0,1 0,0 0,0 0,0 0,2-1,87-101,20 9,3 4,4 6,4 5,3 6,22-5,-94 55</inkml:trace>
  <inkml:trace contextRef="#ctx0" brushRef="#br0" timeOffset="62419.378">15325 2964,'17'56,"-10"-12,-2 0,-2 1,-2 0,-4 31,1 10,2 987,28-876,-26 56,24-110,-13-58,-9-71,-1-1,-1 2,0-1,-1 0,0 0,-1 0,-1 1,0-1,-1 0,-1 2,-10 29,2 0,2 0,2 1,0 38,-22 142,25-92,-2-121,0-7</inkml:trace>
  <inkml:trace contextRef="#ctx0" brushRef="#br0" timeOffset="64009.744">9850 3161,'0'0,"-1"-1,1 1,-1 0,1-1,-1 1,1 0,-1-1,1 1,-1 0,1 0,-1-1,1 1,-1 0,1 0,-1 0,1 0,-1 0,0 0,1 0,-1 0,1 0,-1 0,1 0,-1 0,0 0,1 1,-1-1,1 0,-1 0,1 1,-1-1,1 0,-1 1,1-1,-1 0,1 1,0-1,-1 1,1-1,0 0,-1 1,1-1,0 1,-1-1,1 1,0-1,0 1,0 0,0-1,-1 1,1-1,0 1,0-1,0 1,0 0,0-1,0 1,0-1,1 1,-7 40,6-40,-2 48,3 1,2-1,2 0,5 16,2 243,15-112,-27 425,-22-513,19-105,0-6</inkml:trace>
  <inkml:trace contextRef="#ctx0" brushRef="#br0" timeOffset="83346.384">0 3866,'491'-54,"-276"31,219-12,100 6,315-39,-24-4,-380 44,-79 0,130-3,466 32,-661-27,-35-3,100-1,-14 3,804 27,200 0,-776 27,866-26,-654 0,-177 26,1588-27,-511 0,-702-28,877 28,-1764 0</inkml:trace>
  <inkml:trace contextRef="#ctx0" brushRef="#br0" timeOffset="96212.157">3133 3810,'0'-34,"0"27,0 23,-26 122,-4 5,18 26,3-111,3 1,2 0,3 1,3 14,-1 11,27 85,-44-19,4 17,11-65,-25 40,25 336,-16-355,4 4,13-104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1,'1'2,"0"0,1-1,-1 1,0-1,1 1,-1-1,1 1,-1-1,1 0,0 0,-1 0,1 0,0 0,0 0,0 0,0-1,0 1,0-1,0 1,0-1,0 0,0 0,0 0,0 0,0 0,0 0,0 0,0-1,0 1,1-1,243-21,857 23,-869 29,-210-30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18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22 144,'68'-57,"-51"45,1 1,0 1,1 1,0 1,0 0,1 1,0 2,0 0,0 1,1 0,0 2,-1 1,1 0,0 1,16 3,-33-2,0 0,0-1,0 1,0 0,-1 1,1-1,0 1,-1-1,1 1,-1 0,0 1,1-1,-1 0,0 1,-1 0,1 0,0 0,-1 0,1 0,-1 0,0 0,0 1,-1 0,1-1,0 1,-1 0,0-1,0 1,0 0,-1 0,1 0,-1 0,0 0,0 0,0 0,-1 0,0 3,-2 3,0 0,-1 0,0 0,0-1,-1 0,-1 0,1 0,-1-1,-1 1,0-1,0-1,0 1,-1-1,0-1,-6 4,-49 53,61-61,0-1,1 1,0-1,-1 1,1 0,0 0,0-1,0 1,0 0,0 0,0 0,0 0,1 1,-1-1,1 0,-1 0,1 0,0 0,0 0,0 1,0-1,0 0,1 0,-1 0,1 0,-1 0,1 1,0-1,0 0,0-1,0 1,0 0,0 0,0 0,1-1,-1 1,1 0,-1-1,1 1,0-1,-1 0,1 0,0 1,0-1,0 0,0-1,2 2,39 19,-27-15,0 2,0 0,-1 0,1 2,-2 0,0 1,0 0,-1 1,5 5,-16-14,1 1,-1-1,0 0,0 1,0-1,-1 1,1-1,-1 1,0 0,0 0,0 0,-1-1,1 1,-1 0,0 0,0 0,0 0,-1 0,1 0,-1 0,0-1,0 1,0 0,-1 0,1-1,-1 1,0-1,0 0,0 1,0-1,-1 0,1 0,-1 0,0-1,0 1,-1 1,-10 7,1 0,-2-1,1 0,-1-1,0-1,-1 0,-12 3,-10 3,-1-2,0-1,-1-2,0-2,0-2,-1-1,-38-2,29-3,49 0,12 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614 145,'-45'27,"-251"286,104-87,123-147,58-64</inkml:trace>
  <inkml:trace contextRef="#ctx0" brushRef="#br0" timeOffset="486.602">105 32,'1'34,"148"244,-22-24,3-38,-122-200</inkml:trace>
  <inkml:trace contextRef="#ctx0" brushRef="#br0" timeOffset="1868.682">783 512,'7'10,"-1"1,0-1,0 1,-1 1,0-1,-1 1,0-1,-1 1,-1 0,0 1,0-1,-1 0,-1 0,0 1,0-1,-1 0,-1 1,0-1,-1 0,0 0,-1-1,0 1,-2 2,-24 150,30-164</inkml:trace>
  <inkml:trace contextRef="#ctx0" brushRef="#br0" timeOffset="2385.271">755 541,'22'-7,"1"1,0 1,0 0,0 2,0 1,1 1,10 1,-32 0,0 0,1 0,-1 0,0 0,1 0,-1 1,0-1,0 1,1-1,-1 1,0 0,0 0,0 0,0 0,0 0,0 0,0 1,0-1,0 1,-1-1,1 1,-1 0,1-1,-1 1,0 0,1 0,-1 0,0 0,0 0,0 1,-1-1,1 0,0 0,-1 1,0-1,1 0,-1 0,0 1,0-1,0 0,-1 1,1 0,-34 94,23-78,9-16,0-1,0 1,0-1,0 1,1 0,-1 0,1 0,-1 0,1 0,0 0,0 0,0 1,1-1,-1 0,1 0,0 1,0-1,0 0,0 1,0-1,1 0,0 0,-1 1,1-1,0 0,1 0,-1 0,0 0,1 0,0 0,0-1,0 1,144 99,-144-100,-1 1,1 0,-1 0,0 0,0 0,0 0,0 0,0 0,-1 0,1 0,-1 0,0 0,0 1,0-1,0 0,-1 0,1 0,-1 0,0 0,0 0,0 0,0 0,0 0,-1 0,1 0,-1-1,0 1,0-1,0 1,0-1,0 0,0 1,-1-1,1-1,-2 2,-98 59,-41-21,91-39,34-6</inkml:trace>
  <inkml:trace contextRef="#ctx0" brushRef="#br0" timeOffset="2730.43">1573 541,'-34'80,"-73"66,-61 30,-22 44,174-205</inkml:trace>
  <inkml:trace contextRef="#ctx0" brushRef="#br0" timeOffset="3514.475">1856 597,'-369'429,"346"-400,-2-1,-1-2,-1-1,-1 0,-7 2,26-26,19-17,20-22,190-206,-192 212,1 1,1 2,2 1,1 1,1 2,34-19,-55 35,-13 8,1-1,1 1,-1-1,0 1,0-1,0 1,1 0,-1 0,1 0,-1 0,1 0,-1 0,1 0,0 0,-1 0,1 1,0-1,0 1,-1-1,1 1,0 0,0-1,0 1,0 0,-1 0,1 1,0-1,0 0,0 1,-1-1,1 1,0-1,0 1,-1 0,1 0,0-1,-1 1,1 0,-1 1,1-1,-1 0,0 0,0 1,1-1,4 122,-5-24,59 74,-59-172,0 1,1-1,-1 1,0-1,-1 1,1-1,0 1,0 0,-1-1,1 1,-1 0,1 0,-1-1,0 1,1 0,-1 0,0 0,0-1,-1 1,1 0,0 0,-1 0,1-1,-1 1,1 0,-1 0,0-1,1 1,-1-1,0 1,0-1,0 1,-1-1,1 1,0-1,0 0,-1 0,1 0,-1 0,1 0,-1 0,0 0,1 0,-1 0,0-1,1 1,-1-1,0 1,0-1,-12-3,0-1,1-1,0 0,0-1,0 0,0-1,1-1,0 0,1 0,-6-5,-21-15,-99-75,119 85</inkml:trace>
  <inkml:trace contextRef="#ctx0" brushRef="#br0" timeOffset="6266.843">1940 371,'1668'0,"-1472"-28,-65 16,104-6,-234 19,0-1,0 0,0 1,0-1,1 0,-1 0,0 0,0 0,0 0,1 0,-1 0,0 0,0 0,0-1,0 1,0 0,1-1,-1 1,0-1,0 1,0-1,0 0,0 1,0-1,-1 0,1 0,0 0,0 0,0 0,-1 0,1 1,0-2,-1 1,1 0,-1 0,1 0,-1 0,0 0,1 0,-1 0,0-1,0 1,0 0,0 0,0 0,0 0,0-1,0 1,-1 0,1 0,0 0,-1 0,1 0,-1-1,1 1,-1 0,1 0,-1 0,0 0,1 0,-1 1,0-1,0 0,0 0,-144-175,85 94,60 82,0-1,0 1,0 0,0-1,-1 1,1-1,0 1,0 0,0-1,-1 1,1-1,0 1,-1 0,1-1,0 1,-1 0,1-1,0 1,-1 0,1 0,0 0,-1-1,1 1,-1 0,1 0,-1 0,1 0,0 0,-1-1,1 1,-1 0,1 0,-1 0,1 0,-1 0,1 1,0-1,-1 0,1 0,-1 0,1 0,-1 0,1 1,0-1,-1 0,1 0,-1 1,1-1,0 0,-1 0,1 1,0-1,0 0,-1 1,1-1,0 1,0-1,-1 0,1 1,0-1,0 1,0-1,0 1,0-1,0 0,-1 1,1-1,0 1,-2 37,2-33,3 88,-1-60,-1 0,-1 0,-2 1,-1-1,-1 0,-7 21,-62 103,73-157,0 0,1 0,-1 0,0 0,0 0,1 0,-1 0,0 0,1 0,-1 0,0 0,0 0,1 0,-1 0,0 0,1 1,-1-1,0 0,0 0,0 0,1 0,-1 0,0 1,0-1,1 0,-1 0,0 1,0-1,0 0,0 0,0 1,1-1,-1 0,0 0,0 1,0-1,0 0,0 0,0 1,0-1,0 0,0 1,0-1,0 0,0 0,0 1,0-1,0 0,0 1,0-1,0 0,-1 0,1 1,31-21,-24 15,181-110,-114 76,-58 31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09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461,'0'38,"0"23,0 5,0-4,0-7,-4-8,-3-8,1-10</inkml:trace>
  <inkml:trace contextRef="#ctx0" brushRef="#br0" timeOffset="348.506">2626 376,'37'-11,"0"2,1 2,1 1,-1 2,1 2,2 2,-38-1,0 1,-1 0,1 0,0 0,-1 0,1 0,-1 0,1 1,0-1,-1 1,1 0,-1 0,0 0,1 0,-1 0,0 0,1 1,-1-1,0 1,0-1,0 1,0 0,0 0,-1 0,1 0,-1 0,1 0,-1 1,0-1,0 0,0 1,0-1,0 1,0-1,-1 1,1-1,-1 1,0 0,1-1,-1 1,-1 0,1-1,0 1,-1-1,1 1,-1-1,0 3,-7 8,-1 0,-1 0,0 0,0-1,-1-1,0 0,-1 0,-1-1,0-1,0 0,-1-1,0 0,-9 3,16-6,0-2,0 1,-1-1,1 0,-1-1,0 1,0-2,0 1,0-1,0 0,0-1,-5 0,-6-4</inkml:trace>
  <inkml:trace contextRef="#ctx0" brushRef="#br0" timeOffset="849.035">3360 348,'-31'54,"-2"-2,-2-1,-2-1,-2-2,-2-2,-3-2,-178 139,208-164,5-1</inkml:trace>
  <inkml:trace contextRef="#ctx0" brushRef="#br0" timeOffset="1183.516">3332 602,'0'28,"0"20,0 7,0-3,0-4,-5-10,-2-8,1-3,1-2,2 0,-4-5,-1 0,2 0,1-2</inkml:trace>
  <inkml:trace contextRef="#ctx0" brushRef="#br0" timeOffset="1643.488">3332 574,'54'-10,"0"2,0 2,53 2,-105 4,-1-1,1 1,0 0,-1-1,1 1,-1 0,1 0,0 0,-1 0,1 0,0 0,-1 0,1 1,-1-1,1 0,-1 1,1 0,0-1,-1 1,0 0,1 0,-1-1,0 1,1 0,-1 1,0-1,0 0,0 0,0 0,0 1,0-1,0 0,0 1,0-1,-1 1,1-1,-1 1,1-1,-1 1,1 0,-1-1,0 1,0 0,0-1,0 1,0-1,0 1,0 0,-1-1,1 1,-1-1,1 1,-1 0,1-1,-2 2,-3 5,-1 1,1-1,-2 0,1 0,-1-1,-1 0,1 0,-1-1,0 0,-5 3,-57 57,68-65,1 1,0 0,0 0,0 0,0 0,0 0,0 0,0 0,1 0,-1 0,1 0,-1 0,1 1,0-1,0 0,0 0,0 0,0 0,1 1,-1-1,1 0,-1 0,1 0,0 0,0 0,0 0,0 0,0 0,0 0,0-1,1 1,-1 0,1-1,-1 1,1-1,0 1,1 0,79 37,-64-32,-14-7,-1 0,0 1,0 0,1 0,-1 0,0 0,0 0,0 0,0 1,0-1,0 1,0 0,0 0,-1 0,1 1,-1-1,1 0,-1 1,0 0,0-1,0 1,-1 0,1 0,-1 0,1 0,-1 0,0 1,0-1,0 0,-1 1,1-1,-1 0,0 1,0-1,0 0,0 1,-1-1,1 0,-1 1,0-1,0 0,0 0,0 1,0-1,-1 0,0 0,0 0,-8 5,0-1,0-1,-1 1,0-2,0 1,0-2,-1 0,0 0,0-1,0 0,0-1,0 0,-9-1,-66 3,62-4</inkml:trace>
  <inkml:trace contextRef="#ctx0" brushRef="#br0" timeOffset="-720.604">2372 65,'-38'34,"-66"83,28-46,-159 130,59-64,141-117,34-22</inkml:trace>
  <inkml:trace contextRef="#ctx0" brushRef="#br0" timeOffset="-272.527">1948 9,'1'-1,"0"0,-1 0,1 1,0-1,-1 1,1-1,0 1,0-1,0 1,0-1,-1 1,1-1,0 1,0 0,0 0,0 0,0-1,0 1,0 0,0 0,0 0,0 0,0 0,-1 1,1-1,0 0,0 0,0 1,0-1,0 0,0 1,0-1,-1 1,1-1,0 1,0-1,-1 1,1 0,0-1,-1 1,1 0,-1 0,1-1,-1 1,1 0,-1 0,1 0,-1 0,0 0,0 0,1 0,27 34,-1 1,-2 1,-1 2,-2 0,15 40,-19-41,63 193,-70-175,26 69,-29-113</inkml:trace>
  <inkml:trace contextRef="#ctx0" brushRef="#br0" timeOffset="2615.47">1 235,'1293'0,"-1169"17,-101-12</inkml:trace>
  <inkml:trace contextRef="#ctx0" brushRef="#br0" timeOffset="3979.57">3840 348,'876'0,"-706"-28,-13 26,-156 1,-1 1,1-1,-1 0,1 1,0-1,-1 0,0 0,1 1,-1-1,1 0,-1 0,0 0,0 1,1-1,-1 0,0 0,0 0,0 0,0 0,0 1,0-1,0 0,0 0,0 0,-1 0,1 1,0-1,0 0,-1 0,1 0,-1 1,1-1,0 0,-1 0,0 1,1-1,-1 0,1 1,-1-1,0 1,1-1,-1 1,0-1,0 1,1 0,-1-1,0 1,0 0,0-1,1 1,-1 0,0 0,0 0,0 0,0 0,0 0,0 0,-1-2,-26-18,0-3,1 0,1-1,1-2,-14-19,14 19,25 25,-1 1,1-1,0 1,-1-1,1 1,0-1,-1 1,1 0,-1-1,1 1,-1 0,1-1,-1 1,1 0,-1 0,1 0,-1-1,0 1,1 0,-1 0,1 0,-1 0,1 0,-1 0,0 0,1 0,-1 0,1 0,-1 0,1 0,-1 1,1-1,-1 0,0 0,1 1,-1-1,1 0,0 1,-1-1,1 0,-1 1,1-1,-1 1,1-1,0 0,-1 1,1-1,0 1,0-1,-1 1,1 0,0-1,0 1,0-1,-1 1,1-1,0 1,15 100,-10-70,-1 1,-1 0,-2-1,-1 1,-1 0,-2-1,-1 1,-2-1,-2 3,-19 47,28-80,0-1,1 1,-1 0,0-1,1 1,-1-1,0 1,1-1,-1 0,0 0,1 0,-1 1,0-1,1-1,-1 1,1 0,-1 0,0 0,1-1,-1 1,0-1,1 1,-1-1,0 1,0-1,1 0,-1 1,0-1,0 0,0 0,0 0,0 0,0 0,287-212,-266 200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2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0 678,'498'-24,"-274"18,179-20,233-3,-77 1,556 29,-737-31,-12 31,-248 22,-98-20</inkml:trace>
  <inkml:trace contextRef="#ctx0" brushRef="#br0" timeOffset="-6134.955">6067 57,'-28'56,"-114"115,-140 111,118-134,140-124,17-19</inkml:trace>
  <inkml:trace contextRef="#ctx0" brushRef="#br0" timeOffset="-5600.156">5532 1,'84'81,"-56"-57,-1 2,-1 0,-2 2,0 1,-2 1,3 8,83 212,14 38,-87-231,-28-50</inkml:trace>
  <inkml:trace contextRef="#ctx0" brushRef="#br0" timeOffset="-4280.166">6322 707,'0'5,"0"11,0 7,0 5,0 3,0 0,0 0,0 0,0-1,0-1,0 0,0-1,0 1,-5-6,-1-1,0-5</inkml:trace>
  <inkml:trace contextRef="#ctx0" brushRef="#br0" timeOffset="-3866.804">6266 707,'48'-28,"2"2,0 3,2 2,48-13,-98 32,1 1,-1-1,1 1,-1 0,1 0,0 0,-1 0,1 0,0 1,0-1,-1 1,1 0,0 0,0 0,0 0,-1 0,1 1,0-1,0 1,-1 0,1 0,0 0,-1 0,1 0,-1 0,1 1,-1 0,0-1,0 1,0 0,1 0,-2 0,1 0,0 0,0 0,-1 1,1-1,-1 1,0-1,0 1,0-1,0 1,0 0,0-1,0 2,-3 9,0-1,0 0,-1 0,0 0,-1-1,-1 1,0-1,0 0,-1 0,0-1,-1 1,0-2,-1 1,0-1,-1 0,0 0,0-1,0 0,-1-1,-1 0,-6 3,14-7,-1 0,-1 0,1-1,0 1,-1-1,1 0,-1 0,0-1,0 1,1-1,-1 0,0-1,0 1,0-1,0 0,0 0,0 0,0-1,0 1,0-1,0 0,0-1,1 1,-4-3,-5-6</inkml:trace>
  <inkml:trace contextRef="#ctx0" brushRef="#br0" timeOffset="-2928.225">7055 594,'-23'45,"-10"9,-3-2,-2-1,-3-2,-42 41,-138 114,192-161,25-36</inkml:trace>
  <inkml:trace contextRef="#ctx0" brushRef="#br0" timeOffset="-1568.837">7281 707,'-159'226,"-79"16,455-480,-1 41,-214 194,0 1,0 0,0 0,0 0,0 0,1 0,-1 0,1 1,-1-1,1 1,-1 0,1-1,0 1,0 0,0 1,0-1,0 0,0 1,0 0,0 0,0 0,0 0,0 0,0 0,0 1,0 0,-1-1,1 1,0 0,0 0,0 1,-1-1,1 0,-1 1,1 0,-1 0,1 0,-1 0,0 0,0 0,0 0,0 1,-1-1,1 1,0 1,48 149,-43-128,-1 0,-1 0,-1 0,-1 1,-1 0,-1-1,-3 26,1-22,1-25,1-2,0 0,-1-1,1 1,-1 0,1-1,-1 1,0 0,1 0,-1 0,0-1,0 1,-1 0,1 0,0-1,0 1,-1 0,1 0,-1-1,0 1,1 0,-1-1,0 1,0-1,0 1,0-1,0 1,0-1,0 0,-1 1,1-1,-1 0,1 0,0 0,-1 0,0 0,1 0,-1-1,0 1,1-1,-1 1,0-1,1 1,-1-1,0 0,0 0,0 0,-1 0,-212-121,72 34,128 77</inkml:trace>
  <inkml:trace contextRef="#ctx0" brushRef="#br0" timeOffset="1921.828">7874 453,'1498'0,"-1301"-28,29 16,-165 3,1 3,0 2,0 3,17 3,18 0,80-28,323 23,-20 3,-472 0,-1 0,1 0,-1 0,0-1,1 0,-1-1,0 1,0-1,0-1,0 0,0 1,-1-2,1 1,1-2,-8 2,0 0,0 1,0-1,0 0,-1 0,1 1,-1-1,1 0,-1 0,0 1,0-1,0 1,0-1,-1 1,1-1,-1 1,1 0,-1 0,0 0,0 0,0 0,0 0,0 0,-2 0,4 2,-157-139,80 82,75 57,0 1,1 0,-1 0,0 0,1 0,-1 0,0 0,1 0,-1 1,1-1,0 0,-1 1,1 0,0-1,0 1,0-1,0 1,0 0,1 0,-1 0,0-1,1 1,-1 0,1 0,0 0,-1 1,1-2,-26 129,25-124,-14 62,3 0,3 1,1 60,7-128,1-1,0 1,0 0,0 0,0 0,0-1,0 1,0 0,0 0,0 0,0 0,0-1,1 1,-1 0,0 0,0-1,1 1,-1 0,1 0,-1-1,1 1,-1 0,1-1,-1 1,1-1,-1 1,1-1,0 1,-1-1,1 1,0-1,0 1,-1-1,1 0,0 0,0 1,-1-1,1 0,0 0,0 0,0 0,0 0,-1 0,1 0,0 0,0 0,0 0,-1 0,1 0,0-1,0 1,0 0,-1-1,1 1,0-1,-1 1,1 0,0-1,-1 0,1 1,-1-1,1 1,0-1,-1 0,1 1,-1-1,0 0,1 1,-1-1,204-144,-164 126,1 2,1 1,0 2,1 2,27-2,-32 5,-6 1</inkml:trace>
  <inkml:trace contextRef="#ctx0" brushRef="#br0" timeOffset="3754.483">4261 510,'482'0,"-285"27,-173-26</inkml:trace>
  <inkml:trace contextRef="#ctx0" brushRef="#br0" timeOffset="5357.012">8044 453,'-341'0,"171"27,88-25,58-2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1 684,'13'9,"2"0,-1-1,1-1,1-1,-1 0,1-1,0 0,0-2,0 0,1 0,-1-2,1 0,0-1,-1 0,14-3,-2-5,1-1,-1-1,0-2,-1-1,-1-1,0-1,-1-1,-1-1,0-1,-1-2,-1 0,-1-1,-1-2,1-2,-6 10,438-445,-453 460,2-3,-1 1,0 0,1 0,-1 0,1 1,0-1,0 0,-1 0,1 1,0 0,0-1,1 1,-1 0,0 0,0 0,1 0,-1 0,0 0,1 1,-1-1,1 1,-1 0,0 0,1 0,-1 0,1 0,-1 0,1 1,-1-1,1 1,-1-1,0 1,0 0,1 0,-1 0,0 0,1 1,2 7,-1 0,0 1,0-1,-1 1,0 0,0-1,-1 1,-1 1,0-1,0 0,-1 0,0 0,-2 10,2 1,1 27,2 0,-2 0,-2 0,-2 0,-2 0,-2 0,-2-1,-3-1,-1 1,-5 4,9-28,-2 0,-1 0,0-1,-2-1,0 0,-2-1,0 0,-1-2,-1 0,0-1,-2 0,0-2,-1 0,0-1,-12 4,6-5,-1-1,0-2,-1-1,0-1,0-1,-1-2,1 0,-1-3,0 0,-1-2,1-1,-20-4,44 5,1-1,-1 0,1 0,0 0,-1-1,1 0,0 0,0 0,0 0,0-1,0 0,0 0,1 0,0-1,-1 1,1-1,0 0,1 0,-1-1,1 1,0-1,0 1,0-1,1 0,0 0,-1-2,-1-13</inkml:trace>
  <inkml:trace contextRef="#ctx0" brushRef="#br0" timeOffset="315.177">1835 458,'-3'4,"-40"35,2 3,2 1,2 1,2 3,2 1,2 1,-1 6,29-49,-1-1,1 1,0-1,1 1,0 0,0 0,0 0,0 0,1 1,0-1,0 0,1 1,0-1,0 0,0 1,1-1,0 0,0 0,1 1,0-1,0 0,0 0,1-1,-1 1,1 0,1-1,-1 0,1 1,0-1,0-1,1 1,-1-1,1 0,0 0,3 2,0-2,0-1,0-1,1 1,-1-1,1-1,-1 0,1 0,0 0,-1-1,1 0,0-1,-1 0,1-1,-1 1,1-2,-1 1,0-1,6-3,6-3,0-1,0 0,-1-2,-1 0,0-1,12-12,-19 15,-1-1,-1 0,1 0,-2-1,0 0,0 0,-1-1,-1 0,0-1,0 1,-2-1,0 0,1-7,-3 14,-1 1,0 0,0-1,-1 1,1-1,-2 1,1-1,-1 1,0-1,0 1,-1 0,1 0,-1-1,-1 1,1 0,-1 1,0-1,-1 0,1 1,-1 0,0 0,-1 0,1 0,-1 1,0-1,0 1,0 1,0-1,-1 1,-4-3,-58-9,39 18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0,'56'17,"-11"-10,-1-2,2-2,-1-2,31-4,6 1,62 2,-120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1,'39'14,"26"5,13-5,-3-6,-5-3,-8-4,-11-6,-14-2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86,'-15'43,"-14"34,-7 13,-2-4,1-12,6-9,4-10,1-11,6-6,1-7,-1-2,-2-3,3 0,0-4,3-2,-1-4,-1 0,1-2</inkml:trace>
  <inkml:trace contextRef="#ctx0" brushRef="#br0" timeOffset="355.584">1 1,'73'68,"-2"2,-3 4,29 45,-62-71,-3 2,-1 2,-3 1,-2 1,-3 1,2 10,26 52,-40-104</inkml:trace>
  <inkml:trace contextRef="#ctx0" brushRef="#br0" timeOffset="602.924">904 453,'0'43,"0"39,0 9,0-5,0-13,0-14,0-12,-5-10,-1-10</inkml:trace>
  <inkml:trace contextRef="#ctx0" brushRef="#br0" timeOffset="1035.262">762 397,'88'-1,"1"3,-1 5,71 15,-157-23,1 1,0 0,0 0,0 0,0 0,0 0,0 1,-1-1,1 1,0 0,0-1,-1 1,1 1,0-1,-1 0,1 1,-1-1,0 1,1 0,-1 0,0 0,0 0,0 0,0 0,-1 0,1 1,-1-1,1 1,-1-1,0 1,0 0,0-1,0 1,0 0,-1 0,1 0,-1-1,0 1,1 0,-2 0,1 0,0 0,0 0,-2 2,-4 6,-2-1,1 0,-2-1,1 0,-1 0,0 0,-1-1,0-1,-1 1,-73 76,82-81,1 0,-1 1,1 0,0-1,0 1,1 0,-1 0,1-1,-1 1,1 0,0 0,1 0,-1-1,1 1,-1 0,1 0,0-1,1 1,-1-1,0 1,1-1,0 1,0-1,0 0,0 0,1 0,-1 0,1 0,0-1,0 1,0-1,0 0,0 1,0-2,0 1,1 0,-1 0,4 0,-1 1,-1 1,1-1,-1 1,0 1,0-1,-1 1,1-1,-1 1,0 1,0-1,-1 0,0 1,1 0,-2 0,1 1,-3 0,-1-1,0 1,-1 0,1-1,-1 1,0-1,-1 0,0 0,0 0,0 0,-1 0,1-1,-2 0,1 1,0-1,-1-1,0 1,0-1,0 0,-1 0,1 0,-1-1,0 0,0 0,0 0,-1-1,-3 2,-15 6,0-1,0 0,-1-2,0-1,0-1,0-2,-18 1,20-4</inkml:trace>
  <inkml:trace contextRef="#ctx0" brushRef="#br0" timeOffset="1454.611">1835 481,'-19'38,"-16"23,-7 5,-1 2,2-7,3-9,3-7,3-8,2 0,2-2,0-6,5-4,2-1,-1 0,-1 1,3-4</inkml:trace>
  <inkml:trace contextRef="#ctx0" brushRef="#br0" timeOffset="2119.587">2004 735,'-472'450,"452"-425,33-26,47-44,-3-2,-2-3,-2-2,24-33,91-89,-121 126,-39 38,0 0,0 1,1-1,1 2,-1-1,1 1,1 1,-1 0,1 0,1 1,-1 1,1 0,0 0,8-1,-18 6,0 0,1-1,-1 2,0-1,0 0,0 0,1 1,-1-1,0 1,0 0,0-1,0 1,0 0,0 0,0 0,0 1,-1-1,1 0,0 1,-1-1,1 1,-1 0,1-1,-1 1,0 0,1 0,-1 0,0 0,-1 0,1 0,0 0,0 0,-1 0,1 0,-1 1,0 1,-2 83,-28 145,26-97,3-133,0 1,-1-1,1 0,-1 0,1 0,-1 0,0 0,1 0,-1 0,0 0,0-1,-1 1,1-1,0 0,0 1,-1-1,1 0,-1 0,1-1,-1 1,1 0,-1-1,1 1,-1-1,0 0,1 0,-1 0,1 0,-1-1,0 1,1-1,-1 1,0-1,-83-30,52 14,2-1,0-2,1-1,1-1,1-2,-7-9,18 15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956 30,'-29'11,"1"1,0 2,1 1,1 1,0 1,2 1,-8 8,25-21,-28 23,1 2,1 2,2 1,1 1,2 2,-14 23,-149 219,171-250,-1-1,-1-1,-1-1,-1-1,-1-1,-9 5,31-25,-1 0,0 0,0 0,0-1,-1 1,1-1,0 0,-1 0,1-1,-1 1,0-1,0 0,1-1,-1 1,0-1,0 0,0 0,0 0,0 0,1-1,-1 0,0 0,0 0,1-1,-1 0,-1 0,-6-11</inkml:trace>
  <inkml:trace contextRef="#ctx0" brushRef="#br0" timeOffset="576.112">223 1,'38'82,"211"346,-94-145,-118-180,-35-99,-2-5</inkml:trace>
  <inkml:trace contextRef="#ctx0" brushRef="#br0" timeOffset="1368.704">1069 820,'0'34,"0"29,0 10,0-3,0-9,0-9,0-10,0-6,-5-6,-1-2,0-6</inkml:trace>
  <inkml:trace contextRef="#ctx0" brushRef="#br0" timeOffset="1669.41">1013 707,'44'-21,"2"3,0 1,1 3,0 1,48-5,-90 16,0 0,0 1,0-1,0 1,0 1,0-1,0 1,0-1,0 1,1 1,-1-1,0 1,0 0,0 0,0 1,0-1,0 1,-1 0,1 0,-1 1,1-1,-1 1,0 0,0 0,0 1,0-1,0 1,-1 0,0 0,1 0,-2 0,1 1,0-1,-1 1,0-1,0 1,0 0,-1 0,0 0,0 0,1 2,-5 5,0-1,0 1,-1-1,-1 0,1 0,-2 0,0 0,0-1,-1 0,0 0,0-1,-1 0,-1 0,0-1,0 0,0 0,-1-1,0-1,-7 4,-10 6,0-2,0 0,-2-2,1-2,-2 0,-9 1,15-6</inkml:trace>
  <inkml:trace contextRef="#ctx0" brushRef="#br0" timeOffset="2238.379">1859 622,'-19'24,"-21"27,-8 15,-1 0,8-6,6-3,4-7,3-7,1-1,1-3,-1-4,0-2,0-2,4-3,1-4,5-3,0-4,3-6</inkml:trace>
  <inkml:trace contextRef="#ctx0" brushRef="#br0" timeOffset="2920.136">1690 1158,'-164'132,"147"-124,19-15,24-18,337-283,-322 275,-19 14,0 1,1 1,1 2,0 0,2 1,8-2,-32 15,0 0,-1 1,1-1,0 1,0-1,0 1,0 0,0 0,-1 0,1 0,0 0,0 0,0 0,0 1,0-1,-1 1,1-1,0 1,0 0,-1 0,1 0,0 0,-1 0,1 0,-1 0,0 0,1 1,-1-1,0 0,1 1,-1-1,0 1,0-1,0 1,-1 0,1 0,0-1,19 76,-17-62,25 132,-20-119,-6-26,-1 1,1 0,-1 0,0 0,0 0,0 0,0 0,-1 0,1 0,-1 1,0-1,0 0,0 0,0 0,-1 1,1-1,-1 0,0 0,0 0,0 0,0 0,-1 2,-59-9,54 2,-52-17,1-3,1-2,1-2,-14-12,-25-3,72 35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54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579 57,'-10'29,"-22"38,-10 17,-3 0,1-6,3-10,0-8,1-9,3-9,3-6,3-5,1-2,1-2,1-1,0-4,1-2,4-8,7-7</inkml:trace>
  <inkml:trace contextRef="#ctx0" brushRef="#br0" timeOffset="377.275">43 0,'58'95,"91"170,-54-12,-34-46,-51-178,-3-23</inkml:trace>
  <inkml:trace contextRef="#ctx0" brushRef="#br0" timeOffset="666.874">861 480,'-4'44,"-8"32,0 9,1-5,2-12,4-12,1-11,3-9,-4-10,-2-9</inkml:trace>
  <inkml:trace contextRef="#ctx0" brushRef="#br0" timeOffset="930.811">748 480,'12'-27,"0"1,1 0,2 1,1 0,0 1,2 1,17-18,-32 39,-1-1,1 0,0 1,0-1,0 1,0 0,0 0,1 0,-1 1,0-1,1 1,0 0,-1 0,1 0,0 0,-1 0,1 1,0 0,-1 0,1 0,0 0,0 0,-1 1,1 0,0 0,-1 0,1 0,-1 0,1 1,-1-1,1 1,-1 0,3 2,0 1,1-1,-1 1,0 1,0-1,-1 1,1 0,-1 0,-1 1,1-1,-1 1,0 0,-1 0,1 1,-2-1,1 1,-1-1,0 1,0 0,-1 0,0 0,-1 0,1 0,-2 0,1 0,-1 0,0 0,-1 0,0-1,0 1,-1 0,1-1,-2 0,1 1,-1-1,-4 5,-2 1,-1-1,-1 0,1-1,-2 0,1-1,-2-1,1 0,-1 0,-1-2,1 0,-1 0,0-1,-1-1,1-1,-1 0,0-1,0-1,-16 1,7-3</inkml:trace>
  <inkml:trace contextRef="#ctx0" brushRef="#br0" timeOffset="1316.566">1623 311,'-371'480,"340"-444,-2-1,-1-1,-1-2,-2-2,-15 8,29-21,5-3</inkml:trace>
  <inkml:trace contextRef="#ctx0" brushRef="#br0" timeOffset="1663.776">1765 452,'-5'38,"-6"27,-2 8,-3-4,2-9,2-10,-1-9,1-6,4-4,-3-3,1-2,2-4</inkml:trace>
  <inkml:trace contextRef="#ctx0" brushRef="#br0" timeOffset="2179.659">1652 396,'330'30,"-258"-8,-70-22,-1 1,1 0,-1 0,1 0,-1 0,0 0,1 0,-1 0,0 1,0-1,0 0,0 1,0-1,0 0,0 1,-1 0,1-1,0 1,-1-1,1 1,-1 0,0-1,1 1,-1 0,0-1,0 1,0 0,0-1,-1 1,1 0,0-1,-1 1,1 0,-1-1,1 1,-1-1,0 1,0-1,0 1,-1 1,-85 85,47-55,36-31,1 0,-1 1,0-1,1 1,0 0,0 0,-1 1,2-1,-1 0,0 1,1 0,0 0,0 0,0 0,0 0,0 0,1 0,0 0,0 1,0-1,0 0,1 1,0-1,0 1,0-1,0 1,1-1,-1 0,1 1,0-1,1 0,-1 0,1 0,0 1,0-2,0 1,0 0,1 0,2 3,135 102,-138-106,0 1,-1-1,1 0,-1 0,1 1,-1-1,0 1,0-1,0 1,-1-1,1 1,-1-1,0 1,0 0,0-1,-1 1,1 0,-1-1,0 1,0-1,0 1,0-1,0 0,-1 1,0-1,0 0,0 0,0 0,0 0,0 0,-1-1,-2 3,-97 69,86-66,-2 0,1-1,-1-1,0-1,0-1,0 0,-1-1,0-1,1-1,-1 0,0-2,1 0,-1-1,-13-3,7-2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53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0 282,'39'-5,"31"-1,9 0,-4 1,-10 1,-7 2,-8 1,-8 1,-6 0,-5 0,-2 0,-2-4,0-3,-6 1</inkml:trace>
  <inkml:trace contextRef="#ctx0" brushRef="#br0" timeOffset="353.861">367 0,'0'38,"-5"32,-1 9,-5-4,0-10,1-12,3-9,2-8,3-5,1-3,0-2,2-5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1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83 712,'-24'33,"-3"12,7-2,8-8</inkml:trace>
  <inkml:trace contextRef="#ctx0" brushRef="#br0" timeOffset="337.311">534 261,'-25'15,"0"2,1 0,1 2,0 1,2 0,0 2,-8 12,26-32,1 1,0-1,0 0,0 0,1 1,-1-1,1 1,-1 0,1-1,0 1,0 0,0 0,0 0,0 0,1 0,-1 0,1 0,0-1,0 2,0-1,0-1,1 1,-1 0,1 0,-1 0,1 0,0 0,0 0,1-1,-1 1,1 0,-1-1,1 1,0-1,0 0,0 1,0-1,0 0,0 0,1 0,1 1,208 72,-205-72,0 0,-1 1,0-1,0 1,0 1,0-1,-1 1,1 0,-1 0,-1 0,1 1,-1 0,0 0,0 0,0 0,-1 1,0 0,0-1,-1 1,0 0,0 0,-1 0,0 0,0 1,0-1,-1 0,0 0,-1 1,1-1,-1 0,-1 0,0 0,-2 7,-1-5,0 0,-1-1,0 1,0-1,-1 0,0-1,-1 1,0-1,0-1,0 0,-1 0,0 0,0-1,0-1,0 0,-1 0,0 0,0-1,0-1,0 0,-1 0,1-1,-6 0,-25-21,28 5</inkml:trace>
  <inkml:trace contextRef="#ctx0" brushRef="#br0" timeOffset="588.906">505 204,'48'-19,"50"-16,22-3,1 7,-12 2,-13 7,-15 7,-10 6,-14 5,-10 2,-15 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17.3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1468 480,'-33'37,"3"2,1 2,2 0,2 2,-4 10,-30 52,-29 47,67-123,20-29,1 1,0-1,0 0,-1 1,1-1,0 1,0-1,-1 0,1 1,-1-1,1 0,0 1,-1-1,1 0,-1 0,1 1,0-1,-1 0,1 0,-1 0,1 0,-1 0,1 0,-1 1,1-1,-1 0,1 0,-1-1,1 1,-1 0,1 0,-1 0,1 0,-1 0,1 0,-1-1,1 1,0 0,-1 0,1-1,-1 1,1 0,0-1,-1 1,1 0,0-1,-1 1,1 0,0-1,-1 1,1-1,0 1,0-1,0 1,0 0,-1-1,1 1,0-1,0 1,0-1,0 1,0-1,0 1,0-1,0 0,0-9,1-1,0 0,0 1,1 0,1-1,-1 1,2 0,-1 0,1 0,5-7,-7 11,65-135,5 2,6 4,10-2,-68 116,-10 42,-24 141,9-141,1-1,1 0,1 1,1 0,0-1,2 1,1 0,0-1,1 1,2-1,5 19,-8-35,0 0,0-1,0 1,0 0,0-1,1 0,-1 0,1 0,0 0,0 0,0 0,0-1,1 1,-1-1,1 0,0 0,-1 0,1-1,0 1,0-1,0 0,0 0,0 0,0-1,0 1,0-1,0 0,0 0,1-1,-1 1,0-1,0 0,0 0,2-1,4-1,1 0,-1-2,0 1,-1-1,1 0,-1-1,0 0,0-1,-1 0,0 0,0 0,6-10,4-7,-2-2,-2 0,0 0,-1-2,-2 1,-1-2,-1 1,0-9,-5 25,-1 0,-1 0,0 0,-1-1,0 1,-1-1,0 1,-1-1,0 1,-3-7,-14 2,6 17</inkml:trace>
  <inkml:trace contextRef="#ctx0" brushRef="#br0" timeOffset="297.654">2258 452,'-17'23,"0"2,2 0,0 0,2 2,1-1,1 2,2-1,0 1,-2 22,11-47,0 0,0 0,1 0,-1 0,1 0,0 0,0 0,0 0,1 0,-1 0,1 0,-1-1,1 1,0-1,0 1,0-1,0 0,0 0,1 0,-1 0,1 0,-1 0,1-1,0 1,0-1,0 0,-1 0,1 0,0 0,0 0,1 0,-1-1,0 0,0 0,0 0,0 0,0 0,0 0,0-1,0 0,0 1,0-1,0 0,0 0,0-1,0 1,0-1,-1 1,1-1,-1 0,1 0,-1 0,1-1,9-4,-1 0,0-1,0 0,0 0,-1-1,0-1,-1 0,0 0,-1-1,0 0,-1 0,5-10,-9 14,0 1,0 0,-1-1,0 0,-1 1,1-1,-1 0,0 0,-1 0,0 0,0 0,0 0,-1 0,0 0,-1 0,1 1,-1-1,0 0,-1 1,0-1,0 1,0 0,-1 0,0 0,-2-2,0 0,-1 1,1 0,-1 0,-1 1,1 0,-1 0,0 1,-1 0,1 0,-1 1,0 0,0 0,-1 1,1 0,-2 1,-14-3</inkml:trace>
  <inkml:trace contextRef="#ctx0" brushRef="#br0" timeOffset="564.383">2851 1,'-9'67,"-4"32,1 3,2-10,8-16,3-16,3-14,5-10,1-6,-1-8</inkml:trace>
  <inkml:trace contextRef="#ctx0" brushRef="#br0" timeOffset="1063.237">2484 255,'508'46,"-333"-34,-59 30,-57-14,-44-25,-1-1,0-1,1 0,-1 0,1-2,-1 1,1-2,-1 0,0-1,0 0,0-1,0-1,-1 0,1-1,-1 0,0-1,-1-1,0 0,9-7,26-40,-46 53,0 1,-1-1,1 0,-1 1,1-1,-1 0,0 1,0-1,0 0,0 1,0-1,0 0,0 0,-1 1,1-1,0 0,-1 1,0-1,1 1,-1-1,0 0,0 1,0 0,0-1,0 1,0-1,0 1,0 0,-1 0,1 0,0 0,-1 0,1 0,-1 0,1 0,-1 1,1-1,-1 0,0 1,-1-1,-8-1,-1 1,1 0,-1 1,0 1,0-1,1 2,-1 0,1 0,0 1,-1 0,1 1,0 0,1 1,-1 0,1 1,0 0,-6 5,2-5,1 1,0 1,0 0,0 1,1 0,0 1,1 0,0 1,1 0,0 1,1 0,0 1,1-1,0 2,1-1,1 1,0 0,1 0,-1 5,6-13,0-1,1 0,0 0,0 0,0 1,0-1,1 0,0-1,0 1,0 0,1 0,-1-1,1 0,0 1,0-1,1 0,-1 0,1-1,0 1,0-1,0 0,1 0,-1 0,2 0,122 51,-117-51,29 7,-1-1,1-2,1-2,-1-2,1-1,28-4,-44 1</inkml:trace>
  <inkml:trace contextRef="#ctx0" brushRef="#br0" timeOffset="1382.967">0 1383,'986'-126,"-731"87,2254-267,-2097 269,-370 35</inkml:trace>
  <inkml:trace contextRef="#ctx0" brushRef="#br0" timeOffset="1761.645">4487 114,'-4'14,"-7"5,-2 4,2-2</inkml:trace>
  <inkml:trace contextRef="#ctx0" brushRef="#br0" timeOffset="2013.484">4657 452,'-19'19,"-2"7,3-2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29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0,'38'5,"32"2,9-1,-4-1,-10-2,-12 0,-9-2,-8-6,-5-1,-4 0,-5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1.9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59,'29'-5,"23"-1,9 0,-2 1,-2-3,-5-1,-6 2,-8 1,-4 3,-3 1,-3 1,-1 1,0 0,0 0,-4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2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26,'43'0,"34"0,8 0,-1 0,-9-5,-9-1,-5 0,-9 1,-12 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0.1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536 85,'-51'90,"2"-6,-5-2,-3-3,-7 3,28-35,-140 158,159-188,3-5</inkml:trace>
  <inkml:trace contextRef="#ctx0" brushRef="#br0" timeOffset="302.157">0 1,'28'63,"3"0,2-2,3-1,2-2,3-2,3-2,1-1,31 24,-60-62,-1 0,-1 1,0 1,0 0,-2 1,0 0,-2 1,5 10,13 18,-12-29</inkml:trace>
  <inkml:trace contextRef="#ctx0" brushRef="#br0" timeOffset="1006.108">932 508,'-321'432,"260"-337,78-108,25-35,-2-1,-2-3,15-29,122-161,-78 135,-95 107,0 0,0 0,1 0,-1 0,0 0,0 1,0-1,1 1,-1-1,0 1,0 0,0 0,0 0,0 0,0 0,0 1,-1-1,1 0,0 1,-1-1,1 1,-1 0,1 0,-1-1,0 1,0 0,0 0,0 0,0 0,0 0,0 1,-1-1,1 0,-1 0,1 0,-1 2,5 7,45 85,118 179,-167-275,0 1,0-1,0 1,0 0,0-1,0 1,0 0,0 0,0 0,0 0,-1 0,1 0,0 0,-1 0,1 0,-1 0,1 0,-1 0,1 0,-1 0,0 0,0 1,1-1,-1 0,0 0,0 0,0 1,0-1,-1 0,1 0,0 0,0 0,-1 1,1-1,-1 0,1 0,-1 0,1 0,-1 0,0 0,1 0,-1 0,0 0,0 0,0-1,1 1,-1 0,0 0,0-1,0 1,-1 0,-147-36,116 25,-28-7,2-2,0-3,-27-15,62 22,6 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23.0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622 1,'-37'82,"23"-61,-162 271,-11-33,152-212,15-19,-1-1,-1-1,-2-1,0-1,-3 1,13-15</inkml:trace>
  <inkml:trace contextRef="#ctx0" brushRef="#br0" timeOffset="596.341">1 85,'109'153,"-47"-57,119 156,-141-194,61 109,-83-128,-9-25</inkml:trace>
  <inkml:trace contextRef="#ctx0" brushRef="#br0" timeOffset="5337.116">961 622,'0'453,"-5"-402,-2-33</inkml:trace>
  <inkml:trace contextRef="#ctx0" brushRef="#br0" timeOffset="6231.432">848 678,'9'-12,"1"0,0 1,1 0,0 1,0 0,1 0,1 2,-1-1,2 1,-1 1,1 1,0 0,0 0,0 2,1 0,0 0,0 1,0 1,0 1,12 0,-21 0,0 1,0 0,-1 1,1-1,0 1,-1 1,1-1,-1 1,1 0,-1 0,1 0,-1 1,0-1,0 1,-1 1,1-1,0 1,-1 0,0 0,0 0,0 0,-1 1,1-1,-1 1,0 0,0 0,-1 0,0 1,0-1,0 1,0-1,-1 1,0-1,0 1,0 0,-1 0,0-1,0 1,-1 0,1 0,-1-1,0 1,-1 0,1-1,-6 10,0-1,-1 0,0-1,-1 0,0 0,-1-1,-1 0,0-1,0 0,-1 0,0-1,-1-1,0 0,-1-1,0-1,0 0,-1 0,1-2,-1 0,-1 0,1-2,-9 2,15-3,-1 1,1-1,-1 0,1-1,-1 0,0-1,0 0,1 0,-1-1,0-1,1 1,-1-2,1 1,0-1,-5-2,-4-8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3.2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741 198,'-117'160,"-76"105,27-79,128-152,25-19</inkml:trace>
  <inkml:trace contextRef="#ctx0" brushRef="#br0" timeOffset="430.504">176 254,'45'46,"-3"1,-2 2,-1 2,-4 2,-1 1,4 14,25 38,4-3,18 15,-68-105,-13-18</inkml:trace>
  <inkml:trace contextRef="#ctx0" brushRef="#br0" timeOffset="1282.76">1051 678,'0'19,"5"26,1 9,1 1,-2-4,-2-6,-1-6,0-5,-2-3,0-2,0-2,-5 1,-7-6,-1-1,2-5</inkml:trace>
  <inkml:trace contextRef="#ctx0" brushRef="#br0" timeOffset="1794.016">996 706,'94'-23,"92"-10,-183 32,0 1,0 0,0 0,0 0,0 0,0 0,0 1,0-1,0 1,0 0,-1 0,1 0,0 0,0 1,-1-1,1 1,-1-1,1 1,-1 0,0 0,0 0,0 0,0 0,0 1,0-1,0 1,-1-1,1 1,-1-1,0 1,0 0,0 0,0 0,0 0,-1-1,1 1,-1 0,0 0,0 0,0 0,0 0,0 0,-1 0,1 0,-1 0,0 0,0 0,0-1,0 1,0 0,-2 1,-80 130,82-130,1 0,1 0,-1 0,0 0,1 0,0 0,0 0,0 0,0 0,1 0,0 0,-1 0,2-1,-1 1,0-1,0 0,1 1,0-1,0 0,0 0,0-1,0 1,1-1,-1 1,1-1,-1 0,1-1,0 1,0 0,0-1,0 0,0 0,2 0,35 22,-37-21,-1 0,0 0,0 0,0 0,0 1,0-1,0 1,0 0,-1-1,1 1,-1 1,0-1,0 0,0 0,0 1,-1-1,0 1,1-1,-1 1,0 0,-1 0,1-1,-1 1,1 0,-1 0,0 0,-1-1,1 1,-1 0,1 0,-1 0,0-1,-1 1,1-1,0 1,-1-1,0 1,0-1,0 0,0 0,-1 0,0 1,-8 4,0 0,-1-1,1 0,-1-1,-1-1,1 0,-1 0,0-1,0-1,0 0,0-1,0-1,-1 0,-2 0,-10-1</inkml:trace>
  <inkml:trace contextRef="#ctx0" brushRef="#br0" timeOffset="2083.111">1728 903,'34'0,"21"-5,5-1,-2 0,-7 1,-7 2,-6 1,-9 0</inkml:trace>
  <inkml:trace contextRef="#ctx0" brushRef="#br0" timeOffset="8232.701">233 1,'-17'13,"0"1,1 1,1 1,1 0,0 1,1 1,1 0,0 0,2 2,0-1,1 1,1 0,1 1,1 0,1 0,0 0,2 1,-1 15,-14 129,8 0,8 69,2-197,-3-23,2 0,0 1,1-1,0 0,1 1,1-1,0 0,1 0,1 0,1 0,0-1,0 1,2-1,-1-1,2 1,0-1,0 0,2-1,-1 0,3 0,6 2,1-1,0-1,1 0,0-2,1 0,1-2,-1 0,1-1,0-2,1 0,-1-1,1-1,9-1,-5-1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4.3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99 141,'-14'38,"-6"28,2 7,3-4,5-10,3-9,4-8,1-7,2-5,1-7</inkml:trace>
  <inkml:trace contextRef="#ctx0" brushRef="#br0" timeOffset="338.888">43 0,'34'1,"-1"2,1 1,-1 2,1 1,-2 1,1 2,5 4,-35-14,0 1,0-1,0 1,1 0,-1 0,0 0,0 1,0-1,-1 1,1 0,0-1,-1 1,1 0,-1 1,1-1,-1 0,0 1,0-1,0 1,0 0,-1-1,1 1,-1 0,1 0,-1 0,0 0,0 1,-1-1,1 0,-1 0,1 0,-1 1,0-1,0 0,0 0,-1 1,1-1,-1 0,0 0,0 0,0 0,0 0,0 0,-1 0,1 0,-1 0,0-1,-1 2,-16 13,0 0,-2-2,0 0,0-2,-1 0,-1-2,0 0,-1-1,0-2,0 0,-1-2,-4 0,-22 1,33-10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3.7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452 30,'-77'221,"-50"88,116-285,-1 0,-1 0,-1-1,-1-1,-1 0,-1-1,-1-1,-1-1,0 0,-6 2,7-8</inkml:trace>
  <inkml:trace contextRef="#ctx0" brushRef="#br0" timeOffset="365.68">1 1,'106'273,"39"-5,-79-157,-54-90,55 128,-39-67,-19-68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6.6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 57,'-34'34,"-15"34,-5 12,7-5,7-8,5-13,9-4,4-7,0-6,5-4,0-8,3-3,-1-1,-2 2,-4-4,2-1,-1-2,4-5</inkml:trace>
  <inkml:trace contextRef="#ctx0" brushRef="#br0" timeOffset="296.94">0 1,'24'43,"18"29,6 6,0-4,-4-11,-4-11,-4-9,-3-13,-3-6,-7-2,-1-1,-1 2,1 1,-2 1,-6 2,0-4,-2-1,-3-5</inkml:trace>
  <inkml:trace contextRef="#ctx0" brushRef="#br0" timeOffset="1028.39">876 565,'-198'419,"305"-646,62-48,-168 272,0 1,0-1,1 0,-1 1,1-1,-1 1,1-1,0 1,-1 0,1 0,1-1,-1 1,0 1,0-1,1 0,-1 1,1-1,-1 1,1-1,0 1,-1 0,1 0,0 1,0-1,0 1,0-1,0 1,0 0,0 0,0 0,-1 0,1 1,0-1,0 1,0-1,0 1,0 0,-1 0,3 2,6 7,-1 1,0 1,0 0,-1 0,-1 1,0 0,-1 0,0 1,-1 0,0 0,-1 1,-1-1,-1 1,1 6,6 12,73 210,-82-242,-1-1,0 1,1-1,-1 1,1-1,-1 1,0-1,1 1,-1-1,0 1,0 0,1-1,-1 1,0-1,0 1,0 0,0-1,0 1,0 0,0-1,0 1,0 0,0-1,0 1,0-1,0 1,-1 0,1-1,0 1,0-1,-1 1,1 0,0-1,-1 1,1-1,-1 1,1-1,-1 0,1 1,-1-1,1 1,-1-1,1 0,-1 1,1-1,-1 0,1 0,-1 1,0-1,1 0,-1 0,0 0,1 0,-1 0,0 0,1 0,-1 0,1 0,-1 0,0 0,-41-16,34 12,-14-6,0-1,1-1,1-1,0-1,0 0,2-2,0 0,-1-2,-22-36,34 37</inkml:trace>
  <inkml:trace contextRef="#ctx0" brushRef="#br0" timeOffset="4128.493">1411 1,'24'9,"0"2,-1 1,-1 1,0 1,0 1,-2 1,0 0,-1 2,0 0,-2 1,0 1,-1 0,-1 1,-1 1,-1 1,6 14,-8-14,-1 0,-1 1,0 0,-2 0,-1 0,-1 1,-2 0,0 0,-1 0,-2 0,0 1,-2-1,0 0,-2 0,-1-1,-1 1,-1-1,-1 0,-1 0,-2-1,0-1,-1 0,-1 0,-1-1,-1-1,-1 0,0-1,-7 5,-16 11,-1-1,-2-2,-1-2,-1-2,-2-2,0-2,-14 3,32-16,3-5</inkml:trace>
  <inkml:trace contextRef="#ctx0" brushRef="#br0" timeOffset="6235.655">2089 678,'5'0,"11"0,7 0,6 0,1 0,2 0,-1 0,-1-5,0-1,4-1,1 2,0 2,-2 1,-1 0,-2 2,-5-5,-8-1</inkml:trace>
  <inkml:trace contextRef="#ctx0" brushRef="#br0" timeOffset="6548.406">2315 368,'-5'33,"-2"16,1 10,1-1,2-6,0-6,2-6,1-6,0-3,0-3,0-1,1 0,-1 0,0-4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1017,'22'-6,"0"-1,-1 0,0-2,0 0,-1-2,0 0,-1-1,0-1,-1 0,13-13,31-31,-3-1,-2-3,-3-3,41-64,-29 39,3 4,34-29,32-13,-134 125,0 1,0-1,0 1,0 0,0-1,0 1,0 0,0 0,1 0,-1 0,0 0,1 0,-1 0,1 0,-1 1,1-1,-1 0,1 1,-1 0,1-1,0 1,-1 0,1 0,0 0,-1 0,1 0,0 0,-1 0,1 0,0 1,-1-1,1 1,-1-1,1 1,-1 0,1 0,-1-1,1 1,-1 0,0 0,1 0,-1 1,0-1,0 0,0 0,0 1,0-1,0 0,1 2,2 11,0 0,0 1,-2-1,1 1,-2 0,0-1,-1 1,0 0,-2 5,1 10,-33 266,32-272,-1 0,-2 0,-1 0,0 0,-2-1,-1 0,0 0,-2-1,-1 0,0-1,-2-1,0 0,-1 0,-1-2,-1 0,-7 5,7-9,0-2,-1 0,-1-1,1 0,-2-2,1 0,-1-1,-1-2,0 0,1-1,-2 0,1-2,-22 1,41-4,-1 0,0 0,1 0,-1 0,0 0,0 0,1-1,-1 1,0-1,1 0,-1 0,1 0,-1 0,1 0,-1-1,1 1,0-1,0 1,0-1,-1 0,2 0,-1 0,0 0,0 0,1 0,-1-1,1 1,0-1,-1 1,1-1,0 1,1-1,-1-1,2-10</inkml:trace>
  <inkml:trace contextRef="#ctx0" brushRef="#br0" timeOffset="967.486">1045 848,'40'-2,"0"-1,-1-3,0-1,0-1,0-3,-1-1,-1-1,6-5,-36 16,0-1,0 1,0-1,-1 0,1-1,-1 0,0 0,0 0,0-1,0 0,-1 0,0 0,0-1,0 1,-1-1,0 0,0-1,0 1,-1-1,0 1,0-1,-1 0,0 0,0-1,-1 1,1 0,-2 0,1-1,-1 1,0-4,-1 9,0-1,0 0,0 0,0 0,0 1,0-1,-1 1,0-1,1 1,-1-1,0 1,0 0,0 0,0 0,-1 0,1 0,0 0,-1 1,1-1,-1 1,0 0,0 0,1 0,-1 0,0 0,0 0,0 1,0 0,0-1,0 1,0 0,0 0,0 1,0-1,1 1,-3 0,-99 44,93-37,1 0,1 1,-1-1,2 2,-1-1,1 1,0 1,1-1,1 1,-1 1,2-1,0 1,0 0,1 0,0 0,1 1,1 0,0-1,0 1,1 0,1 0,0 3,1-10,0 0,0 1,1-1,0 0,0 0,0 0,1 0,-1-1,1 1,1-1,-1 0,1 1,0-1,0-1,0 1,1-1,0 0,0 0,0 0,0 0,0-1,1 0,0 0,0-1,0 1,6 1,0 0,0 0,0-1,0-1,0 0,1 0,-1-2,1 1,-1-2,1 1,-1-2,5 0,12-7,0-2,-1 0,0-2,-1-1,0-1,-2-1,1-2,-2 0,14-15,86-57,94-50,-160 123,-57 17,1-1,-1 1,1 0,-1 0,0 0,1 0,-1 0,1 0,-1 0,1 0,-1 1,0-1,1 1,-1-1,0 1,1-1,-1 1,0 0,0-1,0 1,0 0,0 0,1 0,-1 0,-1 0,1 0,0 0,0 1,0-1,-1 0,1 0,0 1,-1-1,1 0,-1 1,0-1,1 0,-1 1,0-1,0 2,-2 0,0 0,-1 0,1 0,-1 0,0-1,0 1,0-1,0 1,0-1,0 0,-1 0,1-1,-1 1,1-1,-1 0,0 0,0 0,1 0,-1 0,0-1,0 0,0 0,0 0,0 0,1 0,-3-1,3 1,-5-1,1 1,0 0,-1 1,1 0,0 0,0 0,0 1,0 0,0 0,0 1,0 0,1 0,-1 1,1 0,0 0,0 0,0 1,1 0,-1 0,1 0,0 1,1-1,0 1,0 0,0 1,0-1,1 1,0-1,0 1,1 0,0 0,0 0,1 2,0-2,0 0,0 0,1 0,0 0,1 0,0 0,0 0,0 0,1 0,0 0,0 0,0 0,1-1,0 0,1 1,-1-1,1 0,1-1,-1 1,1-1,0 0,0 0,0 0,1 0,-1-1,1 0,0-1,0 1,5 1,3-1,-1 0,1-1,0 0,0-1,0 0,0-2,0 1,0-2,0 0,0-1,0 0,0-1,0 0,-1-1,12-5,15-8,0-2,-2-1,0-2,18-14,16-19,-3-3,-3-3,-2-3,-4-3,14-21,-22 27,-28 36,-2 0,0-2,-2 0,-1-1,-1-2,-1 0,-2 0,-1-1,7-24,-20 53,0 0,0 0,0-1,0 1,0 0,0-1,-1 1,1 0,-1-1,1 1,-1-1,0 1,0-1,0 1,-1-1,1 1,0-1,-1 1,0 0,1-1,-1 1,0 0,0 0,-1-1,1 1,0 0,-1 0,1 0,-1 0,1 1,-1-1,0 0,0 1,0-1,0 1,0 0,0-1,-1 1,1 0,0 0,0 1,-1-1,1 0,-1 1,1-1,0 1,-1 0,1 0,-3 0,-6 3,1 0,-1 1,1 0,0 1,0 0,0 1,1 0,-1 0,1 1,1 0,0 0,0 1,0 1,1-1,0 1,1 0,0 1,-2 3,-6 13,0 1,2 0,1 1,1 1,2 0,-1 7,2 4,1-1,2 1,2 0,2 0,1 0,2 0,2 0,1 0,2-1,9 23,27 97,-49-174,-1-3</inkml:trace>
  <inkml:trace contextRef="#ctx0" brushRef="#br0" timeOffset="1211.692">2541 425,'43'0,"24"0,10 0,-3 0,-10 0,-5 0,-9 0,-7 0,-2 4,-3 2,-3 0,-3-1,-2-1,-6-2</inkml:trace>
  <inkml:trace contextRef="#ctx0" brushRef="#br0" timeOffset="7284.069">3528 594,'0'0,"0"0,-1-1,1 1,-1 0,1 0,-1-1,1 1,0 0,-1 0,1 0,-1 0,1 0,-1 0,1 0,-1 0,1 0,-1 0,1 0,-1 0,1 0,-1 0,1 0,0 0,-1 0,1 1,-1-1,1 0,-1 0,1 1,0-1,-1 0,1 1,0-1,-1 0,1 1,0-1,-1 0,1 1,0-1,0 1,-1-1,1 0,0 1,0-1,0 1,0-1,0 1,0-1,-1 1,1-1,0 1,0-1,0 1,1-1,-1 1,0-1,0 0,0 1,0-1,0 1,1-1,-41 154,12-11,28-143,1-1,-1 1,1-1,-1 1,1-1,-1 1,1-1,-1 1,1-1,0 1,-1 0,1-1,-1 1,1 0,0 0,-1-1,1 1,0 0,-1 0,1 0,0 0,0 0,-1 0,1 0,0 0,-1 0,1 0,0 0,-1 1,1-1,0 0,-1 0,1 1,0-1,-1 0,1 1,-1-1,1 1,-1-1,1 0,-1 1,1 0,-1-1,1 1,-1-1,1 1,-1-1,0 1,1 0,-1-1,0 1,0 0,0-1,0 1,1 0,-1-1,0 1,0 0,0 0,0-1,0 1,0 0,-1-1,1 1,0 0,0-1,0 1,-1 0,1-1,0 1,32-43,-3-36,-20 58</inkml:trace>
  <inkml:trace contextRef="#ctx0" brushRef="#br0" timeOffset="7517.807">3641 171,'-24'9,"-3"4,3 4,11-1,7-3</inkml:trace>
  <inkml:trace contextRef="#ctx0" brushRef="#br0" timeOffset="7816.962">3895 368,'-10'17,"1"1,0 0,1 1,1 0,1 0,1 1,0-1,2 1,0 0,1 0,1 0,1 1,1 4,-1-21,1-1,-1 0,1 0,0 0,0 0,0 1,0-1,1-1,-1 1,1 0,0 0,0 0,0-1,0 1,0-1,0 0,1 1,-1-1,1 0,-1 0,1-1,0 1,0-1,0 1,0-1,0 0,0 0,0 0,1 0,-1-1,0 1,0-1,1 0,-1 0,0 0,0-1,1 1,-1-1,6 0,0-1,-1-1,1 0,-1 0,1-1,-1 0,0 0,0-1,-1 0,1 0,-1-1,0 0,2-2,1-4,0 0,0-1,-1 0,0-1,-1 0,-1 0,0-1,4-14,-9 22,0 1,0-1,0 1,-1-1,0 0,0 0,0 0,-1 0,-1 1,1-1,-1 0,0 0,0 0,-1 1,0-1,0 1,-1-1,1 1,-1 0,-1 0,-3-6,2 8,-1 1,0-1,0 1,0 0,0 0,0 1,0 0,-1 0,1 0,-1 1,1 0,-1 0,0 1,1 0,-1 0,0 0,1 1,-1 0,0 0,1 1,-1 0,1 0,0 0,0 1,0 0,0 0,0 1,0-1,0 2,-12 11,4 0</inkml:trace>
  <inkml:trace contextRef="#ctx0" brushRef="#br0" timeOffset="8252.665">4347 594,'165'-177,"-164"177,0-1,1 1,-1 0,0 0,1 0,-1 0,0 0,1 0,-1 0,1 0,-1 1,0-1,1 0,-1 1,0-1,0 1,1-1,-1 1,0 0,0 0,0-1,0 1,0 0,0 0,0 0,0 0,0 0,0 1,0-1,-1 0,1 0,0 0,-1 1,1-1,-1 0,0 1,1-1,-1 0,0 1,0-1,0 0,0 1,0-1,0 0,0 1,0-1,0 1,-1-1,1 0,-1 1,1-1,-1 0,1 0,-1 1,2 7,-1-1,1 1,0-1,0 0,1-1,0 1,1 0,0 0,0-1,0 0,1 1,0-2,1 1,-1 0,1-1,1 0,-1 0,1 0,0 0,0-1,1 0,-1-1,1 0,0 0,0 0,1-1,-1 1,1-2,0 1,0-1,0-1,0 1,0-1,0-1,0 1,2-2,7-1,0-1,0 0,0-2,-1 0,0 0,0-2,0 0,-1-1,0 0,0-2,-1 1,0-2,-1 0,0 0,-1-1,0-1,-1 0,0-1,-1 0,-1 0,0-1,-1 0,-1-1,4-9,-3 6,-5 14,-1 0,1 0,-1 0,0 0,0-1,-1 1,0-1,0 1,0-1,0 0,-1 1,0-1,0 0,-1 1,0-2,-3-8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5.8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18,'-5'0,"3"0,8 0,6 0,7 0,9 0,5 0,2 0,-1 0,4 0,0 0,-1 0,-3 0,-2 0,-6-5,-4-1,-4-1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6.2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488 1,'-17'39,"-31"66,-4-2,-4-2,-23 24,-123 168,184-270,2-5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6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1,'16'40,"2"-1,2-1,1-1,2 0,1-2,16 17,82 128,25 98,-103-194,-32-77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7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1,'0'4,"0"17,0 9,0 5,0 0,0 0,0-2,0-1,0-1,0-2,0-1,0 0,0-5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8.0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31,'94'-15,"-85"12,0 0,1 0,-1 1,1 0,-1 1,1 0,0 1,-1 0,1 0,0 1,-1 0,1 1,-1 0,1 0,-1 1,0 0,0 1,0 0,2 2,-8-3,-1 1,1-1,-1 1,0 0,-1 0,1 0,-1 0,0 0,0 0,0 0,0 1,-1-1,1 0,-1 0,0 1,0-1,-1 0,0 1,1-1,-1 0,-1 0,1 0,0 0,-1 0,0 0,0 0,0-1,-1 1,1-1,-1 1,0-1,0 0,0 0,0 0,-2 1,-21 38,25-37,0 1,0-1,0 0,1 1,0-1,0 0,0 1,0-1,1 0,0 1,0-1,1 0,-1 0,1 0,0 0,0 0,1 0,0-1,-1 1,2-1,-1 0,0 0,1 0,0 0,0 0,0-1,0 0,0 0,1 0,3 2,34 35,-41-38,1-1,-1 1,0-1,0 1,0 0,0 0,0 0,0-1,0 1,0 0,-1 0,1 0,-1 0,1 0,-1 0,0 1,0-1,0 0,0 0,0 0,0 0,-1 0,1 0,-1 0,1 0,-1 0,0 0,0 0,0 0,0-1,0 1,0 0,0-1,-1 1,1 0,-1-1,1 0,-1 1,1-1,-1 0,0 0,0 0,1 0,-1 0,-2 1,-93 31,9-33,63-6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8.4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0,'44'52,"-3"2,-2 2,-3 1,-2 2,-3 1,-2 1,-3 4,-16-35,-2 1,-1 0,-2 0,-1 0,-1 0,-2 1,-1-1,-1 1,-2-1,-1 1,-6 16,3-23,-1-2,-2 1,0-1,-2-1,0 0,-2 0,0-2,-1 0,-1 0,-1-1,-1-1,0-1,-1-1,-1 0,-10 4,4-2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8.9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186 1,'-30'53,"3"3,1 0,4 1,2 1,2 1,3 1,2 0,0 29,12-64,0 0,2 1,0-1,2 0,1 0,1 0,1-1,1 0,1 0,2 0,0-1,1 0,1-1,1-1,2 0,0 0,1-1,10 15,3-2,1 0,1-2,2-1,1-2,1-1,1-2,1-1,27 11,56 14,-93-42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0:28.5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1 113,'218'-27,"212"-26,-242 40,-13-1,0 8,156 16,-17 10,-59 7,-92-27,-152-1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0:29.6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2,'178'11,"-60"1,0-5,99-8,-98 0,964-28,-292 30,-220 27,-147-29,-400 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4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53,'-22'85,"20"-80,-28 90,4 0,5 2,3 0,5 1,1 45,12-123,0 0,2 0,0 0,1 0,1 0,1-1,1 3,-4-17,0 0,0 0,0 0,0 0,1-1,0 1,0-1,0 0,1 0,-1 0,1 0,0-1,0 1,0-1,1 0,-1 0,1-1,0 1,-1-1,1 0,0 0,0-1,1 1,-1-1,0 0,0 0,1-1,-1 0,3 0,9-4,1-1,-1 0,-1-1,1-1,-1-1,0 0,-1-1,0-1,0 0,-1-1,-1-1,0 0,0-1,-1 0,-1-1,0 0,-1 0,0-2,3-7,9-14,-2-1,-1-1,-2-1,-2 0,8-33,-14 43,6 10,-8 144,-7-123,3 38,2 0,2 0,1 0,2-1,1 0,2-1,2 0,3 2,-14-32,0 1,1 0,0-1,0 0,1 0,0-1,0 0,1 0,-1 0,1-1,1 1,-1-2,1 1,-1-1,1 0,1-1,-1 0,0 0,1-1,-1 0,1 0,0-1,0 0,-1-1,1 0,0 0,0-1,0 0,-1-1,1 1,0-2,2 0,15-14,-1 0,0-2,-2-1,0-1,-1-1,-1 0,-1-2,-1 0,-1-2,-1 0,-2 0,0-2,-2 0,-1 0,7-27,1 8,-2 0,-1-1,-3 0,-3-1,-1-1,-2 0,-3 0,-2-1,-2-19,-1 68,1 0,-1-1,-1 1,1 0,0-1,0 1,-1 0,1 0,-1-1,0 1,0 0,0 0,0 0,0 0,0 0,-1 0,1 0,0 0,-1 1,0-1,-1-1,-3 9</inkml:trace>
  <inkml:trace contextRef="#ctx0" brushRef="#br0" timeOffset="3856.713">1472 928,'42'-11,"-1"-3,0-2,-1-1,-1-2,24-16,-59 33,1 0,0 0,-1-1,0 0,0 0,1 0,-2-1,1 1,0-1,-1 0,1 0,-1 0,0 0,-1 0,1-1,-1 0,0 1,0-1,0 0,-1 0,1 0,-1 0,-1 0,1 0,-1 0,1-1,-2 1,1 0,0 0,-1 0,0 0,0 0,-1 0,1 0,-1 0,0 0,-2-2,-2 3,0-1,0 1,-1 0,1 0,-1 1,0 0,0 0,-1 1,1 0,0 0,-1 1,1 0,-1 0,0 0,1 1,-1 0,1 1,-1 0,0 0,1 1,0 0,-1 0,1 0,-5 3,2 1,0 0,0 1,1 0,0 0,0 1,0 0,1 1,0 0,1 0,0 1,1-1,0 2,0-1,1 1,0-1,1 2,0-1,1 0,0 1,1-1,-1 12,3-16,0 0,0 0,0 0,1 0,0 0,0 0,1 0,0-1,0 1,1 0,0-1,0 0,0 0,1 0,0 0,0 0,0-1,1 1,0-1,0 0,0-1,0 1,1-1,0 0,0-1,0 1,0-1,1 0,-1-1,1 0,0 0,-1 0,1-1,0 1,0-2,0 1,0-1,2 0,11 1,0 0,0-1,0-1,0-1,-1 0,1-2,-1 0,1-1,12-6,18-10,-27 13</inkml:trace>
  <inkml:trace contextRef="#ctx0" brushRef="#br0" timeOffset="4337.081">2375 618,'-51'35,"0"2,3 2,1 3,2 1,-4 10,-20 48,68-98,0-1,0 1,0 0,1-1,-1 1,0 0,1 0,0 0,0 0,0-1,0 1,0 0,0 0,1 0,-1 0,1-1,0 1,0 0,0-1,0 1,1-1,-1 1,1-1,-1 1,1-1,0 0,0 0,0 0,0 0,0 0,0 0,1-1,-1 1,1-1,-1 1,1-1,-1 0,1 0,0 0,0 0,12 1,0-1,0 0,1-1,-1 0,0-1,0-1,0 0,0-2,0 1,-1-2,1 0,-1 0,0-2,-1 0,0 0,0-1,0-1,-1 0,0 0,2-4,-3 5,28-22,-2-2,-1-1,-2-2,-2-2,-1-1,-1-1,-3-1,-1-2,-2-1,8-22,-19 39,0 1,-2-2,-1 1,-2-1,0-1,-2 0,-1 0,-1 0,-1 0,-2 0,-1-1,-2-12,2 34,-1 0,0 0,0 0,-1 0,0 0,0 0,-1 0,0 1,0-1,0 1,-1 0,0 0,0 0,-1 0,1 1,-1 0,-1 0,1 0,0 1,-1-1,0 1,0 1,-1-1,1 1,-1 0,1 0,-1 1,0 0,0 0,0 1,0 0,0 0,0 0,0 1,-1 0,1 1,0 0,0 0,0 0,0 1,0 0,0 0,1 1,-1-1,1 2,-1-1,0 1,-11 14,1 0,0 1,2 0,0 1,1 1,1 0,2 1,0 0,1 1,1 1,1-1,1 1,1 0,1 1,1-1,1 12,1-16,1 1,1 0,1 0,1 0,0 0,2 0,1-1,0 1,1-1,2 0,0-1,0 0,2 0,1-1,0 0,1-1,1-1,12 13,-13-15,1-1,0 0,1-1,1 0,-1-2,2 0,-1 0,2-1,-1-1,1-1,0 0,2-1,6 0</inkml:trace>
  <inkml:trace contextRef="#ctx0" brushRef="#br0" timeOffset="4800.014">2826 900,'180'-328,"-148"266,-32 62,0 1,0-1,0 0,0 1,0-1,0 0,0 1,1-1,-1 0,0 1,0-1,0 0,0 1,0-1,1 0,-1 1,0-1,0 0,1 0,-1 1,0-1,0 0,1 0,-1 1,0-1,1 0,-1 0,0 0,0 1,1-1,-1 0,1 0,-1 0,0 0,1 0,-1 0,0 0,1 0,-1 0,0 0,1 0,-1 0,0 0,1 0,-1 0,1 0,-1-1,0 1,1 0,-1 0,0 0,0 0,1-1,-1 1,0 0,1 0,-1-1,0 1,0 0,0-1,1 1,-1 0,0 0,0-1,0 1,1-1,1 35,-2-32,-2 45,0-37,1-1,0 0,0 1,1-1,0 1,1-1,0 0,0 1,1-1,0 0,1 0,0 0,0 0,1 0,0-1,0 0,1 1,1-2,-1 1,1-1,5 6,-5-9,0 0,0 0,1-1,-1 1,1-2,0 1,0-1,-1 0,2 0,-1-1,0 0,0 0,0 0,0-1,1-1,-1 1,0-1,0 0,0-1,0 1,0-1,0-1,0 1,-1-1,1-1,-1 1,6-5,4-4,0-1,0-1,-1-1,-1 0,-1-1,0 0,-1-1,-1 0,0-1,-2 0,0-1,0 0,-2-1,-1 1,0-1,0-7,-3-24,-8 33</inkml:trace>
  <inkml:trace contextRef="#ctx0" brushRef="#br0" timeOffset="5153.795">3617 787,'33'-15,"0"0,-1-2,-1-2,-1-1,-1-1,0-1,12-14,15-49,-55 83,0-1,-1 0,1 1,0-1,-1 1,0-1,0 0,1 1,-2-1,1 0,0 1,0-1,-1 1,0-1,1 0,-1 1,0-1,0 1,0 0,-1-1,1 1,0 0,-1 0,0 0,1 0,-1 0,0 0,0 0,0 0,0 1,-1-1,1 1,0 0,-1 0,1-1,-1 1,-5-2,0 1,-1 0,1 0,0 1,-1 0,1 0,0 1,-1 0,1 1,-1 0,1 0,0 0,0 1,-1 1,1-1,1 1,-1 1,0-1,1 1,0 1,-4 2,-4 3,0 1,1 0,0 1,1 1,0 0,1 1,0 0,1 1,-4 7,10-14,-1 0,1 0,1 0,-1 1,1-1,1 1,0 0,0 0,1 0,0 1,0-1,1 1,0-1,1 1,0-1,0 1,1-1,1 0,-1 1,2-1,-1 0,1 0,0 0,1 0,0-1,1 1,1 1,0-2,1-1,0 0,0 0,0-1,1 0,0 0,0-1,1 0,-1 0,1-1,0 0,0-1,1 0,-1 0,2-1,13 4</inkml:trace>
  <inkml:trace contextRef="#ctx0" brushRef="#br0" timeOffset="5468.96">4378 335,'-37'25,"0"1,1 2,2 1,1 2,2 1,-18 24,46-54,0 0,0 1,0 0,1-1,-1 1,1 0,0 0,0 0,0 1,0-1,0 1,1-1,-1 1,1-1,0 1,0 0,1-1,-1 1,1 0,-1 0,1 0,0-1,1 1,-1 0,1 0,0-1,0 1,0 0,0-1,0 1,1-1,0 1,-1-1,1 0,1 1,-1-1,0 0,152 62,-145-61,-5-3,1 0,-1 0,0 0,0 1,-1-1,1 1,0 0,0 0,-1 0,1 1,-1-1,0 1,0 0,0 0,0 0,0 0,-1 0,1 1,-1-1,0 1,0 0,0-1,-1 1,1 0,-1 0,0 0,0 0,0 1,-1-1,1 0,-1 0,0 0,0 1,-1-1,1 1,-6 4,1 0,-1 0,-1 0,0-1,0 0,-1 0,0-1,0 0,0 0,-1-1,0 0,0 0,-1-1,0 0,0-1,0 0,-14 6,-1 0,0-1,0-2,-1-1,0 0,-1-2,-25 1,27-5</inkml:trace>
  <inkml:trace contextRef="#ctx0" brushRef="#br0" timeOffset="6220.442">4858 618,'-23'16,"0"1,1 1,0 2,2 0,0 1,2 0,0 2,1 0,1 1,-9 21,23-42,0 0,0 0,0 1,0-1,1 0,-1 1,1-1,0 1,0 0,0-1,1 1,-1 0,1 0,0-1,0 1,0 0,1 0,-1-1,1 1,0 0,0-1,0 1,1-1,-1 1,1-1,0 0,0 1,0-1,0 0,0 0,1 0,-1-1,1 1,0-1,0 1,0-1,0 0,0 0,1 0,-1-1,0 1,1-1,0 1,10 0,0 0,0 0,1-1,-1-1,0 0,1-1,-1-1,0 0,0-1,0-1,0 0,-1 0,1-2,-1 0,0 0,10-8,9-3,-1-2,0-2,-2-1,-1-1,0-1,-2-1,-1-2,-1 0,-1-2,-2 0,0-2,-3 0,0-1,-2-1,-1-2,-7 13,-1-1,-1 1,0-1,-2 0,-1 0,-1-1,-1 1,-1-1,-1 1,0 0,-5-19,4 35,1-1,-1 1,0 0,0 0,0 0,-1 0,-1 0,1 1,-1 0,0-1,0 1,-1 0,0 1,0-1,0 1,-1 0,1 0,-1 1,0 0,-1 0,1 0,-1 1,0 0,0 0,0 0,0 1,0 0,0 1,0 0,-1 0,1 0,-1 1,1 0,-1 0,1 1,0 0,-1 1,-2 0,-7 7,1 1,0 0,0 1,1 1,1 1,0 0,0 0,1 1,1 1,1 1,0-1,1 2,0-1,2 1,0 1,0-1,2 2,0-1,2 0,0 1,1 0,0 0,2 0,0 0,1 3,-2-4,1-1,1 1,0-1,1 1,1-1,1 1,0-1,1 0,1 0,1 0,0-1,1 0,1 0,0 0,1-1,1-1,0 0,8 8,-8-11,2 0,-1-1,1-1,1 0,0 0,0-1,0-1,1 0,0-1,1 0,-1-1,1-1,0-1,0 0,0 0,1-2,1 0,20 0,-4-2</inkml:trace>
  <inkml:trace contextRef="#ctx0" brushRef="#br0" timeOffset="7434.662">5705 533,'-32'17,"0"1,0 1,2 3,1 0,0 1,2 2,1 1,-1 3,23-26,1 0,0 0,0 0,0 1,0-1,1 1,-1-1,1 1,0 0,0 0,0 0,0 0,1 0,0 1,0-1,0 0,0 1,1-1,-1 0,1 1,0-1,1 1,-1-1,1 0,0 1,0-1,0 0,1 0,-1 1,1-1,0 0,0-1,0 1,1 0,-1-1,1 1,0-1,0 0,0 0,2 1,1 0,0 0,0 0,0-1,1 0,-1-1,1 1,-1-1,1 0,0-1,0 0,0 0,0 0,0-1,0 0,0 0,0-1,0 0,0 0,0-1,0 0,-1 0,1 0,-1-1,1 0,-1-1,13-5,-2-1,0-1,0-1,-1-1,-1 0,0-1,0 0,1-4,89-99,-104 116,-1 0,0 0,0 0,0 1,0-1,1 0,-1 0,0 0,1 1,-1-1,0 0,1 0,-1 1,1-1,0 0,-1 1,1-1,-1 0,1 1,0-1,-1 1,1-1,0 1,0 0,0-1,-1 1,1 0,0-1,0 1,0 0,0 0,-1 0,1 0,0 0,0 0,0 0,0 0,0 0,-1 0,1 0,0 0,0 1,0-1,0 0,-1 1,1-1,0 1,0-1,-1 1,1-1,0 1,-1-1,1 1,0 0,-1-1,1 1,-1 0,1-1,-1 1,0 0,1 0,-1-1,0 1,1 0,-1 0,0 0,0 0,0 0,0-1,0 2,-10 137,10-134,1-1,-1 1,1 0,-1-1,2 1,-1-1,0 1,1-1,0 0,0 1,0-1,0 0,1 0,0 0,-1-1,1 1,1-1,-1 1,0-1,1 0,0-1,0 1,0 0,0-1,0 0,0 0,1 0,-1-1,0 1,1-1,0 0,-1 0,1-1,0 1,-1-1,1 0,0-1,-1 1,1-1,-1 1,1-2,0 1,-1 0,0-1,1 0,-1 0,0 0,0 0,3-3,6-8,-1-1,-1 0,-1-1,0 0,0 0,-2-1,0-1,-1 1,2-7,8-17,46-124,-63 163,0 0,0 1,0-1,0 1,0-1,1 0,-1 1,0-1,0 1,1-1,-1 0,0 1,1-1,-1 1,1-1,-1 1,1 0,-1-1,1 1,-1-1,1 1,-1 0,1-1,-1 1,1 0,0 0,-1 0,1-1,-1 1,1 0,0 0,-1 0,1 0,0 0,-1 0,1 0,0 0,-1 0,1 0,0 1,-1-1,1 0,-1 0,1 0,0 1,-1-1,1 0,-1 1,1-1,-1 1,1-1,-1 1,1-1,-1 1,0-1,1 1,-1-1,0 1,1-1,-1 1,0-1,0 1,11 41,-41 112,29-149,-1 0,0 0,1 0,0 0,1 1,-1-1,1 0,0 1,0-1,1 0,-1 1,1-1,0 0,1 0,-1 0,1 0,0 0,0 0,1 0,-1 0,1-1,0 1,1-1,-1 0,1 0,-1 0,1-1,0 1,1-1,-1 0,0 0,1 0,0-1,0 0,0 0,0 0,0 0,0-1,0 0,0 0,2 0,8-5,-1-1,0 0,-1-1,1-1,-1 0,0-1,-1 0,0-1,0-1,-1 0,0 0,-1-1,0 0,0-1,1-3,144-241,-103 161,-60 157,-2-12,3-1,1 1,3 0,3 1,1-1,2 0,3 0,10 40,-2-10,-4 2,-4-1,-3 1,-6 59,3-132,0 0,-1 0,1 0,-2-1,1 1,-2 0,1-1,-1 0,0 1,0-1,-1 0,-1 0,1-1,-1 1,0-1,-1 0,0-1,0 1,0-1,-1 0,0-1,0 1,0-1,-1-1,1 0,-1 0,0 0,-1-1,1 0,0 0,-1-1,0 0,1-1,-1 0,-3 0,8-1,1-1,0 1,-1-1,1 0,0 0,0 0,-1 0,1 0,0-1,0 1,0-1,1 0,-1 0,0 0,1 0,-1 0,1-1,0 1,0-1,0 1,0-1,0 0,0 0,1 0,-1 0,1 0,0 0,0-1,0 1,0 0,1 0,0-1,-1 1,1 0,0-1,1-1,17-123,-4 87,3 1,1 1,2 0,2 2,1 0,27-30,-21 27,1 2,3 1,1 1,1 2,2 1,1 2,41-24,8 20,-64 31</inkml:trace>
  <inkml:trace contextRef="#ctx0" brushRef="#br0" timeOffset="8455.536">258 1295,'141'-22,"1"6,25 6,7-2,686-41,196-22,-43 63,-653 14,453 27,-42-47,-104-22,-165-10,-220 44,-153 33,-119-25</inkml:trace>
  <inkml:trace contextRef="#ctx0" brushRef="#br0" timeOffset="8888.151">7624 364,'-5'5,"-6"1,-1 5,5 0,5-2</inkml:trace>
  <inkml:trace contextRef="#ctx0" brushRef="#br0" timeOffset="9171.046">7709 646,'0'14,"-5"5,-1 4,-5 3,-5-3,0-6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7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1,'-15'38,"-4"23,1 5,3-3,10-13,4-10,4-11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0 472,'205'-323,"-192"305,0 0,1 1,1 1,0 1,1 0,1 0,18-10,-34 24,0 0,0 0,0 0,0 1,0-1,0 0,1 1,-1-1,0 1,0-1,1 1,-1-1,0 1,0 0,1 0,-1 0,0 0,1 0,-1 0,0 0,1 0,-1 0,0 1,1-1,-1 0,0 1,0-1,1 1,-1 0,0-1,0 1,0 0,0 0,0-1,0 1,0 0,0 0,0 0,0 0,0 0,-1 1,1-1,-1 0,1 0,0 0,-1 1,0-1,1 1,5 68,-6-69,-1 29,10 124,-8-148,1-1,0 1,0-1,0 1,0-1,1 0,0 0,0 0,0 0,1-1,-1 1,1-1,0 0,0 0,1 0,-1-1,1 0,0 1,0-2,0 1,0 0,1-1,-1 0,0 0,2-1,3 1,0 0,1-1,-1-1,0 1,1-2,-1 1,0-2,1 1,-1-1,0-1,0 0,-1 0,1-1,0 0,-1-1,0 0,0 0,-1-1,1 0,-1-1,5-6,9-7,-2-1,-1-1,0-1,-2-1,-1 0,0-1,0-5,-3 4,-3 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5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345 771,'-23'0,"1"1,-1 2,0 0,1 1,0 1,0 1,0 1,1 1,0 1,0 1,-18 12,35-20,0 0,0 0,0 1,0 0,1-1,-1 1,1 1,-1-1,1 0,0 1,0 0,1-1,-1 1,1 0,0 1,0-1,0 0,0 0,1 1,0-1,0 1,0 0,0-1,1 1,0-1,0 1,0 0,1-1,-1 1,1 0,0-1,0 1,1-1,-1 1,1-1,0 0,0 0,0 0,1 0,0 0,0 0,2 2,1-1,0-1,1 0,0 0,-1 0,1-1,1 0,-1 0,0-1,1 0,-1 0,1-1,-1 0,1 0,0 0,0-1,-1-1,1 1,0-1,-1-1,1 1,-1-1,4-1,6-3,0 0,0 0,0-2,0 0,-1-1,-1-1,0 0,14-12,229-235,-234 239,-20 39,-28 39,-18 66,41-121,1-1,0 0,-1 1,1-1,1 1,-1-1,1 1,-1-1,1 1,1-1,-1 0,1 0,-1 1,1-1,0 0,1-1,-1 1,1 0,-1-1,1 1,0-1,1 0,-1 0,0 0,1 0,2 1,6 0,1 0,-1-1,1 0,0-1,0 0,0-1,0-1,0 0,0-1,0 0,0-1,-1 0,1-1,0 0,-1-1,0-1,0 0,0-1,0 0,2-2,31-10,-21 9</inkml:trace>
  <inkml:trace contextRef="#ctx0" brushRef="#br0" timeOffset="454.765">1389 715,'-28'23,"1"2,1 1,1 1,2 1,1 1,-12 21,31-47,1 0,-1 0,1 0,0 1,0-1,0 1,1-1,-1 1,1 0,0-1,0 1,0 0,0 0,1 0,0 0,-1 0,1 0,1 0,-1 0,1-1,-1 1,1 0,0 0,0 0,1-1,-1 1,1 0,0-1,0 1,0-1,0 0,1 0,-1 0,1 0,0 0,0-1,0 1,0-1,0 1,1-1,-1 0,1-1,1 2,12 1,1-1,-1-1,1 0,0-1,0-1,0-1,0 0,-1-1,1-1,-1-1,1-1,-1 0,0-1,-1-1,1 0,-2-1,1-1,-1-1,13-9,9-7,0-1,-1-1,-2-2,-2-2,0-1,-2-1,-2-1,-1-2,-2-1,-1-1,-2-1,-2 0,-2-2,8-29,-21 56,-1 1,0-1,-1 1,-1-1,0 0,-1 0,-1 0,0 0,-1 0,-1 0,0 0,-1 0,0 1,-2-1,1 1,-2 0,0 0,-1 1,0-1,-7-8,9 18,0-1,0 2,-1-1,1 1,-1-1,0 2,1-1,-1 1,-1-1,1 2,0-1,0 1,-1 0,1 0,-1 1,1-1,-1 2,1-1,-1 1,1 0,0 0,-1 0,1 1,-5 2,-7 3,1 0,0 1,0 1,1 0,1 2,-1-1,2 2,-3 2,-6 8,0 0,2 2,0 1,2 0,0 1,2 2,1-1,1 2,2 0,0 3,6-14,1-1,1 2,0-1,2 1,0-1,1 1,0 0,2 0,0 0,2 0,0 0,0-1,2 1,1-1,0 0,1 0,7 13,-3-15,1-1,1-1,1 1,0-2,1 0,0-1,1 0,1-1,-1-1,2 0,-1-1,1-1,1 0,-1-2,1 0,0-1,1 0,-1-2,1 0,0-1,12-1,-6-2,0 0,0-2,0-1,0-1,0-1,-1-2,0 0,-1-1,0-2,0 0,-1-1,-1-1,0-1,0-2,-2 1,0-2,15-18,-5 11,-4 6</inkml:trace>
  <inkml:trace contextRef="#ctx0" brushRef="#br0" timeOffset="882.736">2547 658,'-31'6,"9"-4,0 1,1 1,-1 2,1 0,0 1,0 1,0 0,1 2,1 1,0 0,0 1,-10 10,25-17,0 1,1-1,0 0,0 1,0 0,1-1,0 1,0 0,0 0,1 1,0-1,0 0,0 0,1 1,0-1,0 0,1 1,0-1,0 0,0 0,1 0,0 0,0 0,0 0,1 0,0-1,0 1,0-1,1 0,0 0,0 0,0 0,1-1,-1 0,1 0,0 0,0 0,1-1,-1 0,1 0,-1 0,1-1,0 1,0-2,6 2,6 1,0 0,1-1,-1-1,1-1,0-1,-1-1,1 0,0-1,-1-1,0-1,0-1,0 0,0-1,-1-1,1-1,-2 0,1-2,-2 1,1-2,-1 0,-1-1,0 0,0-1,-1-1,-1 0,-1-1,10-15,13-11,-2-3,-2 0,-2-2,-2-1,-2-1,-3-1,7-25,-20 54,-1 0,-1 0,-1 0,-1-1,-1 1,0-1,-2 0,0 0,-2 0,0 0,-1 0,-2 0,0 0,-1 1,-7-20,9 35,0 0,0 0,-1 0,1 0,-1 0,0 1,-1 0,1 0,-1 0,0 0,0 1,0-1,0 1,-1 1,1-1,-1 1,0 0,1 0,-1 0,0 1,0 0,0 0,0 1,0 0,0 0,-7 1,1 0,0 1,0 0,0 1,0 0,1 1,-1 0,1 1,0 0,0 1,1 0,-1 1,1 0,1 1,-9 10,0 1,2 1,1 1,0 0,1 1,2 0,0 1,1 1,2 0,0 0,2 1,0 0,2 0,1 0,1 1,1 0,1-1,1 1,1 0,4 17,0-18,1 0,1 0,1-1,2 0,0-1,1 0,2-1,0 0,1 0,1-2,1 0,1 0,1-2,0 0,1-1,1-1,1-1,0-1,1-1,0 0,1-2,1 0,4 0,1 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3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0 665,'94'-146,"6"4,6 5,17-8,-54 68,-69 77,-1 0,1 1,0-1,0 0,0 1,-1-1,1 0,0 1,0-1,0 0,0 1,0-1,0 0,0 1,0-1,0 0,0 1,0-1,0 1,0-1,0 0,0 1,0-1,0 0,0 1,1-1,-1 0,0 1,0-1,0 0,1 1,-1-1,0 0,0 0,1 1,-1-1,0 0,1 0,-1 0,0 1,1-1,-1 0,0 0,1 0,-1 0,0 0,1 0,-1 1,0-1,1 0,-1 0,0 0,1 0,-1 0,1-1,-1 1,0 0,1 0,-1 0,0 0,1 0,-1 0,0-1,-10 37,9-34,-14 40,6-23,1 0,1 1,0 0,1 1,2-1,0 1,1 0,1 0,1 0,1 1,1-1,0 0,5 15,-5-31,0-1,1 1,0-1,0 1,0-1,1 0,0 0,-1 0,1-1,1 1,-1-1,0 1,1-1,0 0,-1-1,1 1,0 0,1-1,-1 0,0 0,1 0,-1-1,1 0,-1 0,1 0,0 0,-1 0,1-1,0 0,0 0,-1 0,1-1,8 0,0-1,0-1,0 0,-1-1,1 0,-1-1,0 0,0-1,-1 0,0-1,2-1,9-13,-1 0,0-2,-2 0,-1-1,-1-1,-1 0,-1-1,-1-1,-2-1,0 0,-2 0,-1-1,1-12,-2-11,-11 34</inkml:trace>
  <inkml:trace contextRef="#ctx0" brushRef="#br0" timeOffset="301.057">1355 16,'-30'26,"1"1,2 1,1 1,1 2,2 0,1 2,1 0,-1 7,20-37,-1 1,1 0,0 0,0 1,1-1,-1 0,1 1,0-1,0 0,0 1,1 0,-1-1,1 1,0-1,1 1,-1-1,1 1,0-1,0 1,0-1,0 0,1 1,0-1,0 0,0 0,1 0,-1 0,1-1,0 1,0-1,0 1,1 0,2-1,-1 1,1-1,0 0,0 0,0-1,0 0,0 0,1 0,-1-1,0 0,1 0,-1-1,1 1,0-1,-1-1,1 1,-1-1,1-1,-1 1,0-1,0 0,1 0,-1-1,0 0,-1 0,1 0,-1-1,1 1,-1-2,0 1,0 0,-1-1,1 0,-1 0,0 0,3-6,-2 3,1 0,-1 0,0-1,-1 1,0-1,0 0,-1-1,0 1,-1-1,0 1,0-1,-1 1,-1-1,1 0,-1 0,-1 0,0 1,0-1,-1 0,0 1,-1 0,0-1,-1 1,0 0,0 0,-1 1,0-1,0 1,-1 0,-5-6,-13-9,1 5</inkml:trace>
  <inkml:trace contextRef="#ctx0" brushRef="#br0" timeOffset="776.114">1806 129,'-6'6,"1"1,0 0,1 0,-1 0,1 0,0 0,1 1,0 0,0 0,1 0,0 0,0 0,1 0,0 1,0-1,1 0,0 1,1-1,0 0,0 1,1 2,3-7,-1-1,0 0,1 0,0 0,0-1,0 0,0 1,0-2,0 1,0-1,1 0,-1 0,1 0,-1-1,0 1,1-2,-1 1,1 0,-1-1,1 0,-1 0,0-1,0 0,0 1,0-2,0 1,0-1,0 1,4-4,197-154,-205 160,0-1,-1 1,1 0,0-1,-1 1,1 0,0-1,0 1,-1 0,1 0,0 0,0-1,0 1,-1 0,1 0,0 0,0 0,-1 1,1-1,0 0,0 0,0 0,-1 1,1-1,0 0,-1 1,1-1,0 0,-1 1,1-1,0 1,-1-1,1 1,-1-1,1 1,-1 0,1-1,-1 1,1 0,-1-1,0 1,1 0,-1 0,0-1,0 1,1 0,-1 0,0-1,0 1,0 0,0 0,0 0,0-1,0 2,-2 53,1-42,0-9,0 0,0 0,1 1,-1-1,1 0,0 1,0-1,1 0,-1 1,1-1,0 0,0 0,1 0,-1 0,1 0,0 0,0 0,0 0,0 0,1-1,-1 1,1-1,0 0,0 0,0 0,1 0,-1 0,1-1,-1 0,1 1,2 0,2-1,0-1,0 0,0 0,0-1,0 1,1-2,-1 1,0-1,0-1,0 1,0-1,-1-1,1 1,-1-1,1-1,-1 1,0-1,0-1,0 1,-1-1,4-4,8-7,-1-1,0-1,-1-1,-2 0,0-1,7-12,-11 14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189 585,'7'11,"1"0,1 0,0-1,0 0,1-1,0 0,1-1,-1 0,2 0,-1-1,1-1,0 0,1-1,-1 0,1 0,0-2,0 0,1 0,-1-1,0 0,1-2,-1 1,1-2,-1 0,1 0,-1-1,0-1,0 0,0-1,0 0,0-1,-1-1,0 0,3-2,16-14,-2-2,0-1,-1-1,-1-1,-2-1,-1-2,-1 0,-2-2,-1 0,11-25,-17 29,-1 1,-2-1,0-1,-2 0,-2-1,0 0,-2 0,0-10,-4 37,-1 1,1-1,-1 1,1-1,-1 1,0-1,0 0,0 1,0-1,0 1,0-1,-1 1,0-1,1 1,-1-1,0 1,0 0,0-1,0 1,-1 0,1 0,-1 0,1 0,-1 0,0 0,1 0,-1 0,0 1,0-1,-1 1,1-1,0 1,0 0,-1 0,1 0,0 0,-1 0,1 1,-1-1,1 1,-1 0,0-1,1 1,-1 0,1 0,-1 1,1-1,-1 1,1-1,-1 1,1 0,-1 0,-1 0,-8 9,1 0,0 1,0 0,1 0,1 1,0 1,0 0,1 0,1 0,0 1,-2 9,8-21,-45 101,5 2,4 1,5 2,5 2,5 0,3 11,-76 447,90-546,0-1,-1 0,-2 0,0-1,-1 0,-1-1,-1 1,0-2,-2 0,0 0,-1-1,-1-1,0 0,-1-1,-14 10,20-19,0 0,0-1,0 0,-1-1,0 0,1 0,-1-1,-1-1,1 0,0 0,-1-1,-1-1,8 0,-1 0,1 0,0 0,-1-1,1 0,0 0,-1-1,1 0,0 1,0-2,0 1,0 0,1-1,-1 0,1 0,0-1,-1 1,1-1,1 0,-1 0,1 0,-1 0,1-1,0 1,1-1,-1 0,1 0,0-1,0 1,0-1,1 1,-1-1,2 0,-1 1,0-1,1 0,0 0,1 1,-1-1,1 0,0 0,1 1,-1-1,1 1,0-1,0 1,1 0,0 0,0 0,0 0,0 0,1 1,-1 0,1-1,5-2,-3 1,1 0,0 0,0 1,1 0,0 1,0-1,0 1,0 1,0 0,1 0,0 1,-1 0,1 0,0 1,0 0,0 0,0 1,2 1,19 5,0 1,-1 2,0 1,-1 1,0 1,-1 2,0 1,2 3,87 42,-80-45,1-1,0-2,1-1,0-2,0-2,1-1,18-1,-50-5,-1 0,1 0,0-1,-1 0,1 0,-1 0,1-1,-1 0,0 0,0-1,0 0,0 0,0 0,-1-1,1 0,-1 0,0 0,0-1,0 0,-1 0,0 0,3-3,6-10</inkml:trace>
  <inkml:trace contextRef="#ctx0" brushRef="#br0" timeOffset="646.184">1402 1489,'21'8,"-1"0,1-1,0-1,1-1,-1-1,1-1,0-1,0-1,0-1,0-1,0-1,0 0,-1-2,1-1,-1 0,0-1,16-8,-30 9,-1 1,1-1,-1-1,0 1,0-1,-1 0,0-1,0 1,0-1,-1 0,0 0,0 0,-1-1,0 0,0 1,0-4,-2 8,0-1,0 0,0 0,-1 1,0-1,0 0,0 0,0 0,0 1,-1-1,0 0,0 0,0 1,0-1,0 0,-1 1,1-1,-1 1,0 0,0 0,-1 0,1 0,-1 0,1 0,-1 0,0 1,0-1,0 1,0 0,0 0,-1 0,1 0,-1 1,-3-2,0 1,-2-1,1 2,0-1,0 1,-1 0,1 0,0 1,-1 1,1-1,0 1,-1 1,1-1,0 1,0 1,0 0,0 0,1 0,-1 1,1 0,0 1,0-1,-4 4,-8 8,-1 0,2 1,0 1,2 1,0 1,-14 20,20-24,0-1,1 2,0-1,1 1,1 0,1 1,1 0,0 1,3-13,1 0,0 0,1 0,-1 1,1-1,1 0,-1 0,1 1,0-1,0 0,1 0,0 0,0 0,0 0,1 0,0-1,0 1,0-1,1 0,0 0,0 0,0 0,0-1,1 0,1 1,10 4,-1-1,2-1,-1 0,1-1,0-1,1 0,-1-2,1 0,-1-1,1-1,0 0,0-1,0-1,0-1,-1-1,1 0,-1-1,11-4,29-11,-1-2,-1-3,-1-2,-1-3,-1-1,-2-3,28-25,-21 12,-1-3,-3-2,-2-2,21-31,-47 55,-2 0,-1-1,-2-2,0 0,-2-1,-2 0,-1-2,-2 0,-1 0,-2-1,-1 0,-2-1,-1 0,-3 0,0-21,-2 53,0 1,-1 0,1 0,-1-1,0 1,-1 0,1-1,-1 1,0 0,0-1,0 1,0 0,-1 0,1 0,-1 0,0 0,-1 1,1-1,-1 0,1 1,-1 0,0 0,0 0,0 0,-1 0,1 0,-1 1,0 0,1 0,-1 0,0 0,0 0,0 1,-1 0,1 0,0 0,0 0,-2 0,-1 2,0 1,0-1,1 1,-1 0,1 0,-1 1,1 0,0 0,0 1,0 0,0 0,1 0,-1 1,1-1,0 1,1 0,-1 1,1-1,0 1,0 0,1 0,-1 3,-54 145,51-107,2-1,2 1,2 0,2-1,3 1,1 0,2-1,2 0,2-1,15 39,-10-43,1 0,2-1,2-1,1-1,20 24,-5-24,-36-38,0 1,0 0,0-1,0 1,0-1,0 1,0-1,0 0,0 1,0-1,0 0,0 0,0 1,0-1,0 0,0 0,0 0,0 0,0-1,0 1,0 0,0 0,0-1,0 1,0 0,0-1,0 1,0-1,0 1,0-1,0 0,-1 1,1-1,0 0,0 0,-1 1,1-1,0 0,-1 0,1 0,-1 0,1 0,-1 0,1 0,-1 0,0 0,0 0,6-20,-3 0</inkml:trace>
  <inkml:trace contextRef="#ctx0" brushRef="#br0" timeOffset="896.349">2221 1038,'43'0,"43"0,17 0,0 0,-8 0,-5 0,-14 0,-10 0,-6 0,-9 0,-4 4,-4 2,-5 0,-9-1</inkml:trace>
  <inkml:trace contextRef="#ctx0" brushRef="#br0" timeOffset="1151.427">3548 1094,'-18'6,"-18"4,0 2,1 1,1 2,0 2,1 1,1 1,0 2,30-20,-1 0,1 0,0 1,0-1,0 0,0 1,0 0,0-1,0 1,0 0,1 0,-1 0,1 0,-1 0,1 0,0 0,0 1,0-1,0 0,0 1,0-1,1 1,-1-1,1 1,0-1,0 1,0-1,0 1,0-1,0 1,1-1,-1 1,1-1,0 0,0 1,-1-1,2 0,-1 1,0-1,0 0,1 0,-1 0,148 73,-144-72,0-1,0 1,0 0,-1 1,1-1,-1 1,0 0,0 0,0 0,-1 0,1 1,-1-1,0 1,0 0,-1 0,1 0,-1 1,-1-1,1 0,0 1,-1-1,0 1,-1-1,1 1,-1 0,0-1,-1 1,1 0,-1-1,0 1,0-1,-1 1,0-1,0 0,0 0,0 1,-1-2,0 1,-2 3,-8 2,0-1,0-1,-1 0,0-1,0 0,-1-2,1 1,-2-2,1 0,0 0,-1-2,1 0,-1 0,0-2,0 0,-3-1,-5 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0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226 128,'-16'29,"-64"462,45-187,30-205,10-93,1-6</inkml:trace>
  <inkml:trace contextRef="#ctx0" brushRef="#br0" timeOffset="316.31">0 128,'54'-23,"0"3,2 2,0 2,1 3,50-5,-75 11,1 2,-1 1,1 2,0 1,0 1,-1 2,1 2,0 0,14 6,-41-8,0 0,0 0,0 0,-1 1,1 0,-1 0,1 1,-1-1,0 1,-1 0,1 1,-1-1,1 1,-1 0,-1 0,1 0,-1 0,0 1,0-1,0 1,-1 0,0 0,0 0,-1 0,1 0,-1 0,-1 1,1-1,-1 0,0 1,0-1,-1 0,-1 5,-3 7,-1 0,-1 0,0-1,-2 1,0-2,-1 1,0-1,-1-1,-1 0,-1-1,0 0,-1-1,0 0,-1-1,0-1,-9 5,-25 18,-1-2,-1-3,-2-2,-31 10,-38 1,110-37,7-3</inkml:trace>
  <inkml:trace contextRef="#ctx0" brushRef="#br0" timeOffset="1088.553">819 834,'32'-3,"0"-2,-1-1,0-2,0-1,-1-1,0-2,-1-1,0-1,12-10,-37 23,-1-1,0 0,1 0,-1 0,0 0,0 0,0-1,0 1,-1-1,1 0,-1 0,0 0,0 0,0-1,0 1,0 0,-1-1,1 1,-1-1,0 0,0 1,0-1,-1 0,1 0,-1 1,0-1,0 0,0 0,-1 0,1 1,-1-1,0 0,0 1,0-1,-1 0,1 1,-1 0,0-1,0 1,0 0,0 0,0 0,-1 0,0 0,0 0,-3-2,0 1,-1 0,1 0,-1 0,0 1,0 0,-1 0,1 1,0 0,-1 0,0 1,1 0,-1 0,0 1,1 0,-1 0,0 1,0-1,-6 3,-3 1,0 0,0 1,0 1,0 0,1 1,0 1,1 0,-4 4,4-1,0 0,0 1,1 0,1 1,0 1,1 0,1 1,0 0,1 1,0 0,1 0,-5 16,12-26,0 0,0 0,1 0,0 0,0 0,1 0,-1 0,1 0,1 1,-1-1,1 0,0 0,1 0,-1 0,1 0,0 0,1 0,-1-1,1 1,0-1,1 0,-1 0,1 0,0 0,0 0,0-1,1 0,0 0,0 0,0-1,0 1,0-1,1 0,0-1,-1 1,1-1,4 1,21 5,1-1,-1-1,1-2,1-1,-1-2,0-1,0-1,1-2,-1-1,-1-2,1-1,-1-1,0-2,-1-1,0-1,21-12,-29 13,0-1,-1 0,0-2,-1 0,-1-1,0-1,-1-1,-1-1,0 0,-2-1,0-1,-1 0,-1-1,-1-1,-1 0,0 0,3-16,-13 35,0 0,0 1,-1-1,1 0,-1 1,1-1,-1 0,0 0,0 1,0-1,-1 0,1 0,-1 1,1-1,-1 1,0-1,0 0,0 1,-1-1,1 1,0 0,-1-1,1 1,-1 0,0 0,0 0,0 0,0 0,0 1,0-1,-1 1,1-1,0 1,-1 0,1 0,-1 0,0 0,1 0,-1 0,0 1,1-1,-1 1,0 0,0 0,1 0,-2 0,-13 0,0 0,0 2,0 0,0 0,0 2,0 0,1 1,-1 0,2 2,-1 0,0 0,-12 10,25-16,0 0,0 0,0 1,0-1,0 1,0-1,1 1,-1 0,0 1,1-1,0 0,-1 1,1-1,0 1,0-1,1 1,-1 0,0 0,1 0,0 0,0 0,0 0,0 1,0-1,0 0,1 0,0 1,0-1,0 0,0 1,0-1,0 0,1 0,0 1,0-1,0 0,0 0,0 0,0 0,1 0,0 0,0 1,8 3,1 0,0 0,0-1,1-1,-1 0,1 0,0-1,1-1,-1 0,1 0,-1-2,1 1,10-1,26 5,-9 0,73 21,-109-26,0 1,-1 1,1-1,-1 0,1 1,-1 0,0 0,0 0,0 0,0 0,-1 0,1 1,-1 0,0-1,0 1,0 0,-1 0,1 0,-1 0,0 0,0 0,-1 0,1 1,-1-1,0 4,-26 77,11-52,6-10</inkml:trace>
  <inkml:trace contextRef="#ctx0" brushRef="#br0" timeOffset="1422.001">2428 524,'-74'35,"1"3,2 3,-13 14,71-47,0 2,1 0,0 1,1 0,0 0,1 1,-9 13,16-22,1 1,0-1,0 1,0 0,1-1,-1 1,1 0,0 0,0 0,0 0,0 0,1 0,0 0,0 1,0-1,0 0,0 0,1 0,0 0,0 0,0 0,0 0,1 0,0 0,0-1,0 1,0-1,0 1,0-1,1 0,2 3,8 4,0-1,0 0,0-1,1-1,1 0,-1-1,1 0,0-2,0 1,1-2,-1 0,10 0,-24-3,8 3,0-1,1-1,-1 1,0-2,1 1,-1-1,1-1,-1 1,1-2,-1 1,0-1,0-1,0 0,0 0,5-3,6-6</inkml:trace>
  <inkml:trace contextRef="#ctx0" brushRef="#br0" timeOffset="2099.906">2709 637,'-14'30,"1"0,1 1,1 0,2 1,2 0,-2 12,8-39,0-1,0 1,0 0,1-1,0 1,-1 0,2 0,-1-1,0 1,1 0,0 0,0-1,1 1,-1-1,1 1,0-1,0 0,0 0,1 0,-1 0,1 0,0 0,0-1,1 1,-1-1,1 0,0 0,-1 0,1 0,0-1,1 0,-1 0,0 0,1 0,-1 0,1-1,-1 0,1 0,0 0,0-1,-1 0,1 0,0 0,0 0,-1-1,5 0,13-9,1-1,-1-1,-1 0,0-2,-1 0,0-2,-2 0,1-1,-2-1,-1-1,0 0,-1-1,-1 0,-1-2,-1 1,0-4,76-101,-88 127,0-1,0 1,0-1,-1 1,1-1,0 0,0 1,0-1,0 1,0-1,0 1,0-1,0 1,1-1,-1 0,0 1,0-1,0 1,0-1,0 1,1-1,-1 0,0 1,0-1,1 0,-1 1,0-1,1 0,-1 1,0-1,1 0,-1 0,1 1,-1-1,0 0,1 0,-1 0,1 1,-1-1,1 0,-1 0,0 0,1 0,-1 0,1 0,-1 0,1 0,-1 0,1 0,-1 0,0 0,1-1,-1 1,1 0,-1 0,1 0,-1-1,0 1,1 0,-1 0,0-1,1 1,-1 0,0-1,1 1,-1 0,0-1,0 1,1-1,9 49,-9-41,74 250,-62-219,-3 2,-1-1,-2 1,-2 0,-1 1,-1-25,-1-1,-1 1,-1 0,0 0,-1-1,0 1,-2 0,0-1,0 1,-1-1,-1 0,-1 0,0-1,-1 0,0 0,-2 0,1-1,-1 0,-1-1,0 0,-1 0,-10 7,11-12,1-1,-1 0,-1-1,1 0,-1-1,0 0,0 0,0-1,-1-1,1 0,-1 0,1-1,-1-1,1 0,-1 0,0-2,1 1,-1-1,1-1,-8-2,14 1,0 1,1-1,-1 0,1 0,0 0,0 0,0-1,0 0,1 0,0 0,0 0,0 0,1-1,0 1,0-1,0 0,1 0,0 1,0-1,0 0,0 0,1 0,0 0,1 0,-1 0,1 0,0 0,1 1,-1-1,1 0,0 1,1-1,-1 1,1 0,0 0,4-5,17-27,2 1,2 1,1 2,1 0,2 2,2 2,23-16,-30 25,1 1,1 1,1 1,0 2,1 1,1 2,0 0,1 3,0 1,0 1,0 1,9 2,-13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0 399,'72'-29,"0"2,1 4,2 4,0 2,40-1,17 7,2 5,84 10,-45 0,566-5,-92-51,-447 30,107-13,-36 2,166 6,-63-1,-194 18,44-19,-84 12,-140 17,1 0,-1-1,1 1,-1 0,1 0,-1 0,1-1,-1 1,1 0,-1 0,1 0,-1 0,1 0,-1 0,1 0,0 0,-1 0,1 0,-1 0,1 1,-1-1,1 0,-1 0,1 0,-1 1,1-1,-1 0,0 1,1-1,-1 0,1 1,-1-1,0 0,1 1,-1-1,0 1,1-1,-1 1,0-1,0 1,1-1,-1 1,0-1,0 1,0-1,0 1,0-1,0 1,0-1,0 1,0-1,0 1,0 0,0-1,0 1,0-1,0 1,-1-1,-25 22,9-14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9:31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63 194,'1'-1,"-1"0,0 0,1 0,-1 0,1 0,0 0,-1 1,1-1,0 0,-1 0,1 1,0-1,0 1,-1-1,1 0,0 1,0 0,0-1,0 1,0-1,0 1,0 0,0 0,0-1,0 1,0 0,0 0,0 0,0 0,0 0,0 1,0-1,0 0,0 0,0 1,-1-1,1 0,0 1,0-1,0 1,0-1,0 1,-1-1,1 1,0 0,0-1,-1 1,1 0,0 0,-1 0,1-1,-1 1,1 0,-1 0,0 0,1 0,-1 0,0 0,1 0,-1 0,0 0,0 0,0 0,0 1,5 15,-1 0,-1 1,-1 0,0 0,-1 0,-1 0,0 0,-2 5,0 23,-16 224,-22-96,22-107,3 0,3 1,-2 53,14-121,0 3,-1-1,0 1,1 0,-1-1,1 1,0 0,-1-1,1 1,1 0,-1-1,0 1,1-1,-1 1,1 0,0-1,0 1,0-1,0 1,0-1,1 0,-1 1,1-1,-1 0,1 0,0 0,0 0,0-1,0 1,0 0,0-1,0 1,1-1,-1 0,2 1,6-4,-1-1,1 0,-1-1,0 0,0 0,0-1,-1 0,1-1,-1 0,0 0,-1-1,0 0,0 0,0 0,2-6,153-170,-162 182,0 0,1 1,-1-1,0 0,1 0,-1 1,1-1,-1 0,1 1,0-1,-1 0,1 1,-1-1,1 1,0-1,0 1,-1 0,1-1,0 1,0-1,0 1,-1 0,1 0,0 0,0-1,0 1,0 0,-1 0,1 0,0 0,0 0,0 1,0-1,0 0,-1 0,1 0,0 1,0-1,0 1,-1-1,1 0,0 1,-1-1,1 1,0-1,-1 1,1 0,0-1,-1 1,1 0,-1-1,1 1,-1 0,0 0,1-1,-1 1,0 0,1 0,-1 0,0 0,0-1,0 1,4 60,-4-55,-1-3,0 0,1 0,-1 0,1 0,-1 0,1 0,0 0,0 0,0 0,1 0,-1 0,1 0,0 0,0 0,0 0,0 0,0 0,0-1,1 1,0 0,-1-1,1 1,0-1,0 0,0 1,1-1,-1 0,0 0,1-1,-1 1,1 0,0-1,-1 0,1 0,0 1,0-2,0 1,0 0,0 0,0-1,0 0,0 0,0 0,0 0,0 0,1 0,7-6,0 1,-1-1,0-1,0 0,0 0,-1-1,0-1,-1 1,1-1,-2 0,1-1,-1 0,-1 0,0-1,-1 0,1 0,-2 0,2-5,4-19,0 1,-3-1,-1-1,-1 1,-2-1,-2 0,-1 0,-2 1,-1-1,-2 0,-2 1,-1 0,-1 1,-2-1,-1 2,-2 0,-2 0,0 2,-2 0,-2 1,-1 0,-1 2,-1 1,-1 0,-2 2,-23-18,41 35,-1 0,1 1,-2 0,1 0,-1 1,0 1,0-1,0 2,-1-1,1 1,-1 1,0 0,-1 1,1 0,0 0,-1 1,1 1,0 0,-8 1,15 1,0 0,0 1,0-1,1 1,-1 0,0 0,1 0,0 0,0 1,0-1,0 1,1 0,-1 0,1 0,0 0,0 0,0 0,1 1,-1-1,1 2,-5 18</inkml:trace>
  <inkml:trace contextRef="#ctx0" brushRef="#br0" timeOffset="345.148">910 842,'2'14,"0"-1,1 0,1 0,0 0,0 0,1 0,1-1,0 0,1 0,0-1,1 0,0 0,1-1,0 0,9 9,-15-17,0 0,1 0,-1-1,0 1,0-1,1 1,-1-1,1 0,-1 0,1 0,-1-1,1 1,0-1,-1 0,1 0,-1 0,1-1,0 1,-1-1,1 0,-1 0,1 0,-1-1,0 1,1-1,-1 1,0-1,0 0,0 0,0-1,-1 1,1-1,80-91,-78 86,7-7,-1 0,-1-1,0 0,-1-1,-1 0,-1 0,0-1,-1 0,-1 0,2-19,-18-3,-1 28</inkml:trace>
  <inkml:trace contextRef="#ctx0" brushRef="#br0" timeOffset="678.92">1559 955,'279'-259,"-225"182,-53 75,0 0,1 0,-1 0,0 0,-1 0,1-1,0 1,-1 0,1 0,-1-1,1 1,-1 0,0-1,0 1,0 0,-1-1,1 1,-1 0,1-1,-1 1,1 0,-1 0,0-1,0 1,0 0,-1 0,1 0,0 0,-1 1,1-1,-1 0,0 0,1 1,-1-1,0 1,-2-1,-8-2,0 2,0-1,0 2,0 0,0 0,0 1,0 0,0 1,-1 1,1 0,1 0,-1 2,0-1,1 1,-1 1,1 0,0 0,1 1,0 1,-3 1,1-2,0 0,0 0,1 2,0-1,0 1,0 1,1 0,1 0,-1 1,2 0,-1 1,1 0,1 0,0 0,1 1,0 1,0-1,2 0,-1 1,2 0,-1 0,2 1,0-1,1 0,0 1,1-1,0 1,1-1,1 5,2-7,0 0,0-1,1 0,0 0,0 0,2-1,-1 1,1-1,0-1,1 0,0 0,0 0,1-1,0 0,0 0,0-1,1-1,5 3,12 5,1-1,0-2,0-1,1-1,0-1,13 0,-23-2,0-2,1 0,0-1,-1-2,1 0,0 0,-1-2,1-1,-1 0,0-1,0-1,0-1,1-1,-3-4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2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1,'-7'27,"1"0,2 1,1-1,0 1,3 16,-2-5,-12 337,0-197,10 140,0-315,-2-9</inkml:trace>
  <inkml:trace contextRef="#ctx0" brushRef="#br0" timeOffset="565.448">1 622,'54'-7,"-1"-2,0-2,-1-3,0-2,-1-2,-1-2,-1-3,-1-1,44-31,115-118,-97 56,-109 117,-1-1,1 1,-1-1,1 1,-1-1,1 1,-1-1,1 1,-1 0,1-1,-1 1,1 0,0 0,-1-1,1 1,0 0,-1 0,1 0,0 0,-1-1,1 1,0 0,-1 0,1 1,0-1,0 0,-1 0,1 0,0 0,-1 1,1-1,-1 0,1 0,0 1,-1-1,1 1,-1-1,1 0,-1 1,1-1,-1 1,1-1,-1 1,1 0,-1-1,0 1,1-1,-1 1,0 0,0-1,1 1,-1 0,0-1,0 1,0 0,0 0,5 43,-5-42,-23 185,15 180,20-279,-11-86,0 1,0-1,0 0,0 0,1 0,-1 0,1 0,-1 0,1 0,0 0,-1-1,1 1,0-1,0 1,0-1,0 0,1 1,-1-1,0 0,0-1,1 1,-1 0,1-1,-1 1,0-1,1 0,-1 0,1 0,-1 0,1 0,-1 0,1-1,-1 1,1-1,14-5,1 0,-1-2,-1 0,1 0,-1-2,-1 0,0-1,4-4,0 1,-2 0,37-19,-53 33,1 0,-1 0,1 0,-1 0,1 0,-1 0,1 0,-1 0,1 1,-1-1,0 1,1-1,-1 1,1-1,-1 1,0 0,1 0,-1-1,0 1,0 0,0 0,0 0,0 1,0-1,0 0,0 0,0 0,0 1,-1-1,1 0,-1 1,1-1,-1 1,1-1,-1 1,0-1,1 1,-1-1,0 1,8 81,-9-74,1 1,0-1,1 1,0-1,0 0,1 1,0-1,1 0,0 0,0-1,2 4,-3-10,-1 0,1 0,-1 0,1 0,-1 0,1 0,0 0,0 0,0-1,0 1,1-1,-1 0,0 1,0-1,1 0,-1 0,1-1,-1 1,1 0,-1-1,1 0,-1 1,1-1,0 0,13-3</inkml:trace>
  <inkml:trace contextRef="#ctx0" brushRef="#br0" timeOffset="899.584">1637 903,'25'-14,"0"-1,-2-2,0 0,-1-1,0-1,-2-2,0 0,11-16,-29 35,0-1,1 1,-1-1,0 0,0 1,-1-1,1 0,-1 0,1 0,-1 0,0 0,0 0,0-1,-1 1,1 0,-1 0,0-1,1 1,-2 0,1-1,0 1,-1 0,1-1,-1 1,0 0,0 0,0 0,0 0,-1 0,0 0,1 0,-1 0,0 1,0-1,0 0,-1 1,1 0,0 0,-1-1,0 1,1 1,-1-1,0 0,0 1,0-1,0 1,-1 0,-6 1,1 0,-1 0,0 1,1 1,-1-1,0 1,1 1,0 0,0 0,0 1,0 0,0 1,1 0,0 0,0 1,0 0,-2 2,1 0,0 1,0-1,1 1,0 1,1 0,-1 0,2 0,0 1,0 0,1 0,0 1,1-1,0 1,1 0,0 0,1 0,1 0,0 1,0-1,1 0,1 1,0-1,0 0,2 0,-1 0,2 0,-1 0,2 0,-1-1,2 0,4 9,-2-12,1 0,0 0,1-1,-1 0,1 0,1-1,-1 0,1-1,0-1,0 1,0-2,1 1,0-2,-1 0,1 0,0-1,0 0,0-1,2 0,11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6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1043,'65'271,"-53"-180,-4 2,-4-1,-6 61,1-123,2-24,-1 1,0-1,0 1,-1-1,1 1,-1-1,-1 1,1-1,-1 0,0 0,-1 0,0 0,0 0,0 0,0-1,-1 1,0-1,0 0,2-5,0 0,0 0,0-1,0 1,0-1,0 1,0-1,0 0,0 0,0 0,0 0,1 0,-1 0,0 0,1 0,-1-1,1 1,0-1,-1 1,1-1,0 0,0 1,0-1,0 0,0 0,0 0,0 0,1 0,-1 0,1 0,0 0,-1 0,1 0,0 0,0 0,0 0,1-2,-2-26,2 0,1-1,1 1,1 0,2 1,2-1,0 1,2 0,1 1,1 0,1 1,4-2,-13 19,26-54,2 2,3 1,2 2,3 2,3 1,2 3,2 1,23-17,-60 59,0 1,0-1,2 2,-1-1,1 2,0 0,0 0,1 1,0 0,0 1,0 1,1 0,-1 1,1 0,0 1,0 1,3 0,-14 1,0 1,0 0,0-1,-1 1,1 0,0 1,-1-1,1 0,-1 1,1-1,-1 1,0 0,1 0,-1 0,0 0,0 0,0 1,-1-1,1 0,-1 1,1-1,-1 1,0 0,0 0,0-1,0 1,0 0,-1 0,1 0,-1 0,0 0,0 0,-7 99,-1-75,-1 0,-1 0,-2-1,0-1,-2 0,-1-1,-1 0,0-1,-2-1,-1-1,-1 0,0-2,-14 10,16-14,-1-1,0 0,-2-2,1 0,-1-1,-1-1,0-1,0-1,-22 5,42-12,1 0,-1 0,0 0,1-1,-1 1,0-1,0 1,0-1,0 1,0-1,1 0,-1 0,0 0,0 0,0 0,0 0,0-1,0 1,0-1,1 1,-1-1,0 0,0 1,1-1,-1 0,0 0,1 0,-1-1,1 1,-1 0,1-1,0 1,0 0,-1-1,1 1,0-1,0 0,0 1,1-1,-2-2,8-8</inkml:trace>
  <inkml:trace contextRef="#ctx0" brushRef="#br0" timeOffset="1086.361">1525 902,'-48'5,"-1"2,2 2,-1 2,1 2,1 3,1 1,0 2,1 2,1 2,0 3,-53 68,93-90,0 0,0 1,0-1,1 1,0-1,0 1,0 0,1 0,0 0,0 0,0 0,0 0,1 1,-1-1,2 0,-1 0,0 0,1 0,0 0,0 1,1-2,-1 1,1 0,1 2,2-2,0 1,0-1,1 0,0 0,0-1,0 0,1 0,-1 0,1-1,0 0,0 0,0-1,0 0,0 0,1-1,-1 0,0 0,1 0,-1-1,1 0,-1-1,2 0,18-4,-1-1,0-1,-1-1,1-1,-2-2,1 0,-1-2,-1 0,0-2,-1 0,-1-2,-1 0,0-1,-1-1,-1-1,-1-1,0 0,10-21,-23 37,38-30,-41 36,0 0,0 0,0 0,-1 1,1-1,0 0,0 1,-1-1,1 0,-1 1,1-1,-1 1,0-1,0 1,1-1,-1 1,0-1,0 1,-1-1,1 1,0-1,0 1,-1-1,1 1,-1-1,1 0,-1 1,0 0,0 3,-19 171,21-171,0 0,0 0,0 0,1 0,0-1,0 1,0 0,0-1,1 0,0 1,-1-1,2 0,-1 0,0-1,1 1,0-1,0 0,0 0,0 0,0 0,0 0,1-1,0 0,-1 0,1-1,3 2,2 0,0 0,0-1,0 0,0 0,1-1,-1-1,0 0,1 0,-1-1,0 0,0-1,7-1,11-10,0-1,-1-2,-1 0,-1-2,0 0,-2-2,0 0,-1-2,-1-1,-1 0,-1-2,-1 0,-1-1,4-10,-11 21,0 0,0-1,-2 0,0 0,-1-1,0 0,-1 0,-1-1,-1 1,-1-1,0 0,-2-1,1-5,-2 22,0 0,0 0,0 0,-1 0,1 0,0-1,-1 1,1 0,-1 0,0 0,0 1,0-1,0 0,0 0,0 0,0 1,-1-1,1 0,0 1,-1-1,0 1,1 0,-1-1,0 1,1 0,-1 0,0 0,0 0,0 1,0-1,0 0,0 1,0-1,0 1,0 0,-1 0,1 0,-1 0,-3 0,0 1,1 0,-1 0,0 1,1-1,-1 1,1 1,-1-1,1 1,0 0,0 0,0 0,-3 3,3-3,1 1,-1 0,1-1,-1 1,1 1,0-1,1 1,-1-1,1 1,0 0,0 0,0 0,1 1,0-1,0 1,0-1,1 1,0 0,0 0,0-1,1 1,-1 0,1 0,1 0,-1 0,1-1,0 1,1 0,-1 0,1-1,0 1,1-1,-1 0,1 0,0 0,3 4,7 4,1 0,1-2,0 0,1 0,0-1,0-1,1-1,4 1,73 43,-90-48,0 0,0 0,0 0,-1 0,0 1,1 0,-2-1,1 1,0 0,-1 0,0 1,0-1,-1 0,1 1,-1-1,-1 1,1-1,-1 1,1 0,-2-1,1 1,-1-1,1 1,-2 3,7 73,-4-80,0 1,0-1,0 0,0-1,0 1,1 0,-1 0,1 0,-1-1,1 1,0-1,-1 1,1-1,0 0,0 1,0-1,0 0,0 0,0-1,0 1,0 0,0-1,1 1,-1-1,0 0,0 0,1 1,-1-1,0-1,0 1,1 0,-1-1,0 1,0-1,0 1,0-1,1 0,-1 0,1-1,80-46,-52 19,-2-2,0 0,-3-2,-1-1,-1-1,-2-1,-1-1,-2-1,-2 0,-1-2,8-33,47-107,-51 144,-2-2,-2 0,-1-1,-3-1,-1 0,-1 0,-3-1,-1 0,-2-1,-2 1,-2-1,-1 1,-3-10,3 47,1-1,-1 1,1 0,-1 0,0 0,-1 0,1 0,-1 1,1-1,-1 0,0 1,-1-1,1 1,0-1,-1 1,0 0,0 0,0 1,0-1,0 0,-1 1,1 0,-1 0,0 0,1 0,-1 1,0-1,0 1,0 0,0 0,0 0,0 1,0-1,0 1,-1 0,1 0,0 1,0-1,0 1,0 0,0 0,0 0,0 1,0-1,1 1,-1 0,0 0,1 0,0 1,-1-1,1 1,-1 1,-8 15,1 2,1-1,1 1,1 0,1 1,1 0,0 0,2 0,1 1,0 0,2-1,1 5,1 367,3-322,3-2,4 1,3-1,2-1,4-1,2 0,4-2,12 21,-11-35,-27-52,0 0,0 0,1 0,-1-1,0 1,0 0,0 0,0 0,1 0,-1-1,0 1,0 0,1 0,-1 0,0 0,0 0,0 0,1 0,-1 0,0-1,0 1,1 0,-1 0,0 0,0 0,1 0,-1 1,0-1,0 0,1 0,-1 0,0 0,0 0,1 0,-1 0,0 0,0 0,0 1,1-1,-1 0,0 0,0 0,0 0,-5-25,-12-21,7 23</inkml:trace>
  <inkml:trace contextRef="#ctx0" brushRef="#br0" timeOffset="1284.831">2513 704,'38'5,"33"6,13 1,-3-1,-10-2,-13-4,-6 4,-8-1,-5-2,-6-1,-8 3,-4 0,-4-1</inkml:trace>
  <inkml:trace contextRef="#ctx0" brushRef="#br0" timeOffset="1485.533">3473 1043,'0'34,"4"15,8 0,0-8</inkml:trace>
  <inkml:trace contextRef="#ctx0" brushRef="#br0" timeOffset="1722.351">3500 704,'0'0</inkml:trace>
  <inkml:trace contextRef="#ctx0" brushRef="#br0" timeOffset="2220.761">4094 676,'-52'31,"3"3,0 1,3 3,-35 36,-20 50,98-120,1 0,0 0,0 0,0 1,0-1,1 1,0-1,-1 1,2-1,-1 1,1 0,-1-1,1 1,1 0,-1 0,1-1,-1 1,1 0,1-1,-1 1,1-1,0 1,0-1,0 0,0 0,1 0,-1 0,1 0,0-1,0 1,4 2,14 8,0-2,1 0,0-1,1-1,0-2,0 0,1-1,0-2,1 0,-1-2,1 0,2-2,-10 1,10 3,1-2,-1-1,0-1,1-2,-1 0,1-2,-1-1,0-1,-1-2,1 0,-1-2,-1 0,1-2,-2-1,3-3,-8 3</inkml:trace>
  <inkml:trace contextRef="#ctx0" brushRef="#br0" timeOffset="2475.048">4771 26,'-68'429,"58"-362,4-1,2 1,3 0,3 0,3 0,2-1,4 1,13 42,16-18,-30-77</inkml:trace>
  <inkml:trace contextRef="#ctx0" brushRef="#br0" timeOffset="2787.656">5081 1071,'42'5,"1"-2,-1-2,1-2,-1-1,0-2,0-3,4-2,-28 5,0-1,-1-1,0-1,-1 0,0-1,0-1,0-1,-1 0,2-3,-11 9,-1 0,-1-1,1 1,-1-1,1 0,-1 0,-1 0,1-1,-1 1,0-1,0 0,-1 0,1 0,-1 0,-1 0,1 0,-1-1,0 1,0-1,-1 1,0 0,0-1,-1 1,0-1,0 1,0 0,-1-1,-2-2,0 1,0-1,-1 1,0 0,-1 1,1-1,-1 1,-1 0,0 0,0 1,0 0,0 1,-1-1,0 1,0 1,-1-1,1 1,-1 1,0 0,0 0,0 1,0 0,-1 0,1 1,0 0,-1 1,1 0,-1 1,1 0,0 0,-1 1,1 0,0 0,0 1,0 1,1-1,-1 1,-2 2,-2 0,0 1,1 0,0 1,0 0,1 1,0 0,0 1,1 0,1 1,-1 0,2 0,-1 1,2 0,0 0,0 1,1 0,0 0,2 1,-1-1,2 1,0 0,0 0,1 1,1-1,0 0,1 0,1 1,0-1,1 0,1 0,0 0,1 0,0 0,1-1,5 10,1-7,2 0,0 0,1-2,0 1,1-2,1 0,0-1,0 0,1-2,1 0,0 0,0-2,1 0,0-2,0 0,7 1,47 4,-44-9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4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1 932,'193'-232,"-129"179,-62 53,0 1,-1-1,1 1,0-1,-1 1,1 0,-1-1,1 1,-1 0,1 0,-1 0,1 0,-1 0,0 1,0-1,0 0,0 1,0-1,0 1,0-1,0 1,0-1,-1 1,1-1,0 1,-1 0,0-1,1 1,-1 0,0 0,0-1,0 1,0 0,0 0,0-1,0 1,-1 0,1-1,-1 1,1 0,-7 344,5-73,-22-120,24-151,0 0,0 1,0-1,0 1,0-1,-1 0,1 1,-1-1,1 0,-1 0,0 1,0-1,0 0,0 0,0 0,0 0,-1 0,1 0,-1 0,1 0,-1-1,0 1,0-1,1 1,-1-1,0 0,0 1,-1-1,1 0,0 0,0-1,0 1,-1 0,1-1,0 1,-1-1,1 0,-1 0,0 0,-1-4,0-1,1 0,0 0,0 0,1 0,-1 0,1-1,0 1,0 0,1-1,0 0,0 1,0-1,1 0,-1 0,1 1,1-7,-1 4,3-33,1 0,3 0,1 1,2 0,1 1,3 0,1 1,1 0,3 1,6-8,-17 30,8-22,1 1,3 1,0 0,2 2,2 0,1 2,2 1,10-10,-32 35,0 0,0 0,0 0,1 1,0 0,-1 0,1 0,1 1,-1-1,0 2,1-1,0 1,0 0,-1 0,1 1,0-1,0 2,1-1,-1 1,0 0,0 1,0-1,0 1,0 1,0-1,-1 1,1 1,0-1,-1 1,1 0,-1 0,0 1,0 0,5 4,-6-1,0 0,0 0,0 0,-1 1,0-1,-1 1,1 0,-2 0,1 1,-1-1,0 0,-1 1,0 0,0-1,-1 1,0-1,0 1,-1 0,-1-1,1 1,-1-1,0 0,-1 1,0-1,-1 0,1-1,-1 1,-1-1,1 1,-1-1,-1-1,1 1,-7 5,-10 4,-1 0,-1-2,0-1,-1 0,0-2,-1-1,0-1,-1-1,-2-1,-33-4,61-12,6-1</inkml:trace>
  <inkml:trace contextRef="#ctx0" brushRef="#br0" timeOffset="329.371">1383 594,'-38'8,"0"1,1 3,1 0,0 3,0 1,1 1,2 2,-1 2,2 1,1 1,-19 19,43-35,1 1,1-1,0 1,0 0,0 1,1-1,0 1,0 0,1 0,0 0,1 0,0 3,1-8,0 0,1 0,-1 0,1 0,0 0,1 0,-1 0,0 0,1 0,0 0,0 0,0-1,1 1,-1 0,1 0,0-1,0 1,0-1,1 0,-1 1,1-1,-1 0,1-1,0 1,0 0,1-1,-1 0,0 1,2-1,7 2,0 0,0-1,0 0,1-1,-1 0,1-1,0-1,-1 0,1-1,-1 0,1-1,-1 0,1-1,-1 0,0-1,0 0,0-1,-1 0,0-1,0-1,0 0,-1 0,0-1,0 0,-1 0,0-1,-1-1,0 0,0 0,-1 0,0-1,-1 0,0 0,-1-1,0 1,-1-1,0 0,-1 0,0-1,0-5,-1 12,-1 0,1-1,-1 1,-1 0,1 0,-1-1,0 1,0 0,-1 0,0 0,0-1,-1 1,1 0,-1 0,0 0,-1 1,0-1,0 0,0 1,0 0,-1 0,0 0,0 0,0 0,-1 1,1 0,-1 0,-5-3,-12 0</inkml:trace>
  <inkml:trace contextRef="#ctx0" brushRef="#br0" timeOffset="586.196">1694 678,'-15'39,"-9"26,0 8,3-4,5-14</inkml:trace>
  <inkml:trace contextRef="#ctx0" brushRef="#br0" timeOffset="816.919">1580 311,'0'0</inkml:trace>
  <inkml:trace contextRef="#ctx0" brushRef="#br0" timeOffset="1102.085">1891 1017,'111'-295,"-74"238,-36 58,0-1,1 0,-1 0,1 0,-1 1,0-1,0 1,1-1,-1 1,0 0,0-1,0 1,1 0,-1 0,0 0,0 0,0 0,0 0,-1 0,1 0,0 0,0 0,-1 0,1 1,0-1,-1 0,0 1,1-1,-1 0,0 1,1-1,-1 0,0 1,0-1,0 0,0 1,0-1,-1 1,1-1,-1 2,4 6,7 48,-10-50,0 1,1-1,0 1,0-1,0 1,1-1,0 0,0 0,1 0,0 0,0 0,1 0,0-1,0 0,1 1,-1-2,1 1,0 0,1-1,0 0,-1 0,4 1,-4-5,1 1,-1-1,1 0,0-1,-1 1,1-1,0 0,-1 0,1-1,-1 0,1 0,0 0,-1-1,0 1,1-1,-1-1,0 1,0-1,0 0,0 0,-1 0,5-4,89-92,-57 40,-27 43</inkml:trace>
  <inkml:trace contextRef="#ctx0" brushRef="#br0" timeOffset="1397.338">2907 1,'15'70,"-4"0,-2 1,-4 0,-3 1,-3-1,-6 33,2 47,31 48,-13-155,-6-27</inkml:trace>
  <inkml:trace contextRef="#ctx0" brushRef="#br0" timeOffset="1585.388">2654 565,'38'0,"46"0,15 0,-2 0,-11 0,-11 0,-14 0,-7 0,-8 0,-12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0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0,'-29'0,"-4"0,2 5,13 2,8-1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28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391 224,'-8'4,"0"1,0 0,1 1,-1 0,1 0,1 0,-1 1,1 0,0 0,1 1,0-1,0 1,-1 3,-1 0,-17 30,3 1,1 1,3 0,-11 39,16-43,-1-1,-2 0,-2-1,-2 0,-1-2,-20 27,40-61,0 0,0 0,0 0,-1 0,1 0,0 0,-1 0,1 0,-1 0,1 0,-1 0,0 0,1-1,-1 1,0 0,0 0,1-1,-1 1,0 0,0-1,0 1,0-1,0 1,0-1,0 0,0 1,0-1,0 0,0 0,0 0,0 1,0-1,0 0,0 0,0-1,0 1,0 0,0 0,0 0,0-1,0 1,0 0,0-1,0 1,0-1,0 1,0-1,1 0,-1 1,0-1,0 0,1 0,-1 1,0-1,1 0,-1 0,1 0,-1 0,1 0,-1 0,1-12,1 0,0 0,1 0,0 1,1-1,1 0,0 1,0 0,1 0,5-9,176-338,-151 288,4 2,3 2,47-58,-89 124,0 1,1-1,-1 0,1 0,-1 1,1-1,-1 0,1 0,0 1,-1-1,1 1,0-1,0 1,-1-1,1 1,0-1,0 1,0 0,-1-1,1 1,0 0,0 0,0-1,0 1,0 0,0 0,0 0,0 0,-1 0,1 1,0-1,0 0,0 0,0 0,0 1,0-1,-1 0,1 1,0-1,0 1,0-1,-1 1,1 0,0-1,-1 1,1 0,-1-1,1 1,-1 0,1 0,-1-1,1 1,-1 0,1 0,-1 0,0 0,0-1,0 1,1 0,-1 0,0 0,0 0,0 0,0 0,0 0,10 63,1 131,-4-143,1 0,3-1,2 0,2-1,3 0,10 19,-28-69,1 0,-1 1,1-1,-1 0,0 1,1-1,-1 1,0-1,1 0,-1 1,0-1,1 1,-1-1,0 1,0-1,0 1,1-1,-1 1,0-1,0 1,0 0,0-1,0 1,0-1,0 1,0-1,0 1,0-1,-1 1,1-1,0 1,0-1,0 1,-1-1,1 1,0-1,0 1,-1-1,1 1,0-1,-1 0,1 1,-1-1,1 0,-1 1,1-1,0 0,-1 1,1-1,-1 0,1 0,-1 0,1 1,-1-1,0 0,1 0,-1 0,1 0,-1 0,1 0,-1 0,1 0,-1 0,1 0,-1-1,1 1,-1 0,0 0,-38-14,38 14,-173-84,2 6,140 75,27 6</inkml:trace>
  <inkml:trace contextRef="#ctx0" brushRef="#br0" timeOffset="1517.636">674 733,'51'-22,"-1"-2,-1-3,-1-1,-2-3,0-1,22-23,-52 36,0 0,-2-1,0-1,-1 0,-1 0,-1-2,-1 1,-1-1,-1-1,-1 1,-1-2,-1 1,-2 0,0-1,-1-12,-14-58,11 93,1-1,-1 1,0-1,0 1,-1-1,1 1,0 0,-1 0,1-1,-1 1,0 0,0 0,0 1,0-1,0 0,0 1,0-1,-1 1,1 0,0-1,-1 1,1 0,-1 1,1-1,-1 0,0 1,1-1,-1 1,0 0,1 0,-1 0,0 0,-1 1,-5 3,1 0,-1 0,1 1,0 1,0-1,1 1,0 0,0 1,0 0,1 0,0 1,0-1,1 1,0 0,-1 3,-3 5,1 1,1 0,1 1,0-1,1 1,1 0,0 0,1 13,3-18,1 0,0 0,1 0,0-1,1 1,1-1,0 0,1 0,0 0,0-1,1 1,1-1,0-1,1 1,0-1,0-1,1 1,0-1,1-1,0 0,0 0,1-1,0 0,-4-3,-1 0,1 0,-1 0,1-1,0 0,0-1,1 1,-1-1,0-1,1 0,-1 0,1 0,0-1,-1 0,1 0,-1-1,1 0,-1 0,1-1,-1 0,0 0,1-1,-1 0,-1 0,1 0,0-1,-1 0,0-1,0 1,5-6,8-9,-1 0,-1-1,-1-1,-1 0,-1-1,7-15,-8 28,-12 41,-1-25,-1-1,1 0,-1-1,1 1,1 0,-1 0,1-1,0 1,0 0,0-1,1 1,0-1,0 1,1-1,-1 0,1 0,0 0,1 0,-1-1,1 1,0-1,0 0,0 0,1 0,-1-1,1 1,0-1,0 0,0-1,0 1,4 0,2-2,1-1,0-1,-1 0,1-1,-1 0,1 0,-1-2,0 1,0-1,0-1,-1 0,0 0,0-1,0 0,0-1,-1 0,0-1,-1 0,0 0,0-1,0 0,4-8,30-25,-32 33,-5 3,0 0,0 0,1 0,-1 1,1-1,0 2,1-1,-1 1,1 0,0 0,0 0,0 1,0 0,1 1,-1 0,1 0,0 0,0 1,-1 0,1 1,0 0,0 0,1 1,-127 29,113-28,1-1,-1 1,1 0,-1 1,1-1,0 1,0 0,0 0,0 0,1 1,-1-1,1 1,0 0,0 0,0 0,1 0,-1 0,1 1,0-1,0 1,0 0,1-1,0 1,0 0,0 0,0 0,1 0,0 0,0 0,0 0,1 0,0 0,-1-1,2 1,-1 0,1 0,-1-1,1 1,0-1,1 1,-1-1,1 0,0 0,0 0,0 0,1-1,-1 1,1-1,2 2,6 2,0 0,0-1,1-1,0 0,0-1,0 0,0-1,0 0,1-1,0-1,-1 0,1 0,0-2,-1 0,1 0,-1-1,1-1,-1 0,0-1,0-1,1 0,22-9,-1-2,-1-1,0-2,-1-1,-1-2,-1-1,-1-1,-1-2,-1-1,-1-1,0-4,4-31,-31 61,1 1,-1-1,0 1,0-1,0 1,0-1,0 0,0 1,-1-1,1 1,-1-1,1 1,-1-1,1 1,-1 0,0-1,1 1,-1-1,0 1,0 0,0 0,0 0,0 0,-1 0,1 0,0 0,0 0,-1 0,1 0,0 0,-1 1,1-1,-1 1,1-1,-1 1,1 0,-1-1,1 1,-1 0,0 0,1 0,-1 0,-3 0,0 0,0 0,0 0,0 1,0 0,0 0,0 0,0 0,1 1,-1 0,0 0,1 0,0 0,-1 1,1 0,0 0,0 0,1 0,-1 1,1-1,-1 1,1 0,0 0,1 0,-1 0,-1 4,-2 3,1 1,0 0,0 0,1 0,1 0,0 1,1-1,0 1,0 11,2-17,0 0,1 0,0 0,0 0,0 0,1 0,0-1,1 1,-1 0,1-1,0 0,1 1,0-1,0 0,0-1,0 1,1-1,0 0,0 0,1-1,-1 1,1-1,0 0,0-1,0 1,1-1,-1 0,1-1,0 0,-1 0,1 0,0-1,0 0,-2 1,1-1,-1 0,0 0,0-1,0 1,0-1,1 0,-1 0,0-1,0 0,0 0,0 0,0 0,0-1,0 0,0 0,0 0,1-1,6-10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3 622,'-2'13,"1"0,1 0,0 1,1-1,1 0,0 0,0 0,1 0,3 6,-4-13,-1-1,1 0,0 0,1 0,0 0,-1-1,1 1,1-1,-1 1,1-1,-1 0,1 0,0-1,1 1,-1-1,1 0,-1 0,1-1,0 1,0-1,0 0,0 0,1-1,0 1,-2-2,1 0,-1 0,1 0,-1 0,1-1,-1 1,0-1,1-1,-1 1,0 0,0-1,0 0,0 0,0 0,0-1,-1 1,1-1,-1 0,1 0,-1 0,0 0,0-1,-1 1,1-1,-1 0,1 1,-1-1,0 0,-1 0,1-1,-1 1,0 0,0-1,0 1,0 0,-1-1,0 1,0-1,0 1,0-1,-1 1,0 0,0-1,0 1,0 0,-1-2,0 1,0 0,-1 0,0 0,0 0,0 0,0 1,-1-1,0 1,0 0,0 0,0 0,-1 1,1 0,-1 0,0 0,0 0,0 0,0 1,-1 0,1 0,0 1,-1 0,0-1,1 2,-1-1,1 1,-1 0,0 0,0 0,-2 1,-12 4</inkml:trace>
  <inkml:trace contextRef="#ctx0" brushRef="#br0" timeOffset="716.226">539 1,'31'204,"-3"104,-28-302,-1-5,0 1,0-1,1 1,-1-1,1 0,-1 1,1 0,-1-1,1 1,0-1,0 1,0-1,0 1,0-1,0 1,0 0,1-1,-1 1,0-1,1 1,-1-1,1 1,0-1,-1 0,1 1,0-1,0 0,0 1,0-1,0 0,0 0,0 0,1 0,-1 0,0 0,1 0,-1 0,0-1,1 1,-1-1,1 1,-1-1,1 1,-1-1,1 0,-1 1,1-1,0 0,-1 0,1 0,-1-1,1 1,0 0,69-36,-27 12,0 3,1 2,1 1,21-3,-62 18,1 1,-1 1,0-1,0 1,1 0,-1 0,1 0,-1 1,1 0,-1 0,1 1,-1-1,0 1,1 0,-1 0,0 1,1 0,-1 0,0 0,0 0,-1 1,1 0,0 0,-1 0,0 1,0-1,0 1,0 0,0 0,-1 1,0-1,0 1,0-1,0 1,-1 0,0 0,0 0,0 0,0 1,-1-1,0 0,0 1,-1-1,1 1,-1-1,0 1,-1 1,-5 6,-2-1,1 1,-1-1,-1 0,0-1,-1 0,0-1,0 0,-1 0,-1-1,0-1,0 0,0 0,-1-1,0-1,0 0,-1-1,0 0,-8 1,16-3,-1 0,1 0,-1 0,1-1,-1 0,0 0,0-1,0 0,0 0,0-1,0 1,0-1,0-1,0 0,0 0,1 0,-1-1,0 0,0 0,1 0,-1-1,1 0,0 0,0-1,0 0,0 0,1 0,-1-1,1 0,0 0,1 0,-9-17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170 226,'23'172,"29"167,-42-257,-9-58</inkml:trace>
  <inkml:trace contextRef="#ctx0" brushRef="#br0" timeOffset="447.932">1 254,'52'-44,"3"3,1 2,2 2,46-20,-9 24,-93 33,0-1,0 1,0-1,0 1,0 0,0 0,1 0,-1 0,0 0,0 0,0 0,0 1,0-1,0 1,0 0,0 0,0-1,0 1,0 0,0 1,0-1,-1 0,1 0,0 1,-1-1,1 1,-1-1,0 1,1 0,-1 0,0 0,0-1,0 1,0 0,-1 0,1 0,0 0,-1 0,0 1,1-1,-1 0,0 0,0 1,-1 9,-2 0,1 0,-1-1,-1 1,0-1,-1 0,0 0,0-1,-1 0,-1 0,-6 8,-8 17,3-7,15-24,-1-1,1 0,0 1,0 0,1 0,-1 0,1 0,0 0,0 0,0 0,0 1,1-1,0 1,0-1,0 1,0 0,1-1,0 1,0 0,0-1,0 1,1 0,0-1,0 1,0 0,1-1,-1 0,1 1,0-1,0 0,1 0,0 1,8 5,1-1,0-1,1 0,0-1,0 0,0-1,1 0,0-2,0 1,0-1,1-1,7 0,7 4,14 2,-32-8,0 1,1 0,-1 1,0 0,-1 1,1 0,-1 1,1 0,8 6,-17-10,0 1,0-1,-1 1,1 0,0-1,-1 1,1 0,-1 0,0 0,0 0,0 0,0 0,0 1,0-1,0 0,-1 0,1 1,-1-1,0 0,1 1,-1-1,0 0,-1 1,1-1,0 0,-1 1,1-1,-1 0,1 1,-1-1,0 0,0 0,0 0,-1 0,0 2,-60 63,55-61,-29 22,-1-1,-1-2,-1-2,-16 6,30-16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0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3500 339,'1'-4,"0"0,0 0,0 1,-1-1,0 0,0 0,0 0,0 0,0 1,-1-1,1 0,-1 0,0 0,-1 1,1-1,-1 1,1-1,-1 1,0-1,0 1,0 0,-1 0,1 0,-1 0,0 1,0-1,0 1,0-1,0 1,0 0,-1 0,1 1,-1-1,1 1,-1-1,0 1,1 0,-1 1,0-1,0 0,0 1,1 0,-1 0,0 0,0 1,0-1,0 1,-2 1,-12 4,0 1,1 1,0 0,0 2,1 0,0 0,1 2,0 0,1 0,0 2,1-1,1 2,0 0,1 0,0 1,1 0,-1 6,-4-2,2 0,0 1,1 0,1 1,1 1,1 0,1 0,1 1,1-1,2 2,0-1,1 0,1 1,2-1,0 1,3 14,-2-32,1-1,0 1,0 0,0-1,0 0,1 1,0-1,1 0,-1 0,1-1,0 1,1-1,-1 0,1 0,0 0,1-1,-1 1,1-1,-1-1,1 1,0-1,1 0,-1 0,0-1,1 0,-1 0,1 0,0-1,5 0,28 1,0-2,0-2,0-2,-1-1,0-2,0-2,0-1,-1-2,-1-2,0-1,-1-2,-1-2,0-1,-2-2,0-1,27-25,-33 27,-1 0,-1-2,-1-1,-1-1,-2 0,0-2,6-12,-21 29,0 0,0 1,-1-2,0 1,-1-1,0 1,-1-1,0 0,-1 0,0 0,-1-1,0 1,-1 0,0-1,-1 1,0 0,0-1,-2 1,1 0,-1 0,-1 0,0 1,-3-6,1 6,0 0,-1 0,0 1,0 0,-1 0,0 1,-1 0,0 0,0 1,0 0,-1 1,0 0,-1 1,1 0,-1 0,0 1,0 0,0 1,-1 1,-8-2,0 2,-1 0,0 1,0 2,0 0,0 1,0 1,1 0,-1 2,1 1,0 0,-3 3,-7 4,0 1,2 2,-1 0,2 2,-4 5,-11 11</inkml:trace>
  <inkml:trace contextRef="#ctx0" brushRef="#br0" timeOffset="3656.513">3358 1045,'11'-3,"-3"2,1-1,0 0,-1-1,0 1,1-2,-1 1,-1-1,1 0,0-1,-1 0,0 0,0-1,4-4,10 0,-19 42,-2-29,-7 251,-18-105,26-146,-1 0,0 0,0 0,0 0,0 0,0 0,-1 0,1 0,-1 0,0 0,0 0,0 0,0 0,0 0,-1-1,1 1,-1-1,0 1,0-1,0 1,0-1,0 0,0 0,0 0,-1 0,1-1,-1 1,0-1,1 1,-1-1,0 0,0 0,0 0,0 0,0-1,0 1,0-1,0 1,0-1,0 0,0-1,-3 1,-244-75,161 53,-1 5,0 3,-2 5,-2 3,20-4,105-4,53 10,-57 4</inkml:trace>
  <inkml:trace contextRef="#ctx0" brushRef="#br0" timeOffset="4150.883">3528 1411,'-44'17,"74"-11,143-43,-2-7,-2-7,-3-8,98-51,-169 59,-90 44</inkml:trace>
  <inkml:trace contextRef="#ctx0" brushRef="#br0" timeOffset="5269.452">3500 1524,'-1'272,"-27"-63,2-41,21-153,0 0,-1-1,0 1,-2-1,1-1,-2 1,0-2,0 1,-1-1,-1 0,-9 7,-16 23,-201 225,-30 32,176-211,149-141,69-56,-104 85</inkml:trace>
  <inkml:trace contextRef="#ctx0" brushRef="#br0" timeOffset="5669.382">3415 2201,'2'10,"0"0,0-1,1 1,0 0,1-1,0 0,1 0,-1 0,2-1,-1 1,1-1,4 3,11 19,7 15,-1 1,-2 2,-3 0,-1 1,0 9,93 293,-52-253,-58-95,-3-4</inkml:trace>
  <inkml:trace contextRef="#ctx0" brushRef="#br0" timeOffset="6538.379">3444 423,'-10'10,"-8"7,5 2,3-8,9-5,4-9,2-4</inkml:trace>
  <inkml:trace contextRef="#ctx0" brushRef="#br0" timeOffset="6853.609">3811 311,'-5'10,"-2"12,1 7,-4 0,0-6</inkml:trace>
  <inkml:trace contextRef="#ctx0" brushRef="#br0" timeOffset="7356.508">3274 649,'5'10,"-3"-4,0 0,1 0,0 0,0 0,0-1,1 1,-1-1,1 0,1 0,-1 0,1-1,0 1,0-1,0 0,0 0,1-1,0 0,-1 0,1 0,1-1,-1 0,2 1,7-3,0-1,0 0,-1-1,1-1,-1 0,1-1,-1-1,0 0,-1 0,1-2,-1 0,-1 0,1-1,-1-1,0 0,-1 0,0-1,-1-1,0 0,-1 0,0-1,6-9,-1 2,-1 2</inkml:trace>
  <inkml:trace contextRef="#ctx0" brushRef="#br0" timeOffset="28299.687">9907 339,'-3'-4,"0"0,-1 0,1 0,0 1,-1 0,0 0,0 0,0 0,0 0,0 1,-1 0,1-1,-1 2,0-1,1 1,-1-1,0 1,0 1,0-1,0 1,0-1,1 1,-1 1,0-1,0 1,0 0,0 0,0 0,1 1,-1 0,1-1,-1 2,1-1,-1 0,1 1,0 0,-1 2,-15 10,1 1,1 1,1 1,0 0,2 1,0 1,1 0,1 1,1 1,0 0,2 0,1 1,1 0,0 1,2 0,1 0,1 0,1 1,1 2,1-18,0 0,0 0,1 0,0 0,0 0,1 0,0 0,1 0,0-1,1 1,-1 0,2-1,-1 0,1 0,0 0,1 0,0 0,0-1,1 0,0 0,0-1,0 1,1-1,0-1,0 1,1-1,-1-1,1 1,0-1,1 0,-1-1,0 0,1 0,7 0,10 1,0-1,0-2,0 0,0-2,0-1,0-1,0-1,-1-1,1-1,-1-2,-1 0,1-2,16-9,18-11,-2-3,-1-3,-2-2,43-39,-74 61,-1-2,0 0,-1-2,-1 0,-1-1,-1-1,-1-1,-1-1,-1 0,-1-1,-1 0,-1-1,-2 0,0-1,-2 0,1-9,-8 25,-1 1,0-1,-1 0,0 0,-1 1,0-1,-1 0,0 1,0 0,-1 0,-1 0,0 0,0 1,0 0,-1 0,-1 0,0 1,0-1,0 2,-1-1,0 1,-1 0,1 1,-1 0,-1 1,-7-4,-5-3,0 2,0 1,-1 1,0 1,-1 1,1 1,-1 0,0 2,-1 1,1 2,-14 0,5 4,0 2,1 1,0 1,0 2,0 1,2 2,-1 1,2 1,0 1,1 2,0 1,-15 14,-2 2</inkml:trace>
  <inkml:trace contextRef="#ctx0" brushRef="#br0" timeOffset="29057.57">10104 846,'-2'0,"1"-1,-1 0,0 1,1-1,-1 1,0 0,1-1,-1 1,0 0,0 0,1 0,-1 0,0 0,0 1,1-1,-1 0,0 1,0 0,1-1,-1 1,1 0,-1 0,1-1,-1 1,1 1,-1-1,1 0,0 0,0 0,-1 1,1-1,0 0,0 1,0-1,1 1,-2 1,-22 62,-32 241,50-197,-32-149,31 29,0 1,-1 1,-1 0,0 0,0 1,-1 0,0 0,0 1,0 0,-1 1,0 0,-1 1,-9-3,-230-33,195 35,-1-1,1-3,1-3,0-2,1-2,-2-4,-18-28,74 48,-1 1,1-1,-1 1,1-1,-1 0,1 1,0-1,0 0,-1 1,1-1,0 0,0 1,0-1,0 0,-1 0,1 1,0-1,1 0,-1 1,0-1,0 0,0 0,0 1,0-1,1 0,-1 1,0-1,1 0,-1 1,0-1,1 1,-1-1,1 1,-1-1,1 0,-1 1,1 0,-1-1,1 1,-1-1,1 1,0 0,-1-1,1 1,0 0,-1 0,1-1,0 1,0 0,-1 0,1 0,0 0,-1 0,1 0,0 0,0 0,-1 0,1 0,0 1,46-1,-24 6,-3 0</inkml:trace>
  <inkml:trace contextRef="#ctx0" brushRef="#br0" timeOffset="29528.858">9963 1299,'86'-8,"-1"-3,0-4,-1-4,-1-4,-1-3,-2-3,74-39,-47 24,32 1,-127 41</inkml:trace>
  <inkml:trace contextRef="#ctx0" brushRef="#br0" timeOffset="30549.192">9991 1299,'-20'75,"18"-60,-16 387,14-362,-4 20,3 1,3 0,4 47,0-95,-2-9,1 0,0 0,-1 0,1 0,-1 0,0 1,-1-1,1 0,-1 0,0 0,0 0,0 0,0 0,-1 0,0-1,1 1,-1 0,-1-1,1 1,-102 127,-6-4,-5-5,-56 41,153-147,6-7,0 2,0 0,1 0,1 1,0 0,0 1,1 0,1 1,8-14,1-1,-1 1,0 0,1-1,-1 1,0 0,1 0,-1-1,1 1,-1 0,0 0,1 0,-1-1,1 1,-1 0,1 0,-1 0,1 0,-1 0,1 0,-1 0,0 0,1 0,-1 0,1 0,-1 0,1 1,-1-1,1 0,-1 0,0 0,1 1,-1-1,1 0,-1 0,0 1,1-1,-1 0,0 1,1-1,-1 0,0 1,0-1,1 1,-1-1,0 0,0 1,0-1,0 1,1-1,-1 1,0-1,0 1,0-1,0 1,0-1,0 0,0 1,0-1,0 1,0-1,-1 1,1-1,0 1,0-1,0 0,0 1,-1 0,36-18,23-28,-32 21</inkml:trace>
  <inkml:trace contextRef="#ctx0" brushRef="#br0" timeOffset="30881.517">9907 2230,'49'230,"16"11,8-62,-52-142,-12-31</inkml:trace>
  <inkml:trace contextRef="#ctx0" brushRef="#br0" timeOffset="31557.935">9963 311,'-5'19,"-1"2,4-4,4-8,1-6</inkml:trace>
  <inkml:trace contextRef="#ctx0" brushRef="#br0" timeOffset="31864.255">10301 226,'0'4,"0"8,-4 0,-3 4,-4-1,0 2,6-3,5-3</inkml:trace>
  <inkml:trace contextRef="#ctx0" brushRef="#br0" timeOffset="32227.393">9878 536,'14'10,"10"7,6 2,2 2,1-3,-1-4,-1-5,-1-3,0-4,-1-6,-1-2,-5-6,-1 0,-5-3,-5-4,-4 1</inkml:trace>
  <inkml:trace contextRef="#ctx0" brushRef="#br0" timeOffset="37397.466">15156 2230,'-5'6,"-4"3,1 1,0 0,0 1,1 0,0 0,1 1,0-1,1 1,0 1,1-1,0 1,1-1,1 1,0 0,0 0,1 6,2-16,0 0,0-1,0 1,0 0,0-1,0 1,1-1,-1 0,1 1,0-1,0 0,0 0,0 0,0 0,0 0,0-1,0 1,1-1,-1 1,1-1,-1 0,1 0,0 0,-1 0,1-1,0 1,0-1,-1 1,1-1,0 0,0 0,0 0,-1-1,1 1,1-1,92-34,-86 28,-1 0,0-1,0 0,-1 0,0-1,-1 0,0 0,0 0,-1-1,0 0,0-1,-1 1,-1-1,0 0,0 0,0-9,-3 18,-1 0,0 0,1 0,-1 0,0 0,0 0,0 0,-1 0,1 0,-1 0,1 0,-1 0,1 0,-1 1,0-1,0 0,0 0,0 0,0 1,0-1,-1 1,1-1,0 1,-1-1,1 1,-1 0,0-1,1 1,-1 0,0 0,0 1,0-1,0 0,0 0,0 1,0-1,0 1,0 0,0 0,0-1,-1 2,-85 17,69-10,1 2,0 0,1 1,0 1,1 1,0 0,0 1,2 0,0 2,1-1,0 2,1 0,1 0,1 1,-6 13,15-27,1 0,-1 0,1 0,0 0,0 0,1 0,-1 0,1 0,0-1,-1 1,2 0,-1 0,0-1,1 1,0 0,0-1,0 0,0 1,0-1,1 0,0 0,-1-1,1 1,0 0,0-1,0 0,1 1,-1-1,1-1,-1 1,1 0,-1-1,1 0,0 0,0 0,0 0,0 0,-1-1,1 0,0 0,0 0,0 0,0-1,0 1,0-1,0 0,1-1,17-2,0-2,-1 0,0-1,0-1,0-1,-1-1,-1-1,0-1,0 0,-1-1,-1-1,0-1,-1-1,1-1,-8 7,-1 0,0 0,-1 0,0-1,0 0,-1-1,-1 0,0 1,0-2,-1 1,-1 0,0-1,1-11,-4 23,0-1,1 0,-1 1,0-1,0 1,0-1,0 0,0 1,-1-1,1 0,0 1,-1-1,1 1,-1-1,0 1,1-1,-1 1,0-1,0 1,0 0,0-1,0 1,0 0,0 0,-1 0,1 0,0 0,-1 0,1 0,-1 0,1 1,-1-1,1 0,-1 1,1-1,-1 1,1 0,-1-1,0 1,1 0,-1 0,0 0,1 0,-2 1,-72 23,56-14,1 1,1 1,0 0,0 1,1 1,1 1,0 0,1 1,1 0,0 1,2 1,-4 5,14-20,-1-1,0 0,1 1,-1 0,1-1,0 1,0 0,0 0,0-1,1 1,-1 0,1 0,0 0,-1 0,1 0,0 0,1 0,-1 0,1 0,-1 0,1-1,0 1,0 0,0 0,0 0,1-1,-1 1,1-1,-1 1,1-1,0 0,0 0,0 1,0-1,0-1,1 1,-1 0,1 0,-1-1,1 0,0 1,-1-1,1 0,0 0,0 0,0-1,-1 1,1-1,0 0,0 1,0-1,1-1,9-1,0-2,0 0,-1 0,0-1,0-1,0 0,0-1,-1 0,0 0,-1-1,0-1,0 0,-1 0,0-1,0 0,-1-1,0-1,22-46,-30 56,0 1,0 0,0-1,0 1,0 0,-1 0,1-1,0 1,-1 0,1 0,-1-1,1 1,-1 0,1 0,-1 0,0 0,0 0,1 0,-1 0,0 0,0 0,0 0,0 0,0 0,0 1,-1-1,1 0,0 1,0-1,0 1,-1-1,1 1,0 0,0 0,-1-1,1 1,0 0,-1 0,1 0,0 0,0 0,-1 1,1-1,0 0,-1 1,1-1,0 1,-12 1,1 0,0 1,0 1,0 0,0 0,1 1,0 1,0 0,0 0,0 1,1 1,1 0,-1 0,1 1,1 0,-3 3,10-11,0 1,-1-1,1 1,0 0,0-1,0 1,0 0,0 0,1 0,-1 0,1-1,-1 1,1 0,-1 0,1 0,0 0,0 0,0 0,0 0,1 0,-1 0,0 0,1 0,-1 0,1 0,0 0,0 0,0-1,0 1,0 0,0-1,0 1,0 0,1-1,-1 1,0-1,1 0,0 0,-1 1,1-1,0 0,-1 0,1-1,0 1,1 0,3 2,1 0,-1-1,1 0,0 0,0-1,0 1,0-1,-1-1,1 0,1 0,-1 0,5-2,-6 1,0 0,0-1,0 0,0 0,0 0,-1-1,1 0,-1 0,0 0,0-1,0 1,0-1,0-1,-1 1,0-1,0 1,0-1,-1 0,1-1,-1 1,-1 0,1-1,-1 0,0 0,0 1,0-1,-1 0,0-1,0 1,0 0,-1 0,0 0,-1 0,1-1,-1 1,0 0,0 0,-1 0,0 0,0 1,0-1,-1 0,0 1,0-1,0 1,-1 0,0 0,0 1,0-1,0 1,-2-1,2 1,-2 0,1 1,0-1,-1 1,1 0,-1 1,0-1,0 1,0 0,0 1,0-1,0 1,-1 0,1 1,0 0,-1 0,1 0,0 1,0-1,-1 2,1-1,0 1,0 0,0 0,0 0,1 1,-1 0,1 0,-1 1,1-1,0 1,0 0,1 1,-1-1,1 1,0 0,0 0,1 0,-1 0,1 1,0-1,0 3,1-2,0 0,0 0,1 0,0-1,0 1,0 0,1 1,0-1,0 0,1 0,-1 0,1 0,1 0,-1-1,1 1,0 0,0-1,1 1,-1-1,1 1,1-1,-1 0,1 0,0-1,0 1,0-1,0 0,1 0,0 0,0-1,0 1,5 1,-8-5,1 0,0 0,-1 0,1 0,-1-1,1 1,-1-1,1 0,-1 1,0-1,1 0,-1-1,0 1,1 0,-1-1,0 1,0-1,0 0,-1 1,1-1,0 0,-1 0,1-1,8-10</inkml:trace>
  <inkml:trace contextRef="#ctx0" brushRef="#br0" timeOffset="38168.286">14986 706,'-17'39,"2"41,3 1,4 0,2 30,8 319,-2-407</inkml:trace>
  <inkml:trace contextRef="#ctx0" brushRef="#br0" timeOffset="38497.945">14732 903,'21'-33,"1"1,2 1,0 2,3 0,0 1,1 2,2 1,1 1,0 2,2 1,21-10,-34 23,-1 0,1 0,1 2,-1 1,1 0,0 2,0 0,1 1,-1 2,0 0,1 1,-1 1,7 2,-21-2,1 0,-1 0,0 1,0 0,0 0,0 1,-1 0,1 0,-1 0,0 1,-1 0,1 0,-1 1,0-1,0 1,0 0,-1 1,0-1,0 1,-1-1,0 1,0 0,0 1,-1-1,0 0,-1 1,0-1,0 1,0-1,-1 1,0 0,0-1,-1 1,0-1,-1 1,1-1,-2 2,-11 20,-1 0,-2-2,-1 1,-1-2,-1-1,-1 0,-2-1,0-2,-1 0,-1-2,-1 0,-1-2,-1-1,-26 12,-173 75,198-93</inkml:trace>
  <inkml:trace contextRef="#ctx0" brushRef="#br0" timeOffset="39462.016">15466 1326,'35'-11,"-1"-2,-1-2,0-1,-1-1,-1-2,0-1,-2-2,0-1,-2-1,17-19,-41 41,0 0,-1 0,1 0,0-1,-1 1,0-1,0 0,0 1,0-1,0 0,0 0,-1 0,1-1,-1 1,0 0,0 0,0-1,-1 1,1-1,-1 1,0-1,0 1,0 0,0-1,0 1,-1-1,0 1,1 0,-1-1,-1 1,1 0,0 0,-1-1,1 1,-1 1,0-1,0 0,0 0,-1 1,1-1,-1 1,1-1,-1 1,0 0,0 0,0 1,0-1,-2-1,-7 4,0 0,0 1,0 0,0 1,0 0,1 1,-1 0,1 1,0 0,0 1,1 0,0 0,0 2,0-1,1 1,0 0,1 1,-1 0,2 0,-1 1,-4 8,-60 105,71-119,-1 0,1 0,0-1,0 1,0 0,0 0,1 0,-1 0,1 0,0 0,1 0,-1 0,0 0,1 0,0 0,0 0,0 0,1-1,-1 1,1 0,0-1,0 1,0-1,0 0,1 0,0 0,-1 0,1 0,0 0,0-1,0 1,1-1,0 1,10 4,0-1,1 0,-1 0,1-2,1 0,-1-1,0 0,1-1,-1-1,1 0,0-2,-1 1,1-2,-1 0,1-1,-1 0,0-2,0 1,8-5,16-8,0-1,-2-2,0-1,-1-2,-1-2,19-18,-35 28,0 0,0 0,-2-2,0 0,-1-2,-1 1,-1-2,0 0,-2 0,0-1,-1-1,-2 0,0-1,-1 1,-1-2,-1 1,-2-1,0 1,-1-1,-2 0,0-4,-1 26,0 0,0 0,-1 0,1 0,0-1,-1 1,0 0,1 0,-1 0,0 0,0 0,0 0,0 0,-1 0,1 1,0-1,-1 0,1 1,-1-1,0 1,1 0,-1-1,0 1,0 0,0 0,0 0,0 0,0 0,0 1,0-1,0 1,0-1,-1 1,1 0,0 0,0 0,0 0,-1 0,1 0,0 0,0 1,0-1,0 1,0 0,-2 0,-88 53,44 23,47-75,1 1,0-1,-1 1,1 0,0-1,0 1,0 0,0-1,1 1,-1 0,1-1,0 1,0-1,0 1,0-1,0 1,0-1,0 0,1 1,0-1,-1 0,1 0,0 0,0 0,0-1,0 1,0 0,0-1,0 0,1 1,-1-1,1 0,15 7,1 0,0-2,0 0,0-1,1-1,-1-1,1 0,0-2,18 0,10 1,-44-2,0-1,0 1,0 0,1 0,-1 0,0 1,0-1,0 1,-1 0,1 0,0 0,0 1,0-1,-1 1,1 0,-1 0,1 0,-1 1,0-1,0 1,0 0,0-1,0 1,-1 1,1-1,-1 0,0 1,0-1,0 1,-1-1,1 1,-1 0,0 0,0 0,0 0,0 2,-3 6,-1 0,0 0,-1-1,0 1,-1-1,0 0,-1-1,0 1,-1-1,-5 6,-14 26,12-17</inkml:trace>
  <inkml:trace contextRef="#ctx0" brushRef="#br0" timeOffset="39769.403">17160 649,'-27'10,"0"0,0 2,1 1,1 1,0 1,1 2,1 0,0 1,2 1,-15 17,31-32,1 1,0-1,0 1,0 0,1 0,0 0,0 0,0 0,0 1,1-1,0 1,0 0,1 0,-1 0,1 0,1 0,-1 0,1 0,0 0,0 0,1 0,0 0,0 0,0 0,0 0,1-1,0 1,1 0,-1-1,1 0,0 1,0-1,1 0,0-1,0 1,0 0,3 2,4-1,0 0,1 0,-1-2,1 1,0-1,0-1,0 0,1-1,-1 0,1-1,0 0,-1-1,1 0,-1-1,8-2,2 2,-6 0,0-1,1 0,-1-2,0 0,-1 0,1-1,-1-1,0-1,0 0,-1-1,8-6,-4 3</inkml:trace>
  <inkml:trace contextRef="#ctx0" brushRef="#br0" timeOffset="40498.66">17611 565,'-3'1,"0"1,0 0,0 0,1 0,-1 0,1 0,-1 1,1-1,0 1,-1 0,1 0,1-1,-1 1,0 0,1 1,-1-1,1 0,0 0,0 0,0 2,-3 12,-1 1,2 0,1 1,0-1,1 0,1 1,0-1,2 6,0-19,0 0,0 0,0 0,0 0,1 0,0-1,0 1,0-1,0 0,1 0,0 0,0 0,0 0,0-1,0 0,1 0,-1 0,1 0,0-1,0 0,0 0,0 0,1 0,-1-1,0 0,0 0,1-1,-1 1,1-1,-1 0,1-1,-1 1,0-1,1 0,-1 0,0-1,0 0,0 0,0 0,0 0,4-3,8-8,0 1,-1-2,0 0,-2-1,1 0,-2-2,0 1,-1-1,-1-1,0 0,3-11,29-42,131-175,-174 247,0-1,0 1,0-1,0 1,1-1,-1 1,0-1,0 1,1-1,-1 1,0-1,1 0,-1 1,1-1,-1 0,0 1,1-1,-1 0,1 1,-1-1,1 0,-1 0,1 0,-1 1,1-1,-1 0,1 0,-1 0,1 0,-1 0,1 0,-1 0,1 0,-1 0,1 0,-1 0,1 0,-1-1,1 1,-1 0,1 0,-1 0,1-1,-1 1,1 0,-1-1,0 1,1 0,-1-1,0 1,1 0,-1-1,0 1,1-1,-1 1,0-1,0 1,1-1,-1 1,0-1,0 1,0-1,0 1,0-1,0 1,0-1,0 1,-1 42,-3-4,1 0,3 1,1 0,2-1,1 0,2 0,9 31,45 98,-41-124,-2 2,-3 0,-1 0,-2 1,-2 7,-5-26,-2-1,-1 1,-1 0,-2-1,0 1,-2 3,2-22,0 1,0-1,-1 0,0 0,0 0,-1 0,0 0,0 0,-1-1,0 0,0 0,-1 0,1-1,-2 0,1 0,-1 0,0-1,0 0,0 0,-5 1,5-1,0 0,-1-1,0 0,0 0,0-1,-1 0,1 0,-1-1,1 0,-1 0,0-1,0 0,0-1,0 0,1 0,-1-1,0 0,0-1,0 0,1 0,-1-1,1 0,0-1,0 1,0-1,0-1,1 0,0 0,-5-4,9 5,0 1,1-1,-1 0,1 0,0 0,1 0,-1 0,1 0,-1 0,1 0,0-1,1 1,-1 0,1-1,0 1,0-1,0 1,0 0,1-1,0 1,0 0,0-1,1 1,-1 0,1 0,0 0,0 0,0 0,2-1,87-101,20 9,3 4,4 6,4 5,3 6,22-5,-94 55</inkml:trace>
  <inkml:trace contextRef="#ctx0" brushRef="#br0" timeOffset="62419.378">15325 2964,'17'56,"-10"-12,-2 0,-2 1,-2 0,-4 31,1 10,2 987,28-876,-26 56,24-110,-13-58,-9-71,-1-1,-1 2,0-1,-1 0,0 0,-1 0,-1 1,0-1,-1 0,-1 2,-10 29,2 0,2 0,2 1,0 38,-22 142,25-92,-2-121,0-7</inkml:trace>
  <inkml:trace contextRef="#ctx0" brushRef="#br0" timeOffset="64009.744">9850 3161,'0'0,"-1"-1,1 1,-1 0,1-1,-1 1,1 0,-1-1,1 1,-1 0,1 0,-1-1,1 1,-1 0,1 0,-1 0,1 0,-1 0,0 0,1 0,-1 0,1 0,-1 0,1 0,-1 0,0 0,1 1,-1-1,1 0,-1 0,1 1,-1-1,1 0,-1 1,1-1,-1 0,1 1,0-1,-1 1,1-1,0 0,-1 1,1-1,0 1,-1-1,1 1,0-1,0 1,0 0,0-1,-1 1,1-1,0 1,0-1,0 1,0 0,0-1,0 1,0-1,1 1,-7 40,6-40,-2 48,3 1,2-1,2 0,5 16,2 243,15-112,-27 425,-22-513,19-105,0-6</inkml:trace>
  <inkml:trace contextRef="#ctx0" brushRef="#br0" timeOffset="83346.384">0 3866,'491'-54,"-276"31,219-12,100 6,315-39,-24-4,-380 44,-79 0,130-3,466 32,-661-27,-35-3,100-1,-14 3,804 27,200 0,-776 27,866-26,-654 0,-177 26,1588-27,-511 0,-702-28,877 28,-1764 0</inkml:trace>
  <inkml:trace contextRef="#ctx0" brushRef="#br0" timeOffset="96212.157">3133 3810,'0'-34,"0"27,0 23,-26 122,-4 5,18 26,3-111,3 1,2 0,3 1,3 14,-1 11,27 85,-44-19,4 17,11-65,-25 40,25 336,-16-355,4 4,13-104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1,'1'2,"0"0,1-1,-1 1,0-1,1 1,-1-1,1 1,-1-1,1 0,0 0,-1 0,1 0,0 0,0 0,0 0,0-1,0 1,0-1,0 1,0-1,0 0,0 0,0 0,0 0,0 0,0 0,0 0,0-1,0 1,1-1,243-21,857 23,-869 29,-210-30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614 145,'-45'27,"-251"286,104-87,123-147,58-64</inkml:trace>
  <inkml:trace contextRef="#ctx0" brushRef="#br0" timeOffset="486.602">105 32,'1'34,"148"244,-22-24,3-38,-122-200</inkml:trace>
  <inkml:trace contextRef="#ctx0" brushRef="#br0" timeOffset="1868.682">783 512,'7'10,"-1"1,0-1,0 1,-1 1,0-1,-1 1,0-1,-1 1,-1 0,0 1,0-1,-1 0,-1 0,0 1,0-1,-1 0,-1 1,0-1,-1 0,0 0,-1-1,0 1,-2 2,-24 150,30-164</inkml:trace>
  <inkml:trace contextRef="#ctx0" brushRef="#br0" timeOffset="2385.271">755 541,'22'-7,"1"1,0 1,0 0,0 2,0 1,1 1,10 1,-32 0,0 0,1 0,-1 0,0 0,1 0,-1 1,0-1,0 1,1-1,-1 1,0 0,0 0,0 0,0 0,0 0,0 0,0 1,0-1,0 1,-1-1,1 1,-1 0,1-1,-1 1,0 0,1 0,-1 0,0 0,0 0,0 1,-1-1,1 0,0 0,-1 1,0-1,1 0,-1 0,0 1,0-1,0 0,-1 1,1 0,-34 94,23-78,9-16,0-1,0 1,0-1,0 1,1 0,-1 0,1 0,-1 0,1 0,0 0,0 0,0 1,1-1,-1 0,1 0,0 1,0-1,0 0,0 1,0-1,1 0,0 0,-1 1,1-1,0 0,1 0,-1 0,0 0,1 0,0 0,0-1,0 1,144 99,-144-100,-1 1,1 0,-1 0,0 0,0 0,0 0,0 0,0 0,-1 0,1 0,-1 0,0 0,0 1,0-1,0 0,-1 0,1 0,-1 0,0 0,0 0,0 0,0 0,0 0,-1 0,1 0,-1-1,0 1,0-1,0 1,0-1,0 0,0 1,-1-1,1-1,-2 2,-98 59,-41-21,91-39,34-6</inkml:trace>
  <inkml:trace contextRef="#ctx0" brushRef="#br0" timeOffset="2730.43">1573 541,'-34'80,"-73"66,-61 30,-22 44,174-205</inkml:trace>
  <inkml:trace contextRef="#ctx0" brushRef="#br0" timeOffset="3514.475">1856 597,'-369'429,"346"-400,-2-1,-1-2,-1-1,-1 0,-7 2,26-26,19-17,20-22,190-206,-192 212,1 1,1 2,2 1,1 1,1 2,34-19,-55 35,-13 8,1-1,1 1,-1-1,0 1,0-1,0 1,1 0,-1 0,1 0,-1 0,1 0,-1 0,1 0,0 0,-1 0,1 1,0-1,0 1,-1-1,1 1,0 0,0-1,0 1,0 0,-1 0,1 1,0-1,0 0,0 1,-1-1,1 1,0-1,0 1,-1 0,1 0,0-1,-1 1,1 0,-1 1,1-1,-1 0,0 0,0 1,1-1,4 122,-5-24,59 74,-59-172,0 1,1-1,-1 1,0-1,-1 1,1-1,0 1,0 0,-1-1,1 1,-1 0,1 0,-1-1,0 1,1 0,-1 0,0 0,0-1,-1 1,1 0,0 0,-1 0,1-1,-1 1,1 0,-1 0,0-1,1 1,-1-1,0 1,0-1,0 1,-1-1,1 1,0-1,0 0,-1 0,1 0,-1 0,1 0,-1 0,0 0,1 0,-1 0,0-1,1 1,-1-1,0 1,0-1,-12-3,0-1,1-1,0 0,0-1,0 0,0-1,1-1,0 0,1 0,-6-5,-21-15,-99-75,119 85</inkml:trace>
  <inkml:trace contextRef="#ctx0" brushRef="#br0" timeOffset="6266.843">1940 371,'1668'0,"-1472"-28,-65 16,104-6,-234 19,0-1,0 0,0 1,0-1,1 0,-1 0,0 0,0 0,0 0,1 0,-1 0,0 0,0 0,0-1,0 1,0 0,1-1,-1 1,0-1,0 1,0-1,0 0,0 1,0-1,-1 0,1 0,0 0,0 0,0 0,-1 0,1 1,0-2,-1 1,1 0,-1 0,1 0,-1 0,0 0,1 0,-1 0,0-1,0 1,0 0,0 0,0 0,0 0,0-1,0 1,-1 0,1 0,0 0,-1 0,1 0,-1-1,1 1,-1 0,1 0,-1 0,0 0,1 0,-1 1,0-1,0 0,0 0,-144-175,85 94,60 82,0-1,0 1,0 0,0-1,-1 1,1-1,0 1,0 0,0-1,-1 1,1-1,0 1,-1 0,1-1,0 1,-1 0,1-1,0 1,-1 0,1 0,0 0,-1-1,1 1,-1 0,1 0,-1 0,1 0,0 0,-1-1,1 1,-1 0,1 0,-1 0,1 0,-1 0,1 1,0-1,-1 0,1 0,-1 0,1 0,-1 0,1 1,0-1,-1 0,1 0,-1 1,1-1,0 0,-1 0,1 1,0-1,0 0,-1 1,1-1,0 1,0-1,-1 0,1 1,0-1,0 1,0-1,0 1,0-1,0 0,-1 1,1-1,0 1,-2 37,2-33,3 88,-1-60,-1 0,-1 0,-2 1,-1-1,-1 0,-7 21,-62 103,73-157,0 0,1 0,-1 0,0 0,0 0,1 0,-1 0,0 0,1 0,-1 0,0 0,0 0,1 0,-1 0,0 0,1 1,-1-1,0 0,0 0,0 0,1 0,-1 0,0 1,0-1,1 0,-1 0,0 1,0-1,0 0,0 0,0 1,1-1,-1 0,0 0,0 1,0-1,0 0,0 0,0 1,0-1,0 0,0 1,0-1,0 0,0 0,0 1,0-1,0 0,0 1,0-1,0 0,-1 0,1 1,31-21,-24 15,181-110,-114 76,-58 31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9:27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175 226,'-12'422,"-33"61,32-399,4 1,3-1,4 4,7-63,9-33,5-34,-10 18</inkml:trace>
  <inkml:trace contextRef="#ctx0" brushRef="#br0" timeOffset="539.366">569 310,'4'6,"-1"0,0 0,0 0,-1 1,0-1,0 0,0 1,-1 0,0-1,0 1,-1 0,0-1,0 1,1 7,13 367,5 0,7-183,-35-228,-1 0,-2 0,-1 1,-1 1,-2 0,0 1,-2 1,-3-2,-17-29,29 39,-1 1,-1 1,0 0,-1 0,-1 1,-1 1,0 0,-1 1,0 0,-1 1,0 1,-1 1,0 0,0 1,-1 1,-1 1,1 0,-1 1,0 2,-1-1,1 2,-1 1,-18 0,34 2,1 0,-1 1,0-1,0 1,0 0,1 0,-1 0,0 1,1-1,0 1,-1 0,1 0,0 0,0 0,0 1,0-1,0 1,0 0,1 0,-1 0,1 0,0 0,0 1,0-1,1 0,-1 1,1 0,-1-1,1 1,0 0,1-1,-1 1,1 0,0 3,-2 16</inkml:trace>
  <inkml:trace contextRef="#ctx0" brushRef="#br0" timeOffset="1200.004">1106 537,'-11'31,"1"1,2 0,1 0,2 1,1 0,1 23,0-40,1-1,1 0,0 1,1-1,1 1,0-1,1 1,1-1,0 0,1 0,1 0,0-1,1 0,1 0,0 0,1 0,0-1,1-1,0 1,1-2,1 1,3 2,-8-9,1 0,-1-1,1 0,0 0,0 0,1-1,-1 0,1 0,-1-1,1 0,0-1,0 1,0-2,0 1,-1-1,1 0,0 0,0-1,0 0,0-1,0 0,-1 0,1-1,-1 1,1-2,-1 1,0-1,0 0,-1 0,3-3,16-16,-2-1,0-1,-1-2,-2 0,16-28,-12 19,27-38,-50 140,-4-56,1 0,1 0,0 1,0-1,1 1,0-1,1 0,0 1,0-1,1 0,1 0,0 0,0 0,1 0,0 0,1-1,0 0,0 0,1 0,0-1,1 0,0 0,0 0,0-1,1 0,0-1,1 0,-1 0,1 0,1-1,-1-1,0 0,1 0,2 0,-5-3,1-1,0 0,-1 0,1 0,-1-1,1 0,-1-1,1 0,-1 0,0 0,1-1,-2 0,1-1,0 1,0-1,-1 0,0-1,0 0,3-3,94-115,-76 75,-2-1,-1-1,-3-2,-2 0,-3 0,-2-2,-2 0,-2 0,-3-10,-5 56,-1 0,-1-1,0 1,0-1,-1 1,0 0,0-1,-1 1,0 0,0 0,-1 0,0 0,-2-2,-6-8</inkml:trace>
  <inkml:trace contextRef="#ctx0" brushRef="#br0" timeOffset="1873.331">2714 254,'0'14,"0"29,0 17,0 3,0 0,0-6,0-7,0-3,0-5,0-4,0-5,0-2,-4-2,-3-1,1 0,1-1,1-5</inkml:trace>
  <inkml:trace contextRef="#ctx0" brushRef="#br0" timeOffset="2103.369">2941 141,'-5'38,"-7"28,0 6,1-3,3-9,2-10,7-8,4-7,1-5,-1-2,3-6,2-3,-3 2,-1-4</inkml:trace>
  <inkml:trace contextRef="#ctx0" brushRef="#br0" timeOffset="2350.039">2375 564,'39'0,"41"-4,16-3,3-4,-3 0,-7-3,-9 0,-9-1,-11 1,-7 3,-7-1,-7 1,-6 3,-12 2,-15 8,-9 3</inkml:trace>
  <inkml:trace contextRef="#ctx0" brushRef="#br0" timeOffset="2556.639">2517 762,'58'-5,"28"-6,4-2,-3-2,-7 0,-12-2,-8 3,-10-2,-8-3,-2 2,-3-1,-7 3</inkml:trace>
  <inkml:trace contextRef="#ctx0" brushRef="#br0" timeOffset="2874.223">3759 28,'-151'423,"135"-336,16-84,1-1,-1 0,0 0,0 1,1-1,0 0,-1 1,1-1,0 0,0 0,0 0,0 0,0 0,1 0,-1 0,1 0,-1-1,1 1,-1-1,1 1,0-1,0 1,0-1,0 0,0 0,0 0,0 0,0 0,1 0,-1-1,0 1,0-1,1 0,-1 1,2-1,8-1,0-1,0 0,0-1,0 0,0-1,-1 0,1 0,-1-2,0 1,-1-1,4-3,9-5,0 0,-1-2,-1 0,-1-2,0 0,-1-1,-1-1,-1 0,1-4,13-19,-20 25</inkml:trace>
  <inkml:trace contextRef="#ctx0" brushRef="#br0" timeOffset="3120.841">4210 0,'-158'477,"44"-115,100-325,4-13,0 1,2 0,1 1,1 0,1 0,1 0,1 1,1 25,2-49,1 1,-1 0,0-1,1 1,0-1,0 0,0 1,0-1,1 0,-1 1,1-1,0 0,-1 0,1 0,1 0,-1-1,0 1,1-1,0 1,-1-1,1 0,0 0,0 0,0 0,0-1,1 1,-1-1,0 0,2 1,15 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09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461,'0'38,"0"23,0 5,0-4,0-7,-4-8,-3-8,1-10</inkml:trace>
  <inkml:trace contextRef="#ctx0" brushRef="#br0" timeOffset="348.506">2626 376,'37'-11,"0"2,1 2,1 1,-1 2,1 2,2 2,-38-1,0 1,-1 0,1 0,0 0,-1 0,1 0,-1 0,1 1,0-1,-1 1,1 0,-1 0,0 0,1 0,-1 0,0 0,1 1,-1-1,0 1,0-1,0 1,0 0,0 0,-1 0,1 0,-1 0,1 0,-1 1,0-1,0 0,0 1,0-1,0 1,0-1,-1 1,1-1,-1 1,0 0,1-1,-1 1,-1 0,1-1,0 1,-1-1,1 1,-1-1,0 3,-7 8,-1 0,-1 0,0 0,0-1,-1-1,0 0,-1 0,-1-1,0-1,0 0,-1-1,0 0,-9 3,16-6,0-2,0 1,-1-1,1 0,-1-1,0 1,0-2,0 1,0-1,0 0,0-1,-5 0,-6-4</inkml:trace>
  <inkml:trace contextRef="#ctx0" brushRef="#br0" timeOffset="849.035">3360 348,'-31'54,"-2"-2,-2-1,-2-1,-2-2,-2-2,-3-2,-178 139,208-164,5-1</inkml:trace>
  <inkml:trace contextRef="#ctx0" brushRef="#br0" timeOffset="1183.516">3332 602,'0'28,"0"20,0 7,0-3,0-4,-5-10,-2-8,1-3,1-2,2 0,-4-5,-1 0,2 0,1-2</inkml:trace>
  <inkml:trace contextRef="#ctx0" brushRef="#br0" timeOffset="1643.488">3332 574,'54'-10,"0"2,0 2,53 2,-105 4,-1-1,1 1,0 0,-1-1,1 1,-1 0,1 0,0 0,-1 0,1 0,0 0,-1 0,1 1,-1-1,1 0,-1 1,1 0,0-1,-1 1,0 0,1 0,-1-1,0 1,1 0,-1 1,0-1,0 0,0 0,0 0,0 1,0-1,0 0,0 1,0-1,-1 1,1-1,-1 1,1-1,-1 1,1 0,-1-1,0 1,0 0,0-1,0 1,0-1,0 1,0 0,-1-1,1 1,-1-1,1 1,-1 0,1-1,-2 2,-3 5,-1 1,1-1,-2 0,1 0,-1-1,-1 0,1 0,-1-1,0 0,-5 3,-57 57,68-65,1 1,0 0,0 0,0 0,0 0,0 0,0 0,0 0,1 0,-1 0,1 0,-1 0,1 1,0-1,0 0,0 0,0 0,0 0,1 1,-1-1,1 0,-1 0,1 0,0 0,0 0,0 0,0 0,0 0,0 0,0-1,1 1,-1 0,1-1,-1 1,1-1,0 1,1 0,79 37,-64-32,-14-7,-1 0,0 1,0 0,1 0,-1 0,0 0,0 0,0 0,0 1,0-1,0 1,0 0,0 0,-1 0,1 1,-1-1,1 0,-1 1,0 0,0-1,0 1,-1 0,1 0,-1 0,1 0,-1 0,0 1,0-1,0 0,-1 1,1-1,-1 0,0 1,0-1,0 0,0 1,-1-1,1 0,-1 1,0-1,0 0,0 0,0 1,0-1,-1 0,0 0,0 0,-8 5,0-1,0-1,-1 1,0-2,0 1,0-2,-1 0,0 0,0-1,0 0,0-1,0 0,-9-1,-66 3,62-4</inkml:trace>
  <inkml:trace contextRef="#ctx0" brushRef="#br0" timeOffset="-720.604">2372 65,'-38'34,"-66"83,28-46,-159 130,59-64,141-117,34-22</inkml:trace>
  <inkml:trace contextRef="#ctx0" brushRef="#br0" timeOffset="-272.527">1948 9,'1'-1,"0"0,-1 0,1 1,0-1,-1 1,1-1,0 1,0-1,0 1,0-1,-1 1,1-1,0 1,0 0,0 0,0 0,0-1,0 1,0 0,0 0,0 0,0 0,0 0,-1 1,1-1,0 0,0 0,0 1,0-1,0 0,0 1,0-1,-1 1,1-1,0 1,0-1,-1 1,1 0,0-1,-1 1,1 0,-1 0,1-1,-1 1,1 0,-1 0,1 0,-1 0,0 0,0 0,1 0,27 34,-1 1,-2 1,-1 2,-2 0,15 40,-19-41,63 193,-70-175,26 69,-29-113</inkml:trace>
  <inkml:trace contextRef="#ctx0" brushRef="#br0" timeOffset="2615.47">1 235,'1293'0,"-1169"17,-101-12</inkml:trace>
  <inkml:trace contextRef="#ctx0" brushRef="#br0" timeOffset="3979.57">3840 348,'876'0,"-706"-28,-13 26,-156 1,-1 1,1-1,-1 0,1 1,0-1,-1 0,0 0,1 1,-1-1,1 0,-1 0,0 0,0 1,1-1,-1 0,0 0,0 0,0 0,0 0,0 1,0-1,0 0,0 0,0 0,-1 0,1 1,0-1,0 0,-1 0,1 0,-1 1,1-1,0 0,-1 0,0 1,1-1,-1 0,1 1,-1-1,0 1,1-1,-1 1,0-1,0 1,1 0,-1-1,0 1,0 0,0-1,1 1,-1 0,0 0,0 0,0 0,0 0,0 0,0 0,-1-2,-26-18,0-3,1 0,1-1,1-2,-14-19,14 19,25 25,-1 1,1-1,0 1,-1-1,1 1,0-1,-1 1,1 0,-1-1,1 1,-1 0,1-1,-1 1,1 0,-1 0,1 0,-1-1,0 1,1 0,-1 0,1 0,-1 0,1 0,-1 0,0 0,1 0,-1 0,1 0,-1 0,1 0,-1 1,1-1,-1 0,0 0,1 1,-1-1,1 0,0 1,-1-1,1 0,-1 1,1-1,-1 1,1-1,0 0,-1 1,1-1,0 1,0-1,-1 1,1 0,0-1,0 1,0-1,-1 1,1-1,0 1,15 100,-10-70,-1 1,-1 0,-2-1,-1 1,-1 0,-2-1,-1 1,-2-1,-2 3,-19 47,28-80,0-1,1 1,-1 0,0-1,1 1,-1-1,0 1,1-1,-1 0,0 0,1 0,-1 1,0-1,1-1,-1 1,1 0,-1 0,0 0,1-1,-1 1,0-1,1 1,-1-1,0 1,0-1,1 0,-1 1,0-1,0 0,0 0,0 0,0 0,0 0,287-212,-266 200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2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0 678,'498'-24,"-274"18,179-20,233-3,-77 1,556 29,-737-31,-12 31,-248 22,-98-20</inkml:trace>
  <inkml:trace contextRef="#ctx0" brushRef="#br0" timeOffset="-6134.955">6067 57,'-28'56,"-114"115,-140 111,118-134,140-124,17-19</inkml:trace>
  <inkml:trace contextRef="#ctx0" brushRef="#br0" timeOffset="-5600.156">5532 1,'84'81,"-56"-57,-1 2,-1 0,-2 2,0 1,-2 1,3 8,83 212,14 38,-87-231,-28-50</inkml:trace>
  <inkml:trace contextRef="#ctx0" brushRef="#br0" timeOffset="-4280.166">6322 707,'0'5,"0"11,0 7,0 5,0 3,0 0,0 0,0 0,0-1,0-1,0 0,0-1,0 1,-5-6,-1-1,0-5</inkml:trace>
  <inkml:trace contextRef="#ctx0" brushRef="#br0" timeOffset="-3866.804">6266 707,'48'-28,"2"2,0 3,2 2,48-13,-98 32,1 1,-1-1,1 1,-1 0,1 0,0 0,-1 0,1 0,0 1,0-1,-1 1,1 0,0 0,0 0,0 0,-1 0,1 1,0-1,0 1,-1 0,1 0,0 0,-1 0,1 0,-1 0,1 1,-1 0,0-1,0 1,0 0,1 0,-2 0,1 0,0 0,0 0,-1 1,1-1,-1 1,0-1,0 1,0-1,0 1,0 0,0-1,0 2,-3 9,0-1,0 0,-1 0,0 0,-1-1,-1 1,0-1,0 0,-1 0,0-1,-1 1,0-2,-1 1,0-1,-1 0,0 0,0-1,0 0,-1-1,-1 0,-6 3,14-7,-1 0,-1 0,1-1,0 1,-1-1,1 0,-1 0,0-1,0 1,1-1,-1 0,0-1,0 1,0-1,0 0,0 0,0 0,0-1,0 1,0-1,0 0,0-1,1 1,-4-3,-5-6</inkml:trace>
  <inkml:trace contextRef="#ctx0" brushRef="#br0" timeOffset="-2928.225">7055 594,'-23'45,"-10"9,-3-2,-2-1,-3-2,-42 41,-138 114,192-161,25-36</inkml:trace>
  <inkml:trace contextRef="#ctx0" brushRef="#br0" timeOffset="-1568.837">7281 707,'-159'226,"-79"16,455-480,-1 41,-214 194,0 1,0 0,0 0,0 0,0 0,1 0,-1 0,1 1,-1-1,1 1,-1 0,1-1,0 1,0 0,0 1,0-1,0 0,0 1,0 0,0 0,0 0,0 0,0 0,0 0,0 1,0 0,-1-1,1 1,0 0,0 0,0 1,-1-1,1 0,-1 1,1 0,-1 0,1 0,-1 0,0 0,0 0,0 0,0 1,-1-1,1 1,0 1,48 149,-43-128,-1 0,-1 0,-1 0,-1 1,-1 0,-1-1,-3 26,1-22,1-25,1-2,0 0,-1-1,1 1,-1 0,1-1,-1 1,0 0,1 0,-1 0,0-1,0 1,-1 0,1 0,0-1,0 1,-1 0,1 0,-1-1,0 1,1 0,-1-1,0 1,0-1,0 1,0-1,0 1,0-1,0 0,-1 1,1-1,-1 0,1 0,0 0,-1 0,0 0,1 0,-1-1,0 1,1-1,-1 1,0-1,1 1,-1-1,0 0,0 0,0 0,-1 0,-212-121,72 34,128 77</inkml:trace>
  <inkml:trace contextRef="#ctx0" brushRef="#br0" timeOffset="1921.828">7874 453,'1498'0,"-1301"-28,29 16,-165 3,1 3,0 2,0 3,17 3,18 0,80-28,323 23,-20 3,-472 0,-1 0,1 0,-1 0,0-1,1 0,-1-1,0 1,0-1,0-1,0 0,0 1,-1-2,1 1,1-2,-8 2,0 0,0 1,0-1,0 0,-1 0,1 1,-1-1,1 0,-1 0,0 1,0-1,0 1,0-1,-1 1,1-1,-1 1,1 0,-1 0,0 0,0 0,0 0,0 0,0 0,-2 0,4 2,-157-139,80 82,75 57,0 1,1 0,-1 0,0 0,1 0,-1 0,0 0,1 0,-1 1,1-1,0 0,-1 1,1 0,0-1,0 1,0-1,0 1,0 0,1 0,-1 0,0-1,1 1,-1 0,1 0,0 0,-1 1,1-2,-26 129,25-124,-14 62,3 0,3 1,1 60,7-128,1-1,0 1,0 0,0 0,0 0,0-1,0 1,0 0,0 0,0 0,0 0,0-1,1 1,-1 0,0 0,0-1,1 1,-1 0,1 0,-1-1,1 1,-1 0,1-1,-1 1,1-1,-1 1,1-1,0 1,-1-1,1 1,0-1,0 1,-1-1,1 0,0 0,0 1,-1-1,1 0,0 0,0 0,0 0,0 0,-1 0,1 0,0 0,0 0,0 0,-1 0,1 0,0-1,0 1,0 0,-1-1,1 1,0-1,-1 1,1 0,0-1,-1 0,1 1,-1-1,1 1,0-1,-1 0,1 1,-1-1,0 0,1 1,-1-1,204-144,-164 126,1 2,1 1,0 2,1 2,27-2,-32 5,-6 1</inkml:trace>
  <inkml:trace contextRef="#ctx0" brushRef="#br0" timeOffset="3754.483">4261 510,'482'0,"-285"27,-173-26</inkml:trace>
  <inkml:trace contextRef="#ctx0" brushRef="#br0" timeOffset="5357.012">8044 453,'-341'0,"171"27,88-25,58-2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1 684,'13'9,"2"0,-1-1,1-1,1-1,-1 0,1-1,0 0,0-2,0 0,1 0,-1-2,1 0,0-1,-1 0,14-3,-2-5,1-1,-1-1,0-2,-1-1,-1-1,0-1,-1-1,-1-1,0-1,-1-2,-1 0,-1-1,-1-2,1-2,-6 10,438-445,-453 460,2-3,-1 1,0 0,1 0,-1 0,1 1,0-1,0 0,-1 0,1 1,0 0,0-1,1 1,-1 0,0 0,0 0,1 0,-1 0,0 0,1 1,-1-1,1 1,-1 0,0 0,1 0,-1 0,1 0,-1 0,1 1,-1-1,1 1,-1-1,0 1,0 0,1 0,-1 0,0 0,1 1,2 7,-1 0,0 1,0-1,-1 1,0 0,0-1,-1 1,-1 1,0-1,0 0,-1 0,0 0,-2 10,2 1,1 27,2 0,-2 0,-2 0,-2 0,-2 0,-2 0,-2-1,-3-1,-1 1,-5 4,9-28,-2 0,-1 0,0-1,-2-1,0 0,-2-1,0 0,-1-2,-1 0,0-1,-2 0,0-2,-1 0,0-1,-12 4,6-5,-1-1,0-2,-1-1,0-1,0-1,-1-2,1 0,-1-3,0 0,-1-2,1-1,-20-4,44 5,1-1,-1 0,1 0,0 0,-1-1,1 0,0 0,0 0,0 0,0-1,0 0,0 0,1 0,0-1,-1 1,1-1,0 0,1 0,-1-1,1 1,0-1,0 1,0-1,1 0,0 0,-1-2,-1-13</inkml:trace>
  <inkml:trace contextRef="#ctx0" brushRef="#br0" timeOffset="315.177">1835 458,'-3'4,"-40"35,2 3,2 1,2 1,2 3,2 1,2 1,-1 6,29-49,-1-1,1 1,0-1,1 1,0 0,0 0,0 0,0 0,1 1,0-1,0 0,1 1,0-1,0 0,0 1,1-1,0 0,0 0,1 1,0-1,0 0,0 0,1-1,-1 1,1 0,1-1,-1 0,1 1,0-1,0-1,1 1,-1-1,1 0,0 0,3 2,0-2,0-1,0-1,1 1,-1-1,1-1,-1 0,1 0,0 0,-1-1,1 0,0-1,-1 0,1-1,-1 1,1-2,-1 1,0-1,6-3,6-3,0-1,0 0,-1-2,-1 0,0-1,12-12,-19 15,-1-1,-1 0,1 0,-2-1,0 0,0 0,-1-1,-1 0,0-1,0 1,-2-1,0 0,1-7,-3 14,-1 1,0 0,0-1,-1 1,1-1,-2 1,1-1,-1 1,0-1,0 1,-1 0,1 0,-1-1,-1 1,1 0,-1 1,0-1,-1 0,1 1,-1 0,0 0,-1 0,1 0,-1 1,0-1,0 1,0 1,0-1,-1 1,-4-3,-58-9,39 18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0,'56'17,"-11"-10,-1-2,2-2,-1-2,31-4,6 1,62 2,-120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1,'39'14,"26"5,13-5,-3-6,-5-3,-8-4,-11-6,-14-2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86,'-15'43,"-14"34,-7 13,-2-4,1-12,6-9,4-10,1-11,6-6,1-7,-1-2,-2-3,3 0,0-4,3-2,-1-4,-1 0,1-2</inkml:trace>
  <inkml:trace contextRef="#ctx0" brushRef="#br0" timeOffset="355.584">1 1,'73'68,"-2"2,-3 4,29 45,-62-71,-3 2,-1 2,-3 1,-2 1,-3 1,2 10,26 52,-40-104</inkml:trace>
  <inkml:trace contextRef="#ctx0" brushRef="#br0" timeOffset="602.924">904 453,'0'43,"0"39,0 9,0-5,0-13,0-14,0-12,-5-10,-1-10</inkml:trace>
  <inkml:trace contextRef="#ctx0" brushRef="#br0" timeOffset="1035.262">762 397,'88'-1,"1"3,-1 5,71 15,-157-23,1 1,0 0,0 0,0 0,0 0,0 0,0 1,-1-1,1 1,0 0,0-1,-1 1,1 1,0-1,-1 0,1 1,-1-1,0 1,1 0,-1 0,0 0,0 0,0 0,0 0,-1 0,1 1,-1-1,1 1,-1-1,0 1,0 0,0-1,0 1,0 0,-1 0,1 0,-1-1,0 1,1 0,-2 0,1 0,0 0,0 0,-2 2,-4 6,-2-1,1 0,-2-1,1 0,-1 0,0 0,-1-1,0-1,-1 1,-73 76,82-81,1 0,-1 1,1 0,0-1,0 1,1 0,-1 0,1-1,-1 1,1 0,0 0,1 0,-1-1,1 1,-1 0,1 0,0-1,1 1,-1-1,0 1,1-1,0 1,0-1,0 0,0 0,1 0,-1 0,1 0,0-1,0 1,0-1,0 0,0 1,0-2,0 1,1 0,-1 0,4 0,-1 1,-1 1,1-1,-1 1,0 1,0-1,-1 1,1-1,-1 1,0 1,0-1,-1 0,0 1,1 0,-2 0,1 1,-3 0,-1-1,0 1,-1 0,1-1,-1 1,0-1,-1 0,0 0,0 0,0 0,-1 0,1-1,-2 0,1 1,0-1,-1-1,0 1,0-1,0 0,-1 0,1 0,-1-1,0 0,0 0,0 0,-1-1,-3 2,-15 6,0-1,0 0,-1-2,0-1,0-1,0-2,-18 1,20-4</inkml:trace>
  <inkml:trace contextRef="#ctx0" brushRef="#br0" timeOffset="1454.611">1835 481,'-19'38,"-16"23,-7 5,-1 2,2-7,3-9,3-7,3-8,2 0,2-2,0-6,5-4,2-1,-1 0,-1 1,3-4</inkml:trace>
  <inkml:trace contextRef="#ctx0" brushRef="#br0" timeOffset="2119.587">2004 735,'-472'450,"452"-425,33-26,47-44,-3-2,-2-3,-2-2,24-33,91-89,-121 126,-39 38,0 0,0 1,1-1,1 2,-1-1,1 1,1 1,-1 0,1 0,1 1,-1 1,1 0,0 0,8-1,-18 6,0 0,1-1,-1 2,0-1,0 0,0 0,1 1,-1-1,0 1,0 0,0-1,0 1,0 0,0 0,0 0,0 1,-1-1,1 0,0 1,-1-1,1 1,-1 0,1-1,-1 1,0 0,1 0,-1 0,0 0,-1 0,1 0,0 0,0 0,-1 0,1 0,-1 1,0 1,-2 83,-28 145,26-97,3-133,0 1,-1-1,1 0,-1 0,1 0,-1 0,0 0,1 0,-1 0,0 0,0-1,-1 1,1-1,0 0,0 1,-1-1,1 0,-1 0,1-1,-1 1,1 0,-1-1,1 1,-1-1,0 0,1 0,-1 0,1 0,-1-1,0 1,1-1,-1 1,0-1,-83-30,52 14,2-1,0-2,1-1,1-1,1-2,-7-9,18 15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956 30,'-29'11,"1"1,0 2,1 1,1 1,0 1,2 1,-8 8,25-21,-28 23,1 2,1 2,2 1,1 1,2 2,-14 23,-149 219,171-250,-1-1,-1-1,-1-1,-1-1,-1-1,-9 5,31-25,-1 0,0 0,0 0,0-1,-1 1,1-1,0 0,-1 0,1-1,-1 1,0-1,0 0,1-1,-1 1,0-1,0 0,0 0,0 0,0 0,1-1,-1 0,0 0,0 0,1-1,-1 0,-1 0,-6-11</inkml:trace>
  <inkml:trace contextRef="#ctx0" brushRef="#br0" timeOffset="576.112">223 1,'38'82,"211"346,-94-145,-118-180,-35-99,-2-5</inkml:trace>
  <inkml:trace contextRef="#ctx0" brushRef="#br0" timeOffset="1368.704">1069 820,'0'34,"0"29,0 10,0-3,0-9,0-9,0-10,0-6,-5-6,-1-2,0-6</inkml:trace>
  <inkml:trace contextRef="#ctx0" brushRef="#br0" timeOffset="1669.41">1013 707,'44'-21,"2"3,0 1,1 3,0 1,48-5,-90 16,0 0,0 1,0-1,0 1,0 1,0-1,0 1,0-1,0 1,1 1,-1-1,0 1,0 0,0 0,0 1,0-1,0 1,-1 0,1 0,-1 1,1-1,-1 1,0 0,0 0,0 1,0-1,0 1,-1 0,0 0,1 0,-2 0,1 1,0-1,-1 1,0-1,0 1,0 0,-1 0,0 0,0 0,1 2,-5 5,0-1,0 1,-1-1,-1 0,1 0,-2 0,0 0,0-1,-1 0,0 0,0-1,-1 0,-1 0,0-1,0 0,0 0,-1-1,0-1,-7 4,-10 6,0-2,0 0,-2-2,1-2,-2 0,-9 1,15-6</inkml:trace>
  <inkml:trace contextRef="#ctx0" brushRef="#br0" timeOffset="2238.379">1859 622,'-19'24,"-21"27,-8 15,-1 0,8-6,6-3,4-7,3-7,1-1,1-3,-1-4,0-2,0-2,4-3,1-4,5-3,0-4,3-6</inkml:trace>
  <inkml:trace contextRef="#ctx0" brushRef="#br0" timeOffset="2920.136">1690 1158,'-164'132,"147"-124,19-15,24-18,337-283,-322 275,-19 14,0 1,1 1,1 2,0 0,2 1,8-2,-32 15,0 0,-1 1,1-1,0 1,0-1,0 1,0 0,0 0,-1 0,1 0,0 0,0 0,0 0,0 1,0-1,-1 1,1-1,0 1,0 0,-1 0,1 0,0 0,-1 0,1 0,-1 0,0 0,1 1,-1-1,0 0,1 1,-1-1,0 1,0-1,0 1,-1 0,1 0,0-1,19 76,-17-62,25 132,-20-119,-6-26,-1 1,1 0,-1 0,0 0,0 0,0 0,0 0,-1 0,1 0,-1 1,0-1,0 0,0 0,0 0,-1 1,1-1,-1 0,0 0,0 0,0 0,0 0,-1 2,-59-9,54 2,-52-17,1-3,1-2,1-2,-14-12,-25-3,72 35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54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579 57,'-10'29,"-22"38,-10 17,-3 0,1-6,3-10,0-8,1-9,3-9,3-6,3-5,1-2,1-2,1-1,0-4,1-2,4-8,7-7</inkml:trace>
  <inkml:trace contextRef="#ctx0" brushRef="#br0" timeOffset="377.275">43 0,'58'95,"91"170,-54-12,-34-46,-51-178,-3-23</inkml:trace>
  <inkml:trace contextRef="#ctx0" brushRef="#br0" timeOffset="666.874">861 480,'-4'44,"-8"32,0 9,1-5,2-12,4-12,1-11,3-9,-4-10,-2-9</inkml:trace>
  <inkml:trace contextRef="#ctx0" brushRef="#br0" timeOffset="930.811">748 480,'12'-27,"0"1,1 0,2 1,1 0,0 1,2 1,17-18,-32 39,-1-1,1 0,0 1,0-1,0 1,0 0,0 0,1 0,-1 1,0-1,1 1,0 0,-1 0,1 0,0 0,-1 0,1 1,0 0,-1 0,1 0,0 0,0 0,-1 1,1 0,0 0,-1 0,1 0,-1 0,1 1,-1-1,1 1,-1 0,3 2,0 1,1-1,-1 1,0 1,0-1,-1 1,1 0,-1 0,-1 1,1-1,-1 1,0 0,-1 0,1 1,-2-1,1 1,-1-1,0 1,0 0,-1 0,0 0,-1 0,1 0,-2 0,1 0,-1 0,0 0,-1 0,0-1,0 1,-1 0,1-1,-2 0,1 1,-1-1,-4 5,-2 1,-1-1,-1 0,1-1,-2 0,1-1,-2-1,1 0,-1 0,-1-2,1 0,-1 0,0-1,-1-1,1-1,-1 0,0-1,0-1,-16 1,7-3</inkml:trace>
  <inkml:trace contextRef="#ctx0" brushRef="#br0" timeOffset="1316.566">1623 311,'-371'480,"340"-444,-2-1,-1-1,-1-2,-2-2,-15 8,29-21,5-3</inkml:trace>
  <inkml:trace contextRef="#ctx0" brushRef="#br0" timeOffset="1663.776">1765 452,'-5'38,"-6"27,-2 8,-3-4,2-9,2-10,-1-9,1-6,4-4,-3-3,1-2,2-4</inkml:trace>
  <inkml:trace contextRef="#ctx0" brushRef="#br0" timeOffset="2179.659">1652 396,'330'30,"-258"-8,-70-22,-1 1,1 0,-1 0,1 0,-1 0,0 0,1 0,-1 0,0 1,0-1,0 0,0 1,0-1,0 0,0 1,-1 0,1-1,0 1,-1-1,1 1,-1 0,0-1,1 1,-1 0,0-1,0 1,0 0,0-1,-1 1,1 0,0-1,-1 1,1 0,-1-1,1 1,-1-1,0 1,0-1,0 1,-1 1,-85 85,47-55,36-31,1 0,-1 1,0-1,1 1,0 0,0 0,-1 1,2-1,-1 0,0 1,1 0,0 0,0 0,0 0,0 0,0 0,1 0,0 0,0 1,0-1,0 0,1 1,0-1,0 1,0-1,0 1,1-1,-1 0,1 1,0-1,1 0,-1 0,1 0,0 1,0-2,0 1,0 0,1 0,2 3,135 102,-138-106,0 1,-1-1,1 0,-1 0,1 1,-1-1,0 1,0-1,0 1,-1-1,1 1,-1-1,0 1,0 0,0-1,-1 1,1 0,-1-1,0 1,0-1,0 1,0-1,0 0,-1 1,0-1,0 0,0 0,0 0,0 0,0 0,-1-1,-2 3,-97 69,86-66,-2 0,1-1,-1-1,0-1,0-1,0 0,-1-1,0-1,1-1,-1 0,0-2,1 0,-1-1,-13-3,7-2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53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0 282,'39'-5,"31"-1,9 0,-4 1,-10 1,-7 2,-8 1,-8 1,-6 0,-5 0,-2 0,-2-4,0-3,-6 1</inkml:trace>
  <inkml:trace contextRef="#ctx0" brushRef="#br0" timeOffset="353.861">367 0,'0'38,"-5"32,-1 9,-5-4,0-10,1-12,3-9,2-8,3-5,1-3,0-2,2-5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17.3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1468 480,'-33'37,"3"2,1 2,2 0,2 2,-4 10,-30 52,-29 47,67-123,20-29,1 1,0-1,0 0,-1 1,1-1,0 1,0-1,-1 0,1 1,-1-1,1 0,0 1,-1-1,1 0,-1 0,1 1,0-1,-1 0,1 0,-1 0,1 0,-1 0,1 0,-1 1,1-1,-1 0,1 0,-1-1,1 1,-1 0,1 0,-1 0,1 0,-1 0,1 0,-1-1,1 1,0 0,-1 0,1-1,-1 1,1 0,0-1,-1 1,1 0,0-1,-1 1,1 0,0-1,-1 1,1-1,0 1,0-1,0 1,0 0,-1-1,1 1,0-1,0 1,0-1,0 1,0-1,0 1,0-1,0 0,0-9,1-1,0 0,0 1,1 0,1-1,-1 1,2 0,-1 0,1 0,5-7,-7 11,65-135,5 2,6 4,10-2,-68 116,-10 42,-24 141,9-141,1-1,1 0,1 1,1 0,0-1,2 1,1 0,0-1,1 1,2-1,5 19,-8-35,0 0,0-1,0 1,0 0,0-1,1 0,-1 0,1 0,0 0,0 0,0 0,0-1,1 1,-1-1,1 0,0 0,-1 0,1-1,0 1,0-1,0 0,0 0,0 0,0-1,0 1,0-1,0 0,0 0,1-1,-1 1,0-1,0 0,0 0,2-1,4-1,1 0,-1-2,0 1,-1-1,1 0,-1-1,0 0,0-1,-1 0,0 0,0 0,6-10,4-7,-2-2,-2 0,0 0,-1-2,-2 1,-1-2,-1 1,0-9,-5 25,-1 0,-1 0,0 0,-1-1,0 1,-1-1,0 1,-1-1,0 1,-3-7,-14 2,6 17</inkml:trace>
  <inkml:trace contextRef="#ctx0" brushRef="#br0" timeOffset="297.654">2258 452,'-17'23,"0"2,2 0,0 0,2 2,1-1,1 2,2-1,0 1,-2 22,11-47,0 0,0 0,1 0,-1 0,1 0,0 0,0 0,0 0,1 0,-1 0,1 0,-1-1,1 1,0-1,0 1,0-1,0 0,0 0,1 0,-1 0,1 0,-1 0,1-1,0 1,0-1,0 0,-1 0,1 0,0 0,0 0,1 0,-1-1,0 0,0 0,0 0,0 0,0 0,0 0,0-1,0 0,0 1,0-1,0 0,0 0,0-1,0 1,0-1,-1 1,1-1,-1 0,1 0,-1 0,1-1,9-4,-1 0,0-1,0 0,0 0,-1-1,0-1,-1 0,0 0,-1-1,0 0,-1 0,5-10,-9 14,0 1,0 0,-1-1,0 0,-1 1,1-1,-1 0,0 0,-1 0,0 0,0 0,0 0,-1 0,0 0,-1 0,1 1,-1-1,0 0,-1 1,0-1,0 1,0 0,-1 0,0 0,-2-2,0 0,-1 1,1 0,-1 0,-1 1,1 0,-1 0,0 1,-1 0,1 0,-1 1,0 0,0 0,-1 1,1 0,-2 1,-14-3</inkml:trace>
  <inkml:trace contextRef="#ctx0" brushRef="#br0" timeOffset="564.383">2851 1,'-9'67,"-4"32,1 3,2-10,8-16,3-16,3-14,5-10,1-6,-1-8</inkml:trace>
  <inkml:trace contextRef="#ctx0" brushRef="#br0" timeOffset="1063.237">2484 255,'508'46,"-333"-34,-59 30,-57-14,-44-25,-1-1,0-1,1 0,-1 0,1-2,-1 1,1-2,-1 0,0-1,0 0,0-1,0-1,-1 0,1-1,-1 0,0-1,-1-1,0 0,9-7,26-40,-46 53,0 1,-1-1,1 0,-1 1,1-1,-1 0,0 1,0-1,0 0,0 1,0-1,0 0,0 0,-1 1,1-1,0 0,-1 1,0-1,1 1,-1-1,0 0,0 1,0 0,0-1,0 1,0-1,0 1,0 0,-1 0,1 0,0 0,-1 0,1 0,-1 0,1 0,-1 1,1-1,-1 0,0 1,-1-1,-8-1,-1 1,1 0,-1 1,0 1,0-1,1 2,-1 0,1 0,0 1,-1 0,1 1,0 0,1 1,-1 0,1 1,0 0,-6 5,2-5,1 1,0 1,0 0,0 1,1 0,0 1,1 0,0 1,1 0,0 1,1 0,0 1,1-1,0 2,1-1,1 1,0 0,1 0,-1 5,6-13,0-1,1 0,0 0,0 0,0 1,0-1,1 0,0-1,0 1,0 0,1 0,-1-1,1 0,0 1,0-1,1 0,-1 0,1-1,0 1,0-1,0 0,1 0,-1 0,2 0,122 51,-117-51,29 7,-1-1,1-2,1-2,-1-2,1-1,28-4,-44 1</inkml:trace>
  <inkml:trace contextRef="#ctx0" brushRef="#br0" timeOffset="1382.967">0 1383,'986'-126,"-731"87,2254-267,-2097 269,-370 35</inkml:trace>
  <inkml:trace contextRef="#ctx0" brushRef="#br0" timeOffset="1761.645">4487 114,'-4'14,"-7"5,-2 4,2-2</inkml:trace>
  <inkml:trace contextRef="#ctx0" brushRef="#br0" timeOffset="2013.484">4657 452,'-19'19,"-2"7,3-2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9:37.7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1945 1806,'0'-3,"0"-1,0 1,-1-1,1 1,-1 0,0-1,0 1,-1 0,1 0,0-1,-1 1,0 0,0 1,0-1,0 0,0 0,-1 1,1 0,-1-1,1 1,-1 0,0 0,0 0,0 1,0-1,0 1,-1-1,1 1,0 0,-1 0,0 1,-108-4,-327 111,437-107,1 0,0-1,0 1,0 0,-1 0,1-1,0 1,0 0,0 0,0 0,0 0,0 0,0 1,0-1,0 0,0 0,-1 1,1-1,0 1,0-1,1 1,-1-1,0 1,0-1,0 1,0 0,0 0,1-1,-1 1,0 0,1 0,-1 0,0 0,1 0,-1 0,1 0,-1 0,1 0,0 0,0 0,-1 0,1 0,0 0,0 0,0 0,0 0,0 1,0-1,0 0,1 0,-1 0,0 0,0 0,1 0,8 4,0-1,0 0,0-1,0 0,1 0,-1-1,1 0,0-1,0 0,5 0,26 3,150 19,-141-8,-49-15,0 1,0-1,-1 1,1-1,0 1,0-1,-1 1,1 0,0-1,-1 1,1 0,0 0,-1-1,1 1,-1 0,0 0,1 0,-1 0,0 0,1 0,-1 0,0 0,0 0,0-1,0 1,0 0,0 0,0 0,0 0,0 0,0 0,-1 0,1 0,0 0,-1 0,1 0,0 0,-1-1,1 1,-1 0,1 0,-1-1,0 1,1 0,-1 0,0-1,0 1,1-1,-1 1,0-1,0 1,-131 84,79-57,22-10,-9 4,1 2,2 1,0 2,-11 11,44-34,0-1,0 1,0 0,0 0,1 0,-1 1,1-1,0 1,1 0,-1 0,1 0,0 0,0 0,0 0,1 1,0-1,0 1,0-1,1 1,0-1,0 1,0-1,1 1,-1-1,1 1,1-1,-1 0,1 0,0 1,0-1,0 0,1 0,0-1,0 1,0-1,0 1,1-1,0 0,0 0,0-1,2 3,17 7,0 0,1-1,1-2,0 0,0-2,0-1,1-1,0-1,1-1,15 0,-16-2,0-1,0-1,0-1,0-1,0-2,0 0,14-6,20-31,-48 23</inkml:trace>
  <inkml:trace contextRef="#ctx0" brushRef="#br0" timeOffset="369.846">1692 1158,'-16'102,"6"1,4 0,5 60,-7 131,3-221,-4 65,-6-1,-5-1,-38 132,31-187,15-50,2 0,1 1,1 0,2 0,1 0,1 18,5 32,-1-58</inkml:trace>
  <inkml:trace contextRef="#ctx0" brushRef="#br0" timeOffset="26810.204">3554 1638,'-43'-30,"27"17,-1 0,0 1,-1 1,0 0,-1 1,0 1,-1 1,0 1,0 1,0 1,-1 0,0 1,-4 1,15 5,-1 0,0 1,1 0,-1 1,1 0,0 1,0 0,1 0,0 1,0 0,0 1,-7 6,-16 10,3-5,1 1,2 2,-1 0,2 2,1 1,-16 21,29-34,1 1,1 0,0 1,0 0,1 0,1 0,0 1,1 1,1-1,0 1,1 0,0 0,1 0,1 0,1 0,0 1,0-1,2 1,0 0,3-11,0 1,0-1,0 0,1-1,0 1,0-1,0 0,0 0,1 0,-1-1,1 0,0 0,0 0,0-1,0 0,1 0,-1 0,1-1,-1 0,1 0,-1-1,1 0,-1 0,1 0,0-1,-1 0,1 0,-1-1,3-1,18 2,128-13,-133 14,-30 11,-32 13,-184 108,206-119,1 0,1 1,0 0,1 1,1 1,0 1,1 0,1 1,1 0,0 1,1 0,1 0,-2 11,8-25,0 0,1 0,0 0,0 1,1-1,0 1,-1-1,2 1,-1-1,1 1,0 0,0-1,0 1,1 0,0-1,0 1,0-1,1 1,0-1,0 0,0 0,1 0,-1 0,1 0,1 0,-1-1,1 1,-1-1,1 0,0 0,1 0,-1-1,1 0,-1 0,1 0,0 0,0 0,4 0,17 3,-1-2,1-1,0-1,0-1,0-1,0-2,21-3,-26 2,0-1,0-1,-1-1,1-1,-2 0,1-2,2-2,90-50,-94 50</inkml:trace>
  <inkml:trace contextRef="#ctx0" brushRef="#br0" timeOffset="27130.354">4231 2117,'-63'49,"1"3,3 2,2 4,3 1,-1 7,-138 234,193-300,0 0,-1 0,1-1,0 1,0 0,-1-1,1 1,0 0,0 0,-1-1,1 1,0 0,-1 0,1 0,0-1,-1 1,1 0,0 0,-1 0,1 0,0 0,-1 0,1 0,0 0,-1 0,1 0,-1 0,1 0,0 0,-1 0,1 0,0 0,-1 0,1 1,0-1,-1 0,1 0,0 0,-1 1,1-1,0 0,0 0,-1 0,1 1,0-1,0 0,-1 1,1-1,0 0,0 1,0-1,0 0,-1 1,1-1,0 0,0 1,0-1,0 0,4-12</inkml:trace>
  <inkml:trace contextRef="#ctx0" brushRef="#br0" timeOffset="27393.884">3695 2202,'15'24,"2"-1,0 0,2-1,0-1,1-1,2-1,9 6,149 105,-128-91,-42-30,-1-1,2 0,0 0,0-1,0-1,0 1,1-2,0 0,1 0,-1-1,13 2,27-4,-28-2</inkml:trace>
  <inkml:trace contextRef="#ctx0" brushRef="#br0" timeOffset="27931.432">4852 2315,'-14'-4,"0"1,0 0,0 1,-1 1,1 0,0 1,-1 1,1 0,-1 1,1 0,0 1,0 1,0 0,1 1,-1 0,1 1,0 1,1 0,0 0,0 2,0-1,1 1,1 1,-1 0,1 1,1 0,0 0,1 1,-2 3,7-10,-1 1,1-1,0 1,1 0,0 0,-1 0,2 0,-1 0,1 0,0 0,0 1,1-1,-1 1,2-1,-1 0,1 1,0-1,0 0,0 0,1 0,0 1,0-2,1 1,0 0,0 0,0-1,1 0,-1 1,1-1,0-1,1 1,-1-1,1 1,0-1,0 0,1-1,-1 0,1 1,-1-2,2 1,6-3,1-1,-1-1,0 0,0-1,0 0,0-1,-1 0,1-1,-1-1,0 0,-1 0,1-1,-1-1,-1 0,1 0,-1-1,-1-1,0 1,0-1,-1-1,5-8,124-160,-136 178,0 0,0 0,0 0,0 0,0 0,0 0,1 0,-1 0,0 0,1 0,-1 1,1-1,-1 1,1-1,-1 1,1-1,-1 1,1 0,-1 0,1 0,-1 0,1 0,-1 0,1 0,-1 0,1 1,-1-1,1 1,-1-1,1 1,-1-1,1 1,-1 0,0 0,0 0,1 0,-1 0,0 0,0 0,0 0,1 1,36 63,-27-41,-4-12,0 1,1-1,1 0,0-1,0 0,1 0,0-1,1-1,0 1,1-2,0 0,0 0,1-1,1 1,11 3</inkml:trace>
  <inkml:trace contextRef="#ctx0" brushRef="#br0" timeOffset="28511.934">5303 2625,'72'-104,"77"-81,-148 183,0 1,0-1,0 0,0 1,0-1,1 0,-1 1,1 0,-1-1,1 1,-1 0,1 0,-1 0,1 0,0 0,0 0,0 0,-1 0,1 1,0-1,0 1,0 0,0-1,0 1,0 0,0 0,0 0,0 0,0 1,0-1,0 0,0 1,0-1,0 1,0 0,-1 0,1 0,0 0,0 0,-1 0,1 0,-1 0,1 1,-1-1,1 1,-1-1,0 1,0-1,0 1,0 0,0 0,0-1,0 1,-1 0,1 1,7 36,-9-35,1 0,0 0,0 0,0 0,0 0,1 0,0 0,0 0,0-1,0 1,0 0,1 0,0-1,-1 1,1-1,1 0,-1 0,0 1,1-1,0-1,-1 1,1 0,0-1,1 1,-1-1,0 0,1 0,-1 0,1-1,-1 1,1-1,0 0,0 0,0 0,2 0,4-3,0 0,0 0,-1-1,0 0,1-1,-1 0,0 0,-1-1,1 0,-1-1,0 0,-1 0,1-1,-1 0,0 0,1-3,17-13,16-16,61-43,-100 81,0-1,0 1,0 1,0-1,1 0,-1 0,0 1,0-1,1 1,-1 0,0 0,1 0,-1 0,0 0,0 0,1 0,-1 1,0-1,0 1,1 0,-1 0,0 0,0 0,0 0,0 0,0 0,0 1,-1-1,1 1,0-1,-1 1,1 0,-1-1,1 1,-1 0,0 0,0 0,0 0,0 0,0 0,0 1,-1-1,1 0,-1 0,1 1,-1-1,0 0,0 0,0 1,0-1,0 0,-1 1,1-1,-1 0,1 0,-1 0,-1 2,-6 33,2 0,2 1,1-1,2 1,2 20,21 5,-11-50</inkml:trace>
  <inkml:trace contextRef="#ctx0" brushRef="#br0" timeOffset="29046.302">6856 1439,'0'24,"0"23,0 7,0 5,0-3,-5-7,-1-6,0-6,1-4,1-3,-3-7,0-3,0 1,-2 1,-1 2,2-3</inkml:trace>
  <inkml:trace contextRef="#ctx0" brushRef="#br0" timeOffset="29312.975">7054 1327,'-5'39,"3"26,2 7,2-3,4-9,1-10,0-9,-1-6,-2-4,-2-4,-1 0,0-1,-6-4,-1-6</inkml:trace>
  <inkml:trace contextRef="#ctx0" brushRef="#br0" timeOffset="29558.952">6489 1722,'44'-5,"32"-1,14 0,-4-4,-7 0,-12 2,-13 2,-10 2,-9-3,-4 0,-4 0,-6-2,-1-1,-5 3</inkml:trace>
  <inkml:trace contextRef="#ctx0" brushRef="#br0" timeOffset="29715.967">6601 1863,'0'0</inkml:trace>
  <inkml:trace contextRef="#ctx0" brushRef="#br0" timeOffset="30026.608">7590 1327,'-48'149,"6"3,-16 129,28-132,20-88,3 0,3 1,2 0,4 9,-2-48</inkml:trace>
  <inkml:trace contextRef="#ctx0" brushRef="#br0" timeOffset="31825.374">6658 1835,'121'-17,"-88"11,0 2,0 1,0 2,0 2,1 0,99-2,8-25,-118 25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29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0,'38'5,"32"2,9-1,-4-1,-10-2,-12 0,-9-2,-8-6,-5-1,-4 0,-5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1.9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59,'29'-5,"23"-1,9 0,-2 1,-2-3,-5-1,-6 2,-8 1,-4 3,-3 1,-3 1,-1 1,0 0,0 0,-4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2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26,'43'0,"34"0,8 0,-1 0,-9-5,-9-1,-5 0,-9 1,-12 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0.1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536 85,'-51'90,"2"-6,-5-2,-3-3,-7 3,28-35,-140 158,159-188,3-5</inkml:trace>
  <inkml:trace contextRef="#ctx0" brushRef="#br0" timeOffset="302.157">0 1,'28'63,"3"0,2-2,3-1,2-2,3-2,3-2,1-1,31 24,-60-62,-1 0,-1 1,0 1,0 0,-2 1,0 0,-2 1,5 10,13 18,-12-29</inkml:trace>
  <inkml:trace contextRef="#ctx0" brushRef="#br0" timeOffset="1006.108">932 508,'-321'432,"260"-337,78-108,25-35,-2-1,-2-3,15-29,122-161,-78 135,-95 107,0 0,0 0,1 0,-1 0,0 0,0 1,0-1,1 1,-1-1,0 1,0 0,0 0,0 0,0 0,0 0,0 1,-1-1,1 0,0 1,-1-1,1 1,-1 0,1 0,-1-1,0 1,0 0,0 0,0 0,0 0,0 0,0 1,-1-1,1 0,-1 0,1 0,-1 2,5 7,45 85,118 179,-167-275,0 1,0-1,0 1,0 0,0-1,0 1,0 0,0 0,0 0,0 0,-1 0,1 0,0 0,-1 0,1 0,-1 0,1 0,-1 0,1 0,-1 0,0 0,0 1,1-1,-1 0,0 0,0 0,0 1,0-1,-1 0,1 0,0 0,0 0,-1 1,1-1,-1 0,1 0,-1 0,1 0,-1 0,0 0,1 0,-1 0,0 0,0 0,0-1,1 1,-1 0,0 0,0-1,0 1,-1 0,-147-36,116 25,-28-7,2-2,0-3,-27-15,62 22,6 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23.0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622 1,'-37'82,"23"-61,-162 271,-11-33,152-212,15-19,-1-1,-1-1,-2-1,0-1,-3 1,13-15</inkml:trace>
  <inkml:trace contextRef="#ctx0" brushRef="#br0" timeOffset="596.341">1 85,'109'153,"-47"-57,119 156,-141-194,61 109,-83-128,-9-25</inkml:trace>
  <inkml:trace contextRef="#ctx0" brushRef="#br0" timeOffset="5337.116">961 622,'0'453,"-5"-402,-2-33</inkml:trace>
  <inkml:trace contextRef="#ctx0" brushRef="#br0" timeOffset="6231.432">848 678,'9'-12,"1"0,0 1,1 0,0 1,0 0,1 0,1 2,-1-1,2 1,-1 1,1 1,0 0,0 0,0 2,1 0,0 0,0 1,0 1,0 1,12 0,-21 0,0 1,0 0,-1 1,1-1,0 1,-1 1,1-1,-1 1,1 0,-1 0,1 0,-1 1,0-1,0 1,-1 1,1-1,0 1,-1 0,0 0,0 0,0 0,-1 1,1-1,-1 1,0 0,0 0,-1 0,0 1,0-1,0 1,0-1,-1 1,0-1,0 1,0 0,-1 0,0-1,0 1,-1 0,1 0,-1-1,0 1,-1 0,1-1,-6 10,0-1,-1 0,0-1,-1 0,0 0,-1-1,-1 0,0-1,0 0,-1 0,0-1,-1-1,0 0,-1-1,0-1,0 0,-1 0,1-2,-1 0,-1 0,1-2,-9 2,15-3,-1 1,1-1,-1 0,1-1,-1 0,0-1,0 0,1 0,-1-1,0-1,1 1,-1-2,1 1,0-1,-5-2,-4-8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3.2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741 198,'-117'160,"-76"105,27-79,128-152,25-19</inkml:trace>
  <inkml:trace contextRef="#ctx0" brushRef="#br0" timeOffset="430.504">176 254,'45'46,"-3"1,-2 2,-1 2,-4 2,-1 1,4 14,25 38,4-3,18 15,-68-105,-13-18</inkml:trace>
  <inkml:trace contextRef="#ctx0" brushRef="#br0" timeOffset="1282.76">1051 678,'0'19,"5"26,1 9,1 1,-2-4,-2-6,-1-6,0-5,-2-3,0-2,0-2,-5 1,-7-6,-1-1,2-5</inkml:trace>
  <inkml:trace contextRef="#ctx0" brushRef="#br0" timeOffset="1794.016">996 706,'94'-23,"92"-10,-183 32,0 1,0 0,0 0,0 0,0 0,0 0,0 1,0-1,0 1,0 0,-1 0,1 0,0 0,0 1,-1-1,1 1,-1-1,1 1,-1 0,0 0,0 0,0 0,0 0,0 1,0-1,0 1,-1-1,1 1,-1-1,0 1,0 0,0 0,0 0,0 0,-1-1,1 1,-1 0,0 0,0 0,0 0,0 0,0 0,-1 0,1 0,-1 0,0 0,0 0,0-1,0 1,0 0,-2 1,-80 130,82-130,1 0,1 0,-1 0,0 0,1 0,0 0,0 0,0 0,0 0,1 0,0 0,-1 0,2-1,-1 1,0-1,0 0,1 1,0-1,0 0,0 0,0-1,0 1,1-1,-1 1,1-1,-1 0,1-1,0 1,0 0,0-1,0 0,0 0,2 0,35 22,-37-21,-1 0,0 0,0 0,0 0,0 1,0-1,0 1,0 0,-1-1,1 1,-1 1,0-1,0 0,0 0,0 1,-1-1,0 1,1-1,-1 1,0 0,-1 0,1-1,-1 1,1 0,-1 0,0 0,-1-1,1 1,-1 0,1 0,-1 0,0-1,-1 1,1-1,0 1,-1-1,0 1,0-1,0 0,0 0,-1 0,0 1,-8 4,0 0,-1-1,1 0,-1-1,-1-1,1 0,-1 0,0-1,0-1,0 0,0-1,0-1,-1 0,-2 0,-10-1</inkml:trace>
  <inkml:trace contextRef="#ctx0" brushRef="#br0" timeOffset="2083.111">1728 903,'34'0,"21"-5,5-1,-2 0,-7 1,-7 2,-6 1,-9 0</inkml:trace>
  <inkml:trace contextRef="#ctx0" brushRef="#br0" timeOffset="8232.701">233 1,'-17'13,"0"1,1 1,1 1,1 0,0 1,1 1,1 0,0 0,2 2,0-1,1 1,1 0,1 1,1 0,1 0,0 0,2 1,-1 15,-14 129,8 0,8 69,2-197,-3-23,2 0,0 1,1-1,0 0,1 1,1-1,0 0,1 0,1 0,1 0,0-1,0 1,2-1,-1-1,2 1,0-1,0 0,2-1,-1 0,3 0,6 2,1-1,0-1,1 0,0-2,1 0,1-2,-1 0,1-1,0-2,1 0,-1-1,1-1,9-1,-5-1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4.3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99 141,'-14'38,"-6"28,2 7,3-4,5-10,3-9,4-8,1-7,2-5,1-7</inkml:trace>
  <inkml:trace contextRef="#ctx0" brushRef="#br0" timeOffset="338.888">43 0,'34'1,"-1"2,1 1,-1 2,1 1,-2 1,1 2,5 4,-35-14,0 1,0-1,0 1,1 0,-1 0,0 0,0 1,0-1,-1 1,1 0,0-1,-1 1,1 0,-1 1,1-1,-1 0,0 1,0-1,0 1,0 0,-1-1,1 1,-1 0,1 0,-1 0,0 0,0 1,-1-1,1 0,-1 0,1 0,-1 1,0-1,0 0,0 0,-1 1,1-1,-1 0,0 0,0 0,0 0,0 0,0 0,-1 0,1 0,-1 0,0-1,-1 2,-16 13,0 0,-2-2,0 0,0-2,-1 0,-1-2,0 0,-1-1,0-2,0 0,-1-2,-4 0,-22 1,33-10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3.7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452 30,'-77'221,"-50"88,116-285,-1 0,-1 0,-1-1,-1-1,-1 0,-1-1,-1-1,-1-1,0 0,-6 2,7-8</inkml:trace>
  <inkml:trace contextRef="#ctx0" brushRef="#br0" timeOffset="365.68">1 1,'106'273,"39"-5,-79-157,-54-90,55 128,-39-67,-19-68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6.6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 57,'-34'34,"-15"34,-5 12,7-5,7-8,5-13,9-4,4-7,0-6,5-4,0-8,3-3,-1-1,-2 2,-4-4,2-1,-1-2,4-5</inkml:trace>
  <inkml:trace contextRef="#ctx0" brushRef="#br0" timeOffset="296.94">0 1,'24'43,"18"29,6 6,0-4,-4-11,-4-11,-4-9,-3-13,-3-6,-7-2,-1-1,-1 2,1 1,-2 1,-6 2,0-4,-2-1,-3-5</inkml:trace>
  <inkml:trace contextRef="#ctx0" brushRef="#br0" timeOffset="1028.39">876 565,'-198'419,"305"-646,62-48,-168 272,0 1,0-1,1 0,-1 1,1-1,-1 1,1-1,0 1,-1 0,1 0,1-1,-1 1,0 1,0-1,1 0,-1 1,1-1,-1 1,1-1,0 1,-1 0,1 0,0 1,0-1,0 1,0-1,0 1,0 0,0 0,0 0,-1 0,1 1,0-1,0 1,0-1,0 1,0 0,-1 0,3 2,6 7,-1 1,0 1,0 0,-1 0,-1 1,0 0,-1 0,0 1,-1 0,0 0,-1 1,-1-1,-1 1,1 6,6 12,73 210,-82-242,-1-1,0 1,1-1,-1 1,1-1,-1 1,0-1,1 1,-1-1,0 1,0 0,1-1,-1 1,0-1,0 1,0 0,0-1,0 1,0 0,0-1,0 1,0 0,0-1,0 1,0-1,0 1,-1 0,1-1,0 1,0-1,-1 1,1 0,0-1,-1 1,1-1,-1 1,1-1,-1 0,1 1,-1-1,1 1,-1-1,1 0,-1 1,1-1,-1 0,1 0,-1 1,0-1,1 0,-1 0,0 0,1 0,-1 0,0 0,1 0,-1 0,1 0,-1 0,0 0,-41-16,34 12,-14-6,0-1,1-1,1-1,0-1,0 0,2-2,0 0,-1-2,-22-36,34 37</inkml:trace>
  <inkml:trace contextRef="#ctx0" brushRef="#br0" timeOffset="4128.493">1411 1,'24'9,"0"2,-1 1,-1 1,0 1,0 1,-2 1,0 0,-1 2,0 0,-2 1,0 1,-1 0,-1 1,-1 1,-1 1,6 14,-8-14,-1 0,-1 1,0 0,-2 0,-1 0,-1 1,-2 0,0 0,-1 0,-2 0,0 1,-2-1,0 0,-2 0,-1-1,-1 1,-1-1,-1 0,-1 0,-2-1,0-1,-1 0,-1 0,-1-1,-1-1,-1 0,0-1,-7 5,-16 11,-1-1,-2-2,-1-2,-1-2,-2-2,0-2,-14 3,32-16,3-5</inkml:trace>
  <inkml:trace contextRef="#ctx0" brushRef="#br0" timeOffset="6235.655">2089 678,'5'0,"11"0,7 0,6 0,1 0,2 0,-1 0,-1-5,0-1,4-1,1 2,0 2,-2 1,-1 0,-2 2,-5-5,-8-1</inkml:trace>
  <inkml:trace contextRef="#ctx0" brushRef="#br0" timeOffset="6548.406">2315 368,'-5'33,"-2"16,1 10,1-1,2-6,0-6,2-6,1-6,0-3,0-3,0-1,1 0,-1 0,0-4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5.8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18,'-5'0,"3"0,8 0,6 0,7 0,9 0,5 0,2 0,-1 0,4 0,0 0,-1 0,-3 0,-2 0,-6-5,-4-1,-4-1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0:49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290 840,'-25'15,"0"1,1 1,1 0,0 2,2 1,0 1,1 0,1 2,1 0,2 1,-14 25,27-45,0 1,0-1,1 1,-1-1,1 1,0 0,1 0,-1 0,1 0,0 0,1 0,-1 0,1 0,0 0,0 1,0-1,1 0,0 0,0 0,0 0,0 0,1 0,0 0,0 0,1-1,-1 1,1-1,0 0,0 1,0-1,1-1,-1 1,1 0,0-1,0 0,1 1,2-3,0-1,0 0,0 0,0 0,0-1,0 0,-1 0,1-1,0 0,0 0,-1 0,1-1,-1 0,0 0,0-1,0 0,0 0,-1 0,0-1,0 0,0 0,0 0,3-5,8-6,-2-1,0 0,-1-1,0 0,-2-1,0-1,-1 1,-1-2,-1 1,-1-1,-1 0,2-12,-6 20,1-1,-2 0,0 0,0 0,-2 0,0 0,0 1,-1-1,-1 0,0 1,-1-1,0 1,-1 0,-1 0,0 1,-1-1,0 2,0-1,-2 1,-3-5,10 13,-1-1,1 1,-1 0,0 0,0 0,0 0,0 0,0 0,-1 1,1 0,-1 0,0 0,0 0,0 0,0 1,0-1,0 1,0 0,0 1,0-1,0 1,-1 0,1 0,0 0,0 0,0 1,-1-1,0 2,4 0,0 0,1 0,-1 0,1 0,-1 0,1 0,0 0,0 0,0 0,0 1,0-1,0 0,1 0,-1 0,1 0,-1 0,1 0,0 0,0 0,0 0,0 0,0 0,0-1,0 1,1 0,-1-1,1 1,-1-1,1 1,0-1,-1 0,1 0,0 0,0 0,0 0,0 0,0 0,0 0,0-1,0 1,0-1,13 4,-1-1,1-1,0 0,0-1,0 0,0-1,0-1,-1-1,1 0,0 0,-1-2,1 0,-1 0,0-2,0 0,-1 0,0-1,0-1,0 0,-1 0,2-4,32-20,-2-2,-1-2,-2-2,-2-1,-1-3,-2 0,-2-3,-2-1,-2-1,-2-1,4-16,24-51,-46 128,-11 289,-55 551,30-553,-13-1,-44 150,77-419,-2 0,-1 0,-2-1,-1 0,-1-1,-13 21,25-47,1-1,0 0,-1 0,1 1,-1-1,0 0,1 0,-1 0,0 0,0 0,1 0,-1 0,0 0,0 0,0 0,0 0,0 0,-1-1,1 1,0 0,0-1,0 1,-1-1,1 0,0 1,-1-1,1 0,0 0,0 0,-1 1,1-1,0-1,-1 1,1 0,0 0,-1 0,1-1,0 1,0-1,-1 1,1-1,0 1,0-1,0 0,0 0,0 1,0-1,0 0,0 0,0 0,0 0,0 0,0 0,1 0,-1-1,0 1,-5-16,1 0,1-1,0 1,1-1,1 0,1 0,0 0,1 1,1-1,1-3,-2 20,8-82,3 0,4 1,4 1,24-64,-25 90,3 0,2 2,2 1,19-26,-19 38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6.2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488 1,'-17'39,"-31"66,-4-2,-4-2,-23 24,-123 168,184-270,2-5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6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1,'16'40,"2"-1,2-1,1-1,2 0,1-2,16 17,82 128,25 98,-103-194,-32-77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7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1,'0'4,"0"17,0 9,0 5,0 0,0 0,0-2,0-1,0-1,0-2,0-1,0 0,0-5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8.0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31,'94'-15,"-85"12,0 0,1 0,-1 1,1 0,-1 1,1 0,0 1,-1 0,1 0,0 1,-1 0,1 1,-1 0,1 0,-1 1,0 0,0 1,0 0,2 2,-8-3,-1 1,1-1,-1 1,0 0,-1 0,1 0,-1 0,0 0,0 0,0 0,0 1,-1-1,1 0,-1 0,0 1,0-1,-1 0,0 1,1-1,-1 0,-1 0,1 0,0 0,-1 0,0 0,0 0,0-1,-1 1,1-1,-1 1,0-1,0 0,0 0,0 0,-2 1,-21 38,25-37,0 1,0-1,0 0,1 1,0-1,0 0,0 1,0-1,1 0,0 1,0-1,1 0,-1 0,1 0,0 0,0 0,1 0,0-1,-1 1,2-1,-1 0,0 0,1 0,0 0,0 0,0-1,0 0,0 0,1 0,3 2,34 35,-41-38,1-1,-1 1,0-1,0 1,0 0,0 0,0 0,0-1,0 1,0 0,-1 0,1 0,-1 0,1 0,-1 0,0 1,0-1,0 0,0 0,0 0,0 0,-1 0,1 0,-1 0,1 0,-1 0,0 0,0 0,0 0,0-1,0 1,0 0,0-1,-1 1,1 0,-1-1,1 0,-1 1,1-1,-1 0,0 0,0 0,1 0,-1 0,-2 1,-93 31,9-33,63-6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8.4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0,'44'52,"-3"2,-2 2,-3 1,-2 2,-3 1,-2 1,-3 4,-16-35,-2 1,-1 0,-2 0,-1 0,-1 0,-2 1,-1-1,-1 1,-2-1,-1 1,-6 16,3-23,-1-2,-2 1,0-1,-2-1,0 0,-2 0,0-2,-1 0,-1 0,-1-1,-1-1,0-1,-1-1,-1 0,-10 4,4-2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8.9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186 1,'-30'53,"3"3,1 0,4 1,2 1,2 1,3 1,2 0,0 29,12-64,0 0,2 1,0-1,2 0,1 0,1 0,1-1,1 0,1 0,2 0,0-1,1 0,1-1,1-1,2 0,0 0,1-1,10 15,3-2,1 0,1-2,2-1,1-2,1-1,1-2,1-1,27 11,56 14,-93-42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0:43.1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988 847,'-1'-1,"1"0,0 0,0 0,-1 0,1 0,-1 0,1 0,-1 0,1 0,-1 0,1 0,-1 1,0-1,0 0,1 0,-1 1,0-1,0 0,0 1,0-1,0 1,0-1,0 1,0-1,0 1,0 0,0 0,0-1,0 1,0 0,0 0,0 0,0 0,0 0,0 0,-1 0,1 1,0-1,0 0,0 1,0-1,0 0,0 1,0-1,0 1,1 0,-1-1,0 1,0 0,0-1,1 1,-1 0,0 0,1 0,-1 0,0 0,1 0,-1 0,1 0,-32 61,32-62,-299 802,157-481,-131 209,86-250,187-280,0 0,-1 0,1 0,0 0,-1 1,1-1,0 0,-1 0,1 1,0-1,-1 0,1 1,0-1,0 0,-1 1,1-1,0 1,0-1,0 0,-1 1,1-1,0 1,0-1,0 0,0 1,0-1,0 1,0-1,0 1,0-1,0 0,0 1,0-1,0 1,1-1,-1 0,0 1,0-1,0 1,1-1,-1 0,0 1,0-1,1 0,-1 1,0-1,0 0,1 0,-1 1,0-1,1 0,-1 0,1 1,-1-1,0 0,1 0,-1 0,1 0,-1 0,0 0,1 0,-1 0,1 0,-1 0,1 0,-1 0,1 0,32-13,-22 7,57-17,1 2,0 4,1 3,47-3,-53 7,270-32,-157 31,137 10,-134 3,98-19,-191 9,0 4,63 6,91-4,8-26,19 29,-126 27,177-17,-51 8,2 7,199 3,-89-1,-18 1,618-30,-782 29,347-27,-533-1,57 0,1-2,-1-3,12-6,-36 4,0 3,0 1,1 2,-1 2,10 3,-48-4,-5 1,0 0,0-1,0 1,0-1,0 1,0-1,0 0,0 0,0 0,0 0,0 0,0 0,0-1,0 1,0-1,0 1,0-1,0 0,0 0,0 0,0 0,-1 0,1 0,0 0,-1-1,1 1,-1-1,1 1,-1-1,0 1,0-1,0 0,0 0,0 1,0-1,0 0,0 0,0-1,24-193,14 36,32-105,4-29,-34 134,41-119,9 110,1-84,-48 121,-44 132,0-1,0 0,1 1,-1-1,0 0,0 0,0 1,0-1,0 0,0 0,0 1,0-1,0 0,0 0,0 1,0-1,0 0,-1 0,1 1,0-1,-1 0,1 1,0-1,-1 0,1 1,-1-1,1 1,-1-1,1 0,-1 1,0 0,1-1,-1 1,1-1,-1 1,0 0,1-1,-1 1,0 0,0 0,1-1,-1 1,0 0,0 0,1 0,-1 0,0 0,0 0,1 0,-1 0,0 0,0 1,1-1,-1 0,0 1,-56 14,40-9,12-5,-136 36,-129 52,245-80,20-9,0 1,0 0,1 1,-1-1,0 1,1 0,-1 0,1 0,-1 0,1 1,0 0,0 0,0 0,1 0,-1 1,1-1,0 1,0 0,0 0,-2 4,5-4,1-1,0 0,0 1,0-1,1 0,-1 0,1 1,0-1,0 0,0-1,0 1,0 0,1-1,-1 1,1-1,0 0,-1 1,1-1,0-1,0 1,0 0,1-1,-1 0,3 1,-4-1,44 19,0-2,2-2,0-2,1-2,0-2,0-3,36 1,-6 1,236 8,-245-8,-70-9,-1 0,1 0,0-1,0 1,0 0,-1 0,1-1,0 1,0 0,0-1,0 1,0 0,0-1,0 1,0 0,0-1,0 1,0 0,0-1,0 1,0 0,0 0,0-1,0 1,0 0,0-1,1 1,-1 0,0 0,0-1,0 1,0 0,1 0,-1-1,0 1,0 0,1 0,-1-1,0 1,0 0,1 0,-1 0,0 0,0 0,1-1,-1 1,0 0,1 0,-1 0,0 0,1 0,-1 0,0 0,1 0,-1 0,0 0,1 0,-1 0,0 0,0 0,1 1,-1-1,-22-25,20 22,-25-20,0 1,-1 1,-1 2,-1 1,-1 1,-2 1,-9-7,-48-21,-82-54,154 83</inkml:trace>
  <inkml:trace contextRef="#ctx0" brushRef="#br0" timeOffset="1250.325">959 735,'-23'19,"0"-1,-1-1,-1-1,-1-2,0 0,-15 4,3 0,-216 96,253-114,-1 0,1 1,0-1,0 1,0 0,0-1,0 1,0 0,0-1,0 1,0 0,0 0,0 0,0 0,0 0,1 0,-1 0,0 0,1 0,-1 1,1-1,-1 0,1 0,0 0,-1 1,1-1,0 0,0 1,0-1,0 0,0 0,0 1,0-1,0 0,1 0,-1 1,1-1,-1 0,0 0,1 0,0 1,-1-1,1 0,0 0,0 0,-1 0,1 0,0 0,0-1,0 1,0 0,0 0,0-1,0 1,1 0,-1-1,0 1,11 5,-1 0,1-1,0-1,0 0,1 0,-1-1,1-1,-1 0,1-1,0 0,8-1,28 4,22 5,1-4,0-3,65-7,179-15,-340 15,0-1,0-2,0-1,1 0,1-2,0 0,-7-6,-194-125,143 77,73 61</inkml:trace>
  <inkml:trace contextRef="#ctx0" brushRef="#br0" timeOffset="2330.478">8889 255,'-44'-23,"-2"2,0 2,-1 1,-1 3,-1 2,0 2,-1 3,0 1,-20 2,17 2,-1 2,0 3,0 2,1 2,0 3,0 2,1 3,0 1,1 3,-42 22,83-36,0 0,1 1,-1 1,1-1,0 2,1-1,0 1,0 0,0 1,1 0,0 0,0 0,1 1,0 0,1 1,0-1,1 1,-1 0,2 0,-1 0,2 0,-1 1,1 0,1-1,0 1,1 0,0 6,1-10,0 0,0 0,1-1,0 1,0 0,1-1,0 1,0-1,0 0,1 0,0 0,0-1,0 1,1-1,0 0,0 0,0-1,1 0,-1 1,1-2,0 1,0-1,1 0,-1 0,4 1,15 5,0-1,0-1,1-2,0 0,0-2,8 0,108 2,-1-7,0-5,0-7,123-29,-194 31,0-3,0-4,-2-2,-1-3,0-3,3-6,47-55,-113 84,-1 0,1-1,-1 1,0 0,0-1,-1 0,1 0,-1 1,0-2,-1 1,1 0,-1 0,0 0,0-1,0 1,-1 0,0-1,0 1,0-1,-1 1,0 0,0 0,0-1,0 1,-2-3,-6-5,0-1,-1 1,-1 1,0 0,-1 0,0 1,0 1,-1 0,-1 1,0 0,0 1,0 1,-1 0,0 1,-1 0,1 1,-14-2,-129-28,90 26</inkml:trace>
  <inkml:trace contextRef="#ctx0" brushRef="#br0" timeOffset="2734.957">7027 226,'95'41,"68"3,1-7,1-8,2-7,0-7,71-6,-4 5,116 12,411 19,-13-15,-746-30,0 0,0 0,1 0,-1 0,0 0,0 0,0 1,0-1,1 1,-1-1,0 1,0 0,0 0,0 0,-1 0,1 0,0 1,0-1,-1 0,1 1,-1 0,1-1,-1 1,1 0,-1-1,0 1,1 1,1 2,5 5</inkml:trace>
  <inkml:trace contextRef="#ctx0" brushRef="#br0" timeOffset="5483.702">1665 283,'-60'-47,"48"43,1 2,-1 0,0 0,0 1,0 0,0 1,0 1,0 0,0 0,0 1,1 1,-1 0,0 1,1 0,0 0,0 1,0 1,-4 3,-6 4,1 2,1 0,0 1,1 0,1 2,0 0,1 1,-7 12,-1 2,2 1,1 1,1 1,2 1,2 0,2 1,-9 34,21-65,0 1,1-1,0 0,0 0,0 1,1-1,0 0,1 1,0-1,0 0,0 0,1 1,0-1,0 0,1-1,0 1,0 0,1-1,-1 1,2-1,-1 0,0-1,1 1,0-1,1 0,-1 0,1 0,0-1,6 4,9 3,0-2,1 0,0-1,1-1,-1-1,1-1,0-1,1-1,-1-1,1-1,-1-1,1-1,-1-1,9-3,41-8,0-4,-1-2,60-26,-95 34,-1-2,0-2,-1-1,0-1,-2-2,0-2,-1 0,-1-3,-1 0,6-9,-30 27,0 0,-1 0,0-1,0 0,0 0,-1 0,0 0,0-1,-1 0,0 0,-1 1,1-2,-2 1,1 0,-1 0,0 0,-1-1,0 1,0-1,-1 1,0 0,0 0,-1-1,0 1,0 0,-1 1,0-1,-1-1,-5-1,0 2,0-1,-1 1,0 0,0 1,-1 0,0 1,0 0,-7-2,-22-8</inkml:trace>
  <inkml:trace contextRef="#ctx0" brushRef="#br0" timeOffset="5904.915">508 593,'23'-6,"1"1,-1 0,1 2,1 1,-1 1,0 1,0 0,0 2,0 1,4 2,458 54,270-19,-112-13,-585-38,-55 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0:53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0 170,'12'-10,"-5"3,0 0,1 1,0 0,0 0,0 0,1 1,0 1,0-1,0 1,1 1,-1 0,5-1,-13 5,1 0,-1 0,1 1,-1-1,0 0,0 1,0-1,0 1,0-1,0 1,0-1,0 1,0 0,-1-1,1 1,-1 0,1 0,-1-1,0 1,0 0,1 0,-1-1,0 1,-1 0,1 0,0 0,-1-1,1 1,-1 0,1 0,-1-1,0 1,1 0,-1-1,0 1,0-1,0 1,-1-1,1 0,0 1,0-1,-2 5,-13 36,2 0,2 1,2 0,1 1,3 0,1 0,2 8,3-37,10 106,-9-117,0 0,1 0,-1 1,1-1,0 0,0 0,1-1,-1 1,1 0,0-1,0 1,0-1,0 0,1 0,-1 0,1-1,-1 1,1-1,0 0,0 0,0 0,1 0,-1-1,0 0,2 1,13-1,0-1,-1-1,1 0,-1-2,1 0,-1-1,0 0,0-2,0 0,-1-1,0-1,0 0,-1-2,0 0,-1 0,0-1,0-1,-1-1,-1 0,0-1,1-2,0 0</inkml:trace>
  <inkml:trace contextRef="#ctx0" brushRef="#br0" timeOffset="452.352">734 1,'-44'105,"4"2,5 2,4 1,6 2,-6 70,-6 7,-32 218,42-199,-5-114,36-91,3-6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7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1,'-15'38,"-4"23,1 5,3-3,10-13,4-10,4-11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0 472,'205'-323,"-192"305,0 0,1 1,1 1,0 1,1 0,1 0,18-10,-34 24,0 0,0 0,0 0,0 1,0-1,0 0,1 1,-1-1,0 1,0-1,1 1,-1-1,0 1,0 0,1 0,-1 0,0 0,1 0,-1 0,0 0,1 0,-1 0,0 1,1-1,-1 0,0 1,0-1,1 1,-1 0,0-1,0 1,0 0,0 0,0-1,0 1,0 0,0 0,0 0,0 0,0 0,-1 1,1-1,-1 0,1 0,0 0,-1 1,0-1,1 1,5 68,-6-69,-1 29,10 124,-8-148,1-1,0 1,0-1,0 1,0-1,1 0,0 0,0 0,0 0,1-1,-1 1,1-1,0 0,0 0,1 0,-1-1,1 0,0 1,0-2,0 1,0 0,1-1,-1 0,0 0,2-1,3 1,0 0,1-1,-1-1,0 1,1-2,-1 1,0-2,1 1,-1-1,0-1,0 0,-1 0,1-1,0 0,-1-1,0 0,0 0,-1-1,1 0,-1-1,5-6,9-7,-2-1,-1-1,0-1,-2-1,-1 0,0-1,0-5,-3 4,-3 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5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345 771,'-23'0,"1"1,-1 2,0 0,1 1,0 1,0 1,0 1,1 1,0 1,0 1,-18 12,35-20,0 0,0 0,0 1,0 0,1-1,-1 1,1 1,-1-1,1 0,0 1,0 0,1-1,-1 1,1 0,0 1,0-1,0 0,0 0,1 1,0-1,0 1,0 0,0-1,1 1,0-1,0 1,0 0,1-1,-1 1,1 0,0-1,0 1,1-1,-1 1,1-1,0 0,0 0,0 0,1 0,0 0,0 0,2 2,1-1,0-1,1 0,0 0,-1 0,1-1,1 0,-1 0,0-1,1 0,-1 0,1-1,-1 0,1 0,0 0,0-1,-1-1,1 1,0-1,-1-1,1 1,-1-1,4-1,6-3,0 0,0 0,0-2,0 0,-1-1,-1-1,0 0,14-12,229-235,-234 239,-20 39,-28 39,-18 66,41-121,1-1,0 0,-1 1,1-1,1 1,-1-1,1 1,-1-1,1 1,1-1,-1 0,1 0,-1 1,1-1,0 0,1-1,-1 1,1 0,-1-1,1 1,0-1,1 0,-1 0,0 0,1 0,2 1,6 0,1 0,-1-1,1 0,0-1,0 0,0-1,0-1,0 0,0-1,0 0,0-1,-1 0,1-1,0 0,-1-1,0-1,0 0,0-1,0 0,2-2,31-10,-21 9</inkml:trace>
  <inkml:trace contextRef="#ctx0" brushRef="#br0" timeOffset="454.765">1389 715,'-28'23,"1"2,1 1,1 1,2 1,1 1,-12 21,31-47,1 0,-1 0,1 0,0 1,0-1,0 1,1-1,-1 1,1 0,0-1,0 1,0 0,0 0,1 0,0 0,-1 0,1 0,1 0,-1 0,1-1,-1 1,1 0,0 0,0 0,1-1,-1 1,1 0,0-1,0 1,0-1,0 0,1 0,-1 0,1 0,0 0,0-1,0 1,0-1,0 1,1-1,-1 0,1-1,1 2,12 1,1-1,-1-1,1 0,0-1,0-1,0-1,0 0,-1-1,1-1,-1-1,1-1,-1 0,0-1,-1-1,1 0,-2-1,1-1,-1-1,13-9,9-7,0-1,-1-1,-2-2,-2-2,0-1,-2-1,-2-1,-1-2,-2-1,-1-1,-2-1,-2 0,-2-2,8-29,-21 56,-1 1,0-1,-1 1,-1-1,0 0,-1 0,-1 0,0 0,-1 0,-1 0,0 0,-1 0,0 1,-2-1,1 1,-2 0,0 0,-1 1,0-1,-7-8,9 18,0-1,0 2,-1-1,1 1,-1-1,0 2,1-1,-1 1,-1-1,1 2,0-1,0 1,-1 0,1 0,-1 1,1-1,-1 2,1-1,-1 1,1 0,0 0,-1 0,1 1,-5 2,-7 3,1 0,0 1,0 1,1 0,1 2,-1-1,2 2,-3 2,-6 8,0 0,2 2,0 1,2 0,0 1,2 2,1-1,1 2,2 0,0 3,6-14,1-1,1 2,0-1,2 1,0-1,1 1,0 0,2 0,0 0,2 0,0 0,0-1,2 1,1-1,0 0,1 0,7 13,-3-15,1-1,1-1,1 1,0-2,1 0,0-1,1 0,1-1,-1-1,2 0,-1-1,1-1,1 0,-1-2,1 0,0-1,1 0,-1-2,1 0,0-1,12-1,-6-2,0 0,0-2,0-1,0-1,0-1,-1-2,0 0,-1-1,0-2,0 0,-1-1,-1-1,0-1,0-2,-2 1,0-2,15-18,-5 11,-4 6</inkml:trace>
  <inkml:trace contextRef="#ctx0" brushRef="#br0" timeOffset="882.736">2547 658,'-31'6,"9"-4,0 1,1 1,-1 2,1 0,0 1,0 1,0 0,1 2,1 1,0 0,0 1,-10 10,25-17,0 1,1-1,0 0,0 1,0 0,1-1,0 1,0 0,0 0,1 1,0-1,0 0,0 0,1 1,0-1,0 0,1 1,0-1,0 0,0 0,1 0,0 0,0 0,0 0,1 0,0-1,0 1,0-1,1 0,0 0,0 0,0 0,1-1,-1 0,1 0,0 0,0 0,1-1,-1 0,1 0,-1 0,1-1,0 1,0-2,6 2,6 1,0 0,1-1,-1-1,1-1,0-1,-1-1,1 0,0-1,-1-1,0-1,0-1,0 0,0-1,-1-1,1-1,-2 0,1-2,-2 1,1-2,-1 0,-1-1,0 0,0-1,-1-1,-1 0,-1-1,10-15,13-11,-2-3,-2 0,-2-2,-2-1,-2-1,-3-1,7-25,-20 54,-1 0,-1 0,-1 0,-1-1,-1 1,0-1,-2 0,0 0,-2 0,0 0,-1 0,-2 0,0 0,-1 1,-7-20,9 35,0 0,0 0,-1 0,1 0,-1 0,0 1,-1 0,1 0,-1 0,0 0,0 1,0-1,0 1,-1 1,1-1,-1 1,0 0,1 0,-1 0,0 1,0 0,0 0,0 1,0 0,0 0,-7 1,1 0,0 1,0 0,0 1,0 0,1 1,-1 0,1 1,0 0,0 1,1 0,-1 1,1 0,1 1,-9 10,0 1,2 1,1 1,0 0,1 1,2 0,0 1,1 1,2 0,0 0,2 1,0 0,2 0,1 0,1 1,1 0,1-1,1 1,1 0,4 17,0-18,1 0,1 0,1-1,2 0,0-1,1 0,2-1,0 0,1 0,1-2,1 0,1 0,1-2,0 0,1-1,1-1,1-1,0-1,1-1,0 0,1-2,1 0,4 0,1 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3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0 665,'94'-146,"6"4,6 5,17-8,-54 68,-69 77,-1 0,1 1,0-1,0 0,0 1,-1-1,1 0,0 1,0-1,0 0,0 1,0-1,0 0,0 1,0-1,0 0,0 1,0-1,0 1,0-1,0 0,0 1,0-1,0 0,0 1,1-1,-1 0,0 1,0-1,0 0,1 1,-1-1,0 0,0 0,1 1,-1-1,0 0,1 0,-1 0,0 1,1-1,-1 0,0 0,1 0,-1 0,0 0,1 0,-1 1,0-1,1 0,-1 0,0 0,1 0,-1 0,1-1,-1 1,0 0,1 0,-1 0,0 0,1 0,-1 0,0-1,-10 37,9-34,-14 40,6-23,1 0,1 1,0 0,1 1,2-1,0 1,1 0,1 0,1 0,1 1,1-1,0 0,5 15,-5-31,0-1,1 1,0-1,0 1,0-1,1 0,0 0,-1 0,1-1,1 1,-1-1,0 1,1-1,0 0,-1-1,1 1,0 0,1-1,-1 0,0 0,1 0,-1-1,1 0,-1 0,1 0,0 0,-1 0,1-1,0 0,0 0,-1 0,1-1,8 0,0-1,0-1,0 0,-1-1,1 0,-1-1,0 0,0-1,-1 0,0-1,2-1,9-13,-1 0,0-2,-2 0,-1-1,-1-1,-1 0,-1-1,-1-1,-2-1,0 0,-2 0,-1-1,1-12,-2-11,-11 34</inkml:trace>
  <inkml:trace contextRef="#ctx0" brushRef="#br0" timeOffset="301.057">1355 16,'-30'26,"1"1,2 1,1 1,1 2,2 0,1 2,1 0,-1 7,20-37,-1 1,1 0,0 0,0 1,1-1,-1 0,1 1,0-1,0 0,0 1,1 0,-1-1,1 1,0-1,1 1,-1-1,1 1,0-1,0 1,0-1,0 0,1 1,0-1,0 0,0 0,1 0,-1 0,1-1,0 1,0-1,0 1,1 0,2-1,-1 1,1-1,0 0,0 0,0-1,0 0,0 0,1 0,-1-1,0 0,1 0,-1-1,1 1,0-1,-1-1,1 1,-1-1,1-1,-1 1,0-1,0 0,1 0,-1-1,0 0,-1 0,1 0,-1-1,1 1,-1-2,0 1,0 0,-1-1,1 0,-1 0,0 0,3-6,-2 3,1 0,-1 0,0-1,-1 1,0-1,0 0,-1-1,0 1,-1-1,0 1,0-1,-1 1,-1-1,1 0,-1 0,-1 0,0 1,0-1,-1 0,0 1,-1 0,0-1,-1 1,0 0,0 0,-1 1,0-1,0 1,-1 0,-5-6,-13-9,1 5</inkml:trace>
  <inkml:trace contextRef="#ctx0" brushRef="#br0" timeOffset="776.114">1806 129,'-6'6,"1"1,0 0,1 0,-1 0,1 0,0 0,1 1,0 0,0 0,1 0,0 0,0 0,1 0,0 1,0-1,1 0,0 1,1-1,0 0,0 1,1 2,3-7,-1-1,0 0,1 0,0 0,0-1,0 0,0 1,0-2,0 1,0-1,1 0,-1 0,1 0,-1-1,0 1,1-2,-1 1,1 0,-1-1,1 0,-1 0,0-1,0 0,0 1,0-2,0 1,0-1,0 1,4-4,197-154,-205 160,0-1,-1 1,1 0,0-1,-1 1,1 0,0-1,0 1,-1 0,1 0,0 0,0-1,0 1,-1 0,1 0,0 0,0 0,-1 1,1-1,0 0,0 0,0 0,-1 1,1-1,0 0,-1 1,1-1,0 0,-1 1,1-1,0 1,-1-1,1 1,-1-1,1 1,-1 0,1-1,-1 1,1 0,-1-1,0 1,1 0,-1 0,0-1,0 1,1 0,-1 0,0-1,0 1,0 0,0 0,0 0,0-1,0 2,-2 53,1-42,0-9,0 0,0 0,1 1,-1-1,1 0,0 1,0-1,1 0,-1 1,1-1,0 0,0 0,1 0,-1 0,1 0,0 0,0 0,0 0,0 0,1-1,-1 1,1-1,0 0,0 0,0 0,1 0,-1 0,1-1,-1 0,1 1,2 0,2-1,0-1,0 0,0 0,0-1,0 1,1-2,-1 1,0-1,0-1,0 1,0-1,-1-1,1 1,-1-1,1-1,-1 1,0-1,0-1,0 1,-1-1,4-4,8-7,-1-1,0-1,-1-1,-2 0,0-1,7-12,-11 14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189 585,'7'11,"1"0,1 0,0-1,0 0,1-1,0 0,1-1,-1 0,2 0,-1-1,1-1,0 0,1-1,-1 0,1 0,0-2,0 0,1 0,-1-1,0 0,1-2,-1 1,1-2,-1 0,1 0,-1-1,0-1,0 0,0-1,0 0,0-1,-1-1,0 0,3-2,16-14,-2-2,0-1,-1-1,-1-1,-2-1,-1-2,-1 0,-2-2,-1 0,11-25,-17 29,-1 1,-2-1,0-1,-2 0,-2-1,0 0,-2 0,0-10,-4 37,-1 1,1-1,-1 1,1-1,-1 1,0-1,0 0,0 1,0-1,0 1,0-1,-1 1,0-1,1 1,-1-1,0 1,0 0,0-1,0 1,-1 0,1 0,-1 0,1 0,-1 0,0 0,1 0,-1 0,0 1,0-1,-1 1,1-1,0 1,0 0,-1 0,1 0,0 0,-1 0,1 1,-1-1,1 1,-1 0,0-1,1 1,-1 0,1 0,-1 1,1-1,-1 1,1-1,-1 1,1 0,-1 0,-1 0,-8 9,1 0,0 1,0 0,1 0,1 1,0 1,0 0,1 0,1 0,0 1,-2 9,8-21,-45 101,5 2,4 1,5 2,5 2,5 0,3 11,-76 447,90-546,0-1,-1 0,-2 0,0-1,-1 0,-1-1,-1 1,0-2,-2 0,0 0,-1-1,-1-1,0 0,-1-1,-14 10,20-19,0 0,0-1,0 0,-1-1,0 0,1 0,-1-1,-1-1,1 0,0 0,-1-1,-1-1,8 0,-1 0,1 0,0 0,-1-1,1 0,0 0,-1-1,1 0,0 1,0-2,0 1,0 0,1-1,-1 0,1 0,0-1,-1 1,1-1,1 0,-1 0,1 0,-1 0,1-1,0 1,1-1,-1 0,1 0,0-1,0 1,0-1,1 1,-1-1,2 0,-1 1,0-1,1 0,0 0,1 1,-1-1,1 0,0 0,1 1,-1-1,1 1,0-1,0 1,1 0,0 0,0 0,0 0,0 0,1 1,-1 0,1-1,5-2,-3 1,1 0,0 0,0 1,1 0,0 1,0-1,0 1,0 1,0 0,1 0,0 1,-1 0,1 0,0 1,0 0,0 0,0 1,2 1,19 5,0 1,-1 2,0 1,-1 1,0 1,-1 2,0 1,2 3,87 42,-80-45,1-1,0-2,1-1,0-2,0-2,1-1,18-1,-50-5,-1 0,1 0,0-1,-1 0,1 0,-1 0,1-1,-1 0,0 0,0-1,0 0,0 0,0 0,-1-1,1 0,-1 0,0 0,0-1,0 0,-1 0,0 0,3-3,6-10</inkml:trace>
  <inkml:trace contextRef="#ctx0" brushRef="#br0" timeOffset="646.184">1402 1489,'21'8,"-1"0,1-1,0-1,1-1,-1-1,1-1,0-1,0-1,0-1,0-1,0-1,0 0,-1-2,1-1,-1 0,0-1,16-8,-30 9,-1 1,1-1,-1-1,0 1,0-1,-1 0,0-1,0 1,0-1,-1 0,0 0,0 0,-1-1,0 0,0 1,0-4,-2 8,0-1,0 0,0 0,-1 1,0-1,0 0,0 0,0 0,0 1,-1-1,0 0,0 0,0 1,0-1,0 0,-1 1,1-1,-1 1,0 0,0 0,-1 0,1 0,-1 0,1 0,-1 0,0 1,0-1,0 1,0 0,0 0,-1 0,1 0,-1 1,-3-2,0 1,-2-1,1 2,0-1,0 1,-1 0,1 0,0 1,-1 1,1-1,0 1,-1 1,1-1,0 1,0 1,0 0,0 0,1 0,-1 1,1 0,0 1,0-1,-4 4,-8 8,-1 0,2 1,0 1,2 1,0 1,-14 20,20-24,0-1,1 2,0-1,1 1,1 0,1 1,1 0,0 1,3-13,1 0,0 0,1 0,-1 1,1-1,1 0,-1 0,1 1,0-1,0 0,1 0,0 0,0 0,0 0,1 0,0-1,0 1,0-1,1 0,0 0,0 0,0 0,0-1,1 0,1 1,10 4,-1-1,2-1,-1 0,1-1,0-1,1 0,-1-2,1 0,-1-1,1-1,0 0,0-1,0-1,0-1,-1-1,1 0,-1-1,11-4,29-11,-1-2,-1-3,-1-2,-1-3,-1-1,-2-3,28-25,-21 12,-1-3,-3-2,-2-2,21-31,-47 55,-2 0,-1-1,-2-2,0 0,-2-1,-2 0,-1-2,-2 0,-1 0,-2-1,-1 0,-2-1,-1 0,-3 0,0-21,-2 53,0 1,-1 0,1 0,-1-1,0 1,-1 0,1-1,-1 1,0 0,0-1,0 1,0 0,-1 0,1 0,-1 0,0 0,-1 1,1-1,-1 0,1 1,-1 0,0 0,0 0,0 0,-1 0,1 0,-1 1,0 0,1 0,-1 0,0 0,0 0,0 1,-1 0,1 0,0 0,0 0,-2 0,-1 2,0 1,0-1,1 1,-1 0,1 0,-1 1,1 0,0 0,0 1,0 0,0 0,1 0,-1 1,1-1,0 1,1 0,-1 1,1-1,0 1,0 0,1 0,-1 3,-54 145,51-107,2-1,2 1,2 0,2-1,3 1,1 0,2-1,2 0,2-1,15 39,-10-43,1 0,2-1,2-1,1-1,20 24,-5-24,-36-38,0 1,0 0,0-1,0 1,0-1,0 1,0-1,0 0,0 1,0-1,0 0,0 0,0 1,0-1,0 0,0 0,0 0,0 0,0-1,0 1,0 0,0 0,0-1,0 1,0 0,0-1,0 1,0-1,0 1,0-1,0 0,-1 1,1-1,0 0,0 0,-1 1,1-1,0 0,-1 0,1 0,-1 0,1 0,-1 0,1 0,-1 0,0 0,0 0,6-20,-3 0</inkml:trace>
  <inkml:trace contextRef="#ctx0" brushRef="#br0" timeOffset="896.349">2221 1038,'43'0,"43"0,17 0,0 0,-8 0,-5 0,-14 0,-10 0,-6 0,-9 0,-4 4,-4 2,-5 0,-9-1</inkml:trace>
  <inkml:trace contextRef="#ctx0" brushRef="#br0" timeOffset="1151.427">3548 1094,'-18'6,"-18"4,0 2,1 1,1 2,0 2,1 1,1 1,0 2,30-20,-1 0,1 0,0 1,0-1,0 0,0 1,0 0,0-1,0 1,0 0,1 0,-1 0,1 0,-1 0,1 0,0 0,0 1,0-1,0 0,0 1,0-1,1 1,-1-1,1 1,0-1,0 1,0-1,0 1,0-1,0 1,1-1,-1 1,1-1,0 0,0 1,-1-1,2 0,-1 1,0-1,0 0,1 0,-1 0,148 73,-144-72,0-1,0 1,0 0,-1 1,1-1,-1 1,0 0,0 0,0 0,-1 0,1 1,-1-1,0 1,0 0,-1 0,1 0,-1 1,-1-1,1 0,0 1,-1-1,0 1,-1-1,1 1,-1 0,0-1,-1 1,1 0,-1-1,0 1,0-1,-1 1,0-1,0 0,0 0,0 1,-1-2,0 1,-2 3,-8 2,0-1,0-1,-1 0,0-1,0 0,-1-2,1 1,-2-2,1 0,0 0,-1-2,1 0,-1 0,0-2,0 0,-3-1,-5 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0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226 128,'-16'29,"-64"462,45-187,30-205,10-93,1-6</inkml:trace>
  <inkml:trace contextRef="#ctx0" brushRef="#br0" timeOffset="316.31">0 128,'54'-23,"0"3,2 2,0 2,1 3,50-5,-75 11,1 2,-1 1,1 2,0 1,0 1,-1 2,1 2,0 0,14 6,-41-8,0 0,0 0,0 0,-1 1,1 0,-1 0,1 1,-1-1,0 1,-1 0,1 1,-1-1,1 1,-1 0,-1 0,1 0,-1 0,0 1,0-1,0 1,-1 0,0 0,0 0,-1 0,1 0,-1 0,-1 1,1-1,-1 0,0 1,0-1,-1 0,-1 5,-3 7,-1 0,-1 0,0-1,-2 1,0-2,-1 1,0-1,-1-1,-1 0,-1-1,0 0,-1-1,0 0,-1-1,0-1,-9 5,-25 18,-1-2,-1-3,-2-2,-31 10,-38 1,110-37,7-3</inkml:trace>
  <inkml:trace contextRef="#ctx0" brushRef="#br0" timeOffset="1088.553">819 834,'32'-3,"0"-2,-1-1,0-2,0-1,-1-1,0-2,-1-1,0-1,12-10,-37 23,-1-1,0 0,1 0,-1 0,0 0,0 0,0-1,0 1,-1-1,1 0,-1 0,0 0,0 0,0-1,0 1,0 0,-1-1,1 1,-1-1,0 0,0 1,0-1,-1 0,1 0,-1 1,0-1,0 0,0 0,-1 0,1 1,-1-1,0 0,0 1,0-1,-1 0,1 1,-1 0,0-1,0 1,0 0,0 0,0 0,-1 0,0 0,0 0,-3-2,0 1,-1 0,1 0,-1 0,0 1,0 0,-1 0,1 1,0 0,-1 0,0 1,1 0,-1 0,0 1,1 0,-1 0,0 1,0-1,-6 3,-3 1,0 0,0 1,0 1,0 0,1 1,0 1,1 0,-4 4,4-1,0 0,0 1,1 0,1 1,0 1,1 0,1 1,0 0,1 1,0 0,1 0,-5 16,12-26,0 0,0 0,1 0,0 0,0 0,1 0,-1 0,1 0,1 1,-1-1,1 0,0 0,1 0,-1 0,1 0,0 0,1 0,-1-1,1 1,0-1,1 0,-1 0,1 0,0 0,0 0,0-1,1 0,0 0,0 0,0-1,0 1,0-1,1 0,0-1,-1 1,1-1,4 1,21 5,1-1,-1-1,1-2,1-1,-1-2,0-1,0-1,1-2,-1-1,-1-2,1-1,-1-1,0-2,-1-1,0-1,21-12,-29 13,0-1,-1 0,0-2,-1 0,-1-1,0-1,-1-1,-1-1,0 0,-2-1,0-1,-1 0,-1-1,-1-1,-1 0,0 0,3-16,-13 35,0 0,0 1,-1-1,1 0,-1 1,1-1,-1 0,0 0,0 1,0-1,-1 0,1 0,-1 1,1-1,-1 1,0-1,0 0,0 1,-1-1,1 1,0 0,-1-1,1 1,-1 0,0 0,0 0,0 0,0 0,0 1,0-1,-1 1,1-1,0 1,-1 0,1 0,-1 0,0 0,1 0,-1 0,0 1,1-1,-1 1,0 0,0 0,1 0,-2 0,-13 0,0 0,0 2,0 0,0 0,0 2,0 0,1 1,-1 0,2 2,-1 0,0 0,-12 10,25-16,0 0,0 0,0 1,0-1,0 1,0-1,1 1,-1 0,0 1,1-1,0 0,-1 1,1-1,0 1,0-1,1 1,-1 0,0 0,1 0,0 0,0 0,0 0,0 1,0-1,0 0,1 0,0 1,0-1,0 0,0 1,0-1,0 0,1 0,0 1,0-1,0 0,0 0,0 0,0 0,1 0,0 0,0 1,8 3,1 0,0 0,0-1,1-1,-1 0,1 0,0-1,1-1,-1 0,1 0,-1-2,1 1,10-1,26 5,-9 0,73 21,-109-26,0 1,-1 1,1-1,-1 0,1 1,-1 0,0 0,0 0,0 0,0 0,-1 0,1 1,-1 0,0-1,0 1,0 0,-1 0,1 0,-1 0,0 0,0 0,-1 0,1 1,-1-1,0 4,-26 77,11-52,6-10</inkml:trace>
  <inkml:trace contextRef="#ctx0" brushRef="#br0" timeOffset="1422.001">2428 524,'-74'35,"1"3,2 3,-13 14,71-47,0 2,1 0,0 1,1 0,0 0,1 1,-9 13,16-22,1 1,0-1,0 1,0 0,1-1,-1 1,1 0,0 0,0 0,0 0,0 0,1 0,0 0,0 1,0-1,0 0,0 0,1 0,0 0,0 0,0 0,0 0,1 0,0 0,0-1,0 1,0-1,0 1,0-1,1 0,2 3,8 4,0-1,0 0,0-1,1-1,1 0,-1-1,1 0,0-2,0 1,1-2,-1 0,10 0,-24-3,8 3,0-1,1-1,-1 1,0-2,1 1,-1-1,1-1,-1 1,1-2,-1 1,0-1,0-1,0 0,0 0,5-3,6-6</inkml:trace>
  <inkml:trace contextRef="#ctx0" brushRef="#br0" timeOffset="2099.906">2709 637,'-14'30,"1"0,1 1,1 0,2 1,2 0,-2 12,8-39,0-1,0 1,0 0,1-1,0 1,-1 0,2 0,-1-1,0 1,1 0,0 0,0-1,1 1,-1-1,1 1,0-1,0 0,0 0,1 0,-1 0,1 0,0 0,0-1,1 1,-1-1,1 0,0 0,-1 0,1 0,0-1,1 0,-1 0,0 0,1 0,-1 0,1-1,-1 0,1 0,0 0,0-1,-1 0,1 0,0 0,0 0,-1-1,5 0,13-9,1-1,-1-1,-1 0,0-2,-1 0,0-2,-2 0,1-1,-2-1,-1-1,0 0,-1-1,-1 0,-1-2,-1 1,0-4,76-101,-88 127,0-1,0 1,0-1,-1 1,1-1,0 0,0 1,0-1,0 1,0-1,0 1,0-1,0 1,1-1,-1 0,0 1,0-1,0 1,0-1,0 1,1-1,-1 0,0 1,0-1,1 0,-1 1,0-1,1 0,-1 1,0-1,1 0,-1 0,1 1,-1-1,0 0,1 0,-1 0,1 1,-1-1,1 0,-1 0,0 0,1 0,-1 0,1 0,-1 0,1 0,-1 0,1 0,-1 0,0 0,1-1,-1 1,1 0,-1 0,1 0,-1-1,0 1,1 0,-1 0,0-1,1 1,-1 0,0-1,1 1,-1 0,0-1,0 1,1-1,9 49,-9-41,74 250,-62-219,-3 2,-1-1,-2 1,-2 0,-1 1,-1-25,-1-1,-1 1,-1 0,0 0,-1-1,0 1,-2 0,0-1,0 1,-1-1,-1 0,-1 0,0-1,-1 0,0 0,-2 0,1-1,-1 0,-1-1,0 0,-1 0,-10 7,11-12,1-1,-1 0,-1-1,1 0,-1-1,0 0,0 0,0-1,-1-1,1 0,-1 0,1-1,-1-1,1 0,-1 0,0-2,1 1,-1-1,1-1,-8-2,14 1,0 1,1-1,-1 0,1 0,0 0,0 0,0-1,0 0,1 0,0 0,0 0,0 0,1-1,0 1,0-1,0 0,1 0,0 1,0-1,0 0,0 0,1 0,0 0,1 0,-1 0,1 0,0 0,1 1,-1-1,1 0,0 1,1-1,-1 1,1 0,0 0,4-5,17-27,2 1,2 1,1 2,1 0,2 2,2 2,23-16,-30 25,1 1,1 1,1 1,0 2,1 1,1 2,0 0,1 3,0 1,0 1,0 1,9 2,-13 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2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1,'-7'27,"1"0,2 1,1-1,0 1,3 16,-2-5,-12 337,0-197,10 140,0-315,-2-9</inkml:trace>
  <inkml:trace contextRef="#ctx0" brushRef="#br0" timeOffset="565.448">1 622,'54'-7,"-1"-2,0-2,-1-3,0-2,-1-2,-1-2,-1-3,-1-1,44-31,115-118,-97 56,-109 117,-1-1,1 1,-1-1,1 1,-1-1,1 1,-1-1,1 1,-1 0,1-1,-1 1,1 0,0 0,-1-1,1 1,0 0,-1 0,1 0,0 0,-1-1,1 1,0 0,-1 0,1 1,0-1,0 0,-1 0,1 0,0 0,-1 1,1-1,-1 0,1 0,0 1,-1-1,1 1,-1-1,1 0,-1 1,1-1,-1 1,1-1,-1 1,1 0,-1-1,0 1,1-1,-1 1,0 0,0-1,1 1,-1 0,0-1,0 1,0 0,0 0,5 43,-5-42,-23 185,15 180,20-279,-11-86,0 1,0-1,0 0,0 0,1 0,-1 0,1 0,-1 0,1 0,0 0,-1-1,1 1,0-1,0 1,0-1,0 0,1 1,-1-1,0 0,0-1,1 1,-1 0,1-1,-1 1,0-1,1 0,-1 0,1 0,-1 0,1 0,-1 0,1-1,-1 1,1-1,14-5,1 0,-1-2,-1 0,1 0,-1-2,-1 0,0-1,4-4,0 1,-2 0,37-19,-53 33,1 0,-1 0,1 0,-1 0,1 0,-1 0,1 0,-1 0,1 1,-1-1,0 1,1-1,-1 1,1-1,-1 1,0 0,1 0,-1-1,0 1,0 0,0 0,0 0,0 1,0-1,0 0,0 0,0 0,0 1,-1-1,1 0,-1 1,1-1,-1 1,1-1,-1 1,0-1,1 1,-1-1,0 1,8 81,-9-74,1 1,0-1,1 1,0-1,0 0,1 1,0-1,1 0,0 0,0-1,2 4,-3-10,-1 0,1 0,-1 0,1 0,-1 0,1 0,0 0,0 0,0-1,0 1,1-1,-1 0,0 1,0-1,1 0,-1 0,1-1,-1 1,1 0,-1-1,1 0,-1 1,1-1,0 0,13-3</inkml:trace>
  <inkml:trace contextRef="#ctx0" brushRef="#br0" timeOffset="899.584">1637 903,'25'-14,"0"-1,-2-2,0 0,-1-1,0-1,-2-2,0 0,11-16,-29 35,0-1,1 1,-1-1,0 0,0 1,-1-1,1 0,-1 0,1 0,-1 0,0 0,0 0,0-1,-1 1,1 0,-1 0,0-1,1 1,-2 0,1-1,0 1,-1 0,1-1,-1 1,0 0,0 0,0 0,0 0,-1 0,0 0,1 0,-1 0,0 1,0-1,0 0,-1 1,1 0,0 0,-1-1,0 1,1 1,-1-1,0 0,0 1,0-1,0 1,-1 0,-6 1,1 0,-1 0,0 1,1 1,-1-1,0 1,1 1,0 0,0 0,0 1,0 0,0 1,1 0,0 0,0 1,0 0,-2 2,1 0,0 1,0-1,1 1,0 1,1 0,-1 0,2 0,0 1,0 0,1 0,0 1,1-1,0 1,1 0,0 0,1 0,1 0,0 1,0-1,1 0,1 1,0-1,0 0,2 0,-1 0,2 0,-1 0,2 0,-1-1,2 0,4 9,-2-12,1 0,0 0,1-1,-1 0,1 0,1-1,-1 0,1-1,0-1,0 1,0-2,1 1,0-2,-1 0,1 0,0-1,0 0,0-1,2 0,11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6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1043,'65'271,"-53"-180,-4 2,-4-1,-6 61,1-123,2-24,-1 1,0-1,0 1,-1-1,1 1,-1-1,-1 1,1-1,-1 0,0 0,-1 0,0 0,0 0,0 0,0-1,-1 1,0-1,0 0,2-5,0 0,0 0,0-1,0 1,0-1,0 1,0-1,0 0,0 0,0 0,0 0,1 0,-1 0,0 0,1 0,-1-1,1 1,0-1,-1 1,1-1,0 0,0 1,0-1,0 0,0 0,0 0,0 0,1 0,-1 0,1 0,0 0,-1 0,1 0,0 0,0 0,0 0,1-2,-2-26,2 0,1-1,1 1,1 0,2 1,2-1,0 1,2 0,1 1,1 0,1 1,4-2,-13 19,26-54,2 2,3 1,2 2,3 2,3 1,2 3,2 1,23-17,-60 59,0 1,0-1,2 2,-1-1,1 2,0 0,0 0,1 1,0 0,0 1,0 1,1 0,-1 1,1 0,0 1,0 1,3 0,-14 1,0 1,0 0,0-1,-1 1,1 0,0 1,-1-1,1 0,-1 1,1-1,-1 1,0 0,1 0,-1 0,0 0,0 0,0 1,-1-1,1 0,-1 1,1-1,-1 1,0 0,0 0,0-1,0 1,0 0,-1 0,1 0,-1 0,0 0,0 0,-7 99,-1-75,-1 0,-1 0,-2-1,0-1,-2 0,-1-1,-1 0,0-1,-2-1,-1-1,-1 0,0-2,-14 10,16-14,-1-1,0 0,-2-2,1 0,-1-1,-1-1,0-1,0-1,-22 5,42-12,1 0,-1 0,0 0,1-1,-1 1,0-1,0 1,0-1,0 1,0-1,1 0,-1 0,0 0,0 0,0 0,0 0,0-1,0 1,0-1,1 1,-1-1,0 0,0 1,1-1,-1 0,0 0,1 0,-1-1,1 1,-1 0,1-1,0 1,0 0,-1-1,1 1,0-1,0 0,0 1,1-1,-2-2,8-8</inkml:trace>
  <inkml:trace contextRef="#ctx0" brushRef="#br0" timeOffset="1086.361">1525 902,'-48'5,"-1"2,2 2,-1 2,1 2,1 3,1 1,0 2,1 2,1 2,0 3,-53 68,93-90,0 0,0 1,0-1,1 1,0-1,0 1,0 0,1 0,0 0,0 0,0 0,0 0,1 1,-1-1,2 0,-1 0,0 0,1 0,0 0,0 1,1-2,-1 1,1 0,1 2,2-2,0 1,0-1,1 0,0 0,0-1,0 0,1 0,-1 0,1-1,0 0,0 0,0-1,0 0,0 0,1-1,-1 0,0 0,1 0,-1-1,1 0,-1-1,2 0,18-4,-1-1,0-1,-1-1,1-1,-2-2,1 0,-1-2,-1 0,0-2,-1 0,-1-2,-1 0,0-1,-1-1,-1-1,-1-1,0 0,10-21,-23 37,38-30,-41 36,0 0,0 0,0 0,-1 1,1-1,0 0,0 1,-1-1,1 0,-1 1,1-1,-1 1,0-1,0 1,1-1,-1 1,0-1,0 1,-1-1,1 1,0-1,0 1,-1-1,1 1,-1-1,1 0,-1 1,0 0,0 3,-19 171,21-171,0 0,0 0,0 0,1 0,0-1,0 1,0 0,0-1,1 0,0 1,-1-1,2 0,-1 0,0-1,1 1,0-1,0 0,0 0,0 0,0 0,0 0,1-1,0 0,-1 0,1-1,3 2,2 0,0 0,0-1,0 0,0 0,1-1,-1-1,0 0,1 0,-1-1,0 0,0-1,7-1,11-10,0-1,-1-2,-1 0,-1-2,0 0,-2-2,0 0,-1-2,-1-1,-1 0,-1-2,-1 0,-1-1,4-10,-11 21,0 0,0-1,-2 0,0 0,-1-1,0 0,-1 0,-1-1,-1 1,-1-1,0 0,-2-1,1-5,-2 22,0 0,0 0,0 0,-1 0,1 0,0-1,-1 1,1 0,-1 0,0 0,0 1,0-1,0 0,0 0,0 0,0 1,-1-1,1 0,0 1,-1-1,0 1,1 0,-1-1,0 1,1 0,-1 0,0 0,0 0,0 1,0-1,0 0,0 1,0-1,0 1,0 0,-1 0,1 0,-1 0,-3 0,0 1,1 0,-1 0,0 1,1-1,-1 1,1 1,-1-1,1 1,0 0,0 0,0 0,-3 3,3-3,1 1,-1 0,1-1,-1 1,1 1,0-1,1 1,-1-1,1 1,0 0,0 0,0 0,1 1,0-1,0 1,0-1,1 1,0 0,0 0,0-1,1 1,-1 0,1 0,1 0,-1 0,1-1,0 1,1 0,-1 0,1-1,0 1,1-1,-1 0,1 0,0 0,3 4,7 4,1 0,1-2,0 0,1 0,0-1,0-1,1-1,4 1,73 43,-90-48,0 0,0 0,0 0,-1 0,0 1,1 0,-2-1,1 1,0 0,-1 0,0 1,0-1,-1 0,1 1,-1-1,-1 1,1-1,-1 1,1 0,-2-1,1 1,-1-1,1 1,-2 3,7 73,-4-80,0 1,0-1,0 0,0-1,0 1,1 0,-1 0,1 0,-1-1,1 1,0-1,-1 1,1-1,0 0,0 1,0-1,0 0,0 0,0-1,0 1,0 0,0-1,1 1,-1-1,0 0,0 0,1 1,-1-1,0-1,0 1,1 0,-1-1,0 1,0-1,0 1,0-1,1 0,-1 0,1-1,80-46,-52 19,-2-2,0 0,-3-2,-1-1,-1-1,-2-1,-1-1,-2-1,-2 0,-1-2,8-33,47-107,-51 144,-2-2,-2 0,-1-1,-3-1,-1 0,-1 0,-3-1,-1 0,-2-1,-2 1,-2-1,-1 1,-3-10,3 47,1-1,-1 1,1 0,-1 0,0 0,-1 0,1 0,-1 1,1-1,-1 0,0 1,-1-1,1 1,0-1,-1 1,0 0,0 0,0 1,0-1,0 0,-1 1,1 0,-1 0,0 0,1 0,-1 1,0-1,0 1,0 0,0 0,0 0,0 1,0-1,0 1,-1 0,1 0,0 1,0-1,0 1,0 0,0 0,0 0,0 1,0-1,1 1,-1 0,0 0,1 0,0 1,-1-1,1 1,-1 1,-8 15,1 2,1-1,1 1,1 0,1 1,1 0,0 0,2 0,1 1,0 0,2-1,1 5,1 367,3-322,3-2,4 1,3-1,2-1,4-1,2 0,4-2,12 21,-11-35,-27-52,0 0,0 0,1 0,-1-1,0 1,0 0,0 0,0 0,1 0,-1-1,0 1,0 0,1 0,-1 0,0 0,0 0,0 0,1 0,-1 0,0-1,0 1,1 0,-1 0,0 0,0 0,1 0,-1 1,0-1,0 0,1 0,-1 0,0 0,0 0,1 0,-1 0,0 0,0 0,0 1,1-1,-1 0,0 0,0 0,0 0,-5-25,-12-21,7 23</inkml:trace>
  <inkml:trace contextRef="#ctx0" brushRef="#br0" timeOffset="1284.831">2513 704,'38'5,"33"6,13 1,-3-1,-10-2,-13-4,-6 4,-8-1,-5-2,-6-1,-8 3,-4 0,-4-1</inkml:trace>
  <inkml:trace contextRef="#ctx0" brushRef="#br0" timeOffset="1485.533">3473 1043,'0'34,"4"15,8 0,0-8</inkml:trace>
  <inkml:trace contextRef="#ctx0" brushRef="#br0" timeOffset="1722.351">3500 704,'0'0</inkml:trace>
  <inkml:trace contextRef="#ctx0" brushRef="#br0" timeOffset="2220.761">4094 676,'-52'31,"3"3,0 1,3 3,-35 36,-20 50,98-120,1 0,0 0,0 0,0 1,0-1,1 1,0-1,-1 1,2-1,-1 1,1 0,-1-1,1 1,1 0,-1 0,1-1,-1 1,1 0,1-1,-1 1,1-1,0 1,0-1,0 0,0 0,1 0,-1 0,1 0,0-1,0 1,4 2,14 8,0-2,1 0,0-1,1-1,0-2,0 0,1-1,0-2,1 0,-1-2,1 0,2-2,-10 1,10 3,1-2,-1-1,0-1,1-2,-1 0,1-2,-1-1,0-1,-1-2,1 0,-1-2,-1 0,1-2,-2-1,3-3,-8 3</inkml:trace>
  <inkml:trace contextRef="#ctx0" brushRef="#br0" timeOffset="2475.048">4771 26,'-68'429,"58"-362,4-1,2 1,3 0,3 0,3 0,2-1,4 1,13 42,16-18,-30-77</inkml:trace>
  <inkml:trace contextRef="#ctx0" brushRef="#br0" timeOffset="2787.656">5081 1071,'42'5,"1"-2,-1-2,1-2,-1-1,0-2,0-3,4-2,-28 5,0-1,-1-1,0-1,-1 0,0-1,0-1,0-1,-1 0,2-3,-11 9,-1 0,-1-1,1 1,-1-1,1 0,-1 0,-1 0,1-1,-1 1,0-1,0 0,-1 0,1 0,-1 0,-1 0,1 0,-1-1,0 1,0-1,-1 1,0 0,0-1,-1 1,0-1,0 1,0 0,-1-1,-2-2,0 1,0-1,-1 1,0 0,-1 1,1-1,-1 1,-1 0,0 0,0 1,0 0,0 1,-1-1,0 1,0 1,-1-1,1 1,-1 1,0 0,0 0,0 1,0 0,-1 0,1 1,0 0,-1 1,1 0,-1 1,1 0,0 0,-1 1,1 0,0 0,0 1,0 1,1-1,-1 1,-2 2,-2 0,0 1,1 0,0 1,0 0,1 1,0 0,0 1,1 0,1 1,-1 0,2 0,-1 1,2 0,0 0,0 1,1 0,0 0,2 1,-1-1,2 1,0 0,0 0,1 1,1-1,0 0,1 0,1 1,0-1,1 0,1 0,0 0,1 0,0 0,1-1,5 10,1-7,2 0,0 0,1-2,0 1,1-2,1 0,0-1,0 0,1-2,1 0,0 0,0-2,1 0,0-2,0 0,7 1,47 4,-44-9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0:50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628 254,'-19'-5,"-1"1,0 1,-1 0,1 2,0 0,-1 1,1 1,0 1,0 1,-1 1,2 1,-1 0,1 1,0 2,0 0,0 0,1 2,-3 2,-1 6,1 1,1 0,0 2,2 0,0 1,2 1,0 0,1 1,2 1,0 0,2 1,1 1,1-1,1 2,1-1,2 1,1 0,1 0,1 0,1 0,3 24,-1-26,2-1,0-1,1 1,1 0,2-1,0 0,2 0,0-1,2 0,0-1,2 0,0-1,1 0,1-1,2-1,-1-1,2 0,1-1,17 13,-29-24,-1-1,1 0,1 0,-1-1,1 1,-1-2,1 1,0-1,1 0,-1-1,0 0,1 0,-1-1,1 0,0-1,-1 1,1-2,0 1,-1-1,1-1,-1 1,1-1,-1-1,4-1,93-35,-102 39,0-1,0 0,-1 1,1-1,0 0,-1-1,1 1,0 0,-1-1,0 0,1 1,-1-1,0 0,0 0,0 0,0-1,0 1,0 0,-1-1,1 1,-1-1,0 1,0-1,0 0,0 0,0 1,0-1,-1 0,4-18</inkml:trace>
  <inkml:trace contextRef="#ctx0" brushRef="#br0" timeOffset="470.379">1080 1,'-20'71,"4"1,3 1,-3 62,15-124,-16 242,14 196,5-245,-3-193,13 49,-9-60,-1 0,0 0,1-1,-1 1,1-1,-1 1,0-1,0 0,1 0,-1 0,0 0,0 0,0 0,0 0,0-1,0 1,0-1,-1 0,1 1,0-1,-1 0,1 0,-1 0,0 0,0 0,0 0,1-1,4-5,49-54,4 2,2 2,2 4,31-19,-93 71,1 1,-1-1,0 1,1-1,-1 1,1-1,-1 1,1 0,-1 0,1 0,0 0,0 0,-1 0,1 1,0-1,0 1,0-1,0 1,0-1,0 1,0 0,0 0,0 0,0 0,0 1,0-1,0 0,0 1,-1-1,1 1,0 0,0 0,0 0,-1-1,1 2,0-1,-1 0,1 0,-1 0,1 1,-1-1,0 1,1 0,0 9,0 0,-1 0,-1 0,0 0,0 0,-1 0,0 0,-1 0,0-1,-1 1,0 0,-1-1,0 0,-4 7,-12 42,12 12,8-70,0 1,1-1,-1 1,0-1,1 1,-1-1,1 1,-1-1,1 1,0-1,0 0,-1 1,1-1,0 0,0 0,0 0,1 0,-1 0,0 0,0 0,0 0,1 0,-1 0,0-1,1 1,-1 0,1-1,-1 1,1-1,-1 0,1 0,-1 1,1-1,0 0,-1 0,1 0,-1-1,1 1,-1 0,1-1,-1 1,1 0,-1-1,20-7,-3-2</inkml:trace>
  <inkml:trace contextRef="#ctx0" brushRef="#br0" timeOffset="1318.788">1954 875,'-2'2,"-26"16,1 1,1 1,1 2,1 0,1 2,1 0,-17 25,37-47,0-1,1 1,-1-1,1 1,0 0,0-1,-1 1,1 0,0 0,0 0,1 0,-1 0,0 0,1 0,-1 0,1 1,0-1,-1 0,1 0,0 0,0 0,1 1,-1-1,0 0,1 0,-1 0,1 0,0 0,0 0,-1 0,2 0,-1 0,0 0,0-1,0 1,1 0,-1-1,1 1,-1-1,1 1,0-1,0 0,-1 1,1-1,0 0,1 0,9-1,0 0,0 0,0-2,0 1,0-1,0-1,0 0,-1-1,0 0,1-1,-1 0,-1-1,1 0,-1 0,0-1,-1-1,6-4,122-102,-136 112,0 1,0-1,0 0,1 1,-1-1,0 1,1 0,0 0,-1-1,1 1,-1 0,1 0,0 0,0 0,0 1,0-1,-1 1,1-1,0 1,0-1,0 1,0 0,0 0,0 0,0 0,0 0,0 0,0 1,0-1,0 1,0-1,0 1,0 0,-1 0,1 0,0 0,-1 0,1 0,0 0,-1 1,1-1,-1 0,0 1,1-1,-1 1,0 0,0-1,0 1,0 0,0 0,-1 0,1-1,0 3,10 69,-12-67,0 0,1 0,0 0,1 0,-1 1,1-1,0 0,1 0,-1 0,1 0,0 0,1-1,-1 1,1-1,0 1,1-1,-1 0,1 0,0-1,0 1,1-1,-1 0,1 0,0 0,0 0,1-1,3 2,-2-3,-1 0,0 0,1-1,-1 0,1 0,0-1,-1 0,1 0,-1-1,1 1,0-1,-1-1,0 1,1-1,-1 0,0-1,0 1,0-1,0-1,0 1,-1-1,0 0,1 0,-1 0,2-4,5-4,0-1,-1-1,-1 0,0-1,-1 0,0 0,-1-1,-1 0,1-4,41-98,-49 117,0 0,-1 1,1-1,0 0,0 1,-1-1,1 0,0 1,0-1,0 0,0 1,0-1,0 0,0 1,0-1,0 0,0 0,1 1,-1-1,0 0,0 1,1-1,-1 0,0 1,1-1,-1 1,1-1,-1 1,1-1,-1 1,1-1,-1 1,1-1,-1 1,1-1,0 1,-1 0,1 0,-1-1,1 1,0 0,-1 0,1-1,0 1,0 0,-1 0,1 0,0 0,-1 0,1 0,0 0,-1 1,1-1,0 0,0 0,-1 0,1 1,-1-1,1 0,0 1,-1-1,1 0,-1 1,1-1,0 1,-1-1,0 1,1-1,-1 1,1 0,6 159,-10-97,20 109,-15-153,-1 1,-1 0,0 0,-1 0,-2 0,0 0,-1 0,0-1,-2 0,-3 8,9-25,-1 0,1 0,-1 1,1-1,-1 0,0 0,0 0,0 0,0 0,0 0,0 0,-1 0,1 0,0-1,-1 1,0 0,1-1,-1 0,0 1,0-1,0 0,0 0,0 0,0 0,0 0,0 0,0 0,0-1,-1 1,1-1,0 0,0 0,-1 0,1 0,0 0,0 0,-1 0,1-1,0 1,0-1,0 0,0 1,0-1,-1 0,1 0,1-1,-1 1,0 0,0-1,0 1,1-1,-1 1,1-1,-1 0,0-1,0-9,0-1,1 0,1 0,0 0,0 0,2 1,-1-1,2 0,-1 1,2-1,0 1,0 0,1 0,3-4,20-49,3 2,3 1,3 1,2 2,34-38,-62 83,0 0,1 1,1 0,1 1,-1 0,2 1,0 1,0 0,0 1,1 1,1 0,0 1,0 1,0 0,0 2,6-1,-21 4,1 1,-1 0,1 0,-1 1,1-1,-1 0,0 1,1 0,-1-1,0 1,1 0,-1 0,0 0,0 0,0 1,0-1,0 1,0-1,0 1,0 0,-1-1,1 1,-1 0,1 0,-1 0,0 0,1 1,-1-1,0 0,-1 0,1 1,0-1,-1 1,1-1,-1 0,0 1,1-1,-1 1,-1-1,1 2,-16 101,4-74,-1 0,-1-1,-2 0,-1-1,-1-1,-2-1,-1 0,0-2,-2-1,-5 4,-8 10,28-28,0-1,0 0,-1 0,0-1,0 0,-1-1,0 1,0-2,-1 0,0 0,-2 0,-1-12,14-4</inkml:trace>
  <inkml:trace contextRef="#ctx0" brushRef="#br0" timeOffset="1600.447">3451 28,'0'1048,"0"-1047,-16 67,3-57</inkml:trace>
  <inkml:trace contextRef="#ctx0" brushRef="#br0" timeOffset="2254.615">3394 847,'67'23,"-21"-5,1-2,1-2,0-2,1-3,0-1,1-3,10-1,-44-5,1-1,-2-1,1 0,0-1,-1 0,1-2,-1 0,-1 0,1-2,-1 1,4-5,-11 8,1-1,-1 0,-1-1,1 0,-1 0,0 0,0-1,0 1,-1-2,0 1,-1 0,0-1,0 0,0 0,-1 0,0 0,-1-1,0 1,0-1,-1 0,0-4,0 10,-1 0,0-1,0 1,-1-1,1 1,-1 0,0-1,0 1,0 0,0 0,0 0,-1 0,1 0,-1 0,0 0,0 0,0 0,0 1,0-1,-1 1,1 0,-1 0,1 0,-1 0,0 0,0 0,0 1,0-1,0 1,0 0,-1 0,1 0,0 0,-1 1,1-1,0 1,-1 0,1 0,-1 0,1 0,0 1,-1 0,0 0,-7 1,0 2,0 0,0 0,1 1,-1 0,1 1,0 0,1 1,-1 0,1 0,1 1,-1 0,2 1,-1 0,1 0,0 0,1 1,0 0,0 0,1 1,1 0,0-1,0 2,1-1,1 0,0 1,0-1,1 2,-1-5,0 1,0-1,1 0,1 1,-1-1,2 1,-1-1,1 0,0 1,0-1,1 0,1 0,-1 0,1 0,0 0,1 0,0-1,0 0,1 1,0-2,0 1,0-1,1 1,0-1,0-1,1 1,0-1,0-1,0 1,0-1,1 0,-1-1,4 2,7-3,0 0,0-1,-1-1,1-1,0-1,0 0,-1-1,1-1,-1 0,0-2,0 0,-1 0,1-2,-2 0,1-1,-1 0,2-3,13-10,0-2,-2-1,0-1,-2-1,-1-1,-2-1,14-23,82-175,-115 150,-4 75,-1 1,0-1,1 1,-1-1,0 0,0 1,0 0,0-1,0 1,0 0,-1-1,1 1,0 0,-1 0,1 0,-1 0,1 0,-1 0,1 1,-1-1,0 1,1-1,-1 1,0-1,0 1,1 0,-1 0,0 0,0 0,1 0,-1 0,0 0,0 0,1 1,-1-1,0 1,1 0,-1-1,1 1,-1 0,1 0,-1 0,-4 2,0 0,1 0,0 1,0 0,0 0,0 0,0 0,1 1,0-1,0 1,0 1,1-1,-1 0,1 1,1-1,-1 1,1 0,0 0,0 0,1 0,-1 1,2-1,-1 0,0 0,1 1,0-1,1 0,0 1,0-1,0 0,0 0,1 0,1 1,51 116,-43-103,0 1,-2 0,0 1,-1 0,-2 0,0 0,-1 1,-1 0,-2 0,-2 117,0-138,0 1,0-1,0 0,0 0,1 0,-1 0,1 0,0 0,-1 0,1 0,0 0,0 0,0 0,0 0,1 0,-1-1,0 1,1 0,-1-1,1 1,0-1,-1 0,1 1,0-1,0 0,0 0,0 0,0-1,0 1,0 0,0-1,0 1,0-1,0 0,0 1,1-1,1 0,17-3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4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1 932,'193'-232,"-129"179,-62 53,0 1,-1-1,1 1,0-1,-1 1,1 0,-1-1,1 1,-1 0,1 0,-1 0,1 0,-1 0,0 1,0-1,0 0,0 1,0-1,0 1,0-1,0 1,0-1,-1 1,1-1,0 1,-1 0,0-1,1 1,-1 0,0 0,0-1,0 1,0 0,0 0,0-1,0 1,-1 0,1-1,-1 1,1 0,-7 344,5-73,-22-120,24-151,0 0,0 1,0-1,0 1,0-1,-1 0,1 1,-1-1,1 0,-1 0,0 1,0-1,0 0,0 0,0 0,0 0,-1 0,1 0,-1 0,1 0,-1-1,0 1,0-1,1 1,-1-1,0 0,0 1,-1-1,1 0,0 0,0-1,0 1,-1 0,1-1,0 1,-1-1,1 0,-1 0,0 0,-1-4,0-1,1 0,0 0,0 0,1 0,-1 0,1-1,0 1,0 0,1-1,0 0,0 1,0-1,1 0,-1 0,1 1,1-7,-1 4,3-33,1 0,3 0,1 1,2 0,1 1,3 0,1 1,1 0,3 1,6-8,-17 30,8-22,1 1,3 1,0 0,2 2,2 0,1 2,2 1,10-10,-32 35,0 0,0 0,0 0,1 1,0 0,-1 0,1 0,1 1,-1-1,0 2,1-1,0 1,0 0,-1 0,1 1,0-1,0 2,1-1,-1 1,0 0,0 1,0-1,0 1,0 1,0-1,-1 1,1 1,0-1,-1 1,1 0,-1 0,0 1,0 0,5 4,-6-1,0 0,0 0,0 0,-1 1,0-1,-1 1,1 0,-2 0,1 1,-1-1,0 0,-1 1,0 0,0-1,-1 1,0-1,0 1,-1 0,-1-1,1 1,-1-1,0 0,-1 1,0-1,-1 0,1-1,-1 1,-1-1,1 1,-1-1,-1-1,1 1,-7 5,-10 4,-1 0,-1-2,0-1,-1 0,0-2,-1-1,0-1,-1-1,-2-1,-33-4,61-12,6-1</inkml:trace>
  <inkml:trace contextRef="#ctx0" brushRef="#br0" timeOffset="329.371">1383 594,'-38'8,"0"1,1 3,1 0,0 3,0 1,1 1,2 2,-1 2,2 1,1 1,-19 19,43-35,1 1,1-1,0 1,0 0,0 1,1-1,0 1,0 0,1 0,0 0,1 0,0 3,1-8,0 0,1 0,-1 0,1 0,0 0,1 0,-1 0,0 0,1 0,0 0,0 0,0-1,1 1,-1 0,1 0,0-1,0 1,0-1,1 0,-1 1,1-1,-1 0,1-1,0 1,0 0,1-1,-1 0,0 1,2-1,7 2,0 0,0-1,0 0,1-1,-1 0,1-1,0-1,-1 0,1-1,-1 0,1-1,-1 0,1-1,-1 0,0-1,0 0,0-1,-1 0,0-1,0-1,0 0,-1 0,0-1,0 0,-1 0,0-1,-1-1,0 0,0 0,-1 0,0-1,-1 0,0 0,-1-1,0 1,-1-1,0 0,-1 0,0-1,0-5,-1 12,-1 0,1-1,-1 1,-1 0,1 0,-1-1,0 1,0 0,-1 0,0 0,0-1,-1 1,1 0,-1 0,0 0,-1 1,0-1,0 0,0 1,0 0,-1 0,0 0,0 0,0 0,-1 1,1 0,-1 0,-5-3,-12 0</inkml:trace>
  <inkml:trace contextRef="#ctx0" brushRef="#br0" timeOffset="586.196">1694 678,'-15'39,"-9"26,0 8,3-4,5-14</inkml:trace>
  <inkml:trace contextRef="#ctx0" brushRef="#br0" timeOffset="816.919">1580 311,'0'0</inkml:trace>
  <inkml:trace contextRef="#ctx0" brushRef="#br0" timeOffset="1102.085">1891 1017,'111'-295,"-74"238,-36 58,0-1,1 0,-1 0,1 0,-1 1,0-1,0 1,1-1,-1 1,0 0,0-1,0 1,1 0,-1 0,0 0,0 0,0 0,0 0,-1 0,1 0,0 0,0 0,-1 0,1 1,0-1,-1 0,0 1,1-1,-1 0,0 1,1-1,-1 0,0 1,0-1,0 0,0 1,0-1,-1 1,1-1,-1 2,4 6,7 48,-10-50,0 1,1-1,0 1,0-1,0 1,1-1,0 0,0 0,1 0,0 0,0 0,1 0,0-1,0 0,1 1,-1-2,1 1,0 0,1-1,0 0,-1 0,4 1,-4-5,1 1,-1-1,1 0,0-1,-1 1,1-1,0 0,-1 0,1-1,-1 0,1 0,0 0,-1-1,0 1,1-1,-1-1,0 1,0-1,0 0,0 0,-1 0,5-4,89-92,-57 40,-27 43</inkml:trace>
  <inkml:trace contextRef="#ctx0" brushRef="#br0" timeOffset="1397.338">2907 1,'15'70,"-4"0,-2 1,-4 0,-3 1,-3-1,-6 33,2 47,31 48,-13-155,-6-27</inkml:trace>
  <inkml:trace contextRef="#ctx0" brushRef="#br0" timeOffset="1585.388">2654 565,'38'0,"46"0,15 0,-2 0,-11 0,-11 0,-14 0,-7 0,-8 0,-12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0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0,'-29'0,"-4"0,2 5,13 2,8-1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28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391 224,'-8'4,"0"1,0 0,1 1,-1 0,1 0,1 0,-1 1,1 0,0 0,1 1,0-1,0 1,-1 3,-1 0,-17 30,3 1,1 1,3 0,-11 39,16-43,-1-1,-2 0,-2-1,-2 0,-1-2,-20 27,40-61,0 0,0 0,0 0,-1 0,1 0,0 0,-1 0,1 0,-1 0,1 0,-1 0,0 0,1-1,-1 1,0 0,0 0,1-1,-1 1,0 0,0-1,0 1,0-1,0 1,0-1,0 0,0 1,0-1,0 0,0 0,0 0,0 1,0-1,0 0,0 0,0-1,0 1,0 0,0 0,0 0,0-1,0 1,0 0,0-1,0 1,0-1,0 1,0-1,1 0,-1 1,0-1,0 0,1 0,-1 1,0-1,1 0,-1 0,1 0,-1 0,1 0,-1 0,1-12,1 0,0 0,1 0,0 1,1-1,1 0,0 1,0 0,1 0,5-9,176-338,-151 288,4 2,3 2,47-58,-89 124,0 1,1-1,-1 0,1 0,-1 1,1-1,-1 0,1 0,0 1,-1-1,1 1,0-1,0 1,-1-1,1 1,0-1,0 1,0 0,-1-1,1 1,0 0,0 0,0-1,0 1,0 0,0 0,0 0,0 0,-1 0,1 1,0-1,0 0,0 0,0 0,0 1,0-1,-1 0,1 1,0-1,0 1,0-1,-1 1,1 0,0-1,-1 1,1 0,-1-1,1 1,-1 0,1 0,-1-1,1 1,-1 0,1 0,-1 0,0 0,0-1,0 1,1 0,-1 0,0 0,0 0,0 0,0 0,0 0,10 63,1 131,-4-143,1 0,3-1,2 0,2-1,3 0,10 19,-28-69,1 0,-1 1,1-1,-1 0,0 1,1-1,-1 1,0-1,1 0,-1 1,0-1,1 1,-1-1,0 1,0-1,0 1,1-1,-1 1,0-1,0 1,0 0,0-1,0 1,0-1,0 1,0-1,0 1,0-1,-1 1,1-1,0 1,0-1,0 1,-1-1,1 1,0-1,0 1,-1-1,1 1,0-1,-1 0,1 1,-1-1,1 0,-1 1,1-1,0 0,-1 1,1-1,-1 0,1 0,-1 0,1 1,-1-1,0 0,1 0,-1 0,1 0,-1 0,1 0,-1 0,1 0,-1 0,1 0,-1-1,1 1,-1 0,0 0,-38-14,38 14,-173-84,2 6,140 75,27 6</inkml:trace>
  <inkml:trace contextRef="#ctx0" brushRef="#br0" timeOffset="1517.636">674 733,'51'-22,"-1"-2,-1-3,-1-1,-2-3,0-1,22-23,-52 36,0 0,-2-1,0-1,-1 0,-1 0,-1-2,-1 1,-1-1,-1-1,-1 1,-1-2,-1 1,-2 0,0-1,-1-12,-14-58,11 93,1-1,-1 1,0-1,0 1,-1-1,1 1,0 0,-1 0,1-1,-1 1,0 0,0 0,0 1,0-1,0 0,0 1,0-1,-1 1,1 0,0-1,-1 1,1 0,-1 1,1-1,-1 0,0 1,1-1,-1 1,0 0,1 0,-1 0,0 0,-1 1,-5 3,1 0,-1 0,1 1,0 1,0-1,1 1,0 0,0 1,0 0,1 0,0 1,0-1,1 1,0 0,-1 3,-3 5,1 1,1 0,1 1,0-1,1 1,1 0,0 0,1 13,3-18,1 0,0 0,1 0,0-1,1 1,1-1,0 0,1 0,0 0,0-1,1 1,1-1,0-1,1 1,0-1,0-1,1 1,0-1,1-1,0 0,0 0,1-1,0 0,-4-3,-1 0,1 0,-1 0,1-1,0 0,0-1,1 1,-1-1,0-1,1 0,-1 0,1 0,0-1,-1 0,1 0,-1-1,1 0,-1 0,1-1,-1 0,0 0,1-1,-1 0,-1 0,1 0,0-1,-1 0,0-1,0 1,5-6,8-9,-1 0,-1-1,-1-1,-1 0,-1-1,7-15,-8 28,-12 41,-1-25,-1-1,1 0,-1-1,1 1,1 0,-1 0,1-1,0 1,0 0,0-1,1 1,0-1,0 1,1-1,-1 0,1 0,0 0,1 0,-1-1,1 1,0-1,0 0,0 0,1 0,-1-1,1 1,0-1,0 0,0-1,0 1,4 0,2-2,1-1,0-1,-1 0,1-1,-1 0,1 0,-1-2,0 1,0-1,0-1,-1 0,0 0,0-1,0 0,0-1,-1 0,0-1,-1 0,0 0,0-1,0 0,4-8,30-25,-32 33,-5 3,0 0,0 0,1 0,-1 1,1-1,0 2,1-1,-1 1,1 0,0 0,0 0,0 1,0 0,1 1,-1 0,1 0,0 0,0 1,-1 0,1 1,0 0,0 0,1 1,-127 29,113-28,1-1,-1 1,1 0,-1 1,1-1,0 1,0 0,0 0,0 0,1 1,-1-1,1 1,0 0,0 0,0 0,1 0,-1 0,1 1,0-1,0 1,0 0,1-1,0 1,0 0,0 0,0 0,1 0,0 0,0 0,0 0,1 0,0 0,-1-1,2 1,-1 0,1 0,-1-1,1 1,0-1,1 1,-1-1,1 0,0 0,0 0,0 0,1-1,-1 1,1-1,2 2,6 2,0 0,0-1,1-1,0 0,0-1,0 0,0-1,0 0,1-1,0-1,-1 0,1 0,0-2,-1 0,1 0,-1-1,1-1,-1 0,0-1,0-1,1 0,22-9,-1-2,-1-1,0-2,-1-1,-1-2,-1-1,-1-1,-1-2,-1-1,-1-1,0-4,4-31,-31 61,1 1,-1-1,0 1,0-1,0 1,0-1,0 0,0 1,-1-1,1 1,-1-1,1 1,-1-1,1 1,-1 0,0-1,1 1,-1-1,0 1,0 0,0 0,0 0,0 0,-1 0,1 0,0 0,0 0,-1 0,1 0,0 0,-1 1,1-1,-1 1,1-1,-1 1,1 0,-1-1,1 1,-1 0,0 0,1 0,-1 0,-3 0,0 0,0 0,0 0,0 1,0 0,0 0,0 0,0 0,1 1,-1 0,0 0,1 0,0 0,-1 1,1 0,0 0,0 0,1 0,-1 1,1-1,-1 1,1 0,0 0,1 0,-1 0,-1 4,-2 3,1 1,0 0,0 0,1 0,1 0,0 1,1-1,0 1,0 11,2-17,0 0,1 0,0 0,0 0,0 0,1 0,0-1,1 1,-1 0,1-1,0 0,1 1,0-1,0 0,0-1,0 1,1-1,0 0,0 0,1-1,-1 1,1-1,0 0,0-1,0 1,1-1,-1 0,1-1,0 0,-1 0,1 0,0-1,0 0,-2 1,1-1,-1 0,0 0,0-1,0 1,0-1,1 0,-1 0,0-1,0 0,0 0,0 0,0 0,0-1,0 0,0 0,0 0,1-1,6-10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3 622,'-2'13,"1"0,1 0,0 1,1-1,1 0,0 0,0 0,1 0,3 6,-4-13,-1-1,1 0,0 0,1 0,0 0,-1-1,1 1,1-1,-1 1,1-1,-1 0,1 0,0-1,1 1,-1-1,1 0,-1 0,1-1,0 1,0-1,0 0,0 0,1-1,0 1,-2-2,1 0,-1 0,1 0,-1 0,1-1,-1 1,0-1,1-1,-1 1,0 0,0-1,0 0,0 0,0 0,0-1,-1 1,1-1,-1 0,1 0,-1 0,0 0,0-1,-1 1,1-1,-1 0,1 1,-1-1,0 0,-1 0,1-1,-1 1,0 0,0-1,0 1,0 0,-1-1,0 1,0-1,0 1,0-1,-1 1,0 0,0-1,0 1,0 0,-1-2,0 1,0 0,-1 0,0 0,0 0,0 0,0 1,-1-1,0 1,0 0,0 0,0 0,-1 1,1 0,-1 0,0 0,0 0,0 0,0 1,-1 0,1 0,0 1,-1 0,0-1,1 2,-1-1,1 1,-1 0,0 0,0 0,-2 1,-12 4</inkml:trace>
  <inkml:trace contextRef="#ctx0" brushRef="#br0" timeOffset="716.226">539 1,'31'204,"-3"104,-28-302,-1-5,0 1,0-1,1 1,-1-1,1 0,-1 1,1 0,-1-1,1 1,0-1,0 1,0-1,0 1,0-1,0 1,0 0,1-1,-1 1,0-1,1 1,-1-1,1 1,0-1,-1 0,1 1,0-1,0 0,0 1,0-1,0 0,0 0,0 0,1 0,-1 0,0 0,1 0,-1 0,0-1,1 1,-1-1,1 1,-1-1,1 1,-1-1,1 0,-1 1,1-1,0 0,-1 0,1 0,-1-1,1 1,0 0,69-36,-27 12,0 3,1 2,1 1,21-3,-62 18,1 1,-1 1,0-1,0 1,1 0,-1 0,1 0,-1 1,1 0,-1 0,1 1,-1-1,0 1,1 0,-1 0,0 1,1 0,-1 0,0 0,0 0,-1 1,1 0,0 0,-1 0,0 1,0-1,0 1,0 0,0 0,-1 1,0-1,0 1,0-1,0 1,-1 0,0 0,0 0,0 0,0 1,-1-1,0 0,0 1,-1-1,1 1,-1-1,0 1,-1 1,-5 6,-2-1,1 1,-1-1,-1 0,0-1,-1 0,0-1,0 0,-1 0,-1-1,0-1,0 0,0 0,-1-1,0-1,0 0,-1-1,0 0,-8 1,16-3,-1 0,1 0,-1 0,1-1,-1 0,0 0,0-1,0 0,0 0,0-1,0 1,0-1,0-1,0 0,0 0,1 0,-1-1,0 0,0 0,1 0,-1-1,1 0,0 0,0-1,0 0,0 0,1 0,-1-1,1 0,0 0,1 0,-9-17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170 226,'23'172,"29"167,-42-257,-9-58</inkml:trace>
  <inkml:trace contextRef="#ctx0" brushRef="#br0" timeOffset="447.932">1 254,'52'-44,"3"3,1 2,2 2,46-20,-9 24,-93 33,0-1,0 1,0-1,0 1,0 0,0 0,1 0,-1 0,0 0,0 0,0 0,0 1,0-1,0 1,0 0,0 0,0-1,0 1,0 0,0 1,0-1,-1 0,1 0,0 1,-1-1,1 1,-1-1,0 1,1 0,-1 0,0 0,0-1,0 1,0 0,-1 0,1 0,0 0,-1 0,0 1,1-1,-1 0,0 0,0 1,-1 9,-2 0,1 0,-1-1,-1 1,0-1,-1 0,0 0,0-1,-1 0,-1 0,-6 8,-8 17,3-7,15-24,-1-1,1 0,0 1,0 0,1 0,-1 0,1 0,0 0,0 0,0 0,0 1,1-1,0 1,0-1,0 1,0 0,1-1,0 1,0 0,0-1,0 1,1 0,0-1,0 1,0 0,1-1,-1 0,1 1,0-1,0 0,1 0,0 1,8 5,1-1,0-1,1 0,0-1,0 0,0-1,1 0,0-2,0 1,0-1,1-1,7 0,7 4,14 2,-32-8,0 1,1 0,-1 1,0 0,-1 1,1 0,-1 1,1 0,8 6,-17-10,0 1,0-1,-1 1,1 0,0-1,-1 1,1 0,-1 0,0 0,0 0,0 0,0 0,0 1,0-1,0 0,-1 0,1 1,-1-1,0 0,1 1,-1-1,0 0,-1 1,1-1,0 0,-1 1,1-1,-1 0,1 1,-1-1,0 0,0 0,0 0,-1 0,0 2,-60 63,55-61,-29 22,-1-1,-1-2,-1-2,-16 6,30-16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0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3500 339,'1'-4,"0"0,0 0,0 1,-1-1,0 0,0 0,0 0,0 0,0 1,-1-1,1 0,-1 0,0 0,-1 1,1-1,-1 1,1-1,-1 1,0-1,0 1,0 0,-1 0,1 0,-1 0,0 1,0-1,0 1,0-1,0 1,0 0,-1 0,1 1,-1-1,1 1,-1-1,0 1,1 0,-1 1,0-1,0 0,0 1,1 0,-1 0,0 0,0 1,0-1,0 1,-2 1,-12 4,0 1,1 1,0 0,0 2,1 0,0 0,1 2,0 0,1 0,0 2,1-1,1 2,0 0,1 0,0 1,1 0,-1 6,-4-2,2 0,0 1,1 0,1 1,1 1,1 0,1 0,1 1,1-1,2 2,0-1,1 0,1 1,2-1,0 1,3 14,-2-32,1-1,0 1,0 0,0-1,0 0,1 1,0-1,1 0,-1 0,1-1,0 1,1-1,-1 0,1 0,0 0,1-1,-1 1,1-1,-1-1,1 1,0-1,1 0,-1 0,0-1,1 0,-1 0,1 0,0-1,5 0,28 1,0-2,0-2,0-2,-1-1,0-2,0-2,0-1,-1-2,-1-2,0-1,-1-2,-1-2,0-1,-2-2,0-1,27-25,-33 27,-1 0,-1-2,-1-1,-1-1,-2 0,0-2,6-12,-21 29,0 0,0 1,-1-2,0 1,-1-1,0 1,-1-1,0 0,-1 0,0 0,-1-1,0 1,-1 0,0-1,-1 1,0 0,0-1,-2 1,1 0,-1 0,-1 0,0 1,-3-6,1 6,0 0,-1 0,0 1,0 0,-1 0,0 1,-1 0,0 0,0 1,0 0,-1 1,0 0,-1 1,1 0,-1 0,0 1,0 0,0 1,-1 1,-8-2,0 2,-1 0,0 1,0 2,0 0,0 1,0 1,1 0,-1 2,1 1,0 0,-3 3,-7 4,0 1,2 2,-1 0,2 2,-4 5,-11 11</inkml:trace>
  <inkml:trace contextRef="#ctx0" brushRef="#br0" timeOffset="3656.513">3358 1045,'11'-3,"-3"2,1-1,0 0,-1-1,0 1,1-2,-1 1,-1-1,1 0,0-1,-1 0,0 0,0-1,4-4,10 0,-19 42,-2-29,-7 251,-18-105,26-146,-1 0,0 0,0 0,0 0,0 0,0 0,-1 0,1 0,-1 0,0 0,0 0,0 0,0 0,0 0,-1-1,1 1,-1-1,0 1,0-1,0 1,0-1,0 0,0 0,0 0,-1 0,1-1,-1 1,0-1,1 1,-1-1,0 0,0 0,0 0,0 0,0-1,0 1,0-1,0 1,0-1,0 0,0-1,-3 1,-244-75,161 53,-1 5,0 3,-2 5,-2 3,20-4,105-4,53 10,-57 4</inkml:trace>
  <inkml:trace contextRef="#ctx0" brushRef="#br0" timeOffset="4150.883">3528 1411,'-44'17,"74"-11,143-43,-2-7,-2-7,-3-8,98-51,-169 59,-90 44</inkml:trace>
  <inkml:trace contextRef="#ctx0" brushRef="#br0" timeOffset="5269.452">3500 1524,'-1'272,"-27"-63,2-41,21-153,0 0,-1-1,0 1,-2-1,1-1,-2 1,0-2,0 1,-1-1,-1 0,-9 7,-16 23,-201 225,-30 32,176-211,149-141,69-56,-104 85</inkml:trace>
  <inkml:trace contextRef="#ctx0" brushRef="#br0" timeOffset="5669.382">3415 2201,'2'10,"0"0,0-1,1 1,0 0,1-1,0 0,1 0,-1 0,2-1,-1 1,1-1,4 3,11 19,7 15,-1 1,-2 2,-3 0,-1 1,0 9,93 293,-52-253,-58-95,-3-4</inkml:trace>
  <inkml:trace contextRef="#ctx0" brushRef="#br0" timeOffset="6538.379">3444 423,'-10'10,"-8"7,5 2,3-8,9-5,4-9,2-4</inkml:trace>
  <inkml:trace contextRef="#ctx0" brushRef="#br0" timeOffset="6853.609">3811 311,'-5'10,"-2"12,1 7,-4 0,0-6</inkml:trace>
  <inkml:trace contextRef="#ctx0" brushRef="#br0" timeOffset="7356.508">3274 649,'5'10,"-3"-4,0 0,1 0,0 0,0 0,0-1,1 1,-1-1,1 0,1 0,-1 0,1-1,0 1,0-1,0 0,0 0,1-1,0 0,-1 0,1 0,1-1,-1 0,2 1,7-3,0-1,0 0,-1-1,1-1,-1 0,1-1,-1-1,0 0,-1 0,1-2,-1 0,-1 0,1-1,-1-1,0 0,-1 0,0-1,-1-1,0 0,-1 0,0-1,6-9,-1 2,-1 2</inkml:trace>
  <inkml:trace contextRef="#ctx0" brushRef="#br0" timeOffset="28299.687">9907 339,'-3'-4,"0"0,-1 0,1 0,0 1,-1 0,0 0,0 0,0 0,0 0,0 1,-1 0,1-1,-1 2,0-1,1 1,-1-1,0 1,0 1,0-1,0 1,0-1,1 1,-1 1,0-1,0 1,0 0,0 0,0 0,1 1,-1 0,1-1,-1 2,1-1,-1 0,1 1,0 0,-1 2,-15 10,1 1,1 1,1 1,0 0,2 1,0 1,1 0,1 1,1 1,0 0,2 0,1 1,1 0,0 1,2 0,1 0,1 0,1 1,1 2,1-18,0 0,0 0,1 0,0 0,0 0,1 0,0 0,1 0,0-1,1 1,-1 0,2-1,-1 0,1 0,0 0,1 0,0 0,0-1,1 0,0 0,0-1,0 1,1-1,0-1,0 1,1-1,-1-1,1 1,0-1,1 0,-1-1,0 0,1 0,7 0,10 1,0-1,0-2,0 0,0-2,0-1,0-1,0-1,-1-1,1-1,-1-2,-1 0,1-2,16-9,18-11,-2-3,-1-3,-2-2,43-39,-74 61,-1-2,0 0,-1-2,-1 0,-1-1,-1-1,-1-1,-1-1,-1 0,-1-1,-1 0,-1-1,-2 0,0-1,-2 0,1-9,-8 25,-1 1,0-1,-1 0,0 0,-1 1,0-1,-1 0,0 1,0 0,-1 0,-1 0,0 0,0 1,0 0,-1 0,-1 0,0 1,0-1,0 2,-1-1,0 1,-1 0,1 1,-1 0,-1 1,-7-4,-5-3,0 2,0 1,-1 1,0 1,-1 1,1 1,-1 0,0 2,-1 1,1 2,-14 0,5 4,0 2,1 1,0 1,0 2,0 1,2 2,-1 1,2 1,0 1,1 2,0 1,-15 14,-2 2</inkml:trace>
  <inkml:trace contextRef="#ctx0" brushRef="#br0" timeOffset="29057.57">10104 846,'-2'0,"1"-1,-1 0,0 1,1-1,-1 1,0 0,1-1,-1 1,0 0,0 0,1 0,-1 0,0 0,0 1,1-1,-1 0,0 1,0 0,1-1,-1 1,1 0,-1 0,1-1,-1 1,1 1,-1-1,1 0,0 0,0 0,-1 1,1-1,0 0,0 1,0-1,1 1,-2 1,-22 62,-32 241,50-197,-32-149,31 29,0 1,-1 1,-1 0,0 0,0 1,-1 0,0 0,0 1,0 0,-1 1,0 0,-1 1,-9-3,-230-33,195 35,-1-1,1-3,1-3,0-2,1-2,-2-4,-18-28,74 48,-1 1,1-1,-1 1,1-1,-1 0,1 1,0-1,0 0,-1 1,1-1,0 0,0 1,0-1,0 0,-1 0,1 1,0-1,1 0,-1 1,0-1,0 0,0 0,0 1,0-1,1 0,-1 1,0-1,1 0,-1 1,0-1,1 1,-1-1,1 1,-1-1,1 0,-1 1,1 0,-1-1,1 1,-1-1,1 1,0 0,-1-1,1 1,0 0,-1 0,1-1,0 1,0 0,-1 0,1 0,0 0,-1 0,1 0,0 0,0 0,-1 0,1 0,0 1,46-1,-24 6,-3 0</inkml:trace>
  <inkml:trace contextRef="#ctx0" brushRef="#br0" timeOffset="29528.858">9963 1299,'86'-8,"-1"-3,0-4,-1-4,-1-4,-1-3,-2-3,74-39,-47 24,32 1,-127 41</inkml:trace>
  <inkml:trace contextRef="#ctx0" brushRef="#br0" timeOffset="30549.192">9991 1299,'-20'75,"18"-60,-16 387,14-362,-4 20,3 1,3 0,4 47,0-95,-2-9,1 0,0 0,-1 0,1 0,-1 0,0 1,-1-1,1 0,-1 0,0 0,0 0,0 0,0 0,-1 0,0-1,1 1,-1 0,-1-1,1 1,-102 127,-6-4,-5-5,-56 41,153-147,6-7,0 2,0 0,1 0,1 1,0 0,0 1,1 0,1 1,8-14,1-1,-1 1,0 0,1-1,-1 1,0 0,1 0,-1-1,1 1,-1 0,0 0,1 0,-1-1,1 1,-1 0,1 0,-1 0,1 0,-1 0,1 0,-1 0,0 0,1 0,-1 0,1 0,-1 0,1 1,-1-1,1 0,-1 0,0 0,1 1,-1-1,1 0,-1 0,0 1,1-1,-1 0,0 1,1-1,-1 0,0 1,0-1,1 1,-1-1,0 0,0 1,0-1,0 1,1-1,-1 1,0-1,0 1,0-1,0 1,0-1,0 0,0 1,0-1,0 1,0-1,-1 1,1-1,0 1,0-1,0 0,0 1,-1 0,36-18,23-28,-32 21</inkml:trace>
  <inkml:trace contextRef="#ctx0" brushRef="#br0" timeOffset="30881.517">9907 2230,'49'230,"16"11,8-62,-52-142,-12-31</inkml:trace>
  <inkml:trace contextRef="#ctx0" brushRef="#br0" timeOffset="31557.935">9963 311,'-5'19,"-1"2,4-4,4-8,1-6</inkml:trace>
  <inkml:trace contextRef="#ctx0" brushRef="#br0" timeOffset="31864.255">10301 226,'0'4,"0"8,-4 0,-3 4,-4-1,0 2,6-3,5-3</inkml:trace>
  <inkml:trace contextRef="#ctx0" brushRef="#br0" timeOffset="32227.393">9878 536,'14'10,"10"7,6 2,2 2,1-3,-1-4,-1-5,-1-3,0-4,-1-6,-1-2,-5-6,-1 0,-5-3,-5-4,-4 1</inkml:trace>
  <inkml:trace contextRef="#ctx0" brushRef="#br0" timeOffset="37397.466">15156 2230,'-5'6,"-4"3,1 1,0 0,0 1,1 0,0 0,1 1,0-1,1 1,0 1,1-1,0 1,1-1,1 1,0 0,0 0,1 6,2-16,0 0,0-1,0 1,0 0,0-1,0 1,1-1,-1 0,1 1,0-1,0 0,0 0,0 0,0 0,0 0,0-1,0 1,1-1,-1 1,1-1,-1 0,1 0,0 0,-1 0,1-1,0 1,0-1,-1 1,1-1,0 0,0 0,0 0,-1-1,1 1,1-1,92-34,-86 28,-1 0,0-1,0 0,-1 0,0-1,-1 0,0 0,0 0,-1-1,0 0,0-1,-1 1,-1-1,0 0,0 0,0-9,-3 18,-1 0,0 0,1 0,-1 0,0 0,0 0,0 0,-1 0,1 0,-1 0,1 0,-1 0,1 0,-1 1,0-1,0 0,0 0,0 0,0 1,0-1,-1 1,1-1,0 1,-1-1,1 1,-1 0,0-1,1 1,-1 0,0 0,0 1,0-1,0 0,0 0,0 1,0-1,0 1,0 0,0 0,0-1,-1 2,-85 17,69-10,1 2,0 0,1 1,0 1,1 1,0 0,0 1,2 0,0 2,1-1,0 2,1 0,1 0,1 1,-6 13,15-27,1 0,-1 0,1 0,0 0,0 0,1 0,-1 0,1 0,0-1,-1 1,2 0,-1 0,0-1,1 1,0 0,0-1,0 0,0 1,0-1,1 0,0 0,-1-1,1 1,0 0,0-1,0 0,1 1,-1-1,1-1,-1 1,1 0,-1-1,1 0,0 0,0 0,0 0,0 0,-1-1,1 0,0 0,0 0,0 0,0-1,0 1,0-1,0 0,1-1,17-2,0-2,-1 0,0-1,0-1,0-1,-1-1,-1-1,0-1,0 0,-1-1,-1-1,0-1,-1-1,1-1,-8 7,-1 0,0 0,-1 0,0-1,0 0,-1-1,-1 0,0 1,0-2,-1 1,-1 0,0-1,1-11,-4 23,0-1,1 0,-1 1,0-1,0 1,0-1,0 0,0 1,-1-1,1 0,0 1,-1-1,1 1,-1-1,0 1,1-1,-1 1,0-1,0 1,0 0,0-1,0 1,0 0,0 0,-1 0,1 0,0 0,-1 0,1 0,-1 0,1 1,-1-1,1 0,-1 1,1-1,-1 1,1 0,-1-1,0 1,1 0,-1 0,0 0,1 0,-2 1,-72 23,56-14,1 1,1 1,0 0,0 1,1 1,1 1,0 0,1 1,1 0,0 1,2 1,-4 5,14-20,-1-1,0 0,1 1,-1 0,1-1,0 1,0 0,0 0,0-1,1 1,-1 0,1 0,0 0,-1 0,1 0,0 0,1 0,-1 0,1 0,-1 0,1-1,0 1,0 0,0 0,0 0,1-1,-1 1,1-1,-1 1,1-1,0 0,0 0,0 1,0-1,0-1,1 1,-1 0,1 0,-1-1,1 0,0 1,-1-1,1 0,0 0,0 0,0-1,-1 1,1-1,0 0,0 1,0-1,1-1,9-1,0-2,0 0,-1 0,0-1,0-1,0 0,0-1,-1 0,0 0,-1-1,0-1,0 0,-1 0,0-1,0 0,-1-1,0-1,22-46,-30 56,0 1,0 0,0-1,0 1,0 0,-1 0,1-1,0 1,-1 0,1 0,-1-1,1 1,-1 0,1 0,-1 0,0 0,0 0,1 0,-1 0,0 0,0 0,0 0,0 0,0 0,0 1,-1-1,1 0,0 1,0-1,0 1,-1-1,1 1,0 0,0 0,-1-1,1 1,0 0,-1 0,1 0,0 0,0 0,-1 1,1-1,0 0,-1 1,1-1,0 1,-12 1,1 0,0 1,0 1,0 0,0 0,1 1,0 1,0 0,0 0,0 1,1 1,1 0,-1 0,1 1,1 0,-3 3,10-11,0 1,-1-1,1 1,0 0,0-1,0 1,0 0,0 0,1 0,-1 0,1-1,-1 1,1 0,-1 0,1 0,0 0,0 0,0 0,0 0,1 0,-1 0,0 0,1 0,-1 0,1 0,0 0,0 0,0-1,0 1,0 0,0-1,0 1,0 0,1-1,-1 1,0-1,1 0,0 0,-1 1,1-1,0 0,-1 0,1-1,0 1,1 0,3 2,1 0,-1-1,1 0,0 0,0-1,0 1,0-1,-1-1,1 0,1 0,-1 0,5-2,-6 1,0 0,0-1,0 0,0 0,0 0,-1-1,1 0,-1 0,0 0,0-1,0 1,0-1,0-1,-1 1,0-1,0 1,0-1,-1 0,1-1,-1 1,-1 0,1-1,-1 0,0 0,0 1,0-1,-1 0,0-1,0 1,0 0,-1 0,0 0,-1 0,1-1,-1 1,0 0,0 0,-1 0,0 0,0 1,0-1,-1 0,0 1,0-1,0 1,-1 0,0 0,0 1,0-1,0 1,-2-1,2 1,-2 0,1 1,0-1,-1 1,1 0,-1 1,0-1,0 1,0 0,0 1,0-1,0 1,-1 0,1 1,0 0,-1 0,1 0,0 1,0-1,-1 2,1-1,0 1,0 0,0 0,0 0,1 1,-1 0,1 0,-1 1,1-1,0 1,0 0,1 1,-1-1,1 1,0 0,0 0,1 0,-1 0,1 1,0-1,0 3,1-2,0 0,0 0,1 0,0-1,0 1,0 0,1 1,0-1,0 0,1 0,-1 0,1 0,1 0,-1-1,1 1,0 0,0-1,1 1,-1-1,1 1,1-1,-1 0,1 0,0-1,0 1,0-1,0 0,1 0,0 0,0-1,0 1,5 1,-8-5,1 0,0 0,-1 0,1 0,-1-1,1 1,-1-1,1 0,-1 1,0-1,1 0,-1-1,0 1,1 0,-1-1,0 1,0-1,0 0,-1 1,1-1,0 0,-1 0,1-1,8-10</inkml:trace>
  <inkml:trace contextRef="#ctx0" brushRef="#br0" timeOffset="38168.286">14986 706,'-17'39,"2"41,3 1,4 0,2 30,8 319,-2-407</inkml:trace>
  <inkml:trace contextRef="#ctx0" brushRef="#br0" timeOffset="38497.945">14732 903,'21'-33,"1"1,2 1,0 2,3 0,0 1,1 2,2 1,1 1,0 2,2 1,21-10,-34 23,-1 0,1 0,1 2,-1 1,1 0,0 2,0 0,1 1,-1 2,0 0,1 1,-1 1,7 2,-21-2,1 0,-1 0,0 1,0 0,0 0,0 1,-1 0,1 0,-1 0,0 1,-1 0,1 0,-1 1,0-1,0 1,0 0,-1 1,0-1,0 1,-1-1,0 1,0 0,0 1,-1-1,0 0,-1 1,0-1,0 1,0-1,-1 1,0 0,0-1,-1 1,0-1,-1 1,1-1,-2 2,-11 20,-1 0,-2-2,-1 1,-1-2,-1-1,-1 0,-2-1,0-2,-1 0,-1-2,-1 0,-1-2,-1-1,-26 12,-173 75,198-93</inkml:trace>
  <inkml:trace contextRef="#ctx0" brushRef="#br0" timeOffset="39462.016">15466 1326,'35'-11,"-1"-2,-1-2,0-1,-1-1,-1-2,0-1,-2-2,0-1,-2-1,17-19,-41 41,0 0,-1 0,1 0,0-1,-1 1,0-1,0 0,0 1,0-1,0 0,0 0,-1 0,1-1,-1 1,0 0,0 0,0-1,-1 1,1-1,-1 1,0-1,0 1,0 0,0-1,0 1,-1-1,0 1,1 0,-1-1,-1 1,1 0,0 0,-1-1,1 1,-1 1,0-1,0 0,0 0,-1 1,1-1,-1 1,1-1,-1 1,0 0,0 0,0 1,0-1,-2-1,-7 4,0 0,0 1,0 0,0 1,0 0,1 1,-1 0,1 1,0 0,0 1,1 0,0 0,0 2,0-1,1 1,0 0,1 1,-1 0,2 0,-1 1,-4 8,-60 105,71-119,-1 0,1 0,0-1,0 1,0 0,0 0,1 0,-1 0,1 0,0 0,1 0,-1 0,0 0,1 0,0 0,0 0,0 0,1-1,-1 1,1 0,0-1,0 1,0-1,0 0,1 0,0 0,-1 0,1 0,0 0,0-1,0 1,1-1,0 1,10 4,0-1,1 0,-1 0,1-2,1 0,-1-1,0 0,1-1,-1-1,1 0,0-2,-1 1,1-2,-1 0,1-1,-1 0,0-2,0 1,8-5,16-8,0-1,-2-2,0-1,-1-2,-1-2,19-18,-35 28,0 0,0 0,-2-2,0 0,-1-2,-1 1,-1-2,0 0,-2 0,0-1,-1-1,-2 0,0-1,-1 1,-1-2,-1 1,-2-1,0 1,-1-1,-2 0,0-4,-1 26,0 0,0 0,-1 0,1 0,0-1,-1 1,0 0,1 0,-1 0,0 0,0 0,0 0,0 0,-1 0,1 1,0-1,-1 0,1 1,-1-1,0 1,1 0,-1-1,0 1,0 0,0 0,0 0,0 0,0 0,0 1,0-1,0 1,0-1,-1 1,1 0,0 0,0 0,0 0,-1 0,1 0,0 0,0 1,0-1,0 1,0 0,-2 0,-88 53,44 23,47-75,1 1,0-1,-1 1,1 0,0-1,0 1,0 0,0-1,1 1,-1 0,1-1,0 1,0-1,0 1,0-1,0 1,0-1,0 0,1 1,0-1,-1 0,1 0,0 0,0 0,0-1,0 1,0 0,0-1,0 0,1 1,-1-1,1 0,15 7,1 0,0-2,0 0,0-1,1-1,-1-1,1 0,0-2,18 0,10 1,-44-2,0-1,0 1,0 0,1 0,-1 0,0 1,0-1,0 1,-1 0,1 0,0 0,0 1,0-1,-1 1,1 0,-1 0,1 0,-1 1,0-1,0 1,0 0,0-1,0 1,-1 1,1-1,-1 0,0 1,0-1,0 1,-1-1,1 1,-1 0,0 0,0 0,0 0,0 2,-3 6,-1 0,0 0,-1-1,0 1,-1-1,0 0,-1-1,0 1,-1-1,-5 6,-14 26,12-17</inkml:trace>
  <inkml:trace contextRef="#ctx0" brushRef="#br0" timeOffset="39769.403">17160 649,'-27'10,"0"0,0 2,1 1,1 1,0 1,1 2,1 0,0 1,2 1,-15 17,31-32,1 1,0-1,0 1,0 0,1 0,0 0,0 0,0 0,0 1,1-1,0 1,0 0,1 0,-1 0,1 0,1 0,-1 0,1 0,0 0,0 0,1 0,0 0,0 0,0 0,0 0,1-1,0 1,1 0,-1-1,1 0,0 1,0-1,1 0,0-1,0 1,0 0,3 2,4-1,0 0,1 0,-1-2,1 1,0-1,0-1,0 0,1-1,-1 0,1-1,0 0,-1-1,1 0,-1-1,8-2,2 2,-6 0,0-1,1 0,-1-2,0 0,-1 0,1-1,-1-1,0-1,0 0,-1-1,8-6,-4 3</inkml:trace>
  <inkml:trace contextRef="#ctx0" brushRef="#br0" timeOffset="40498.66">17611 565,'-3'1,"0"1,0 0,0 0,1 0,-1 0,1 0,-1 1,1-1,0 1,-1 0,1 0,1-1,-1 1,0 0,1 1,-1-1,1 0,0 0,0 0,0 2,-3 12,-1 1,2 0,1 1,0-1,1 0,1 1,0-1,2 6,0-19,0 0,0 0,0 0,0 0,1 0,0-1,0 1,0-1,0 0,1 0,0 0,0 0,0 0,0-1,0 0,1 0,-1 0,1 0,0-1,0 0,0 0,0 0,1 0,-1-1,0 0,0 0,1-1,-1 1,1-1,-1 0,1-1,-1 1,0-1,1 0,-1 0,0-1,0 0,0 0,0 0,0 0,4-3,8-8,0 1,-1-2,0 0,-2-1,1 0,-2-2,0 1,-1-1,-1-1,0 0,3-11,29-42,131-175,-174 247,0-1,0 1,0-1,0 1,1-1,-1 1,0-1,0 1,1-1,-1 1,0-1,1 0,-1 1,1-1,-1 0,0 1,1-1,-1 0,1 1,-1-1,1 0,-1 0,1 0,-1 1,1-1,-1 0,1 0,-1 0,1 0,-1 0,1 0,-1 0,1 0,-1 0,1 0,-1 0,1 0,-1-1,1 1,-1 0,1 0,-1 0,1-1,-1 1,1 0,-1-1,0 1,1 0,-1-1,0 1,1 0,-1-1,0 1,1-1,-1 1,0-1,0 1,1-1,-1 1,0-1,0 1,0-1,0 1,0-1,0 1,0-1,0 1,-1 42,-3-4,1 0,3 1,1 0,2-1,1 0,2 0,9 31,45 98,-41-124,-2 2,-3 0,-1 0,-2 1,-2 7,-5-26,-2-1,-1 1,-1 0,-2-1,0 1,-2 3,2-22,0 1,0-1,-1 0,0 0,0 0,-1 0,0 0,0 0,-1-1,0 0,0 0,-1 0,1-1,-2 0,1 0,-1 0,0-1,0 0,0 0,-5 1,5-1,0 0,-1-1,0 0,0 0,0-1,-1 0,1 0,-1-1,1 0,-1 0,0-1,0 0,0-1,0 0,1 0,-1-1,0 0,0-1,0 0,1 0,-1-1,1 0,0-1,0 1,0-1,0-1,1 0,0 0,-5-4,9 5,0 1,1-1,-1 0,1 0,0 0,1 0,-1 0,1 0,-1 0,1 0,0-1,1 1,-1 0,1-1,0 1,0-1,0 1,0 0,1-1,0 1,0 0,0-1,1 1,-1 0,1 0,0 0,0 0,0 0,2-1,87-101,20 9,3 4,4 6,4 5,3 6,22-5,-94 55</inkml:trace>
  <inkml:trace contextRef="#ctx0" brushRef="#br0" timeOffset="62419.378">15325 2964,'17'56,"-10"-12,-2 0,-2 1,-2 0,-4 31,1 10,2 987,28-876,-26 56,24-110,-13-58,-9-71,-1-1,-1 2,0-1,-1 0,0 0,-1 0,-1 1,0-1,-1 0,-1 2,-10 29,2 0,2 0,2 1,0 38,-22 142,25-92,-2-121,0-7</inkml:trace>
  <inkml:trace contextRef="#ctx0" brushRef="#br0" timeOffset="64009.744">9850 3161,'0'0,"-1"-1,1 1,-1 0,1-1,-1 1,1 0,-1-1,1 1,-1 0,1 0,-1-1,1 1,-1 0,1 0,-1 0,1 0,-1 0,0 0,1 0,-1 0,1 0,-1 0,1 0,-1 0,0 0,1 1,-1-1,1 0,-1 0,1 1,-1-1,1 0,-1 1,1-1,-1 0,1 1,0-1,-1 1,1-1,0 0,-1 1,1-1,0 1,-1-1,1 1,0-1,0 1,0 0,0-1,-1 1,1-1,0 1,0-1,0 1,0 0,0-1,0 1,0-1,1 1,-7 40,6-40,-2 48,3 1,2-1,2 0,5 16,2 243,15-112,-27 425,-22-513,19-105,0-6</inkml:trace>
  <inkml:trace contextRef="#ctx0" brushRef="#br0" timeOffset="83346.384">0 3866,'491'-54,"-276"31,219-12,100 6,315-39,-24-4,-380 44,-79 0,130-3,466 32,-661-27,-35-3,100-1,-14 3,804 27,200 0,-776 27,866-26,-654 0,-177 26,1588-27,-511 0,-702-28,877 28,-1764 0</inkml:trace>
  <inkml:trace contextRef="#ctx0" brushRef="#br0" timeOffset="96212.157">3133 3810,'0'-34,"0"27,0 23,-26 122,-4 5,18 26,3-111,3 1,2 0,3 1,3 14,-1 11,27 85,-44-19,4 17,11-65,-25 40,25 336,-16-355,4 4,13-104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1,'1'2,"0"0,1-1,-1 1,0-1,1 1,-1-1,1 1,-1-1,1 0,0 0,-1 0,1 0,0 0,0 0,0 0,0-1,0 1,0-1,0 1,0-1,0 0,0 0,0 0,0 0,0 0,0 0,0 0,0-1,0 1,1-1,243-21,857 23,-869 29,-210-30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614 145,'-45'27,"-251"286,104-87,123-147,58-64</inkml:trace>
  <inkml:trace contextRef="#ctx0" brushRef="#br0" timeOffset="486.602">105 32,'1'34,"148"244,-22-24,3-38,-122-200</inkml:trace>
  <inkml:trace contextRef="#ctx0" brushRef="#br0" timeOffset="1868.682">783 512,'7'10,"-1"1,0-1,0 1,-1 1,0-1,-1 1,0-1,-1 1,-1 0,0 1,0-1,-1 0,-1 0,0 1,0-1,-1 0,-1 1,0-1,-1 0,0 0,-1-1,0 1,-2 2,-24 150,30-164</inkml:trace>
  <inkml:trace contextRef="#ctx0" brushRef="#br0" timeOffset="2385.271">755 541,'22'-7,"1"1,0 1,0 0,0 2,0 1,1 1,10 1,-32 0,0 0,1 0,-1 0,0 0,1 0,-1 1,0-1,0 1,1-1,-1 1,0 0,0 0,0 0,0 0,0 0,0 0,0 1,0-1,0 1,-1-1,1 1,-1 0,1-1,-1 1,0 0,1 0,-1 0,0 0,0 0,0 1,-1-1,1 0,0 0,-1 1,0-1,1 0,-1 0,0 1,0-1,0 0,-1 1,1 0,-34 94,23-78,9-16,0-1,0 1,0-1,0 1,1 0,-1 0,1 0,-1 0,1 0,0 0,0 0,0 1,1-1,-1 0,1 0,0 1,0-1,0 0,0 1,0-1,1 0,0 0,-1 1,1-1,0 0,1 0,-1 0,0 0,1 0,0 0,0-1,0 1,144 99,-144-100,-1 1,1 0,-1 0,0 0,0 0,0 0,0 0,0 0,-1 0,1 0,-1 0,0 0,0 1,0-1,0 0,-1 0,1 0,-1 0,0 0,0 0,0 0,0 0,0 0,-1 0,1 0,-1-1,0 1,0-1,0 1,0-1,0 0,0 1,-1-1,1-1,-2 2,-98 59,-41-21,91-39,34-6</inkml:trace>
  <inkml:trace contextRef="#ctx0" brushRef="#br0" timeOffset="2730.43">1573 541,'-34'80,"-73"66,-61 30,-22 44,174-205</inkml:trace>
  <inkml:trace contextRef="#ctx0" brushRef="#br0" timeOffset="3514.475">1856 597,'-369'429,"346"-400,-2-1,-1-2,-1-1,-1 0,-7 2,26-26,19-17,20-22,190-206,-192 212,1 1,1 2,2 1,1 1,1 2,34-19,-55 35,-13 8,1-1,1 1,-1-1,0 1,0-1,0 1,1 0,-1 0,1 0,-1 0,1 0,-1 0,1 0,0 0,-1 0,1 1,0-1,0 1,-1-1,1 1,0 0,0-1,0 1,0 0,-1 0,1 1,0-1,0 0,0 1,-1-1,1 1,0-1,0 1,-1 0,1 0,0-1,-1 1,1 0,-1 1,1-1,-1 0,0 0,0 1,1-1,4 122,-5-24,59 74,-59-172,0 1,1-1,-1 1,0-1,-1 1,1-1,0 1,0 0,-1-1,1 1,-1 0,1 0,-1-1,0 1,1 0,-1 0,0 0,0-1,-1 1,1 0,0 0,-1 0,1-1,-1 1,1 0,-1 0,0-1,1 1,-1-1,0 1,0-1,0 1,-1-1,1 1,0-1,0 0,-1 0,1 0,-1 0,1 0,-1 0,0 0,1 0,-1 0,0-1,1 1,-1-1,0 1,0-1,-12-3,0-1,1-1,0 0,0-1,0 0,0-1,1-1,0 0,1 0,-6-5,-21-15,-99-75,119 85</inkml:trace>
  <inkml:trace contextRef="#ctx0" brushRef="#br0" timeOffset="6266.843">1940 371,'1668'0,"-1472"-28,-65 16,104-6,-234 19,0-1,0 0,0 1,0-1,1 0,-1 0,0 0,0 0,0 0,1 0,-1 0,0 0,0 0,0-1,0 1,0 0,1-1,-1 1,0-1,0 1,0-1,0 0,0 1,0-1,-1 0,1 0,0 0,0 0,0 0,-1 0,1 1,0-2,-1 1,1 0,-1 0,1 0,-1 0,0 0,1 0,-1 0,0-1,0 1,0 0,0 0,0 0,0 0,0-1,0 1,-1 0,1 0,0 0,-1 0,1 0,-1-1,1 1,-1 0,1 0,-1 0,0 0,1 0,-1 1,0-1,0 0,0 0,-144-175,85 94,60 82,0-1,0 1,0 0,0-1,-1 1,1-1,0 1,0 0,0-1,-1 1,1-1,0 1,-1 0,1-1,0 1,-1 0,1-1,0 1,-1 0,1 0,0 0,-1-1,1 1,-1 0,1 0,-1 0,1 0,0 0,-1-1,1 1,-1 0,1 0,-1 0,1 0,-1 0,1 1,0-1,-1 0,1 0,-1 0,1 0,-1 0,1 1,0-1,-1 0,1 0,-1 1,1-1,0 0,-1 0,1 1,0-1,0 0,-1 1,1-1,0 1,0-1,-1 0,1 1,0-1,0 1,0-1,0 1,0-1,0 0,-1 1,1-1,0 1,-2 37,2-33,3 88,-1-60,-1 0,-1 0,-2 1,-1-1,-1 0,-7 21,-62 103,73-157,0 0,1 0,-1 0,0 0,0 0,1 0,-1 0,0 0,1 0,-1 0,0 0,0 0,1 0,-1 0,0 0,1 1,-1-1,0 0,0 0,0 0,1 0,-1 0,0 1,0-1,1 0,-1 0,0 1,0-1,0 0,0 0,0 1,1-1,-1 0,0 0,0 1,0-1,0 0,0 0,0 1,0-1,0 0,0 1,0-1,0 0,0 0,0 1,0-1,0 0,0 1,0-1,0 0,-1 0,1 1,31-21,-24 15,181-110,-114 76,-58 31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09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461,'0'38,"0"23,0 5,0-4,0-7,-4-8,-3-8,1-10</inkml:trace>
  <inkml:trace contextRef="#ctx0" brushRef="#br0" timeOffset="348.506">2626 376,'37'-11,"0"2,1 2,1 1,-1 2,1 2,2 2,-38-1,0 1,-1 0,1 0,0 0,-1 0,1 0,-1 0,1 1,0-1,-1 1,1 0,-1 0,0 0,1 0,-1 0,0 0,1 1,-1-1,0 1,0-1,0 1,0 0,0 0,-1 0,1 0,-1 0,1 0,-1 1,0-1,0 0,0 1,0-1,0 1,0-1,-1 1,1-1,-1 1,0 0,1-1,-1 1,-1 0,1-1,0 1,-1-1,1 1,-1-1,0 3,-7 8,-1 0,-1 0,0 0,0-1,-1-1,0 0,-1 0,-1-1,0-1,0 0,-1-1,0 0,-9 3,16-6,0-2,0 1,-1-1,1 0,-1-1,0 1,0-2,0 1,0-1,0 0,0-1,-5 0,-6-4</inkml:trace>
  <inkml:trace contextRef="#ctx0" brushRef="#br0" timeOffset="849.035">3360 348,'-31'54,"-2"-2,-2-1,-2-1,-2-2,-2-2,-3-2,-178 139,208-164,5-1</inkml:trace>
  <inkml:trace contextRef="#ctx0" brushRef="#br0" timeOffset="1183.516">3332 602,'0'28,"0"20,0 7,0-3,0-4,-5-10,-2-8,1-3,1-2,2 0,-4-5,-1 0,2 0,1-2</inkml:trace>
  <inkml:trace contextRef="#ctx0" brushRef="#br0" timeOffset="1643.488">3332 574,'54'-10,"0"2,0 2,53 2,-105 4,-1-1,1 1,0 0,-1-1,1 1,-1 0,1 0,0 0,-1 0,1 0,0 0,-1 0,1 1,-1-1,1 0,-1 1,1 0,0-1,-1 1,0 0,1 0,-1-1,0 1,1 0,-1 1,0-1,0 0,0 0,0 0,0 1,0-1,0 0,0 1,0-1,-1 1,1-1,-1 1,1-1,-1 1,1 0,-1-1,0 1,0 0,0-1,0 1,0-1,0 1,0 0,-1-1,1 1,-1-1,1 1,-1 0,1-1,-2 2,-3 5,-1 1,1-1,-2 0,1 0,-1-1,-1 0,1 0,-1-1,0 0,-5 3,-57 57,68-65,1 1,0 0,0 0,0 0,0 0,0 0,0 0,0 0,1 0,-1 0,1 0,-1 0,1 1,0-1,0 0,0 0,0 0,0 0,1 1,-1-1,1 0,-1 0,1 0,0 0,0 0,0 0,0 0,0 0,0 0,0-1,1 1,-1 0,1-1,-1 1,1-1,0 1,1 0,79 37,-64-32,-14-7,-1 0,0 1,0 0,1 0,-1 0,0 0,0 0,0 0,0 1,0-1,0 1,0 0,0 0,-1 0,1 1,-1-1,1 0,-1 1,0 0,0-1,0 1,-1 0,1 0,-1 0,1 0,-1 0,0 1,0-1,0 0,-1 1,1-1,-1 0,0 1,0-1,0 0,0 1,-1-1,1 0,-1 1,0-1,0 0,0 0,0 1,0-1,-1 0,0 0,0 0,-8 5,0-1,0-1,-1 1,0-2,0 1,0-2,-1 0,0 0,0-1,0 0,0-1,0 0,-9-1,-66 3,62-4</inkml:trace>
  <inkml:trace contextRef="#ctx0" brushRef="#br0" timeOffset="-720.604">2372 65,'-38'34,"-66"83,28-46,-159 130,59-64,141-117,34-22</inkml:trace>
  <inkml:trace contextRef="#ctx0" brushRef="#br0" timeOffset="-272.527">1948 9,'1'-1,"0"0,-1 0,1 1,0-1,-1 1,1-1,0 1,0-1,0 1,0-1,-1 1,1-1,0 1,0 0,0 0,0 0,0-1,0 1,0 0,0 0,0 0,0 0,0 0,-1 1,1-1,0 0,0 0,0 1,0-1,0 0,0 1,0-1,-1 1,1-1,0 1,0-1,-1 1,1 0,0-1,-1 1,1 0,-1 0,1-1,-1 1,1 0,-1 0,1 0,-1 0,0 0,0 0,1 0,27 34,-1 1,-2 1,-1 2,-2 0,15 40,-19-41,63 193,-70-175,26 69,-29-113</inkml:trace>
  <inkml:trace contextRef="#ctx0" brushRef="#br0" timeOffset="2615.47">1 235,'1293'0,"-1169"17,-101-12</inkml:trace>
  <inkml:trace contextRef="#ctx0" brushRef="#br0" timeOffset="3979.57">3840 348,'876'0,"-706"-28,-13 26,-156 1,-1 1,1-1,-1 0,1 1,0-1,-1 0,0 0,1 1,-1-1,1 0,-1 0,0 0,0 1,1-1,-1 0,0 0,0 0,0 0,0 0,0 1,0-1,0 0,0 0,0 0,-1 0,1 1,0-1,0 0,-1 0,1 0,-1 1,1-1,0 0,-1 0,0 1,1-1,-1 0,1 1,-1-1,0 1,1-1,-1 1,0-1,0 1,1 0,-1-1,0 1,0 0,0-1,1 1,-1 0,0 0,0 0,0 0,0 0,0 0,0 0,-1-2,-26-18,0-3,1 0,1-1,1-2,-14-19,14 19,25 25,-1 1,1-1,0 1,-1-1,1 1,0-1,-1 1,1 0,-1-1,1 1,-1 0,1-1,-1 1,1 0,-1 0,1 0,-1-1,0 1,1 0,-1 0,1 0,-1 0,1 0,-1 0,0 0,1 0,-1 0,1 0,-1 0,1 0,-1 1,1-1,-1 0,0 0,1 1,-1-1,1 0,0 1,-1-1,1 0,-1 1,1-1,-1 1,1-1,0 0,-1 1,1-1,0 1,0-1,-1 1,1 0,0-1,0 1,0-1,-1 1,1-1,0 1,15 100,-10-70,-1 1,-1 0,-2-1,-1 1,-1 0,-2-1,-1 1,-2-1,-2 3,-19 47,28-80,0-1,1 1,-1 0,0-1,1 1,-1-1,0 1,1-1,-1 0,0 0,1 0,-1 1,0-1,1-1,-1 1,1 0,-1 0,0 0,1-1,-1 1,0-1,1 1,-1-1,0 1,0-1,1 0,-1 1,0-1,0 0,0 0,0 0,0 0,0 0,287-212,-266 200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2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0 678,'498'-24,"-274"18,179-20,233-3,-77 1,556 29,-737-31,-12 31,-248 22,-98-20</inkml:trace>
  <inkml:trace contextRef="#ctx0" brushRef="#br0" timeOffset="-6134.955">6067 57,'-28'56,"-114"115,-140 111,118-134,140-124,17-19</inkml:trace>
  <inkml:trace contextRef="#ctx0" brushRef="#br0" timeOffset="-5600.156">5532 1,'84'81,"-56"-57,-1 2,-1 0,-2 2,0 1,-2 1,3 8,83 212,14 38,-87-231,-28-50</inkml:trace>
  <inkml:trace contextRef="#ctx0" brushRef="#br0" timeOffset="-4280.166">6322 707,'0'5,"0"11,0 7,0 5,0 3,0 0,0 0,0 0,0-1,0-1,0 0,0-1,0 1,-5-6,-1-1,0-5</inkml:trace>
  <inkml:trace contextRef="#ctx0" brushRef="#br0" timeOffset="-3866.804">6266 707,'48'-28,"2"2,0 3,2 2,48-13,-98 32,1 1,-1-1,1 1,-1 0,1 0,0 0,-1 0,1 0,0 1,0-1,-1 1,1 0,0 0,0 0,0 0,-1 0,1 1,0-1,0 1,-1 0,1 0,0 0,-1 0,1 0,-1 0,1 1,-1 0,0-1,0 1,0 0,1 0,-2 0,1 0,0 0,0 0,-1 1,1-1,-1 1,0-1,0 1,0-1,0 1,0 0,0-1,0 2,-3 9,0-1,0 0,-1 0,0 0,-1-1,-1 1,0-1,0 0,-1 0,0-1,-1 1,0-2,-1 1,0-1,-1 0,0 0,0-1,0 0,-1-1,-1 0,-6 3,14-7,-1 0,-1 0,1-1,0 1,-1-1,1 0,-1 0,0-1,0 1,1-1,-1 0,0-1,0 1,0-1,0 0,0 0,0 0,0-1,0 1,0-1,0 0,0-1,1 1,-4-3,-5-6</inkml:trace>
  <inkml:trace contextRef="#ctx0" brushRef="#br0" timeOffset="-2928.225">7055 594,'-23'45,"-10"9,-3-2,-2-1,-3-2,-42 41,-138 114,192-161,25-36</inkml:trace>
  <inkml:trace contextRef="#ctx0" brushRef="#br0" timeOffset="-1568.837">7281 707,'-159'226,"-79"16,455-480,-1 41,-214 194,0 1,0 0,0 0,0 0,0 0,1 0,-1 0,1 1,-1-1,1 1,-1 0,1-1,0 1,0 0,0 1,0-1,0 0,0 1,0 0,0 0,0 0,0 0,0 0,0 0,0 1,0 0,-1-1,1 1,0 0,0 0,0 1,-1-1,1 0,-1 1,1 0,-1 0,1 0,-1 0,0 0,0 0,0 0,0 1,-1-1,1 1,0 1,48 149,-43-128,-1 0,-1 0,-1 0,-1 1,-1 0,-1-1,-3 26,1-22,1-25,1-2,0 0,-1-1,1 1,-1 0,1-1,-1 1,0 0,1 0,-1 0,0-1,0 1,-1 0,1 0,0-1,0 1,-1 0,1 0,-1-1,0 1,1 0,-1-1,0 1,0-1,0 1,0-1,0 1,0-1,0 0,-1 1,1-1,-1 0,1 0,0 0,-1 0,0 0,1 0,-1-1,0 1,1-1,-1 1,0-1,1 1,-1-1,0 0,0 0,0 0,-1 0,-212-121,72 34,128 77</inkml:trace>
  <inkml:trace contextRef="#ctx0" brushRef="#br0" timeOffset="1921.828">7874 453,'1498'0,"-1301"-28,29 16,-165 3,1 3,0 2,0 3,17 3,18 0,80-28,323 23,-20 3,-472 0,-1 0,1 0,-1 0,0-1,1 0,-1-1,0 1,0-1,0-1,0 0,0 1,-1-2,1 1,1-2,-8 2,0 0,0 1,0-1,0 0,-1 0,1 1,-1-1,1 0,-1 0,0 1,0-1,0 1,0-1,-1 1,1-1,-1 1,1 0,-1 0,0 0,0 0,0 0,0 0,0 0,-2 0,4 2,-157-139,80 82,75 57,0 1,1 0,-1 0,0 0,1 0,-1 0,0 0,1 0,-1 1,1-1,0 0,-1 1,1 0,0-1,0 1,0-1,0 1,0 0,1 0,-1 0,0-1,1 1,-1 0,1 0,0 0,-1 1,1-2,-26 129,25-124,-14 62,3 0,3 1,1 60,7-128,1-1,0 1,0 0,0 0,0 0,0-1,0 1,0 0,0 0,0 0,0 0,0-1,1 1,-1 0,0 0,0-1,1 1,-1 0,1 0,-1-1,1 1,-1 0,1-1,-1 1,1-1,-1 1,1-1,0 1,-1-1,1 1,0-1,0 1,-1-1,1 0,0 0,0 1,-1-1,1 0,0 0,0 0,0 0,0 0,-1 0,1 0,0 0,0 0,0 0,-1 0,1 0,0-1,0 1,0 0,-1-1,1 1,0-1,-1 1,1 0,0-1,-1 0,1 1,-1-1,1 1,0-1,-1 0,1 1,-1-1,0 0,1 1,-1-1,204-144,-164 126,1 2,1 1,0 2,1 2,27-2,-32 5,-6 1</inkml:trace>
  <inkml:trace contextRef="#ctx0" brushRef="#br0" timeOffset="3754.483">4261 510,'482'0,"-285"27,-173-26</inkml:trace>
  <inkml:trace contextRef="#ctx0" brushRef="#br0" timeOffset="5357.012">8044 453,'-341'0,"171"27,88-25,58-2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0:46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1615,'18'-1,"-1"-1,0 0,0-1,0-1,0 0,-1-1,0-1,0-1,0 0,-1-1,0-1,12-9,156-141,-167 143,88-91,-5-5,-5-3,-5-5,-5-3,60-122,-95 139,-49 107,0-1,1 0,-1 1,0-1,0 0,0 1,1-1,-1 0,0 0,0 1,1-1,-1 0,0 0,1 1,-1-1,0 0,0 0,1 0,-1 0,0 0,1 1,-1-1,1 0,-1 0,0 0,1 0,-1 0,0 0,1 0,-1 0,0 0,1 0,-1 0,0-1,1 1,-1 0,0 0,1 0,-1 0,0 0,1-1,-1 1,0 0,1 0,-1-1,-3 41,-96 463,84-433,-4-2,-2 0,-4-1,-17 32,31-75,0-1,-2-1,0 1,-2-2,0 0,-2-1,0-1,-1 0,-18 14,28-25,0-1,-1-1,0 0,0 0,0-1,-1 0,0 0,0-1,0-1,0 1,-1-2,1 1,-1-2,0 1,1-1,-1-1,0 0,0 0,1-1,-1-1,0 0,1 0,-9-4,16 4,0 0,0 0,0-1,0 1,1-1,-1 0,1 0,-1 0,1 0,0 0,0 0,1-1,-1 1,1-1,-1 1,1-1,0 1,1-1,-1 0,0 0,1 1,0-3,-2-16</inkml:trace>
  <inkml:trace contextRef="#ctx0" brushRef="#br0" timeOffset="311.642">1552 458,'-7'105,"5"0,7 45,-1-2,-4 278,0-403</inkml:trace>
  <inkml:trace contextRef="#ctx0" brushRef="#br0" timeOffset="1664.088">1326 1107,'668'-153,"-402"110,-265 42,0 1,0-1,0 1,1 0,-1 0,0 0,0 0,0 0,0 0,0 0,1 0,-1 0,0 0,0 0,0 1,0-1,0 1,0-1,0 1,0-1,0 1,0-1,0 1,0 0,0 0,0-1,0 1,0 0,-1 0,1 0,0 0,-1 0,1 0,-1 0,1 0,-1 0,1 0,-1 0,0 0,0 1,1-1,-1 0,0 0,0 0,0 0,0 1,0-1,-1 0,1 0,0 0,0 0,-1 0,1 0,-1 0,1 0,-1 0,1 0,-1 0,0 0,0 1,-10 13,-1-1,0-1,0 0,-2 0,1-2,-2 1,0-2,0 0,-5 2,-64 48,78-54,-3 1,0 0,0 1,1 0,1 1,-1 0,1 0,1 0,0 1,-2 3,8-12,-1-1,1 1,-1 0,1-1,-1 1,1 0,0 0,0-1,-1 1,1 0,0 0,0-1,0 1,0 0,0 0,0 0,0-1,0 1,0 0,0 0,0 0,1-1,-1 1,0 0,1 0,-1-1,0 1,1 0,-1-1,1 1,-1 0,1-1,-1 1,1-1,-1 1,1-1,0 1,-1-1,1 1,0-1,-1 0,1 1,0-1,0 0,-1 0,1 1,0-1,0 0,0 0,-1 0,1 0,0 0,0 0,-1 0,1 0,0 0,0-1,0 1,50-13,-48 12,26-11,-1-2,0-1,-1-1,-1-2,-1 0,17-16,57-40,-98 73,0 0,0-1,0 1,1 0,-1 0,0 0,1 0,-1 1,1-1,-1 0,1 0,-1 1,1-1,0 1,-1 0,1-1,-1 1,1 0,0 0,-1 0,1 0,0 0,-1 0,1 1,0-1,-1 1,1-1,-1 1,1-1,-1 1,1 0,-1 0,1-1,-1 1,0 0,1 1,-1-1,0 0,0 0,0 0,0 1,0-1,0 0,0 1,0-1,-1 1,1-1,0 1,-1 0,0-1,1 1,-1-1,0 1,0 0,0-1,0 1,0 0,0 0,2 61,-3-55,0-1,0 1,1-1,0 1,0-1,1 1,0-1,1 0,-1 1,1-1,1 0,-1 0,1 0,1 0,-1-1,1 1,0-1,1 0,4 5,-3-8,1-1,-1 0,1-1,0 1,-1-1,1-1,0 1,0-1,0 0,0-1,0 1,-1-2,1 1,0-1,-1 0,1 0,-1 0,0-1,1 0,-1 0,-1-1,1 0,0 0,2-3,8-2,3-3,-2-1,0 0,0-1,-1-1,-1-1,0 0,1-5,50-49,-48 51,0 0,-2-1,-1 0,0-2,-2 0,0 0,-1-1,-2 0,0-1,-2-1,0 1,-2-2,-4-27,-2 52,0 0,0 0,0 0,0 0,-1 0,1 1,0-1,0 0,0 0,-1 0,1 0,0 1,-1-1,1 0,-1 0,1 0,-1 1,1-1,-1 0,0 1,1-1,-1 1,0-1,0 1,1-1,-1 1,0-1,0 1,0 0,1-1,-1 1,0 0,0 0,0-1,0 1,0 0,0 0,1 0,-1 0,0 0,0 0,0 1,0-1,0 0,0 0,1 1,-1-1,0 0,0 1,0-1,1 1,-1-1,0 1,0-1,1 1,-1 0,-4 5,0 0,0 1,0 0,1 0,0 1,1-1,-1 1,2-1,-1 1,1 0,0 0,0 0,1 1,0-1,1 0,0 0,0 1,2 6,-2-7,0 1,1-1,1 1,-1-1,1 1,1-1,-1 0,1 0,1 0,0 0,0-1,0 1,1-1,23 82,-27-83,-1 1,1-1,0 0,0 0,0 0,1 0,0 0,0 0,1 0,0 0,0-1,0 0,1 1,-1-1,1 0,0-1,1 1,-1-1,1 0,0 0,0 0,0 0,1-1,2 1,2 0,1-2,-1 0,0 0,0-1,1 0,-1-1,1 0,-1 0,0-1,1-1,-1 0,0 0,0-1,0 0,0-1,7-3,142-93,-102 50,-2-3,-3-1,26-37,-52 60,11-11,-1-1,-3-3,-1 0,-3-2,-1-2,-3 0,-2-1,-2-2,-3 0,-2-1,-2-1,-2-6,-10 57,-1 0,0 0,0-1,0 1,0 0,-1-1,0 1,0 0,0-1,0 1,-1-1,1 1,-1 0,0 0,0-1,-1 1,0 0,1 0,-1 0,0 1,-1-1,1 0,-1 1,0-1,0 1,0 0,0 0,0 0,-1 0,1 1,-1-1,1 1,-1 0,0 0,0 0,0 1,-1 0,1-1,0 1,-4 0,-6 3,2 1,-1 0,0 1,1 1,-1 0,1 0,1 1,-1 1,1 0,0 0,1 1,-1 1,2 0,-1 0,1 1,1 0,0 0,0 1,1 0,0 1,1-1,0 1,1 1,1-1,0 1,0-1,1 1,1 0,-1 6,3 15,1-1,2 0,0 0,3 0,1 0,1-1,1 0,2-1,2 0,9 17,-5-4,124 252,-112-235,3-2,2 0,3-3,19 21,-33-57,-22-20,-1 0,0 0,1 0,-1 1,0-1,1 0,-1 0,1 0,-1 0,0 0,1 0,-1 0,1 0,-1 0,0 0,1 0,-1 0,0 0,1 0,-1 0,1 0,-1 0,0-1,1 1,-1 0,0 0,1 0,-1-1,0 1,1 0,-1 0,0-1,1 1,-1 0,0-1,0 1,0 0,1-1,-1 1,0 0,0-1,0 1,0 0,0-1,1 1,-1-1,0 1,0 0,0-1,0 1,0-1,0 1,0 0,0-1,-1 1,1 0,0-1,0 1,0-1,0 1,0 0,-1-1,1 1,0 0,0-1,-1 1,1 0,0 0,0-1,-1 1,-34-63,21 43</inkml:trace>
  <inkml:trace contextRef="#ctx0" brushRef="#br0" timeOffset="1915.764">3442 514,'44'-10,"47"-2,23-5,1 1,-4 3,-6-1,-7 1,-6 4,-9 3,-4 2,-1 3,-4 0,-10 1,-16 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1 684,'13'9,"2"0,-1-1,1-1,1-1,-1 0,1-1,0 0,0-2,0 0,1 0,-1-2,1 0,0-1,-1 0,14-3,-2-5,1-1,-1-1,0-2,-1-1,-1-1,0-1,-1-1,-1-1,0-1,-1-2,-1 0,-1-1,-1-2,1-2,-6 10,438-445,-453 460,2-3,-1 1,0 0,1 0,-1 0,1 1,0-1,0 0,-1 0,1 1,0 0,0-1,1 1,-1 0,0 0,0 0,1 0,-1 0,0 0,1 1,-1-1,1 1,-1 0,0 0,1 0,-1 0,1 0,-1 0,1 1,-1-1,1 1,-1-1,0 1,0 0,1 0,-1 0,0 0,1 1,2 7,-1 0,0 1,0-1,-1 1,0 0,0-1,-1 1,-1 1,0-1,0 0,-1 0,0 0,-2 10,2 1,1 27,2 0,-2 0,-2 0,-2 0,-2 0,-2 0,-2-1,-3-1,-1 1,-5 4,9-28,-2 0,-1 0,0-1,-2-1,0 0,-2-1,0 0,-1-2,-1 0,0-1,-2 0,0-2,-1 0,0-1,-12 4,6-5,-1-1,0-2,-1-1,0-1,0-1,-1-2,1 0,-1-3,0 0,-1-2,1-1,-20-4,44 5,1-1,-1 0,1 0,0 0,-1-1,1 0,0 0,0 0,0 0,0-1,0 0,0 0,1 0,0-1,-1 1,1-1,0 0,1 0,-1-1,1 1,0-1,0 1,0-1,1 0,0 0,-1-2,-1-13</inkml:trace>
  <inkml:trace contextRef="#ctx0" brushRef="#br0" timeOffset="315.177">1835 458,'-3'4,"-40"35,2 3,2 1,2 1,2 3,2 1,2 1,-1 6,29-49,-1-1,1 1,0-1,1 1,0 0,0 0,0 0,0 0,1 1,0-1,0 0,1 1,0-1,0 0,0 1,1-1,0 0,0 0,1 1,0-1,0 0,0 0,1-1,-1 1,1 0,1-1,-1 0,1 1,0-1,0-1,1 1,-1-1,1 0,0 0,3 2,0-2,0-1,0-1,1 1,-1-1,1-1,-1 0,1 0,0 0,-1-1,1 0,0-1,-1 0,1-1,-1 1,1-2,-1 1,0-1,6-3,6-3,0-1,0 0,-1-2,-1 0,0-1,12-12,-19 15,-1-1,-1 0,1 0,-2-1,0 0,0 0,-1-1,-1 0,0-1,0 1,-2-1,0 0,1-7,-3 14,-1 1,0 0,0-1,-1 1,1-1,-2 1,1-1,-1 1,0-1,0 1,-1 0,1 0,-1-1,-1 1,1 0,-1 1,0-1,-1 0,1 1,-1 0,0 0,-1 0,1 0,-1 1,0-1,0 1,0 1,0-1,-1 1,-4-3,-58-9,39 18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0,'56'17,"-11"-10,-1-2,2-2,-1-2,31-4,6 1,62 2,-120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1,'39'14,"26"5,13-5,-3-6,-5-3,-8-4,-11-6,-14-2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86,'-15'43,"-14"34,-7 13,-2-4,1-12,6-9,4-10,1-11,6-6,1-7,-1-2,-2-3,3 0,0-4,3-2,-1-4,-1 0,1-2</inkml:trace>
  <inkml:trace contextRef="#ctx0" brushRef="#br0" timeOffset="355.584">1 1,'73'68,"-2"2,-3 4,29 45,-62-71,-3 2,-1 2,-3 1,-2 1,-3 1,2 10,26 52,-40-104</inkml:trace>
  <inkml:trace contextRef="#ctx0" brushRef="#br0" timeOffset="602.924">904 453,'0'43,"0"39,0 9,0-5,0-13,0-14,0-12,-5-10,-1-10</inkml:trace>
  <inkml:trace contextRef="#ctx0" brushRef="#br0" timeOffset="1035.262">762 397,'88'-1,"1"3,-1 5,71 15,-157-23,1 1,0 0,0 0,0 0,0 0,0 0,0 1,-1-1,1 1,0 0,0-1,-1 1,1 1,0-1,-1 0,1 1,-1-1,0 1,1 0,-1 0,0 0,0 0,0 0,0 0,-1 0,1 1,-1-1,1 1,-1-1,0 1,0 0,0-1,0 1,0 0,-1 0,1 0,-1-1,0 1,1 0,-2 0,1 0,0 0,0 0,-2 2,-4 6,-2-1,1 0,-2-1,1 0,-1 0,0 0,-1-1,0-1,-1 1,-73 76,82-81,1 0,-1 1,1 0,0-1,0 1,1 0,-1 0,1-1,-1 1,1 0,0 0,1 0,-1-1,1 1,-1 0,1 0,0-1,1 1,-1-1,0 1,1-1,0 1,0-1,0 0,0 0,1 0,-1 0,1 0,0-1,0 1,0-1,0 0,0 1,0-2,0 1,1 0,-1 0,4 0,-1 1,-1 1,1-1,-1 1,0 1,0-1,-1 1,1-1,-1 1,0 1,0-1,-1 0,0 1,1 0,-2 0,1 1,-3 0,-1-1,0 1,-1 0,1-1,-1 1,0-1,-1 0,0 0,0 0,0 0,-1 0,1-1,-2 0,1 1,0-1,-1-1,0 1,0-1,0 0,-1 0,1 0,-1-1,0 0,0 0,0 0,-1-1,-3 2,-15 6,0-1,0 0,-1-2,0-1,0-1,0-2,-18 1,20-4</inkml:trace>
  <inkml:trace contextRef="#ctx0" brushRef="#br0" timeOffset="1454.611">1835 481,'-19'38,"-16"23,-7 5,-1 2,2-7,3-9,3-7,3-8,2 0,2-2,0-6,5-4,2-1,-1 0,-1 1,3-4</inkml:trace>
  <inkml:trace contextRef="#ctx0" brushRef="#br0" timeOffset="2119.587">2004 735,'-472'450,"452"-425,33-26,47-44,-3-2,-2-3,-2-2,24-33,91-89,-121 126,-39 38,0 0,0 1,1-1,1 2,-1-1,1 1,1 1,-1 0,1 0,1 1,-1 1,1 0,0 0,8-1,-18 6,0 0,1-1,-1 2,0-1,0 0,0 0,1 1,-1-1,0 1,0 0,0-1,0 1,0 0,0 0,0 0,0 1,-1-1,1 0,0 1,-1-1,1 1,-1 0,1-1,-1 1,0 0,1 0,-1 0,0 0,-1 0,1 0,0 0,0 0,-1 0,1 0,-1 1,0 1,-2 83,-28 145,26-97,3-133,0 1,-1-1,1 0,-1 0,1 0,-1 0,0 0,1 0,-1 0,0 0,0-1,-1 1,1-1,0 0,0 1,-1-1,1 0,-1 0,1-1,-1 1,1 0,-1-1,1 1,-1-1,0 0,1 0,-1 0,1 0,-1-1,0 1,1-1,-1 1,0-1,-83-30,52 14,2-1,0-2,1-1,1-1,1-2,-7-9,18 15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956 30,'-29'11,"1"1,0 2,1 1,1 1,0 1,2 1,-8 8,25-21,-28 23,1 2,1 2,2 1,1 1,2 2,-14 23,-149 219,171-250,-1-1,-1-1,-1-1,-1-1,-1-1,-9 5,31-25,-1 0,0 0,0 0,0-1,-1 1,1-1,0 0,-1 0,1-1,-1 1,0-1,0 0,1-1,-1 1,0-1,0 0,0 0,0 0,0 0,1-1,-1 0,0 0,0 0,1-1,-1 0,-1 0,-6-11</inkml:trace>
  <inkml:trace contextRef="#ctx0" brushRef="#br0" timeOffset="576.112">223 1,'38'82,"211"346,-94-145,-118-180,-35-99,-2-5</inkml:trace>
  <inkml:trace contextRef="#ctx0" brushRef="#br0" timeOffset="1368.704">1069 820,'0'34,"0"29,0 10,0-3,0-9,0-9,0-10,0-6,-5-6,-1-2,0-6</inkml:trace>
  <inkml:trace contextRef="#ctx0" brushRef="#br0" timeOffset="1669.41">1013 707,'44'-21,"2"3,0 1,1 3,0 1,48-5,-90 16,0 0,0 1,0-1,0 1,0 1,0-1,0 1,0-1,0 1,1 1,-1-1,0 1,0 0,0 0,0 1,0-1,0 1,-1 0,1 0,-1 1,1-1,-1 1,0 0,0 0,0 1,0-1,0 1,-1 0,0 0,1 0,-2 0,1 1,0-1,-1 1,0-1,0 1,0 0,-1 0,0 0,0 0,1 2,-5 5,0-1,0 1,-1-1,-1 0,1 0,-2 0,0 0,0-1,-1 0,0 0,0-1,-1 0,-1 0,0-1,0 0,0 0,-1-1,0-1,-7 4,-10 6,0-2,0 0,-2-2,1-2,-2 0,-9 1,15-6</inkml:trace>
  <inkml:trace contextRef="#ctx0" brushRef="#br0" timeOffset="2238.379">1859 622,'-19'24,"-21"27,-8 15,-1 0,8-6,6-3,4-7,3-7,1-1,1-3,-1-4,0-2,0-2,4-3,1-4,5-3,0-4,3-6</inkml:trace>
  <inkml:trace contextRef="#ctx0" brushRef="#br0" timeOffset="2920.136">1690 1158,'-164'132,"147"-124,19-15,24-18,337-283,-322 275,-19 14,0 1,1 1,1 2,0 0,2 1,8-2,-32 15,0 0,-1 1,1-1,0 1,0-1,0 1,0 0,0 0,-1 0,1 0,0 0,0 0,0 0,0 1,0-1,-1 1,1-1,0 1,0 0,-1 0,1 0,0 0,-1 0,1 0,-1 0,0 0,1 1,-1-1,0 0,1 1,-1-1,0 1,0-1,0 1,-1 0,1 0,0-1,19 76,-17-62,25 132,-20-119,-6-26,-1 1,1 0,-1 0,0 0,0 0,0 0,0 0,-1 0,1 0,-1 1,0-1,0 0,0 0,0 0,-1 1,1-1,-1 0,0 0,0 0,0 0,0 0,-1 2,-59-9,54 2,-52-17,1-3,1-2,1-2,-14-12,-25-3,72 35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54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579 57,'-10'29,"-22"38,-10 17,-3 0,1-6,3-10,0-8,1-9,3-9,3-6,3-5,1-2,1-2,1-1,0-4,1-2,4-8,7-7</inkml:trace>
  <inkml:trace contextRef="#ctx0" brushRef="#br0" timeOffset="377.275">43 0,'58'95,"91"170,-54-12,-34-46,-51-178,-3-23</inkml:trace>
  <inkml:trace contextRef="#ctx0" brushRef="#br0" timeOffset="666.874">861 480,'-4'44,"-8"32,0 9,1-5,2-12,4-12,1-11,3-9,-4-10,-2-9</inkml:trace>
  <inkml:trace contextRef="#ctx0" brushRef="#br0" timeOffset="930.811">748 480,'12'-27,"0"1,1 0,2 1,1 0,0 1,2 1,17-18,-32 39,-1-1,1 0,0 1,0-1,0 1,0 0,0 0,1 0,-1 1,0-1,1 1,0 0,-1 0,1 0,0 0,-1 0,1 1,0 0,-1 0,1 0,0 0,0 0,-1 1,1 0,0 0,-1 0,1 0,-1 0,1 1,-1-1,1 1,-1 0,3 2,0 1,1-1,-1 1,0 1,0-1,-1 1,1 0,-1 0,-1 1,1-1,-1 1,0 0,-1 0,1 1,-2-1,1 1,-1-1,0 1,0 0,-1 0,0 0,-1 0,1 0,-2 0,1 0,-1 0,0 0,-1 0,0-1,0 1,-1 0,1-1,-2 0,1 1,-1-1,-4 5,-2 1,-1-1,-1 0,1-1,-2 0,1-1,-2-1,1 0,-1 0,-1-2,1 0,-1 0,0-1,-1-1,1-1,-1 0,0-1,0-1,-16 1,7-3</inkml:trace>
  <inkml:trace contextRef="#ctx0" brushRef="#br0" timeOffset="1316.566">1623 311,'-371'480,"340"-444,-2-1,-1-1,-1-2,-2-2,-15 8,29-21,5-3</inkml:trace>
  <inkml:trace contextRef="#ctx0" brushRef="#br0" timeOffset="1663.776">1765 452,'-5'38,"-6"27,-2 8,-3-4,2-9,2-10,-1-9,1-6,4-4,-3-3,1-2,2-4</inkml:trace>
  <inkml:trace contextRef="#ctx0" brushRef="#br0" timeOffset="2179.659">1652 396,'330'30,"-258"-8,-70-22,-1 1,1 0,-1 0,1 0,-1 0,0 0,1 0,-1 0,0 1,0-1,0 0,0 1,0-1,0 0,0 1,-1 0,1-1,0 1,-1-1,1 1,-1 0,0-1,1 1,-1 0,0-1,0 1,0 0,0-1,-1 1,1 0,0-1,-1 1,1 0,-1-1,1 1,-1-1,0 1,0-1,0 1,-1 1,-85 85,47-55,36-31,1 0,-1 1,0-1,1 1,0 0,0 0,-1 1,2-1,-1 0,0 1,1 0,0 0,0 0,0 0,0 0,0 0,1 0,0 0,0 1,0-1,0 0,1 1,0-1,0 1,0-1,0 1,1-1,-1 0,1 1,0-1,1 0,-1 0,1 0,0 1,0-2,0 1,0 0,1 0,2 3,135 102,-138-106,0 1,-1-1,1 0,-1 0,1 1,-1-1,0 1,0-1,0 1,-1-1,1 1,-1-1,0 1,0 0,0-1,-1 1,1 0,-1-1,0 1,0-1,0 1,0-1,0 0,-1 1,0-1,0 0,0 0,0 0,0 0,0 0,-1-1,-2 3,-97 69,86-66,-2 0,1-1,-1-1,0-1,0-1,0 0,-1-1,0-1,1-1,-1 0,0-2,1 0,-1-1,-13-3,7-2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53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0 282,'39'-5,"31"-1,9 0,-4 1,-10 1,-7 2,-8 1,-8 1,-6 0,-5 0,-2 0,-2-4,0-3,-6 1</inkml:trace>
  <inkml:trace contextRef="#ctx0" brushRef="#br0" timeOffset="353.861">367 0,'0'38,"-5"32,-1 9,-5-4,0-10,1-12,3-9,2-8,3-5,1-3,0-2,2-5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17.3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1468 480,'-33'37,"3"2,1 2,2 0,2 2,-4 10,-30 52,-29 47,67-123,20-29,1 1,0-1,0 0,-1 1,1-1,0 1,0-1,-1 0,1 1,-1-1,1 0,0 1,-1-1,1 0,-1 0,1 1,0-1,-1 0,1 0,-1 0,1 0,-1 0,1 0,-1 1,1-1,-1 0,1 0,-1-1,1 1,-1 0,1 0,-1 0,1 0,-1 0,1 0,-1-1,1 1,0 0,-1 0,1-1,-1 1,1 0,0-1,-1 1,1 0,0-1,-1 1,1 0,0-1,-1 1,1-1,0 1,0-1,0 1,0 0,-1-1,1 1,0-1,0 1,0-1,0 1,0-1,0 1,0-1,0 0,0-9,1-1,0 0,0 1,1 0,1-1,-1 1,2 0,-1 0,1 0,5-7,-7 11,65-135,5 2,6 4,10-2,-68 116,-10 42,-24 141,9-141,1-1,1 0,1 1,1 0,0-1,2 1,1 0,0-1,1 1,2-1,5 19,-8-35,0 0,0-1,0 1,0 0,0-1,1 0,-1 0,1 0,0 0,0 0,0 0,0-1,1 1,-1-1,1 0,0 0,-1 0,1-1,0 1,0-1,0 0,0 0,0 0,0-1,0 1,0-1,0 0,0 0,1-1,-1 1,0-1,0 0,0 0,2-1,4-1,1 0,-1-2,0 1,-1-1,1 0,-1-1,0 0,0-1,-1 0,0 0,0 0,6-10,4-7,-2-2,-2 0,0 0,-1-2,-2 1,-1-2,-1 1,0-9,-5 25,-1 0,-1 0,0 0,-1-1,0 1,-1-1,0 1,-1-1,0 1,-3-7,-14 2,6 17</inkml:trace>
  <inkml:trace contextRef="#ctx0" brushRef="#br0" timeOffset="297.654">2258 452,'-17'23,"0"2,2 0,0 0,2 2,1-1,1 2,2-1,0 1,-2 22,11-47,0 0,0 0,1 0,-1 0,1 0,0 0,0 0,0 0,1 0,-1 0,1 0,-1-1,1 1,0-1,0 1,0-1,0 0,0 0,1 0,-1 0,1 0,-1 0,1-1,0 1,0-1,0 0,-1 0,1 0,0 0,0 0,1 0,-1-1,0 0,0 0,0 0,0 0,0 0,0 0,0-1,0 0,0 1,0-1,0 0,0 0,0-1,0 1,0-1,-1 1,1-1,-1 0,1 0,-1 0,1-1,9-4,-1 0,0-1,0 0,0 0,-1-1,0-1,-1 0,0 0,-1-1,0 0,-1 0,5-10,-9 14,0 1,0 0,-1-1,0 0,-1 1,1-1,-1 0,0 0,-1 0,0 0,0 0,0 0,-1 0,0 0,-1 0,1 1,-1-1,0 0,-1 1,0-1,0 1,0 0,-1 0,0 0,-2-2,0 0,-1 1,1 0,-1 0,-1 1,1 0,-1 0,0 1,-1 0,1 0,-1 1,0 0,0 0,-1 1,1 0,-2 1,-14-3</inkml:trace>
  <inkml:trace contextRef="#ctx0" brushRef="#br0" timeOffset="564.383">2851 1,'-9'67,"-4"32,1 3,2-10,8-16,3-16,3-14,5-10,1-6,-1-8</inkml:trace>
  <inkml:trace contextRef="#ctx0" brushRef="#br0" timeOffset="1063.237">2484 255,'508'46,"-333"-34,-59 30,-57-14,-44-25,-1-1,0-1,1 0,-1 0,1-2,-1 1,1-2,-1 0,0-1,0 0,0-1,0-1,-1 0,1-1,-1 0,0-1,-1-1,0 0,9-7,26-40,-46 53,0 1,-1-1,1 0,-1 1,1-1,-1 0,0 1,0-1,0 0,0 1,0-1,0 0,0 0,-1 1,1-1,0 0,-1 1,0-1,1 1,-1-1,0 0,0 1,0 0,0-1,0 1,0-1,0 1,0 0,-1 0,1 0,0 0,-1 0,1 0,-1 0,1 0,-1 1,1-1,-1 0,0 1,-1-1,-8-1,-1 1,1 0,-1 1,0 1,0-1,1 2,-1 0,1 0,0 1,-1 0,1 1,0 0,1 1,-1 0,1 1,0 0,-6 5,2-5,1 1,0 1,0 0,0 1,1 0,0 1,1 0,0 1,1 0,0 1,1 0,0 1,1-1,0 2,1-1,1 1,0 0,1 0,-1 5,6-13,0-1,1 0,0 0,0 0,0 1,0-1,1 0,0-1,0 1,0 0,1 0,-1-1,1 0,0 1,0-1,1 0,-1 0,1-1,0 1,0-1,0 0,1 0,-1 0,2 0,122 51,-117-51,29 7,-1-1,1-2,1-2,-1-2,1-1,28-4,-44 1</inkml:trace>
  <inkml:trace contextRef="#ctx0" brushRef="#br0" timeOffset="1382.967">0 1383,'986'-126,"-731"87,2254-267,-2097 269,-370 35</inkml:trace>
  <inkml:trace contextRef="#ctx0" brushRef="#br0" timeOffset="1761.645">4487 114,'-4'14,"-7"5,-2 4,2-2</inkml:trace>
  <inkml:trace contextRef="#ctx0" brushRef="#br0" timeOffset="2013.484">4657 452,'-19'19,"-2"7,3-2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29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0,'38'5,"32"2,9-1,-4-1,-10-2,-12 0,-9-2,-8-6,-5-1,-4 0,-5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1.9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59,'29'-5,"23"-1,9 0,-2 1,-2-3,-5-1,-6 2,-8 1,-4 3,-3 1,-3 1,-1 1,0 0,0 0,-4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0:4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367 377,'20'-6,"194"-56,-3-10,144-73,-191 62,-163 83,-1-1,0 1,0-1,1 1,-1-1,0 1,1-1,-1 1,0-1,1 1,-1 0,1-1,-1 1,1 0,-1-1,0 1,1 0,0-1,-1 1,1 0,-1 0,1 0,-1 0,1 0,-1-1,1 1,0 0,-1 0,1 0,-1 1,1-1,-1 0,1 0,0 0,-1 0,1 0,-1 1,1-1,-1 0,1 0,-1 1,1-1,-1 0,0 1,1-1,-1 1,1-1,-1 0,0 1,1-1,-1 1,0-1,1 1,-1-1,0 1,0-1,0 1,1 0,-1-1,0 1,0-1,0 1,0-1,0 1,0 0,-16 41,9-28,-2 8,1-4,0 0,0 0,2 1,0 0,1 0,1 1,1-1,1 1,1 0,0-1,1 1,2 0,2 18,6 18,-2 0,-4 1,-1-1,-3 1,-3 7,1 41,19 19,-11-84,-1 0,-2 0,-1 0,-3 0,-1 4,0 38,19 140,-5-86,-13-136,0 1,0-1,-1 0,1 0,0 0,0 0,0 0,0 0,0 0,0 0,-1 0,1 0,0-1,0 1,0-1,0 1,0 0,0-1,0 0,0 1,0-1,0 0,0 1,1-1,-1 0,0 0,0 0,1 0,-1 1,0-1,1 0,-1 0,0-2,0 2,-22-22,9 7,0 0,-2 0,0 2,0 0,-2 1,1 0,-2 2,0 0,0 1,0 1,-1 1,-1 0,-10-1,-28 1,-1 2,1 4,-1 1,-24 5,38 1,0 2,0 2,1 2,0 2,1 2,1 2,0 1,1 3,1 1,2 2,-18 14,-40 55,94-89,0 1,0-1,0 1,0-1,1 1,0 0,0 0,0 0,0 0,1 0,0 0,0 1,0-1,1 0,0 1,0-1,0 0,1 1,0-1,-1 0,2 0,-1 0,2 4,0-6,0 1,0-1,1 0,-1 1,1-2,0 1,0 0,0-1,0 0,0 1,1-2,-1 1,0 0,1-1,0 0,-1 0,1 0,0-1,-1 0,1 0,0 0,-1 0,1-1,0 1,-1-1,1-1,0 1,-1 0,4-3,18-3</inkml:trace>
  <inkml:trace contextRef="#ctx0" brushRef="#br0" timeOffset="566.404">819 1055,'12'-11,"1"1,0 1,1 0,0 1,0 0,1 1,12-4,3-2,134-58,3 7,64-11,-228 73,-1 1,1 0,0 1,-1-1,1 0,0 1,0-1,-1 1,1 0,0 0,0 0,0 0,-1 1,1-1,0 1,0-1,-1 1,1 0,-1 0,1 0,0 1,-1-1,0 1,1-1,-1 1,0 0,0 0,0 0,0 0,0 0,-1 0,1 0,0 1,-1-1,0 0,1 1,-1 0,0-1,-1 1,6 19,-1 0,-1 1,-1-1,-1 1,-1-1,-1 1,-1 0,-1 0,-2 3,-1 2,4-24,-1-1,1 1,1-1,-1 1,0-1,1 1,0-1,0 1,0-1,0 1,1 0,-1-1,1 1,0-1,0 0,0 1,0-1,1 1,7 10,-1-1</inkml:trace>
  <inkml:trace contextRef="#ctx0" brushRef="#br0" timeOffset="1054.839">2004 1478,'-34'68,"33"-67,0-1,0 0,0 0,0 0,0 0,1 0,-1 0,0 0,0 0,0 0,0 0,0 0,0-1,0 1,0 0,0 0,1-1,-1 1,0-1,0 1,0-1,1 1,-1-1,0 0,1 1,-1-1,0 0,1 1,-1-1,1 0,-1 0,1 0,0 1,-1-1,1 0,0 0,-1 0,1 0,0 0,0 0,0 0,0 0,0 0,0 1,0-1,0 0,0 0,1 0,-1 0,0 0,0 0,1 0,-1 0,1 1,-1-1,1 0,-1 0,0 1,1-41,2 1,2-1,1 1,2 0,2 0,2 1,15-35,-24 65,44-82,-47 91,1-1,0 1,0 1,0-1,0 0,0 0,0 0,0 0,0 1,0-1,0 0,0 1,0-1,0 1,-1-1,1 1,0-1,0 1,-1 0,1-1,0 1,-1 0,1 0,0-1,-1 1,1 0,-1 0,0 0,1 0,-1 0,0 0,1 0,-1 0,0-1,0 1,0 0,0 0,0 0,0 0,0 0,0 0,0 1,4 10,7 4,1-2</inkml:trace>
  <inkml:trace contextRef="#ctx0" brushRef="#br0" timeOffset="1305.214">2428 1168,'4'38,"7"23,2 5,3-8,-2-10,-2-12</inkml:trace>
  <inkml:trace contextRef="#ctx0" brushRef="#br0" timeOffset="1536.747">2428 942,'0'0</inkml:trace>
  <inkml:trace contextRef="#ctx0" brushRef="#br0" timeOffset="1872.879">3021 1111,'-16'10,"0"2,1-1,1 2,0 0,1 0,0 1,1 1,1 0,0 1,1 0,1 1,0-1,-1 8,8-20,1 0,0 0,1 0,-1 0,1 0,-1 0,1 0,1 0,-1 0,0 0,1 0,0 0,0 0,0 0,0 0,1 0,-1-1,1 1,0-1,0 1,1-1,-1 1,1-1,-1 0,1 0,0-1,0 1,0 0,1-1,-1 0,1 0,-1 0,1 0,2 0,3 2,0-1,0 0,0-1,0 0,0-1,0 1,0-2,1 1,-1-2,0 1,1-1,-1 0,0-1,8-2,-5 0,0-1,0 0,0-1,0-1,-1 1,0-2,0 0,-1 0,0 0,-1-2,1 1,-2-1,0 0,0-1,0 0,-2 0,1-1,-1 1,2-8,89-257,-91 254,-1-1,-1 1,-1-1,-1 0,-1 1,-1-1,-1 0,-1 0,-1 0,0 1,-2-1,-1 1,-1 0,-1 1,-1 0,0 0,-5-4,11 18,0 1,-1 0,0 0,0 0,-1 0,0 1,0 0,0 0,0 0,-1 0,0 1,0 0,0 0,0 1,0 0,-1 0,0 0,0 1,1 0,-1 0,0 1,-1 0,1 0,0 1,0-1,0 2,0-1,-1 1,1 0,0 0,0 1,0 0,1 0,-3 2,-4 4,0 1,1 0,0 1,1 0,0 1,1 1,0-1,0 2,1-1,1 1,1 0,-1 1,2 0,0 0,1 0,0 1,1 0,1 0,0 0,1 0,1 1,0-1,1 0,1 1,0-1,1 0,1 0,3 13,-1-11,0-1,1-1,1 1,0-1,1 0,1-1,0 0,1 0,1-1,0 0,0-1,2 0,3 5,2-1,0 0,0-2,2 0,0-1,0-1,1-1,1 0,0-2,0-1,1 0,0-2,0-1,0 0,15 0,80-5,-89-1</inkml:trace>
  <inkml:trace contextRef="#ctx0" brushRef="#br0" timeOffset="2818.145">3866 914,'-6'2,"-29"13,0 1,1 1,0 2,-19 16,46-30,0 0,0 1,1-1,-1 2,1-1,0 1,1-1,0 2,0-1,0 0,1 1,0 0,1 0,-1 0,2 1,-1-1,1 1,0-1,1 1,0 0,1 0,-1-1,2 2,0-5,0 0,0 1,1-1,0 0,0 0,0 0,1 0,-1-1,1 1,1-1,-1 1,0-1,1 0,0-1,0 1,0 0,0-1,1 0,-1 0,1 0,0-1,0 0,0 0,0 0,0 0,0-1,1 0,-1 0,0 0,1-1,-1 1,0-1,1-1,-1 1,1-1,-1 0,0 0,0 0,1-1,-1 0,2-1,16-9,-1 0,-1-1,0-2,-1 0,0-1,-1 0,-1-2,-1-1,0 0,-2-1,0 0,4-9,-8 14,-11 13,1 1,-1 0,0-1,1 1,-1 0,1-1,-1 1,1 0,0 0,-1 0,1 0,0-1,0 1,0 0,0 0,0 1,0-1,0 0,0 0,0 0,1 1,-1-1,0 0,0 1,1 0,-1-1,0 1,1-1,-1 1,0 0,1 0,-1 0,0 0,1 0,-1 0,0 0,1 1,-1-1,0 0,1 1,-1-1,0 1,1-1,-1 1,0 0,0-1,0 1,0 0,7 103,-9-99,-1 1,1-1,0 1,0-1,0 1,1 0,0-1,0 1,0-1,1 1,0 0,0-1,0 1,1-1,0 0,0 0,0 1,1-1,-1 0,1-1,1 1,-1 0,0-1,1 0,0 0,0 0,0 0,1-1,-1 1,1-1,0 0,0-1,0 1,5 1,-1-5,1 0,-1 0,0 0,0-2,0 1,0-1,0 0,-1-1,1 0,-1 0,0-1,0 0,-1 0,1-1,-1 0,0 0,-1-1,0 0,0 0,0 0,-1-1,0 0,0 0,-1 0,1-3,55-80,-58 90,-1 1,0 0,1-1,-1 1,1 0,-1 0,1 0,-1 0,1 0,-1 0,0 0,1 1,-1-1,1 1,-1-1,0 1,1-1,-1 1,0 0,0-1,1 1,-1 0,0 0,0 0,0 0,0 0,0 0,0 0,0 0,-1 1,1-1,0 0,-1 0,1 1,-1-1,1 0,-1 1,1-1,-1 1,0-1,0 1,0-1,0 0,0 1,0-1,0 1,0-1,-1 1,1-1,4 12,53 79,-55-89,1-1,0 0,-1 1,1-1,0 0,0-1,0 1,0 0,1-1,-1 0,0 0,1 0,-1 0,0 0,1-1,-1 1,1-1,-1 0,1 0,-1-1,1 1,-1-1,1 1,-1-1,1 0,-1 0,0-1,0 1,2-1,10-9,-1-1,0 1,-1-2,0 0,-1-1,-1 0,0-1,-1 0,0 0,-2-1,1 0,-2-2,-2 10,77-143,-81 150,-1 0,1 0,0 0,0 0,0 0,0 0,0 0,0 0,0 0,1 0,-1 1,0-1,0 0,1 1,-1-1,0 1,1 0,-1-1,0 1,1 0,-1 0,1 0,-1 0,0 0,1 0,-1 0,1 0,-1 1,0-1,1 0,-1 1,0-1,0 1,1 0,-1-1,0 1,0 0,0 0,0 0,0-1,0 1,0 1,0-1,0 0,0 0,0 0,0 1,38 65,-34-56,42 91,-5 2,-4 1,0 21,-25-82,-1 1,-3 0,-2 0,-1 1,-3 0,-2 0,-1 0,-3 0,-1 0,-3 0,-3 7,3-23,-1 1,-2-1,-1-1,-1 1,-1-2,-1 0,-2-1,-1 0,-1-1,-1-1,-2-1,0-1,-7 5,27-26,-1 0,0 1,1-1,-1 0,0 0,0 0,0 0,-1-1,1 1,0-1,-1 1,1-1,-1 0,1 1,-1-1,1-1,-1 1,0 0,0-1,1 1,-1-1,0 0,0 0,0 0,1 0,-1 0,0-1,0 1,1-1,-1 0,0 0,1 0,-1 0,1 0,-1 0,1-1,0 1,-1-1,1 0,0 0,0 0,0 0,0 0,0 0,0-2,0-9,1 1,0-1,1 0,0 0,1 0,0 0,1 1,1-1,0 0,1 1,0 0,1 0,0 0,2-2,9-26,1 0,2 1,1 2,3 0,0 1,3 1,1 1,1 2,2 1,17-14,-22 27</inkml:trace>
  <inkml:trace contextRef="#ctx0" brushRef="#br0" timeOffset="3552.181">1 2240,'83'-36,"2"4,1 4,1 4,11 1,-74 17,265-50,1 12,275-4,447-18,-1001 66,2266-136,-1688 74,-451 38,-128 22</inkml:trace>
  <inkml:trace contextRef="#ctx0" brushRef="#br0" timeOffset="3851.509">5927 942,'-9'0,"1"0,2 0</inkml:trace>
  <inkml:trace contextRef="#ctx0" brushRef="#br0" timeOffset="4123.154">6040 1281,'-9'9,"-9"14,-1 6,8 0,6-7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2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26,'43'0,"34"0,8 0,-1 0,-9-5,-9-1,-5 0,-9 1,-12 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0.1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536 85,'-51'90,"2"-6,-5-2,-3-3,-7 3,28-35,-140 158,159-188,3-5</inkml:trace>
  <inkml:trace contextRef="#ctx0" brushRef="#br0" timeOffset="302.157">0 1,'28'63,"3"0,2-2,3-1,2-2,3-2,3-2,1-1,31 24,-60-62,-1 0,-1 1,0 1,0 0,-2 1,0 0,-2 1,5 10,13 18,-12-29</inkml:trace>
  <inkml:trace contextRef="#ctx0" brushRef="#br0" timeOffset="1006.108">932 508,'-321'432,"260"-337,78-108,25-35,-2-1,-2-3,15-29,122-161,-78 135,-95 107,0 0,0 0,1 0,-1 0,0 0,0 1,0-1,1 1,-1-1,0 1,0 0,0 0,0 0,0 0,0 0,0 1,-1-1,1 0,0 1,-1-1,1 1,-1 0,1 0,-1-1,0 1,0 0,0 0,0 0,0 0,0 0,0 1,-1-1,1 0,-1 0,1 0,-1 2,5 7,45 85,118 179,-167-275,0 1,0-1,0 1,0 0,0-1,0 1,0 0,0 0,0 0,0 0,-1 0,1 0,0 0,-1 0,1 0,-1 0,1 0,-1 0,1 0,-1 0,0 0,0 1,1-1,-1 0,0 0,0 0,0 1,0-1,-1 0,1 0,0 0,0 0,-1 1,1-1,-1 0,1 0,-1 0,1 0,-1 0,0 0,1 0,-1 0,0 0,0 0,0-1,1 1,-1 0,0 0,0-1,0 1,-1 0,-147-36,116 25,-28-7,2-2,0-3,-27-15,62 22,6 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23.0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622 1,'-37'82,"23"-61,-162 271,-11-33,152-212,15-19,-1-1,-1-1,-2-1,0-1,-3 1,13-15</inkml:trace>
  <inkml:trace contextRef="#ctx0" brushRef="#br0" timeOffset="596.341">1 85,'109'153,"-47"-57,119 156,-141-194,61 109,-83-128,-9-25</inkml:trace>
  <inkml:trace contextRef="#ctx0" brushRef="#br0" timeOffset="5337.116">961 622,'0'453,"-5"-402,-2-33</inkml:trace>
  <inkml:trace contextRef="#ctx0" brushRef="#br0" timeOffset="6231.432">848 678,'9'-12,"1"0,0 1,1 0,0 1,0 0,1 0,1 2,-1-1,2 1,-1 1,1 1,0 0,0 0,0 2,1 0,0 0,0 1,0 1,0 1,12 0,-21 0,0 1,0 0,-1 1,1-1,0 1,-1 1,1-1,-1 1,1 0,-1 0,1 0,-1 1,0-1,0 1,-1 1,1-1,0 1,-1 0,0 0,0 0,0 0,-1 1,1-1,-1 1,0 0,0 0,-1 0,0 1,0-1,0 1,0-1,-1 1,0-1,0 1,0 0,-1 0,0-1,0 1,-1 0,1 0,-1-1,0 1,-1 0,1-1,-6 10,0-1,-1 0,0-1,-1 0,0 0,-1-1,-1 0,0-1,0 0,-1 0,0-1,-1-1,0 0,-1-1,0-1,0 0,-1 0,1-2,-1 0,-1 0,1-2,-9 2,15-3,-1 1,1-1,-1 0,1-1,-1 0,0-1,0 0,1 0,-1-1,0-1,1 1,-1-2,1 1,0-1,-5-2,-4-8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3.2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741 198,'-117'160,"-76"105,27-79,128-152,25-19</inkml:trace>
  <inkml:trace contextRef="#ctx0" brushRef="#br0" timeOffset="430.504">176 254,'45'46,"-3"1,-2 2,-1 2,-4 2,-1 1,4 14,25 38,4-3,18 15,-68-105,-13-18</inkml:trace>
  <inkml:trace contextRef="#ctx0" brushRef="#br0" timeOffset="1282.76">1051 678,'0'19,"5"26,1 9,1 1,-2-4,-2-6,-1-6,0-5,-2-3,0-2,0-2,-5 1,-7-6,-1-1,2-5</inkml:trace>
  <inkml:trace contextRef="#ctx0" brushRef="#br0" timeOffset="1794.016">996 706,'94'-23,"92"-10,-183 32,0 1,0 0,0 0,0 0,0 0,0 0,0 1,0-1,0 1,0 0,-1 0,1 0,0 0,0 1,-1-1,1 1,-1-1,1 1,-1 0,0 0,0 0,0 0,0 0,0 1,0-1,0 1,-1-1,1 1,-1-1,0 1,0 0,0 0,0 0,0 0,-1-1,1 1,-1 0,0 0,0 0,0 0,0 0,0 0,-1 0,1 0,-1 0,0 0,0 0,0-1,0 1,0 0,-2 1,-80 130,82-130,1 0,1 0,-1 0,0 0,1 0,0 0,0 0,0 0,0 0,1 0,0 0,-1 0,2-1,-1 1,0-1,0 0,1 1,0-1,0 0,0 0,0-1,0 1,1-1,-1 1,1-1,-1 0,1-1,0 1,0 0,0-1,0 0,0 0,2 0,35 22,-37-21,-1 0,0 0,0 0,0 0,0 1,0-1,0 1,0 0,-1-1,1 1,-1 1,0-1,0 0,0 0,0 1,-1-1,0 1,1-1,-1 1,0 0,-1 0,1-1,-1 1,1 0,-1 0,0 0,-1-1,1 1,-1 0,1 0,-1 0,0-1,-1 1,1-1,0 1,-1-1,0 1,0-1,0 0,0 0,-1 0,0 1,-8 4,0 0,-1-1,1 0,-1-1,-1-1,1 0,-1 0,0-1,0-1,0 0,0-1,0-1,-1 0,-2 0,-10-1</inkml:trace>
  <inkml:trace contextRef="#ctx0" brushRef="#br0" timeOffset="2083.111">1728 903,'34'0,"21"-5,5-1,-2 0,-7 1,-7 2,-6 1,-9 0</inkml:trace>
  <inkml:trace contextRef="#ctx0" brushRef="#br0" timeOffset="8232.701">233 1,'-17'13,"0"1,1 1,1 1,1 0,0 1,1 1,1 0,0 0,2 2,0-1,1 1,1 0,1 1,1 0,1 0,0 0,2 1,-1 15,-14 129,8 0,8 69,2-197,-3-23,2 0,0 1,1-1,0 0,1 1,1-1,0 0,1 0,1 0,1 0,0-1,0 1,2-1,-1-1,2 1,0-1,0 0,2-1,-1 0,3 0,6 2,1-1,0-1,1 0,0-2,1 0,1-2,-1 0,1-1,0-2,1 0,-1-1,1-1,9-1,-5-1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4.3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99 141,'-14'38,"-6"28,2 7,3-4,5-10,3-9,4-8,1-7,2-5,1-7</inkml:trace>
  <inkml:trace contextRef="#ctx0" brushRef="#br0" timeOffset="338.888">43 0,'34'1,"-1"2,1 1,-1 2,1 1,-2 1,1 2,5 4,-35-14,0 1,0-1,0 1,1 0,-1 0,0 0,0 1,0-1,-1 1,1 0,0-1,-1 1,1 0,-1 1,1-1,-1 0,0 1,0-1,0 1,0 0,-1-1,1 1,-1 0,1 0,-1 0,0 0,0 1,-1-1,1 0,-1 0,1 0,-1 1,0-1,0 0,0 0,-1 1,1-1,-1 0,0 0,0 0,0 0,0 0,0 0,-1 0,1 0,-1 0,0-1,-1 2,-16 13,0 0,-2-2,0 0,0-2,-1 0,-1-2,0 0,-1-1,0-2,0 0,-1-2,-4 0,-22 1,33-10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3.7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452 30,'-77'221,"-50"88,116-285,-1 0,-1 0,-1-1,-1-1,-1 0,-1-1,-1-1,-1-1,0 0,-6 2,7-8</inkml:trace>
  <inkml:trace contextRef="#ctx0" brushRef="#br0" timeOffset="365.68">1 1,'106'273,"39"-5,-79-157,-54-90,55 128,-39-67,-19-68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6.6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 57,'-34'34,"-15"34,-5 12,7-5,7-8,5-13,9-4,4-7,0-6,5-4,0-8,3-3,-1-1,-2 2,-4-4,2-1,-1-2,4-5</inkml:trace>
  <inkml:trace contextRef="#ctx0" brushRef="#br0" timeOffset="296.94">0 1,'24'43,"18"29,6 6,0-4,-4-11,-4-11,-4-9,-3-13,-3-6,-7-2,-1-1,-1 2,1 1,-2 1,-6 2,0-4,-2-1,-3-5</inkml:trace>
  <inkml:trace contextRef="#ctx0" brushRef="#br0" timeOffset="1028.39">876 565,'-198'419,"305"-646,62-48,-168 272,0 1,0-1,1 0,-1 1,1-1,-1 1,1-1,0 1,-1 0,1 0,1-1,-1 1,0 1,0-1,1 0,-1 1,1-1,-1 1,1-1,0 1,-1 0,1 0,0 1,0-1,0 1,0-1,0 1,0 0,0 0,0 0,-1 0,1 1,0-1,0 1,0-1,0 1,0 0,-1 0,3 2,6 7,-1 1,0 1,0 0,-1 0,-1 1,0 0,-1 0,0 1,-1 0,0 0,-1 1,-1-1,-1 1,1 6,6 12,73 210,-82-242,-1-1,0 1,1-1,-1 1,1-1,-1 1,0-1,1 1,-1-1,0 1,0 0,1-1,-1 1,0-1,0 1,0 0,0-1,0 1,0 0,0-1,0 1,0 0,0-1,0 1,0-1,0 1,-1 0,1-1,0 1,0-1,-1 1,1 0,0-1,-1 1,1-1,-1 1,1-1,-1 0,1 1,-1-1,1 1,-1-1,1 0,-1 1,1-1,-1 0,1 0,-1 1,0-1,1 0,-1 0,0 0,1 0,-1 0,0 0,1 0,-1 0,1 0,-1 0,0 0,-41-16,34 12,-14-6,0-1,1-1,1-1,0-1,0 0,2-2,0 0,-1-2,-22-36,34 37</inkml:trace>
  <inkml:trace contextRef="#ctx0" brushRef="#br0" timeOffset="4128.493">1411 1,'24'9,"0"2,-1 1,-1 1,0 1,0 1,-2 1,0 0,-1 2,0 0,-2 1,0 1,-1 0,-1 1,-1 1,-1 1,6 14,-8-14,-1 0,-1 1,0 0,-2 0,-1 0,-1 1,-2 0,0 0,-1 0,-2 0,0 1,-2-1,0 0,-2 0,-1-1,-1 1,-1-1,-1 0,-1 0,-2-1,0-1,-1 0,-1 0,-1-1,-1-1,-1 0,0-1,-7 5,-16 11,-1-1,-2-2,-1-2,-1-2,-2-2,0-2,-14 3,32-16,3-5</inkml:trace>
  <inkml:trace contextRef="#ctx0" brushRef="#br0" timeOffset="6235.655">2089 678,'5'0,"11"0,7 0,6 0,1 0,2 0,-1 0,-1-5,0-1,4-1,1 2,0 2,-2 1,-1 0,-2 2,-5-5,-8-1</inkml:trace>
  <inkml:trace contextRef="#ctx0" brushRef="#br0" timeOffset="6548.406">2315 368,'-5'33,"-2"16,1 10,1-1,2-6,0-6,2-6,1-6,0-3,0-3,0-1,1 0,-1 0,0-4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5.8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18,'-5'0,"3"0,8 0,6 0,7 0,9 0,5 0,2 0,-1 0,4 0,0 0,-1 0,-3 0,-2 0,-6-5,-4-1,-4-1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6.2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488 1,'-17'39,"-31"66,-4-2,-4-2,-23 24,-123 168,184-270,2-5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6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1,'16'40,"2"-1,2-1,1-1,2 0,1-2,16 17,82 128,25 98,-103-194,-32-77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7:48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350 353,'26'150,"-25"-109,-1 0,-2 1,-2-1,-5 23,-26 169,-45 34,78-264,1-1,-1 1,1-1,-1 1,1 0,0 0,1 0,-1-1,0 1,1 0,-1 0,1 0,0 0,0 0,0 0,1 0,-1 0,1 0,-1 0,1 0,0 0,0-1,0 1,0 0,1-1,-1 1,1-1,0 1,0-1,-1 0,2 1,-1-1,0 0,0 0,1-1,-1 1,1 0,-1-1,1 0,0 1,-1-1,1 0,2 0,83-22,-77 17,0 0,1 1,-1 0,1 1,0 0,0 1,-1 1,1-1,2 2,155 15,-106-4,-50-13</inkml:trace>
  <inkml:trace contextRef="#ctx0" brushRef="#br0" timeOffset="364.678">1169 439,'0'436,"-57"-23,57-413,-1 2,1-1,-1 1,0 0,1-1,-1 1,1 0,0 0,0 0,-1-1,1 1,0 0,1 0,-1 0,0-1,0 1,1 0,-1 0,1 0,-1-1,1 1,0 0,0-1,0 1,0-1,0 1,0-1,0 0,0 1,1-1,-1 0,0 0,1 1,-1-1,1-1,0 1,-1 0,1 0,0 0,-1-1,1 1,0-1,0 1,-1-1,1 0,73-55,-50 31</inkml:trace>
  <inkml:trace contextRef="#ctx0" brushRef="#br0" timeOffset="686.26">1704 523,'-52'70,"2"2,4 2,3 2,2 5,-6 51,46-126,1-1,-1 1,1-1,0 0,0 1,1-1,-1 1,1-1,1 1,-1-1,1 0,0 0,0 0,0 0,1 0,-1 0,1-1,0 1,1-1,-1 0,1 1,0-2,0 1,0 0,11 5,1-1,-1-1,1 0,0-1,1-1,-1 0,1-1,0-1,0-1,1 0,-1-2,0 1,0-2,1 0,15-4,-16 3,-1 0,1-1,-1-1,0-1,0 0,-1-1,0 0,0-1,0-1,-1 0,0-2,0 1,-1-1,0-1,-1-1,0 1,-1-2,-1 0,0 0,0-1,-2 0,1 0,-2-1,0 0,-1-1,0 1,-1-1,-1 0,1-11,-3 14,0 0,-1-1,0 1,-1 0,-1 0,0 0,-1 0,0 0,-1 0,0 1,-1-1,-1 1,0 0,-1 0,0 0,0 1,-1 0,-1 0,0 0,0 1,-1 1,-1-1,1 2,-1-1,-8-4,7 6,1 0,-1 1,-1 0,1 1,-1 1,0-1,0 2,0 0,-1 0,1 1,-1 0,1 2,-1-1,0 1,1 1,-1 0,0 1,1 0,-7 3,-17 8,4 0</inkml:trace>
  <inkml:trace contextRef="#ctx0" brushRef="#br0" timeOffset="2633.829">2438 15,'1'0,"-1"-1,0 1,0-1,0 1,0-1,0 1,0-1,0 1,0-1,0 1,0-1,0 1,-1-1,1 1,0 0,0-1,0 1,0-1,-1 1,1-1,0 1,-1 0,1-1,0 1,-1 0,1-1,0 1,-1 0,1-1,-1 1,1 0,0 0,-1-1,1 1,-1 0,1 0,-1 0,1 0,-1 0,1 0,-1 0,1-1,-1 1,1 1,-1-1,1 0,-1 0,1 0,0 0,-1 0,1 0,-1 0,1 1,-1-1,1 0,-1 0,1 1,0-1,-1 0,1 1,0-1,-1 0,1 1,0-1,-1 1,1-1,-6 35,30 119,30 204,7 228,-48-523,-9-52,-1 1,0-1,-1 1,0 0,-1-1,0 1,-1 0,0 0,-1-1,-2 9,2-18,-1-1,1 1,-1 0,0-1,0 0,0 1,0-1,0 0,0 0,0 0,0 0,0 0,0 0,0-1,-1 1,1-1,0 0,0 1,-1-1,1 0,0 0,-1-1,1 1,0 0,0-1,-1 1,1-1,0 0,0 0,-2 0,-9-2,-53-1,1 3,-1 2,-61 10,106-9,-573 38,-162 38,159 4,436-61,158-21,1-1,0 0,-1 0,1 0,0 0,0 0,0 0,0-1,0 1,0-1,0 1,0-1,1 0,-1 0,1 0,-1 0,1 0,0 0,0 0,-1 0,1 0,1-1,-1 1,0 0,1-1,-1 1,1 0,0-1,0 1,-1-1,2 1,-1-1,0 1,0 0,1-1,0 1,-1-1,1 1,0 0,1-2,-2-7,32-334,-31-158,25 254,3 94,-29 150,0 0,1 0,0 1,-1-1,2 0,-1 1,0-1,1 1,0-1,0 1,0-1,1 1,0 0,-1 0,1 1,0-1,1 0,-1 1,1 0,0 0,-1 0,1 0,1 1,-1-1,0 1,0 0,1 0,-1 1,1-1,1 1,269 2,1319-1,-1512 13,27-2,44-53,-7 19,-76 10,-48 11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7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1,'0'4,"0"17,0 9,0 5,0 0,0 0,0-2,0-1,0-1,0-2,0-1,0 0,0-5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8.0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31,'94'-15,"-85"12,0 0,1 0,-1 1,1 0,-1 1,1 0,0 1,-1 0,1 0,0 1,-1 0,1 1,-1 0,1 0,-1 1,0 0,0 1,0 0,2 2,-8-3,-1 1,1-1,-1 1,0 0,-1 0,1 0,-1 0,0 0,0 0,0 0,0 1,-1-1,1 0,-1 0,0 1,0-1,-1 0,0 1,1-1,-1 0,-1 0,1 0,0 0,-1 0,0 0,0 0,0-1,-1 1,1-1,-1 1,0-1,0 0,0 0,0 0,-2 1,-21 38,25-37,0 1,0-1,0 0,1 1,0-1,0 0,0 1,0-1,1 0,0 1,0-1,1 0,-1 0,1 0,0 0,0 0,1 0,0-1,-1 1,2-1,-1 0,0 0,1 0,0 0,0 0,0-1,0 0,0 0,1 0,3 2,34 35,-41-38,1-1,-1 1,0-1,0 1,0 0,0 0,0 0,0-1,0 1,0 0,-1 0,1 0,-1 0,1 0,-1 0,0 1,0-1,0 0,0 0,0 0,0 0,-1 0,1 0,-1 0,1 0,-1 0,0 0,0 0,0 0,0-1,0 1,0 0,0-1,-1 1,1 0,-1-1,1 0,-1 1,1-1,-1 0,0 0,0 0,1 0,-1 0,-2 1,-93 31,9-33,63-6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8.4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0,'44'52,"-3"2,-2 2,-3 1,-2 2,-3 1,-2 1,-3 4,-16-35,-2 1,-1 0,-2 0,-1 0,-1 0,-2 1,-1-1,-1 1,-2-1,-1 1,-6 16,3-23,-1-2,-2 1,0-1,-2-1,0 0,-2 0,0-2,-1 0,-1 0,-1-1,-1-1,0-1,-1-1,-1 0,-10 4,4-2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8.9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186 1,'-30'53,"3"3,1 0,4 1,2 1,2 1,3 1,2 0,0 29,12-64,0 0,2 1,0-1,2 0,1 0,1 0,1-1,1 0,1 0,2 0,0-1,1 0,1-1,1-1,2 0,0 0,1-1,10 15,3-2,1 0,1-2,2-1,1-2,1-1,1-2,1-1,27 11,56 14,-93-42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0:43.1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988 847,'-1'-1,"1"0,0 0,0 0,-1 0,1 0,-1 0,1 0,-1 0,1 0,-1 0,1 0,-1 1,0-1,0 0,1 0,-1 1,0-1,0 0,0 1,0-1,0 1,0-1,0 1,0-1,0 1,0 0,0 0,0-1,0 1,0 0,0 0,0 0,0 0,0 0,0 0,-1 0,1 1,0-1,0 0,0 1,0-1,0 0,0 1,0-1,0 1,1 0,-1-1,0 1,0 0,0-1,1 1,-1 0,0 0,1 0,-1 0,0 0,1 0,-1 0,1 0,-32 61,32-62,-299 802,157-481,-131 209,86-250,187-280,0 0,-1 0,1 0,0 0,-1 1,1-1,0 0,-1 0,1 1,0-1,-1 0,1 1,0-1,0 0,-1 1,1-1,0 1,0-1,0 0,-1 1,1-1,0 1,0-1,0 0,0 1,0-1,0 1,0-1,0 1,0-1,0 0,0 1,0-1,0 1,1-1,-1 0,0 1,0-1,0 1,1-1,-1 0,0 1,0-1,1 0,-1 1,0-1,0 0,1 0,-1 1,0-1,1 0,-1 0,1 1,-1-1,0 0,1 0,-1 0,1 0,-1 0,0 0,1 0,-1 0,1 0,-1 0,1 0,-1 0,1 0,32-13,-22 7,57-17,1 2,0 4,1 3,47-3,-53 7,270-32,-157 31,137 10,-134 3,98-19,-191 9,0 4,63 6,91-4,8-26,19 29,-126 27,177-17,-51 8,2 7,199 3,-89-1,-18 1,618-30,-782 29,347-27,-533-1,57 0,1-2,-1-3,12-6,-36 4,0 3,0 1,1 2,-1 2,10 3,-48-4,-5 1,0 0,0-1,0 1,0-1,0 1,0-1,0 0,0 0,0 0,0 0,0 0,0 0,0-1,0 1,0-1,0 1,0-1,0 0,0 0,0 0,0 0,-1 0,1 0,0 0,-1-1,1 1,-1-1,1 1,-1-1,0 1,0-1,0 0,0 0,0 1,0-1,0 0,0 0,0-1,24-193,14 36,32-105,4-29,-34 134,41-119,9 110,1-84,-48 121,-44 132,0-1,0 0,1 1,-1-1,0 0,0 0,0 1,0-1,0 0,0 0,0 1,0-1,0 0,0 0,0 1,0-1,0 0,-1 0,1 1,0-1,-1 0,1 1,0-1,-1 0,1 1,-1-1,1 1,-1-1,1 0,-1 1,0 0,1-1,-1 1,1-1,-1 1,0 0,1-1,-1 1,0 0,0 0,1-1,-1 1,0 0,0 0,1 0,-1 0,0 0,0 0,1 0,-1 0,0 0,0 1,1-1,-1 0,0 1,-56 14,40-9,12-5,-136 36,-129 52,245-80,20-9,0 1,0 0,1 1,-1-1,0 1,1 0,-1 0,1 0,-1 0,1 1,0 0,0 0,0 0,1 0,-1 1,1-1,0 1,0 0,0 0,-2 4,5-4,1-1,0 0,0 1,0-1,1 0,-1 0,1 1,0-1,0 0,0-1,0 1,0 0,1-1,-1 1,1-1,0 0,-1 1,1-1,0-1,0 1,0 0,1-1,-1 0,3 1,-4-1,44 19,0-2,2-2,0-2,1-2,0-2,0-3,36 1,-6 1,236 8,-245-8,-70-9,-1 0,1 0,0-1,0 1,0 0,-1 0,1-1,0 1,0 0,0-1,0 1,0 0,0-1,0 1,0 0,0-1,0 1,0 0,0-1,0 1,0 0,0 0,0-1,0 1,0 0,0-1,1 1,-1 0,0 0,0-1,0 1,0 0,1 0,-1-1,0 1,0 0,1 0,-1-1,0 1,0 0,1 0,-1 0,0 0,0 0,1-1,-1 1,0 0,1 0,-1 0,0 0,1 0,-1 0,0 0,1 0,-1 0,0 0,1 0,-1 0,0 0,0 0,1 1,-1-1,-22-25,20 22,-25-20,0 1,-1 1,-1 2,-1 1,-1 1,-2 1,-9-7,-48-21,-82-54,154 83</inkml:trace>
  <inkml:trace contextRef="#ctx0" brushRef="#br0" timeOffset="1250.325">959 735,'-23'19,"0"-1,-1-1,-1-1,-1-2,0 0,-15 4,3 0,-216 96,253-114,-1 0,1 1,0-1,0 1,0 0,0-1,0 1,0 0,0-1,0 1,0 0,0 0,0 0,0 0,0 0,1 0,-1 0,0 0,1 0,-1 1,1-1,-1 0,1 0,0 0,-1 1,1-1,0 0,0 1,0-1,0 0,0 0,0 1,0-1,0 0,1 0,-1 1,1-1,-1 0,0 0,1 0,0 1,-1-1,1 0,0 0,0 0,-1 0,1 0,0 0,0-1,0 1,0 0,0 0,0-1,0 1,1 0,-1-1,0 1,11 5,-1 0,1-1,0-1,0 0,1 0,-1-1,1-1,-1 0,1-1,0 0,8-1,28 4,22 5,1-4,0-3,65-7,179-15,-340 15,0-1,0-2,0-1,1 0,1-2,0 0,-7-6,-194-125,143 77,73 61</inkml:trace>
  <inkml:trace contextRef="#ctx0" brushRef="#br0" timeOffset="2330.478">8889 255,'-44'-23,"-2"2,0 2,-1 1,-1 3,-1 2,0 2,-1 3,0 1,-20 2,17 2,-1 2,0 3,0 2,1 2,0 3,0 2,1 3,0 1,1 3,-42 22,83-36,0 0,1 1,-1 1,1-1,0 2,1-1,0 1,0 0,0 1,1 0,0 0,0 0,1 1,0 0,1 1,0-1,1 1,-1 0,2 0,-1 0,2 0,-1 1,1 0,1-1,0 1,1 0,0 6,1-10,0 0,0 0,1-1,0 1,0 0,1-1,0 1,0-1,0 0,1 0,0 0,0-1,0 1,1-1,0 0,0 0,0-1,1 0,-1 1,1-2,0 1,0-1,1 0,-1 0,4 1,15 5,0-1,0-1,1-2,0 0,0-2,8 0,108 2,-1-7,0-5,0-7,123-29,-194 31,0-3,0-4,-2-2,-1-3,0-3,3-6,47-55,-113 84,-1 0,1-1,-1 1,0 0,0-1,-1 0,1 0,-1 1,0-2,-1 1,1 0,-1 0,0 0,0-1,0 1,-1 0,0-1,0 1,0-1,-1 1,0 0,0 0,0-1,0 1,-2-3,-6-5,0-1,-1 1,-1 1,0 0,-1 0,0 1,0 1,-1 0,-1 1,0 0,0 1,0 1,-1 0,0 1,-1 0,1 1,-14-2,-129-28,90 26</inkml:trace>
  <inkml:trace contextRef="#ctx0" brushRef="#br0" timeOffset="2734.957">7027 226,'95'41,"68"3,1-7,1-8,2-7,0-7,71-6,-4 5,116 12,411 19,-13-15,-746-30,0 0,0 0,1 0,-1 0,0 0,0 0,0 1,0-1,1 1,-1-1,0 1,0 0,0 0,0 0,-1 0,1 0,0 1,0-1,-1 0,1 1,-1 0,1-1,-1 1,1 0,-1-1,0 1,1 1,1 2,5 5</inkml:trace>
  <inkml:trace contextRef="#ctx0" brushRef="#br0" timeOffset="5483.702">1665 283,'-60'-47,"48"43,1 2,-1 0,0 0,0 1,0 0,0 1,0 1,0 0,0 0,0 1,1 1,-1 0,0 1,1 0,0 0,0 1,0 1,-4 3,-6 4,1 2,1 0,0 1,1 0,1 2,0 0,1 1,-7 12,-1 2,2 1,1 1,1 1,2 1,2 0,2 1,-9 34,21-65,0 1,1-1,0 0,0 0,0 1,1-1,0 0,1 1,0-1,0 0,0 0,1 1,0-1,0 0,1-1,0 1,0 0,1-1,-1 1,2-1,-1 0,0-1,1 1,0-1,1 0,-1 0,1 0,0-1,6 4,9 3,0-2,1 0,0-1,1-1,-1-1,1-1,0-1,1-1,-1-1,1-1,-1-1,1-1,-1-1,9-3,41-8,0-4,-1-2,60-26,-95 34,-1-2,0-2,-1-1,0-1,-2-2,0-2,-1 0,-1-3,-1 0,6-9,-30 27,0 0,-1 0,0-1,0 0,0 0,-1 0,0 0,0-1,-1 0,0 0,-1 1,1-2,-2 1,1 0,-1 0,0 0,-1-1,0 1,0-1,-1 1,0 0,0 0,-1-1,0 1,0 0,-1 1,0-1,-1-1,-5-1,0 2,0-1,-1 1,0 0,0 1,-1 0,0 1,0 0,-7-2,-22-8</inkml:trace>
  <inkml:trace contextRef="#ctx0" brushRef="#br0" timeOffset="5904.915">508 593,'23'-6,"1"1,-1 0,1 2,1 1,-1 1,0 1,0 0,0 2,0 1,4 2,458 54,270-19,-112-13,-585-38,-55 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0:59.4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0,'1'2,"0"0,1 0,-1 0,1 0,0-1,-1 1,1-1,0 1,0-1,0 0,0 1,0-1,0 0,0 0,0-1,1 1,-1 0,0-1,0 1,1-1,-1 0,0 0,1 0,-1 0,2 0,-1 0,149-12,-55-1,164 12,-216 7,-33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0:59.7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1,'38'5,"28"1,6 0,-3-1,-9-1,-10 3,-9 0,-6 0,-4-2,-3-2,-2-1,0-2,-4 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1:00.2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575 57,'-9'55,"8"-54,-126 176,-103 110,50-104,166-171,1-1</inkml:trace>
  <inkml:trace contextRef="#ctx0" brushRef="#br0" timeOffset="399.625">67 29,'13'31,"49"52,-3 2,35 74,-43-57,112 195,-90-208,-62-83</inkml:trace>
  <inkml:trace contextRef="#ctx0" brushRef="#br0" timeOffset="719.886">913 594,'0'38,"0"33,-5 8,-1-5,0-9,1-11,2-11,1-7,-4-5,-1-3,-4-7,0-6</inkml:trace>
  <inkml:trace contextRef="#ctx0" brushRef="#br0" timeOffset="1000.75">856 623,'27'-22,"1"1,1 2,0 1,1 1,1 1,1 2,0 1,1 2,23-5,-50 15,-1-1,1 1,0 0,0 0,0 1,0-1,0 1,0 1,0-1,0 1,0 0,0 1,-1-1,1 1,0 0,-1 0,1 1,-1 0,0 0,0 0,0 1,0-1,-1 1,1 0,-1 1,0-1,0 1,-1-1,1 1,-1 0,0 1,0-1,0 3,-1-3,0 0,0 1,0-1,-1 1,0 0,0-1,0 1,-1 0,0 0,0-1,0 1,-1 0,0-1,0 1,0 0,-1-1,0 1,0-1,0 0,-1 0,0 0,0 0,0 0,0 0,-1-1,0 1,0-1,0 0,0-1,-1 1,-1 1,-20 11,0 0,0-2,-2-1,1-1,-2-1,1-1,-1-2,-1-1,0-2,0 0,-24-6,36-4</inkml:trace>
  <inkml:trace contextRef="#ctx0" brushRef="#br0" timeOffset="1265.802">1534 453,'53'0,"22"0,3 0,-7 0,-10 0,-12 0,-8 0,-7 0,-4 0,-3 0,-6 0</inkml:trace>
  <inkml:trace contextRef="#ctx0" brushRef="#br0" timeOffset="1567.859">2776 143,'-238'353,"45"-123,158-197,18-19</inkml:trace>
  <inkml:trace contextRef="#ctx0" brushRef="#br0" timeOffset="1864.146">2296 1,'14'43,"1"0,3-1,1-1,1 0,4 0,-8-13,229 370,-180-291,-57-91</inkml:trace>
  <inkml:trace contextRef="#ctx0" brushRef="#br0" timeOffset="2497.007">3171 509,'-316'423,"290"-390,122-192,-69 119,2 1,1 2,2 2,2 0,30-23,-38 34,93-68,-118 91,0 0,0 0,1 1,-1-1,0 0,1 1,-1-1,0 1,1 0,-1-1,1 1,-1 0,0 0,1 0,-1 0,1 0,-1 0,1 0,-1 0,1 0,-1 1,0-1,1 1,-1-1,0 1,1 0,-1-1,0 1,0 0,0 0,1 0,-1 0,0 0,0 0,0 0,-1 0,1 0,0 0,0 1,-1-1,1 0,0 2,9 67,-8-41,18 176,-4-99,-17-105,0 1,0-1,0 0,0 0,0 0,-1 0,1 0,0 0,-1 0,1 0,-1 0,1-1,-1 1,1-1,-1 1,1-1,-1 1,1-1,-1 0,0 0,1 0,-1 0,0 0,1 0,-1 0,1-1,-1 1,1 0,-1-1,0 1,1-1,0 0,-1 0,1 1,-1-1,1 0,0 0,0 0,-1 0,1-1,0 1,0 0,0-1,-10-3,-172-91,48 31,114 55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4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0,'22'291,"-90"256,56-405,13-158,-1-3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7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1,'-15'38,"-4"23,1 5,3-3,10-13,4-10,4-11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0 472,'205'-323,"-192"305,0 0,1 1,1 1,0 1,1 0,1 0,18-10,-34 24,0 0,0 0,0 0,0 1,0-1,0 0,1 1,-1-1,0 1,0-1,1 1,-1-1,0 1,0 0,1 0,-1 0,0 0,1 0,-1 0,0 0,1 0,-1 0,0 1,1-1,-1 0,0 1,0-1,1 1,-1 0,0-1,0 1,0 0,0 0,0-1,0 1,0 0,0 0,0 0,0 0,0 0,-1 1,1-1,-1 0,1 0,0 0,-1 1,0-1,1 1,5 68,-6-69,-1 29,10 124,-8-148,1-1,0 1,0-1,0 1,0-1,1 0,0 0,0 0,0 0,1-1,-1 1,1-1,0 0,0 0,1 0,-1-1,1 0,0 1,0-2,0 1,0 0,1-1,-1 0,0 0,2-1,3 1,0 0,1-1,-1-1,0 1,1-2,-1 1,0-2,1 1,-1-1,0-1,0 0,-1 0,1-1,0 0,-1-1,0 0,0 0,-1-1,1 0,-1-1,5-6,9-7,-2-1,-1-1,0-1,-2-1,-1 0,0-1,0-5,-3 4,-3 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5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345 771,'-23'0,"1"1,-1 2,0 0,1 1,0 1,0 1,0 1,1 1,0 1,0 1,-18 12,35-20,0 0,0 0,0 1,0 0,1-1,-1 1,1 1,-1-1,1 0,0 1,0 0,1-1,-1 1,1 0,0 1,0-1,0 0,0 0,1 1,0-1,0 1,0 0,0-1,1 1,0-1,0 1,0 0,1-1,-1 1,1 0,0-1,0 1,1-1,-1 1,1-1,0 0,0 0,0 0,1 0,0 0,0 0,2 2,1-1,0-1,1 0,0 0,-1 0,1-1,1 0,-1 0,0-1,1 0,-1 0,1-1,-1 0,1 0,0 0,0-1,-1-1,1 1,0-1,-1-1,1 1,-1-1,4-1,6-3,0 0,0 0,0-2,0 0,-1-1,-1-1,0 0,14-12,229-235,-234 239,-20 39,-28 39,-18 66,41-121,1-1,0 0,-1 1,1-1,1 1,-1-1,1 1,-1-1,1 1,1-1,-1 0,1 0,-1 1,1-1,0 0,1-1,-1 1,1 0,-1-1,1 1,0-1,1 0,-1 0,0 0,1 0,2 1,6 0,1 0,-1-1,1 0,0-1,0 0,0-1,0-1,0 0,0-1,0 0,0-1,-1 0,1-1,0 0,-1-1,0-1,0 0,0-1,0 0,2-2,31-10,-21 9</inkml:trace>
  <inkml:trace contextRef="#ctx0" brushRef="#br0" timeOffset="454.765">1389 715,'-28'23,"1"2,1 1,1 1,2 1,1 1,-12 21,31-47,1 0,-1 0,1 0,0 1,0-1,0 1,1-1,-1 1,1 0,0-1,0 1,0 0,0 0,1 0,0 0,-1 0,1 0,1 0,-1 0,1-1,-1 1,1 0,0 0,0 0,1-1,-1 1,1 0,0-1,0 1,0-1,0 0,1 0,-1 0,1 0,0 0,0-1,0 1,0-1,0 1,1-1,-1 0,1-1,1 2,12 1,1-1,-1-1,1 0,0-1,0-1,0-1,0 0,-1-1,1-1,-1-1,1-1,-1 0,0-1,-1-1,1 0,-2-1,1-1,-1-1,13-9,9-7,0-1,-1-1,-2-2,-2-2,0-1,-2-1,-2-1,-1-2,-2-1,-1-1,-2-1,-2 0,-2-2,8-29,-21 56,-1 1,0-1,-1 1,-1-1,0 0,-1 0,-1 0,0 0,-1 0,-1 0,0 0,-1 0,0 1,-2-1,1 1,-2 0,0 0,-1 1,0-1,-7-8,9 18,0-1,0 2,-1-1,1 1,-1-1,0 2,1-1,-1 1,-1-1,1 2,0-1,0 1,-1 0,1 0,-1 1,1-1,-1 2,1-1,-1 1,1 0,0 0,-1 0,1 1,-5 2,-7 3,1 0,0 1,0 1,1 0,1 2,-1-1,2 2,-3 2,-6 8,0 0,2 2,0 1,2 0,0 1,2 2,1-1,1 2,2 0,0 3,6-14,1-1,1 2,0-1,2 1,0-1,1 1,0 0,2 0,0 0,2 0,0 0,0-1,2 1,1-1,0 0,1 0,7 13,-3-15,1-1,1-1,1 1,0-2,1 0,0-1,1 0,1-1,-1-1,2 0,-1-1,1-1,1 0,-1-2,1 0,0-1,1 0,-1-2,1 0,0-1,12-1,-6-2,0 0,0-2,0-1,0-1,0-1,-1-2,0 0,-1-1,0-2,0 0,-1-1,-1-1,0-1,0-2,-2 1,0-2,15-18,-5 11,-4 6</inkml:trace>
  <inkml:trace contextRef="#ctx0" brushRef="#br0" timeOffset="882.736">2547 658,'-31'6,"9"-4,0 1,1 1,-1 2,1 0,0 1,0 1,0 0,1 2,1 1,0 0,0 1,-10 10,25-17,0 1,1-1,0 0,0 1,0 0,1-1,0 1,0 0,0 0,1 1,0-1,0 0,0 0,1 1,0-1,0 0,1 1,0-1,0 0,0 0,1 0,0 0,0 0,0 0,1 0,0-1,0 1,0-1,1 0,0 0,0 0,0 0,1-1,-1 0,1 0,0 0,0 0,1-1,-1 0,1 0,-1 0,1-1,0 1,0-2,6 2,6 1,0 0,1-1,-1-1,1-1,0-1,-1-1,1 0,0-1,-1-1,0-1,0-1,0 0,0-1,-1-1,1-1,-2 0,1-2,-2 1,1-2,-1 0,-1-1,0 0,0-1,-1-1,-1 0,-1-1,10-15,13-11,-2-3,-2 0,-2-2,-2-1,-2-1,-3-1,7-25,-20 54,-1 0,-1 0,-1 0,-1-1,-1 1,0-1,-2 0,0 0,-2 0,0 0,-1 0,-2 0,0 0,-1 1,-7-20,9 35,0 0,0 0,-1 0,1 0,-1 0,0 1,-1 0,1 0,-1 0,0 0,0 1,0-1,0 1,-1 1,1-1,-1 1,0 0,1 0,-1 0,0 1,0 0,0 0,0 1,0 0,0 0,-7 1,1 0,0 1,0 0,0 1,0 0,1 1,-1 0,1 1,0 0,0 1,1 0,-1 1,1 0,1 1,-9 10,0 1,2 1,1 1,0 0,1 1,2 0,0 1,1 1,2 0,0 0,2 1,0 0,2 0,1 0,1 1,1 0,1-1,1 1,1 0,4 17,0-18,1 0,1 0,1-1,2 0,0-1,1 0,2-1,0 0,1 0,1-2,1 0,1 0,1-2,0 0,1-1,1-1,1-1,0-1,1-1,0 0,1-2,1 0,4 0,1 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3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0 665,'94'-146,"6"4,6 5,17-8,-54 68,-69 77,-1 0,1 1,0-1,0 0,0 1,-1-1,1 0,0 1,0-1,0 0,0 1,0-1,0 0,0 1,0-1,0 0,0 1,0-1,0 1,0-1,0 0,0 1,0-1,0 0,0 1,1-1,-1 0,0 1,0-1,0 0,1 1,-1-1,0 0,0 0,1 1,-1-1,0 0,1 0,-1 0,0 1,1-1,-1 0,0 0,1 0,-1 0,0 0,1 0,-1 1,0-1,1 0,-1 0,0 0,1 0,-1 0,1-1,-1 1,0 0,1 0,-1 0,0 0,1 0,-1 0,0-1,-10 37,9-34,-14 40,6-23,1 0,1 1,0 0,1 1,2-1,0 1,1 0,1 0,1 0,1 1,1-1,0 0,5 15,-5-31,0-1,1 1,0-1,0 1,0-1,1 0,0 0,-1 0,1-1,1 1,-1-1,0 1,1-1,0 0,-1-1,1 1,0 0,1-1,-1 0,0 0,1 0,-1-1,1 0,-1 0,1 0,0 0,-1 0,1-1,0 0,0 0,-1 0,1-1,8 0,0-1,0-1,0 0,-1-1,1 0,-1-1,0 0,0-1,-1 0,0-1,2-1,9-13,-1 0,0-2,-2 0,-1-1,-1-1,-1 0,-1-1,-1-1,-2-1,0 0,-2 0,-1-1,1-12,-2-11,-11 34</inkml:trace>
  <inkml:trace contextRef="#ctx0" brushRef="#br0" timeOffset="301.057">1355 16,'-30'26,"1"1,2 1,1 1,1 2,2 0,1 2,1 0,-1 7,20-37,-1 1,1 0,0 0,0 1,1-1,-1 0,1 1,0-1,0 0,0 1,1 0,-1-1,1 1,0-1,1 1,-1-1,1 1,0-1,0 1,0-1,0 0,1 1,0-1,0 0,0 0,1 0,-1 0,1-1,0 1,0-1,0 1,1 0,2-1,-1 1,1-1,0 0,0 0,0-1,0 0,0 0,1 0,-1-1,0 0,1 0,-1-1,1 1,0-1,-1-1,1 1,-1-1,1-1,-1 1,0-1,0 0,1 0,-1-1,0 0,-1 0,1 0,-1-1,1 1,-1-2,0 1,0 0,-1-1,1 0,-1 0,0 0,3-6,-2 3,1 0,-1 0,0-1,-1 1,0-1,0 0,-1-1,0 1,-1-1,0 1,0-1,-1 1,-1-1,1 0,-1 0,-1 0,0 1,0-1,-1 0,0 1,-1 0,0-1,-1 1,0 0,0 0,-1 1,0-1,0 1,-1 0,-5-6,-13-9,1 5</inkml:trace>
  <inkml:trace contextRef="#ctx0" brushRef="#br0" timeOffset="776.114">1806 129,'-6'6,"1"1,0 0,1 0,-1 0,1 0,0 0,1 1,0 0,0 0,1 0,0 0,0 0,1 0,0 1,0-1,1 0,0 1,1-1,0 0,0 1,1 2,3-7,-1-1,0 0,1 0,0 0,0-1,0 0,0 1,0-2,0 1,0-1,1 0,-1 0,1 0,-1-1,0 1,1-2,-1 1,1 0,-1-1,1 0,-1 0,0-1,0 0,0 1,0-2,0 1,0-1,0 1,4-4,197-154,-205 160,0-1,-1 1,1 0,0-1,-1 1,1 0,0-1,0 1,-1 0,1 0,0 0,0-1,0 1,-1 0,1 0,0 0,0 0,-1 1,1-1,0 0,0 0,0 0,-1 1,1-1,0 0,-1 1,1-1,0 0,-1 1,1-1,0 1,-1-1,1 1,-1-1,1 1,-1 0,1-1,-1 1,1 0,-1-1,0 1,1 0,-1 0,0-1,0 1,1 0,-1 0,0-1,0 1,0 0,0 0,0 0,0-1,0 2,-2 53,1-42,0-9,0 0,0 0,1 1,-1-1,1 0,0 1,0-1,1 0,-1 1,1-1,0 0,0 0,1 0,-1 0,1 0,0 0,0 0,0 0,0 0,1-1,-1 1,1-1,0 0,0 0,0 0,1 0,-1 0,1-1,-1 0,1 1,2 0,2-1,0-1,0 0,0 0,0-1,0 1,1-2,-1 1,0-1,0-1,0 1,0-1,-1-1,1 1,-1-1,1-1,-1 1,0-1,0-1,0 1,-1-1,4-4,8-7,-1-1,0-1,-1-1,-2 0,0-1,7-12,-11 14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189 585,'7'11,"1"0,1 0,0-1,0 0,1-1,0 0,1-1,-1 0,2 0,-1-1,1-1,0 0,1-1,-1 0,1 0,0-2,0 0,1 0,-1-1,0 0,1-2,-1 1,1-2,-1 0,1 0,-1-1,0-1,0 0,0-1,0 0,0-1,-1-1,0 0,3-2,16-14,-2-2,0-1,-1-1,-1-1,-2-1,-1-2,-1 0,-2-2,-1 0,11-25,-17 29,-1 1,-2-1,0-1,-2 0,-2-1,0 0,-2 0,0-10,-4 37,-1 1,1-1,-1 1,1-1,-1 1,0-1,0 0,0 1,0-1,0 1,0-1,-1 1,0-1,1 1,-1-1,0 1,0 0,0-1,0 1,-1 0,1 0,-1 0,1 0,-1 0,0 0,1 0,-1 0,0 1,0-1,-1 1,1-1,0 1,0 0,-1 0,1 0,0 0,-1 0,1 1,-1-1,1 1,-1 0,0-1,1 1,-1 0,1 0,-1 1,1-1,-1 1,1-1,-1 1,1 0,-1 0,-1 0,-8 9,1 0,0 1,0 0,1 0,1 1,0 1,0 0,1 0,1 0,0 1,-2 9,8-21,-45 101,5 2,4 1,5 2,5 2,5 0,3 11,-76 447,90-546,0-1,-1 0,-2 0,0-1,-1 0,-1-1,-1 1,0-2,-2 0,0 0,-1-1,-1-1,0 0,-1-1,-14 10,20-19,0 0,0-1,0 0,-1-1,0 0,1 0,-1-1,-1-1,1 0,0 0,-1-1,-1-1,8 0,-1 0,1 0,0 0,-1-1,1 0,0 0,-1-1,1 0,0 1,0-2,0 1,0 0,1-1,-1 0,1 0,0-1,-1 1,1-1,1 0,-1 0,1 0,-1 0,1-1,0 1,1-1,-1 0,1 0,0-1,0 1,0-1,1 1,-1-1,2 0,-1 1,0-1,1 0,0 0,1 1,-1-1,1 0,0 0,1 1,-1-1,1 1,0-1,0 1,1 0,0 0,0 0,0 0,0 0,1 1,-1 0,1-1,5-2,-3 1,1 0,0 0,0 1,1 0,0 1,0-1,0 1,0 1,0 0,1 0,0 1,-1 0,1 0,0 1,0 0,0 0,0 1,2 1,19 5,0 1,-1 2,0 1,-1 1,0 1,-1 2,0 1,2 3,87 42,-80-45,1-1,0-2,1-1,0-2,0-2,1-1,18-1,-50-5,-1 0,1 0,0-1,-1 0,1 0,-1 0,1-1,-1 0,0 0,0-1,0 0,0 0,0 0,-1-1,1 0,-1 0,0 0,0-1,0 0,-1 0,0 0,3-3,6-10</inkml:trace>
  <inkml:trace contextRef="#ctx0" brushRef="#br0" timeOffset="646.184">1402 1489,'21'8,"-1"0,1-1,0-1,1-1,-1-1,1-1,0-1,0-1,0-1,0-1,0-1,0 0,-1-2,1-1,-1 0,0-1,16-8,-30 9,-1 1,1-1,-1-1,0 1,0-1,-1 0,0-1,0 1,0-1,-1 0,0 0,0 0,-1-1,0 0,0 1,0-4,-2 8,0-1,0 0,0 0,-1 1,0-1,0 0,0 0,0 0,0 1,-1-1,0 0,0 0,0 1,0-1,0 0,-1 1,1-1,-1 1,0 0,0 0,-1 0,1 0,-1 0,1 0,-1 0,0 1,0-1,0 1,0 0,0 0,-1 0,1 0,-1 1,-3-2,0 1,-2-1,1 2,0-1,0 1,-1 0,1 0,0 1,-1 1,1-1,0 1,-1 1,1-1,0 1,0 1,0 0,0 0,1 0,-1 1,1 0,0 1,0-1,-4 4,-8 8,-1 0,2 1,0 1,2 1,0 1,-14 20,20-24,0-1,1 2,0-1,1 1,1 0,1 1,1 0,0 1,3-13,1 0,0 0,1 0,-1 1,1-1,1 0,-1 0,1 1,0-1,0 0,1 0,0 0,0 0,0 0,1 0,0-1,0 1,0-1,1 0,0 0,0 0,0 0,0-1,1 0,1 1,10 4,-1-1,2-1,-1 0,1-1,0-1,1 0,-1-2,1 0,-1-1,1-1,0 0,0-1,0-1,0-1,-1-1,1 0,-1-1,11-4,29-11,-1-2,-1-3,-1-2,-1-3,-1-1,-2-3,28-25,-21 12,-1-3,-3-2,-2-2,21-31,-47 55,-2 0,-1-1,-2-2,0 0,-2-1,-2 0,-1-2,-2 0,-1 0,-2-1,-1 0,-2-1,-1 0,-3 0,0-21,-2 53,0 1,-1 0,1 0,-1-1,0 1,-1 0,1-1,-1 1,0 0,0-1,0 1,0 0,-1 0,1 0,-1 0,0 0,-1 1,1-1,-1 0,1 1,-1 0,0 0,0 0,0 0,-1 0,1 0,-1 1,0 0,1 0,-1 0,0 0,0 0,0 1,-1 0,1 0,0 0,0 0,-2 0,-1 2,0 1,0-1,1 1,-1 0,1 0,-1 1,1 0,0 0,0 1,0 0,0 0,1 0,-1 1,1-1,0 1,1 0,-1 1,1-1,0 1,0 0,1 0,-1 3,-54 145,51-107,2-1,2 1,2 0,2-1,3 1,1 0,2-1,2 0,2-1,15 39,-10-43,1 0,2-1,2-1,1-1,20 24,-5-24,-36-38,0 1,0 0,0-1,0 1,0-1,0 1,0-1,0 0,0 1,0-1,0 0,0 0,0 1,0-1,0 0,0 0,0 0,0 0,0-1,0 1,0 0,0 0,0-1,0 1,0 0,0-1,0 1,0-1,0 1,0-1,0 0,-1 1,1-1,0 0,0 0,-1 1,1-1,0 0,-1 0,1 0,-1 0,1 0,-1 0,1 0,-1 0,0 0,0 0,6-20,-3 0</inkml:trace>
  <inkml:trace contextRef="#ctx0" brushRef="#br0" timeOffset="896.349">2221 1038,'43'0,"43"0,17 0,0 0,-8 0,-5 0,-14 0,-10 0,-6 0,-9 0,-4 4,-4 2,-5 0,-9-1</inkml:trace>
  <inkml:trace contextRef="#ctx0" brushRef="#br0" timeOffset="1151.427">3548 1094,'-18'6,"-18"4,0 2,1 1,1 2,0 2,1 1,1 1,0 2,30-20,-1 0,1 0,0 1,0-1,0 0,0 1,0 0,0-1,0 1,0 0,1 0,-1 0,1 0,-1 0,1 0,0 0,0 1,0-1,0 0,0 1,0-1,1 1,-1-1,1 1,0-1,0 1,0-1,0 1,0-1,0 1,1-1,-1 1,1-1,0 0,0 1,-1-1,2 0,-1 1,0-1,0 0,1 0,-1 0,148 73,-144-72,0-1,0 1,0 0,-1 1,1-1,-1 1,0 0,0 0,0 0,-1 0,1 1,-1-1,0 1,0 0,-1 0,1 0,-1 1,-1-1,1 0,0 1,-1-1,0 1,-1-1,1 1,-1 0,0-1,-1 1,1 0,-1-1,0 1,0-1,-1 1,0-1,0 0,0 0,0 1,-1-2,0 1,-2 3,-8 2,0-1,0-1,-1 0,0-1,0 0,-1-2,1 1,-2-2,1 0,0 0,-1-2,1 0,-1 0,0-2,0 0,-3-1,-5 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0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226 128,'-16'29,"-64"462,45-187,30-205,10-93,1-6</inkml:trace>
  <inkml:trace contextRef="#ctx0" brushRef="#br0" timeOffset="316.31">0 128,'54'-23,"0"3,2 2,0 2,1 3,50-5,-75 11,1 2,-1 1,1 2,0 1,0 1,-1 2,1 2,0 0,14 6,-41-8,0 0,0 0,0 0,-1 1,1 0,-1 0,1 1,-1-1,0 1,-1 0,1 1,-1-1,1 1,-1 0,-1 0,1 0,-1 0,0 1,0-1,0 1,-1 0,0 0,0 0,-1 0,1 0,-1 0,-1 1,1-1,-1 0,0 1,0-1,-1 0,-1 5,-3 7,-1 0,-1 0,0-1,-2 1,0-2,-1 1,0-1,-1-1,-1 0,-1-1,0 0,-1-1,0 0,-1-1,0-1,-9 5,-25 18,-1-2,-1-3,-2-2,-31 10,-38 1,110-37,7-3</inkml:trace>
  <inkml:trace contextRef="#ctx0" brushRef="#br0" timeOffset="1088.553">819 834,'32'-3,"0"-2,-1-1,0-2,0-1,-1-1,0-2,-1-1,0-1,12-10,-37 23,-1-1,0 0,1 0,-1 0,0 0,0 0,0-1,0 1,-1-1,1 0,-1 0,0 0,0 0,0-1,0 1,0 0,-1-1,1 1,-1-1,0 0,0 1,0-1,-1 0,1 0,-1 1,0-1,0 0,0 0,-1 0,1 1,-1-1,0 0,0 1,0-1,-1 0,1 1,-1 0,0-1,0 1,0 0,0 0,0 0,-1 0,0 0,0 0,-3-2,0 1,-1 0,1 0,-1 0,0 1,0 0,-1 0,1 1,0 0,-1 0,0 1,1 0,-1 0,0 1,1 0,-1 0,0 1,0-1,-6 3,-3 1,0 0,0 1,0 1,0 0,1 1,0 1,1 0,-4 4,4-1,0 0,0 1,1 0,1 1,0 1,1 0,1 1,0 0,1 1,0 0,1 0,-5 16,12-26,0 0,0 0,1 0,0 0,0 0,1 0,-1 0,1 0,1 1,-1-1,1 0,0 0,1 0,-1 0,1 0,0 0,1 0,-1-1,1 1,0-1,1 0,-1 0,1 0,0 0,0 0,0-1,1 0,0 0,0 0,0-1,0 1,0-1,1 0,0-1,-1 1,1-1,4 1,21 5,1-1,-1-1,1-2,1-1,-1-2,0-1,0-1,1-2,-1-1,-1-2,1-1,-1-1,0-2,-1-1,0-1,21-12,-29 13,0-1,-1 0,0-2,-1 0,-1-1,0-1,-1-1,-1-1,0 0,-2-1,0-1,-1 0,-1-1,-1-1,-1 0,0 0,3-16,-13 35,0 0,0 1,-1-1,1 0,-1 1,1-1,-1 0,0 0,0 1,0-1,-1 0,1 0,-1 1,1-1,-1 1,0-1,0 0,0 1,-1-1,1 1,0 0,-1-1,1 1,-1 0,0 0,0 0,0 0,0 0,0 1,0-1,-1 1,1-1,0 1,-1 0,1 0,-1 0,0 0,1 0,-1 0,0 1,1-1,-1 1,0 0,0 0,1 0,-2 0,-13 0,0 0,0 2,0 0,0 0,0 2,0 0,1 1,-1 0,2 2,-1 0,0 0,-12 10,25-16,0 0,0 0,0 1,0-1,0 1,0-1,1 1,-1 0,0 1,1-1,0 0,-1 1,1-1,0 1,0-1,1 1,-1 0,0 0,1 0,0 0,0 0,0 0,0 1,0-1,0 0,1 0,0 1,0-1,0 0,0 1,0-1,0 0,1 0,0 1,0-1,0 0,0 0,0 0,0 0,1 0,0 0,0 1,8 3,1 0,0 0,0-1,1-1,-1 0,1 0,0-1,1-1,-1 0,1 0,-1-2,1 1,10-1,26 5,-9 0,73 21,-109-26,0 1,-1 1,1-1,-1 0,1 1,-1 0,0 0,0 0,0 0,0 0,-1 0,1 1,-1 0,0-1,0 1,0 0,-1 0,1 0,-1 0,0 0,0 0,-1 0,1 1,-1-1,0 4,-26 77,11-52,6-10</inkml:trace>
  <inkml:trace contextRef="#ctx0" brushRef="#br0" timeOffset="1422.001">2428 524,'-74'35,"1"3,2 3,-13 14,71-47,0 2,1 0,0 1,1 0,0 0,1 1,-9 13,16-22,1 1,0-1,0 1,0 0,1-1,-1 1,1 0,0 0,0 0,0 0,0 0,1 0,0 0,0 1,0-1,0 0,0 0,1 0,0 0,0 0,0 0,0 0,1 0,0 0,0-1,0 1,0-1,0 1,0-1,1 0,2 3,8 4,0-1,0 0,0-1,1-1,1 0,-1-1,1 0,0-2,0 1,1-2,-1 0,10 0,-24-3,8 3,0-1,1-1,-1 1,0-2,1 1,-1-1,1-1,-1 1,1-2,-1 1,0-1,0-1,0 0,0 0,5-3,6-6</inkml:trace>
  <inkml:trace contextRef="#ctx0" brushRef="#br0" timeOffset="2099.906">2709 637,'-14'30,"1"0,1 1,1 0,2 1,2 0,-2 12,8-39,0-1,0 1,0 0,1-1,0 1,-1 0,2 0,-1-1,0 1,1 0,0 0,0-1,1 1,-1-1,1 1,0-1,0 0,0 0,1 0,-1 0,1 0,0 0,0-1,1 1,-1-1,1 0,0 0,-1 0,1 0,0-1,1 0,-1 0,0 0,1 0,-1 0,1-1,-1 0,1 0,0 0,0-1,-1 0,1 0,0 0,0 0,-1-1,5 0,13-9,1-1,-1-1,-1 0,0-2,-1 0,0-2,-2 0,1-1,-2-1,-1-1,0 0,-1-1,-1 0,-1-2,-1 1,0-4,76-101,-88 127,0-1,0 1,0-1,-1 1,1-1,0 0,0 1,0-1,0 1,0-1,0 1,0-1,0 1,1-1,-1 0,0 1,0-1,0 1,0-1,0 1,1-1,-1 0,0 1,0-1,1 0,-1 1,0-1,1 0,-1 1,0-1,1 0,-1 0,1 1,-1-1,0 0,1 0,-1 0,1 1,-1-1,1 0,-1 0,0 0,1 0,-1 0,1 0,-1 0,1 0,-1 0,1 0,-1 0,0 0,1-1,-1 1,1 0,-1 0,1 0,-1-1,0 1,1 0,-1 0,0-1,1 1,-1 0,0-1,1 1,-1 0,0-1,0 1,1-1,9 49,-9-41,74 250,-62-219,-3 2,-1-1,-2 1,-2 0,-1 1,-1-25,-1-1,-1 1,-1 0,0 0,-1-1,0 1,-2 0,0-1,0 1,-1-1,-1 0,-1 0,0-1,-1 0,0 0,-2 0,1-1,-1 0,-1-1,0 0,-1 0,-10 7,11-12,1-1,-1 0,-1-1,1 0,-1-1,0 0,0 0,0-1,-1-1,1 0,-1 0,1-1,-1-1,1 0,-1 0,0-2,1 1,-1-1,1-1,-8-2,14 1,0 1,1-1,-1 0,1 0,0 0,0 0,0-1,0 0,1 0,0 0,0 0,0 0,1-1,0 1,0-1,0 0,1 0,0 1,0-1,0 0,0 0,1 0,0 0,1 0,-1 0,1 0,0 0,1 1,-1-1,1 0,0 1,1-1,-1 1,1 0,0 0,4-5,17-27,2 1,2 1,1 2,1 0,2 2,2 2,23-16,-30 25,1 1,1 1,1 1,0 2,1 1,1 2,0 0,1 3,0 1,0 1,0 1,9 2,-13 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2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1,'-7'27,"1"0,2 1,1-1,0 1,3 16,-2-5,-12 337,0-197,10 140,0-315,-2-9</inkml:trace>
  <inkml:trace contextRef="#ctx0" brushRef="#br0" timeOffset="565.448">1 622,'54'-7,"-1"-2,0-2,-1-3,0-2,-1-2,-1-2,-1-3,-1-1,44-31,115-118,-97 56,-109 117,-1-1,1 1,-1-1,1 1,-1-1,1 1,-1-1,1 1,-1 0,1-1,-1 1,1 0,0 0,-1-1,1 1,0 0,-1 0,1 0,0 0,-1-1,1 1,0 0,-1 0,1 1,0-1,0 0,-1 0,1 0,0 0,-1 1,1-1,-1 0,1 0,0 1,-1-1,1 1,-1-1,1 0,-1 1,1-1,-1 1,1-1,-1 1,1 0,-1-1,0 1,1-1,-1 1,0 0,0-1,1 1,-1 0,0-1,0 1,0 0,0 0,5 43,-5-42,-23 185,15 180,20-279,-11-86,0 1,0-1,0 0,0 0,1 0,-1 0,1 0,-1 0,1 0,0 0,-1-1,1 1,0-1,0 1,0-1,0 0,1 1,-1-1,0 0,0-1,1 1,-1 0,1-1,-1 1,0-1,1 0,-1 0,1 0,-1 0,1 0,-1 0,1-1,-1 1,1-1,14-5,1 0,-1-2,-1 0,1 0,-1-2,-1 0,0-1,4-4,0 1,-2 0,37-19,-53 33,1 0,-1 0,1 0,-1 0,1 0,-1 0,1 0,-1 0,1 1,-1-1,0 1,1-1,-1 1,1-1,-1 1,0 0,1 0,-1-1,0 1,0 0,0 0,0 0,0 1,0-1,0 0,0 0,0 0,0 1,-1-1,1 0,-1 1,1-1,-1 1,1-1,-1 1,0-1,1 1,-1-1,0 1,8 81,-9-74,1 1,0-1,1 1,0-1,0 0,1 1,0-1,1 0,0 0,0-1,2 4,-3-10,-1 0,1 0,-1 0,1 0,-1 0,1 0,0 0,0 0,0-1,0 1,1-1,-1 0,0 1,0-1,1 0,-1 0,1-1,-1 1,1 0,-1-1,1 0,-1 1,1-1,0 0,13-3</inkml:trace>
  <inkml:trace contextRef="#ctx0" brushRef="#br0" timeOffset="899.584">1637 903,'25'-14,"0"-1,-2-2,0 0,-1-1,0-1,-2-2,0 0,11-16,-29 35,0-1,1 1,-1-1,0 0,0 1,-1-1,1 0,-1 0,1 0,-1 0,0 0,0 0,0-1,-1 1,1 0,-1 0,0-1,1 1,-2 0,1-1,0 1,-1 0,1-1,-1 1,0 0,0 0,0 0,0 0,-1 0,0 0,1 0,-1 0,0 1,0-1,0 0,-1 1,1 0,0 0,-1-1,0 1,1 1,-1-1,0 0,0 1,0-1,0 1,-1 0,-6 1,1 0,-1 0,0 1,1 1,-1-1,0 1,1 1,0 0,0 0,0 1,0 0,0 1,1 0,0 0,0 1,0 0,-2 2,1 0,0 1,0-1,1 1,0 1,1 0,-1 0,2 0,0 1,0 0,1 0,0 1,1-1,0 1,1 0,0 0,1 0,1 0,0 1,0-1,1 0,1 1,0-1,0 0,2 0,-1 0,2 0,-1 0,2 0,-1-1,2 0,4 9,-2-12,1 0,0 0,1-1,-1 0,1 0,1-1,-1 0,1-1,0-1,0 1,0-2,1 1,0-2,-1 0,1 0,0-1,0 0,0-1,2 0,11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0,'-10'15,"-2"9,4 0,10-3,3-5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4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1 202,'2'-7,"1"1,0-1,0 1,0-1,1 1,0 1,1-1,-1 0,1 1,0 0,0 0,1 0,-1 1,1 0,0 0,0 0,0 1,1 0,-1 0,1 1,0 0,0 0,0 0,0 1,0 0,0 0,1 1,1-3,118-25,2 5,41 2,-161 20,47-6,1 3,0 2,0 2,0 4,-35 0,-5 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6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1043,'65'271,"-53"-180,-4 2,-4-1,-6 61,1-123,2-24,-1 1,0-1,0 1,-1-1,1 1,-1-1,-1 1,1-1,-1 0,0 0,-1 0,0 0,0 0,0 0,0-1,-1 1,0-1,0 0,2-5,0 0,0 0,0-1,0 1,0-1,0 1,0-1,0 0,0 0,0 0,0 0,1 0,-1 0,0 0,1 0,-1-1,1 1,0-1,-1 1,1-1,0 0,0 1,0-1,0 0,0 0,0 0,0 0,1 0,-1 0,1 0,0 0,-1 0,1 0,0 0,0 0,0 0,1-2,-2-26,2 0,1-1,1 1,1 0,2 1,2-1,0 1,2 0,1 1,1 0,1 1,4-2,-13 19,26-54,2 2,3 1,2 2,3 2,3 1,2 3,2 1,23-17,-60 59,0 1,0-1,2 2,-1-1,1 2,0 0,0 0,1 1,0 0,0 1,0 1,1 0,-1 1,1 0,0 1,0 1,3 0,-14 1,0 1,0 0,0-1,-1 1,1 0,0 1,-1-1,1 0,-1 1,1-1,-1 1,0 0,1 0,-1 0,0 0,0 0,0 1,-1-1,1 0,-1 1,1-1,-1 1,0 0,0 0,0-1,0 1,0 0,-1 0,1 0,-1 0,0 0,0 0,-7 99,-1-75,-1 0,-1 0,-2-1,0-1,-2 0,-1-1,-1 0,0-1,-2-1,-1-1,-1 0,0-2,-14 10,16-14,-1-1,0 0,-2-2,1 0,-1-1,-1-1,0-1,0-1,-22 5,42-12,1 0,-1 0,0 0,1-1,-1 1,0-1,0 1,0-1,0 1,0-1,1 0,-1 0,0 0,0 0,0 0,0 0,0-1,0 1,0-1,1 1,-1-1,0 0,0 1,1-1,-1 0,0 0,1 0,-1-1,1 1,-1 0,1-1,0 1,0 0,-1-1,1 1,0-1,0 0,0 1,1-1,-2-2,8-8</inkml:trace>
  <inkml:trace contextRef="#ctx0" brushRef="#br0" timeOffset="1086.361">1525 902,'-48'5,"-1"2,2 2,-1 2,1 2,1 3,1 1,0 2,1 2,1 2,0 3,-53 68,93-90,0 0,0 1,0-1,1 1,0-1,0 1,0 0,1 0,0 0,0 0,0 0,0 0,1 1,-1-1,2 0,-1 0,0 0,1 0,0 0,0 1,1-2,-1 1,1 0,1 2,2-2,0 1,0-1,1 0,0 0,0-1,0 0,1 0,-1 0,1-1,0 0,0 0,0-1,0 0,0 0,1-1,-1 0,0 0,1 0,-1-1,1 0,-1-1,2 0,18-4,-1-1,0-1,-1-1,1-1,-2-2,1 0,-1-2,-1 0,0-2,-1 0,-1-2,-1 0,0-1,-1-1,-1-1,-1-1,0 0,10-21,-23 37,38-30,-41 36,0 0,0 0,0 0,-1 1,1-1,0 0,0 1,-1-1,1 0,-1 1,1-1,-1 1,0-1,0 1,1-1,-1 1,0-1,0 1,-1-1,1 1,0-1,0 1,-1-1,1 1,-1-1,1 0,-1 1,0 0,0 3,-19 171,21-171,0 0,0 0,0 0,1 0,0-1,0 1,0 0,0-1,1 0,0 1,-1-1,2 0,-1 0,0-1,1 1,0-1,0 0,0 0,0 0,0 0,0 0,1-1,0 0,-1 0,1-1,3 2,2 0,0 0,0-1,0 0,0 0,1-1,-1-1,0 0,1 0,-1-1,0 0,0-1,7-1,11-10,0-1,-1-2,-1 0,-1-2,0 0,-2-2,0 0,-1-2,-1-1,-1 0,-1-2,-1 0,-1-1,4-10,-11 21,0 0,0-1,-2 0,0 0,-1-1,0 0,-1 0,-1-1,-1 1,-1-1,0 0,-2-1,1-5,-2 22,0 0,0 0,0 0,-1 0,1 0,0-1,-1 1,1 0,-1 0,0 0,0 1,0-1,0 0,0 0,0 0,0 1,-1-1,1 0,0 1,-1-1,0 1,1 0,-1-1,0 1,1 0,-1 0,0 0,0 0,0 1,0-1,0 0,0 1,0-1,0 1,0 0,-1 0,1 0,-1 0,-3 0,0 1,1 0,-1 0,0 1,1-1,-1 1,1 1,-1-1,1 1,0 0,0 0,0 0,-3 3,3-3,1 1,-1 0,1-1,-1 1,1 1,0-1,1 1,-1-1,1 1,0 0,0 0,0 0,1 1,0-1,0 1,0-1,1 1,0 0,0 0,0-1,1 1,-1 0,1 0,1 0,-1 0,1-1,0 1,1 0,-1 0,1-1,0 1,1-1,-1 0,1 0,0 0,3 4,7 4,1 0,1-2,0 0,1 0,0-1,0-1,1-1,4 1,73 43,-90-48,0 0,0 0,0 0,-1 0,0 1,1 0,-2-1,1 1,0 0,-1 0,0 1,0-1,-1 0,1 1,-1-1,-1 1,1-1,-1 1,1 0,-2-1,1 1,-1-1,1 1,-2 3,7 73,-4-80,0 1,0-1,0 0,0-1,0 1,1 0,-1 0,1 0,-1-1,1 1,0-1,-1 1,1-1,0 0,0 1,0-1,0 0,0 0,0-1,0 1,0 0,0-1,1 1,-1-1,0 0,0 0,1 1,-1-1,0-1,0 1,1 0,-1-1,0 1,0-1,0 1,0-1,1 0,-1 0,1-1,80-46,-52 19,-2-2,0 0,-3-2,-1-1,-1-1,-2-1,-1-1,-2-1,-2 0,-1-2,8-33,47-107,-51 144,-2-2,-2 0,-1-1,-3-1,-1 0,-1 0,-3-1,-1 0,-2-1,-2 1,-2-1,-1 1,-3-10,3 47,1-1,-1 1,1 0,-1 0,0 0,-1 0,1 0,-1 1,1-1,-1 0,0 1,-1-1,1 1,0-1,-1 1,0 0,0 0,0 1,0-1,0 0,-1 1,1 0,-1 0,0 0,1 0,-1 1,0-1,0 1,0 0,0 0,0 0,0 1,0-1,0 1,-1 0,1 0,0 1,0-1,0 1,0 0,0 0,0 0,0 1,0-1,1 1,-1 0,0 0,1 0,0 1,-1-1,1 1,-1 1,-8 15,1 2,1-1,1 1,1 0,1 1,1 0,0 0,2 0,1 1,0 0,2-1,1 5,1 367,3-322,3-2,4 1,3-1,2-1,4-1,2 0,4-2,12 21,-11-35,-27-52,0 0,0 0,1 0,-1-1,0 1,0 0,0 0,0 0,1 0,-1-1,0 1,0 0,1 0,-1 0,0 0,0 0,0 0,1 0,-1 0,0-1,0 1,1 0,-1 0,0 0,0 0,1 0,-1 1,0-1,0 0,1 0,-1 0,0 0,0 0,1 0,-1 0,0 0,0 0,0 1,1-1,-1 0,0 0,0 0,0 0,-5-25,-12-21,7 23</inkml:trace>
  <inkml:trace contextRef="#ctx0" brushRef="#br0" timeOffset="1284.831">2513 704,'38'5,"33"6,13 1,-3-1,-10-2,-13-4,-6 4,-8-1,-5-2,-6-1,-8 3,-4 0,-4-1</inkml:trace>
  <inkml:trace contextRef="#ctx0" brushRef="#br0" timeOffset="1485.533">3473 1043,'0'34,"4"15,8 0,0-8</inkml:trace>
  <inkml:trace contextRef="#ctx0" brushRef="#br0" timeOffset="1722.351">3500 704,'0'0</inkml:trace>
  <inkml:trace contextRef="#ctx0" brushRef="#br0" timeOffset="2220.761">4094 676,'-52'31,"3"3,0 1,3 3,-35 36,-20 50,98-120,1 0,0 0,0 0,0 1,0-1,1 1,0-1,-1 1,2-1,-1 1,1 0,-1-1,1 1,1 0,-1 0,1-1,-1 1,1 0,1-1,-1 1,1-1,0 1,0-1,0 0,0 0,1 0,-1 0,1 0,0-1,0 1,4 2,14 8,0-2,1 0,0-1,1-1,0-2,0 0,1-1,0-2,1 0,-1-2,1 0,2-2,-10 1,10 3,1-2,-1-1,0-1,1-2,-1 0,1-2,-1-1,0-1,-1-2,1 0,-1-2,-1 0,1-2,-2-1,3-3,-8 3</inkml:trace>
  <inkml:trace contextRef="#ctx0" brushRef="#br0" timeOffset="2475.048">4771 26,'-68'429,"58"-362,4-1,2 1,3 0,3 0,3 0,2-1,4 1,13 42,16-18,-30-77</inkml:trace>
  <inkml:trace contextRef="#ctx0" brushRef="#br0" timeOffset="2787.656">5081 1071,'42'5,"1"-2,-1-2,1-2,-1-1,0-2,0-3,4-2,-28 5,0-1,-1-1,0-1,-1 0,0-1,0-1,0-1,-1 0,2-3,-11 9,-1 0,-1-1,1 1,-1-1,1 0,-1 0,-1 0,1-1,-1 1,0-1,0 0,-1 0,1 0,-1 0,-1 0,1 0,-1-1,0 1,0-1,-1 1,0 0,0-1,-1 1,0-1,0 1,0 0,-1-1,-2-2,0 1,0-1,-1 1,0 0,-1 1,1-1,-1 1,-1 0,0 0,0 1,0 0,0 1,-1-1,0 1,0 1,-1-1,1 1,-1 1,0 0,0 0,0 1,0 0,-1 0,1 1,0 0,-1 1,1 0,-1 1,1 0,0 0,-1 1,1 0,0 0,0 1,0 1,1-1,-1 1,-2 2,-2 0,0 1,1 0,0 1,0 0,1 1,0 0,0 1,1 0,1 1,-1 0,2 0,-1 1,2 0,0 0,0 1,1 0,0 0,2 1,-1-1,2 1,0 0,0 0,1 1,1-1,0 0,1 0,1 1,0-1,1 0,1 0,0 0,1 0,0 0,1-1,5 10,1-7,2 0,0 0,1-2,0 1,1-2,1 0,0-1,0 0,1-2,1 0,0 0,0-2,1 0,0-2,0 0,7 1,47 4,-44-9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4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1 932,'193'-232,"-129"179,-62 53,0 1,-1-1,1 1,0-1,-1 1,1 0,-1-1,1 1,-1 0,1 0,-1 0,1 0,-1 0,0 1,0-1,0 0,0 1,0-1,0 1,0-1,0 1,0-1,-1 1,1-1,0 1,-1 0,0-1,1 1,-1 0,0 0,0-1,0 1,0 0,0 0,0-1,0 1,-1 0,1-1,-1 1,1 0,-7 344,5-73,-22-120,24-151,0 0,0 1,0-1,0 1,0-1,-1 0,1 1,-1-1,1 0,-1 0,0 1,0-1,0 0,0 0,0 0,0 0,-1 0,1 0,-1 0,1 0,-1-1,0 1,0-1,1 1,-1-1,0 0,0 1,-1-1,1 0,0 0,0-1,0 1,-1 0,1-1,0 1,-1-1,1 0,-1 0,0 0,-1-4,0-1,1 0,0 0,0 0,1 0,-1 0,1-1,0 1,0 0,1-1,0 0,0 1,0-1,1 0,-1 0,1 1,1-7,-1 4,3-33,1 0,3 0,1 1,2 0,1 1,3 0,1 1,1 0,3 1,6-8,-17 30,8-22,1 1,3 1,0 0,2 2,2 0,1 2,2 1,10-10,-32 35,0 0,0 0,0 0,1 1,0 0,-1 0,1 0,1 1,-1-1,0 2,1-1,0 1,0 0,-1 0,1 1,0-1,0 2,1-1,-1 1,0 0,0 1,0-1,0 1,0 1,0-1,-1 1,1 1,0-1,-1 1,1 0,-1 0,0 1,0 0,5 4,-6-1,0 0,0 0,0 0,-1 1,0-1,-1 1,1 0,-2 0,1 1,-1-1,0 0,-1 1,0 0,0-1,-1 1,0-1,0 1,-1 0,-1-1,1 1,-1-1,0 0,-1 1,0-1,-1 0,1-1,-1 1,-1-1,1 1,-1-1,-1-1,1 1,-7 5,-10 4,-1 0,-1-2,0-1,-1 0,0-2,-1-1,0-1,-1-1,-2-1,-33-4,61-12,6-1</inkml:trace>
  <inkml:trace contextRef="#ctx0" brushRef="#br0" timeOffset="329.371">1383 594,'-38'8,"0"1,1 3,1 0,0 3,0 1,1 1,2 2,-1 2,2 1,1 1,-19 19,43-35,1 1,1-1,0 1,0 0,0 1,1-1,0 1,0 0,1 0,0 0,1 0,0 3,1-8,0 0,1 0,-1 0,1 0,0 0,1 0,-1 0,0 0,1 0,0 0,0 0,0-1,1 1,-1 0,1 0,0-1,0 1,0-1,1 0,-1 1,1-1,-1 0,1-1,0 1,0 0,1-1,-1 0,0 1,2-1,7 2,0 0,0-1,0 0,1-1,-1 0,1-1,0-1,-1 0,1-1,-1 0,1-1,-1 0,1-1,-1 0,0-1,0 0,0-1,-1 0,0-1,0-1,0 0,-1 0,0-1,0 0,-1 0,0-1,-1-1,0 0,0 0,-1 0,0-1,-1 0,0 0,-1-1,0 1,-1-1,0 0,-1 0,0-1,0-5,-1 12,-1 0,1-1,-1 1,-1 0,1 0,-1-1,0 1,0 0,-1 0,0 0,0-1,-1 1,1 0,-1 0,0 0,-1 1,0-1,0 0,0 1,0 0,-1 0,0 0,0 0,0 0,-1 1,1 0,-1 0,-5-3,-12 0</inkml:trace>
  <inkml:trace contextRef="#ctx0" brushRef="#br0" timeOffset="586.196">1694 678,'-15'39,"-9"26,0 8,3-4,5-14</inkml:trace>
  <inkml:trace contextRef="#ctx0" brushRef="#br0" timeOffset="816.919">1580 311,'0'0</inkml:trace>
  <inkml:trace contextRef="#ctx0" brushRef="#br0" timeOffset="1102.085">1891 1017,'111'-295,"-74"238,-36 58,0-1,1 0,-1 0,1 0,-1 1,0-1,0 1,1-1,-1 1,0 0,0-1,0 1,1 0,-1 0,0 0,0 0,0 0,0 0,-1 0,1 0,0 0,0 0,-1 0,1 1,0-1,-1 0,0 1,1-1,-1 0,0 1,1-1,-1 0,0 1,0-1,0 0,0 1,0-1,-1 1,1-1,-1 2,4 6,7 48,-10-50,0 1,1-1,0 1,0-1,0 1,1-1,0 0,0 0,1 0,0 0,0 0,1 0,0-1,0 0,1 1,-1-2,1 1,0 0,1-1,0 0,-1 0,4 1,-4-5,1 1,-1-1,1 0,0-1,-1 1,1-1,0 0,-1 0,1-1,-1 0,1 0,0 0,-1-1,0 1,1-1,-1-1,0 1,0-1,0 0,0 0,-1 0,5-4,89-92,-57 40,-27 43</inkml:trace>
  <inkml:trace contextRef="#ctx0" brushRef="#br0" timeOffset="1397.338">2907 1,'15'70,"-4"0,-2 1,-4 0,-3 1,-3-1,-6 33,2 47,31 48,-13-155,-6-27</inkml:trace>
  <inkml:trace contextRef="#ctx0" brushRef="#br0" timeOffset="1585.388">2654 565,'38'0,"46"0,15 0,-2 0,-11 0,-11 0,-14 0,-7 0,-8 0,-12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0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0,'-29'0,"-4"0,2 5,13 2,8-1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28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391 224,'-8'4,"0"1,0 0,1 1,-1 0,1 0,1 0,-1 1,1 0,0 0,1 1,0-1,0 1,-1 3,-1 0,-17 30,3 1,1 1,3 0,-11 39,16-43,-1-1,-2 0,-2-1,-2 0,-1-2,-20 27,40-61,0 0,0 0,0 0,-1 0,1 0,0 0,-1 0,1 0,-1 0,1 0,-1 0,0 0,1-1,-1 1,0 0,0 0,1-1,-1 1,0 0,0-1,0 1,0-1,0 1,0-1,0 0,0 1,0-1,0 0,0 0,0 0,0 1,0-1,0 0,0 0,0-1,0 1,0 0,0 0,0 0,0-1,0 1,0 0,0-1,0 1,0-1,0 1,0-1,1 0,-1 1,0-1,0 0,1 0,-1 1,0-1,1 0,-1 0,1 0,-1 0,1 0,-1 0,1-12,1 0,0 0,1 0,0 1,1-1,1 0,0 1,0 0,1 0,5-9,176-338,-151 288,4 2,3 2,47-58,-89 124,0 1,1-1,-1 0,1 0,-1 1,1-1,-1 0,1 0,0 1,-1-1,1 1,0-1,0 1,-1-1,1 1,0-1,0 1,0 0,-1-1,1 1,0 0,0 0,0-1,0 1,0 0,0 0,0 0,0 0,-1 0,1 1,0-1,0 0,0 0,0 0,0 1,0-1,-1 0,1 1,0-1,0 1,0-1,-1 1,1 0,0-1,-1 1,1 0,-1-1,1 1,-1 0,1 0,-1-1,1 1,-1 0,1 0,-1 0,0 0,0-1,0 1,1 0,-1 0,0 0,0 0,0 0,0 0,0 0,10 63,1 131,-4-143,1 0,3-1,2 0,2-1,3 0,10 19,-28-69,1 0,-1 1,1-1,-1 0,0 1,1-1,-1 1,0-1,1 0,-1 1,0-1,1 1,-1-1,0 1,0-1,0 1,1-1,-1 1,0-1,0 1,0 0,0-1,0 1,0-1,0 1,0-1,0 1,0-1,-1 1,1-1,0 1,0-1,0 1,-1-1,1 1,0-1,0 1,-1-1,1 1,0-1,-1 0,1 1,-1-1,1 0,-1 1,1-1,0 0,-1 1,1-1,-1 0,1 0,-1 0,1 1,-1-1,0 0,1 0,-1 0,1 0,-1 0,1 0,-1 0,1 0,-1 0,1 0,-1-1,1 1,-1 0,0 0,-38-14,38 14,-173-84,2 6,140 75,27 6</inkml:trace>
  <inkml:trace contextRef="#ctx0" brushRef="#br0" timeOffset="1517.636">674 733,'51'-22,"-1"-2,-1-3,-1-1,-2-3,0-1,22-23,-52 36,0 0,-2-1,0-1,-1 0,-1 0,-1-2,-1 1,-1-1,-1-1,-1 1,-1-2,-1 1,-2 0,0-1,-1-12,-14-58,11 93,1-1,-1 1,0-1,0 1,-1-1,1 1,0 0,-1 0,1-1,-1 1,0 0,0 0,0 1,0-1,0 0,0 1,0-1,-1 1,1 0,0-1,-1 1,1 0,-1 1,1-1,-1 0,0 1,1-1,-1 1,0 0,1 0,-1 0,0 0,-1 1,-5 3,1 0,-1 0,1 1,0 1,0-1,1 1,0 0,0 1,0 0,1 0,0 1,0-1,1 1,0 0,-1 3,-3 5,1 1,1 0,1 1,0-1,1 1,1 0,0 0,1 13,3-18,1 0,0 0,1 0,0-1,1 1,1-1,0 0,1 0,0 0,0-1,1 1,1-1,0-1,1 1,0-1,0-1,1 1,0-1,1-1,0 0,0 0,1-1,0 0,-4-3,-1 0,1 0,-1 0,1-1,0 0,0-1,1 1,-1-1,0-1,1 0,-1 0,1 0,0-1,-1 0,1 0,-1-1,1 0,-1 0,1-1,-1 0,0 0,1-1,-1 0,-1 0,1 0,0-1,-1 0,0-1,0 1,5-6,8-9,-1 0,-1-1,-1-1,-1 0,-1-1,7-15,-8 28,-12 41,-1-25,-1-1,1 0,-1-1,1 1,1 0,-1 0,1-1,0 1,0 0,0-1,1 1,0-1,0 1,1-1,-1 0,1 0,0 0,1 0,-1-1,1 1,0-1,0 0,0 0,1 0,-1-1,1 1,0-1,0 0,0-1,0 1,4 0,2-2,1-1,0-1,-1 0,1-1,-1 0,1 0,-1-2,0 1,0-1,0-1,-1 0,0 0,0-1,0 0,0-1,-1 0,0-1,-1 0,0 0,0-1,0 0,4-8,30-25,-32 33,-5 3,0 0,0 0,1 0,-1 1,1-1,0 2,1-1,-1 1,1 0,0 0,0 0,0 1,0 0,1 1,-1 0,1 0,0 0,0 1,-1 0,1 1,0 0,0 0,1 1,-127 29,113-28,1-1,-1 1,1 0,-1 1,1-1,0 1,0 0,0 0,0 0,1 1,-1-1,1 1,0 0,0 0,0 0,1 0,-1 0,1 1,0-1,0 1,0 0,1-1,0 1,0 0,0 0,0 0,1 0,0 0,0 0,0 0,1 0,0 0,-1-1,2 1,-1 0,1 0,-1-1,1 1,0-1,1 1,-1-1,1 0,0 0,0 0,0 0,1-1,-1 1,1-1,2 2,6 2,0 0,0-1,1-1,0 0,0-1,0 0,0-1,0 0,1-1,0-1,-1 0,1 0,0-2,-1 0,1 0,-1-1,1-1,-1 0,0-1,0-1,1 0,22-9,-1-2,-1-1,0-2,-1-1,-1-2,-1-1,-1-1,-1-2,-1-1,-1-1,0-4,4-31,-31 61,1 1,-1-1,0 1,0-1,0 1,0-1,0 0,0 1,-1-1,1 1,-1-1,1 1,-1-1,1 1,-1 0,0-1,1 1,-1-1,0 1,0 0,0 0,0 0,0 0,-1 0,1 0,0 0,0 0,-1 0,1 0,0 0,-1 1,1-1,-1 1,1-1,-1 1,1 0,-1-1,1 1,-1 0,0 0,1 0,-1 0,-3 0,0 0,0 0,0 0,0 1,0 0,0 0,0 0,0 0,1 1,-1 0,0 0,1 0,0 0,-1 1,1 0,0 0,0 0,1 0,-1 1,1-1,-1 1,1 0,0 0,1 0,-1 0,-1 4,-2 3,1 1,0 0,0 0,1 0,1 0,0 1,1-1,0 1,0 11,2-17,0 0,1 0,0 0,0 0,0 0,1 0,0-1,1 1,-1 0,1-1,0 0,1 1,0-1,0 0,0-1,0 1,1-1,0 0,0 0,1-1,-1 1,1-1,0 0,0-1,0 1,1-1,-1 0,1-1,0 0,-1 0,1 0,0-1,0 0,-2 1,1-1,-1 0,0 0,0-1,0 1,0-1,1 0,-1 0,0-1,0 0,0 0,0 0,0 0,0-1,0 0,0 0,0 0,1-1,6-10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3 622,'-2'13,"1"0,1 0,0 1,1-1,1 0,0 0,0 0,1 0,3 6,-4-13,-1-1,1 0,0 0,1 0,0 0,-1-1,1 1,1-1,-1 1,1-1,-1 0,1 0,0-1,1 1,-1-1,1 0,-1 0,1-1,0 1,0-1,0 0,0 0,1-1,0 1,-2-2,1 0,-1 0,1 0,-1 0,1-1,-1 1,0-1,1-1,-1 1,0 0,0-1,0 0,0 0,0 0,0-1,-1 1,1-1,-1 0,1 0,-1 0,0 0,0-1,-1 1,1-1,-1 0,1 1,-1-1,0 0,-1 0,1-1,-1 1,0 0,0-1,0 1,0 0,-1-1,0 1,0-1,0 1,0-1,-1 1,0 0,0-1,0 1,0 0,-1-2,0 1,0 0,-1 0,0 0,0 0,0 0,0 1,-1-1,0 1,0 0,0 0,0 0,-1 1,1 0,-1 0,0 0,0 0,0 0,0 1,-1 0,1 0,0 1,-1 0,0-1,1 2,-1-1,1 1,-1 0,0 0,0 0,-2 1,-12 4</inkml:trace>
  <inkml:trace contextRef="#ctx0" brushRef="#br0" timeOffset="716.226">539 1,'31'204,"-3"104,-28-302,-1-5,0 1,0-1,1 1,-1-1,1 0,-1 1,1 0,-1-1,1 1,0-1,0 1,0-1,0 1,0-1,0 1,0 0,1-1,-1 1,0-1,1 1,-1-1,1 1,0-1,-1 0,1 1,0-1,0 0,0 1,0-1,0 0,0 0,0 0,1 0,-1 0,0 0,1 0,-1 0,0-1,1 1,-1-1,1 1,-1-1,1 1,-1-1,1 0,-1 1,1-1,0 0,-1 0,1 0,-1-1,1 1,0 0,69-36,-27 12,0 3,1 2,1 1,21-3,-62 18,1 1,-1 1,0-1,0 1,1 0,-1 0,1 0,-1 1,1 0,-1 0,1 1,-1-1,0 1,1 0,-1 0,0 1,1 0,-1 0,0 0,0 0,-1 1,1 0,0 0,-1 0,0 1,0-1,0 1,0 0,0 0,-1 1,0-1,0 1,0-1,0 1,-1 0,0 0,0 0,0 0,0 1,-1-1,0 0,0 1,-1-1,1 1,-1-1,0 1,-1 1,-5 6,-2-1,1 1,-1-1,-1 0,0-1,-1 0,0-1,0 0,-1 0,-1-1,0-1,0 0,0 0,-1-1,0-1,0 0,-1-1,0 0,-8 1,16-3,-1 0,1 0,-1 0,1-1,-1 0,0 0,0-1,0 0,0 0,0-1,0 1,0-1,0-1,0 0,0 0,1 0,-1-1,0 0,0 0,1 0,-1-1,1 0,0 0,0-1,0 0,0 0,1 0,-1-1,1 0,0 0,1 0,-9-17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170 226,'23'172,"29"167,-42-257,-9-58</inkml:trace>
  <inkml:trace contextRef="#ctx0" brushRef="#br0" timeOffset="447.932">1 254,'52'-44,"3"3,1 2,2 2,46-20,-9 24,-93 33,0-1,0 1,0-1,0 1,0 0,0 0,1 0,-1 0,0 0,0 0,0 0,0 1,0-1,0 1,0 0,0 0,0-1,0 1,0 0,0 1,0-1,-1 0,1 0,0 1,-1-1,1 1,-1-1,0 1,1 0,-1 0,0 0,0-1,0 1,0 0,-1 0,1 0,0 0,-1 0,0 1,1-1,-1 0,0 0,0 1,-1 9,-2 0,1 0,-1-1,-1 1,0-1,-1 0,0 0,0-1,-1 0,-1 0,-6 8,-8 17,3-7,15-24,-1-1,1 0,0 1,0 0,1 0,-1 0,1 0,0 0,0 0,0 0,0 1,1-1,0 1,0-1,0 1,0 0,1-1,0 1,0 0,0-1,0 1,1 0,0-1,0 1,0 0,1-1,-1 0,1 1,0-1,0 0,1 0,0 1,8 5,1-1,0-1,1 0,0-1,0 0,0-1,1 0,0-2,0 1,0-1,1-1,7 0,7 4,14 2,-32-8,0 1,1 0,-1 1,0 0,-1 1,1 0,-1 1,1 0,8 6,-17-10,0 1,0-1,-1 1,1 0,0-1,-1 1,1 0,-1 0,0 0,0 0,0 0,0 0,0 1,0-1,0 0,-1 0,1 1,-1-1,0 0,1 1,-1-1,0 0,-1 1,1-1,0 0,-1 1,1-1,-1 0,1 1,-1-1,0 0,0 0,0 0,-1 0,0 2,-60 63,55-61,-29 22,-1-1,-1-2,-1-2,-16 6,30-16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0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3500 339,'1'-4,"0"0,0 0,0 1,-1-1,0 0,0 0,0 0,0 0,0 1,-1-1,1 0,-1 0,0 0,-1 1,1-1,-1 1,1-1,-1 1,0-1,0 1,0 0,-1 0,1 0,-1 0,0 1,0-1,0 1,0-1,0 1,0 0,-1 0,1 1,-1-1,1 1,-1-1,0 1,1 0,-1 1,0-1,0 0,0 1,1 0,-1 0,0 0,0 1,0-1,0 1,-2 1,-12 4,0 1,1 1,0 0,0 2,1 0,0 0,1 2,0 0,1 0,0 2,1-1,1 2,0 0,1 0,0 1,1 0,-1 6,-4-2,2 0,0 1,1 0,1 1,1 1,1 0,1 0,1 1,1-1,2 2,0-1,1 0,1 1,2-1,0 1,3 14,-2-32,1-1,0 1,0 0,0-1,0 0,1 1,0-1,1 0,-1 0,1-1,0 1,1-1,-1 0,1 0,0 0,1-1,-1 1,1-1,-1-1,1 1,0-1,1 0,-1 0,0-1,1 0,-1 0,1 0,0-1,5 0,28 1,0-2,0-2,0-2,-1-1,0-2,0-2,0-1,-1-2,-1-2,0-1,-1-2,-1-2,0-1,-2-2,0-1,27-25,-33 27,-1 0,-1-2,-1-1,-1-1,-2 0,0-2,6-12,-21 29,0 0,0 1,-1-2,0 1,-1-1,0 1,-1-1,0 0,-1 0,0 0,-1-1,0 1,-1 0,0-1,-1 1,0 0,0-1,-2 1,1 0,-1 0,-1 0,0 1,-3-6,1 6,0 0,-1 0,0 1,0 0,-1 0,0 1,-1 0,0 0,0 1,0 0,-1 1,0 0,-1 1,1 0,-1 0,0 1,0 0,0 1,-1 1,-8-2,0 2,-1 0,0 1,0 2,0 0,0 1,0 1,1 0,-1 2,1 1,0 0,-3 3,-7 4,0 1,2 2,-1 0,2 2,-4 5,-11 11</inkml:trace>
  <inkml:trace contextRef="#ctx0" brushRef="#br0" timeOffset="3656.513">3358 1045,'11'-3,"-3"2,1-1,0 0,-1-1,0 1,1-2,-1 1,-1-1,1 0,0-1,-1 0,0 0,0-1,4-4,10 0,-19 42,-2-29,-7 251,-18-105,26-146,-1 0,0 0,0 0,0 0,0 0,0 0,-1 0,1 0,-1 0,0 0,0 0,0 0,0 0,0 0,-1-1,1 1,-1-1,0 1,0-1,0 1,0-1,0 0,0 0,0 0,-1 0,1-1,-1 1,0-1,1 1,-1-1,0 0,0 0,0 0,0 0,0-1,0 1,0-1,0 1,0-1,0 0,0-1,-3 1,-244-75,161 53,-1 5,0 3,-2 5,-2 3,20-4,105-4,53 10,-57 4</inkml:trace>
  <inkml:trace contextRef="#ctx0" brushRef="#br0" timeOffset="4150.883">3528 1411,'-44'17,"74"-11,143-43,-2-7,-2-7,-3-8,98-51,-169 59,-90 44</inkml:trace>
  <inkml:trace contextRef="#ctx0" brushRef="#br0" timeOffset="5269.452">3500 1524,'-1'272,"-27"-63,2-41,21-153,0 0,-1-1,0 1,-2-1,1-1,-2 1,0-2,0 1,-1-1,-1 0,-9 7,-16 23,-201 225,-30 32,176-211,149-141,69-56,-104 85</inkml:trace>
  <inkml:trace contextRef="#ctx0" brushRef="#br0" timeOffset="5669.382">3415 2201,'2'10,"0"0,0-1,1 1,0 0,1-1,0 0,1 0,-1 0,2-1,-1 1,1-1,4 3,11 19,7 15,-1 1,-2 2,-3 0,-1 1,0 9,93 293,-52-253,-58-95,-3-4</inkml:trace>
  <inkml:trace contextRef="#ctx0" brushRef="#br0" timeOffset="6538.379">3444 423,'-10'10,"-8"7,5 2,3-8,9-5,4-9,2-4</inkml:trace>
  <inkml:trace contextRef="#ctx0" brushRef="#br0" timeOffset="6853.609">3811 311,'-5'10,"-2"12,1 7,-4 0,0-6</inkml:trace>
  <inkml:trace contextRef="#ctx0" brushRef="#br0" timeOffset="7356.508">3274 649,'5'10,"-3"-4,0 0,1 0,0 0,0 0,0-1,1 1,-1-1,1 0,1 0,-1 0,1-1,0 1,0-1,0 0,0 0,1-1,0 0,-1 0,1 0,1-1,-1 0,2 1,7-3,0-1,0 0,-1-1,1-1,-1 0,1-1,-1-1,0 0,-1 0,1-2,-1 0,-1 0,1-1,-1-1,0 0,-1 0,0-1,-1-1,0 0,-1 0,0-1,6-9,-1 2,-1 2</inkml:trace>
  <inkml:trace contextRef="#ctx0" brushRef="#br0" timeOffset="28299.687">9907 339,'-3'-4,"0"0,-1 0,1 0,0 1,-1 0,0 0,0 0,0 0,0 0,0 1,-1 0,1-1,-1 2,0-1,1 1,-1-1,0 1,0 1,0-1,0 1,0-1,1 1,-1 1,0-1,0 1,0 0,0 0,0 0,1 1,-1 0,1-1,-1 2,1-1,-1 0,1 1,0 0,-1 2,-15 10,1 1,1 1,1 1,0 0,2 1,0 1,1 0,1 1,1 1,0 0,2 0,1 1,1 0,0 1,2 0,1 0,1 0,1 1,1 2,1-18,0 0,0 0,1 0,0 0,0 0,1 0,0 0,1 0,0-1,1 1,-1 0,2-1,-1 0,1 0,0 0,1 0,0 0,0-1,1 0,0 0,0-1,0 1,1-1,0-1,0 1,1-1,-1-1,1 1,0-1,1 0,-1-1,0 0,1 0,7 0,10 1,0-1,0-2,0 0,0-2,0-1,0-1,0-1,-1-1,1-1,-1-2,-1 0,1-2,16-9,18-11,-2-3,-1-3,-2-2,43-39,-74 61,-1-2,0 0,-1-2,-1 0,-1-1,-1-1,-1-1,-1-1,-1 0,-1-1,-1 0,-1-1,-2 0,0-1,-2 0,1-9,-8 25,-1 1,0-1,-1 0,0 0,-1 1,0-1,-1 0,0 1,0 0,-1 0,-1 0,0 0,0 1,0 0,-1 0,-1 0,0 1,0-1,0 2,-1-1,0 1,-1 0,1 1,-1 0,-1 1,-7-4,-5-3,0 2,0 1,-1 1,0 1,-1 1,1 1,-1 0,0 2,-1 1,1 2,-14 0,5 4,0 2,1 1,0 1,0 2,0 1,2 2,-1 1,2 1,0 1,1 2,0 1,-15 14,-2 2</inkml:trace>
  <inkml:trace contextRef="#ctx0" brushRef="#br0" timeOffset="29057.57">10104 846,'-2'0,"1"-1,-1 0,0 1,1-1,-1 1,0 0,1-1,-1 1,0 0,0 0,1 0,-1 0,0 0,0 1,1-1,-1 0,0 1,0 0,1-1,-1 1,1 0,-1 0,1-1,-1 1,1 1,-1-1,1 0,0 0,0 0,-1 1,1-1,0 0,0 1,0-1,1 1,-2 1,-22 62,-32 241,50-197,-32-149,31 29,0 1,-1 1,-1 0,0 0,0 1,-1 0,0 0,0 1,0 0,-1 1,0 0,-1 1,-9-3,-230-33,195 35,-1-1,1-3,1-3,0-2,1-2,-2-4,-18-28,74 48,-1 1,1-1,-1 1,1-1,-1 0,1 1,0-1,0 0,-1 1,1-1,0 0,0 1,0-1,0 0,-1 0,1 1,0-1,1 0,-1 1,0-1,0 0,0 0,0 1,0-1,1 0,-1 1,0-1,1 0,-1 1,0-1,1 1,-1-1,1 1,-1-1,1 0,-1 1,1 0,-1-1,1 1,-1-1,1 1,0 0,-1-1,1 1,0 0,-1 0,1-1,0 1,0 0,-1 0,1 0,0 0,-1 0,1 0,0 0,0 0,-1 0,1 0,0 1,46-1,-24 6,-3 0</inkml:trace>
  <inkml:trace contextRef="#ctx0" brushRef="#br0" timeOffset="29528.858">9963 1299,'86'-8,"-1"-3,0-4,-1-4,-1-4,-1-3,-2-3,74-39,-47 24,32 1,-127 41</inkml:trace>
  <inkml:trace contextRef="#ctx0" brushRef="#br0" timeOffset="30549.192">9991 1299,'-20'75,"18"-60,-16 387,14-362,-4 20,3 1,3 0,4 47,0-95,-2-9,1 0,0 0,-1 0,1 0,-1 0,0 1,-1-1,1 0,-1 0,0 0,0 0,0 0,0 0,-1 0,0-1,1 1,-1 0,-1-1,1 1,-102 127,-6-4,-5-5,-56 41,153-147,6-7,0 2,0 0,1 0,1 1,0 0,0 1,1 0,1 1,8-14,1-1,-1 1,0 0,1-1,-1 1,0 0,1 0,-1-1,1 1,-1 0,0 0,1 0,-1-1,1 1,-1 0,1 0,-1 0,1 0,-1 0,1 0,-1 0,0 0,1 0,-1 0,1 0,-1 0,1 1,-1-1,1 0,-1 0,0 0,1 1,-1-1,1 0,-1 0,0 1,1-1,-1 0,0 1,1-1,-1 0,0 1,0-1,1 1,-1-1,0 0,0 1,0-1,0 1,1-1,-1 1,0-1,0 1,0-1,0 1,0-1,0 0,0 1,0-1,0 1,0-1,-1 1,1-1,0 1,0-1,0 0,0 1,-1 0,36-18,23-28,-32 21</inkml:trace>
  <inkml:trace contextRef="#ctx0" brushRef="#br0" timeOffset="30881.517">9907 2230,'49'230,"16"11,8-62,-52-142,-12-31</inkml:trace>
  <inkml:trace contextRef="#ctx0" brushRef="#br0" timeOffset="31557.935">9963 311,'-5'19,"-1"2,4-4,4-8,1-6</inkml:trace>
  <inkml:trace contextRef="#ctx0" brushRef="#br0" timeOffset="31864.255">10301 226,'0'4,"0"8,-4 0,-3 4,-4-1,0 2,6-3,5-3</inkml:trace>
  <inkml:trace contextRef="#ctx0" brushRef="#br0" timeOffset="32227.393">9878 536,'14'10,"10"7,6 2,2 2,1-3,-1-4,-1-5,-1-3,0-4,-1-6,-1-2,-5-6,-1 0,-5-3,-5-4,-4 1</inkml:trace>
  <inkml:trace contextRef="#ctx0" brushRef="#br0" timeOffset="37397.466">15156 2230,'-5'6,"-4"3,1 1,0 0,0 1,1 0,0 0,1 1,0-1,1 1,0 1,1-1,0 1,1-1,1 1,0 0,0 0,1 6,2-16,0 0,0-1,0 1,0 0,0-1,0 1,1-1,-1 0,1 1,0-1,0 0,0 0,0 0,0 0,0 0,0-1,0 1,1-1,-1 1,1-1,-1 0,1 0,0 0,-1 0,1-1,0 1,0-1,-1 1,1-1,0 0,0 0,0 0,-1-1,1 1,1-1,92-34,-86 28,-1 0,0-1,0 0,-1 0,0-1,-1 0,0 0,0 0,-1-1,0 0,0-1,-1 1,-1-1,0 0,0 0,0-9,-3 18,-1 0,0 0,1 0,-1 0,0 0,0 0,0 0,-1 0,1 0,-1 0,1 0,-1 0,1 0,-1 1,0-1,0 0,0 0,0 0,0 1,0-1,-1 1,1-1,0 1,-1-1,1 1,-1 0,0-1,1 1,-1 0,0 0,0 1,0-1,0 0,0 0,0 1,0-1,0 1,0 0,0 0,0-1,-1 2,-85 17,69-10,1 2,0 0,1 1,0 1,1 1,0 0,0 1,2 0,0 2,1-1,0 2,1 0,1 0,1 1,-6 13,15-27,1 0,-1 0,1 0,0 0,0 0,1 0,-1 0,1 0,0-1,-1 1,2 0,-1 0,0-1,1 1,0 0,0-1,0 0,0 1,0-1,1 0,0 0,-1-1,1 1,0 0,0-1,0 0,1 1,-1-1,1-1,-1 1,1 0,-1-1,1 0,0 0,0 0,0 0,0 0,-1-1,1 0,0 0,0 0,0 0,0-1,0 1,0-1,0 0,1-1,17-2,0-2,-1 0,0-1,0-1,0-1,-1-1,-1-1,0-1,0 0,-1-1,-1-1,0-1,-1-1,1-1,-8 7,-1 0,0 0,-1 0,0-1,0 0,-1-1,-1 0,0 1,0-2,-1 1,-1 0,0-1,1-11,-4 23,0-1,1 0,-1 1,0-1,0 1,0-1,0 0,0 1,-1-1,1 0,0 1,-1-1,1 1,-1-1,0 1,1-1,-1 1,0-1,0 1,0 0,0-1,0 1,0 0,0 0,-1 0,1 0,0 0,-1 0,1 0,-1 0,1 1,-1-1,1 0,-1 1,1-1,-1 1,1 0,-1-1,0 1,1 0,-1 0,0 0,1 0,-2 1,-72 23,56-14,1 1,1 1,0 0,0 1,1 1,1 1,0 0,1 1,1 0,0 1,2 1,-4 5,14-20,-1-1,0 0,1 1,-1 0,1-1,0 1,0 0,0 0,0-1,1 1,-1 0,1 0,0 0,-1 0,1 0,0 0,1 0,-1 0,1 0,-1 0,1-1,0 1,0 0,0 0,0 0,1-1,-1 1,1-1,-1 1,1-1,0 0,0 0,0 1,0-1,0-1,1 1,-1 0,1 0,-1-1,1 0,0 1,-1-1,1 0,0 0,0 0,0-1,-1 1,1-1,0 0,0 1,0-1,1-1,9-1,0-2,0 0,-1 0,0-1,0-1,0 0,0-1,-1 0,0 0,-1-1,0-1,0 0,-1 0,0-1,0 0,-1-1,0-1,22-46,-30 56,0 1,0 0,0-1,0 1,0 0,-1 0,1-1,0 1,-1 0,1 0,-1-1,1 1,-1 0,1 0,-1 0,0 0,0 0,1 0,-1 0,0 0,0 0,0 0,0 0,0 0,0 1,-1-1,1 0,0 1,0-1,0 1,-1-1,1 1,0 0,0 0,-1-1,1 1,0 0,-1 0,1 0,0 0,0 0,-1 1,1-1,0 0,-1 1,1-1,0 1,-12 1,1 0,0 1,0 1,0 0,0 0,1 1,0 1,0 0,0 0,0 1,1 1,1 0,-1 0,1 1,1 0,-3 3,10-11,0 1,-1-1,1 1,0 0,0-1,0 1,0 0,0 0,1 0,-1 0,1-1,-1 1,1 0,-1 0,1 0,0 0,0 0,0 0,0 0,1 0,-1 0,0 0,1 0,-1 0,1 0,0 0,0 0,0-1,0 1,0 0,0-1,0 1,0 0,1-1,-1 1,0-1,1 0,0 0,-1 1,1-1,0 0,-1 0,1-1,0 1,1 0,3 2,1 0,-1-1,1 0,0 0,0-1,0 1,0-1,-1-1,1 0,1 0,-1 0,5-2,-6 1,0 0,0-1,0 0,0 0,0 0,-1-1,1 0,-1 0,0 0,0-1,0 1,0-1,0-1,-1 1,0-1,0 1,0-1,-1 0,1-1,-1 1,-1 0,1-1,-1 0,0 0,0 1,0-1,-1 0,0-1,0 1,0 0,-1 0,0 0,-1 0,1-1,-1 1,0 0,0 0,-1 0,0 0,0 1,0-1,-1 0,0 1,0-1,0 1,-1 0,0 0,0 1,0-1,0 1,-2-1,2 1,-2 0,1 1,0-1,-1 1,1 0,-1 1,0-1,0 1,0 0,0 1,0-1,0 1,-1 0,1 1,0 0,-1 0,1 0,0 1,0-1,-1 2,1-1,0 1,0 0,0 0,0 0,1 1,-1 0,1 0,-1 1,1-1,0 1,0 0,1 1,-1-1,1 1,0 0,0 0,1 0,-1 0,1 1,0-1,0 3,1-2,0 0,0 0,1 0,0-1,0 1,0 0,1 1,0-1,0 0,1 0,-1 0,1 0,1 0,-1-1,1 1,0 0,0-1,1 1,-1-1,1 1,1-1,-1 0,1 0,0-1,0 1,0-1,0 0,1 0,0 0,0-1,0 1,5 1,-8-5,1 0,0 0,-1 0,1 0,-1-1,1 1,-1-1,1 0,-1 1,0-1,1 0,-1-1,0 1,1 0,-1-1,0 1,0-1,0 0,-1 1,1-1,0 0,-1 0,1-1,8-10</inkml:trace>
  <inkml:trace contextRef="#ctx0" brushRef="#br0" timeOffset="38168.286">14986 706,'-17'39,"2"41,3 1,4 0,2 30,8 319,-2-407</inkml:trace>
  <inkml:trace contextRef="#ctx0" brushRef="#br0" timeOffset="38497.945">14732 903,'21'-33,"1"1,2 1,0 2,3 0,0 1,1 2,2 1,1 1,0 2,2 1,21-10,-34 23,-1 0,1 0,1 2,-1 1,1 0,0 2,0 0,1 1,-1 2,0 0,1 1,-1 1,7 2,-21-2,1 0,-1 0,0 1,0 0,0 0,0 1,-1 0,1 0,-1 0,0 1,-1 0,1 0,-1 1,0-1,0 1,0 0,-1 1,0-1,0 1,-1-1,0 1,0 0,0 1,-1-1,0 0,-1 1,0-1,0 1,0-1,-1 1,0 0,0-1,-1 1,0-1,-1 1,1-1,-2 2,-11 20,-1 0,-2-2,-1 1,-1-2,-1-1,-1 0,-2-1,0-2,-1 0,-1-2,-1 0,-1-2,-1-1,-26 12,-173 75,198-93</inkml:trace>
  <inkml:trace contextRef="#ctx0" brushRef="#br0" timeOffset="39462.016">15466 1326,'35'-11,"-1"-2,-1-2,0-1,-1-1,-1-2,0-1,-2-2,0-1,-2-1,17-19,-41 41,0 0,-1 0,1 0,0-1,-1 1,0-1,0 0,0 1,0-1,0 0,0 0,-1 0,1-1,-1 1,0 0,0 0,0-1,-1 1,1-1,-1 1,0-1,0 1,0 0,0-1,0 1,-1-1,0 1,1 0,-1-1,-1 1,1 0,0 0,-1-1,1 1,-1 1,0-1,0 0,0 0,-1 1,1-1,-1 1,1-1,-1 1,0 0,0 0,0 1,0-1,-2-1,-7 4,0 0,0 1,0 0,0 1,0 0,1 1,-1 0,1 1,0 0,0 1,1 0,0 0,0 2,0-1,1 1,0 0,1 1,-1 0,2 0,-1 1,-4 8,-60 105,71-119,-1 0,1 0,0-1,0 1,0 0,0 0,1 0,-1 0,1 0,0 0,1 0,-1 0,0 0,1 0,0 0,0 0,0 0,1-1,-1 1,1 0,0-1,0 1,0-1,0 0,1 0,0 0,-1 0,1 0,0 0,0-1,0 1,1-1,0 1,10 4,0-1,1 0,-1 0,1-2,1 0,-1-1,0 0,1-1,-1-1,1 0,0-2,-1 1,1-2,-1 0,1-1,-1 0,0-2,0 1,8-5,16-8,0-1,-2-2,0-1,-1-2,-1-2,19-18,-35 28,0 0,0 0,-2-2,0 0,-1-2,-1 1,-1-2,0 0,-2 0,0-1,-1-1,-2 0,0-1,-1 1,-1-2,-1 1,-2-1,0 1,-1-1,-2 0,0-4,-1 26,0 0,0 0,-1 0,1 0,0-1,-1 1,0 0,1 0,-1 0,0 0,0 0,0 0,0 0,-1 0,1 1,0-1,-1 0,1 1,-1-1,0 1,1 0,-1-1,0 1,0 0,0 0,0 0,0 0,0 0,0 1,0-1,0 1,0-1,-1 1,1 0,0 0,0 0,0 0,-1 0,1 0,0 0,0 1,0-1,0 1,0 0,-2 0,-88 53,44 23,47-75,1 1,0-1,-1 1,1 0,0-1,0 1,0 0,0-1,1 1,-1 0,1-1,0 1,0-1,0 1,0-1,0 1,0-1,0 0,1 1,0-1,-1 0,1 0,0 0,0 0,0-1,0 1,0 0,0-1,0 0,1 1,-1-1,1 0,15 7,1 0,0-2,0 0,0-1,1-1,-1-1,1 0,0-2,18 0,10 1,-44-2,0-1,0 1,0 0,1 0,-1 0,0 1,0-1,0 1,-1 0,1 0,0 0,0 1,0-1,-1 1,1 0,-1 0,1 0,-1 1,0-1,0 1,0 0,0-1,0 1,-1 1,1-1,-1 0,0 1,0-1,0 1,-1-1,1 1,-1 0,0 0,0 0,0 0,0 2,-3 6,-1 0,0 0,-1-1,0 1,-1-1,0 0,-1-1,0 1,-1-1,-5 6,-14 26,12-17</inkml:trace>
  <inkml:trace contextRef="#ctx0" brushRef="#br0" timeOffset="39769.403">17160 649,'-27'10,"0"0,0 2,1 1,1 1,0 1,1 2,1 0,0 1,2 1,-15 17,31-32,1 1,0-1,0 1,0 0,1 0,0 0,0 0,0 0,0 1,1-1,0 1,0 0,1 0,-1 0,1 0,1 0,-1 0,1 0,0 0,0 0,1 0,0 0,0 0,0 0,0 0,1-1,0 1,1 0,-1-1,1 0,0 1,0-1,1 0,0-1,0 1,0 0,3 2,4-1,0 0,1 0,-1-2,1 1,0-1,0-1,0 0,1-1,-1 0,1-1,0 0,-1-1,1 0,-1-1,8-2,2 2,-6 0,0-1,1 0,-1-2,0 0,-1 0,1-1,-1-1,0-1,0 0,-1-1,8-6,-4 3</inkml:trace>
  <inkml:trace contextRef="#ctx0" brushRef="#br0" timeOffset="40498.66">17611 565,'-3'1,"0"1,0 0,0 0,1 0,-1 0,1 0,-1 1,1-1,0 1,-1 0,1 0,1-1,-1 1,0 0,1 1,-1-1,1 0,0 0,0 0,0 2,-3 12,-1 1,2 0,1 1,0-1,1 0,1 1,0-1,2 6,0-19,0 0,0 0,0 0,0 0,1 0,0-1,0 1,0-1,0 0,1 0,0 0,0 0,0 0,0-1,0 0,1 0,-1 0,1 0,0-1,0 0,0 0,0 0,1 0,-1-1,0 0,0 0,1-1,-1 1,1-1,-1 0,1-1,-1 1,0-1,1 0,-1 0,0-1,0 0,0 0,0 0,0 0,4-3,8-8,0 1,-1-2,0 0,-2-1,1 0,-2-2,0 1,-1-1,-1-1,0 0,3-11,29-42,131-175,-174 247,0-1,0 1,0-1,0 1,1-1,-1 1,0-1,0 1,1-1,-1 1,0-1,1 0,-1 1,1-1,-1 0,0 1,1-1,-1 0,1 1,-1-1,1 0,-1 0,1 0,-1 1,1-1,-1 0,1 0,-1 0,1 0,-1 0,1 0,-1 0,1 0,-1 0,1 0,-1 0,1 0,-1-1,1 1,-1 0,1 0,-1 0,1-1,-1 1,1 0,-1-1,0 1,1 0,-1-1,0 1,1 0,-1-1,0 1,1-1,-1 1,0-1,0 1,1-1,-1 1,0-1,0 1,0-1,0 1,0-1,0 1,0-1,0 1,-1 42,-3-4,1 0,3 1,1 0,2-1,1 0,2 0,9 31,45 98,-41-124,-2 2,-3 0,-1 0,-2 1,-2 7,-5-26,-2-1,-1 1,-1 0,-2-1,0 1,-2 3,2-22,0 1,0-1,-1 0,0 0,0 0,-1 0,0 0,0 0,-1-1,0 0,0 0,-1 0,1-1,-2 0,1 0,-1 0,0-1,0 0,0 0,-5 1,5-1,0 0,-1-1,0 0,0 0,0-1,-1 0,1 0,-1-1,1 0,-1 0,0-1,0 0,0-1,0 0,1 0,-1-1,0 0,0-1,0 0,1 0,-1-1,1 0,0-1,0 1,0-1,0-1,1 0,0 0,-5-4,9 5,0 1,1-1,-1 0,1 0,0 0,1 0,-1 0,1 0,-1 0,1 0,0-1,1 1,-1 0,1-1,0 1,0-1,0 1,0 0,1-1,0 1,0 0,0-1,1 1,-1 0,1 0,0 0,0 0,0 0,2-1,87-101,20 9,3 4,4 6,4 5,3 6,22-5,-94 55</inkml:trace>
  <inkml:trace contextRef="#ctx0" brushRef="#br0" timeOffset="62419.378">15325 2964,'17'56,"-10"-12,-2 0,-2 1,-2 0,-4 31,1 10,2 987,28-876,-26 56,24-110,-13-58,-9-71,-1-1,-1 2,0-1,-1 0,0 0,-1 0,-1 1,0-1,-1 0,-1 2,-10 29,2 0,2 0,2 1,0 38,-22 142,25-92,-2-121,0-7</inkml:trace>
  <inkml:trace contextRef="#ctx0" brushRef="#br0" timeOffset="64009.744">9850 3161,'0'0,"-1"-1,1 1,-1 0,1-1,-1 1,1 0,-1-1,1 1,-1 0,1 0,-1-1,1 1,-1 0,1 0,-1 0,1 0,-1 0,0 0,1 0,-1 0,1 0,-1 0,1 0,-1 0,0 0,1 1,-1-1,1 0,-1 0,1 1,-1-1,1 0,-1 1,1-1,-1 0,1 1,0-1,-1 1,1-1,0 0,-1 1,1-1,0 1,-1-1,1 1,0-1,0 1,0 0,0-1,-1 1,1-1,0 1,0-1,0 1,0 0,0-1,0 1,0-1,1 1,-7 40,6-40,-2 48,3 1,2-1,2 0,5 16,2 243,15-112,-27 425,-22-513,19-105,0-6</inkml:trace>
  <inkml:trace contextRef="#ctx0" brushRef="#br0" timeOffset="83346.384">0 3866,'491'-54,"-276"31,219-12,100 6,315-39,-24-4,-380 44,-79 0,130-3,466 32,-661-27,-35-3,100-1,-14 3,804 27,200 0,-776 27,866-26,-654 0,-177 26,1588-27,-511 0,-702-28,877 28,-1764 0</inkml:trace>
  <inkml:trace contextRef="#ctx0" brushRef="#br0" timeOffset="96212.157">3133 3810,'0'-34,"0"27,0 23,-26 122,-4 5,18 26,3-111,3 1,2 0,3 1,3 14,-1 11,27 85,-44-19,4 17,11-65,-25 40,25 336,-16-355,4 4,13-104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1,'1'2,"0"0,1-1,-1 1,0-1,1 1,-1-1,1 1,-1-1,1 0,0 0,-1 0,1 0,0 0,0 0,0 0,0-1,0 1,0-1,0 1,0-1,0 0,0 0,0 0,0 0,0 0,0 0,0 0,0-1,0 1,1-1,243-21,857 23,-869 29,-210-30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614 145,'-45'27,"-251"286,104-87,123-147,58-64</inkml:trace>
  <inkml:trace contextRef="#ctx0" brushRef="#br0" timeOffset="486.602">105 32,'1'34,"148"244,-22-24,3-38,-122-200</inkml:trace>
  <inkml:trace contextRef="#ctx0" brushRef="#br0" timeOffset="1868.682">783 512,'7'10,"-1"1,0-1,0 1,-1 1,0-1,-1 1,0-1,-1 1,-1 0,0 1,0-1,-1 0,-1 0,0 1,0-1,-1 0,-1 1,0-1,-1 0,0 0,-1-1,0 1,-2 2,-24 150,30-164</inkml:trace>
  <inkml:trace contextRef="#ctx0" brushRef="#br0" timeOffset="2385.271">755 541,'22'-7,"1"1,0 1,0 0,0 2,0 1,1 1,10 1,-32 0,0 0,1 0,-1 0,0 0,1 0,-1 1,0-1,0 1,1-1,-1 1,0 0,0 0,0 0,0 0,0 0,0 0,0 1,0-1,0 1,-1-1,1 1,-1 0,1-1,-1 1,0 0,1 0,-1 0,0 0,0 0,0 1,-1-1,1 0,0 0,-1 1,0-1,1 0,-1 0,0 1,0-1,0 0,-1 1,1 0,-34 94,23-78,9-16,0-1,0 1,0-1,0 1,1 0,-1 0,1 0,-1 0,1 0,0 0,0 0,0 1,1-1,-1 0,1 0,0 1,0-1,0 0,0 1,0-1,1 0,0 0,-1 1,1-1,0 0,1 0,-1 0,0 0,1 0,0 0,0-1,0 1,144 99,-144-100,-1 1,1 0,-1 0,0 0,0 0,0 0,0 0,0 0,-1 0,1 0,-1 0,0 0,0 1,0-1,0 0,-1 0,1 0,-1 0,0 0,0 0,0 0,0 0,0 0,-1 0,1 0,-1-1,0 1,0-1,0 1,0-1,0 0,0 1,-1-1,1-1,-2 2,-98 59,-41-21,91-39,34-6</inkml:trace>
  <inkml:trace contextRef="#ctx0" brushRef="#br0" timeOffset="2730.43">1573 541,'-34'80,"-73"66,-61 30,-22 44,174-205</inkml:trace>
  <inkml:trace contextRef="#ctx0" brushRef="#br0" timeOffset="3514.475">1856 597,'-369'429,"346"-400,-2-1,-1-2,-1-1,-1 0,-7 2,26-26,19-17,20-22,190-206,-192 212,1 1,1 2,2 1,1 1,1 2,34-19,-55 35,-13 8,1-1,1 1,-1-1,0 1,0-1,0 1,1 0,-1 0,1 0,-1 0,1 0,-1 0,1 0,0 0,-1 0,1 1,0-1,0 1,-1-1,1 1,0 0,0-1,0 1,0 0,-1 0,1 1,0-1,0 0,0 1,-1-1,1 1,0-1,0 1,-1 0,1 0,0-1,-1 1,1 0,-1 1,1-1,-1 0,0 0,0 1,1-1,4 122,-5-24,59 74,-59-172,0 1,1-1,-1 1,0-1,-1 1,1-1,0 1,0 0,-1-1,1 1,-1 0,1 0,-1-1,0 1,1 0,-1 0,0 0,0-1,-1 1,1 0,0 0,-1 0,1-1,-1 1,1 0,-1 0,0-1,1 1,-1-1,0 1,0-1,0 1,-1-1,1 1,0-1,0 0,-1 0,1 0,-1 0,1 0,-1 0,0 0,1 0,-1 0,0-1,1 1,-1-1,0 1,0-1,-12-3,0-1,1-1,0 0,0-1,0 0,0-1,1-1,0 0,1 0,-6-5,-21-15,-99-75,119 85</inkml:trace>
  <inkml:trace contextRef="#ctx0" brushRef="#br0" timeOffset="6266.843">1940 371,'1668'0,"-1472"-28,-65 16,104-6,-234 19,0-1,0 0,0 1,0-1,1 0,-1 0,0 0,0 0,0 0,1 0,-1 0,0 0,0 0,0-1,0 1,0 0,1-1,-1 1,0-1,0 1,0-1,0 0,0 1,0-1,-1 0,1 0,0 0,0 0,0 0,-1 0,1 1,0-2,-1 1,1 0,-1 0,1 0,-1 0,0 0,1 0,-1 0,0-1,0 1,0 0,0 0,0 0,0 0,0-1,0 1,-1 0,1 0,0 0,-1 0,1 0,-1-1,1 1,-1 0,1 0,-1 0,0 0,1 0,-1 1,0-1,0 0,0 0,-144-175,85 94,60 82,0-1,0 1,0 0,0-1,-1 1,1-1,0 1,0 0,0-1,-1 1,1-1,0 1,-1 0,1-1,0 1,-1 0,1-1,0 1,-1 0,1 0,0 0,-1-1,1 1,-1 0,1 0,-1 0,1 0,0 0,-1-1,1 1,-1 0,1 0,-1 0,1 0,-1 0,1 1,0-1,-1 0,1 0,-1 0,1 0,-1 0,1 1,0-1,-1 0,1 0,-1 1,1-1,0 0,-1 0,1 1,0-1,0 0,-1 1,1-1,0 1,0-1,-1 0,1 1,0-1,0 1,0-1,0 1,0-1,0 0,-1 1,1-1,0 1,-2 37,2-33,3 88,-1-60,-1 0,-1 0,-2 1,-1-1,-1 0,-7 21,-62 103,73-157,0 0,1 0,-1 0,0 0,0 0,1 0,-1 0,0 0,1 0,-1 0,0 0,0 0,1 0,-1 0,0 0,1 1,-1-1,0 0,0 0,0 0,1 0,-1 0,0 1,0-1,1 0,-1 0,0 1,0-1,0 0,0 0,0 1,1-1,-1 0,0 0,0 1,0-1,0 0,0 0,0 1,0-1,0 0,0 1,0-1,0 0,0 0,0 1,0-1,0 0,0 1,0-1,0 0,-1 0,1 1,31-21,-24 15,181-110,-114 76,-58 31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09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461,'0'38,"0"23,0 5,0-4,0-7,-4-8,-3-8,1-10</inkml:trace>
  <inkml:trace contextRef="#ctx0" brushRef="#br0" timeOffset="348.506">2626 376,'37'-11,"0"2,1 2,1 1,-1 2,1 2,2 2,-38-1,0 1,-1 0,1 0,0 0,-1 0,1 0,-1 0,1 1,0-1,-1 1,1 0,-1 0,0 0,1 0,-1 0,0 0,1 1,-1-1,0 1,0-1,0 1,0 0,0 0,-1 0,1 0,-1 0,1 0,-1 1,0-1,0 0,0 1,0-1,0 1,0-1,-1 1,1-1,-1 1,0 0,1-1,-1 1,-1 0,1-1,0 1,-1-1,1 1,-1-1,0 3,-7 8,-1 0,-1 0,0 0,0-1,-1-1,0 0,-1 0,-1-1,0-1,0 0,-1-1,0 0,-9 3,16-6,0-2,0 1,-1-1,1 0,-1-1,0 1,0-2,0 1,0-1,0 0,0-1,-5 0,-6-4</inkml:trace>
  <inkml:trace contextRef="#ctx0" brushRef="#br0" timeOffset="849.035">3360 348,'-31'54,"-2"-2,-2-1,-2-1,-2-2,-2-2,-3-2,-178 139,208-164,5-1</inkml:trace>
  <inkml:trace contextRef="#ctx0" brushRef="#br0" timeOffset="1183.516">3332 602,'0'28,"0"20,0 7,0-3,0-4,-5-10,-2-8,1-3,1-2,2 0,-4-5,-1 0,2 0,1-2</inkml:trace>
  <inkml:trace contextRef="#ctx0" brushRef="#br0" timeOffset="1643.488">3332 574,'54'-10,"0"2,0 2,53 2,-105 4,-1-1,1 1,0 0,-1-1,1 1,-1 0,1 0,0 0,-1 0,1 0,0 0,-1 0,1 1,-1-1,1 0,-1 1,1 0,0-1,-1 1,0 0,1 0,-1-1,0 1,1 0,-1 1,0-1,0 0,0 0,0 0,0 1,0-1,0 0,0 1,0-1,-1 1,1-1,-1 1,1-1,-1 1,1 0,-1-1,0 1,0 0,0-1,0 1,0-1,0 1,0 0,-1-1,1 1,-1-1,1 1,-1 0,1-1,-2 2,-3 5,-1 1,1-1,-2 0,1 0,-1-1,-1 0,1 0,-1-1,0 0,-5 3,-57 57,68-65,1 1,0 0,0 0,0 0,0 0,0 0,0 0,0 0,1 0,-1 0,1 0,-1 0,1 1,0-1,0 0,0 0,0 0,0 0,1 1,-1-1,1 0,-1 0,1 0,0 0,0 0,0 0,0 0,0 0,0 0,0-1,1 1,-1 0,1-1,-1 1,1-1,0 1,1 0,79 37,-64-32,-14-7,-1 0,0 1,0 0,1 0,-1 0,0 0,0 0,0 0,0 1,0-1,0 1,0 0,0 0,-1 0,1 1,-1-1,1 0,-1 1,0 0,0-1,0 1,-1 0,1 0,-1 0,1 0,-1 0,0 1,0-1,0 0,-1 1,1-1,-1 0,0 1,0-1,0 0,0 1,-1-1,1 0,-1 1,0-1,0 0,0 0,0 1,0-1,-1 0,0 0,0 0,-8 5,0-1,0-1,-1 1,0-2,0 1,0-2,-1 0,0 0,0-1,0 0,0-1,0 0,-9-1,-66 3,62-4</inkml:trace>
  <inkml:trace contextRef="#ctx0" brushRef="#br0" timeOffset="-720.604">2372 65,'-38'34,"-66"83,28-46,-159 130,59-64,141-117,34-22</inkml:trace>
  <inkml:trace contextRef="#ctx0" brushRef="#br0" timeOffset="-272.527">1948 9,'1'-1,"0"0,-1 0,1 1,0-1,-1 1,1-1,0 1,0-1,0 1,0-1,-1 1,1-1,0 1,0 0,0 0,0 0,0-1,0 1,0 0,0 0,0 0,0 0,0 0,-1 1,1-1,0 0,0 0,0 1,0-1,0 0,0 1,0-1,-1 1,1-1,0 1,0-1,-1 1,1 0,0-1,-1 1,1 0,-1 0,1-1,-1 1,1 0,-1 0,1 0,-1 0,0 0,0 0,1 0,27 34,-1 1,-2 1,-1 2,-2 0,15 40,-19-41,63 193,-70-175,26 69,-29-113</inkml:trace>
  <inkml:trace contextRef="#ctx0" brushRef="#br0" timeOffset="2615.47">1 235,'1293'0,"-1169"17,-101-12</inkml:trace>
  <inkml:trace contextRef="#ctx0" brushRef="#br0" timeOffset="3979.57">3840 348,'876'0,"-706"-28,-13 26,-156 1,-1 1,1-1,-1 0,1 1,0-1,-1 0,0 0,1 1,-1-1,1 0,-1 0,0 0,0 1,1-1,-1 0,0 0,0 0,0 0,0 0,0 1,0-1,0 0,0 0,0 0,-1 0,1 1,0-1,0 0,-1 0,1 0,-1 1,1-1,0 0,-1 0,0 1,1-1,-1 0,1 1,-1-1,0 1,1-1,-1 1,0-1,0 1,1 0,-1-1,0 1,0 0,0-1,1 1,-1 0,0 0,0 0,0 0,0 0,0 0,0 0,-1-2,-26-18,0-3,1 0,1-1,1-2,-14-19,14 19,25 25,-1 1,1-1,0 1,-1-1,1 1,0-1,-1 1,1 0,-1-1,1 1,-1 0,1-1,-1 1,1 0,-1 0,1 0,-1-1,0 1,1 0,-1 0,1 0,-1 0,1 0,-1 0,0 0,1 0,-1 0,1 0,-1 0,1 0,-1 1,1-1,-1 0,0 0,1 1,-1-1,1 0,0 1,-1-1,1 0,-1 1,1-1,-1 1,1-1,0 0,-1 1,1-1,0 1,0-1,-1 1,1 0,0-1,0 1,0-1,-1 1,1-1,0 1,15 100,-10-70,-1 1,-1 0,-2-1,-1 1,-1 0,-2-1,-1 1,-2-1,-2 3,-19 47,28-80,0-1,1 1,-1 0,0-1,1 1,-1-1,0 1,1-1,-1 0,0 0,1 0,-1 1,0-1,1-1,-1 1,1 0,-1 0,0 0,1-1,-1 1,0-1,1 1,-1-1,0 1,0-1,1 0,-1 1,0-1,0 0,0 0,0 0,0 0,0 0,287-212,-266 200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90,'-32'31,"2"0,1 2,1 2,2 0,2 1,-11 23,32-54,0 0,0 1,1-1,0 1,0 0,0 0,0 0,1 0,0 0,1 0,-1 0,1 0,0 0,0 0,1 0,0 0,0 0,1 0,-1 0,1-1,0 1,1 0,-1-1,1 0,0 1,1-1,-1 0,1-1,0 1,0-1,1 1,-1-1,1-1,0 1,0-1,0 1,0-1,1-1,0 1,2-1,0 0,0 0,1-1,-1 0,0-1,1 0,-1 0,0-1,1 0,-1 0,0-1,0 0,0-1,0 1,0-2,-1 1,1-1,-1 0,0 0,0-1,-1 0,1-1,-1 1,0-1,0 0,-1 0,0-1,0 0,0 0,-1 0,0 0,-1-1,1 0,-2 1,1-1,-1 0,0-1,0-2,3-1,-1 0,-1 0,0 0,0 0,-1 0,0-1,-2 1,1-1,-1 1,-1-1,0 1,-1-1,-1 1,1 0,-2 0,0 0,-1-2,-1 2,1 1,-1 0,-1 0,0 1,-1 0,0 0,0 1,-1 0,0 0,-1 1,0 0,0 1,-1 0,0 0,0 1,0 1,-1 0,0 1,0 0,0 0,0 1,0 1,-1 0,-1 1,-12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2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0 678,'498'-24,"-274"18,179-20,233-3,-77 1,556 29,-737-31,-12 31,-248 22,-98-20</inkml:trace>
  <inkml:trace contextRef="#ctx0" brushRef="#br0" timeOffset="-6134.955">6067 57,'-28'56,"-114"115,-140 111,118-134,140-124,17-19</inkml:trace>
  <inkml:trace contextRef="#ctx0" brushRef="#br0" timeOffset="-5600.156">5532 1,'84'81,"-56"-57,-1 2,-1 0,-2 2,0 1,-2 1,3 8,83 212,14 38,-87-231,-28-50</inkml:trace>
  <inkml:trace contextRef="#ctx0" brushRef="#br0" timeOffset="-4280.166">6322 707,'0'5,"0"11,0 7,0 5,0 3,0 0,0 0,0 0,0-1,0-1,0 0,0-1,0 1,-5-6,-1-1,0-5</inkml:trace>
  <inkml:trace contextRef="#ctx0" brushRef="#br0" timeOffset="-3866.804">6266 707,'48'-28,"2"2,0 3,2 2,48-13,-98 32,1 1,-1-1,1 1,-1 0,1 0,0 0,-1 0,1 0,0 1,0-1,-1 1,1 0,0 0,0 0,0 0,-1 0,1 1,0-1,0 1,-1 0,1 0,0 0,-1 0,1 0,-1 0,1 1,-1 0,0-1,0 1,0 0,1 0,-2 0,1 0,0 0,0 0,-1 1,1-1,-1 1,0-1,0 1,0-1,0 1,0 0,0-1,0 2,-3 9,0-1,0 0,-1 0,0 0,-1-1,-1 1,0-1,0 0,-1 0,0-1,-1 1,0-2,-1 1,0-1,-1 0,0 0,0-1,0 0,-1-1,-1 0,-6 3,14-7,-1 0,-1 0,1-1,0 1,-1-1,1 0,-1 0,0-1,0 1,1-1,-1 0,0-1,0 1,0-1,0 0,0 0,0 0,0-1,0 1,0-1,0 0,0-1,1 1,-4-3,-5-6</inkml:trace>
  <inkml:trace contextRef="#ctx0" brushRef="#br0" timeOffset="-2928.225">7055 594,'-23'45,"-10"9,-3-2,-2-1,-3-2,-42 41,-138 114,192-161,25-36</inkml:trace>
  <inkml:trace contextRef="#ctx0" brushRef="#br0" timeOffset="-1568.837">7281 707,'-159'226,"-79"16,455-480,-1 41,-214 194,0 1,0 0,0 0,0 0,0 0,1 0,-1 0,1 1,-1-1,1 1,-1 0,1-1,0 1,0 0,0 1,0-1,0 0,0 1,0 0,0 0,0 0,0 0,0 0,0 0,0 1,0 0,-1-1,1 1,0 0,0 0,0 1,-1-1,1 0,-1 1,1 0,-1 0,1 0,-1 0,0 0,0 0,0 0,0 1,-1-1,1 1,0 1,48 149,-43-128,-1 0,-1 0,-1 0,-1 1,-1 0,-1-1,-3 26,1-22,1-25,1-2,0 0,-1-1,1 1,-1 0,1-1,-1 1,0 0,1 0,-1 0,0-1,0 1,-1 0,1 0,0-1,0 1,-1 0,1 0,-1-1,0 1,1 0,-1-1,0 1,0-1,0 1,0-1,0 1,0-1,0 0,-1 1,1-1,-1 0,1 0,0 0,-1 0,0 0,1 0,-1-1,0 1,1-1,-1 1,0-1,1 1,-1-1,0 0,0 0,0 0,-1 0,-212-121,72 34,128 77</inkml:trace>
  <inkml:trace contextRef="#ctx0" brushRef="#br0" timeOffset="1921.828">7874 453,'1498'0,"-1301"-28,29 16,-165 3,1 3,0 2,0 3,17 3,18 0,80-28,323 23,-20 3,-472 0,-1 0,1 0,-1 0,0-1,1 0,-1-1,0 1,0-1,0-1,0 0,0 1,-1-2,1 1,1-2,-8 2,0 0,0 1,0-1,0 0,-1 0,1 1,-1-1,1 0,-1 0,0 1,0-1,0 1,0-1,-1 1,1-1,-1 1,1 0,-1 0,0 0,0 0,0 0,0 0,0 0,-2 0,4 2,-157-139,80 82,75 57,0 1,1 0,-1 0,0 0,1 0,-1 0,0 0,1 0,-1 1,1-1,0 0,-1 1,1 0,0-1,0 1,0-1,0 1,0 0,1 0,-1 0,0-1,1 1,-1 0,1 0,0 0,-1 1,1-2,-26 129,25-124,-14 62,3 0,3 1,1 60,7-128,1-1,0 1,0 0,0 0,0 0,0-1,0 1,0 0,0 0,0 0,0 0,0-1,1 1,-1 0,0 0,0-1,1 1,-1 0,1 0,-1-1,1 1,-1 0,1-1,-1 1,1-1,-1 1,1-1,0 1,-1-1,1 1,0-1,0 1,-1-1,1 0,0 0,0 1,-1-1,1 0,0 0,0 0,0 0,0 0,-1 0,1 0,0 0,0 0,0 0,-1 0,1 0,0-1,0 1,0 0,-1-1,1 1,0-1,-1 1,1 0,0-1,-1 0,1 1,-1-1,1 1,0-1,-1 0,1 1,-1-1,0 0,1 1,-1-1,204-144,-164 126,1 2,1 1,0 2,1 2,27-2,-32 5,-6 1</inkml:trace>
  <inkml:trace contextRef="#ctx0" brushRef="#br0" timeOffset="3754.483">4261 510,'482'0,"-285"27,-173-26</inkml:trace>
  <inkml:trace contextRef="#ctx0" brushRef="#br0" timeOffset="5357.012">8044 453,'-341'0,"171"27,88-25,58-2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1 684,'13'9,"2"0,-1-1,1-1,1-1,-1 0,1-1,0 0,0-2,0 0,1 0,-1-2,1 0,0-1,-1 0,14-3,-2-5,1-1,-1-1,0-2,-1-1,-1-1,0-1,-1-1,-1-1,0-1,-1-2,-1 0,-1-1,-1-2,1-2,-6 10,438-445,-453 460,2-3,-1 1,0 0,1 0,-1 0,1 1,0-1,0 0,-1 0,1 1,0 0,0-1,1 1,-1 0,0 0,0 0,1 0,-1 0,0 0,1 1,-1-1,1 1,-1 0,0 0,1 0,-1 0,1 0,-1 0,1 1,-1-1,1 1,-1-1,0 1,0 0,1 0,-1 0,0 0,1 1,2 7,-1 0,0 1,0-1,-1 1,0 0,0-1,-1 1,-1 1,0-1,0 0,-1 0,0 0,-2 10,2 1,1 27,2 0,-2 0,-2 0,-2 0,-2 0,-2 0,-2-1,-3-1,-1 1,-5 4,9-28,-2 0,-1 0,0-1,-2-1,0 0,-2-1,0 0,-1-2,-1 0,0-1,-2 0,0-2,-1 0,0-1,-12 4,6-5,-1-1,0-2,-1-1,0-1,0-1,-1-2,1 0,-1-3,0 0,-1-2,1-1,-20-4,44 5,1-1,-1 0,1 0,0 0,-1-1,1 0,0 0,0 0,0 0,0-1,0 0,0 0,1 0,0-1,-1 1,1-1,0 0,1 0,-1-1,1 1,0-1,0 1,0-1,1 0,0 0,-1-2,-1-13</inkml:trace>
  <inkml:trace contextRef="#ctx0" brushRef="#br0" timeOffset="315.177">1835 458,'-3'4,"-40"35,2 3,2 1,2 1,2 3,2 1,2 1,-1 6,29-49,-1-1,1 1,0-1,1 1,0 0,0 0,0 0,0 0,1 1,0-1,0 0,1 1,0-1,0 0,0 1,1-1,0 0,0 0,1 1,0-1,0 0,0 0,1-1,-1 1,1 0,1-1,-1 0,1 1,0-1,0-1,1 1,-1-1,1 0,0 0,3 2,0-2,0-1,0-1,1 1,-1-1,1-1,-1 0,1 0,0 0,-1-1,1 0,0-1,-1 0,1-1,-1 1,1-2,-1 1,0-1,6-3,6-3,0-1,0 0,-1-2,-1 0,0-1,12-12,-19 15,-1-1,-1 0,1 0,-2-1,0 0,0 0,-1-1,-1 0,0-1,0 1,-2-1,0 0,1-7,-3 14,-1 1,0 0,0-1,-1 1,1-1,-2 1,1-1,-1 1,0-1,0 1,-1 0,1 0,-1-1,-1 1,1 0,-1 1,0-1,-1 0,1 1,-1 0,0 0,-1 0,1 0,-1 1,0-1,0 1,0 1,0-1,-1 1,-4-3,-58-9,39 18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0,'56'17,"-11"-10,-1-2,2-2,-1-2,31-4,6 1,62 2,-120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1,'39'14,"26"5,13-5,-3-6,-5-3,-8-4,-11-6,-14-2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86,'-15'43,"-14"34,-7 13,-2-4,1-12,6-9,4-10,1-11,6-6,1-7,-1-2,-2-3,3 0,0-4,3-2,-1-4,-1 0,1-2</inkml:trace>
  <inkml:trace contextRef="#ctx0" brushRef="#br0" timeOffset="355.584">1 1,'73'68,"-2"2,-3 4,29 45,-62-71,-3 2,-1 2,-3 1,-2 1,-3 1,2 10,26 52,-40-104</inkml:trace>
  <inkml:trace contextRef="#ctx0" brushRef="#br0" timeOffset="602.924">904 453,'0'43,"0"39,0 9,0-5,0-13,0-14,0-12,-5-10,-1-10</inkml:trace>
  <inkml:trace contextRef="#ctx0" brushRef="#br0" timeOffset="1035.262">762 397,'88'-1,"1"3,-1 5,71 15,-157-23,1 1,0 0,0 0,0 0,0 0,0 0,0 1,-1-1,1 1,0 0,0-1,-1 1,1 1,0-1,-1 0,1 1,-1-1,0 1,1 0,-1 0,0 0,0 0,0 0,0 0,-1 0,1 1,-1-1,1 1,-1-1,0 1,0 0,0-1,0 1,0 0,-1 0,1 0,-1-1,0 1,1 0,-2 0,1 0,0 0,0 0,-2 2,-4 6,-2-1,1 0,-2-1,1 0,-1 0,0 0,-1-1,0-1,-1 1,-73 76,82-81,1 0,-1 1,1 0,0-1,0 1,1 0,-1 0,1-1,-1 1,1 0,0 0,1 0,-1-1,1 1,-1 0,1 0,0-1,1 1,-1-1,0 1,1-1,0 1,0-1,0 0,0 0,1 0,-1 0,1 0,0-1,0 1,0-1,0 0,0 1,0-2,0 1,1 0,-1 0,4 0,-1 1,-1 1,1-1,-1 1,0 1,0-1,-1 1,1-1,-1 1,0 1,0-1,-1 0,0 1,1 0,-2 0,1 1,-3 0,-1-1,0 1,-1 0,1-1,-1 1,0-1,-1 0,0 0,0 0,0 0,-1 0,1-1,-2 0,1 1,0-1,-1-1,0 1,0-1,0 0,-1 0,1 0,-1-1,0 0,0 0,0 0,-1-1,-3 2,-15 6,0-1,0 0,-1-2,0-1,0-1,0-2,-18 1,20-4</inkml:trace>
  <inkml:trace contextRef="#ctx0" brushRef="#br0" timeOffset="1454.611">1835 481,'-19'38,"-16"23,-7 5,-1 2,2-7,3-9,3-7,3-8,2 0,2-2,0-6,5-4,2-1,-1 0,-1 1,3-4</inkml:trace>
  <inkml:trace contextRef="#ctx0" brushRef="#br0" timeOffset="2119.587">2004 735,'-472'450,"452"-425,33-26,47-44,-3-2,-2-3,-2-2,24-33,91-89,-121 126,-39 38,0 0,0 1,1-1,1 2,-1-1,1 1,1 1,-1 0,1 0,1 1,-1 1,1 0,0 0,8-1,-18 6,0 0,1-1,-1 2,0-1,0 0,0 0,1 1,-1-1,0 1,0 0,0-1,0 1,0 0,0 0,0 0,0 1,-1-1,1 0,0 1,-1-1,1 1,-1 0,1-1,-1 1,0 0,1 0,-1 0,0 0,-1 0,1 0,0 0,0 0,-1 0,1 0,-1 1,0 1,-2 83,-28 145,26-97,3-133,0 1,-1-1,1 0,-1 0,1 0,-1 0,0 0,1 0,-1 0,0 0,0-1,-1 1,1-1,0 0,0 1,-1-1,1 0,-1 0,1-1,-1 1,1 0,-1-1,1 1,-1-1,0 0,1 0,-1 0,1 0,-1-1,0 1,1-1,-1 1,0-1,-83-30,52 14,2-1,0-2,1-1,1-1,1-2,-7-9,18 15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4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956 30,'-29'11,"1"1,0 2,1 1,1 1,0 1,2 1,-8 8,25-21,-28 23,1 2,1 2,2 1,1 1,2 2,-14 23,-149 219,171-250,-1-1,-1-1,-1-1,-1-1,-1-1,-9 5,31-25,-1 0,0 0,0 0,0-1,-1 1,1-1,0 0,-1 0,1-1,-1 1,0-1,0 0,1-1,-1 1,0-1,0 0,0 0,0 0,0 0,1-1,-1 0,0 0,0 0,1-1,-1 0,-1 0,-6-11</inkml:trace>
  <inkml:trace contextRef="#ctx0" brushRef="#br0" timeOffset="576.112">223 1,'38'82,"211"346,-94-145,-118-180,-35-99,-2-5</inkml:trace>
  <inkml:trace contextRef="#ctx0" brushRef="#br0" timeOffset="1368.704">1069 820,'0'34,"0"29,0 10,0-3,0-9,0-9,0-10,0-6,-5-6,-1-2,0-6</inkml:trace>
  <inkml:trace contextRef="#ctx0" brushRef="#br0" timeOffset="1669.41">1013 707,'44'-21,"2"3,0 1,1 3,0 1,48-5,-90 16,0 0,0 1,0-1,0 1,0 1,0-1,0 1,0-1,0 1,1 1,-1-1,0 1,0 0,0 0,0 1,0-1,0 1,-1 0,1 0,-1 1,1-1,-1 1,0 0,0 0,0 1,0-1,0 1,-1 0,0 0,1 0,-2 0,1 1,0-1,-1 1,0-1,0 1,0 0,-1 0,0 0,0 0,1 2,-5 5,0-1,0 1,-1-1,-1 0,1 0,-2 0,0 0,0-1,-1 0,0 0,0-1,-1 0,-1 0,0-1,0 0,0 0,-1-1,0-1,-7 4,-10 6,0-2,0 0,-2-2,1-2,-2 0,-9 1,15-6</inkml:trace>
  <inkml:trace contextRef="#ctx0" brushRef="#br0" timeOffset="2238.379">1859 622,'-19'24,"-21"27,-8 15,-1 0,8-6,6-3,4-7,3-7,1-1,1-3,-1-4,0-2,0-2,4-3,1-4,5-3,0-4,3-6</inkml:trace>
  <inkml:trace contextRef="#ctx0" brushRef="#br0" timeOffset="2920.136">1690 1158,'-164'132,"147"-124,19-15,24-18,337-283,-322 275,-19 14,0 1,1 1,1 2,0 0,2 1,8-2,-32 15,0 0,-1 1,1-1,0 1,0-1,0 1,0 0,0 0,-1 0,1 0,0 0,0 0,0 0,0 1,0-1,-1 1,1-1,0 1,0 0,-1 0,1 0,0 0,-1 0,1 0,-1 0,0 0,1 1,-1-1,0 0,1 1,-1-1,0 1,0-1,0 1,-1 0,1 0,0-1,19 76,-17-62,25 132,-20-119,-6-26,-1 1,1 0,-1 0,0 0,0 0,0 0,0 0,-1 0,1 0,-1 1,0-1,0 0,0 0,0 0,-1 1,1-1,-1 0,0 0,0 0,0 0,0 0,-1 2,-59-9,54 2,-52-17,1-3,1-2,1-2,-14-12,-25-3,72 35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54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579 57,'-10'29,"-22"38,-10 17,-3 0,1-6,3-10,0-8,1-9,3-9,3-6,3-5,1-2,1-2,1-1,0-4,1-2,4-8,7-7</inkml:trace>
  <inkml:trace contextRef="#ctx0" brushRef="#br0" timeOffset="377.275">43 0,'58'95,"91"170,-54-12,-34-46,-51-178,-3-23</inkml:trace>
  <inkml:trace contextRef="#ctx0" brushRef="#br0" timeOffset="666.874">861 480,'-4'44,"-8"32,0 9,1-5,2-12,4-12,1-11,3-9,-4-10,-2-9</inkml:trace>
  <inkml:trace contextRef="#ctx0" brushRef="#br0" timeOffset="930.811">748 480,'12'-27,"0"1,1 0,2 1,1 0,0 1,2 1,17-18,-32 39,-1-1,1 0,0 1,0-1,0 1,0 0,0 0,1 0,-1 1,0-1,1 1,0 0,-1 0,1 0,0 0,-1 0,1 1,0 0,-1 0,1 0,0 0,0 0,-1 1,1 0,0 0,-1 0,1 0,-1 0,1 1,-1-1,1 1,-1 0,3 2,0 1,1-1,-1 1,0 1,0-1,-1 1,1 0,-1 0,-1 1,1-1,-1 1,0 0,-1 0,1 1,-2-1,1 1,-1-1,0 1,0 0,-1 0,0 0,-1 0,1 0,-2 0,1 0,-1 0,0 0,-1 0,0-1,0 1,-1 0,1-1,-2 0,1 1,-1-1,-4 5,-2 1,-1-1,-1 0,1-1,-2 0,1-1,-2-1,1 0,-1 0,-1-2,1 0,-1 0,0-1,-1-1,1-1,-1 0,0-1,0-1,-16 1,7-3</inkml:trace>
  <inkml:trace contextRef="#ctx0" brushRef="#br0" timeOffset="1316.566">1623 311,'-371'480,"340"-444,-2-1,-1-1,-1-2,-2-2,-15 8,29-21,5-3</inkml:trace>
  <inkml:trace contextRef="#ctx0" brushRef="#br0" timeOffset="1663.776">1765 452,'-5'38,"-6"27,-2 8,-3-4,2-9,2-10,-1-9,1-6,4-4,-3-3,1-2,2-4</inkml:trace>
  <inkml:trace contextRef="#ctx0" brushRef="#br0" timeOffset="2179.659">1652 396,'330'30,"-258"-8,-70-22,-1 1,1 0,-1 0,1 0,-1 0,0 0,1 0,-1 0,0 1,0-1,0 0,0 1,0-1,0 0,0 1,-1 0,1-1,0 1,-1-1,1 1,-1 0,0-1,1 1,-1 0,0-1,0 1,0 0,0-1,-1 1,1 0,0-1,-1 1,1 0,-1-1,1 1,-1-1,0 1,0-1,0 1,-1 1,-85 85,47-55,36-31,1 0,-1 1,0-1,1 1,0 0,0 0,-1 1,2-1,-1 0,0 1,1 0,0 0,0 0,0 0,0 0,0 0,1 0,0 0,0 1,0-1,0 0,1 1,0-1,0 1,0-1,0 1,1-1,-1 0,1 1,0-1,1 0,-1 0,1 0,0 1,0-2,0 1,0 0,1 0,2 3,135 102,-138-106,0 1,-1-1,1 0,-1 0,1 1,-1-1,0 1,0-1,0 1,-1-1,1 1,-1-1,0 1,0 0,0-1,-1 1,1 0,-1-1,0 1,0-1,0 1,0-1,0 0,-1 1,0-1,0 0,0 0,0 0,0 0,0 0,-1-1,-2 3,-97 69,86-66,-2 0,1-1,-1-1,0-1,0-1,0 0,-1-1,0-1,1-1,-1 0,0-2,1 0,-1-1,-13-3,7-2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53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0 282,'39'-5,"31"-1,9 0,-4 1,-10 1,-7 2,-8 1,-8 1,-6 0,-5 0,-2 0,-2-4,0-3,-6 1</inkml:trace>
  <inkml:trace contextRef="#ctx0" brushRef="#br0" timeOffset="353.861">367 0,'0'38,"-5"32,-1 9,-5-4,0-10,1-12,3-9,2-8,3-5,1-3,0-2,2-5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17.3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1468 480,'-33'37,"3"2,1 2,2 0,2 2,-4 10,-30 52,-29 47,67-123,20-29,1 1,0-1,0 0,-1 1,1-1,0 1,0-1,-1 0,1 1,-1-1,1 0,0 1,-1-1,1 0,-1 0,1 1,0-1,-1 0,1 0,-1 0,1 0,-1 0,1 0,-1 1,1-1,-1 0,1 0,-1-1,1 1,-1 0,1 0,-1 0,1 0,-1 0,1 0,-1-1,1 1,0 0,-1 0,1-1,-1 1,1 0,0-1,-1 1,1 0,0-1,-1 1,1 0,0-1,-1 1,1-1,0 1,0-1,0 1,0 0,-1-1,1 1,0-1,0 1,0-1,0 1,0-1,0 1,0-1,0 0,0-9,1-1,0 0,0 1,1 0,1-1,-1 1,2 0,-1 0,1 0,5-7,-7 11,65-135,5 2,6 4,10-2,-68 116,-10 42,-24 141,9-141,1-1,1 0,1 1,1 0,0-1,2 1,1 0,0-1,1 1,2-1,5 19,-8-35,0 0,0-1,0 1,0 0,0-1,1 0,-1 0,1 0,0 0,0 0,0 0,0-1,1 1,-1-1,1 0,0 0,-1 0,1-1,0 1,0-1,0 0,0 0,0 0,0-1,0 1,0-1,0 0,0 0,1-1,-1 1,0-1,0 0,0 0,2-1,4-1,1 0,-1-2,0 1,-1-1,1 0,-1-1,0 0,0-1,-1 0,0 0,0 0,6-10,4-7,-2-2,-2 0,0 0,-1-2,-2 1,-1-2,-1 1,0-9,-5 25,-1 0,-1 0,0 0,-1-1,0 1,-1-1,0 1,-1-1,0 1,-3-7,-14 2,6 17</inkml:trace>
  <inkml:trace contextRef="#ctx0" brushRef="#br0" timeOffset="297.654">2258 452,'-17'23,"0"2,2 0,0 0,2 2,1-1,1 2,2-1,0 1,-2 22,11-47,0 0,0 0,1 0,-1 0,1 0,0 0,0 0,0 0,1 0,-1 0,1 0,-1-1,1 1,0-1,0 1,0-1,0 0,0 0,1 0,-1 0,1 0,-1 0,1-1,0 1,0-1,0 0,-1 0,1 0,0 0,0 0,1 0,-1-1,0 0,0 0,0 0,0 0,0 0,0 0,0-1,0 0,0 1,0-1,0 0,0 0,0-1,0 1,0-1,-1 1,1-1,-1 0,1 0,-1 0,1-1,9-4,-1 0,0-1,0 0,0 0,-1-1,0-1,-1 0,0 0,-1-1,0 0,-1 0,5-10,-9 14,0 1,0 0,-1-1,0 0,-1 1,1-1,-1 0,0 0,-1 0,0 0,0 0,0 0,-1 0,0 0,-1 0,1 1,-1-1,0 0,-1 1,0-1,0 1,0 0,-1 0,0 0,-2-2,0 0,-1 1,1 0,-1 0,-1 1,1 0,-1 0,0 1,-1 0,1 0,-1 1,0 0,0 0,-1 1,1 0,-2 1,-14-3</inkml:trace>
  <inkml:trace contextRef="#ctx0" brushRef="#br0" timeOffset="564.383">2851 1,'-9'67,"-4"32,1 3,2-10,8-16,3-16,3-14,5-10,1-6,-1-8</inkml:trace>
  <inkml:trace contextRef="#ctx0" brushRef="#br0" timeOffset="1063.237">2484 255,'508'46,"-333"-34,-59 30,-57-14,-44-25,-1-1,0-1,1 0,-1 0,1-2,-1 1,1-2,-1 0,0-1,0 0,0-1,0-1,-1 0,1-1,-1 0,0-1,-1-1,0 0,9-7,26-40,-46 53,0 1,-1-1,1 0,-1 1,1-1,-1 0,0 1,0-1,0 0,0 1,0-1,0 0,0 0,-1 1,1-1,0 0,-1 1,0-1,1 1,-1-1,0 0,0 1,0 0,0-1,0 1,0-1,0 1,0 0,-1 0,1 0,0 0,-1 0,1 0,-1 0,1 0,-1 1,1-1,-1 0,0 1,-1-1,-8-1,-1 1,1 0,-1 1,0 1,0-1,1 2,-1 0,1 0,0 1,-1 0,1 1,0 0,1 1,-1 0,1 1,0 0,-6 5,2-5,1 1,0 1,0 0,0 1,1 0,0 1,1 0,0 1,1 0,0 1,1 0,0 1,1-1,0 2,1-1,1 1,0 0,1 0,-1 5,6-13,0-1,1 0,0 0,0 0,0 1,0-1,1 0,0-1,0 1,0 0,1 0,-1-1,1 0,0 1,0-1,1 0,-1 0,1-1,0 1,0-1,0 0,1 0,-1 0,2 0,122 51,-117-51,29 7,-1-1,1-2,1-2,-1-2,1-1,28-4,-44 1</inkml:trace>
  <inkml:trace contextRef="#ctx0" brushRef="#br0" timeOffset="1382.967">0 1383,'986'-126,"-731"87,2254-267,-2097 269,-370 35</inkml:trace>
  <inkml:trace contextRef="#ctx0" brushRef="#br0" timeOffset="1761.645">4487 114,'-4'14,"-7"5,-2 4,2-2</inkml:trace>
  <inkml:trace contextRef="#ctx0" brushRef="#br0" timeOffset="2013.484">4657 452,'-19'19,"-2"7,3-2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29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0,'38'5,"32"2,9-1,-4-1,-10-2,-12 0,-9-2,-8-6,-5-1,-4 0,-5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5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148 565,'-23'32,"1"1,2 1,1 0,2 2,1 0,2 2,10-27,1-1,0 1,1 0,0 1,0-1,1 0,1 0,0 1,1 7,0-16,-1 0,1 1,0-1,-1 0,2 0,-1 1,0-1,0 0,1 0,0-1,0 1,0 0,0 0,0-1,0 0,0 1,1-1,0 0,-1 0,1 0,0 0,0-1,0 1,0-1,0 1,0-1,0 0,0-1,1 1,-1 0,0-1,1 0,-1 0,2 0,10-2,0-1,0-1,0-1,-1 0,1-1,-1 0,0-1,-1-1,0 0,0-1,-1 0,0-1,-1 0,0-1,0 0,1-4,16-13,-2-2,-2 0,0-2,-2 0,-2-2,-1 0,-1-1,-2-1,-2 0,-1-1,-2-1,-1 0,-3-1,0 1,-3-1,-1-1,-2-5,-1 35,0 0,0 1,-1-1,0 0,-1 0,0 1,0-1,-1 1,0-1,-1 1,0 0,-1 0,1 1,-2-1,1 1,-1 0,0 1,-1-1,0 1,0 1,-1-1,1 1,-1 1,-1-1,1 1,-1 1,-8-4,8 8,-1 1,1 0,0 1,0 0,0 1,0-1,0 2,0-1,1 1,-1 1,1-1,0 1,0 1,1 0,0 0,0 0,0 1,1 0,0 0,-13 13,1 1,1 1,1 0,1 1,1 1,1 0,1 1,1 0,1 1,1 0,2 0,1 1,1 0,1 0,1 1,1 12,3-27,0 1,1 0,0 0,1-1,1 0,0 1,1-1,1-1,-1 1,2-1,0 0,0 0,1-1,1 0,0 0,0-1,1-1,0 1,1-1,0-1,1 0,-1-1,1 0,1-1,-1 0,1-1,0 0,0-1,1 0,-1-1,14 1,93-3,-86-2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1.9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59,'29'-5,"23"-1,9 0,-2 1,-2-3,-5-1,-6 2,-8 1,-4 3,-3 1,-3 1,-1 1,0 0,0 0,-4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2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26,'43'0,"34"0,8 0,-1 0,-9-5,-9-1,-5 0,-9 1,-12 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0.1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536 85,'-51'90,"2"-6,-5-2,-3-3,-7 3,28-35,-140 158,159-188,3-5</inkml:trace>
  <inkml:trace contextRef="#ctx0" brushRef="#br0" timeOffset="302.157">0 1,'28'63,"3"0,2-2,3-1,2-2,3-2,3-2,1-1,31 24,-60-62,-1 0,-1 1,0 1,0 0,-2 1,0 0,-2 1,5 10,13 18,-12-29</inkml:trace>
  <inkml:trace contextRef="#ctx0" brushRef="#br0" timeOffset="1006.108">932 508,'-321'432,"260"-337,78-108,25-35,-2-1,-2-3,15-29,122-161,-78 135,-95 107,0 0,0 0,1 0,-1 0,0 0,0 1,0-1,1 1,-1-1,0 1,0 0,0 0,0 0,0 0,0 0,0 1,-1-1,1 0,0 1,-1-1,1 1,-1 0,1 0,-1-1,0 1,0 0,0 0,0 0,0 0,0 0,0 1,-1-1,1 0,-1 0,1 0,-1 2,5 7,45 85,118 179,-167-275,0 1,0-1,0 1,0 0,0-1,0 1,0 0,0 0,0 0,0 0,-1 0,1 0,0 0,-1 0,1 0,-1 0,1 0,-1 0,1 0,-1 0,0 0,0 1,1-1,-1 0,0 0,0 0,0 1,0-1,-1 0,1 0,0 0,0 0,-1 1,1-1,-1 0,1 0,-1 0,1 0,-1 0,0 0,1 0,-1 0,0 0,0 0,0-1,1 1,-1 0,0 0,0-1,0 1,-1 0,-147-36,116 25,-28-7,2-2,0-3,-27-15,62 22,6 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23.0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622 1,'-37'82,"23"-61,-162 271,-11-33,152-212,15-19,-1-1,-1-1,-2-1,0-1,-3 1,13-15</inkml:trace>
  <inkml:trace contextRef="#ctx0" brushRef="#br0" timeOffset="596.341">1 85,'109'153,"-47"-57,119 156,-141-194,61 109,-83-128,-9-25</inkml:trace>
  <inkml:trace contextRef="#ctx0" brushRef="#br0" timeOffset="5337.116">961 622,'0'453,"-5"-402,-2-33</inkml:trace>
  <inkml:trace contextRef="#ctx0" brushRef="#br0" timeOffset="6231.432">848 678,'9'-12,"1"0,0 1,1 0,0 1,0 0,1 0,1 2,-1-1,2 1,-1 1,1 1,0 0,0 0,0 2,1 0,0 0,0 1,0 1,0 1,12 0,-21 0,0 1,0 0,-1 1,1-1,0 1,-1 1,1-1,-1 1,1 0,-1 0,1 0,-1 1,0-1,0 1,-1 1,1-1,0 1,-1 0,0 0,0 0,0 0,-1 1,1-1,-1 1,0 0,0 0,-1 0,0 1,0-1,0 1,0-1,-1 1,0-1,0 1,0 0,-1 0,0-1,0 1,-1 0,1 0,-1-1,0 1,-1 0,1-1,-6 10,0-1,-1 0,0-1,-1 0,0 0,-1-1,-1 0,0-1,0 0,-1 0,0-1,-1-1,0 0,-1-1,0-1,0 0,-1 0,1-2,-1 0,-1 0,1-2,-9 2,15-3,-1 1,1-1,-1 0,1-1,-1 0,0-1,0 0,1 0,-1-1,0-1,1 1,-1-2,1 1,0-1,-5-2,-4-8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3.2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741 198,'-117'160,"-76"105,27-79,128-152,25-19</inkml:trace>
  <inkml:trace contextRef="#ctx0" brushRef="#br0" timeOffset="430.504">176 254,'45'46,"-3"1,-2 2,-1 2,-4 2,-1 1,4 14,25 38,4-3,18 15,-68-105,-13-18</inkml:trace>
  <inkml:trace contextRef="#ctx0" brushRef="#br0" timeOffset="1282.76">1051 678,'0'19,"5"26,1 9,1 1,-2-4,-2-6,-1-6,0-5,-2-3,0-2,0-2,-5 1,-7-6,-1-1,2-5</inkml:trace>
  <inkml:trace contextRef="#ctx0" brushRef="#br0" timeOffset="1794.016">996 706,'94'-23,"92"-10,-183 32,0 1,0 0,0 0,0 0,0 0,0 0,0 1,0-1,0 1,0 0,-1 0,1 0,0 0,0 1,-1-1,1 1,-1-1,1 1,-1 0,0 0,0 0,0 0,0 0,0 1,0-1,0 1,-1-1,1 1,-1-1,0 1,0 0,0 0,0 0,0 0,-1-1,1 1,-1 0,0 0,0 0,0 0,0 0,0 0,-1 0,1 0,-1 0,0 0,0 0,0-1,0 1,0 0,-2 1,-80 130,82-130,1 0,1 0,-1 0,0 0,1 0,0 0,0 0,0 0,0 0,1 0,0 0,-1 0,2-1,-1 1,0-1,0 0,1 1,0-1,0 0,0 0,0-1,0 1,1-1,-1 1,1-1,-1 0,1-1,0 1,0 0,0-1,0 0,0 0,2 0,35 22,-37-21,-1 0,0 0,0 0,0 0,0 1,0-1,0 1,0 0,-1-1,1 1,-1 1,0-1,0 0,0 0,0 1,-1-1,0 1,1-1,-1 1,0 0,-1 0,1-1,-1 1,1 0,-1 0,0 0,-1-1,1 1,-1 0,1 0,-1 0,0-1,-1 1,1-1,0 1,-1-1,0 1,0-1,0 0,0 0,-1 0,0 1,-8 4,0 0,-1-1,1 0,-1-1,-1-1,1 0,-1 0,0-1,0-1,0 0,0-1,0-1,-1 0,-2 0,-10-1</inkml:trace>
  <inkml:trace contextRef="#ctx0" brushRef="#br0" timeOffset="2083.111">1728 903,'34'0,"21"-5,5-1,-2 0,-7 1,-7 2,-6 1,-9 0</inkml:trace>
  <inkml:trace contextRef="#ctx0" brushRef="#br0" timeOffset="8232.701">233 1,'-17'13,"0"1,1 1,1 1,1 0,0 1,1 1,1 0,0 0,2 2,0-1,1 1,1 0,1 1,1 0,1 0,0 0,2 1,-1 15,-14 129,8 0,8 69,2-197,-3-23,2 0,0 1,1-1,0 0,1 1,1-1,0 0,1 0,1 0,1 0,0-1,0 1,2-1,-1-1,2 1,0-1,0 0,2-1,-1 0,3 0,6 2,1-1,0-1,1 0,0-2,1 0,1-2,-1 0,1-1,0-2,1 0,-1-1,1-1,9-1,-5-1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4.3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99 141,'-14'38,"-6"28,2 7,3-4,5-10,3-9,4-8,1-7,2-5,1-7</inkml:trace>
  <inkml:trace contextRef="#ctx0" brushRef="#br0" timeOffset="338.888">43 0,'34'1,"-1"2,1 1,-1 2,1 1,-2 1,1 2,5 4,-35-14,0 1,0-1,0 1,1 0,-1 0,0 0,0 1,0-1,-1 1,1 0,0-1,-1 1,1 0,-1 1,1-1,-1 0,0 1,0-1,0 1,0 0,-1-1,1 1,-1 0,1 0,-1 0,0 0,0 1,-1-1,1 0,-1 0,1 0,-1 1,0-1,0 0,0 0,-1 1,1-1,-1 0,0 0,0 0,0 0,0 0,0 0,-1 0,1 0,-1 0,0-1,-1 2,-16 13,0 0,-2-2,0 0,0-2,-1 0,-1-2,0 0,-1-1,0-2,0 0,-1-2,-4 0,-22 1,33-10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3.7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452 30,'-77'221,"-50"88,116-285,-1 0,-1 0,-1-1,-1-1,-1 0,-1-1,-1-1,-1-1,0 0,-6 2,7-8</inkml:trace>
  <inkml:trace contextRef="#ctx0" brushRef="#br0" timeOffset="365.68">1 1,'106'273,"39"-5,-79-157,-54-90,55 128,-39-67,-19-68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36.6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 57,'-34'34,"-15"34,-5 12,7-5,7-8,5-13,9-4,4-7,0-6,5-4,0-8,3-3,-1-1,-2 2,-4-4,2-1,-1-2,4-5</inkml:trace>
  <inkml:trace contextRef="#ctx0" brushRef="#br0" timeOffset="296.94">0 1,'24'43,"18"29,6 6,0-4,-4-11,-4-11,-4-9,-3-13,-3-6,-7-2,-1-1,-1 2,1 1,-2 1,-6 2,0-4,-2-1,-3-5</inkml:trace>
  <inkml:trace contextRef="#ctx0" brushRef="#br0" timeOffset="1028.39">876 565,'-198'419,"305"-646,62-48,-168 272,0 1,0-1,1 0,-1 1,1-1,-1 1,1-1,0 1,-1 0,1 0,1-1,-1 1,0 1,0-1,1 0,-1 1,1-1,-1 1,1-1,0 1,-1 0,1 0,0 1,0-1,0 1,0-1,0 1,0 0,0 0,0 0,-1 0,1 1,0-1,0 1,0-1,0 1,0 0,-1 0,3 2,6 7,-1 1,0 1,0 0,-1 0,-1 1,0 0,-1 0,0 1,-1 0,0 0,-1 1,-1-1,-1 1,1 6,6 12,73 210,-82-242,-1-1,0 1,1-1,-1 1,1-1,-1 1,0-1,1 1,-1-1,0 1,0 0,1-1,-1 1,0-1,0 1,0 0,0-1,0 1,0 0,0-1,0 1,0 0,0-1,0 1,0-1,0 1,-1 0,1-1,0 1,0-1,-1 1,1 0,0-1,-1 1,1-1,-1 1,1-1,-1 0,1 1,-1-1,1 1,-1-1,1 0,-1 1,1-1,-1 0,1 0,-1 1,0-1,1 0,-1 0,0 0,1 0,-1 0,0 0,1 0,-1 0,1 0,-1 0,0 0,-41-16,34 12,-14-6,0-1,1-1,1-1,0-1,0 0,2-2,0 0,-1-2,-22-36,34 37</inkml:trace>
  <inkml:trace contextRef="#ctx0" brushRef="#br0" timeOffset="4128.493">1411 1,'24'9,"0"2,-1 1,-1 1,0 1,0 1,-2 1,0 0,-1 2,0 0,-2 1,0 1,-1 0,-1 1,-1 1,-1 1,6 14,-8-14,-1 0,-1 1,0 0,-2 0,-1 0,-1 1,-2 0,0 0,-1 0,-2 0,0 1,-2-1,0 0,-2 0,-1-1,-1 1,-1-1,-1 0,-1 0,-2-1,0-1,-1 0,-1 0,-1-1,-1-1,-1 0,0-1,-7 5,-16 11,-1-1,-2-2,-1-2,-1-2,-2-2,0-2,-14 3,32-16,3-5</inkml:trace>
  <inkml:trace contextRef="#ctx0" brushRef="#br0" timeOffset="6235.655">2089 678,'5'0,"11"0,7 0,6 0,1 0,2 0,-1 0,-1-5,0-1,4-1,1 2,0 2,-2 1,-1 0,-2 2,-5-5,-8-1</inkml:trace>
  <inkml:trace contextRef="#ctx0" brushRef="#br0" timeOffset="6548.406">2315 368,'-5'33,"-2"16,1 10,1-1,2-6,0-6,2-6,1-6,0-3,0-3,0-1,1 0,-1 0,0-4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5.8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18,'-5'0,"3"0,8 0,6 0,7 0,9 0,5 0,2 0,-1 0,4 0,0 0,-1 0,-3 0,-2 0,-6-5,-4-1,-4-1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6.2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488 1,'-17'39,"-31"66,-4-2,-4-2,-23 24,-123 168,184-270,2-5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6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0,'-68'41,"1"2,3 4,-18 18,69-56,0 0,1 1,1 0,0 1,0 0,1 1,0 0,1 1,0 0,2 0,-1 1,1 0,1 0,1 0,0 1,1 0,-2 8,6-19,0-1,1 1,-1-1,1 0,-1 1,1-1,0 0,0 1,0-1,1 0,-1 0,1 0,0 0,0 0,0-1,0 1,0 0,1-1,-1 0,1 1,-1-1,1 0,0 0,0-1,0 1,0 0,0-1,0 0,1 0,-1 0,0 0,1 0,0-1,5 2,0-1,0-1,0 1,0-1,0-1,0 0,0 0,0-1,-1 0,1 0,0-1,2-2,14-9,-1-2,0 0,-1-2,-1 0,-1-2,-1 0,0-2,-2 0,16-24,-12 19,53-91,-55 83,-32 95,6-47,1 0,0 0,1 1,1 0,0 0,1-1,1 2,0-1,1 0,0 0,1 0,1 0,0 0,1 0,0-1,1 1,4 8,-5-19,1 1,0-1,-1 0,1 0,1 0,-1-1,0 0,1 1,-1-1,1-1,-1 1,1-1,0 0,0 0,0 0,0 0,0-1,-1 0,1 0,0-1,0 1,0-1,0 0,0 0,-1-1,1 1,0-1,-1 0,1 0,-1-1,0 1,0-1,0 0,0 0,0 0,-1-1,16-13,0 0,-2-2,-1 0,0-1,-1 0,-1-2,-1 1,-1-2,-1 1,-1-2,1-4,0 3,-11 25,1 0,-1 0,0 0,0 0,0 0,1 1,-1-1,0 0,0 0,0 0,1 0,-1 0,0 0,0 0,0 0,1 0,-1 0,0 0,0 0,0-1,1 1,-1 0,-9 37,4-21,0 1,1 0,2 0,-1 0,2 0,0 1,1-1,1 0,3 16,-1-21,0 0,1 0,1-1,0 1,0-1,1 0,1-1,7 10,-11-16,-1 0,2 0,-1 0,0 0,1-1,0 1,-1-1,1 0,1-1,-1 1,0-1,1 1,-1-1,1-1,-1 1,1-1,0 1,0-1,0-1,0 1,0-1,0 0,2 0,1-4,0 0,0-1,0 0,-1 0,0 0,0-1,0-1,-1 1,0-1,0 0,-1 0,0-1,0 1,0-1,-1 0,-1 0,1-1,-1 1,-1-1,1-2,6-9,106-281,-115 301,0 0,0 1,0-1,1 0,-1 1,0-1,0 0,1 1,-1-1,0 0,1 0,-1 1,0-1,1 0,-1 0,0 0,1 1,-1-1,0 0,1 0,-1 0,1 0,-1 0,0 0,1 0,-1 0,1 0,-1 0,0 0,1 0,-1 0,1 0,-1 0,0 0,1-1,-1 1,0 0,1 0,-1 0,0-1,1 1,-1 0,0 0,1-1,-1 1,0 0,0-1,1 1,-1 0,0-1,0 1,0 0,1-1,-1 1,0-1,0 1,0 0,0-1,0 1,3 38,-3-34,24 264,40 65,-23-48,-37-268,-2 1,0-1,-1 1,-1 0,0 0,-1-1,-1 1,-1 0,-1-1,0 0,-1 0,-1 0,-1 0,0-1,-1 0,-1-1,0 0,-1 0,-1-1,0 0,-1 0,0-2,-10 9,11-14,0 0,0-1,0 0,-1 0,0-1,0-1,0 0,0-1,-1 0,1-1,-1 0,0-1,0 0,0-1,-3-1,11 0,1 0,0 0,-1 0,1-1,-1 1,1-1,0 0,0 0,0-1,0 1,1-1,-1 0,1 0,-1 0,1-1,0 1,0-1,1 1,-1-1,1 0,-1 0,1 0,1 0,-1-1,0 1,1 0,0-1,0-1,-2-6,1 0,1 0,-1 0,2 0,0 0,0 0,1-1,1 1,0 0,2-3,11-25,2 1,2 0,1 1,2 2,2 0,1 1,1 2,2 1,2 0,2 2,2-5,1 2,2 2,1 1,2 2,1 2,22-10,-38 24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6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1,'16'40,"2"-1,2-1,1-1,2 0,1-2,16 17,82 128,25 98,-103-194,-32-77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7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1,'0'4,"0"17,0 9,0 5,0 0,0 0,0-2,0-1,0-1,0-2,0-1,0 0,0-5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8.0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31,'94'-15,"-85"12,0 0,1 0,-1 1,1 0,-1 1,1 0,0 1,-1 0,1 0,0 1,-1 0,1 1,-1 0,1 0,-1 1,0 0,0 1,0 0,2 2,-8-3,-1 1,1-1,-1 1,0 0,-1 0,1 0,-1 0,0 0,0 0,0 0,0 1,-1-1,1 0,-1 0,0 1,0-1,-1 0,0 1,1-1,-1 0,-1 0,1 0,0 0,-1 0,0 0,0 0,0-1,-1 1,1-1,-1 1,0-1,0 0,0 0,0 0,-2 1,-21 38,25-37,0 1,0-1,0 0,1 1,0-1,0 0,0 1,0-1,1 0,0 1,0-1,1 0,-1 0,1 0,0 0,0 0,1 0,0-1,-1 1,2-1,-1 0,0 0,1 0,0 0,0 0,0-1,0 0,0 0,1 0,3 2,34 35,-41-38,1-1,-1 1,0-1,0 1,0 0,0 0,0 0,0-1,0 1,0 0,-1 0,1 0,-1 0,1 0,-1 0,0 1,0-1,0 0,0 0,0 0,0 0,-1 0,1 0,-1 0,1 0,-1 0,0 0,0 0,0 0,0-1,0 1,0 0,0-1,-1 1,1 0,-1-1,1 0,-1 1,1-1,-1 0,0 0,0 0,1 0,-1 0,-2 1,-93 31,9-33,63-6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8.4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0,'44'52,"-3"2,-2 2,-3 1,-2 2,-3 1,-2 1,-3 4,-16-35,-2 1,-1 0,-2 0,-1 0,-1 0,-2 1,-1-1,-1 1,-2-1,-1 1,-6 16,3-23,-1-2,-2 1,0-1,-2-1,0 0,-2 0,0-2,-1 0,-1 0,-1-1,-1-1,0-1,-1-1,-1 0,-10 4,4-2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8:48.9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186 1,'-30'53,"3"3,1 0,4 1,2 1,2 1,3 1,2 0,0 29,12-64,0 0,2 1,0-1,2 0,1 0,1 0,1-1,1 0,1 0,2 0,0-1,1 0,1-1,1-1,2 0,0 0,1-1,10 15,3-2,1 0,1-2,2-1,1-2,1-1,1-2,1-1,27 11,56 14,-93-42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0:43.1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988 847,'-1'-1,"1"0,0 0,0 0,-1 0,1 0,-1 0,1 0,-1 0,1 0,-1 0,1 0,-1 1,0-1,0 0,1 0,-1 1,0-1,0 0,0 1,0-1,0 1,0-1,0 1,0-1,0 1,0 0,0 0,0-1,0 1,0 0,0 0,0 0,0 0,0 0,0 0,-1 0,1 1,0-1,0 0,0 1,0-1,0 0,0 1,0-1,0 1,1 0,-1-1,0 1,0 0,0-1,1 1,-1 0,0 0,1 0,-1 0,0 0,1 0,-1 0,1 0,-32 61,32-62,-299 802,157-481,-131 209,86-250,187-280,0 0,-1 0,1 0,0 0,-1 1,1-1,0 0,-1 0,1 1,0-1,-1 0,1 1,0-1,0 0,-1 1,1-1,0 1,0-1,0 0,-1 1,1-1,0 1,0-1,0 0,0 1,0-1,0 1,0-1,0 1,0-1,0 0,0 1,0-1,0 1,1-1,-1 0,0 1,0-1,0 1,1-1,-1 0,0 1,0-1,1 0,-1 1,0-1,0 0,1 0,-1 1,0-1,1 0,-1 0,1 1,-1-1,0 0,1 0,-1 0,1 0,-1 0,0 0,1 0,-1 0,1 0,-1 0,1 0,-1 0,1 0,32-13,-22 7,57-17,1 2,0 4,1 3,47-3,-53 7,270-32,-157 31,137 10,-134 3,98-19,-191 9,0 4,63 6,91-4,8-26,19 29,-126 27,177-17,-51 8,2 7,199 3,-89-1,-18 1,618-30,-782 29,347-27,-533-1,57 0,1-2,-1-3,12-6,-36 4,0 3,0 1,1 2,-1 2,10 3,-48-4,-5 1,0 0,0-1,0 1,0-1,0 1,0-1,0 0,0 0,0 0,0 0,0 0,0 0,0-1,0 1,0-1,0 1,0-1,0 0,0 0,0 0,0 0,-1 0,1 0,0 0,-1-1,1 1,-1-1,1 1,-1-1,0 1,0-1,0 0,0 0,0 1,0-1,0 0,0 0,0-1,24-193,14 36,32-105,4-29,-34 134,41-119,9 110,1-84,-48 121,-44 132,0-1,0 0,1 1,-1-1,0 0,0 0,0 1,0-1,0 0,0 0,0 1,0-1,0 0,0 0,0 1,0-1,0 0,-1 0,1 1,0-1,-1 0,1 1,0-1,-1 0,1 1,-1-1,1 1,-1-1,1 0,-1 1,0 0,1-1,-1 1,1-1,-1 1,0 0,1-1,-1 1,0 0,0 0,1-1,-1 1,0 0,0 0,1 0,-1 0,0 0,0 0,1 0,-1 0,0 0,0 1,1-1,-1 0,0 1,-56 14,40-9,12-5,-136 36,-129 52,245-80,20-9,0 1,0 0,1 1,-1-1,0 1,1 0,-1 0,1 0,-1 0,1 1,0 0,0 0,0 0,1 0,-1 1,1-1,0 1,0 0,0 0,-2 4,5-4,1-1,0 0,0 1,0-1,1 0,-1 0,1 1,0-1,0 0,0-1,0 1,0 0,1-1,-1 1,1-1,0 0,-1 1,1-1,0-1,0 1,0 0,1-1,-1 0,3 1,-4-1,44 19,0-2,2-2,0-2,1-2,0-2,0-3,36 1,-6 1,236 8,-245-8,-70-9,-1 0,1 0,0-1,0 1,0 0,-1 0,1-1,0 1,0 0,0-1,0 1,0 0,0-1,0 1,0 0,0-1,0 1,0 0,0-1,0 1,0 0,0 0,0-1,0 1,0 0,0-1,1 1,-1 0,0 0,0-1,0 1,0 0,1 0,-1-1,0 1,0 0,1 0,-1-1,0 1,0 0,1 0,-1 0,0 0,0 0,1-1,-1 1,0 0,1 0,-1 0,0 0,1 0,-1 0,0 0,1 0,-1 0,0 0,1 0,-1 0,0 0,0 0,1 1,-1-1,-22-25,20 22,-25-20,0 1,-1 1,-1 2,-1 1,-1 1,-2 1,-9-7,-48-21,-82-54,154 83</inkml:trace>
  <inkml:trace contextRef="#ctx0" brushRef="#br0" timeOffset="1250.325">959 735,'-23'19,"0"-1,-1-1,-1-1,-1-2,0 0,-15 4,3 0,-216 96,253-114,-1 0,1 1,0-1,0 1,0 0,0-1,0 1,0 0,0-1,0 1,0 0,0 0,0 0,0 0,0 0,1 0,-1 0,0 0,1 0,-1 1,1-1,-1 0,1 0,0 0,-1 1,1-1,0 0,0 1,0-1,0 0,0 0,0 1,0-1,0 0,1 0,-1 1,1-1,-1 0,0 0,1 0,0 1,-1-1,1 0,0 0,0 0,-1 0,1 0,0 0,0-1,0 1,0 0,0 0,0-1,0 1,1 0,-1-1,0 1,11 5,-1 0,1-1,0-1,0 0,1 0,-1-1,1-1,-1 0,1-1,0 0,8-1,28 4,22 5,1-4,0-3,65-7,179-15,-340 15,0-1,0-2,0-1,1 0,1-2,0 0,-7-6,-194-125,143 77,73 61</inkml:trace>
  <inkml:trace contextRef="#ctx0" brushRef="#br0" timeOffset="2330.478">8889 255,'-44'-23,"-2"2,0 2,-1 1,-1 3,-1 2,0 2,-1 3,0 1,-20 2,17 2,-1 2,0 3,0 2,1 2,0 3,0 2,1 3,0 1,1 3,-42 22,83-36,0 0,1 1,-1 1,1-1,0 2,1-1,0 1,0 0,0 1,1 0,0 0,0 0,1 1,0 0,1 1,0-1,1 1,-1 0,2 0,-1 0,2 0,-1 1,1 0,1-1,0 1,1 0,0 6,1-10,0 0,0 0,1-1,0 1,0 0,1-1,0 1,0-1,0 0,1 0,0 0,0-1,0 1,1-1,0 0,0 0,0-1,1 0,-1 1,1-2,0 1,0-1,1 0,-1 0,4 1,15 5,0-1,0-1,1-2,0 0,0-2,8 0,108 2,-1-7,0-5,0-7,123-29,-194 31,0-3,0-4,-2-2,-1-3,0-3,3-6,47-55,-113 84,-1 0,1-1,-1 1,0 0,0-1,-1 0,1 0,-1 1,0-2,-1 1,1 0,-1 0,0 0,0-1,0 1,-1 0,0-1,0 1,0-1,-1 1,0 0,0 0,0-1,0 1,-2-3,-6-5,0-1,-1 1,-1 1,0 0,-1 0,0 1,0 1,-1 0,-1 1,0 0,0 1,0 1,-1 0,0 1,-1 0,1 1,-14-2,-129-28,90 26</inkml:trace>
  <inkml:trace contextRef="#ctx0" brushRef="#br0" timeOffset="2734.957">7027 226,'95'41,"68"3,1-7,1-8,2-7,0-7,71-6,-4 5,116 12,411 19,-13-15,-746-30,0 0,0 0,1 0,-1 0,0 0,0 0,0 1,0-1,1 1,-1-1,0 1,0 0,0 0,0 0,-1 0,1 0,0 1,0-1,-1 0,1 1,-1 0,1-1,-1 1,1 0,-1-1,0 1,1 1,1 2,5 5</inkml:trace>
  <inkml:trace contextRef="#ctx0" brushRef="#br0" timeOffset="5483.702">1665 283,'-60'-47,"48"43,1 2,-1 0,0 0,0 1,0 0,0 1,0 1,0 0,0 0,0 1,1 1,-1 0,0 1,1 0,0 0,0 1,0 1,-4 3,-6 4,1 2,1 0,0 1,1 0,1 2,0 0,1 1,-7 12,-1 2,2 1,1 1,1 1,2 1,2 0,2 1,-9 34,21-65,0 1,1-1,0 0,0 0,0 1,1-1,0 0,1 1,0-1,0 0,0 0,1 1,0-1,0 0,1-1,0 1,0 0,1-1,-1 1,2-1,-1 0,0-1,1 1,0-1,1 0,-1 0,1 0,0-1,6 4,9 3,0-2,1 0,0-1,1-1,-1-1,1-1,0-1,1-1,-1-1,1-1,-1-1,1-1,-1-1,9-3,41-8,0-4,-1-2,60-26,-95 34,-1-2,0-2,-1-1,0-1,-2-2,0-2,-1 0,-1-3,-1 0,6-9,-30 27,0 0,-1 0,0-1,0 0,0 0,-1 0,0 0,0-1,-1 0,0 0,-1 1,1-2,-2 1,1 0,-1 0,0 0,-1-1,0 1,0-1,-1 1,0 0,0 0,-1-1,0 1,0 0,-1 1,0-1,-1-1,-5-1,0 2,0-1,-1 1,0 0,0 1,-1 0,0 1,0 0,-7-2,-22-8</inkml:trace>
  <inkml:trace contextRef="#ctx0" brushRef="#br0" timeOffset="5904.915">508 593,'23'-6,"1"1,-1 0,1 2,1 1,-1 1,0 1,0 0,0 2,0 1,4 2,458 54,270-19,-112-13,-585-38,-55 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0:59.4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0,'1'2,"0"0,1 0,-1 0,1 0,0-1,-1 1,1-1,0 1,0-1,0 0,0 1,0-1,0 0,0 0,0-1,1 1,-1 0,0-1,0 1,1-1,-1 0,0 0,1 0,-1 0,2 0,-1 0,149-12,-55-1,164 12,-216 7,-33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0:59.7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1,'38'5,"28"1,6 0,-3-1,-9-1,-10 3,-9 0,-6 0,-4-2,-3-2,-2-1,0-2,-4 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1:00.2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575 57,'-9'55,"8"-54,-126 176,-103 110,50-104,166-171,1-1</inkml:trace>
  <inkml:trace contextRef="#ctx0" brushRef="#br0" timeOffset="399.625">67 29,'13'31,"49"52,-3 2,35 74,-43-57,112 195,-90-208,-62-83</inkml:trace>
  <inkml:trace contextRef="#ctx0" brushRef="#br0" timeOffset="719.886">913 594,'0'38,"0"33,-5 8,-1-5,0-9,1-11,2-11,1-7,-4-5,-1-3,-4-7,0-6</inkml:trace>
  <inkml:trace contextRef="#ctx0" brushRef="#br0" timeOffset="1000.75">856 623,'27'-22,"1"1,1 2,0 1,1 1,1 1,1 2,0 1,1 2,23-5,-50 15,-1-1,1 1,0 0,0 0,0 1,0-1,0 1,0 1,0-1,0 1,0 0,0 1,-1-1,1 1,0 0,-1 0,1 1,-1 0,0 0,0 0,0 1,0-1,-1 1,1 0,-1 1,0-1,0 1,-1-1,1 1,-1 0,0 1,0-1,0 3,-1-3,0 0,0 1,0-1,-1 1,0 0,0-1,0 1,-1 0,0 0,0-1,0 1,-1 0,0-1,0 1,0 0,-1-1,0 1,0-1,0 0,-1 0,0 0,0 0,0 0,0 0,-1-1,0 1,0-1,0 0,0-1,-1 1,-1 1,-20 11,0 0,0-2,-2-1,1-1,-2-1,1-1,-1-2,-1-1,0-2,0 0,-24-6,36-4</inkml:trace>
  <inkml:trace contextRef="#ctx0" brushRef="#br0" timeOffset="1265.802">1534 453,'53'0,"22"0,3 0,-7 0,-10 0,-12 0,-8 0,-7 0,-4 0,-3 0,-6 0</inkml:trace>
  <inkml:trace contextRef="#ctx0" brushRef="#br0" timeOffset="1567.859">2776 143,'-238'353,"45"-123,158-197,18-19</inkml:trace>
  <inkml:trace contextRef="#ctx0" brushRef="#br0" timeOffset="1864.146">2296 1,'14'43,"1"0,3-1,1-1,1 0,4 0,-8-13,229 370,-180-291,-57-91</inkml:trace>
  <inkml:trace contextRef="#ctx0" brushRef="#br0" timeOffset="2497.007">3171 509,'-316'423,"290"-390,122-192,-69 119,2 1,1 2,2 2,2 0,30-23,-38 34,93-68,-118 91,0 0,0 0,1 1,-1-1,0 0,1 1,-1-1,0 1,1 0,-1-1,1 1,-1 0,0 0,1 0,-1 0,1 0,-1 0,1 0,-1 0,1 0,-1 1,0-1,1 1,-1-1,0 1,1 0,-1-1,0 1,0 0,0 0,1 0,-1 0,0 0,0 0,0 0,-1 0,1 0,0 0,0 1,-1-1,1 0,0 2,9 67,-8-41,18 176,-4-99,-17-105,0 1,0-1,0 0,0 0,0 0,-1 0,1 0,0 0,-1 0,1 0,-1 0,1-1,-1 1,1-1,-1 1,1-1,-1 1,1-1,-1 0,0 0,1 0,-1 0,0 0,1 0,-1 0,1-1,-1 1,1 0,-1-1,0 1,1-1,0 0,-1 0,1 1,-1-1,1 0,0 0,0 0,-1 0,1-1,0 1,0 0,0-1,-10-3,-172-91,48 31,114 55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1:36.24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22135 6520,'-57'-78,"-4"4,-2 1,-4 4,-17-10,24 23,-3 3,-2 3,-2 2,-2 4,-2 2,-1 4,-2 3,-2 3,-1 4,-1 3,-1 3,-76-10,41 19,-1 4,0 6,0 4,1 6,-1 4,-61 17,-60 22,2 10,-136 59,113-27,4 11,4 12,6 10,6 10,5 11,-77 73,224-155,3 3,4 4,2 4,4 3,3 3,3 3,-4 15,56-79,1 0,1 1,1 0,1 1,1 0,1 0,1 1,0 0,2 0,1 1,1 0,1-1,1 1,1 0,1 0,1 0,1-1,1 1,4 12,13 5,1-1,2 0,2-2,1-1,2-2,2 0,1-2,1-2,2-1,1-1,1-2,1-2,2-1,26 11,65 29,3-5,2-6,2-6,2-6,2-6,1-6,1-7,1-6,43-5,44-9,0-11,-1-10,0-10,-2-10,-2-9,-3-11,160-66,-208 68,-2-8,-3-7,-3-8,-4-7,-4-7,-4-7,-5-7,81-77,-160 122,-4-2,-2-4,-3-2,-3-3,-4-2,-3-3,-3-2,-4-3,-4-1,22-65,-56 127,0 0,-1 0,-2 0,0-1,-1 0,-2 0,0 0,-2 0,-1 0,0-1,-2 1,-1 1,-1-1,0 1,-2-1,-1 2,-1-1,-1 1,-1 0,0 1,-2 1,0 0,-14-15,-9 4,-2 1,-1 2,-2 1,0 3,-1 1,-2 2,0 2,-1 2,0 2,-2 2,0 2,-5 1,-167-30,-1 10,-2 10,-1 9,-166 15,-213 30,-478 92,704-64,248-36</inkml:trace>
  <inkml:trace contextRef="#ctx0" brushRef="#br0" timeOffset="1062.696">6076 5589,'-276'-70,"-4"13,-2 11,-230-4,158 38,0 16,1 15,-280 55,417-27,2 9,2 10,3 9,4 9,4 9,4 8,5 9,-96 76,176-112,4 4,3 4,4 6,4 3,3 5,5 3,5 5,-43 70,103-138,1 1,3 1,0 0,3 2,1 0,2 0,2 2,2 0,1 0,2 0,2 1,3 0,0 0,3 0,2 0,1 0,3 0,1-1,2 0,10 24,-4-31,1 0,2 0,2-2,1 0,1-2,2 0,1-2,1-1,2-1,0-1,2-1,1-2,0-2,2 0,1-3,36 18,2-4,1-3,1-3,1-4,2-3,75 9,37-10,1-8,0-8,0-9,0-8,-1-8,132-36,60-22,-3-17,-5-17,-5-15,-6-16,189-114,-342 152,-5-9,-5-8,-6-9,-6-9,-6-7,-7-8,47-65,-162 158,-2-2,-4-3,-3-2,-3-2,-3-2,-4-2,-3-2,-3-2,-4-1,-4-1,-4-1,-3-1,5-63,-21 89,-2-1,-4 1,-1 0,-4 0,-2 0,-2 0,-4 2,-1 0,-18-37,18 56,-1 2,-2 0,-2 1,-1 1,-1 1,-3 1,0 1,-2 2,-1 0,-2 2,0 1,-2 2,-1 1,-17-8,8 10,-1 3,-1 1,0 2,-1 2,-1 2,0 2,0 2,-1 2,0 3,0 1,0 3,0 1,-13 5,-40 7,1 5,1 5,1 3,1 5,-72 36,4 10,4 8,4 7,4 7,4 6,5 6,5 7,6 6,5 5,3 9,9-7</inkml:trace>
  <inkml:trace contextRef="#ctx0" brushRef="#br0" timeOffset="2486.714">17027 2146,'-193'327,"141"-230,-218 429,189-383,64-136,21-36,46-123,7 3,48-89,-17 50,8 4,8 5,46-53,-127 198,-10 14,1 0,1 1,0 0,2 1,0 1,4-2,-20 18,0 0,0-1,1 1,-1 0,1 0,-1 0,1 0,-1 0,1 0,0 0,0 1,-1-1,1 0,0 1,0 0,0-1,-1 1,1 0,0 0,0 0,0 0,0 0,0 1,-1-1,1 0,0 1,0-1,0 1,-1 0,1 0,0 0,-1-1,1 2,-1-1,1 0,-1 0,0 0,1 1,-1-1,0 0,0 1,0-1,0 1,0 0,0-1,0 1,-1 0,1 0,0-1,-1 1,0 0,1 0,-1 0,0 0,0-1,0 1,0 0,5 44,-2-1,-1 1,-3 0,-2-1,-8 45,10-85,-48 508,50-86,-1-417,-12 49,11-58,-1-1,0 0,0 0,0 0,0 0,0 0,0 0,0 0,0-1,1 1,-1 0,0-1,0 0,0 1,1-1,-1 0,0 0,1 0,-1 0,1 0,-1-1,1 1,-1 0,1-1,0 1,-1-1,0 0,-229-224,193 190,-160-131,174 154,4 5</inkml:trace>
  <inkml:trace contextRef="#ctx0" brushRef="#br0" timeOffset="2869.774">17987 2173,'-351'163,"272"-103,78-59,0 0,0 0,1 0,-1 0,0 0,1 0,-1 0,0 0,1 0,-1 1,1-1,0 0,-1 0,1 1,0-1,0 0,0 1,0-1,0 0,0 1,0-1,0 0,1 0,-1 1,0-1,1 0,-1 0,1 1,-1-1,1 0,0 0,0 0,-1 0,1 0,0 0,0 0,0 0,0 0,0 0,0-1,0 1,0 0,0-1,1 1,-1-1,0 1,0-1,1 1,-1-1,0 0,1 0,68 13,-53-12,31 0,1 3,0 2,-1 2,23 8,-68-15,0-1,0 1,-1 0,1 0,0 0,0 0,-1 1,1-1,-1 1,1-1,-1 1,0 0,0 0,1 0,-1 0,-1 0,1 1,0-1,0 0,-1 1,0 0,1-1,-1 1,0 0,0-1,0 1,-1 0,1 0,-1 0,0 0,1 0,-1 0,0 0,-1 0,1-1,0 1,-1 0,0 0,0 0,0 0,0-1,0 1,-1 0,-10 17,-1-1,-1-1,-1 0,-1-1,0 0,-1-1,-1-1,-10 6,-15 12,-1-2,-2-2,0-2,-2-2,-1-2,-21 5,41-19</inkml:trace>
  <inkml:trace contextRef="#ctx0" brushRef="#br0" timeOffset="3399.774">19086 2259,'-14'43,"-10"29,0 6,8-9,7-17</inkml:trace>
  <inkml:trace contextRef="#ctx0" brushRef="#br0" timeOffset="3566.598">19002 1722,'0'0</inkml:trace>
  <inkml:trace contextRef="#ctx0" brushRef="#br0" timeOffset="3879.337">19933 1327,'5'44,"-3"61,-2 28,-2 1,1-9,0-15,4-12,3-13,0-12,-1-8,3-11,0-4,0-7,-3-5,-1-5,-2-3,-2-6</inkml:trace>
  <inkml:trace contextRef="#ctx0" brushRef="#br0" timeOffset="4052.237">19764 1976,'38'-14,"33"-1,8 3,-5 9,-4 4,-10 6,-10 3,-4 5,-6-1,-8-3</inkml:trace>
  <inkml:trace contextRef="#ctx0" brushRef="#br0" timeOffset="4846.893">17987 4205,'51'-161,"-13"37,5 2,40-76,18 47,-101 151,0-1,0 1,0-1,1 1,-1-1,0 1,0-1,0 1,1-1,-1 1,0-1,0 1,1 0,-1-1,0 1,1-1,-1 1,0 0,1-1,-1 1,1 0,-1 0,1-1,-1 1,1 0,-1 0,1 0,-1 0,1-1,-1 1,1 0,-1 0,1 0,-1 0,1 0,-1 0,1 0,-1 0,1 1,-1-1,1 0,-1 0,0 0,1 0,-1 1,1-1,-1 0,1 0,-1 1,0-1,1 0,-1 1,1-1,-1 1,0-1,0 0,1 1,-1-1,0 1,0-1,1 1,-1-1,0 1,0-1,0 1,0-1,3 40,-3-35,-4 287,4-288,0 0,0 0,0-1,0 1,1 0,-1 0,1 0,0-1,0 1,0 0,1-1,-1 1,1-1,0 0,0 1,0-1,0 0,1 0,-1 0,1 0,0-1,-1 1,1-1,1 0,-1 0,0 0,0 0,1 0,-1-1,1 1,0-1,-1 0,1 0,0 0,-1-1,1 1,0-1,0 0,0 0,0 0,-1-1,1 1,0-1,0 0,-1 0,1 0,0-1,14-11,-1 0,-1-1,0-1,-1 0,-1-1,-1-1,11-16,3-2,158-189,-122 150,-63 74,0-1,1 1,-1-1,1 0,-1 1,1-1,-1 1,0-1,1 1,0-1,-1 1,1 0,-1-1,1 1,0 0,-1-1,1 1,-1 0,1 0,0-1,0 1,-1 0,1 0,0 0,-1 0,1 0,0 0,-1 0,1 0,0 0,0 0,-1 1,1-1,0 0,-1 0,1 1,-1-1,1 0,0 1,-1-1,1 0,-1 1,1-1,-1 1,1-1,-1 1,1 0,-1-1,0 1,1-1,-1 1,0 0,1-1,-1 1,0 0,0-1,0 1,1 0,-1-1,0 1,0 0,0-1,0 1,0 0,0 0,-1 0,-2 49,-7 8,3 0,3 1,2 0,4 22,-2-76,-1 0,1 1,0-1,1 1,-1-1,1 0,0 1,0-1,1 0,0 0,0 0,0 0,0 0,1 0,0-1,0 1,0-1,0 0,1 0,0 0,0 0,0 0,0-1,0 0,1 0,-1 0,1-1,0 1,0-1,0 0,0 0,0-1,0 0,1 0,-1 0,0 0,1-1,-1 0,1 0,-1 0,13-6</inkml:trace>
  <inkml:trace contextRef="#ctx0" brushRef="#br0" timeOffset="5116.758">19313 3473,'-7'23,"2"1,0 0,2 0,1 0,1 0,0 0,2 1,1-1,2 3,-4-23,1 0,0 0,0 0,1-1,-1 1,1 0,0-1,0 1,0-1,0 0,0 1,1-1,0 0,-1 0,1-1,0 1,0-1,1 1,-1-1,0 0,1 0,0-1,-1 1,1-1,0 1,0-1,-1 0,1-1,0 1,0-1,0 0,0 0,0 0,0 0,0 0,0-1,0 0,0 0,0 0,-1 0,1-1,17-6,0 0,-1-2,-1 0,0-2,0 0,-1-1,-1 0,0-2,-1 0,0 0,-1-2,-1 0,-1-1,0 0,-1-1,-1 0,-1-1,-1 0,-1 0,0-1,-1-4,-1 4,-1 0,-1-1,-1 1,0-1,-2 0,-1-16,0 12</inkml:trace>
  <inkml:trace contextRef="#ctx0" brushRef="#br0" timeOffset="5463.692">20386 3303,'-38'13,"0"2,2 2,0 1,0 2,2 1,-12 11,44-31,0 0,0 0,0 0,0 0,0 0,0 0,1 1,-1-1,0 1,1-1,-1 1,1 0,0-1,-1 1,1 0,0 0,0 0,0 0,0 0,1 0,-1 0,1 0,-1 0,1 1,-1-1,1 0,0 0,0 0,0 1,1-1,-1 0,0 0,1 0,-1 0,1 0,0 0,0 1,0-2,0 1,0 0,0 0,0 0,1 0,-1-1,91 35,-81-34,-1 0,0 1,0 0,0 1,0 0,-1 1,1 0,-1 0,8 7,-15-9,1 0,0 0,-1 0,0 0,0 1,0-1,0 1,0-1,-1 1,1 0,-1-1,0 1,0 0,-1 0,1 0,-1 0,0 0,0 0,0 0,0 0,-1 0,0-1,1 1,-1 0,-1 0,1 0,-1-1,1 1,-1-1,0 1,0-1,-1 1,-87 97,83-96,-3 4,-2 0,1-1,-1 0,-1-1,1 0,-1-1,-1-1,-3 2,-4-3</inkml:trace>
  <inkml:trace contextRef="#ctx0" brushRef="#br0" timeOffset="5679.808">20978 2851,'-15'33,"-18"55,-9 22,-2 2,1-9,9-12,5-12,7-15,8-8,6-9,4-8,3-6,2-3,0-7</inkml:trace>
  <inkml:trace contextRef="#ctx0" brushRef="#br0" timeOffset="5845.712">20526 3387,'58'-14,"23"-5,8 1,-6 3,-8 5,-12 8,-7 5,-8 1,-13 6,-11 0</inkml:trace>
  <inkml:trace contextRef="#ctx0" brushRef="#br0" timeOffset="6938.094">19708 57,'-114'-15,"-126"-3,-197-6,-272 27,529 7,1 8,1 8,1 8,2 8,-77 32,97-18,3 7,2 6,4 7,3 6,4 6,4 7,4 5,-21 28,86-67,2 3,2 2,4 3,3 2,3 3,3 2,4 2,3 2,4 2,3 1,4 2,-2 19,14-22,4 0,3 2,4-1,3 1,4 1,4-1,3 0,4-1,4 0,3 0,7 9,23 44,6-3,6-2,5-2,6-4,5-3,5-3,6-4,4-3,5-5,5-4,8-1,45 37,7-8,4-6,6-8,6-7,3-8,5-8,4-9,3-7,194 50,-255-92,1-5,2-6,0-6,1-6,1-6,0-5,0-7,-1-5,58-15,0-17,-2-8,-2-8,-3-9,-3-7,-3-8,-5-8,111-78,-143 78,-3-6,-4-5,-5-7,-5-5,-5-5,-5-6,-6-4,40-67,-62 64,-6-4,-6-3,-6-4,-6-2,-6-3,-2-19,-21 48,-5-1,-6-2,-4-1,-6 0,-6-1,-4 0,-6 0,-7-10,2 56,-3 0,-4 1,-4 1,-2 0,-4 1,-3 2,-3 1,-3 1,-3 2,-3 1,-3 3,-48-56,33 58,-4 3,-2 3,-2 2,-3 3,-1 3,-3 4,-38-16,-57-20</inkml:trace>
  <inkml:trace contextRef="#ctx0" brushRef="#br0" timeOffset="8034.561">21571 4291,'14'-2,"0"1,1 0,-1 1,0 1,0 0,1 1,-1 1,0 0,0 1,-1 0,1 1,-1 1,0 0,0 0,-1 2,0-1,10 10,-11-8,-1 0,0 1,0 1,-1-1,0 1,-1 1,-1 0,0 0,0 0,-1 1,-1 0,0 0,-1 1,0-1,-1 1,-1 0,0-1,0 4,0 36,-2 0,-2 0,-2-1,-4 12,5-38,-67 612,67-597,2 0,2 0,1 1,3-1,7 32,-13-108,-7 19,-2 0,0 1,-1 0,0 0,-1 2,0-1,-2 1,1 1,-1 1,-5-3,-21-16,-2 2,0 1,-2 2,-1 2,-24-7,-190-83,232 97,47 0,76-6,1 4,0 4,1 5,3 4,6-3,6 1,1 5,-1 5,0 5,37 10,-110-13,-27-4,0 0,0 1,0 0,0 1,0 1,-1 0,1 1,-1 0,0 1,-10-5,-1 1,0 0,0-1,0 1,-1 0,1 0,0 0,-1 0,1 0,-1-1,0 1,1 0,-1 0,0 0,0 0,0 0,0 0,-1 0,1 0,-1 0,1 0,-1 0,1-1,-1 1,0 0,0 0,0-1,0 1,0 0,0-1,-1 1,1-1,-1 1,1-1,-1 0,1 0,-1 0,1 0,-1 0,0 0,0 0,1 0,-1-1,0 1,0-1,0 1,-181 86,117-61,-119 46,-136 32,283-93</inkml:trace>
  <inkml:trace contextRef="#ctx0" brushRef="#br0" timeOffset="9586.344">15418 2964,'-221'26,"140"-12,-949 138,-93-2,-120 68,45 23,56 37,-528 251,1217-376,209-89,244-64,0 0,0 0,1 0,-1-1,0 1,0 0,0 0,0 0,0-1,0 1,0 0,0 0,0 0,0-1,0 1,0 0,0 0,0 0,0-1,0 1,0 0,0 0,0 0,-1-1,1 1,0 0,0 0,0 0,0 0,0 0,0-1,-1 1,1 0,0 0,0 0,0 0,0 0,-1 0,1-1,0 1,0 0,0 0,-1 0,1 0,0 0,0 0,0 0,-1 0,1 0,0 0,20-18,-16 15,306-280,-131 104,107-120,-143 116,-143 182,0 1,0-1,0 1,0-1,0 1,1-1,-1 1,0-1,0 1,1-1,-1 1,0 0,1-1,-1 1,0-1,1 1,-1 0,0-1,1 1,-1 0,1-1,-1 1,1 0,-1 0,0 0,1-1,-1 1,1 0,-1 0,1 0,-1 0,1 0,0 0,-1 0,1 0,-1 0,1 0,-1 0,1 0,-1 0,1 0,-1 1,1-1,-1 0,0 0,1 1,-1-1,1 0,-1 1,1-1,-1 0,0 1,1-1,-1 0,0 1,1-1,-1 1,0-1,8 36,-5-20,26 100,4-1,6-2,5-2,4-2,5-2,5-3,62 85,2-19,-123-171,0 1,1 0,-1 0,0 0,0 0,0-1,0 1,1 0,-1 0,0 1,0-1,0 0,1 0,-1 0,0 1,0-1,1 0,-1 0,0 1,0-1,1 1,-1-1,0 1,1-1,-1 1,1-1,-1 1,1 0,-1-1,1 1,-1 0,1-1,-1 1,1 0,0 0,-1-1,1 1,0 0,0 0,0 0,0-1,0 1,0 0,0 0,0 0,0 0,0-1,0 1,0 0,0 0,1 0,-1-1,0 1,1 0,-1-1,0 1,1 0,-1 0,1-1,-1 1,1-1,0 1,-1 0,1-1,-253-82,-692-199,805 222,116 44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0 399,'72'-29,"0"2,1 4,2 4,0 2,40-1,17 7,2 5,84 10,-45 0,566-5,-92-51,-447 30,107-13,-36 2,166 6,-63-1,-194 18,44-19,-84 12,-140 17,1 0,-1-1,1 1,-1 0,1 0,-1 0,1-1,-1 1,1 0,-1 0,1 0,-1 0,1 0,-1 0,1 0,0 0,-1 0,1 0,-1 0,1 1,-1-1,1 0,-1 0,1 0,-1 1,1-1,-1 0,0 1,1-1,-1 0,1 1,-1-1,0 0,1 1,-1-1,0 1,1-1,-1 1,0-1,0 1,1-1,-1 1,0-1,0 1,0-1,0 1,0-1,0 1,0-1,0 1,0-1,0 1,0 0,0-1,0 1,0-1,0 1,-1-1,-25 22,9-14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2:0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875 124,'0'11,"-27"205,26-17,18 127,-12-239,-5 0,-3 0,-4-1,-4 1,-21 82,-40 42,66-192</inkml:trace>
  <inkml:trace contextRef="#ctx0" brushRef="#br0" timeOffset="536.315">395 491,'25'-39,"2"1,1 1,2 2,2 1,0 1,3 2,8-5,-16 13,2 1,1 1,0 1,2 2,0 1,0 2,2 1,0 1,0 2,1 2,1 1,0 1,-1 2,2 2,-1 1,34 3,-57 1,-1-1,1 2,-1-1,1 2,-1 0,0 0,0 1,-1 1,1 0,-1 0,-1 1,6 4,-11-7,0 1,0-1,-1 1,1 0,-1 0,0 0,-1 0,1 1,-1-1,0 1,0 0,-1 0,0 0,0 1,0-1,-1 0,0 1,0-1,-1 1,1-1,-1 1,-1-1,1 1,-1-1,-1 1,-5 13,-2 0,0-1,-1-1,-1 1,0-2,-2 1,0-2,0 0,-2 0,0-1,-1-1,0-1,-1 0,-14 7,19-10,-122 83,99-72,0 2,2 1,1 1,1 2,2 2,-24 27,50-53,1 0,-1 0,1 1,0-1,0 0,0 1,0-1,1 1,-1 0,1-1,0 1,0 0,0 0,1 0,-1 0,1 0,0 0,0-1,0 1,1 0,-1 0,1 0,0 0,0 0,0-1,1 1,0 0,-1-1,1 1,0-1,1 0,-1 0,0 1,1-2,0 1,0 0,0 0,0-1,0 0,103 77,-82-63,0 0,-2 2,1 0,-2 1,-1 2,0 0,-2 1,2 3,-14-15,1 1,-2 0,1 1,-1-1,-1 1,0 0,-1 0,0 0,-1 2,-2-10,-1 0,1-1,0 1,0 0,1-1,-1 1,1 0,-1-1,1 1,0-1,1 1,-1-1,0 1,1-1,0 0,0 0,0 0,0 0,0 0,1 0,-1-1,1 1,0-1,0 1,0-1,0 0,0 0,0-1,1 1,-1 0,1-1,-1 0,1 0,-1 0,1-1,-1 1,1-1,1 1,20-9,-1-2</inkml:trace>
  <inkml:trace contextRef="#ctx0" brushRef="#br0" timeOffset="1151.867">1806 1281,'25'-6,"-1"-2,0-1,-1-1,0-1,-1-1,0-1,0 0,-2-2,0-1,-1 0,15-17,-31 31,-1 0,0 0,1 0,-1 0,0 0,0-1,-1 1,1-1,0 1,-1-1,0 0,1 0,-1 0,0 1,0-1,-1 0,1 0,-1 0,1 0,-1-1,0 1,0 0,0 0,-1 0,1 0,-1 0,0 0,1 0,-1 0,-1 1,1-1,0 0,-1 0,1 1,-1-1,0 1,0-1,0 1,0 0,0 0,-2-1,-1 1,0 0,0 0,-1 1,1 0,-1 0,1 0,-1 1,1-1,-1 1,1 1,-1-1,0 1,1 0,0 0,-1 1,1-1,0 1,0 0,0 1,0-1,0 1,-2 2,-93 83,90-75,0 0,1 1,0 0,1 1,1 0,0 0,1 0,1 1,1 0,0 0,0 0,2 1,0-1,1 1,1 13,1-24,0 0,0 0,0 0,1 0,0 0,0 0,0 0,1-1,0 1,0-1,0 1,1-1,-1 0,2-1,-1 1,0 0,1-1,0 0,0 0,0-1,0 0,0 1,1-2,0 1,-1-1,1 1,0-2,2 1,9 3,0-1,0-1,1-1,-1 0,1-1,0-1,-1-1,1 0,10-3,15-7,-1-2,-1-2,0-2,-2-1,0-2,0-2,-2-1,-1-2,-1-1,17-19,7-7,-3-3,-2-2,32-45,-62 73,-2 0,-1-2,-2 0,-1-2,-1 0,-2 0,-2-2,-1 0,-1 0,-2-1,-1 0,1-29,-8 47,1 8,0-1,-1 1,0-1,-1 1,0-1,-1 0,0 1,0-1,-1 1,-1 0,0-1,0 1,-1 0,0 1,-1-1,0 1,-6-8,9 15,-1 0,1 0,-1 1,1-1,-1 1,0 0,0 0,1 0,-1 0,0 0,0 1,0-1,0 1,0 0,0 0,0 0,0 0,0 0,0 1,0-1,0 1,0 0,0 0,1 0,-1 0,0 1,1-1,-1 1,1-1,-1 1,1 0,0 0,-2 1,-67 78,47-44,1 1,2 1,2 1,2 1,1 0,2 1,3 1,0 0,3 0,2 1,2 0,1 0,3 1,3 22,-2-55,1-1,0 0,0 0,2 0,-1 0,1 0,1-1,0 0,0 0,1 0,0 0,1-1,0 0,0 0,1-1,0 0,1-1,0 1,0-2,0 1,1-1,0-1,0 0,0 0,1-1,0 0,0-1,0 0,0-1,0 0,1 0,-1-2,0 1,1-1,-1-1,0 0,1-1,-1 0,0-1,0 0,0 0,-1-1,2-1,154-85,-138 74</inkml:trace>
  <inkml:trace contextRef="#ctx0" brushRef="#br0" timeOffset="1854.901">3557 914,'-75'49,"3"4,2 2,-34 37,94-82,2-4,0 0,0 1,1 0,0 0,0 0,1 1,0 0,0 1,1-1,0 1,1 0,-1 0,2 1,-1-1,2 1,-2 4,4-12,1 1,-1-1,0 0,1 1,0-1,0 0,-1 0,1 0,0 1,1-1,-1 0,0 0,1 0,-1-1,1 1,-1 0,1 0,0-1,0 1,0-1,0 0,0 1,0-1,0 0,0 0,0-1,1 1,-1 0,0-1,0 1,1-1,-1 0,1 1,1-1,82-13,-53-4,-1-1,-1-2,0-1,-2-1,0-2,9-11,104-120,-142 155,1-1,-1 0,1 1,-1-1,1 1,-1-1,1 0,-1 1,1-1,-1 1,1 0,0-1,-1 1,1-1,0 1,-1 0,1 0,0-1,0 1,-1 0,1 0,0 0,-1 0,1 0,0 0,0 0,-1 0,1 0,0 0,0 0,-1 0,1 1,0-1,0 0,-1 1,1-1,0 0,-1 1,1-1,-1 1,1-1,0 1,-1-1,1 1,-1-1,0 1,1 0,-1-1,1 1,-1-1,0 1,1 0,-1 0,0-1,0 1,0 0,1 0,3 47,-5-44,-2 49,7 70,-3-119,1 0,-1-1,1 1,0-1,0 1,1-1,-1 0,1 0,-1 0,1 0,0 0,0-1,0 1,0-1,1 0,-1 0,1 0,-1 0,1 0,0-1,0 0,0 0,-1 0,1 0,0 0,0-1,0 0,0 0,0 0,2 0,5-1,-1 0,0-1,1 0,-1 0,0-1,0 0,0-1,0 0,-1-1,0 0,2-2,23-18,-1-2,-2-2,-1-1,-2-1,16-21,-11 5,-2 0,-3-2,-1-1,-3-2,-1 0,-4-1,-1-2,4-27,-13 44,-1 0,-1-1,-3 0,-1 0,-2 0,-3-32,2 69,0-1,-1 1,1-1,-1 1,1 0,-1-1,0 1,0 0,0 0,0-1,-1 1,1 0,-1 0,1 0,-1 0,1 1,-1-1,0 0,0 1,0-1,0 1,0 0,0-1,-1 1,1 0,0 0,-1 1,1-1,0 0,-1 1,1 0,-1-1,1 1,-1 0,1 0,-1 0,1 1,-1-1,1 1,0-1,-1 1,1 0,0 0,-1 0,1 0,0 0,0 0,0 1,0-1,0 1,0-1,0 1,0 0,1 0,-1 0,1 0,-1 0,1 1,-7 8,2 1,0 0,0 0,1 0,0 1,1 0,1 0,0 0,1 0,0 1,1 3,-2 4,-3 38,3 0,3 0,2-1,2 1,4-1,1 0,4 0,4 7,79 215,-87-266,-16-48,2 11</inkml:trace>
  <inkml:trace contextRef="#ctx0" brushRef="#br0" timeOffset="2097.61">3895 745,'43'0,"43"0,12 0,-6 0,-14 5,-15 1,-14 0,-15-1</inkml:trace>
  <inkml:trace contextRef="#ctx0" brushRef="#br0" timeOffset="2249.221">4770 858,'-5'38,"3"18,3 4,0-8</inkml:trace>
  <inkml:trace contextRef="#ctx0" brushRef="#br0" timeOffset="2414.232">4798 463,'5'19,"1"16,0 2</inkml:trace>
  <inkml:trace contextRef="#ctx0" brushRef="#br0" timeOffset="2600.372">4996 858,'10'40,"-7"-25,1-1,0 0,1 0,0-1,1 1,0-1,2 0,1 2,-9-14,1 0,0 1,0-1,-1 0,1 0,0 0,0 1,0-1,0 0,0 0,1-1,-1 1,0 0,0 0,1 0,-1-1,0 1,1-1,-1 1,0-1,1 1,-1-1,1 0,-1 0,1 0,-1 0,1 0,-1 0,1 0,-1 0,1-1,-1 1,0 0,1-1,-1 1,0-1,1 0,-1 1,0-1,1 0,-1 0,0 0,0 0,0 0,1-1,39-61,-34 49,21-43,-22 41,1 0,1 1,1-1,0 2,0-1,2 2,0-1,3-1,-1 4</inkml:trace>
  <inkml:trace contextRef="#ctx0" brushRef="#br0" timeOffset="2914.697">5589 914,'19'-21,"-1"-2,-1 0,-1-1,-1-1,-1 0,-2-1,2-6,-12 30,-1 0,0 0,1 0,-1 0,0 0,0-1,0 1,-1 0,1-1,0 1,-1-1,0 1,1-1,-1 1,0-1,0 1,-1-1,1 1,0-1,-1 1,1 0,-1-1,0 1,0-1,0 1,0 0,0 0,-1 0,1 0,-1 0,1 0,-1 0,0 0,0 0,0 1,0-1,0 1,0-1,0 1,0 0,0 0,-1 0,1 0,-3 0,-4 2,0 1,0 0,1 0,-1 1,0 0,1 1,0 0,0 0,0 1,0 0,1 0,0 1,0 0,0 0,1 0,0 1,0 0,-4 6,2-4,0 1,1 0,0 1,0-1,1 1,0 1,1-1,0 1,1 0,1 0,0 0,0 1,1-1,1 1,0-1,0 1,2-1,-1 1,3 8,1-8,0-1,0-1,1 1,1-1,0 1,1-2,0 1,0-1,1 0,1 0,-1-1,2-1,-1 1,1-1,0-1,1 0,0 0,0-1,0 0,1-1,0-1,0 0,0 0,0-1,13 1,-3-2</inkml:trace>
  <inkml:trace contextRef="#ctx0" brushRef="#br0" timeOffset="15735.865">6971 632,'19'-18,"0"2,0 0,2 1,0 1,0 1,1 1,1 1,7-2,-27 11,1 0,0 0,0 0,0 1,0 0,0-1,0 1,0 1,0-1,0 1,0-1,0 1,0 0,1 1,-1-1,0 1,0 0,0 0,0 0,0 0,0 1,0 0,-1-1,1 2,0-1,-1 0,0 1,1-1,-1 1,0 0,0 0,-1 0,1 0,-1 1,1-1,-1 1,1 2,5 12,-1 1,-1 1,-1-1,-1 1,0 0,-1 0,-2 0,0 0,-1 0,0 0,-2 0,-4 18,-4 15,-3 1,-3-2,-2 0,-5 7,-2 13,24-112,13 4,0 0,3 0,1 2,1 0,2 0,2 2,1 1,1 0,1 2,2 1,19-16,-34 33,0 0,2 1,-1 0,1 1,0 0,1 1,0 1,0 0,1 1,0 0,0 1,0 1,1 1,-1 0,5 0,-16 4,-1-1,0 1,1 0,-1 0,0 0,0 0,1 1,-1-1,0 1,-1 0,1 0,0 0,0 0,-1 1,0-1,1 1,-1-1,0 1,0 0,0 0,0 0,-1 0,1 0,-1 0,0 0,0 1,0-1,0 1,14 100,-40 41,22-134,-49 170,80-254,84-88,-89 132,179-166,-146 147,45-19,-100 66,-1 1,1-1,-1 1,1-1,0 1,-1-1,1 1,0 0,0-1,-1 1,1 0,0 0,0 0,-1 0,1-1,0 1,0 0,0 0,-1 0,1 1,0-1,0 0,-1 0,1 0,0 0,0 1,-1-1,1 0,0 1,-1-1,1 1,0-1,-1 1,1-1,-1 1,1-1,-1 1,1-1,-1 1,1 0,-1-1,1 1,-1 0,0 0,1-1,-1 1,0 0,0 0,0-1,1 1,-1 0,0 0,0-1,0 1,0 0,0 0,-1 0,-9 45,-130 239,132-266,3-10,1 0,0 0,0 0,1 1,1-1,-1 1,1 0,1 0,0 0,0 0,1 0,0 0,1 0,0 0,1 0,2 8,-3-15,1-1,0 0,0 1,0-1,1 0,-1 0,0-1,1 1,-1 0,1-1,-1 0,1 1,0-1,0 0,0 0,-1-1,1 1,0 0,0-1,0 0,0 0,0 0,0 0,0 0,0-1,0 1,0-1,0 0,0 0,-1 0,1 0,0 0,-1 0,1-1,-1 1,1-1,-1 0,0 0,3-2,-5 4,21-11</inkml:trace>
  <inkml:trace contextRef="#ctx0" brushRef="#br0" timeOffset="16052.058">8693 632,'-1'0,"-38"49,2 1,2 2,2 1,-22 49,53-99,0 0,0 1,0-1,0 1,0 0,1-1,-1 1,1 0,0 0,0 0,1 0,-1 0,1 0,0 0,0 0,0 0,1 0,-1 0,1-1,0 1,0 0,0 0,1 0,-1-1,1 1,0 0,0-1,0 0,0 1,1-1,-1 0,1 0,0 0,0-1,0 1,0-1,3 2,3-1,-1 0,1 0,-1-1,1-1,0 1,0-1,0-1,0 1,-1-2,1 1,0-1,0-1,0 1,-1-2,1 1,-1-1,1 0,-1-1,0 0,0 0,2-2,7-5,-1-1,0 0,-1-1,0 0,-1-1,-1-1,0 0,-1-1,0-2,-7 12,0-1,-1 0,0 0,0 0,0 0,-1 0,-1-1,1 0,-1 1,0-1,-1 0,0 0,0 0,0 0,-1 0,-1 0,1 0,-1 0,-1 0,1 0,-1 0,-1 1,1-1,-2 1,1-1,-2-1,-1 5,-1 1,1 0,-1 0,1 0,-1 1,0 0,0 1,0 0,-1 0,1 0,0 1,0 0,0 0,-1 1,1-1,0 2,0-1,0 1,0 0,1 1,-1-1,0 2,1-1,0 0,0 1,0 0,0 1,-4 4,-9 7</inkml:trace>
  <inkml:trace contextRef="#ctx0" brushRef="#br0" timeOffset="16622.433">9456 208,'-10'-19,"-3"43,1 226,-48 101,1-108,45-229,11-49,2 12</inkml:trace>
  <inkml:trace contextRef="#ctx0" brushRef="#br0" timeOffset="16868.311">9116 688,'39'0,"31"0,9 0,1 0,-9 0,-12 5,-10 2,-10-1,-6-1,-3-2,-4 0,1-2,-1-1,0 0,-4 0</inkml:trace>
  <inkml:trace contextRef="#ctx0" brushRef="#br0" timeOffset="17117.438">9934 717,'0'38,"5"23,2 5,-1-8</inkml:trace>
  <inkml:trace contextRef="#ctx0" brushRef="#br0" timeOffset="17373.309">10048 407,'0'0</inkml:trace>
  <inkml:trace contextRef="#ctx0" brushRef="#br0" timeOffset="25822.909">10584 632,'-13'15,"0"1,1 0,0 1,2 0,0 1,1 0,0 1,2 0,-2 6,7-20,0 1,0-1,0 1,1-1,0 1,0 0,0 0,1 0,0 0,0-1,0 1,1 0,0 0,0 0,0-1,1 1,-1 0,2-1,-1 1,1-1,-1 0,1 0,1 0,-1 0,1-1,0 1,0-1,0 0,0 0,1 0,0-1,-1 0,1 0,1 0,-1 0,2 0,3-1,0-1,1 0,-1 0,1-1,-1-1,1 1,-1-2,0 0,1 0,-1 0,0-1,0-1,0 0,-1 0,0-1,1 0,-2-1,1 0,0 0,-1-1,-1 0,1 0,-1-1,0 0,-1 0,0-1,0 0,-1 0,0 0,0-1,-1 1,1-7,-3 10,0 0,-1-1,0 1,0 0,-1-1,1 1,-2-1,1 0,-1 1,0 0,0-1,0 1,-1-1,0 1,0 0,-1 0,0 0,0 1,0-1,-1 0,0 1,0 0,0 0,0 0,-1 1,0-1,0 1,-5-3,1 1,0 0,0 0,-1 1,1 0,-1 1,0 0,-1 1,1 0,-1 0,1 1,-1 0,0 1,0 0,1 1,-1 1,0-1,-2 2,5-1,1 1,0 0,0 1,0 0,0 0,0 0,0 1,1 0,-1 0,1 0,0 1,1 0,-1 1,1-1,0 1,0 0,-1 3,-8 13</inkml:trace>
  <inkml:trace contextRef="#ctx0" brushRef="#br0" timeOffset="26841.504">11261 519,'-23'45,"-142"190,131-195,18-22,20-21,176-174,-53 71,-126 105,0 1,0-1,-1 0,1 1,0-1,0 1,0-1,0 1,0-1,0 1,0 0,0-1,0 1,0 0,0 0,0 0,0 0,0 0,0 0,0 0,0 0,0 0,0 0,0 0,0 1,0-1,0 0,-1 1,1-1,0 1,0-1,0 1,0 0,0-1,-1 1,1 0,0-1,-1 1,1 0,0 0,-1 0,1-1,-1 1,1 0,-1 0,0 0,1 0,-1 0,0 0,0 0,1 0,-1 0,4 60,-4-54,-1 3,0 1,1-1,0 1,0 0,2-1,-1 0,1 1,1-1,0 0,0 0,1 0,0 0,0-1,1 1,1-1,0-1,0 1,0-1,1 0,1 0,-1-1,9 7,-12-13,1 0,0 0,-1 0,1-1,0 0,-1 0,1 0,0 0,-1 0,1-1,-1 0,1 0,-1-1,1 1,-1-1,1 0,-1 0,0 0,0 0,0-1,-1 0,2-1,77-73,-80 76,13-15,0-1,0 0,-2-1,0 0,-1-1,-1 0,0-1,-2-1,-1 1,0-1,1-9,-6 9</inkml:trace>
  <inkml:trace contextRef="#ctx0" brushRef="#br0" timeOffset="28478.143">1 1789,'386'-62,"-171"44,0 8,83 13,-87 0,841-4,-403-26,204-3,-91 20,127-9,-237-8,1415 28,-1499-31,-253 19,15-7,60-8,199-3,-348 18,10-7,-22-8,-26 0,-22-6,14 4,31-1,-85 25,-117-2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7,'-34'13,"-205"183,200-168,50-45,181-124,-65 55,-127 87,0 0,0-1,0 1,0-1,0 1,0-1,1 1,-1-1,0 1,0-1,1 0,-1 1,0-1,0 1,1-1,-1 1,0-1,1 0,-1 1,1-1,-1 0,0 1,1-1,-1 0,1 0,-1 1,1-1,-1 0,1 0,-1 0,1 0,-1 0,1 0,-1 0,1 0,-1 0,1 0,-1 0,1 0,0 0,-1 0,1 0,-1 0,1 0,-1-1,0 1,1 0,-1 0,1-1,-1 1,1-1,-36 167,20 6,1 35,11-74,-2-94,-2-1,-1 0,-3 0,-8 22,15-54,2-6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1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60,'43'-5,"34"-7,8 0,-5 1,-12 3,-12 2,-6 3,-8 1,-5 2,-4 0,-3 0,-3 1,-4-1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0:57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459 653,'-37'2,"0"1,1 2,-1 2,1 2,1 1,-1 1,-13 8,35-13,0 0,1 1,0 0,0 1,0 1,1 0,0 0,-5 7,14-13,0 0,0 0,0 1,0-1,1 1,-1 0,1 0,0 0,0 0,1 0,-1 0,1 1,0-1,0 0,0 1,0-1,1 1,0-1,0 1,0-1,1 1,-1-1,1 1,0-1,0 0,1 1,-1-1,1 0,0 0,0 0,5 3,0 0,1 0,0 0,0-1,0-1,1 1,0-2,0 1,0-1,0 0,1-1,0 0,-1-1,1 1,0-2,0 0,0 0,1-1,-1 0,0-1,0 0,0 0,4-2,17-2,-1-2,1-2,-1 0,-1-2,0-2,-1 0,0-2,-1-1,0-1,8-8,-4 5,-1-2,-1-1,-1-1,-1-2,-2 0,0-2,-2 0,-1-2,11-20,-22 32,-1 0,-1 0,-1-1,-1 0,-1-1,0 0,-1 0,-1 0,-1 0,-1 0,-1-1,-1 0,0 1,-2-1,0 1,-1 0,-6-19,6 28,1 0,-2 1,0-1,0 1,0 0,-1 0,-1 1,0 0,0 0,-1 0,0 0,0 1,-1 0,0 1,-1 0,1 0,-1 1,-1 0,1 0,-1 1,0 1,0-1,0 2,-1-1,1 1,-1 1,-3-1,-1 3,0 0,0 1,1 1,-1 0,1 1,0 0,-1 1,1 1,1 0,-1 1,1 0,0 1,0 1,1 0,0 0,0 1,1 1,1 0,-1 1,2 0,-1 0,1 1,1 0,0 1,1-1,1 2,0-1,0 1,1 0,1 2,1-4,1 0,0 0,1 1,1-1,0 0,0 1,1-1,1 0,0 0,1 0,0 0,1 0,0 0,1-1,0 0,1 0,0 0,0-1,1 0,1 0,4 4,20 22,3-1,1-1,1-2,29 18,-6-8,1-4,3-2,18 5,-29-14,-35-17,-1 0,0 2,0 0,-1 1,-1 0,0 2,4 6,-10-12,-2-5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1,'-15'38,"-4"23,1 5,3-3,10-13,4-10,4-11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0 472,'205'-323,"-192"305,0 0,1 1,1 1,0 1,1 0,1 0,18-10,-34 24,0 0,0 0,0 0,0 1,0-1,0 0,1 1,-1-1,0 1,0-1,1 1,-1-1,0 1,0 0,1 0,-1 0,0 0,1 0,-1 0,0 0,1 0,-1 0,0 1,1-1,-1 0,0 1,0-1,1 1,-1 0,0-1,0 1,0 0,0 0,0-1,0 1,0 0,0 0,0 0,0 0,0 0,-1 1,1-1,-1 0,1 0,0 0,-1 1,0-1,1 1,5 68,-6-69,-1 29,10 124,-8-148,1-1,0 1,0-1,0 1,0-1,1 0,0 0,0 0,0 0,1-1,-1 1,1-1,0 0,0 0,1 0,-1-1,1 0,0 1,0-2,0 1,0 0,1-1,-1 0,0 0,2-1,3 1,0 0,1-1,-1-1,0 1,1-2,-1 1,0-2,1 1,-1-1,0-1,0 0,-1 0,1-1,0 0,-1-1,0 0,0 0,-1-1,1 0,-1-1,5-6,9-7,-2-1,-1-1,0-1,-2-1,-1 0,0-1,0-5,-3 4,-3 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5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345 771,'-23'0,"1"1,-1 2,0 0,1 1,0 1,0 1,0 1,1 1,0 1,0 1,-18 12,35-20,0 0,0 0,0 1,0 0,1-1,-1 1,1 1,-1-1,1 0,0 1,0 0,1-1,-1 1,1 0,0 1,0-1,0 0,0 0,1 1,0-1,0 1,0 0,0-1,1 1,0-1,0 1,0 0,1-1,-1 1,1 0,0-1,0 1,1-1,-1 1,1-1,0 0,0 0,0 0,1 0,0 0,0 0,2 2,1-1,0-1,1 0,0 0,-1 0,1-1,1 0,-1 0,0-1,1 0,-1 0,1-1,-1 0,1 0,0 0,0-1,-1-1,1 1,0-1,-1-1,1 1,-1-1,4-1,6-3,0 0,0 0,0-2,0 0,-1-1,-1-1,0 0,14-12,229-235,-234 239,-20 39,-28 39,-18 66,41-121,1-1,0 0,-1 1,1-1,1 1,-1-1,1 1,-1-1,1 1,1-1,-1 0,1 0,-1 1,1-1,0 0,1-1,-1 1,1 0,-1-1,1 1,0-1,1 0,-1 0,0 0,1 0,2 1,6 0,1 0,-1-1,1 0,0-1,0 0,0-1,0-1,0 0,0-1,0 0,0-1,-1 0,1-1,0 0,-1-1,0-1,0 0,0-1,0 0,2-2,31-10,-21 9</inkml:trace>
  <inkml:trace contextRef="#ctx0" brushRef="#br0" timeOffset="454.765">1389 715,'-28'23,"1"2,1 1,1 1,2 1,1 1,-12 21,31-47,1 0,-1 0,1 0,0 1,0-1,0 1,1-1,-1 1,1 0,0-1,0 1,0 0,0 0,1 0,0 0,-1 0,1 0,1 0,-1 0,1-1,-1 1,1 0,0 0,0 0,1-1,-1 1,1 0,0-1,0 1,0-1,0 0,1 0,-1 0,1 0,0 0,0-1,0 1,0-1,0 1,1-1,-1 0,1-1,1 2,12 1,1-1,-1-1,1 0,0-1,0-1,0-1,0 0,-1-1,1-1,-1-1,1-1,-1 0,0-1,-1-1,1 0,-2-1,1-1,-1-1,13-9,9-7,0-1,-1-1,-2-2,-2-2,0-1,-2-1,-2-1,-1-2,-2-1,-1-1,-2-1,-2 0,-2-2,8-29,-21 56,-1 1,0-1,-1 1,-1-1,0 0,-1 0,-1 0,0 0,-1 0,-1 0,0 0,-1 0,0 1,-2-1,1 1,-2 0,0 0,-1 1,0-1,-7-8,9 18,0-1,0 2,-1-1,1 1,-1-1,0 2,1-1,-1 1,-1-1,1 2,0-1,0 1,-1 0,1 0,-1 1,1-1,-1 2,1-1,-1 1,1 0,0 0,-1 0,1 1,-5 2,-7 3,1 0,0 1,0 1,1 0,1 2,-1-1,2 2,-3 2,-6 8,0 0,2 2,0 1,2 0,0 1,2 2,1-1,1 2,2 0,0 3,6-14,1-1,1 2,0-1,2 1,0-1,1 1,0 0,2 0,0 0,2 0,0 0,0-1,2 1,1-1,0 0,1 0,7 13,-3-15,1-1,1-1,1 1,0-2,1 0,0-1,1 0,1-1,-1-1,2 0,-1-1,1-1,1 0,-1-2,1 0,0-1,1 0,-1-2,1 0,0-1,12-1,-6-2,0 0,0-2,0-1,0-1,0-1,-1-2,0 0,-1-1,0-2,0 0,-1-1,-1-1,0-1,0-2,-2 1,0-2,15-18,-5 11,-4 6</inkml:trace>
  <inkml:trace contextRef="#ctx0" brushRef="#br0" timeOffset="882.736">2547 658,'-31'6,"9"-4,0 1,1 1,-1 2,1 0,0 1,0 1,0 0,1 2,1 1,0 0,0 1,-10 10,25-17,0 1,1-1,0 0,0 1,0 0,1-1,0 1,0 0,0 0,1 1,0-1,0 0,0 0,1 1,0-1,0 0,1 1,0-1,0 0,0 0,1 0,0 0,0 0,0 0,1 0,0-1,0 1,0-1,1 0,0 0,0 0,0 0,1-1,-1 0,1 0,0 0,0 0,1-1,-1 0,1 0,-1 0,1-1,0 1,0-2,6 2,6 1,0 0,1-1,-1-1,1-1,0-1,-1-1,1 0,0-1,-1-1,0-1,0-1,0 0,0-1,-1-1,1-1,-2 0,1-2,-2 1,1-2,-1 0,-1-1,0 0,0-1,-1-1,-1 0,-1-1,10-15,13-11,-2-3,-2 0,-2-2,-2-1,-2-1,-3-1,7-25,-20 54,-1 0,-1 0,-1 0,-1-1,-1 1,0-1,-2 0,0 0,-2 0,0 0,-1 0,-2 0,0 0,-1 1,-7-20,9 35,0 0,0 0,-1 0,1 0,-1 0,0 1,-1 0,1 0,-1 0,0 0,0 1,0-1,0 1,-1 1,1-1,-1 1,0 0,1 0,-1 0,0 1,0 0,0 0,0 1,0 0,0 0,-7 1,1 0,0 1,0 0,0 1,0 0,1 1,-1 0,1 1,0 0,0 1,1 0,-1 1,1 0,1 1,-9 10,0 1,2 1,1 1,0 0,1 1,2 0,0 1,1 1,2 0,0 0,2 1,0 0,2 0,1 0,1 1,1 0,1-1,1 1,1 0,4 17,0-18,1 0,1 0,1-1,2 0,0-1,1 0,2-1,0 0,1 0,1-2,1 0,1 0,1-2,0 0,1-1,1-1,1-1,0-1,1-1,0 0,1-2,1 0,4 0,1 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3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0 665,'94'-146,"6"4,6 5,17-8,-54 68,-69 77,-1 0,1 1,0-1,0 0,0 1,-1-1,1 0,0 1,0-1,0 0,0 1,0-1,0 0,0 1,0-1,0 0,0 1,0-1,0 1,0-1,0 0,0 1,0-1,0 0,0 1,1-1,-1 0,0 1,0-1,0 0,1 1,-1-1,0 0,0 0,1 1,-1-1,0 0,1 0,-1 0,0 1,1-1,-1 0,0 0,1 0,-1 0,0 0,1 0,-1 1,0-1,1 0,-1 0,0 0,1 0,-1 0,1-1,-1 1,0 0,1 0,-1 0,0 0,1 0,-1 0,0-1,-10 37,9-34,-14 40,6-23,1 0,1 1,0 0,1 1,2-1,0 1,1 0,1 0,1 0,1 1,1-1,0 0,5 15,-5-31,0-1,1 1,0-1,0 1,0-1,1 0,0 0,-1 0,1-1,1 1,-1-1,0 1,1-1,0 0,-1-1,1 1,0 0,1-1,-1 0,0 0,1 0,-1-1,1 0,-1 0,1 0,0 0,-1 0,1-1,0 0,0 0,-1 0,1-1,8 0,0-1,0-1,0 0,-1-1,1 0,-1-1,0 0,0-1,-1 0,0-1,2-1,9-13,-1 0,0-2,-2 0,-1-1,-1-1,-1 0,-1-1,-1-1,-2-1,0 0,-2 0,-1-1,1-12,-2-11,-11 34</inkml:trace>
  <inkml:trace contextRef="#ctx0" brushRef="#br0" timeOffset="301.057">1355 16,'-30'26,"1"1,2 1,1 1,1 2,2 0,1 2,1 0,-1 7,20-37,-1 1,1 0,0 0,0 1,1-1,-1 0,1 1,0-1,0 0,0 1,1 0,-1-1,1 1,0-1,1 1,-1-1,1 1,0-1,0 1,0-1,0 0,1 1,0-1,0 0,0 0,1 0,-1 0,1-1,0 1,0-1,0 1,1 0,2-1,-1 1,1-1,0 0,0 0,0-1,0 0,0 0,1 0,-1-1,0 0,1 0,-1-1,1 1,0-1,-1-1,1 1,-1-1,1-1,-1 1,0-1,0 0,1 0,-1-1,0 0,-1 0,1 0,-1-1,1 1,-1-2,0 1,0 0,-1-1,1 0,-1 0,0 0,3-6,-2 3,1 0,-1 0,0-1,-1 1,0-1,0 0,-1-1,0 1,-1-1,0 1,0-1,-1 1,-1-1,1 0,-1 0,-1 0,0 1,0-1,-1 0,0 1,-1 0,0-1,-1 1,0 0,0 0,-1 1,0-1,0 1,-1 0,-5-6,-13-9,1 5</inkml:trace>
  <inkml:trace contextRef="#ctx0" brushRef="#br0" timeOffset="776.114">1806 129,'-6'6,"1"1,0 0,1 0,-1 0,1 0,0 0,1 1,0 0,0 0,1 0,0 0,0 0,1 0,0 1,0-1,1 0,0 1,1-1,0 0,0 1,1 2,3-7,-1-1,0 0,1 0,0 0,0-1,0 0,0 1,0-2,0 1,0-1,1 0,-1 0,1 0,-1-1,0 1,1-2,-1 1,1 0,-1-1,1 0,-1 0,0-1,0 0,0 1,0-2,0 1,0-1,0 1,4-4,197-154,-205 160,0-1,-1 1,1 0,0-1,-1 1,1 0,0-1,0 1,-1 0,1 0,0 0,0-1,0 1,-1 0,1 0,0 0,0 0,-1 1,1-1,0 0,0 0,0 0,-1 1,1-1,0 0,-1 1,1-1,0 0,-1 1,1-1,0 1,-1-1,1 1,-1-1,1 1,-1 0,1-1,-1 1,1 0,-1-1,0 1,1 0,-1 0,0-1,0 1,1 0,-1 0,0-1,0 1,0 0,0 0,0 0,0-1,0 2,-2 53,1-42,0-9,0 0,0 0,1 1,-1-1,1 0,0 1,0-1,1 0,-1 1,1-1,0 0,0 0,1 0,-1 0,1 0,0 0,0 0,0 0,0 0,1-1,-1 1,1-1,0 0,0 0,0 0,1 0,-1 0,1-1,-1 0,1 1,2 0,2-1,0-1,0 0,0 0,0-1,0 1,1-2,-1 1,0-1,0-1,0 1,0-1,-1-1,1 1,-1-1,1-1,-1 1,0-1,0-1,0 1,-1-1,4-4,8-7,-1-1,0-1,-1-1,-2 0,0-1,7-12,-11 14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3:1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189 585,'7'11,"1"0,1 0,0-1,0 0,1-1,0 0,1-1,-1 0,2 0,-1-1,1-1,0 0,1-1,-1 0,1 0,0-2,0 0,1 0,-1-1,0 0,1-2,-1 1,1-2,-1 0,1 0,-1-1,0-1,0 0,0-1,0 0,0-1,-1-1,0 0,3-2,16-14,-2-2,0-1,-1-1,-1-1,-2-1,-1-2,-1 0,-2-2,-1 0,11-25,-17 29,-1 1,-2-1,0-1,-2 0,-2-1,0 0,-2 0,0-10,-4 37,-1 1,1-1,-1 1,1-1,-1 1,0-1,0 0,0 1,0-1,0 1,0-1,-1 1,0-1,1 1,-1-1,0 1,0 0,0-1,0 1,-1 0,1 0,-1 0,1 0,-1 0,0 0,1 0,-1 0,0 1,0-1,-1 1,1-1,0 1,0 0,-1 0,1 0,0 0,-1 0,1 1,-1-1,1 1,-1 0,0-1,1 1,-1 0,1 0,-1 1,1-1,-1 1,1-1,-1 1,1 0,-1 0,-1 0,-8 9,1 0,0 1,0 0,1 0,1 1,0 1,0 0,1 0,1 0,0 1,-2 9,8-21,-45 101,5 2,4 1,5 2,5 2,5 0,3 11,-76 447,90-546,0-1,-1 0,-2 0,0-1,-1 0,-1-1,-1 1,0-2,-2 0,0 0,-1-1,-1-1,0 0,-1-1,-14 10,20-19,0 0,0-1,0 0,-1-1,0 0,1 0,-1-1,-1-1,1 0,0 0,-1-1,-1-1,8 0,-1 0,1 0,0 0,-1-1,1 0,0 0,-1-1,1 0,0 1,0-2,0 1,0 0,1-1,-1 0,1 0,0-1,-1 1,1-1,1 0,-1 0,1 0,-1 0,1-1,0 1,1-1,-1 0,1 0,0-1,0 1,0-1,1 1,-1-1,2 0,-1 1,0-1,1 0,0 0,1 1,-1-1,1 0,0 0,1 1,-1-1,1 1,0-1,0 1,1 0,0 0,0 0,0 0,0 0,1 1,-1 0,1-1,5-2,-3 1,1 0,0 0,0 1,1 0,0 1,0-1,0 1,0 1,0 0,1 0,0 1,-1 0,1 0,0 1,0 0,0 0,0 1,2 1,19 5,0 1,-1 2,0 1,-1 1,0 1,-1 2,0 1,2 3,87 42,-80-45,1-1,0-2,1-1,0-2,0-2,1-1,18-1,-50-5,-1 0,1 0,0-1,-1 0,1 0,-1 0,1-1,-1 0,0 0,0-1,0 0,0 0,0 0,-1-1,1 0,-1 0,0 0,0-1,0 0,-1 0,0 0,3-3,6-10</inkml:trace>
  <inkml:trace contextRef="#ctx0" brushRef="#br0" timeOffset="646.184">1402 1489,'21'8,"-1"0,1-1,0-1,1-1,-1-1,1-1,0-1,0-1,0-1,0-1,0-1,0 0,-1-2,1-1,-1 0,0-1,16-8,-30 9,-1 1,1-1,-1-1,0 1,0-1,-1 0,0-1,0 1,0-1,-1 0,0 0,0 0,-1-1,0 0,0 1,0-4,-2 8,0-1,0 0,0 0,-1 1,0-1,0 0,0 0,0 0,0 1,-1-1,0 0,0 0,0 1,0-1,0 0,-1 1,1-1,-1 1,0 0,0 0,-1 0,1 0,-1 0,1 0,-1 0,0 1,0-1,0 1,0 0,0 0,-1 0,1 0,-1 1,-3-2,0 1,-2-1,1 2,0-1,0 1,-1 0,1 0,0 1,-1 1,1-1,0 1,-1 1,1-1,0 1,0 1,0 0,0 0,1 0,-1 1,1 0,0 1,0-1,-4 4,-8 8,-1 0,2 1,0 1,2 1,0 1,-14 20,20-24,0-1,1 2,0-1,1 1,1 0,1 1,1 0,0 1,3-13,1 0,0 0,1 0,-1 1,1-1,1 0,-1 0,1 1,0-1,0 0,1 0,0 0,0 0,0 0,1 0,0-1,0 1,0-1,1 0,0 0,0 0,0 0,0-1,1 0,1 1,10 4,-1-1,2-1,-1 0,1-1,0-1,1 0,-1-2,1 0,-1-1,1-1,0 0,0-1,0-1,0-1,-1-1,1 0,-1-1,11-4,29-11,-1-2,-1-3,-1-2,-1-3,-1-1,-2-3,28-25,-21 12,-1-3,-3-2,-2-2,21-31,-47 55,-2 0,-1-1,-2-2,0 0,-2-1,-2 0,-1-2,-2 0,-1 0,-2-1,-1 0,-2-1,-1 0,-3 0,0-21,-2 53,0 1,-1 0,1 0,-1-1,0 1,-1 0,1-1,-1 1,0 0,0-1,0 1,0 0,-1 0,1 0,-1 0,0 0,-1 1,1-1,-1 0,1 1,-1 0,0 0,0 0,0 0,-1 0,1 0,-1 1,0 0,1 0,-1 0,0 0,0 0,0 1,-1 0,1 0,0 0,0 0,-2 0,-1 2,0 1,0-1,1 1,-1 0,1 0,-1 1,1 0,0 0,0 1,0 0,0 0,1 0,-1 1,1-1,0 1,1 0,-1 1,1-1,0 1,0 0,1 0,-1 3,-54 145,51-107,2-1,2 1,2 0,2-1,3 1,1 0,2-1,2 0,2-1,15 39,-10-43,1 0,2-1,2-1,1-1,20 24,-5-24,-36-38,0 1,0 0,0-1,0 1,0-1,0 1,0-1,0 0,0 1,0-1,0 0,0 0,0 1,0-1,0 0,0 0,0 0,0 0,0-1,0 1,0 0,0 0,0-1,0 1,0 0,0-1,0 1,0-1,0 1,0-1,0 0,-1 1,1-1,0 0,0 0,-1 1,1-1,0 0,-1 0,1 0,-1 0,1 0,-1 0,1 0,-1 0,0 0,0 0,6-20,-3 0</inkml:trace>
  <inkml:trace contextRef="#ctx0" brushRef="#br0" timeOffset="896.349">2221 1038,'43'0,"43"0,17 0,0 0,-8 0,-5 0,-14 0,-10 0,-6 0,-9 0,-4 4,-4 2,-5 0,-9-1</inkml:trace>
  <inkml:trace contextRef="#ctx0" brushRef="#br0" timeOffset="1151.427">3548 1094,'-18'6,"-18"4,0 2,1 1,1 2,0 2,1 1,1 1,0 2,30-20,-1 0,1 0,0 1,0-1,0 0,0 1,0 0,0-1,0 1,0 0,1 0,-1 0,1 0,-1 0,1 0,0 0,0 1,0-1,0 0,0 1,0-1,1 1,-1-1,1 1,0-1,0 1,0-1,0 1,0-1,0 1,1-1,-1 1,1-1,0 0,0 1,-1-1,2 0,-1 1,0-1,0 0,1 0,-1 0,148 73,-144-72,0-1,0 1,0 0,-1 1,1-1,-1 1,0 0,0 0,0 0,-1 0,1 1,-1-1,0 1,0 0,-1 0,1 0,-1 1,-1-1,1 0,0 1,-1-1,0 1,-1-1,1 1,-1 0,0-1,-1 1,1 0,-1-1,0 1,0-1,-1 1,0-1,0 0,0 0,0 1,-1-2,0 1,-2 3,-8 2,0-1,0-1,-1 0,0-1,0 0,-1-2,1 1,-2-2,1 0,0 0,-1-2,1 0,-1 0,0-2,0 0,-3-1,-5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0,'-10'15,"-2"9,4 0,10-3,3-5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0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226 128,'-16'29,"-64"462,45-187,30-205,10-93,1-6</inkml:trace>
  <inkml:trace contextRef="#ctx0" brushRef="#br0" timeOffset="316.31">0 128,'54'-23,"0"3,2 2,0 2,1 3,50-5,-75 11,1 2,-1 1,1 2,0 1,0 1,-1 2,1 2,0 0,14 6,-41-8,0 0,0 0,0 0,-1 1,1 0,-1 0,1 1,-1-1,0 1,-1 0,1 1,-1-1,1 1,-1 0,-1 0,1 0,-1 0,0 1,0-1,0 1,-1 0,0 0,0 0,-1 0,1 0,-1 0,-1 1,1-1,-1 0,0 1,0-1,-1 0,-1 5,-3 7,-1 0,-1 0,0-1,-2 1,0-2,-1 1,0-1,-1-1,-1 0,-1-1,0 0,-1-1,0 0,-1-1,0-1,-9 5,-25 18,-1-2,-1-3,-2-2,-31 10,-38 1,110-37,7-3</inkml:trace>
  <inkml:trace contextRef="#ctx0" brushRef="#br0" timeOffset="1088.553">819 834,'32'-3,"0"-2,-1-1,0-2,0-1,-1-1,0-2,-1-1,0-1,12-10,-37 23,-1-1,0 0,1 0,-1 0,0 0,0 0,0-1,0 1,-1-1,1 0,-1 0,0 0,0 0,0-1,0 1,0 0,-1-1,1 1,-1-1,0 0,0 1,0-1,-1 0,1 0,-1 1,0-1,0 0,0 0,-1 0,1 1,-1-1,0 0,0 1,0-1,-1 0,1 1,-1 0,0-1,0 1,0 0,0 0,0 0,-1 0,0 0,0 0,-3-2,0 1,-1 0,1 0,-1 0,0 1,0 0,-1 0,1 1,0 0,-1 0,0 1,1 0,-1 0,0 1,1 0,-1 0,0 1,0-1,-6 3,-3 1,0 0,0 1,0 1,0 0,1 1,0 1,1 0,-4 4,4-1,0 0,0 1,1 0,1 1,0 1,1 0,1 1,0 0,1 1,0 0,1 0,-5 16,12-26,0 0,0 0,1 0,0 0,0 0,1 0,-1 0,1 0,1 1,-1-1,1 0,0 0,1 0,-1 0,1 0,0 0,1 0,-1-1,1 1,0-1,1 0,-1 0,1 0,0 0,0 0,0-1,1 0,0 0,0 0,0-1,0 1,0-1,1 0,0-1,-1 1,1-1,4 1,21 5,1-1,-1-1,1-2,1-1,-1-2,0-1,0-1,1-2,-1-1,-1-2,1-1,-1-1,0-2,-1-1,0-1,21-12,-29 13,0-1,-1 0,0-2,-1 0,-1-1,0-1,-1-1,-1-1,0 0,-2-1,0-1,-1 0,-1-1,-1-1,-1 0,0 0,3-16,-13 35,0 0,0 1,-1-1,1 0,-1 1,1-1,-1 0,0 0,0 1,0-1,-1 0,1 0,-1 1,1-1,-1 1,0-1,0 0,0 1,-1-1,1 1,0 0,-1-1,1 1,-1 0,0 0,0 0,0 0,0 0,0 1,0-1,-1 1,1-1,0 1,-1 0,1 0,-1 0,0 0,1 0,-1 0,0 1,1-1,-1 1,0 0,0 0,1 0,-2 0,-13 0,0 0,0 2,0 0,0 0,0 2,0 0,1 1,-1 0,2 2,-1 0,0 0,-12 10,25-16,0 0,0 0,0 1,0-1,0 1,0-1,1 1,-1 0,0 1,1-1,0 0,-1 1,1-1,0 1,0-1,1 1,-1 0,0 0,1 0,0 0,0 0,0 0,0 1,0-1,0 0,1 0,0 1,0-1,0 0,0 1,0-1,0 0,1 0,0 1,0-1,0 0,0 0,0 0,0 0,1 0,0 0,0 1,8 3,1 0,0 0,0-1,1-1,-1 0,1 0,0-1,1-1,-1 0,1 0,-1-2,1 1,10-1,26 5,-9 0,73 21,-109-26,0 1,-1 1,1-1,-1 0,1 1,-1 0,0 0,0 0,0 0,0 0,-1 0,1 1,-1 0,0-1,0 1,0 0,-1 0,1 0,-1 0,0 0,0 0,-1 0,1 1,-1-1,0 4,-26 77,11-52,6-10</inkml:trace>
  <inkml:trace contextRef="#ctx0" brushRef="#br0" timeOffset="1422.001">2428 524,'-74'35,"1"3,2 3,-13 14,71-47,0 2,1 0,0 1,1 0,0 0,1 1,-9 13,16-22,1 1,0-1,0 1,0 0,1-1,-1 1,1 0,0 0,0 0,0 0,0 0,1 0,0 0,0 1,0-1,0 0,0 0,1 0,0 0,0 0,0 0,0 0,1 0,0 0,0-1,0 1,0-1,0 1,0-1,1 0,2 3,8 4,0-1,0 0,0-1,1-1,1 0,-1-1,1 0,0-2,0 1,1-2,-1 0,10 0,-24-3,8 3,0-1,1-1,-1 1,0-2,1 1,-1-1,1-1,-1 1,1-2,-1 1,0-1,0-1,0 0,0 0,5-3,6-6</inkml:trace>
  <inkml:trace contextRef="#ctx0" brushRef="#br0" timeOffset="2099.906">2709 637,'-14'30,"1"0,1 1,1 0,2 1,2 0,-2 12,8-39,0-1,0 1,0 0,1-1,0 1,-1 0,2 0,-1-1,0 1,1 0,0 0,0-1,1 1,-1-1,1 1,0-1,0 0,0 0,1 0,-1 0,1 0,0 0,0-1,1 1,-1-1,1 0,0 0,-1 0,1 0,0-1,1 0,-1 0,0 0,1 0,-1 0,1-1,-1 0,1 0,0 0,0-1,-1 0,1 0,0 0,0 0,-1-1,5 0,13-9,1-1,-1-1,-1 0,0-2,-1 0,0-2,-2 0,1-1,-2-1,-1-1,0 0,-1-1,-1 0,-1-2,-1 1,0-4,76-101,-88 127,0-1,0 1,0-1,-1 1,1-1,0 0,0 1,0-1,0 1,0-1,0 1,0-1,0 1,1-1,-1 0,0 1,0-1,0 1,0-1,0 1,1-1,-1 0,0 1,0-1,1 0,-1 1,0-1,1 0,-1 1,0-1,1 0,-1 0,1 1,-1-1,0 0,1 0,-1 0,1 1,-1-1,1 0,-1 0,0 0,1 0,-1 0,1 0,-1 0,1 0,-1 0,1 0,-1 0,0 0,1-1,-1 1,1 0,-1 0,1 0,-1-1,0 1,1 0,-1 0,0-1,1 1,-1 0,0-1,1 1,-1 0,0-1,0 1,1-1,9 49,-9-41,74 250,-62-219,-3 2,-1-1,-2 1,-2 0,-1 1,-1-25,-1-1,-1 1,-1 0,0 0,-1-1,0 1,-2 0,0-1,0 1,-1-1,-1 0,-1 0,0-1,-1 0,0 0,-2 0,1-1,-1 0,-1-1,0 0,-1 0,-10 7,11-12,1-1,-1 0,-1-1,1 0,-1-1,0 0,0 0,0-1,-1-1,1 0,-1 0,1-1,-1-1,1 0,-1 0,0-2,1 1,-1-1,1-1,-8-2,14 1,0 1,1-1,-1 0,1 0,0 0,0 0,0-1,0 0,1 0,0 0,0 0,0 0,1-1,0 1,0-1,0 0,1 0,0 1,0-1,0 0,0 0,1 0,0 0,1 0,-1 0,1 0,0 0,1 1,-1-1,1 0,0 1,1-1,-1 1,1 0,0 0,4-5,17-27,2 1,2 1,1 2,1 0,2 2,2 2,23-16,-30 25,1 1,1 1,1 1,0 2,1 1,1 2,0 0,1 3,0 1,0 1,0 1,9 2,-13 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2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1,'-7'27,"1"0,2 1,1-1,0 1,3 16,-2-5,-12 337,0-197,10 140,0-315,-2-9</inkml:trace>
  <inkml:trace contextRef="#ctx0" brushRef="#br0" timeOffset="565.448">1 622,'54'-7,"-1"-2,0-2,-1-3,0-2,-1-2,-1-2,-1-3,-1-1,44-31,115-118,-97 56,-109 117,-1-1,1 1,-1-1,1 1,-1-1,1 1,-1-1,1 1,-1 0,1-1,-1 1,1 0,0 0,-1-1,1 1,0 0,-1 0,1 0,0 0,-1-1,1 1,0 0,-1 0,1 1,0-1,0 0,-1 0,1 0,0 0,-1 1,1-1,-1 0,1 0,0 1,-1-1,1 1,-1-1,1 0,-1 1,1-1,-1 1,1-1,-1 1,1 0,-1-1,0 1,1-1,-1 1,0 0,0-1,1 1,-1 0,0-1,0 1,0 0,0 0,5 43,-5-42,-23 185,15 180,20-279,-11-86,0 1,0-1,0 0,0 0,1 0,-1 0,1 0,-1 0,1 0,0 0,-1-1,1 1,0-1,0 1,0-1,0 0,1 1,-1-1,0 0,0-1,1 1,-1 0,1-1,-1 1,0-1,1 0,-1 0,1 0,-1 0,1 0,-1 0,1-1,-1 1,1-1,14-5,1 0,-1-2,-1 0,1 0,-1-2,-1 0,0-1,4-4,0 1,-2 0,37-19,-53 33,1 0,-1 0,1 0,-1 0,1 0,-1 0,1 0,-1 0,1 1,-1-1,0 1,1-1,-1 1,1-1,-1 1,0 0,1 0,-1-1,0 1,0 0,0 0,0 0,0 1,0-1,0 0,0 0,0 0,0 1,-1-1,1 0,-1 1,1-1,-1 1,1-1,-1 1,0-1,1 1,-1-1,0 1,8 81,-9-74,1 1,0-1,1 1,0-1,0 0,1 1,0-1,1 0,0 0,0-1,2 4,-3-10,-1 0,1 0,-1 0,1 0,-1 0,1 0,0 0,0 0,0-1,0 1,1-1,-1 0,0 1,0-1,1 0,-1 0,1-1,-1 1,1 0,-1-1,1 0,-1 1,1-1,0 0,13-3</inkml:trace>
  <inkml:trace contextRef="#ctx0" brushRef="#br0" timeOffset="899.584">1637 903,'25'-14,"0"-1,-2-2,0 0,-1-1,0-1,-2-2,0 0,11-16,-29 35,0-1,1 1,-1-1,0 0,0 1,-1-1,1 0,-1 0,1 0,-1 0,0 0,0 0,0-1,-1 1,1 0,-1 0,0-1,1 1,-2 0,1-1,0 1,-1 0,1-1,-1 1,0 0,0 0,0 0,0 0,-1 0,0 0,1 0,-1 0,0 1,0-1,0 0,-1 1,1 0,0 0,-1-1,0 1,1 1,-1-1,0 0,0 1,0-1,0 1,-1 0,-6 1,1 0,-1 0,0 1,1 1,-1-1,0 1,1 1,0 0,0 0,0 1,0 0,0 1,1 0,0 0,0 1,0 0,-2 2,1 0,0 1,0-1,1 1,0 1,1 0,-1 0,2 0,0 1,0 0,1 0,0 1,1-1,0 1,1 0,0 0,1 0,1 0,0 1,0-1,1 0,1 1,0-1,0 0,2 0,-1 0,2 0,-1 0,2 0,-1-1,2 0,4 9,-2-12,1 0,0 0,1-1,-1 0,1 0,1-1,-1 0,1-1,0-1,0 1,0-2,1 1,0-2,-1 0,1 0,0-1,0 0,0-1,2 0,11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6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1043,'65'271,"-53"-180,-4 2,-4-1,-6 61,1-123,2-24,-1 1,0-1,0 1,-1-1,1 1,-1-1,-1 1,1-1,-1 0,0 0,-1 0,0 0,0 0,0 0,0-1,-1 1,0-1,0 0,2-5,0 0,0 0,0-1,0 1,0-1,0 1,0-1,0 0,0 0,0 0,0 0,1 0,-1 0,0 0,1 0,-1-1,1 1,0-1,-1 1,1-1,0 0,0 1,0-1,0 0,0 0,0 0,0 0,1 0,-1 0,1 0,0 0,-1 0,1 0,0 0,0 0,0 0,1-2,-2-26,2 0,1-1,1 1,1 0,2 1,2-1,0 1,2 0,1 1,1 0,1 1,4-2,-13 19,26-54,2 2,3 1,2 2,3 2,3 1,2 3,2 1,23-17,-60 59,0 1,0-1,2 2,-1-1,1 2,0 0,0 0,1 1,0 0,0 1,0 1,1 0,-1 1,1 0,0 1,0 1,3 0,-14 1,0 1,0 0,0-1,-1 1,1 0,0 1,-1-1,1 0,-1 1,1-1,-1 1,0 0,1 0,-1 0,0 0,0 0,0 1,-1-1,1 0,-1 1,1-1,-1 1,0 0,0 0,0-1,0 1,0 0,-1 0,1 0,-1 0,0 0,0 0,-7 99,-1-75,-1 0,-1 0,-2-1,0-1,-2 0,-1-1,-1 0,0-1,-2-1,-1-1,-1 0,0-2,-14 10,16-14,-1-1,0 0,-2-2,1 0,-1-1,-1-1,0-1,0-1,-22 5,42-12,1 0,-1 0,0 0,1-1,-1 1,0-1,0 1,0-1,0 1,0-1,1 0,-1 0,0 0,0 0,0 0,0 0,0-1,0 1,0-1,1 1,-1-1,0 0,0 1,1-1,-1 0,0 0,1 0,-1-1,1 1,-1 0,1-1,0 1,0 0,-1-1,1 1,0-1,0 0,0 1,1-1,-2-2,8-8</inkml:trace>
  <inkml:trace contextRef="#ctx0" brushRef="#br0" timeOffset="1086.361">1525 902,'-48'5,"-1"2,2 2,-1 2,1 2,1 3,1 1,0 2,1 2,1 2,0 3,-53 68,93-90,0 0,0 1,0-1,1 1,0-1,0 1,0 0,1 0,0 0,0 0,0 0,0 0,1 1,-1-1,2 0,-1 0,0 0,1 0,0 0,0 1,1-2,-1 1,1 0,1 2,2-2,0 1,0-1,1 0,0 0,0-1,0 0,1 0,-1 0,1-1,0 0,0 0,0-1,0 0,0 0,1-1,-1 0,0 0,1 0,-1-1,1 0,-1-1,2 0,18-4,-1-1,0-1,-1-1,1-1,-2-2,1 0,-1-2,-1 0,0-2,-1 0,-1-2,-1 0,0-1,-1-1,-1-1,-1-1,0 0,10-21,-23 37,38-30,-41 36,0 0,0 0,0 0,-1 1,1-1,0 0,0 1,-1-1,1 0,-1 1,1-1,-1 1,0-1,0 1,1-1,-1 1,0-1,0 1,-1-1,1 1,0-1,0 1,-1-1,1 1,-1-1,1 0,-1 1,0 0,0 3,-19 171,21-171,0 0,0 0,0 0,1 0,0-1,0 1,0 0,0-1,1 0,0 1,-1-1,2 0,-1 0,0-1,1 1,0-1,0 0,0 0,0 0,0 0,0 0,1-1,0 0,-1 0,1-1,3 2,2 0,0 0,0-1,0 0,0 0,1-1,-1-1,0 0,1 0,-1-1,0 0,0-1,7-1,11-10,0-1,-1-2,-1 0,-1-2,0 0,-2-2,0 0,-1-2,-1-1,-1 0,-1-2,-1 0,-1-1,4-10,-11 21,0 0,0-1,-2 0,0 0,-1-1,0 0,-1 0,-1-1,-1 1,-1-1,0 0,-2-1,1-5,-2 22,0 0,0 0,0 0,-1 0,1 0,0-1,-1 1,1 0,-1 0,0 0,0 1,0-1,0 0,0 0,0 0,0 1,-1-1,1 0,0 1,-1-1,0 1,1 0,-1-1,0 1,1 0,-1 0,0 0,0 0,0 1,0-1,0 0,0 1,0-1,0 1,0 0,-1 0,1 0,-1 0,-3 0,0 1,1 0,-1 0,0 1,1-1,-1 1,1 1,-1-1,1 1,0 0,0 0,0 0,-3 3,3-3,1 1,-1 0,1-1,-1 1,1 1,0-1,1 1,-1-1,1 1,0 0,0 0,0 0,1 1,0-1,0 1,0-1,1 1,0 0,0 0,0-1,1 1,-1 0,1 0,1 0,-1 0,1-1,0 1,1 0,-1 0,1-1,0 1,1-1,-1 0,1 0,0 0,3 4,7 4,1 0,1-2,0 0,1 0,0-1,0-1,1-1,4 1,73 43,-90-48,0 0,0 0,0 0,-1 0,0 1,1 0,-2-1,1 1,0 0,-1 0,0 1,0-1,-1 0,1 1,-1-1,-1 1,1-1,-1 1,1 0,-2-1,1 1,-1-1,1 1,-2 3,7 73,-4-80,0 1,0-1,0 0,0-1,0 1,1 0,-1 0,1 0,-1-1,1 1,0-1,-1 1,1-1,0 0,0 1,0-1,0 0,0 0,0-1,0 1,0 0,0-1,1 1,-1-1,0 0,0 0,1 1,-1-1,0-1,0 1,1 0,-1-1,0 1,0-1,0 1,0-1,1 0,-1 0,1-1,80-46,-52 19,-2-2,0 0,-3-2,-1-1,-1-1,-2-1,-1-1,-2-1,-2 0,-1-2,8-33,47-107,-51 144,-2-2,-2 0,-1-1,-3-1,-1 0,-1 0,-3-1,-1 0,-2-1,-2 1,-2-1,-1 1,-3-10,3 47,1-1,-1 1,1 0,-1 0,0 0,-1 0,1 0,-1 1,1-1,-1 0,0 1,-1-1,1 1,0-1,-1 1,0 0,0 0,0 1,0-1,0 0,-1 1,1 0,-1 0,0 0,1 0,-1 1,0-1,0 1,0 0,0 0,0 0,0 1,0-1,0 1,-1 0,1 0,0 1,0-1,0 1,0 0,0 0,0 0,0 1,0-1,1 1,-1 0,0 0,1 0,0 1,-1-1,1 1,-1 1,-8 15,1 2,1-1,1 1,1 0,1 1,1 0,0 0,2 0,1 1,0 0,2-1,1 5,1 367,3-322,3-2,4 1,3-1,2-1,4-1,2 0,4-2,12 21,-11-35,-27-52,0 0,0 0,1 0,-1-1,0 1,0 0,0 0,0 0,1 0,-1-1,0 1,0 0,1 0,-1 0,0 0,0 0,0 0,1 0,-1 0,0-1,0 1,1 0,-1 0,0 0,0 0,1 0,-1 1,0-1,0 0,1 0,-1 0,0 0,0 0,1 0,-1 0,0 0,0 0,0 1,1-1,-1 0,0 0,0 0,0 0,-5-25,-12-21,7 23</inkml:trace>
  <inkml:trace contextRef="#ctx0" brushRef="#br0" timeOffset="1284.831">2513 704,'38'5,"33"6,13 1,-3-1,-10-2,-13-4,-6 4,-8-1,-5-2,-6-1,-8 3,-4 0,-4-1</inkml:trace>
  <inkml:trace contextRef="#ctx0" brushRef="#br0" timeOffset="1485.533">3473 1043,'0'34,"4"15,8 0,0-8</inkml:trace>
  <inkml:trace contextRef="#ctx0" brushRef="#br0" timeOffset="1722.351">3500 704,'0'0</inkml:trace>
  <inkml:trace contextRef="#ctx0" brushRef="#br0" timeOffset="2220.761">4094 676,'-52'31,"3"3,0 1,3 3,-35 36,-20 50,98-120,1 0,0 0,0 0,0 1,0-1,1 1,0-1,-1 1,2-1,-1 1,1 0,-1-1,1 1,1 0,-1 0,1-1,-1 1,1 0,1-1,-1 1,1-1,0 1,0-1,0 0,0 0,1 0,-1 0,1 0,0-1,0 1,4 2,14 8,0-2,1 0,0-1,1-1,0-2,0 0,1-1,0-2,1 0,-1-2,1 0,2-2,-10 1,10 3,1-2,-1-1,0-1,1-2,-1 0,1-2,-1-1,0-1,-1-2,1 0,-1-2,-1 0,1-2,-2-1,3-3,-8 3</inkml:trace>
  <inkml:trace contextRef="#ctx0" brushRef="#br0" timeOffset="2475.048">4771 26,'-68'429,"58"-362,4-1,2 1,3 0,3 0,3 0,2-1,4 1,13 42,16-18,-30-77</inkml:trace>
  <inkml:trace contextRef="#ctx0" brushRef="#br0" timeOffset="2787.656">5081 1071,'42'5,"1"-2,-1-2,1-2,-1-1,0-2,0-3,4-2,-28 5,0-1,-1-1,0-1,-1 0,0-1,0-1,0-1,-1 0,2-3,-11 9,-1 0,-1-1,1 1,-1-1,1 0,-1 0,-1 0,1-1,-1 1,0-1,0 0,-1 0,1 0,-1 0,-1 0,1 0,-1-1,0 1,0-1,-1 1,0 0,0-1,-1 1,0-1,0 1,0 0,-1-1,-2-2,0 1,0-1,-1 1,0 0,-1 1,1-1,-1 1,-1 0,0 0,0 1,0 0,0 1,-1-1,0 1,0 1,-1-1,1 1,-1 1,0 0,0 0,0 1,0 0,-1 0,1 1,0 0,-1 1,1 0,-1 1,1 0,0 0,-1 1,1 0,0 0,0 1,0 1,1-1,-1 1,-2 2,-2 0,0 1,1 0,0 1,0 0,1 1,0 0,0 1,1 0,1 1,-1 0,2 0,-1 1,2 0,0 0,0 1,1 0,0 0,2 1,-1-1,2 1,0 0,0 0,1 1,1-1,0 0,1 0,1 1,0-1,1 0,1 0,0 0,1 0,0 0,1-1,5 10,1-7,2 0,0 0,1-2,0 1,1-2,1 0,0-1,0 0,1-2,1 0,0 0,0-2,1 0,0-2,0 0,7 1,47 4,-44-9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4:14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1 932,'193'-232,"-129"179,-62 53,0 1,-1-1,1 1,0-1,-1 1,1 0,-1-1,1 1,-1 0,1 0,-1 0,1 0,-1 0,0 1,0-1,0 0,0 1,0-1,0 1,0-1,0 1,0-1,-1 1,1-1,0 1,-1 0,0-1,1 1,-1 0,0 0,0-1,0 1,0 0,0 0,0-1,0 1,-1 0,1-1,-1 1,1 0,-7 344,5-73,-22-120,24-151,0 0,0 1,0-1,0 1,0-1,-1 0,1 1,-1-1,1 0,-1 0,0 1,0-1,0 0,0 0,0 0,0 0,-1 0,1 0,-1 0,1 0,-1-1,0 1,0-1,1 1,-1-1,0 0,0 1,-1-1,1 0,0 0,0-1,0 1,-1 0,1-1,0 1,-1-1,1 0,-1 0,0 0,-1-4,0-1,1 0,0 0,0 0,1 0,-1 0,1-1,0 1,0 0,1-1,0 0,0 1,0-1,1 0,-1 0,1 1,1-7,-1 4,3-33,1 0,3 0,1 1,2 0,1 1,3 0,1 1,1 0,3 1,6-8,-17 30,8-22,1 1,3 1,0 0,2 2,2 0,1 2,2 1,10-10,-32 35,0 0,0 0,0 0,1 1,0 0,-1 0,1 0,1 1,-1-1,0 2,1-1,0 1,0 0,-1 0,1 1,0-1,0 2,1-1,-1 1,0 0,0 1,0-1,0 1,0 1,0-1,-1 1,1 1,0-1,-1 1,1 0,-1 0,0 1,0 0,5 4,-6-1,0 0,0 0,0 0,-1 1,0-1,-1 1,1 0,-2 0,1 1,-1-1,0 0,-1 1,0 0,0-1,-1 1,0-1,0 1,-1 0,-1-1,1 1,-1-1,0 0,-1 1,0-1,-1 0,1-1,-1 1,-1-1,1 1,-1-1,-1-1,1 1,-7 5,-10 4,-1 0,-1-2,0-1,-1 0,0-2,-1-1,0-1,-1-1,-2-1,-33-4,61-12,6-1</inkml:trace>
  <inkml:trace contextRef="#ctx0" brushRef="#br0" timeOffset="329.371">1383 594,'-38'8,"0"1,1 3,1 0,0 3,0 1,1 1,2 2,-1 2,2 1,1 1,-19 19,43-35,1 1,1-1,0 1,0 0,0 1,1-1,0 1,0 0,1 0,0 0,1 0,0 3,1-8,0 0,1 0,-1 0,1 0,0 0,1 0,-1 0,0 0,1 0,0 0,0 0,0-1,1 1,-1 0,1 0,0-1,0 1,0-1,1 0,-1 1,1-1,-1 0,1-1,0 1,0 0,1-1,-1 0,0 1,2-1,7 2,0 0,0-1,0 0,1-1,-1 0,1-1,0-1,-1 0,1-1,-1 0,1-1,-1 0,1-1,-1 0,0-1,0 0,0-1,-1 0,0-1,0-1,0 0,-1 0,0-1,0 0,-1 0,0-1,-1-1,0 0,0 0,-1 0,0-1,-1 0,0 0,-1-1,0 1,-1-1,0 0,-1 0,0-1,0-5,-1 12,-1 0,1-1,-1 1,-1 0,1 0,-1-1,0 1,0 0,-1 0,0 0,0-1,-1 1,1 0,-1 0,0 0,-1 1,0-1,0 0,0 1,0 0,-1 0,0 0,0 0,0 0,-1 1,1 0,-1 0,-5-3,-12 0</inkml:trace>
  <inkml:trace contextRef="#ctx0" brushRef="#br0" timeOffset="586.196">1694 678,'-15'39,"-9"26,0 8,3-4,5-14</inkml:trace>
  <inkml:trace contextRef="#ctx0" brushRef="#br0" timeOffset="816.919">1580 311,'0'0</inkml:trace>
  <inkml:trace contextRef="#ctx0" brushRef="#br0" timeOffset="1102.085">1891 1017,'111'-295,"-74"238,-36 58,0-1,1 0,-1 0,1 0,-1 1,0-1,0 1,1-1,-1 1,0 0,0-1,0 1,1 0,-1 0,0 0,0 0,0 0,0 0,-1 0,1 0,0 0,0 0,-1 0,1 1,0-1,-1 0,0 1,1-1,-1 0,0 1,1-1,-1 0,0 1,0-1,0 0,0 1,0-1,-1 1,1-1,-1 2,4 6,7 48,-10-50,0 1,1-1,0 1,0-1,0 1,1-1,0 0,0 0,1 0,0 0,0 0,1 0,0-1,0 0,1 1,-1-2,1 1,0 0,1-1,0 0,-1 0,4 1,-4-5,1 1,-1-1,1 0,0-1,-1 1,1-1,0 0,-1 0,1-1,-1 0,1 0,0 0,-1-1,0 1,1-1,-1-1,0 1,0-1,0 0,0 0,-1 0,5-4,89-92,-57 40,-27 43</inkml:trace>
  <inkml:trace contextRef="#ctx0" brushRef="#br0" timeOffset="1397.338">2907 1,'15'70,"-4"0,-2 1,-4 0,-3 1,-3-1,-6 33,2 47,31 48,-13-155,-6-27</inkml:trace>
  <inkml:trace contextRef="#ctx0" brushRef="#br0" timeOffset="1585.388">2654 565,'38'0,"46"0,15 0,-2 0,-11 0,-11 0,-14 0,-7 0,-8 0,-12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0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0,'-29'0,"-4"0,2 5,13 2,8-1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28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391 224,'-8'4,"0"1,0 0,1 1,-1 0,1 0,1 0,-1 1,1 0,0 0,1 1,0-1,0 1,-1 3,-1 0,-17 30,3 1,1 1,3 0,-11 39,16-43,-1-1,-2 0,-2-1,-2 0,-1-2,-20 27,40-61,0 0,0 0,0 0,-1 0,1 0,0 0,-1 0,1 0,-1 0,1 0,-1 0,0 0,1-1,-1 1,0 0,0 0,1-1,-1 1,0 0,0-1,0 1,0-1,0 1,0-1,0 0,0 1,0-1,0 0,0 0,0 0,0 1,0-1,0 0,0 0,0-1,0 1,0 0,0 0,0 0,0-1,0 1,0 0,0-1,0 1,0-1,0 1,0-1,1 0,-1 1,0-1,0 0,1 0,-1 1,0-1,1 0,-1 0,1 0,-1 0,1 0,-1 0,1-12,1 0,0 0,1 0,0 1,1-1,1 0,0 1,0 0,1 0,5-9,176-338,-151 288,4 2,3 2,47-58,-89 124,0 1,1-1,-1 0,1 0,-1 1,1-1,-1 0,1 0,0 1,-1-1,1 1,0-1,0 1,-1-1,1 1,0-1,0 1,0 0,-1-1,1 1,0 0,0 0,0-1,0 1,0 0,0 0,0 0,0 0,-1 0,1 1,0-1,0 0,0 0,0 0,0 1,0-1,-1 0,1 1,0-1,0 1,0-1,-1 1,1 0,0-1,-1 1,1 0,-1-1,1 1,-1 0,1 0,-1-1,1 1,-1 0,1 0,-1 0,0 0,0-1,0 1,1 0,-1 0,0 0,0 0,0 0,0 0,0 0,10 63,1 131,-4-143,1 0,3-1,2 0,2-1,3 0,10 19,-28-69,1 0,-1 1,1-1,-1 0,0 1,1-1,-1 1,0-1,1 0,-1 1,0-1,1 1,-1-1,0 1,0-1,0 1,1-1,-1 1,0-1,0 1,0 0,0-1,0 1,0-1,0 1,0-1,0 1,0-1,-1 1,1-1,0 1,0-1,0 1,-1-1,1 1,0-1,0 1,-1-1,1 1,0-1,-1 0,1 1,-1-1,1 0,-1 1,1-1,0 0,-1 1,1-1,-1 0,1 0,-1 0,1 1,-1-1,0 0,1 0,-1 0,1 0,-1 0,1 0,-1 0,1 0,-1 0,1 0,-1-1,1 1,-1 0,0 0,-38-14,38 14,-173-84,2 6,140 75,27 6</inkml:trace>
  <inkml:trace contextRef="#ctx0" brushRef="#br0" timeOffset="1517.636">674 733,'51'-22,"-1"-2,-1-3,-1-1,-2-3,0-1,22-23,-52 36,0 0,-2-1,0-1,-1 0,-1 0,-1-2,-1 1,-1-1,-1-1,-1 1,-1-2,-1 1,-2 0,0-1,-1-12,-14-58,11 93,1-1,-1 1,0-1,0 1,-1-1,1 1,0 0,-1 0,1-1,-1 1,0 0,0 0,0 1,0-1,0 0,0 1,0-1,-1 1,1 0,0-1,-1 1,1 0,-1 1,1-1,-1 0,0 1,1-1,-1 1,0 0,1 0,-1 0,0 0,-1 1,-5 3,1 0,-1 0,1 1,0 1,0-1,1 1,0 0,0 1,0 0,1 0,0 1,0-1,1 1,0 0,-1 3,-3 5,1 1,1 0,1 1,0-1,1 1,1 0,0 0,1 13,3-18,1 0,0 0,1 0,0-1,1 1,1-1,0 0,1 0,0 0,0-1,1 1,1-1,0-1,1 1,0-1,0-1,1 1,0-1,1-1,0 0,0 0,1-1,0 0,-4-3,-1 0,1 0,-1 0,1-1,0 0,0-1,1 1,-1-1,0-1,1 0,-1 0,1 0,0-1,-1 0,1 0,-1-1,1 0,-1 0,1-1,-1 0,0 0,1-1,-1 0,-1 0,1 0,0-1,-1 0,0-1,0 1,5-6,8-9,-1 0,-1-1,-1-1,-1 0,-1-1,7-15,-8 28,-12 41,-1-25,-1-1,1 0,-1-1,1 1,1 0,-1 0,1-1,0 1,0 0,0-1,1 1,0-1,0 1,1-1,-1 0,1 0,0 0,1 0,-1-1,1 1,0-1,0 0,0 0,1 0,-1-1,1 1,0-1,0 0,0-1,0 1,4 0,2-2,1-1,0-1,-1 0,1-1,-1 0,1 0,-1-2,0 1,0-1,0-1,-1 0,0 0,0-1,0 0,0-1,-1 0,0-1,-1 0,0 0,0-1,0 0,4-8,30-25,-32 33,-5 3,0 0,0 0,1 0,-1 1,1-1,0 2,1-1,-1 1,1 0,0 0,0 0,0 1,0 0,1 1,-1 0,1 0,0 0,0 1,-1 0,1 1,0 0,0 0,1 1,-127 29,113-28,1-1,-1 1,1 0,-1 1,1-1,0 1,0 0,0 0,0 0,1 1,-1-1,1 1,0 0,0 0,0 0,1 0,-1 0,1 1,0-1,0 1,0 0,1-1,0 1,0 0,0 0,0 0,1 0,0 0,0 0,0 0,1 0,0 0,-1-1,2 1,-1 0,1 0,-1-1,1 1,0-1,1 1,-1-1,1 0,0 0,0 0,0 0,1-1,-1 1,1-1,2 2,6 2,0 0,0-1,1-1,0 0,0-1,0 0,0-1,0 0,1-1,0-1,-1 0,1 0,0-2,-1 0,1 0,-1-1,1-1,-1 0,0-1,0-1,1 0,22-9,-1-2,-1-1,0-2,-1-1,-1-2,-1-1,-1-1,-1-2,-1-1,-1-1,0-4,4-31,-31 61,1 1,-1-1,0 1,0-1,0 1,0-1,0 0,0 1,-1-1,1 1,-1-1,1 1,-1-1,1 1,-1 0,0-1,1 1,-1-1,0 1,0 0,0 0,0 0,0 0,-1 0,1 0,0 0,0 0,-1 0,1 0,0 0,-1 1,1-1,-1 1,1-1,-1 1,1 0,-1-1,1 1,-1 0,0 0,1 0,-1 0,-3 0,0 0,0 0,0 0,0 1,0 0,0 0,0 0,0 0,1 1,-1 0,0 0,1 0,0 0,-1 1,1 0,0 0,0 0,1 0,-1 1,1-1,-1 1,1 0,0 0,1 0,-1 0,-1 4,-2 3,1 1,0 0,0 0,1 0,1 0,0 1,1-1,0 1,0 11,2-17,0 0,1 0,0 0,0 0,0 0,1 0,0-1,1 1,-1 0,1-1,0 0,1 1,0-1,0 0,0-1,0 1,1-1,0 0,0 0,1-1,-1 1,1-1,0 0,0-1,0 1,1-1,-1 0,1-1,0 0,-1 0,1 0,0-1,0 0,-2 1,1-1,-1 0,0 0,0-1,0 1,0-1,1 0,-1 0,0-1,0 0,0 0,0 0,0 0,0-1,0 0,0 0,0 0,1-1,6-10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3 622,'-2'13,"1"0,1 0,0 1,1-1,1 0,0 0,0 0,1 0,3 6,-4-13,-1-1,1 0,0 0,1 0,0 0,-1-1,1 1,1-1,-1 1,1-1,-1 0,1 0,0-1,1 1,-1-1,1 0,-1 0,1-1,0 1,0-1,0 0,0 0,1-1,0 1,-2-2,1 0,-1 0,1 0,-1 0,1-1,-1 1,0-1,1-1,-1 1,0 0,0-1,0 0,0 0,0 0,0-1,-1 1,1-1,-1 0,1 0,-1 0,0 0,0-1,-1 1,1-1,-1 0,1 1,-1-1,0 0,-1 0,1-1,-1 1,0 0,0-1,0 1,0 0,-1-1,0 1,0-1,0 1,0-1,-1 1,0 0,0-1,0 1,0 0,-1-2,0 1,0 0,-1 0,0 0,0 0,0 0,0 1,-1-1,0 1,0 0,0 0,0 0,-1 1,1 0,-1 0,0 0,0 0,0 0,0 1,-1 0,1 0,0 1,-1 0,0-1,1 2,-1-1,1 1,-1 0,0 0,0 0,-2 1,-12 4</inkml:trace>
  <inkml:trace contextRef="#ctx0" brushRef="#br0" timeOffset="716.226">539 1,'31'204,"-3"104,-28-302,-1-5,0 1,0-1,1 1,-1-1,1 0,-1 1,1 0,-1-1,1 1,0-1,0 1,0-1,0 1,0-1,0 1,0 0,1-1,-1 1,0-1,1 1,-1-1,1 1,0-1,-1 0,1 1,0-1,0 0,0 1,0-1,0 0,0 0,0 0,1 0,-1 0,0 0,1 0,-1 0,0-1,1 1,-1-1,1 1,-1-1,1 1,-1-1,1 0,-1 1,1-1,0 0,-1 0,1 0,-1-1,1 1,0 0,69-36,-27 12,0 3,1 2,1 1,21-3,-62 18,1 1,-1 1,0-1,0 1,1 0,-1 0,1 0,-1 1,1 0,-1 0,1 1,-1-1,0 1,1 0,-1 0,0 1,1 0,-1 0,0 0,0 0,-1 1,1 0,0 0,-1 0,0 1,0-1,0 1,0 0,0 0,-1 1,0-1,0 1,0-1,0 1,-1 0,0 0,0 0,0 0,0 1,-1-1,0 0,0 1,-1-1,1 1,-1-1,0 1,-1 1,-5 6,-2-1,1 1,-1-1,-1 0,0-1,-1 0,0-1,0 0,-1 0,-1-1,0-1,0 0,0 0,-1-1,0-1,0 0,-1-1,0 0,-8 1,16-3,-1 0,1 0,-1 0,1-1,-1 0,0 0,0-1,0 0,0 0,0-1,0 1,0-1,0-1,0 0,0 0,1 0,-1-1,0 0,0 0,1 0,-1-1,1 0,0 0,0-1,0 0,0 0,1 0,-1-1,1 0,0 0,1 0,-9-17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3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170 226,'23'172,"29"167,-42-257,-9-58</inkml:trace>
  <inkml:trace contextRef="#ctx0" brushRef="#br0" timeOffset="447.932">1 254,'52'-44,"3"3,1 2,2 2,46-20,-9 24,-93 33,0-1,0 1,0-1,0 1,0 0,0 0,1 0,-1 0,0 0,0 0,0 0,0 1,0-1,0 1,0 0,0 0,0-1,0 1,0 0,0 1,0-1,-1 0,1 0,0 1,-1-1,1 1,-1-1,0 1,1 0,-1 0,0 0,0-1,0 1,0 0,-1 0,1 0,0 0,-1 0,0 1,1-1,-1 0,0 0,0 1,-1 9,-2 0,1 0,-1-1,-1 1,0-1,-1 0,0 0,0-1,-1 0,-1 0,-6 8,-8 17,3-7,15-24,-1-1,1 0,0 1,0 0,1 0,-1 0,1 0,0 0,0 0,0 0,0 1,1-1,0 1,0-1,0 1,0 0,1-1,0 1,0 0,0-1,0 1,1 0,0-1,0 1,0 0,1-1,-1 0,1 1,0-1,0 0,1 0,0 1,8 5,1-1,0-1,1 0,0-1,0 0,0-1,1 0,0-2,0 1,0-1,1-1,7 0,7 4,14 2,-32-8,0 1,1 0,-1 1,0 0,-1 1,1 0,-1 1,1 0,8 6,-17-10,0 1,0-1,-1 1,1 0,0-1,-1 1,1 0,-1 0,0 0,0 0,0 0,0 0,0 1,0-1,0 0,-1 0,1 1,-1-1,0 0,1 1,-1-1,0 0,-1 1,1-1,0 0,-1 1,1-1,-1 0,1 1,-1-1,0 0,0 0,0 0,-1 0,0 2,-60 63,55-61,-29 22,-1-1,-1-2,-1-2,-16 6,30-16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5:0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3500 339,'1'-4,"0"0,0 0,0 1,-1-1,0 0,0 0,0 0,0 0,0 1,-1-1,1 0,-1 0,0 0,-1 1,1-1,-1 1,1-1,-1 1,0-1,0 1,0 0,-1 0,1 0,-1 0,0 1,0-1,0 1,0-1,0 1,0 0,-1 0,1 1,-1-1,1 1,-1-1,0 1,1 0,-1 1,0-1,0 0,0 1,1 0,-1 0,0 0,0 1,0-1,0 1,-2 1,-12 4,0 1,1 1,0 0,0 2,1 0,0 0,1 2,0 0,1 0,0 2,1-1,1 2,0 0,1 0,0 1,1 0,-1 6,-4-2,2 0,0 1,1 0,1 1,1 1,1 0,1 0,1 1,1-1,2 2,0-1,1 0,1 1,2-1,0 1,3 14,-2-32,1-1,0 1,0 0,0-1,0 0,1 1,0-1,1 0,-1 0,1-1,0 1,1-1,-1 0,1 0,0 0,1-1,-1 1,1-1,-1-1,1 1,0-1,1 0,-1 0,0-1,1 0,-1 0,1 0,0-1,5 0,28 1,0-2,0-2,0-2,-1-1,0-2,0-2,0-1,-1-2,-1-2,0-1,-1-2,-1-2,0-1,-2-2,0-1,27-25,-33 27,-1 0,-1-2,-1-1,-1-1,-2 0,0-2,6-12,-21 29,0 0,0 1,-1-2,0 1,-1-1,0 1,-1-1,0 0,-1 0,0 0,-1-1,0 1,-1 0,0-1,-1 1,0 0,0-1,-2 1,1 0,-1 0,-1 0,0 1,-3-6,1 6,0 0,-1 0,0 1,0 0,-1 0,0 1,-1 0,0 0,0 1,0 0,-1 1,0 0,-1 1,1 0,-1 0,0 1,0 0,0 1,-1 1,-8-2,0 2,-1 0,0 1,0 2,0 0,0 1,0 1,1 0,-1 2,1 1,0 0,-3 3,-7 4,0 1,2 2,-1 0,2 2,-4 5,-11 11</inkml:trace>
  <inkml:trace contextRef="#ctx0" brushRef="#br0" timeOffset="3656.513">3358 1045,'11'-3,"-3"2,1-1,0 0,-1-1,0 1,1-2,-1 1,-1-1,1 0,0-1,-1 0,0 0,0-1,4-4,10 0,-19 42,-2-29,-7 251,-18-105,26-146,-1 0,0 0,0 0,0 0,0 0,0 0,-1 0,1 0,-1 0,0 0,0 0,0 0,0 0,0 0,-1-1,1 1,-1-1,0 1,0-1,0 1,0-1,0 0,0 0,0 0,-1 0,1-1,-1 1,0-1,1 1,-1-1,0 0,0 0,0 0,0 0,0-1,0 1,0-1,0 1,0-1,0 0,0-1,-3 1,-244-75,161 53,-1 5,0 3,-2 5,-2 3,20-4,105-4,53 10,-57 4</inkml:trace>
  <inkml:trace contextRef="#ctx0" brushRef="#br0" timeOffset="4150.883">3528 1411,'-44'17,"74"-11,143-43,-2-7,-2-7,-3-8,98-51,-169 59,-90 44</inkml:trace>
  <inkml:trace contextRef="#ctx0" brushRef="#br0" timeOffset="5269.452">3500 1524,'-1'272,"-27"-63,2-41,21-153,0 0,-1-1,0 1,-2-1,1-1,-2 1,0-2,0 1,-1-1,-1 0,-9 7,-16 23,-201 225,-30 32,176-211,149-141,69-56,-104 85</inkml:trace>
  <inkml:trace contextRef="#ctx0" brushRef="#br0" timeOffset="5669.382">3415 2201,'2'10,"0"0,0-1,1 1,0 0,1-1,0 0,1 0,-1 0,2-1,-1 1,1-1,4 3,11 19,7 15,-1 1,-2 2,-3 0,-1 1,0 9,93 293,-52-253,-58-95,-3-4</inkml:trace>
  <inkml:trace contextRef="#ctx0" brushRef="#br0" timeOffset="6538.379">3444 423,'-10'10,"-8"7,5 2,3-8,9-5,4-9,2-4</inkml:trace>
  <inkml:trace contextRef="#ctx0" brushRef="#br0" timeOffset="6853.609">3811 311,'-5'10,"-2"12,1 7,-4 0,0-6</inkml:trace>
  <inkml:trace contextRef="#ctx0" brushRef="#br0" timeOffset="7356.508">3274 649,'5'10,"-3"-4,0 0,1 0,0 0,0 0,0-1,1 1,-1-1,1 0,1 0,-1 0,1-1,0 1,0-1,0 0,0 0,1-1,0 0,-1 0,1 0,1-1,-1 0,2 1,7-3,0-1,0 0,-1-1,1-1,-1 0,1-1,-1-1,0 0,-1 0,1-2,-1 0,-1 0,1-1,-1-1,0 0,-1 0,0-1,-1-1,0 0,-1 0,0-1,6-9,-1 2,-1 2</inkml:trace>
  <inkml:trace contextRef="#ctx0" brushRef="#br0" timeOffset="28299.687">9907 339,'-3'-4,"0"0,-1 0,1 0,0 1,-1 0,0 0,0 0,0 0,0 0,0 1,-1 0,1-1,-1 2,0-1,1 1,-1-1,0 1,0 1,0-1,0 1,0-1,1 1,-1 1,0-1,0 1,0 0,0 0,0 0,1 1,-1 0,1-1,-1 2,1-1,-1 0,1 1,0 0,-1 2,-15 10,1 1,1 1,1 1,0 0,2 1,0 1,1 0,1 1,1 1,0 0,2 0,1 1,1 0,0 1,2 0,1 0,1 0,1 1,1 2,1-18,0 0,0 0,1 0,0 0,0 0,1 0,0 0,1 0,0-1,1 1,-1 0,2-1,-1 0,1 0,0 0,1 0,0 0,0-1,1 0,0 0,0-1,0 1,1-1,0-1,0 1,1-1,-1-1,1 1,0-1,1 0,-1-1,0 0,1 0,7 0,10 1,0-1,0-2,0 0,0-2,0-1,0-1,0-1,-1-1,1-1,-1-2,-1 0,1-2,16-9,18-11,-2-3,-1-3,-2-2,43-39,-74 61,-1-2,0 0,-1-2,-1 0,-1-1,-1-1,-1-1,-1-1,-1 0,-1-1,-1 0,-1-1,-2 0,0-1,-2 0,1-9,-8 25,-1 1,0-1,-1 0,0 0,-1 1,0-1,-1 0,0 1,0 0,-1 0,-1 0,0 0,0 1,0 0,-1 0,-1 0,0 1,0-1,0 2,-1-1,0 1,-1 0,1 1,-1 0,-1 1,-7-4,-5-3,0 2,0 1,-1 1,0 1,-1 1,1 1,-1 0,0 2,-1 1,1 2,-14 0,5 4,0 2,1 1,0 1,0 2,0 1,2 2,-1 1,2 1,0 1,1 2,0 1,-15 14,-2 2</inkml:trace>
  <inkml:trace contextRef="#ctx0" brushRef="#br0" timeOffset="29057.57">10104 846,'-2'0,"1"-1,-1 0,0 1,1-1,-1 1,0 0,1-1,-1 1,0 0,0 0,1 0,-1 0,0 0,0 1,1-1,-1 0,0 1,0 0,1-1,-1 1,1 0,-1 0,1-1,-1 1,1 1,-1-1,1 0,0 0,0 0,-1 1,1-1,0 0,0 1,0-1,1 1,-2 1,-22 62,-32 241,50-197,-32-149,31 29,0 1,-1 1,-1 0,0 0,0 1,-1 0,0 0,0 1,0 0,-1 1,0 0,-1 1,-9-3,-230-33,195 35,-1-1,1-3,1-3,0-2,1-2,-2-4,-18-28,74 48,-1 1,1-1,-1 1,1-1,-1 0,1 1,0-1,0 0,-1 1,1-1,0 0,0 1,0-1,0 0,-1 0,1 1,0-1,1 0,-1 1,0-1,0 0,0 0,0 1,0-1,1 0,-1 1,0-1,1 0,-1 1,0-1,1 1,-1-1,1 1,-1-1,1 0,-1 1,1 0,-1-1,1 1,-1-1,1 1,0 0,-1-1,1 1,0 0,-1 0,1-1,0 1,0 0,-1 0,1 0,0 0,-1 0,1 0,0 0,0 0,-1 0,1 0,0 1,46-1,-24 6,-3 0</inkml:trace>
  <inkml:trace contextRef="#ctx0" brushRef="#br0" timeOffset="29528.858">9963 1299,'86'-8,"-1"-3,0-4,-1-4,-1-4,-1-3,-2-3,74-39,-47 24,32 1,-127 41</inkml:trace>
  <inkml:trace contextRef="#ctx0" brushRef="#br0" timeOffset="30549.192">9991 1299,'-20'75,"18"-60,-16 387,14-362,-4 20,3 1,3 0,4 47,0-95,-2-9,1 0,0 0,-1 0,1 0,-1 0,0 1,-1-1,1 0,-1 0,0 0,0 0,0 0,0 0,-1 0,0-1,1 1,-1 0,-1-1,1 1,-102 127,-6-4,-5-5,-56 41,153-147,6-7,0 2,0 0,1 0,1 1,0 0,0 1,1 0,1 1,8-14,1-1,-1 1,0 0,1-1,-1 1,0 0,1 0,-1-1,1 1,-1 0,0 0,1 0,-1-1,1 1,-1 0,1 0,-1 0,1 0,-1 0,1 0,-1 0,0 0,1 0,-1 0,1 0,-1 0,1 1,-1-1,1 0,-1 0,0 0,1 1,-1-1,1 0,-1 0,0 1,1-1,-1 0,0 1,1-1,-1 0,0 1,0-1,1 1,-1-1,0 0,0 1,0-1,0 1,1-1,-1 1,0-1,0 1,0-1,0 1,0-1,0 0,0 1,0-1,0 1,0-1,-1 1,1-1,0 1,0-1,0 0,0 1,-1 0,36-18,23-28,-32 21</inkml:trace>
  <inkml:trace contextRef="#ctx0" brushRef="#br0" timeOffset="30881.517">9907 2230,'49'230,"16"11,8-62,-52-142,-12-31</inkml:trace>
  <inkml:trace contextRef="#ctx0" brushRef="#br0" timeOffset="31557.935">9963 311,'-5'19,"-1"2,4-4,4-8,1-6</inkml:trace>
  <inkml:trace contextRef="#ctx0" brushRef="#br0" timeOffset="31864.255">10301 226,'0'4,"0"8,-4 0,-3 4,-4-1,0 2,6-3,5-3</inkml:trace>
  <inkml:trace contextRef="#ctx0" brushRef="#br0" timeOffset="32227.393">9878 536,'14'10,"10"7,6 2,2 2,1-3,-1-4,-1-5,-1-3,0-4,-1-6,-1-2,-5-6,-1 0,-5-3,-5-4,-4 1</inkml:trace>
  <inkml:trace contextRef="#ctx0" brushRef="#br0" timeOffset="37397.466">15156 2230,'-5'6,"-4"3,1 1,0 0,0 1,1 0,0 0,1 1,0-1,1 1,0 1,1-1,0 1,1-1,1 1,0 0,0 0,1 6,2-16,0 0,0-1,0 1,0 0,0-1,0 1,1-1,-1 0,1 1,0-1,0 0,0 0,0 0,0 0,0 0,0-1,0 1,1-1,-1 1,1-1,-1 0,1 0,0 0,-1 0,1-1,0 1,0-1,-1 1,1-1,0 0,0 0,0 0,-1-1,1 1,1-1,92-34,-86 28,-1 0,0-1,0 0,-1 0,0-1,-1 0,0 0,0 0,-1-1,0 0,0-1,-1 1,-1-1,0 0,0 0,0-9,-3 18,-1 0,0 0,1 0,-1 0,0 0,0 0,0 0,-1 0,1 0,-1 0,1 0,-1 0,1 0,-1 1,0-1,0 0,0 0,0 0,0 1,0-1,-1 1,1-1,0 1,-1-1,1 1,-1 0,0-1,1 1,-1 0,0 0,0 1,0-1,0 0,0 0,0 1,0-1,0 1,0 0,0 0,0-1,-1 2,-85 17,69-10,1 2,0 0,1 1,0 1,1 1,0 0,0 1,2 0,0 2,1-1,0 2,1 0,1 0,1 1,-6 13,15-27,1 0,-1 0,1 0,0 0,0 0,1 0,-1 0,1 0,0-1,-1 1,2 0,-1 0,0-1,1 1,0 0,0-1,0 0,0 1,0-1,1 0,0 0,-1-1,1 1,0 0,0-1,0 0,1 1,-1-1,1-1,-1 1,1 0,-1-1,1 0,0 0,0 0,0 0,0 0,-1-1,1 0,0 0,0 0,0 0,0-1,0 1,0-1,0 0,1-1,17-2,0-2,-1 0,0-1,0-1,0-1,-1-1,-1-1,0-1,0 0,-1-1,-1-1,0-1,-1-1,1-1,-8 7,-1 0,0 0,-1 0,0-1,0 0,-1-1,-1 0,0 1,0-2,-1 1,-1 0,0-1,1-11,-4 23,0-1,1 0,-1 1,0-1,0 1,0-1,0 0,0 1,-1-1,1 0,0 1,-1-1,1 1,-1-1,0 1,1-1,-1 1,0-1,0 1,0 0,0-1,0 1,0 0,0 0,-1 0,1 0,0 0,-1 0,1 0,-1 0,1 1,-1-1,1 0,-1 1,1-1,-1 1,1 0,-1-1,0 1,1 0,-1 0,0 0,1 0,-2 1,-72 23,56-14,1 1,1 1,0 0,0 1,1 1,1 1,0 0,1 1,1 0,0 1,2 1,-4 5,14-20,-1-1,0 0,1 1,-1 0,1-1,0 1,0 0,0 0,0-1,1 1,-1 0,1 0,0 0,-1 0,1 0,0 0,1 0,-1 0,1 0,-1 0,1-1,0 1,0 0,0 0,0 0,1-1,-1 1,1-1,-1 1,1-1,0 0,0 0,0 1,0-1,0-1,1 1,-1 0,1 0,-1-1,1 0,0 1,-1-1,1 0,0 0,0 0,0-1,-1 1,1-1,0 0,0 1,0-1,1-1,9-1,0-2,0 0,-1 0,0-1,0-1,0 0,0-1,-1 0,0 0,-1-1,0-1,0 0,-1 0,0-1,0 0,-1-1,0-1,22-46,-30 56,0 1,0 0,0-1,0 1,0 0,-1 0,1-1,0 1,-1 0,1 0,-1-1,1 1,-1 0,1 0,-1 0,0 0,0 0,1 0,-1 0,0 0,0 0,0 0,0 0,0 0,0 1,-1-1,1 0,0 1,0-1,0 1,-1-1,1 1,0 0,0 0,-1-1,1 1,0 0,-1 0,1 0,0 0,0 0,-1 1,1-1,0 0,-1 1,1-1,0 1,-12 1,1 0,0 1,0 1,0 0,0 0,1 1,0 1,0 0,0 0,0 1,1 1,1 0,-1 0,1 1,1 0,-3 3,10-11,0 1,-1-1,1 1,0 0,0-1,0 1,0 0,0 0,1 0,-1 0,1-1,-1 1,1 0,-1 0,1 0,0 0,0 0,0 0,0 0,1 0,-1 0,0 0,1 0,-1 0,1 0,0 0,0 0,0-1,0 1,0 0,0-1,0 1,0 0,1-1,-1 1,0-1,1 0,0 0,-1 1,1-1,0 0,-1 0,1-1,0 1,1 0,3 2,1 0,-1-1,1 0,0 0,0-1,0 1,0-1,-1-1,1 0,1 0,-1 0,5-2,-6 1,0 0,0-1,0 0,0 0,0 0,-1-1,1 0,-1 0,0 0,0-1,0 1,0-1,0-1,-1 1,0-1,0 1,0-1,-1 0,1-1,-1 1,-1 0,1-1,-1 0,0 0,0 1,0-1,-1 0,0-1,0 1,0 0,-1 0,0 0,-1 0,1-1,-1 1,0 0,0 0,-1 0,0 0,0 1,0-1,-1 0,0 1,0-1,0 1,-1 0,0 0,0 1,0-1,0 1,-2-1,2 1,-2 0,1 1,0-1,-1 1,1 0,-1 1,0-1,0 1,0 0,0 1,0-1,0 1,-1 0,1 1,0 0,-1 0,1 0,0 1,0-1,-1 2,1-1,0 1,0 0,0 0,0 0,1 1,-1 0,1 0,-1 1,1-1,0 1,0 0,1 1,-1-1,1 1,0 0,0 0,1 0,-1 0,1 1,0-1,0 3,1-2,0 0,0 0,1 0,0-1,0 1,0 0,1 1,0-1,0 0,1 0,-1 0,1 0,1 0,-1-1,1 1,0 0,0-1,1 1,-1-1,1 1,1-1,-1 0,1 0,0-1,0 1,0-1,0 0,1 0,0 0,0-1,0 1,5 1,-8-5,1 0,0 0,-1 0,1 0,-1-1,1 1,-1-1,1 0,-1 1,0-1,1 0,-1-1,0 1,1 0,-1-1,0 1,0-1,0 0,-1 1,1-1,0 0,-1 0,1-1,8-10</inkml:trace>
  <inkml:trace contextRef="#ctx0" brushRef="#br0" timeOffset="38168.286">14986 706,'-17'39,"2"41,3 1,4 0,2 30,8 319,-2-407</inkml:trace>
  <inkml:trace contextRef="#ctx0" brushRef="#br0" timeOffset="38497.945">14732 903,'21'-33,"1"1,2 1,0 2,3 0,0 1,1 2,2 1,1 1,0 2,2 1,21-10,-34 23,-1 0,1 0,1 2,-1 1,1 0,0 2,0 0,1 1,-1 2,0 0,1 1,-1 1,7 2,-21-2,1 0,-1 0,0 1,0 0,0 0,0 1,-1 0,1 0,-1 0,0 1,-1 0,1 0,-1 1,0-1,0 1,0 0,-1 1,0-1,0 1,-1-1,0 1,0 0,0 1,-1-1,0 0,-1 1,0-1,0 1,0-1,-1 1,0 0,0-1,-1 1,0-1,-1 1,1-1,-2 2,-11 20,-1 0,-2-2,-1 1,-1-2,-1-1,-1 0,-2-1,0-2,-1 0,-1-2,-1 0,-1-2,-1-1,-26 12,-173 75,198-93</inkml:trace>
  <inkml:trace contextRef="#ctx0" brushRef="#br0" timeOffset="39462.016">15466 1326,'35'-11,"-1"-2,-1-2,0-1,-1-1,-1-2,0-1,-2-2,0-1,-2-1,17-19,-41 41,0 0,-1 0,1 0,0-1,-1 1,0-1,0 0,0 1,0-1,0 0,0 0,-1 0,1-1,-1 1,0 0,0 0,0-1,-1 1,1-1,-1 1,0-1,0 1,0 0,0-1,0 1,-1-1,0 1,1 0,-1-1,-1 1,1 0,0 0,-1-1,1 1,-1 1,0-1,0 0,0 0,-1 1,1-1,-1 1,1-1,-1 1,0 0,0 0,0 1,0-1,-2-1,-7 4,0 0,0 1,0 0,0 1,0 0,1 1,-1 0,1 1,0 0,0 1,1 0,0 0,0 2,0-1,1 1,0 0,1 1,-1 0,2 0,-1 1,-4 8,-60 105,71-119,-1 0,1 0,0-1,0 1,0 0,0 0,1 0,-1 0,1 0,0 0,1 0,-1 0,0 0,1 0,0 0,0 0,0 0,1-1,-1 1,1 0,0-1,0 1,0-1,0 0,1 0,0 0,-1 0,1 0,0 0,0-1,0 1,1-1,0 1,10 4,0-1,1 0,-1 0,1-2,1 0,-1-1,0 0,1-1,-1-1,1 0,0-2,-1 1,1-2,-1 0,1-1,-1 0,0-2,0 1,8-5,16-8,0-1,-2-2,0-1,-1-2,-1-2,19-18,-35 28,0 0,0 0,-2-2,0 0,-1-2,-1 1,-1-2,0 0,-2 0,0-1,-1-1,-2 0,0-1,-1 1,-1-2,-1 1,-2-1,0 1,-1-1,-2 0,0-4,-1 26,0 0,0 0,-1 0,1 0,0-1,-1 1,0 0,1 0,-1 0,0 0,0 0,0 0,0 0,-1 0,1 1,0-1,-1 0,1 1,-1-1,0 1,1 0,-1-1,0 1,0 0,0 0,0 0,0 0,0 0,0 1,0-1,0 1,0-1,-1 1,1 0,0 0,0 0,0 0,-1 0,1 0,0 0,0 1,0-1,0 1,0 0,-2 0,-88 53,44 23,47-75,1 1,0-1,-1 1,1 0,0-1,0 1,0 0,0-1,1 1,-1 0,1-1,0 1,0-1,0 1,0-1,0 1,0-1,0 0,1 1,0-1,-1 0,1 0,0 0,0 0,0-1,0 1,0 0,0-1,0 0,1 1,-1-1,1 0,15 7,1 0,0-2,0 0,0-1,1-1,-1-1,1 0,0-2,18 0,10 1,-44-2,0-1,0 1,0 0,1 0,-1 0,0 1,0-1,0 1,-1 0,1 0,0 0,0 1,0-1,-1 1,1 0,-1 0,1 0,-1 1,0-1,0 1,0 0,0-1,0 1,-1 1,1-1,-1 0,0 1,0-1,0 1,-1-1,1 1,-1 0,0 0,0 0,0 0,0 2,-3 6,-1 0,0 0,-1-1,0 1,-1-1,0 0,-1-1,0 1,-1-1,-5 6,-14 26,12-17</inkml:trace>
  <inkml:trace contextRef="#ctx0" brushRef="#br0" timeOffset="39769.403">17160 649,'-27'10,"0"0,0 2,1 1,1 1,0 1,1 2,1 0,0 1,2 1,-15 17,31-32,1 1,0-1,0 1,0 0,1 0,0 0,0 0,0 0,0 1,1-1,0 1,0 0,1 0,-1 0,1 0,1 0,-1 0,1 0,0 0,0 0,1 0,0 0,0 0,0 0,0 0,1-1,0 1,1 0,-1-1,1 0,0 1,0-1,1 0,0-1,0 1,0 0,3 2,4-1,0 0,1 0,-1-2,1 1,0-1,0-1,0 0,1-1,-1 0,1-1,0 0,-1-1,1 0,-1-1,8-2,2 2,-6 0,0-1,1 0,-1-2,0 0,-1 0,1-1,-1-1,0-1,0 0,-1-1,8-6,-4 3</inkml:trace>
  <inkml:trace contextRef="#ctx0" brushRef="#br0" timeOffset="40498.66">17611 565,'-3'1,"0"1,0 0,0 0,1 0,-1 0,1 0,-1 1,1-1,0 1,-1 0,1 0,1-1,-1 1,0 0,1 1,-1-1,1 0,0 0,0 0,0 2,-3 12,-1 1,2 0,1 1,0-1,1 0,1 1,0-1,2 6,0-19,0 0,0 0,0 0,0 0,1 0,0-1,0 1,0-1,0 0,1 0,0 0,0 0,0 0,0-1,0 0,1 0,-1 0,1 0,0-1,0 0,0 0,0 0,1 0,-1-1,0 0,0 0,1-1,-1 1,1-1,-1 0,1-1,-1 1,0-1,1 0,-1 0,0-1,0 0,0 0,0 0,0 0,4-3,8-8,0 1,-1-2,0 0,-2-1,1 0,-2-2,0 1,-1-1,-1-1,0 0,3-11,29-42,131-175,-174 247,0-1,0 1,0-1,0 1,1-1,-1 1,0-1,0 1,1-1,-1 1,0-1,1 0,-1 1,1-1,-1 0,0 1,1-1,-1 0,1 1,-1-1,1 0,-1 0,1 0,-1 1,1-1,-1 0,1 0,-1 0,1 0,-1 0,1 0,-1 0,1 0,-1 0,1 0,-1 0,1 0,-1-1,1 1,-1 0,1 0,-1 0,1-1,-1 1,1 0,-1-1,0 1,1 0,-1-1,0 1,1 0,-1-1,0 1,1-1,-1 1,0-1,0 1,1-1,-1 1,0-1,0 1,0-1,0 1,0-1,0 1,0-1,0 1,-1 42,-3-4,1 0,3 1,1 0,2-1,1 0,2 0,9 31,45 98,-41-124,-2 2,-3 0,-1 0,-2 1,-2 7,-5-26,-2-1,-1 1,-1 0,-2-1,0 1,-2 3,2-22,0 1,0-1,-1 0,0 0,0 0,-1 0,0 0,0 0,-1-1,0 0,0 0,-1 0,1-1,-2 0,1 0,-1 0,0-1,0 0,0 0,-5 1,5-1,0 0,-1-1,0 0,0 0,0-1,-1 0,1 0,-1-1,1 0,-1 0,0-1,0 0,0-1,0 0,1 0,-1-1,0 0,0-1,0 0,1 0,-1-1,1 0,0-1,0 1,0-1,0-1,1 0,0 0,-5-4,9 5,0 1,1-1,-1 0,1 0,0 0,1 0,-1 0,1 0,-1 0,1 0,0-1,1 1,-1 0,1-1,0 1,0-1,0 1,0 0,1-1,0 1,0 0,0-1,1 1,-1 0,1 0,0 0,0 0,0 0,2-1,87-101,20 9,3 4,4 6,4 5,3 6,22-5,-94 55</inkml:trace>
  <inkml:trace contextRef="#ctx0" brushRef="#br0" timeOffset="62419.378">15325 2964,'17'56,"-10"-12,-2 0,-2 1,-2 0,-4 31,1 10,2 987,28-876,-26 56,24-110,-13-58,-9-71,-1-1,-1 2,0-1,-1 0,0 0,-1 0,-1 1,0-1,-1 0,-1 2,-10 29,2 0,2 0,2 1,0 38,-22 142,25-92,-2-121,0-7</inkml:trace>
  <inkml:trace contextRef="#ctx0" brushRef="#br0" timeOffset="64009.744">9850 3161,'0'0,"-1"-1,1 1,-1 0,1-1,-1 1,1 0,-1-1,1 1,-1 0,1 0,-1-1,1 1,-1 0,1 0,-1 0,1 0,-1 0,0 0,1 0,-1 0,1 0,-1 0,1 0,-1 0,0 0,1 1,-1-1,1 0,-1 0,1 1,-1-1,1 0,-1 1,1-1,-1 0,1 1,0-1,-1 1,1-1,0 0,-1 1,1-1,0 1,-1-1,1 1,0-1,0 1,0 0,0-1,-1 1,1-1,0 1,0-1,0 1,0 0,0-1,0 1,0-1,1 1,-7 40,6-40,-2 48,3 1,2-1,2 0,5 16,2 243,15-112,-27 425,-22-513,19-105,0-6</inkml:trace>
  <inkml:trace contextRef="#ctx0" brushRef="#br0" timeOffset="83346.384">0 3866,'491'-54,"-276"31,219-12,100 6,315-39,-24-4,-380 44,-79 0,130-3,466 32,-661-27,-35-3,100-1,-14 3,804 27,200 0,-776 27,866-26,-654 0,-177 26,1588-27,-511 0,-702-28,877 28,-1764 0</inkml:trace>
  <inkml:trace contextRef="#ctx0" brushRef="#br0" timeOffset="96212.157">3133 3810,'0'-34,"0"27,0 23,-26 122,-4 5,18 26,3-111,3 1,2 0,3 1,3 14,-1 11,27 85,-44-19,4 17,11-65,-25 40,25 336,-16-355,4 4,13-104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1,'1'2,"0"0,1-1,-1 1,0-1,1 1,-1-1,1 1,-1-1,1 0,0 0,-1 0,1 0,0 0,0 0,0 0,0-1,0 1,0-1,0 1,0-1,0 0,0 0,0 0,0 0,0 0,0 0,0 0,0-1,0 1,1-1,243-21,857 23,-869 29,-210-30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0,'-5'15,"4"4,1-1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6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614 145,'-45'27,"-251"286,104-87,123-147,58-64</inkml:trace>
  <inkml:trace contextRef="#ctx0" brushRef="#br0" timeOffset="486.602">105 32,'1'34,"148"244,-22-24,3-38,-122-200</inkml:trace>
  <inkml:trace contextRef="#ctx0" brushRef="#br0" timeOffset="1868.682">783 512,'7'10,"-1"1,0-1,0 1,-1 1,0-1,-1 1,0-1,-1 1,-1 0,0 1,0-1,-1 0,-1 0,0 1,0-1,-1 0,-1 1,0-1,-1 0,0 0,-1-1,0 1,-2 2,-24 150,30-164</inkml:trace>
  <inkml:trace contextRef="#ctx0" brushRef="#br0" timeOffset="2385.271">755 541,'22'-7,"1"1,0 1,0 0,0 2,0 1,1 1,10 1,-32 0,0 0,1 0,-1 0,0 0,1 0,-1 1,0-1,0 1,1-1,-1 1,0 0,0 0,0 0,0 0,0 0,0 0,0 1,0-1,0 1,-1-1,1 1,-1 0,1-1,-1 1,0 0,1 0,-1 0,0 0,0 0,0 1,-1-1,1 0,0 0,-1 1,0-1,1 0,-1 0,0 1,0-1,0 0,-1 1,1 0,-34 94,23-78,9-16,0-1,0 1,0-1,0 1,1 0,-1 0,1 0,-1 0,1 0,0 0,0 0,0 1,1-1,-1 0,1 0,0 1,0-1,0 0,0 1,0-1,1 0,0 0,-1 1,1-1,0 0,1 0,-1 0,0 0,1 0,0 0,0-1,0 1,144 99,-144-100,-1 1,1 0,-1 0,0 0,0 0,0 0,0 0,0 0,-1 0,1 0,-1 0,0 0,0 1,0-1,0 0,-1 0,1 0,-1 0,0 0,0 0,0 0,0 0,0 0,-1 0,1 0,-1-1,0 1,0-1,0 1,0-1,0 0,0 1,-1-1,1-1,-2 2,-98 59,-41-21,91-39,34-6</inkml:trace>
  <inkml:trace contextRef="#ctx0" brushRef="#br0" timeOffset="2730.43">1573 541,'-34'80,"-73"66,-61 30,-22 44,174-205</inkml:trace>
  <inkml:trace contextRef="#ctx0" brushRef="#br0" timeOffset="3514.475">1856 597,'-369'429,"346"-400,-2-1,-1-2,-1-1,-1 0,-7 2,26-26,19-17,20-22,190-206,-192 212,1 1,1 2,2 1,1 1,1 2,34-19,-55 35,-13 8,1-1,1 1,-1-1,0 1,0-1,0 1,1 0,-1 0,1 0,-1 0,1 0,-1 0,1 0,0 0,-1 0,1 1,0-1,0 1,-1-1,1 1,0 0,0-1,0 1,0 0,-1 0,1 1,0-1,0 0,0 1,-1-1,1 1,0-1,0 1,-1 0,1 0,0-1,-1 1,1 0,-1 1,1-1,-1 0,0 0,0 1,1-1,4 122,-5-24,59 74,-59-172,0 1,1-1,-1 1,0-1,-1 1,1-1,0 1,0 0,-1-1,1 1,-1 0,1 0,-1-1,0 1,1 0,-1 0,0 0,0-1,-1 1,1 0,0 0,-1 0,1-1,-1 1,1 0,-1 0,0-1,1 1,-1-1,0 1,0-1,0 1,-1-1,1 1,0-1,0 0,-1 0,1 0,-1 0,1 0,-1 0,0 0,1 0,-1 0,0-1,1 1,-1-1,0 1,0-1,-12-3,0-1,1-1,0 0,0-1,0 0,0-1,1-1,0 0,1 0,-6-5,-21-15,-99-75,119 85</inkml:trace>
  <inkml:trace contextRef="#ctx0" brushRef="#br0" timeOffset="6266.843">1940 371,'1668'0,"-1472"-28,-65 16,104-6,-234 19,0-1,0 0,0 1,0-1,1 0,-1 0,0 0,0 0,0 0,1 0,-1 0,0 0,0 0,0-1,0 1,0 0,1-1,-1 1,0-1,0 1,0-1,0 0,0 1,0-1,-1 0,1 0,0 0,0 0,0 0,-1 0,1 1,0-2,-1 1,1 0,-1 0,1 0,-1 0,0 0,1 0,-1 0,0-1,0 1,0 0,0 0,0 0,0 0,0-1,0 1,-1 0,1 0,0 0,-1 0,1 0,-1-1,1 1,-1 0,1 0,-1 0,0 0,1 0,-1 1,0-1,0 0,0 0,-144-175,85 94,60 82,0-1,0 1,0 0,0-1,-1 1,1-1,0 1,0 0,0-1,-1 1,1-1,0 1,-1 0,1-1,0 1,-1 0,1-1,0 1,-1 0,1 0,0 0,-1-1,1 1,-1 0,1 0,-1 0,1 0,0 0,-1-1,1 1,-1 0,1 0,-1 0,1 0,-1 0,1 1,0-1,-1 0,1 0,-1 0,1 0,-1 0,1 1,0-1,-1 0,1 0,-1 1,1-1,0 0,-1 0,1 1,0-1,0 0,-1 1,1-1,0 1,0-1,-1 0,1 1,0-1,0 1,0-1,0 1,0-1,0 0,-1 1,1-1,0 1,-2 37,2-33,3 88,-1-60,-1 0,-1 0,-2 1,-1-1,-1 0,-7 21,-62 103,73-157,0 0,1 0,-1 0,0 0,0 0,1 0,-1 0,0 0,1 0,-1 0,0 0,0 0,1 0,-1 0,0 0,1 1,-1-1,0 0,0 0,0 0,1 0,-1 0,0 1,0-1,1 0,-1 0,0 1,0-1,0 0,0 0,0 1,1-1,-1 0,0 0,0 1,0-1,0 0,0 0,0 1,0-1,0 0,0 1,0-1,0 0,0 0,0 1,0-1,0 0,0 1,0-1,0 0,-1 0,1 1,31-21,-24 15,181-110,-114 76,-58 31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09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461,'0'38,"0"23,0 5,0-4,0-7,-4-8,-3-8,1-10</inkml:trace>
  <inkml:trace contextRef="#ctx0" brushRef="#br0" timeOffset="348.506">2626 376,'37'-11,"0"2,1 2,1 1,-1 2,1 2,2 2,-38-1,0 1,-1 0,1 0,0 0,-1 0,1 0,-1 0,1 1,0-1,-1 1,1 0,-1 0,0 0,1 0,-1 0,0 0,1 1,-1-1,0 1,0-1,0 1,0 0,0 0,-1 0,1 0,-1 0,1 0,-1 1,0-1,0 0,0 1,0-1,0 1,0-1,-1 1,1-1,-1 1,0 0,1-1,-1 1,-1 0,1-1,0 1,-1-1,1 1,-1-1,0 3,-7 8,-1 0,-1 0,0 0,0-1,-1-1,0 0,-1 0,-1-1,0-1,0 0,-1-1,0 0,-9 3,16-6,0-2,0 1,-1-1,1 0,-1-1,0 1,0-2,0 1,0-1,0 0,0-1,-5 0,-6-4</inkml:trace>
  <inkml:trace contextRef="#ctx0" brushRef="#br0" timeOffset="849.035">3360 348,'-31'54,"-2"-2,-2-1,-2-1,-2-2,-2-2,-3-2,-178 139,208-164,5-1</inkml:trace>
  <inkml:trace contextRef="#ctx0" brushRef="#br0" timeOffset="1183.516">3332 602,'0'28,"0"20,0 7,0-3,0-4,-5-10,-2-8,1-3,1-2,2 0,-4-5,-1 0,2 0,1-2</inkml:trace>
  <inkml:trace contextRef="#ctx0" brushRef="#br0" timeOffset="1643.488">3332 574,'54'-10,"0"2,0 2,53 2,-105 4,-1-1,1 1,0 0,-1-1,1 1,-1 0,1 0,0 0,-1 0,1 0,0 0,-1 0,1 1,-1-1,1 0,-1 1,1 0,0-1,-1 1,0 0,1 0,-1-1,0 1,1 0,-1 1,0-1,0 0,0 0,0 0,0 1,0-1,0 0,0 1,0-1,-1 1,1-1,-1 1,1-1,-1 1,1 0,-1-1,0 1,0 0,0-1,0 1,0-1,0 1,0 0,-1-1,1 1,-1-1,1 1,-1 0,1-1,-2 2,-3 5,-1 1,1-1,-2 0,1 0,-1-1,-1 0,1 0,-1-1,0 0,-5 3,-57 57,68-65,1 1,0 0,0 0,0 0,0 0,0 0,0 0,0 0,1 0,-1 0,1 0,-1 0,1 1,0-1,0 0,0 0,0 0,0 0,1 1,-1-1,1 0,-1 0,1 0,0 0,0 0,0 0,0 0,0 0,0 0,0-1,1 1,-1 0,1-1,-1 1,1-1,0 1,1 0,79 37,-64-32,-14-7,-1 0,0 1,0 0,1 0,-1 0,0 0,0 0,0 0,0 1,0-1,0 1,0 0,0 0,-1 0,1 1,-1-1,1 0,-1 1,0 0,0-1,0 1,-1 0,1 0,-1 0,1 0,-1 0,0 1,0-1,0 0,-1 1,1-1,-1 0,0 1,0-1,0 0,0 1,-1-1,1 0,-1 1,0-1,0 0,0 0,0 1,0-1,-1 0,0 0,0 0,-8 5,0-1,0-1,-1 1,0-2,0 1,0-2,-1 0,0 0,0-1,0 0,0-1,0 0,-9-1,-66 3,62-4</inkml:trace>
  <inkml:trace contextRef="#ctx0" brushRef="#br0" timeOffset="-720.604">2372 65,'-38'34,"-66"83,28-46,-159 130,59-64,141-117,34-22</inkml:trace>
  <inkml:trace contextRef="#ctx0" brushRef="#br0" timeOffset="-272.527">1948 9,'1'-1,"0"0,-1 0,1 1,0-1,-1 1,1-1,0 1,0-1,0 1,0-1,-1 1,1-1,0 1,0 0,0 0,0 0,0-1,0 1,0 0,0 0,0 0,0 0,0 0,-1 1,1-1,0 0,0 0,0 1,0-1,0 0,0 1,0-1,-1 1,1-1,0 1,0-1,-1 1,1 0,0-1,-1 1,1 0,-1 0,1-1,-1 1,1 0,-1 0,1 0,-1 0,0 0,0 0,1 0,27 34,-1 1,-2 1,-1 2,-2 0,15 40,-19-41,63 193,-70-175,26 69,-29-113</inkml:trace>
  <inkml:trace contextRef="#ctx0" brushRef="#br0" timeOffset="2615.47">1 235,'1293'0,"-1169"17,-101-12</inkml:trace>
  <inkml:trace contextRef="#ctx0" brushRef="#br0" timeOffset="3979.57">3840 348,'876'0,"-706"-28,-13 26,-156 1,-1 1,1-1,-1 0,1 1,0-1,-1 0,0 0,1 1,-1-1,1 0,-1 0,0 0,0 1,1-1,-1 0,0 0,0 0,0 0,0 0,0 1,0-1,0 0,0 0,0 0,-1 0,1 1,0-1,0 0,-1 0,1 0,-1 1,1-1,0 0,-1 0,0 1,1-1,-1 0,1 1,-1-1,0 1,1-1,-1 1,0-1,0 1,1 0,-1-1,0 1,0 0,0-1,1 1,-1 0,0 0,0 0,0 0,0 0,0 0,0 0,-1-2,-26-18,0-3,1 0,1-1,1-2,-14-19,14 19,25 25,-1 1,1-1,0 1,-1-1,1 1,0-1,-1 1,1 0,-1-1,1 1,-1 0,1-1,-1 1,1 0,-1 0,1 0,-1-1,0 1,1 0,-1 0,1 0,-1 0,1 0,-1 0,0 0,1 0,-1 0,1 0,-1 0,1 0,-1 1,1-1,-1 0,0 0,1 1,-1-1,1 0,0 1,-1-1,1 0,-1 1,1-1,-1 1,1-1,0 0,-1 1,1-1,0 1,0-1,-1 1,1 0,0-1,0 1,0-1,-1 1,1-1,0 1,15 100,-10-70,-1 1,-1 0,-2-1,-1 1,-1 0,-2-1,-1 1,-2-1,-2 3,-19 47,28-80,0-1,1 1,-1 0,0-1,1 1,-1-1,0 1,1-1,-1 0,0 0,1 0,-1 1,0-1,1-1,-1 1,1 0,-1 0,0 0,1-1,-1 1,0-1,1 1,-1-1,0 1,0-1,1 0,-1 1,0-1,0 0,0 0,0 0,0 0,0 0,287-212,-266 200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57:2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0 678,'498'-24,"-274"18,179-20,233-3,-77 1,556 29,-737-31,-12 31,-248 22,-98-20</inkml:trace>
  <inkml:trace contextRef="#ctx0" brushRef="#br0" timeOffset="-6134.955">6067 57,'-28'56,"-114"115,-140 111,118-134,140-124,17-19</inkml:trace>
  <inkml:trace contextRef="#ctx0" brushRef="#br0" timeOffset="-5600.156">5532 1,'84'81,"-56"-57,-1 2,-1 0,-2 2,0 1,-2 1,3 8,83 212,14 38,-87-231,-28-50</inkml:trace>
  <inkml:trace contextRef="#ctx0" brushRef="#br0" timeOffset="-4280.166">6322 707,'0'5,"0"11,0 7,0 5,0 3,0 0,0 0,0 0,0-1,0-1,0 0,0-1,0 1,-5-6,-1-1,0-5</inkml:trace>
  <inkml:trace contextRef="#ctx0" brushRef="#br0" timeOffset="-3866.804">6266 707,'48'-28,"2"2,0 3,2 2,48-13,-98 32,1 1,-1-1,1 1,-1 0,1 0,0 0,-1 0,1 0,0 1,0-1,-1 1,1 0,0 0,0 0,0 0,-1 0,1 1,0-1,0 1,-1 0,1 0,0 0,-1 0,1 0,-1 0,1 1,-1 0,0-1,0 1,0 0,1 0,-2 0,1 0,0 0,0 0,-1 1,1-1,-1 1,0-1,0 1,0-1,0 1,0 0,0-1,0 2,-3 9,0-1,0 0,-1 0,0 0,-1-1,-1 1,0-1,0 0,-1 0,0-1,-1 1,0-2,-1 1,0-1,-1 0,0 0,0-1,0 0,-1-1,-1 0,-6 3,14-7,-1 0,-1 0,1-1,0 1,-1-1,1 0,-1 0,0-1,0 1,1-1,-1 0,0-1,0 1,0-1,0 0,0 0,0 0,0-1,0 1,0-1,0 0,0-1,1 1,-4-3,-5-6</inkml:trace>
  <inkml:trace contextRef="#ctx0" brushRef="#br0" timeOffset="-2928.225">7055 594,'-23'45,"-10"9,-3-2,-2-1,-3-2,-42 41,-138 114,192-161,25-36</inkml:trace>
  <inkml:trace contextRef="#ctx0" brushRef="#br0" timeOffset="-1568.837">7281 707,'-159'226,"-79"16,455-480,-1 41,-214 194,0 1,0 0,0 0,0 0,0 0,1 0,-1 0,1 1,-1-1,1 1,-1 0,1-1,0 1,0 0,0 1,0-1,0 0,0 1,0 0,0 0,0 0,0 0,0 0,0 0,0 1,0 0,-1-1,1 1,0 0,0 0,0 1,-1-1,1 0,-1 1,1 0,-1 0,1 0,-1 0,0 0,0 0,0 0,0 1,-1-1,1 1,0 1,48 149,-43-128,-1 0,-1 0,-1 0,-1 1,-1 0,-1-1,-3 26,1-22,1-25,1-2,0 0,-1-1,1 1,-1 0,1-1,-1 1,0 0,1 0,-1 0,0-1,0 1,-1 0,1 0,0-1,0 1,-1 0,1 0,-1-1,0 1,1 0,-1-1,0 1,0-1,0 1,0-1,0 1,0-1,0 0,-1 1,1-1,-1 0,1 0,0 0,-1 0,0 0,1 0,-1-1,0 1,1-1,-1 1,0-1,1 1,-1-1,0 0,0 0,0 0,-1 0,-212-121,72 34,128 77</inkml:trace>
  <inkml:trace contextRef="#ctx0" brushRef="#br0" timeOffset="1921.828">7874 453,'1498'0,"-1301"-28,29 16,-165 3,1 3,0 2,0 3,17 3,18 0,80-28,323 23,-20 3,-472 0,-1 0,1 0,-1 0,0-1,1 0,-1-1,0 1,0-1,0-1,0 0,0 1,-1-2,1 1,1-2,-8 2,0 0,0 1,0-1,0 0,-1 0,1 1,-1-1,1 0,-1 0,0 1,0-1,0 1,0-1,-1 1,1-1,-1 1,1 0,-1 0,0 0,0 0,0 0,0 0,0 0,-2 0,4 2,-157-139,80 82,75 57,0 1,1 0,-1 0,0 0,1 0,-1 0,0 0,1 0,-1 1,1-1,0 0,-1 1,1 0,0-1,0 1,0-1,0 1,0 0,1 0,-1 0,0-1,1 1,-1 0,1 0,0 0,-1 1,1-2,-26 129,25-124,-14 62,3 0,3 1,1 60,7-128,1-1,0 1,0 0,0 0,0 0,0-1,0 1,0 0,0 0,0 0,0 0,0-1,1 1,-1 0,0 0,0-1,1 1,-1 0,1 0,-1-1,1 1,-1 0,1-1,-1 1,1-1,-1 1,1-1,0 1,-1-1,1 1,0-1,0 1,-1-1,1 0,0 0,0 1,-1-1,1 0,0 0,0 0,0 0,0 0,-1 0,1 0,0 0,0 0,0 0,-1 0,1 0,0-1,0 1,0 0,-1-1,1 1,0-1,-1 1,1 0,0-1,-1 0,1 1,-1-1,1 1,0-1,-1 0,1 1,-1-1,0 0,1 1,-1-1,204-144,-164 126,1 2,1 1,0 2,1 2,27-2,-32 5,-6 1</inkml:trace>
  <inkml:trace contextRef="#ctx0" brushRef="#br0" timeOffset="3754.483">4261 510,'482'0,"-285"27,-173-26</inkml:trace>
  <inkml:trace contextRef="#ctx0" brushRef="#br0" timeOffset="5357.012">8044 453,'-341'0,"171"27,88-25,58-2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2:49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0 477,'12'-17,"134"-246,-42 124,-104 139,0 1,0-1,0 1,0-1,0 1,0-1,0 1,0-1,0 0,0 1,0-1,1 1,-1-1,0 1,0-1,0 1,1-1,-1 0,0 1,0-1,1 1,-1-1,0 0,1 1,-1-1,1 0,-1 0,0 1,1-1,-1 0,1 0,-1 0,1 1,-1-1,1 0,-1 0,0 0,1 0,-1 0,1 0,-1 0,1 0,-1 0,1 0,-1 0,1 0,-1 0,1 0,-1-1,1 1,-1 0,0 0,1-1,-1 1,1 0,-1 0,0-1,1 1,-1 0,0-1,1 1,-1-1,0 1,1 0,-1-1,0 1,0-1,-3 41,-1-19,0-10,0 1,1 0,0 0,1 0,0 1,1-1,1 0,0 1,1-1,0 0,0 0,2 1,-1-1,2 0,-1-1,2 1,-1-1,6 9,-7-15,0-1,0 0,0 0,1 0,-1 0,1 0,0-1,0 1,1-1,-1 0,1-1,-1 1,1-1,0 0,0 0,0 0,0-1,0 1,0-1,0 0,1-1,-1 0,0 1,0-2,1 1,-1-1,0 1,0-1,1-1,-1 1,0-1,0 0,3-2,9-7,0 0,0-1,-1-1,-1-1,0 0,-1-1,-1-1,0 0,-1-1,-1 0,0-1,-2 0,0 0,-1-1,0 0,-1-4,10-90,-17 89</inkml:trace>
  <inkml:trace contextRef="#ctx0" brushRef="#br0" timeOffset="314.849">1045 54,'-25'20,"1"1,1 1,1 0,1 2,1 1,1 0,1 2,-6 12,23-36,-1-1,0 1,1 0,-1 0,1 0,0 0,0 0,0 0,0 0,1 0,-1 0,1 0,0 1,0-1,0 0,0 0,1 0,-1 0,1 0,0 1,-1-1,2 0,-1-1,0 1,0 0,1 0,0 0,-1-1,1 1,0-1,1 1,-1-1,0 0,1 0,-1 0,1 0,-1 0,1-1,2 2,3-2,0 0,0 0,0 0,0-1,1 0,-1-1,0 0,0 0,0-1,0 0,0 0,-1-1,1 0,0-1,-1 1,0-1,0-1,0 1,-1-1,1 0,-1-1,0 1,-1-1,1-1,-1 1,-1-1,1 0,-1 0,0 0,-1 0,1-1,-1 1,-1-1,0 0,0 0,0 0,-1 0,0 0,-1 0,0-9,1 12,0-1,0 0,0 0,-1 0,0 0,0 1,-1-1,1 0,-1 0,-1 0,1 1,-1-1,0 0,0 1,-1 0,1-1,-1 1,0 0,-1 1,1-1,-1 0,-1 0,-13-7</inkml:trace>
  <inkml:trace contextRef="#ctx0" brushRef="#br0" timeOffset="764.176">1383 138,'-1'9,"1"0,0 0,0 0,1 0,0-1,1 1,0 0,0-1,1 1,0-1,0 0,1 0,0 0,1-1,-1 1,2-1,-1 0,1 0,0-1,0 0,1 0,1 1,-1-6,0-1,0 1,0-1,0-1,0 1,0-1,0-1,0 1,0-1,-1 0,1-1,0 1,-1-1,0-1,0 1,0-1,0 0,0-1,-1 1,0-1,4-4,-3 4,96-71,-99 77,1-1,-1 1,0 0,0 0,0 0,0 1,-1-1,1 1,0 0,-1-1,1 1,-1 0,1 1,-1-1,0 0,0 1,0-1,0 1,0 0,-1-1,1 1,-1 0,0 0,1 0,-1 0,-1 0,1 0,0 1,-1-1,0 0,0 0,0 0,0 2,5 12,-4-13,0 0,0 0,0 0,1 0,-1 0,1 0,0 0,0-1,0 1,1-1,-1 1,1-1,0 0,0 0,0 0,0 0,0-1,1 1,-1-1,1 0,-1 0,1 0,0 0,0-1,0 0,0 1,0-1,0-1,1 1,-1-1,0 1,0-1,0-1,4 1,5-6,-1 0,0-1,-1 0,0-1,0-1,0 1,-1-2,0 1,-1-1,0-1,-1 0,0 0,-1 0,0-1,0 0,1-6,31-64,-29 63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2:48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24,'-12'-5,"-1"1,0 0,0 1,-1 1,1-1,-1 2,1 0,-1 1,1 0,-1 1,1 1,-1 0,1 0,0 2,0-1,0 2,0 0,1 0,0 1,0 1,0 0,1 0,0 2,0-1,1 1,0 0,1 1,0 0,0 1,-1 4,3-4,0 1,2-1,-1 2,1-1,1 0,0 1,1 0,0 0,0 11,2-19,1 1,0-1,0 1,0-1,1 0,0 1,0-1,0 0,1 0,0 0,0 0,0 0,0 0,1 0,0-1,0 1,0-1,0 0,1 0,0 0,-1-1,2 1,-1-1,0 0,2 1,11 3,0-1,0-1,0-1,1 0,-1-1,1-1,0-1,0 0,-1-2,1 0,0 0,0-2,-1 0,1-1,-1-1,0-1,3-2,171-66,-166 66</inkml:trace>
  <inkml:trace contextRef="#ctx0" brushRef="#br0" timeOffset="409.163">1046 24,'-24'7,"-1"1,2 1,-1 1,1 1,1 1,0 1,1 1,0 1,1 0,1 2,-14 15,29-30,1 2,0-1,0 0,0 0,0 1,0 0,1 0,0-1,0 1,0 1,0-1,0 0,1 0,0 1,0-1,0 0,1 1,-1-1,1 1,0-1,0 1,1-1,-1 1,1-1,0 1,0-1,0 0,1 1,0-1,-1 0,2 0,-1 0,0 0,1-1,0 1,-1-1,1 1,2 0,5 0,-1 0,1-1,1 0,-1 0,0-1,1-1,-1 0,1 0,0-1,-1 0,1-1,-1 0,1-1,-1 0,0-1,0 0,0 0,0-1,0 0,-1-1,1 0,-1-1,-1 0,1 0,-1-1,0 0,-1 0,5-6,140-186,-152 198,0 0,0 0,1 0,-1 0,0 1,0-1,1 0,-1 0,0 0,1 0,-1 0,1 0,-1 1,1-1,-1 0,1 0,0 1,-1-1,1 0,0 1,0-1,-1 1,1-1,0 1,0-1,0 1,0 0,0-1,-1 1,1 0,0 0,0-1,0 1,0 0,0 0,0 0,0 0,0 0,0 1,0-1,0 0,0 0,0 0,0 1,-1-1,1 1,0-1,0 1,0-1,0 1,-1-1,1 1,0 0,-1-1,1 1,0 0,-1 0,1-1,-1 1,1 0,-1 0,0 0,1 0,-1 0,0-1,1 1,-1 1,3 77,-4-53</inkml:trace>
  <inkml:trace contextRef="#ctx0" brushRef="#br0" timeOffset="766.441">1498 420,'35'-74,"2"2,4 1,3 2,15-15,-13 39,-44 45,-1 1,1 0,-1 0,0 0,0 0,0 1,1-1,-1 0,0 0,0 1,-1-1,1 1,0-1,0 1,-1-1,1 1,-1-1,1 1,-1-1,0 1,0 0,1-1,-1 1,0 0,0-1,-1 1,1-1,0 1,-1 0,1-1,0 1,-1-1,0 1,1-1,-1 1,0-1,0 1,0-1,0 1,-1 4,1 1,-10 126,11-129,1 1,-1-1,1 1,0-1,1 1,-1-1,1 0,0 1,0-1,0 0,0 0,1-1,0 1,0 0,0-1,0 0,0 0,1 0,-1 0,1 0,0-1,0 1,0-1,0 0,0 0,1-1,1 1,2-1,1-1,0 0,-1-1,1 0,0 0,-1-1,1 0,-1-1,0 1,0-2,0 1,0-1,-1 0,1-1,-1 0,0 0,0-1,-1 1,0-1,0-1,0 1,-1-1,1 0,-2 0,1-1,1-4,30-30,-3 8,-21 19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2:4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10,'0'-1,"-1"0,0 0,0 1,0-1,0 0,0 0,0 1,0-1,0 1,0-1,0 1,-1-1,1 1,0 0,0 0,0-1,0 1,-1 0,1 0,0 0,0 0,0 0,-1 1,1-1,0 0,0 1,0-1,0 0,-1 1,1-1,0 1,0 0,0-1,0 1,0 0,0 0,1-1,-1 1,0 0,0 0,1 0,-1 0,0 0,1 0,-1 0,1 0,-1 1,1-1,-1 1,-25 65,24-61,-11 51,2 1,3-1,3 1,2 0,2 0,4 12,-3-66,21 114,-20-115,0 0,0 0,1 0,-1 0,1-1,0 1,0 0,0-1,0 0,0 1,1-1,-1 0,1 0,-1 0,1-1,0 1,-1-1,1 1,0-1,0 0,0 0,0 0,1 0,-1-1,0 1,0-1,0 0,0 0,1 0,-1 0,0-1,0 1,0-1,0 0,2 0,9-6,-1 1,0-2,0 0,-1 0,0-1,-1-1,0 0,0 0,-1-1,0-1,-1 1,0-2,5-9,-6 11,100-164,-108 176,1 0,-1-1,0 1,1 0,-1 0,1-1,-1 1,1-1,-1 1,1 0,-1-1,1 1,-1-1,1 0,0 1,-1-1,1 1,0-1,-1 0,1 1,0-1,0 0,-1 0,1 0,0 1,0-1,-1 0,1 0,0 0,0 0,-1-1,1 1,0 0,0 0,-1 0,1 0,0-1,0 1,-1 0,1-1,0 1,-1-1,1 1,-1-1,1 1,0-1,-1 1,1-1,-1 1,1-1,-1 0,0 1,1-1,-1 0,3 35,-4-26,0 1,1 0,0 0,0 0,1 0,0-1,0 1,1 0,1-1,-1 1,1-1,1 0,-1 1,1-2,1 1,0 0,0-1,0 0,1 0,0-1,0 1,0-1,1-1,0 1,1-1,-1 0,4 1,-2-4,-1 0,1 0,-1-1,1 0,0-1,0 1,-1-2,1 1,0-1,-1-1,1 0,-1 0,0 0,1-1,-1-1,0 1,-1-1,1 0,-1-1,0 0,0 0,0-1,1-1,12-11,0 0,-2-2,0 0,-1-1,-2-1,14-23,-18 24,-1-1,-1 0,0-1,-2 0,-1 0,-1 0,0-1,-2 1,-1-1,-1 0,-1-4,0 15</inkml:trace>
  <inkml:trace contextRef="#ctx0" brushRef="#br0" timeOffset="366.524">1303 574,'37'-18,"-1"-1,-2-3,0 0,-1-2,-2-2,23-22,-51 46,0-1,0 1,0 0,0-1,0 0,-1 1,1-1,-1 0,0-1,0 1,0 0,0 0,0-1,-1 0,1 1,-1-1,0 1,0-1,-1 0,1 0,-1 0,0 1,0-1,0 0,0 0,-1 0,1 0,-1 1,0-1,0 0,-1 1,1-1,-1 1,1-1,-1 1,0 0,-1-1,1 1,0 0,-1 1,0-1,1 0,-4-1,-2 1,-1 1,1 0,-1 0,1 1,-1 0,0 1,1 0,-1 0,0 1,1 0,-1 0,1 1,-1 0,1 1,0 0,0 0,0 0,0 1,1 1,0-1,-1 1,2 0,-1 1,-5 5,-3 3,0 1,0 1,2 1,0 0,1 1,0 0,2 0,0 2,-1 6,7-17,0 0,1 0,1 1,-1 0,2 0,-1-1,1 1,1 0,0 0,0 0,1 0,0 0,1 0,0 0,0-1,1 1,0-1,1 0,0 1,6 7,-1-5,1 0,0-1,1 0,0-1,1 0,0-1,1 0,0-1,0 0,0-1,1-1,0 0,1 0,-1-2,1 0,0-1,0 0,0-1,1-1,-1 0,0-1,1-1,-1 0,0-1,0-1,0 0,0-1,0 0,3-3,4-4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2:54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1,'22'123,"-5"2,-5 0,-5 62,-7-147,-1 0,-3 0,0 0,-3-1,-1 1,-2-1,-2-1,-10 21,8-40,14-39,8 3,2-1,0 2,0-1,2 1,0 1,1 0,0 1,2 0,-1 1,7-3,-1-3,1 1,1 2,0 0,2 1,-1 1,2 2,0 0,0 1,1 2,0 1,1 1,-1 1,1 1,16 0,-41 4,0 1,0-1,0 1,0 0,0-1,0 1,0 0,-1 0,1 0,0 1,0-1,0 0,0 1,0-1,0 1,-1 0,1 0,0-1,-1 1,1 0,0 1,-1-1,1 0,-1 0,1 1,-1-1,0 0,0 1,0-1,0 1,0 0,0-1,0 1,0 0,0 0,-1 0,1-1,-1 1,0 0,1 0,-1 0,0 0,0 0,0 0,0 0,0 0,-1 0,1-1,-1 1,1 0,-8 13,-1-1,0 0,-1-1,0 0,-1 0,-1-1,0-1,-8 7,-3 3,-3 1,-2-1,0-1,-1-2,-1 0,-16 5,-17 11,55-30,8-5</inkml:trace>
  <inkml:trace contextRef="#ctx0" brushRef="#br0" timeOffset="266.952">419 932,'32'-3,"-1"-1,0-2,0-1,-1-1,0-2,0-1,-1-1,0-2,-2-1,1-1,-2-1,0-1,-1-1,4-6,-24 20,-1 0,1 0,-1 0,0 0,0-1,-1 1,0-1,0 0,0 0,0-1,-1 1,0 0,-1-1,1 1,-1-1,-1 0,1 1,-1-1,0 0,-1 1,1-1,-1 0,-1-2,-2 5,0 0,0 1,-1-1,1 1,-1 0,0 0,1 1,-1 0,0 0,-1 0,1 0,0 1,0-1,-1 1,1 1,-1-1,1 1,-1 0,1 0,-1 1,1-1,0 1,-1 0,1 1,0-1,-1 1,1 0,0 1,-3 1,-10 3,0 0,0 0,1 2,0 0,1 1,0 1,1 0,0 2,0-1,2 2,-1-1,2 2,0 0,1 0,0 1,-6 13,14-21,0 0,0 1,1-1,0 0,0 1,1-1,0 1,0 0,1-1,1 1,-1-1,1 1,1 0,-1-1,1 0,1 1,0-1,0 0,0 0,1-1,0 1,1-1,0 0,0 0,0 0,1 0,0-1,0 0,1-1,0 1,0-1,0-1,0 1,1-1,0 0,0-1,0 0,0 0,7 1,150 8,-129-13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2:5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203 646,'-11'1,"-1"2,1-1,0 2,0-1,0 2,1-1,-1 1,1 1,0 0,1 0,-7 6,11-8,0-1,0 1,0 0,0 0,1 1,-1-1,1 1,0 0,1 0,-1 1,1-1,0 1,1 0,-1-1,1 1,0 0,0 1,1-1,0 0,0 0,1 1,-1-1,1 0,0 0,1 1,0-1,0 0,0 0,1 1,0-1,0 0,0-1,1 1,0 0,3 4,0-6,1-1,-1 1,1-1,0 0,0-1,0 1,0-2,0 1,1-1,-1 0,1 0,-1-1,0 0,1 0,-1-1,1 0,-1 0,0-1,0 0,0 0,0-1,0 1,0-2,1 0,130-124,49-113,-167 210,0-1,-3-2,0 1,-2-2,-2 0,-1-1,-2 0,-2-1,3-22,-9 48,-1-1,0 1,0 0,-1-1,0 1,-1-1,-1 1,0 0,-2-7,3 15,1 0,-2 0,1 0,0 0,-1 0,1 1,-1-1,0 0,0 1,0-1,0 1,0 0,0 0,-1-1,1 2,-1-1,0 0,1 0,-1 1,0 0,0-1,0 1,0 0,0 0,0 1,0-1,0 1,-1-1,1 1,0 0,0 0,0 1,-1-1,1 1,0-1,0 1,-8 4,0 0,0 0,1 1,-1 1,1 0,1 0,-1 1,1 0,1 0,0 1,0 0,0 1,1 0,1 0,-3 6,-9 14,3 1,0 0,2 1,1 1,2 0,1 0,-4 32,11-50,1 0,0 0,1 0,0 0,1 0,1 0,1 0,0-1,0 1,2-1,0 1,0-1,2-1,-1 1,2-1,0 0,0-1,1 0,1 0,0-1,0 0,1-1,1 0,-1-1,2 0,-1-1,1 0,0-1,14 5,-9-4,0-1,1-1,0 0,0-2,1 0,-1-1,1-1,0 0,0-2,-1-1,1 0,0-1,0-1,11-4,-11 3,-1-1,0-1,0-1,0-1,-1 0,0-1,-1-1,0-1,0 0,-1-2,-1 1,0-2,-1 0,0-1,-1 0,7-12,-10 12,0 0,-1 0,-1 0,0-1,-1-1,-1 1,-1-1,0 0,-1-1,-1 1,1-17,-4 32,0 0,0-1,0 1,-1-1,1 1,-1 0,1-1,-1 1,0 0,0 0,0-1,0 1,0 0,-1 0,1 0,0 0,-1 0,0 1,1-1,-1 0,0 1,0-1,0 1,0 0,0 0,0-1,0 1,-1 1,1-1,0 0,-1 0,1 1,0-1,-1 1,1 0,-1 0,1 0,-2 0,-3 1,-1-1,1 2,0-1,-1 1,1 0,0 0,0 1,0 0,0 0,1 1,-1 0,1 0,-2 3,0 0,1 0,0 0,0 1,1 0,0 0,0 1,1 0,0 0,1 0,0 1,0-1,1 1,0 0,1 0,0 0,0 0,1 0,1 1,0-1,0 0,1 0,0 0,1 1,0-1,0 0,1-1,1 1,-1 0,2-1,-1 0,1 0,1 0,0-1,0 1,0-2,1 1,0-1,1 0,0 0,0-1,0 0,4 2,-1-2,0-1,0 0,0 0,1-1,-1-1,1 0,0-1,0 0,0-1,1 0,-1-1,0 0,0-1,0 0,0-1,0 0,0-1,0-1,-1 0,1 0,-1-1,0 0,-1-1,1-1,208-198,-190 181,83-53,-107 75,0 0,1 0,-1 1,1-1,-1 1,1 0,0 1,0-1,-1 1,1 1,0-1,-1 1,1 0,0 0,-1 0,1 1,-1 0,0 0,1 0,-1 1,0-1,1 3,-1-1,-1 1,0 0,0 0,-1 0,0 0,1 0,-2 1,1 0,-1-1,0 1,0 0,0 0,-1 0,0 1,0-1,-1 0,0 0,0 0,0 1,-1-1,1 0,-2 0,1 0,-1 0,0 0,0 0,0 0,-1-1,0 1,0-1,0 0,-1 1,0-2,0 1,0 0,-1-1,1 0,-3 2,-7 5,-1-1,-1 0,0-1,0 0,0-1,-1-1,0-1,-1 0,0-2,1 0,-1 0,-13-1,3 6,28-9,1 0,-1 0,0 0,1 0,-1 0,0 0,1 0,-1 0,0 1,0-1,1 0,-1 0,0 0,0 0,1 1,-1-1,0 0,0 0,1 0,-1 1,0-1,0 0,0 1,0-1,1 0,-1 0,0 1,0-1,0 0,0 1,0-1,0 0,0 1,0-1,0 0,0 0,0 1,0-1,0 0,0 1,0-1,0 0,0 1,0-1,-1 0,1 0,0 1,0-1,0 0,0 1,-1-1,1 0,0 0,0 0,-1 1,18 1,-1 0,1 0,-1-2,1 0,0-1,-1-1,1 0,13-5,-4 1</inkml:trace>
  <inkml:trace contextRef="#ctx0" brushRef="#br0" timeOffset="451.849">2432 477,'-10'-3,"0"1,-1 0,1 0,-1 1,1 0,-1 1,0 0,1 1,-1 0,1 1,-1 0,1 0,0 1,0 1,0-1,0 2,1-1,-1 2,1-1,0 1,1 0,-1 1,1 1,-6 2,1 1,1 0,0 1,0 1,1 0,1 0,0 1,-4 8,10-15,1-1,0 0,0 1,0 0,1 0,0 0,0 0,1 0,0 0,0 0,1 0,-1 1,2-1,-1 0,1 0,0 0,1 0,-1 0,1 0,1 0,0 2,3-2,1 0,-1-1,1 0,1 0,-1-1,1 1,0-2,0 1,0-1,1 0,-1-1,1 0,0 0,0-1,0 0,0-1,1 0,-1 0,0-1,0 0,1-1,-1 0,0 0,8-3,-7 2,0 0,-1 0,1-1,-1 0,0 0,0-1,0-1,0 0,-1 0,0 0,1-2,9-8</inkml:trace>
  <inkml:trace contextRef="#ctx0" brushRef="#br0" timeOffset="901.487">2743 675,'1'140,"3"-165,1 1,1 0,1 0,2 1,0 0,1 1,2-1,0 2,1 0,1 1,1 0,16-17,-30 36,-1 0,1 0,-1 0,1 1,-1-1,1 0,0 0,0 0,-1 0,1 1,0-1,0 0,0 1,0-1,0 1,0-1,-1 1,1-1,0 1,1 0,-1-1,0 1,0 0,0 0,0 0,0 0,0 0,0 0,0 0,0 0,0 0,0 0,0 1,0-1,0 0,0 1,0-1,0 1,0-1,0 1,0-1,0 1,0 0,0 0,-1-1,1 1,0 0,-1 0,1 0,0 0,-1 0,1 0,-1 0,9 15,-1-2</inkml:trace>
  <inkml:trace contextRef="#ctx0" brushRef="#br0" timeOffset="1101.345">3166 731,'5'29,"1"9</inkml:trace>
  <inkml:trace contextRef="#ctx0" brushRef="#br0" timeOffset="1253.065">3082 279,'0'0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2:56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0,'-11'352,"-25"54,8-154,24-208,-20 64,19-102</inkml:trace>
  <inkml:trace contextRef="#ctx0" brushRef="#br0" timeOffset="246.012">0 734,'106'0,"-1"-4,0-5,0-5,78-20,-162 29,0 0,-1-1,1-1,-1-1,0 0,-1-2,0 0,-1-1,0-1,0-1,-2 0,1-2,-2 0,0 0,-1-1,8-13,28-72,-38 72</inkml:trace>
  <inkml:trace contextRef="#ctx0" brushRef="#br0" timeOffset="547.123">1016 170,'10'63,"-2"2,-3-1,-2 29,-2-45,-25 309,23-354,0 0,1 0,-1 0,1 1,-1-1,1 0,0 0,0 0,0 1,1-1,-1 0,1 0,0 0,-1 0,2 0,-1 0,0 0,0 0,1 0,0 0,-1-1,1 1,0 0,0-1,1 0,-1 0,0 1,1-1,0-1,-1 1,1 0,0-1,0 1,0-1,0 0,0 0,0 0,0 0,0 0,0-1,0 0,1 1,-1-1,0 0,2-1,15-3,1-1,-1 0,0-2,0-1,-1 0,0-1,11-7,59-27,-73 37,-14 4,0 0,0 1,0-1,0 1,1 0,-1 0,0 0,1 0,-1 0,0 0,1 0,-1 1,1-1,0 1,-1 0,1 0,-1 0,1 0,-1 0,1 0,-1 1,1-1,-1 1,1 0,-1 0,1 0,-1 0,0 0,0 0,1 1,-1-1,0 1,0-1,-1 1,1 0,0 0,0 0,0 1,13 180,-5-165,2-6</inkml:trace>
  <inkml:trace contextRef="#ctx0" brushRef="#br0" timeOffset="876.401">1806 1017,'25'-9,"-1"-1,0 0,-1-2,0-1,-1 0,0-2,-1-1,-1 0,0-2,3-4,-21 21,-1 0,1 0,-1 0,0 0,1 0,-1 0,0-1,1 1,-1 0,0-1,0 1,0 0,0-1,-1 1,1-1,0 0,0 1,-1-1,1 0,-1 1,0-1,0 0,1 0,-1 1,0-1,0 0,0 0,-1 1,1-1,0 0,-1 1,1-1,-1 0,0 1,1-1,-1 0,0 1,0-1,0 1,0 0,0-1,0 1,0 0,-1-1,1 1,0 0,-1 0,1 0,-1 0,1 1,-1-1,0 0,1 0,-1 1,-1-1,-8 0,0 0,0 0,0 1,0 0,-1 1,1 1,0 0,0 0,1 1,-1 0,0 1,1 0,0 1,0 0,0 0,1 1,0 1,0-1,0 2,-3 3,5-5,1 0,-1 0,1 1,1-1,-1 2,1-1,1 0,-1 1,1 0,1 0,-1 0,1 0,1 1,-1-1,2 1,-1 0,1 0,0-1,1 1,0 0,0 0,1 0,0-1,1 1,2 8,3-7,0-1,0 0,1 0,0 0,1-1,0-1,0 1,0-2,1 1,0-1,0 0,1-1,0-1,0 0,0 0,0-1,0 0,1-1,0 0,-1-1,2 0,-3 1,146 15,-126-16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00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18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22 144,'68'-57,"-51"45,1 1,0 1,1 1,0 1,0 0,1 1,0 2,0 0,0 1,1 0,0 2,-1 1,1 0,0 1,16 3,-33-2,0 0,0-1,0 1,0 0,-1 1,1-1,0 1,-1-1,1 1,-1 0,0 1,1-1,-1 0,0 1,-1 0,1 0,0 0,-1 0,1 0,-1 0,0 0,0 1,-1 0,1-1,0 1,-1 0,0-1,0 1,0 0,-1 0,1 0,-1 0,0 0,0 0,0 0,-1 0,0 3,-2 3,0 0,-1 0,0 0,0-1,-1 0,-1 0,1 0,-1-1,-1 1,0-1,0-1,0 1,-1-1,0-1,-6 4,-49 53,61-61,0-1,1 1,0-1,-1 1,1 0,0 0,0-1,0 1,0 0,0 0,0 0,0 0,1 1,-1-1,1 0,-1 0,1 0,0 0,0 0,0 1,0-1,0 0,1 0,-1 0,1 0,-1 0,1 1,0-1,0 0,0-1,0 1,0 0,0 0,0 0,1-1,-1 1,1 0,-1-1,1 1,0-1,-1 0,1 0,0 1,0-1,0 0,0-1,2 2,39 19,-27-15,0 2,0 0,-1 0,1 2,-2 0,0 1,0 0,-1 1,5 5,-16-14,1 1,-1-1,0 0,0 1,0-1,-1 1,1-1,-1 1,0 0,0 0,0 0,-1-1,1 1,-1 0,0 0,0 0,0 0,-1 0,1 0,-1 0,0-1,0 1,0 0,-1 0,1-1,-1 1,0-1,0 0,0 1,0-1,-1 0,1 0,-1 0,0-1,0 1,-1 1,-10 7,1 0,-2-1,1 0,-1-1,0-1,-1 0,-12 3,-10 3,-1-2,0-1,-1-2,0-2,0-2,-1-1,-38-2,29-3,49 0,12 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00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1,'-29'38,"-9"23,1 5,3-8,7-14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00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01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3 117,'-1'5,"0"0,1 0,0 0,0 0,0 0,0 0,1 1,0-1,0 0,0 0,1-1,0 1,0 0,0 0,0-1,1 1,0-1,0 0,0 0,0 0,1 0,-1 0,1-1,0 0,0 1,0-2,1 1,-1 0,1-1,0 0,-1 0,1 0,0 0,0-1,0 0,0 0,0-1,0 1,1-1,-1 0,2 0,0-3,0 0,1 0,-1 0,-1-1,1 0,0 0,-1-1,0 0,0 0,-1-1,1 1,-1-1,0 0,-1 0,1-1,-1 0,-1 1,1-1,-1-1,0 1,-1 0,0-1,0 1,0-1,-1 0,0 1,-1-1,0 0,0 0,0 1,-1-1,0 0,-2-4,2 9,-1 1,0-1,1 1,-1-1,0 1,0 0,-1-1,1 1,0 0,-1 0,1 1,-1-1,0 1,1-1,-1 1,0 0,0 0,0 0,-1 0,-16-4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01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1 339,'266'-261,"-233"238,-33 23,1 0,-1-1,1 1,-1 0,1 0,0 0,-1 0,1 0,-1 1,1-1,-1 0,1 0,-1 0,1 0,-1 1,1-1,-1 0,0 0,1 1,-1-1,1 0,-1 1,0-1,1 0,-1 1,0-1,1 1,-1-1,0 0,1 1,-1-1,0 1,0-1,0 1,1-1,-1 1,0-1,0 1,0-1,0 1,0-1,0 1,0-1,0 1,0 0,0-1,-1 1,1-1,0 1,0-1,0 0,0 1,-1-1,1 1,0-1,-1 1,1-1,0 0,-1 1,1-1,0 1,-1-1,1 0,-1 0,-3 19,0-9,1 0,0 1,0-1,1 1,1-1,0 1,0-1,1 1,0 0,1 0,0-1,1 1,0-1,1 1,0-1,2 4,1-9,0-1,0 0,0 0,0 0,1-1,-1 0,1 0,0 0,0-1,0 0,0-1,0 0,1 0,-1 0,0-1,1 0,-1 0,0-1,1 0,-1 0,0-1,0 0,0 0,0 0,0-1,-1 0,1-1,4-3,5-4,-1 0,0-2,-1 0,-1 0,0-1,-1-1,0 0,7-13,13-15,34-50,-54 72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00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0,'-19'207,"-27"104,-49 107,73-317,15-84</inkml:trace>
  <inkml:trace contextRef="#ctx0" brushRef="#br0" timeOffset="167.101">1 566,'38'4,"23"3,5 4,-3 0,-3-2,-7 3,-8-1,-6-2,-6-3,-3-2,-7-2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2:58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142 311,'0'424,"1"-415,-1 1,0-1,0 1,-1-1,0 1,-1-1,1 0,-2 1,0-1,0 0,0 0,-1-1,-1 1,1-1,-1 0,-1 0,0 0,0-1,0 0,-2 1,6-7,-1-1,1 1,-1-1,1 0,-1 1,1-1,-1 0,1-1,-1 1,1 0,-1-1,1 1,-1-1,1 0,0 0,-1 0,1 0,0 0,0 0,0-1,-1 1,2-1,-1 0,0 1,0-1,0 0,1 0,-1 0,1 0,0 0,-1-1,1 1,0 0,0 0,1-1,-1 1,0-1,1 1,-1-1,1 1,0-1,0 1,0-1,0 1,0-1,1 1,-1-1,1 1,0-1,-1 1,1-1,7-32,1 0,1 1,2 0,2 0,1 2,1-1,2 2,1 1,1 0,2 1,1 1,1 2,1 0,15-10,-11 3,2 2,1 2,2 0,0 3,2 0,1 3,0 1,2 1,1 3,0 1,24-6,-61 21,0 1,0-1,0 1,0 0,1 0,-1 0,0 0,1 1,-1-1,0 1,1 0,-1 0,1 0,-1 1,0-1,1 1,-1-1,0 1,1 0,-1 1,0-1,0 0,0 1,0 0,0 0,-1 0,1 0,0 0,-1 0,1 1,-1-1,0 1,0 0,0-1,0 1,0 0,-1 0,1 0,-1 1,1 2,-3 6,0 0,-1 0,0 0,-1 0,-1-1,0 1,0-1,-1 0,0 0,-1 0,0-1,-1 0,0 0,-1 0,0-1,-7 6,-14 16,-2-1,-1-2,-2-1,0-2,-2-1,-1-2,0-2,-2-1,0-1,-1-3,-25 6,40-14</inkml:trace>
  <inkml:trace contextRef="#ctx0" brushRef="#br0" timeOffset="312.325">1299 114,'-50'37,"-6"4,1 2,3 2,-16 20,65-63,0 0,-1 0,1 1,0-1,0 1,1 0,-1 0,0 0,1 0,0 1,0-1,0 1,0-1,0 1,1 0,0-1,-1 1,2 0,-1 0,0 0,1 0,-1 0,1 0,0 0,1 0,-1 0,1 0,-1 0,1 0,0 0,1-1,-1 1,2 2,7 1,1-1,0 0,1-1,-1 0,1-1,0 0,0-1,1 0,-1-1,0-1,1 0,-1 0,1-1,-1-1,1 0,-1-1,1 0,-1-1,0 0,0-1,10-4,1 0,0-1,0-1,0-2,-1 0,-1-1,16-12,-31 21,0-1,-1 0,0 1,0-1,0-1,0 1,-1-1,0 0,0 0,-1 0,1-1,-1 1,-1-1,1 1,-1-1,0 0,-1 0,0 0,0 0,0 0,-1-1,0 1,0 0,-1 0,-1-7,0 8,0 0,0 0,0 0,0 1,-1-1,0 1,0-1,-1 1,1 0,-1 0,0 1,-1-1,1 1,-1 0,0 0,0 0,0 1,0-1,-1 1,1 1,-1-1,0 1,0 0,0 0,-2 0,-156-10,134 13</inkml:trace>
  <inkml:trace contextRef="#ctx0" brushRef="#br0" timeOffset="798.426">2230 1,'-38'14,"1"2,0 2,1 2,1 0,1 3,-24 20,54-41,1 0,-1 0,1 0,0 0,0 1,0-1,0 1,0 0,1 0,-1 0,1 0,0 0,0 0,0 1,0-1,0 1,1 0,-1-1,1 1,0 0,0 0,1 0,-1-1,1 1,0 0,0 0,0 0,1 0,-1 0,1 0,0 0,0-1,0 1,0 0,1-1,1 4,40 28,-39-33,0 0,-1-1,1 1,-1 0,1 0,-1 1,0-1,0 1,0 0,0 0,0 0,-1 0,0 0,1 0,-1 1,0-1,0 1,-1 0,1-1,-1 1,0 0,0 0,0 0,0 0,-1 0,0 0,0 0,0 0,0 0,0 0,-2 4,-4 2,0 0,-1 0,-1 0,1-1,-2 0,1-1,-1 0,0 0,-1-1,0 0,0-1,-1 0,1-1,-1 0,0 0,-6 1,-3 3,12-5,0 0,0 0,0-1,-1 0,1 0,-1-1,0 0,0-1,0 0,0 0,-5-1,-5-15,19 4</inkml:trace>
  <inkml:trace contextRef="#ctx0" brushRef="#br0" timeOffset="1044.141">2456 198,'-28'39,"-11"21,3 7,6-10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03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341 329,'-21'4,"0"2,0 0,1 1,0 1,0 1,1 1,0 1,1 0,0 1,1 1,0 1,1 1,1 0,0 1,1 0,-4 8,14-20,1 1,-1 1,1-1,0 0,1 1,-1 0,1-1,0 1,1 0,-1 0,1 0,0 0,1 0,0 0,-1 1,2-1,-1 0,1 0,0 0,0 0,1 0,0 0,0 0,0-1,0 1,1-1,0 1,1-1,-1 0,1 0,0 0,0-1,0 1,1-1,-1 0,1 0,0-1,0 0,1 1,-1-2,2 2,1-2,1 0,0 0,0 0,0-1,0-1,0 1,1-1,-1-1,0 0,0 0,0-1,0 0,0-1,-1 1,1-2,-1 1,0-1,0-1,0 1,0-1,-1-1,5-3,1-2,0-1,0 0,-1-1,-1 0,0-1,0-1,-2 1,0-1,-1-1,0 0,1-6,-4 12,-1 1,0-1,-1 0,0 0,-1-1,0 1,0-1,-1 1,-1-1,0 1,0-1,-1 1,0-1,-1 1,0 0,-1-1,0 1,0 0,-1 0,-1 1,0-1,0 1,0 0,-1 1,-1-1,1 1,-2 0,1 1,-1 0,0 0,0 0,-1 1,1 0,-2 1,-1-1,3 3,0 1,-1 0,1 1,0 0,0 0,-1 1,1 0,-1 0,1 1,0 0,0 0,-1 1,1 0,-2 2,7-3,-1 0,1 0,0 0,0 0,0 1,0-1,1 1,-1 0,0 0,1 0,-1 0,1 1,0-1,-1 1,1-1,0 1,1 0,-1 0,0 0,1 0,0 0,-1 0,1 0,1 0,-1 0,0 1,1-1,-1 0,1 1,0-1,0 0,1 0,-1 1,1-1,-1 0,1 2,1-2,-1 1,1 0,0-1,0 1,0-1,0 0,1 0,-1 0,1 0,0 0,0 0,0-1,0 1,1-1,-1 0,0 0,1 0,0 0,-1-1,1 0,0 1,0-1,0-1,-1 1,1 0,4-1,107-1,-93-1,0-2,0 0,-1-2,0 0,0-1,0-2,-1 0,0-1,-1 0,0-2,-1 0,0-2,-1 0,-1 0,0-2,-1 0,0-1,-1 0,-1-1,-1-1,0-2,-1-1,-11 18,1 0,0 0,1 0,-1 0,1 0,-1 1,1-1,0 0,1 1,-1-1,0 1,1 0,0 0,0 0,0 0,0 0,1 1,-1-1,0 1,1 0,0 0,0 0,-1 0,1 1,0 0,0 0,1 0,2-1,-4 4,1 0,-1 0,0 0,0 1,0-1,0 1,0 0,0 0,-1 0,1 0,-1 0,0 0,0 0,0 1,0-1,-1 1,1 1,3 4,18 42,-3 1,-2 1,-2 1,2 18,-9-34,27 110,-7 1,-6 1,-5 27,-15-148,-2 1,-1-1,-2 1,0-1,-2 0,-1 0,-2 0,-6 18,12-43,0 0,0 0,0 0,-1 0,1 0,-1-1,0 1,0-1,0 1,-1-1,1 0,-1 1,0-1,0-1,0 1,0 0,0-1,-1 1,1-1,-1 0,0 0,1-1,-1 1,0-1,0 0,0 0,0 0,0 0,0-1,0 1,-1-1,1 0,0 0,0-1,0 1,0-1,0 0,0 0,0-1,0 1,0-1,1 1,-1-1,-3-3,-3-5,0 0,1-1,0-1,1 1,0-1,1-1,0 0,1 0,1 0,0 0,0-1,2 0,0 0,-1-7,0 4,0 0,1-1,1 1,0-1,1 0,2 0,-1 1,2-1,0 0,2 1,0 0,0 0,2 0,0 0,1 1,0 0,2 0,0 1,0 0,1 0,9-8,99-58,-84 64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03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118 451,'19'97,"-5"1,-3 0,-5 4,-4-83,-1-1,-1 0,-1 1,0-1,-1 0,-1 0,-1 0,-1 0,0-1,-1 1,-1-1,0-1,-2 1,0-1,0-1,-11 12,20-25,-1-1,0 1,0 0,0-1,0 0,0 1,0-1,0 0,0 0,-1 1,1-1,0 0,-1 0,1 0,-1-1,0 1,1 0,-1 0,1-1,-1 1,0-1,1 0,-1 1,0-1,0 0,1 0,-1 0,0 0,0 0,1-1,-1 1,0 0,1-1,-1 1,0-1,1 0,-1 1,1-1,-1 0,1 0,-1 0,1 0,0 0,-1-1,1 1,0 0,0-1,0 1,0 0,0-1,0-1,-3-13,1 0,1-1,1 1,0-1,1 1,1-1,1 1,0 0,1-1,1 1,0 0,1 0,1 1,4-9,10-21,1 1,3 0,1 2,2 1,2 1,2 2,1 0,2 3,25-21,-48 46,1 1,0 0,1 0,0 1,1 1,-1 0,1 1,8-2,-17 6,-1 1,1 0,0 0,0 0,-1 1,1-1,0 1,0 0,0 1,-1-1,1 1,0 0,-1 0,1 1,0-1,-1 1,0 0,1 0,-1 0,0 1,0 0,0 0,-1 0,1 0,-1 0,1 1,-1-1,1 2,0 1,0 0,-1 0,0 0,0 1,0-1,0 1,-1-1,0 1,-1 0,0 0,0 0,0 0,-1 0,0 0,0 0,-1 0,0 0,0 0,0-1,-1 1,0 0,-1-1,1 1,-1-1,0 0,-1 1,-1 0,-6 12,-2 0,0-2,-2 1,1-1,-2-1,0-1,-1 0,-2-1,-97 70,92-68</inkml:trace>
  <inkml:trace contextRef="#ctx0" brushRef="#br0" timeOffset="298.24">1077 451,'-40'21,"1"1,1 2,2 2,0 1,2 1,-24 26,53-50,0 0,1 0,-1 0,1 0,-1 1,1 0,1 0,-1 0,1 0,0 1,0-1,0 1,1 0,0 0,0 0,0 0,1 0,0 0,0 0,1 1,-1-1,2 0,-1 0,0 1,1-1,0 0,1 0,-1 0,1 0,1 0,-1 0,1 0,0-1,0 0,0 1,1-1,4 4,2-3,0 0,0-1,0-1,1 0,0 0,0-1,0 0,0-1,1 0,-1-1,0 0,1-1,-1 0,1-1,-1-1,0 1,1-2,-1 1,0-2,0 1,-1-2,1 1,-1-1,9-6,-11 7,0 0,0 0,0-1,0 0,-1 0,0-1,0 0,0 0,-1 0,0-1,0 0,-1 0,1-1,-2 0,1 1,-1-2,0 1,-1 0,0-1,0 1,-1-1,0 0,-1 0,0 0,0 0,-1 0,0 0,-1-9,-3 8,0 0,0 0,-1 0,0 1,-1-1,0 1,0 1,-1-1,0 1,-1 0,0 1,0 0,0 0,-1 1,0 0,-1 0,1 1,-1 0,0 1,0 0,0 1,-1 0,1 0,-1 1,-9-1,-5 2</inkml:trace>
  <inkml:trace contextRef="#ctx0" brushRef="#br0" timeOffset="551.006">1443 705,'-14'39,"-5"17,1-6,3-11</inkml:trace>
  <inkml:trace contextRef="#ctx0" brushRef="#br0" timeOffset="703.251">1330 198,'0'0</inkml:trace>
  <inkml:trace contextRef="#ctx0" brushRef="#br0" timeOffset="1021.404">1697 875,'8'-64,"-7"33,2 1,2-1,1 1,1 0,1 1,2-1,8-17,-17 46,-1 0,0-1,1 1,-1 0,1-1,-1 1,1 0,0 0,-1-1,1 1,0 0,0 0,0 0,0 0,0 0,0 0,0 0,0 1,0-1,1 0,-1 1,0-1,0 0,1 1,-1-1,0 1,1 0,-1 0,1-1,-1 1,0 0,1 0,-1 0,1 0,-1 1,0-1,1 0,-1 0,0 1,1-1,-1 1,0-1,1 1,-1 0,0 0,0-1,0 1,0 0,0 0,0 0,0 0,0 0,0 0,0 0,0 1,-1-1,1 0,0 0,-1 1,1-1,-1 0,0 1,1-1,16 70,-17-65,0 1,0-1,1 0,0 0,0 0,0 0,1 0,0 0,0 0,1 0,-1-1,1 1,0-1,1 0,-1 1,1-2,0 1,1 0,-1-1,1 0,-1 0,1 0,1-1,-1 1,0-1,4 1,-1-2,-1-1,1-1,-1 1,1-1,0 0,-1-1,1 0,0 0,-1 0,0-1,1 0,-1-1,0 0,0 0,0 0,0-1,-1 0,1 0,-1-1,0 0,-1 0,1 0,-1-1,3-3,5-6,-1-1,0 0,-2-1,1 0,-2-1,-1 0,0 0,-1-1,-1 0,0-1</inkml:trace>
  <inkml:trace contextRef="#ctx0" brushRef="#br0" timeOffset="1249.024">2714 0,'-5'43,"-6"44,-2 15,2 1,3-7,2-12,3-9,-3-13,-1-8,1-7,2-8,1-5,1-4,1-3,1-4</inkml:trace>
  <inkml:trace contextRef="#ctx0" brushRef="#br0" timeOffset="1503.016">2290 480,'39'0,"36"5,10 1,1 0,-15-1</inkml:trace>
  <inkml:trace contextRef="#ctx0" brushRef="#br0" timeOffset="3102.993">2601 537,'5'0,"6"0,6 0,5 0,4 0,2 0,1 0,0 0,1 0,-6-5,-1-2,-1 1,-3 6,-5 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05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312 159,'-5'39,"-2"36,1 10,1 1,7-10,2-13,1-13,-1-9,5-7,-1-5,0-3,-3-5</inkml:trace>
  <inkml:trace contextRef="#ctx0" brushRef="#br0" timeOffset="262.38">0 75,'32'-14,"0"2,1 2,0 0,0 3,1 0,0 2,0 2,0 1,1 2,-22-2,1 0,-1 2,0-1,0 2,1 0,-1 0,0 1,0 1,0 0,-1 1,1 0,-1 1,0 0,0 1,0 1,-1 0,0 0,0 1,-1 0,0 1,0 0,-1 1,0 0,-1 0,7 12,-11-15,-1 0,1 0,-1 0,0 1,-1-1,0 1,0 0,-1 0,0-1,0 1,-1 0,0 0,0 0,-1 0,0 0,0 0,-1-1,0 1,0 0,-1-1,0 0,0 1,-1-1,0 0,0-1,-1 1,1-1,-4 3,-5 3,-1-1,0 0,0 0,-1-2,-1 0,0-1,0 0,0-1,-1-1,0-1,0 0,-1-1,1-1,-1-1,0 0,-10-1,3-1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11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78,'-46'6,"0"2,0 2,1 3,0 1,-8 5,42-14,1 1,-1 0,1 1,1 0,-1 0,1 1,0 0,1 1,0 0,0 0,1 1,1 0,-1 0,1 1,1-1,0 1,1 0,0 1,0-1,1 1,1 0,0 0,0-7,0 0,1-1,-1 1,1 1,0-1,1 0,-1 0,1 0,0 0,0 1,1-1,-1 0,1 0,1 0,-1 0,0 0,1 0,0 0,1-1,-1 1,1-1,-1 1,1-1,1 0,-1 0,0 0,1 0,0-1,0 0,0 1,0-1,1-1,-1 1,1-1,0 0,-1 0,1 0,0 0,0-1,0 0,0 0,3 0,8-6,0 0,-1-1,0-1,0 0,-1-1,0 0,-1-1,1-1,-2 0,1-1,-2-1,1 1,-2-2,5-5,8-7,113-155,-136 181,0 0,0-1,0 1,0 0,1 0,-1-1,0 1,0 0,1-1,-1 1,0 0,1-1,-1 1,1 0,-1-1,1 1,-1-1,1 1,-1-1,1 1,-1-1,1 1,0-1,-1 0,1 1,0-1,-1 0,1 1,0-1,0 0,-1 0,1 0,0 0,0 0,-1 0,1 0,0 0,0 0,-1 0,1 0,0 0,0 0,-1-1,1 1,0 0,-1-1,1 1,0 0,-1-1,1 1,0-1,-1 1,1-1,-1 1,1-1,-1 0,1 1,-1-1,0 1,1-1,-1 0,0 1,1-2,2 35,-3-22,1 0,0 0,0-1,1 1,0 0,1-1,0 1,1-1,0 0,0 0,1-1,0 1,1-1,0 0,1-1,1 2,2-2,1-1,0 0,1-1,-1 0,1-1,1 0,-1-1,0 0,1-1,0 0,0-1,0-1,0 0,0-1,0 0,0-1,0 0,11-3,-12 1,1 1,-1-2,0 0,0 0,-1-1,1 0,-1-1,0-1,-1 0,1 0,-2-1,1 0,-1 0,0-1,0-1,5-8,2-4,0 0,-1-2,-2 0,0 0,-2-1,-1-1,2-5,34-84,-45 114,0 0,0-1,-1 1,1 0,1 0,-1 0,0-1,0 1,0 0,1 1,-1-1,0 0,1 0,-1 1,0-1,1 0,-1 1,1 0,-1-1,1 1,0 0,-1 0,1-1,-1 1,1 1,-1-1,1 0,-1 0,1 0,0 1,-1-1,0 1,1-1,-1 1,1 0,-1 0,0-1,1 1,-1 0,0 0,0 0,0 1,1-1,-1 0,-1 0,2 1,39 65,-34-52,-1 0,-1 0,0 1,-1 0,0-1,-1 2,-1-1,-1 0,0 6,0-14,-1 0,0 0,0 0,0 0,-1 0,0 0,-1 0,0 0,0 0,0-1,-1 1,0-1,-1 0,0 0,0 0,0 0,-1-1,0 1,0-1,-1 0,0-1,0 1,0-1,0-1,-1 1,0-1,-1 0,-52 8,123-35,-39 11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1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83 712,'-24'33,"-3"12,7-2,8-8</inkml:trace>
  <inkml:trace contextRef="#ctx0" brushRef="#br0" timeOffset="337.311">534 261,'-25'15,"0"2,1 0,1 2,0 1,2 0,0 2,-8 12,26-32,1 1,0-1,0 0,0 0,1 1,-1-1,1 1,-1 0,1-1,0 1,0 0,0 0,0 0,0 0,1 0,-1 0,1 0,0-1,0 2,0-1,0-1,1 1,-1 0,1 0,-1 0,1 0,0 0,0 0,1-1,-1 1,1 0,-1-1,1 1,0-1,0 0,0 1,0-1,0 0,0 0,1 0,1 1,208 72,-205-72,0 0,-1 1,0-1,0 1,0 1,0-1,-1 1,1 0,-1 0,-1 0,1 1,-1 0,0 0,0 0,0 0,-1 1,0 0,0-1,-1 1,0 0,0 0,-1 0,0 0,0 1,0-1,-1 0,0 0,-1 1,1-1,-1 0,-1 0,0 0,-2 7,-1-5,0 0,-1-1,0 1,0-1,-1 0,0-1,-1 1,0-1,0-1,0 0,-1 0,0 0,0-1,0-1,0 0,-1 0,0 0,0-1,0-1,0 0,-1 0,1-1,-6 0,-25-21,28 5</inkml:trace>
  <inkml:trace contextRef="#ctx0" brushRef="#br0" timeOffset="588.906">505 204,'48'-19,"50"-16,22-3,1 7,-12 2,-13 7,-15 7,-10 6,-14 5,-10 2,-15 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1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1,'-11'276,"-52"157,55-386,38-65,-2-10,0 2,2 1,1 1,1 1,1 2,12-4,-31 16,1 1,0 0,0 1,1 1,0 1,0 0,0 1,0 0,1 2,-1 0,8 0,-21 3,1-1,-1 1,1 0,-1 0,0 0,1 0,-1 0,0 1,0-1,0 1,0 0,0 0,0 0,0 1,-1-1,1 1,-1-1,0 1,0 0,0 0,0 0,0 0,0 0,-1 0,1 0,-1 1,0-1,0 0,-1 1,1-1,-1 1,1-1,-1 1,0-1,0 1,-1 0,1-1,-1 1,0-1,0 0,0 1,0-1,0 0,-1 0,1 1,-2-1,-9 14,-2 0,0-1,0-1,-2 0,0-1,-1-1,0 0,-1-1,0-1,-1-1,0-1,0 0,-11 2,-157 45,118-57,63-5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17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50,'-9'39,"1"0,3 0,1 0,2 1,2 16,0-54,-1 0,1-1,0 1,0 0,0 0,0-1,0 1,0 0,0 0,1-1,-1 1,1 0,-1 0,1-1,0 1,-1-1,1 1,0-1,0 1,0-1,0 1,0-1,1 0,-1 1,0-1,1 0,-1 0,1 0,-1 0,1 0,-1-1,1 1,-1 0,1-1,0 1,0-1,-1 1,1-1,0 0,0 0,-1 0,1 0,0 0,0 0,-1 0,1-1,0 1,0-1,-1 1,1-1,-1 0,1 1,0-1,-1 0,2-1,23-15,0-2,0 0,-2-2,-1-1,14-16,-10 11,0 2,2 1,1 1,1 1,1 2,0 1,2 2,2 0,-33 15,0 1,0-1,1 0,-1 1,0 0,1-1,-1 1,0 1,1-1,-1 0,1 1,0 0,-1 0,1 0,-1 0,1 0,-1 1,1 0,-1 0,1 0,-1 0,0 0,1 0,-1 1,0 0,0 0,0 0,0 0,0 0,-1 0,1 1,1 1,2 16,-1 0,0 1,-2-1,0 1,-2 0,0-1,-1 1,-1 0,-1 0,-1-1,-1 1,0-1,-2 0,0 0,-3 3,-4 23,-1 0,-2-1,-2-1,-2 0,-2-2,-2 0,-2-2,-1-1,-2-1,-3 1,12-16,0 0,-2-2,0 0,-1-1,-1-2,-1 0,-1-1,0-2,-18 7,43-21,0 0,0 0,-1-1,1 1,0-1,0 1,0-1,-1 1,1-1,0 0,-1 1,1-1,0 0,-1 0,1 0,0 0,-1 0,1-1,0 1,0 0,-1-1,1 1,0 0,0-1,-1 0,1 1,0-1,0 0,0 1,0-1,0 0,0 0,0 0,0 0,0 0,0 0,1 0,-1 0,0 0,1-1,-1 1,1 0,-1 0,1-1,0 1,-1 0,1-1,0 1,0 0,0-2,13-67,6 35,2 0,1 1,1 1,2 2,1 0,1 1,2 2,6-4,47-43,-50 45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15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0,'23'119,"-6"1,-6 1,-4 0,-7 49,0-159,0 0,0 0,-1 0,0 0,-1 0,-1 0,0-1,0 1,-1-1,0 0,-1 1,0-2,-1 1,21-58,-3 30,0 0,2 1,-1 1,2 0,0 1,1 1,1 0,0 1,0 1,1 1,1 0,0 1,14-4,45 0,-76 14,-1 0,1 0,0 0,0 0,-1 1,1-1,0 1,0-1,-1 1,1 0,-1-1,1 1,0 0,-1 0,0 0,1 1,-1-1,0 0,1 0,-1 1,0-1,0 1,0-1,0 1,0-1,-1 1,1-1,0 1,-1 0,1 0,-1-1,0 1,1 0,-1 0,0-1,0 1,0 0,0 0,0 0,-1-1,1 1,-1 0,-3 10,-1-1,0 0,-1 0,-1-1,1 1,-2-1,1-1,-1 1,-1-2,0 1,0-1,0 0,-1-1,0 0,-1 0,0-2,0 1,-6 1,-71 35,63-32</inkml:trace>
  <inkml:trace contextRef="#ctx0" brushRef="#br0" timeOffset="732.243">452 734,'66'-11,"0"-4,0-2,-2-3,59-27,-49-7,-73 52,1 1,-1 0,0-1,1 1,-1-1,0 1,0-1,0 0,0 1,0-1,0 0,-1 0,1 0,-1 0,1 1,-1-1,0 0,0 0,1 0,-1 0,-1 0,1 0,0 0,0 0,-1 0,1 0,-1 0,1 1,-1-1,0 0,0 0,0 1,0-1,0 0,0 1,-1-1,1 1,0 0,-1-1,1 1,-1 0,1 0,-2-1,-5-1,-1 0,0 0,0 1,0 1,0-1,0 1,-1 1,1 0,0 0,0 1,0 0,-1 0,1 1,0 0,1 1,-1 0,0 0,1 1,-8 5,5-4,0 0,0 1,1 0,0 1,0 0,1 1,0 0,0 0,1 1,0 0,1 0,0 1,-4 7,8-12,0 0,0 0,0 0,1 1,0-1,0 0,1 1,-1 0,1-1,1 1,-1 0,1-1,0 1,0 0,0 0,1-1,0 1,0 0,1-1,-1 1,1-1,0 0,1 1,-1-1,1 0,0 0,0-1,1 1,0 0,5 1,-1-1,2 0,-1-1,1 1,-1-2,1 1,0-2,1 1,-1-1,0-1,1 0,-1 0,0-1,1 0,-1-1,1 0,-1-1,4-1,16-3,-2-1,1-2,-1 0,0-2,-1-1,0-2,11-7,-5 3,-10 7,-1 0,0-2,-1-1,-1 0,0-2,-1 0,-1-1,10-11,-27 27,0 1,0-1,0 0,0 0,0 0,0 0,-1 0,1 0,0 0,0 0,-1 0,1 0,0 0,-1 0,1 0,-1-1,0 1,1 0,-1 0,0-1,0 1,0 0,0-1,0 1,0 0,0 0,0-1,0 1,-1 0,1 0,0-1,-1 1,1 0,-1 0,0 0,1 0,-1 0,0 0,1 0,-1 0,0 0,0 0,0 0,0 0,0 0,0 1,0-1,0 0,-1 1,1-1,0 1,0-1,0 1,-1 0,1-1,0 1,0 0,-1 0,1 0,0 0,-1 0,1 0,-1 1,-5 0,-1 0,1 1,0 0,-1 0,1 1,0 0,1 0,-1 1,1 0,-1 0,1 0,0 1,0 0,1 0,0 0,0 1,0 0,0 0,1 0,0 0,0 1,1 0,0 0,0 0,1 0,-1 0,2 0,-1 1,1-1,0 1,0-1,1 1,0-1,1 1,-1-1,2 4,2-6,0 0,0 1,1-1,0-1,0 1,0-1,0 0,1 0,0 0,-1-1,1 0,1 0,-1 0,0-1,1 0,-1 0,1-1,0 0,-1 0,1 0,0-1,0 0,-1 0,1-1,0 0,1 0,7-3,0 0,0-1,-1 0,1-1,-1-1,-1 0,1-1,-1 0,-1-1,0-1,0 0,-1-1,0 0,0 0,-2-1,1-1,-1 1,-1-1,-1-1,0 0,0 0,3-12,-4 13,1 0,-2-1,0 0,0 0,-1-1,-1 1,-1-1,0 0,-1 0,0 1,-1-1,-1 0,0 0,-1 0,-1 1,0-1,-1 1,0-1,-1 2,-1-1,-1 0,1 1,-2 0,0 1,-1 0,-4-6,10 14,0 0,0 1,-1-1,0 0,1 1,-1 0,0 0,0 0,-1 1,1-1,-1 1,1 0,-1 0,0 0,1 1,-1 0,0 0,0 0,0 0,0 1,0 0,0 0,0 0,0 1,0-1,0 1,0 1,0-1,0 1,1-1,-1 1,1 1,-1-1,1 1,0-1,0 1,0 0,-2 3,-1 5,1 0,0 0,1 1,1 0,0 0,0 0,1 1,1-1,-1 10,2 1,0 1,2-1,0 0,2 0,0 0,2 0,1-1,0 1,2-1,0-1,2 1,0-2,2 2,-4-7,0 0,1 0,0-1,1-1,1 1,0-2,1 1,0-2,1 1,1-2,-1 0,2 0,-1-2,13 6,-7-7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1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213 483,'-23'20,"0"2,2 0,0 2,2 0,1 2,0 0,2 0,1 2,-10 26,23-51,0 0,1 1,-1-1,1 0,0 0,0 1,0-1,0 1,0-1,1 1,-1 0,1-1,0 1,0-1,1 1,-1-1,1 1,0-1,0 1,0-1,0 1,0-1,1 0,-1 0,1 1,0-1,0 0,0-1,1 1,-1 0,1-1,-1 1,1-1,0 0,0 0,0 0,0 0,0 0,0-1,1 1,-1-1,3 1,6 0,1-1,-1 0,0-1,1 0,-1-1,0 0,0-1,0 0,0-1,0-1,0 1,0-2,-1 0,0 0,0-1,-1 0,1-1,5-6,14-11,0-1,-2-2,-2-1,0-1,7-13,-16 22,-1 0,-1-1,-1-1,-1-1,-1 0,-1 0,-1-1,-1-1,-2 1,0-1,-1-1,-1 1,-2-1,-1 0,0 0,-2 0,-1 0,-2 0,0 1,-2-6,3 24,1 0,-1 1,0-1,0 1,-1-1,0 1,0 0,-1 0,1 0,-1 1,-1-1,1 1,-1 0,0 0,0 0,0 1,0 0,-1 0,0 0,0 1,0-1,0 2,-1-1,1 1,-1 0,1 0,-1 0,0 1,0 0,0 1,0-1,1 1,-1 1,0-1,-3 2,-1 4,0 1,0 0,1 1,0 1,0-1,1 1,0 1,1 0,0 0,0 1,1 0,1 0,0 0,0 1,0 3,-1 0,0 0,1 1,0-1,2 1,0 0,0 0,2 1,0-1,1 0,0 1,2-1,0 1,1-1,0 1,1-1,1 0,1 0,0 0,1-1,0 0,2 0,-1-1,2 1,2-1,1 1,0-2,0 0,2 0,0-1,0-1,1 0,0-1,1-1,0 0,0-1,1-1,0 0,1-1,-1-1,1-1,0-1,0 0,0-1,1-1,6-1,-10 1,-1 0,1 0,0-1,0-1,0-1,0 0,-1-1,1-1,-1 0,0-1,0 0,-1-1,1-1,-1 0,0 0,-1-2,0 0,0 0,5-7,46-89,-61 101,-1 0,1 0,-1 0,0 0,0-1,-1 1,1 0,-1 0,0-1,0 1,0 0,-1 0,1-1,-1 1,0 0,0 0,-1 0,1 0,-1 0,0 0,0 1,0-1,0 0,-1 1,0 0,1 0,-2-1,2 2,-1 0,0 0,0 0,1 0,-2 1,1-1,0 1,0 0,0 0,0 0,-1 0,1 1,0-1,-1 1,1 0,-1 0,1 0,0 0,-1 1,1-1,0 1,-1 0,1 0,0 0,0 0,0 1,0-1,0 1,0 0,0 0,0 0,1 0,-2 1,-5 5,0-1,1 1,0 1,1-1,-1 1,2 1,-1-1,1 1,-1 5,2-8,0 0,1 1,0 0,0 0,1 0,0 1,0-1,1 1,0-1,1 1,0 0,0 0,1 0,0-1,1 1,0 0,0 0,1 0,0-1,0 1,1-1,0 0,1 0,-1 0,2 0,-1 0,1-1,0 0,1 0,2 2,5 0,1 0,0-2,1 1,0-2,0 0,1-1,-1-1,1 0,0-1,0 0,0-1,1-1,-1-1,0-1,0 0,0-1,1 0,-1-1,-1-1,1-1,-1 0,0-1,0-1,0 0,-1-1,0 0,0-1,-1-1,-1 0,0-1,3-4,-9 10,20-17,-1-1,-1-2,-1 0,-1-2,18-28,-36 47,1 1,-1 0,2 1,-1-1,1 1,-1 0,2 1,-1-1,1 1,-1 0,1 1,1 0,-1 0,0 0,1 1,0 0,0 1,0-1,0 2,0-1,1 1,-1 0,6 1,-12 0,1 0,-1 0,1 0,-1 0,1 1,-1-1,1 1,-1 0,1 0,-1 0,0 0,0 0,1 0,-1 1,0-1,0 1,0 0,0-1,-1 1,1 0,0 0,-1 0,1 0,-1 0,0 1,0-1,0 0,0 0,0 1,0-1,0 1,-1-1,0 1,1-1,-1 1,0-1,0 1,0 2,-21 97,13-83,-1-1,0-1,-1 0,-1 0,-1-1,0 0,-1-1,-1 0,0-1,-1-1,0 0,-1-1,-1-1,0-1,-16 8,24-14,0-1,0 0,0 0,-1-1,1 0,-1-1,1 0,-1 0,1-1,-1 0,0-1,1 0,-1-1,-4-1,13 3,0-1,0 1,0-1,0 1,1-1,-1 0,0 1,0-1,0 0,1 1,-1-1,0 0,1 0,-1 0,0 1,1-1,-1 0,1 0,0 0,-1 0,1 0,0 0,0 0,-1 0,1 0,0 0,0 0,0 0,0 0,0-1,0 1,1 0,-1 0,0 0,0 0,1 0,-1 0,1 1,-1-1,1 0,-1 0,1 0,0 0,-1 0,1 1,0-1,-1 0,1 1,0-1,0 0,0 1,0-1,0 1,1-1,13-13</inkml:trace>
  <inkml:trace contextRef="#ctx0" brushRef="#br0" timeOffset="539.476">2160 426,'-194'121,"181"-111,1 2,1-1,-1 1,2 1,-1 0,2 0,0 1,-2 6,8-16,1 0,0 0,0 0,1 0,-1 0,1 0,0 0,0 1,0-1,1 0,0 1,-1-1,1 1,1-1,-1 0,1 1,0-1,0 0,0 1,0-1,1 0,0 0,0 0,0 0,0 0,0-1,1 1,0-1,-1 1,2-1,-1 0,0 0,1 0,6 1,1 0,0 0,0-1,0-1,0 1,0-2,1 0,-1 0,0-1,1 0,-1-1,1 0,-1-1,0 0,0-1,0-1,0 1,-1-2,1 1,-1-1,1-1,17-5,46-29,-56 28</inkml:trace>
  <inkml:trace contextRef="#ctx0" brushRef="#br0" timeOffset="915.214">2414 736,'-12'86,"12"-87,0 1,0 0,0-1,0 1,0 0,1-1,-1 1,0 0,0-1,0 1,1 0,-1 0,0-1,0 1,1 0,-1 0,0-1,1 1,-1 0,0 0,1 0,-1-1,0 1,1 0,-1 0,0 0,1 0,-1 0,0 0,1 0,-1 0,1 0,-1 0,0 0,1 0,-1 0,0 0,1 0,-1 0,0 0,1 1,-1-1,0 0,1 0,-1 0,0 1,1-1,-1 0,0 0,0 1,1-1,-1 0,0 0,0 1,1-1,-1 0,0 1,0-1,0 0,0 1,0-1,1 0,-1 1,0-1,0 1,0-1,0 0,0 1,27-33,-23 26,102-170,-43 85,-62 91,0-1,0 1,0 0,0 0,0 0,0 0,0 0,0 0,-1 0,1 1,0-1,0 0,0 0,0 1,0-1,0 0,-1 1,1-1,0 1,0-1,0 1,-1 0,1-1,0 1,-1 0,1-1,-1 1,1 0,-1 0,1-1,-1 1,1 0,-1 0,0 0,1 0,-1 0,0 0,0 0,0-1,0 1,0 0,0 0,0 0,0 0,0 0,0 0,0 0,-1 0,1 0,3 11,25 28,-12-26</inkml:trace>
  <inkml:trace contextRef="#ctx0" brushRef="#br0" timeOffset="1149.227">2894 652,'-5'29,"-1"9</inkml:trace>
  <inkml:trace contextRef="#ctx0" brushRef="#br0" timeOffset="1316.13">2979 285,'0'0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20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1 915,'31'-64,"2"1,3 2,3 1,3 3,36-40,32-44,106-167,-211 301,53-49,-56 56,0 1,0-1,0 1,0 0,-1 0,1 0,0 0,-1 0,1 0,-1 0,1 1,-1-1,1 0,-1 1,0-1,0 1,0 0,0-1,0 1,0 0,0 0,0-1,-1 1,1 0,-1 0,0 0,1 0,-1 0,0 0,0 0,0 0,0 0,0 0,-1-1,1 1,0 0,-1 1,1-3,-2 201,-1-135,2 0,4-1,7 45,19 66,-28-173,5 41,-6-44,0 1,0 0,0 0,0-1,0 1,0 0,0 0,0-1,0 1,0 0,0 0,-1-1,1 1,0 0,0-1,-1 1,1 0,-1-1,1 1,0 0,-1-1,1 1,-1-1,1 1,-1-1,0 1,1-1,-1 1,1-1,-1 0,0 1,1-1,-1 0,0 1,0-1,1 0,-1 0,0 0,0 0,1 0,-1 0,0 0,0 0,1 0,-1 0,0 0,0 0,1 0,-1-1,0 1,1 0,-15-7,0 0,1-1,0 0,1-1,0-1,1 0,-10-9,-28-22,-24-10,-3 3,-2 4,-56-22,110 55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21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1,'-49'151,"39"-121,2 0,1 1,1 0,2 0,1 0,2 14,-4 30,-4 0,-3 0,-3-1,-7 15,22-89,-38 195,30-150,6-33</inkml:trace>
  <inkml:trace contextRef="#ctx0" brushRef="#br0" timeOffset="234.082">481 763,'-4'29,"2"4,2-3</inkml:trace>
  <inkml:trace contextRef="#ctx0" brushRef="#br0" timeOffset="387.157">425 311,'0'0</inkml:trace>
  <inkml:trace contextRef="#ctx0" brushRef="#br0" timeOffset="670.589">1074 537,'-82'69,"43"-39,2 1,1 3,1 0,2 3,-20 28,50-62,0 0,1 0,-1 1,1-1,-1 0,1 1,0 0,0-1,1 1,-1 0,1 0,0 0,0 0,0 0,0 0,1 1,-1-1,1 0,0 0,1 0,-1 0,1 1,-1-1,1 0,1 0,-1 0,1 0,-1-1,1 1,0 0,0-1,1 1,-1-1,1 1,-1-1,4 3,11 2,-1-1,1-1,1 0,-1-1,1-1,0-1,0-1,0 0,0-1,0-1,0 0,0-2,1 0,1 0,0-1,0-1,-1-1,1 0,-1-1,-1-2,1 0,-1-1,9-5,-10 3</inkml:trace>
  <inkml:trace contextRef="#ctx0" brushRef="#br0" timeOffset="1474.095">1441 791,'23'2,"0"-2,0 0,-1-1,1-2,-1 0,1-1,-1-2,0 0,-1-1,1-1,-1-1,-1-1,19-12,13-52,-51 72,-1 0,1 0,-1 0,1-1,-1 1,0 0,0 0,0-1,0 1,0 0,0-1,-1 1,1 0,-1 0,0 0,1-1,-1 1,0 0,0 0,0 0,-1 0,1 0,0 1,-1-1,1 0,-1 1,0-1,0 1,1-1,-1 1,0 0,0 0,0 0,0 0,0 0,-1 0,1 0,-7-2,0 1,0 0,0 1,-1 0,1 0,0 1,0 0,-1 0,1 1,0 1,0-1,0 1,0 1,0 0,1 0,-1 1,0 0,-134 87,133-85,1 1,0 0,1 0,-1 1,1 0,1 0,0 1,0 0,0 0,1 1,1 0,0 0,0 0,1 0,0 1,0 0,2 0,-1 0,1 0,1 0,0 1,1-1,0 0,0 0,2 8,4-9,1-1,0 0,0 0,0-1,1 0,1 0,-1-1,1 0,1 0,-1-1,1 0,0-1,0 0,1-1,-1 0,1-1,0 0,1 0,15 4,1-1,-1-1,1-2,0 0,0-2,-1-1,1-2,1 0,65-27,-73 19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26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6,'-4'-1,"0"0,1 0,-1 0,0 0,1 1,-1 0,0-1,0 1,0 1,0-1,1 0,-1 1,0 0,1 0,-1 0,0 0,1 1,-1-1,-2 3,1-2,-122 62,125-63,-1 0,1 0,0 0,-1 0,1 0,0 1,0-1,0 1,0-1,0 1,1 0,-1 0,1 0,-1 0,1 0,-1 0,1 0,0 0,0 1,0-1,0 0,0 1,1-1,-1 1,1-1,0 1,0-1,-1 1,1-1,1 1,-1-1,0 1,1-1,-1 0,1 1,0-1,0 1,0-1,0 0,0 0,0 1,1-1,-1 0,1 0,-1-1,1 1,0 0,0 0,2 1,71 39,-67-39,0-1,-1 1,0 1,0-1,0 1,0 0,0 1,-1 0,1 0,-1 0,-1 1,1 0,-1 0,0 0,0 1,-1-1,0 1,0 1,-3-5,0 0,0 0,-1 1,1-1,-1 0,0 0,0 0,0 0,0 1,-1-1,1 0,-1 0,0 0,0 0,0 0,0 0,-1 0,1 0,-1-1,0 1,0 0,1-1,-2 0,1 1,0-1,0 0,-1 0,1 0,-1 0,-1 0,-92 40,80-37,-87 26,79-28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2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1,'-29'38,"-14"18,0 4,8-8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3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392 283,'-27'4,"-1"1,2 2,-1 0,1 2,0 1,0 1,2 1,-24 16,45-27,0 0,0 1,0 0,1 0,-1 0,0 0,1 0,0 0,-1 1,1-1,0 1,0 0,0-1,1 1,-1 0,1 0,-1 0,1 0,0 0,0 1,1-1,-1 0,1 0,-1 1,1-1,0 0,0 1,1-1,-1 0,1 0,-1 1,1-1,0 0,0 0,0 0,1 0,-1 0,1 0,0 0,0 0,0-1,0 1,1 0,142 89,-143-90,0 0,-1 0,1 0,-1 0,0 1,1-1,-1 0,0 1,0-1,-1 1,1-1,0 1,-1-1,0 1,1-1,-1 1,0 0,-1-1,1 1,0 0,-1-1,1 1,-1-1,0 1,0-1,0 1,0-1,0 0,0 0,-1 1,1-1,-1 0,1 0,-1 0,-2 1,-74 61,-70-14,123-47</inkml:trace>
  <inkml:trace contextRef="#ctx0" brushRef="#br0" timeOffset="551.066">618 425,'-25'280,"24"-277,0 0,1 0,-1 0,1 0,0 0,-1 0,1 0,1 1,-1-1,0 0,1 0,0 0,-1 0,1 0,0 0,1-1,-1 1,0 0,1 0,0-1,-1 1,1-1,0 1,0-1,1 0,-1 0,0 0,1 0,-1 0,1-1,0 1,-1-1,1 1,0-1,0 0,0 0,0-1,0 1,0 0,0-1,0 0,0 0,3 0,3-3,0-2,0 1,0-1,0 0,-1-1,0 0,0 0,-1-1,0 0,0 0,0-1,-1 0,1-1,37-39,-17 23,0-1,2 1,0 2,2 0,20-10,-49 32,-1 0,0 0,0 0,1 1,-1-1,0 0,1 1,-1-1,0 1,1-1,-1 1,1-1,-1 1,1 0,-1 0,1 0,-1 0,1 0,-1 0,1 0,-1 1,1-1,-1 0,1 1,-1 0,0-1,1 1,-1-1,0 1,1 0,-1 0,0 0,0 0,0 0,0 0,0 0,0 0,0 1,0-1,0 0,0 0,-1 1,1-1,-1 1,1-1,-1 0,1 1,-1-1,0 1,0-1,1 1,0 30,0 0,-2 1,-1-1,-2-1,-1 1,-1-1,-2 0,-1 0,-2 0,-10 19,7-8,-1 2,8-18,-2 0,0-1,-2 0,0 0,-2-1,-1-1,0 0,-5 2,17-22,0 0,0-1,0 1,0-1,-1 0,1 1,-1-1,0 0,1-1,-1 1,0 0,0-1,0 0,0 1,-1-1,1-1,0 1,0 0,-1-1,1 1,0-1,0 0,-1 0,1-1,0 1,-1-1,1 1,0-1,0 0,0 0,0 0,-1-1,2 1,-1-1,0 0,0 0,0 0,1 0,-1 0,1 0,0-1,0 1,0-1,0 1,0-1,0 0,1 0,-1 0,1 0,0 0,-1-2,-1-10,0 0,1-1,1 1,0 0,1-1,1 1,1-1,0 1,0 0,2 0,0 0,0 0,2 1,0-1,0 1,1 1,1-1,1 1,-1 1,3-2,-1 5,1-1,0 1,0 1,1 0,0 1,1 0,-1 1,1 0,14-4,-1-1,-5 2</inkml:trace>
  <inkml:trace contextRef="#ctx0" brushRef="#br0" timeOffset="920.17">1719 396,'-272'143,"218"-90,53-51,0 0,0-1,0 1,0-1,0 1,1 0,-1 0,0-1,1 1,0 0,-1 0,1 0,0 0,0-1,0 1,0 0,0 0,1 0,-1 0,1-1,-1 1,1 0,-1 0,1-1,0 1,0 0,0-1,0 1,0-1,0 1,0-1,1 0,-1 1,0-1,1 0,-1 0,1 0,1 1,88 35,-79-34,0 0,-1 1,1 1,-1 0,0 0,0 1,-1 0,0 1,5 4,-12-9,0 1,0 0,0 0,-1 0,1 0,-1 0,1 1,-1-1,0 1,-1-1,1 1,0 0,-1 0,0 0,0-1,0 1,-1 0,1 0,-1 0,0 0,0 1,0-1,-1 0,1 0,-1 0,0-1,0 1,-1 0,1 0,-1 0,0-1,1 1,-2-1,1 1,0-1,-1 0,-1 2,-10 8,0-1,-1 0,-1-1,0-1,0-1,-1 0,-16 6,-41-1,51-13</inkml:trace>
  <inkml:trace contextRef="#ctx0" brushRef="#br0" timeOffset="1503.377">2142 1,'-9'34,"-9"30,-1 9,-1 2,1-3,6-8,3-6,5-8,2-7,2-2,2-3,-1-3,1-3,0-1,0-2,-1-6</inkml:trace>
  <inkml:trace contextRef="#ctx0" brushRef="#br0" timeOffset="2404.499">1690 368,'533'105,"-245"-67,-281-37,0-1,0 0,1-1,-1 0,0 0,0 0,0-1,0 0,0 0,0-1,0 0,-1 0,0 0,1-1,-1 0,0 0,-1-1,1 0,-1 0,0 0,0 0,-1-1,1 0,-1 0,3-6,-7 10,1 1,-1-1,0 0,1 0,-1 1,0-1,0 0,0 1,-1-1,1 0,0 0,-1 1,1-1,-1 0,1 1,-1-1,0 1,0-1,0 0,0 1,0 0,0-1,0 1,0 0,0 0,-1-1,1 1,0 0,-1 0,1 0,-1 1,1-1,-1 0,0 0,1 1,-1-1,0 1,1 0,-1-1,-72-6,56 8,0 1,1 0,0 1,-1 1,1 1,0 0,1 1,-1 1,1 0,1 2,-1-1,1 2,1 0,0 1,0 0,1 1,1 1,0 0,0 0,2 1,0 1,-6 10,13-19,0 0,1 0,0 0,0 0,0 0,1 1,0-1,0 0,0 1,1-1,0 1,1-1,-1 0,1 1,0-1,1 0,-1 1,1-1,1 0,-1 0,1 0,0-1,0 1,1-1,-1 0,1 1,0-2,1 1,-1 0,1-1,0 0,0 0,0 0,1-1,2 2,18 2,0 0,1-2,0-1,0-1,0-1,0-1,0-2,0 0,25-6,-36 5,1-1,-1 0,0-2,0 0,0 0,-1-2,0 0,0 0,0-2,-1 0,0 0,1-3,13 23,-14-13,0-1,0 0,0 0,0-2,0 0,-1 0,0-1,0-1,-1 0,0-1,0 0,8-7,42-25,79-32,-138 71,-1 1,0-1,0 1,0-1,0 1,0 0,0 0,0 0,1 0,-1 1,0-1,0 0,0 1,0-1,0 1,0 0,0 0,0 0,0 0,0 0,-1 0,1 0,0 1,-1-1,1 1,-1-1,1 1,-1 0,0-1,0 1,1 0,-1 0,-1 0,1 0,0 0,0 0,-1 0,1 0,-1 0,0 0,1 0,-1 0,0 1,0-1,0 0,-1 0,1 0,0 0,-1 0,0 0,1 0,-1 1,16 58,-10-58,1 0,0-1,0 0,0 0,0 0,0-1,0 0,0 0,1 0,-1-1,0 0,1 0,-1-1,0 0,0 0,0 0,1-1,-1 0,-1 0,1 0,0-1,0 0,-1 0,0 0,1-1,-1 0,0-1,5 0,-5 3,68-28,-71 29,-1 0,1 1,0-1,0 1,0-1,0 1,0 0,0 0,0 0,0 0,0 0,0 0,0 1,0-1,-1 0,1 1,0 0,0-1,0 1,0 0,-1 0,1 0,0 0,-1 0,1 1,-1-1,1 0,-1 1,0-1,0 1,1-1,-1 1,0 0,0-1,0 2,-8 76,8-60,1-1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29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481 423,'-2'-7,"0"1,-1 0,0-1,0 1,0 0,-1 1,0-1,0 1,0-1,-1 1,0 1,0-1,0 1,0-1,-1 1,0 1,1-1,-1 1,-1 0,1 1,0-1,-1 1,1 0,-1 1,0 0,0 0,1 0,-1 1,0 0,0 0,-5 1,-7 5,0 0,1 1,0 0,0 2,1 0,0 1,0 0,2 2,-1 0,1 0,1 2,0 0,1 0,0 1,2 1,-1 0,2 1,0 1,6-9,0 0,1 0,0 0,1 0,0 1,0-1,1 1,0-1,1 1,0-1,0 1,1-1,0 1,1-1,0 1,1-1,0 0,0 0,1 0,0-1,0 1,1-1,0 0,1 0,0-1,0 1,1-1,-1-1,2 1,-1-1,1 0,-1-1,2 0,-1 0,0-1,1 0,2 1,0 0,0 0,0 0,0-1,1-1,-1 0,1 0,0-1,0-1,0 0,0-1,1 0,12-4</inkml:trace>
  <inkml:trace contextRef="#ctx0" brushRef="#br0" timeOffset="295.935">764 479,'-18'20,"1"1,0 1,2 0,1 1,0 0,2 1,1 1,1 0,1 0,-4 21,12-42,0-1,1 1,-1-1,1 0,0 1,0-1,0 1,1-1,-1 1,1-1,0 0,0 1,0-1,0 0,0 0,1 1,-1-1,1-1,0 1,0 0,0 0,1-1,-1 1,1-1,-1 1,1-1,0 0,-1 0,1 0,0-1,1 1,-1-1,0 0,0 1,1-1,-1-1,0 1,1 0,-1-1,1 0,-1 0,0 0,2 0,7-1,-1 0,1 0,-1-1,1-1,-1 0,0 0,0-1,0 0,0-1,-1-1,0 1,0-2,0 1,-1-1,0-1,0 0,-1 0,0-1,-1 0,0 0,0 0,-1-1,0 0,0-1,-1 1,-1-1,0 0,0 0,-1 0,-1-1,2-7,-4 11,0 1,-1 0,0 0,0 0,0 0,-1 0,0 0,0 0,-1 1,0-1,0 1,-1-1,1 1,-1 0,-1 1,1-1,-1 1,0 0,0 0,0 0,-1 0,0 1,-4-2,-12-7</inkml:trace>
  <inkml:trace contextRef="#ctx0" brushRef="#br0" timeOffset="651.055">1414 564,'-204'203,"158"-125,45-77,0 1,1 0,-1 0,1 0,0 0,-1 0,1-1,0 1,0 0,0 0,0 0,1 0,-1 0,0 0,1 0,-1-1,1 1,0 0,-1 0,1-1,0 1,0 0,0-1,0 1,1-1,-1 1,0-1,1 0,-1 1,1-1,-1 0,1 0,0 0,-1 0,1 0,0-1,0 1,-1 0,1-1,0 1,0-1,0 0,0 0,10 3,0-2,0 0,0 0,0-1,0 0,0-1,0-1,0 0,0 0,-1-1,1-1,-1 0,0-1,0 0,0 0,-1-1,1 0,-1-1,-1-1,1 1,-2-1,1-1,-1 0,1-1,-4 1,0 0,-1 0,0-1,-1 1,0-1,0 1,-1-1,-1 0,1 0,-1 0,-1 0,0 0,-1 0,0 0,0 0,-1 0,0 0,-1 0,0 1,-1-3,-24-23,12 20</inkml:trace>
  <inkml:trace contextRef="#ctx0" brushRef="#br0" timeOffset="1299.88">1639 931,'-45'52,"32"-77,14 6,0 0,1 1,1-1,1 0,1 1,0 0,5-10,6-22,-14 33,2 0,0 0,1 0,1 1,0 0,2 0,-1 1,2 0,0 0,1 1,0 0,1 1,1 0,0 1,12-11,-22 22,0 0,0 0,1 0,-1 0,0 0,0 1,0-1,1 1,-1-1,0 1,1 0,-1 0,0 0,1 0,-1 0,0 0,1 1,-1-1,0 1,0-1,1 1,-1 0,0 0,0 0,0 0,0 1,0-1,0 1,-1-1,1 1,0-1,-1 1,1 0,-1 0,1 0,-1 0,0 0,0 0,0 0,0 0,0 0,-1 0,1 1,0-1,-1 0,0 1,0-1,1 2,29 64,-16-51</inkml:trace>
  <inkml:trace contextRef="#ctx0" brushRef="#br0" timeOffset="1818.967">2203 591,'-25'16,"1"0,0 2,1 0,1 2,1 0,1 1,1 2,1 0,1 0,-12 23,27-43,0 0,0 0,0 0,1 1,-1-1,1 1,0-1,0 1,0-1,0 1,1-1,0 1,0 0,0 0,0-1,0 1,1 0,-1-1,1 1,0-1,0 1,0-1,1 1,-1-1,1 0,0 1,0-1,0 0,0 0,1-1,-1 1,1 0,-1-1,1 1,2 0,3 1,0 0,0-1,0 0,1-1,-1 1,1-2,0 1,0-1,-1-1,1 1,0-1,0-1,0 0,-1 0,1-1,0 0,-1 0,1-1,-1 0,0 0,0-1,0 0,0-1,-1 0,0 0,0 0,0-1,-1 0,0-1,2-1,11-16,-2 0,-1-1,0 0,-2-1,-1-1,-2 0,0-1,-2 0,0-1,-3 1,2-12,0 3,-2 0,-1 0,-2 0,-1-1,-2 1,-2 0,-2-8,4 40,0 0,0-1,0 1,-1 0,1 0,-1 0,0-1,-1 1,0 0,1 1,-1-1,-1 0,1 0,-1 1,0 0,0-1,0 1,0 0,-1 0,0 1,0-1,0 1,0 0,0 0,-1 0,1 0,-1 1,1 0,-1 0,0 0,0 1,0-1,0 1,-1 1,1-1,0 0,0 1,0 0,-1 1,-2 0,-3 4,0 1,0 0,1 1,0 0,0 1,0 0,1 0,0 1,1 0,0 1,0 0,1 0,1 1,0 0,0 0,1 0,0 1,1 0,0-1,1 2,0-1,1 0,1 0,0 1,0-1,1 1,1 2,1 11,2 0,1 1,0-1,2-1,1 1,2-1,0-1,1 1,1-2,2 0,6 9,-19-31,9 14,-1 0,2 0,0-1,0-1,2 0,-1 0,2-1,0-1,0-1,1 0,0 0,6 2,-14-9,-1 1,1-1,0 0,0 0,1-1,-1 0,0 0,1 0,-1-1,1-1,-1 1,1-1,-1 0,1-1,-1 0,1 0,-1 0,1-1,5-3,7-6</inkml:trace>
  <inkml:trace contextRef="#ctx0" brushRef="#br0" timeOffset="2064.725">2768 761,'0'14,"0"-9,5-10,1-10,0-2</inkml:trace>
  <inkml:trace contextRef="#ctx0" brushRef="#br0" timeOffset="2234.988">2739 253,'0'0</inkml:trace>
  <inkml:trace contextRef="#ctx0" brushRef="#br0" timeOffset="2483.951">2909 987,'181'-317,"-181"318,0-1,1 1,-1-1,0 1,1-1,-1 0,0 1,1-1,-1 0,1 1,-1-1,1 0,-1 1,0-1,1 0,-1 0,1 0,-1 0,1 1,0-1,-1 0,1 0,-1 0,1 0,-1 0,1 0,-1 0,1 0,-1-1,1 1,-1 0,1 0,-1 0,1 0,-1-1,1 1,-1 0,1-1,-1 1,0 0,1-1,-1 1,1 0,-1-1,0 1,1-1,-1 1,0 0,0-1,1 1,-1-1,0 1,0-1,0 1,0-1,0 1,1-1,-1 1,0-1,0 0,0 1,0 47,-1-40,0 1,-1-1,1 1,0 0,1-1,0 1,0 0,1-1,0 1,0 0,1-1,0 1,0-1,1 0,0 0,0 0,0 0,1 0,0-1,1 1,-1-1,1 0,1-1,-1 1,1-1,-1 0,2 0,4 2,-6-4,0-1,0-1,0 1,0-1,1 0,-1 0,1 0,-1-1,1 0,-1 0,1 0,-1-1,0 0,1 0,-1 0,0-1,0 0,1 0,-1 0,0 0,-1-1,1 0,0 0,-1 0,0 0,0-1,0 0,0 0,0 0,-1 0,0-1,0 1,0-1,2-4,10-14</inkml:trace>
  <inkml:trace contextRef="#ctx0" brushRef="#br0" timeOffset="3080.425">3671 648,'-24'20,"-5"3,2 1,0 1,2 1,1 1,1 1,-15 25,36-52,1 1,-1-1,1 1,-1 0,1 0,-1 0,1 0,0 0,0 0,0 0,0 0,1 0,-1 1,1-1,-1 0,1 0,0 1,-1-1,1 0,0 0,1 1,-1-1,0 0,1 1,-1-1,1 0,0 0,-1 0,1 0,0 0,0 0,1 0,-1 0,0 0,1 0,-1 0,1-1,0 1,-1-1,1 1,0-1,0 1,0-1,2 1,8-1,0-1,0 0,0 0,1-1,-1-1,0 0,0 0,-1-1,1-1,-1 0,1-1,-1 0,0 0,-1-1,5-4,30-12,-31 15,-12 5,0 0,0 0,1 0,-1 1,1-1,-1 0,1 1,-1 0,1 0,0 0,-1 0,1 0,0 0,0 1,0-1,0 1,0 0,0 0,-1 0,1 0,0 1,0-1,0 1,0 0,0-1,-1 1,1 0,0 1,-1-1,1 0,-1 1,1 0,1 1,10 31,-13-30,0 0,0-1,0 1,0-1,0 1,1-1,-1 0,1 0,0 1,0-1,0 0,0-1,1 1,-1 0,1-1,0 1,0-1,0 0,0 0,0 0,0 0,0 0,1-1,-1 0,0 1,1-1,0-1,-1 1,3 0,4-3,0-1,-1 0,0 0,1-1,-1-1,0 1,-1-1,1-1,-1 0,0 0,-1 0,1-1,-1 0,-1-1,1 1,-1-1,-1-1,1 1,-1-1,1-3,23-30,-2-2,-2-1,-2-1,-2 0,4-19,-6 15,-3-1,-2 0,-2-1,-2-1,-3 0,-2 0,-1-40,-4 89,1 0,-1 0,1 0,-1 0,0-1,0 1,-1 0,1 0,-1 0,0 0,0 0,-1 0,1 1,-1-1,1 0,-1 0,0 1,-1 0,1-1,-1 1,1 0,-1 0,0 0,0 0,0 1,-1-1,1 1,0 0,-1 0,0 0,1 0,-1 1,0-1,0 1,0 0,0 0,0 1,-3-1,-1 5,0 0,0 0,1 1,0 0,-1 1,2-1,-1 1,1 1,0-1,0 1,1 0,0 0,0 1,0 0,1-1,-1 4,-6 15,0 0,2 1,0 1,2 0,1 0,2 0,0 0,2 1,2 12,1 0,2 0,2 0,1-1,3 0,1 0,2-1,1 0,17 32,-25-59,0 1,1-1,0 0,1 0,1-1,0 0,0 0,1-1,0 0,8 5,1-3</inkml:trace>
  <inkml:trace contextRef="#ctx0" brushRef="#br0" timeOffset="3469.413">3868 564,'372'162,"-354"-153,1 0,-1 0,2-2,-1 0,1-1,0-2,0 0,1-1,-1 0,1-2,-1-1,1 0,-1-1,1-2,-1 0,0-1,0-1,0-1,0 0,-1-2,0 0,11-8,-25 12,1-1,-1 0,-1 0,1 0,-1 0,0-1,0 0,0 0,-1 0,0 0,0 0,0-1,-1 1,0-2,-1 6,-1-1,1 1,-1-1,0 1,1-1,-1 0,0 1,-1-1,1 1,0-1,-1 1,1-1,-1 1,0 0,0-1,0 1,0 0,0-1,0 1,-1 0,1 0,-1 0,1 0,-1 0,0 0,0 1,0-1,0 1,0-1,0 1,0 0,-1 0,1 0,0 0,-1 0,1 0,-1 0,1 1,-2-1,-9 0,0 0,1 0,-1 1,0 1,0 0,0 1,1 0,-1 1,1 0,-1 1,1 1,0 0,1 0,-1 1,1 1,0 0,1 0,-1 1,2 0,-1 1,1 0,0 1,1-1,0 2,1-1,-4 8,4-11,1 1,-1 1,1-1,1 1,0 0,0 1,1-1,0 1,0 0,1 0,0 0,1 0,0 1,1-1,0 1,1-1,0 1,1-1,0 0,0 1,1-1,0 0,1 0,0 0,1 0,0 0,1-1,-1 1,3 1,0-4,0 0,0-1,0 0,1-1,0 0,0 0,0 0,1-1,-1-1,1 1,0-1,0-1,0 0,1 0,-1 0,0-2,9 1,7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1017,'22'-6,"0"-1,-1 0,0-2,0 0,-1-2,0 0,-1-1,0-1,-1 0,13-13,31-31,-3-1,-2-3,-3-3,41-64,-29 39,3 4,34-29,32-13,-134 125,0 1,0-1,0 1,0 0,0-1,0 1,0 0,0 0,1 0,-1 0,0 0,1 0,-1 0,1 0,-1 1,1-1,-1 0,1 1,-1 0,1-1,0 1,-1 0,1 0,0 0,-1 0,1 0,0 0,-1 0,1 0,0 1,-1-1,1 1,-1-1,1 1,-1 0,1 0,-1-1,1 1,-1 0,0 0,1 0,-1 1,0-1,0 0,0 0,0 1,0-1,0 0,1 2,2 11,0 0,0 1,-2-1,1 1,-2 0,0-1,-1 1,0 0,-2 5,1 10,-33 266,32-272,-1 0,-2 0,-1 0,0 0,-2-1,-1 0,0 0,-2-1,-1 0,0-1,-2-1,0 0,-1 0,-1-2,-1 0,-7 5,7-9,0-2,-1 0,-1-1,1 0,-2-2,1 0,-1-1,-1-2,0 0,1-1,-2 0,1-2,-22 1,41-4,-1 0,0 0,1 0,-1 0,0 0,0 0,1-1,-1 1,0-1,1 0,-1 0,1 0,-1 0,1 0,-1-1,1 1,0-1,0 1,0-1,-1 0,2 0,-1 0,0 0,0 0,1 0,-1-1,1 1,0-1,-1 1,1-1,0 1,1-1,-1-1,2-10</inkml:trace>
  <inkml:trace contextRef="#ctx0" brushRef="#br0" timeOffset="967.486">1045 848,'40'-2,"0"-1,-1-3,0-1,0-1,0-3,-1-1,-1-1,6-5,-36 16,0-1,0 1,0-1,-1 0,1-1,-1 0,0 0,0 0,0-1,0 0,-1 0,0 0,0-1,0 1,-1-1,0 0,0-1,0 1,-1-1,0 1,0-1,-1 0,0 0,0-1,-1 1,1 0,-2 0,1-1,-1 1,0-4,-1 9,0-1,0 0,0 0,0 0,0 1,0-1,-1 1,0-1,1 1,-1-1,0 1,0 0,0 0,0 0,-1 0,1 0,0 0,-1 1,1-1,-1 1,0 0,0 0,1 0,-1 0,0 0,0 0,0 1,0 0,0-1,0 1,0 0,0 0,0 1,0-1,1 1,-3 0,-99 44,93-37,1 0,1 1,-1-1,2 2,-1-1,1 1,0 1,1-1,1 1,-1 1,2-1,0 1,0 0,1 0,0 0,1 1,1 0,0-1,0 1,1 0,1 0,0 3,1-10,0 0,0 1,1-1,0 0,0 0,0 0,1 0,-1-1,1 1,1-1,-1 0,1 1,0-1,0-1,0 1,1-1,0 0,0 0,0 0,0 0,0-1,1 0,0 0,0-1,0 1,6 1,0 0,0 0,0-1,0-1,0 0,1 0,-1-2,1 1,-1-2,1 1,-1-2,5 0,12-7,0-2,-1 0,0-2,-1-1,0-1,-2-1,1-2,-2 0,14-15,86-57,94-50,-160 123,-57 17,1-1,-1 1,1 0,-1 0,0 0,1 0,-1 0,1 0,-1 0,1 0,-1 1,0-1,1 1,-1-1,0 1,1-1,-1 1,0 0,0-1,0 1,0 0,0 0,1 0,-1 0,-1 0,1 0,0 0,0 1,0-1,-1 0,1 0,0 1,-1-1,1 0,-1 1,0-1,1 0,-1 1,0-1,0 2,-2 0,0 0,-1 0,1 0,-1 0,0-1,0 1,0-1,0 1,0-1,0 0,-1 0,1-1,-1 1,1-1,-1 0,0 0,0 0,1 0,-1 0,0-1,0 0,0 0,0 0,0 0,1 0,-3-1,3 1,-5-1,1 1,0 0,-1 1,1 0,0 0,0 0,0 1,0 0,0 0,0 1,0 0,1 0,-1 1,1 0,0 0,0 0,0 1,1 0,-1 0,1 0,0 1,1-1,0 1,0 0,0 1,0-1,1 1,0-1,0 1,1 0,0 0,0 0,1 2,0-2,0 0,0 0,1 0,0 0,1 0,0 0,0 0,0 0,1 0,0 0,0 0,0 0,1-1,0 0,1 1,-1-1,1 0,1-1,-1 1,1-1,0 0,0 0,0 0,1 0,-1-1,1 0,0-1,0 1,5 1,3-1,-1 0,1-1,0 0,0-1,0 0,0-2,0 1,0-2,0 0,0-1,0 0,0-1,0 0,-1-1,12-5,15-8,0-2,-2-1,0-2,18-14,16-19,-3-3,-3-3,-2-3,-4-3,14-21,-22 27,-28 36,-2 0,0-2,-2 0,-1-1,-1-2,-1 0,-2 0,-1-1,7-24,-20 53,0 0,0 0,0-1,0 1,0 0,0-1,-1 1,1 0,-1-1,1 1,-1-1,0 1,0-1,0 1,-1-1,1 1,0-1,-1 1,0 0,1-1,-1 1,0 0,0 0,-1-1,1 1,0 0,-1 0,1 0,-1 0,1 1,-1-1,0 0,0 1,0-1,0 1,0 0,0-1,-1 1,1 0,0 0,0 1,-1-1,1 0,-1 1,1-1,0 1,-1 0,1 0,-3 0,-6 3,1 0,-1 1,1 0,0 1,0 0,0 1,1 0,-1 0,1 1,1 0,0 0,0 1,0 1,1-1,0 1,1 0,0 1,-2 3,-6 13,0 1,2 0,1 1,1 1,2 0,-1 7,2 4,1-1,2 1,2 0,2 0,1 0,2 0,2 0,1 0,2-1,9 23,27 97,-49-174,-1-3</inkml:trace>
  <inkml:trace contextRef="#ctx0" brushRef="#br0" timeOffset="1211.692">2541 425,'43'0,"24"0,10 0,-3 0,-10 0,-5 0,-9 0,-7 0,-2 4,-3 2,-3 0,-3-1,-2-1,-6-2</inkml:trace>
  <inkml:trace contextRef="#ctx0" brushRef="#br0" timeOffset="7284.069">3528 594,'0'0,"0"0,-1-1,1 1,-1 0,1 0,-1-1,1 1,0 0,-1 0,1 0,-1 0,1 0,-1 0,1 0,-1 0,1 0,-1 0,1 0,-1 0,1 0,-1 0,1 0,0 0,-1 0,1 1,-1-1,1 0,-1 0,1 1,0-1,-1 0,1 1,0-1,-1 0,1 1,0-1,-1 0,1 1,0-1,0 1,-1-1,1 0,0 1,0-1,0 1,0-1,0 1,0-1,-1 1,1-1,0 1,0-1,0 1,1-1,-1 1,0-1,0 0,0 1,0-1,0 1,1-1,-41 154,12-11,28-143,1-1,-1 1,1-1,-1 1,1-1,-1 1,1-1,-1 1,1-1,0 1,-1 0,1-1,-1 1,1 0,0 0,-1-1,1 1,0 0,-1 0,1 0,0 0,0 0,-1 0,1 0,0 0,-1 0,1 0,0 0,-1 1,1-1,0 0,-1 0,1 1,0-1,-1 0,1 1,-1-1,1 1,-1-1,1 0,-1 1,1 0,-1-1,1 1,-1-1,1 1,-1-1,0 1,1 0,-1-1,0 1,0 0,0-1,0 1,1 0,-1-1,0 1,0 0,0 0,0-1,0 1,0 0,-1-1,1 1,0 0,0-1,0 1,-1 0,1-1,0 1,32-43,-3-36,-20 58</inkml:trace>
  <inkml:trace contextRef="#ctx0" brushRef="#br0" timeOffset="7517.807">3641 171,'-24'9,"-3"4,3 4,11-1,7-3</inkml:trace>
  <inkml:trace contextRef="#ctx0" brushRef="#br0" timeOffset="7816.962">3895 368,'-10'17,"1"1,0 0,1 1,1 0,1 0,1 1,0-1,2 1,0 0,1 0,1 0,1 1,1 4,-1-21,1-1,-1 0,1 0,0 0,0 0,0 1,0-1,1-1,-1 1,1 0,0 0,0 0,0-1,0 1,0-1,0 0,1 1,-1-1,1 0,-1 0,1-1,0 1,0-1,0 1,0-1,0 0,0 0,0 0,1 0,-1-1,0 1,0-1,1 0,-1 0,0 0,0-1,1 1,-1-1,6 0,0-1,-1-1,1 0,-1 0,1-1,-1 0,0 0,0-1,-1 0,1 0,-1-1,0 0,2-2,1-4,0 0,0-1,-1 0,0-1,-1 0,-1 0,0-1,4-14,-9 22,0 1,0-1,0 1,-1-1,0 0,0 0,0 0,-1 0,-1 1,1-1,-1 0,0 0,0 0,-1 1,0-1,0 1,-1-1,1 1,-1 0,-1 0,-3-6,2 8,-1 1,0-1,0 1,0 0,0 0,0 1,0 0,-1 0,1 0,-1 1,1 0,-1 0,0 1,1 0,-1 0,0 0,1 1,-1 0,0 0,1 1,-1 0,1 0,0 0,0 1,0 0,0 0,0 1,0-1,0 2,-12 11,4 0</inkml:trace>
  <inkml:trace contextRef="#ctx0" brushRef="#br0" timeOffset="8252.665">4347 594,'165'-177,"-164"177,0-1,1 1,-1 0,0 0,1 0,-1 0,0 0,1 0,-1 0,1 0,-1 1,0-1,1 0,-1 1,0-1,0 1,1-1,-1 1,0 0,0 0,0-1,0 1,0 0,0 0,0 0,0 0,0 0,0 1,0-1,-1 0,1 0,0 0,-1 1,1-1,-1 0,0 1,1-1,-1 0,0 1,0-1,0 0,0 1,0-1,0 0,0 1,0-1,0 1,-1-1,1 0,-1 1,1-1,-1 0,1 0,-1 1,2 7,-1-1,1 1,0-1,0 0,1-1,0 1,1 0,0 0,0-1,0 0,1 1,0-2,1 1,-1 0,1-1,1 0,-1 0,1 0,0 0,0-1,1 0,-1-1,1 0,0 0,0 0,1-1,-1 1,1-2,0 1,0-1,0-1,0 1,0-1,0-1,0 1,2-2,7-1,0-1,0 0,0-2,-1 0,0 0,0-2,0 0,-1-1,0 0,0-2,-1 1,0-2,-1 0,0 0,-1-1,0-1,-1 0,0-1,-1 0,-1 0,0-1,-1 0,-1-1,4-9,-3 6,-5 14,-1 0,1 0,-1 0,0 0,0-1,-1 1,0-1,0 1,0-1,0 0,-1 1,0-1,0 0,-1 1,0-2,-3-8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41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6,'-39'38,"2"1,1 3,3 0,1 3,-13 26,42-67,0-1,0 1,0 0,1 0,-1 0,1 0,0 0,0 0,1 1,-1-1,1 1,0-1,0 1,0-1,1 1,0 0,0-1,0 1,0 0,1-1,-1 1,1-1,1 1,-1-1,1 1,-1-1,1 0,0 0,1 0,-1 0,1 0,0 0,-1 0,2-1,-1 0,0 1,1-1,-1-1,1 1,0 0,0-1,2 1,9-1,0 0,0-2,0 1,0-2,0 0,0-1,0 0,0-1,-1-1,1 0,-1-1,0-1,0 0,-1-1,1-1,-2 1,1-2,-1 0,0-1,-1 0,0 0,2-5,-7 8,-1 0,0-1,-1 1,0-1,0-1,0 1,-1 0,0-1,-1 0,0 0,0 1,-1-1,0 0,-1 0,0-1,0 1,-1 0,0 0,-1 1,0-1,0 0,-1 0,0 1,0 0,-1-1,0 1,-1 0,1 1,-2-1,1 1,-1 0,0 1,0-1,-1 1,0 0,0 1,0-1,-1 2,0-1,0 1,0 0,-60-13,40 13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4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 1,'-160'488,"108"-322,53-166,-1-1,1 1,-1-1,1 1,-1 0,1 0,-1-1,1 1,-1 0,1 0,-1-1,1 1,-1 0,1 0,-1 0,1 0,-1 0,1 0,-1 0,1 0,0 0,-1 0,1 0,-1 0,1 1,-1-1,1 0,-1 0,1 0,-1 1,1-1,-1 0,1 1,-1-1,0 0,1 1,-1-1,1 1,-1-1,0 0,1 1,-1-1,0 1,0-1,1 1,-1-1,0 1,0 0,0-1,0 1,0-1,0 1,0-1,0 1,0-1,0 1,0-1,0 1,0 0,0-1,0 1,0 0,41-37,-38 33,18-19,0 2,2 0,0 2,2 0,0 1,0 2,2 1,0 1,0 1,1 1,1 2,-1 0,17-1,-41 10,0-1,0 1,0 0,0 0,0 0,0 0,0 1,0 0,0 0,0 0,0 0,0 0,-1 1,1 0,0 0,-1 0,0 0,1 0,-1 1,0-1,0 1,0 0,-1 0,1 0,-1 0,1 1,-1-1,0 1,0-1,-1 1,1 0,-1 0,0-1,0 1,0 0,0 0,-1 0,1 0,-1 0,0 0,-1 0,1 0,-1 0,1 0,-5 9,-1-1,0 0,0-1,-1 1,-1-1,0-1,0 1,-1-1,0-1,-1 0,0 0,0-1,-1 0,0-1,-1 0,0-1,1 0,-2-1,-9 3,1-2,1 0,-1-2,0 0,0-2,0 0,0-1,0-1,0-1,-13-3,-23-13,38 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4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83,'0'19,"0"26,0 10,0 0,0 1,-5-5,-1-1,0-5,1-4,-3-1,-1-1,2-3,1-3,3-2,1-2,1 0,5-6,3-7</inkml:trace>
  <inkml:trace contextRef="#ctx0" brushRef="#br0" timeOffset="436.564">0 140,'35'-22,"2"3,0 1,1 1,0 3,1 1,1 1,0 3,37-5,-64 13,0 1,0 0,0 1,0 0,0 1,0 0,0 1,0 0,-1 1,4 2,-12-5,0 1,0 0,0 0,-1 0,1 0,0 1,-1-1,1 1,-1 0,0 0,0 0,0 0,-1 1,1-1,-1 1,1 0,-1-1,-1 1,1 0,0 0,-1 1,0-1,0 0,0 0,0 0,-1 1,0-1,0 0,0 1,0-1,-1 0,1 2,-5 9,-1 0,0-1,-1 1,-1-1,0 0,-1-1,0 0,-1-1,-1 1,0-2,0 0,-7 5,-8 10,5-5,14-16,1 0,0 0,1 1,0-1,-1 1,2 0,-1 1,1-1,0 1,0 0,1 0,-1 0,2 0,-1 1,-1 6,6-9,0-1,0 0,1 0,-1 0,1 0,0 0,0 0,0-1,1 1,-1-1,1 0,0 0,0 0,0-1,0 1,0-1,0 0,1 0,-1-1,1 1,-1-1,1 0,0 0,-1-1,1 1,0-1,4 0,7 3,27 5,-33-7,0-1,1 2,-1 0,0 0,0 0,0 1,0 1,-1 0,0 0,1 1,-1 0,-1 1,1-1,-1 2,0-1,0 1,1 2,-9-5,1 0,-1 1,1-1,-1 0,0 0,-1 0,1 0,-1 0,0 1,0-1,0 0,-1-1,1 1,-1 0,0 0,0-1,0 1,0-1,-1 1,0-1,1 0,-1 0,0 0,-1 0,1-1,0 1,-1-1,1 0,-1 0,0 0,0-1,1 1,-1-1,0 0,-3 1,-9 7,-3 2,0-1,0-1,-1 0,0-1,-1-2,0 0,0-1,0-1,-2 0,-1-3</inkml:trace>
  <inkml:trace contextRef="#ctx0" brushRef="#br0" timeOffset="3504.687">621 874,'-369'0,"357"-1,0 0,1 0,-1-1,0-1,1 0,-1-1,1 0,0 0,0-1,-6-4,2 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42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393 536,'-270'109,"218"-72,51-36,0 0,0 0,0 0,0 0,1 0,-1 0,0 0,1 1,-1-1,1 0,-1 0,1 1,0-1,-1 0,1 1,0-1,0 0,0 1,0-1,0 0,0 1,0-1,1 0,-1 1,0-1,1 0,-1 1,1-1,-1 0,1 0,0 0,0 0,-1 1,1-1,0 0,0 0,0-1,0 1,0 0,0 0,0 0,0-1,1 1,-1 0,55 29,-50-29,0 1,0-1,0 1,-1 1,1-1,-1 1,0-1,0 2,0-1,0 0,0 1,-1 0,1 0,-1 0,0 1,-1 0,1-1,-1 1,0 0,0 1,0-1,-1 0,1 1,-2 0,1-1,0 1,-1 0,0 0,-1 0,1 0,-1 3,-2-2,-1-1,1 1,-1-1,0 1,-1-1,0 0,0 0,0-1,0 1,-1-1,0 0,0 0,-1 0,1-1,-1 0,0 0,0 0,0-1,-1 0,1 0,-1-1,0 1,1-2,-1 1,0-1,0 0,0 0,0-1,-1 0,1 0,-49 0,31-1</inkml:trace>
  <inkml:trace contextRef="#ctx0" brushRef="#br0" timeOffset="263.154">224 1,'-24'38,"-18"27,-1 8,1-5,9-8,9-10,9-13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03:37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145 299,'-22'30,"2"0,2 2,1 1,1 0,1 1,3 0,-9 34,20-64,0-1,1 1,-1-1,1 1,-1-1,1 1,0 0,1-1,-1 1,1-1,-1 1,1-1,0 1,1-1,-1 0,0 0,1 1,0-1,0 0,0 0,0 0,0-1,0 1,1 0,-1-1,1 0,0 0,0 1,0-1,0-1,0 1,0 0,0-1,1 0,-1 0,1 0,-1 0,1 0,-1-1,1 1,-1-1,1 0,-1 0,1 0,14-2,0 0,-1-1,1-1,-1 0,0-2,0 0,-1 0,0-2,0 0,-1-1,0 0,0-1,-1-1,0 0,-1-1,0-1,-1 0,-1 0,0-1,-1-1,0 0,2-4,-8 13,0-1,-1 1,1-1,-1 0,0 0,-1 0,1 0,-2 0,1 0,-1-1,0 1,0-1,-1 1,0-1,0 1,-1 0,0-1,0 1,-1-1,0 1,0 0,-1 0,0 0,0 0,-1 1,1-1,-1 1,-1 0,1 0,-1 0,0 1,-1 0,-4-5,1 4,-1 1,1 0,-1 0,0 1,0 0,0 1,-1 0,1 0,-1 1,0 1,1 0,-1 0,0 1,0 1,0-1,1 2,-1-1,1 2,-1-1,1 1,0 1,-1 0,2 1,-1-1,1 2,-1 0,2 0,-1 0,0 1,7-2,0 0,0 0,1 0,-1 0,1 1,0-1,1 0,-1 0,1 1,0-1,0 0,1 1,0-1,-1 0,2 0,-1 0,1 1,0-1,0-1,0 1,0 0,1 0,0-1,0 0,0 1,1-1,-1 0,1-1,0 1,0-1,1 0,-1 0,0 0,1 0,0-1,2 1,21 16</inkml:trace>
  <inkml:trace contextRef="#ctx0" brushRef="#br0" timeOffset="297.51">992 496,'-76'98,"75"-117,96-169,79-123,-170 304,-2 2,1 0,-1 0,1 1,0-1,1 0,-1 1,1 0,0 0,0 0,0 1,0-1,1 1,0 0,-1 0,1 0,0 1,1-1,11 3</inkml:trace>
  <inkml:trace contextRef="#ctx0" brushRef="#br0" timeOffset="564.251">88 892,'43'-5,"48"-6,23-2,11-3,-1 1,-7-1,-10 1,-8 4,-6-1,-10 1,-10-2,-7 1,-9 3,-16 2</inkml:trace>
  <inkml:trace contextRef="#ctx0" brushRef="#br0" timeOffset="2335.165">1019 242,'-39'-71,"39"71,-1 0,0 0,0-1,1 1,-1 0,0 0,0 0,1 0,-1 0,0 0,0 0,1 0,-1 1,0-1,1 0,-1 0,0 1,0-1,1 0,-1 1,1-1,-1 0,0 1,1-1,-1 1,1-1,-1 1,1 0,-1-1,1 1,-1-1,1 1,0 0,-1-1,1 1,0 0,0 0,-1-1,1 1,0 0,0 0,0-1,0 1,0 0,0 0,0-1,0 1,0 0,0 0,1-1,-1 1,0 0,0 0,-2 7,-1 7,0 0,1 0,0 0,1 1,1-1,1 0,0 1,1-1,3 11,2 42,-4 166,13-183,-11-52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4:38.9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7910 473,'1'-5,"9"-100,-11 101,1 1,0 0,-1-1,0 1,0 0,0 0,0 0,0 0,-1 0,0 0,1 0,-1 0,0 0,0 1,-1-1,1 1,0 0,-1-1,1 1,-1 0,0 0,0 1,0-1,0 1,0-1,0 1,0 0,0 0,-3 0,-139 0,141 2,0 0,0 0,0 0,0 0,0 0,0 1,1 0,-1 0,0 0,1 0,-1 1,1-1,0 1,0 0,0 0,0 0,1 0,-1 0,1 1,-2 1,-34 35,34-38,0-1,-1 0,1 0,0 0,0-1,-1 0,1 0,0 0,-1 0,1 0,0-1,0 0,0 0,-1 0,1-1,0 1,0-1,0 0,1 0,-1 0,0 0,1-1,0 0,-1 0,1 1,0-2,-2-2,-38-22,-30 13,67 16,0-1,0-1,0 1,0-1,0 0,0-1,0 1,1-1,-1 0,0-1,1 1,0-1,-1 0,1 0,0-1,1 0,-1 1,1-2,-98-91,102 95,-1-1,0 1,0-1,0 1,0 0,0-1,0 1,-1 0,1 0,0 0,-1 0,1 0,0 0,-1 0,0 1,1-1,-1 0,1 1,-1-1,0 1,1 0,-1-1,0 1,1 0,-1 0,0 0,1 0,-1 0,0 1,1-1,-1 0,0 1,1-1,-1 1,1 0,-1-1,1 1,-1 0,1 0,-1 0,1 0,0 0,0 0,-1 1,0 0,2 0,0 0,0 0,0 0,0 0,1 0,-1 0,1 0,-1-1,1 1,-1 0,1 0,0 0,0-1,0 1,0 0,0-1,0 1,0-1,1 1,-1-1,1 0,-1 1,1-1,-1 0,1 0,0 0,-1 0,1 0,0-1,0 1,0 0,0-1,0 1,-1-1,3 0,69 0,-57-4,0-2,0 0,-1-2,1 1,-2-2,1 0,-1 0,-1-1,0-1,0 0,-1-1,-1-1,0 0,3-4,63-47,-77 64,0 0,0 0,0 1,0-1,0 0,0 0,0 1,0-1,0 0,0 0,1 0,-1 1,0-1,0 0,0 0,0 0,0 0,0 1,1-1,-1 0,0 0,0 0,0 0,0 0,1 1,-1-1,0 0,0 0,0 0,1 0,-1 0,0 0,-21 17,-52 27,46-29,0 2,0 0,2 2,0 0,-16 18,35-30,-38 51,43-56,1 0,-1 0,1 0,-1 0,1 0,0 0,0 0,0 0,0 0,0-1,0 1,1 0,-1 0,1 0,-1 0,1 0,0 0,-1-1,1 1,0 0,0-1,1 1,-1 0,0-1,0 0,1 1,-1-1,1 0,-1 1,1-1,-1 0,1 0,0 0,0-1,1 2,8 3,-10-5,0 0,0-1,0 1,0 0,-1 0,1 0,0 0,0 0,0 0,0 0,0 1,-1-1,1 0,0 0,0 1,0-1,-1 1,1-1,0 0,0 1,-1-1,1 1,0 0,-1-1,1 1,-1-1,1 1,-1 0,1-1,-1 1,1 0,-1 0,0 0,1-1,-1 1,0 0,0 0,1 0,-1 0,0-1,0 1,0 0,0 0,0 0,0 0,-1 0,1-1,0 1,0 0,-1 0,1 0,0-1,-1 1,1 0,0 0,-1-1,1 1,-1 0,0-1,0 1,0 0,0-1,-1 1,1 0,0 0,0-1,0 1,0 0,0 0,0 0,0 0,1 0,-1 1,0-1,1 0,-1 0,0 0,1 1,0-1,-1 0,1 1,0-1,-1 0,1 1,0-1,0 0,0 1,0-1,0 1,1-1,-1 0,0 1,1-1,-1 0,1 0,-1 1,1-1,-1 0,1 0,0 0,0 0,0 0,-1 1,1-2,0 1,0 0,0 0,1 0,-1 0,0-1,0 1,70 30,-44-28,0-2,0-1,1-1,-2-1,1-2,0 0,-1-2,23-8,54-10,190-32,31 0,-75 26,-13 1,203 30,-1156-1,708 0,5-1,-1 1,1-1,-1 1,1 0,-1 0,0 1,1-1,-1 1,1 0,0 0,-1 1,1-1,0 1,0 0,0 0,0 0,0 1,0-1,-1 2,6-2,0 0,-1 0,1 0,0 0,0-1,1 1,-1 0,0-1,1 1,-1-1,1 1,-1-1,1 1,0-1,-1 0,1 0,0 0,0 0,0 0,0-1,0 1,0 0,0-1,0 1,0-1,0 0,0 0,0 0,0 0,0 0,2 0,48 3,0-2,0-2,0-3,0-2,47-11,34-4,148-29,-281 50,1 0,-1 1,0-1,1 0,-1 0,1 1,-1-1,1 0,-1 0,0 0,1 0,-1 0,1 1,-1-1,1 0,-1 0,1 0,-1 0,1-1,-1 1,1 0,-1 0,1 0,-1 0,1 0,-1-1,1 1,-1 0,0 0,1-1,-1 1,0 0,1-1,-1 1,1 0,-1-1,0 1,0 0,1-1,-1 1,0-1,0 1,0-1,1 1,-1 0,0-1,0 1,0-1,0 1,0-1,0 1,0-1,0 1,0-1,0 1,0-1,0 1,0-1,0 1,-1-1,1 1,0-1,0 1,0 0,-1-1,-157 15,-296 11,-26-8,228-46,318 11,91-5,43-11,24 23,-166 12,86 25,-7 4,98-1,69-30,-136 30,29 0,180-30,-77-25,60-6,-152 34,-180 7,-41 9,-21-7,-1-2,1-1,-1-2,-35 2,18-2,-431 33,371-34,1 5,0 5,1 5,1 4,-86 32,55-17,-45-40,606-26,107-30,-464 38,-94 4,-10 6,-1 2,0 2,-1 1,1 2,-40 4,19-1,-1201 0,1378-6,-1-6,37-11,28-2,232-11,323 19,-714 15,0 2,0 0,0 1,0 1,-1 0,1 2,-1 0,0 2,0 0,-1 1,12 7,-8-5,0-2,0 0,0-1,1-1,0-1,1-1,-1-2,22 1,439 4,-293-10,108-8,12-15,-213 17,-41 4,212-18,70 11,38 13,-309-7,-259 56,-279 15,210-36,18 26,266-50,331-62,-262 39,108-37,-171 39,-30 16,-1 0,1 0,-1 0,1 0,0 0,-1 0,1 0,-1 0,1 0,-1 0,1 0,-1 0,1 0,0 0,-1 0,1 0,-1-1,1 1,0 0,-1 0,1-1,-1 1,1 0,0 0,-1-1,1 1,0 0,0-1,-1 1,1 0,0-1,0 1,-1-1,1 1,0 0,0-1,0 1,0-1,0 1,0-1,0 1,0 0,0-1,0 1,0-1,0 1,0-1,0 1,0-1,0 1,0 0,0-1,0 1,1-1,-1 1,0 0,0-1,1 1,-1 0,0-1,1 1,-1 0,0-1,1 1,-1 0,0-1,1 1,-1 0,0 0,1 0,-22-3,-1 1,1 1,0 0,-1 2,1 1,-17 3,4-1,-549 86,284-47,-427 76,705-115,-59 24,81-26,0-1,0 1,0-1,1 0,-1 0,0 0,0 0,1 0,-1 0,0 0,1 0,-1 0,1-1,0 1,-1-1,1 1,-1-1,1 1,0-1,-1 0,1 0,0 0,-1 0,1 0,0 0,-1 0,2-1,44 0,0-3,0-1,0-2,-1-3,0-1,35-15,-22 9,258-87,114-62,-340 130,-74 30,-1-1,1 0,-1-1,0-1,-1 0,0-1,-1-1,0 0,5-6,-18 16,0 1,0-1,0 0,0 0,0 0,-1 0,1 0,0 0,0 0,-1 0,1-1,0 1,-1 0,1 0,-1 0,0-1,1 1,-1 0,0-1,0 1,0 0,0-1,0 1,0 0,0-1,0 1,0 0,-1 0,1-1,-1 1,1 0,-1 0,1-1,-1 1,0 0,1 0,-1 0,0 0,0 0,0 0,0 0,0 0,0 0,0 1,0-1,0 0,0 1,0-1,-1 1,1-1,0 1,0-1,-1 1,1 0,0 0,-1-1,1 1,0 0,-1 0,0 1,-203-4,165 5,-62 5,0 5,0 4,2 5,-77 26,174-46,-39 16,42-17,-1 0,0 0,1 1,-1-1,0 0,1 1,-1-1,0 0,1 1,-1-1,1 0,-1 1,1-1,-1 1,1 0,-1-1,1 1,0-1,-1 1,1-1,0 1,-1 0,1-1,0 1,0 0,-1-1,1 1,0 0,0 0,0-1,0 1,0 0,0-1,0 1,0 0,0-1,1 1,-1 0,0 0,0-1,1 1,-1-1,0 1,1 0,-1-1,0 1,1-1,-1 1,1-1,-1 1,1-1,-1 1,1-1,6 3,-1-1,1 0,0 0,0 0,-1-1,1 0,0-1,0 1,0-1,0-1,0 1,0-1,0-1,0 1,1-1,5 0,517-120,-475 110,-36 7,0 0,0 2,0 0,0 1,0 1,1 0,-1 2,17 2,-29-1,-1 0,0 1,0 0,0 0,-1 0,1 1,-1 0,0 0,0 0,0 0,0 1,-1 0,1 1,52 40,-27-36,-1-1,1-1,1-2,-1-1,1-2,0 0,0-3,0 0,13-3,243-23,82-24,-204 27,-146 19,0 0,1 1,-1 1,1 1,-1 1,1 1,-1 0,0 1,6 2,172 33,-67-25,-130-11,0-1,0 1,1-1,-1 1,0 0,0-1,0 1,0 0,0-1,0 1,0 0,0-1,0 1,0-1,-1 1,1 0,0-1,0 1,0-1,-1 1,1 0,0-1,-1 1,1-1,-1 1,1-1,0 1,-1-1,1 1,-1-1,1 0,-1 1,0-1,1 0,-1 1,1-1,-1 0,1 0,-1 0,0 1,1-1,-1 0,0 0,1 0,-1 0,0 0,0 0,1 0,-55 26,-1-2,-1-3,0-3,-14 1,-31 11,42-2,89-18,61-10,0-4,0-5,9-4,79-8,215-18,-117 12,-44-4,-188 20,-43 11,-1-1,0 1,0-1,0 1,0-1,0 1,0-1,0 1,0 0,0-1,0 1,0-1,0 1,0-1,-1 1,1-1,0 1,0 0,0-1,-1 1,1 0,0-1,0 1,-1-1,1 1,0 0,-1 0,1-1,0 1,-1 0,1-1,-1 1,1 0,0 0,-1 0,1 0,-1-1,1 1,-1 0,1 0,-1 0,1 0,0 0,-1 0,1 0,-1 0,1 0,-1 0,1 1,-1-1,1 0,0 0,-1 0,1 0,-1 1,1-1,0 0,-1 0,1 1,-1-1,1 0,0 1,0-1,-1 0,1 1,0-1,-1 1,-554 49,-124-22,616-29,62 0,1 1,0 0,-1-1,1 1,0-1,0 1,0-1,-1 1,1-1,0 1,0-1,0 1,0-1,0 1,0-1,0 1,0-1,0 1,0-1,0 1,0-1,1 1,-1-1,0 1,0-1,0 1,1 0,-1-1,0 1,0-1,1 1,-1-1,1 1,-1 0,0-1,1 1,-1 0,1 0,-1-1,0 1,1 0,-1 0,1-1,-1 1,1 0,-1 0,1 0,-1 0,1 0,-1 0,1 0,-1 0,1 0,-1 0,1 0,-1 0,1 0,-1 0,1 1,-1-1,1 0,-1 0,1 0,-1 1,1-1,324-71,-2 28,-128 32,-330 20,0 6,-51 16,118-19,-1017 138,876-115,264-30,39-10,-1-5,-1-4,84-23,468-133,-500 119,-144 51,-1 0,1 0,-1 0,1 0,-1 0,1-1,0 1,-1 0,1 0,0 0,-1-1,1 1,-1 0,1-1,0 1,0 0,-1-1,1 1,0 0,0-1,-1 1,1 0,0-1,0 1,0-1,0 1,-1-1,1 1,0 0,0-1,0 1,0-1,0 1,0-1,0 1,0-1,0 1,1 0,-1-1,0 1,0-1,0 1,0 0,1-1,-1 1,0-1,0 1,1 0,-1-1,0 1,1 0,-1-1,0 1,1 0,-1 0,0-1,1 1,-1 0,1 0,-1 0,0 0,1-1,-1 1,1 0,-1 0,1 0,-1 0,-37-5,-24 2,0 3,0 3,0 2,0 4,1 1,0 4,1 2,1 2,-54 26,97-38,1 1,0 0,0 1,0 0,1 1,1 1,-1 0,2 0,-11 13,21-20,0 1,0 0,0-1,1 1,0-1,0 1,0 0,0-1,0 1,1 0,-1-1,1 1,0-1,0 1,1-1,-1 1,1-1,0 0,-1 0,1 0,1 0,-1 0,0 0,1 0,-1-1,1 1,0-1,0 0,0 0,0 0,0 0,1-1,-1 1,0-1,1 0,-1 1,1-2,-1 1,1 0,2-1,55 15,1-3,1-2,-1-4,1-2,0-2,0-4,50-7,-81 7,337-24,22-20,-368 43,32-4,-1-3,1-2,47-18,-65 11,-69 9,-229 65,-268 94,448-112,81-37,-1 1,0-1,1 1,-1-1,1 1,-1-1,1 1,-1 0,1-1,-1 1,1 0,0-1,-1 1,1 0,0 0,0 0,-1-1,1 1,0 0,0 0,0 0,0-1,0 1,0 0,0 0,0 0,1-1,-1 1,0 0,0 0,1-1,-1 1,0 0,1 0,-1-1,1 1,-1 0,1-1,-1 1,1-1,-1 1,1-1,-1 1,1-1,0 1,0-1,-1 1,1-1,0 0,-1 1,1-1,0 0,0 0,0 0,-1 0,1 1,0-1,0 0,0 0,-1-1,2 1,54 10,91-9,-1-5,1-8,-2-5,71-21,-133 24,104-17,-1-8,157-56,-331 92,-8 2,0 1,0-1,-1 0,1 0,0 0,0-1,0 1,-1-1,1 0,-1 0,1 0,-1-1,0 1,0-1,0 0,0 1,-1-1,1-1,-1 1,1 0,-1-1,0 1,0-2,-4 2,0 1,0-1,0 1,-1-1,1 1,-1 0,0 0,1 0,-1 0,0 0,0 1,0-1,-1 1,1 0,0 0,0 0,-1 0,1 1,0-1,-1 1,1 0,-1 0,1 0,0 0,-1 1,1-1,-33 3,0 1,0 1,0 2,1 2,0 1,1 2,-39 9,-405 124,433-122,70-11,22-9,1-3,-1-2,1-2,-1-2,43-11,-8 3,904-149,-948 157,115-33,-152 40,-1-1,1 0,-1 0,1 0,0 0,-1 0,1-1,-1 1,1 0,-1 0,1 0,-1 0,1 0,-1-1,1 1,-1 0,1-1,-1 1,1 0,-1-1,0 1,1 0,-1-1,1 1,-1-1,0 1,0-1,1 1,-1-1,0 1,0-1,1 1,-1-1,0 1,0-1,0 1,0-1,0 1,0-1,0 1,0-1,0 0,0 1,0-1,0 1,0-1,-1 1,1-1,0 1,0-1,0 1,-1-1,1 1,0-1,-1 1,1 0,0-1,-1 1,-34-10,-52 8,0 4,-1 3,1 5,-72 17,48-9,53-10,-130 33,187-41,-1 0,1 0,0 0,-1 0,1 0,0 0,-1 0,1 1,-1-1,1 0,0 1,0-1,-1 1,1 0,0-1,0 1,0 0,-1 0,1 0,0 0,0 0,1 0,-1 0,0 0,0 0,0 0,1 0,-1 1,0-1,1 0,-1 1,1-1,0 0,-1 1,1-1,0 0,0 1,0-1,0 1,0-1,0 0,0 1,1-1,-1 0,0 1,1-1,-1 0,1 1,-1-1,1 0,0 0,0 1,-1-1,1 0,0 0,0 0,0 0,0 0,0 0,0-1,1 1,15 6,0-1,0-1,1 0,0-2,0 0,0-1,0 0,0-2,1 0,0-1,10 1,185-4,-1-9,19-11,-84 6,-1-6,143-44,-282 66,0 1,-1-1,0 0,1-1,-1 1,0-1,-1 0,1-1,0 0,-1 0,0 0,0-1,0 0,-1 0,1 0,-1-2,-5 5,0 0,-1 0,0-1,1 1,-1 0,0 0,0 0,0 0,0 0,-1 0,1 0,0 0,-1 1,0-1,1 0,-1 1,0-1,0 1,1 0,-1 0,0-1,0 1,-1 1,1-1,0 0,0 0,0 1,-1-1,1 1,0 0,0 0,-1-1,1 2,0-1,-1 0,1 0,0 1,-2 0,-31-2,1 3,-1 0,1 2,0 2,0 1,-29 10,46-12,-103 29,1 5,-33 20,140-54,-55 37,68-40,-1-1,0 1,1-1,0 1,-1-1,1 0,0 1,0-1,-1 1,1-1,0 0,0 0,0 0,1 0,-1 1,0-2,0 1,1 0,-1 0,0 0,1 0,-1-1,1 1,-1-1,1 1,-1-1,1 0,-1 1,1-1,0 0,-1 0,1 0,-1 0,1 0,0-1,1 1,-2 0,74 5,0-4,0-2,-1-4,28-8,-55 8,767-94,-807 98,68-7,-1-4,0-3,-1-3,0-3,16-10,-50 4,-39 26,0 0,1 1,-1-1,0 0,1 1,-1-1,0 0,0 1,0-1,1 0,-1 0,0 1,0-1,0 0,0 0,-1 1,1-1,0 0,0 0,0 1,0-1,-1 0,1 1,0-1,-1 0,1 1,0-1,-1 0,1 1,-1-1,1 1,-1-1,0 1,1-1,-1 1,1 0,-1-1,0 1,1-1,-1 1,0 0,1 0,-1-1,0 1,0 0,1 0,-1 0,0 0,1 0,-1 0,0 0,0 0,1 0,-1 0,0 1,0-1,-29-4,0 2,1 1,-1 2,0 0,-29 7,35-6,-619 100,448-67,19-5,176-29,1-1,-1 1,1-1,-1 0,0 1,1-1,-1 1,0-1,0 0,1 1,-1-1,0 1,0-1,0 1,0-1,0 1,0-1,1 1,-1 0,0-1,0 1,-1-1,1 1,0-1,0 1,0-1,0 1,0-1,0 1,-1-1,1 1,0-1,0 0,-1 1,1-1,0 1,-1-1,1 0,0 1,-1-1,1 0,-1 1,1-1,-1 0,1 1,-1-1,1 0,-1 0,1 0,-1 0,1 1,-1-1,1 0,-1 0,1 0,-1 0,1 0,-1 0,1 0,-1 0,1 0,-1-1,1 1,-1 0,1 0,-1-1,42 15,20-7,1-1,0-4,0-2,-1-3,26-5,-48 5,720-67,-737 68,43-3,-1-2,0-4,0-2,-2-3,49-20,-110 36,-1 0,1 1,-1-1,1 0,0 0,-1 0,1 0,-1 0,1 0,0 0,-1 0,1 0,-1 0,1 0,0 0,-1 0,1 0,-1 0,1-1,-1 1,1 0,-1 0,1-1,-1 1,1 0,-1-1,1 1,-1 0,1-1,-1 1,0-1,1 1,-1-1,0 1,1-1,-1 1,0-1,0 1,1-1,-1 0,0 1,0-1,0 1,0-1,0 1,0-1,0 0,0 1,0-1,0 1,0-1,0 0,0 1,0-1,-1 1,1-1,0 1,0-1,-1 1,1-1,0 1,-1-1,1 1,-1-1,-161 0,42 13,1 6,1 5,-70 25,124-32,-88 32,151-48,0 0,0 0,0 0,0 1,0-1,0 0,0 0,1 0,-1 1,0-1,0 0,0 1,1-1,-1 1,0-1,0 1,1-1,-1 1,0 0,1-1,-1 1,1 0,-1-1,1 1,-1 0,1 0,-1 0,1-1,0 1,0 0,-1 0,1 0,0 0,0 0,0 0,0-1,0 1,0 0,0 0,0 0,0 0,0 0,1 0,-1-1,0 1,0 0,1 0,-1 0,1 0,-1-1,1 1,-1 0,1-1,-1 1,1 0,0-1,-1 1,1-1,0 1,0-1,0 1,53 18,238-12,-264-8,701-57,-384 5,-300 36,-65 5,-25 9,1 2,0 2,0 2,0 2,-40 9,16-4,-432 62,431-52,69-19,0-1,0 1,0 0,0 0,0-1,0 1,0 0,0 0,0 0,0-1,0 1,1 0,-1 0,0-1,0 1,1 0,-1-1,1 1,-1 0,0-1,1 1,-1 0,1-1,0 1,-1-1,1 1,-1-1,1 1,0-1,-1 0,1 1,0-1,0 0,-1 1,1-1,0 0,0 0,-1 0,1 0,0 0,0 0,0 0,-1 0,1 0,0 0,0 0,-1 0,1 0,1-1,-1 2,50 8,0-2,0-2,0-3,1-1,-1-3,13-4,-16 3,125-5,291-18,93-33,-540 58,50-20,-86 9,-240 7,-151 32,359-13,55-7,12 0,-1-2,2 0,-1-1,0 0,1-2,0 0,0 0,13-2,-8 1,563 5,-499-5,1-3,0-5,-1-3,-1-4,0-3,-1-4,49-21,-130 41,2-1,1 0,-1 0,0 0,0-1,0 0,0 0,0 0,-1 0,1-1,-1 0,0 0,0 0,0 0,-1-1,3-3,-6 6,0 1,-1 0,1-1,0 1,-1-1,1 1,-1 0,1 0,-1-1,0 1,0 0,1 0,-1 0,0 0,0-1,0 1,0 1,0-1,-1 0,1 0,0 0,0 1,0-1,-1 0,1 1,0-1,-1 1,1 0,-1-1,1 1,0 0,-1 0,1 0,-1 0,1 0,0 0,-1 0,1 0,-1 1,-278-2,132 12,-142 30,230-19,59-20,1-1,0 0,0 0,0 0,0 1,0-1,0 0,0 0,1 0,-1 1,0-1,1 0,-1 0,1 0,-1 0,1 0,-1 0,1 0,0 0,0 0,-1 0,1 0,0 0,0 0,0-1,0 1,0 0,0-1,0 1,0 0,0-1,1 0,-1 1,0-1,0 0,0 1,1-1,-1 0,0 0,0 0,0 0,1 0,-1 0,0 0,1-1,53 8,1-3,0-2,39-4,-16 0,110 3,-8 1,-1-7,123-22,-263 20,-2-1,1-1,-1-3,36-15,-74 26,0 1,-1 0,1-1,-1 1,1 0,0-1,0 1,-1-1,1 1,0 0,0-1,0 1,-1-1,1 1,0-1,0 1,0-1,0 1,0-1,0 1,0-1,0 1,0-1,0 1,0-1,0 1,0-1,0 1,1 0,-1-1,0 1,0-1,1 1,-1-1,0 1,0 0,1-1,-1 1,0 0,1-1,-1 1,0 0,1-1,-1 1,1 0,-1 0,1-1,-1 1,1 0,-1 0,0 0,1 0,-1 0,1 0,-1 0,1 0,-1 0,1 0,-1 0,1 0,-1 0,1 0,-1 0,-43-4,-42 12,0 3,0 5,2 3,-66 24,42-13,-60 22,166-52,-1 0,1 0,0 0,0 0,-1 1,1-1,0 0,0 1,-1-1,1 0,0 1,0 0,0-1,0 1,0-1,0 1,0 0,0 0,0 0,0 0,0 0,0 0,1 0,-1 0,0 0,1 0,-1 0,1 0,-1 0,1 1,-1-1,1 0,0 0,0 0,-1 1,1-1,0 0,0 1,0-1,1 0,-1 0,0 1,0-1,1 0,-1 0,1 0,-1 1,1-1,-1 0,1 0,0 0,-1 0,1 0,0 0,11 5,0-1,1-1,-1 0,1 0,0-1,-1-1,1 0,0-1,1-1,1 0,28 4,91 9,1-5,0-6,-1-6,100-17,-172 5,-63 14,0 1,0-1,-1 1,1 0,-1 0,1-1,-1 1,1 0,-1 0,0 0,1 1,-1-1,0 0,0 1,0-1,0 1,0 0,0-1,1 1,-1 0,0 0,0 0,0 0,0 1,0-1,-1 1,-214-5,-1 11,-20 10,-12 13,205-14,64 1,169 20,30-10,93-7,-246-24,-64 4,-1-1,0 1,1-1,-1 1,0-1,1 1,-1-1,0 0,0 1,0-1,1 1,-1-1,0 0,0 1,0-1,0 0,0 1,0-1,0 0,0 1,0-1,-1 0,1 1,0-1,0 1,-1-1,1 0,0 1,0-1,-1 1,1-1,-1 1,1-1,0 1,-1-1,1 1,-1 0,1-1,-1 1,0-1,1 1,-1 0,1 0,-1-1,0 1,1 0,-1 0,1 0,-1 0,0 0,1 0,-1 0,0 0,1 0,-1 0,0 0,1 0,-1 0,0 0,1 0,-1 1,1-1,-1 0,0 1,-239-41,-537-9,138 14,571 28,-141 0,209 7,0 0,0 1,1-1,-1 0,0 1,0-1,0 1,0-1,1 0,-1 1,0-1,0 1,0-1,0 1,0-1,0 1,0-1,0 0,0 1,0-1,-1 1,1-1,0 1,0-1,0 0,0 1,-1-1,1 1,0-1,0 0,-1 1,1-1,0 0,-1 1,1-1,0 0,-1 0,1 1,-1-1,1 0,0 0,-1 0,1 1,-1-1,1 0,0 0,-1 0,1 0,-1 0,44 14,92 9,2-6,0-6,0-6,84-10,-60 3,-388 19,-284 25,-251 12,493-52,434-8,0-7,62-17,-170 22,58-17,-140 19,-395 29,-204-4,333-12,1-13,-128-24,375 26,-71-16,114 19,-1 1,1-1,0 0,0 1,0-1,0 1,0-1,1 0,-1 1,0-1,0 1,0-1,0 0,1 1,-1-1,0 1,0-1,1 1,-1-1,0 1,1-1,-1 1,1-1,-1 1,1 0,-1-1,1 1,-1 0,1-1,-1 1,1 0,-1-1,1 1,0 0,-1 0,1 0,-1 0,1 0,0 0,-1 0,1 0,-1 0,1 0,0 0,-1 0,1 0,-1 0,1 0,0 0,-1 1,1-1,-1 0,1 1,-1-1,1 0,-1 1,3-2,477-79,-403 74,-467 18,-185 6,560-18,-54 11,108 8,19-8,1-2,0-2,0-4,0-1,37-6,-9 2,54 1,-161 1,-65 11,109 4,-2-13,0-1,-1-1,1-1,-1-1,1-1,-1 0,13-5,30-3,-214 15,148-3,1-1,0 1,0 0,0-1,0 1,0 0,0 0,0 0,0 0,0 0,1 0,-1 0,0 0,0 0,1 0,-1 0,1 0,-1 1,1-1,-1 0,1 0,0 0,0 1,0-1,0 0,0 1,0-1,0 0,0 0,0 1,0-1,1 0,-1 0,0 1,1-1,-1 0,1 0,-1 0,1 0,0 1,0-1,-1 0,1 0,0-1,0 1,0 0,0 0,0 0,0-1,0 1,0 0,1-1,-1 1,0-1,0 1,0-1,14 11</inkml:trace>
  <inkml:trace contextRef="#ctx0" brushRef="#br0" timeOffset="9279.18">7063 219,'-55'0,"-144"11,-28 8,217-18,1 0,-1 1,0 1,0 0,1 0,0 0,0 2,0-1,0 1,0 0,1 1,0-1,0 2,1-1,-1 1,0 2,0-2,-2 0,1 0,-1-1,0 0,-1-1,1 0,-1-1,0 0,0 0,0-1,-1-1,1 0,-1 0,-4-1,-53 12,66-12,0 0,1 0,-1 0,0 0,0-1,1 1,-1-1,0 0,0 0,0 0,1 0,-1 0,0 0,0-1,0 0,1 1,-1-1,0 0,1 0,-1 0,1-1,-1 1,1-1,-2-1,5 0,0 0,0 0,0 1,1-1,-1 0,1 0,-1 1,1-1,0 0,0 1,0 0,1 0,-1-1,1 1,-1 1,1-1,-1 0,1 1,0-1,0 1,0 0,0 0,2-2,194-77,-52 27,-146 53,0 0,0 0,0 0,0 0,0 0,1 0,-1 0,0 0,0-1,0 1,0 0,0 0,0-1,0 1,0-1,0 1,-1-1,1 1,0-1,0 0,0 1,0-1,-1 0,1 0,0 0,-1 1,1-1,-1 0,1 0,-1 0,1 0,-1 0,1 0,-1 0,0 0,0 0,0 0,1 0,-1 0,0 0,0 0,0 0,-1-1,1 1,0 0,0 0,0 0,-1 0,1 0,-1 0,1 0,-1 0,1 1,-1-1,1 0,-1 0,0 0,-20-7,1 1,-1 1,0 1,0 1,-1 0,1 2,-1 1,0 0,1 2,-19 2,-103 26,44-27,335-31,-91 5,-77 6,-68 16,0 1,0 0,0-1,-1 1,1 0,-1-1,1 1,-1 0,1 0,-1-1,0 1,1 0,-1 0,0 0,0 0,0 0,0 0,0 0,0 0,0 0,0 0,0 1,-1-1,1 0,0 1,0-1,-1 1,1-1,0 1,-1 0,1 0,-1-1,0 1,-27-6,0 2,-1 1,1 1,-1 1,0 1,1 2,-1 2,-17 3,-53 4,-351 49,333-32,-67 6,-68-36,55-26,74 11,112 15,0 1,0 0,-1 1,1 0,0 1,0 0,0 1,-12 4,-46 4,-209-8,266-4,1 1,-1-2,1 0,-1 0,1-1,0-1,0 0,1 0,0-1,0-1,0 0,0 0,1-1,1-1,-1 0,1 0,-3-4,10 10,1 1,-1 0,-1-1,1 1,0 0,0 1,-1-1,1 0,-1 1,0-1,1 1,-1 0,0 0,0 0,0 0,0 0,0 1,0-1,0 1,0 0,0 0,0 0,0 0,0 1,1-1,-1 1,0 0,0-1,0 1,0 1,0-1,1 0,-1 1,1-1,-1 1,1 0,-1 0,1 0,0 0,0 0,0 0,0 1,0-1,1 1,-1-1,1 1,0 0,-1-1,1 2,-57 151,54-135,1 0,2 0,0 0,0 0,2 0,1 0,0 0,2-1,4 18,2 37,-10-74,0 0,0-1,-1 1,1 0,0 0,0 0,-1 0,1 0,0-1,0 1,-1 0,1 0,0 0,0 0,-1 0,1 0,0 0,-1 0,1 0,0 0,0 0,-1 0,1 0,0 0,0 0,-1 0,1 1,0-1,0 0,-1 0,1 0,0 0,0 1,-1-1,1 0,0 0,0 0,0 1,-1-1,1 0,0 0,0 0,0 1,0-1,0 0,0 1,-1-1,1 0,0 0,0 1,0-1,0 0,0 0,0 1,0-1,0 0,0 1,-13-24,-26-143,29 103,-7-73,17 135,0 0,0 1,0-1,0 0,0 0,0 0,0 1,-1-1,1 0,0 0,-1 1,1-1,0 0,-1 1,1-1,-1 0,1 1,-1-1,0 0,1 1,-1-1,0 1,1-1,-1 1,0 0,1-1,-1 1,0 0,0-1,1 1,-1 0,0 0,0 0,0 0,1 0,-1-1,0 1,0 1,0-1,0 0,1 0,-1 0,0 0,0 1,1-1,-1 0,0 1,-18 35,16-19,0 0,1 1,1 0,0-1,2 1,0 0,1-1,0 1,2-1,0 0,1 0,0 0,2 0,0-1,0 0,5 5,33 36,-14-104,-26 39,0 1,1 0,-1 0,2 0,-1 0,1 1,0 0,0 0,0 1,1 0,0 0,0 1,0 0,0 1,1-1,0 2,-1-1,1 1,9-1,9-3,-4-1,0 1,1 1,0 1,0 2,0 0,0 1,1 2,3 1,23 20,131-14,-121-9,390-27,-53-3,897 32,-989 29,-198-30,-899 3,372 5,11 9,94 11,-35 46,107-35,-24-10,144-13,122-16,1 0,-1 0,1 0,-1 1,0-1,1 0,-1 1,1-1,-1 0,0 1,1-1,-1 0,0 1,0-1,1 1,-1-1,0 0,0 1,0-1,0 1,1-1,-1 1,0-1,0 1,0-1,0 1,0-1,0 1,0-1,0 0,0 1,0-1,-1 1,1-1,0 1,0-1,0 1,0-1,-1 0,1 1,0-1,-1 1,1-1,0 0,0 1,-1-1,1 0,-1 1,1-1,0 0,-1 0,1 1,-1-1,1 0,-1 0,1 0,0 0,-1 0,1 1,-1-1,1 0,-1 0,1 0,-1 0,1 0,-1 0,1-1,-1 1,1 0,-1 0,38 17,-33-15,26 6,1 0,0-2,1-1,-1-2,1-1,0-2,20-2,-7 2,184-12,-1-9,103-28,-228 33,438-77,-396 74,2 7,44 5,73 26,-186-8,205 18,255-31,-513-2,-31-9,-182-3,-40-34,87 22,-84-29,108 30,-60-3,-93 13,224 10,0 2,-1 2,1 2,-1 2,-4 3,-5 24,43-17</inkml:trace>
  <inkml:trace contextRef="#ctx0" brushRef="#br1" timeOffset="-15783.927">432 9278,'18'-265,"1"148,5 2,5 0,5 2,4 2,40-75,74-97,13 7,12 7,11 9,81-76,31-20,15 14,358-300,-269 309,170-95,-218 192,-213 145,-156 110,-1-5,1 2</inkml:trace>
  <inkml:trace contextRef="#ctx0" brushRef="#br1" timeOffset="-14755.686">347 9194,'-69'-79,"54"60,0-1,-2 2,0 0,0 2,-2 0,0 0,-1 2,-1 0,-6-1,-55-25,81 40,1 0,-1 0,1-1,-1 1,1 0,-1-1,1 1,-1 0,1-1,0 1,-1-1,1 1,0 0,0-1,-1 1,1-1,0 1,0-1,-1 1,1-1,0 1,0-1,0 0,0 1,0-1,0 1,0-1,0 1,0-1,0 1,0-1,0 1,0-1,1 1,-1-1,0 1,0-1,0 1,1-1,-1 1,0-1,1 1,-1-1,0 1,1 0,-1-1,1 1,-1 0,1-1,-1 1,1 0,-1 0,0-1,1 1,0 0,-1 0,1 0,-1 0,1 0,-1-1,40-12,-35 12,368-66,-41 11,-67-13,-162 35,-86 32,-21 8,-25 14,-349 252,244-168,-205 139,276-203,122-64,-26 10,-1-1</inkml:trace>
  <inkml:trace contextRef="#ctx0" brushRef="#br1" timeOffset="-13801.165">5511 3436,'-24'-6,"-2"2,1 0,0 1,-1 2,1 1,-1 0,0 2,1 1,0 1,-21 7,16-7,1 2,1 0,0 2,0 2,0 0,1 2,1 1,0 1,0 1,2 1,-8 8,20-14,-68 71,78-78,0 1,0-1,1 0,-1 1,1 0,0-1,0 1,0 0,0 0,1-1,-1 1,1 0,0 0,0 0,1 0,-1-1,1 1,0 0,0 0,0-1,0 1,1 0,-1-1,1 0,0 1,0-1,2 3,9 5,0 0,0-1,1 0,0-1,1 0,0-1,0-1,1 0,-1-2,2 1,-1-2,0 0,1-1,0-1,0 0,12-1,250 20,-220-16,-21-2,1 1,-1 2,-1 1,34 12,-66-18,0 1,-1 0,1 0,0 0,-1 1,1 0,-1 0,0 0,0 0,0 0,0 1,-1 0,0 0,1 0,-1 0,0 0,-1 1,1-1,-1 1,0 0,0-1,-1 1,1 0,-1 0,0 0,0 1,-1-1,0 0,1 0,-2 0,1 0,-1 0,1 1,-2-1,1 0,0 0,-1-1,0 1,-2 3,-21 33,-2-1,-2-2,-1-1,-2-1,-2-1,-1-3,-1 0,-2-3,-1-1,-11 5,-13 13,-83 57,126-83,39-15,-1-9</inkml:trace>
  <inkml:trace contextRef="#ctx0" brushRef="#br1" timeOffset="-5571.712">6245 3210,'12'30,"-3"1,0 0,-2 1,-1-1,-2 1,-1 0,-1 1,-2-1,-4 32,-63 286,54-302,8-39,1 0,0 0,1 0,0 1,0-1,1 1,1 0,-1-1,1 1,1 0,0 0,0 0,1-1,0 1,1 0,0-1,1 1,-1-1,2 1,-1-1,2 0,-1-1,1 1,0-1,6 7,-5-13,-1 1,1-2,0 1,0-1,0 0,0 0,0 0,1-1,-1 0,0-1,0 1,0-1,0 0,0 0,0-1,0 0,-1 0,1 0,0-1,-1 0,0 0,1 0,-1-1,3-2,26-11,164-60,-136 50,-49 15</inkml:trace>
  <inkml:trace contextRef="#ctx0" brushRef="#br1" timeOffset="-5318.163">5935 3719,'43'-5,"38"-6,16-7,0 1,-12 2,-10 0,-8 2,-11 3,-6-1,-6 0,-6 4,-9 1</inkml:trace>
  <inkml:trace contextRef="#ctx0" brushRef="#br1" timeOffset="-4382.28">7459 3380,'-45'23,"0"3,2 1,1 3,2 1,0 2,3 1,0 2,1 4,29-30,0 0,0 0,2 0,-1 1,1 0,1 0,0 0,0 1,1-1,1 1,0 0,1 0,0 0,0 0,1 0,1 0,0-1,1 1,0 0,3 7,-4-17,0 0,0 1,0-1,1 0,-1 0,1 0,-1-1,1 1,0 0,0-1,0 1,0-1,0 1,0-1,0 0,0 0,0 0,1 0,-1 0,0 0,1-1,-1 1,1-1,-1 0,1 0,-1 1,1-2,-1 1,0 0,1 0,-1-1,1 1,-1-1,0 0,3-1,76-44,-45 14,-2-3,-1 0,-2-2,-1-2,2-7,53-93,-85 138,0 0,0 1,0-1,1 1,-1-1,0 1,0-1,1 0,-1 1,0-1,1 1,-1 0,1-1,-1 1,0-1,1 1,-1-1,1 1,-1 0,1-1,0 1,-1 0,1 0,-1 0,1-1,-1 1,1 0,0 0,-1 0,1 0,-1 0,1 0,0 0,-1 0,1 0,-1 0,1 0,0 0,-1 1,1-1,-1 0,1 0,-1 1,1-1,0 0,-1 1,1-1,-1 0,0 1,1-1,-1 1,1-1,-1 1,0-1,1 1,10 37,-9-27,-1 1,1 0,1 0,0 1,1-2,0 1,0 0,1-1,1 0,0 0,1 0,0-1,0 0,1 0,0-1,1 0,0 0,0-1,1-1,9 6,-12-9,0-1,0-1,0 0,1 0,-1 0,1-1,0 0,-1 0,1-1,0 0,-1 0,1-1,0 0,-1-1,1 1,-1-1,0-1,1 1,-1-1,0-1,0 1,-1-1,1 0,-1-1,0 0,2-1,17-16,0-1,-2 0,0-2,-2-1,9-14,12-15,-2 0,-3-3,-2-1,-3-2,-3-1,-2-1,-3-1,-1-9,-7 8,-3 0,-3-1,-2 0,-4-1,-3 0,-3-21,2 82,-1 0,0 1,0-1,0 0,-1 0,0 1,0-1,0 1,-1 0,0-1,0 1,0 0,0 1,-1-1,0 0,0 1,-3-3,6 7,1-1,-1 1,0-1,1 1,-1-1,0 1,0 0,0-1,1 1,-1 0,0 0,0-1,0 1,0 0,0 0,0 0,1 0,-1 0,0 0,0 0,0 0,0 1,0-1,0 0,1 0,-1 1,0-1,0 1,0-1,1 1,-1-1,0 1,1-1,-1 1,0-1,1 1,-1 0,1-1,-1 1,1 0,-1 0,1 0,-1-1,1 1,0 0,0 0,-1 0,1 0,0-1,0 2,-8 45,8 29,4 0,4 0,2-1,4 0,23 70,0 16,-3 41,-34-183,1 1,1 0,1-1,1 1,1-1,0 0,4 6,-9-24,0-1,0 1,1 0,-1-1,0 1,1-1,-1 1,0-1,1 1,-1-1,1 1,-1-1,0 0,1 1,-1-1,1 0,-1 1,1-1,0 0,-1 1,1-1,-1 0,1 0,0 0,-1 0,1 0,-1 1,1-1,0 0,-1 0,1-1,-1 1,1 0,0 0,-1 0,1 0,-1 0,1-1,0 1,-1 0,1 0,-1-1,1 1,-1 0,1-1,-1 1,1-1,-1 1,0-1,1 1,-1-1,0 1,1-1,-1 1,0-1,1 1,-1-1,0 1,0-1,0 0,0 1,0-1,1 0,-1 1,0-1,0 1,-1-1,1 0,17-47,-7-31,-9 54</inkml:trace>
  <inkml:trace contextRef="#ctx0" brushRef="#br1" timeOffset="-4131.855">7883 3069,'43'-4,"33"-8,14-5,1 0,-10 3,-10-2,-11 3,-12 3,-4 3,-5 3,-4 3,-3 0,-3 2,-1-1,-1 1,-4-1</inkml:trace>
  <inkml:trace contextRef="#ctx0" brushRef="#br1" timeOffset="-3937.742">9039 3013,'0'38,"5"23,1 5,1-3,-2-13</inkml:trace>
  <inkml:trace contextRef="#ctx0" brushRef="#br1" timeOffset="-3733.438">9011 2702,'-9'10,"-4"3</inkml:trace>
  <inkml:trace contextRef="#ctx0" brushRef="#br1" timeOffset="-3435.221">9462 2872,'0'23,"1"0,1 0,0 0,2 0,1-1,0 1,2-1,1-1,4 9,-11-27,0 0,1 1,0-1,0 0,0 0,0 0,0-1,0 1,1 0,-1-1,1 0,0 1,0-1,0 0,0 0,0-1,0 1,1-1,-1 1,0-1,1 0,-1-1,1 1,-1 0,1-1,0 0,-1 0,1 0,-1 0,1 0,0-1,-1 0,1 0,-1 0,0 0,1 0,-1-1,0 1,0-1,0 0,0 0,2-2,7-9,0-2,-1 1,0-2,-2 1,0-1,0-1,-2 0,0 0,-1 0,0-1,-2 0,0 0,-1 0,-1 0,-1-1,0 1,-1-1,-1 1,-3-14,4 28,0 1,-1-1,1 0,-1 0,0 1,0-1,0 1,0-1,-1 1,0-1,1 1,-1 0,0 0,-1 0,1 0,0 0,-1 0,0 1,0-1,0 1,0 0,0 0,0 0,0 0,-1 0,1 1,0-1,-1 1,0 0,1 0,-1 0,0 1,1-1,-1 1,0 0,0 0,1 1,-1-1,0 0,1 1,-5 1,-43 26,33-10</inkml:trace>
  <inkml:trace contextRef="#ctx0" brushRef="#br1" timeOffset="-3000.589">9971 2929,'101'-227,"-57"148,-44 78,0 1,0-1,1 1,-1-1,0 1,1-1,-1 1,0-1,1 1,-1-1,1 1,-1 0,1-1,-1 1,1 0,-1-1,1 1,-1 0,1 0,-1-1,1 1,-1 0,1 0,0 0,-1 0,1 0,-1 0,1 0,0 0,-1 0,1 0,-1 0,1 0,-1 0,1 1,0-1,-1 0,1 0,-1 0,1 1,-1-1,1 0,-1 1,1-1,-1 1,0-1,1 0,-1 1,1-1,-1 1,0-1,1 1,-1-1,0 1,0 0,0-1,1 1,-1-1,0 1,0-1,0 1,12 47,-9-34,-3-8,1-1,0 0,0 0,1 0,-1 0,1 0,0 0,1-1,-1 1,1-1,0 1,0-1,0 0,0 0,1 0,0-1,0 1,0-1,0 0,0 0,1 0,-1 0,1-1,0 0,-1 0,1 0,0-1,0 1,1-1,-1-1,0 1,0-1,0 1,1-2,-1 1,0 0,0-1,0 0,0 0,4-2,7-7,0-2,0 0,-1-1,-1 0,0-1,-1-1,-1 0,0-1,-1 0,7-12,-13 19,8-8,-1-1,-1 0,-1-1,-1 0,-1-1,0 1,-1-2,-1 0,-2-3</inkml:trace>
  <inkml:trace contextRef="#ctx0" brushRef="#br1" timeOffset="-1935.173">10959 2195,'-40'34,"2"2,1 1,2 2,2 1,2 2,-3 7,31-45,0-1,0 1,0 0,1-1,-1 1,1 1,0-1,0 0,0 0,1 1,-1-1,1 1,0-1,1 1,-1 0,1-1,0 1,0 0,0-1,1 1,-1 0,1-1,0 1,1-1,-1 1,1-1,0 0,0 1,0-1,2 3,3-6,0 0,0 0,0-1,1 0,-1 0,0 0,0-1,0 0,0-1,-1 1,1-1,0-1,0 1,-1-1,0 0,1-1,-1 0,1-1,19-12,-1-1,0-1,-2-1,0-1,-1-1,-2-1,0-1,11-19,43-47,-74 89,0 1,0-1,0 1,0-1,0 1,0-1,0 1,0-1,1 1,-1 0,0-1,0 1,0-1,0 1,1-1,-1 1,0 0,1-1,-1 1,0 0,0-1,1 1,-1 0,1-1,-1 1,0 0,1 0,-1 0,1-1,-1 1,0 0,1 0,-1 0,1 0,-1 0,1 0,-1 0,1 0,-1 0,1 0,-1 0,1 0,-1 0,0 0,1 0,-1 0,1 0,-1 1,1-1,-1 0,0 0,1 0,-1 1,1-1,-1 0,0 1,1-1,-1 0,0 1,0-1,1 0,-1 1,0-1,0 1,1-1,-1 1,-2 35,0-25,1 8,1 118,1-132,0 0,0 0,1 0,-1 0,1 0,0 0,0 0,1-1,-1 1,1-1,0 0,0 0,1 0,-1 0,1 0,0-1,0 1,0-1,0 0,0 0,1-1,0 1,-1-1,4 1,2 0,0-1,0 0,0 0,0-1,0 0,0-1,0 0,0-1,1 0,-1 0,0-1,-1-1,1 1,0-2,-1 1,1-1,-1-1,0 0,-1 0,1 0,-1-1,0-1,0 1,2-4,16-16,-1-1,-1-1,-1-1,-2-2,-1 0,0-3,-10 21,-1-1,0 0,-1 0,-1-1,0 0,-1 0,0-1,-2 0,0 0,0 0,-1 0,-2 0,1-1,-2 1,0-1,-1 1,-3-15,3 27,0 0,-1 1,0-1,0 1,0 0,0 0,0 0,-1 0,0 0,1 0,-1 1,0-1,0 1,0-1,-1 1,1 0,0 1,-1-1,1 1,-1-1,0 1,1 0,-1 0,0 1,0-1,0 1,1 0,-1 0,0 0,0 0,-5 1,1-1,0 2,0-1,-1 1,1 0,1 1,-1 0,0 0,1 1,-1 0,1 0,0 1,-4 3,7-6,1 0,0 0,0 0,0 1,0-1,1 1,-1-1,1 1,-1 0,1 0,0 0,0 0,0 0,1 1,-1-1,1 1,-1-1,1 1,0-1,1 1,-1 0,1-1,-1 1,1 0,0-1,1 1,-1 0,1-1,-1 1,1 0,0-1,0 1,1-1,-1 1,1-1,0 1,8 3,0-1,1 0,-1-1,1 0,0-1,1 0,-1-1,1 0,-1-1,1 0,0-1,0 0,0-1,0-1,-1 1,1-2,0 0,2-1,162-22,-174 25,0-1,-1 1,1 0,0 0,-1 0,1 0,0 1,-1-1,1 0,0 1,-1-1,1 1,-1-1,1 1,-1 0,1 0,-1 0,1 0,-1 0,0 0,1 0,-1 0,0 0,0 1,0-1,0 0,0 1,0-1,-1 1,1-1,0 1,-1-1,1 1,-1 0,1-1,-1 1,0 0,0-1,1 1,-1 0,-1-1,1 1,0 0,0-1,-1 1,1 1,-32 78,29-76,0-3,1 1,-1 0,1 0,-1 0,1 1,0-1,0 1,1-1,-1 1,1-1,-1 1,1 0,0 0,1 0,-1-1,1 1,-1 0,1 0,0 0,1 0,-1 0,1 0,0 0,-1-1,2 1,-1 0,0 0,1-1,0 1,0-1,0 0,0 1,0-1,1 0,-1 0,1 0,0-1,0 1,0-1,1 2,1-3,0 0,0 0,1 0,-1-1,0 0,0 0,0 0,0 0,0-1,0 0,0 0,0 0,0-1,0 0,0 0,-1 0,1 0,1-2,15-8</inkml:trace>
  <inkml:trace contextRef="#ctx0" brushRef="#br1" timeOffset="-1381.981">12285 1771,'-19'34,"1"1,2 0,2 1,1 1,2 0,1 1,2 0,-1 26,8-59,1 0,-1 0,1 0,1 0,-1 0,1 0,0 0,0-1,0 1,1 0,-1 0,1-1,0 1,1-1,-1 1,1-1,0 0,0 0,0 0,0 0,1-1,0 1,0-1,0 0,0 0,0-1,0 1,1-1,-1 0,1 0,0 0,-1-1,1 1,0-1,0 0,0-1,0 1,0-1,0 0,0 0,0-1,0 1,0-1,1-1,11-6,0-1,-1-1,0 0,-1-1,0-1,-1 0,-1-1,1 0,-2-1,0-1,-1 0,0-1,-2 0,1 0,2-10,-11 25,134-232,-84 152,-50 81,0-1,0 1,-1 0,1-1,0 1,0 0,0-1,-1 1,1 0,0 0,0 0,0 0,0-1,0 1,0 0,-1 1,1-1,0 0,0 0,0 0,0 0,-1 1,1-1,0 0,0 1,0-1,-1 1,1-1,0 1,0-1,-1 1,1-1,-1 1,1 0,-1-1,1 1,-1 0,1 0,-1-1,1 1,-1 0,0 0,1 0,-1 0,0-1,0 1,0 0,0 0,1 0,12 45,24 288,26 116,-51-365,-4 1,-3 0,-7 80,1-154,0-1,-2 1,1-1,-1 1,-1-1,0 0,0 0,-1 0,-1-1,0 0,0 0,-1 0,0-1,-1 0,1 0,-2-1,0 0,0 0,0-1,-1 0,0-1,0 0,0-1,-1 0,0 0,0-1,0-1,-1 0,1 0,-1-1,1 0,-5-1,10-2,0 1,1-1,-1-1,1 1,-1-1,1 0,0 0,-1 0,1-1,0 0,1 0,-1 0,0 0,1-1,0 0,0 0,0 0,0 0,1-1,0 0,0 1,0-1,0 0,1-1,-1 1,1 0,0-2,-3-9,1-1,0 0,1 0,0 0,2 0,0-1,1 1,1-9,3-1,0 0,2 1,0-1,2 1,1 0,1 1,1 0,2 1,0 0,1 1,2 1,10-13,8-5,2 1,1 2,2 2,2 1,1 2,4 0,145-67,-157 85</inkml:trace>
  <inkml:trace contextRef="#ctx0" brushRef="#br1" timeOffset="2214.198">14147 1404,'0'-2,"0"0,0 0,0 1,0-1,-1 0,1 0,-1 0,1 0,-1 0,0 1,0-1,0 0,0 0,0 1,0-1,0 1,0-1,-1 1,1 0,-1-1,1 1,-1 0,1 0,-1 0,0 0,1 0,-1 0,0 1,0-1,0 0,0 1,1 0,-1-1,0 1,0 0,0 0,0 0,0 0,0 0,0 1,-1-1,-79 21,54-9,2 3,-1 0,2 1,0 2,1 0,1 2,1 0,0 2,-11 15,22-22,0 0,1 0,1 1,0 0,1 1,0 0,2 0,0 1,0 3,4-14,1-1,0 1,0-1,0 1,1-1,0 1,0 0,1-1,-1 1,2-1,-1 1,1-1,0 0,0 0,0 0,1 0,0 0,1 0,-1 0,1-1,0 0,0 0,0 0,1 0,0-1,0 1,0-1,4 1,0 1,0-2,0 1,0-1,1-1,0 1,-1-2,1 1,0-1,0-1,1 0,-1 0,0-1,0 0,0-1,1 0,-1-1,0 0,-1-1,10-3,19-7,-1-3,-1-1,0-2,19-14,-49 30,21-13</inkml:trace>
  <inkml:trace contextRef="#ctx0" brushRef="#br1" timeOffset="2783.05">14713 1263,'-35'74,"2"-5,3 1,3 2,3 1,22-69,0 1,0-1,0 1,1-1,-1 1,1 0,0 0,1-1,-1 1,1 0,0 0,0 0,1-1,-1 1,1 0,0 0,0-1,1 1,0 0,-1-1,1 1,1-1,-1 0,1 0,-1 0,1 0,0 0,1-1,-1 1,1-1,-1 0,1 0,0 0,0-1,0 1,1-1,1 1,1-2,-1 0,1-1,0 0,0 0,-1 0,1-1,0 0,-1-1,1 1,-1-1,1 0,-1-1,0 0,0 0,0 0,0-1,0 1,-1-1,3-3,95-94,-98 95,139-207,-108 152,42-55,-77 116,-1-1,1 0,-1 0,1 1,-1-1,1 1,-1-1,1 0,0 1,-1-1,1 1,0-1,-1 1,1 0,0-1,0 1,-1 0,1 0,0-1,0 1,0 0,-1 0,1 0,0 0,0 0,0 0,0 0,-1 0,1 0,0 0,0 1,0-1,-1 0,1 1,0-1,0 0,-1 1,1-1,0 1,-1-1,1 1,0-1,-1 1,1 0,-1-1,1 1,-1 0,1-1,-1 1,1 0,-1 0,0-1,1 1,-1 0,0 0,0 0,0-1,0 1,0 0,0 0,0 0,0-1,0 1,0 1,12 59,-10-1,-3 0,-2-1,-8 43,1-2,-5 55,-5 0,-40 138,53-259,-2-1,-2-1,-1 0,-1-1,-1 0,-2-1,-2 0,0-2,-2 0,-1-1,-1-1,-15 13,-59 34,94-72,1-1,0 1,0-1,-1 0,1 1,0-1,0 0,-1 0,1 0,0 0,-1 0,1 0,0 0,-1 0,1 0,0-1,-1 1,1 0,0-1,0 1,-1-1,1 0,0 1,0-1,0 0,0 0,0 0,0 0,0 0,0 0,0 0,1 0,-1 0,0 0,1 0,-1 0,0-1,1 1,0 0,-1 0,1-1,0 1,-1 0,1-1,0 1,0-1,1-65,8 31,2 0,2 1,1 0,2 1,13-20,-11 19,248-484,-138 283,-109 202</inkml:trace>
  <inkml:trace contextRef="#ctx0" brushRef="#br1" timeOffset="3301.401">15982 1066,'-36'22,"0"1,2 2,1 2,1 0,2 2,0 2,2 1,2 0,-7 14,25-35,1 1,1-1,0 1,1 1,0-1,1 1,1 0,0 0,-1 7,3-15,1 0,0-1,-1 1,2 0,-1-1,0 1,1 0,0-1,0 1,1-1,-1 1,1-1,0 0,0 1,0-1,1 0,-1 0,1-1,0 1,0 0,0-1,1 0,-1 0,1 0,0 0,0 0,0-1,2 1,4 2,1-2,-1 1,1-2,0 1,0-1,0-1,0 0,1-1,-1 0,0 0,0-1,0-1,0 0,0 0,0-1,-1 0,1-1,4-3,21-9,0-2,-2-1,0-2,18-15,-22 15,0-2,-1-1,-2-2,0 0,-2-2,-1 0,3-8,54-97,-63 96</inkml:trace>
  <inkml:trace contextRef="#ctx0" brushRef="#br1" timeOffset="3596.91">16631 247,'-85'207,"69"-160,-13 32,4 1,4 1,3 1,4 1,3 0,4 1,4 7,7 181,6-211,-4-55</inkml:trace>
  <inkml:trace contextRef="#ctx0" brushRef="#br1" timeOffset="3850.825">17026 1066,'-5'38,"-1"23,0 5,1-3,2-9,1-12</inkml:trace>
  <inkml:trace contextRef="#ctx0" brushRef="#br1" timeOffset="4036.5">17055 557,'-5'10,"-1"3</inkml:trace>
  <inkml:trace contextRef="#ctx0" brushRef="#br1" timeOffset="4401.446">17619 783,'-211'221,"208"-219,0-1,1 1,0 0,-1 0,1 0,0 0,0 0,0 1,0-1,1 1,-1-1,1 1,-1 0,1-1,0 1,0 0,0 0,0 0,1 0,-1 0,1 0,0 0,0 0,0 0,0 0,0 0,1 0,-1 0,1 0,0 0,0-1,0 1,0 0,0 0,1-1,-1 1,1-1,0 1,0-1,-1 1,2-1,-1 0,2 1,84 30,-79-31,-1-1,1 1,-1 1,0-1,0 2,0-1,0 1,0 0,-1 0,0 1,2 2,-7-5,0 0,0 0,0 0,-1 1,1-1,-1 1,1-1,-1 1,0-1,0 1,0 0,-1-1,1 1,0 0,-1 0,0 0,0 0,0-1,0 1,0 0,0 0,-1 0,0 0,1-1,-1 1,0 0,0-1,0 1,-1-1,1 1,-1-1,-1 2,-64 74,57-69,-126 94,118-93</inkml:trace>
  <inkml:trace contextRef="#ctx0" brushRef="#br1" timeOffset="4803.538">18381 303,'-45'317,"35"-206,5-1,7 68,-1-46,0-125,-1 0,0-1,-1 1,1-1,-1 1,-1-1,1 1,-1-1,0 0,-1 0,1 0,-1 0,-3 3,-5 4</inkml:trace>
  <inkml:trace contextRef="#ctx0" brushRef="#br1" timeOffset="5002.431">18014 811,'62'-5,"31"-1,3 0,-8 6,-16 3,-15 1,-12-1,-9 5,-5 1,-9 3,-3 0,-5-2</inkml:trace>
  <inkml:trace contextRef="#ctx0" brushRef="#br1" timeOffset="14673.216">4975 5384,'127'-37,"-2"-5,65-35,278-137,285-106,-96 60,864-335,-1191 471,587-205,174-18,238-44,-175 122,-146 8,100 17,-735 168,131-8,321-5,-354 44,327-14,-229 55,-567 5,0 0,0-1,0 1,0-1,0 1,0-1,0 0,0 0,0 0,1 0,-1 0,0-1,0 1,0 0,0-1,0 0,0 1,0-1,0 0,0 0,-1 0,1 0,0-1,0 1,-1 0,1-1,-1 1,1-1,-1 0,0 1,0-1,0 0,0 0,0 1,0-1,0 0,0 0,-1 0,1 0,-1-1,1 1,-1 0,0 0,0 0,-19-19,8 18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4:38.9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4127 473,'1'-5,"9"-100,-11 101,1 1,0 0,-1-1,0 1,0 0,0 0,0 0,0 0,-1 0,0 0,1 0,-1 0,0 0,0 1,-1-1,1 1,0 0,-1-1,1 1,-1 0,0 0,0 1,0-1,0 1,0-1,0 1,0 0,0 0,-3 0,-139 0,141 2,0 0,0 0,0 0,0 0,0 0,0 1,1 0,-1 0,0 0,1 0,-1 1,1-1,0 1,0 0,0 0,0 0,1 0,-1 0,1 1,-2 1,-34 35,34-38,0-1,-1 0,1 0,0 0,0-1,-1 0,1 0,0 0,-1 0,1 0,0-1,0 0,0 0,-1 0,1-1,0 1,0-1,0 0,1 0,-1 0,0 0,1-1,0 0,-1 0,1 1,0-2,-2-2,-38-22,-30 13,67 16,0-1,0-1,0 1,0-1,0 0,0-1,0 1,1-1,-1 0,0-1,1 1,0-1,-1 0,1 0,0-1,1 0,-1 1,1-2,-98-91,102 95,-1-1,0 1,0-1,0 1,0 0,0-1,0 1,-1 0,1 0,0 0,-1 0,1 0,0 0,-1 0,0 1,1-1,-1 0,1 1,-1-1,0 1,1 0,-1-1,0 1,1 0,-1 0,0 0,1 0,-1 0,0 1,1-1,-1 0,0 1,1-1,-1 1,1 0,-1-1,1 1,-1 0,1 0,-1 0,1 0,0 0,0 0,-1 1,0 0,2 0,0 0,0 0,0 0,0 0,1 0,-1 0,1 0,-1-1,1 1,-1 0,1 0,0 0,0-1,0 1,0 0,0-1,0 1,0-1,1 1,-1-1,1 0,-1 1,1-1,-1 0,1 0,0 0,-1 0,1 0,0-1,0 1,0 0,0-1,0 1,-1-1,3 0,69 0,-57-4,0-2,0 0,-1-2,1 1,-2-2,1 0,-1 0,-1-1,0-1,0 0,-1-1,-1-1,0 0,3-4,63-47,-77 64,0 0,0 0,0 1,0-1,0 0,0 0,0 1,0-1,0 0,0 0,1 0,-1 1,0-1,0 0,0 0,0 0,0 0,0 1,1-1,-1 0,0 0,0 0,0 0,0 0,1 1,-1-1,0 0,0 0,0 0,1 0,-1 0,0 0,-21 17,-52 27,46-29,0 2,0 0,2 2,0 0,-16 18,35-30,-38 51,43-56,1 0,-1 0,1 0,-1 0,1 0,0 0,0 0,0 0,0 0,0-1,0 1,1 0,-1 0,1 0,-1 0,1 0,0 0,-1-1,1 1,0 0,0-1,1 1,-1 0,0-1,0 0,1 1,-1-1,1 0,-1 1,1-1,-1 0,1 0,0 0,0-1,1 2,8 3,-10-5,0 0,0-1,0 1,0 0,-1 0,1 0,0 0,0 0,0 0,0 0,0 1,-1-1,1 0,0 0,0 1,0-1,-1 1,1-1,0 0,0 1,-1-1,1 1,0 0,-1-1,1 1,-1-1,1 1,-1 0,1-1,-1 1,1 0,-1 0,0 0,1-1,-1 1,0 0,0 0,1 0,-1 0,0-1,0 1,0 0,0 0,0 0,0 0,-1 0,1-1,0 1,0 0,-1 0,1 0,0-1,-1 1,1 0,0 0,-1-1,1 1,-1 0,0-1,0 1,0 0,0-1,-1 1,1 0,0 0,0-1,0 1,0 0,0 0,0 0,0 0,1 0,-1 1,0-1,1 0,-1 0,0 0,1 1,0-1,-1 0,1 1,0-1,-1 0,1 1,0-1,0 0,0 1,0-1,0 1,1-1,-1 0,0 1,1-1,-1 0,1 0,-1 1,1-1,-1 0,1 0,0 0,0 0,0 0,-1 1,1-2,0 1,0 0,0 0,1 0,-1 0,0-1,0 1,70 30,-44-28,0-2,0-1,1-1,-2-1,1-2,0 0,-1-2,23-8,54-10,190-32,31 0,-75 26,-13 1,203 30,-1156-1,708 0,5-1,-1 1,1-1,-1 1,1 0,-1 0,0 1,1-1,-1 1,1 0,0 0,-1 1,1-1,0 1,0 0,0 0,0 0,0 1,0-1,-1 2,6-2,0 0,-1 0,1 0,0 0,0-1,1 1,-1 0,0-1,1 1,-1-1,1 1,-1-1,1 1,0-1,-1 0,1 0,0 0,0 0,0 0,0-1,0 1,0 0,0-1,0 1,0-1,0 0,0 0,0 0,0 0,0 0,2 0,48 3,0-2,0-2,0-3,0-2,47-11,34-4,148-29,-281 50,1 0,-1 1,0-1,1 0,-1 0,1 1,-1-1,1 0,-1 0,0 0,1 0,-1 0,1 1,-1-1,1 0,-1 0,1 0,-1 0,1-1,-1 1,1 0,-1 0,1 0,-1 0,1 0,-1-1,1 1,-1 0,0 0,1-1,-1 1,0 0,1-1,-1 1,1 0,-1-1,0 1,0 0,1-1,-1 1,0-1,0 1,0-1,1 1,-1 0,0-1,0 1,0-1,0 1,0-1,0 1,0-1,0 1,0-1,0 1,0-1,0 1,0-1,0 1,-1-1,1 1,0-1,0 1,0 0,-1-1,-157 15,-296 11,-26-8,228-46,318 11,91-5,43-11,24 23,-166 12,86 25,-7 4,98-1,69-30,-136 30,29 0,180-30,-77-25,60-6,-152 34,-180 7,-41 9,-21-7,-1-2,1-1,-1-2,-35 2,18-2,-431 33,371-34,1 5,0 5,1 5,1 4,-86 32,55-17,-45-40,606-26,107-30,-464 38,-94 4,-10 6,-1 2,0 2,-1 1,1 2,-40 4,19-1,-1201 0,1378-6,-1-6,37-11,28-2,232-11,323 19,-714 15,0 2,0 0,0 1,0 1,-1 0,1 2,-1 0,0 2,0 0,-1 1,12 7,-8-5,0-2,0 0,0-1,1-1,0-1,1-1,-1-2,22 1,439 4,-293-10,108-8,12-15,-213 17,-41 4,212-18,70 11,38 13,-309-7,-259 56,-279 15,210-36,18 26,266-50,331-62,-262 39,108-37,-171 39,-30 16,-1 0,1 0,-1 0,1 0,0 0,-1 0,1 0,-1 0,1 0,-1 0,1 0,-1 0,1 0,0 0,-1 0,1 0,-1-1,1 1,0 0,-1 0,1-1,-1 1,1 0,0 0,-1-1,1 1,0 0,0-1,-1 1,1 0,0-1,0 1,-1-1,1 1,0 0,0-1,0 1,0-1,0 1,0-1,0 1,0 0,0-1,0 1,0-1,0 1,0-1,0 1,0-1,0 1,0 0,0-1,0 1,1-1,-1 1,0 0,0-1,1 1,-1 0,0-1,1 1,-1 0,0-1,1 1,-1 0,0-1,1 1,-1 0,0 0,1 0,-22-3,-1 1,1 1,0 0,-1 2,1 1,-17 3,4-1,-549 86,284-47,-427 76,705-115,-59 24,81-26,0-1,0 1,0-1,1 0,-1 0,0 0,0 0,1 0,-1 0,0 0,1 0,-1 0,1-1,0 1,-1-1,1 1,-1-1,1 1,0-1,-1 0,1 0,0 0,-1 0,1 0,0 0,-1 0,2-1,44 0,0-3,0-1,0-2,-1-3,0-1,35-15,-22 9,258-87,114-62,-340 130,-74 30,-1-1,1 0,-1-1,0-1,-1 0,0-1,-1-1,0 0,5-6,-18 16,0 1,0-1,0 0,0 0,0 0,-1 0,1 0,0 0,0 0,-1 0,1-1,0 1,-1 0,1 0,-1 0,0-1,1 1,-1 0,0-1,0 1,0 0,0-1,0 1,0 0,0-1,0 1,0 0,-1 0,1-1,-1 1,1 0,-1 0,1-1,-1 1,0 0,1 0,-1 0,0 0,0 0,0 0,0 0,0 0,0 0,0 1,0-1,0 0,0 1,0-1,-1 1,1-1,0 1,0-1,-1 1,1 0,0 0,-1-1,1 1,0 0,-1 0,0 1,-203-4,165 5,-62 5,0 5,0 4,2 5,-77 26,174-46,-39 16,42-17,-1 0,0 0,1 1,-1-1,0 0,1 1,-1-1,0 0,1 1,-1-1,1 0,-1 1,1-1,-1 1,1 0,-1-1,1 1,0-1,-1 1,1-1,0 1,-1 0,1-1,0 1,0 0,-1-1,1 1,0 0,0 0,0-1,0 1,0 0,0-1,0 1,0 0,0-1,1 1,-1 0,0 0,0-1,1 1,-1-1,0 1,1 0,-1-1,0 1,1-1,-1 1,1-1,-1 1,1-1,-1 1,1-1,6 3,-1-1,1 0,0 0,0 0,-1-1,1 0,0-1,0 1,0-1,0-1,0 1,0-1,0-1,0 1,1-1,5 0,517-120,-475 110,-36 7,0 0,0 2,0 0,0 1,0 1,1 0,-1 2,17 2,-29-1,-1 0,0 1,0 0,0 0,-1 0,1 1,-1 0,0 0,0 0,0 0,0 1,-1 0,1 1,52 40,-27-36,-1-1,1-1,1-2,-1-1,1-2,0 0,0-3,0 0,13-3,243-23,82-24,-204 27,-146 19,0 0,1 1,-1 1,1 1,-1 1,1 1,-1 0,0 1,6 2,172 33,-67-25,-130-11,0-1,0 1,1-1,-1 1,0 0,0-1,0 1,0 0,0-1,0 1,0 0,0-1,0 1,0-1,-1 1,1 0,0-1,0 1,0-1,-1 1,1 0,0-1,-1 1,1-1,-1 1,1-1,0 1,-1-1,1 1,-1-1,1 0,-1 1,0-1,1 0,-1 1,1-1,-1 0,1 0,-1 0,0 1,1-1,-1 0,0 0,1 0,-1 0,0 0,0 0,1 0,-55 26,-1-2,-1-3,0-3,-14 1,-31 11,42-2,89-18,61-10,0-4,0-5,9-4,79-8,215-18,-117 12,-44-4,-188 20,-43 11,-1-1,0 1,0-1,0 1,0-1,0 1,0-1,0 1,0 0,0-1,0 1,0-1,0 1,0-1,-1 1,1-1,0 1,0 0,0-1,-1 1,1 0,0-1,0 1,-1-1,1 1,0 0,-1 0,1-1,0 1,-1 0,1-1,-1 1,1 0,0 0,-1 0,1 0,-1-1,1 1,-1 0,1 0,-1 0,1 0,0 0,-1 0,1 0,-1 0,1 0,-1 0,1 1,-1-1,1 0,0 0,-1 0,1 0,-1 1,1-1,0 0,-1 0,1 1,-1-1,1 0,0 1,0-1,-1 0,1 1,0-1,-1 1,-554 49,-124-22,616-29,62 0,1 1,0 0,-1-1,1 1,0-1,0 1,0-1,-1 1,1-1,0 1,0-1,0 1,0-1,0 1,0-1,0 1,0-1,0 1,0-1,0 1,0-1,1 1,-1-1,0 1,0-1,0 1,1 0,-1-1,0 1,0-1,1 1,-1-1,1 1,-1 0,0-1,1 1,-1 0,1 0,-1-1,0 1,1 0,-1 0,1-1,-1 1,1 0,-1 0,1 0,-1 0,1 0,-1 0,1 0,-1 0,1 0,-1 0,1 0,-1 0,1 0,-1 0,1 1,-1-1,1 0,-1 0,1 0,-1 1,1-1,324-71,-2 28,-128 32,-330 20,0 6,-51 16,118-19,-1017 138,876-115,264-30,39-10,-1-5,-1-4,84-23,468-133,-500 119,-144 51,-1 0,1 0,-1 0,1 0,-1 0,1-1,0 1,-1 0,1 0,0 0,-1-1,1 1,-1 0,1-1,0 1,0 0,-1-1,1 1,0 0,0-1,-1 1,1 0,0-1,0 1,0-1,0 1,-1-1,1 1,0 0,0-1,0 1,0-1,0 1,0-1,0 1,0-1,0 1,1 0,-1-1,0 1,0-1,0 1,0 0,1-1,-1 1,0-1,0 1,1 0,-1-1,0 1,1 0,-1-1,0 1,1 0,-1 0,0-1,1 1,-1 0,1 0,-1 0,0 0,1-1,-1 1,1 0,-1 0,1 0,-1 0,-37-5,-24 2,0 3,0 3,0 2,0 4,1 1,0 4,1 2,1 2,-54 26,97-38,1 1,0 0,0 1,0 0,1 1,1 1,-1 0,2 0,-11 13,21-20,0 1,0 0,0-1,1 1,0-1,0 1,0 0,0-1,0 1,1 0,-1-1,1 1,0-1,0 1,1-1,-1 1,1-1,0 0,-1 0,1 0,1 0,-1 0,0 0,1 0,-1-1,1 1,0-1,0 0,0 0,0 0,0 0,1-1,-1 1,0-1,1 0,-1 1,1-2,-1 1,1 0,2-1,55 15,1-3,1-2,-1-4,1-2,0-2,0-4,50-7,-81 7,337-24,22-20,-368 43,32-4,-1-3,1-2,47-18,-65 11,-69 9,-229 65,-268 94,448-112,81-37,-1 1,0-1,1 1,-1-1,1 1,-1-1,1 1,-1 0,1-1,-1 1,1 0,0-1,-1 1,1 0,0 0,0 0,-1-1,1 1,0 0,0 0,0 0,0-1,0 1,0 0,0 0,0 0,1-1,-1 1,0 0,0 0,1-1,-1 1,0 0,1 0,-1-1,1 1,-1 0,1-1,-1 1,1-1,-1 1,1-1,-1 1,1-1,0 1,0-1,-1 1,1-1,0 0,-1 1,1-1,0 0,0 0,0 0,-1 0,1 1,0-1,0 0,0 0,-1-1,2 1,54 10,91-9,-1-5,1-8,-2-5,71-21,-133 24,104-17,-1-8,157-56,-331 92,-8 2,0 1,0-1,-1 0,1 0,0 0,0-1,0 1,-1-1,1 0,-1 0,1 0,-1-1,0 1,0-1,0 0,0 1,-1-1,1-1,-1 1,1 0,-1-1,0 1,0-2,-4 2,0 1,0-1,0 1,-1-1,1 1,-1 0,0 0,1 0,-1 0,0 0,0 1,0-1,-1 1,1 0,0 0,0 0,-1 0,1 1,0-1,-1 1,1 0,-1 0,1 0,0 0,-1 1,1-1,-33 3,0 1,0 1,0 2,1 2,0 1,1 2,-39 9,-405 124,433-122,70-11,22-9,1-3,-1-2,1-2,-1-2,43-11,-8 3,904-149,-948 157,115-33,-152 40,-1-1,1 0,-1 0,1 0,0 0,-1 0,1-1,-1 1,1 0,-1 0,1 0,-1 0,1 0,-1-1,1 1,-1 0,1-1,-1 1,1 0,-1-1,0 1,1 0,-1-1,1 1,-1-1,0 1,0-1,1 1,-1-1,0 1,0-1,1 1,-1-1,0 1,0-1,0 1,0-1,0 1,0-1,0 1,0-1,0 0,0 1,0-1,0 1,0-1,-1 1,1-1,0 1,0-1,0 1,-1-1,1 1,0-1,-1 1,1 0,0-1,-1 1,-34-10,-52 8,0 4,-1 3,1 5,-72 17,48-9,53-10,-130 33,187-41,-1 0,1 0,0 0,-1 0,1 0,0 0,-1 0,1 1,-1-1,1 0,0 1,0-1,-1 1,1 0,0-1,0 1,0 0,-1 0,1 0,0 0,0 0,1 0,-1 0,0 0,0 0,0 0,1 0,-1 1,0-1,1 0,-1 1,1-1,0 0,-1 1,1-1,0 0,0 1,0-1,0 1,0-1,0 0,0 1,1-1,-1 0,0 1,1-1,-1 0,1 1,-1-1,1 0,0 0,0 1,-1-1,1 0,0 0,0 0,0 0,0 0,0 0,0-1,1 1,15 6,0-1,0-1,1 0,0-2,0 0,0-1,0 0,0-2,1 0,0-1,10 1,185-4,-1-9,19-11,-84 6,-1-6,143-44,-282 66,0 1,-1-1,0 0,1-1,-1 1,0-1,-1 0,1-1,0 0,-1 0,0 0,0-1,0 0,-1 0,1 0,-1-2,-5 5,0 0,-1 0,0-1,1 1,-1 0,0 0,0 0,0 0,0 0,-1 0,1 0,0 0,-1 1,0-1,1 0,-1 1,0-1,0 1,1 0,-1 0,0-1,0 1,-1 1,1-1,0 0,0 0,0 1,-1-1,1 1,0 0,0 0,-1-1,1 2,0-1,-1 0,1 0,0 1,-2 0,-31-2,1 3,-1 0,1 2,0 2,0 1,-29 10,46-12,-103 29,1 5,-33 20,140-54,-55 37,68-40,-1-1,0 1,1-1,0 1,-1-1,1 0,0 1,0-1,-1 1,1-1,0 0,0 0,0 0,1 0,-1 1,0-2,0 1,1 0,-1 0,0 0,1 0,-1-1,1 1,-1-1,1 1,-1-1,1 0,-1 1,1-1,0 0,-1 0,1 0,-1 0,1 0,0-1,1 1,-2 0,74 5,0-4,0-2,-1-4,28-8,-55 8,767-94,-807 98,68-7,-1-4,0-3,-1-3,0-3,16-10,-50 4,-39 26,0 0,1 1,-1-1,0 0,1 1,-1-1,0 0,0 1,0-1,1 0,-1 0,0 1,0-1,0 0,0 0,-1 1,1-1,0 0,0 0,0 1,0-1,-1 0,1 1,0-1,-1 0,1 1,0-1,-1 0,1 1,-1-1,1 1,-1-1,0 1,1-1,-1 1,1 0,-1-1,0 1,1-1,-1 1,0 0,1 0,-1-1,0 1,0 0,1 0,-1 0,0 0,1 0,-1 0,0 0,0 0,1 0,-1 0,0 1,0-1,-29-4,0 2,1 1,-1 2,0 0,-29 7,35-6,-619 100,448-67,19-5,176-29,1-1,-1 1,1-1,-1 0,0 1,1-1,-1 1,0-1,0 0,1 1,-1-1,0 1,0-1,0 1,0-1,0 1,0-1,1 1,-1 0,0-1,0 1,-1-1,1 1,0-1,0 1,0-1,0 1,0-1,0 1,-1-1,1 1,0-1,0 0,-1 1,1-1,0 1,-1-1,1 0,0 1,-1-1,1 0,-1 1,1-1,-1 0,1 1,-1-1,1 0,-1 0,1 0,-1 0,1 1,-1-1,1 0,-1 0,1 0,-1 0,1 0,-1 0,1 0,-1 0,1 0,-1-1,1 1,-1 0,1 0,-1-1,42 15,20-7,1-1,0-4,0-2,-1-3,26-5,-48 5,720-67,-737 68,43-3,-1-2,0-4,0-2,-2-3,49-20,-110 36,-1 0,1 1,-1-1,1 0,0 0,-1 0,1 0,-1 0,1 0,0 0,-1 0,1 0,-1 0,1 0,0 0,-1 0,1 0,-1 0,1-1,-1 1,1 0,-1 0,1-1,-1 1,1 0,-1-1,1 1,-1 0,1-1,-1 1,0-1,1 1,-1-1,0 1,1-1,-1 1,0-1,0 1,1-1,-1 0,0 1,0-1,0 1,0-1,0 1,0-1,0 0,0 1,0-1,0 1,0-1,0 0,0 1,0-1,-1 1,1-1,0 1,0-1,-1 1,1-1,0 1,-1-1,1 1,-1-1,-161 0,42 13,1 6,1 5,-70 25,124-32,-88 32,151-48,0 0,0 0,0 0,0 1,0-1,0 0,0 0,1 0,-1 1,0-1,0 0,0 1,1-1,-1 1,0-1,0 1,1-1,-1 1,0 0,1-1,-1 1,1 0,-1-1,1 1,-1 0,1 0,-1 0,1-1,0 1,0 0,-1 0,1 0,0 0,0 0,0 0,0-1,0 1,0 0,0 0,0 0,0 0,0 0,1 0,-1-1,0 1,0 0,1 0,-1 0,1 0,-1-1,1 1,-1 0,1-1,-1 1,1 0,0-1,-1 1,1-1,0 1,0-1,0 1,53 18,238-12,-264-8,701-57,-384 5,-300 36,-65 5,-25 9,1 2,0 2,0 2,0 2,-40 9,16-4,-432 62,431-52,69-19,0-1,0 1,0 0,0 0,0-1,0 1,0 0,0 0,0 0,0-1,0 1,1 0,-1 0,0-1,0 1,1 0,-1-1,1 1,-1 0,0-1,1 1,-1 0,1-1,0 1,-1-1,1 1,-1-1,1 1,0-1,-1 0,1 1,0-1,0 0,-1 1,1-1,0 0,0 0,-1 0,1 0,0 0,0 0,0 0,-1 0,1 0,0 0,0 0,-1 0,1 0,1-1,-1 2,50 8,0-2,0-2,0-3,1-1,-1-3,13-4,-16 3,125-5,291-18,93-33,-540 58,50-20,-86 9,-240 7,-151 32,359-13,55-7,12 0,-1-2,2 0,-1-1,0 0,1-2,0 0,0 0,13-2,-8 1,563 5,-499-5,1-3,0-5,-1-3,-1-4,0-3,-1-4,49-21,-130 41,2-1,1 0,-1 0,0 0,0-1,0 0,0 0,0 0,-1 0,1-1,-1 0,0 0,0 0,0 0,-1-1,3-3,-6 6,0 1,-1 0,1-1,0 1,-1-1,1 1,-1 0,1 0,-1-1,0 1,0 0,1 0,-1 0,0 0,0-1,0 1,0 1,0-1,-1 0,1 0,0 0,0 1,0-1,-1 0,1 1,0-1,-1 1,1 0,-1-1,1 1,0 0,-1 0,1 0,-1 0,1 0,0 0,-1 0,1 0,-1 1,-278-2,132 12,-142 30,230-19,59-20,1-1,0 0,0 0,0 0,0 1,0-1,0 0,0 0,1 0,-1 1,0-1,1 0,-1 0,1 0,-1 0,1 0,-1 0,1 0,0 0,0 0,-1 0,1 0,0 0,0 0,0-1,0 1,0 0,0-1,0 1,0 0,0-1,1 0,-1 1,0-1,0 0,0 1,1-1,-1 0,0 0,0 0,0 0,1 0,-1 0,0 0,1-1,53 8,1-3,0-2,39-4,-16 0,110 3,-8 1,-1-7,123-22,-263 20,-2-1,1-1,-1-3,36-15,-74 26,0 1,-1 0,1-1,-1 1,1 0,0-1,0 1,-1-1,1 1,0 0,0-1,0 1,-1-1,1 1,0-1,0 1,0-1,0 1,0-1,0 1,0-1,0 1,0-1,0 1,0-1,0 1,0-1,0 1,1 0,-1-1,0 1,0-1,1 1,-1-1,0 1,0 0,1-1,-1 1,0 0,1-1,-1 1,0 0,1-1,-1 1,1 0,-1 0,1-1,-1 1,1 0,-1 0,0 0,1 0,-1 0,1 0,-1 0,1 0,-1 0,1 0,-1 0,1 0,-1 0,1 0,-1 0,-43-4,-42 12,0 3,0 5,2 3,-66 24,42-13,-60 22,166-52,-1 0,1 0,0 0,0 0,-1 1,1-1,0 0,0 1,-1-1,1 0,0 1,0 0,0-1,0 1,0-1,0 1,0 0,0 0,0 0,0 0,0 0,0 0,1 0,-1 0,0 0,1 0,-1 0,1 0,-1 0,1 1,-1-1,1 0,0 0,0 0,-1 1,1-1,0 0,0 1,0-1,1 0,-1 0,0 1,0-1,1 0,-1 0,1 0,-1 1,1-1,-1 0,1 0,0 0,-1 0,1 0,0 0,11 5,0-1,1-1,-1 0,1 0,0-1,-1-1,1 0,0-1,1-1,1 0,28 4,91 9,1-5,0-6,-1-6,100-17,-172 5,-63 14,0 1,0-1,-1 1,1 0,-1 0,1-1,-1 1,1 0,-1 0,0 0,1 1,-1-1,0 0,0 1,0-1,0 1,0 0,0-1,1 1,-1 0,0 0,0 0,0 0,0 1,0-1,-1 1,-214-5,-1 11,-20 10,-12 13,205-14,64 1,169 20,30-10,93-7,-246-24,-64 4,-1-1,0 1,1-1,-1 1,0-1,1 1,-1-1,0 0,0 1,0-1,1 1,-1-1,0 0,0 1,0-1,0 0,0 1,0-1,0 0,0 1,0-1,-1 0,1 1,0-1,0 1,-1-1,1 0,0 1,0-1,-1 1,1-1,-1 1,1-1,0 1,-1-1,1 1,-1 0,1-1,-1 1,0-1,1 1,-1 0,1 0,-1-1,0 1,1 0,-1 0,1 0,-1 0,0 0,1 0,-1 0,0 0,1 0,-1 0,0 0,1 0,-1 0,0 0,1 0,-1 1,1-1,-1 0,0 1,-239-41,-537-9,138 14,571 28,-141 0,209 7,0 0,0 1,1-1,-1 0,0 1,0-1,0 1,0-1,1 0,-1 1,0-1,0 1,0-1,0 1,0-1,0 1,0-1,0 0,0 1,0-1,-1 1,1-1,0 1,0-1,0 0,0 1,-1-1,1 1,0-1,0 0,-1 1,1-1,0 0,-1 1,1-1,0 0,-1 0,1 1,-1-1,1 0,0 0,-1 0,1 1,-1-1,1 0,0 0,-1 0,1 0,-1 0,44 14,92 9,2-6,0-6,0-6,84-10,-60 3,-388 19,-284 25,-251 12,493-52,434-8,0-7,62-17,-170 22,58-17,-140 19,-395 29,-204-4,333-12,1-13,-128-24,375 26,-71-16,114 19,-1 1,1-1,0 0,0 1,0-1,0 1,0-1,1 0,-1 1,0-1,0 1,0-1,0 0,1 1,-1-1,0 1,0-1,1 1,-1-1,0 1,1-1,-1 1,1-1,-1 1,1 0,-1-1,1 1,-1 0,1-1,-1 1,1 0,-1-1,1 1,0 0,-1 0,1 0,-1 0,1 0,0 0,-1 0,1 0,-1 0,1 0,0 0,-1 0,1 0,-1 0,1 0,0 0,-1 1,1-1,-1 0,1 1,-1-1,1 0,-1 1,3-2,477-79,-403 74,-467 18,-185 6,560-18,-54 11,108 8,19-8,1-2,0-2,0-4,0-1,37-6,-9 2,54 1,-161 1,-65 11,109 4,-2-13,0-1,-1-1,1-1,-1-1,1-1,-1 0,13-5,30-3,-214 15,148-3,1-1,0 1,0 0,0-1,0 1,0 0,0 0,0 0,0 0,0 0,1 0,-1 0,0 0,0 0,1 0,-1 0,1 0,-1 1,1-1,-1 0,1 0,0 0,0 1,0-1,0 0,0 1,0-1,0 0,0 0,0 1,0-1,1 0,-1 0,0 1,1-1,-1 0,1 0,-1 0,1 0,0 1,0-1,-1 0,1 0,0-1,0 1,0 0,0 0,0 0,0-1,0 1,0 0,1-1,-1 1,0-1,0 1,0-1,14 11</inkml:trace>
  <inkml:trace contextRef="#ctx0" brushRef="#br0" timeOffset="9279.18">3280 219,'-55'0,"-144"11,-28 8,217-18,1 0,-1 1,0 1,0 0,1 0,0 0,0 2,0-1,0 1,0 0,1 1,0-1,0 2,1-1,-1 1,0 2,0-2,-2 0,1 0,-1-1,0 0,-1-1,1 0,-1-1,0 0,0 0,0-1,-1-1,1 0,-1 0,-4-1,-53 12,66-12,0 0,1 0,-1 0,0 0,0-1,1 1,-1-1,0 0,0 0,0 0,1 0,-1 0,0 0,0-1,0 0,1 1,-1-1,0 0,1 0,-1 0,1-1,-1 1,1-1,-2-1,5 0,0 0,0 0,0 1,1-1,-1 0,1 0,-1 1,1-1,0 0,0 1,0 0,1 0,-1-1,1 1,-1 1,1-1,-1 0,1 1,0-1,0 1,0 0,0 0,2-2,194-77,-52 27,-146 53,0 0,0 0,0 0,0 0,0 0,1 0,-1 0,0 0,0-1,0 1,0 0,0 0,0-1,0 1,0-1,0 1,-1-1,1 1,0-1,0 0,0 1,0-1,-1 0,1 0,0 0,-1 1,1-1,-1 0,1 0,-1 0,1 0,-1 0,1 0,-1 0,0 0,0 0,0 0,1 0,-1 0,0 0,0 0,0 0,-1-1,1 1,0 0,0 0,0 0,-1 0,1 0,-1 0,1 0,-1 0,1 1,-1-1,1 0,-1 0,0 0,-20-7,1 1,-1 1,0 1,0 1,-1 0,1 2,-1 1,0 0,1 2,-19 2,-103 26,44-27,335-31,-91 5,-77 6,-68 16,0 1,0 0,0-1,-1 1,1 0,-1-1,1 1,-1 0,1 0,-1-1,0 1,1 0,-1 0,0 0,0 0,0 0,0 0,0 0,0 0,0 0,0 0,0 1,-1-1,1 0,0 1,0-1,-1 1,1-1,0 1,-1 0,1 0,-1-1,0 1,-27-6,0 2,-1 1,1 1,-1 1,0 1,1 2,-1 2,-17 3,-53 4,-351 49,333-32,-67 6,-68-36,55-26,74 11,112 15,0 1,0 0,-1 1,1 0,0 1,0 0,0 1,-12 4,-46 4,-209-8,266-4,1 1,-1-2,1 0,-1 0,1-1,0-1,0 0,1 0,0-1,0-1,0 0,0 0,1-1,1-1,-1 0,1 0,-3-4,10 10,1 1,-1 0,-1-1,1 1,0 0,0 1,-1-1,1 0,-1 1,0-1,1 1,-1 0,0 0,0 0,0 0,0 0,0 1,0-1,0 1,0 0,0 0,0 0,0 0,0 1,1-1,-1 1,0 0,0-1,0 1,0 1,0-1,1 0,-1 1,1-1,-1 1,1 0,-1 0,1 0,0 0,0 0,0 0,0 1,0-1,1 1,-1-1,1 1,0 0,-1-1,1 2,-57 151,54-135,1 0,2 0,0 0,0 0,2 0,1 0,0 0,2-1,4 18,2 37,-10-74,0 0,0-1,-1 1,1 0,0 0,0 0,-1 0,1 0,0-1,0 1,-1 0,1 0,0 0,0 0,-1 0,1 0,0 0,-1 0,1 0,0 0,0 0,-1 0,1 0,0 0,0 0,-1 0,1 1,0-1,0 0,-1 0,1 0,0 0,0 1,-1-1,1 0,0 0,0 0,0 1,-1-1,1 0,0 0,0 0,0 1,0-1,0 0,0 1,-1-1,1 0,0 0,0 1,0-1,0 0,0 0,0 1,0-1,0 0,0 1,-13-24,-26-143,29 103,-7-73,17 135,0 0,0 1,0-1,0 0,0 0,0 0,0 1,-1-1,1 0,0 0,-1 1,1-1,0 0,-1 1,1-1,-1 0,1 1,-1-1,0 0,1 1,-1-1,0 1,1-1,-1 1,0 0,1-1,-1 1,0 0,0-1,1 1,-1 0,0 0,0 0,0 0,1 0,-1-1,0 1,0 1,0-1,0 0,1 0,-1 0,0 0,0 1,1-1,-1 0,0 1,-18 35,16-19,0 0,1 1,1 0,0-1,2 1,0 0,1-1,0 1,2-1,0 0,1 0,0 0,2 0,0-1,0 0,5 5,33 36,-14-104,-26 39,0 1,1 0,-1 0,2 0,-1 0,1 1,0 0,0 0,0 1,1 0,0 0,0 1,0 0,0 1,1-1,0 2,-1-1,1 1,9-1,9-3,-4-1,0 1,1 1,0 1,0 2,0 0,0 1,1 2,3 1,23 20,131-14,-121-9,390-27,-53-3,897 32,-989 29,-198-30,-899 3,372 5,11 9,94 11,-35 46,107-35,-24-10,144-13,122-16,1 0,-1 0,1 0,-1 1,0-1,1 0,-1 1,1-1,-1 0,0 1,1-1,-1 0,0 1,0-1,1 1,-1-1,0 0,0 1,0-1,0 1,1-1,-1 1,0-1,0 1,0-1,0 1,0-1,0 1,0-1,0 0,0 1,0-1,-1 1,1-1,0 1,0-1,0 1,0-1,-1 0,1 1,0-1,-1 1,1-1,0 0,0 1,-1-1,1 0,-1 1,1-1,0 0,-1 0,1 1,-1-1,1 0,-1 0,1 0,0 0,-1 0,1 1,-1-1,1 0,-1 0,1 0,-1 0,1 0,-1 0,1-1,-1 1,1 0,-1 0,38 17,-33-15,26 6,1 0,0-2,1-1,-1-2,1-1,0-2,20-2,-7 2,184-12,-1-9,103-28,-228 33,438-77,-396 74,2 7,44 5,73 26,-186-8,205 18,255-31,-513-2,-31-9,-182-3,-40-34,87 22,-84-29,108 30,-60-3,-93 13,224 10,0 2,-1 2,1 2,-1 2,-4 3,-5 24,43-17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12.5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87,'78'-14,"0"4,0 3,0 4,1 3,1 4,60-2,216-32,316 31,-447-29,-175 27,0 2,0 2,-1 3,6 2,4 0,0-3,0-3,56-4,-12 0,67 13,-110-1,1-3,0-3,1-2,36-5,11 1,323 2,-146 28,-105-17,-80 1,0-4,1-5,39-7,7 2,337 2,-289-28,284 28,-339 11,-80-1,0-4,0-1,0-4,38-4,10 1,5395 2,-5143-29,402 30,-386 28,487-30,-604 30,501-30,-27 1,-684 5,-32 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4:38.9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4127 473,'1'-5,"9"-100,-11 101,1 1,0 0,-1-1,0 1,0 0,0 0,0 0,0 0,-1 0,0 0,1 0,-1 0,0 0,0 1,-1-1,1 1,0 0,-1-1,1 1,-1 0,0 0,0 1,0-1,0 1,0-1,0 1,0 0,0 0,-3 0,-139 0,141 2,0 0,0 0,0 0,0 0,0 0,0 1,1 0,-1 0,0 0,1 0,-1 1,1-1,0 1,0 0,0 0,0 0,1 0,-1 0,1 1,-2 1,-34 35,34-38,0-1,-1 0,1 0,0 0,0-1,-1 0,1 0,0 0,-1 0,1 0,0-1,0 0,0 0,-1 0,1-1,0 1,0-1,0 0,1 0,-1 0,0 0,1-1,0 0,-1 0,1 1,0-2,-2-2,-38-22,-30 13,67 16,0-1,0-1,0 1,0-1,0 0,0-1,0 1,1-1,-1 0,0-1,1 1,0-1,-1 0,1 0,0-1,1 0,-1 1,1-2,-98-91,102 95,-1-1,0 1,0-1,0 1,0 0,0-1,0 1,-1 0,1 0,0 0,-1 0,1 0,0 0,-1 0,0 1,1-1,-1 0,1 1,-1-1,0 1,1 0,-1-1,0 1,1 0,-1 0,0 0,1 0,-1 0,0 1,1-1,-1 0,0 1,1-1,-1 1,1 0,-1-1,1 1,-1 0,1 0,-1 0,1 0,0 0,0 0,-1 1,0 0,2 0,0 0,0 0,0 0,0 0,1 0,-1 0,1 0,-1-1,1 1,-1 0,1 0,0 0,0-1,0 1,0 0,0-1,0 1,0-1,1 1,-1-1,1 0,-1 1,1-1,-1 0,1 0,0 0,-1 0,1 0,0-1,0 1,0 0,0-1,0 1,-1-1,3 0,69 0,-57-4,0-2,0 0,-1-2,1 1,-2-2,1 0,-1 0,-1-1,0-1,0 0,-1-1,-1-1,0 0,3-4,63-47,-77 64,0 0,0 0,0 1,0-1,0 0,0 0,0 1,0-1,0 0,0 0,1 0,-1 1,0-1,0 0,0 0,0 0,0 0,0 1,1-1,-1 0,0 0,0 0,0 0,0 0,1 1,-1-1,0 0,0 0,0 0,1 0,-1 0,0 0,-21 17,-52 27,46-29,0 2,0 0,2 2,0 0,-16 18,35-30,-38 51,43-56,1 0,-1 0,1 0,-1 0,1 0,0 0,0 0,0 0,0 0,0-1,0 1,1 0,-1 0,1 0,-1 0,1 0,0 0,-1-1,1 1,0 0,0-1,1 1,-1 0,0-1,0 0,1 1,-1-1,1 0,-1 1,1-1,-1 0,1 0,0 0,0-1,1 2,8 3,-10-5,0 0,0-1,0 1,0 0,-1 0,1 0,0 0,0 0,0 0,0 0,0 1,-1-1,1 0,0 0,0 1,0-1,-1 1,1-1,0 0,0 1,-1-1,1 1,0 0,-1-1,1 1,-1-1,1 1,-1 0,1-1,-1 1,1 0,-1 0,0 0,1-1,-1 1,0 0,0 0,1 0,-1 0,0-1,0 1,0 0,0 0,0 0,0 0,-1 0,1-1,0 1,0 0,-1 0,1 0,0-1,-1 1,1 0,0 0,-1-1,1 1,-1 0,0-1,0 1,0 0,0-1,-1 1,1 0,0 0,0-1,0 1,0 0,0 0,0 0,0 0,1 0,-1 1,0-1,1 0,-1 0,0 0,1 1,0-1,-1 0,1 1,0-1,-1 0,1 1,0-1,0 0,0 1,0-1,0 1,1-1,-1 0,0 1,1-1,-1 0,1 0,-1 1,1-1,-1 0,1 0,0 0,0 0,0 0,-1 1,1-2,0 1,0 0,0 0,1 0,-1 0,0-1,0 1,70 30,-44-28,0-2,0-1,1-1,-2-1,1-2,0 0,-1-2,23-8,54-10,190-32,31 0,-75 26,-13 1,203 30,-1156-1,708 0,5-1,-1 1,1-1,-1 1,1 0,-1 0,0 1,1-1,-1 1,1 0,0 0,-1 1,1-1,0 1,0 0,0 0,0 0,0 1,0-1,-1 2,6-2,0 0,-1 0,1 0,0 0,0-1,1 1,-1 0,0-1,1 1,-1-1,1 1,-1-1,1 1,0-1,-1 0,1 0,0 0,0 0,0 0,0-1,0 1,0 0,0-1,0 1,0-1,0 0,0 0,0 0,0 0,0 0,2 0,48 3,0-2,0-2,0-3,0-2,47-11,34-4,148-29,-281 50,1 0,-1 1,0-1,1 0,-1 0,1 1,-1-1,1 0,-1 0,0 0,1 0,-1 0,1 1,-1-1,1 0,-1 0,1 0,-1 0,1-1,-1 1,1 0,-1 0,1 0,-1 0,1 0,-1-1,1 1,-1 0,0 0,1-1,-1 1,0 0,1-1,-1 1,1 0,-1-1,0 1,0 0,1-1,-1 1,0-1,0 1,0-1,1 1,-1 0,0-1,0 1,0-1,0 1,0-1,0 1,0-1,0 1,0-1,0 1,0-1,0 1,0-1,0 1,-1-1,1 1,0-1,0 1,0 0,-1-1,-157 15,-296 11,-26-8,228-46,318 11,91-5,43-11,24 23,-166 12,86 25,-7 4,98-1,69-30,-136 30,29 0,180-30,-77-25,60-6,-152 34,-180 7,-41 9,-21-7,-1-2,1-1,-1-2,-35 2,18-2,-431 33,371-34,1 5,0 5,1 5,1 4,-86 32,55-17,-45-40,606-26,107-30,-464 38,-94 4,-10 6,-1 2,0 2,-1 1,1 2,-40 4,19-1,-1201 0,1378-6,-1-6,37-11,28-2,232-11,323 19,-714 15,0 2,0 0,0 1,0 1,-1 0,1 2,-1 0,0 2,0 0,-1 1,12 7,-8-5,0-2,0 0,0-1,1-1,0-1,1-1,-1-2,22 1,439 4,-293-10,108-8,12-15,-213 17,-41 4,212-18,70 11,38 13,-309-7,-259 56,-279 15,210-36,18 26,266-50,331-62,-262 39,108-37,-171 39,-30 16,-1 0,1 0,-1 0,1 0,0 0,-1 0,1 0,-1 0,1 0,-1 0,1 0,-1 0,1 0,0 0,-1 0,1 0,-1-1,1 1,0 0,-1 0,1-1,-1 1,1 0,0 0,-1-1,1 1,0 0,0-1,-1 1,1 0,0-1,0 1,-1-1,1 1,0 0,0-1,0 1,0-1,0 1,0-1,0 1,0 0,0-1,0 1,0-1,0 1,0-1,0 1,0-1,0 1,0 0,0-1,0 1,1-1,-1 1,0 0,0-1,1 1,-1 0,0-1,1 1,-1 0,0-1,1 1,-1 0,0-1,1 1,-1 0,0 0,1 0,-22-3,-1 1,1 1,0 0,-1 2,1 1,-17 3,4-1,-549 86,284-47,-427 76,705-115,-59 24,81-26,0-1,0 1,0-1,1 0,-1 0,0 0,0 0,1 0,-1 0,0 0,1 0,-1 0,1-1,0 1,-1-1,1 1,-1-1,1 1,0-1,-1 0,1 0,0 0,-1 0,1 0,0 0,-1 0,2-1,44 0,0-3,0-1,0-2,-1-3,0-1,35-15,-22 9,258-87,114-62,-340 130,-74 30,-1-1,1 0,-1-1,0-1,-1 0,0-1,-1-1,0 0,5-6,-18 16,0 1,0-1,0 0,0 0,0 0,-1 0,1 0,0 0,0 0,-1 0,1-1,0 1,-1 0,1 0,-1 0,0-1,1 1,-1 0,0-1,0 1,0 0,0-1,0 1,0 0,0-1,0 1,0 0,-1 0,1-1,-1 1,1 0,-1 0,1-1,-1 1,0 0,1 0,-1 0,0 0,0 0,0 0,0 0,0 0,0 0,0 1,0-1,0 0,0 1,0-1,-1 1,1-1,0 1,0-1,-1 1,1 0,0 0,-1-1,1 1,0 0,-1 0,0 1,-203-4,165 5,-62 5,0 5,0 4,2 5,-77 26,174-46,-39 16,42-17,-1 0,0 0,1 1,-1-1,0 0,1 1,-1-1,0 0,1 1,-1-1,1 0,-1 1,1-1,-1 1,1 0,-1-1,1 1,0-1,-1 1,1-1,0 1,-1 0,1-1,0 1,0 0,-1-1,1 1,0 0,0 0,0-1,0 1,0 0,0-1,0 1,0 0,0-1,1 1,-1 0,0 0,0-1,1 1,-1-1,0 1,1 0,-1-1,0 1,1-1,-1 1,1-1,-1 1,1-1,-1 1,1-1,6 3,-1-1,1 0,0 0,0 0,-1-1,1 0,0-1,0 1,0-1,0-1,0 1,0-1,0-1,0 1,1-1,5 0,517-120,-475 110,-36 7,0 0,0 2,0 0,0 1,0 1,1 0,-1 2,17 2,-29-1,-1 0,0 1,0 0,0 0,-1 0,1 1,-1 0,0 0,0 0,0 0,0 1,-1 0,1 1,52 40,-27-36,-1-1,1-1,1-2,-1-1,1-2,0 0,0-3,0 0,13-3,243-23,82-24,-204 27,-146 19,0 0,1 1,-1 1,1 1,-1 1,1 1,-1 0,0 1,6 2,172 33,-67-25,-130-11,0-1,0 1,1-1,-1 1,0 0,0-1,0 1,0 0,0-1,0 1,0 0,0-1,0 1,0-1,-1 1,1 0,0-1,0 1,0-1,-1 1,1 0,0-1,-1 1,1-1,-1 1,1-1,0 1,-1-1,1 1,-1-1,1 0,-1 1,0-1,1 0,-1 1,1-1,-1 0,1 0,-1 0,0 1,1-1,-1 0,0 0,1 0,-1 0,0 0,0 0,1 0,-55 26,-1-2,-1-3,0-3,-14 1,-31 11,42-2,89-18,61-10,0-4,0-5,9-4,79-8,215-18,-117 12,-44-4,-188 20,-43 11,-1-1,0 1,0-1,0 1,0-1,0 1,0-1,0 1,0 0,0-1,0 1,0-1,0 1,0-1,-1 1,1-1,0 1,0 0,0-1,-1 1,1 0,0-1,0 1,-1-1,1 1,0 0,-1 0,1-1,0 1,-1 0,1-1,-1 1,1 0,0 0,-1 0,1 0,-1-1,1 1,-1 0,1 0,-1 0,1 0,0 0,-1 0,1 0,-1 0,1 0,-1 0,1 1,-1-1,1 0,0 0,-1 0,1 0,-1 1,1-1,0 0,-1 0,1 1,-1-1,1 0,0 1,0-1,-1 0,1 1,0-1,-1 1,-554 49,-124-22,616-29,62 0,1 1,0 0,-1-1,1 1,0-1,0 1,0-1,-1 1,1-1,0 1,0-1,0 1,0-1,0 1,0-1,0 1,0-1,0 1,0-1,0 1,0-1,1 1,-1-1,0 1,0-1,0 1,1 0,-1-1,0 1,0-1,1 1,-1-1,1 1,-1 0,0-1,1 1,-1 0,1 0,-1-1,0 1,1 0,-1 0,1-1,-1 1,1 0,-1 0,1 0,-1 0,1 0,-1 0,1 0,-1 0,1 0,-1 0,1 0,-1 0,1 0,-1 0,1 1,-1-1,1 0,-1 0,1 0,-1 1,1-1,324-71,-2 28,-128 32,-330 20,0 6,-51 16,118-19,-1017 138,876-115,264-30,39-10,-1-5,-1-4,84-23,468-133,-500 119,-144 51,-1 0,1 0,-1 0,1 0,-1 0,1-1,0 1,-1 0,1 0,0 0,-1-1,1 1,-1 0,1-1,0 1,0 0,-1-1,1 1,0 0,0-1,-1 1,1 0,0-1,0 1,0-1,0 1,-1-1,1 1,0 0,0-1,0 1,0-1,0 1,0-1,0 1,0-1,0 1,1 0,-1-1,0 1,0-1,0 1,0 0,1-1,-1 1,0-1,0 1,1 0,-1-1,0 1,1 0,-1-1,0 1,1 0,-1 0,0-1,1 1,-1 0,1 0,-1 0,0 0,1-1,-1 1,1 0,-1 0,1 0,-1 0,-37-5,-24 2,0 3,0 3,0 2,0 4,1 1,0 4,1 2,1 2,-54 26,97-38,1 1,0 0,0 1,0 0,1 1,1 1,-1 0,2 0,-11 13,21-20,0 1,0 0,0-1,1 1,0-1,0 1,0 0,0-1,0 1,1 0,-1-1,1 1,0-1,0 1,1-1,-1 1,1-1,0 0,-1 0,1 0,1 0,-1 0,0 0,1 0,-1-1,1 1,0-1,0 0,0 0,0 0,0 0,1-1,-1 1,0-1,1 0,-1 1,1-2,-1 1,1 0,2-1,55 15,1-3,1-2,-1-4,1-2,0-2,0-4,50-7,-81 7,337-24,22-20,-368 43,32-4,-1-3,1-2,47-18,-65 11,-69 9,-229 65,-268 94,448-112,81-37,-1 1,0-1,1 1,-1-1,1 1,-1-1,1 1,-1 0,1-1,-1 1,1 0,0-1,-1 1,1 0,0 0,0 0,-1-1,1 1,0 0,0 0,0 0,0-1,0 1,0 0,0 0,0 0,1-1,-1 1,0 0,0 0,1-1,-1 1,0 0,1 0,-1-1,1 1,-1 0,1-1,-1 1,1-1,-1 1,1-1,-1 1,1-1,0 1,0-1,-1 1,1-1,0 0,-1 1,1-1,0 0,0 0,0 0,-1 0,1 1,0-1,0 0,0 0,-1-1,2 1,54 10,91-9,-1-5,1-8,-2-5,71-21,-133 24,104-17,-1-8,157-56,-331 92,-8 2,0 1,0-1,-1 0,1 0,0 0,0-1,0 1,-1-1,1 0,-1 0,1 0,-1-1,0 1,0-1,0 0,0 1,-1-1,1-1,-1 1,1 0,-1-1,0 1,0-2,-4 2,0 1,0-1,0 1,-1-1,1 1,-1 0,0 0,1 0,-1 0,0 0,0 1,0-1,-1 1,1 0,0 0,0 0,-1 0,1 1,0-1,-1 1,1 0,-1 0,1 0,0 0,-1 1,1-1,-33 3,0 1,0 1,0 2,1 2,0 1,1 2,-39 9,-405 124,433-122,70-11,22-9,1-3,-1-2,1-2,-1-2,43-11,-8 3,904-149,-948 157,115-33,-152 40,-1-1,1 0,-1 0,1 0,0 0,-1 0,1-1,-1 1,1 0,-1 0,1 0,-1 0,1 0,-1-1,1 1,-1 0,1-1,-1 1,1 0,-1-1,0 1,1 0,-1-1,1 1,-1-1,0 1,0-1,1 1,-1-1,0 1,0-1,1 1,-1-1,0 1,0-1,0 1,0-1,0 1,0-1,0 1,0-1,0 0,0 1,0-1,0 1,0-1,-1 1,1-1,0 1,0-1,0 1,-1-1,1 1,0-1,-1 1,1 0,0-1,-1 1,-34-10,-52 8,0 4,-1 3,1 5,-72 17,48-9,53-10,-130 33,187-41,-1 0,1 0,0 0,-1 0,1 0,0 0,-1 0,1 1,-1-1,1 0,0 1,0-1,-1 1,1 0,0-1,0 1,0 0,-1 0,1 0,0 0,0 0,1 0,-1 0,0 0,0 0,0 0,1 0,-1 1,0-1,1 0,-1 1,1-1,0 0,-1 1,1-1,0 0,0 1,0-1,0 1,0-1,0 0,0 1,1-1,-1 0,0 1,1-1,-1 0,1 1,-1-1,1 0,0 0,0 1,-1-1,1 0,0 0,0 0,0 0,0 0,0 0,0-1,1 1,15 6,0-1,0-1,1 0,0-2,0 0,0-1,0 0,0-2,1 0,0-1,10 1,185-4,-1-9,19-11,-84 6,-1-6,143-44,-282 66,0 1,-1-1,0 0,1-1,-1 1,0-1,-1 0,1-1,0 0,-1 0,0 0,0-1,0 0,-1 0,1 0,-1-2,-5 5,0 0,-1 0,0-1,1 1,-1 0,0 0,0 0,0 0,0 0,-1 0,1 0,0 0,-1 1,0-1,1 0,-1 1,0-1,0 1,1 0,-1 0,0-1,0 1,-1 1,1-1,0 0,0 0,0 1,-1-1,1 1,0 0,0 0,-1-1,1 2,0-1,-1 0,1 0,0 1,-2 0,-31-2,1 3,-1 0,1 2,0 2,0 1,-29 10,46-12,-103 29,1 5,-33 20,140-54,-55 37,68-40,-1-1,0 1,1-1,0 1,-1-1,1 0,0 1,0-1,-1 1,1-1,0 0,0 0,0 0,1 0,-1 1,0-2,0 1,1 0,-1 0,0 0,1 0,-1-1,1 1,-1-1,1 1,-1-1,1 0,-1 1,1-1,0 0,-1 0,1 0,-1 0,1 0,0-1,1 1,-2 0,74 5,0-4,0-2,-1-4,28-8,-55 8,767-94,-807 98,68-7,-1-4,0-3,-1-3,0-3,16-10,-50 4,-39 26,0 0,1 1,-1-1,0 0,1 1,-1-1,0 0,0 1,0-1,1 0,-1 0,0 1,0-1,0 0,0 0,-1 1,1-1,0 0,0 0,0 1,0-1,-1 0,1 1,0-1,-1 0,1 1,0-1,-1 0,1 1,-1-1,1 1,-1-1,0 1,1-1,-1 1,1 0,-1-1,0 1,1-1,-1 1,0 0,1 0,-1-1,0 1,0 0,1 0,-1 0,0 0,1 0,-1 0,0 0,0 0,1 0,-1 0,0 1,0-1,-29-4,0 2,1 1,-1 2,0 0,-29 7,35-6,-619 100,448-67,19-5,176-29,1-1,-1 1,1-1,-1 0,0 1,1-1,-1 1,0-1,0 0,1 1,-1-1,0 1,0-1,0 1,0-1,0 1,0-1,1 1,-1 0,0-1,0 1,-1-1,1 1,0-1,0 1,0-1,0 1,0-1,0 1,-1-1,1 1,0-1,0 0,-1 1,1-1,0 1,-1-1,1 0,0 1,-1-1,1 0,-1 1,1-1,-1 0,1 1,-1-1,1 0,-1 0,1 0,-1 0,1 1,-1-1,1 0,-1 0,1 0,-1 0,1 0,-1 0,1 0,-1 0,1 0,-1-1,1 1,-1 0,1 0,-1-1,42 15,20-7,1-1,0-4,0-2,-1-3,26-5,-48 5,720-67,-737 68,43-3,-1-2,0-4,0-2,-2-3,49-20,-110 36,-1 0,1 1,-1-1,1 0,0 0,-1 0,1 0,-1 0,1 0,0 0,-1 0,1 0,-1 0,1 0,0 0,-1 0,1 0,-1 0,1-1,-1 1,1 0,-1 0,1-1,-1 1,1 0,-1-1,1 1,-1 0,1-1,-1 1,0-1,1 1,-1-1,0 1,1-1,-1 1,0-1,0 1,1-1,-1 0,0 1,0-1,0 1,0-1,0 1,0-1,0 0,0 1,0-1,0 1,0-1,0 0,0 1,0-1,-1 1,1-1,0 1,0-1,-1 1,1-1,0 1,-1-1,1 1,-1-1,-161 0,42 13,1 6,1 5,-70 25,124-32,-88 32,151-48,0 0,0 0,0 0,0 1,0-1,0 0,0 0,1 0,-1 1,0-1,0 0,0 1,1-1,-1 1,0-1,0 1,1-1,-1 1,0 0,1-1,-1 1,1 0,-1-1,1 1,-1 0,1 0,-1 0,1-1,0 1,0 0,-1 0,1 0,0 0,0 0,0 0,0-1,0 1,0 0,0 0,0 0,0 0,0 0,1 0,-1-1,0 1,0 0,1 0,-1 0,1 0,-1-1,1 1,-1 0,1-1,-1 1,1 0,0-1,-1 1,1-1,0 1,0-1,0 1,53 18,238-12,-264-8,701-57,-384 5,-300 36,-65 5,-25 9,1 2,0 2,0 2,0 2,-40 9,16-4,-432 62,431-52,69-19,0-1,0 1,0 0,0 0,0-1,0 1,0 0,0 0,0 0,0-1,0 1,1 0,-1 0,0-1,0 1,1 0,-1-1,1 1,-1 0,0-1,1 1,-1 0,1-1,0 1,-1-1,1 1,-1-1,1 1,0-1,-1 0,1 1,0-1,0 0,-1 1,1-1,0 0,0 0,-1 0,1 0,0 0,0 0,0 0,-1 0,1 0,0 0,0 0,-1 0,1 0,1-1,-1 2,50 8,0-2,0-2,0-3,1-1,-1-3,13-4,-16 3,125-5,291-18,93-33,-540 58,50-20,-86 9,-240 7,-151 32,359-13,55-7,12 0,-1-2,2 0,-1-1,0 0,1-2,0 0,0 0,13-2,-8 1,563 5,-499-5,1-3,0-5,-1-3,-1-4,0-3,-1-4,49-21,-130 41,2-1,1 0,-1 0,0 0,0-1,0 0,0 0,0 0,-1 0,1-1,-1 0,0 0,0 0,0 0,-1-1,3-3,-6 6,0 1,-1 0,1-1,0 1,-1-1,1 1,-1 0,1 0,-1-1,0 1,0 0,1 0,-1 0,0 0,0-1,0 1,0 1,0-1,-1 0,1 0,0 0,0 1,0-1,-1 0,1 1,0-1,-1 1,1 0,-1-1,1 1,0 0,-1 0,1 0,-1 0,1 0,0 0,-1 0,1 0,-1 1,-278-2,132 12,-142 30,230-19,59-20,1-1,0 0,0 0,0 0,0 1,0-1,0 0,0 0,1 0,-1 1,0-1,1 0,-1 0,1 0,-1 0,1 0,-1 0,1 0,0 0,0 0,-1 0,1 0,0 0,0 0,0-1,0 1,0 0,0-1,0 1,0 0,0-1,1 0,-1 1,0-1,0 0,0 1,1-1,-1 0,0 0,0 0,0 0,1 0,-1 0,0 0,1-1,53 8,1-3,0-2,39-4,-16 0,110 3,-8 1,-1-7,123-22,-263 20,-2-1,1-1,-1-3,36-15,-74 26,0 1,-1 0,1-1,-1 1,1 0,0-1,0 1,-1-1,1 1,0 0,0-1,0 1,-1-1,1 1,0-1,0 1,0-1,0 1,0-1,0 1,0-1,0 1,0-1,0 1,0-1,0 1,0-1,0 1,1 0,-1-1,0 1,0-1,1 1,-1-1,0 1,0 0,1-1,-1 1,0 0,1-1,-1 1,0 0,1-1,-1 1,1 0,-1 0,1-1,-1 1,1 0,-1 0,0 0,1 0,-1 0,1 0,-1 0,1 0,-1 0,1 0,-1 0,1 0,-1 0,1 0,-1 0,-43-4,-42 12,0 3,0 5,2 3,-66 24,42-13,-60 22,166-52,-1 0,1 0,0 0,0 0,-1 1,1-1,0 0,0 1,-1-1,1 0,0 1,0 0,0-1,0 1,0-1,0 1,0 0,0 0,0 0,0 0,0 0,0 0,1 0,-1 0,0 0,1 0,-1 0,1 0,-1 0,1 1,-1-1,1 0,0 0,0 0,-1 1,1-1,0 0,0 1,0-1,1 0,-1 0,0 1,0-1,1 0,-1 0,1 0,-1 1,1-1,-1 0,1 0,0 0,-1 0,1 0,0 0,11 5,0-1,1-1,-1 0,1 0,0-1,-1-1,1 0,0-1,1-1,1 0,28 4,91 9,1-5,0-6,-1-6,100-17,-172 5,-63 14,0 1,0-1,-1 1,1 0,-1 0,1-1,-1 1,1 0,-1 0,0 0,1 1,-1-1,0 0,0 1,0-1,0 1,0 0,0-1,1 1,-1 0,0 0,0 0,0 0,0 1,0-1,-1 1,-214-5,-1 11,-20 10,-12 13,205-14,64 1,169 20,30-10,93-7,-246-24,-64 4,-1-1,0 1,1-1,-1 1,0-1,1 1,-1-1,0 0,0 1,0-1,1 1,-1-1,0 0,0 1,0-1,0 0,0 1,0-1,0 0,0 1,0-1,-1 0,1 1,0-1,0 1,-1-1,1 0,0 1,0-1,-1 1,1-1,-1 1,1-1,0 1,-1-1,1 1,-1 0,1-1,-1 1,0-1,1 1,-1 0,1 0,-1-1,0 1,1 0,-1 0,1 0,-1 0,0 0,1 0,-1 0,0 0,1 0,-1 0,0 0,1 0,-1 0,0 0,1 0,-1 1,1-1,-1 0,0 1,-239-41,-537-9,138 14,571 28,-141 0,209 7,0 0,0 1,1-1,-1 0,0 1,0-1,0 1,0-1,1 0,-1 1,0-1,0 1,0-1,0 1,0-1,0 1,0-1,0 0,0 1,0-1,-1 1,1-1,0 1,0-1,0 0,0 1,-1-1,1 1,0-1,0 0,-1 1,1-1,0 0,-1 1,1-1,0 0,-1 0,1 1,-1-1,1 0,0 0,-1 0,1 1,-1-1,1 0,0 0,-1 0,1 0,-1 0,44 14,92 9,2-6,0-6,0-6,84-10,-60 3,-388 19,-284 25,-251 12,493-52,434-8,0-7,62-17,-170 22,58-17,-140 19,-395 29,-204-4,333-12,1-13,-128-24,375 26,-71-16,114 19,-1 1,1-1,0 0,0 1,0-1,0 1,0-1,1 0,-1 1,0-1,0 1,0-1,0 0,1 1,-1-1,0 1,0-1,1 1,-1-1,0 1,1-1,-1 1,1-1,-1 1,1 0,-1-1,1 1,-1 0,1-1,-1 1,1 0,-1-1,1 1,0 0,-1 0,1 0,-1 0,1 0,0 0,-1 0,1 0,-1 0,1 0,0 0,-1 0,1 0,-1 0,1 0,0 0,-1 1,1-1,-1 0,1 1,-1-1,1 0,-1 1,3-2,477-79,-403 74,-467 18,-185 6,560-18,-54 11,108 8,19-8,1-2,0-2,0-4,0-1,37-6,-9 2,54 1,-161 1,-65 11,109 4,-2-13,0-1,-1-1,1-1,-1-1,1-1,-1 0,13-5,30-3,-214 15,148-3,1-1,0 1,0 0,0-1,0 1,0 0,0 0,0 0,0 0,0 0,1 0,-1 0,0 0,0 0,1 0,-1 0,1 0,-1 1,1-1,-1 0,1 0,0 0,0 1,0-1,0 0,0 1,0-1,0 0,0 0,0 1,0-1,1 0,-1 0,0 1,1-1,-1 0,1 0,-1 0,1 0,0 1,0-1,-1 0,1 0,0-1,0 1,0 0,0 0,0 0,0-1,0 1,0 0,1-1,-1 1,0-1,0 1,0-1,14 11</inkml:trace>
  <inkml:trace contextRef="#ctx0" brushRef="#br0" timeOffset="9279.18">3280 219,'-55'0,"-144"11,-28 8,217-18,1 0,-1 1,0 1,0 0,1 0,0 0,0 2,0-1,0 1,0 0,1 1,0-1,0 2,1-1,-1 1,0 2,0-2,-2 0,1 0,-1-1,0 0,-1-1,1 0,-1-1,0 0,0 0,0-1,-1-1,1 0,-1 0,-4-1,-53 12,66-12,0 0,1 0,-1 0,0 0,0-1,1 1,-1-1,0 0,0 0,0 0,1 0,-1 0,0 0,0-1,0 0,1 1,-1-1,0 0,1 0,-1 0,1-1,-1 1,1-1,-2-1,5 0,0 0,0 0,0 1,1-1,-1 0,1 0,-1 1,1-1,0 0,0 1,0 0,1 0,-1-1,1 1,-1 1,1-1,-1 0,1 1,0-1,0 1,0 0,0 0,2-2,194-77,-52 27,-146 53,0 0,0 0,0 0,0 0,0 0,1 0,-1 0,0 0,0-1,0 1,0 0,0 0,0-1,0 1,0-1,0 1,-1-1,1 1,0-1,0 0,0 1,0-1,-1 0,1 0,0 0,-1 1,1-1,-1 0,1 0,-1 0,1 0,-1 0,1 0,-1 0,0 0,0 0,0 0,1 0,-1 0,0 0,0 0,0 0,-1-1,1 1,0 0,0 0,0 0,-1 0,1 0,-1 0,1 0,-1 0,1 1,-1-1,1 0,-1 0,0 0,-20-7,1 1,-1 1,0 1,0 1,-1 0,1 2,-1 1,0 0,1 2,-19 2,-103 26,44-27,335-31,-91 5,-77 6,-68 16,0 1,0 0,0-1,-1 1,1 0,-1-1,1 1,-1 0,1 0,-1-1,0 1,1 0,-1 0,0 0,0 0,0 0,0 0,0 0,0 0,0 0,0 0,0 1,-1-1,1 0,0 1,0-1,-1 1,1-1,0 1,-1 0,1 0,-1-1,0 1,-27-6,0 2,-1 1,1 1,-1 1,0 1,1 2,-1 2,-17 3,-53 4,-351 49,333-32,-67 6,-68-36,55-26,74 11,112 15,0 1,0 0,-1 1,1 0,0 1,0 0,0 1,-12 4,-46 4,-209-8,266-4,1 1,-1-2,1 0,-1 0,1-1,0-1,0 0,1 0,0-1,0-1,0 0,0 0,1-1,1-1,-1 0,1 0,-3-4,10 10,1 1,-1 0,-1-1,1 1,0 0,0 1,-1-1,1 0,-1 1,0-1,1 1,-1 0,0 0,0 0,0 0,0 0,0 1,0-1,0 1,0 0,0 0,0 0,0 0,0 1,1-1,-1 1,0 0,0-1,0 1,0 1,0-1,1 0,-1 1,1-1,-1 1,1 0,-1 0,1 0,0 0,0 0,0 0,0 1,0-1,1 1,-1-1,1 1,0 0,-1-1,1 2,-57 151,54-135,1 0,2 0,0 0,0 0,2 0,1 0,0 0,2-1,4 18,2 37,-10-74,0 0,0-1,-1 1,1 0,0 0,0 0,-1 0,1 0,0-1,0 1,-1 0,1 0,0 0,0 0,-1 0,1 0,0 0,-1 0,1 0,0 0,0 0,-1 0,1 0,0 0,0 0,-1 0,1 1,0-1,0 0,-1 0,1 0,0 0,0 1,-1-1,1 0,0 0,0 0,0 1,-1-1,1 0,0 0,0 0,0 1,0-1,0 0,0 1,-1-1,1 0,0 0,0 1,0-1,0 0,0 0,0 1,0-1,0 0,0 1,-13-24,-26-143,29 103,-7-73,17 135,0 0,0 1,0-1,0 0,0 0,0 0,0 1,-1-1,1 0,0 0,-1 1,1-1,0 0,-1 1,1-1,-1 0,1 1,-1-1,0 0,1 1,-1-1,0 1,1-1,-1 1,0 0,1-1,-1 1,0 0,0-1,1 1,-1 0,0 0,0 0,0 0,1 0,-1-1,0 1,0 1,0-1,0 0,1 0,-1 0,0 0,0 1,1-1,-1 0,0 1,-18 35,16-19,0 0,1 1,1 0,0-1,2 1,0 0,1-1,0 1,2-1,0 0,1 0,0 0,2 0,0-1,0 0,5 5,33 36,-14-104,-26 39,0 1,1 0,-1 0,2 0,-1 0,1 1,0 0,0 0,0 1,1 0,0 0,0 1,0 0,0 1,1-1,0 2,-1-1,1 1,9-1,9-3,-4-1,0 1,1 1,0 1,0 2,0 0,0 1,1 2,3 1,23 20,131-14,-121-9,390-27,-53-3,897 32,-989 29,-198-30,-899 3,372 5,11 9,94 11,-35 46,107-35,-24-10,144-13,122-16,1 0,-1 0,1 0,-1 1,0-1,1 0,-1 1,1-1,-1 0,0 1,1-1,-1 0,0 1,0-1,1 1,-1-1,0 0,0 1,0-1,0 1,1-1,-1 1,0-1,0 1,0-1,0 1,0-1,0 1,0-1,0 0,0 1,0-1,-1 1,1-1,0 1,0-1,0 1,0-1,-1 0,1 1,0-1,-1 1,1-1,0 0,0 1,-1-1,1 0,-1 1,1-1,0 0,-1 0,1 1,-1-1,1 0,-1 0,1 0,0 0,-1 0,1 1,-1-1,1 0,-1 0,1 0,-1 0,1 0,-1 0,1-1,-1 1,1 0,-1 0,38 17,-33-15,26 6,1 0,0-2,1-1,-1-2,1-1,0-2,20-2,-7 2,184-12,-1-9,103-28,-228 33,438-77,-396 74,2 7,44 5,73 26,-186-8,205 18,255-31,-513-2,-31-9,-182-3,-40-34,87 22,-84-29,108 30,-60-3,-93 13,224 10,0 2,-1 2,1 2,-1 2,-4 3,-5 24,43-17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12.5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87,'78'-14,"0"4,0 3,0 4,1 3,1 4,60-2,216-32,316 31,-447-29,-175 27,0 2,0 2,-1 3,6 2,4 0,0-3,0-3,56-4,-12 0,67 13,-110-1,1-3,0-3,1-2,36-5,11 1,323 2,-146 28,-105-17,-80 1,0-4,1-5,39-7,7 2,337 2,-289-28,284 28,-339 11,-80-1,0-4,0-1,0-4,38-4,10 1,5395 2,-5143-29,402 30,-386 28,487-30,-604 30,501-30,-27 1,-684 5,-32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07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0,'-5'15,"4"4,1-1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8:4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53,'-22'85,"20"-80,-28 90,4 0,5 2,3 0,5 1,1 45,12-123,0 0,2 0,0 0,1 0,1 0,1-1,1 3,-4-17,0 0,0 0,0 0,0 0,1-1,0 1,0-1,0 0,1 0,-1 0,1 0,0-1,0 1,0-1,1 0,-1 0,1-1,0 1,-1-1,1 0,0 0,0-1,1 1,-1-1,0 0,0 0,1-1,-1 0,3 0,9-4,1-1,-1 0,-1-1,1-1,-1-1,0 0,-1-1,0-1,0 0,-1-1,-1-1,0 0,0-1,-1 0,-1-1,0 0,-1 0,0-2,3-7,9-14,-2-1,-1-1,-2-1,-2 0,8-33,-14 43,6 10,-8 144,-7-123,3 38,2 0,2 0,1 0,2-1,1 0,2-1,2 0,3 2,-14-32,0 1,1 0,0-1,0 0,1 0,0-1,0 0,1 0,-1 0,1-1,1 1,-1-2,1 1,-1-1,1 0,1-1,-1 0,0 0,1-1,-1 0,1 0,0-1,0 0,-1-1,1 0,0 0,0-1,0 0,-1-1,1 1,0-2,2 0,15-14,-1 0,0-2,-2-1,0-1,-1-1,-1 0,-1-2,-1 0,-1-2,-1 0,-2 0,0-2,-2 0,-1 0,7-27,1 8,-2 0,-1-1,-3 0,-3-1,-1-1,-2 0,-3 0,-2-1,-2-19,-1 68,1 0,-1-1,-1 1,1 0,0-1,0 1,-1 0,1 0,-1-1,0 1,0 0,0 0,0 0,0 0,0 0,-1 0,1 0,0 0,-1 1,0-1,-1-1,-3 9</inkml:trace>
  <inkml:trace contextRef="#ctx0" brushRef="#br0" timeOffset="3856.713">1472 928,'42'-11,"-1"-3,0-2,-1-1,-1-2,24-16,-59 33,1 0,0 0,-1-1,0 0,0 0,1 0,-2-1,1 1,0-1,-1 0,1 0,-1 0,0 0,-1 0,1-1,-1 0,0 1,0-1,0 0,-1 0,1 0,-1 0,-1 0,1 0,-1 0,1-1,-2 1,1 0,0 0,-1 0,0 0,0 0,-1 0,1 0,-1 0,0 0,-2-2,-2 3,0-1,0 1,-1 0,1 0,-1 1,0 0,0 0,-1 1,1 0,0 0,-1 1,1 0,-1 0,0 0,1 1,-1 0,1 1,-1 0,0 0,1 1,0 0,-1 0,1 0,-5 3,2 1,0 0,0 1,1 0,0 0,0 1,0 0,1 1,0 0,1 0,0 1,1-1,0 2,0-1,1 1,0-1,1 2,0-1,1 0,0 1,1-1,-1 12,3-16,0 0,0 0,0 0,1 0,0 0,0 0,1 0,0-1,0 1,1 0,0-1,0 0,0 0,1 0,0 0,0 0,0-1,1 1,0-1,0 0,0-1,0 1,1-1,0 0,0-1,0 1,0-1,1 0,-1-1,1 0,0 0,-1 0,1-1,0 1,0-2,0 1,0-1,2 0,11 1,0 0,0-1,0-1,0-1,-1 0,1-2,-1 0,1-1,12-6,18-10,-27 13</inkml:trace>
  <inkml:trace contextRef="#ctx0" brushRef="#br0" timeOffset="4337.081">2375 618,'-51'35,"0"2,3 2,1 3,2 1,-4 10,-20 48,68-98,0-1,0 1,0 0,1-1,-1 1,0 0,1 0,0 0,0 0,0-1,0 1,0 0,0 0,1 0,-1 0,1-1,0 1,0 0,0-1,0 1,1-1,-1 1,1-1,-1 1,1-1,0 0,0 0,0 0,0 0,0 0,0 0,1-1,-1 1,1-1,-1 1,1-1,-1 0,1 0,0 0,0 0,12 1,0-1,0 0,1-1,-1 0,0-1,0-1,0 0,0-2,0 1,-1-2,1 0,-1 0,0-2,-1 0,0 0,0-1,0-1,-1 0,0 0,2-4,-3 5,28-22,-2-2,-1-1,-2-2,-2-2,-1-1,-1-1,-3-1,-1-2,-2-1,8-22,-19 39,0 1,-2-2,-1 1,-2-1,0-1,-2 0,-1 0,-1 0,-1 0,-2 0,-1-1,-2-12,2 34,-1 0,0 0,0 0,-1 0,0 0,0 0,-1 0,0 1,0-1,0 1,-1 0,0 0,0 0,-1 0,1 1,-1 0,-1 0,1 0,0 1,-1-1,0 1,0 1,-1-1,1 1,-1 0,1 0,-1 1,0 0,0 0,0 1,0 0,0 0,0 0,0 1,-1 0,1 1,0 0,0 0,0 0,0 1,0 0,0 0,1 1,-1-1,1 2,-1-1,0 1,-11 14,1 0,0 1,2 0,0 1,1 1,1 0,2 1,0 0,1 1,1 1,1-1,1 1,1 0,1 1,1-1,1 12,1-16,1 1,1 0,1 0,1 0,0 0,2 0,1-1,0 1,1-1,2 0,0-1,0 0,2 0,1-1,0 0,1-1,1-1,12 13,-13-15,1-1,0 0,1-1,1 0,-1-2,2 0,-1 0,2-1,-1-1,1-1,0 0,2-1,6 0</inkml:trace>
  <inkml:trace contextRef="#ctx0" brushRef="#br0" timeOffset="4800.014">2826 900,'180'-328,"-148"266,-32 62,0 1,0-1,0 0,0 1,0-1,0 0,0 1,1-1,-1 0,0 1,0-1,0 0,0 1,0-1,1 0,-1 1,0-1,0 0,1 0,-1 1,0-1,0 0,1 0,-1 1,0-1,1 0,-1 0,0 0,0 1,1-1,-1 0,1 0,-1 0,0 0,1 0,-1 0,0 0,1 0,-1 0,0 0,1 0,-1 0,0 0,1 0,-1 0,1 0,-1-1,0 1,1 0,-1 0,0 0,0 0,1-1,-1 1,0 0,1 0,-1-1,0 1,0 0,0-1,1 1,-1 0,0 0,0-1,0 1,1-1,1 35,-2-32,-2 45,0-37,1-1,0 0,0 1,1-1,0 1,1-1,0 0,0 1,1-1,0 0,1 0,0 0,0 0,1 0,0-1,0 0,1 1,1-2,-1 1,1-1,5 6,-5-9,0 0,0 0,1-1,-1 1,1-2,0 1,0-1,-1 0,2 0,-1-1,0 0,0 0,0 0,0-1,1-1,-1 1,0-1,0 0,0-1,0 1,0-1,0-1,0 1,-1-1,1-1,-1 1,6-5,4-4,0-1,0-1,-1-1,-1 0,-1-1,0 0,-1-1,-1 0,0-1,-2 0,0-1,0 0,-2-1,-1 1,0-1,0-7,-3-24,-8 33</inkml:trace>
  <inkml:trace contextRef="#ctx0" brushRef="#br0" timeOffset="5153.795">3617 787,'33'-15,"0"0,-1-2,-1-2,-1-1,-1-1,0-1,12-14,15-49,-55 83,0-1,-1 0,1 1,0-1,-1 1,0-1,0 0,1 1,-2-1,1 0,0 1,0-1,-1 1,0-1,1 0,-1 1,0-1,0 1,0 0,-1-1,1 1,0 0,-1 0,0 0,1 0,-1 0,0 0,0 0,0 0,0 1,-1-1,1 1,0 0,-1 0,1-1,-1 1,-5-2,0 1,-1 0,1 0,0 1,-1 0,1 0,0 1,-1 0,1 1,-1 0,1 0,0 0,0 1,-1 1,1-1,1 1,-1 1,0-1,1 1,0 1,-4 2,-4 3,0 1,1 0,0 1,1 1,0 0,1 1,0 0,1 1,-4 7,10-14,-1 0,1 0,1 0,-1 1,1-1,1 1,0 0,0 0,1 0,0 1,0-1,1 1,0-1,1 1,0-1,0 1,1-1,1 0,-1 1,2-1,-1 0,1 0,0 0,1 0,0-1,1 1,1 1,0-2,1-1,0 0,0 0,0-1,1 0,0 0,0-1,1 0,-1 0,1-1,0 0,0-1,1 0,-1 0,2-1,13 4</inkml:trace>
  <inkml:trace contextRef="#ctx0" brushRef="#br0" timeOffset="5468.96">4378 335,'-37'25,"0"1,1 2,2 1,1 2,2 1,-18 24,46-54,0 0,0 1,0 0,1-1,-1 1,1 0,0 0,0 0,0 1,0-1,0 1,1-1,-1 1,1-1,0 1,0 0,1-1,-1 1,1 0,-1 0,1 0,0-1,1 1,-1 0,1 0,0-1,0 1,0 0,0-1,0 1,1-1,0 1,-1-1,1 0,1 1,-1-1,0 0,152 62,-145-61,-5-3,1 0,-1 0,0 0,0 1,-1-1,1 1,0 0,0 0,-1 0,1 1,-1-1,0 1,0 0,0 0,0 0,0 0,-1 0,1 1,-1-1,0 1,0 0,0-1,-1 1,1 0,-1 0,0 0,0 0,0 1,-1-1,1 0,-1 0,0 0,0 1,-1-1,1 1,-6 4,1 0,-1 0,-1 0,0-1,0 0,-1 0,0-1,0 0,0 0,-1-1,0 0,0 0,-1-1,0 0,0-1,0 0,-14 6,-1 0,0-1,0-2,-1-1,0 0,-1-2,-25 1,27-5</inkml:trace>
  <inkml:trace contextRef="#ctx0" brushRef="#br0" timeOffset="6220.442">4858 618,'-23'16,"0"1,1 1,0 2,2 0,0 1,2 0,0 2,1 0,1 1,-9 21,23-42,0 0,0 0,0 1,0-1,1 0,-1 1,1-1,0 1,0 0,0-1,1 1,-1 0,1 0,0-1,0 1,0 0,1 0,-1-1,1 1,0 0,0-1,0 1,1-1,-1 1,1-1,0 0,0 1,0-1,0 0,0 0,1 0,-1-1,1 1,0-1,0 1,0-1,0 0,0 0,1 0,-1-1,0 1,1-1,0 1,10 0,0 0,0 0,1-1,-1-1,0 0,1-1,-1-1,0 0,0-1,0-1,0 0,-1 0,1-2,-1 0,0 0,10-8,9-3,-1-2,0-2,-2-1,-1-1,0-1,-2-1,-1-2,-1 0,-1-2,-2 0,0-2,-3 0,0-1,-2-1,-1-2,-7 13,-1-1,-1 1,0-1,-2 0,-1 0,-1-1,-1 1,-1-1,-1 1,0 0,-5-19,4 35,1-1,-1 1,0 0,0 0,0 0,-1 0,-1 0,1 1,-1 0,0-1,0 1,-1 0,0 1,0-1,0 1,-1 0,1 0,-1 1,0 0,-1 0,1 0,-1 1,0 0,0 0,0 0,0 1,0 0,0 1,0 0,-1 0,1 0,-1 1,1 0,-1 0,1 1,0 0,-1 1,-2 0,-7 7,1 1,0 0,0 1,1 1,1 1,0 0,0 0,1 1,1 1,1 1,0-1,1 2,0-1,2 1,0 1,0-1,2 2,0-1,2 0,0 1,1 0,0 0,2 0,0 0,1 3,-2-4,1-1,1 1,0-1,1 1,1-1,1 1,0-1,1 0,1 0,1 0,0-1,1 0,1 0,0 0,1-1,1-1,0 0,8 8,-8-11,2 0,-1-1,1-1,1 0,0 0,0-1,0-1,1 0,0-1,1 0,-1-1,1-1,0-1,0 0,0 0,1-2,1 0,20 0,-4-2</inkml:trace>
  <inkml:trace contextRef="#ctx0" brushRef="#br0" timeOffset="7434.662">5705 533,'-32'17,"0"1,0 1,2 3,1 0,0 1,2 2,1 1,-1 3,23-26,1 0,0 0,0 0,0 1,0-1,1 1,-1-1,1 1,0 0,0 0,0 0,0 0,1 0,0 1,0-1,0 0,0 1,1-1,-1 0,1 1,0-1,1 1,-1-1,1 0,0 1,0-1,0 0,1 0,-1 1,1-1,0 0,0-1,0 1,1 0,-1-1,1 1,0-1,0 0,0 0,2 1,1 0,0 0,0 0,0-1,1 0,-1-1,1 1,-1-1,1 0,0-1,0 0,0 0,0 0,0-1,0 0,0 0,0-1,0 0,0 0,0-1,0 0,-1 0,1 0,-1-1,1 0,-1-1,13-5,-2-1,0-1,0-1,-1-1,-1 0,0-1,0 0,1-4,89-99,-104 116,-1 0,0 0,0 0,0 1,0-1,1 0,-1 0,0 0,1 1,-1-1,0 0,1 0,-1 1,1-1,0 0,-1 1,1-1,-1 0,1 1,0-1,-1 1,1-1,0 1,0 0,0-1,-1 1,1 0,0-1,0 1,0 0,0 0,-1 0,1 0,0 0,0 0,0 0,0 0,0 0,-1 0,1 0,0 0,0 1,0-1,0 0,-1 1,1-1,0 1,0-1,-1 1,1-1,0 1,-1-1,1 1,0 0,-1-1,1 1,-1 0,1-1,-1 1,0 0,1 0,-1-1,0 1,1 0,-1 0,0 0,0 0,0 0,0-1,0 2,-10 137,10-134,1-1,-1 1,1 0,-1-1,2 1,-1-1,0 1,1-1,0 0,0 1,0-1,0 0,1 0,0 0,-1-1,1 1,1-1,-1 1,0-1,1 0,0-1,0 1,0 0,0-1,0 0,0 0,1 0,-1-1,0 1,1-1,0 0,-1 0,1-1,0 1,-1-1,1 0,0-1,-1 1,1-1,-1 1,1-2,0 1,-1 0,0-1,1 0,-1 0,0 0,0 0,3-3,6-8,-1-1,-1 0,-1-1,0 0,0 0,-2-1,0-1,-1 1,2-7,8-17,46-124,-63 163,0 0,0 1,0-1,0 1,0-1,1 0,-1 1,0-1,0 1,1-1,-1 0,0 1,1-1,-1 1,1-1,-1 1,1 0,-1-1,1 1,-1-1,1 1,-1 0,1-1,-1 1,1 0,0 0,-1 0,1-1,-1 1,1 0,0 0,-1 0,1 0,0 0,-1 0,1 0,0 0,-1 0,1 0,0 1,-1-1,1 0,-1 0,1 0,0 1,-1-1,1 0,-1 1,1-1,-1 1,1-1,-1 1,1-1,-1 1,0-1,1 1,-1-1,0 1,1-1,-1 1,0-1,0 1,11 41,-41 112,29-149,-1 0,0 0,1 0,0 0,1 1,-1-1,1 0,0 1,0-1,1 0,-1 1,1-1,0 0,1 0,-1 0,1 0,0 0,0 0,1 0,-1 0,1-1,0 1,1-1,-1 0,1 0,-1 0,1-1,0 1,1-1,-1 0,0 0,1 0,0-1,0 0,0 0,0 0,0 0,0-1,0 0,0 0,2 0,8-5,-1-1,0 0,-1-1,1-1,-1 0,0-1,-1 0,0-1,0-1,-1 0,0 0,-1-1,0 0,0-1,1-3,144-241,-103 161,-60 157,-2-12,3-1,1 1,3 0,3 1,1-1,2 0,3 0,10 40,-2-10,-4 2,-4-1,-3 1,-6 59,3-132,0 0,-1 0,1 0,-2-1,1 1,-2 0,1-1,-1 0,0 1,0-1,-1 0,-1 0,1-1,-1 1,0-1,-1 0,0-1,0 1,0-1,-1 0,0-1,0 1,0-1,-1-1,1 0,-1 0,0 0,-1-1,1 0,0 0,-1-1,0 0,1-1,-1 0,-3 0,8-1,1-1,0 1,-1-1,1 0,0 0,0 0,-1 0,1 0,0-1,0 1,0-1,1 0,-1 0,0 0,1 0,-1 0,1-1,0 1,0-1,0 1,0-1,0 0,0 0,1 0,-1 0,1 0,0 0,0-1,0 1,0 0,1 0,0-1,-1 1,1 0,0-1,1-1,17-123,-4 87,3 1,1 1,2 0,2 2,1 0,27-30,-21 27,1 2,3 1,1 1,1 2,2 1,1 2,41-24,8 20,-64 31</inkml:trace>
  <inkml:trace contextRef="#ctx0" brushRef="#br0" timeOffset="8455.536">258 1295,'141'-22,"1"6,25 6,7-2,686-41,196-22,-43 63,-653 14,453 27,-42-47,-104-22,-165-10,-220 44,-153 33,-119-25</inkml:trace>
  <inkml:trace contextRef="#ctx0" brushRef="#br0" timeOffset="8888.151">7624 364,'-5'5,"-6"1,-1 5,5 0,5-2</inkml:trace>
  <inkml:trace contextRef="#ctx0" brushRef="#br0" timeOffset="9171.046">7709 646,'0'14,"-5"5,-1 4,-5 3,-5-3,0-6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6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24,'49'11,"2"-3,-1-1,1-3,0-2,-1-3,15-2,106-24,-86 8,-79 14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0,'20'5,"19"1,15 0,1-1,-3-1,-1-7,-5-2,1-1,-4 2,-9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7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0,'-95'579,"65"-419,29-159,1 0,-1 0,1 0,0 0,-1 0,1 0,0 0,0 1,0-1,0 0,0 0,0 0,0 0,0 0,0 1,1-1,-1 0,0 0,1 0,-1 0,1 0,-1 0,1 0,-1 0,1 0,0 0,0 0,-1 0,1-1,0 1,0 0,0 0,0-1,0 1,0-1,0 1,0-1,0 1,0-1,0 1,1-1,14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54,'2'-14,"3"22,5 25,41 201,-16-19,2-11,-37-204,-1 1,1 0,-1-1,1 1,0-1,-1 1,1 0,0 0,0-1,-1 1,1 0,0-1,0 1,0 0,0 0,0-1,0 1,0 0,0 0,0-1,0 1,1 0,-1-1,0 1,0 0,1 0,-1-1,0 1,1-1,-1 1,1 0,-1-1,1 1,-1-1,1 1,-1-1,1 1,0-1,-1 1,1-1,0 0,-1 1,1-1,0 0,-1 0,1 0,0 1,-1-1,1 0,0 0,0 0,-1 0,1 0,0 0,0 0,-1 0,1-1,0 1,0 0,-1 0,1-1,0 1,-1 0,1-1,0 1,-1 0,1-1,0 0,67-193,56-73,-45 34,-65 175,-12 54,-1 6</inkml:trace>
  <inkml:trace contextRef="#ctx0" brushRef="#br0" timeOffset="332.382">621 562,'-5'34,"-1"15,-1 5,2-2,2-5,1-11</inkml:trace>
  <inkml:trace contextRef="#ctx0" brushRef="#br0" timeOffset="667.805">677 337,'14'-2,"0"0,-1 1,1 1,0 0,-1 1,1 0,0 1,-1 1,0 0,1 0,-1 2,-1-1,1 2,5 3,-14-6,0 0,0 0,0 1,0 0,0 0,-1 0,0 0,0 0,0 1,0 0,-1-1,1 1,-1 0,0 0,-1 0,1 0,-1 1,0-1,-1 0,1 1,-1-1,0 0,0 1,-1-1,1 0,-1 1,0-1,-1 0,1 0,-1 0,0 0,-1 0,1 0,-1-1,0 1,0-1,0 0,0 1,-1-2,0 1,0 0,0-1,0 1,-1-1,1-1,-1 1,0 0,-5 2,-1 1,1-2,-1 0,0 0,0-1,0 0,0-1,-1 0,1-1,0 0,-1-1,0 0,-2-1,-3-5</inkml:trace>
  <inkml:trace contextRef="#ctx0" brushRef="#br0" timeOffset="1668.926">705 281,'0'-5,"0"3,-4 7,-3 7,1 7,1 5,-3-2,-1 0,2 1,2 2,6-4,3-5</inkml:trace>
  <inkml:trace contextRef="#ctx0" brushRef="#br0" timeOffset="2216.466">1468 252,'-15'19,"-14"16,-6 7,-4 6,2-1,1-3,3-4,1-5,2-3,1-2,1-1,0-2,1 1,3-1,3-4,9-6,11-7,6-4</inkml:trace>
  <inkml:trace contextRef="#ctx0" brushRef="#br0" timeOffset="3869.736">1693 478,'-5'10,"-1"12,-5 8,0 3,1 1,3-1,2 0,3-2,0-1,2-1,0-10,1-9</inkml:trace>
  <inkml:trace contextRef="#ctx0" brushRef="#br0" timeOffset="4421.607">1693 394,'126'-25,"-101"24,80 4,-102-3,-1 1,1-1,-1 1,1-1,-1 1,1 0,-1 0,1 0,-1 0,0 1,0-1,0 1,0-1,0 1,0 0,0 0,0 0,-1 0,1 0,-1 0,1 0,-1 0,0 1,0-1,0 0,0 1,0-1,-1 1,1-1,-1 1,1-1,-1 1,0 0,0-1,0 1,0-1,-1 1,0 0,-1 4,0-1,0 0,-1 0,0-1,-1 1,1-1,-1 1,0-1,0 0,-1-1,1 1,-1-1,0 0,0 0,-1 0,1-1,-1 0,-4 2,3-1,0 0,0 1,0 0,1 0,0 0,0 0,0 1,1 0,0 0,0 1,-2 3,7-7,0 0,-1 0,1 1,1-1,-1 0,0 1,1-1,0 0,0 0,0 0,0 0,0 1,0-2,1 1,0 0,-1 0,1 0,0-1,0 1,1-1,-1 1,0-1,1 0,0 0,-1 0,1 0,0-1,0 1,0-1,0 0,0 1,0-1,0-1,1 1,-1 0,3-1,16 10,-20-9,1 0,0-1,0 1,-1 0,1 0,-1 1,1-1,-1 0,1 1,-1 0,0-1,0 1,0 0,0 0,0 0,0 0,0 1,-1-1,1 0,-1 1,0-1,1 1,-1 0,0-1,-1 1,1 0,0 0,-1-1,0 1,1 0,-1 0,0 0,0-1,-1 1,1 0,-1 0,1 0,-1-1,0 1,0 0,0-1,0 1,-10 7,-1 0,0-1,0-1,-1 0,0 0,-1-1,1-1,-1 0,0-1,-1-1,-10 2,15-3,1 1,0-1,-1-1,1 0,-1 0,1-1,-1 0,0 0,1-1,-1-1,-5 0,-3-5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8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0 508,'26'-67,"4"1,2 1,3 2,3 1,3 2,-36 53,-3 2,0 1,1 1,-1-1,1 0,0 1,0-1,0 1,0 0,1 0,-1 0,1 0,0 1,0 0,0-1,0 1,4-1,-6 5,0 0,0 1,0-1,-1 1,1-1,-1 1,1-1,-1 1,0 0,0 0,0-1,0 1,0 0,-1 0,0 0,1 0,-1 0,0 0,0 0,-1 0,1 0,-1 1,1 2,-17 95,17-100,-1 0,1 0,-1 0,1 1,0-1,0 0,-1 0,1 0,0 0,0 0,0 1,0-1,0 0,1 0,-1 0,0 0,1 0,-1 0,0 1,1-1,-1 0,1 0,0 0,-1 0,1 0,0-1,-1 1,1 0,0 0,0 0,0-1,0 1,0 0,0-1,0 1,0-1,0 1,0-1,0 0,0 1,0-1,0 0,1 0,-1 1,0-1,0 0,0 0,0-1,1 1,-1 0,0 0,0 0,0-1,0 1,0-1,0 1,0-1,0 1,0-1,0 1,0-1,0 0,0 0,0 1,0-1,-1 0,249-223,-217 202,-32 22,1-1,-1 1,1 0,-1-1,1 1,-1 0,1-1,-1 1,1 0,-1 0,1 0,-1 0,1-1,0 1,-1 0,1 0,-1 0,1 0,0 0,-1 0,1 1,-1-1,1 0,0 0,-1 0,1 1,-1-1,1 0,-1 0,1 1,-1-1,1 0,-1 1,1-1,-1 1,0-1,1 1,-1-1,1 1,-1-1,0 1,0-1,1 1,-1-1,0 1,0-1,0 1,1-1,-1 1,0 0,0-1,0 1,0-1,0 1,0 0,0-1,-1 1,0 15,-1-1,-1 0,0 0,-1 0,-1 0,-1-1,-5 13,-20 64,40-27,1-51</inkml:trace>
  <inkml:trace contextRef="#ctx0" brushRef="#br0" timeOffset="249.412">1270 0,'-67'43,"-27"20,-7 3,4 0,13-6,17-9,10-8,10-7,8-4,11-3,5-6,6-3,2 0,3 2,4-3</inkml:trace>
  <inkml:trace contextRef="#ctx0" brushRef="#br0" timeOffset="632.064">1243 424,'-74'22,"44"-14,1 1,-1 1,2 1,0 2,0 1,-17 13,43-27,0 1,0-1,0 1,1 0,-1 0,0 0,1 0,-1 0,1 1,-1-1,1 0,0 1,0-1,-1 1,1-1,0 1,0 0,0-1,1 1,-1 0,0 0,1-1,-1 1,1 0,-1 0,1 0,0 0,0 0,0 0,0 0,0 0,0 0,1-1,-1 1,0 0,1 0,0 0,-1 0,1-1,0 1,0 0,0-1,0 1,0 0,1-1,0 1,60 27,-56-28,0 0,0 1,0 0,0 0,0 1,-1-1,0 1,1 1,-1-1,0 1,0-1,-1 2,1-1,-1 0,0 1,0 0,0 0,-1 0,2 3,-5-2,-1-1,0 1,0-1,0 1,0-1,-1 1,0-1,0 0,-1 0,0 0,1 0,-2 0,1 0,0-1,-1 0,0 0,0 0,0 0,-1 0,1-1,-1 0,0 0,1 0,-2 0,1-1,0 0,0 0,-5 1,-8 2,-1 0,1-1,-1-1,0-1,0-1,0 0,0-1,0-1,-17-4,12 0,6-2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4:38.9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4127 473,'1'-5,"9"-100,-11 101,1 1,0 0,-1-1,0 1,0 0,0 0,0 0,0 0,-1 0,0 0,1 0,-1 0,0 0,0 1,-1-1,1 1,0 0,-1-1,1 1,-1 0,0 0,0 1,0-1,0 1,0-1,0 1,0 0,0 0,-3 0,-139 0,141 2,0 0,0 0,0 0,0 0,0 0,0 1,1 0,-1 0,0 0,1 0,-1 1,1-1,0 1,0 0,0 0,0 0,1 0,-1 0,1 1,-2 1,-34 35,34-38,0-1,-1 0,1 0,0 0,0-1,-1 0,1 0,0 0,-1 0,1 0,0-1,0 0,0 0,-1 0,1-1,0 1,0-1,0 0,1 0,-1 0,0 0,1-1,0 0,-1 0,1 1,0-2,-2-2,-38-22,-30 13,67 16,0-1,0-1,0 1,0-1,0 0,0-1,0 1,1-1,-1 0,0-1,1 1,0-1,-1 0,1 0,0-1,1 0,-1 1,1-2,-98-91,102 95,-1-1,0 1,0-1,0 1,0 0,0-1,0 1,-1 0,1 0,0 0,-1 0,1 0,0 0,-1 0,0 1,1-1,-1 0,1 1,-1-1,0 1,1 0,-1-1,0 1,1 0,-1 0,0 0,1 0,-1 0,0 1,1-1,-1 0,0 1,1-1,-1 1,1 0,-1-1,1 1,-1 0,1 0,-1 0,1 0,0 0,0 0,-1 1,0 0,2 0,0 0,0 0,0 0,0 0,1 0,-1 0,1 0,-1-1,1 1,-1 0,1 0,0 0,0-1,0 1,0 0,0-1,0 1,0-1,1 1,-1-1,1 0,-1 1,1-1,-1 0,1 0,0 0,-1 0,1 0,0-1,0 1,0 0,0-1,0 1,-1-1,3 0,69 0,-57-4,0-2,0 0,-1-2,1 1,-2-2,1 0,-1 0,-1-1,0-1,0 0,-1-1,-1-1,0 0,3-4,63-47,-77 64,0 0,0 0,0 1,0-1,0 0,0 0,0 1,0-1,0 0,0 0,1 0,-1 1,0-1,0 0,0 0,0 0,0 0,0 1,1-1,-1 0,0 0,0 0,0 0,0 0,1 1,-1-1,0 0,0 0,0 0,1 0,-1 0,0 0,-21 17,-52 27,46-29,0 2,0 0,2 2,0 0,-16 18,35-30,-38 51,43-56,1 0,-1 0,1 0,-1 0,1 0,0 0,0 0,0 0,0 0,0-1,0 1,1 0,-1 0,1 0,-1 0,1 0,0 0,-1-1,1 1,0 0,0-1,1 1,-1 0,0-1,0 0,1 1,-1-1,1 0,-1 1,1-1,-1 0,1 0,0 0,0-1,1 2,8 3,-10-5,0 0,0-1,0 1,0 0,-1 0,1 0,0 0,0 0,0 0,0 0,0 1,-1-1,1 0,0 0,0 1,0-1,-1 1,1-1,0 0,0 1,-1-1,1 1,0 0,-1-1,1 1,-1-1,1 1,-1 0,1-1,-1 1,1 0,-1 0,0 0,1-1,-1 1,0 0,0 0,1 0,-1 0,0-1,0 1,0 0,0 0,0 0,0 0,-1 0,1-1,0 1,0 0,-1 0,1 0,0-1,-1 1,1 0,0 0,-1-1,1 1,-1 0,0-1,0 1,0 0,0-1,-1 1,1 0,0 0,0-1,0 1,0 0,0 0,0 0,0 0,1 0,-1 1,0-1,1 0,-1 0,0 0,1 1,0-1,-1 0,1 1,0-1,-1 0,1 1,0-1,0 0,0 1,0-1,0 1,1-1,-1 0,0 1,1-1,-1 0,1 0,-1 1,1-1,-1 0,1 0,0 0,0 0,0 0,-1 1,1-2,0 1,0 0,0 0,1 0,-1 0,0-1,0 1,70 30,-44-28,0-2,0-1,1-1,-2-1,1-2,0 0,-1-2,23-8,54-10,190-32,31 0,-75 26,-13 1,203 30,-1156-1,708 0,5-1,-1 1,1-1,-1 1,1 0,-1 0,0 1,1-1,-1 1,1 0,0 0,-1 1,1-1,0 1,0 0,0 0,0 0,0 1,0-1,-1 2,6-2,0 0,-1 0,1 0,0 0,0-1,1 1,-1 0,0-1,1 1,-1-1,1 1,-1-1,1 1,0-1,-1 0,1 0,0 0,0 0,0 0,0-1,0 1,0 0,0-1,0 1,0-1,0 0,0 0,0 0,0 0,0 0,2 0,48 3,0-2,0-2,0-3,0-2,47-11,34-4,148-29,-281 50,1 0,-1 1,0-1,1 0,-1 0,1 1,-1-1,1 0,-1 0,0 0,1 0,-1 0,1 1,-1-1,1 0,-1 0,1 0,-1 0,1-1,-1 1,1 0,-1 0,1 0,-1 0,1 0,-1-1,1 1,-1 0,0 0,1-1,-1 1,0 0,1-1,-1 1,1 0,-1-1,0 1,0 0,1-1,-1 1,0-1,0 1,0-1,1 1,-1 0,0-1,0 1,0-1,0 1,0-1,0 1,0-1,0 1,0-1,0 1,0-1,0 1,0-1,0 1,-1-1,1 1,0-1,0 1,0 0,-1-1,-157 15,-296 11,-26-8,228-46,318 11,91-5,43-11,24 23,-166 12,86 25,-7 4,98-1,69-30,-136 30,29 0,180-30,-77-25,60-6,-152 34,-180 7,-41 9,-21-7,-1-2,1-1,-1-2,-35 2,18-2,-431 33,371-34,1 5,0 5,1 5,1 4,-86 32,55-17,-45-40,606-26,107-30,-464 38,-94 4,-10 6,-1 2,0 2,-1 1,1 2,-40 4,19-1,-1201 0,1378-6,-1-6,37-11,28-2,232-11,323 19,-714 15,0 2,0 0,0 1,0 1,-1 0,1 2,-1 0,0 2,0 0,-1 1,12 7,-8-5,0-2,0 0,0-1,1-1,0-1,1-1,-1-2,22 1,439 4,-293-10,108-8,12-15,-213 17,-41 4,212-18,70 11,38 13,-309-7,-259 56,-279 15,210-36,18 26,266-50,331-62,-262 39,108-37,-171 39,-30 16,-1 0,1 0,-1 0,1 0,0 0,-1 0,1 0,-1 0,1 0,-1 0,1 0,-1 0,1 0,0 0,-1 0,1 0,-1-1,1 1,0 0,-1 0,1-1,-1 1,1 0,0 0,-1-1,1 1,0 0,0-1,-1 1,1 0,0-1,0 1,-1-1,1 1,0 0,0-1,0 1,0-1,0 1,0-1,0 1,0 0,0-1,0 1,0-1,0 1,0-1,0 1,0-1,0 1,0 0,0-1,0 1,1-1,-1 1,0 0,0-1,1 1,-1 0,0-1,1 1,-1 0,0-1,1 1,-1 0,0-1,1 1,-1 0,0 0,1 0,-22-3,-1 1,1 1,0 0,-1 2,1 1,-17 3,4-1,-549 86,284-47,-427 76,705-115,-59 24,81-26,0-1,0 1,0-1,1 0,-1 0,0 0,0 0,1 0,-1 0,0 0,1 0,-1 0,1-1,0 1,-1-1,1 1,-1-1,1 1,0-1,-1 0,1 0,0 0,-1 0,1 0,0 0,-1 0,2-1,44 0,0-3,0-1,0-2,-1-3,0-1,35-15,-22 9,258-87,114-62,-340 130,-74 30,-1-1,1 0,-1-1,0-1,-1 0,0-1,-1-1,0 0,5-6,-18 16,0 1,0-1,0 0,0 0,0 0,-1 0,1 0,0 0,0 0,-1 0,1-1,0 1,-1 0,1 0,-1 0,0-1,1 1,-1 0,0-1,0 1,0 0,0-1,0 1,0 0,0-1,0 1,0 0,-1 0,1-1,-1 1,1 0,-1 0,1-1,-1 1,0 0,1 0,-1 0,0 0,0 0,0 0,0 0,0 0,0 0,0 1,0-1,0 0,0 1,0-1,-1 1,1-1,0 1,0-1,-1 1,1 0,0 0,-1-1,1 1,0 0,-1 0,0 1,-203-4,165 5,-62 5,0 5,0 4,2 5,-77 26,174-46,-39 16,42-17,-1 0,0 0,1 1,-1-1,0 0,1 1,-1-1,0 0,1 1,-1-1,1 0,-1 1,1-1,-1 1,1 0,-1-1,1 1,0-1,-1 1,1-1,0 1,-1 0,1-1,0 1,0 0,-1-1,1 1,0 0,0 0,0-1,0 1,0 0,0-1,0 1,0 0,0-1,1 1,-1 0,0 0,0-1,1 1,-1-1,0 1,1 0,-1-1,0 1,1-1,-1 1,1-1,-1 1,1-1,-1 1,1-1,6 3,-1-1,1 0,0 0,0 0,-1-1,1 0,0-1,0 1,0-1,0-1,0 1,0-1,0-1,0 1,1-1,5 0,517-120,-475 110,-36 7,0 0,0 2,0 0,0 1,0 1,1 0,-1 2,17 2,-29-1,-1 0,0 1,0 0,0 0,-1 0,1 1,-1 0,0 0,0 0,0 0,0 1,-1 0,1 1,52 40,-27-36,-1-1,1-1,1-2,-1-1,1-2,0 0,0-3,0 0,13-3,243-23,82-24,-204 27,-146 19,0 0,1 1,-1 1,1 1,-1 1,1 1,-1 0,0 1,6 2,172 33,-67-25,-130-11,0-1,0 1,1-1,-1 1,0 0,0-1,0 1,0 0,0-1,0 1,0 0,0-1,0 1,0-1,-1 1,1 0,0-1,0 1,0-1,-1 1,1 0,0-1,-1 1,1-1,-1 1,1-1,0 1,-1-1,1 1,-1-1,1 0,-1 1,0-1,1 0,-1 1,1-1,-1 0,1 0,-1 0,0 1,1-1,-1 0,0 0,1 0,-1 0,0 0,0 0,1 0,-55 26,-1-2,-1-3,0-3,-14 1,-31 11,42-2,89-18,61-10,0-4,0-5,9-4,79-8,215-18,-117 12,-44-4,-188 20,-43 11,-1-1,0 1,0-1,0 1,0-1,0 1,0-1,0 1,0 0,0-1,0 1,0-1,0 1,0-1,-1 1,1-1,0 1,0 0,0-1,-1 1,1 0,0-1,0 1,-1-1,1 1,0 0,-1 0,1-1,0 1,-1 0,1-1,-1 1,1 0,0 0,-1 0,1 0,-1-1,1 1,-1 0,1 0,-1 0,1 0,0 0,-1 0,1 0,-1 0,1 0,-1 0,1 1,-1-1,1 0,0 0,-1 0,1 0,-1 1,1-1,0 0,-1 0,1 1,-1-1,1 0,0 1,0-1,-1 0,1 1,0-1,-1 1,-554 49,-124-22,616-29,62 0,1 1,0 0,-1-1,1 1,0-1,0 1,0-1,-1 1,1-1,0 1,0-1,0 1,0-1,0 1,0-1,0 1,0-1,0 1,0-1,0 1,0-1,1 1,-1-1,0 1,0-1,0 1,1 0,-1-1,0 1,0-1,1 1,-1-1,1 1,-1 0,0-1,1 1,-1 0,1 0,-1-1,0 1,1 0,-1 0,1-1,-1 1,1 0,-1 0,1 0,-1 0,1 0,-1 0,1 0,-1 0,1 0,-1 0,1 0,-1 0,1 0,-1 0,1 1,-1-1,1 0,-1 0,1 0,-1 1,1-1,324-71,-2 28,-128 32,-330 20,0 6,-51 16,118-19,-1017 138,876-115,264-30,39-10,-1-5,-1-4,84-23,468-133,-500 119,-144 51,-1 0,1 0,-1 0,1 0,-1 0,1-1,0 1,-1 0,1 0,0 0,-1-1,1 1,-1 0,1-1,0 1,0 0,-1-1,1 1,0 0,0-1,-1 1,1 0,0-1,0 1,0-1,0 1,-1-1,1 1,0 0,0-1,0 1,0-1,0 1,0-1,0 1,0-1,0 1,1 0,-1-1,0 1,0-1,0 1,0 0,1-1,-1 1,0-1,0 1,1 0,-1-1,0 1,1 0,-1-1,0 1,1 0,-1 0,0-1,1 1,-1 0,1 0,-1 0,0 0,1-1,-1 1,1 0,-1 0,1 0,-1 0,-37-5,-24 2,0 3,0 3,0 2,0 4,1 1,0 4,1 2,1 2,-54 26,97-38,1 1,0 0,0 1,0 0,1 1,1 1,-1 0,2 0,-11 13,21-20,0 1,0 0,0-1,1 1,0-1,0 1,0 0,0-1,0 1,1 0,-1-1,1 1,0-1,0 1,1-1,-1 1,1-1,0 0,-1 0,1 0,1 0,-1 0,0 0,1 0,-1-1,1 1,0-1,0 0,0 0,0 0,0 0,1-1,-1 1,0-1,1 0,-1 1,1-2,-1 1,1 0,2-1,55 15,1-3,1-2,-1-4,1-2,0-2,0-4,50-7,-81 7,337-24,22-20,-368 43,32-4,-1-3,1-2,47-18,-65 11,-69 9,-229 65,-268 94,448-112,81-37,-1 1,0-1,1 1,-1-1,1 1,-1-1,1 1,-1 0,1-1,-1 1,1 0,0-1,-1 1,1 0,0 0,0 0,-1-1,1 1,0 0,0 0,0 0,0-1,0 1,0 0,0 0,0 0,1-1,-1 1,0 0,0 0,1-1,-1 1,0 0,1 0,-1-1,1 1,-1 0,1-1,-1 1,1-1,-1 1,1-1,-1 1,1-1,0 1,0-1,-1 1,1-1,0 0,-1 1,1-1,0 0,0 0,0 0,-1 0,1 1,0-1,0 0,0 0,-1-1,2 1,54 10,91-9,-1-5,1-8,-2-5,71-21,-133 24,104-17,-1-8,157-56,-331 92,-8 2,0 1,0-1,-1 0,1 0,0 0,0-1,0 1,-1-1,1 0,-1 0,1 0,-1-1,0 1,0-1,0 0,0 1,-1-1,1-1,-1 1,1 0,-1-1,0 1,0-2,-4 2,0 1,0-1,0 1,-1-1,1 1,-1 0,0 0,1 0,-1 0,0 0,0 1,0-1,-1 1,1 0,0 0,0 0,-1 0,1 1,0-1,-1 1,1 0,-1 0,1 0,0 0,-1 1,1-1,-33 3,0 1,0 1,0 2,1 2,0 1,1 2,-39 9,-405 124,433-122,70-11,22-9,1-3,-1-2,1-2,-1-2,43-11,-8 3,904-149,-948 157,115-33,-152 40,-1-1,1 0,-1 0,1 0,0 0,-1 0,1-1,-1 1,1 0,-1 0,1 0,-1 0,1 0,-1-1,1 1,-1 0,1-1,-1 1,1 0,-1-1,0 1,1 0,-1-1,1 1,-1-1,0 1,0-1,1 1,-1-1,0 1,0-1,1 1,-1-1,0 1,0-1,0 1,0-1,0 1,0-1,0 1,0-1,0 0,0 1,0-1,0 1,0-1,-1 1,1-1,0 1,0-1,0 1,-1-1,1 1,0-1,-1 1,1 0,0-1,-1 1,-34-10,-52 8,0 4,-1 3,1 5,-72 17,48-9,53-10,-130 33,187-41,-1 0,1 0,0 0,-1 0,1 0,0 0,-1 0,1 1,-1-1,1 0,0 1,0-1,-1 1,1 0,0-1,0 1,0 0,-1 0,1 0,0 0,0 0,1 0,-1 0,0 0,0 0,0 0,1 0,-1 1,0-1,1 0,-1 1,1-1,0 0,-1 1,1-1,0 0,0 1,0-1,0 1,0-1,0 0,0 1,1-1,-1 0,0 1,1-1,-1 0,1 1,-1-1,1 0,0 0,0 1,-1-1,1 0,0 0,0 0,0 0,0 0,0 0,0-1,1 1,15 6,0-1,0-1,1 0,0-2,0 0,0-1,0 0,0-2,1 0,0-1,10 1,185-4,-1-9,19-11,-84 6,-1-6,143-44,-282 66,0 1,-1-1,0 0,1-1,-1 1,0-1,-1 0,1-1,0 0,-1 0,0 0,0-1,0 0,-1 0,1 0,-1-2,-5 5,0 0,-1 0,0-1,1 1,-1 0,0 0,0 0,0 0,0 0,-1 0,1 0,0 0,-1 1,0-1,1 0,-1 1,0-1,0 1,1 0,-1 0,0-1,0 1,-1 1,1-1,0 0,0 0,0 1,-1-1,1 1,0 0,0 0,-1-1,1 2,0-1,-1 0,1 0,0 1,-2 0,-31-2,1 3,-1 0,1 2,0 2,0 1,-29 10,46-12,-103 29,1 5,-33 20,140-54,-55 37,68-40,-1-1,0 1,1-1,0 1,-1-1,1 0,0 1,0-1,-1 1,1-1,0 0,0 0,0 0,1 0,-1 1,0-2,0 1,1 0,-1 0,0 0,1 0,-1-1,1 1,-1-1,1 1,-1-1,1 0,-1 1,1-1,0 0,-1 0,1 0,-1 0,1 0,0-1,1 1,-2 0,74 5,0-4,0-2,-1-4,28-8,-55 8,767-94,-807 98,68-7,-1-4,0-3,-1-3,0-3,16-10,-50 4,-39 26,0 0,1 1,-1-1,0 0,1 1,-1-1,0 0,0 1,0-1,1 0,-1 0,0 1,0-1,0 0,0 0,-1 1,1-1,0 0,0 0,0 1,0-1,-1 0,1 1,0-1,-1 0,1 1,0-1,-1 0,1 1,-1-1,1 1,-1-1,0 1,1-1,-1 1,1 0,-1-1,0 1,1-1,-1 1,0 0,1 0,-1-1,0 1,0 0,1 0,-1 0,0 0,1 0,-1 0,0 0,0 0,1 0,-1 0,0 1,0-1,-29-4,0 2,1 1,-1 2,0 0,-29 7,35-6,-619 100,448-67,19-5,176-29,1-1,-1 1,1-1,-1 0,0 1,1-1,-1 1,0-1,0 0,1 1,-1-1,0 1,0-1,0 1,0-1,0 1,0-1,1 1,-1 0,0-1,0 1,-1-1,1 1,0-1,0 1,0-1,0 1,0-1,0 1,-1-1,1 1,0-1,0 0,-1 1,1-1,0 1,-1-1,1 0,0 1,-1-1,1 0,-1 1,1-1,-1 0,1 1,-1-1,1 0,-1 0,1 0,-1 0,1 1,-1-1,1 0,-1 0,1 0,-1 0,1 0,-1 0,1 0,-1 0,1 0,-1-1,1 1,-1 0,1 0,-1-1,42 15,20-7,1-1,0-4,0-2,-1-3,26-5,-48 5,720-67,-737 68,43-3,-1-2,0-4,0-2,-2-3,49-20,-110 36,-1 0,1 1,-1-1,1 0,0 0,-1 0,1 0,-1 0,1 0,0 0,-1 0,1 0,-1 0,1 0,0 0,-1 0,1 0,-1 0,1-1,-1 1,1 0,-1 0,1-1,-1 1,1 0,-1-1,1 1,-1 0,1-1,-1 1,0-1,1 1,-1-1,0 1,1-1,-1 1,0-1,0 1,1-1,-1 0,0 1,0-1,0 1,0-1,0 1,0-1,0 0,0 1,0-1,0 1,0-1,0 0,0 1,0-1,-1 1,1-1,0 1,0-1,-1 1,1-1,0 1,-1-1,1 1,-1-1,-161 0,42 13,1 6,1 5,-70 25,124-32,-88 32,151-48,0 0,0 0,0 0,0 1,0-1,0 0,0 0,1 0,-1 1,0-1,0 0,0 1,1-1,-1 1,0-1,0 1,1-1,-1 1,0 0,1-1,-1 1,1 0,-1-1,1 1,-1 0,1 0,-1 0,1-1,0 1,0 0,-1 0,1 0,0 0,0 0,0 0,0-1,0 1,0 0,0 0,0 0,0 0,0 0,1 0,-1-1,0 1,0 0,1 0,-1 0,1 0,-1-1,1 1,-1 0,1-1,-1 1,1 0,0-1,-1 1,1-1,0 1,0-1,0 1,53 18,238-12,-264-8,701-57,-384 5,-300 36,-65 5,-25 9,1 2,0 2,0 2,0 2,-40 9,16-4,-432 62,431-52,69-19,0-1,0 1,0 0,0 0,0-1,0 1,0 0,0 0,0 0,0-1,0 1,1 0,-1 0,0-1,0 1,1 0,-1-1,1 1,-1 0,0-1,1 1,-1 0,1-1,0 1,-1-1,1 1,-1-1,1 1,0-1,-1 0,1 1,0-1,0 0,-1 1,1-1,0 0,0 0,-1 0,1 0,0 0,0 0,0 0,-1 0,1 0,0 0,0 0,-1 0,1 0,1-1,-1 2,50 8,0-2,0-2,0-3,1-1,-1-3,13-4,-16 3,125-5,291-18,93-33,-540 58,50-20,-86 9,-240 7,-151 32,359-13,55-7,12 0,-1-2,2 0,-1-1,0 0,1-2,0 0,0 0,13-2,-8 1,563 5,-499-5,1-3,0-5,-1-3,-1-4,0-3,-1-4,49-21,-130 41,2-1,1 0,-1 0,0 0,0-1,0 0,0 0,0 0,-1 0,1-1,-1 0,0 0,0 0,0 0,-1-1,3-3,-6 6,0 1,-1 0,1-1,0 1,-1-1,1 1,-1 0,1 0,-1-1,0 1,0 0,1 0,-1 0,0 0,0-1,0 1,0 1,0-1,-1 0,1 0,0 0,0 1,0-1,-1 0,1 1,0-1,-1 1,1 0,-1-1,1 1,0 0,-1 0,1 0,-1 0,1 0,0 0,-1 0,1 0,-1 1,-278-2,132 12,-142 30,230-19,59-20,1-1,0 0,0 0,0 0,0 1,0-1,0 0,0 0,1 0,-1 1,0-1,1 0,-1 0,1 0,-1 0,1 0,-1 0,1 0,0 0,0 0,-1 0,1 0,0 0,0 0,0-1,0 1,0 0,0-1,0 1,0 0,0-1,1 0,-1 1,0-1,0 0,0 1,1-1,-1 0,0 0,0 0,0 0,1 0,-1 0,0 0,1-1,53 8,1-3,0-2,39-4,-16 0,110 3,-8 1,-1-7,123-22,-263 20,-2-1,1-1,-1-3,36-15,-74 26,0 1,-1 0,1-1,-1 1,1 0,0-1,0 1,-1-1,1 1,0 0,0-1,0 1,-1-1,1 1,0-1,0 1,0-1,0 1,0-1,0 1,0-1,0 1,0-1,0 1,0-1,0 1,0-1,0 1,1 0,-1-1,0 1,0-1,1 1,-1-1,0 1,0 0,1-1,-1 1,0 0,1-1,-1 1,0 0,1-1,-1 1,1 0,-1 0,1-1,-1 1,1 0,-1 0,0 0,1 0,-1 0,1 0,-1 0,1 0,-1 0,1 0,-1 0,1 0,-1 0,1 0,-1 0,-43-4,-42 12,0 3,0 5,2 3,-66 24,42-13,-60 22,166-52,-1 0,1 0,0 0,0 0,-1 1,1-1,0 0,0 1,-1-1,1 0,0 1,0 0,0-1,0 1,0-1,0 1,0 0,0 0,0 0,0 0,0 0,0 0,1 0,-1 0,0 0,1 0,-1 0,1 0,-1 0,1 1,-1-1,1 0,0 0,0 0,-1 1,1-1,0 0,0 1,0-1,1 0,-1 0,0 1,0-1,1 0,-1 0,1 0,-1 1,1-1,-1 0,1 0,0 0,-1 0,1 0,0 0,11 5,0-1,1-1,-1 0,1 0,0-1,-1-1,1 0,0-1,1-1,1 0,28 4,91 9,1-5,0-6,-1-6,100-17,-172 5,-63 14,0 1,0-1,-1 1,1 0,-1 0,1-1,-1 1,1 0,-1 0,0 0,1 1,-1-1,0 0,0 1,0-1,0 1,0 0,0-1,1 1,-1 0,0 0,0 0,0 0,0 1,0-1,-1 1,-214-5,-1 11,-20 10,-12 13,205-14,64 1,169 20,30-10,93-7,-246-24,-64 4,-1-1,0 1,1-1,-1 1,0-1,1 1,-1-1,0 0,0 1,0-1,1 1,-1-1,0 0,0 1,0-1,0 0,0 1,0-1,0 0,0 1,0-1,-1 0,1 1,0-1,0 1,-1-1,1 0,0 1,0-1,-1 1,1-1,-1 1,1-1,0 1,-1-1,1 1,-1 0,1-1,-1 1,0-1,1 1,-1 0,1 0,-1-1,0 1,1 0,-1 0,1 0,-1 0,0 0,1 0,-1 0,0 0,1 0,-1 0,0 0,1 0,-1 0,0 0,1 0,-1 1,1-1,-1 0,0 1,-239-41,-537-9,138 14,571 28,-141 0,209 7,0 0,0 1,1-1,-1 0,0 1,0-1,0 1,0-1,1 0,-1 1,0-1,0 1,0-1,0 1,0-1,0 1,0-1,0 0,0 1,0-1,-1 1,1-1,0 1,0-1,0 0,0 1,-1-1,1 1,0-1,0 0,-1 1,1-1,0 0,-1 1,1-1,0 0,-1 0,1 1,-1-1,1 0,0 0,-1 0,1 1,-1-1,1 0,0 0,-1 0,1 0,-1 0,44 14,92 9,2-6,0-6,0-6,84-10,-60 3,-388 19,-284 25,-251 12,493-52,434-8,0-7,62-17,-170 22,58-17,-140 19,-395 29,-204-4,333-12,1-13,-128-24,375 26,-71-16,114 19,-1 1,1-1,0 0,0 1,0-1,0 1,0-1,1 0,-1 1,0-1,0 1,0-1,0 0,1 1,-1-1,0 1,0-1,1 1,-1-1,0 1,1-1,-1 1,1-1,-1 1,1 0,-1-1,1 1,-1 0,1-1,-1 1,1 0,-1-1,1 1,0 0,-1 0,1 0,-1 0,1 0,0 0,-1 0,1 0,-1 0,1 0,0 0,-1 0,1 0,-1 0,1 0,0 0,-1 1,1-1,-1 0,1 1,-1-1,1 0,-1 1,3-2,477-79,-403 74,-467 18,-185 6,560-18,-54 11,108 8,19-8,1-2,0-2,0-4,0-1,37-6,-9 2,54 1,-161 1,-65 11,109 4,-2-13,0-1,-1-1,1-1,-1-1,1-1,-1 0,13-5,30-3,-214 15,148-3,1-1,0 1,0 0,0-1,0 1,0 0,0 0,0 0,0 0,0 0,1 0,-1 0,0 0,0 0,1 0,-1 0,1 0,-1 1,1-1,-1 0,1 0,0 0,0 1,0-1,0 0,0 1,0-1,0 0,0 0,0 1,0-1,1 0,-1 0,0 1,1-1,-1 0,1 0,-1 0,1 0,0 1,0-1,-1 0,1 0,0-1,0 1,0 0,0 0,0 0,0-1,0 1,0 0,1-1,-1 1,0-1,0 1,0-1,14 11</inkml:trace>
  <inkml:trace contextRef="#ctx0" brushRef="#br0" timeOffset="9279.18">3280 219,'-55'0,"-144"11,-28 8,217-18,1 0,-1 1,0 1,0 0,1 0,0 0,0 2,0-1,0 1,0 0,1 1,0-1,0 2,1-1,-1 1,0 2,0-2,-2 0,1 0,-1-1,0 0,-1-1,1 0,-1-1,0 0,0 0,0-1,-1-1,1 0,-1 0,-4-1,-53 12,66-12,0 0,1 0,-1 0,0 0,0-1,1 1,-1-1,0 0,0 0,0 0,1 0,-1 0,0 0,0-1,0 0,1 1,-1-1,0 0,1 0,-1 0,1-1,-1 1,1-1,-2-1,5 0,0 0,0 0,0 1,1-1,-1 0,1 0,-1 1,1-1,0 0,0 1,0 0,1 0,-1-1,1 1,-1 1,1-1,-1 0,1 1,0-1,0 1,0 0,0 0,2-2,194-77,-52 27,-146 53,0 0,0 0,0 0,0 0,0 0,1 0,-1 0,0 0,0-1,0 1,0 0,0 0,0-1,0 1,0-1,0 1,-1-1,1 1,0-1,0 0,0 1,0-1,-1 0,1 0,0 0,-1 1,1-1,-1 0,1 0,-1 0,1 0,-1 0,1 0,-1 0,0 0,0 0,0 0,1 0,-1 0,0 0,0 0,0 0,-1-1,1 1,0 0,0 0,0 0,-1 0,1 0,-1 0,1 0,-1 0,1 1,-1-1,1 0,-1 0,0 0,-20-7,1 1,-1 1,0 1,0 1,-1 0,1 2,-1 1,0 0,1 2,-19 2,-103 26,44-27,335-31,-91 5,-77 6,-68 16,0 1,0 0,0-1,-1 1,1 0,-1-1,1 1,-1 0,1 0,-1-1,0 1,1 0,-1 0,0 0,0 0,0 0,0 0,0 0,0 0,0 0,0 0,0 1,-1-1,1 0,0 1,0-1,-1 1,1-1,0 1,-1 0,1 0,-1-1,0 1,-27-6,0 2,-1 1,1 1,-1 1,0 1,1 2,-1 2,-17 3,-53 4,-351 49,333-32,-67 6,-68-36,55-26,74 11,112 15,0 1,0 0,-1 1,1 0,0 1,0 0,0 1,-12 4,-46 4,-209-8,266-4,1 1,-1-2,1 0,-1 0,1-1,0-1,0 0,1 0,0-1,0-1,0 0,0 0,1-1,1-1,-1 0,1 0,-3-4,10 10,1 1,-1 0,-1-1,1 1,0 0,0 1,-1-1,1 0,-1 1,0-1,1 1,-1 0,0 0,0 0,0 0,0 0,0 1,0-1,0 1,0 0,0 0,0 0,0 0,0 1,1-1,-1 1,0 0,0-1,0 1,0 1,0-1,1 0,-1 1,1-1,-1 1,1 0,-1 0,1 0,0 0,0 0,0 0,0 1,0-1,1 1,-1-1,1 1,0 0,-1-1,1 2,-57 151,54-135,1 0,2 0,0 0,0 0,2 0,1 0,0 0,2-1,4 18,2 37,-10-74,0 0,0-1,-1 1,1 0,0 0,0 0,-1 0,1 0,0-1,0 1,-1 0,1 0,0 0,0 0,-1 0,1 0,0 0,-1 0,1 0,0 0,0 0,-1 0,1 0,0 0,0 0,-1 0,1 1,0-1,0 0,-1 0,1 0,0 0,0 1,-1-1,1 0,0 0,0 0,0 1,-1-1,1 0,0 0,0 0,0 1,0-1,0 0,0 1,-1-1,1 0,0 0,0 1,0-1,0 0,0 0,0 1,0-1,0 0,0 1,-13-24,-26-143,29 103,-7-73,17 135,0 0,0 1,0-1,0 0,0 0,0 0,0 1,-1-1,1 0,0 0,-1 1,1-1,0 0,-1 1,1-1,-1 0,1 1,-1-1,0 0,1 1,-1-1,0 1,1-1,-1 1,0 0,1-1,-1 1,0 0,0-1,1 1,-1 0,0 0,0 0,0 0,1 0,-1-1,0 1,0 1,0-1,0 0,1 0,-1 0,0 0,0 1,1-1,-1 0,0 1,-18 35,16-19,0 0,1 1,1 0,0-1,2 1,0 0,1-1,0 1,2-1,0 0,1 0,0 0,2 0,0-1,0 0,5 5,33 36,-14-104,-26 39,0 1,1 0,-1 0,2 0,-1 0,1 1,0 0,0 0,0 1,1 0,0 0,0 1,0 0,0 1,1-1,0 2,-1-1,1 1,9-1,9-3,-4-1,0 1,1 1,0 1,0 2,0 0,0 1,1 2,3 1,23 20,131-14,-121-9,390-27,-53-3,897 32,-989 29,-198-30,-899 3,372 5,11 9,94 11,-35 46,107-35,-24-10,144-13,122-16,1 0,-1 0,1 0,-1 1,0-1,1 0,-1 1,1-1,-1 0,0 1,1-1,-1 0,0 1,0-1,1 1,-1-1,0 0,0 1,0-1,0 1,1-1,-1 1,0-1,0 1,0-1,0 1,0-1,0 1,0-1,0 0,0 1,0-1,-1 1,1-1,0 1,0-1,0 1,0-1,-1 0,1 1,0-1,-1 1,1-1,0 0,0 1,-1-1,1 0,-1 1,1-1,0 0,-1 0,1 1,-1-1,1 0,-1 0,1 0,0 0,-1 0,1 1,-1-1,1 0,-1 0,1 0,-1 0,1 0,-1 0,1-1,-1 1,1 0,-1 0,38 17,-33-15,26 6,1 0,0-2,1-1,-1-2,1-1,0-2,20-2,-7 2,184-12,-1-9,103-28,-228 33,438-77,-396 74,2 7,44 5,73 26,-186-8,205 18,255-31,-513-2,-31-9,-182-3,-40-34,87 22,-84-29,108 30,-60-3,-93 13,224 10,0 2,-1 2,1 2,-1 2,-4 3,-5 24,43-17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6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24,'49'11,"2"-3,-1-1,1-3,0-2,-1-3,15-2,106-24,-86 8,-79 14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0,'20'5,"19"1,15 0,1-1,-3-1,-1-7,-5-2,1-1,-4 2,-9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7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0,'-95'579,"65"-419,29-159,1 0,-1 0,1 0,0 0,-1 0,1 0,0 0,0 1,0-1,0 0,0 0,0 0,0 0,0 0,0 1,1-1,-1 0,0 0,1 0,-1 0,1 0,-1 0,1 0,-1 0,1 0,0 0,0 0,-1 0,1-1,0 1,0 0,0 0,0-1,0 1,0-1,0 1,0-1,0 1,0-1,0 1,1-1,14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54,'2'-14,"3"22,5 25,41 201,-16-19,2-11,-37-204,-1 1,1 0,-1-1,1 1,0-1,-1 1,1 0,0 0,0-1,-1 1,1 0,0-1,0 1,0 0,0 0,0-1,0 1,0 0,0 0,0-1,0 1,1 0,-1-1,0 1,0 0,1 0,-1-1,0 1,1-1,-1 1,1 0,-1-1,1 1,-1-1,1 1,-1-1,1 1,0-1,-1 1,1-1,0 0,-1 1,1-1,0 0,-1 0,1 0,0 1,-1-1,1 0,0 0,0 0,-1 0,1 0,0 0,0 0,-1 0,1-1,0 1,0 0,-1 0,1-1,0 1,-1 0,1-1,0 1,-1 0,1-1,0 0,67-193,56-73,-45 34,-65 175,-12 54,-1 6</inkml:trace>
  <inkml:trace contextRef="#ctx0" brushRef="#br0" timeOffset="332.382">621 562,'-5'34,"-1"15,-1 5,2-2,2-5,1-11</inkml:trace>
  <inkml:trace contextRef="#ctx0" brushRef="#br0" timeOffset="667.805">677 337,'14'-2,"0"0,-1 1,1 1,0 0,-1 1,1 0,0 1,-1 1,0 0,1 0,-1 2,-1-1,1 2,5 3,-14-6,0 0,0 0,0 1,0 0,0 0,-1 0,0 0,0 0,0 1,0 0,-1-1,1 1,-1 0,0 0,-1 0,1 0,-1 1,0-1,-1 0,1 1,-1-1,0 0,0 1,-1-1,1 0,-1 1,0-1,-1 0,1 0,-1 0,0 0,-1 0,1 0,-1-1,0 1,0-1,0 0,0 1,-1-2,0 1,0 0,0-1,0 1,-1-1,1-1,-1 1,0 0,-5 2,-1 1,1-2,-1 0,0 0,0-1,0 0,0-1,-1 0,1-1,0 0,-1-1,0 0,-2-1,-3-5</inkml:trace>
  <inkml:trace contextRef="#ctx0" brushRef="#br0" timeOffset="1668.926">705 281,'0'-5,"0"3,-4 7,-3 7,1 7,1 5,-3-2,-1 0,2 1,2 2,6-4,3-5</inkml:trace>
  <inkml:trace contextRef="#ctx0" brushRef="#br0" timeOffset="2216.466">1468 252,'-15'19,"-14"16,-6 7,-4 6,2-1,1-3,3-4,1-5,2-3,1-2,1-1,0-2,1 1,3-1,3-4,9-6,11-7,6-4</inkml:trace>
  <inkml:trace contextRef="#ctx0" brushRef="#br0" timeOffset="3869.736">1693 478,'-5'10,"-1"12,-5 8,0 3,1 1,3-1,2 0,3-2,0-1,2-1,0-10,1-9</inkml:trace>
  <inkml:trace contextRef="#ctx0" brushRef="#br0" timeOffset="4421.607">1693 394,'126'-25,"-101"24,80 4,-102-3,-1 1,1-1,-1 1,1-1,-1 1,1 0,-1 0,1 0,-1 0,0 1,0-1,0 1,0-1,0 1,0 0,0 0,0 0,-1 0,1 0,-1 0,1 0,-1 0,0 1,0-1,0 0,0 1,0-1,-1 1,1-1,-1 1,1-1,-1 1,0 0,0-1,0 1,0-1,-1 1,0 0,-1 4,0-1,0 0,-1 0,0-1,-1 1,1-1,-1 1,0-1,0 0,-1-1,1 1,-1-1,0 0,0 0,-1 0,1-1,-1 0,-4 2,3-1,0 0,0 1,0 0,1 0,0 0,0 0,0 1,1 0,0 0,0 1,-2 3,7-7,0 0,-1 0,1 1,1-1,-1 0,0 1,1-1,0 0,0 0,0 0,0 0,0 1,0-2,1 1,0 0,-1 0,1 0,0-1,0 1,1-1,-1 1,0-1,1 0,0 0,-1 0,1 0,0-1,0 1,0-1,0 0,0 1,0-1,0-1,1 1,-1 0,3-1,16 10,-20-9,1 0,0-1,0 1,-1 0,1 0,-1 1,1-1,-1 0,1 1,-1 0,0-1,0 1,0 0,0 0,0 0,0 0,0 1,-1-1,1 0,-1 1,0-1,1 1,-1 0,0-1,-1 1,1 0,0 0,-1-1,0 1,1 0,-1 0,0 0,0-1,-1 1,1 0,-1 0,1 0,-1-1,0 1,0 0,0-1,0 1,-10 7,-1 0,0-1,0-1,-1 0,0 0,-1-1,1-1,-1 0,0-1,-1-1,-10 2,15-3,1 1,0-1,-1-1,1 0,-1 0,1-1,-1 0,0 0,1-1,-1-1,-5 0,-3-5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9:31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63 194,'1'-1,"-1"0,0 0,1 0,-1 0,1 0,0 0,-1 1,1-1,0 0,-1 0,1 1,0-1,0 1,-1-1,1 0,0 1,0 0,0-1,0 1,0-1,0 1,0 0,0 0,0-1,0 1,0 0,0 0,0 0,0 0,0 0,0 1,0-1,0 0,0 0,0 1,-1-1,1 0,0 1,0-1,0 1,0-1,0 1,-1-1,1 1,0 0,0-1,-1 1,1 0,0 0,-1 0,1-1,-1 1,1 0,-1 0,0 0,1 0,-1 0,0 0,1 0,-1 0,0 0,0 0,0 0,0 1,5 15,-1 0,-1 1,-1 0,0 0,-1 0,-1 0,0 0,-2 5,0 23,-16 224,-22-96,22-107,3 0,3 1,-2 53,14-121,0 3,-1-1,0 1,1 0,-1-1,1 1,0 0,-1-1,1 1,1 0,-1-1,0 1,1-1,-1 1,1 0,0-1,0 1,0-1,0 1,0-1,1 0,-1 1,1-1,-1 0,1 0,0 0,0 0,0-1,0 1,0 0,0-1,0 1,1-1,-1 0,2 1,6-4,-1-1,1 0,-1-1,0 0,0 0,0-1,-1 0,1-1,-1 0,0 0,-1-1,0 0,0 0,0 0,2-6,153-170,-162 182,0 0,1 1,-1-1,0 0,1 0,-1 1,1-1,-1 0,1 1,0-1,-1 0,1 1,-1-1,1 1,0-1,0 1,-1 0,1-1,0 1,0-1,0 1,-1 0,1 0,0 0,0-1,0 1,0 0,-1 0,1 0,0 0,0 0,0 1,0-1,0 0,-1 0,1 0,0 1,0-1,0 1,-1-1,1 0,0 1,-1-1,1 1,0-1,-1 1,1 0,0-1,-1 1,1 0,-1-1,1 1,-1 0,0 0,1-1,-1 1,0 0,1 0,-1 0,0 0,0-1,0 1,4 60,-4-55,-1-3,0 0,1 0,-1 0,1 0,-1 0,1 0,0 0,0 0,0 0,1 0,-1 0,1 0,0 0,0 0,0 0,0 0,0 0,0-1,1 1,0 0,-1-1,1 1,0-1,0 0,0 1,1-1,-1 0,0 0,1-1,-1 1,1 0,0-1,-1 0,1 0,0 1,0-2,0 1,0 0,0 0,0-1,0 0,0 0,0 0,0 0,0 0,1 0,7-6,0 1,-1-1,0-1,0 0,0 0,-1-1,0-1,-1 1,1-1,-2 0,1-1,-1 0,-1 0,0-1,-1 0,1 0,-2 0,2-5,4-19,0 1,-3-1,-1-1,-1 1,-2-1,-2 0,-1 0,-2 1,-1-1,-2 0,-2 1,-1 0,-1 1,-2-1,-1 2,-2 0,-2 0,0 2,-2 0,-2 1,-1 0,-1 2,-1 1,-1 0,-2 2,-23-18,41 35,-1 0,1 1,-2 0,1 0,-1 1,0 1,0-1,0 2,-1-1,1 1,-1 1,0 0,-1 1,1 0,0 0,-1 1,1 1,0 0,-8 1,15 1,0 0,0 1,0-1,1 1,-1 0,0 0,1 0,0 0,0 1,0-1,0 1,1 0,-1 0,1 0,0 0,0 0,0 0,1 1,-1-1,1 2,-5 18</inkml:trace>
  <inkml:trace contextRef="#ctx0" brushRef="#br0" timeOffset="345.148">910 842,'2'14,"0"-1,1 0,1 0,0 0,0 0,1 0,1-1,0 0,1 0,0-1,1 0,0 0,1-1,0 0,9 9,-15-17,0 0,1 0,-1-1,0 1,0-1,1 1,-1-1,1 0,-1 0,1 0,-1-1,1 1,0-1,-1 0,1 0,-1 0,1-1,0 1,-1-1,1 0,-1 0,1 0,-1-1,0 1,1-1,-1 1,0-1,0 0,0 0,0-1,-1 1,1-1,80-91,-78 86,7-7,-1 0,-1-1,0 0,-1-1,-1 0,-1 0,0-1,-1 0,-1 0,2-19,-18-3,-1 28</inkml:trace>
  <inkml:trace contextRef="#ctx0" brushRef="#br0" timeOffset="678.92">1559 955,'279'-259,"-225"182,-53 75,0 0,1 0,-1 0,0 0,-1 0,1-1,0 1,-1 0,1 0,-1-1,1 1,-1 0,0-1,0 1,0 0,-1-1,1 1,-1 0,1-1,-1 1,1 0,-1 0,0-1,0 1,0 0,-1 0,1 0,0 0,-1 1,1-1,-1 0,0 0,1 1,-1-1,0 1,-2-1,-8-2,0 2,0-1,0 2,0 0,0 0,0 1,0 0,0 1,-1 1,1 0,1 0,-1 2,0-1,1 1,-1 1,1 0,0 0,1 1,0 1,-3 1,1-2,0 0,0 0,1 2,0-1,0 1,0 1,1 0,1 0,-1 1,2 0,-1 1,1 0,1 0,0 0,1 1,0 1,0-1,2 0,-1 1,2 0,-1 0,2 1,0-1,1 0,0 1,1-1,0 1,1-1,1 5,2-7,0 0,0-1,1 0,0 0,0 0,2-1,-1 1,1-1,0-1,1 0,0 0,0 0,1-1,0 0,0 0,0-1,1-1,5 3,12 5,1-1,0-2,0-1,1-1,0-1,13 0,-23-2,0-2,1 0,0-1,-1-2,1 0,0 0,-1-2,1-1,-1 0,0-1,0-1,0-1,1-1,-3-4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8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0 508,'26'-67,"4"1,2 1,3 2,3 1,3 2,-36 53,-3 2,0 1,1 1,-1-1,1 0,0 1,0-1,0 1,0 0,1 0,-1 0,1 0,0 1,0 0,0-1,0 1,4-1,-6 5,0 0,0 1,0-1,-1 1,1-1,-1 1,1-1,-1 1,0 0,0 0,0-1,0 1,0 0,-1 0,0 0,1 0,-1 0,0 0,0 0,-1 0,1 0,-1 1,1 2,-17 95,17-100,-1 0,1 0,-1 0,1 1,0-1,0 0,-1 0,1 0,0 0,0 0,0 1,0-1,0 0,1 0,-1 0,0 0,1 0,-1 0,0 1,1-1,-1 0,1 0,0 0,-1 0,1 0,0-1,-1 1,1 0,0 0,0 0,0-1,0 1,0 0,0-1,0 1,0-1,0 1,0-1,0 0,0 1,0-1,0 0,1 0,-1 1,0-1,0 0,0 0,0-1,1 1,-1 0,0 0,0 0,0-1,0 1,0-1,0 1,0-1,0 1,0-1,0 1,0-1,0 0,0 0,0 1,0-1,-1 0,249-223,-217 202,-32 22,1-1,-1 1,1 0,-1-1,1 1,-1 0,1-1,-1 1,1 0,-1 0,1 0,-1 0,1-1,0 1,-1 0,1 0,-1 0,1 0,0 0,-1 0,1 1,-1-1,1 0,0 0,-1 0,1 1,-1-1,1 0,-1 0,1 1,-1-1,1 0,-1 1,1-1,-1 1,0-1,1 1,-1-1,1 1,-1-1,0 1,0-1,1 1,-1-1,0 1,0-1,0 1,1-1,-1 1,0 0,0-1,0 1,0-1,0 1,0 0,0-1,-1 1,0 15,-1-1,-1 0,0 0,-1 0,-1 0,-1-1,-5 13,-20 64,40-27,1-51</inkml:trace>
  <inkml:trace contextRef="#ctx0" brushRef="#br0" timeOffset="249.412">1270 0,'-67'43,"-27"20,-7 3,4 0,13-6,17-9,10-8,10-7,8-4,11-3,5-6,6-3,2 0,3 2,4-3</inkml:trace>
  <inkml:trace contextRef="#ctx0" brushRef="#br0" timeOffset="632.064">1243 424,'-74'22,"44"-14,1 1,-1 1,2 1,0 2,0 1,-17 13,43-27,0 1,0-1,0 1,1 0,-1 0,0 0,1 0,-1 0,1 1,-1-1,1 0,0 1,0-1,-1 1,1-1,0 1,0 0,0-1,1 1,-1 0,0 0,1-1,-1 1,1 0,-1 0,1 0,0 0,0 0,0 0,0 0,0 0,0 0,1-1,-1 1,0 0,1 0,0 0,-1 0,1-1,0 1,0 0,0-1,0 1,0 0,1-1,0 1,60 27,-56-28,0 0,0 1,0 0,0 0,0 1,-1-1,0 1,1 1,-1-1,0 1,0-1,-1 2,1-1,-1 0,0 1,0 0,0 0,-1 0,2 3,-5-2,-1-1,0 1,0-1,0 1,0-1,-1 1,0-1,0 0,-1 0,0 0,1 0,-2 0,1 0,0-1,-1 0,0 0,0 0,0 0,-1 0,1-1,-1 0,0 0,1 0,-2 0,1-1,0 0,0 0,-5 1,-8 2,-1 0,1-1,-1-1,0-1,0-1,0 0,0-1,0-1,-17-4,12 0,6-2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35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1288 115,'38'-14,"0"2,1 1,0 2,1 2,0 1,0 2,0 2,1 2,-1 1,14 4,63-2,730-3,-621-29,248 30,-575-23,-189 13,175 11,-71 16,-52 5,186-15,-1-3,0-1,-52-5,87 1,-180 28,-282-28,198 1,84 27,-338-29,310-27,102 11,-21 4,145 14,0 0,0-1,0 1,0 0,-1-1,1 1,1 0,-1-1,0 1,0 0,0-1,0 1,0 0,1-1,-1 1,0-1,0 1,1 0,-1-1,1 1,-1-1,0 1,1-1,-1 1,1-1,-1 1,1-1,-1 0,1 1,0-1,-1 0,1 1,-1-1,1 0,0 0,-1 0,1 1,0-1,-1 0,1 0,0 0,-1 0,1 0,0 0,-1 0,1-1,0 1,-1 0,1 0,174 18,-50-6,2-5,-1-6,77-10,236-11,50 21,-191 0,3198-1,-3256-28,250 28,-484 0,-3-1,0 1,0 0,-1-1,1 2,0-1,0 0,-1 0,1 1,0-1,0 1,-1 0,1 0,-1 0,1 0,-1 1,1-1,-1 1,0-1,1 1,0 1,3 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37.32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87,'102'-19,"-10"2,4-2,0 4,84-2,216 19,201 78,-83-46,138-36,-207-26,52-1,28 1,-113 29,-362 4,-32 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4:38.9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4127 473,'1'-5,"9"-100,-11 101,1 1,0 0,-1-1,0 1,0 0,0 0,0 0,0 0,-1 0,0 0,1 0,-1 0,0 0,0 1,-1-1,1 1,0 0,-1-1,1 1,-1 0,0 0,0 1,0-1,0 1,0-1,0 1,0 0,0 0,-3 0,-139 0,141 2,0 0,0 0,0 0,0 0,0 0,0 1,1 0,-1 0,0 0,1 0,-1 1,1-1,0 1,0 0,0 0,0 0,1 0,-1 0,1 1,-2 1,-34 35,34-38,0-1,-1 0,1 0,0 0,0-1,-1 0,1 0,0 0,-1 0,1 0,0-1,0 0,0 0,-1 0,1-1,0 1,0-1,0 0,1 0,-1 0,0 0,1-1,0 0,-1 0,1 1,0-2,-2-2,-38-22,-30 13,67 16,0-1,0-1,0 1,0-1,0 0,0-1,0 1,1-1,-1 0,0-1,1 1,0-1,-1 0,1 0,0-1,1 0,-1 1,1-2,-98-91,102 95,-1-1,0 1,0-1,0 1,0 0,0-1,0 1,-1 0,1 0,0 0,-1 0,1 0,0 0,-1 0,0 1,1-1,-1 0,1 1,-1-1,0 1,1 0,-1-1,0 1,1 0,-1 0,0 0,1 0,-1 0,0 1,1-1,-1 0,0 1,1-1,-1 1,1 0,-1-1,1 1,-1 0,1 0,-1 0,1 0,0 0,0 0,-1 1,0 0,2 0,0 0,0 0,0 0,0 0,1 0,-1 0,1 0,-1-1,1 1,-1 0,1 0,0 0,0-1,0 1,0 0,0-1,0 1,0-1,1 1,-1-1,1 0,-1 1,1-1,-1 0,1 0,0 0,-1 0,1 0,0-1,0 1,0 0,0-1,0 1,-1-1,3 0,69 0,-57-4,0-2,0 0,-1-2,1 1,-2-2,1 0,-1 0,-1-1,0-1,0 0,-1-1,-1-1,0 0,3-4,63-47,-77 64,0 0,0 0,0 1,0-1,0 0,0 0,0 1,0-1,0 0,0 0,1 0,-1 1,0-1,0 0,0 0,0 0,0 0,0 1,1-1,-1 0,0 0,0 0,0 0,0 0,1 1,-1-1,0 0,0 0,0 0,1 0,-1 0,0 0,-21 17,-52 27,46-29,0 2,0 0,2 2,0 0,-16 18,35-30,-38 51,43-56,1 0,-1 0,1 0,-1 0,1 0,0 0,0 0,0 0,0 0,0-1,0 1,1 0,-1 0,1 0,-1 0,1 0,0 0,-1-1,1 1,0 0,0-1,1 1,-1 0,0-1,0 0,1 1,-1-1,1 0,-1 1,1-1,-1 0,1 0,0 0,0-1,1 2,8 3,-10-5,0 0,0-1,0 1,0 0,-1 0,1 0,0 0,0 0,0 0,0 0,0 1,-1-1,1 0,0 0,0 1,0-1,-1 1,1-1,0 0,0 1,-1-1,1 1,0 0,-1-1,1 1,-1-1,1 1,-1 0,1-1,-1 1,1 0,-1 0,0 0,1-1,-1 1,0 0,0 0,1 0,-1 0,0-1,0 1,0 0,0 0,0 0,0 0,-1 0,1-1,0 1,0 0,-1 0,1 0,0-1,-1 1,1 0,0 0,-1-1,1 1,-1 0,0-1,0 1,0 0,0-1,-1 1,1 0,0 0,0-1,0 1,0 0,0 0,0 0,0 0,1 0,-1 1,0-1,1 0,-1 0,0 0,1 1,0-1,-1 0,1 1,0-1,-1 0,1 1,0-1,0 0,0 1,0-1,0 1,1-1,-1 0,0 1,1-1,-1 0,1 0,-1 1,1-1,-1 0,1 0,0 0,0 0,0 0,-1 1,1-2,0 1,0 0,0 0,1 0,-1 0,0-1,0 1,70 30,-44-28,0-2,0-1,1-1,-2-1,1-2,0 0,-1-2,23-8,54-10,190-32,31 0,-75 26,-13 1,203 30,-1156-1,708 0,5-1,-1 1,1-1,-1 1,1 0,-1 0,0 1,1-1,-1 1,1 0,0 0,-1 1,1-1,0 1,0 0,0 0,0 0,0 1,0-1,-1 2,6-2,0 0,-1 0,1 0,0 0,0-1,1 1,-1 0,0-1,1 1,-1-1,1 1,-1-1,1 1,0-1,-1 0,1 0,0 0,0 0,0 0,0-1,0 1,0 0,0-1,0 1,0-1,0 0,0 0,0 0,0 0,0 0,2 0,48 3,0-2,0-2,0-3,0-2,47-11,34-4,148-29,-281 50,1 0,-1 1,0-1,1 0,-1 0,1 1,-1-1,1 0,-1 0,0 0,1 0,-1 0,1 1,-1-1,1 0,-1 0,1 0,-1 0,1-1,-1 1,1 0,-1 0,1 0,-1 0,1 0,-1-1,1 1,-1 0,0 0,1-1,-1 1,0 0,1-1,-1 1,1 0,-1-1,0 1,0 0,1-1,-1 1,0-1,0 1,0-1,1 1,-1 0,0-1,0 1,0-1,0 1,0-1,0 1,0-1,0 1,0-1,0 1,0-1,0 1,0-1,0 1,-1-1,1 1,0-1,0 1,0 0,-1-1,-157 15,-296 11,-26-8,228-46,318 11,91-5,43-11,24 23,-166 12,86 25,-7 4,98-1,69-30,-136 30,29 0,180-30,-77-25,60-6,-152 34,-180 7,-41 9,-21-7,-1-2,1-1,-1-2,-35 2,18-2,-431 33,371-34,1 5,0 5,1 5,1 4,-86 32,55-17,-45-40,606-26,107-30,-464 38,-94 4,-10 6,-1 2,0 2,-1 1,1 2,-40 4,19-1,-1201 0,1378-6,-1-6,37-11,28-2,232-11,323 19,-714 15,0 2,0 0,0 1,0 1,-1 0,1 2,-1 0,0 2,0 0,-1 1,12 7,-8-5,0-2,0 0,0-1,1-1,0-1,1-1,-1-2,22 1,439 4,-293-10,108-8,12-15,-213 17,-41 4,212-18,70 11,38 13,-309-7,-259 56,-279 15,210-36,18 26,266-50,331-62,-262 39,108-37,-171 39,-30 16,-1 0,1 0,-1 0,1 0,0 0,-1 0,1 0,-1 0,1 0,-1 0,1 0,-1 0,1 0,0 0,-1 0,1 0,-1-1,1 1,0 0,-1 0,1-1,-1 1,1 0,0 0,-1-1,1 1,0 0,0-1,-1 1,1 0,0-1,0 1,-1-1,1 1,0 0,0-1,0 1,0-1,0 1,0-1,0 1,0 0,0-1,0 1,0-1,0 1,0-1,0 1,0-1,0 1,0 0,0-1,0 1,1-1,-1 1,0 0,0-1,1 1,-1 0,0-1,1 1,-1 0,0-1,1 1,-1 0,0-1,1 1,-1 0,0 0,1 0,-22-3,-1 1,1 1,0 0,-1 2,1 1,-17 3,4-1,-549 86,284-47,-427 76,705-115,-59 24,81-26,0-1,0 1,0-1,1 0,-1 0,0 0,0 0,1 0,-1 0,0 0,1 0,-1 0,1-1,0 1,-1-1,1 1,-1-1,1 1,0-1,-1 0,1 0,0 0,-1 0,1 0,0 0,-1 0,2-1,44 0,0-3,0-1,0-2,-1-3,0-1,35-15,-22 9,258-87,114-62,-340 130,-74 30,-1-1,1 0,-1-1,0-1,-1 0,0-1,-1-1,0 0,5-6,-18 16,0 1,0-1,0 0,0 0,0 0,-1 0,1 0,0 0,0 0,-1 0,1-1,0 1,-1 0,1 0,-1 0,0-1,1 1,-1 0,0-1,0 1,0 0,0-1,0 1,0 0,0-1,0 1,0 0,-1 0,1-1,-1 1,1 0,-1 0,1-1,-1 1,0 0,1 0,-1 0,0 0,0 0,0 0,0 0,0 0,0 0,0 1,0-1,0 0,0 1,0-1,-1 1,1-1,0 1,0-1,-1 1,1 0,0 0,-1-1,1 1,0 0,-1 0,0 1,-203-4,165 5,-62 5,0 5,0 4,2 5,-77 26,174-46,-39 16,42-17,-1 0,0 0,1 1,-1-1,0 0,1 1,-1-1,0 0,1 1,-1-1,1 0,-1 1,1-1,-1 1,1 0,-1-1,1 1,0-1,-1 1,1-1,0 1,-1 0,1-1,0 1,0 0,-1-1,1 1,0 0,0 0,0-1,0 1,0 0,0-1,0 1,0 0,0-1,1 1,-1 0,0 0,0-1,1 1,-1-1,0 1,1 0,-1-1,0 1,1-1,-1 1,1-1,-1 1,1-1,-1 1,1-1,6 3,-1-1,1 0,0 0,0 0,-1-1,1 0,0-1,0 1,0-1,0-1,0 1,0-1,0-1,0 1,1-1,5 0,517-120,-475 110,-36 7,0 0,0 2,0 0,0 1,0 1,1 0,-1 2,17 2,-29-1,-1 0,0 1,0 0,0 0,-1 0,1 1,-1 0,0 0,0 0,0 0,0 1,-1 0,1 1,52 40,-27-36,-1-1,1-1,1-2,-1-1,1-2,0 0,0-3,0 0,13-3,243-23,82-24,-204 27,-146 19,0 0,1 1,-1 1,1 1,-1 1,1 1,-1 0,0 1,6 2,172 33,-67-25,-130-11,0-1,0 1,1-1,-1 1,0 0,0-1,0 1,0 0,0-1,0 1,0 0,0-1,0 1,0-1,-1 1,1 0,0-1,0 1,0-1,-1 1,1 0,0-1,-1 1,1-1,-1 1,1-1,0 1,-1-1,1 1,-1-1,1 0,-1 1,0-1,1 0,-1 1,1-1,-1 0,1 0,-1 0,0 1,1-1,-1 0,0 0,1 0,-1 0,0 0,0 0,1 0,-55 26,-1-2,-1-3,0-3,-14 1,-31 11,42-2,89-18,61-10,0-4,0-5,9-4,79-8,215-18,-117 12,-44-4,-188 20,-43 11,-1-1,0 1,0-1,0 1,0-1,0 1,0-1,0 1,0 0,0-1,0 1,0-1,0 1,0-1,-1 1,1-1,0 1,0 0,0-1,-1 1,1 0,0-1,0 1,-1-1,1 1,0 0,-1 0,1-1,0 1,-1 0,1-1,-1 1,1 0,0 0,-1 0,1 0,-1-1,1 1,-1 0,1 0,-1 0,1 0,0 0,-1 0,1 0,-1 0,1 0,-1 0,1 1,-1-1,1 0,0 0,-1 0,1 0,-1 1,1-1,0 0,-1 0,1 1,-1-1,1 0,0 1,0-1,-1 0,1 1,0-1,-1 1,-554 49,-124-22,616-29,62 0,1 1,0 0,-1-1,1 1,0-1,0 1,0-1,-1 1,1-1,0 1,0-1,0 1,0-1,0 1,0-1,0 1,0-1,0 1,0-1,0 1,0-1,1 1,-1-1,0 1,0-1,0 1,1 0,-1-1,0 1,0-1,1 1,-1-1,1 1,-1 0,0-1,1 1,-1 0,1 0,-1-1,0 1,1 0,-1 0,1-1,-1 1,1 0,-1 0,1 0,-1 0,1 0,-1 0,1 0,-1 0,1 0,-1 0,1 0,-1 0,1 0,-1 0,1 1,-1-1,1 0,-1 0,1 0,-1 1,1-1,324-71,-2 28,-128 32,-330 20,0 6,-51 16,118-19,-1017 138,876-115,264-30,39-10,-1-5,-1-4,84-23,468-133,-500 119,-144 51,-1 0,1 0,-1 0,1 0,-1 0,1-1,0 1,-1 0,1 0,0 0,-1-1,1 1,-1 0,1-1,0 1,0 0,-1-1,1 1,0 0,0-1,-1 1,1 0,0-1,0 1,0-1,0 1,-1-1,1 1,0 0,0-1,0 1,0-1,0 1,0-1,0 1,0-1,0 1,1 0,-1-1,0 1,0-1,0 1,0 0,1-1,-1 1,0-1,0 1,1 0,-1-1,0 1,1 0,-1-1,0 1,1 0,-1 0,0-1,1 1,-1 0,1 0,-1 0,0 0,1-1,-1 1,1 0,-1 0,1 0,-1 0,-37-5,-24 2,0 3,0 3,0 2,0 4,1 1,0 4,1 2,1 2,-54 26,97-38,1 1,0 0,0 1,0 0,1 1,1 1,-1 0,2 0,-11 13,21-20,0 1,0 0,0-1,1 1,0-1,0 1,0 0,0-1,0 1,1 0,-1-1,1 1,0-1,0 1,1-1,-1 1,1-1,0 0,-1 0,1 0,1 0,-1 0,0 0,1 0,-1-1,1 1,0-1,0 0,0 0,0 0,0 0,1-1,-1 1,0-1,1 0,-1 1,1-2,-1 1,1 0,2-1,55 15,1-3,1-2,-1-4,1-2,0-2,0-4,50-7,-81 7,337-24,22-20,-368 43,32-4,-1-3,1-2,47-18,-65 11,-69 9,-229 65,-268 94,448-112,81-37,-1 1,0-1,1 1,-1-1,1 1,-1-1,1 1,-1 0,1-1,-1 1,1 0,0-1,-1 1,1 0,0 0,0 0,-1-1,1 1,0 0,0 0,0 0,0-1,0 1,0 0,0 0,0 0,1-1,-1 1,0 0,0 0,1-1,-1 1,0 0,1 0,-1-1,1 1,-1 0,1-1,-1 1,1-1,-1 1,1-1,-1 1,1-1,0 1,0-1,-1 1,1-1,0 0,-1 1,1-1,0 0,0 0,0 0,-1 0,1 1,0-1,0 0,0 0,-1-1,2 1,54 10,91-9,-1-5,1-8,-2-5,71-21,-133 24,104-17,-1-8,157-56,-331 92,-8 2,0 1,0-1,-1 0,1 0,0 0,0-1,0 1,-1-1,1 0,-1 0,1 0,-1-1,0 1,0-1,0 0,0 1,-1-1,1-1,-1 1,1 0,-1-1,0 1,0-2,-4 2,0 1,0-1,0 1,-1-1,1 1,-1 0,0 0,1 0,-1 0,0 0,0 1,0-1,-1 1,1 0,0 0,0 0,-1 0,1 1,0-1,-1 1,1 0,-1 0,1 0,0 0,-1 1,1-1,-33 3,0 1,0 1,0 2,1 2,0 1,1 2,-39 9,-405 124,433-122,70-11,22-9,1-3,-1-2,1-2,-1-2,43-11,-8 3,904-149,-948 157,115-33,-152 40,-1-1,1 0,-1 0,1 0,0 0,-1 0,1-1,-1 1,1 0,-1 0,1 0,-1 0,1 0,-1-1,1 1,-1 0,1-1,-1 1,1 0,-1-1,0 1,1 0,-1-1,1 1,-1-1,0 1,0-1,1 1,-1-1,0 1,0-1,1 1,-1-1,0 1,0-1,0 1,0-1,0 1,0-1,0 1,0-1,0 0,0 1,0-1,0 1,0-1,-1 1,1-1,0 1,0-1,0 1,-1-1,1 1,0-1,-1 1,1 0,0-1,-1 1,-34-10,-52 8,0 4,-1 3,1 5,-72 17,48-9,53-10,-130 33,187-41,-1 0,1 0,0 0,-1 0,1 0,0 0,-1 0,1 1,-1-1,1 0,0 1,0-1,-1 1,1 0,0-1,0 1,0 0,-1 0,1 0,0 0,0 0,1 0,-1 0,0 0,0 0,0 0,1 0,-1 1,0-1,1 0,-1 1,1-1,0 0,-1 1,1-1,0 0,0 1,0-1,0 1,0-1,0 0,0 1,1-1,-1 0,0 1,1-1,-1 0,1 1,-1-1,1 0,0 0,0 1,-1-1,1 0,0 0,0 0,0 0,0 0,0 0,0-1,1 1,15 6,0-1,0-1,1 0,0-2,0 0,0-1,0 0,0-2,1 0,0-1,10 1,185-4,-1-9,19-11,-84 6,-1-6,143-44,-282 66,0 1,-1-1,0 0,1-1,-1 1,0-1,-1 0,1-1,0 0,-1 0,0 0,0-1,0 0,-1 0,1 0,-1-2,-5 5,0 0,-1 0,0-1,1 1,-1 0,0 0,0 0,0 0,0 0,-1 0,1 0,0 0,-1 1,0-1,1 0,-1 1,0-1,0 1,1 0,-1 0,0-1,0 1,-1 1,1-1,0 0,0 0,0 1,-1-1,1 1,0 0,0 0,-1-1,1 2,0-1,-1 0,1 0,0 1,-2 0,-31-2,1 3,-1 0,1 2,0 2,0 1,-29 10,46-12,-103 29,1 5,-33 20,140-54,-55 37,68-40,-1-1,0 1,1-1,0 1,-1-1,1 0,0 1,0-1,-1 1,1-1,0 0,0 0,0 0,1 0,-1 1,0-2,0 1,1 0,-1 0,0 0,1 0,-1-1,1 1,-1-1,1 1,-1-1,1 0,-1 1,1-1,0 0,-1 0,1 0,-1 0,1 0,0-1,1 1,-2 0,74 5,0-4,0-2,-1-4,28-8,-55 8,767-94,-807 98,68-7,-1-4,0-3,-1-3,0-3,16-10,-50 4,-39 26,0 0,1 1,-1-1,0 0,1 1,-1-1,0 0,0 1,0-1,1 0,-1 0,0 1,0-1,0 0,0 0,-1 1,1-1,0 0,0 0,0 1,0-1,-1 0,1 1,0-1,-1 0,1 1,0-1,-1 0,1 1,-1-1,1 1,-1-1,0 1,1-1,-1 1,1 0,-1-1,0 1,1-1,-1 1,0 0,1 0,-1-1,0 1,0 0,1 0,-1 0,0 0,1 0,-1 0,0 0,0 0,1 0,-1 0,0 1,0-1,-29-4,0 2,1 1,-1 2,0 0,-29 7,35-6,-619 100,448-67,19-5,176-29,1-1,-1 1,1-1,-1 0,0 1,1-1,-1 1,0-1,0 0,1 1,-1-1,0 1,0-1,0 1,0-1,0 1,0-1,1 1,-1 0,0-1,0 1,-1-1,1 1,0-1,0 1,0-1,0 1,0-1,0 1,-1-1,1 1,0-1,0 0,-1 1,1-1,0 1,-1-1,1 0,0 1,-1-1,1 0,-1 1,1-1,-1 0,1 1,-1-1,1 0,-1 0,1 0,-1 0,1 1,-1-1,1 0,-1 0,1 0,-1 0,1 0,-1 0,1 0,-1 0,1 0,-1-1,1 1,-1 0,1 0,-1-1,42 15,20-7,1-1,0-4,0-2,-1-3,26-5,-48 5,720-67,-737 68,43-3,-1-2,0-4,0-2,-2-3,49-20,-110 36,-1 0,1 1,-1-1,1 0,0 0,-1 0,1 0,-1 0,1 0,0 0,-1 0,1 0,-1 0,1 0,0 0,-1 0,1 0,-1 0,1-1,-1 1,1 0,-1 0,1-1,-1 1,1 0,-1-1,1 1,-1 0,1-1,-1 1,0-1,1 1,-1-1,0 1,1-1,-1 1,0-1,0 1,1-1,-1 0,0 1,0-1,0 1,0-1,0 1,0-1,0 0,0 1,0-1,0 1,0-1,0 0,0 1,0-1,-1 1,1-1,0 1,0-1,-1 1,1-1,0 1,-1-1,1 1,-1-1,-161 0,42 13,1 6,1 5,-70 25,124-32,-88 32,151-48,0 0,0 0,0 0,0 1,0-1,0 0,0 0,1 0,-1 1,0-1,0 0,0 1,1-1,-1 1,0-1,0 1,1-1,-1 1,0 0,1-1,-1 1,1 0,-1-1,1 1,-1 0,1 0,-1 0,1-1,0 1,0 0,-1 0,1 0,0 0,0 0,0 0,0-1,0 1,0 0,0 0,0 0,0 0,0 0,1 0,-1-1,0 1,0 0,1 0,-1 0,1 0,-1-1,1 1,-1 0,1-1,-1 1,1 0,0-1,-1 1,1-1,0 1,0-1,0 1,53 18,238-12,-264-8,701-57,-384 5,-300 36,-65 5,-25 9,1 2,0 2,0 2,0 2,-40 9,16-4,-432 62,431-52,69-19,0-1,0 1,0 0,0 0,0-1,0 1,0 0,0 0,0 0,0-1,0 1,1 0,-1 0,0-1,0 1,1 0,-1-1,1 1,-1 0,0-1,1 1,-1 0,1-1,0 1,-1-1,1 1,-1-1,1 1,0-1,-1 0,1 1,0-1,0 0,-1 1,1-1,0 0,0 0,-1 0,1 0,0 0,0 0,0 0,-1 0,1 0,0 0,0 0,-1 0,1 0,1-1,-1 2,50 8,0-2,0-2,0-3,1-1,-1-3,13-4,-16 3,125-5,291-18,93-33,-540 58,50-20,-86 9,-240 7,-151 32,359-13,55-7,12 0,-1-2,2 0,-1-1,0 0,1-2,0 0,0 0,13-2,-8 1,563 5,-499-5,1-3,0-5,-1-3,-1-4,0-3,-1-4,49-21,-130 41,2-1,1 0,-1 0,0 0,0-1,0 0,0 0,0 0,-1 0,1-1,-1 0,0 0,0 0,0 0,-1-1,3-3,-6 6,0 1,-1 0,1-1,0 1,-1-1,1 1,-1 0,1 0,-1-1,0 1,0 0,1 0,-1 0,0 0,0-1,0 1,0 1,0-1,-1 0,1 0,0 0,0 1,0-1,-1 0,1 1,0-1,-1 1,1 0,-1-1,1 1,0 0,-1 0,1 0,-1 0,1 0,0 0,-1 0,1 0,-1 1,-278-2,132 12,-142 30,230-19,59-20,1-1,0 0,0 0,0 0,0 1,0-1,0 0,0 0,1 0,-1 1,0-1,1 0,-1 0,1 0,-1 0,1 0,-1 0,1 0,0 0,0 0,-1 0,1 0,0 0,0 0,0-1,0 1,0 0,0-1,0 1,0 0,0-1,1 0,-1 1,0-1,0 0,0 1,1-1,-1 0,0 0,0 0,0 0,1 0,-1 0,0 0,1-1,53 8,1-3,0-2,39-4,-16 0,110 3,-8 1,-1-7,123-22,-263 20,-2-1,1-1,-1-3,36-15,-74 26,0 1,-1 0,1-1,-1 1,1 0,0-1,0 1,-1-1,1 1,0 0,0-1,0 1,-1-1,1 1,0-1,0 1,0-1,0 1,0-1,0 1,0-1,0 1,0-1,0 1,0-1,0 1,0-1,0 1,1 0,-1-1,0 1,0-1,1 1,-1-1,0 1,0 0,1-1,-1 1,0 0,1-1,-1 1,0 0,1-1,-1 1,1 0,-1 0,1-1,-1 1,1 0,-1 0,0 0,1 0,-1 0,1 0,-1 0,1 0,-1 0,1 0,-1 0,1 0,-1 0,1 0,-1 0,-43-4,-42 12,0 3,0 5,2 3,-66 24,42-13,-60 22,166-52,-1 0,1 0,0 0,0 0,-1 1,1-1,0 0,0 1,-1-1,1 0,0 1,0 0,0-1,0 1,0-1,0 1,0 0,0 0,0 0,0 0,0 0,0 0,1 0,-1 0,0 0,1 0,-1 0,1 0,-1 0,1 1,-1-1,1 0,0 0,0 0,-1 1,1-1,0 0,0 1,0-1,1 0,-1 0,0 1,0-1,1 0,-1 0,1 0,-1 1,1-1,-1 0,1 0,0 0,-1 0,1 0,0 0,11 5,0-1,1-1,-1 0,1 0,0-1,-1-1,1 0,0-1,1-1,1 0,28 4,91 9,1-5,0-6,-1-6,100-17,-172 5,-63 14,0 1,0-1,-1 1,1 0,-1 0,1-1,-1 1,1 0,-1 0,0 0,1 1,-1-1,0 0,0 1,0-1,0 1,0 0,0-1,1 1,-1 0,0 0,0 0,0 0,0 1,0-1,-1 1,-214-5,-1 11,-20 10,-12 13,205-14,64 1,169 20,30-10,93-7,-246-24,-64 4,-1-1,0 1,1-1,-1 1,0-1,1 1,-1-1,0 0,0 1,0-1,1 1,-1-1,0 0,0 1,0-1,0 0,0 1,0-1,0 0,0 1,0-1,-1 0,1 1,0-1,0 1,-1-1,1 0,0 1,0-1,-1 1,1-1,-1 1,1-1,0 1,-1-1,1 1,-1 0,1-1,-1 1,0-1,1 1,-1 0,1 0,-1-1,0 1,1 0,-1 0,1 0,-1 0,0 0,1 0,-1 0,0 0,1 0,-1 0,0 0,1 0,-1 0,0 0,1 0,-1 1,1-1,-1 0,0 1,-239-41,-537-9,138 14,571 28,-141 0,209 7,0 0,0 1,1-1,-1 0,0 1,0-1,0 1,0-1,1 0,-1 1,0-1,0 1,0-1,0 1,0-1,0 1,0-1,0 0,0 1,0-1,-1 1,1-1,0 1,0-1,0 0,0 1,-1-1,1 1,0-1,0 0,-1 1,1-1,0 0,-1 1,1-1,0 0,-1 0,1 1,-1-1,1 0,0 0,-1 0,1 1,-1-1,1 0,0 0,-1 0,1 0,-1 0,44 14,92 9,2-6,0-6,0-6,84-10,-60 3,-388 19,-284 25,-251 12,493-52,434-8,0-7,62-17,-170 22,58-17,-140 19,-395 29,-204-4,333-12,1-13,-128-24,375 26,-71-16,114 19,-1 1,1-1,0 0,0 1,0-1,0 1,0-1,1 0,-1 1,0-1,0 1,0-1,0 0,1 1,-1-1,0 1,0-1,1 1,-1-1,0 1,1-1,-1 1,1-1,-1 1,1 0,-1-1,1 1,-1 0,1-1,-1 1,1 0,-1-1,1 1,0 0,-1 0,1 0,-1 0,1 0,0 0,-1 0,1 0,-1 0,1 0,0 0,-1 0,1 0,-1 0,1 0,0 0,-1 1,1-1,-1 0,1 1,-1-1,1 0,-1 1,3-2,477-79,-403 74,-467 18,-185 6,560-18,-54 11,108 8,19-8,1-2,0-2,0-4,0-1,37-6,-9 2,54 1,-161 1,-65 11,109 4,-2-13,0-1,-1-1,1-1,-1-1,1-1,-1 0,13-5,30-3,-214 15,148-3,1-1,0 1,0 0,0-1,0 1,0 0,0 0,0 0,0 0,0 0,1 0,-1 0,0 0,0 0,1 0,-1 0,1 0,-1 1,1-1,-1 0,1 0,0 0,0 1,0-1,0 0,0 1,0-1,0 0,0 0,0 1,0-1,1 0,-1 0,0 1,1-1,-1 0,1 0,-1 0,1 0,0 1,0-1,-1 0,1 0,0-1,0 1,0 0,0 0,0 0,0-1,0 1,0 0,1-1,-1 1,0-1,0 1,0-1,14 11</inkml:trace>
  <inkml:trace contextRef="#ctx0" brushRef="#br0" timeOffset="9279.18">3280 219,'-55'0,"-144"11,-28 8,217-18,1 0,-1 1,0 1,0 0,1 0,0 0,0 2,0-1,0 1,0 0,1 1,0-1,0 2,1-1,-1 1,0 2,0-2,-2 0,1 0,-1-1,0 0,-1-1,1 0,-1-1,0 0,0 0,0-1,-1-1,1 0,-1 0,-4-1,-53 12,66-12,0 0,1 0,-1 0,0 0,0-1,1 1,-1-1,0 0,0 0,0 0,1 0,-1 0,0 0,0-1,0 0,1 1,-1-1,0 0,1 0,-1 0,1-1,-1 1,1-1,-2-1,5 0,0 0,0 0,0 1,1-1,-1 0,1 0,-1 1,1-1,0 0,0 1,0 0,1 0,-1-1,1 1,-1 1,1-1,-1 0,1 1,0-1,0 1,0 0,0 0,2-2,194-77,-52 27,-146 53,0 0,0 0,0 0,0 0,0 0,1 0,-1 0,0 0,0-1,0 1,0 0,0 0,0-1,0 1,0-1,0 1,-1-1,1 1,0-1,0 0,0 1,0-1,-1 0,1 0,0 0,-1 1,1-1,-1 0,1 0,-1 0,1 0,-1 0,1 0,-1 0,0 0,0 0,0 0,1 0,-1 0,0 0,0 0,0 0,-1-1,1 1,0 0,0 0,0 0,-1 0,1 0,-1 0,1 0,-1 0,1 1,-1-1,1 0,-1 0,0 0,-20-7,1 1,-1 1,0 1,0 1,-1 0,1 2,-1 1,0 0,1 2,-19 2,-103 26,44-27,335-31,-91 5,-77 6,-68 16,0 1,0 0,0-1,-1 1,1 0,-1-1,1 1,-1 0,1 0,-1-1,0 1,1 0,-1 0,0 0,0 0,0 0,0 0,0 0,0 0,0 0,0 0,0 1,-1-1,1 0,0 1,0-1,-1 1,1-1,0 1,-1 0,1 0,-1-1,0 1,-27-6,0 2,-1 1,1 1,-1 1,0 1,1 2,-1 2,-17 3,-53 4,-351 49,333-32,-67 6,-68-36,55-26,74 11,112 15,0 1,0 0,-1 1,1 0,0 1,0 0,0 1,-12 4,-46 4,-209-8,266-4,1 1,-1-2,1 0,-1 0,1-1,0-1,0 0,1 0,0-1,0-1,0 0,0 0,1-1,1-1,-1 0,1 0,-3-4,10 10,1 1,-1 0,-1-1,1 1,0 0,0 1,-1-1,1 0,-1 1,0-1,1 1,-1 0,0 0,0 0,0 0,0 0,0 1,0-1,0 1,0 0,0 0,0 0,0 0,0 1,1-1,-1 1,0 0,0-1,0 1,0 1,0-1,1 0,-1 1,1-1,-1 1,1 0,-1 0,1 0,0 0,0 0,0 0,0 1,0-1,1 1,-1-1,1 1,0 0,-1-1,1 2,-57 151,54-135,1 0,2 0,0 0,0 0,2 0,1 0,0 0,2-1,4 18,2 37,-10-74,0 0,0-1,-1 1,1 0,0 0,0 0,-1 0,1 0,0-1,0 1,-1 0,1 0,0 0,0 0,-1 0,1 0,0 0,-1 0,1 0,0 0,0 0,-1 0,1 0,0 0,0 0,-1 0,1 1,0-1,0 0,-1 0,1 0,0 0,0 1,-1-1,1 0,0 0,0 0,0 1,-1-1,1 0,0 0,0 0,0 1,0-1,0 0,0 1,-1-1,1 0,0 0,0 1,0-1,0 0,0 0,0 1,0-1,0 0,0 1,-13-24,-26-143,29 103,-7-73,17 135,0 0,0 1,0-1,0 0,0 0,0 0,0 1,-1-1,1 0,0 0,-1 1,1-1,0 0,-1 1,1-1,-1 0,1 1,-1-1,0 0,1 1,-1-1,0 1,1-1,-1 1,0 0,1-1,-1 1,0 0,0-1,1 1,-1 0,0 0,0 0,0 0,1 0,-1-1,0 1,0 1,0-1,0 0,1 0,-1 0,0 0,0 1,1-1,-1 0,0 1,-18 35,16-19,0 0,1 1,1 0,0-1,2 1,0 0,1-1,0 1,2-1,0 0,1 0,0 0,2 0,0-1,0 0,5 5,33 36,-14-104,-26 39,0 1,1 0,-1 0,2 0,-1 0,1 1,0 0,0 0,0 1,1 0,0 0,0 1,0 0,0 1,1-1,0 2,-1-1,1 1,9-1,9-3,-4-1,0 1,1 1,0 1,0 2,0 0,0 1,1 2,3 1,23 20,131-14,-121-9,390-27,-53-3,897 32,-989 29,-198-30,-899 3,372 5,11 9,94 11,-35 46,107-35,-24-10,144-13,122-16,1 0,-1 0,1 0,-1 1,0-1,1 0,-1 1,1-1,-1 0,0 1,1-1,-1 0,0 1,0-1,1 1,-1-1,0 0,0 1,0-1,0 1,1-1,-1 1,0-1,0 1,0-1,0 1,0-1,0 1,0-1,0 0,0 1,0-1,-1 1,1-1,0 1,0-1,0 1,0-1,-1 0,1 1,0-1,-1 1,1-1,0 0,0 1,-1-1,1 0,-1 1,1-1,0 0,-1 0,1 1,-1-1,1 0,-1 0,1 0,0 0,-1 0,1 1,-1-1,1 0,-1 0,1 0,-1 0,1 0,-1 0,1-1,-1 1,1 0,-1 0,38 17,-33-15,26 6,1 0,0-2,1-1,-1-2,1-1,0-2,20-2,-7 2,184-12,-1-9,103-28,-228 33,438-77,-396 74,2 7,44 5,73 26,-186-8,205 18,255-31,-513-2,-31-9,-182-3,-40-34,87 22,-84-29,108 30,-60-3,-93 13,224 10,0 2,-1 2,1 2,-1 2,-4 3,-5 24,43-17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6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24,'49'11,"2"-3,-1-1,1-3,0-2,-1-3,15-2,106-24,-86 8,-79 14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0,'20'5,"19"1,15 0,1-1,-3-1,-1-7,-5-2,1-1,-4 2,-9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7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0,'-95'579,"65"-419,29-159,1 0,-1 0,1 0,0 0,-1 0,1 0,0 0,0 1,0-1,0 0,0 0,0 0,0 0,0 0,0 1,1-1,-1 0,0 0,1 0,-1 0,1 0,-1 0,1 0,-1 0,1 0,0 0,0 0,-1 0,1-1,0 1,0 0,0 0,0-1,0 1,0-1,0 1,0-1,0 1,0-1,0 1,1-1,14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54,'2'-14,"3"22,5 25,41 201,-16-19,2-11,-37-204,-1 1,1 0,-1-1,1 1,0-1,-1 1,1 0,0 0,0-1,-1 1,1 0,0-1,0 1,0 0,0 0,0-1,0 1,0 0,0 0,0-1,0 1,1 0,-1-1,0 1,0 0,1 0,-1-1,0 1,1-1,-1 1,1 0,-1-1,1 1,-1-1,1 1,-1-1,1 1,0-1,-1 1,1-1,0 0,-1 1,1-1,0 0,-1 0,1 0,0 1,-1-1,1 0,0 0,0 0,-1 0,1 0,0 0,0 0,-1 0,1-1,0 1,0 0,-1 0,1-1,0 1,-1 0,1-1,0 1,-1 0,1-1,0 0,67-193,56-73,-45 34,-65 175,-12 54,-1 6</inkml:trace>
  <inkml:trace contextRef="#ctx0" brushRef="#br0" timeOffset="332.382">621 562,'-5'34,"-1"15,-1 5,2-2,2-5,1-11</inkml:trace>
  <inkml:trace contextRef="#ctx0" brushRef="#br0" timeOffset="667.805">677 337,'14'-2,"0"0,-1 1,1 1,0 0,-1 1,1 0,0 1,-1 1,0 0,1 0,-1 2,-1-1,1 2,5 3,-14-6,0 0,0 0,0 1,0 0,0 0,-1 0,0 0,0 0,0 1,0 0,-1-1,1 1,-1 0,0 0,-1 0,1 0,-1 1,0-1,-1 0,1 1,-1-1,0 0,0 1,-1-1,1 0,-1 1,0-1,-1 0,1 0,-1 0,0 0,-1 0,1 0,-1-1,0 1,0-1,0 0,0 1,-1-2,0 1,0 0,0-1,0 1,-1-1,1-1,-1 1,0 0,-5 2,-1 1,1-2,-1 0,0 0,0-1,0 0,0-1,-1 0,1-1,0 0,-1-1,0 0,-2-1,-3-5</inkml:trace>
  <inkml:trace contextRef="#ctx0" brushRef="#br0" timeOffset="1668.926">705 281,'0'-5,"0"3,-4 7,-3 7,1 7,1 5,-3-2,-1 0,2 1,2 2,6-4,3-5</inkml:trace>
  <inkml:trace contextRef="#ctx0" brushRef="#br0" timeOffset="2216.466">1468 252,'-15'19,"-14"16,-6 7,-4 6,2-1,1-3,3-4,1-5,2-3,1-2,1-1,0-2,1 1,3-1,3-4,9-6,11-7,6-4</inkml:trace>
  <inkml:trace contextRef="#ctx0" brushRef="#br0" timeOffset="3869.736">1693 478,'-5'10,"-1"12,-5 8,0 3,1 1,3-1,2 0,3-2,0-1,2-1,0-10,1-9</inkml:trace>
  <inkml:trace contextRef="#ctx0" brushRef="#br0" timeOffset="4421.607">1693 394,'126'-25,"-101"24,80 4,-102-3,-1 1,1-1,-1 1,1-1,-1 1,1 0,-1 0,1 0,-1 0,0 1,0-1,0 1,0-1,0 1,0 0,0 0,0 0,-1 0,1 0,-1 0,1 0,-1 0,0 1,0-1,0 0,0 1,0-1,-1 1,1-1,-1 1,1-1,-1 1,0 0,0-1,0 1,0-1,-1 1,0 0,-1 4,0-1,0 0,-1 0,0-1,-1 1,1-1,-1 1,0-1,0 0,-1-1,1 1,-1-1,0 0,0 0,-1 0,1-1,-1 0,-4 2,3-1,0 0,0 1,0 0,1 0,0 0,0 0,0 1,1 0,0 0,0 1,-2 3,7-7,0 0,-1 0,1 1,1-1,-1 0,0 1,1-1,0 0,0 0,0 0,0 0,0 1,0-2,1 1,0 0,-1 0,1 0,0-1,0 1,1-1,-1 1,0-1,1 0,0 0,-1 0,1 0,0-1,0 1,0-1,0 0,0 1,0-1,0-1,1 1,-1 0,3-1,16 10,-20-9,1 0,0-1,0 1,-1 0,1 0,-1 1,1-1,-1 0,1 1,-1 0,0-1,0 1,0 0,0 0,0 0,0 0,0 1,-1-1,1 0,-1 1,0-1,1 1,-1 0,0-1,-1 1,1 0,0 0,-1-1,0 1,1 0,-1 0,0 0,0-1,-1 1,1 0,-1 0,1 0,-1-1,0 1,0 0,0-1,0 1,-10 7,-1 0,0-1,0-1,-1 0,0 0,-1-1,1-1,-1 0,0-1,-1-1,-10 2,15-3,1 1,0-1,-1-1,1 0,-1 0,1-1,-1 0,0 0,1-1,-1-1,-5 0,-3-5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8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0 508,'26'-67,"4"1,2 1,3 2,3 1,3 2,-36 53,-3 2,0 1,1 1,-1-1,1 0,0 1,0-1,0 1,0 0,1 0,-1 0,1 0,0 1,0 0,0-1,0 1,4-1,-6 5,0 0,0 1,0-1,-1 1,1-1,-1 1,1-1,-1 1,0 0,0 0,0-1,0 1,0 0,-1 0,0 0,1 0,-1 0,0 0,0 0,-1 0,1 0,-1 1,1 2,-17 95,17-100,-1 0,1 0,-1 0,1 1,0-1,0 0,-1 0,1 0,0 0,0 0,0 1,0-1,0 0,1 0,-1 0,0 0,1 0,-1 0,0 1,1-1,-1 0,1 0,0 0,-1 0,1 0,0-1,-1 1,1 0,0 0,0 0,0-1,0 1,0 0,0-1,0 1,0-1,0 1,0-1,0 0,0 1,0-1,0 0,1 0,-1 1,0-1,0 0,0 0,0-1,1 1,-1 0,0 0,0 0,0-1,0 1,0-1,0 1,0-1,0 1,0-1,0 1,0-1,0 0,0 0,0 1,0-1,-1 0,249-223,-217 202,-32 22,1-1,-1 1,1 0,-1-1,1 1,-1 0,1-1,-1 1,1 0,-1 0,1 0,-1 0,1-1,0 1,-1 0,1 0,-1 0,1 0,0 0,-1 0,1 1,-1-1,1 0,0 0,-1 0,1 1,-1-1,1 0,-1 0,1 1,-1-1,1 0,-1 1,1-1,-1 1,0-1,1 1,-1-1,1 1,-1-1,0 1,0-1,1 1,-1-1,0 1,0-1,0 1,1-1,-1 1,0 0,0-1,0 1,0-1,0 1,0 0,0-1,-1 1,0 15,-1-1,-1 0,0 0,-1 0,-1 0,-1-1,-5 13,-20 64,40-27,1-51</inkml:trace>
  <inkml:trace contextRef="#ctx0" brushRef="#br0" timeOffset="249.412">1270 0,'-67'43,"-27"20,-7 3,4 0,13-6,17-9,10-8,10-7,8-4,11-3,5-6,6-3,2 0,3 2,4-3</inkml:trace>
  <inkml:trace contextRef="#ctx0" brushRef="#br0" timeOffset="632.064">1243 424,'-74'22,"44"-14,1 1,-1 1,2 1,0 2,0 1,-17 13,43-27,0 1,0-1,0 1,1 0,-1 0,0 0,1 0,-1 0,1 1,-1-1,1 0,0 1,0-1,-1 1,1-1,0 1,0 0,0-1,1 1,-1 0,0 0,1-1,-1 1,1 0,-1 0,1 0,0 0,0 0,0 0,0 0,0 0,0 0,1-1,-1 1,0 0,1 0,0 0,-1 0,1-1,0 1,0 0,0-1,0 1,0 0,1-1,0 1,60 27,-56-28,0 0,0 1,0 0,0 0,0 1,-1-1,0 1,1 1,-1-1,0 1,0-1,-1 2,1-1,-1 0,0 1,0 0,0 0,-1 0,2 3,-5-2,-1-1,0 1,0-1,0 1,0-1,-1 1,0-1,0 0,-1 0,0 0,1 0,-2 0,1 0,0-1,-1 0,0 0,0 0,0 0,-1 0,1-1,-1 0,0 0,1 0,-2 0,1-1,0 0,0 0,-5 1,-8 2,-1 0,1-1,-1-1,0-1,0-1,0 0,0-1,0-1,-17-4,12 0,6-2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35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1288 115,'38'-14,"0"2,1 1,0 2,1 2,0 1,0 2,0 2,1 2,-1 1,14 4,63-2,730-3,-621-29,248 30,-575-23,-189 13,175 11,-71 16,-52 5,186-15,-1-3,0-1,-52-5,87 1,-180 28,-282-28,198 1,84 27,-338-29,310-27,102 11,-21 4,145 14,0 0,0-1,0 1,0 0,-1-1,1 1,1 0,-1-1,0 1,0 0,0-1,0 1,0 0,1-1,-1 1,0-1,0 1,1 0,-1-1,1 1,-1-1,0 1,1-1,-1 1,1-1,-1 1,1-1,-1 0,1 1,0-1,-1 0,1 1,-1-1,1 0,0 0,-1 0,1 1,0-1,-1 0,1 0,0 0,-1 0,1 0,0 0,-1 0,1-1,0 1,-1 0,1 0,174 18,-50-6,2-5,-1-6,77-10,236-11,50 21,-191 0,3198-1,-3256-28,250 28,-484 0,-3-1,0 1,0 0,-1-1,1 2,0-1,0 0,-1 0,1 1,0-1,0 1,-1 0,1 0,-1 0,1 0,-1 1,1-1,-1 1,0-1,1 1,0 1,3 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9:27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175 226,'-12'422,"-33"61,32-399,4 1,3-1,4 4,7-63,9-33,5-34,-10 18</inkml:trace>
  <inkml:trace contextRef="#ctx0" brushRef="#br0" timeOffset="539.366">569 310,'4'6,"-1"0,0 0,0 0,-1 1,0-1,0 0,0 1,-1 0,0-1,0 1,-1 0,0-1,0 1,1 7,13 367,5 0,7-183,-35-228,-1 0,-2 0,-1 1,-1 1,-2 0,0 1,-2 1,-3-2,-17-29,29 39,-1 1,-1 1,0 0,-1 0,-1 1,-1 1,0 0,-1 1,0 0,-1 1,0 1,-1 1,0 0,0 1,-1 1,-1 1,1 0,-1 1,0 2,-1-1,1 2,-1 1,-18 0,34 2,1 0,-1 1,0-1,0 1,0 0,1 0,-1 0,0 1,1-1,0 1,-1 0,1 0,0 0,0 0,0 1,0-1,0 1,0 0,1 0,-1 0,1 0,0 0,0 1,0-1,1 0,-1 1,1 0,-1-1,1 1,0 0,1-1,-1 1,1 0,0 3,-2 16</inkml:trace>
  <inkml:trace contextRef="#ctx0" brushRef="#br0" timeOffset="1200.004">1106 537,'-11'31,"1"1,2 0,1 0,2 1,1 0,1 23,0-40,1-1,1 0,0 1,1-1,1 1,0-1,1 1,1-1,0 0,1 0,1 0,0-1,1 0,1 0,0 0,1 0,0-1,1-1,0 1,1-2,1 1,3 2,-8-9,1 0,-1-1,1 0,0 0,0 0,1-1,-1 0,1 0,-1-1,1 0,0-1,0 1,0-2,0 1,-1-1,1 0,0 0,0-1,0 0,0-1,0 0,-1 0,1-1,-1 1,1-2,-1 1,0-1,0 0,-1 0,3-3,16-16,-2-1,0-1,-1-2,-2 0,16-28,-12 19,27-38,-50 140,-4-56,1 0,1 0,0 1,0-1,1 1,0-1,1 0,0 1,0-1,1 0,1 0,0 0,0 0,1 0,0 0,1-1,0 0,0 0,1 0,0-1,1 0,0 0,0 0,0-1,1 0,0-1,1 0,-1 0,1 0,1-1,-1-1,0 0,1 0,2 0,-5-3,1-1,0 0,-1 0,1 0,-1-1,1 0,-1-1,1 0,-1 0,0 0,1-1,-2 0,1-1,0 1,0-1,-1 0,0-1,0 0,3-3,94-115,-76 75,-2-1,-1-1,-3-2,-2 0,-3 0,-2-2,-2 0,-2 0,-3-10,-5 56,-1 0,-1-1,0 1,0-1,-1 1,0 0,0-1,-1 1,0 0,0 0,-1 0,0 0,-2-2,-6-8</inkml:trace>
  <inkml:trace contextRef="#ctx0" brushRef="#br0" timeOffset="1873.331">2714 254,'0'14,"0"29,0 17,0 3,0 0,0-6,0-7,0-3,0-5,0-4,0-5,0-2,-4-2,-3-1,1 0,1-1,1-5</inkml:trace>
  <inkml:trace contextRef="#ctx0" brushRef="#br0" timeOffset="2103.369">2941 141,'-5'38,"-7"28,0 6,1-3,3-9,2-10,7-8,4-7,1-5,-1-2,3-6,2-3,-3 2,-1-4</inkml:trace>
  <inkml:trace contextRef="#ctx0" brushRef="#br0" timeOffset="2350.039">2375 564,'39'0,"41"-4,16-3,3-4,-3 0,-7-3,-9 0,-9-1,-11 1,-7 3,-7-1,-7 1,-6 3,-12 2,-15 8,-9 3</inkml:trace>
  <inkml:trace contextRef="#ctx0" brushRef="#br0" timeOffset="2556.639">2517 762,'58'-5,"28"-6,4-2,-3-2,-7 0,-12-2,-8 3,-10-2,-8-3,-2 2,-3-1,-7 3</inkml:trace>
  <inkml:trace contextRef="#ctx0" brushRef="#br0" timeOffset="2874.223">3759 28,'-151'423,"135"-336,16-84,1-1,-1 0,0 0,0 1,1-1,0 0,-1 1,1-1,0 0,0 0,0 0,0 0,0 0,1 0,-1 0,1 0,-1-1,1 1,-1-1,1 1,0-1,0 1,0-1,0 0,0 0,0 0,0 0,0 0,1 0,-1-1,0 1,0-1,1 0,-1 1,2-1,8-1,0-1,0 0,0-1,0 0,0-1,-1 0,1 0,-1-2,0 1,-1-1,4-3,9-5,0 0,-1-2,-1 0,-1-2,0 0,-1-1,-1-1,-1 0,1-4,13-19,-20 25</inkml:trace>
  <inkml:trace contextRef="#ctx0" brushRef="#br0" timeOffset="3120.841">4210 0,'-158'477,"44"-115,100-325,4-13,0 1,2 0,1 1,1 0,1 0,1 0,1 1,1 25,2-49,1 1,-1 0,0-1,1 1,0-1,0 0,0 1,0-1,1 0,-1 1,1-1,0 0,-1 0,1 0,1 0,-1-1,0 1,1-1,0 1,-1-1,1 0,0 0,0 0,0 0,0-1,1 1,-1-1,0 0,2 1,15 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37.32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87,'102'-19,"-10"2,4-2,0 4,84-2,216 19,201 78,-83-46,138-36,-207-26,52-1,28 1,-113 29,-362 4,-32 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0,'-34'29,"-11"14,-2 4,1 0,5-4,3-4,4-4,8-4,13-6,9-13,5-8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4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1 163,'17'31,"119"504,-108-435,-28-99,0-1,0 1,0 0,0-1,0 1,0-1,0 1,1-1,-1 1,0-1,0 1,0-1,1 1,-1-1,0 1,1-1,-1 1,0-1,1 0,-1 1,1-1,-1 1,1-1,-1 0,1 0,-1 1,1-1,-1 0,1 0,-1 0,1 1,-1-1,1 0,-1 0,1 0,0 0,-1 0,1 0,-1 0,1 0,-1 0,1 0,-1-1,1 1,0 0,-1 0,1 0,-1-1,1 1,-1 0,0-1,1 1,-1 0,1-1,-1 1,0-1,1 1,-1 0,1-1,-1 1,0-1,0 1,1-1,-1 0,18-37,-16 33,150-445,-30 157,-104 246,-24 88,4-18</inkml:trace>
  <inkml:trace contextRef="#ctx0" brushRef="#br0" timeOffset="2884.364">735 643,'0'-5,"0"4,0 6,-5 7,-1 7,0 4,1 4,1 1,2 2,1-1,1 1,-5-1,-1 0,0 0,1-10,2-13,0-8</inkml:trace>
  <inkml:trace contextRef="#ctx0" brushRef="#br0" timeOffset="3484.801">707 530,'2'-3,"0"0,0 1,0-1,1 0,-1 1,1 0,0 0,-1 0,1 0,0 0,0 0,0 1,0-1,1 1,-1 0,0 0,3 0,-3-1,14-3,0 0,0 1,0 1,0 1,1 0,-1 1,0 1,16 1,-31-1,0 0,0 0,0 0,0 0,0 1,0-1,0 0,0 1,1 0,-1-1,-1 1,1 0,0 0,0 0,0 0,0 0,-1 1,1-1,-1 0,1 1,-1-1,1 1,-1 0,0 0,0-1,0 1,0 0,0 0,0 0,0 0,-1 0,1 0,-1 0,1 0,-1 0,0 0,0 0,0 1,0-1,0 0,0 0,-1 0,1 0,-1 0,1 0,-1 1,-53 88,-35-9,88-81,0 0,0 0,0 1,1-1,-1 0,1 0,-1 1,1-1,-1 1,1-1,0 0,0 1,-1-1,1 1,0-1,1 1,-1-1,0 0,0 1,0-1,1 1,-1-1,1 0,-1 1,1-1,0 0,-1 1,1-1,0 0,0 0,0 0,0 0,0 0,0 0,0 0,0 0,0 0,1 0,-1-1,0 1,2 0,61 23,-52-21,-8-2,3 0,-1 0,0 1,0-1,0 2,0-1,0 0,0 1,-1 0,1 1,-1-1,0 1,0 0,0 0,0 1,-1-1,4 6,-8-7,-1 1,1-1,-1 0,0 1,0-1,0 0,-1 0,1 0,-1 0,0 0,0 0,0 0,0-1,0 1,0-1,-1 1,1-1,-1 0,0 0,1 0,-1 0,0 0,0-1,-1 0,1 1,0-1,-3 0,1 2,-35 19,11-5,-1-1,0-1,-1-2,-1-1,0-1,-3-1,5-10,24-6</inkml:trace>
  <inkml:trace contextRef="#ctx0" brushRef="#br0" timeOffset="4733.24">1638 473,'-149'166,"-44"21,-39 39,231-226,-5 7,0-1,-1 0,1 0,-1 0,-1-1,1 0,-1-1,0 0,0 0,0 0,-4 0,5-5,7-2</inkml:trace>
  <inkml:trace contextRef="#ctx0" brushRef="#br0" timeOffset="12636.703">1892 699,'-89'112,"-78"70,-3-7,293-320,159-167,-281 309,1 0,0 1,0-1,0 1,0 0,0 0,0 0,1 0,-1 0,1 0,-1 0,1 1,0-1,0 1,-1 0,1 0,0 0,0 0,0 1,0-1,1 1,-1-1,0 1,0 0,0 0,0 1,0-1,0 1,0-1,0 1,0 0,0 0,0 0,0 1,-1-1,1 1,0 0,-1-1,1 1,-1 0,0 0,0 1,0-1,0 0,0 1,0-1,0 1,-1 0,1-1,-1 1,0 0,0 0,1 2,20 135,-13 76,-43-247,18 13,-1 1,-1 1,-1 1,0 0,-1 2,0 0,-1 1,0 1,-1 1,0 1,-1 1,0 1,-20-4,18 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29,'256'-1,"-58"-26,-91 32,-89 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0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1,'28'0,"25"0,7 0,-1 0,-6 0,-7 0,-7 0,-5 0,-8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1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3 229,'0'-3,"-1"1,1-1,-1 0,1 1,0-1,0 1,0-1,0 0,0 1,1-1,-1 1,1-1,-1 1,1-1,0 1,0-1,1 1,-1 0,0-1,1 1,-1 0,1 0,0 0,-1 0,1 0,0 1,0-1,0 0,1 1,-1 0,2-2,26-18,0 2,1 0,2 2,-1 1,2 2,0 2,24-6,-38 12,0 2,1 0,0 1,0 1,0 1,19 2,-38-1,0 0,0 0,0 0,-1 1,1-1,0 1,0-1,-1 1,1-1,0 1,-1 0,1 0,0 0,-1 0,1 0,-1 0,0 0,1 0,-1 1,0-1,0 0,0 1,0-1,0 1,0-1,0 1,0 0,-1-1,1 1,-1 0,1 0,-1-1,0 1,1 0,-1 0,0 0,0-1,0 1,-1 0,1 0,0 0,-1-1,1 1,-1 0,1-1,-1 1,0 0,0-1,0 1,0-1,0 1,0-1,0 1,-1 0,-81 86,19-25,62-61,0 1,0 0,0 0,1 0,-1 1,1-1,0 0,-1 1,2-1,-1 0,0 1,1-1,-1 1,1-1,0 1,1-1,-1 1,0-1,1 1,0-1,0 1,0-1,0 0,0 1,1-1,-1 0,1 0,0 0,0 0,0 0,1-1,-1 1,0-1,1 1,0-1,-1 0,1 0,0 0,0 0,1-1,2 2,29 15,-21-12,0 0,0 1,-1 0,0 2,0-1,-1 1,0 1,0 0,-1 1,-1 0,0 1,0 0,7 12,-15-19,1 1,-1-1,0 0,-1 1,1 0,-1-1,0 1,-1 0,1 0,-1 0,0-1,-1 1,1 0,-1 0,0-1,-1 1,1 0,-1-1,0 0,-1 1,1-1,-1 0,0 0,0 0,-1 0,1-1,-1 1,0-1,0 0,-1 0,-4 3,-9 9,-1-1,-1 0,0-1,-1-1,0-1,-1-1,0-1,-1-1,0-1,-1-1,0-1,-2-1,-25-7,33-5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2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0 526,'14'-37,"2"0,1 2,2 0,1 0,12-12,-18 27,2 0,0 1,1 1,1 0,1 2,0 0,1 1,17-10,-37 25,1-1,0 0,-1 1,1-1,-1 0,1 1,0-1,0 0,-1 1,1-1,0 1,0 0,0-1,0 1,-1 0,1-1,0 1,0 0,0 0,0 0,0 0,0 0,0 0,0 0,0 0,-1 0,1 0,0 0,0 1,0-1,0 0,0 1,0-1,-1 1,1-1,0 1,0-1,-1 1,1-1,0 1,-1 0,1-1,0 1,-1 0,1-1,-1 1,1 0,-1 0,0 0,1 0,-1-1,0 1,0 0,1 0,-1 0,0 1,-6 56,5-51,-1-6,1 1,0 0,0-1,0 1,0 0,1 0,-1 0,0 0,1 0,-1 0,1 0,0 0,0 0,-1 0,1 0,1 0,-1 0,0 0,0 0,1 0,-1 0,1 0,0 0,-1 0,1 0,0 0,0-1,0 1,0 0,1-1,-1 1,0 0,1-1,-1 0,1 1,0-1,-1 0,1 0,0 0,0 0,-1 0,1 0,0 0,0-1,0 1,0-1,0 0,0 1,0-1,0 0,0 0,1 0,160-90,71-54,-157 93,-77 52,0-1,0 0,-1 0,1 0,0 1,0-1,0 0,-1 0,1 1,0-1,0 0,0 1,0-1,0 0,0 0,-1 1,1-1,0 0,0 1,0-1,0 0,0 1,0-1,0 0,0 1,1-1,-1 0,0 1,0-1,0 0,0 0,0 1,0-1,1 0,-1 0,0 1,0-1,0 0,1 0,-1 1,0-1,0 0,1 0,-1 0,0 1,0-1,1 0,-1 0,0 0,1 0,-22 28,21-27,-122 187,118-181,0 1,1-1,0 1,0 0,0 0,1 0,0 1,1-1,0 1,0-1,1 0,0 1,0-1,1 1,0-1,1 1,1 3,-2-10,1 1,-1-1,1 0,0 0,0 0,0 1,0-2,0 1,1 0,-1 0,0-1,1 1,-1-1,1 0,0 0,-1 0,1 0,0 0,0 0,-1-1,3 1,16 2</inkml:trace>
  <inkml:trace contextRef="#ctx0" brushRef="#br0" timeOffset="249.629">1411 75,'-48'38,"-54"42,-19 11,1-4,11-7,20-14,20-11,16-12,14-8,7-5,6-7,6-4,7 1,5-4</inkml:trace>
  <inkml:trace contextRef="#ctx0" brushRef="#br0" timeOffset="651.521">1496 554,'-36'-1,"0"2,0 2,0 1,0 2,1 2,-34 11,66-18,0 0,0 0,0 0,1 0,-1 1,0 0,1-1,-1 1,1 0,0 0,-1 0,1 0,0 1,0-1,1 1,-1-1,0 1,1 0,0-1,-1 1,1 0,0 0,0 0,1 0,-1 0,1 0,-1 0,1 0,0 0,0 0,0 0,1 0,-1 0,1 0,0 0,0 0,0 0,0 0,0 0,0 0,1-1,-1 1,1-1,0 1,0-1,0 1,0-1,0 0,1 0,109 103,-110-103,-1 0,1-1,-1 1,0 0,0 0,0 0,0 1,0-1,0 0,0 0,-1 0,1 1,-1-1,1 0,-1 1,0-1,0 0,0 1,-1-1,1 0,0 1,-1-1,1 0,-1 0,0 0,0 1,0-1,0 0,0 0,0 0,-1 0,1-1,-1 1,1 0,-1 0,0-1,0 1,1-1,-1 0,0 1,0-1,0 0,-1 0,1 0,-2 0,-17 7,0 0,0-1,0-2,-1 0,0-1,0-2,0 0,-1-1,-13-2,-9-9,26 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4:38.9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4127 473,'1'-5,"9"-100,-11 101,1 1,0 0,-1-1,0 1,0 0,0 0,0 0,0 0,-1 0,0 0,1 0,-1 0,0 0,0 1,-1-1,1 1,0 0,-1-1,1 1,-1 0,0 0,0 1,0-1,0 1,0-1,0 1,0 0,0 0,-3 0,-139 0,141 2,0 0,0 0,0 0,0 0,0 0,0 1,1 0,-1 0,0 0,1 0,-1 1,1-1,0 1,0 0,0 0,0 0,1 0,-1 0,1 1,-2 1,-34 35,34-38,0-1,-1 0,1 0,0 0,0-1,-1 0,1 0,0 0,-1 0,1 0,0-1,0 0,0 0,-1 0,1-1,0 1,0-1,0 0,1 0,-1 0,0 0,1-1,0 0,-1 0,1 1,0-2,-2-2,-38-22,-30 13,67 16,0-1,0-1,0 1,0-1,0 0,0-1,0 1,1-1,-1 0,0-1,1 1,0-1,-1 0,1 0,0-1,1 0,-1 1,1-2,-98-91,102 95,-1-1,0 1,0-1,0 1,0 0,0-1,0 1,-1 0,1 0,0 0,-1 0,1 0,0 0,-1 0,0 1,1-1,-1 0,1 1,-1-1,0 1,1 0,-1-1,0 1,1 0,-1 0,0 0,1 0,-1 0,0 1,1-1,-1 0,0 1,1-1,-1 1,1 0,-1-1,1 1,-1 0,1 0,-1 0,1 0,0 0,0 0,-1 1,0 0,2 0,0 0,0 0,0 0,0 0,1 0,-1 0,1 0,-1-1,1 1,-1 0,1 0,0 0,0-1,0 1,0 0,0-1,0 1,0-1,1 1,-1-1,1 0,-1 1,1-1,-1 0,1 0,0 0,-1 0,1 0,0-1,0 1,0 0,0-1,0 1,-1-1,3 0,69 0,-57-4,0-2,0 0,-1-2,1 1,-2-2,1 0,-1 0,-1-1,0-1,0 0,-1-1,-1-1,0 0,3-4,63-47,-77 64,0 0,0 0,0 1,0-1,0 0,0 0,0 1,0-1,0 0,0 0,1 0,-1 1,0-1,0 0,0 0,0 0,0 0,0 1,1-1,-1 0,0 0,0 0,0 0,0 0,1 1,-1-1,0 0,0 0,0 0,1 0,-1 0,0 0,-21 17,-52 27,46-29,0 2,0 0,2 2,0 0,-16 18,35-30,-38 51,43-56,1 0,-1 0,1 0,-1 0,1 0,0 0,0 0,0 0,0 0,0-1,0 1,1 0,-1 0,1 0,-1 0,1 0,0 0,-1-1,1 1,0 0,0-1,1 1,-1 0,0-1,0 0,1 1,-1-1,1 0,-1 1,1-1,-1 0,1 0,0 0,0-1,1 2,8 3,-10-5,0 0,0-1,0 1,0 0,-1 0,1 0,0 0,0 0,0 0,0 0,0 1,-1-1,1 0,0 0,0 1,0-1,-1 1,1-1,0 0,0 1,-1-1,1 1,0 0,-1-1,1 1,-1-1,1 1,-1 0,1-1,-1 1,1 0,-1 0,0 0,1-1,-1 1,0 0,0 0,1 0,-1 0,0-1,0 1,0 0,0 0,0 0,0 0,-1 0,1-1,0 1,0 0,-1 0,1 0,0-1,-1 1,1 0,0 0,-1-1,1 1,-1 0,0-1,0 1,0 0,0-1,-1 1,1 0,0 0,0-1,0 1,0 0,0 0,0 0,0 0,1 0,-1 1,0-1,1 0,-1 0,0 0,1 1,0-1,-1 0,1 1,0-1,-1 0,1 1,0-1,0 0,0 1,0-1,0 1,1-1,-1 0,0 1,1-1,-1 0,1 0,-1 1,1-1,-1 0,1 0,0 0,0 0,0 0,-1 1,1-2,0 1,0 0,0 0,1 0,-1 0,0-1,0 1,70 30,-44-28,0-2,0-1,1-1,-2-1,1-2,0 0,-1-2,23-8,54-10,190-32,31 0,-75 26,-13 1,203 30,-1156-1,708 0,5-1,-1 1,1-1,-1 1,1 0,-1 0,0 1,1-1,-1 1,1 0,0 0,-1 1,1-1,0 1,0 0,0 0,0 0,0 1,0-1,-1 2,6-2,0 0,-1 0,1 0,0 0,0-1,1 1,-1 0,0-1,1 1,-1-1,1 1,-1-1,1 1,0-1,-1 0,1 0,0 0,0 0,0 0,0-1,0 1,0 0,0-1,0 1,0-1,0 0,0 0,0 0,0 0,0 0,2 0,48 3,0-2,0-2,0-3,0-2,47-11,34-4,148-29,-281 50,1 0,-1 1,0-1,1 0,-1 0,1 1,-1-1,1 0,-1 0,0 0,1 0,-1 0,1 1,-1-1,1 0,-1 0,1 0,-1 0,1-1,-1 1,1 0,-1 0,1 0,-1 0,1 0,-1-1,1 1,-1 0,0 0,1-1,-1 1,0 0,1-1,-1 1,1 0,-1-1,0 1,0 0,1-1,-1 1,0-1,0 1,0-1,1 1,-1 0,0-1,0 1,0-1,0 1,0-1,0 1,0-1,0 1,0-1,0 1,0-1,0 1,0-1,0 1,-1-1,1 1,0-1,0 1,0 0,-1-1,-157 15,-296 11,-26-8,228-46,318 11,91-5,43-11,24 23,-166 12,86 25,-7 4,98-1,69-30,-136 30,29 0,180-30,-77-25,60-6,-152 34,-180 7,-41 9,-21-7,-1-2,1-1,-1-2,-35 2,18-2,-431 33,371-34,1 5,0 5,1 5,1 4,-86 32,55-17,-45-40,606-26,107-30,-464 38,-94 4,-10 6,-1 2,0 2,-1 1,1 2,-40 4,19-1,-1201 0,1378-6,-1-6,37-11,28-2,232-11,323 19,-714 15,0 2,0 0,0 1,0 1,-1 0,1 2,-1 0,0 2,0 0,-1 1,12 7,-8-5,0-2,0 0,0-1,1-1,0-1,1-1,-1-2,22 1,439 4,-293-10,108-8,12-15,-213 17,-41 4,212-18,70 11,38 13,-309-7,-259 56,-279 15,210-36,18 26,266-50,331-62,-262 39,108-37,-171 39,-30 16,-1 0,1 0,-1 0,1 0,0 0,-1 0,1 0,-1 0,1 0,-1 0,1 0,-1 0,1 0,0 0,-1 0,1 0,-1-1,1 1,0 0,-1 0,1-1,-1 1,1 0,0 0,-1-1,1 1,0 0,0-1,-1 1,1 0,0-1,0 1,-1-1,1 1,0 0,0-1,0 1,0-1,0 1,0-1,0 1,0 0,0-1,0 1,0-1,0 1,0-1,0 1,0-1,0 1,0 0,0-1,0 1,1-1,-1 1,0 0,0-1,1 1,-1 0,0-1,1 1,-1 0,0-1,1 1,-1 0,0-1,1 1,-1 0,0 0,1 0,-22-3,-1 1,1 1,0 0,-1 2,1 1,-17 3,4-1,-549 86,284-47,-427 76,705-115,-59 24,81-26,0-1,0 1,0-1,1 0,-1 0,0 0,0 0,1 0,-1 0,0 0,1 0,-1 0,1-1,0 1,-1-1,1 1,-1-1,1 1,0-1,-1 0,1 0,0 0,-1 0,1 0,0 0,-1 0,2-1,44 0,0-3,0-1,0-2,-1-3,0-1,35-15,-22 9,258-87,114-62,-340 130,-74 30,-1-1,1 0,-1-1,0-1,-1 0,0-1,-1-1,0 0,5-6,-18 16,0 1,0-1,0 0,0 0,0 0,-1 0,1 0,0 0,0 0,-1 0,1-1,0 1,-1 0,1 0,-1 0,0-1,1 1,-1 0,0-1,0 1,0 0,0-1,0 1,0 0,0-1,0 1,0 0,-1 0,1-1,-1 1,1 0,-1 0,1-1,-1 1,0 0,1 0,-1 0,0 0,0 0,0 0,0 0,0 0,0 0,0 1,0-1,0 0,0 1,0-1,-1 1,1-1,0 1,0-1,-1 1,1 0,0 0,-1-1,1 1,0 0,-1 0,0 1,-203-4,165 5,-62 5,0 5,0 4,2 5,-77 26,174-46,-39 16,42-17,-1 0,0 0,1 1,-1-1,0 0,1 1,-1-1,0 0,1 1,-1-1,1 0,-1 1,1-1,-1 1,1 0,-1-1,1 1,0-1,-1 1,1-1,0 1,-1 0,1-1,0 1,0 0,-1-1,1 1,0 0,0 0,0-1,0 1,0 0,0-1,0 1,0 0,0-1,1 1,-1 0,0 0,0-1,1 1,-1-1,0 1,1 0,-1-1,0 1,1-1,-1 1,1-1,-1 1,1-1,-1 1,1-1,6 3,-1-1,1 0,0 0,0 0,-1-1,1 0,0-1,0 1,0-1,0-1,0 1,0-1,0-1,0 1,1-1,5 0,517-120,-475 110,-36 7,0 0,0 2,0 0,0 1,0 1,1 0,-1 2,17 2,-29-1,-1 0,0 1,0 0,0 0,-1 0,1 1,-1 0,0 0,0 0,0 0,0 1,-1 0,1 1,52 40,-27-36,-1-1,1-1,1-2,-1-1,1-2,0 0,0-3,0 0,13-3,243-23,82-24,-204 27,-146 19,0 0,1 1,-1 1,1 1,-1 1,1 1,-1 0,0 1,6 2,172 33,-67-25,-130-11,0-1,0 1,1-1,-1 1,0 0,0-1,0 1,0 0,0-1,0 1,0 0,0-1,0 1,0-1,-1 1,1 0,0-1,0 1,0-1,-1 1,1 0,0-1,-1 1,1-1,-1 1,1-1,0 1,-1-1,1 1,-1-1,1 0,-1 1,0-1,1 0,-1 1,1-1,-1 0,1 0,-1 0,0 1,1-1,-1 0,0 0,1 0,-1 0,0 0,0 0,1 0,-55 26,-1-2,-1-3,0-3,-14 1,-31 11,42-2,89-18,61-10,0-4,0-5,9-4,79-8,215-18,-117 12,-44-4,-188 20,-43 11,-1-1,0 1,0-1,0 1,0-1,0 1,0-1,0 1,0 0,0-1,0 1,0-1,0 1,0-1,-1 1,1-1,0 1,0 0,0-1,-1 1,1 0,0-1,0 1,-1-1,1 1,0 0,-1 0,1-1,0 1,-1 0,1-1,-1 1,1 0,0 0,-1 0,1 0,-1-1,1 1,-1 0,1 0,-1 0,1 0,0 0,-1 0,1 0,-1 0,1 0,-1 0,1 1,-1-1,1 0,0 0,-1 0,1 0,-1 1,1-1,0 0,-1 0,1 1,-1-1,1 0,0 1,0-1,-1 0,1 1,0-1,-1 1,-554 49,-124-22,616-29,62 0,1 1,0 0,-1-1,1 1,0-1,0 1,0-1,-1 1,1-1,0 1,0-1,0 1,0-1,0 1,0-1,0 1,0-1,0 1,0-1,0 1,0-1,1 1,-1-1,0 1,0-1,0 1,1 0,-1-1,0 1,0-1,1 1,-1-1,1 1,-1 0,0-1,1 1,-1 0,1 0,-1-1,0 1,1 0,-1 0,1-1,-1 1,1 0,-1 0,1 0,-1 0,1 0,-1 0,1 0,-1 0,1 0,-1 0,1 0,-1 0,1 0,-1 0,1 1,-1-1,1 0,-1 0,1 0,-1 1,1-1,324-71,-2 28,-128 32,-330 20,0 6,-51 16,118-19,-1017 138,876-115,264-30,39-10,-1-5,-1-4,84-23,468-133,-500 119,-144 51,-1 0,1 0,-1 0,1 0,-1 0,1-1,0 1,-1 0,1 0,0 0,-1-1,1 1,-1 0,1-1,0 1,0 0,-1-1,1 1,0 0,0-1,-1 1,1 0,0-1,0 1,0-1,0 1,-1-1,1 1,0 0,0-1,0 1,0-1,0 1,0-1,0 1,0-1,0 1,1 0,-1-1,0 1,0-1,0 1,0 0,1-1,-1 1,0-1,0 1,1 0,-1-1,0 1,1 0,-1-1,0 1,1 0,-1 0,0-1,1 1,-1 0,1 0,-1 0,0 0,1-1,-1 1,1 0,-1 0,1 0,-1 0,-37-5,-24 2,0 3,0 3,0 2,0 4,1 1,0 4,1 2,1 2,-54 26,97-38,1 1,0 0,0 1,0 0,1 1,1 1,-1 0,2 0,-11 13,21-20,0 1,0 0,0-1,1 1,0-1,0 1,0 0,0-1,0 1,1 0,-1-1,1 1,0-1,0 1,1-1,-1 1,1-1,0 0,-1 0,1 0,1 0,-1 0,0 0,1 0,-1-1,1 1,0-1,0 0,0 0,0 0,0 0,1-1,-1 1,0-1,1 0,-1 1,1-2,-1 1,1 0,2-1,55 15,1-3,1-2,-1-4,1-2,0-2,0-4,50-7,-81 7,337-24,22-20,-368 43,32-4,-1-3,1-2,47-18,-65 11,-69 9,-229 65,-268 94,448-112,81-37,-1 1,0-1,1 1,-1-1,1 1,-1-1,1 1,-1 0,1-1,-1 1,1 0,0-1,-1 1,1 0,0 0,0 0,-1-1,1 1,0 0,0 0,0 0,0-1,0 1,0 0,0 0,0 0,1-1,-1 1,0 0,0 0,1-1,-1 1,0 0,1 0,-1-1,1 1,-1 0,1-1,-1 1,1-1,-1 1,1-1,-1 1,1-1,0 1,0-1,-1 1,1-1,0 0,-1 1,1-1,0 0,0 0,0 0,-1 0,1 1,0-1,0 0,0 0,-1-1,2 1,54 10,91-9,-1-5,1-8,-2-5,71-21,-133 24,104-17,-1-8,157-56,-331 92,-8 2,0 1,0-1,-1 0,1 0,0 0,0-1,0 1,-1-1,1 0,-1 0,1 0,-1-1,0 1,0-1,0 0,0 1,-1-1,1-1,-1 1,1 0,-1-1,0 1,0-2,-4 2,0 1,0-1,0 1,-1-1,1 1,-1 0,0 0,1 0,-1 0,0 0,0 1,0-1,-1 1,1 0,0 0,0 0,-1 0,1 1,0-1,-1 1,1 0,-1 0,1 0,0 0,-1 1,1-1,-33 3,0 1,0 1,0 2,1 2,0 1,1 2,-39 9,-405 124,433-122,70-11,22-9,1-3,-1-2,1-2,-1-2,43-11,-8 3,904-149,-948 157,115-33,-152 40,-1-1,1 0,-1 0,1 0,0 0,-1 0,1-1,-1 1,1 0,-1 0,1 0,-1 0,1 0,-1-1,1 1,-1 0,1-1,-1 1,1 0,-1-1,0 1,1 0,-1-1,1 1,-1-1,0 1,0-1,1 1,-1-1,0 1,0-1,1 1,-1-1,0 1,0-1,0 1,0-1,0 1,0-1,0 1,0-1,0 0,0 1,0-1,0 1,0-1,-1 1,1-1,0 1,0-1,0 1,-1-1,1 1,0-1,-1 1,1 0,0-1,-1 1,-34-10,-52 8,0 4,-1 3,1 5,-72 17,48-9,53-10,-130 33,187-41,-1 0,1 0,0 0,-1 0,1 0,0 0,-1 0,1 1,-1-1,1 0,0 1,0-1,-1 1,1 0,0-1,0 1,0 0,-1 0,1 0,0 0,0 0,1 0,-1 0,0 0,0 0,0 0,1 0,-1 1,0-1,1 0,-1 1,1-1,0 0,-1 1,1-1,0 0,0 1,0-1,0 1,0-1,0 0,0 1,1-1,-1 0,0 1,1-1,-1 0,1 1,-1-1,1 0,0 0,0 1,-1-1,1 0,0 0,0 0,0 0,0 0,0 0,0-1,1 1,15 6,0-1,0-1,1 0,0-2,0 0,0-1,0 0,0-2,1 0,0-1,10 1,185-4,-1-9,19-11,-84 6,-1-6,143-44,-282 66,0 1,-1-1,0 0,1-1,-1 1,0-1,-1 0,1-1,0 0,-1 0,0 0,0-1,0 0,-1 0,1 0,-1-2,-5 5,0 0,-1 0,0-1,1 1,-1 0,0 0,0 0,0 0,0 0,-1 0,1 0,0 0,-1 1,0-1,1 0,-1 1,0-1,0 1,1 0,-1 0,0-1,0 1,-1 1,1-1,0 0,0 0,0 1,-1-1,1 1,0 0,0 0,-1-1,1 2,0-1,-1 0,1 0,0 1,-2 0,-31-2,1 3,-1 0,1 2,0 2,0 1,-29 10,46-12,-103 29,1 5,-33 20,140-54,-55 37,68-40,-1-1,0 1,1-1,0 1,-1-1,1 0,0 1,0-1,-1 1,1-1,0 0,0 0,0 0,1 0,-1 1,0-2,0 1,1 0,-1 0,0 0,1 0,-1-1,1 1,-1-1,1 1,-1-1,1 0,-1 1,1-1,0 0,-1 0,1 0,-1 0,1 0,0-1,1 1,-2 0,74 5,0-4,0-2,-1-4,28-8,-55 8,767-94,-807 98,68-7,-1-4,0-3,-1-3,0-3,16-10,-50 4,-39 26,0 0,1 1,-1-1,0 0,1 1,-1-1,0 0,0 1,0-1,1 0,-1 0,0 1,0-1,0 0,0 0,-1 1,1-1,0 0,0 0,0 1,0-1,-1 0,1 1,0-1,-1 0,1 1,0-1,-1 0,1 1,-1-1,1 1,-1-1,0 1,1-1,-1 1,1 0,-1-1,0 1,1-1,-1 1,0 0,1 0,-1-1,0 1,0 0,1 0,-1 0,0 0,1 0,-1 0,0 0,0 0,1 0,-1 0,0 1,0-1,-29-4,0 2,1 1,-1 2,0 0,-29 7,35-6,-619 100,448-67,19-5,176-29,1-1,-1 1,1-1,-1 0,0 1,1-1,-1 1,0-1,0 0,1 1,-1-1,0 1,0-1,0 1,0-1,0 1,0-1,1 1,-1 0,0-1,0 1,-1-1,1 1,0-1,0 1,0-1,0 1,0-1,0 1,-1-1,1 1,0-1,0 0,-1 1,1-1,0 1,-1-1,1 0,0 1,-1-1,1 0,-1 1,1-1,-1 0,1 1,-1-1,1 0,-1 0,1 0,-1 0,1 1,-1-1,1 0,-1 0,1 0,-1 0,1 0,-1 0,1 0,-1 0,1 0,-1-1,1 1,-1 0,1 0,-1-1,42 15,20-7,1-1,0-4,0-2,-1-3,26-5,-48 5,720-67,-737 68,43-3,-1-2,0-4,0-2,-2-3,49-20,-110 36,-1 0,1 1,-1-1,1 0,0 0,-1 0,1 0,-1 0,1 0,0 0,-1 0,1 0,-1 0,1 0,0 0,-1 0,1 0,-1 0,1-1,-1 1,1 0,-1 0,1-1,-1 1,1 0,-1-1,1 1,-1 0,1-1,-1 1,0-1,1 1,-1-1,0 1,1-1,-1 1,0-1,0 1,1-1,-1 0,0 1,0-1,0 1,0-1,0 1,0-1,0 0,0 1,0-1,0 1,0-1,0 0,0 1,0-1,-1 1,1-1,0 1,0-1,-1 1,1-1,0 1,-1-1,1 1,-1-1,-161 0,42 13,1 6,1 5,-70 25,124-32,-88 32,151-48,0 0,0 0,0 0,0 1,0-1,0 0,0 0,1 0,-1 1,0-1,0 0,0 1,1-1,-1 1,0-1,0 1,1-1,-1 1,0 0,1-1,-1 1,1 0,-1-1,1 1,-1 0,1 0,-1 0,1-1,0 1,0 0,-1 0,1 0,0 0,0 0,0 0,0-1,0 1,0 0,0 0,0 0,0 0,0 0,1 0,-1-1,0 1,0 0,1 0,-1 0,1 0,-1-1,1 1,-1 0,1-1,-1 1,1 0,0-1,-1 1,1-1,0 1,0-1,0 1,53 18,238-12,-264-8,701-57,-384 5,-300 36,-65 5,-25 9,1 2,0 2,0 2,0 2,-40 9,16-4,-432 62,431-52,69-19,0-1,0 1,0 0,0 0,0-1,0 1,0 0,0 0,0 0,0-1,0 1,1 0,-1 0,0-1,0 1,1 0,-1-1,1 1,-1 0,0-1,1 1,-1 0,1-1,0 1,-1-1,1 1,-1-1,1 1,0-1,-1 0,1 1,0-1,0 0,-1 1,1-1,0 0,0 0,-1 0,1 0,0 0,0 0,0 0,-1 0,1 0,0 0,0 0,-1 0,1 0,1-1,-1 2,50 8,0-2,0-2,0-3,1-1,-1-3,13-4,-16 3,125-5,291-18,93-33,-540 58,50-20,-86 9,-240 7,-151 32,359-13,55-7,12 0,-1-2,2 0,-1-1,0 0,1-2,0 0,0 0,13-2,-8 1,563 5,-499-5,1-3,0-5,-1-3,-1-4,0-3,-1-4,49-21,-130 41,2-1,1 0,-1 0,0 0,0-1,0 0,0 0,0 0,-1 0,1-1,-1 0,0 0,0 0,0 0,-1-1,3-3,-6 6,0 1,-1 0,1-1,0 1,-1-1,1 1,-1 0,1 0,-1-1,0 1,0 0,1 0,-1 0,0 0,0-1,0 1,0 1,0-1,-1 0,1 0,0 0,0 1,0-1,-1 0,1 1,0-1,-1 1,1 0,-1-1,1 1,0 0,-1 0,1 0,-1 0,1 0,0 0,-1 0,1 0,-1 1,-278-2,132 12,-142 30,230-19,59-20,1-1,0 0,0 0,0 0,0 1,0-1,0 0,0 0,1 0,-1 1,0-1,1 0,-1 0,1 0,-1 0,1 0,-1 0,1 0,0 0,0 0,-1 0,1 0,0 0,0 0,0-1,0 1,0 0,0-1,0 1,0 0,0-1,1 0,-1 1,0-1,0 0,0 1,1-1,-1 0,0 0,0 0,0 0,1 0,-1 0,0 0,1-1,53 8,1-3,0-2,39-4,-16 0,110 3,-8 1,-1-7,123-22,-263 20,-2-1,1-1,-1-3,36-15,-74 26,0 1,-1 0,1-1,-1 1,1 0,0-1,0 1,-1-1,1 1,0 0,0-1,0 1,-1-1,1 1,0-1,0 1,0-1,0 1,0-1,0 1,0-1,0 1,0-1,0 1,0-1,0 1,0-1,0 1,1 0,-1-1,0 1,0-1,1 1,-1-1,0 1,0 0,1-1,-1 1,0 0,1-1,-1 1,0 0,1-1,-1 1,1 0,-1 0,1-1,-1 1,1 0,-1 0,0 0,1 0,-1 0,1 0,-1 0,1 0,-1 0,1 0,-1 0,1 0,-1 0,1 0,-1 0,-43-4,-42 12,0 3,0 5,2 3,-66 24,42-13,-60 22,166-52,-1 0,1 0,0 0,0 0,-1 1,1-1,0 0,0 1,-1-1,1 0,0 1,0 0,0-1,0 1,0-1,0 1,0 0,0 0,0 0,0 0,0 0,0 0,1 0,-1 0,0 0,1 0,-1 0,1 0,-1 0,1 1,-1-1,1 0,0 0,0 0,-1 1,1-1,0 0,0 1,0-1,1 0,-1 0,0 1,0-1,1 0,-1 0,1 0,-1 1,1-1,-1 0,1 0,0 0,-1 0,1 0,0 0,11 5,0-1,1-1,-1 0,1 0,0-1,-1-1,1 0,0-1,1-1,1 0,28 4,91 9,1-5,0-6,-1-6,100-17,-172 5,-63 14,0 1,0-1,-1 1,1 0,-1 0,1-1,-1 1,1 0,-1 0,0 0,1 1,-1-1,0 0,0 1,0-1,0 1,0 0,0-1,1 1,-1 0,0 0,0 0,0 0,0 1,0-1,-1 1,-214-5,-1 11,-20 10,-12 13,205-14,64 1,169 20,30-10,93-7,-246-24,-64 4,-1-1,0 1,1-1,-1 1,0-1,1 1,-1-1,0 0,0 1,0-1,1 1,-1-1,0 0,0 1,0-1,0 0,0 1,0-1,0 0,0 1,0-1,-1 0,1 1,0-1,0 1,-1-1,1 0,0 1,0-1,-1 1,1-1,-1 1,1-1,0 1,-1-1,1 1,-1 0,1-1,-1 1,0-1,1 1,-1 0,1 0,-1-1,0 1,1 0,-1 0,1 0,-1 0,0 0,1 0,-1 0,0 0,1 0,-1 0,0 0,1 0,-1 0,0 0,1 0,-1 1,1-1,-1 0,0 1,-239-41,-537-9,138 14,571 28,-141 0,209 7,0 0,0 1,1-1,-1 0,0 1,0-1,0 1,0-1,1 0,-1 1,0-1,0 1,0-1,0 1,0-1,0 1,0-1,0 0,0 1,0-1,-1 1,1-1,0 1,0-1,0 0,0 1,-1-1,1 1,0-1,0 0,-1 1,1-1,0 0,-1 1,1-1,0 0,-1 0,1 1,-1-1,1 0,0 0,-1 0,1 1,-1-1,1 0,0 0,-1 0,1 0,-1 0,44 14,92 9,2-6,0-6,0-6,84-10,-60 3,-388 19,-284 25,-251 12,493-52,434-8,0-7,62-17,-170 22,58-17,-140 19,-395 29,-204-4,333-12,1-13,-128-24,375 26,-71-16,114 19,-1 1,1-1,0 0,0 1,0-1,0 1,0-1,1 0,-1 1,0-1,0 1,0-1,0 0,1 1,-1-1,0 1,0-1,1 1,-1-1,0 1,1-1,-1 1,1-1,-1 1,1 0,-1-1,1 1,-1 0,1-1,-1 1,1 0,-1-1,1 1,0 0,-1 0,1 0,-1 0,1 0,0 0,-1 0,1 0,-1 0,1 0,0 0,-1 0,1 0,-1 0,1 0,0 0,-1 1,1-1,-1 0,1 1,-1-1,1 0,-1 1,3-2,477-79,-403 74,-467 18,-185 6,560-18,-54 11,108 8,19-8,1-2,0-2,0-4,0-1,37-6,-9 2,54 1,-161 1,-65 11,109 4,-2-13,0-1,-1-1,1-1,-1-1,1-1,-1 0,13-5,30-3,-214 15,148-3,1-1,0 1,0 0,0-1,0 1,0 0,0 0,0 0,0 0,0 0,1 0,-1 0,0 0,0 0,1 0,-1 0,1 0,-1 1,1-1,-1 0,1 0,0 0,0 1,0-1,0 0,0 1,0-1,0 0,0 0,0 1,0-1,1 0,-1 0,0 1,1-1,-1 0,1 0,-1 0,1 0,0 1,0-1,-1 0,1 0,0-1,0 1,0 0,0 0,0 0,0-1,0 1,0 0,1-1,-1 1,0-1,0 1,0-1,14 11</inkml:trace>
  <inkml:trace contextRef="#ctx0" brushRef="#br0" timeOffset="9279.18">3280 219,'-55'0,"-144"11,-28 8,217-18,1 0,-1 1,0 1,0 0,1 0,0 0,0 2,0-1,0 1,0 0,1 1,0-1,0 2,1-1,-1 1,0 2,0-2,-2 0,1 0,-1-1,0 0,-1-1,1 0,-1-1,0 0,0 0,0-1,-1-1,1 0,-1 0,-4-1,-53 12,66-12,0 0,1 0,-1 0,0 0,0-1,1 1,-1-1,0 0,0 0,0 0,1 0,-1 0,0 0,0-1,0 0,1 1,-1-1,0 0,1 0,-1 0,1-1,-1 1,1-1,-2-1,5 0,0 0,0 0,0 1,1-1,-1 0,1 0,-1 1,1-1,0 0,0 1,0 0,1 0,-1-1,1 1,-1 1,1-1,-1 0,1 1,0-1,0 1,0 0,0 0,2-2,194-77,-52 27,-146 53,0 0,0 0,0 0,0 0,0 0,1 0,-1 0,0 0,0-1,0 1,0 0,0 0,0-1,0 1,0-1,0 1,-1-1,1 1,0-1,0 0,0 1,0-1,-1 0,1 0,0 0,-1 1,1-1,-1 0,1 0,-1 0,1 0,-1 0,1 0,-1 0,0 0,0 0,0 0,1 0,-1 0,0 0,0 0,0 0,-1-1,1 1,0 0,0 0,0 0,-1 0,1 0,-1 0,1 0,-1 0,1 1,-1-1,1 0,-1 0,0 0,-20-7,1 1,-1 1,0 1,0 1,-1 0,1 2,-1 1,0 0,1 2,-19 2,-103 26,44-27,335-31,-91 5,-77 6,-68 16,0 1,0 0,0-1,-1 1,1 0,-1-1,1 1,-1 0,1 0,-1-1,0 1,1 0,-1 0,0 0,0 0,0 0,0 0,0 0,0 0,0 0,0 0,0 1,-1-1,1 0,0 1,0-1,-1 1,1-1,0 1,-1 0,1 0,-1-1,0 1,-27-6,0 2,-1 1,1 1,-1 1,0 1,1 2,-1 2,-17 3,-53 4,-351 49,333-32,-67 6,-68-36,55-26,74 11,112 15,0 1,0 0,-1 1,1 0,0 1,0 0,0 1,-12 4,-46 4,-209-8,266-4,1 1,-1-2,1 0,-1 0,1-1,0-1,0 0,1 0,0-1,0-1,0 0,0 0,1-1,1-1,-1 0,1 0,-3-4,10 10,1 1,-1 0,-1-1,1 1,0 0,0 1,-1-1,1 0,-1 1,0-1,1 1,-1 0,0 0,0 0,0 0,0 0,0 1,0-1,0 1,0 0,0 0,0 0,0 0,0 1,1-1,-1 1,0 0,0-1,0 1,0 1,0-1,1 0,-1 1,1-1,-1 1,1 0,-1 0,1 0,0 0,0 0,0 0,0 1,0-1,1 1,-1-1,1 1,0 0,-1-1,1 2,-57 151,54-135,1 0,2 0,0 0,0 0,2 0,1 0,0 0,2-1,4 18,2 37,-10-74,0 0,0-1,-1 1,1 0,0 0,0 0,-1 0,1 0,0-1,0 1,-1 0,1 0,0 0,0 0,-1 0,1 0,0 0,-1 0,1 0,0 0,0 0,-1 0,1 0,0 0,0 0,-1 0,1 1,0-1,0 0,-1 0,1 0,0 0,0 1,-1-1,1 0,0 0,0 0,0 1,-1-1,1 0,0 0,0 0,0 1,0-1,0 0,0 1,-1-1,1 0,0 0,0 1,0-1,0 0,0 0,0 1,0-1,0 0,0 1,-13-24,-26-143,29 103,-7-73,17 135,0 0,0 1,0-1,0 0,0 0,0 0,0 1,-1-1,1 0,0 0,-1 1,1-1,0 0,-1 1,1-1,-1 0,1 1,-1-1,0 0,1 1,-1-1,0 1,1-1,-1 1,0 0,1-1,-1 1,0 0,0-1,1 1,-1 0,0 0,0 0,0 0,1 0,-1-1,0 1,0 1,0-1,0 0,1 0,-1 0,0 0,0 1,1-1,-1 0,0 1,-18 35,16-19,0 0,1 1,1 0,0-1,2 1,0 0,1-1,0 1,2-1,0 0,1 0,0 0,2 0,0-1,0 0,5 5,33 36,-14-104,-26 39,0 1,1 0,-1 0,2 0,-1 0,1 1,0 0,0 0,0 1,1 0,0 0,0 1,0 0,0 1,1-1,0 2,-1-1,1 1,9-1,9-3,-4-1,0 1,1 1,0 1,0 2,0 0,0 1,1 2,3 1,23 20,131-14,-121-9,390-27,-53-3,897 32,-989 29,-198-30,-899 3,372 5,11 9,94 11,-35 46,107-35,-24-10,144-13,122-16,1 0,-1 0,1 0,-1 1,0-1,1 0,-1 1,1-1,-1 0,0 1,1-1,-1 0,0 1,0-1,1 1,-1-1,0 0,0 1,0-1,0 1,1-1,-1 1,0-1,0 1,0-1,0 1,0-1,0 1,0-1,0 0,0 1,0-1,-1 1,1-1,0 1,0-1,0 1,0-1,-1 0,1 1,0-1,-1 1,1-1,0 0,0 1,-1-1,1 0,-1 1,1-1,0 0,-1 0,1 1,-1-1,1 0,-1 0,1 0,0 0,-1 0,1 1,-1-1,1 0,-1 0,1 0,-1 0,1 0,-1 0,1-1,-1 1,1 0,-1 0,38 17,-33-15,26 6,1 0,0-2,1-1,-1-2,1-1,0-2,20-2,-7 2,184-12,-1-9,103-28,-228 33,438-77,-396 74,2 7,44 5,73 26,-186-8,205 18,255-31,-513-2,-31-9,-182-3,-40-34,87 22,-84-29,108 30,-60-3,-93 13,224 10,0 2,-1 2,1 2,-1 2,-4 3,-5 24,43-17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6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24,'49'11,"2"-3,-1-1,1-3,0-2,-1-3,15-2,106-24,-86 8,-79 14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0,'20'5,"19"1,15 0,1-1,-3-1,-1-7,-5-2,1-1,-4 2,-9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39:37.7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1945 1806,'0'-3,"0"-1,0 1,-1-1,1 1,-1 0,0-1,0 1,-1 0,1 0,0-1,-1 1,0 0,0 1,0-1,0 0,0 0,-1 1,1 0,-1-1,1 1,-1 0,0 0,0 0,0 1,0-1,0 1,-1-1,1 1,0 0,-1 0,0 1,-108-4,-327 111,437-107,1 0,0-1,0 1,0 0,-1 0,1-1,0 1,0 0,0 0,0 0,0 0,0 0,0 1,0-1,0 0,0 0,-1 1,1-1,0 1,0-1,1 1,-1-1,0 1,0-1,0 1,0 0,0 0,1-1,-1 1,0 0,1 0,-1 0,0 0,1 0,-1 0,1 0,-1 0,1 0,0 0,0 0,-1 0,1 0,0 0,0 0,0 0,0 0,0 1,0-1,0 0,1 0,-1 0,0 0,0 0,1 0,8 4,0-1,0 0,0-1,0 0,1 0,-1-1,1 0,0-1,0 0,5 0,26 3,150 19,-141-8,-49-15,0 1,0-1,-1 1,1-1,0 1,0-1,-1 1,1 0,0-1,-1 1,1 0,0 0,-1-1,1 1,-1 0,0 0,1 0,-1 0,0 0,1 0,-1 0,0 0,0 0,0-1,0 1,0 0,0 0,0 0,0 0,0 0,0 0,-1 0,1 0,0 0,-1 0,1 0,0 0,-1-1,1 1,-1 0,1 0,-1-1,0 1,1 0,-1 0,0-1,0 1,1-1,-1 1,0-1,0 1,-131 84,79-57,22-10,-9 4,1 2,2 1,0 2,-11 11,44-34,0-1,0 1,0 0,0 0,1 0,-1 1,1-1,0 1,1 0,-1 0,1 0,0 0,0 0,0 0,1 1,0-1,0 1,0-1,1 1,0-1,0 1,0-1,1 1,-1-1,1 1,1-1,-1 0,1 0,0 1,0-1,0 0,1 0,0-1,0 1,0-1,0 1,1-1,0 0,0 0,0-1,2 3,17 7,0 0,1-1,1-2,0 0,0-2,0-1,1-1,0-1,1-1,15 0,-16-2,0-1,0-1,0-1,0-1,0-2,0 0,14-6,20-31,-48 23</inkml:trace>
  <inkml:trace contextRef="#ctx0" brushRef="#br0" timeOffset="369.846">1692 1158,'-16'102,"6"1,4 0,5 60,-7 131,3-221,-4 65,-6-1,-5-1,-38 132,31-187,15-50,2 0,1 1,1 0,2 0,1 0,1 18,5 32,-1-58</inkml:trace>
  <inkml:trace contextRef="#ctx0" brushRef="#br0" timeOffset="26810.204">3554 1638,'-43'-30,"27"17,-1 0,0 1,-1 1,0 0,-1 1,0 1,-1 1,0 1,0 1,0 1,-1 0,0 1,-4 1,15 5,-1 0,0 1,1 0,-1 1,1 0,0 1,0 0,1 0,0 1,0 0,0 1,-7 6,-16 10,3-5,1 1,2 2,-1 0,2 2,1 1,-16 21,29-34,1 1,1 0,0 1,0 0,1 0,1 0,0 1,1 1,1-1,0 1,1 0,0 0,1 0,1 0,1 0,0 1,0-1,2 1,0 0,3-11,0 1,0-1,0 0,1-1,0 1,0-1,0 0,0 0,1 0,-1-1,1 0,0 0,0 0,0-1,0 0,1 0,-1 0,1-1,-1 0,1 0,-1-1,1 0,-1 0,1 0,0-1,-1 0,1 0,-1-1,3-1,18 2,128-13,-133 14,-30 11,-32 13,-184 108,206-119,1 0,1 1,0 0,1 1,1 1,0 1,1 0,1 1,1 0,0 1,1 0,1 0,-2 11,8-25,0 0,1 0,0 0,0 1,1-1,0 1,-1-1,2 1,-1-1,1 1,0 0,0-1,0 1,1 0,0-1,0 1,0-1,1 1,0-1,0 0,0 0,1 0,-1 0,1 0,1 0,-1-1,1 1,-1-1,1 0,0 0,1 0,-1-1,1 0,-1 0,1 0,0 0,0 0,4 0,17 3,-1-2,1-1,0-1,0-1,0-1,0-2,21-3,-26 2,0-1,0-1,-1-1,1-1,-2 0,1-2,2-2,90-50,-94 50</inkml:trace>
  <inkml:trace contextRef="#ctx0" brushRef="#br0" timeOffset="27130.354">4231 2117,'-63'49,"1"3,3 2,2 4,3 1,-1 7,-138 234,193-300,0 0,-1 0,1-1,0 1,0 0,-1-1,1 1,0 0,0 0,-1-1,1 1,0 0,-1 0,1 0,0-1,-1 1,1 0,0 0,-1 0,1 0,0 0,-1 0,1 0,0 0,-1 0,1 0,-1 0,1 0,0 0,-1 0,1 0,0 0,-1 0,1 1,0-1,-1 0,1 0,0 0,-1 1,1-1,0 0,0 0,-1 0,1 1,0-1,0 0,-1 1,1-1,0 0,0 1,0-1,0 0,-1 1,1-1,0 0,0 1,0-1,0 0,4-12</inkml:trace>
  <inkml:trace contextRef="#ctx0" brushRef="#br0" timeOffset="27393.884">3695 2202,'15'24,"2"-1,0 0,2-1,0-1,1-1,2-1,9 6,149 105,-128-91,-42-30,-1-1,2 0,0 0,0-1,0-1,0 1,1-2,0 0,1 0,-1-1,13 2,27-4,-28-2</inkml:trace>
  <inkml:trace contextRef="#ctx0" brushRef="#br0" timeOffset="27931.432">4852 2315,'-14'-4,"0"1,0 0,0 1,-1 1,1 0,0 1,-1 1,1 0,-1 1,1 0,0 1,0 1,0 0,1 1,-1 0,1 1,0 1,1 0,0 0,0 2,0-1,1 1,1 1,-1 0,1 1,1 0,0 0,1 1,-2 3,7-10,-1 1,1-1,0 1,1 0,0 0,-1 0,2 0,-1 0,1 0,0 0,0 1,1-1,-1 1,2-1,-1 0,1 1,0-1,0 0,0 0,1 0,0 1,0-2,1 1,0 0,0 0,0-1,1 0,-1 1,1-1,0-1,1 1,-1-1,1 1,0-1,0 0,1-1,-1 0,1 1,-1-2,2 1,6-3,1-1,-1-1,0 0,0-1,0 0,0-1,-1 0,1-1,-1-1,0 0,-1 0,1-1,-1-1,-1 0,1 0,-1-1,-1-1,0 1,0-1,-1-1,5-8,124-160,-136 178,0 0,0 0,0 0,0 0,0 0,0 0,1 0,-1 0,0 0,1 0,-1 1,1-1,-1 1,1-1,-1 1,1-1,-1 1,1 0,-1 0,1 0,-1 0,1 0,-1 0,1 0,-1 0,1 1,-1-1,1 1,-1-1,1 1,-1-1,1 1,-1 0,0 0,0 0,1 0,-1 0,0 0,0 0,0 0,1 1,36 63,-27-41,-4-12,0 1,1-1,1 0,0-1,0 0,1 0,0-1,1-1,0 1,1-2,0 0,0 0,1-1,1 1,11 3</inkml:trace>
  <inkml:trace contextRef="#ctx0" brushRef="#br0" timeOffset="28511.934">5303 2625,'72'-104,"77"-81,-148 183,0 1,0-1,0 0,0 1,0-1,1 0,-1 1,1 0,-1-1,1 1,-1 0,1 0,-1 0,1 0,0 0,0 0,0 0,-1 0,1 1,0-1,0 1,0 0,0-1,0 1,0 0,0 0,0 0,0 0,0 1,0-1,0 0,0 1,0-1,0 1,0 0,-1 0,1 0,0 0,0 0,-1 0,1 0,-1 0,1 1,-1-1,1 1,-1-1,0 1,0-1,0 1,0 0,0 0,0-1,0 1,-1 0,1 1,7 36,-9-35,1 0,0 0,0 0,0 0,0 0,1 0,0 0,0 0,0-1,0 1,0 0,1 0,0-1,-1 1,1-1,1 0,-1 0,0 1,1-1,0-1,-1 1,1 0,0-1,1 1,-1-1,0 0,1 0,-1 0,1-1,-1 1,1-1,0 0,0 0,0 0,2 0,4-3,0 0,0 0,-1-1,0 0,1-1,-1 0,0 0,-1-1,1 0,-1-1,0 0,-1 0,1-1,-1 0,0 0,1-3,17-13,16-16,61-43,-100 81,0-1,0 1,0 1,0-1,1 0,-1 0,0 1,0-1,1 1,-1 0,0 0,1 0,-1 0,0 0,0 0,1 0,-1 1,0-1,0 1,1 0,-1 0,0 0,0 0,0 0,0 0,0 0,0 1,-1-1,1 1,0-1,-1 1,1 0,-1-1,1 1,-1 0,0 0,0 0,0 0,0 0,0 0,0 1,-1-1,1 0,-1 0,1 1,-1-1,0 0,0 0,0 1,0-1,0 0,-1 1,1-1,-1 0,1 0,-1 0,-1 2,-6 33,2 0,2 1,1-1,2 1,2 20,21 5,-11-50</inkml:trace>
  <inkml:trace contextRef="#ctx0" brushRef="#br0" timeOffset="29046.302">6856 1439,'0'24,"0"23,0 7,0 5,0-3,-5-7,-1-6,0-6,1-4,1-3,-3-7,0-3,0 1,-2 1,-1 2,2-3</inkml:trace>
  <inkml:trace contextRef="#ctx0" brushRef="#br0" timeOffset="29312.975">7054 1327,'-5'39,"3"26,2 7,2-3,4-9,1-10,0-9,-1-6,-2-4,-2-4,-1 0,0-1,-6-4,-1-6</inkml:trace>
  <inkml:trace contextRef="#ctx0" brushRef="#br0" timeOffset="29558.952">6489 1722,'44'-5,"32"-1,14 0,-4-4,-7 0,-12 2,-13 2,-10 2,-9-3,-4 0,-4 0,-6-2,-1-1,-5 3</inkml:trace>
  <inkml:trace contextRef="#ctx0" brushRef="#br0" timeOffset="29715.967">6601 1863,'0'0</inkml:trace>
  <inkml:trace contextRef="#ctx0" brushRef="#br0" timeOffset="30026.608">7590 1327,'-48'149,"6"3,-16 129,28-132,20-88,3 0,3 1,2 0,4 9,-2-48</inkml:trace>
  <inkml:trace contextRef="#ctx0" brushRef="#br0" timeOffset="31825.374">6658 1835,'121'-17,"-88"11,0 2,0 1,0 2,0 2,1 0,99-2,8-25,-118 25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7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0,'-95'579,"65"-419,29-159,1 0,-1 0,1 0,0 0,-1 0,1 0,0 0,0 1,0-1,0 0,0 0,0 0,0 0,0 0,0 1,1-1,-1 0,0 0,1 0,-1 0,1 0,-1 0,1 0,-1 0,1 0,0 0,0 0,-1 0,1-1,0 1,0 0,0 0,0-1,0 1,0-1,0 1,0-1,0 1,0-1,0 1,1-1,14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54,'2'-14,"3"22,5 25,41 201,-16-19,2-11,-37-204,-1 1,1 0,-1-1,1 1,0-1,-1 1,1 0,0 0,0-1,-1 1,1 0,0-1,0 1,0 0,0 0,0-1,0 1,0 0,0 0,0-1,0 1,1 0,-1-1,0 1,0 0,1 0,-1-1,0 1,1-1,-1 1,1 0,-1-1,1 1,-1-1,1 1,-1-1,1 1,0-1,-1 1,1-1,0 0,-1 1,1-1,0 0,-1 0,1 0,0 1,-1-1,1 0,0 0,0 0,-1 0,1 0,0 0,0 0,-1 0,1-1,0 1,0 0,-1 0,1-1,0 1,-1 0,1-1,0 1,-1 0,1-1,0 0,67-193,56-73,-45 34,-65 175,-12 54,-1 6</inkml:trace>
  <inkml:trace contextRef="#ctx0" brushRef="#br0" timeOffset="332.382">621 562,'-5'34,"-1"15,-1 5,2-2,2-5,1-11</inkml:trace>
  <inkml:trace contextRef="#ctx0" brushRef="#br0" timeOffset="667.805">677 337,'14'-2,"0"0,-1 1,1 1,0 0,-1 1,1 0,0 1,-1 1,0 0,1 0,-1 2,-1-1,1 2,5 3,-14-6,0 0,0 0,0 1,0 0,0 0,-1 0,0 0,0 0,0 1,0 0,-1-1,1 1,-1 0,0 0,-1 0,1 0,-1 1,0-1,-1 0,1 1,-1-1,0 0,0 1,-1-1,1 0,-1 1,0-1,-1 0,1 0,-1 0,0 0,-1 0,1 0,-1-1,0 1,0-1,0 0,0 1,-1-2,0 1,0 0,0-1,0 1,-1-1,1-1,-1 1,0 0,-5 2,-1 1,1-2,-1 0,0 0,0-1,0 0,0-1,-1 0,1-1,0 0,-1-1,0 0,-2-1,-3-5</inkml:trace>
  <inkml:trace contextRef="#ctx0" brushRef="#br0" timeOffset="1668.926">705 281,'0'-5,"0"3,-4 7,-3 7,1 7,1 5,-3-2,-1 0,2 1,2 2,6-4,3-5</inkml:trace>
  <inkml:trace contextRef="#ctx0" brushRef="#br0" timeOffset="2216.466">1468 252,'-15'19,"-14"16,-6 7,-4 6,2-1,1-3,3-4,1-5,2-3,1-2,1-1,0-2,1 1,3-1,3-4,9-6,11-7,6-4</inkml:trace>
  <inkml:trace contextRef="#ctx0" brushRef="#br0" timeOffset="3869.736">1693 478,'-5'10,"-1"12,-5 8,0 3,1 1,3-1,2 0,3-2,0-1,2-1,0-10,1-9</inkml:trace>
  <inkml:trace contextRef="#ctx0" brushRef="#br0" timeOffset="4421.607">1693 394,'126'-25,"-101"24,80 4,-102-3,-1 1,1-1,-1 1,1-1,-1 1,1 0,-1 0,1 0,-1 0,0 1,0-1,0 1,0-1,0 1,0 0,0 0,0 0,-1 0,1 0,-1 0,1 0,-1 0,0 1,0-1,0 0,0 1,0-1,-1 1,1-1,-1 1,1-1,-1 1,0 0,0-1,0 1,0-1,-1 1,0 0,-1 4,0-1,0 0,-1 0,0-1,-1 1,1-1,-1 1,0-1,0 0,-1-1,1 1,-1-1,0 0,0 0,-1 0,1-1,-1 0,-4 2,3-1,0 0,0 1,0 0,1 0,0 0,0 0,0 1,1 0,0 0,0 1,-2 3,7-7,0 0,-1 0,1 1,1-1,-1 0,0 1,1-1,0 0,0 0,0 0,0 0,0 1,0-2,1 1,0 0,-1 0,1 0,0-1,0 1,1-1,-1 1,0-1,1 0,0 0,-1 0,1 0,0-1,0 1,0-1,0 0,0 1,0-1,0-1,1 1,-1 0,3-1,16 10,-20-9,1 0,0-1,0 1,-1 0,1 0,-1 1,1-1,-1 0,1 1,-1 0,0-1,0 1,0 0,0 0,0 0,0 0,0 1,-1-1,1 0,-1 1,0-1,1 1,-1 0,0-1,-1 1,1 0,0 0,-1-1,0 1,1 0,-1 0,0 0,0-1,-1 1,1 0,-1 0,1 0,-1-1,0 1,0 0,0-1,0 1,-10 7,-1 0,0-1,0-1,-1 0,0 0,-1-1,1-1,-1 0,0-1,-1-1,-10 2,15-3,1 1,0-1,-1-1,1 0,-1 0,1-1,-1 0,0 0,1-1,-1-1,-5 0,-3-5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8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0 508,'26'-67,"4"1,2 1,3 2,3 1,3 2,-36 53,-3 2,0 1,1 1,-1-1,1 0,0 1,0-1,0 1,0 0,1 0,-1 0,1 0,0 1,0 0,0-1,0 1,4-1,-6 5,0 0,0 1,0-1,-1 1,1-1,-1 1,1-1,-1 1,0 0,0 0,0-1,0 1,0 0,-1 0,0 0,1 0,-1 0,0 0,0 0,-1 0,1 0,-1 1,1 2,-17 95,17-100,-1 0,1 0,-1 0,1 1,0-1,0 0,-1 0,1 0,0 0,0 0,0 1,0-1,0 0,1 0,-1 0,0 0,1 0,-1 0,0 1,1-1,-1 0,1 0,0 0,-1 0,1 0,0-1,-1 1,1 0,0 0,0 0,0-1,0 1,0 0,0-1,0 1,0-1,0 1,0-1,0 0,0 1,0-1,0 0,1 0,-1 1,0-1,0 0,0 0,0-1,1 1,-1 0,0 0,0 0,0-1,0 1,0-1,0 1,0-1,0 1,0-1,0 1,0-1,0 0,0 0,0 1,0-1,-1 0,249-223,-217 202,-32 22,1-1,-1 1,1 0,-1-1,1 1,-1 0,1-1,-1 1,1 0,-1 0,1 0,-1 0,1-1,0 1,-1 0,1 0,-1 0,1 0,0 0,-1 0,1 1,-1-1,1 0,0 0,-1 0,1 1,-1-1,1 0,-1 0,1 1,-1-1,1 0,-1 1,1-1,-1 1,0-1,1 1,-1-1,1 1,-1-1,0 1,0-1,1 1,-1-1,0 1,0-1,0 1,1-1,-1 1,0 0,0-1,0 1,0-1,0 1,0 0,0-1,-1 1,0 15,-1-1,-1 0,0 0,-1 0,-1 0,-1-1,-5 13,-20 64,40-27,1-51</inkml:trace>
  <inkml:trace contextRef="#ctx0" brushRef="#br0" timeOffset="249.412">1270 0,'-67'43,"-27"20,-7 3,4 0,13-6,17-9,10-8,10-7,8-4,11-3,5-6,6-3,2 0,3 2,4-3</inkml:trace>
  <inkml:trace contextRef="#ctx0" brushRef="#br0" timeOffset="632.064">1243 424,'-74'22,"44"-14,1 1,-1 1,2 1,0 2,0 1,-17 13,43-27,0 1,0-1,0 1,1 0,-1 0,0 0,1 0,-1 0,1 1,-1-1,1 0,0 1,0-1,-1 1,1-1,0 1,0 0,0-1,1 1,-1 0,0 0,1-1,-1 1,1 0,-1 0,1 0,0 0,0 0,0 0,0 0,0 0,0 0,1-1,-1 1,0 0,1 0,0 0,-1 0,1-1,0 1,0 0,0-1,0 1,0 0,1-1,0 1,60 27,-56-28,0 0,0 1,0 0,0 0,0 1,-1-1,0 1,1 1,-1-1,0 1,0-1,-1 2,1-1,-1 0,0 1,0 0,0 0,-1 0,2 3,-5-2,-1-1,0 1,0-1,0 1,0-1,-1 1,0-1,0 0,-1 0,0 0,1 0,-2 0,1 0,0-1,-1 0,0 0,0 0,0 0,-1 0,1-1,-1 0,0 0,1 0,-2 0,1-1,0 0,0 0,-5 1,-8 2,-1 0,1-1,-1-1,0-1,0-1,0 0,0-1,0-1,-17-4,12 0,6-2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35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1288 115,'38'-14,"0"2,1 1,0 2,1 2,0 1,0 2,0 2,1 2,-1 1,14 4,63-2,730-3,-621-29,248 30,-575-23,-189 13,175 11,-71 16,-52 5,186-15,-1-3,0-1,-52-5,87 1,-180 28,-282-28,198 1,84 27,-338-29,310-27,102 11,-21 4,145 14,0 0,0-1,0 1,0 0,-1-1,1 1,1 0,-1-1,0 1,0 0,0-1,0 1,0 0,1-1,-1 1,0-1,0 1,1 0,-1-1,1 1,-1-1,0 1,1-1,-1 1,1-1,-1 1,1-1,-1 0,1 1,0-1,-1 0,1 1,-1-1,1 0,0 0,-1 0,1 1,0-1,-1 0,1 0,0 0,-1 0,1 0,0 0,-1 0,1-1,0 1,-1 0,1 0,174 18,-50-6,2-5,-1-6,77-10,236-11,50 21,-191 0,3198-1,-3256-28,250 28,-484 0,-3-1,0 1,0 0,-1-1,1 2,0-1,0 0,-1 0,1 1,0-1,0 1,-1 0,1 0,-1 0,1 0,-1 1,1-1,-1 1,0-1,1 1,0 1,3 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37.32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87,'102'-19,"-10"2,4-2,0 4,84-2,216 19,201 78,-83-46,138-36,-207-26,52-1,28 1,-113 29,-362 4,-32 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0,'-34'29,"-11"14,-2 4,1 0,5-4,3-4,4-4,8-4,13-6,9-13,5-8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4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1 163,'17'31,"119"504,-108-435,-28-99,0-1,0 1,0 0,0-1,0 1,0-1,0 1,1-1,-1 1,0-1,0 1,0-1,1 1,-1-1,0 1,1-1,-1 1,0-1,1 0,-1 1,1-1,-1 1,1-1,-1 0,1 0,-1 1,1-1,-1 0,1 0,-1 0,1 1,-1-1,1 0,-1 0,1 0,0 0,-1 0,1 0,-1 0,1 0,-1 0,1 0,-1-1,1 1,0 0,-1 0,1 0,-1-1,1 1,-1 0,0-1,1 1,-1 0,1-1,-1 1,0-1,1 1,-1 0,1-1,-1 1,0-1,0 1,1-1,-1 0,18-37,-16 33,150-445,-30 157,-104 246,-24 88,4-18</inkml:trace>
  <inkml:trace contextRef="#ctx0" brushRef="#br0" timeOffset="2884.364">735 643,'0'-5,"0"4,0 6,-5 7,-1 7,0 4,1 4,1 1,2 2,1-1,1 1,-5-1,-1 0,0 0,1-10,2-13,0-8</inkml:trace>
  <inkml:trace contextRef="#ctx0" brushRef="#br0" timeOffset="3484.801">707 530,'2'-3,"0"0,0 1,0-1,1 0,-1 1,1 0,0 0,-1 0,1 0,0 0,0 0,0 1,0-1,1 1,-1 0,0 0,3 0,-3-1,14-3,0 0,0 1,0 1,0 1,1 0,-1 1,0 1,16 1,-31-1,0 0,0 0,0 0,0 0,0 1,0-1,0 0,0 1,1 0,-1-1,-1 1,1 0,0 0,0 0,0 0,0 0,-1 1,1-1,-1 0,1 1,-1-1,1 1,-1 0,0 0,0-1,0 1,0 0,0 0,0 0,0 0,-1 0,1 0,-1 0,1 0,-1 0,0 0,0 0,0 1,0-1,0 0,0 0,-1 0,1 0,-1 0,1 0,-1 1,-53 88,-35-9,88-81,0 0,0 0,0 1,1-1,-1 0,1 0,-1 1,1-1,-1 1,1-1,0 0,0 1,-1-1,1 1,0-1,1 1,-1-1,0 0,0 1,0-1,1 1,-1-1,1 0,-1 1,1-1,0 0,-1 1,1-1,0 0,0 0,0 0,0 0,0 0,0 0,0 0,0 0,0 0,1 0,-1-1,0 1,2 0,61 23,-52-21,-8-2,3 0,-1 0,0 1,0-1,0 2,0-1,0 0,0 1,-1 0,1 1,-1-1,0 1,0 0,0 0,0 1,-1-1,4 6,-8-7,-1 1,1-1,-1 0,0 1,0-1,0 0,-1 0,1 0,-1 0,0 0,0 0,0 0,0-1,0 1,0-1,-1 1,1-1,-1 0,0 0,1 0,-1 0,0 0,0-1,-1 0,1 1,0-1,-3 0,1 2,-35 19,11-5,-1-1,0-1,-1-2,-1-1,0-1,-3-1,5-10,24-6</inkml:trace>
  <inkml:trace contextRef="#ctx0" brushRef="#br0" timeOffset="4733.24">1638 473,'-149'166,"-44"21,-39 39,231-226,-5 7,0-1,-1 0,1 0,-1 0,-1-1,1 0,-1-1,0 0,0 0,0 0,-4 0,5-5,7-2</inkml:trace>
  <inkml:trace contextRef="#ctx0" brushRef="#br0" timeOffset="12636.703">1892 699,'-89'112,"-78"70,-3-7,293-320,159-167,-281 309,1 0,0 1,0-1,0 1,0 0,0 0,0 0,1 0,-1 0,1 0,-1 0,1 1,0-1,0 1,-1 0,1 0,0 0,0 0,0 1,0-1,1 1,-1-1,0 1,0 0,0 0,0 1,0-1,0 1,0-1,0 1,0 0,0 0,0 0,0 1,-1-1,1 1,0 0,-1-1,1 1,-1 0,0 0,0 1,0-1,0 0,0 1,0-1,0 1,-1 0,1-1,-1 1,0 0,0 0,1 2,20 135,-13 76,-43-247,18 13,-1 1,-1 1,-1 1,0 0,-1 2,0 0,-1 1,0 1,-1 1,0 1,-1 1,0 1,-20-4,18 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29,'256'-1,"-58"-26,-91 32,-89 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0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1,'28'0,"25"0,7 0,-1 0,-6 0,-7 0,-7 0,-5 0,-8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1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3 229,'0'-3,"-1"1,1-1,-1 0,1 1,0-1,0 1,0-1,0 0,0 1,1-1,-1 1,1-1,-1 1,1-1,0 1,0-1,1 1,-1 0,0-1,1 1,-1 0,1 0,0 0,-1 0,1 0,0 1,0-1,0 0,1 1,-1 0,2-2,26-18,0 2,1 0,2 2,-1 1,2 2,0 2,24-6,-38 12,0 2,1 0,0 1,0 1,0 1,19 2,-38-1,0 0,0 0,0 0,-1 1,1-1,0 1,0-1,-1 1,1-1,0 1,-1 0,1 0,0 0,-1 0,1 0,-1 0,0 0,1 0,-1 1,0-1,0 0,0 1,0-1,0 1,0-1,0 1,0 0,-1-1,1 1,-1 0,1 0,-1-1,0 1,1 0,-1 0,0 0,0-1,0 1,-1 0,1 0,0 0,-1-1,1 1,-1 0,1-1,-1 1,0 0,0-1,0 1,0-1,0 1,0-1,0 1,-1 0,-81 86,19-25,62-61,0 1,0 0,0 0,1 0,-1 1,1-1,0 0,-1 1,2-1,-1 0,0 1,1-1,-1 1,1-1,0 1,1-1,-1 1,0-1,1 1,0-1,0 1,0-1,0 0,0 1,1-1,-1 0,1 0,0 0,0 0,0 0,1-1,-1 1,0-1,1 1,0-1,-1 0,1 0,0 0,0 0,1-1,2 2,29 15,-21-12,0 0,0 1,-1 0,0 2,0-1,-1 1,0 1,0 0,-1 1,-1 0,0 1,0 0,7 12,-15-19,1 1,-1-1,0 0,-1 1,1 0,-1-1,0 1,-1 0,1 0,-1 0,0-1,-1 1,1 0,-1 0,0-1,-1 1,1 0,-1-1,0 0,-1 1,1-1,-1 0,0 0,0 0,-1 0,1-1,-1 1,0-1,0 0,-1 0,-4 3,-9 9,-1-1,-1 0,0-1,-1-1,0-1,-1-1,0-1,-1-1,0-1,-1-1,0-1,-2-1,-25-7,33-5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0:49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290 840,'-25'15,"0"1,1 1,1 0,0 2,2 1,0 1,1 0,1 2,1 0,2 1,-14 25,27-45,0 1,0-1,1 1,-1-1,1 1,0 0,1 0,-1 0,1 0,0 0,1 0,-1 0,1 0,0 0,0 1,0-1,1 0,0 0,0 0,0 0,0 0,1 0,0 0,0 0,1-1,-1 1,1-1,0 0,0 1,0-1,1-1,-1 1,1 0,0-1,0 0,1 1,2-3,0-1,0 0,0 0,0 0,0-1,0 0,-1 0,1-1,0 0,0 0,-1 0,1-1,-1 0,0 0,0-1,0 0,0 0,-1 0,0-1,0 0,0 0,0 0,3-5,8-6,-2-1,0 0,-1-1,0 0,-2-1,0-1,-1 1,-1-2,-1 1,-1-1,-1 0,2-12,-6 20,1-1,-2 0,0 0,0 0,-2 0,0 0,0 1,-1-1,-1 0,0 1,-1-1,0 1,-1 0,-1 0,0 1,-1-1,0 2,0-1,-2 1,-3-5,10 13,-1-1,1 1,-1 0,0 0,0 0,0 0,0 0,0 0,-1 1,1 0,-1 0,0 0,0 0,0 0,0 1,0-1,0 1,0 0,0 1,0-1,0 1,-1 0,1 0,0 0,0 0,0 1,-1-1,0 2,4 0,0 0,1 0,-1 0,1 0,-1 0,1 0,0 0,0 0,0 0,0 1,0-1,0 0,1 0,-1 0,1 0,-1 0,1 0,0 0,0 0,0 0,0 0,0 0,0-1,0 1,1 0,-1-1,1 1,-1-1,1 1,0-1,-1 0,1 0,0 0,0 0,0 0,0 0,0 0,0 0,0-1,0 1,0-1,13 4,-1-1,1-1,0 0,0-1,0 0,0-1,0-1,-1-1,1 0,0 0,-1-2,1 0,-1 0,0-2,0 0,-1 0,0-1,0-1,0 0,-1 0,2-4,32-20,-2-2,-1-2,-2-2,-2-1,-1-3,-2 0,-2-3,-2-1,-2-1,-2-1,4-16,24-51,-46 128,-11 289,-55 551,30-553,-13-1,-44 150,77-419,-2 0,-1 0,-2-1,-1 0,-1-1,-13 21,25-47,1-1,0 0,-1 0,1 1,-1-1,0 0,1 0,-1 0,0 0,0 0,1 0,-1 0,0 0,0 0,0 0,0 0,0 0,-1-1,1 1,0 0,0-1,0 1,-1-1,1 0,0 1,-1-1,1 0,0 0,0 0,-1 1,1-1,0-1,-1 1,1 0,0 0,-1 0,1-1,0 1,0-1,-1 1,1-1,0 1,0-1,0 0,0 0,0 1,0-1,0 0,0 0,0 0,0 0,0 0,0 0,1 0,-1-1,0 1,-5-16,1 0,1-1,0 1,1-1,1 0,1 0,0 0,1 1,1-1,1-3,-2 20,8-82,3 0,4 1,4 1,24-64,-25 90,3 0,2 2,2 1,19-26,-19 38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2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0 526,'14'-37,"2"0,1 2,2 0,1 0,12-12,-18 27,2 0,0 1,1 1,1 0,1 2,0 0,1 1,17-10,-37 25,1-1,0 0,-1 1,1-1,-1 0,1 1,0-1,0 0,-1 1,1-1,0 1,0 0,0-1,0 1,-1 0,1-1,0 1,0 0,0 0,0 0,0 0,0 0,0 0,0 0,0 0,-1 0,1 0,0 0,0 1,0-1,0 0,0 1,0-1,-1 1,1-1,0 1,0-1,-1 1,1-1,0 1,-1 0,1-1,0 1,-1 0,1-1,-1 1,1 0,-1 0,0 0,1 0,-1-1,0 1,0 0,1 0,-1 0,0 1,-6 56,5-51,-1-6,1 1,0 0,0-1,0 1,0 0,1 0,-1 0,0 0,1 0,-1 0,1 0,0 0,0 0,-1 0,1 0,1 0,-1 0,0 0,0 0,1 0,-1 0,1 0,0 0,-1 0,1 0,0 0,0-1,0 1,0 0,1-1,-1 1,0 0,1-1,-1 0,1 1,0-1,-1 0,1 0,0 0,0 0,-1 0,1 0,0 0,0-1,0 1,0-1,0 0,0 1,0-1,0 0,0 0,1 0,160-90,71-54,-157 93,-77 52,0-1,0 0,-1 0,1 0,0 1,0-1,0 0,-1 0,1 1,0-1,0 0,0 1,0-1,0 0,0 0,-1 1,1-1,0 0,0 1,0-1,0 0,0 1,0-1,0 0,0 1,1-1,-1 0,0 1,0-1,0 0,0 0,0 1,0-1,1 0,-1 0,0 1,0-1,0 0,1 0,-1 1,0-1,0 0,1 0,-1 0,0 1,0-1,1 0,-1 0,0 0,1 0,-22 28,21-27,-122 187,118-181,0 1,1-1,0 1,0 0,0 0,1 0,0 1,1-1,0 1,0-1,1 0,0 1,0-1,1 1,0-1,1 1,1 3,-2-10,1 1,-1-1,1 0,0 0,0 0,0 1,0-2,0 1,1 0,-1 0,0-1,1 1,-1-1,1 0,0 0,-1 0,1 0,0 0,0 0,-1-1,3 1,16 2</inkml:trace>
  <inkml:trace contextRef="#ctx0" brushRef="#br0" timeOffset="249.629">1411 75,'-48'38,"-54"42,-19 11,1-4,11-7,20-14,20-11,16-12,14-8,7-5,6-7,6-4,7 1,5-4</inkml:trace>
  <inkml:trace contextRef="#ctx0" brushRef="#br0" timeOffset="651.521">1496 554,'-36'-1,"0"2,0 2,0 1,0 2,1 2,-34 11,66-18,0 0,0 0,0 0,1 0,-1 1,0 0,1-1,-1 1,1 0,0 0,-1 0,1 0,0 1,0-1,1 1,-1-1,0 1,1 0,0-1,-1 1,1 0,0 0,0 0,1 0,-1 0,1 0,-1 0,1 0,0 0,0 0,0 0,1 0,-1 0,1 0,0 0,0 0,0 0,0 0,0 0,0 0,1-1,-1 1,1-1,0 1,0-1,0 1,0-1,0 0,1 0,109 103,-110-103,-1 0,1-1,-1 1,0 0,0 0,0 0,0 1,0-1,0 0,0 0,-1 0,1 1,-1-1,1 0,-1 1,0-1,0 0,0 1,-1-1,1 0,0 1,-1-1,1 0,-1 0,0 0,0 1,0-1,0 0,0 0,0 0,-1 0,1-1,-1 1,1 0,-1 0,0-1,0 1,1-1,-1 0,0 1,0-1,0 0,-1 0,1 0,-2 0,-17 7,0 0,0-1,0-2,-1 0,0-1,0-2,0 0,-1-1,-13-2,-9-9,26 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2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0 537,'56'-192,"38"-102,-66 244,-26 50,0 0,-1 1,1 0,0-1,-1 1,1 0,0 0,-1 0,1 0,-1 0,0 0,1 1,-1-1,0 0,1 1,-1-1,0 1,0-1,0 1,-1-1,1 1,0 0,0 0,-1-1,1 1,-1 0,0 0,0 0,1-1,-1 1,0 0,0 0,-1 0,1 0,0 0,14 82,-13-70,-1 1,2-1,0 0,1 0,0 0,1-1,0 1,1-1,1 0,0 0,1-1,0 1,1-2,0 1,1-1,0 0,10 8,-17-18,0 1,1 0,-1-1,1 0,0 1,0-1,-1 0,1-1,0 1,0 0,0-1,0 1,0-1,0 0,0 0,0 0,-1-1,1 1,0-1,0 1,0-1,0 0,-1 0,1 0,0-1,-1 1,1-1,-1 1,1-1,-1 0,0 0,0 0,0 0,0 0,0 0,1-3,54-94,-19-19,-30 93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2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263 475,'-24'18,"0"1,1 1,1 1,0 1,2 1,1 1,1 1,1 0,-3 7,13-19,-1 0,2 0,0 0,0 1,1 0,1 0,0 0,1 1,0 8,2-19,1 0,0 0,0 0,0 1,0-1,1 0,0 0,0 0,0 0,0 0,0 0,1 0,0-1,0 1,0 0,0-1,1 1,-1-1,1 0,0 0,0 0,0 0,0-1,0 1,1-1,-1 0,1 1,-1-2,1 1,0 0,0-1,0 0,0 0,0 0,1 0,8 1,0 0,0-1,1 0,-1-2,0 1,0-1,0-1,0-1,0 0,0 0,0-1,-1-1,0 0,0-1,0 0,-1 0,0-2,0 1,0-1,-1-1,1-1,20-20,-2-1,0-1,-2-2,-2-1,18-32,-27 43,0-1,-2 0,-2 0,0-2,-1 1,-2-2,-1 1,-1-1,-1 0,-1-1,-2 1,-1-1,-1 0,-2 1,0-1,-2 0,-3-11,4 33,0 0,0-1,0 1,-1 0,0 0,0 1,0-1,-1 1,0-1,-1 1,1 0,-1 1,0-1,-1 1,1 0,-1 0,0 0,0 1,-1 0,1 1,-1-1,0 1,0 0,0 1,0 0,0 0,-1 0,1 1,-1 0,1 1,-1-1,1 1,-1 1,1 0,-7 1,-5 4,1 0,0 2,1 0,0 1,0 1,1 0,0 1,1 1,0 0,1 1,0 1,1 0,1 1,0 0,1 1,1 0,0 1,1 0,1 1,1 0,0 0,-2 11,1-5,0 1,2 0,1 0,1 0,1 0,1 1,1-1,1 1,1-1,2 1,1-1,0 0,2 0,1 0,1-1,1 0,1 0,1-1,1-1,1 0,1 0,14 15,-3-11,2-2,0-1,2-1,0-1,1-1,12 4,4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25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335 312,'66'-23,"0"-3,-2-3,27-17,-49 24,246-127,-282 147,-4 0,0 0,1 1,-1-1,0 1,1 0,-1 0,1 0,0 0,-1 1,1-1,0 0,0 1,-1 0,1 0,0 0,0 0,-1 0,1 0,0 1,-1 0,1-1,0 1,-1 0,1 0,-1 0,1 1,-1-1,1 0,-1 1,1 0,0 7,0-1,0 1,-1-1,0 1,-1-1,0 1,0 0,-1 0,0 0,-1 0,-1 8,1-5,-51 329,-8-55,22-119,7 2,7 7,20-147,1-1,1 1,2 0,1-1,1 1,1-1,2 1,0-1,7 15,-5-74,-7 15,-2 0,0 0,0 0,-2 0,0 1,-1 0,0 0,-1 0,-1 0,0 1,-1 0,-1 1,0 0,-1 0,0 1,-1 0,0 1,-10-8,4 5,0 2,-1 0,-1 1,0 0,0 2,-1 0,0 1,0 2,-1 0,0 1,0 0,-1 2,1 1,0 1,-1 0,0 2,1 0,-1 2,1 0,-1 1,1 0,-1 1,1 2,0 0,1 1,0 1,0 1,1 0,0 2,1 0,0 1,1 1,0 1,2 0,-1 1,1 2,2 1</inkml:trace>
  <inkml:trace contextRef="#ctx0" brushRef="#br0" timeOffset="253.865">165 1017,'53'-14,"56"-15,23-6,4-3,-6 0,-17 3,-17 6,-15 4,-13 6,-12 6,-6 1,-8 2,-5 2,-4 4,-4 1,-5 3</inkml:trace>
  <inkml:trace contextRef="#ctx0" brushRef="#br0" timeOffset="498.112">1492 990,'-5'38,"-1"18,0 3,1-2,6-12,3-8,1-11</inkml:trace>
  <inkml:trace contextRef="#ctx0" brushRef="#br0" timeOffset="733.182">1436 340,'0'0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0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0 187,'9'12,"0"0,-1 0,0 1,-1 0,0 0,-1 0,-1 1,1 3,5 10,175 478,-186-506,0 0,1 1,-1-1,0 0,0 0,1 0,-1 1,0-1,1 0,-1 0,1 1,-1-1,1 0,-1 1,1-1,0 1,-1-1,1 0,0 1,-1-1,1 1,0 0,-1-1,1 1,0 0,0-1,0 1,0 0,-1 0,1 0,0 0,0-1,0 1,0 1,-1-1,1 0,0 0,0 0,0 0,0 0,-1 1,1-1,0 0,0 1,-1-1,1 1,0-1,0 1,-1-1,1 1,-1-1,1 1,0 0,-1-1,1 1,-1 0,1-1,-1 1,0 0,1 0,-1-1,0 1,0 0,1 0,-1 0,0 0,23-161,77-324,-43 309,-47 162,-2 8</inkml:trace>
  <inkml:trace contextRef="#ctx0" brushRef="#br0" timeOffset="826.758">677 638,'0'39,"-4"31,-3 9,1-4,2-10,0-12,-3-9,0-8,0-5,3-3,0-7</inkml:trace>
  <inkml:trace contextRef="#ctx0" brushRef="#br0" timeOffset="1379.115">677 611,'16'-16,"1"1,0 1,1 0,0 2,1 0,1 1,0 1,0 1,1 0,0 2,0 0,4 1,-20 5,-1-1,1 1,0 0,-1 0,1 1,0 0,0 0,0 0,0 0,-1 1,1-1,0 1,-1 0,1 1,0-1,-1 1,0 0,1 0,-1 1,0-1,0 1,0 0,0 0,-1 0,1 0,-1 1,0-1,0 1,0 0,0 0,-1 0,1 1,-1-1,0 0,-1 1,1-1,-1 1,0 0,0-1,0 1,-1 0,1 0,-1 4,-1-3,0-1,0 1,0-1,0 1,-1-1,0 0,0 0,-1 1,1-2,-1 1,0 0,-1 0,1-1,-1 0,1 0,-1 0,-1 0,1 0,0-1,-1 0,0 0,0 0,-3 1,-127 42,115-42,-122 13,118-17</inkml:trace>
  <inkml:trace contextRef="#ctx0" brushRef="#br0" timeOffset="1713.352">1553 525,'-38'29,"-23"19,-5 1,3-2,8-5,4-5,5-3,6-4,5-1,4-1,2-6,1-1,1-4,5-1,1-2,4 0,1-1,2-3</inkml:trace>
  <inkml:trace contextRef="#ctx0" brushRef="#br0" timeOffset="2364.167">1694 751,'-164'102,"4"7,-9 17,91-57,306-236,-108 73,4 5,65-32,-185 119,76-34,-78 36,-1-1,1 1,0 0,-1-1,1 1,0 0,0 0,-1 0,1 0,0 0,0 1,-1-1,1 0,0 1,-1-1,1 1,0 0,-1-1,1 1,-1 0,1 0,-1 0,0 0,1 0,-1 1,0-1,0 0,0 1,0-1,0 0,0 1,0-1,0 1,0 0,-1-1,1 1,-1 0,1-1,-1 1,0 0,1-1,-1 1,0 0,0 0,0-1,-1 1,-24 142,24-126,1 1,0 0,2-1,0 1,1-1,1 0,0 0,1 0,3 4,-4-10,-4-11,1-1,-1 1,1 0,-1-1,0 1,1 0,-1-1,0 1,1 0,-1 0,0-1,0 1,0 0,0 0,1 0,-1-1,0 1,-1 0,1 0,0 0,0-1,0 1,0 0,-1 0,1-1,0 1,0 0,-1 0,1-1,-1 1,1 0,-1-1,1 1,-1-1,1 1,-1 0,0-1,1 1,-1-1,0 0,1 1,-1-1,0 1,1-1,-1 0,0 0,0 0,0 1,1-1,-1 0,0 0,0 0,0 0,1 0,-1 0,0 0,0 0,0-1,1 1,-1 0,0 0,0-1,0 1,-55-25,49 21,-152-86,0 21,134 61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1 307,'1107'-36,"932"-60,-944 59,354 8,-401-17,-925 35,-1-4,50-16,-150 26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4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0,'-10'0,"-7"0,3 0,4 5,9 2,9-1,4-1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5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12,'-9'-5,"-4"-1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4:38.9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4127 473,'1'-5,"9"-100,-11 101,1 1,0 0,-1-1,0 1,0 0,0 0,0 0,0 0,-1 0,0 0,1 0,-1 0,0 0,0 1,-1-1,1 1,0 0,-1-1,1 1,-1 0,0 0,0 1,0-1,0 1,0-1,0 1,0 0,0 0,-3 0,-139 0,141 2,0 0,0 0,0 0,0 0,0 0,0 1,1 0,-1 0,0 0,1 0,-1 1,1-1,0 1,0 0,0 0,0 0,1 0,-1 0,1 1,-2 1,-34 35,34-38,0-1,-1 0,1 0,0 0,0-1,-1 0,1 0,0 0,-1 0,1 0,0-1,0 0,0 0,-1 0,1-1,0 1,0-1,0 0,1 0,-1 0,0 0,1-1,0 0,-1 0,1 1,0-2,-2-2,-38-22,-30 13,67 16,0-1,0-1,0 1,0-1,0 0,0-1,0 1,1-1,-1 0,0-1,1 1,0-1,-1 0,1 0,0-1,1 0,-1 1,1-2,-98-91,102 95,-1-1,0 1,0-1,0 1,0 0,0-1,0 1,-1 0,1 0,0 0,-1 0,1 0,0 0,-1 0,0 1,1-1,-1 0,1 1,-1-1,0 1,1 0,-1-1,0 1,1 0,-1 0,0 0,1 0,-1 0,0 1,1-1,-1 0,0 1,1-1,-1 1,1 0,-1-1,1 1,-1 0,1 0,-1 0,1 0,0 0,0 0,-1 1,0 0,2 0,0 0,0 0,0 0,0 0,1 0,-1 0,1 0,-1-1,1 1,-1 0,1 0,0 0,0-1,0 1,0 0,0-1,0 1,0-1,1 1,-1-1,1 0,-1 1,1-1,-1 0,1 0,0 0,-1 0,1 0,0-1,0 1,0 0,0-1,0 1,-1-1,3 0,69 0,-57-4,0-2,0 0,-1-2,1 1,-2-2,1 0,-1 0,-1-1,0-1,0 0,-1-1,-1-1,0 0,3-4,63-47,-77 64,0 0,0 0,0 1,0-1,0 0,0 0,0 1,0-1,0 0,0 0,1 0,-1 1,0-1,0 0,0 0,0 0,0 0,0 1,1-1,-1 0,0 0,0 0,0 0,0 0,1 1,-1-1,0 0,0 0,0 0,1 0,-1 0,0 0,-21 17,-52 27,46-29,0 2,0 0,2 2,0 0,-16 18,35-30,-38 51,43-56,1 0,-1 0,1 0,-1 0,1 0,0 0,0 0,0 0,0 0,0-1,0 1,1 0,-1 0,1 0,-1 0,1 0,0 0,-1-1,1 1,0 0,0-1,1 1,-1 0,0-1,0 0,1 1,-1-1,1 0,-1 1,1-1,-1 0,1 0,0 0,0-1,1 2,8 3,-10-5,0 0,0-1,0 1,0 0,-1 0,1 0,0 0,0 0,0 0,0 0,0 1,-1-1,1 0,0 0,0 1,0-1,-1 1,1-1,0 0,0 1,-1-1,1 1,0 0,-1-1,1 1,-1-1,1 1,-1 0,1-1,-1 1,1 0,-1 0,0 0,1-1,-1 1,0 0,0 0,1 0,-1 0,0-1,0 1,0 0,0 0,0 0,0 0,-1 0,1-1,0 1,0 0,-1 0,1 0,0-1,-1 1,1 0,0 0,-1-1,1 1,-1 0,0-1,0 1,0 0,0-1,-1 1,1 0,0 0,0-1,0 1,0 0,0 0,0 0,0 0,1 0,-1 1,0-1,1 0,-1 0,0 0,1 1,0-1,-1 0,1 1,0-1,-1 0,1 1,0-1,0 0,0 1,0-1,0 1,1-1,-1 0,0 1,1-1,-1 0,1 0,-1 1,1-1,-1 0,1 0,0 0,0 0,0 0,-1 1,1-2,0 1,0 0,0 0,1 0,-1 0,0-1,0 1,70 30,-44-28,0-2,0-1,1-1,-2-1,1-2,0 0,-1-2,23-8,54-10,190-32,31 0,-75 26,-13 1,203 30,-1156-1,708 0,5-1,-1 1,1-1,-1 1,1 0,-1 0,0 1,1-1,-1 1,1 0,0 0,-1 1,1-1,0 1,0 0,0 0,0 0,0 1,0-1,-1 2,6-2,0 0,-1 0,1 0,0 0,0-1,1 1,-1 0,0-1,1 1,-1-1,1 1,-1-1,1 1,0-1,-1 0,1 0,0 0,0 0,0 0,0-1,0 1,0 0,0-1,0 1,0-1,0 0,0 0,0 0,0 0,0 0,2 0,48 3,0-2,0-2,0-3,0-2,47-11,34-4,148-29,-281 50,1 0,-1 1,0-1,1 0,-1 0,1 1,-1-1,1 0,-1 0,0 0,1 0,-1 0,1 1,-1-1,1 0,-1 0,1 0,-1 0,1-1,-1 1,1 0,-1 0,1 0,-1 0,1 0,-1-1,1 1,-1 0,0 0,1-1,-1 1,0 0,1-1,-1 1,1 0,-1-1,0 1,0 0,1-1,-1 1,0-1,0 1,0-1,1 1,-1 0,0-1,0 1,0-1,0 1,0-1,0 1,0-1,0 1,0-1,0 1,0-1,0 1,0-1,0 1,-1-1,1 1,0-1,0 1,0 0,-1-1,-157 15,-296 11,-26-8,228-46,318 11,91-5,43-11,24 23,-166 12,86 25,-7 4,98-1,69-30,-136 30,29 0,180-30,-77-25,60-6,-152 34,-180 7,-41 9,-21-7,-1-2,1-1,-1-2,-35 2,18-2,-431 33,371-34,1 5,0 5,1 5,1 4,-86 32,55-17,-45-40,606-26,107-30,-464 38,-94 4,-10 6,-1 2,0 2,-1 1,1 2,-40 4,19-1,-1201 0,1378-6,-1-6,37-11,28-2,232-11,323 19,-714 15,0 2,0 0,0 1,0 1,-1 0,1 2,-1 0,0 2,0 0,-1 1,12 7,-8-5,0-2,0 0,0-1,1-1,0-1,1-1,-1-2,22 1,439 4,-293-10,108-8,12-15,-213 17,-41 4,212-18,70 11,38 13,-309-7,-259 56,-279 15,210-36,18 26,266-50,331-62,-262 39,108-37,-171 39,-30 16,-1 0,1 0,-1 0,1 0,0 0,-1 0,1 0,-1 0,1 0,-1 0,1 0,-1 0,1 0,0 0,-1 0,1 0,-1-1,1 1,0 0,-1 0,1-1,-1 1,1 0,0 0,-1-1,1 1,0 0,0-1,-1 1,1 0,0-1,0 1,-1-1,1 1,0 0,0-1,0 1,0-1,0 1,0-1,0 1,0 0,0-1,0 1,0-1,0 1,0-1,0 1,0-1,0 1,0 0,0-1,0 1,1-1,-1 1,0 0,0-1,1 1,-1 0,0-1,1 1,-1 0,0-1,1 1,-1 0,0-1,1 1,-1 0,0 0,1 0,-22-3,-1 1,1 1,0 0,-1 2,1 1,-17 3,4-1,-549 86,284-47,-427 76,705-115,-59 24,81-26,0-1,0 1,0-1,1 0,-1 0,0 0,0 0,1 0,-1 0,0 0,1 0,-1 0,1-1,0 1,-1-1,1 1,-1-1,1 1,0-1,-1 0,1 0,0 0,-1 0,1 0,0 0,-1 0,2-1,44 0,0-3,0-1,0-2,-1-3,0-1,35-15,-22 9,258-87,114-62,-340 130,-74 30,-1-1,1 0,-1-1,0-1,-1 0,0-1,-1-1,0 0,5-6,-18 16,0 1,0-1,0 0,0 0,0 0,-1 0,1 0,0 0,0 0,-1 0,1-1,0 1,-1 0,1 0,-1 0,0-1,1 1,-1 0,0-1,0 1,0 0,0-1,0 1,0 0,0-1,0 1,0 0,-1 0,1-1,-1 1,1 0,-1 0,1-1,-1 1,0 0,1 0,-1 0,0 0,0 0,0 0,0 0,0 0,0 0,0 1,0-1,0 0,0 1,0-1,-1 1,1-1,0 1,0-1,-1 1,1 0,0 0,-1-1,1 1,0 0,-1 0,0 1,-203-4,165 5,-62 5,0 5,0 4,2 5,-77 26,174-46,-39 16,42-17,-1 0,0 0,1 1,-1-1,0 0,1 1,-1-1,0 0,1 1,-1-1,1 0,-1 1,1-1,-1 1,1 0,-1-1,1 1,0-1,-1 1,1-1,0 1,-1 0,1-1,0 1,0 0,-1-1,1 1,0 0,0 0,0-1,0 1,0 0,0-1,0 1,0 0,0-1,1 1,-1 0,0 0,0-1,1 1,-1-1,0 1,1 0,-1-1,0 1,1-1,-1 1,1-1,-1 1,1-1,-1 1,1-1,6 3,-1-1,1 0,0 0,0 0,-1-1,1 0,0-1,0 1,0-1,0-1,0 1,0-1,0-1,0 1,1-1,5 0,517-120,-475 110,-36 7,0 0,0 2,0 0,0 1,0 1,1 0,-1 2,17 2,-29-1,-1 0,0 1,0 0,0 0,-1 0,1 1,-1 0,0 0,0 0,0 0,0 1,-1 0,1 1,52 40,-27-36,-1-1,1-1,1-2,-1-1,1-2,0 0,0-3,0 0,13-3,243-23,82-24,-204 27,-146 19,0 0,1 1,-1 1,1 1,-1 1,1 1,-1 0,0 1,6 2,172 33,-67-25,-130-11,0-1,0 1,1-1,-1 1,0 0,0-1,0 1,0 0,0-1,0 1,0 0,0-1,0 1,0-1,-1 1,1 0,0-1,0 1,0-1,-1 1,1 0,0-1,-1 1,1-1,-1 1,1-1,0 1,-1-1,1 1,-1-1,1 0,-1 1,0-1,1 0,-1 1,1-1,-1 0,1 0,-1 0,0 1,1-1,-1 0,0 0,1 0,-1 0,0 0,0 0,1 0,-55 26,-1-2,-1-3,0-3,-14 1,-31 11,42-2,89-18,61-10,0-4,0-5,9-4,79-8,215-18,-117 12,-44-4,-188 20,-43 11,-1-1,0 1,0-1,0 1,0-1,0 1,0-1,0 1,0 0,0-1,0 1,0-1,0 1,0-1,-1 1,1-1,0 1,0 0,0-1,-1 1,1 0,0-1,0 1,-1-1,1 1,0 0,-1 0,1-1,0 1,-1 0,1-1,-1 1,1 0,0 0,-1 0,1 0,-1-1,1 1,-1 0,1 0,-1 0,1 0,0 0,-1 0,1 0,-1 0,1 0,-1 0,1 1,-1-1,1 0,0 0,-1 0,1 0,-1 1,1-1,0 0,-1 0,1 1,-1-1,1 0,0 1,0-1,-1 0,1 1,0-1,-1 1,-554 49,-124-22,616-29,62 0,1 1,0 0,-1-1,1 1,0-1,0 1,0-1,-1 1,1-1,0 1,0-1,0 1,0-1,0 1,0-1,0 1,0-1,0 1,0-1,0 1,0-1,1 1,-1-1,0 1,0-1,0 1,1 0,-1-1,0 1,0-1,1 1,-1-1,1 1,-1 0,0-1,1 1,-1 0,1 0,-1-1,0 1,1 0,-1 0,1-1,-1 1,1 0,-1 0,1 0,-1 0,1 0,-1 0,1 0,-1 0,1 0,-1 0,1 0,-1 0,1 0,-1 0,1 1,-1-1,1 0,-1 0,1 0,-1 1,1-1,324-71,-2 28,-128 32,-330 20,0 6,-51 16,118-19,-1017 138,876-115,264-30,39-10,-1-5,-1-4,84-23,468-133,-500 119,-144 51,-1 0,1 0,-1 0,1 0,-1 0,1-1,0 1,-1 0,1 0,0 0,-1-1,1 1,-1 0,1-1,0 1,0 0,-1-1,1 1,0 0,0-1,-1 1,1 0,0-1,0 1,0-1,0 1,-1-1,1 1,0 0,0-1,0 1,0-1,0 1,0-1,0 1,0-1,0 1,1 0,-1-1,0 1,0-1,0 1,0 0,1-1,-1 1,0-1,0 1,1 0,-1-1,0 1,1 0,-1-1,0 1,1 0,-1 0,0-1,1 1,-1 0,1 0,-1 0,0 0,1-1,-1 1,1 0,-1 0,1 0,-1 0,-37-5,-24 2,0 3,0 3,0 2,0 4,1 1,0 4,1 2,1 2,-54 26,97-38,1 1,0 0,0 1,0 0,1 1,1 1,-1 0,2 0,-11 13,21-20,0 1,0 0,0-1,1 1,0-1,0 1,0 0,0-1,0 1,1 0,-1-1,1 1,0-1,0 1,1-1,-1 1,1-1,0 0,-1 0,1 0,1 0,-1 0,0 0,1 0,-1-1,1 1,0-1,0 0,0 0,0 0,0 0,1-1,-1 1,0-1,1 0,-1 1,1-2,-1 1,1 0,2-1,55 15,1-3,1-2,-1-4,1-2,0-2,0-4,50-7,-81 7,337-24,22-20,-368 43,32-4,-1-3,1-2,47-18,-65 11,-69 9,-229 65,-268 94,448-112,81-37,-1 1,0-1,1 1,-1-1,1 1,-1-1,1 1,-1 0,1-1,-1 1,1 0,0-1,-1 1,1 0,0 0,0 0,-1-1,1 1,0 0,0 0,0 0,0-1,0 1,0 0,0 0,0 0,1-1,-1 1,0 0,0 0,1-1,-1 1,0 0,1 0,-1-1,1 1,-1 0,1-1,-1 1,1-1,-1 1,1-1,-1 1,1-1,0 1,0-1,-1 1,1-1,0 0,-1 1,1-1,0 0,0 0,0 0,-1 0,1 1,0-1,0 0,0 0,-1-1,2 1,54 10,91-9,-1-5,1-8,-2-5,71-21,-133 24,104-17,-1-8,157-56,-331 92,-8 2,0 1,0-1,-1 0,1 0,0 0,0-1,0 1,-1-1,1 0,-1 0,1 0,-1-1,0 1,0-1,0 0,0 1,-1-1,1-1,-1 1,1 0,-1-1,0 1,0-2,-4 2,0 1,0-1,0 1,-1-1,1 1,-1 0,0 0,1 0,-1 0,0 0,0 1,0-1,-1 1,1 0,0 0,0 0,-1 0,1 1,0-1,-1 1,1 0,-1 0,1 0,0 0,-1 1,1-1,-33 3,0 1,0 1,0 2,1 2,0 1,1 2,-39 9,-405 124,433-122,70-11,22-9,1-3,-1-2,1-2,-1-2,43-11,-8 3,904-149,-948 157,115-33,-152 40,-1-1,1 0,-1 0,1 0,0 0,-1 0,1-1,-1 1,1 0,-1 0,1 0,-1 0,1 0,-1-1,1 1,-1 0,1-1,-1 1,1 0,-1-1,0 1,1 0,-1-1,1 1,-1-1,0 1,0-1,1 1,-1-1,0 1,0-1,1 1,-1-1,0 1,0-1,0 1,0-1,0 1,0-1,0 1,0-1,0 0,0 1,0-1,0 1,0-1,-1 1,1-1,0 1,0-1,0 1,-1-1,1 1,0-1,-1 1,1 0,0-1,-1 1,-34-10,-52 8,0 4,-1 3,1 5,-72 17,48-9,53-10,-130 33,187-41,-1 0,1 0,0 0,-1 0,1 0,0 0,-1 0,1 1,-1-1,1 0,0 1,0-1,-1 1,1 0,0-1,0 1,0 0,-1 0,1 0,0 0,0 0,1 0,-1 0,0 0,0 0,0 0,1 0,-1 1,0-1,1 0,-1 1,1-1,0 0,-1 1,1-1,0 0,0 1,0-1,0 1,0-1,0 0,0 1,1-1,-1 0,0 1,1-1,-1 0,1 1,-1-1,1 0,0 0,0 1,-1-1,1 0,0 0,0 0,0 0,0 0,0 0,0-1,1 1,15 6,0-1,0-1,1 0,0-2,0 0,0-1,0 0,0-2,1 0,0-1,10 1,185-4,-1-9,19-11,-84 6,-1-6,143-44,-282 66,0 1,-1-1,0 0,1-1,-1 1,0-1,-1 0,1-1,0 0,-1 0,0 0,0-1,0 0,-1 0,1 0,-1-2,-5 5,0 0,-1 0,0-1,1 1,-1 0,0 0,0 0,0 0,0 0,-1 0,1 0,0 0,-1 1,0-1,1 0,-1 1,0-1,0 1,1 0,-1 0,0-1,0 1,-1 1,1-1,0 0,0 0,0 1,-1-1,1 1,0 0,0 0,-1-1,1 2,0-1,-1 0,1 0,0 1,-2 0,-31-2,1 3,-1 0,1 2,0 2,0 1,-29 10,46-12,-103 29,1 5,-33 20,140-54,-55 37,68-40,-1-1,0 1,1-1,0 1,-1-1,1 0,0 1,0-1,-1 1,1-1,0 0,0 0,0 0,1 0,-1 1,0-2,0 1,1 0,-1 0,0 0,1 0,-1-1,1 1,-1-1,1 1,-1-1,1 0,-1 1,1-1,0 0,-1 0,1 0,-1 0,1 0,0-1,1 1,-2 0,74 5,0-4,0-2,-1-4,28-8,-55 8,767-94,-807 98,68-7,-1-4,0-3,-1-3,0-3,16-10,-50 4,-39 26,0 0,1 1,-1-1,0 0,1 1,-1-1,0 0,0 1,0-1,1 0,-1 0,0 1,0-1,0 0,0 0,-1 1,1-1,0 0,0 0,0 1,0-1,-1 0,1 1,0-1,-1 0,1 1,0-1,-1 0,1 1,-1-1,1 1,-1-1,0 1,1-1,-1 1,1 0,-1-1,0 1,1-1,-1 1,0 0,1 0,-1-1,0 1,0 0,1 0,-1 0,0 0,1 0,-1 0,0 0,0 0,1 0,-1 0,0 1,0-1,-29-4,0 2,1 1,-1 2,0 0,-29 7,35-6,-619 100,448-67,19-5,176-29,1-1,-1 1,1-1,-1 0,0 1,1-1,-1 1,0-1,0 0,1 1,-1-1,0 1,0-1,0 1,0-1,0 1,0-1,1 1,-1 0,0-1,0 1,-1-1,1 1,0-1,0 1,0-1,0 1,0-1,0 1,-1-1,1 1,0-1,0 0,-1 1,1-1,0 1,-1-1,1 0,0 1,-1-1,1 0,-1 1,1-1,-1 0,1 1,-1-1,1 0,-1 0,1 0,-1 0,1 1,-1-1,1 0,-1 0,1 0,-1 0,1 0,-1 0,1 0,-1 0,1 0,-1-1,1 1,-1 0,1 0,-1-1,42 15,20-7,1-1,0-4,0-2,-1-3,26-5,-48 5,720-67,-737 68,43-3,-1-2,0-4,0-2,-2-3,49-20,-110 36,-1 0,1 1,-1-1,1 0,0 0,-1 0,1 0,-1 0,1 0,0 0,-1 0,1 0,-1 0,1 0,0 0,-1 0,1 0,-1 0,1-1,-1 1,1 0,-1 0,1-1,-1 1,1 0,-1-1,1 1,-1 0,1-1,-1 1,0-1,1 1,-1-1,0 1,1-1,-1 1,0-1,0 1,1-1,-1 0,0 1,0-1,0 1,0-1,0 1,0-1,0 0,0 1,0-1,0 1,0-1,0 0,0 1,0-1,-1 1,1-1,0 1,0-1,-1 1,1-1,0 1,-1-1,1 1,-1-1,-161 0,42 13,1 6,1 5,-70 25,124-32,-88 32,151-48,0 0,0 0,0 0,0 1,0-1,0 0,0 0,1 0,-1 1,0-1,0 0,0 1,1-1,-1 1,0-1,0 1,1-1,-1 1,0 0,1-1,-1 1,1 0,-1-1,1 1,-1 0,1 0,-1 0,1-1,0 1,0 0,-1 0,1 0,0 0,0 0,0 0,0-1,0 1,0 0,0 0,0 0,0 0,0 0,1 0,-1-1,0 1,0 0,1 0,-1 0,1 0,-1-1,1 1,-1 0,1-1,-1 1,1 0,0-1,-1 1,1-1,0 1,0-1,0 1,53 18,238-12,-264-8,701-57,-384 5,-300 36,-65 5,-25 9,1 2,0 2,0 2,0 2,-40 9,16-4,-432 62,431-52,69-19,0-1,0 1,0 0,0 0,0-1,0 1,0 0,0 0,0 0,0-1,0 1,1 0,-1 0,0-1,0 1,1 0,-1-1,1 1,-1 0,0-1,1 1,-1 0,1-1,0 1,-1-1,1 1,-1-1,1 1,0-1,-1 0,1 1,0-1,0 0,-1 1,1-1,0 0,0 0,-1 0,1 0,0 0,0 0,0 0,-1 0,1 0,0 0,0 0,-1 0,1 0,1-1,-1 2,50 8,0-2,0-2,0-3,1-1,-1-3,13-4,-16 3,125-5,291-18,93-33,-540 58,50-20,-86 9,-240 7,-151 32,359-13,55-7,12 0,-1-2,2 0,-1-1,0 0,1-2,0 0,0 0,13-2,-8 1,563 5,-499-5,1-3,0-5,-1-3,-1-4,0-3,-1-4,49-21,-130 41,2-1,1 0,-1 0,0 0,0-1,0 0,0 0,0 0,-1 0,1-1,-1 0,0 0,0 0,0 0,-1-1,3-3,-6 6,0 1,-1 0,1-1,0 1,-1-1,1 1,-1 0,1 0,-1-1,0 1,0 0,1 0,-1 0,0 0,0-1,0 1,0 1,0-1,-1 0,1 0,0 0,0 1,0-1,-1 0,1 1,0-1,-1 1,1 0,-1-1,1 1,0 0,-1 0,1 0,-1 0,1 0,0 0,-1 0,1 0,-1 1,-278-2,132 12,-142 30,230-19,59-20,1-1,0 0,0 0,0 0,0 1,0-1,0 0,0 0,1 0,-1 1,0-1,1 0,-1 0,1 0,-1 0,1 0,-1 0,1 0,0 0,0 0,-1 0,1 0,0 0,0 0,0-1,0 1,0 0,0-1,0 1,0 0,0-1,1 0,-1 1,0-1,0 0,0 1,1-1,-1 0,0 0,0 0,0 0,1 0,-1 0,0 0,1-1,53 8,1-3,0-2,39-4,-16 0,110 3,-8 1,-1-7,123-22,-263 20,-2-1,1-1,-1-3,36-15,-74 26,0 1,-1 0,1-1,-1 1,1 0,0-1,0 1,-1-1,1 1,0 0,0-1,0 1,-1-1,1 1,0-1,0 1,0-1,0 1,0-1,0 1,0-1,0 1,0-1,0 1,0-1,0 1,0-1,0 1,1 0,-1-1,0 1,0-1,1 1,-1-1,0 1,0 0,1-1,-1 1,0 0,1-1,-1 1,0 0,1-1,-1 1,1 0,-1 0,1-1,-1 1,1 0,-1 0,0 0,1 0,-1 0,1 0,-1 0,1 0,-1 0,1 0,-1 0,1 0,-1 0,1 0,-1 0,-43-4,-42 12,0 3,0 5,2 3,-66 24,42-13,-60 22,166-52,-1 0,1 0,0 0,0 0,-1 1,1-1,0 0,0 1,-1-1,1 0,0 1,0 0,0-1,0 1,0-1,0 1,0 0,0 0,0 0,0 0,0 0,0 0,1 0,-1 0,0 0,1 0,-1 0,1 0,-1 0,1 1,-1-1,1 0,0 0,0 0,-1 1,1-1,0 0,0 1,0-1,1 0,-1 0,0 1,0-1,1 0,-1 0,1 0,-1 1,1-1,-1 0,1 0,0 0,-1 0,1 0,0 0,11 5,0-1,1-1,-1 0,1 0,0-1,-1-1,1 0,0-1,1-1,1 0,28 4,91 9,1-5,0-6,-1-6,100-17,-172 5,-63 14,0 1,0-1,-1 1,1 0,-1 0,1-1,-1 1,1 0,-1 0,0 0,1 1,-1-1,0 0,0 1,0-1,0 1,0 0,0-1,1 1,-1 0,0 0,0 0,0 0,0 1,0-1,-1 1,-214-5,-1 11,-20 10,-12 13,205-14,64 1,169 20,30-10,93-7,-246-24,-64 4,-1-1,0 1,1-1,-1 1,0-1,1 1,-1-1,0 0,0 1,0-1,1 1,-1-1,0 0,0 1,0-1,0 0,0 1,0-1,0 0,0 1,0-1,-1 0,1 1,0-1,0 1,-1-1,1 0,0 1,0-1,-1 1,1-1,-1 1,1-1,0 1,-1-1,1 1,-1 0,1-1,-1 1,0-1,1 1,-1 0,1 0,-1-1,0 1,1 0,-1 0,1 0,-1 0,0 0,1 0,-1 0,0 0,1 0,-1 0,0 0,1 0,-1 0,0 0,1 0,-1 1,1-1,-1 0,0 1,-239-41,-537-9,138 14,571 28,-141 0,209 7,0 0,0 1,1-1,-1 0,0 1,0-1,0 1,0-1,1 0,-1 1,0-1,0 1,0-1,0 1,0-1,0 1,0-1,0 0,0 1,0-1,-1 1,1-1,0 1,0-1,0 0,0 1,-1-1,1 1,0-1,0 0,-1 1,1-1,0 0,-1 1,1-1,0 0,-1 0,1 1,-1-1,1 0,0 0,-1 0,1 1,-1-1,1 0,0 0,-1 0,1 0,-1 0,44 14,92 9,2-6,0-6,0-6,84-10,-60 3,-388 19,-284 25,-251 12,493-52,434-8,0-7,62-17,-170 22,58-17,-140 19,-395 29,-204-4,333-12,1-13,-128-24,375 26,-71-16,114 19,-1 1,1-1,0 0,0 1,0-1,0 1,0-1,1 0,-1 1,0-1,0 1,0-1,0 0,1 1,-1-1,0 1,0-1,1 1,-1-1,0 1,1-1,-1 1,1-1,-1 1,1 0,-1-1,1 1,-1 0,1-1,-1 1,1 0,-1-1,1 1,0 0,-1 0,1 0,-1 0,1 0,0 0,-1 0,1 0,-1 0,1 0,0 0,-1 0,1 0,-1 0,1 0,0 0,-1 1,1-1,-1 0,1 1,-1-1,1 0,-1 1,3-2,477-79,-403 74,-467 18,-185 6,560-18,-54 11,108 8,19-8,1-2,0-2,0-4,0-1,37-6,-9 2,54 1,-161 1,-65 11,109 4,-2-13,0-1,-1-1,1-1,-1-1,1-1,-1 0,13-5,30-3,-214 15,148-3,1-1,0 1,0 0,0-1,0 1,0 0,0 0,0 0,0 0,0 0,1 0,-1 0,0 0,0 0,1 0,-1 0,1 0,-1 1,1-1,-1 0,1 0,0 0,0 1,0-1,0 0,0 1,0-1,0 0,0 0,0 1,0-1,1 0,-1 0,0 1,1-1,-1 0,1 0,-1 0,1 0,0 1,0-1,-1 0,1 0,0-1,0 1,0 0,0 0,0 0,0-1,0 1,0 0,1-1,-1 1,0-1,0 1,0-1,14 11</inkml:trace>
  <inkml:trace contextRef="#ctx0" brushRef="#br0" timeOffset="9279.18">3280 219,'-55'0,"-144"11,-28 8,217-18,1 0,-1 1,0 1,0 0,1 0,0 0,0 2,0-1,0 1,0 0,1 1,0-1,0 2,1-1,-1 1,0 2,0-2,-2 0,1 0,-1-1,0 0,-1-1,1 0,-1-1,0 0,0 0,0-1,-1-1,1 0,-1 0,-4-1,-53 12,66-12,0 0,1 0,-1 0,0 0,0-1,1 1,-1-1,0 0,0 0,0 0,1 0,-1 0,0 0,0-1,0 0,1 1,-1-1,0 0,1 0,-1 0,1-1,-1 1,1-1,-2-1,5 0,0 0,0 0,0 1,1-1,-1 0,1 0,-1 1,1-1,0 0,0 1,0 0,1 0,-1-1,1 1,-1 1,1-1,-1 0,1 1,0-1,0 1,0 0,0 0,2-2,194-77,-52 27,-146 53,0 0,0 0,0 0,0 0,0 0,1 0,-1 0,0 0,0-1,0 1,0 0,0 0,0-1,0 1,0-1,0 1,-1-1,1 1,0-1,0 0,0 1,0-1,-1 0,1 0,0 0,-1 1,1-1,-1 0,1 0,-1 0,1 0,-1 0,1 0,-1 0,0 0,0 0,0 0,1 0,-1 0,0 0,0 0,0 0,-1-1,1 1,0 0,0 0,0 0,-1 0,1 0,-1 0,1 0,-1 0,1 1,-1-1,1 0,-1 0,0 0,-20-7,1 1,-1 1,0 1,0 1,-1 0,1 2,-1 1,0 0,1 2,-19 2,-103 26,44-27,335-31,-91 5,-77 6,-68 16,0 1,0 0,0-1,-1 1,1 0,-1-1,1 1,-1 0,1 0,-1-1,0 1,1 0,-1 0,0 0,0 0,0 0,0 0,0 0,0 0,0 0,0 0,0 1,-1-1,1 0,0 1,0-1,-1 1,1-1,0 1,-1 0,1 0,-1-1,0 1,-27-6,0 2,-1 1,1 1,-1 1,0 1,1 2,-1 2,-17 3,-53 4,-351 49,333-32,-67 6,-68-36,55-26,74 11,112 15,0 1,0 0,-1 1,1 0,0 1,0 0,0 1,-12 4,-46 4,-209-8,266-4,1 1,-1-2,1 0,-1 0,1-1,0-1,0 0,1 0,0-1,0-1,0 0,0 0,1-1,1-1,-1 0,1 0,-3-4,10 10,1 1,-1 0,-1-1,1 1,0 0,0 1,-1-1,1 0,-1 1,0-1,1 1,-1 0,0 0,0 0,0 0,0 0,0 1,0-1,0 1,0 0,0 0,0 0,0 0,0 1,1-1,-1 1,0 0,0-1,0 1,0 1,0-1,1 0,-1 1,1-1,-1 1,1 0,-1 0,1 0,0 0,0 0,0 0,0 1,0-1,1 1,-1-1,1 1,0 0,-1-1,1 2,-57 151,54-135,1 0,2 0,0 0,0 0,2 0,1 0,0 0,2-1,4 18,2 37,-10-74,0 0,0-1,-1 1,1 0,0 0,0 0,-1 0,1 0,0-1,0 1,-1 0,1 0,0 0,0 0,-1 0,1 0,0 0,-1 0,1 0,0 0,0 0,-1 0,1 0,0 0,0 0,-1 0,1 1,0-1,0 0,-1 0,1 0,0 0,0 1,-1-1,1 0,0 0,0 0,0 1,-1-1,1 0,0 0,0 0,0 1,0-1,0 0,0 1,-1-1,1 0,0 0,0 1,0-1,0 0,0 0,0 1,0-1,0 0,0 1,-13-24,-26-143,29 103,-7-73,17 135,0 0,0 1,0-1,0 0,0 0,0 0,0 1,-1-1,1 0,0 0,-1 1,1-1,0 0,-1 1,1-1,-1 0,1 1,-1-1,0 0,1 1,-1-1,0 1,1-1,-1 1,0 0,1-1,-1 1,0 0,0-1,1 1,-1 0,0 0,0 0,0 0,1 0,-1-1,0 1,0 1,0-1,0 0,1 0,-1 0,0 0,0 1,1-1,-1 0,0 1,-18 35,16-19,0 0,1 1,1 0,0-1,2 1,0 0,1-1,0 1,2-1,0 0,1 0,0 0,2 0,0-1,0 0,5 5,33 36,-14-104,-26 39,0 1,1 0,-1 0,2 0,-1 0,1 1,0 0,0 0,0 1,1 0,0 0,0 1,0 0,0 1,1-1,0 2,-1-1,1 1,9-1,9-3,-4-1,0 1,1 1,0 1,0 2,0 0,0 1,1 2,3 1,23 20,131-14,-121-9,390-27,-53-3,897 32,-989 29,-198-30,-899 3,372 5,11 9,94 11,-35 46,107-35,-24-10,144-13,122-16,1 0,-1 0,1 0,-1 1,0-1,1 0,-1 1,1-1,-1 0,0 1,1-1,-1 0,0 1,0-1,1 1,-1-1,0 0,0 1,0-1,0 1,1-1,-1 1,0-1,0 1,0-1,0 1,0-1,0 1,0-1,0 0,0 1,0-1,-1 1,1-1,0 1,0-1,0 1,0-1,-1 0,1 1,0-1,-1 1,1-1,0 0,0 1,-1-1,1 0,-1 1,1-1,0 0,-1 0,1 1,-1-1,1 0,-1 0,1 0,0 0,-1 0,1 1,-1-1,1 0,-1 0,1 0,-1 0,1 0,-1 0,1-1,-1 1,1 0,-1 0,38 17,-33-15,26 6,1 0,0-2,1-1,-1-2,1-1,0-2,20-2,-7 2,184-12,-1-9,103-28,-228 33,438-77,-396 74,2 7,44 5,73 26,-186-8,205 18,255-31,-513-2,-31-9,-182-3,-40-34,87 22,-84-29,108 30,-60-3,-93 13,224 10,0 2,-1 2,1 2,-1 2,-4 3,-5 24,43-17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6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24,'49'11,"2"-3,-1-1,1-3,0-2,-1-3,15-2,106-24,-86 8,-79 14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0:53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0 170,'12'-10,"-5"3,0 0,1 1,0 0,0 0,0 0,1 1,0 1,0-1,0 1,1 1,-1 0,5-1,-13 5,1 0,-1 0,1 1,-1-1,0 0,0 1,0-1,0 1,0-1,0 1,0-1,0 1,0 0,-1-1,1 1,-1 0,1 0,-1-1,0 1,0 0,1 0,-1-1,0 1,-1 0,1 0,0 0,-1-1,1 1,-1 0,1 0,-1-1,0 1,1 0,-1-1,0 1,0-1,0 1,-1-1,1 0,0 1,0-1,-2 5,-13 36,2 0,2 1,2 0,1 1,3 0,1 0,2 8,3-37,10 106,-9-117,0 0,1 0,-1 1,1-1,0 0,0 0,1-1,-1 1,1 0,0-1,0 1,0-1,0 0,1 0,-1 0,1-1,-1 1,1-1,0 0,0 0,0 0,1 0,-1-1,0 0,2 1,13-1,0-1,-1-1,1 0,-1-2,1 0,-1-1,0 0,0-2,0 0,-1-1,0-1,0 0,-1-2,0 0,-1 0,0-1,0-1,-1-1,-1 0,0-1,1-2,0 0</inkml:trace>
  <inkml:trace contextRef="#ctx0" brushRef="#br0" timeOffset="452.352">734 1,'-44'105,"4"2,5 2,4 1,6 2,-6 70,-6 7,-32 218,42-199,-5-114,36-91,3-6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0,'20'5,"19"1,15 0,1-1,-3-1,-1-7,-5-2,1-1,-4 2,-9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7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0,'-95'579,"65"-419,29-159,1 0,-1 0,1 0,0 0,-1 0,1 0,0 0,0 1,0-1,0 0,0 0,0 0,0 0,0 0,0 1,1-1,-1 0,0 0,1 0,-1 0,1 0,-1 0,1 0,-1 0,1 0,0 0,0 0,-1 0,1-1,0 1,0 0,0 0,0-1,0 1,0-1,0 1,0-1,0 1,0-1,0 1,1-1,14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54,'2'-14,"3"22,5 25,41 201,-16-19,2-11,-37-204,-1 1,1 0,-1-1,1 1,0-1,-1 1,1 0,0 0,0-1,-1 1,1 0,0-1,0 1,0 0,0 0,0-1,0 1,0 0,0 0,0-1,0 1,1 0,-1-1,0 1,0 0,1 0,-1-1,0 1,1-1,-1 1,1 0,-1-1,1 1,-1-1,1 1,-1-1,1 1,0-1,-1 1,1-1,0 0,-1 1,1-1,0 0,-1 0,1 0,0 1,-1-1,1 0,0 0,0 0,-1 0,1 0,0 0,0 0,-1 0,1-1,0 1,0 0,-1 0,1-1,0 1,-1 0,1-1,0 1,-1 0,1-1,0 0,67-193,56-73,-45 34,-65 175,-12 54,-1 6</inkml:trace>
  <inkml:trace contextRef="#ctx0" brushRef="#br0" timeOffset="332.382">621 562,'-5'34,"-1"15,-1 5,2-2,2-5,1-11</inkml:trace>
  <inkml:trace contextRef="#ctx0" brushRef="#br0" timeOffset="667.805">677 337,'14'-2,"0"0,-1 1,1 1,0 0,-1 1,1 0,0 1,-1 1,0 0,1 0,-1 2,-1-1,1 2,5 3,-14-6,0 0,0 0,0 1,0 0,0 0,-1 0,0 0,0 0,0 1,0 0,-1-1,1 1,-1 0,0 0,-1 0,1 0,-1 1,0-1,-1 0,1 1,-1-1,0 0,0 1,-1-1,1 0,-1 1,0-1,-1 0,1 0,-1 0,0 0,-1 0,1 0,-1-1,0 1,0-1,0 0,0 1,-1-2,0 1,0 0,0-1,0 1,-1-1,1-1,-1 1,0 0,-5 2,-1 1,1-2,-1 0,0 0,0-1,0 0,0-1,-1 0,1-1,0 0,-1-1,0 0,-2-1,-3-5</inkml:trace>
  <inkml:trace contextRef="#ctx0" brushRef="#br0" timeOffset="1668.926">705 281,'0'-5,"0"3,-4 7,-3 7,1 7,1 5,-3-2,-1 0,2 1,2 2,6-4,3-5</inkml:trace>
  <inkml:trace contextRef="#ctx0" brushRef="#br0" timeOffset="2216.466">1468 252,'-15'19,"-14"16,-6 7,-4 6,2-1,1-3,3-4,1-5,2-3,1-2,1-1,0-2,1 1,3-1,3-4,9-6,11-7,6-4</inkml:trace>
  <inkml:trace contextRef="#ctx0" brushRef="#br0" timeOffset="3869.736">1693 478,'-5'10,"-1"12,-5 8,0 3,1 1,3-1,2 0,3-2,0-1,2-1,0-10,1-9</inkml:trace>
  <inkml:trace contextRef="#ctx0" brushRef="#br0" timeOffset="4421.607">1693 394,'126'-25,"-101"24,80 4,-102-3,-1 1,1-1,-1 1,1-1,-1 1,1 0,-1 0,1 0,-1 0,0 1,0-1,0 1,0-1,0 1,0 0,0 0,0 0,-1 0,1 0,-1 0,1 0,-1 0,0 1,0-1,0 0,0 1,0-1,-1 1,1-1,-1 1,1-1,-1 1,0 0,0-1,0 1,0-1,-1 1,0 0,-1 4,0-1,0 0,-1 0,0-1,-1 1,1-1,-1 1,0-1,0 0,-1-1,1 1,-1-1,0 0,0 0,-1 0,1-1,-1 0,-4 2,3-1,0 0,0 1,0 0,1 0,0 0,0 0,0 1,1 0,0 0,0 1,-2 3,7-7,0 0,-1 0,1 1,1-1,-1 0,0 1,1-1,0 0,0 0,0 0,0 0,0 1,0-2,1 1,0 0,-1 0,1 0,0-1,0 1,1-1,-1 1,0-1,1 0,0 0,-1 0,1 0,0-1,0 1,0-1,0 0,0 1,0-1,0-1,1 1,-1 0,3-1,16 10,-20-9,1 0,0-1,0 1,-1 0,1 0,-1 1,1-1,-1 0,1 1,-1 0,0-1,0 1,0 0,0 0,0 0,0 0,0 1,-1-1,1 0,-1 1,0-1,1 1,-1 0,0-1,-1 1,1 0,0 0,-1-1,0 1,1 0,-1 0,0 0,0-1,-1 1,1 0,-1 0,1 0,-1-1,0 1,0 0,0-1,0 1,-10 7,-1 0,0-1,0-1,-1 0,0 0,-1-1,1-1,-1 0,0-1,-1-1,-10 2,15-3,1 1,0-1,-1-1,1 0,-1 0,1-1,-1 0,0 0,1-1,-1-1,-5 0,-3-5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8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0 508,'26'-67,"4"1,2 1,3 2,3 1,3 2,-36 53,-3 2,0 1,1 1,-1-1,1 0,0 1,0-1,0 1,0 0,1 0,-1 0,1 0,0 1,0 0,0-1,0 1,4-1,-6 5,0 0,0 1,0-1,-1 1,1-1,-1 1,1-1,-1 1,0 0,0 0,0-1,0 1,0 0,-1 0,0 0,1 0,-1 0,0 0,0 0,-1 0,1 0,-1 1,1 2,-17 95,17-100,-1 0,1 0,-1 0,1 1,0-1,0 0,-1 0,1 0,0 0,0 0,0 1,0-1,0 0,1 0,-1 0,0 0,1 0,-1 0,0 1,1-1,-1 0,1 0,0 0,-1 0,1 0,0-1,-1 1,1 0,0 0,0 0,0-1,0 1,0 0,0-1,0 1,0-1,0 1,0-1,0 0,0 1,0-1,0 0,1 0,-1 1,0-1,0 0,0 0,0-1,1 1,-1 0,0 0,0 0,0-1,0 1,0-1,0 1,0-1,0 1,0-1,0 1,0-1,0 0,0 0,0 1,0-1,-1 0,249-223,-217 202,-32 22,1-1,-1 1,1 0,-1-1,1 1,-1 0,1-1,-1 1,1 0,-1 0,1 0,-1 0,1-1,0 1,-1 0,1 0,-1 0,1 0,0 0,-1 0,1 1,-1-1,1 0,0 0,-1 0,1 1,-1-1,1 0,-1 0,1 1,-1-1,1 0,-1 1,1-1,-1 1,0-1,1 1,-1-1,1 1,-1-1,0 1,0-1,1 1,-1-1,0 1,0-1,0 1,1-1,-1 1,0 0,0-1,0 1,0-1,0 1,0 0,0-1,-1 1,0 15,-1-1,-1 0,0 0,-1 0,-1 0,-1-1,-5 13,-20 64,40-27,1-51</inkml:trace>
  <inkml:trace contextRef="#ctx0" brushRef="#br0" timeOffset="249.412">1270 0,'-67'43,"-27"20,-7 3,4 0,13-6,17-9,10-8,10-7,8-4,11-3,5-6,6-3,2 0,3 2,4-3</inkml:trace>
  <inkml:trace contextRef="#ctx0" brushRef="#br0" timeOffset="632.064">1243 424,'-74'22,"44"-14,1 1,-1 1,2 1,0 2,0 1,-17 13,43-27,0 1,0-1,0 1,1 0,-1 0,0 0,1 0,-1 0,1 1,-1-1,1 0,0 1,0-1,-1 1,1-1,0 1,0 0,0-1,1 1,-1 0,0 0,1-1,-1 1,1 0,-1 0,1 0,0 0,0 0,0 0,0 0,0 0,0 0,1-1,-1 1,0 0,1 0,0 0,-1 0,1-1,0 1,0 0,0-1,0 1,0 0,1-1,0 1,60 27,-56-28,0 0,0 1,0 0,0 0,0 1,-1-1,0 1,1 1,-1-1,0 1,0-1,-1 2,1-1,-1 0,0 1,0 0,0 0,-1 0,2 3,-5-2,-1-1,0 1,0-1,0 1,0-1,-1 1,0-1,0 0,-1 0,0 0,1 0,-2 0,1 0,0-1,-1 0,0 0,0 0,0 0,-1 0,1-1,-1 0,0 0,1 0,-2 0,1-1,0 0,0 0,-5 1,-8 2,-1 0,1-1,-1-1,0-1,0-1,0 0,0-1,0-1,-17-4,12 0,6-2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35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1288 115,'38'-14,"0"2,1 1,0 2,1 2,0 1,0 2,0 2,1 2,-1 1,14 4,63-2,730-3,-621-29,248 30,-575-23,-189 13,175 11,-71 16,-52 5,186-15,-1-3,0-1,-52-5,87 1,-180 28,-282-28,198 1,84 27,-338-29,310-27,102 11,-21 4,145 14,0 0,0-1,0 1,0 0,-1-1,1 1,1 0,-1-1,0 1,0 0,0-1,0 1,0 0,1-1,-1 1,0-1,0 1,1 0,-1-1,1 1,-1-1,0 1,1-1,-1 1,1-1,-1 1,1-1,-1 0,1 1,0-1,-1 0,1 1,-1-1,1 0,0 0,-1 0,1 1,0-1,-1 0,1 0,0 0,-1 0,1 0,0 0,-1 0,1-1,0 1,-1 0,1 0,174 18,-50-6,2-5,-1-6,77-10,236-11,50 21,-191 0,3198-1,-3256-28,250 28,-484 0,-3-1,0 1,0 0,-1-1,1 2,0-1,0 0,-1 0,1 1,0-1,0 1,-1 0,1 0,-1 0,1 0,-1 1,1-1,-1 1,0-1,1 1,0 1,3 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37.32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87,'102'-19,"-10"2,4-2,0 4,84-2,216 19,201 78,-83-46,138-36,-207-26,52-1,28 1,-113 29,-362 4,-32 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0,'-34'29,"-11"14,-2 4,1 0,5-4,3-4,4-4,8-4,13-6,9-13,5-8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4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1 163,'17'31,"119"504,-108-435,-28-99,0-1,0 1,0 0,0-1,0 1,0-1,0 1,1-1,-1 1,0-1,0 1,0-1,1 1,-1-1,0 1,1-1,-1 1,0-1,1 0,-1 1,1-1,-1 1,1-1,-1 0,1 0,-1 1,1-1,-1 0,1 0,-1 0,1 1,-1-1,1 0,-1 0,1 0,0 0,-1 0,1 0,-1 0,1 0,-1 0,1 0,-1-1,1 1,0 0,-1 0,1 0,-1-1,1 1,-1 0,0-1,1 1,-1 0,1-1,-1 1,0-1,1 1,-1 0,1-1,-1 1,0-1,0 1,1-1,-1 0,18-37,-16 33,150-445,-30 157,-104 246,-24 88,4-18</inkml:trace>
  <inkml:trace contextRef="#ctx0" brushRef="#br0" timeOffset="2884.364">735 643,'0'-5,"0"4,0 6,-5 7,-1 7,0 4,1 4,1 1,2 2,1-1,1 1,-5-1,-1 0,0 0,1-10,2-13,0-8</inkml:trace>
  <inkml:trace contextRef="#ctx0" brushRef="#br0" timeOffset="3484.801">707 530,'2'-3,"0"0,0 1,0-1,1 0,-1 1,1 0,0 0,-1 0,1 0,0 0,0 0,0 1,0-1,1 1,-1 0,0 0,3 0,-3-1,14-3,0 0,0 1,0 1,0 1,1 0,-1 1,0 1,16 1,-31-1,0 0,0 0,0 0,0 0,0 1,0-1,0 0,0 1,1 0,-1-1,-1 1,1 0,0 0,0 0,0 0,0 0,-1 1,1-1,-1 0,1 1,-1-1,1 1,-1 0,0 0,0-1,0 1,0 0,0 0,0 0,0 0,-1 0,1 0,-1 0,1 0,-1 0,0 0,0 0,0 1,0-1,0 0,0 0,-1 0,1 0,-1 0,1 0,-1 1,-53 88,-35-9,88-81,0 0,0 0,0 1,1-1,-1 0,1 0,-1 1,1-1,-1 1,1-1,0 0,0 1,-1-1,1 1,0-1,1 1,-1-1,0 0,0 1,0-1,1 1,-1-1,1 0,-1 1,1-1,0 0,-1 1,1-1,0 0,0 0,0 0,0 0,0 0,0 0,0 0,0 0,0 0,1 0,-1-1,0 1,2 0,61 23,-52-21,-8-2,3 0,-1 0,0 1,0-1,0 2,0-1,0 0,0 1,-1 0,1 1,-1-1,0 1,0 0,0 0,0 1,-1-1,4 6,-8-7,-1 1,1-1,-1 0,0 1,0-1,0 0,-1 0,1 0,-1 0,0 0,0 0,0 0,0-1,0 1,0-1,-1 1,1-1,-1 0,0 0,1 0,-1 0,0 0,0-1,-1 0,1 1,0-1,-3 0,1 2,-35 19,11-5,-1-1,0-1,-1-2,-1-1,0-1,-3-1,5-10,24-6</inkml:trace>
  <inkml:trace contextRef="#ctx0" brushRef="#br0" timeOffset="4733.24">1638 473,'-149'166,"-44"21,-39 39,231-226,-5 7,0-1,-1 0,1 0,-1 0,-1-1,1 0,-1-1,0 0,0 0,0 0,-4 0,5-5,7-2</inkml:trace>
  <inkml:trace contextRef="#ctx0" brushRef="#br0" timeOffset="12636.703">1892 699,'-89'112,"-78"70,-3-7,293-320,159-167,-281 309,1 0,0 1,0-1,0 1,0 0,0 0,0 0,1 0,-1 0,1 0,-1 0,1 1,0-1,0 1,-1 0,1 0,0 0,0 0,0 1,0-1,1 1,-1-1,0 1,0 0,0 0,0 1,0-1,0 1,0-1,0 1,0 0,0 0,0 0,0 1,-1-1,1 1,0 0,-1-1,1 1,-1 0,0 0,0 1,0-1,0 0,0 1,0-1,0 1,-1 0,1-1,-1 1,0 0,0 0,1 2,20 135,-13 76,-43-247,18 13,-1 1,-1 1,-1 1,0 0,-1 2,0 0,-1 1,0 1,-1 1,0 1,-1 1,0 1,-20-4,18 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29,'256'-1,"-58"-26,-91 32,-89 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0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1,'28'0,"25"0,7 0,-1 0,-6 0,-7 0,-7 0,-5 0,-8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0:50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628 254,'-19'-5,"-1"1,0 1,-1 0,1 2,0 0,-1 1,1 1,0 1,0 1,-1 1,2 1,-1 0,1 1,0 2,0 0,0 0,1 2,-3 2,-1 6,1 1,1 0,0 2,2 0,0 1,2 1,0 0,1 1,2 1,0 0,2 1,1 1,1-1,1 2,1-1,2 1,1 0,1 0,1 0,1 0,3 24,-1-26,2-1,0-1,1 1,1 0,2-1,0 0,2 0,0-1,2 0,0-1,2 0,0-1,1 0,1-1,2-1,-1-1,2 0,1-1,17 13,-29-24,-1-1,1 0,1 0,-1-1,1 1,-1-2,1 1,0-1,1 0,-1-1,0 0,1 0,-1-1,1 0,0-1,-1 1,1-2,0 1,-1-1,1-1,-1 1,1-1,-1-1,4-1,93-35,-102 39,0-1,0 0,-1 1,1-1,0 0,-1-1,1 1,0 0,-1-1,0 0,1 1,-1-1,0 0,0 0,0 0,0-1,0 1,0 0,-1-1,1 1,-1-1,0 1,0-1,0 0,0 0,0 1,0-1,-1 0,4-18</inkml:trace>
  <inkml:trace contextRef="#ctx0" brushRef="#br0" timeOffset="470.379">1080 1,'-20'71,"4"1,3 1,-3 62,15-124,-16 242,14 196,5-245,-3-193,13 49,-9-60,-1 0,0 0,1-1,-1 1,1-1,-1 1,0-1,0 0,1 0,-1 0,0 0,0 0,0 0,0 0,0-1,0 1,0-1,-1 0,1 1,0-1,-1 0,1 0,-1 0,0 0,0 0,0 0,1-1,4-5,49-54,4 2,2 2,2 4,31-19,-93 71,1 1,-1-1,0 1,1-1,-1 1,1-1,-1 1,1 0,-1 0,1 0,0 0,0 0,-1 0,1 1,0-1,0 1,0-1,0 1,0-1,0 1,0 0,0 0,0 0,0 0,0 1,0-1,0 0,0 1,-1-1,1 1,0 0,0 0,0 0,-1-1,1 2,0-1,-1 0,1 0,-1 0,1 1,-1-1,0 1,1 0,0 9,0 0,-1 0,-1 0,0 0,0 0,-1 0,0 0,-1 0,0-1,-1 1,0 0,-1-1,0 0,-4 7,-12 42,12 12,8-70,0 1,1-1,-1 1,0-1,1 1,-1-1,1 1,-1-1,1 1,0-1,0 0,-1 1,1-1,0 0,0 0,0 0,1 0,-1 0,0 0,0 0,0 0,1 0,-1 0,0-1,1 1,-1 0,1-1,-1 1,1-1,-1 0,1 0,-1 1,1-1,0 0,-1 0,1 0,-1-1,1 1,-1 0,1-1,-1 1,1 0,-1-1,20-7,-3-2</inkml:trace>
  <inkml:trace contextRef="#ctx0" brushRef="#br0" timeOffset="1318.788">1954 875,'-2'2,"-26"16,1 1,1 1,1 2,1 0,1 2,1 0,-17 25,37-47,0-1,1 1,-1-1,1 1,0 0,0-1,-1 1,1 0,0 0,0 0,1 0,-1 0,0 0,1 0,-1 0,1 1,0-1,-1 0,1 0,0 0,0 0,1 1,-1-1,0 0,1 0,-1 0,1 0,0 0,0 0,-1 0,2 0,-1 0,0 0,0-1,0 1,1 0,-1-1,1 1,-1-1,1 1,0-1,0 0,-1 1,1-1,0 0,1 0,9-1,0 0,0 0,0-2,0 1,0-1,0-1,0 0,-1-1,0 0,1-1,-1 0,-1-1,1 0,-1 0,0-1,-1-1,6-4,122-102,-136 112,0 1,0-1,0 0,1 1,-1-1,0 1,1 0,0 0,-1-1,1 1,-1 0,1 0,0 0,0 0,0 1,0-1,-1 1,1-1,0 1,0-1,0 1,0 0,0 0,0 0,0 0,0 0,0 0,0 1,0-1,0 1,0-1,0 1,0 0,-1 0,1 0,0 0,-1 0,1 0,0 0,-1 1,1-1,-1 0,0 1,1-1,-1 1,0 0,0-1,0 1,0 0,0 0,-1 0,1-1,0 3,10 69,-12-67,0 0,1 0,0 0,1 0,-1 1,1-1,0 0,1 0,-1 0,1 0,0 0,1-1,-1 1,1-1,0 1,1-1,-1 0,1 0,0-1,0 1,1-1,-1 0,1 0,0 0,0 0,1-1,3 2,-2-3,-1 0,0 0,1-1,-1 0,1 0,0-1,-1 0,1 0,-1-1,1 1,0-1,-1-1,0 1,1-1,-1 0,0-1,0 1,0-1,0-1,0 1,-1-1,0 0,1 0,-1 0,2-4,5-4,0-1,-1-1,-1 0,0-1,-1 0,0 0,-1-1,-1 0,1-4,41-98,-49 117,0 0,-1 1,1-1,0 0,0 1,-1-1,1 0,0 1,0-1,0 0,0 1,0-1,0 0,0 1,0-1,0 0,0 0,1 1,-1-1,0 0,0 1,1-1,-1 0,0 1,1-1,-1 1,1-1,-1 1,1-1,-1 1,1-1,-1 1,1-1,-1 1,1-1,0 1,-1 0,1 0,-1-1,1 1,0 0,-1 0,1-1,0 1,0 0,-1 0,1 0,0 0,-1 0,1 0,0 0,-1 1,1-1,0 0,0 0,-1 0,1 1,-1-1,1 0,0 1,-1-1,1 0,-1 1,1-1,0 1,-1-1,0 1,1-1,-1 1,1 0,6 159,-10-97,20 109,-15-153,-1 1,-1 0,0 0,-1 0,-2 0,0 0,-1 0,0-1,-2 0,-3 8,9-25,-1 0,1 0,-1 1,1-1,-1 0,0 0,0 0,0 0,0 0,0 0,0 0,-1 0,1 0,0-1,-1 1,0 0,1-1,-1 0,0 1,0-1,0 0,0 0,0 0,0 0,0 0,0 0,0 0,0-1,-1 1,1-1,0 0,0 0,-1 0,1 0,0 0,0 0,-1 0,1-1,0 1,0-1,0 0,0 1,0-1,-1 0,1 0,1-1,-1 1,0 0,0-1,0 1,1-1,-1 1,1-1,-1 0,0-1,0-9,0-1,1 0,1 0,0 0,0 0,2 1,-1-1,2 0,-1 1,2-1,0 1,0 0,1 0,3-4,20-49,3 2,3 1,3 1,2 2,34-38,-62 83,0 0,1 1,1 0,1 1,-1 0,2 1,0 1,0 0,0 1,1 1,1 0,0 1,0 1,0 0,0 2,6-1,-21 4,1 1,-1 0,1 0,-1 1,1-1,-1 0,0 1,1 0,-1-1,0 1,1 0,-1 0,0 0,0 0,0 1,0-1,0 1,0-1,0 1,0 0,-1-1,1 1,-1 0,1 0,-1 0,0 0,1 1,-1-1,0 0,-1 0,1 1,0-1,-1 1,1-1,-1 0,0 1,1-1,-1 1,-1-1,1 2,-16 101,4-74,-1 0,-1-1,-2 0,-1-1,-1-1,-2-1,-1 0,0-2,-2-1,-5 4,-8 10,28-28,0-1,0 0,-1 0,0-1,0 0,-1-1,0 1,0-2,-1 0,0 0,-2 0,-1-12,14-4</inkml:trace>
  <inkml:trace contextRef="#ctx0" brushRef="#br0" timeOffset="1600.447">3451 28,'0'1048,"0"-1047,-16 67,3-57</inkml:trace>
  <inkml:trace contextRef="#ctx0" brushRef="#br0" timeOffset="2254.615">3394 847,'67'23,"-21"-5,1-2,1-2,0-2,1-3,0-1,1-3,10-1,-44-5,1-1,-2-1,1 0,0-1,-1 0,1-2,-1 0,-1 0,1-2,-1 1,4-5,-11 8,1-1,-1 0,-1-1,1 0,-1 0,0 0,0-1,0 1,-1-2,0 1,-1 0,0-1,0 0,0 0,-1 0,0 0,-1-1,0 1,0-1,-1 0,0-4,0 10,-1 0,0-1,0 1,-1-1,1 1,-1 0,0-1,0 1,0 0,0 0,0 0,-1 0,1 0,-1 0,0 0,0 0,0 0,0 1,0-1,-1 1,1 0,-1 0,1 0,-1 0,0 0,0 0,0 1,0-1,0 1,0 0,-1 0,1 0,0 0,-1 1,1-1,0 1,-1 0,1 0,-1 0,1 0,0 1,-1 0,0 0,-7 1,0 2,0 0,0 0,1 1,-1 0,1 1,0 0,1 1,-1 0,1 0,1 1,-1 0,2 1,-1 0,1 0,0 0,1 1,0 0,0 0,1 1,1 0,0-1,0 2,1-1,1 0,0 1,0-1,1 2,-1-5,0 1,0-1,1 0,1 1,-1-1,2 1,-1-1,1 0,0 1,0-1,1 0,1 0,-1 0,1 0,0 0,1 0,0-1,0 0,1 1,0-2,0 1,0-1,1 1,0-1,0-1,1 1,0-1,0-1,0 1,0-1,1 0,-1-1,4 2,7-3,0 0,0-1,-1-1,1-1,0-1,0 0,-1-1,1-1,-1 0,0-2,0 0,-1 0,1-2,-2 0,1-1,-1 0,2-3,13-10,0-2,-2-1,0-1,-2-1,-1-1,-2-1,14-23,82-175,-115 150,-4 75,-1 1,0-1,1 1,-1-1,0 0,0 1,0 0,0-1,0 1,0 0,-1-1,1 1,0 0,-1 0,1 0,-1 0,1 0,-1 0,1 1,-1-1,0 1,1-1,-1 1,0-1,0 1,1 0,-1 0,0 0,0 0,1 0,-1 0,0 0,0 0,1 1,-1-1,0 1,1 0,-1-1,1 1,-1 0,1 0,-1 0,-4 2,0 0,1 0,0 1,0 0,0 0,0 0,0 0,1 1,0-1,0 1,0 1,1-1,-1 0,1 1,1-1,-1 1,1 0,0 0,0 0,1 0,-1 1,2-1,-1 0,0 0,1 1,0-1,1 0,0 1,0-1,0 0,0 0,1 0,1 1,51 116,-43-103,0 1,-2 0,0 1,-1 0,-2 0,0 0,-1 1,-1 0,-2 0,-2 117,0-138,0 1,0-1,0 0,0 0,1 0,-1 0,1 0,0 0,-1 0,1 0,0 0,0 0,0 0,0 0,1 0,-1-1,0 1,1 0,-1-1,1 1,0-1,-1 0,1 1,0-1,0 0,0 0,0 0,0-1,0 1,0 0,0-1,0 1,0-1,0 0,0 1,1-1,1 0,17-3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1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3 229,'0'-3,"-1"1,1-1,-1 0,1 1,0-1,0 1,0-1,0 0,0 1,1-1,-1 1,1-1,-1 1,1-1,0 1,0-1,1 1,-1 0,0-1,1 1,-1 0,1 0,0 0,-1 0,1 0,0 1,0-1,0 0,1 1,-1 0,2-2,26-18,0 2,1 0,2 2,-1 1,2 2,0 2,24-6,-38 12,0 2,1 0,0 1,0 1,0 1,19 2,-38-1,0 0,0 0,0 0,-1 1,1-1,0 1,0-1,-1 1,1-1,0 1,-1 0,1 0,0 0,-1 0,1 0,-1 0,0 0,1 0,-1 1,0-1,0 0,0 1,0-1,0 1,0-1,0 1,0 0,-1-1,1 1,-1 0,1 0,-1-1,0 1,1 0,-1 0,0 0,0-1,0 1,-1 0,1 0,0 0,-1-1,1 1,-1 0,1-1,-1 1,0 0,0-1,0 1,0-1,0 1,0-1,0 1,-1 0,-81 86,19-25,62-61,0 1,0 0,0 0,1 0,-1 1,1-1,0 0,-1 1,2-1,-1 0,0 1,1-1,-1 1,1-1,0 1,1-1,-1 1,0-1,1 1,0-1,0 1,0-1,0 0,0 1,1-1,-1 0,1 0,0 0,0 0,0 0,1-1,-1 1,0-1,1 1,0-1,-1 0,1 0,0 0,0 0,1-1,2 2,29 15,-21-12,0 0,0 1,-1 0,0 2,0-1,-1 1,0 1,0 0,-1 1,-1 0,0 1,0 0,7 12,-15-19,1 1,-1-1,0 0,-1 1,1 0,-1-1,0 1,-1 0,1 0,-1 0,0-1,-1 1,1 0,-1 0,0-1,-1 1,1 0,-1-1,0 0,-1 1,1-1,-1 0,0 0,0 0,-1 0,1-1,-1 1,0-1,0 0,-1 0,-4 3,-9 9,-1-1,-1 0,0-1,-1-1,0-1,-1-1,0-1,-1-1,0-1,-1-1,0-1,-2-1,-25-7,33-5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2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0 526,'14'-37,"2"0,1 2,2 0,1 0,12-12,-18 27,2 0,0 1,1 1,1 0,1 2,0 0,1 1,17-10,-37 25,1-1,0 0,-1 1,1-1,-1 0,1 1,0-1,0 0,-1 1,1-1,0 1,0 0,0-1,0 1,-1 0,1-1,0 1,0 0,0 0,0 0,0 0,0 0,0 0,0 0,0 0,-1 0,1 0,0 0,0 1,0-1,0 0,0 1,0-1,-1 1,1-1,0 1,0-1,-1 1,1-1,0 1,-1 0,1-1,0 1,-1 0,1-1,-1 1,1 0,-1 0,0 0,1 0,-1-1,0 1,0 0,1 0,-1 0,0 1,-6 56,5-51,-1-6,1 1,0 0,0-1,0 1,0 0,1 0,-1 0,0 0,1 0,-1 0,1 0,0 0,0 0,-1 0,1 0,1 0,-1 0,0 0,0 0,1 0,-1 0,1 0,0 0,-1 0,1 0,0 0,0-1,0 1,0 0,1-1,-1 1,0 0,1-1,-1 0,1 1,0-1,-1 0,1 0,0 0,0 0,-1 0,1 0,0 0,0-1,0 1,0-1,0 0,0 1,0-1,0 0,0 0,1 0,160-90,71-54,-157 93,-77 52,0-1,0 0,-1 0,1 0,0 1,0-1,0 0,-1 0,1 1,0-1,0 0,0 1,0-1,0 0,0 0,-1 1,1-1,0 0,0 1,0-1,0 0,0 1,0-1,0 0,0 1,1-1,-1 0,0 1,0-1,0 0,0 0,0 1,0-1,1 0,-1 0,0 1,0-1,0 0,1 0,-1 1,0-1,0 0,1 0,-1 0,0 1,0-1,1 0,-1 0,0 0,1 0,-22 28,21-27,-122 187,118-181,0 1,1-1,0 1,0 0,0 0,1 0,0 1,1-1,0 1,0-1,1 0,0 1,0-1,1 1,0-1,1 1,1 3,-2-10,1 1,-1-1,1 0,0 0,0 0,0 1,0-2,0 1,1 0,-1 0,0-1,1 1,-1-1,1 0,0 0,-1 0,1 0,0 0,0 0,-1-1,3 1,16 2</inkml:trace>
  <inkml:trace contextRef="#ctx0" brushRef="#br0" timeOffset="249.629">1411 75,'-48'38,"-54"42,-19 11,1-4,11-7,20-14,20-11,16-12,14-8,7-5,6-7,6-4,7 1,5-4</inkml:trace>
  <inkml:trace contextRef="#ctx0" brushRef="#br0" timeOffset="651.521">1496 554,'-36'-1,"0"2,0 2,0 1,0 2,1 2,-34 11,66-18,0 0,0 0,0 0,1 0,-1 1,0 0,1-1,-1 1,1 0,0 0,-1 0,1 0,0 1,0-1,1 1,-1-1,0 1,1 0,0-1,-1 1,1 0,0 0,0 0,1 0,-1 0,1 0,-1 0,1 0,0 0,0 0,0 0,1 0,-1 0,1 0,0 0,0 0,0 0,0 0,0 0,0 0,1-1,-1 1,1-1,0 1,0-1,0 1,0-1,0 0,1 0,109 103,-110-103,-1 0,1-1,-1 1,0 0,0 0,0 0,0 1,0-1,0 0,0 0,-1 0,1 1,-1-1,1 0,-1 1,0-1,0 0,0 1,-1-1,1 0,0 1,-1-1,1 0,-1 0,0 0,0 1,0-1,0 0,0 0,0 0,-1 0,1-1,-1 1,1 0,-1 0,0-1,0 1,1-1,-1 0,0 1,0-1,0 0,-1 0,1 0,-2 0,-17 7,0 0,0-1,0-2,-1 0,0-1,0-2,0 0,-1-1,-13-2,-9-9,26 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2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0 537,'56'-192,"38"-102,-66 244,-26 50,0 0,-1 1,1 0,0-1,-1 1,1 0,0 0,-1 0,1 0,-1 0,0 0,1 1,-1-1,0 0,1 1,-1-1,0 1,0-1,0 1,-1-1,1 1,0 0,0 0,-1-1,1 1,-1 0,0 0,0 0,1-1,-1 1,0 0,0 0,-1 0,1 0,0 0,14 82,-13-70,-1 1,2-1,0 0,1 0,0 0,1-1,0 1,1-1,1 0,0 0,1-1,0 1,1-2,0 1,1-1,0 0,10 8,-17-18,0 1,1 0,-1-1,1 0,0 1,0-1,-1 0,1-1,0 1,0 0,0-1,0 1,0-1,0 0,0 0,0 0,-1-1,1 1,0-1,0 1,0-1,0 0,-1 0,1 0,0-1,-1 1,1-1,-1 1,1-1,-1 0,0 0,0 0,0 0,0 0,0 0,1-3,54-94,-19-19,-30 93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2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263 475,'-24'18,"0"1,1 1,1 1,0 1,2 1,1 1,1 1,1 0,-3 7,13-19,-1 0,2 0,0 0,0 1,1 0,1 0,0 0,1 1,0 8,2-19,1 0,0 0,0 0,0 1,0-1,1 0,0 0,0 0,0 0,0 0,0 0,1 0,0-1,0 1,0 0,0-1,1 1,-1-1,1 0,0 0,0 0,0 0,0-1,0 1,1-1,-1 0,1 1,-1-2,1 1,0 0,0-1,0 0,0 0,0 0,1 0,8 1,0 0,0-1,1 0,-1-2,0 1,0-1,0-1,0-1,0 0,0 0,0-1,-1-1,0 0,0-1,0 0,-1 0,0-2,0 1,0-1,-1-1,1-1,20-20,-2-1,0-1,-2-2,-2-1,18-32,-27 43,0-1,-2 0,-2 0,0-2,-1 1,-2-2,-1 1,-1-1,-1 0,-1-1,-2 1,-1-1,-1 0,-2 1,0-1,-2 0,-3-11,4 33,0 0,0-1,0 1,-1 0,0 0,0 1,0-1,-1 1,0-1,-1 1,1 0,-1 1,0-1,-1 1,1 0,-1 0,0 0,0 1,-1 0,1 1,-1-1,0 1,0 0,0 1,0 0,0 0,-1 0,1 1,-1 0,1 1,-1-1,1 1,-1 1,1 0,-7 1,-5 4,1 0,0 2,1 0,0 1,0 1,1 0,0 1,1 1,0 0,1 1,0 1,1 0,1 1,0 0,1 1,1 0,0 1,1 0,1 1,1 0,0 0,-2 11,1-5,0 1,2 0,1 0,1 0,1 0,1 1,1-1,1 1,1-1,2 1,1-1,0 0,2 0,1 0,1-1,1 0,1 0,1-1,1-1,1 0,1 0,14 15,-3-11,2-2,0-1,2-1,0-1,1-1,12 4,4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25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335 312,'66'-23,"0"-3,-2-3,27-17,-49 24,246-127,-282 147,-4 0,0 0,1 1,-1-1,0 1,1 0,-1 0,1 0,0 0,-1 1,1-1,0 0,0 1,-1 0,1 0,0 0,0 0,-1 0,1 0,0 1,-1 0,1-1,0 1,-1 0,1 0,-1 0,1 1,-1-1,1 0,-1 1,1 0,0 7,0-1,0 1,-1-1,0 1,-1-1,0 1,0 0,-1 0,0 0,-1 0,-1 8,1-5,-51 329,-8-55,22-119,7 2,7 7,20-147,1-1,1 1,2 0,1-1,1 1,1-1,2 1,0-1,7 15,-5-74,-7 15,-2 0,0 0,0 0,-2 0,0 1,-1 0,0 0,-1 0,-1 0,0 1,-1 0,-1 1,0 0,-1 0,0 1,-1 0,0 1,-10-8,4 5,0 2,-1 0,-1 1,0 0,0 2,-1 0,0 1,0 2,-1 0,0 1,0 0,-1 2,1 1,0 1,-1 0,0 2,1 0,-1 2,1 0,-1 1,1 0,-1 1,1 2,0 0,1 1,0 1,0 1,1 0,0 2,1 0,0 1,1 1,0 1,2 0,-1 1,1 2,2 1</inkml:trace>
  <inkml:trace contextRef="#ctx0" brushRef="#br0" timeOffset="253.865">165 1017,'53'-14,"56"-15,23-6,4-3,-6 0,-17 3,-17 6,-15 4,-13 6,-12 6,-6 1,-8 2,-5 2,-4 4,-4 1,-5 3</inkml:trace>
  <inkml:trace contextRef="#ctx0" brushRef="#br0" timeOffset="498.112">1492 990,'-5'38,"-1"18,0 3,1-2,6-12,3-8,1-11</inkml:trace>
  <inkml:trace contextRef="#ctx0" brushRef="#br0" timeOffset="733.182">1436 340,'0'0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0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0 187,'9'12,"0"0,-1 0,0 1,-1 0,0 0,-1 0,-1 1,1 3,5 10,175 478,-186-506,0 0,1 1,-1-1,0 0,0 0,1 0,-1 1,0-1,1 0,-1 0,1 1,-1-1,1 0,-1 1,1-1,0 1,-1-1,1 0,0 1,-1-1,1 1,0 0,-1-1,1 1,0 0,0-1,0 1,0 0,-1 0,1 0,0 0,0-1,0 1,0 1,-1-1,1 0,0 0,0 0,0 0,0 0,-1 1,1-1,0 0,0 1,-1-1,1 1,0-1,0 1,-1-1,1 1,-1-1,1 1,0 0,-1-1,1 1,-1 0,1-1,-1 1,0 0,1 0,-1-1,0 1,0 0,1 0,-1 0,0 0,23-161,77-324,-43 309,-47 162,-2 8</inkml:trace>
  <inkml:trace contextRef="#ctx0" brushRef="#br0" timeOffset="826.758">677 638,'0'39,"-4"31,-3 9,1-4,2-10,0-12,-3-9,0-8,0-5,3-3,0-7</inkml:trace>
  <inkml:trace contextRef="#ctx0" brushRef="#br0" timeOffset="1379.115">677 611,'16'-16,"1"1,0 1,1 0,0 2,1 0,1 1,0 1,0 1,1 0,0 2,0 0,4 1,-20 5,-1-1,1 1,0 0,-1 0,1 1,0 0,0 0,0 0,0 0,-1 1,1-1,0 1,-1 0,1 1,0-1,-1 1,0 0,1 0,-1 1,0-1,0 1,0 0,0 0,-1 0,1 0,-1 1,0-1,0 1,0 0,0 0,-1 0,1 1,-1-1,0 0,-1 1,1-1,-1 1,0 0,0-1,0 1,-1 0,1 0,-1 4,-1-3,0-1,0 1,0-1,0 1,-1-1,0 0,0 0,-1 1,1-2,-1 1,0 0,-1 0,1-1,-1 0,1 0,-1 0,-1 0,1 0,0-1,-1 0,0 0,0 0,-3 1,-127 42,115-42,-122 13,118-17</inkml:trace>
  <inkml:trace contextRef="#ctx0" brushRef="#br0" timeOffset="1713.352">1553 525,'-38'29,"-23"19,-5 1,3-2,8-5,4-5,5-3,6-4,5-1,4-1,2-6,1-1,1-4,5-1,1-2,4 0,1-1,2-3</inkml:trace>
  <inkml:trace contextRef="#ctx0" brushRef="#br0" timeOffset="2364.167">1694 751,'-164'102,"4"7,-9 17,91-57,306-236,-108 73,4 5,65-32,-185 119,76-34,-78 36,-1-1,1 1,0 0,-1-1,1 1,0 0,0 0,-1 0,1 0,0 0,0 1,-1-1,1 0,0 1,-1-1,1 1,0 0,-1-1,1 1,-1 0,1 0,-1 0,0 0,1 0,-1 1,0-1,0 0,0 1,0-1,0 0,0 1,0-1,0 1,0 0,-1-1,1 1,-1 0,1-1,-1 1,0 0,1-1,-1 1,0 0,0 0,0-1,-1 1,-24 142,24-126,1 1,0 0,2-1,0 1,1-1,1 0,0 0,1 0,3 4,-4-10,-4-11,1-1,-1 1,1 0,-1-1,0 1,1 0,-1-1,0 1,1 0,-1 0,0-1,0 1,0 0,0 0,1 0,-1-1,0 1,-1 0,1 0,0 0,0-1,0 1,0 0,-1 0,1-1,0 1,0 0,-1 0,1-1,-1 1,1 0,-1-1,1 1,-1-1,1 1,-1 0,0-1,1 1,-1-1,0 0,1 1,-1-1,0 1,1-1,-1 0,0 0,0 0,0 1,1-1,-1 0,0 0,0 0,0 0,1 0,-1 0,0 0,0 0,0-1,1 1,-1 0,0 0,0-1,0 1,-55-25,49 21,-152-86,0 21,134 61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1 307,'1107'-36,"932"-60,-944 59,354 8,-401-17,-925 35,-1-4,50-16,-150 26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4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0,'-10'0,"-7"0,3 0,4 5,9 2,9-1,4-1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5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12,'-9'-5,"-4"-1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0,'28'0,"30"0,9 0,-2 0,-8 0,-7 0,-9 0,-6 0,-4 0,-3 0,-1 0,0 0,-1 0,-8 0,-8 5,-6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0:46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1615,'18'-1,"-1"-1,0 0,0-1,0-1,0 0,-1-1,0-1,0-1,0 0,-1-1,0-1,12-9,156-141,-167 143,88-91,-5-5,-5-3,-5-5,-5-3,60-122,-95 139,-49 107,0-1,1 0,-1 1,0-1,0 0,0 1,1-1,-1 0,0 0,0 1,1-1,-1 0,0 0,1 1,-1-1,0 0,0 0,1 0,-1 0,0 0,1 1,-1-1,1 0,-1 0,0 0,1 0,-1 0,0 0,1 0,-1 0,0 0,1 0,-1 0,0-1,1 1,-1 0,0 0,1 0,-1 0,0 0,1-1,-1 1,0 0,1 0,-1-1,-3 41,-96 463,84-433,-4-2,-2 0,-4-1,-17 32,31-75,0-1,-2-1,0 1,-2-2,0 0,-2-1,0-1,-1 0,-18 14,28-25,0-1,-1-1,0 0,0 0,0-1,-1 0,0 0,0-1,0-1,0 1,-1-2,1 1,-1-2,0 1,1-1,-1-1,0 0,0 0,1-1,-1-1,0 0,1 0,-9-4,16 4,0 0,0 0,0-1,0 1,1-1,-1 0,1 0,-1 0,1 0,0 0,0 0,1-1,-1 1,1-1,-1 1,1-1,0 1,1-1,-1 0,0 0,1 1,0-3,-2-16</inkml:trace>
  <inkml:trace contextRef="#ctx0" brushRef="#br0" timeOffset="311.642">1552 458,'-7'105,"5"0,7 45,-1-2,-4 278,0-403</inkml:trace>
  <inkml:trace contextRef="#ctx0" brushRef="#br0" timeOffset="1664.088">1326 1107,'668'-153,"-402"110,-265 42,0 1,0-1,0 1,1 0,-1 0,0 0,0 0,0 0,0 0,0 0,1 0,-1 0,0 0,0 0,0 1,0-1,0 1,0-1,0 1,0-1,0 1,0-1,0 1,0 0,0 0,0-1,0 1,0 0,-1 0,1 0,0 0,-1 0,1 0,-1 0,1 0,-1 0,1 0,-1 0,0 0,0 1,1-1,-1 0,0 0,0 0,0 0,0 1,0-1,-1 0,1 0,0 0,0 0,-1 0,1 0,-1 0,1 0,-1 0,1 0,-1 0,0 0,0 1,-10 13,-1-1,0-1,0 0,-2 0,1-2,-2 1,0-2,0 0,-5 2,-64 48,78-54,-3 1,0 0,0 1,1 0,1 1,-1 0,1 0,1 0,0 1,-2 3,8-12,-1-1,1 1,-1 0,1-1,-1 1,1 0,0 0,0-1,-1 1,1 0,0 0,0-1,0 1,0 0,0 0,0 0,0-1,0 1,0 0,0 0,0 0,1-1,-1 1,0 0,1 0,-1-1,0 1,1 0,-1-1,1 1,-1 0,1-1,-1 1,1-1,-1 1,1-1,0 1,-1-1,1 1,0-1,-1 0,1 1,0-1,0 0,-1 0,1 1,0-1,0 0,0 0,-1 0,1 0,0 0,0 0,-1 0,1 0,0 0,0-1,0 1,50-13,-48 12,26-11,-1-2,0-1,-1-1,-1-2,-1 0,17-16,57-40,-98 73,0 0,0-1,0 1,1 0,-1 0,0 0,1 0,-1 1,1-1,-1 0,1 0,-1 1,1-1,0 1,-1 0,1-1,-1 1,1 0,0 0,-1 0,1 0,0 0,-1 0,1 1,0-1,-1 1,1-1,-1 1,1-1,-1 1,1 0,-1 0,1-1,-1 1,0 0,1 1,-1-1,0 0,0 0,0 0,0 1,0-1,0 0,0 1,0-1,-1 1,1-1,0 1,-1 0,0-1,1 1,-1-1,0 1,0 0,0-1,0 1,0 0,0 0,2 61,-3-55,0-1,0 1,1-1,0 1,0-1,1 1,0-1,1 0,-1 1,1-1,1 0,-1 0,1 0,1 0,-1-1,1 1,0-1,1 0,4 5,-3-8,1-1,-1 0,1-1,0 1,-1-1,1-1,0 1,0-1,0 0,0-1,0 1,-1-2,1 1,0-1,-1 0,1 0,-1 0,0-1,1 0,-1 0,-1-1,1 0,0 0,2-3,8-2,3-3,-2-1,0 0,0-1,-1-1,-1-1,0 0,1-5,50-49,-48 51,0 0,-2-1,-1 0,0-2,-2 0,0 0,-1-1,-2 0,0-1,-2-1,0 1,-2-2,-4-27,-2 52,0 0,0 0,0 0,0 0,-1 0,1 1,0-1,0 0,0 0,-1 0,1 0,0 1,-1-1,1 0,-1 0,1 0,-1 1,1-1,-1 0,0 1,1-1,-1 1,0-1,0 1,1-1,-1 1,0-1,0 1,0 0,1-1,-1 1,0 0,0 0,0-1,0 1,0 0,0 0,1 0,-1 0,0 0,0 0,0 1,0-1,0 0,0 0,1 1,-1-1,0 0,0 1,0-1,1 1,-1-1,0 1,0-1,1 1,-1 0,-4 5,0 0,0 1,0 0,1 0,0 1,1-1,-1 1,2-1,-1 1,1 0,0 0,0 0,1 1,0-1,1 0,0 0,0 1,2 6,-2-7,0 1,1-1,1 1,-1-1,1 1,1-1,-1 0,1 0,1 0,0 0,0-1,0 1,1-1,23 82,-27-83,-1 1,1-1,0 0,0 0,0 0,1 0,0 0,0 0,1 0,0 0,0-1,0 0,1 1,-1-1,1 0,0-1,1 1,-1-1,1 0,0 0,0 0,0 0,1-1,2 1,2 0,1-2,-1 0,0 0,0-1,1 0,-1-1,1 0,-1 0,0-1,1-1,-1 0,0 0,0-1,0 0,0-1,7-3,142-93,-102 50,-2-3,-3-1,26-37,-52 60,11-11,-1-1,-3-3,-1 0,-3-2,-1-2,-3 0,-2-1,-2-2,-3 0,-2-1,-2-1,-2-6,-10 57,-1 0,0 0,0-1,0 1,0 0,-1-1,0 1,0 0,0-1,0 1,-1-1,1 1,-1 0,0 0,0-1,-1 1,0 0,1 0,-1 0,0 1,-1-1,1 0,-1 1,0-1,0 1,0 0,0 0,0 0,-1 0,1 1,-1-1,1 1,-1 0,0 0,0 0,0 1,-1 0,1-1,0 1,-4 0,-6 3,2 1,-1 0,0 1,1 1,-1 0,1 0,1 1,-1 1,1 0,0 0,1 1,-1 1,2 0,-1 0,1 1,1 0,0 0,0 1,1 0,0 1,1-1,0 1,1 1,1-1,0 1,0-1,1 1,1 0,-1 6,3 15,1-1,2 0,0 0,3 0,1 0,1-1,1 0,2-1,2 0,9 17,-5-4,124 252,-112-235,3-2,2 0,3-3,19 21,-33-57,-22-20,-1 0,0 0,1 0,-1 1,0-1,1 0,-1 0,1 0,-1 0,0 0,1 0,-1 0,1 0,-1 0,0 0,1 0,-1 0,0 0,1 0,-1 0,1 0,-1 0,0-1,1 1,-1 0,0 0,1 0,-1-1,0 1,1 0,-1 0,0-1,1 1,-1 0,0-1,0 1,0 0,1-1,-1 1,0 0,0-1,0 1,0 0,0-1,1 1,-1-1,0 1,0 0,0-1,0 1,0-1,0 1,0 0,0-1,-1 1,1 0,0-1,0 1,0-1,0 1,0 0,-1-1,1 1,0 0,0-1,-1 1,1 0,0 0,0-1,-1 1,-34-63,21 43</inkml:trace>
  <inkml:trace contextRef="#ctx0" brushRef="#br0" timeOffset="1915.764">3442 514,'44'-10,"47"-2,23-5,1 1,-4 3,-6-1,-7 1,-6 4,-9 3,-4 2,-1 3,-4 0,-10 1,-16 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4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28,'43'0,"34"0,8-5,-5-1,-12 0,-12 1,-12 2,-12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1 277,'15'-2,"0"-1,-1-1,1-1,-1 0,1 0,-1-2,-1 1,0-2,0 0,0-1,-1 0,0 0,-1-2,0 1,8-10,-7 8,80-80,-92 91,1 1,0-1,-1 0,1 1,0-1,0 1,0-1,0 1,-1-1,1 1,0 0,0-1,0 1,0 0,0 0,0-1,0 1,0 0,0 0,0 0,0 0,0 0,0 1,0-1,0 0,0 0,0 1,0-1,-1 0,1 1,0-1,0 1,0-1,0 1,-1 0,1-1,0 1,-1 0,1-1,0 1,-1 0,1 0,-1 0,1-1,-1 1,1 0,-1 0,0 0,1 0,-1 0,0 0,0 0,0 0,0 1,7 58,-7-57,23 240,8 66,-29-283,1 0,1 0,2-1,0 0,2 0,2 2,-10-26,0-1,0 1,0 0,0-1,0 1,0 0,0-1,1 1,-1 0,0-1,1 1,-1 0,0-1,1 1,-1-1,1 1,-1-1,1 1,-1-1,1 1,-1-1,1 1,-1-1,1 0,0 1,-1-1,1 0,0 0,-1 1,1-1,0 0,-1 0,1 0,0 0,-1 0,1 0,0 0,0 0,-1 0,1 0,0 0,-1 0,1-1,0 1,-1 0,1 0,-1-1,1 1,0 0,-1-1,1 1,-1-1,1 1,-1-1,1 1,-1-1,1 1,-1-1,1 0,-1 0,23-43,-20 38,211-514,-94 297,-95 148,-42 116,10-17</inkml:trace>
  <inkml:trace contextRef="#ctx0" brushRef="#br0" timeOffset="502.927">932 786,'-89'203,"88"-201,0 2,0-1,-1 0,1 1,-1-1,0 0,0 0,0 0,0-1,0 1,-1 0,1-1,-1 1,0-1,0 0,0 0,0 0,0 0,0-1,0 1,0-1,-1 0,-1 1,3-4,0-1,1 1,-1 0,1-1,0 0,-1 1,1-1,0 1,1-1,-1 0,0 0,1 0,-1 1,1-1,0 0,0 0,0 0,1 0,-1 0,0 1,1-1,0 0,0 0,0 1,0-1,0 0,0 1,1-1,0 1,-2 0,12-31,2 0,0 1,3 1,0 1,2 0,1 1,2 1,0 1,2 1,1 1,1 1,7-4,-19 18,-1-1,2 2,-1 0,2 1,-1 0,1 2,0-1,0 2,2 0,-17 5,0-1,1 1,-1 0,1 0,-1-1,1 1,-1 1,1-1,-1 0,1 0,-1 0,0 1,1-1,-1 1,1-1,-1 1,0-1,0 1,1 0,-1 0,0 0,0 0,0 0,0 0,0 0,0 0,0 0,0 0,0 0,0 1,-1-1,1 0,-1 1,1-1,-1 0,1 1,-1-1,0 1,1-1,-1 0,0 1,0-1,0 1,-11 64,7-56,-1 0,-1 0,0-1,0 1,-1-1,0-1,0 1,-1-1,0-1,0 1,-1-1,0-1,0 0,-1 0,0-1,0 0,0 0,-6 1,-93 25,100-29</inkml:trace>
  <inkml:trace contextRef="#ctx0" brushRef="#br0" timeOffset="1133.002">1721 531,'-43'28,"1"2,2 2,1 1,1 2,-28 36,-40 92,-32-25,126-123</inkml:trace>
  <inkml:trace contextRef="#ctx0" brushRef="#br0" timeOffset="1735.968">1947 673,'-333'354,"268"-308,75-78,15 3,0 2,2 1,1 1,30-21,7-6,155-112,-214 160,56-30,-60 34,-1 0,0-1,1 1,-1 0,1 0,-1 0,1-1,-1 2,0-1,1 0,-1 0,1 0,-1 1,1-1,-1 1,0-1,1 1,-1-1,0 1,0 0,1 0,-1 0,0 0,0 0,0 0,0 0,0 0,0 0,0 0,0 0,-1 1,1-1,0 0,-1 0,1 1,-1-1,1 1,-1-1,0 0,0 1,0-1,1 1,-1-1,-1 2,-1 199,2-199,1-2,0 1,-1-1,1 0,-1 1,0-1,1 1,-1-1,0 1,0-1,0 0,0 1,0-1,0 1,-1-1,1 1,0-1,-1 0,1 1,-1-1,1 1,-1-1,0 0,0 0,1 1,-1-1,0 0,0 0,0 0,0 0,0 0,-1 0,1 0,0-1,0 1,-1 0,1-1,0 1,-1-1,1 1,0-1,-1 1,1-1,-1 0,1 0,-1 0,1 0,0 0,-2 0,-121-85,22 11,89 61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9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1 255,'38'0,"23"-5,10-1,-2 0,-8 1,-10 2,-4 0,-4-3,-6-1,-4 1,-2 1,-3 2,0 1,-6 1</inkml:trace>
  <inkml:trace contextRef="#ctx0" brushRef="#br0" timeOffset="203.412">452 1,'-14'38,"-10"33,-1 8,0 0,3-8,6-11,10-16,6-11,4-6,5-8,6-7,1 0,-3-3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6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0 244,'5'5,"0"0,-1-1,1 0,1 1,-1-2,1 1,-1-1,1 0,0 0,0 0,0-1,1 0,-1 0,0-1,1 0,-1 0,1 0,-1-1,1 0,0 0,4-2,3 0,0 0,-1-2,1 0,-1 0,0-1,0-1,0 0,-1-1,0 0,0-1,-1-1,0 1,-1-2,1 1,-2-2,7-7,-16 18,0 1,0 0,0-1,0 1,0 0,0-1,0 1,0 0,0 0,0-1,0 1,0 0,0-1,0 1,1 0,-1-1,0 1,1 0,-1-1,0 1,1-1,-1 1,1 0,-1-1,1 1,-1-1,1 0,-1 1,1-1,0 1,-1-1,1 0,-1 1,1-1,0 0,0 0,-1 1,1-1,0 0,-1 0,1 0,0 0,-1 0,1 0,0 0,0 0,-1 0,1-1,0 1,-1 0,1 0,0-1,-1 1,1 0,0-1,-1 1,1 0,-1-1,1 1,-1-1,1 1,-1-1,1 1,-1-1,1 0,-1 1,1-1,7 40,-2 0,-1 0,-2 1,-2 0,-2-1,-1 2,1 28,11 126,9-27,-19-167,-1 0,1-1,0 1,-1 0,1 0,0 0,0-1,-1 1,1 0,0 0,0 0,0 0,0 0,0 0,0-1,0 1,0 0,1 0,-1 0,0 0,0-1,1 1,-1 0,1 0,-1 0,1-1,-1 1,1 0,-1-1,1 1,-1 0,1-1,0 1,-1-1,1 1,0-1,0 1,-1-1,1 0,0 1,0-1,0 0,-1 1,1-1,0 0,0 0,0 0,0 0,0 0,-1 0,1 0,0 0,0 0,0-1,0 1,0 0,-1 0,1-1,0 1,51-117,-27 51,2 0,4 2,14-20,171-253,-94 148,-131 222,1-17</inkml:trace>
  <inkml:trace contextRef="#ctx0" brushRef="#br0" timeOffset="682.025">1045 667,'-18'39,"-5"148,13-106,9-64,0 0,-1 0,-1 0,-1 0,0 0,-2-1,-2 7,-9-34,10-1</inkml:trace>
  <inkml:trace contextRef="#ctx0" brushRef="#br0" timeOffset="999.279">1045 582,'12'-2,"1"1,0 0,0 0,0 1,0 1,0 0,-1 1,1 0,0 1,3 1,-12-3,1 1,0 0,-1 0,1 0,-1 0,1 0,-1 1,0 0,0 0,0 0,-1 1,1-1,-1 1,1 0,-1-1,-1 2,1-1,0 0,-1 0,0 1,0 0,0-1,-1 1,1 0,-1 0,0 0,-1 2,0-1,0 1,-1-1,0 1,0-1,-1 0,0 1,0-1,0 0,-1 0,0 0,0-1,-1 1,1-1,-1 0,0 0,0 0,-1 0,0-1,-4 4,-105 70,-13-22,107-51</inkml:trace>
  <inkml:trace contextRef="#ctx0" brushRef="#br0" timeOffset="1264.003">1779 582,'-39'29,"-31"29,-9 9,4-2,10-8,11-7,11-9,7-6,5-4,3-8,7-2,1-6,5 1,-1-4,4 2,-2-2,6-3,5-2</inkml:trace>
  <inkml:trace contextRef="#ctx0" brushRef="#br0" timeOffset="1518.176">1919 780,'-33'38,"-21"28,-7 6,4-3,10-9,9-10,6-8,8-8,4-8,5-9</inkml:trace>
  <inkml:trace contextRef="#ctx0" brushRef="#br0" timeOffset="1984.129">1779 752,'11'-3,"0"1,0 1,0 0,0 0,0 1,1 0,-1 1,0 0,0 1,0 0,0 1,0 1,-1-1,1 1,-1 1,0 0,3 3,-11-7,-1 0,1 1,0 0,-1-1,0 1,1 0,-1 0,0 0,0 0,0-1,0 2,-1-1,1 0,0 0,-1 0,0 0,1 0,-1 0,0 1,0-1,0 0,0 0,-1 0,1 1,-1-1,1 0,-1 0,0 0,1 0,-1 0,0 0,0 0,-1 0,1-1,0 1,-1 0,1-1,-1 1,1 0,-1-1,0 0,1 1,-3 0,2-1,0 1,0-1,0 1,0 0,0-1,1 1,-1 0,1 0,-1 1,1-1,0 0,0 0,0 1,0-1,0 0,0 1,1-1,-1 1,1-1,-1 1,1-1,0 1,0-1,0 1,1 0,-1-1,1 1,-1-1,1 0,0 1,0-1,0 1,0-1,1 1,46 47,23 30,-69-77,-1 0,0 0,1 1,-1-1,0 0,-1 1,1-1,0 1,-1-1,0 1,0 0,0-1,0 1,-1-1,1 1,-1-1,0 1,0-1,0 0,-1 1,1-1,-1 0,0 0,0 0,0 0,0 0,0-1,-1 1,-7 6,0-2,-1 0,0 0,0-1,-1 0,0-1,0 0,0-1,0 0,-1-1,1 0,-1-1,0-1,0 0,0-1,0 0,0-1,1 0,-12-3,-3-1,2-2</inkml:trace>
  <inkml:trace contextRef="#ctx0" brushRef="#br0" timeOffset="3034.7">2004 922,'0'4,"-5"3,-6-1,-6-2,-5 0,1 3,-1 0,0 0,2-2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50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0 230,'19'41,"-3"1,-1 1,-2 0,-1 8,-3-16,40 194,-25-179,-23-49,-1 0,1 0,0 0,-1 0,1 0,0 0,0-1,0 1,-1 0,1 0,0-1,0 1,0 0,0-1,1 1,-1-1,0 0,0 1,0-1,0 0,0 0,0 1,1-1,-1 0,0 0,0 0,0 0,1-1,-1 1,0 0,0 0,0-1,0 1,0-1,0 1,0-1,0 1,0-1,0 0,0 1,0-1,0 0,0 0,0 0,17-21,-1 0,-1-1,-1-1,-1 0,-2-1,0 0,6-21,8-14,173-412,-190 447</inkml:trace>
  <inkml:trace contextRef="#ctx0" brushRef="#br0" timeOffset="2230.58">875 455,'0'5,"0"11,0 8,0 4,0 2,-5 2,-1-1,0-1,1 0,2-1,-4 0,-1 0,1-1,2 0,2 0,6-4,3-7</inkml:trace>
  <inkml:trace contextRef="#ctx0" brushRef="#br0" timeOffset="2721.223">847 398,'298'-26,"-235"38,-62-12,0 1,1-1,-1 1,0 0,0-1,0 1,0 0,0 0,0 0,0 0,0 0,0 0,0 0,-1 0,1 0,0 1,-1-1,1 0,-1 0,1 1,-1-1,0 0,1 1,-1-1,0 0,0 1,0-1,0 0,0 1,0-1,0 0,-1 1,1-1,0 0,-1 1,1-1,-1 0,0 0,1 0,-1 1,0-1,1 0,-2 0,-7 11,-1 0,-1-1,0 0,-1-1,0 0,0-1,-1 0,0-1,0 0,-1-1,-8 2,-16 11,26-14,5-3,0 1,0 0,1 0,-1 0,1 0,0 1,0 0,1 1,0-1,-1 1,2 0,-1 0,5-3,0 0,1 0,-1 0,1 1,0-2,0 1,0 0,0 0,0 0,0 0,1-1,0 1,-1 0,1-1,0 0,0 1,0-1,1 0,-1 0,1 0,-1 0,1-1,-1 1,1-1,0 1,0-1,0 0,0 0,0 0,0-1,0 1,0-1,0 0,0 1,1-1,-3 0,79 39,-78-38,-1 0,0 0,1 0,-1 0,0 0,0 0,1 1,-1-1,0 0,0 1,0-1,-1 1,1-1,0 1,-1 0,1-1,0 1,-1 0,0-1,1 1,-1 0,0-1,0 1,0 0,0 0,0-1,-1 1,1 0,0-1,-1 1,1 0,-1-1,0 1,0-1,1 1,-1-1,0 1,0-1,0 0,0 1,-1-1,1 0,0 0,-1 0,1 0,0 0,-2 1,-158 84,46-41,91-37</inkml:trace>
  <inkml:trace contextRef="#ctx0" brushRef="#br0" timeOffset="2965.427">1807 455,'-43'33,"-39"27,-9 11,0-1,7-3,12-7,9-6,11-6,9-7,7-5,5-9,3-5,1 0,1 0,0-4,4 1,1-4,4-3</inkml:trace>
  <inkml:trace contextRef="#ctx0" brushRef="#br0" timeOffset="3697.779">2005 511,'-31'19,"2"0,0 2,2 2,0 0,2 2,0 0,-9 15,-32 40,40-47,-2-1,0-1,-2-1,-18 12,-160 138,636-544,-254 249,-172 113,-1 1,1-1,-1 1,1 0,0-1,0 1,-1 0,1 0,0 0,0 0,0 1,0-1,0 1,0-1,0 1,0-1,0 1,0 0,0 0,1 0,-1 0,0 1,0-1,0 0,0 1,0 0,0-1,0 1,0 0,-1 0,1 0,0 0,0 0,-1 1,1-1,0 0,-1 1,1-1,-1 1,0 0,0-1,0 1,1 0,-1 0,-1 0,1-1,0 1,0 0,-1 0,1 1,13 285,-13-287,0 1,0-1,0 1,0-1,-1 1,1 0,0-1,-1 1,1 0,-1-1,1 1,-1 0,0 0,0 0,0-1,0 1,0 0,0 0,0-1,-1 1,1 0,-1 0,1-1,-1 1,0 0,1-1,-1 1,0-1,0 1,0-1,0 1,-1-1,1 0,0 1,0-1,-1 0,1 0,-1 0,1 0,-1 0,1 0,-1-1,0 1,1-1,-1 1,0-1,0 1,1-1,-1 0,0 0,0 0,0 0,1 0,-3 0,-148-59,149 57,-42-18,-2 2,1 1,-2 3,-37-6,61 17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4:38.9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4127 473,'1'-5,"9"-100,-11 101,1 1,0 0,-1-1,0 1,0 0,0 0,0 0,0 0,-1 0,0 0,1 0,-1 0,0 0,0 1,-1-1,1 1,0 0,-1-1,1 1,-1 0,0 0,0 1,0-1,0 1,0-1,0 1,0 0,0 0,-3 0,-139 0,141 2,0 0,0 0,0 0,0 0,0 0,0 1,1 0,-1 0,0 0,1 0,-1 1,1-1,0 1,0 0,0 0,0 0,1 0,-1 0,1 1,-2 1,-34 35,34-38,0-1,-1 0,1 0,0 0,0-1,-1 0,1 0,0 0,-1 0,1 0,0-1,0 0,0 0,-1 0,1-1,0 1,0-1,0 0,1 0,-1 0,0 0,1-1,0 0,-1 0,1 1,0-2,-2-2,-38-22,-30 13,67 16,0-1,0-1,0 1,0-1,0 0,0-1,0 1,1-1,-1 0,0-1,1 1,0-1,-1 0,1 0,0-1,1 0,-1 1,1-2,-98-91,102 95,-1-1,0 1,0-1,0 1,0 0,0-1,0 1,-1 0,1 0,0 0,-1 0,1 0,0 0,-1 0,0 1,1-1,-1 0,1 1,-1-1,0 1,1 0,-1-1,0 1,1 0,-1 0,0 0,1 0,-1 0,0 1,1-1,-1 0,0 1,1-1,-1 1,1 0,-1-1,1 1,-1 0,1 0,-1 0,1 0,0 0,0 0,-1 1,0 0,2 0,0 0,0 0,0 0,0 0,1 0,-1 0,1 0,-1-1,1 1,-1 0,1 0,0 0,0-1,0 1,0 0,0-1,0 1,0-1,1 1,-1-1,1 0,-1 1,1-1,-1 0,1 0,0 0,-1 0,1 0,0-1,0 1,0 0,0-1,0 1,-1-1,3 0,69 0,-57-4,0-2,0 0,-1-2,1 1,-2-2,1 0,-1 0,-1-1,0-1,0 0,-1-1,-1-1,0 0,3-4,63-47,-77 64,0 0,0 0,0 1,0-1,0 0,0 0,0 1,0-1,0 0,0 0,1 0,-1 1,0-1,0 0,0 0,0 0,0 0,0 1,1-1,-1 0,0 0,0 0,0 0,0 0,1 1,-1-1,0 0,0 0,0 0,1 0,-1 0,0 0,-21 17,-52 27,46-29,0 2,0 0,2 2,0 0,-16 18,35-30,-38 51,43-56,1 0,-1 0,1 0,-1 0,1 0,0 0,0 0,0 0,0 0,0-1,0 1,1 0,-1 0,1 0,-1 0,1 0,0 0,-1-1,1 1,0 0,0-1,1 1,-1 0,0-1,0 0,1 1,-1-1,1 0,-1 1,1-1,-1 0,1 0,0 0,0-1,1 2,8 3,-10-5,0 0,0-1,0 1,0 0,-1 0,1 0,0 0,0 0,0 0,0 0,0 1,-1-1,1 0,0 0,0 1,0-1,-1 1,1-1,0 0,0 1,-1-1,1 1,0 0,-1-1,1 1,-1-1,1 1,-1 0,1-1,-1 1,1 0,-1 0,0 0,1-1,-1 1,0 0,0 0,1 0,-1 0,0-1,0 1,0 0,0 0,0 0,0 0,-1 0,1-1,0 1,0 0,-1 0,1 0,0-1,-1 1,1 0,0 0,-1-1,1 1,-1 0,0-1,0 1,0 0,0-1,-1 1,1 0,0 0,0-1,0 1,0 0,0 0,0 0,0 0,1 0,-1 1,0-1,1 0,-1 0,0 0,1 1,0-1,-1 0,1 1,0-1,-1 0,1 1,0-1,0 0,0 1,0-1,0 1,1-1,-1 0,0 1,1-1,-1 0,1 0,-1 1,1-1,-1 0,1 0,0 0,0 0,0 0,-1 1,1-2,0 1,0 0,0 0,1 0,-1 0,0-1,0 1,70 30,-44-28,0-2,0-1,1-1,-2-1,1-2,0 0,-1-2,23-8,54-10,190-32,31 0,-75 26,-13 1,203 30,-1156-1,708 0,5-1,-1 1,1-1,-1 1,1 0,-1 0,0 1,1-1,-1 1,1 0,0 0,-1 1,1-1,0 1,0 0,0 0,0 0,0 1,0-1,-1 2,6-2,0 0,-1 0,1 0,0 0,0-1,1 1,-1 0,0-1,1 1,-1-1,1 1,-1-1,1 1,0-1,-1 0,1 0,0 0,0 0,0 0,0-1,0 1,0 0,0-1,0 1,0-1,0 0,0 0,0 0,0 0,0 0,2 0,48 3,0-2,0-2,0-3,0-2,47-11,34-4,148-29,-281 50,1 0,-1 1,0-1,1 0,-1 0,1 1,-1-1,1 0,-1 0,0 0,1 0,-1 0,1 1,-1-1,1 0,-1 0,1 0,-1 0,1-1,-1 1,1 0,-1 0,1 0,-1 0,1 0,-1-1,1 1,-1 0,0 0,1-1,-1 1,0 0,1-1,-1 1,1 0,-1-1,0 1,0 0,1-1,-1 1,0-1,0 1,0-1,1 1,-1 0,0-1,0 1,0-1,0 1,0-1,0 1,0-1,0 1,0-1,0 1,0-1,0 1,0-1,0 1,-1-1,1 1,0-1,0 1,0 0,-1-1,-157 15,-296 11,-26-8,228-46,318 11,91-5,43-11,24 23,-166 12,86 25,-7 4,98-1,69-30,-136 30,29 0,180-30,-77-25,60-6,-152 34,-180 7,-41 9,-21-7,-1-2,1-1,-1-2,-35 2,18-2,-431 33,371-34,1 5,0 5,1 5,1 4,-86 32,55-17,-45-40,606-26,107-30,-464 38,-94 4,-10 6,-1 2,0 2,-1 1,1 2,-40 4,19-1,-1201 0,1378-6,-1-6,37-11,28-2,232-11,323 19,-714 15,0 2,0 0,0 1,0 1,-1 0,1 2,-1 0,0 2,0 0,-1 1,12 7,-8-5,0-2,0 0,0-1,1-1,0-1,1-1,-1-2,22 1,439 4,-293-10,108-8,12-15,-213 17,-41 4,212-18,70 11,38 13,-309-7,-259 56,-279 15,210-36,18 26,266-50,331-62,-262 39,108-37,-171 39,-30 16,-1 0,1 0,-1 0,1 0,0 0,-1 0,1 0,-1 0,1 0,-1 0,1 0,-1 0,1 0,0 0,-1 0,1 0,-1-1,1 1,0 0,-1 0,1-1,-1 1,1 0,0 0,-1-1,1 1,0 0,0-1,-1 1,1 0,0-1,0 1,-1-1,1 1,0 0,0-1,0 1,0-1,0 1,0-1,0 1,0 0,0-1,0 1,0-1,0 1,0-1,0 1,0-1,0 1,0 0,0-1,0 1,1-1,-1 1,0 0,0-1,1 1,-1 0,0-1,1 1,-1 0,0-1,1 1,-1 0,0-1,1 1,-1 0,0 0,1 0,-22-3,-1 1,1 1,0 0,-1 2,1 1,-17 3,4-1,-549 86,284-47,-427 76,705-115,-59 24,81-26,0-1,0 1,0-1,1 0,-1 0,0 0,0 0,1 0,-1 0,0 0,1 0,-1 0,1-1,0 1,-1-1,1 1,-1-1,1 1,0-1,-1 0,1 0,0 0,-1 0,1 0,0 0,-1 0,2-1,44 0,0-3,0-1,0-2,-1-3,0-1,35-15,-22 9,258-87,114-62,-340 130,-74 30,-1-1,1 0,-1-1,0-1,-1 0,0-1,-1-1,0 0,5-6,-18 16,0 1,0-1,0 0,0 0,0 0,-1 0,1 0,0 0,0 0,-1 0,1-1,0 1,-1 0,1 0,-1 0,0-1,1 1,-1 0,0-1,0 1,0 0,0-1,0 1,0 0,0-1,0 1,0 0,-1 0,1-1,-1 1,1 0,-1 0,1-1,-1 1,0 0,1 0,-1 0,0 0,0 0,0 0,0 0,0 0,0 0,0 1,0-1,0 0,0 1,0-1,-1 1,1-1,0 1,0-1,-1 1,1 0,0 0,-1-1,1 1,0 0,-1 0,0 1,-203-4,165 5,-62 5,0 5,0 4,2 5,-77 26,174-46,-39 16,42-17,-1 0,0 0,1 1,-1-1,0 0,1 1,-1-1,0 0,1 1,-1-1,1 0,-1 1,1-1,-1 1,1 0,-1-1,1 1,0-1,-1 1,1-1,0 1,-1 0,1-1,0 1,0 0,-1-1,1 1,0 0,0 0,0-1,0 1,0 0,0-1,0 1,0 0,0-1,1 1,-1 0,0 0,0-1,1 1,-1-1,0 1,1 0,-1-1,0 1,1-1,-1 1,1-1,-1 1,1-1,-1 1,1-1,6 3,-1-1,1 0,0 0,0 0,-1-1,1 0,0-1,0 1,0-1,0-1,0 1,0-1,0-1,0 1,1-1,5 0,517-120,-475 110,-36 7,0 0,0 2,0 0,0 1,0 1,1 0,-1 2,17 2,-29-1,-1 0,0 1,0 0,0 0,-1 0,1 1,-1 0,0 0,0 0,0 0,0 1,-1 0,1 1,52 40,-27-36,-1-1,1-1,1-2,-1-1,1-2,0 0,0-3,0 0,13-3,243-23,82-24,-204 27,-146 19,0 0,1 1,-1 1,1 1,-1 1,1 1,-1 0,0 1,6 2,172 33,-67-25,-130-11,0-1,0 1,1-1,-1 1,0 0,0-1,0 1,0 0,0-1,0 1,0 0,0-1,0 1,0-1,-1 1,1 0,0-1,0 1,0-1,-1 1,1 0,0-1,-1 1,1-1,-1 1,1-1,0 1,-1-1,1 1,-1-1,1 0,-1 1,0-1,1 0,-1 1,1-1,-1 0,1 0,-1 0,0 1,1-1,-1 0,0 0,1 0,-1 0,0 0,0 0,1 0,-55 26,-1-2,-1-3,0-3,-14 1,-31 11,42-2,89-18,61-10,0-4,0-5,9-4,79-8,215-18,-117 12,-44-4,-188 20,-43 11,-1-1,0 1,0-1,0 1,0-1,0 1,0-1,0 1,0 0,0-1,0 1,0-1,0 1,0-1,-1 1,1-1,0 1,0 0,0-1,-1 1,1 0,0-1,0 1,-1-1,1 1,0 0,-1 0,1-1,0 1,-1 0,1-1,-1 1,1 0,0 0,-1 0,1 0,-1-1,1 1,-1 0,1 0,-1 0,1 0,0 0,-1 0,1 0,-1 0,1 0,-1 0,1 1,-1-1,1 0,0 0,-1 0,1 0,-1 1,1-1,0 0,-1 0,1 1,-1-1,1 0,0 1,0-1,-1 0,1 1,0-1,-1 1,-554 49,-124-22,616-29,62 0,1 1,0 0,-1-1,1 1,0-1,0 1,0-1,-1 1,1-1,0 1,0-1,0 1,0-1,0 1,0-1,0 1,0-1,0 1,0-1,0 1,0-1,1 1,-1-1,0 1,0-1,0 1,1 0,-1-1,0 1,0-1,1 1,-1-1,1 1,-1 0,0-1,1 1,-1 0,1 0,-1-1,0 1,1 0,-1 0,1-1,-1 1,1 0,-1 0,1 0,-1 0,1 0,-1 0,1 0,-1 0,1 0,-1 0,1 0,-1 0,1 0,-1 0,1 1,-1-1,1 0,-1 0,1 0,-1 1,1-1,324-71,-2 28,-128 32,-330 20,0 6,-51 16,118-19,-1017 138,876-115,264-30,39-10,-1-5,-1-4,84-23,468-133,-500 119,-144 51,-1 0,1 0,-1 0,1 0,-1 0,1-1,0 1,-1 0,1 0,0 0,-1-1,1 1,-1 0,1-1,0 1,0 0,-1-1,1 1,0 0,0-1,-1 1,1 0,0-1,0 1,0-1,0 1,-1-1,1 1,0 0,0-1,0 1,0-1,0 1,0-1,0 1,0-1,0 1,1 0,-1-1,0 1,0-1,0 1,0 0,1-1,-1 1,0-1,0 1,1 0,-1-1,0 1,1 0,-1-1,0 1,1 0,-1 0,0-1,1 1,-1 0,1 0,-1 0,0 0,1-1,-1 1,1 0,-1 0,1 0,-1 0,-37-5,-24 2,0 3,0 3,0 2,0 4,1 1,0 4,1 2,1 2,-54 26,97-38,1 1,0 0,0 1,0 0,1 1,1 1,-1 0,2 0,-11 13,21-20,0 1,0 0,0-1,1 1,0-1,0 1,0 0,0-1,0 1,1 0,-1-1,1 1,0-1,0 1,1-1,-1 1,1-1,0 0,-1 0,1 0,1 0,-1 0,0 0,1 0,-1-1,1 1,0-1,0 0,0 0,0 0,0 0,1-1,-1 1,0-1,1 0,-1 1,1-2,-1 1,1 0,2-1,55 15,1-3,1-2,-1-4,1-2,0-2,0-4,50-7,-81 7,337-24,22-20,-368 43,32-4,-1-3,1-2,47-18,-65 11,-69 9,-229 65,-268 94,448-112,81-37,-1 1,0-1,1 1,-1-1,1 1,-1-1,1 1,-1 0,1-1,-1 1,1 0,0-1,-1 1,1 0,0 0,0 0,-1-1,1 1,0 0,0 0,0 0,0-1,0 1,0 0,0 0,0 0,1-1,-1 1,0 0,0 0,1-1,-1 1,0 0,1 0,-1-1,1 1,-1 0,1-1,-1 1,1-1,-1 1,1-1,-1 1,1-1,0 1,0-1,-1 1,1-1,0 0,-1 1,1-1,0 0,0 0,0 0,-1 0,1 1,0-1,0 0,0 0,-1-1,2 1,54 10,91-9,-1-5,1-8,-2-5,71-21,-133 24,104-17,-1-8,157-56,-331 92,-8 2,0 1,0-1,-1 0,1 0,0 0,0-1,0 1,-1-1,1 0,-1 0,1 0,-1-1,0 1,0-1,0 0,0 1,-1-1,1-1,-1 1,1 0,-1-1,0 1,0-2,-4 2,0 1,0-1,0 1,-1-1,1 1,-1 0,0 0,1 0,-1 0,0 0,0 1,0-1,-1 1,1 0,0 0,0 0,-1 0,1 1,0-1,-1 1,1 0,-1 0,1 0,0 0,-1 1,1-1,-33 3,0 1,0 1,0 2,1 2,0 1,1 2,-39 9,-405 124,433-122,70-11,22-9,1-3,-1-2,1-2,-1-2,43-11,-8 3,904-149,-948 157,115-33,-152 40,-1-1,1 0,-1 0,1 0,0 0,-1 0,1-1,-1 1,1 0,-1 0,1 0,-1 0,1 0,-1-1,1 1,-1 0,1-1,-1 1,1 0,-1-1,0 1,1 0,-1-1,1 1,-1-1,0 1,0-1,1 1,-1-1,0 1,0-1,1 1,-1-1,0 1,0-1,0 1,0-1,0 1,0-1,0 1,0-1,0 0,0 1,0-1,0 1,0-1,-1 1,1-1,0 1,0-1,0 1,-1-1,1 1,0-1,-1 1,1 0,0-1,-1 1,-34-10,-52 8,0 4,-1 3,1 5,-72 17,48-9,53-10,-130 33,187-41,-1 0,1 0,0 0,-1 0,1 0,0 0,-1 0,1 1,-1-1,1 0,0 1,0-1,-1 1,1 0,0-1,0 1,0 0,-1 0,1 0,0 0,0 0,1 0,-1 0,0 0,0 0,0 0,1 0,-1 1,0-1,1 0,-1 1,1-1,0 0,-1 1,1-1,0 0,0 1,0-1,0 1,0-1,0 0,0 1,1-1,-1 0,0 1,1-1,-1 0,1 1,-1-1,1 0,0 0,0 1,-1-1,1 0,0 0,0 0,0 0,0 0,0 0,0-1,1 1,15 6,0-1,0-1,1 0,0-2,0 0,0-1,0 0,0-2,1 0,0-1,10 1,185-4,-1-9,19-11,-84 6,-1-6,143-44,-282 66,0 1,-1-1,0 0,1-1,-1 1,0-1,-1 0,1-1,0 0,-1 0,0 0,0-1,0 0,-1 0,1 0,-1-2,-5 5,0 0,-1 0,0-1,1 1,-1 0,0 0,0 0,0 0,0 0,-1 0,1 0,0 0,-1 1,0-1,1 0,-1 1,0-1,0 1,1 0,-1 0,0-1,0 1,-1 1,1-1,0 0,0 0,0 1,-1-1,1 1,0 0,0 0,-1-1,1 2,0-1,-1 0,1 0,0 1,-2 0,-31-2,1 3,-1 0,1 2,0 2,0 1,-29 10,46-12,-103 29,1 5,-33 20,140-54,-55 37,68-40,-1-1,0 1,1-1,0 1,-1-1,1 0,0 1,0-1,-1 1,1-1,0 0,0 0,0 0,1 0,-1 1,0-2,0 1,1 0,-1 0,0 0,1 0,-1-1,1 1,-1-1,1 1,-1-1,1 0,-1 1,1-1,0 0,-1 0,1 0,-1 0,1 0,0-1,1 1,-2 0,74 5,0-4,0-2,-1-4,28-8,-55 8,767-94,-807 98,68-7,-1-4,0-3,-1-3,0-3,16-10,-50 4,-39 26,0 0,1 1,-1-1,0 0,1 1,-1-1,0 0,0 1,0-1,1 0,-1 0,0 1,0-1,0 0,0 0,-1 1,1-1,0 0,0 0,0 1,0-1,-1 0,1 1,0-1,-1 0,1 1,0-1,-1 0,1 1,-1-1,1 1,-1-1,0 1,1-1,-1 1,1 0,-1-1,0 1,1-1,-1 1,0 0,1 0,-1-1,0 1,0 0,1 0,-1 0,0 0,1 0,-1 0,0 0,0 0,1 0,-1 0,0 1,0-1,-29-4,0 2,1 1,-1 2,0 0,-29 7,35-6,-619 100,448-67,19-5,176-29,1-1,-1 1,1-1,-1 0,0 1,1-1,-1 1,0-1,0 0,1 1,-1-1,0 1,0-1,0 1,0-1,0 1,0-1,1 1,-1 0,0-1,0 1,-1-1,1 1,0-1,0 1,0-1,0 1,0-1,0 1,-1-1,1 1,0-1,0 0,-1 1,1-1,0 1,-1-1,1 0,0 1,-1-1,1 0,-1 1,1-1,-1 0,1 1,-1-1,1 0,-1 0,1 0,-1 0,1 1,-1-1,1 0,-1 0,1 0,-1 0,1 0,-1 0,1 0,-1 0,1 0,-1-1,1 1,-1 0,1 0,-1-1,42 15,20-7,1-1,0-4,0-2,-1-3,26-5,-48 5,720-67,-737 68,43-3,-1-2,0-4,0-2,-2-3,49-20,-110 36,-1 0,1 1,-1-1,1 0,0 0,-1 0,1 0,-1 0,1 0,0 0,-1 0,1 0,-1 0,1 0,0 0,-1 0,1 0,-1 0,1-1,-1 1,1 0,-1 0,1-1,-1 1,1 0,-1-1,1 1,-1 0,1-1,-1 1,0-1,1 1,-1-1,0 1,1-1,-1 1,0-1,0 1,1-1,-1 0,0 1,0-1,0 1,0-1,0 1,0-1,0 0,0 1,0-1,0 1,0-1,0 0,0 1,0-1,-1 1,1-1,0 1,0-1,-1 1,1-1,0 1,-1-1,1 1,-1-1,-161 0,42 13,1 6,1 5,-70 25,124-32,-88 32,151-48,0 0,0 0,0 0,0 1,0-1,0 0,0 0,1 0,-1 1,0-1,0 0,0 1,1-1,-1 1,0-1,0 1,1-1,-1 1,0 0,1-1,-1 1,1 0,-1-1,1 1,-1 0,1 0,-1 0,1-1,0 1,0 0,-1 0,1 0,0 0,0 0,0 0,0-1,0 1,0 0,0 0,0 0,0 0,0 0,1 0,-1-1,0 1,0 0,1 0,-1 0,1 0,-1-1,1 1,-1 0,1-1,-1 1,1 0,0-1,-1 1,1-1,0 1,0-1,0 1,53 18,238-12,-264-8,701-57,-384 5,-300 36,-65 5,-25 9,1 2,0 2,0 2,0 2,-40 9,16-4,-432 62,431-52,69-19,0-1,0 1,0 0,0 0,0-1,0 1,0 0,0 0,0 0,0-1,0 1,1 0,-1 0,0-1,0 1,1 0,-1-1,1 1,-1 0,0-1,1 1,-1 0,1-1,0 1,-1-1,1 1,-1-1,1 1,0-1,-1 0,1 1,0-1,0 0,-1 1,1-1,0 0,0 0,-1 0,1 0,0 0,0 0,0 0,-1 0,1 0,0 0,0 0,-1 0,1 0,1-1,-1 2,50 8,0-2,0-2,0-3,1-1,-1-3,13-4,-16 3,125-5,291-18,93-33,-540 58,50-20,-86 9,-240 7,-151 32,359-13,55-7,12 0,-1-2,2 0,-1-1,0 0,1-2,0 0,0 0,13-2,-8 1,563 5,-499-5,1-3,0-5,-1-3,-1-4,0-3,-1-4,49-21,-130 41,2-1,1 0,-1 0,0 0,0-1,0 0,0 0,0 0,-1 0,1-1,-1 0,0 0,0 0,0 0,-1-1,3-3,-6 6,0 1,-1 0,1-1,0 1,-1-1,1 1,-1 0,1 0,-1-1,0 1,0 0,1 0,-1 0,0 0,0-1,0 1,0 1,0-1,-1 0,1 0,0 0,0 1,0-1,-1 0,1 1,0-1,-1 1,1 0,-1-1,1 1,0 0,-1 0,1 0,-1 0,1 0,0 0,-1 0,1 0,-1 1,-278-2,132 12,-142 30,230-19,59-20,1-1,0 0,0 0,0 0,0 1,0-1,0 0,0 0,1 0,-1 1,0-1,1 0,-1 0,1 0,-1 0,1 0,-1 0,1 0,0 0,0 0,-1 0,1 0,0 0,0 0,0-1,0 1,0 0,0-1,0 1,0 0,0-1,1 0,-1 1,0-1,0 0,0 1,1-1,-1 0,0 0,0 0,0 0,1 0,-1 0,0 0,1-1,53 8,1-3,0-2,39-4,-16 0,110 3,-8 1,-1-7,123-22,-263 20,-2-1,1-1,-1-3,36-15,-74 26,0 1,-1 0,1-1,-1 1,1 0,0-1,0 1,-1-1,1 1,0 0,0-1,0 1,-1-1,1 1,0-1,0 1,0-1,0 1,0-1,0 1,0-1,0 1,0-1,0 1,0-1,0 1,0-1,0 1,1 0,-1-1,0 1,0-1,1 1,-1-1,0 1,0 0,1-1,-1 1,0 0,1-1,-1 1,0 0,1-1,-1 1,1 0,-1 0,1-1,-1 1,1 0,-1 0,0 0,1 0,-1 0,1 0,-1 0,1 0,-1 0,1 0,-1 0,1 0,-1 0,1 0,-1 0,-43-4,-42 12,0 3,0 5,2 3,-66 24,42-13,-60 22,166-52,-1 0,1 0,0 0,0 0,-1 1,1-1,0 0,0 1,-1-1,1 0,0 1,0 0,0-1,0 1,0-1,0 1,0 0,0 0,0 0,0 0,0 0,0 0,1 0,-1 0,0 0,1 0,-1 0,1 0,-1 0,1 1,-1-1,1 0,0 0,0 0,-1 1,1-1,0 0,0 1,0-1,1 0,-1 0,0 1,0-1,1 0,-1 0,1 0,-1 1,1-1,-1 0,1 0,0 0,-1 0,1 0,0 0,11 5,0-1,1-1,-1 0,1 0,0-1,-1-1,1 0,0-1,1-1,1 0,28 4,91 9,1-5,0-6,-1-6,100-17,-172 5,-63 14,0 1,0-1,-1 1,1 0,-1 0,1-1,-1 1,1 0,-1 0,0 0,1 1,-1-1,0 0,0 1,0-1,0 1,0 0,0-1,1 1,-1 0,0 0,0 0,0 0,0 1,0-1,-1 1,-214-5,-1 11,-20 10,-12 13,205-14,64 1,169 20,30-10,93-7,-246-24,-64 4,-1-1,0 1,1-1,-1 1,0-1,1 1,-1-1,0 0,0 1,0-1,1 1,-1-1,0 0,0 1,0-1,0 0,0 1,0-1,0 0,0 1,0-1,-1 0,1 1,0-1,0 1,-1-1,1 0,0 1,0-1,-1 1,1-1,-1 1,1-1,0 1,-1-1,1 1,-1 0,1-1,-1 1,0-1,1 1,-1 0,1 0,-1-1,0 1,1 0,-1 0,1 0,-1 0,0 0,1 0,-1 0,0 0,1 0,-1 0,0 0,1 0,-1 0,0 0,1 0,-1 1,1-1,-1 0,0 1,-239-41,-537-9,138 14,571 28,-141 0,209 7,0 0,0 1,1-1,-1 0,0 1,0-1,0 1,0-1,1 0,-1 1,0-1,0 1,0-1,0 1,0-1,0 1,0-1,0 0,0 1,0-1,-1 1,1-1,0 1,0-1,0 0,0 1,-1-1,1 1,0-1,0 0,-1 1,1-1,0 0,-1 1,1-1,0 0,-1 0,1 1,-1-1,1 0,0 0,-1 0,1 1,-1-1,1 0,0 0,-1 0,1 0,-1 0,44 14,92 9,2-6,0-6,0-6,84-10,-60 3,-388 19,-284 25,-251 12,493-52,434-8,0-7,62-17,-170 22,58-17,-140 19,-395 29,-204-4,333-12,1-13,-128-24,375 26,-71-16,114 19,-1 1,1-1,0 0,0 1,0-1,0 1,0-1,1 0,-1 1,0-1,0 1,0-1,0 0,1 1,-1-1,0 1,0-1,1 1,-1-1,0 1,1-1,-1 1,1-1,-1 1,1 0,-1-1,1 1,-1 0,1-1,-1 1,1 0,-1-1,1 1,0 0,-1 0,1 0,-1 0,1 0,0 0,-1 0,1 0,-1 0,1 0,0 0,-1 0,1 0,-1 0,1 0,0 0,-1 1,1-1,-1 0,1 1,-1-1,1 0,-1 1,3-2,477-79,-403 74,-467 18,-185 6,560-18,-54 11,108 8,19-8,1-2,0-2,0-4,0-1,37-6,-9 2,54 1,-161 1,-65 11,109 4,-2-13,0-1,-1-1,1-1,-1-1,1-1,-1 0,13-5,30-3,-214 15,148-3,1-1,0 1,0 0,0-1,0 1,0 0,0 0,0 0,0 0,0 0,1 0,-1 0,0 0,0 0,1 0,-1 0,1 0,-1 1,1-1,-1 0,1 0,0 0,0 1,0-1,0 0,0 1,0-1,0 0,0 0,0 1,0-1,1 0,-1 0,0 1,1-1,-1 0,1 0,-1 0,1 0,0 1,0-1,-1 0,1 0,0-1,0 1,0 0,0 0,0 0,0-1,0 1,0 0,1-1,-1 1,0-1,0 1,0-1,14 11</inkml:trace>
  <inkml:trace contextRef="#ctx0" brushRef="#br0" timeOffset="9279.18">3280 219,'-55'0,"-144"11,-28 8,217-18,1 0,-1 1,0 1,0 0,1 0,0 0,0 2,0-1,0 1,0 0,1 1,0-1,0 2,1-1,-1 1,0 2,0-2,-2 0,1 0,-1-1,0 0,-1-1,1 0,-1-1,0 0,0 0,0-1,-1-1,1 0,-1 0,-4-1,-53 12,66-12,0 0,1 0,-1 0,0 0,0-1,1 1,-1-1,0 0,0 0,0 0,1 0,-1 0,0 0,0-1,0 0,1 1,-1-1,0 0,1 0,-1 0,1-1,-1 1,1-1,-2-1,5 0,0 0,0 0,0 1,1-1,-1 0,1 0,-1 1,1-1,0 0,0 1,0 0,1 0,-1-1,1 1,-1 1,1-1,-1 0,1 1,0-1,0 1,0 0,0 0,2-2,194-77,-52 27,-146 53,0 0,0 0,0 0,0 0,0 0,1 0,-1 0,0 0,0-1,0 1,0 0,0 0,0-1,0 1,0-1,0 1,-1-1,1 1,0-1,0 0,0 1,0-1,-1 0,1 0,0 0,-1 1,1-1,-1 0,1 0,-1 0,1 0,-1 0,1 0,-1 0,0 0,0 0,0 0,1 0,-1 0,0 0,0 0,0 0,-1-1,1 1,0 0,0 0,0 0,-1 0,1 0,-1 0,1 0,-1 0,1 1,-1-1,1 0,-1 0,0 0,-20-7,1 1,-1 1,0 1,0 1,-1 0,1 2,-1 1,0 0,1 2,-19 2,-103 26,44-27,335-31,-91 5,-77 6,-68 16,0 1,0 0,0-1,-1 1,1 0,-1-1,1 1,-1 0,1 0,-1-1,0 1,1 0,-1 0,0 0,0 0,0 0,0 0,0 0,0 0,0 0,0 0,0 1,-1-1,1 0,0 1,0-1,-1 1,1-1,0 1,-1 0,1 0,-1-1,0 1,-27-6,0 2,-1 1,1 1,-1 1,0 1,1 2,-1 2,-17 3,-53 4,-351 49,333-32,-67 6,-68-36,55-26,74 11,112 15,0 1,0 0,-1 1,1 0,0 1,0 0,0 1,-12 4,-46 4,-209-8,266-4,1 1,-1-2,1 0,-1 0,1-1,0-1,0 0,1 0,0-1,0-1,0 0,0 0,1-1,1-1,-1 0,1 0,-3-4,10 10,1 1,-1 0,-1-1,1 1,0 0,0 1,-1-1,1 0,-1 1,0-1,1 1,-1 0,0 0,0 0,0 0,0 0,0 1,0-1,0 1,0 0,0 0,0 0,0 0,0 1,1-1,-1 1,0 0,0-1,0 1,0 1,0-1,1 0,-1 1,1-1,-1 1,1 0,-1 0,1 0,0 0,0 0,0 0,0 1,0-1,1 1,-1-1,1 1,0 0,-1-1,1 2,-57 151,54-135,1 0,2 0,0 0,0 0,2 0,1 0,0 0,2-1,4 18,2 37,-10-74,0 0,0-1,-1 1,1 0,0 0,0 0,-1 0,1 0,0-1,0 1,-1 0,1 0,0 0,0 0,-1 0,1 0,0 0,-1 0,1 0,0 0,0 0,-1 0,1 0,0 0,0 0,-1 0,1 1,0-1,0 0,-1 0,1 0,0 0,0 1,-1-1,1 0,0 0,0 0,0 1,-1-1,1 0,0 0,0 0,0 1,0-1,0 0,0 1,-1-1,1 0,0 0,0 1,0-1,0 0,0 0,0 1,0-1,0 0,0 1,-13-24,-26-143,29 103,-7-73,17 135,0 0,0 1,0-1,0 0,0 0,0 0,0 1,-1-1,1 0,0 0,-1 1,1-1,0 0,-1 1,1-1,-1 0,1 1,-1-1,0 0,1 1,-1-1,0 1,1-1,-1 1,0 0,1-1,-1 1,0 0,0-1,1 1,-1 0,0 0,0 0,0 0,1 0,-1-1,0 1,0 1,0-1,0 0,1 0,-1 0,0 0,0 1,1-1,-1 0,0 1,-18 35,16-19,0 0,1 1,1 0,0-1,2 1,0 0,1-1,0 1,2-1,0 0,1 0,0 0,2 0,0-1,0 0,5 5,33 36,-14-104,-26 39,0 1,1 0,-1 0,2 0,-1 0,1 1,0 0,0 0,0 1,1 0,0 0,0 1,0 0,0 1,1-1,0 2,-1-1,1 1,9-1,9-3,-4-1,0 1,1 1,0 1,0 2,0 0,0 1,1 2,3 1,23 20,131-14,-121-9,390-27,-53-3,897 32,-989 29,-198-30,-899 3,372 5,11 9,94 11,-35 46,107-35,-24-10,144-13,122-16,1 0,-1 0,1 0,-1 1,0-1,1 0,-1 1,1-1,-1 0,0 1,1-1,-1 0,0 1,0-1,1 1,-1-1,0 0,0 1,0-1,0 1,1-1,-1 1,0-1,0 1,0-1,0 1,0-1,0 1,0-1,0 0,0 1,0-1,-1 1,1-1,0 1,0-1,0 1,0-1,-1 0,1 1,0-1,-1 1,1-1,0 0,0 1,-1-1,1 0,-1 1,1-1,0 0,-1 0,1 1,-1-1,1 0,-1 0,1 0,0 0,-1 0,1 1,-1-1,1 0,-1 0,1 0,-1 0,1 0,-1 0,1-1,-1 1,1 0,-1 0,38 17,-33-15,26 6,1 0,0-2,1-1,-1-2,1-1,0-2,20-2,-7 2,184-12,-1-9,103-28,-228 33,438-77,-396 74,2 7,44 5,73 26,-186-8,205 18,255-31,-513-2,-31-9,-182-3,-40-34,87 22,-84-29,108 30,-60-3,-93 13,224 10,0 2,-1 2,1 2,-1 2,-4 3,-5 24,43-17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6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24,'49'11,"2"-3,-1-1,1-3,0-2,-1-3,15-2,106-24,-86 8,-79 14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0,'20'5,"19"1,15 0,1-1,-3-1,-1-7,-5-2,1-1,-4 2,-9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7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0,'-95'579,"65"-419,29-159,1 0,-1 0,1 0,0 0,-1 0,1 0,0 0,0 1,0-1,0 0,0 0,0 0,0 0,0 0,0 1,1-1,-1 0,0 0,1 0,-1 0,1 0,-1 0,1 0,-1 0,1 0,0 0,0 0,-1 0,1-1,0 1,0 0,0 0,0-1,0 1,0-1,0 1,0-1,0 1,0-1,0 1,1-1,14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54,'2'-14,"3"22,5 25,41 201,-16-19,2-11,-37-204,-1 1,1 0,-1-1,1 1,0-1,-1 1,1 0,0 0,0-1,-1 1,1 0,0-1,0 1,0 0,0 0,0-1,0 1,0 0,0 0,0-1,0 1,1 0,-1-1,0 1,0 0,1 0,-1-1,0 1,1-1,-1 1,1 0,-1-1,1 1,-1-1,1 1,-1-1,1 1,0-1,-1 1,1-1,0 0,-1 1,1-1,0 0,-1 0,1 0,0 1,-1-1,1 0,0 0,0 0,-1 0,1 0,0 0,0 0,-1 0,1-1,0 1,0 0,-1 0,1-1,0 1,-1 0,1-1,0 1,-1 0,1-1,0 0,67-193,56-73,-45 34,-65 175,-12 54,-1 6</inkml:trace>
  <inkml:trace contextRef="#ctx0" brushRef="#br0" timeOffset="332.382">621 562,'-5'34,"-1"15,-1 5,2-2,2-5,1-11</inkml:trace>
  <inkml:trace contextRef="#ctx0" brushRef="#br0" timeOffset="667.805">677 337,'14'-2,"0"0,-1 1,1 1,0 0,-1 1,1 0,0 1,-1 1,0 0,1 0,-1 2,-1-1,1 2,5 3,-14-6,0 0,0 0,0 1,0 0,0 0,-1 0,0 0,0 0,0 1,0 0,-1-1,1 1,-1 0,0 0,-1 0,1 0,-1 1,0-1,-1 0,1 1,-1-1,0 0,0 1,-1-1,1 0,-1 1,0-1,-1 0,1 0,-1 0,0 0,-1 0,1 0,-1-1,0 1,0-1,0 0,0 1,-1-2,0 1,0 0,0-1,0 1,-1-1,1-1,-1 1,0 0,-5 2,-1 1,1-2,-1 0,0 0,0-1,0 0,0-1,-1 0,1-1,0 0,-1-1,0 0,-2-1,-3-5</inkml:trace>
  <inkml:trace contextRef="#ctx0" brushRef="#br0" timeOffset="1668.926">705 281,'0'-5,"0"3,-4 7,-3 7,1 7,1 5,-3-2,-1 0,2 1,2 2,6-4,3-5</inkml:trace>
  <inkml:trace contextRef="#ctx0" brushRef="#br0" timeOffset="2216.466">1468 252,'-15'19,"-14"16,-6 7,-4 6,2-1,1-3,3-4,1-5,2-3,1-2,1-1,0-2,1 1,3-1,3-4,9-6,11-7,6-4</inkml:trace>
  <inkml:trace contextRef="#ctx0" brushRef="#br0" timeOffset="3869.736">1693 478,'-5'10,"-1"12,-5 8,0 3,1 1,3-1,2 0,3-2,0-1,2-1,0-10,1-9</inkml:trace>
  <inkml:trace contextRef="#ctx0" brushRef="#br0" timeOffset="4421.607">1693 394,'126'-25,"-101"24,80 4,-102-3,-1 1,1-1,-1 1,1-1,-1 1,1 0,-1 0,1 0,-1 0,0 1,0-1,0 1,0-1,0 1,0 0,0 0,0 0,-1 0,1 0,-1 0,1 0,-1 0,0 1,0-1,0 0,0 1,0-1,-1 1,1-1,-1 1,1-1,-1 1,0 0,0-1,0 1,0-1,-1 1,0 0,-1 4,0-1,0 0,-1 0,0-1,-1 1,1-1,-1 1,0-1,0 0,-1-1,1 1,-1-1,0 0,0 0,-1 0,1-1,-1 0,-4 2,3-1,0 0,0 1,0 0,1 0,0 0,0 0,0 1,1 0,0 0,0 1,-2 3,7-7,0 0,-1 0,1 1,1-1,-1 0,0 1,1-1,0 0,0 0,0 0,0 0,0 1,0-2,1 1,0 0,-1 0,1 0,0-1,0 1,1-1,-1 1,0-1,1 0,0 0,-1 0,1 0,0-1,0 1,0-1,0 0,0 1,0-1,0-1,1 1,-1 0,3-1,16 10,-20-9,1 0,0-1,0 1,-1 0,1 0,-1 1,1-1,-1 0,1 1,-1 0,0-1,0 1,0 0,0 0,0 0,0 0,0 1,-1-1,1 0,-1 1,0-1,1 1,-1 0,0-1,-1 1,1 0,0 0,-1-1,0 1,1 0,-1 0,0 0,0-1,-1 1,1 0,-1 0,1 0,-1-1,0 1,0 0,0-1,0 1,-10 7,-1 0,0-1,0-1,-1 0,0 0,-1-1,1-1,-1 0,0-1,-1-1,-10 2,15-3,1 1,0-1,-1-1,1 0,-1 0,1-1,-1 0,0 0,1-1,-1-1,-5 0,-3-5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0:4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367 377,'20'-6,"194"-56,-3-10,144-73,-191 62,-163 83,-1-1,0 1,0-1,1 1,-1-1,0 1,1-1,-1 1,0-1,1 1,-1 0,1-1,-1 1,1 0,-1-1,0 1,1 0,0-1,-1 1,1 0,-1 0,1 0,-1 0,1 0,-1-1,1 1,0 0,-1 0,1 0,-1 1,1-1,-1 0,1 0,0 0,-1 0,1 0,-1 1,1-1,-1 0,1 0,-1 1,1-1,-1 0,0 1,1-1,-1 1,1-1,-1 0,0 1,1-1,-1 1,0-1,1 1,-1-1,0 1,0-1,0 1,1 0,-1-1,0 1,0-1,0 1,0-1,0 1,0 0,-16 41,9-28,-2 8,1-4,0 0,0 0,2 1,0 0,1 0,1 1,1-1,1 1,1 0,0-1,1 1,2 0,2 18,6 18,-2 0,-4 1,-1-1,-3 1,-3 7,1 41,19 19,-11-84,-1 0,-2 0,-1 0,-3 0,-1 4,0 38,19 140,-5-86,-13-136,0 1,0-1,-1 0,1 0,0 0,0 0,0 0,0 0,0 0,0 0,-1 0,1 0,0-1,0 1,0-1,0 1,0 0,0-1,0 0,0 1,0-1,0 0,0 1,1-1,-1 0,0 0,0 0,1 0,-1 1,0-1,1 0,-1 0,0-2,0 2,-22-22,9 7,0 0,-2 0,0 2,0 0,-2 1,1 0,-2 2,0 0,0 1,0 1,-1 1,-1 0,-10-1,-28 1,-1 2,1 4,-1 1,-24 5,38 1,0 2,0 2,1 2,0 2,1 2,1 2,0 1,1 3,1 1,2 2,-18 14,-40 55,94-89,0 1,0-1,0 1,0-1,1 1,0 0,0 0,0 0,0 0,1 0,0 0,0 1,0-1,1 0,0 1,0-1,0 0,1 1,0-1,-1 0,2 0,-1 0,2 4,0-6,0 1,0-1,1 0,-1 1,1-2,0 1,0 0,0-1,0 0,0 1,1-2,-1 1,0 0,1-1,0 0,-1 0,1 0,0-1,-1 0,1 0,0 0,-1 0,1-1,0 1,-1-1,1-1,0 1,-1 0,4-3,18-3</inkml:trace>
  <inkml:trace contextRef="#ctx0" brushRef="#br0" timeOffset="566.404">819 1055,'12'-11,"1"1,0 1,1 0,0 1,0 0,1 1,12-4,3-2,134-58,3 7,64-11,-228 73,-1 1,1 0,0 1,-1-1,1 0,0 1,0-1,-1 1,1 0,0 0,0 0,0 0,-1 1,1-1,0 1,0-1,-1 1,1 0,-1 0,1 0,0 1,-1-1,0 1,1-1,-1 1,0 0,0 0,0 0,0 0,0 0,-1 0,1 0,0 1,-1-1,0 0,1 1,-1 0,0-1,-1 1,6 19,-1 0,-1 1,-1-1,-1 1,-1-1,-1 1,-1 0,-1 0,-2 3,-1 2,4-24,-1-1,1 1,1-1,-1 1,0-1,1 1,0-1,0 1,0-1,0 1,1 0,-1-1,1 1,0-1,0 0,0 1,0-1,1 1,7 10,-1-1</inkml:trace>
  <inkml:trace contextRef="#ctx0" brushRef="#br0" timeOffset="1054.839">2004 1478,'-34'68,"33"-67,0-1,0 0,0 0,0 0,0 0,1 0,-1 0,0 0,0 0,0 0,0 0,0 0,0-1,0 1,0 0,0 0,1-1,-1 1,0-1,0 1,0-1,1 1,-1-1,0 0,1 1,-1-1,0 0,1 1,-1-1,1 0,-1 0,1 0,0 1,-1-1,1 0,0 0,-1 0,1 0,0 0,0 0,0 0,0 0,0 0,0 1,0-1,0 0,0 0,1 0,-1 0,0 0,0 0,1 0,-1 0,1 1,-1-1,1 0,-1 0,0 1,1-41,2 1,2-1,1 1,2 0,2 0,2 1,15-35,-24 65,44-82,-47 91,1-1,0 1,0 1,0-1,0 0,0 0,0 0,0 0,0 1,0-1,0 0,0 1,0-1,0 1,-1-1,1 1,0-1,0 1,-1 0,1-1,0 1,-1 0,1 0,0-1,-1 1,1 0,-1 0,0 0,1 0,-1 0,0 0,1 0,-1 0,0-1,0 1,0 0,0 0,0 0,0 0,0 0,0 0,0 1,4 10,7 4,1-2</inkml:trace>
  <inkml:trace contextRef="#ctx0" brushRef="#br0" timeOffset="1305.214">2428 1168,'4'38,"7"23,2 5,3-8,-2-10,-2-12</inkml:trace>
  <inkml:trace contextRef="#ctx0" brushRef="#br0" timeOffset="1536.747">2428 942,'0'0</inkml:trace>
  <inkml:trace contextRef="#ctx0" brushRef="#br0" timeOffset="1872.879">3021 1111,'-16'10,"0"2,1-1,1 2,0 0,1 0,0 1,1 1,1 0,0 1,1 0,1 1,0-1,-1 8,8-20,1 0,0 0,1 0,-1 0,1 0,-1 0,1 0,1 0,-1 0,0 0,1 0,0 0,0 0,0 0,0 0,1 0,-1-1,1 1,0-1,0 1,1-1,-1 1,1-1,-1 0,1 0,0-1,0 1,0 0,1-1,-1 0,1 0,-1 0,1 0,2 0,3 2,0-1,0 0,0-1,0 0,0-1,0 1,0-2,1 1,-1-2,0 1,1-1,-1 0,0-1,8-2,-5 0,0-1,0 0,0-1,0-1,-1 1,0-2,0 0,-1 0,0 0,-1-2,1 1,-2-1,0 0,0-1,0 0,-2 0,1-1,-1 1,2-8,89-257,-91 254,-1-1,-1 1,-1-1,-1 0,-1 1,-1-1,-1 0,-1 0,-1 0,0 1,-2-1,-1 1,-1 0,-1 1,-1 0,0 0,-5-4,11 18,0 1,-1 0,0 0,0 0,-1 0,0 1,0 0,0 0,0 0,-1 0,0 1,0 0,0 0,0 1,0 0,-1 0,0 0,0 1,1 0,-1 0,0 1,-1 0,1 0,0 1,0-1,0 2,0-1,-1 1,1 0,0 0,0 1,0 0,1 0,-3 2,-4 4,0 1,1 0,0 1,1 0,0 1,1 1,0-1,0 2,1-1,1 1,1 0,-1 1,2 0,0 0,1 0,0 1,1 0,1 0,0 0,1 0,1 1,0-1,1 0,1 1,0-1,1 0,1 0,3 13,-1-11,0-1,1-1,1 1,0-1,1 0,1-1,0 0,1 0,1-1,0 0,0-1,2 0,3 5,2-1,0 0,0-2,2 0,0-1,0-1,1-1,1 0,0-2,0-1,1 0,0-2,0-1,0 0,15 0,80-5,-89-1</inkml:trace>
  <inkml:trace contextRef="#ctx0" brushRef="#br0" timeOffset="2818.145">3866 914,'-6'2,"-29"13,0 1,1 1,0 2,-19 16,46-30,0 0,0 1,1-1,-1 2,1-1,0 1,1-1,0 2,0-1,0 0,1 1,0 0,1 0,-1 0,2 1,-1-1,1 1,0-1,1 1,0 0,1 0,-1-1,2 2,0-5,0 0,0 1,1-1,0 0,0 0,0 0,1 0,-1-1,1 1,1-1,-1 1,0-1,1 0,0-1,0 1,0 0,0-1,1 0,-1 0,1 0,0-1,0 0,0 0,0 0,0 0,0-1,1 0,-1 0,0 0,1-1,-1 1,0-1,1-1,-1 1,1-1,-1 0,0 0,0 0,1-1,-1 0,2-1,16-9,-1 0,-1-1,0-2,-1 0,0-1,-1 0,-1-2,-1-1,0 0,-2-1,0 0,4-9,-8 14,-11 13,1 1,-1 0,0-1,1 1,-1 0,1-1,-1 1,1 0,0 0,-1 0,1 0,0-1,0 1,0 0,0 0,0 1,0-1,0 0,0 0,0 0,1 1,-1-1,0 0,0 1,1 0,-1-1,0 1,1-1,-1 1,0 0,1 0,-1 0,0 0,1 0,-1 0,0 0,1 1,-1-1,0 0,1 1,-1-1,0 1,1-1,-1 1,0 0,0-1,0 1,0 0,7 103,-9-99,-1 1,1-1,0 1,0-1,0 1,1 0,0-1,0 1,0-1,1 1,0 0,0-1,0 1,1-1,0 0,0 0,0 1,1-1,-1 0,1-1,1 1,-1 0,0-1,1 0,0 0,0 0,0 0,1-1,-1 1,1-1,0 0,0-1,0 1,5 1,-1-5,1 0,-1 0,0 0,0-2,0 1,0-1,0 0,-1-1,1 0,-1 0,0-1,0 0,-1 0,1-1,-1 0,0 0,-1-1,0 0,0 0,0 0,-1-1,0 0,0 0,-1 0,1-3,55-80,-58 90,-1 1,0 0,1-1,-1 1,1 0,-1 0,1 0,-1 0,1 0,-1 0,0 0,1 1,-1-1,1 1,-1-1,0 1,1-1,-1 1,0 0,0-1,1 1,-1 0,0 0,0 0,0 0,0 0,0 0,0 0,0 0,-1 1,1-1,0 0,-1 0,1 1,-1-1,1 0,-1 1,1-1,-1 1,0-1,0 1,0-1,0 0,0 1,0-1,0 1,0-1,-1 1,1-1,4 12,53 79,-55-89,1-1,0 0,-1 1,1-1,0 0,0-1,0 1,0 0,1-1,-1 0,0 0,1 0,-1 0,0 0,1-1,-1 1,1-1,-1 0,1 0,-1-1,1 1,-1-1,1 1,-1-1,1 0,-1 0,0-1,0 1,2-1,10-9,-1-1,0 1,-1-2,0 0,-1-1,-1 0,0-1,-1 0,0 0,-2-1,1 0,-2-2,-2 10,77-143,-81 150,-1 0,1 0,0 0,0 0,0 0,0 0,0 0,0 0,0 0,1 0,-1 1,0-1,0 0,1 1,-1-1,0 1,1 0,-1-1,0 1,1 0,-1 0,1 0,-1 0,0 0,1 0,-1 0,1 0,-1 1,0-1,1 0,-1 1,0-1,0 1,1 0,-1-1,0 1,0 0,0 0,0 0,0-1,0 1,0 1,0-1,0 0,0 0,0 0,0 1,38 65,-34-56,42 91,-5 2,-4 1,0 21,-25-82,-1 1,-3 0,-2 0,-1 1,-3 0,-2 0,-1 0,-3 0,-1 0,-3 0,-3 7,3-23,-1 1,-2-1,-1-1,-1 1,-1-2,-1 0,-2-1,-1 0,-1-1,-1-1,-2-1,0-1,-7 5,27-26,-1 0,0 1,1-1,-1 0,0 0,0 0,0 0,-1-1,1 1,0-1,-1 1,1-1,-1 0,1 1,-1-1,1-1,-1 1,0 0,0-1,1 1,-1-1,0 0,0 0,0 0,1 0,-1 0,0-1,0 1,1-1,-1 0,0 0,1 0,-1 0,1 0,-1 0,1-1,0 1,-1-1,1 0,0 0,0 0,0 0,0 0,0 0,0-2,0-9,1 1,0-1,1 0,0 0,1 0,0 0,1 1,1-1,0 0,1 1,0 0,1 0,0 0,2-2,9-26,1 0,2 1,1 2,3 0,0 1,3 1,1 1,1 2,2 1,17-14,-22 27</inkml:trace>
  <inkml:trace contextRef="#ctx0" brushRef="#br0" timeOffset="3552.181">1 2240,'83'-36,"2"4,1 4,1 4,11 1,-74 17,265-50,1 12,275-4,447-18,-1001 66,2266-136,-1688 74,-451 38,-128 22</inkml:trace>
  <inkml:trace contextRef="#ctx0" brushRef="#br0" timeOffset="3851.509">5927 942,'-9'0,"1"0,2 0</inkml:trace>
  <inkml:trace contextRef="#ctx0" brushRef="#br0" timeOffset="4123.154">6040 1281,'-9'9,"-9"14,-1 6,8 0,6-7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6:38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0 508,'26'-67,"4"1,2 1,3 2,3 1,3 2,-36 53,-3 2,0 1,1 1,-1-1,1 0,0 1,0-1,0 1,0 0,1 0,-1 0,1 0,0 1,0 0,0-1,0 1,4-1,-6 5,0 0,0 1,0-1,-1 1,1-1,-1 1,1-1,-1 1,0 0,0 0,0-1,0 1,0 0,-1 0,0 0,1 0,-1 0,0 0,0 0,-1 0,1 0,-1 1,1 2,-17 95,17-100,-1 0,1 0,-1 0,1 1,0-1,0 0,-1 0,1 0,0 0,0 0,0 1,0-1,0 0,1 0,-1 0,0 0,1 0,-1 0,0 1,1-1,-1 0,1 0,0 0,-1 0,1 0,0-1,-1 1,1 0,0 0,0 0,0-1,0 1,0 0,0-1,0 1,0-1,0 1,0-1,0 0,0 1,0-1,0 0,1 0,-1 1,0-1,0 0,0 0,0-1,1 1,-1 0,0 0,0 0,0-1,0 1,0-1,0 1,0-1,0 1,0-1,0 1,0-1,0 0,0 0,0 1,0-1,-1 0,249-223,-217 202,-32 22,1-1,-1 1,1 0,-1-1,1 1,-1 0,1-1,-1 1,1 0,-1 0,1 0,-1 0,1-1,0 1,-1 0,1 0,-1 0,1 0,0 0,-1 0,1 1,-1-1,1 0,0 0,-1 0,1 1,-1-1,1 0,-1 0,1 1,-1-1,1 0,-1 1,1-1,-1 1,0-1,1 1,-1-1,1 1,-1-1,0 1,0-1,1 1,-1-1,0 1,0-1,0 1,1-1,-1 1,0 0,0-1,0 1,0-1,0 1,0 0,0-1,-1 1,0 15,-1-1,-1 0,0 0,-1 0,-1 0,-1-1,-5 13,-20 64,40-27,1-51</inkml:trace>
  <inkml:trace contextRef="#ctx0" brushRef="#br0" timeOffset="249.412">1270 0,'-67'43,"-27"20,-7 3,4 0,13-6,17-9,10-8,10-7,8-4,11-3,5-6,6-3,2 0,3 2,4-3</inkml:trace>
  <inkml:trace contextRef="#ctx0" brushRef="#br0" timeOffset="632.064">1243 424,'-74'22,"44"-14,1 1,-1 1,2 1,0 2,0 1,-17 13,43-27,0 1,0-1,0 1,1 0,-1 0,0 0,1 0,-1 0,1 1,-1-1,1 0,0 1,0-1,-1 1,1-1,0 1,0 0,0-1,1 1,-1 0,0 0,1-1,-1 1,1 0,-1 0,1 0,0 0,0 0,0 0,0 0,0 0,0 0,1-1,-1 1,0 0,1 0,0 0,-1 0,1-1,0 1,0 0,0-1,0 1,0 0,1-1,0 1,60 27,-56-28,0 0,0 1,0 0,0 0,0 1,-1-1,0 1,1 1,-1-1,0 1,0-1,-1 2,1-1,-1 0,0 1,0 0,0 0,-1 0,2 3,-5-2,-1-1,0 1,0-1,0 1,0-1,-1 1,0-1,0 0,-1 0,0 0,1 0,-2 0,1 0,0-1,-1 0,0 0,0 0,0 0,-1 0,1-1,-1 0,0 0,1 0,-2 0,1-1,0 0,0 0,-5 1,-8 2,-1 0,1-1,-1-1,0-1,0-1,0 0,0-1,0-1,-17-4,12 0,6-2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35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1288 115,'38'-14,"0"2,1 1,0 2,1 2,0 1,0 2,0 2,1 2,-1 1,14 4,63-2,730-3,-621-29,248 30,-575-23,-189 13,175 11,-71 16,-52 5,186-15,-1-3,0-1,-52-5,87 1,-180 28,-282-28,198 1,84 27,-338-29,310-27,102 11,-21 4,145 14,0 0,0-1,0 1,0 0,-1-1,1 1,1 0,-1-1,0 1,0 0,0-1,0 1,0 0,1-1,-1 1,0-1,0 1,1 0,-1-1,1 1,-1-1,0 1,1-1,-1 1,1-1,-1 1,1-1,-1 0,1 1,0-1,-1 0,1 1,-1-1,1 0,0 0,-1 0,1 1,0-1,-1 0,1 0,0 0,-1 0,1 0,0 0,-1 0,1-1,0 1,-1 0,1 0,174 18,-50-6,2-5,-1-6,77-10,236-11,50 21,-191 0,3198-1,-3256-28,250 28,-484 0,-3-1,0 1,0 0,-1-1,1 2,0-1,0 0,-1 0,1 1,0-1,0 1,-1 0,1 0,-1 0,1 0,-1 1,1-1,-1 1,0-1,1 1,0 1,3 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37.32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87,'102'-19,"-10"2,4-2,0 4,84-2,216 19,201 78,-83-46,138-36,-207-26,52-1,28 1,-113 29,-362 4,-32 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0,'-34'29,"-11"14,-2 4,1 0,5-4,3-4,4-4,8-4,13-6,9-13,5-8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7:4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1 163,'17'31,"119"504,-108-435,-28-99,0-1,0 1,0 0,0-1,0 1,0-1,0 1,1-1,-1 1,0-1,0 1,0-1,1 1,-1-1,0 1,1-1,-1 1,0-1,1 0,-1 1,1-1,-1 1,1-1,-1 0,1 0,-1 1,1-1,-1 0,1 0,-1 0,1 1,-1-1,1 0,-1 0,1 0,0 0,-1 0,1 0,-1 0,1 0,-1 0,1 0,-1-1,1 1,0 0,-1 0,1 0,-1-1,1 1,-1 0,0-1,1 1,-1 0,1-1,-1 1,0-1,1 1,-1 0,1-1,-1 1,0-1,0 1,1-1,-1 0,18-37,-16 33,150-445,-30 157,-104 246,-24 88,4-18</inkml:trace>
  <inkml:trace contextRef="#ctx0" brushRef="#br0" timeOffset="2884.364">735 643,'0'-5,"0"4,0 6,-5 7,-1 7,0 4,1 4,1 1,2 2,1-1,1 1,-5-1,-1 0,0 0,1-10,2-13,0-8</inkml:trace>
  <inkml:trace contextRef="#ctx0" brushRef="#br0" timeOffset="3484.801">707 530,'2'-3,"0"0,0 1,0-1,1 0,-1 1,1 0,0 0,-1 0,1 0,0 0,0 0,0 1,0-1,1 1,-1 0,0 0,3 0,-3-1,14-3,0 0,0 1,0 1,0 1,1 0,-1 1,0 1,16 1,-31-1,0 0,0 0,0 0,0 0,0 1,0-1,0 0,0 1,1 0,-1-1,-1 1,1 0,0 0,0 0,0 0,0 0,-1 1,1-1,-1 0,1 1,-1-1,1 1,-1 0,0 0,0-1,0 1,0 0,0 0,0 0,0 0,-1 0,1 0,-1 0,1 0,-1 0,0 0,0 0,0 1,0-1,0 0,0 0,-1 0,1 0,-1 0,1 0,-1 1,-53 88,-35-9,88-81,0 0,0 0,0 1,1-1,-1 0,1 0,-1 1,1-1,-1 1,1-1,0 0,0 1,-1-1,1 1,0-1,1 1,-1-1,0 0,0 1,0-1,1 1,-1-1,1 0,-1 1,1-1,0 0,-1 1,1-1,0 0,0 0,0 0,0 0,0 0,0 0,0 0,0 0,0 0,1 0,-1-1,0 1,2 0,61 23,-52-21,-8-2,3 0,-1 0,0 1,0-1,0 2,0-1,0 0,0 1,-1 0,1 1,-1-1,0 1,0 0,0 0,0 1,-1-1,4 6,-8-7,-1 1,1-1,-1 0,0 1,0-1,0 0,-1 0,1 0,-1 0,0 0,0 0,0 0,0-1,0 1,0-1,-1 1,1-1,-1 0,0 0,1 0,-1 0,0 0,0-1,-1 0,1 1,0-1,-3 0,1 2,-35 19,11-5,-1-1,0-1,-1-2,-1-1,0-1,-3-1,5-10,24-6</inkml:trace>
  <inkml:trace contextRef="#ctx0" brushRef="#br0" timeOffset="4733.24">1638 473,'-149'166,"-44"21,-39 39,231-226,-5 7,0-1,-1 0,1 0,-1 0,-1-1,1 0,-1-1,0 0,0 0,0 0,-4 0,5-5,7-2</inkml:trace>
  <inkml:trace contextRef="#ctx0" brushRef="#br0" timeOffset="12636.703">1892 699,'-89'112,"-78"70,-3-7,293-320,159-167,-281 309,1 0,0 1,0-1,0 1,0 0,0 0,0 0,1 0,-1 0,1 0,-1 0,1 1,0-1,0 1,-1 0,1 0,0 0,0 0,0 1,0-1,1 1,-1-1,0 1,0 0,0 0,0 1,0-1,0 1,0-1,0 1,0 0,0 0,0 0,0 1,-1-1,1 1,0 0,-1-1,1 1,-1 0,0 0,0 1,0-1,0 0,0 1,0-1,0 1,-1 0,1-1,-1 1,0 0,0 0,1 2,20 135,-13 76,-43-247,18 13,-1 1,-1 1,-1 1,0 0,-1 2,0 0,-1 1,0 1,-1 1,0 1,-1 1,0 1,-20-4,18 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29,'256'-1,"-58"-26,-91 32,-89 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0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1,'28'0,"25"0,7 0,-1 0,-6 0,-7 0,-7 0,-5 0,-8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1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3 229,'0'-3,"-1"1,1-1,-1 0,1 1,0-1,0 1,0-1,0 0,0 1,1-1,-1 1,1-1,-1 1,1-1,0 1,0-1,1 1,-1 0,0-1,1 1,-1 0,1 0,0 0,-1 0,1 0,0 1,0-1,0 0,1 1,-1 0,2-2,26-18,0 2,1 0,2 2,-1 1,2 2,0 2,24-6,-38 12,0 2,1 0,0 1,0 1,0 1,19 2,-38-1,0 0,0 0,0 0,-1 1,1-1,0 1,0-1,-1 1,1-1,0 1,-1 0,1 0,0 0,-1 0,1 0,-1 0,0 0,1 0,-1 1,0-1,0 0,0 1,0-1,0 1,0-1,0 1,0 0,-1-1,1 1,-1 0,1 0,-1-1,0 1,1 0,-1 0,0 0,0-1,0 1,-1 0,1 0,0 0,-1-1,1 1,-1 0,1-1,-1 1,0 0,0-1,0 1,0-1,0 1,0-1,0 1,-1 0,-81 86,19-25,62-61,0 1,0 0,0 0,1 0,-1 1,1-1,0 0,-1 1,2-1,-1 0,0 1,1-1,-1 1,1-1,0 1,1-1,-1 1,0-1,1 1,0-1,0 1,0-1,0 0,0 1,1-1,-1 0,1 0,0 0,0 0,0 0,1-1,-1 1,0-1,1 1,0-1,-1 0,1 0,0 0,0 0,1-1,2 2,29 15,-21-12,0 0,0 1,-1 0,0 2,0-1,-1 1,0 1,0 0,-1 1,-1 0,0 1,0 0,7 12,-15-19,1 1,-1-1,0 0,-1 1,1 0,-1-1,0 1,-1 0,1 0,-1 0,0-1,-1 1,1 0,-1 0,0-1,-1 1,1 0,-1-1,0 0,-1 1,1-1,-1 0,0 0,0 0,-1 0,1-1,-1 1,0-1,0 0,-1 0,-4 3,-9 9,-1-1,-1 0,0-1,-1-1,0-1,-1-1,0-1,-1-1,0-1,-1-1,0-1,-2-1,-25-7,33-5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8:52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0 526,'14'-37,"2"0,1 2,2 0,1 0,12-12,-18 27,2 0,0 1,1 1,1 0,1 2,0 0,1 1,17-10,-37 25,1-1,0 0,-1 1,1-1,-1 0,1 1,0-1,0 0,-1 1,1-1,0 1,0 0,0-1,0 1,-1 0,1-1,0 1,0 0,0 0,0 0,0 0,0 0,0 0,0 0,0 0,-1 0,1 0,0 0,0 1,0-1,0 0,0 1,0-1,-1 1,1-1,0 1,0-1,-1 1,1-1,0 1,-1 0,1-1,0 1,-1 0,1-1,-1 1,1 0,-1 0,0 0,1 0,-1-1,0 1,0 0,1 0,-1 0,0 1,-6 56,5-51,-1-6,1 1,0 0,0-1,0 1,0 0,1 0,-1 0,0 0,1 0,-1 0,1 0,0 0,0 0,-1 0,1 0,1 0,-1 0,0 0,0 0,1 0,-1 0,1 0,0 0,-1 0,1 0,0 0,0-1,0 1,0 0,1-1,-1 1,0 0,1-1,-1 0,1 1,0-1,-1 0,1 0,0 0,0 0,-1 0,1 0,0 0,0-1,0 1,0-1,0 0,0 1,0-1,0 0,0 0,1 0,160-90,71-54,-157 93,-77 52,0-1,0 0,-1 0,1 0,0 1,0-1,0 0,-1 0,1 1,0-1,0 0,0 1,0-1,0 0,0 0,-1 1,1-1,0 0,0 1,0-1,0 0,0 1,0-1,0 0,0 1,1-1,-1 0,0 1,0-1,0 0,0 0,0 1,0-1,1 0,-1 0,0 1,0-1,0 0,1 0,-1 1,0-1,0 0,1 0,-1 0,0 1,0-1,1 0,-1 0,0 0,1 0,-22 28,21-27,-122 187,118-181,0 1,1-1,0 1,0 0,0 0,1 0,0 1,1-1,0 1,0-1,1 0,0 1,0-1,1 1,0-1,1 1,1 3,-2-10,1 1,-1-1,1 0,0 0,0 0,0 1,0-2,0 1,1 0,-1 0,0-1,1 1,-1-1,1 0,0 0,-1 0,1 0,0 0,0 0,-1-1,3 1,16 2</inkml:trace>
  <inkml:trace contextRef="#ctx0" brushRef="#br0" timeOffset="249.629">1411 75,'-48'38,"-54"42,-19 11,1-4,11-7,20-14,20-11,16-12,14-8,7-5,6-7,6-4,7 1,5-4</inkml:trace>
  <inkml:trace contextRef="#ctx0" brushRef="#br0" timeOffset="651.521">1496 554,'-36'-1,"0"2,0 2,0 1,0 2,1 2,-34 11,66-18,0 0,0 0,0 0,1 0,-1 1,0 0,1-1,-1 1,1 0,0 0,-1 0,1 0,0 1,0-1,1 1,-1-1,0 1,1 0,0-1,-1 1,1 0,0 0,0 0,1 0,-1 0,1 0,-1 0,1 0,0 0,0 0,0 0,1 0,-1 0,1 0,0 0,0 0,0 0,0 0,0 0,0 0,1-1,-1 1,1-1,0 1,0-1,0 1,0-1,0 0,1 0,109 103,-110-103,-1 0,1-1,-1 1,0 0,0 0,0 0,0 1,0-1,0 0,0 0,-1 0,1 1,-1-1,1 0,-1 1,0-1,0 0,0 1,-1-1,1 0,0 1,-1-1,1 0,-1 0,0 0,0 1,0-1,0 0,0 0,0 0,-1 0,1-1,-1 1,1 0,-1 0,0-1,0 1,1-1,-1 0,0 1,0-1,0 0,-1 0,1 0,-2 0,-17 7,0 0,0-1,0-2,-1 0,0-1,0-2,0 0,-1-1,-13-2,-9-9,26 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2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0 537,'56'-192,"38"-102,-66 244,-26 50,0 0,-1 1,1 0,0-1,-1 1,1 0,0 0,-1 0,1 0,-1 0,0 0,1 1,-1-1,0 0,1 1,-1-1,0 1,0-1,0 1,-1-1,1 1,0 0,0 0,-1-1,1 1,-1 0,0 0,0 0,1-1,-1 1,0 0,0 0,-1 0,1 0,0 0,14 82,-13-70,-1 1,2-1,0 0,1 0,0 0,1-1,0 1,1-1,1 0,0 0,1-1,0 1,1-2,0 1,1-1,0 0,10 8,-17-18,0 1,1 0,-1-1,1 0,0 1,0-1,-1 0,1-1,0 1,0 0,0-1,0 1,0-1,0 0,0 0,0 0,-1-1,1 1,0-1,0 1,0-1,0 0,-1 0,1 0,0-1,-1 1,1-1,-1 1,1-1,-1 0,0 0,0 0,0 0,0 0,0 0,1-3,54-94,-19-19,-30 93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3:41:02.6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0,'27'55,"1"-8,3-1,1-1,2-2,2-1,2-2,2-1,1-2,19 11,-19-16,2-1,1-2,2-2,0-2,2-2,35 12,371 84,-180-58,99 3,-145-30,0-10,41-8,167-6,376 5,-287-13,-25 22,-312-16,0 8,-1 8,-1 8,120 40,-193-41,-2 5,-1 4,38 25,387 169,-416-172,-118-61,0 0,1 1,-1-1,1 0,-1 0,1 0,-1-1,1 1,-1 0,1 0,0-1,-1 1,1-1,0 0,0 1,-1-1,1 0,0 0,0 0,0 0,-1 0,1-1,0 1,0 0,-1-1,1 0,0 1,-1-1,1 0,-1 0,1 0,-1 0,1 0,-1 0,0 0,1 0,-1 0,1-1,101-112,9 13,-92 87,20-15,1 2,1 1,1 3,29-10,62-19,2 6,59-9,-136 41,1 4,0 1,33 2,259-20,-65 2,167-7,1240 33,-1384-13,123-28,-148 12,-250 25,75-5,-1-4,0-5,-1-5,78-27,-167 42,0-2,-1 0,0 0,0-2,-1 0,0-1,-1-1,-1-1,0 0,0-1,-2 0,0-1,0 0,-2-2,0 1,-1-1,4-12,20-49,-4-2,18-77,-14 5,-29 134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2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263 475,'-24'18,"0"1,1 1,1 1,0 1,2 1,1 1,1 1,1 0,-3 7,13-19,-1 0,2 0,0 0,0 1,1 0,1 0,0 0,1 1,0 8,2-19,1 0,0 0,0 0,0 1,0-1,1 0,0 0,0 0,0 0,0 0,0 0,1 0,0-1,0 1,0 0,0-1,1 1,-1-1,1 0,0 0,0 0,0 0,0-1,0 1,1-1,-1 0,1 1,-1-2,1 1,0 0,0-1,0 0,0 0,0 0,1 0,8 1,0 0,0-1,1 0,-1-2,0 1,0-1,0-1,0-1,0 0,0 0,0-1,-1-1,0 0,0-1,0 0,-1 0,0-2,0 1,0-1,-1-1,1-1,20-20,-2-1,0-1,-2-2,-2-1,18-32,-27 43,0-1,-2 0,-2 0,0-2,-1 1,-2-2,-1 1,-1-1,-1 0,-1-1,-2 1,-1-1,-1 0,-2 1,0-1,-2 0,-3-11,4 33,0 0,0-1,0 1,-1 0,0 0,0 1,0-1,-1 1,0-1,-1 1,1 0,-1 1,0-1,-1 1,1 0,-1 0,0 0,0 1,-1 0,1 1,-1-1,0 1,0 0,0 1,0 0,0 0,-1 0,1 1,-1 0,1 1,-1-1,1 1,-1 1,1 0,-7 1,-5 4,1 0,0 2,1 0,0 1,0 1,1 0,0 1,1 1,0 0,1 1,0 1,1 0,1 1,0 0,1 1,1 0,0 1,1 0,1 1,1 0,0 0,-2 11,1-5,0 1,2 0,1 0,1 0,1 0,1 1,1-1,1 1,1-1,2 1,1-1,0 0,2 0,1 0,1-1,1 0,1 0,1-1,1-1,1 0,1 0,14 15,-3-11,2-2,0-1,2-1,0-1,1-1,12 4,4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25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335 312,'66'-23,"0"-3,-2-3,27-17,-49 24,246-127,-282 147,-4 0,0 0,1 1,-1-1,0 1,1 0,-1 0,1 0,0 0,-1 1,1-1,0 0,0 1,-1 0,1 0,0 0,0 0,-1 0,1 0,0 1,-1 0,1-1,0 1,-1 0,1 0,-1 0,1 1,-1-1,1 0,-1 1,1 0,0 7,0-1,0 1,-1-1,0 1,-1-1,0 1,0 0,-1 0,0 0,-1 0,-1 8,1-5,-51 329,-8-55,22-119,7 2,7 7,20-147,1-1,1 1,2 0,1-1,1 1,1-1,2 1,0-1,7 15,-5-74,-7 15,-2 0,0 0,0 0,-2 0,0 1,-1 0,0 0,-1 0,-1 0,0 1,-1 0,-1 1,0 0,-1 0,0 1,-1 0,0 1,-10-8,4 5,0 2,-1 0,-1 1,0 0,0 2,-1 0,0 1,0 2,-1 0,0 1,0 0,-1 2,1 1,0 1,-1 0,0 2,1 0,-1 2,1 0,-1 1,1 0,-1 1,1 2,0 0,1 1,0 1,0 1,1 0,0 2,1 0,0 1,1 1,0 1,2 0,-1 1,1 2,2 1</inkml:trace>
  <inkml:trace contextRef="#ctx0" brushRef="#br0" timeOffset="253.865">165 1017,'53'-14,"56"-15,23-6,4-3,-6 0,-17 3,-17 6,-15 4,-13 6,-12 6,-6 1,-8 2,-5 2,-4 4,-4 1,-5 3</inkml:trace>
  <inkml:trace contextRef="#ctx0" brushRef="#br0" timeOffset="498.112">1492 990,'-5'38,"-1"18,0 3,1-2,6-12,3-8,1-11</inkml:trace>
  <inkml:trace contextRef="#ctx0" brushRef="#br0" timeOffset="733.182">1436 340,'0'0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0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0 187,'9'12,"0"0,-1 0,0 1,-1 0,0 0,-1 0,-1 1,1 3,5 10,175 478,-186-506,0 0,1 1,-1-1,0 0,0 0,1 0,-1 1,0-1,1 0,-1 0,1 1,-1-1,1 0,-1 1,1-1,0 1,-1-1,1 0,0 1,-1-1,1 1,0 0,-1-1,1 1,0 0,0-1,0 1,0 0,-1 0,1 0,0 0,0-1,0 1,0 1,-1-1,1 0,0 0,0 0,0 0,0 0,-1 1,1-1,0 0,0 1,-1-1,1 1,0-1,0 1,-1-1,1 1,-1-1,1 1,0 0,-1-1,1 1,-1 0,1-1,-1 1,0 0,1 0,-1-1,0 1,0 0,1 0,-1 0,0 0,23-161,77-324,-43 309,-47 162,-2 8</inkml:trace>
  <inkml:trace contextRef="#ctx0" brushRef="#br0" timeOffset="826.758">677 638,'0'39,"-4"31,-3 9,1-4,2-10,0-12,-3-9,0-8,0-5,3-3,0-7</inkml:trace>
  <inkml:trace contextRef="#ctx0" brushRef="#br0" timeOffset="1379.115">677 611,'16'-16,"1"1,0 1,1 0,0 2,1 0,1 1,0 1,0 1,1 0,0 2,0 0,4 1,-20 5,-1-1,1 1,0 0,-1 0,1 1,0 0,0 0,0 0,0 0,-1 1,1-1,0 1,-1 0,1 1,0-1,-1 1,0 0,1 0,-1 1,0-1,0 1,0 0,0 0,-1 0,1 0,-1 1,0-1,0 1,0 0,0 0,-1 0,1 1,-1-1,0 0,-1 1,1-1,-1 1,0 0,0-1,0 1,-1 0,1 0,-1 4,-1-3,0-1,0 1,0-1,0 1,-1-1,0 0,0 0,-1 1,1-2,-1 1,0 0,-1 0,1-1,-1 0,1 0,-1 0,-1 0,1 0,0-1,-1 0,0 0,0 0,-3 1,-127 42,115-42,-122 13,118-17</inkml:trace>
  <inkml:trace contextRef="#ctx0" brushRef="#br0" timeOffset="1713.352">1553 525,'-38'29,"-23"19,-5 1,3-2,8-5,4-5,5-3,6-4,5-1,4-1,2-6,1-1,1-4,5-1,1-2,4 0,1-1,2-3</inkml:trace>
  <inkml:trace contextRef="#ctx0" brushRef="#br0" timeOffset="2364.167">1694 751,'-164'102,"4"7,-9 17,91-57,306-236,-108 73,4 5,65-32,-185 119,76-34,-78 36,-1-1,1 1,0 0,-1-1,1 1,0 0,0 0,-1 0,1 0,0 0,0 1,-1-1,1 0,0 1,-1-1,1 1,0 0,-1-1,1 1,-1 0,1 0,-1 0,0 0,1 0,-1 1,0-1,0 0,0 1,0-1,0 0,0 1,0-1,0 1,0 0,-1-1,1 1,-1 0,1-1,-1 1,0 0,1-1,-1 1,0 0,0 0,0-1,-1 1,-24 142,24-126,1 1,0 0,2-1,0 1,1-1,1 0,0 0,1 0,3 4,-4-10,-4-11,1-1,-1 1,1 0,-1-1,0 1,1 0,-1-1,0 1,1 0,-1 0,0-1,0 1,0 0,0 0,1 0,-1-1,0 1,-1 0,1 0,0 0,0-1,0 1,0 0,-1 0,1-1,0 1,0 0,-1 0,1-1,-1 1,1 0,-1-1,1 1,-1-1,1 1,-1 0,0-1,1 1,-1-1,0 0,1 1,-1-1,0 1,1-1,-1 0,0 0,0 0,0 1,1-1,-1 0,0 0,0 0,0 0,1 0,-1 0,0 0,0 0,0-1,1 1,-1 0,0 0,0-1,0 1,-55-25,49 21,-152-86,0 21,134 61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1 307,'1107'-36,"932"-60,-944 59,354 8,-401-17,-925 35,-1-4,50-16,-150 26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4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0,'-10'0,"-7"0,3 0,4 5,9 2,9-1,4-1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35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12,'-9'-5,"-4"-1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0,'28'0,"30"0,9 0,-2 0,-8 0,-7 0,-9 0,-6 0,-4 0,-3 0,-1 0,0 0,-1 0,-8 0,-8 5,-6 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4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28,'43'0,"34"0,8-5,-5-1,-12 0,-12 1,-12 2,-12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1 277,'15'-2,"0"-1,-1-1,1-1,-1 0,1 0,-1-2,-1 1,0-2,0 0,0-1,-1 0,0 0,-1-2,0 1,8-10,-7 8,80-80,-92 91,1 1,0-1,-1 0,1 1,0-1,0 1,0-1,0 1,-1-1,1 1,0 0,0-1,0 1,0 0,0 0,0-1,0 1,0 0,0 0,0 0,0 0,0 0,0 1,0-1,0 0,0 0,0 1,0-1,-1 0,1 1,0-1,0 1,0-1,0 1,-1 0,1-1,0 1,-1 0,1-1,0 1,-1 0,1 0,-1 0,1-1,-1 1,1 0,-1 0,0 0,1 0,-1 0,0 0,0 0,0 0,0 1,7 58,-7-57,23 240,8 66,-29-283,1 0,1 0,2-1,0 0,2 0,2 2,-10-26,0-1,0 1,0 0,0-1,0 1,0 0,0-1,1 1,-1 0,0-1,1 1,-1 0,0-1,1 1,-1-1,1 1,-1-1,1 1,-1-1,1 1,-1-1,1 1,-1-1,1 0,0 1,-1-1,1 0,0 0,-1 1,1-1,0 0,-1 0,1 0,0 0,-1 0,1 0,0 0,0 0,-1 0,1 0,0 0,-1 0,1-1,0 1,-1 0,1 0,-1-1,1 1,0 0,-1-1,1 1,-1-1,1 1,-1-1,1 1,-1-1,1 1,-1-1,1 0,-1 0,23-43,-20 38,211-514,-94 297,-95 148,-42 116,10-17</inkml:trace>
  <inkml:trace contextRef="#ctx0" brushRef="#br0" timeOffset="502.927">932 786,'-89'203,"88"-201,0 2,0-1,-1 0,1 1,-1-1,0 0,0 0,0 0,0-1,0 1,-1 0,1-1,-1 1,0-1,0 0,0 0,0 0,0 0,0-1,0 1,0-1,-1 0,-1 1,3-4,0-1,1 1,-1 0,1-1,0 0,-1 1,1-1,0 1,1-1,-1 0,0 0,1 0,-1 1,1-1,0 0,0 0,0 0,1 0,-1 0,0 1,1-1,0 0,0 0,0 1,0-1,0 0,0 1,1-1,0 1,-2 0,12-31,2 0,0 1,3 1,0 1,2 0,1 1,2 1,0 1,2 1,1 1,1 1,7-4,-19 18,-1-1,2 2,-1 0,2 1,-1 0,1 2,0-1,0 2,2 0,-17 5,0-1,1 1,-1 0,1 0,-1-1,1 1,-1 1,1-1,-1 0,1 0,-1 0,0 1,1-1,-1 1,1-1,-1 1,0-1,0 1,1 0,-1 0,0 0,0 0,0 0,0 0,0 0,0 0,0 0,0 0,0 0,0 1,-1-1,1 0,-1 1,1-1,-1 0,1 1,-1-1,0 1,1-1,-1 0,0 1,0-1,0 1,-11 64,7-56,-1 0,-1 0,0-1,0 1,-1-1,0-1,0 1,-1-1,0-1,0 1,-1-1,0-1,0 0,-1 0,0-1,0 0,0 0,-6 1,-93 25,100-29</inkml:trace>
  <inkml:trace contextRef="#ctx0" brushRef="#br0" timeOffset="1133.002">1721 531,'-43'28,"1"2,2 2,1 1,1 2,-28 36,-40 92,-32-25,126-123</inkml:trace>
  <inkml:trace contextRef="#ctx0" brushRef="#br0" timeOffset="1735.968">1947 673,'-333'354,"268"-308,75-78,15 3,0 2,2 1,1 1,30-21,7-6,155-112,-214 160,56-30,-60 34,-1 0,0-1,1 1,-1 0,1 0,-1 0,1-1,-1 2,0-1,1 0,-1 0,1 0,-1 1,1-1,-1 1,0-1,1 1,-1-1,0 1,0 0,1 0,-1 0,0 0,0 0,0 0,0 0,0 0,0 0,0 0,0 0,-1 1,1-1,0 0,-1 0,1 1,-1-1,1 1,-1-1,0 0,0 1,0-1,1 1,-1-1,-1 2,-1 199,2-199,1-2,0 1,-1-1,1 0,-1 1,0-1,1 1,-1-1,0 1,0-1,0 0,0 1,0-1,0 1,-1-1,1 1,0-1,-1 0,1 1,-1-1,1 1,-1-1,0 0,0 0,1 1,-1-1,0 0,0 0,0 0,0 0,0 0,-1 0,1 0,0-1,0 1,-1 0,1-1,0 1,-1-1,1 1,0-1,-1 1,1-1,-1 0,1 0,-1 0,1 0,0 0,-2 0,-121-85,22 11,89 61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4:19:49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1 255,'38'0,"23"-5,10-1,-2 0,-8 1,-10 2,-4 0,-4-3,-6-1,-4 1,-2 1,-3 2,0 1,-6 1</inkml:trace>
  <inkml:trace contextRef="#ctx0" brushRef="#br0" timeOffset="203.412">452 1,'-14'38,"-10"33,-1 8,0 0,3-8,6-11,10-16,6-11,4-6,5-8,6-7,1 0,-3-3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24" Type="http://schemas.openxmlformats.org/officeDocument/2006/relationships/customXml" Target="../ink/ink12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customXml" Target="../ink/ink5.xml"/><Relationship Id="rId19" Type="http://schemas.openxmlformats.org/officeDocument/2006/relationships/image" Target="../media/image11.png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1.xml"/><Relationship Id="rId13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customXml" Target="../ink/ink123.xml"/><Relationship Id="rId2" Type="http://schemas.openxmlformats.org/officeDocument/2006/relationships/customXml" Target="../ink/ink1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0.xml"/><Relationship Id="rId11" Type="http://schemas.openxmlformats.org/officeDocument/2006/relationships/image" Target="../media/image32.png"/><Relationship Id="rId5" Type="http://schemas.openxmlformats.org/officeDocument/2006/relationships/image" Target="../media/image36.png"/><Relationship Id="rId15" Type="http://schemas.openxmlformats.org/officeDocument/2006/relationships/image" Target="../media/image34.png"/><Relationship Id="rId10" Type="http://schemas.openxmlformats.org/officeDocument/2006/relationships/customXml" Target="../ink/ink122.xml"/><Relationship Id="rId4" Type="http://schemas.openxmlformats.org/officeDocument/2006/relationships/customXml" Target="../ink/ink119.xml"/><Relationship Id="rId9" Type="http://schemas.openxmlformats.org/officeDocument/2006/relationships/image" Target="../media/image38.png"/><Relationship Id="rId14" Type="http://schemas.openxmlformats.org/officeDocument/2006/relationships/customXml" Target="../ink/ink124.xml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81.xml"/><Relationship Id="rId18" Type="http://schemas.openxmlformats.org/officeDocument/2006/relationships/image" Target="../media/image472.png"/><Relationship Id="rId26" Type="http://schemas.openxmlformats.org/officeDocument/2006/relationships/image" Target="../media/image476.png"/><Relationship Id="rId39" Type="http://schemas.openxmlformats.org/officeDocument/2006/relationships/customXml" Target="../ink/ink2694.xml"/><Relationship Id="rId21" Type="http://schemas.openxmlformats.org/officeDocument/2006/relationships/customXml" Target="../ink/ink2685.xml"/><Relationship Id="rId34" Type="http://schemas.openxmlformats.org/officeDocument/2006/relationships/image" Target="../media/image480.png"/><Relationship Id="rId42" Type="http://schemas.openxmlformats.org/officeDocument/2006/relationships/image" Target="../media/image484.png"/><Relationship Id="rId47" Type="http://schemas.openxmlformats.org/officeDocument/2006/relationships/customXml" Target="../ink/ink2698.xml"/><Relationship Id="rId50" Type="http://schemas.openxmlformats.org/officeDocument/2006/relationships/image" Target="../media/image539.png"/><Relationship Id="rId7" Type="http://schemas.openxmlformats.org/officeDocument/2006/relationships/customXml" Target="../ink/ink2678.xml"/><Relationship Id="rId2" Type="http://schemas.openxmlformats.org/officeDocument/2006/relationships/image" Target="../media/image464.png"/><Relationship Id="rId16" Type="http://schemas.openxmlformats.org/officeDocument/2006/relationships/image" Target="../media/image471.png"/><Relationship Id="rId29" Type="http://schemas.openxmlformats.org/officeDocument/2006/relationships/customXml" Target="../ink/ink2689.xml"/><Relationship Id="rId11" Type="http://schemas.openxmlformats.org/officeDocument/2006/relationships/customXml" Target="../ink/ink2680.xml"/><Relationship Id="rId24" Type="http://schemas.openxmlformats.org/officeDocument/2006/relationships/image" Target="../media/image475.png"/><Relationship Id="rId32" Type="http://schemas.openxmlformats.org/officeDocument/2006/relationships/image" Target="../media/image479.png"/><Relationship Id="rId37" Type="http://schemas.openxmlformats.org/officeDocument/2006/relationships/customXml" Target="../ink/ink2693.xml"/><Relationship Id="rId40" Type="http://schemas.openxmlformats.org/officeDocument/2006/relationships/image" Target="../media/image483.png"/><Relationship Id="rId45" Type="http://schemas.openxmlformats.org/officeDocument/2006/relationships/customXml" Target="../ink/ink2697.xml"/><Relationship Id="rId5" Type="http://schemas.openxmlformats.org/officeDocument/2006/relationships/customXml" Target="../ink/ink2677.xml"/><Relationship Id="rId15" Type="http://schemas.openxmlformats.org/officeDocument/2006/relationships/customXml" Target="../ink/ink2682.xml"/><Relationship Id="rId23" Type="http://schemas.openxmlformats.org/officeDocument/2006/relationships/customXml" Target="../ink/ink2686.xml"/><Relationship Id="rId28" Type="http://schemas.openxmlformats.org/officeDocument/2006/relationships/image" Target="../media/image477.png"/><Relationship Id="rId36" Type="http://schemas.openxmlformats.org/officeDocument/2006/relationships/image" Target="../media/image481.png"/><Relationship Id="rId49" Type="http://schemas.openxmlformats.org/officeDocument/2006/relationships/customXml" Target="../ink/ink2699.xml"/><Relationship Id="rId10" Type="http://schemas.openxmlformats.org/officeDocument/2006/relationships/image" Target="../media/image468.png"/><Relationship Id="rId19" Type="http://schemas.openxmlformats.org/officeDocument/2006/relationships/customXml" Target="../ink/ink2684.xml"/><Relationship Id="rId31" Type="http://schemas.openxmlformats.org/officeDocument/2006/relationships/customXml" Target="../ink/ink2690.xml"/><Relationship Id="rId44" Type="http://schemas.openxmlformats.org/officeDocument/2006/relationships/image" Target="../media/image485.png"/><Relationship Id="rId4" Type="http://schemas.openxmlformats.org/officeDocument/2006/relationships/image" Target="../media/image465.png"/><Relationship Id="rId9" Type="http://schemas.openxmlformats.org/officeDocument/2006/relationships/customXml" Target="../ink/ink2679.xml"/><Relationship Id="rId14" Type="http://schemas.openxmlformats.org/officeDocument/2006/relationships/image" Target="../media/image470.png"/><Relationship Id="rId22" Type="http://schemas.openxmlformats.org/officeDocument/2006/relationships/image" Target="../media/image474.png"/><Relationship Id="rId27" Type="http://schemas.openxmlformats.org/officeDocument/2006/relationships/customXml" Target="../ink/ink2688.xml"/><Relationship Id="rId30" Type="http://schemas.openxmlformats.org/officeDocument/2006/relationships/image" Target="../media/image478.png"/><Relationship Id="rId35" Type="http://schemas.openxmlformats.org/officeDocument/2006/relationships/customXml" Target="../ink/ink2692.xml"/><Relationship Id="rId43" Type="http://schemas.openxmlformats.org/officeDocument/2006/relationships/customXml" Target="../ink/ink2696.xml"/><Relationship Id="rId48" Type="http://schemas.openxmlformats.org/officeDocument/2006/relationships/image" Target="../media/image513.png"/><Relationship Id="rId8" Type="http://schemas.openxmlformats.org/officeDocument/2006/relationships/image" Target="../media/image467.png"/><Relationship Id="rId3" Type="http://schemas.openxmlformats.org/officeDocument/2006/relationships/customXml" Target="../ink/ink2676.xml"/><Relationship Id="rId12" Type="http://schemas.openxmlformats.org/officeDocument/2006/relationships/image" Target="../media/image469.png"/><Relationship Id="rId17" Type="http://schemas.openxmlformats.org/officeDocument/2006/relationships/customXml" Target="../ink/ink2683.xml"/><Relationship Id="rId25" Type="http://schemas.openxmlformats.org/officeDocument/2006/relationships/customXml" Target="../ink/ink2687.xml"/><Relationship Id="rId33" Type="http://schemas.openxmlformats.org/officeDocument/2006/relationships/customXml" Target="../ink/ink2691.xml"/><Relationship Id="rId38" Type="http://schemas.openxmlformats.org/officeDocument/2006/relationships/image" Target="../media/image482.png"/><Relationship Id="rId46" Type="http://schemas.openxmlformats.org/officeDocument/2006/relationships/image" Target="../media/image486.png"/><Relationship Id="rId20" Type="http://schemas.openxmlformats.org/officeDocument/2006/relationships/image" Target="../media/image473.png"/><Relationship Id="rId41" Type="http://schemas.openxmlformats.org/officeDocument/2006/relationships/customXml" Target="../ink/ink26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/Relationships>
</file>

<file path=ppt/slides/_rels/slide10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6.png"/><Relationship Id="rId21" Type="http://schemas.openxmlformats.org/officeDocument/2006/relationships/customXml" Target="../ink/ink2709.xml"/><Relationship Id="rId42" Type="http://schemas.openxmlformats.org/officeDocument/2006/relationships/image" Target="../media/image484.png"/><Relationship Id="rId47" Type="http://schemas.openxmlformats.org/officeDocument/2006/relationships/customXml" Target="../ink/ink2722.xml"/><Relationship Id="rId63" Type="http://schemas.openxmlformats.org/officeDocument/2006/relationships/customXml" Target="../ink/ink2730.xml"/><Relationship Id="rId68" Type="http://schemas.openxmlformats.org/officeDocument/2006/relationships/image" Target="../media/image549.png"/><Relationship Id="rId7" Type="http://schemas.openxmlformats.org/officeDocument/2006/relationships/customXml" Target="../ink/ink2702.xml"/><Relationship Id="rId2" Type="http://schemas.openxmlformats.org/officeDocument/2006/relationships/image" Target="../media/image464.png"/><Relationship Id="rId16" Type="http://schemas.openxmlformats.org/officeDocument/2006/relationships/image" Target="../media/image471.png"/><Relationship Id="rId29" Type="http://schemas.openxmlformats.org/officeDocument/2006/relationships/customXml" Target="../ink/ink2713.xml"/><Relationship Id="rId11" Type="http://schemas.openxmlformats.org/officeDocument/2006/relationships/customXml" Target="../ink/ink2704.xml"/><Relationship Id="rId24" Type="http://schemas.openxmlformats.org/officeDocument/2006/relationships/image" Target="../media/image475.png"/><Relationship Id="rId32" Type="http://schemas.openxmlformats.org/officeDocument/2006/relationships/image" Target="../media/image479.png"/><Relationship Id="rId37" Type="http://schemas.openxmlformats.org/officeDocument/2006/relationships/customXml" Target="../ink/ink2717.xml"/><Relationship Id="rId40" Type="http://schemas.openxmlformats.org/officeDocument/2006/relationships/image" Target="../media/image483.png"/><Relationship Id="rId45" Type="http://schemas.openxmlformats.org/officeDocument/2006/relationships/customXml" Target="../ink/ink2721.xml"/><Relationship Id="rId53" Type="http://schemas.openxmlformats.org/officeDocument/2006/relationships/customXml" Target="../ink/ink2725.xml"/><Relationship Id="rId58" Type="http://schemas.openxmlformats.org/officeDocument/2006/relationships/image" Target="../media/image544.png"/><Relationship Id="rId66" Type="http://schemas.openxmlformats.org/officeDocument/2006/relationships/image" Target="../media/image548.png"/><Relationship Id="rId5" Type="http://schemas.openxmlformats.org/officeDocument/2006/relationships/customXml" Target="../ink/ink2701.xml"/><Relationship Id="rId61" Type="http://schemas.openxmlformats.org/officeDocument/2006/relationships/customXml" Target="../ink/ink2729.xml"/><Relationship Id="rId19" Type="http://schemas.openxmlformats.org/officeDocument/2006/relationships/customXml" Target="../ink/ink2708.xml"/><Relationship Id="rId14" Type="http://schemas.openxmlformats.org/officeDocument/2006/relationships/image" Target="../media/image470.png"/><Relationship Id="rId22" Type="http://schemas.openxmlformats.org/officeDocument/2006/relationships/image" Target="../media/image474.png"/><Relationship Id="rId27" Type="http://schemas.openxmlformats.org/officeDocument/2006/relationships/customXml" Target="../ink/ink2712.xml"/><Relationship Id="rId30" Type="http://schemas.openxmlformats.org/officeDocument/2006/relationships/image" Target="../media/image478.png"/><Relationship Id="rId35" Type="http://schemas.openxmlformats.org/officeDocument/2006/relationships/customXml" Target="../ink/ink2716.xml"/><Relationship Id="rId43" Type="http://schemas.openxmlformats.org/officeDocument/2006/relationships/customXml" Target="../ink/ink2720.xml"/><Relationship Id="rId48" Type="http://schemas.openxmlformats.org/officeDocument/2006/relationships/image" Target="../media/image513.png"/><Relationship Id="rId56" Type="http://schemas.openxmlformats.org/officeDocument/2006/relationships/image" Target="../media/image543.png"/><Relationship Id="rId64" Type="http://schemas.openxmlformats.org/officeDocument/2006/relationships/image" Target="../media/image547.png"/><Relationship Id="rId69" Type="http://schemas.openxmlformats.org/officeDocument/2006/relationships/customXml" Target="../ink/ink2733.xml"/><Relationship Id="rId8" Type="http://schemas.openxmlformats.org/officeDocument/2006/relationships/image" Target="../media/image467.png"/><Relationship Id="rId51" Type="http://schemas.openxmlformats.org/officeDocument/2006/relationships/customXml" Target="../ink/ink2724.xml"/><Relationship Id="rId3" Type="http://schemas.openxmlformats.org/officeDocument/2006/relationships/customXml" Target="../ink/ink2700.xml"/><Relationship Id="rId12" Type="http://schemas.openxmlformats.org/officeDocument/2006/relationships/image" Target="../media/image469.png"/><Relationship Id="rId17" Type="http://schemas.openxmlformats.org/officeDocument/2006/relationships/customXml" Target="../ink/ink2707.xml"/><Relationship Id="rId25" Type="http://schemas.openxmlformats.org/officeDocument/2006/relationships/customXml" Target="../ink/ink2711.xml"/><Relationship Id="rId33" Type="http://schemas.openxmlformats.org/officeDocument/2006/relationships/customXml" Target="../ink/ink2715.xml"/><Relationship Id="rId38" Type="http://schemas.openxmlformats.org/officeDocument/2006/relationships/image" Target="../media/image482.png"/><Relationship Id="rId46" Type="http://schemas.openxmlformats.org/officeDocument/2006/relationships/image" Target="../media/image486.png"/><Relationship Id="rId59" Type="http://schemas.openxmlformats.org/officeDocument/2006/relationships/customXml" Target="../ink/ink2728.xml"/><Relationship Id="rId67" Type="http://schemas.openxmlformats.org/officeDocument/2006/relationships/customXml" Target="../ink/ink2732.xml"/><Relationship Id="rId20" Type="http://schemas.openxmlformats.org/officeDocument/2006/relationships/image" Target="../media/image473.png"/><Relationship Id="rId41" Type="http://schemas.openxmlformats.org/officeDocument/2006/relationships/customXml" Target="../ink/ink2719.xml"/><Relationship Id="rId54" Type="http://schemas.openxmlformats.org/officeDocument/2006/relationships/image" Target="../media/image542.png"/><Relationship Id="rId62" Type="http://schemas.openxmlformats.org/officeDocument/2006/relationships/image" Target="../media/image546.png"/><Relationship Id="rId70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Relationship Id="rId15" Type="http://schemas.openxmlformats.org/officeDocument/2006/relationships/customXml" Target="../ink/ink2706.xml"/><Relationship Id="rId23" Type="http://schemas.openxmlformats.org/officeDocument/2006/relationships/customXml" Target="../ink/ink2710.xml"/><Relationship Id="rId28" Type="http://schemas.openxmlformats.org/officeDocument/2006/relationships/image" Target="../media/image477.png"/><Relationship Id="rId36" Type="http://schemas.openxmlformats.org/officeDocument/2006/relationships/image" Target="../media/image481.png"/><Relationship Id="rId49" Type="http://schemas.openxmlformats.org/officeDocument/2006/relationships/customXml" Target="../ink/ink2723.xml"/><Relationship Id="rId57" Type="http://schemas.openxmlformats.org/officeDocument/2006/relationships/customXml" Target="../ink/ink2727.xml"/><Relationship Id="rId10" Type="http://schemas.openxmlformats.org/officeDocument/2006/relationships/image" Target="../media/image468.png"/><Relationship Id="rId31" Type="http://schemas.openxmlformats.org/officeDocument/2006/relationships/customXml" Target="../ink/ink2714.xml"/><Relationship Id="rId44" Type="http://schemas.openxmlformats.org/officeDocument/2006/relationships/image" Target="../media/image485.png"/><Relationship Id="rId52" Type="http://schemas.openxmlformats.org/officeDocument/2006/relationships/image" Target="../media/image541.png"/><Relationship Id="rId60" Type="http://schemas.openxmlformats.org/officeDocument/2006/relationships/image" Target="../media/image545.png"/><Relationship Id="rId65" Type="http://schemas.openxmlformats.org/officeDocument/2006/relationships/customXml" Target="../ink/ink2731.xml"/><Relationship Id="rId4" Type="http://schemas.openxmlformats.org/officeDocument/2006/relationships/image" Target="../media/image465.png"/><Relationship Id="rId9" Type="http://schemas.openxmlformats.org/officeDocument/2006/relationships/customXml" Target="../ink/ink2703.xml"/><Relationship Id="rId13" Type="http://schemas.openxmlformats.org/officeDocument/2006/relationships/customXml" Target="../ink/ink2705.xml"/><Relationship Id="rId18" Type="http://schemas.openxmlformats.org/officeDocument/2006/relationships/image" Target="../media/image472.png"/><Relationship Id="rId39" Type="http://schemas.openxmlformats.org/officeDocument/2006/relationships/customXml" Target="../ink/ink2718.xml"/><Relationship Id="rId34" Type="http://schemas.openxmlformats.org/officeDocument/2006/relationships/image" Target="../media/image480.png"/><Relationship Id="rId50" Type="http://schemas.openxmlformats.org/officeDocument/2006/relationships/image" Target="../media/image540.png"/><Relationship Id="rId55" Type="http://schemas.openxmlformats.org/officeDocument/2006/relationships/customXml" Target="../ink/ink2726.xml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39.xml"/><Relationship Id="rId18" Type="http://schemas.openxmlformats.org/officeDocument/2006/relationships/image" Target="../media/image540.png"/><Relationship Id="rId26" Type="http://schemas.openxmlformats.org/officeDocument/2006/relationships/image" Target="../media/image544.png"/><Relationship Id="rId39" Type="http://schemas.openxmlformats.org/officeDocument/2006/relationships/customXml" Target="../ink/ink2752.xml"/><Relationship Id="rId21" Type="http://schemas.openxmlformats.org/officeDocument/2006/relationships/customXml" Target="../ink/ink2743.xml"/><Relationship Id="rId34" Type="http://schemas.openxmlformats.org/officeDocument/2006/relationships/image" Target="../media/image548.png"/><Relationship Id="rId42" Type="http://schemas.openxmlformats.org/officeDocument/2006/relationships/image" Target="../media/image552.png"/><Relationship Id="rId7" Type="http://schemas.openxmlformats.org/officeDocument/2006/relationships/customXml" Target="../ink/ink2736.xml"/><Relationship Id="rId2" Type="http://schemas.openxmlformats.org/officeDocument/2006/relationships/image" Target="../media/image464.png"/><Relationship Id="rId16" Type="http://schemas.openxmlformats.org/officeDocument/2006/relationships/image" Target="../media/image513.png"/><Relationship Id="rId29" Type="http://schemas.openxmlformats.org/officeDocument/2006/relationships/customXml" Target="../ink/ink27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Relationship Id="rId11" Type="http://schemas.openxmlformats.org/officeDocument/2006/relationships/customXml" Target="../ink/ink2738.xml"/><Relationship Id="rId24" Type="http://schemas.openxmlformats.org/officeDocument/2006/relationships/image" Target="../media/image543.png"/><Relationship Id="rId32" Type="http://schemas.openxmlformats.org/officeDocument/2006/relationships/image" Target="../media/image547.png"/><Relationship Id="rId37" Type="http://schemas.openxmlformats.org/officeDocument/2006/relationships/customXml" Target="../ink/ink2751.xml"/><Relationship Id="rId40" Type="http://schemas.openxmlformats.org/officeDocument/2006/relationships/image" Target="../media/image551.png"/><Relationship Id="rId45" Type="http://schemas.openxmlformats.org/officeDocument/2006/relationships/customXml" Target="../ink/ink2755.xml"/><Relationship Id="rId5" Type="http://schemas.openxmlformats.org/officeDocument/2006/relationships/customXml" Target="../ink/ink2735.xml"/><Relationship Id="rId15" Type="http://schemas.openxmlformats.org/officeDocument/2006/relationships/customXml" Target="../ink/ink2740.xml"/><Relationship Id="rId23" Type="http://schemas.openxmlformats.org/officeDocument/2006/relationships/customXml" Target="../ink/ink2744.xml"/><Relationship Id="rId28" Type="http://schemas.openxmlformats.org/officeDocument/2006/relationships/image" Target="../media/image545.png"/><Relationship Id="rId36" Type="http://schemas.openxmlformats.org/officeDocument/2006/relationships/image" Target="../media/image549.png"/><Relationship Id="rId10" Type="http://schemas.openxmlformats.org/officeDocument/2006/relationships/image" Target="../media/image474.png"/><Relationship Id="rId19" Type="http://schemas.openxmlformats.org/officeDocument/2006/relationships/customXml" Target="../ink/ink2742.xml"/><Relationship Id="rId31" Type="http://schemas.openxmlformats.org/officeDocument/2006/relationships/customXml" Target="../ink/ink2748.xml"/><Relationship Id="rId44" Type="http://schemas.openxmlformats.org/officeDocument/2006/relationships/image" Target="../media/image553.png"/><Relationship Id="rId4" Type="http://schemas.openxmlformats.org/officeDocument/2006/relationships/image" Target="../media/image471.png"/><Relationship Id="rId9" Type="http://schemas.openxmlformats.org/officeDocument/2006/relationships/customXml" Target="../ink/ink2737.xml"/><Relationship Id="rId14" Type="http://schemas.openxmlformats.org/officeDocument/2006/relationships/image" Target="../media/image476.png"/><Relationship Id="rId22" Type="http://schemas.openxmlformats.org/officeDocument/2006/relationships/image" Target="../media/image542.png"/><Relationship Id="rId27" Type="http://schemas.openxmlformats.org/officeDocument/2006/relationships/customXml" Target="../ink/ink2746.xml"/><Relationship Id="rId30" Type="http://schemas.openxmlformats.org/officeDocument/2006/relationships/image" Target="../media/image546.png"/><Relationship Id="rId35" Type="http://schemas.openxmlformats.org/officeDocument/2006/relationships/customXml" Target="../ink/ink2750.xml"/><Relationship Id="rId43" Type="http://schemas.openxmlformats.org/officeDocument/2006/relationships/customXml" Target="../ink/ink2754.xml"/><Relationship Id="rId8" Type="http://schemas.openxmlformats.org/officeDocument/2006/relationships/image" Target="../media/image473.png"/><Relationship Id="rId3" Type="http://schemas.openxmlformats.org/officeDocument/2006/relationships/customXml" Target="../ink/ink2734.xml"/><Relationship Id="rId12" Type="http://schemas.openxmlformats.org/officeDocument/2006/relationships/image" Target="../media/image475.png"/><Relationship Id="rId17" Type="http://schemas.openxmlformats.org/officeDocument/2006/relationships/customXml" Target="../ink/ink2741.xml"/><Relationship Id="rId25" Type="http://schemas.openxmlformats.org/officeDocument/2006/relationships/customXml" Target="../ink/ink2745.xml"/><Relationship Id="rId33" Type="http://schemas.openxmlformats.org/officeDocument/2006/relationships/customXml" Target="../ink/ink2749.xml"/><Relationship Id="rId38" Type="http://schemas.openxmlformats.org/officeDocument/2006/relationships/image" Target="../media/image550.png"/><Relationship Id="rId46" Type="http://schemas.openxmlformats.org/officeDocument/2006/relationships/image" Target="../media/image554.png"/><Relationship Id="rId20" Type="http://schemas.openxmlformats.org/officeDocument/2006/relationships/image" Target="../media/image541.png"/><Relationship Id="rId41" Type="http://schemas.openxmlformats.org/officeDocument/2006/relationships/customXml" Target="../ink/ink2753.xml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61.xml"/><Relationship Id="rId18" Type="http://schemas.openxmlformats.org/officeDocument/2006/relationships/image" Target="../media/image540.png"/><Relationship Id="rId26" Type="http://schemas.openxmlformats.org/officeDocument/2006/relationships/image" Target="../media/image544.png"/><Relationship Id="rId39" Type="http://schemas.openxmlformats.org/officeDocument/2006/relationships/customXml" Target="../ink/ink2774.xml"/><Relationship Id="rId21" Type="http://schemas.openxmlformats.org/officeDocument/2006/relationships/customXml" Target="../ink/ink2765.xml"/><Relationship Id="rId34" Type="http://schemas.openxmlformats.org/officeDocument/2006/relationships/image" Target="../media/image548.png"/><Relationship Id="rId42" Type="http://schemas.openxmlformats.org/officeDocument/2006/relationships/image" Target="../media/image556.png"/><Relationship Id="rId47" Type="http://schemas.openxmlformats.org/officeDocument/2006/relationships/customXml" Target="../ink/ink2778.xml"/><Relationship Id="rId50" Type="http://schemas.openxmlformats.org/officeDocument/2006/relationships/image" Target="../media/image553.png"/><Relationship Id="rId7" Type="http://schemas.openxmlformats.org/officeDocument/2006/relationships/customXml" Target="../ink/ink2758.xml"/><Relationship Id="rId2" Type="http://schemas.openxmlformats.org/officeDocument/2006/relationships/image" Target="../media/image464.png"/><Relationship Id="rId16" Type="http://schemas.openxmlformats.org/officeDocument/2006/relationships/image" Target="../media/image513.png"/><Relationship Id="rId29" Type="http://schemas.openxmlformats.org/officeDocument/2006/relationships/customXml" Target="../ink/ink2769.xml"/><Relationship Id="rId11" Type="http://schemas.openxmlformats.org/officeDocument/2006/relationships/customXml" Target="../ink/ink2760.xml"/><Relationship Id="rId24" Type="http://schemas.openxmlformats.org/officeDocument/2006/relationships/image" Target="../media/image543.png"/><Relationship Id="rId32" Type="http://schemas.openxmlformats.org/officeDocument/2006/relationships/image" Target="../media/image547.png"/><Relationship Id="rId37" Type="http://schemas.openxmlformats.org/officeDocument/2006/relationships/customXml" Target="../ink/ink2773.xml"/><Relationship Id="rId40" Type="http://schemas.openxmlformats.org/officeDocument/2006/relationships/image" Target="../media/image555.png"/><Relationship Id="rId45" Type="http://schemas.openxmlformats.org/officeDocument/2006/relationships/customXml" Target="../ink/ink2777.xml"/><Relationship Id="rId5" Type="http://schemas.openxmlformats.org/officeDocument/2006/relationships/customXml" Target="../ink/ink2757.xml"/><Relationship Id="rId15" Type="http://schemas.openxmlformats.org/officeDocument/2006/relationships/customXml" Target="../ink/ink2762.xml"/><Relationship Id="rId23" Type="http://schemas.openxmlformats.org/officeDocument/2006/relationships/customXml" Target="../ink/ink2766.xml"/><Relationship Id="rId28" Type="http://schemas.openxmlformats.org/officeDocument/2006/relationships/image" Target="../media/image545.png"/><Relationship Id="rId36" Type="http://schemas.openxmlformats.org/officeDocument/2006/relationships/image" Target="../media/image549.png"/><Relationship Id="rId49" Type="http://schemas.openxmlformats.org/officeDocument/2006/relationships/customXml" Target="../ink/ink2779.xml"/><Relationship Id="rId10" Type="http://schemas.openxmlformats.org/officeDocument/2006/relationships/image" Target="../media/image474.png"/><Relationship Id="rId19" Type="http://schemas.openxmlformats.org/officeDocument/2006/relationships/customXml" Target="../ink/ink2764.xml"/><Relationship Id="rId31" Type="http://schemas.openxmlformats.org/officeDocument/2006/relationships/customXml" Target="../ink/ink2770.xml"/><Relationship Id="rId44" Type="http://schemas.openxmlformats.org/officeDocument/2006/relationships/image" Target="../media/image557.png"/><Relationship Id="rId52" Type="http://schemas.openxmlformats.org/officeDocument/2006/relationships/image" Target="../media/image558.png"/><Relationship Id="rId4" Type="http://schemas.openxmlformats.org/officeDocument/2006/relationships/image" Target="../media/image471.png"/><Relationship Id="rId9" Type="http://schemas.openxmlformats.org/officeDocument/2006/relationships/customXml" Target="../ink/ink2759.xml"/><Relationship Id="rId14" Type="http://schemas.openxmlformats.org/officeDocument/2006/relationships/image" Target="../media/image476.png"/><Relationship Id="rId22" Type="http://schemas.openxmlformats.org/officeDocument/2006/relationships/image" Target="../media/image542.png"/><Relationship Id="rId27" Type="http://schemas.openxmlformats.org/officeDocument/2006/relationships/customXml" Target="../ink/ink2768.xml"/><Relationship Id="rId30" Type="http://schemas.openxmlformats.org/officeDocument/2006/relationships/image" Target="../media/image546.png"/><Relationship Id="rId35" Type="http://schemas.openxmlformats.org/officeDocument/2006/relationships/customXml" Target="../ink/ink2772.xml"/><Relationship Id="rId43" Type="http://schemas.openxmlformats.org/officeDocument/2006/relationships/customXml" Target="../ink/ink2776.xml"/><Relationship Id="rId48" Type="http://schemas.openxmlformats.org/officeDocument/2006/relationships/image" Target="../media/image552.png"/><Relationship Id="rId8" Type="http://schemas.openxmlformats.org/officeDocument/2006/relationships/image" Target="../media/image473.png"/><Relationship Id="rId51" Type="http://schemas.openxmlformats.org/officeDocument/2006/relationships/customXml" Target="../ink/ink2780.xml"/><Relationship Id="rId3" Type="http://schemas.openxmlformats.org/officeDocument/2006/relationships/customXml" Target="../ink/ink2756.xml"/><Relationship Id="rId12" Type="http://schemas.openxmlformats.org/officeDocument/2006/relationships/image" Target="../media/image475.png"/><Relationship Id="rId17" Type="http://schemas.openxmlformats.org/officeDocument/2006/relationships/customXml" Target="../ink/ink2763.xml"/><Relationship Id="rId25" Type="http://schemas.openxmlformats.org/officeDocument/2006/relationships/customXml" Target="../ink/ink2767.xml"/><Relationship Id="rId33" Type="http://schemas.openxmlformats.org/officeDocument/2006/relationships/customXml" Target="../ink/ink2771.xml"/><Relationship Id="rId38" Type="http://schemas.openxmlformats.org/officeDocument/2006/relationships/image" Target="../media/image550.png"/><Relationship Id="rId46" Type="http://schemas.openxmlformats.org/officeDocument/2006/relationships/image" Target="../media/image551.png"/><Relationship Id="rId20" Type="http://schemas.openxmlformats.org/officeDocument/2006/relationships/image" Target="../media/image541.png"/><Relationship Id="rId41" Type="http://schemas.openxmlformats.org/officeDocument/2006/relationships/customXml" Target="../ink/ink27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86.xml"/><Relationship Id="rId18" Type="http://schemas.openxmlformats.org/officeDocument/2006/relationships/image" Target="../media/image540.png"/><Relationship Id="rId26" Type="http://schemas.openxmlformats.org/officeDocument/2006/relationships/image" Target="../media/image544.png"/><Relationship Id="rId39" Type="http://schemas.openxmlformats.org/officeDocument/2006/relationships/customXml" Target="../ink/ink2799.xml"/><Relationship Id="rId21" Type="http://schemas.openxmlformats.org/officeDocument/2006/relationships/customXml" Target="../ink/ink2790.xml"/><Relationship Id="rId34" Type="http://schemas.openxmlformats.org/officeDocument/2006/relationships/image" Target="../media/image548.png"/><Relationship Id="rId42" Type="http://schemas.openxmlformats.org/officeDocument/2006/relationships/image" Target="../media/image556.png"/><Relationship Id="rId47" Type="http://schemas.openxmlformats.org/officeDocument/2006/relationships/customXml" Target="../ink/ink2803.xml"/><Relationship Id="rId50" Type="http://schemas.openxmlformats.org/officeDocument/2006/relationships/image" Target="../media/image559.png"/><Relationship Id="rId7" Type="http://schemas.openxmlformats.org/officeDocument/2006/relationships/customXml" Target="../ink/ink2783.xml"/><Relationship Id="rId2" Type="http://schemas.openxmlformats.org/officeDocument/2006/relationships/image" Target="../media/image464.png"/><Relationship Id="rId16" Type="http://schemas.openxmlformats.org/officeDocument/2006/relationships/image" Target="../media/image513.png"/><Relationship Id="rId29" Type="http://schemas.openxmlformats.org/officeDocument/2006/relationships/customXml" Target="../ink/ink2794.xml"/><Relationship Id="rId11" Type="http://schemas.openxmlformats.org/officeDocument/2006/relationships/customXml" Target="../ink/ink2785.xml"/><Relationship Id="rId24" Type="http://schemas.openxmlformats.org/officeDocument/2006/relationships/image" Target="../media/image543.png"/><Relationship Id="rId32" Type="http://schemas.openxmlformats.org/officeDocument/2006/relationships/image" Target="../media/image547.png"/><Relationship Id="rId37" Type="http://schemas.openxmlformats.org/officeDocument/2006/relationships/customXml" Target="../ink/ink2798.xml"/><Relationship Id="rId40" Type="http://schemas.openxmlformats.org/officeDocument/2006/relationships/image" Target="../media/image555.png"/><Relationship Id="rId45" Type="http://schemas.openxmlformats.org/officeDocument/2006/relationships/customXml" Target="../ink/ink2802.xml"/><Relationship Id="rId5" Type="http://schemas.openxmlformats.org/officeDocument/2006/relationships/customXml" Target="../ink/ink2782.xml"/><Relationship Id="rId15" Type="http://schemas.openxmlformats.org/officeDocument/2006/relationships/customXml" Target="../ink/ink2787.xml"/><Relationship Id="rId23" Type="http://schemas.openxmlformats.org/officeDocument/2006/relationships/customXml" Target="../ink/ink2791.xml"/><Relationship Id="rId28" Type="http://schemas.openxmlformats.org/officeDocument/2006/relationships/image" Target="../media/image545.png"/><Relationship Id="rId36" Type="http://schemas.openxmlformats.org/officeDocument/2006/relationships/image" Target="../media/image549.png"/><Relationship Id="rId49" Type="http://schemas.openxmlformats.org/officeDocument/2006/relationships/customXml" Target="../ink/ink2804.xml"/><Relationship Id="rId10" Type="http://schemas.openxmlformats.org/officeDocument/2006/relationships/image" Target="../media/image474.png"/><Relationship Id="rId19" Type="http://schemas.openxmlformats.org/officeDocument/2006/relationships/customXml" Target="../ink/ink2789.xml"/><Relationship Id="rId31" Type="http://schemas.openxmlformats.org/officeDocument/2006/relationships/customXml" Target="../ink/ink2795.xml"/><Relationship Id="rId44" Type="http://schemas.openxmlformats.org/officeDocument/2006/relationships/image" Target="../media/image557.png"/><Relationship Id="rId4" Type="http://schemas.openxmlformats.org/officeDocument/2006/relationships/image" Target="../media/image471.png"/><Relationship Id="rId9" Type="http://schemas.openxmlformats.org/officeDocument/2006/relationships/customXml" Target="../ink/ink2784.xml"/><Relationship Id="rId14" Type="http://schemas.openxmlformats.org/officeDocument/2006/relationships/image" Target="../media/image476.png"/><Relationship Id="rId22" Type="http://schemas.openxmlformats.org/officeDocument/2006/relationships/image" Target="../media/image542.png"/><Relationship Id="rId27" Type="http://schemas.openxmlformats.org/officeDocument/2006/relationships/customXml" Target="../ink/ink2793.xml"/><Relationship Id="rId30" Type="http://schemas.openxmlformats.org/officeDocument/2006/relationships/image" Target="../media/image546.png"/><Relationship Id="rId35" Type="http://schemas.openxmlformats.org/officeDocument/2006/relationships/customXml" Target="../ink/ink2797.xml"/><Relationship Id="rId43" Type="http://schemas.openxmlformats.org/officeDocument/2006/relationships/customXml" Target="../ink/ink2801.xml"/><Relationship Id="rId48" Type="http://schemas.openxmlformats.org/officeDocument/2006/relationships/image" Target="../media/image552.png"/><Relationship Id="rId8" Type="http://schemas.openxmlformats.org/officeDocument/2006/relationships/image" Target="../media/image473.png"/><Relationship Id="rId3" Type="http://schemas.openxmlformats.org/officeDocument/2006/relationships/customXml" Target="../ink/ink2781.xml"/><Relationship Id="rId12" Type="http://schemas.openxmlformats.org/officeDocument/2006/relationships/image" Target="../media/image475.png"/><Relationship Id="rId17" Type="http://schemas.openxmlformats.org/officeDocument/2006/relationships/customXml" Target="../ink/ink2788.xml"/><Relationship Id="rId25" Type="http://schemas.openxmlformats.org/officeDocument/2006/relationships/customXml" Target="../ink/ink2792.xml"/><Relationship Id="rId33" Type="http://schemas.openxmlformats.org/officeDocument/2006/relationships/customXml" Target="../ink/ink2796.xml"/><Relationship Id="rId38" Type="http://schemas.openxmlformats.org/officeDocument/2006/relationships/image" Target="../media/image550.png"/><Relationship Id="rId46" Type="http://schemas.openxmlformats.org/officeDocument/2006/relationships/image" Target="../media/image551.png"/><Relationship Id="rId20" Type="http://schemas.openxmlformats.org/officeDocument/2006/relationships/image" Target="../media/image541.png"/><Relationship Id="rId41" Type="http://schemas.openxmlformats.org/officeDocument/2006/relationships/customXml" Target="../ink/ink28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/Relationships>
</file>

<file path=ppt/slides/_rels/slide10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4.png"/><Relationship Id="rId21" Type="http://schemas.openxmlformats.org/officeDocument/2006/relationships/customXml" Target="../ink/ink2814.xml"/><Relationship Id="rId42" Type="http://schemas.openxmlformats.org/officeDocument/2006/relationships/image" Target="../media/image556.png"/><Relationship Id="rId47" Type="http://schemas.openxmlformats.org/officeDocument/2006/relationships/customXml" Target="../ink/ink2827.xml"/><Relationship Id="rId63" Type="http://schemas.openxmlformats.org/officeDocument/2006/relationships/customXml" Target="../ink/ink2835.xml"/><Relationship Id="rId68" Type="http://schemas.openxmlformats.org/officeDocument/2006/relationships/customXml" Target="../ink/ink2838.xml"/><Relationship Id="rId2" Type="http://schemas.openxmlformats.org/officeDocument/2006/relationships/image" Target="../media/image464.png"/><Relationship Id="rId16" Type="http://schemas.openxmlformats.org/officeDocument/2006/relationships/image" Target="../media/image513.png"/><Relationship Id="rId29" Type="http://schemas.openxmlformats.org/officeDocument/2006/relationships/customXml" Target="../ink/ink2818.xml"/><Relationship Id="rId11" Type="http://schemas.openxmlformats.org/officeDocument/2006/relationships/customXml" Target="../ink/ink2809.xml"/><Relationship Id="rId24" Type="http://schemas.openxmlformats.org/officeDocument/2006/relationships/image" Target="../media/image543.png"/><Relationship Id="rId32" Type="http://schemas.openxmlformats.org/officeDocument/2006/relationships/image" Target="../media/image547.png"/><Relationship Id="rId37" Type="http://schemas.openxmlformats.org/officeDocument/2006/relationships/customXml" Target="../ink/ink2822.xml"/><Relationship Id="rId40" Type="http://schemas.openxmlformats.org/officeDocument/2006/relationships/image" Target="../media/image555.png"/><Relationship Id="rId45" Type="http://schemas.openxmlformats.org/officeDocument/2006/relationships/customXml" Target="../ink/ink2826.xml"/><Relationship Id="rId53" Type="http://schemas.openxmlformats.org/officeDocument/2006/relationships/customXml" Target="../ink/ink2830.xml"/><Relationship Id="rId58" Type="http://schemas.openxmlformats.org/officeDocument/2006/relationships/image" Target="../media/image563.png"/><Relationship Id="rId66" Type="http://schemas.openxmlformats.org/officeDocument/2006/relationships/customXml" Target="../ink/ink2837.xml"/><Relationship Id="rId74" Type="http://schemas.openxmlformats.org/officeDocument/2006/relationships/image" Target="../media/image570.png"/><Relationship Id="rId5" Type="http://schemas.openxmlformats.org/officeDocument/2006/relationships/customXml" Target="../ink/ink2806.xml"/><Relationship Id="rId61" Type="http://schemas.openxmlformats.org/officeDocument/2006/relationships/customXml" Target="../ink/ink2834.xml"/><Relationship Id="rId19" Type="http://schemas.openxmlformats.org/officeDocument/2006/relationships/customXml" Target="../ink/ink2813.xml"/><Relationship Id="rId14" Type="http://schemas.openxmlformats.org/officeDocument/2006/relationships/image" Target="../media/image476.png"/><Relationship Id="rId22" Type="http://schemas.openxmlformats.org/officeDocument/2006/relationships/image" Target="../media/image542.png"/><Relationship Id="rId27" Type="http://schemas.openxmlformats.org/officeDocument/2006/relationships/customXml" Target="../ink/ink2817.xml"/><Relationship Id="rId30" Type="http://schemas.openxmlformats.org/officeDocument/2006/relationships/image" Target="../media/image546.png"/><Relationship Id="rId35" Type="http://schemas.openxmlformats.org/officeDocument/2006/relationships/customXml" Target="../ink/ink2821.xml"/><Relationship Id="rId43" Type="http://schemas.openxmlformats.org/officeDocument/2006/relationships/customXml" Target="../ink/ink2825.xml"/><Relationship Id="rId48" Type="http://schemas.openxmlformats.org/officeDocument/2006/relationships/image" Target="../media/image552.png"/><Relationship Id="rId56" Type="http://schemas.openxmlformats.org/officeDocument/2006/relationships/image" Target="../media/image562.png"/><Relationship Id="rId64" Type="http://schemas.openxmlformats.org/officeDocument/2006/relationships/customXml" Target="../ink/ink2836.xml"/><Relationship Id="rId69" Type="http://schemas.openxmlformats.org/officeDocument/2006/relationships/customXml" Target="../ink/ink2839.xml"/><Relationship Id="rId8" Type="http://schemas.openxmlformats.org/officeDocument/2006/relationships/image" Target="../media/image473.png"/><Relationship Id="rId51" Type="http://schemas.openxmlformats.org/officeDocument/2006/relationships/customXml" Target="../ink/ink2829.xml"/><Relationship Id="rId72" Type="http://schemas.openxmlformats.org/officeDocument/2006/relationships/image" Target="../media/image569.png"/><Relationship Id="rId3" Type="http://schemas.openxmlformats.org/officeDocument/2006/relationships/customXml" Target="../ink/ink2805.xml"/><Relationship Id="rId12" Type="http://schemas.openxmlformats.org/officeDocument/2006/relationships/image" Target="../media/image475.png"/><Relationship Id="rId17" Type="http://schemas.openxmlformats.org/officeDocument/2006/relationships/customXml" Target="../ink/ink2812.xml"/><Relationship Id="rId25" Type="http://schemas.openxmlformats.org/officeDocument/2006/relationships/customXml" Target="../ink/ink2816.xml"/><Relationship Id="rId33" Type="http://schemas.openxmlformats.org/officeDocument/2006/relationships/customXml" Target="../ink/ink2820.xml"/><Relationship Id="rId38" Type="http://schemas.openxmlformats.org/officeDocument/2006/relationships/image" Target="../media/image550.png"/><Relationship Id="rId46" Type="http://schemas.openxmlformats.org/officeDocument/2006/relationships/image" Target="../media/image551.png"/><Relationship Id="rId59" Type="http://schemas.openxmlformats.org/officeDocument/2006/relationships/customXml" Target="../ink/ink2833.xml"/><Relationship Id="rId67" Type="http://schemas.openxmlformats.org/officeDocument/2006/relationships/image" Target="../media/image567.png"/><Relationship Id="rId20" Type="http://schemas.openxmlformats.org/officeDocument/2006/relationships/image" Target="../media/image541.png"/><Relationship Id="rId41" Type="http://schemas.openxmlformats.org/officeDocument/2006/relationships/customXml" Target="../ink/ink2824.xml"/><Relationship Id="rId54" Type="http://schemas.openxmlformats.org/officeDocument/2006/relationships/image" Target="../media/image561.png"/><Relationship Id="rId62" Type="http://schemas.openxmlformats.org/officeDocument/2006/relationships/image" Target="../media/image565.png"/><Relationship Id="rId70" Type="http://schemas.openxmlformats.org/officeDocument/2006/relationships/image" Target="../media/image568.png"/><Relationship Id="rId75" Type="http://schemas.openxmlformats.org/officeDocument/2006/relationships/customXml" Target="../ink/ink28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Relationship Id="rId15" Type="http://schemas.openxmlformats.org/officeDocument/2006/relationships/customXml" Target="../ink/ink2811.xml"/><Relationship Id="rId23" Type="http://schemas.openxmlformats.org/officeDocument/2006/relationships/customXml" Target="../ink/ink2815.xml"/><Relationship Id="rId28" Type="http://schemas.openxmlformats.org/officeDocument/2006/relationships/image" Target="../media/image545.png"/><Relationship Id="rId36" Type="http://schemas.openxmlformats.org/officeDocument/2006/relationships/image" Target="../media/image549.png"/><Relationship Id="rId49" Type="http://schemas.openxmlformats.org/officeDocument/2006/relationships/customXml" Target="../ink/ink2828.xml"/><Relationship Id="rId57" Type="http://schemas.openxmlformats.org/officeDocument/2006/relationships/customXml" Target="../ink/ink2832.xml"/><Relationship Id="rId10" Type="http://schemas.openxmlformats.org/officeDocument/2006/relationships/image" Target="../media/image474.png"/><Relationship Id="rId31" Type="http://schemas.openxmlformats.org/officeDocument/2006/relationships/customXml" Target="../ink/ink2819.xml"/><Relationship Id="rId44" Type="http://schemas.openxmlformats.org/officeDocument/2006/relationships/image" Target="../media/image557.png"/><Relationship Id="rId52" Type="http://schemas.openxmlformats.org/officeDocument/2006/relationships/image" Target="../media/image560.png"/><Relationship Id="rId60" Type="http://schemas.openxmlformats.org/officeDocument/2006/relationships/image" Target="../media/image564.png"/><Relationship Id="rId65" Type="http://schemas.openxmlformats.org/officeDocument/2006/relationships/image" Target="../media/image566.png"/><Relationship Id="rId73" Type="http://schemas.openxmlformats.org/officeDocument/2006/relationships/customXml" Target="../ink/ink2841.xml"/><Relationship Id="rId4" Type="http://schemas.openxmlformats.org/officeDocument/2006/relationships/image" Target="../media/image471.png"/><Relationship Id="rId9" Type="http://schemas.openxmlformats.org/officeDocument/2006/relationships/customXml" Target="../ink/ink2808.xml"/><Relationship Id="rId13" Type="http://schemas.openxmlformats.org/officeDocument/2006/relationships/customXml" Target="../ink/ink2810.xml"/><Relationship Id="rId18" Type="http://schemas.openxmlformats.org/officeDocument/2006/relationships/image" Target="../media/image540.png"/><Relationship Id="rId39" Type="http://schemas.openxmlformats.org/officeDocument/2006/relationships/customXml" Target="../ink/ink2823.xml"/><Relationship Id="rId34" Type="http://schemas.openxmlformats.org/officeDocument/2006/relationships/image" Target="../media/image548.png"/><Relationship Id="rId50" Type="http://schemas.openxmlformats.org/officeDocument/2006/relationships/image" Target="../media/image559.png"/><Relationship Id="rId55" Type="http://schemas.openxmlformats.org/officeDocument/2006/relationships/customXml" Target="../ink/ink2831.xml"/><Relationship Id="rId76" Type="http://schemas.openxmlformats.org/officeDocument/2006/relationships/image" Target="../media/image571.png"/><Relationship Id="rId7" Type="http://schemas.openxmlformats.org/officeDocument/2006/relationships/customXml" Target="../ink/ink2807.xml"/><Relationship Id="rId71" Type="http://schemas.openxmlformats.org/officeDocument/2006/relationships/customXml" Target="../ink/ink2840.xml"/></Relationships>
</file>

<file path=ppt/slides/_rels/slide10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4.png"/><Relationship Id="rId21" Type="http://schemas.openxmlformats.org/officeDocument/2006/relationships/customXml" Target="../ink/ink2852.xml"/><Relationship Id="rId42" Type="http://schemas.openxmlformats.org/officeDocument/2006/relationships/image" Target="../media/image556.png"/><Relationship Id="rId47" Type="http://schemas.openxmlformats.org/officeDocument/2006/relationships/customXml" Target="../ink/ink2865.xml"/><Relationship Id="rId63" Type="http://schemas.openxmlformats.org/officeDocument/2006/relationships/customXml" Target="../ink/ink2873.xml"/><Relationship Id="rId68" Type="http://schemas.openxmlformats.org/officeDocument/2006/relationships/customXml" Target="../ink/ink2876.xml"/><Relationship Id="rId84" Type="http://schemas.openxmlformats.org/officeDocument/2006/relationships/image" Target="../media/image575.png"/><Relationship Id="rId89" Type="http://schemas.openxmlformats.org/officeDocument/2006/relationships/customXml" Target="../ink/ink2887.xml"/><Relationship Id="rId16" Type="http://schemas.openxmlformats.org/officeDocument/2006/relationships/image" Target="../media/image513.png"/><Relationship Id="rId11" Type="http://schemas.openxmlformats.org/officeDocument/2006/relationships/customXml" Target="../ink/ink2847.xml"/><Relationship Id="rId32" Type="http://schemas.openxmlformats.org/officeDocument/2006/relationships/image" Target="../media/image547.png"/><Relationship Id="rId37" Type="http://schemas.openxmlformats.org/officeDocument/2006/relationships/customXml" Target="../ink/ink2860.xml"/><Relationship Id="rId53" Type="http://schemas.openxmlformats.org/officeDocument/2006/relationships/customXml" Target="../ink/ink2868.xml"/><Relationship Id="rId58" Type="http://schemas.openxmlformats.org/officeDocument/2006/relationships/image" Target="../media/image563.png"/><Relationship Id="rId74" Type="http://schemas.openxmlformats.org/officeDocument/2006/relationships/image" Target="../media/image570.png"/><Relationship Id="rId79" Type="http://schemas.openxmlformats.org/officeDocument/2006/relationships/customXml" Target="../ink/ink2882.xml"/><Relationship Id="rId5" Type="http://schemas.openxmlformats.org/officeDocument/2006/relationships/customXml" Target="../ink/ink2844.xml"/><Relationship Id="rId90" Type="http://schemas.openxmlformats.org/officeDocument/2006/relationships/image" Target="../media/image578.png"/><Relationship Id="rId95" Type="http://schemas.openxmlformats.org/officeDocument/2006/relationships/customXml" Target="../ink/ink2890.xml"/><Relationship Id="rId22" Type="http://schemas.openxmlformats.org/officeDocument/2006/relationships/image" Target="../media/image542.png"/><Relationship Id="rId27" Type="http://schemas.openxmlformats.org/officeDocument/2006/relationships/customXml" Target="../ink/ink2855.xml"/><Relationship Id="rId43" Type="http://schemas.openxmlformats.org/officeDocument/2006/relationships/customXml" Target="../ink/ink2863.xml"/><Relationship Id="rId48" Type="http://schemas.openxmlformats.org/officeDocument/2006/relationships/image" Target="../media/image552.png"/><Relationship Id="rId64" Type="http://schemas.openxmlformats.org/officeDocument/2006/relationships/customXml" Target="../ink/ink2874.xml"/><Relationship Id="rId69" Type="http://schemas.openxmlformats.org/officeDocument/2006/relationships/customXml" Target="../ink/ink2877.xml"/><Relationship Id="rId80" Type="http://schemas.openxmlformats.org/officeDocument/2006/relationships/image" Target="../media/image573.png"/><Relationship Id="rId85" Type="http://schemas.openxmlformats.org/officeDocument/2006/relationships/customXml" Target="../ink/ink2885.xml"/><Relationship Id="rId3" Type="http://schemas.openxmlformats.org/officeDocument/2006/relationships/customXml" Target="../ink/ink2843.xml"/><Relationship Id="rId12" Type="http://schemas.openxmlformats.org/officeDocument/2006/relationships/image" Target="../media/image475.png"/><Relationship Id="rId17" Type="http://schemas.openxmlformats.org/officeDocument/2006/relationships/customXml" Target="../ink/ink2850.xml"/><Relationship Id="rId25" Type="http://schemas.openxmlformats.org/officeDocument/2006/relationships/customXml" Target="../ink/ink2854.xml"/><Relationship Id="rId33" Type="http://schemas.openxmlformats.org/officeDocument/2006/relationships/customXml" Target="../ink/ink2858.xml"/><Relationship Id="rId38" Type="http://schemas.openxmlformats.org/officeDocument/2006/relationships/image" Target="../media/image550.png"/><Relationship Id="rId46" Type="http://schemas.openxmlformats.org/officeDocument/2006/relationships/image" Target="../media/image551.png"/><Relationship Id="rId59" Type="http://schemas.openxmlformats.org/officeDocument/2006/relationships/customXml" Target="../ink/ink2871.xml"/><Relationship Id="rId67" Type="http://schemas.openxmlformats.org/officeDocument/2006/relationships/image" Target="../media/image567.png"/><Relationship Id="rId20" Type="http://schemas.openxmlformats.org/officeDocument/2006/relationships/image" Target="../media/image541.png"/><Relationship Id="rId41" Type="http://schemas.openxmlformats.org/officeDocument/2006/relationships/customXml" Target="../ink/ink2862.xml"/><Relationship Id="rId54" Type="http://schemas.openxmlformats.org/officeDocument/2006/relationships/image" Target="../media/image561.png"/><Relationship Id="rId62" Type="http://schemas.openxmlformats.org/officeDocument/2006/relationships/image" Target="../media/image565.png"/><Relationship Id="rId70" Type="http://schemas.openxmlformats.org/officeDocument/2006/relationships/image" Target="../media/image568.png"/><Relationship Id="rId75" Type="http://schemas.openxmlformats.org/officeDocument/2006/relationships/customXml" Target="../ink/ink2880.xml"/><Relationship Id="rId83" Type="http://schemas.openxmlformats.org/officeDocument/2006/relationships/customXml" Target="../ink/ink2884.xml"/><Relationship Id="rId88" Type="http://schemas.openxmlformats.org/officeDocument/2006/relationships/image" Target="../media/image577.png"/><Relationship Id="rId91" Type="http://schemas.openxmlformats.org/officeDocument/2006/relationships/customXml" Target="../ink/ink2888.xml"/><Relationship Id="rId96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Relationship Id="rId15" Type="http://schemas.openxmlformats.org/officeDocument/2006/relationships/customXml" Target="../ink/ink2849.xml"/><Relationship Id="rId23" Type="http://schemas.openxmlformats.org/officeDocument/2006/relationships/customXml" Target="../ink/ink2853.xml"/><Relationship Id="rId28" Type="http://schemas.openxmlformats.org/officeDocument/2006/relationships/image" Target="../media/image545.png"/><Relationship Id="rId36" Type="http://schemas.openxmlformats.org/officeDocument/2006/relationships/image" Target="../media/image549.png"/><Relationship Id="rId49" Type="http://schemas.openxmlformats.org/officeDocument/2006/relationships/customXml" Target="../ink/ink2866.xml"/><Relationship Id="rId57" Type="http://schemas.openxmlformats.org/officeDocument/2006/relationships/customXml" Target="../ink/ink2870.xml"/><Relationship Id="rId10" Type="http://schemas.openxmlformats.org/officeDocument/2006/relationships/image" Target="../media/image474.png"/><Relationship Id="rId31" Type="http://schemas.openxmlformats.org/officeDocument/2006/relationships/customXml" Target="../ink/ink2857.xml"/><Relationship Id="rId44" Type="http://schemas.openxmlformats.org/officeDocument/2006/relationships/image" Target="../media/image557.png"/><Relationship Id="rId52" Type="http://schemas.openxmlformats.org/officeDocument/2006/relationships/image" Target="../media/image560.png"/><Relationship Id="rId60" Type="http://schemas.openxmlformats.org/officeDocument/2006/relationships/image" Target="../media/image564.png"/><Relationship Id="rId65" Type="http://schemas.openxmlformats.org/officeDocument/2006/relationships/image" Target="../media/image566.png"/><Relationship Id="rId73" Type="http://schemas.openxmlformats.org/officeDocument/2006/relationships/customXml" Target="../ink/ink2879.xml"/><Relationship Id="rId78" Type="http://schemas.openxmlformats.org/officeDocument/2006/relationships/image" Target="../media/image572.png"/><Relationship Id="rId81" Type="http://schemas.openxmlformats.org/officeDocument/2006/relationships/customXml" Target="../ink/ink2883.xml"/><Relationship Id="rId86" Type="http://schemas.openxmlformats.org/officeDocument/2006/relationships/image" Target="../media/image576.png"/><Relationship Id="rId94" Type="http://schemas.openxmlformats.org/officeDocument/2006/relationships/image" Target="../media/image580.png"/><Relationship Id="rId99" Type="http://schemas.openxmlformats.org/officeDocument/2006/relationships/customXml" Target="../ink/ink2892.xml"/><Relationship Id="rId4" Type="http://schemas.openxmlformats.org/officeDocument/2006/relationships/image" Target="../media/image471.png"/><Relationship Id="rId9" Type="http://schemas.openxmlformats.org/officeDocument/2006/relationships/customXml" Target="../ink/ink2846.xml"/><Relationship Id="rId13" Type="http://schemas.openxmlformats.org/officeDocument/2006/relationships/customXml" Target="../ink/ink2848.xml"/><Relationship Id="rId18" Type="http://schemas.openxmlformats.org/officeDocument/2006/relationships/image" Target="../media/image540.png"/><Relationship Id="rId39" Type="http://schemas.openxmlformats.org/officeDocument/2006/relationships/customXml" Target="../ink/ink2861.xml"/><Relationship Id="rId34" Type="http://schemas.openxmlformats.org/officeDocument/2006/relationships/image" Target="../media/image548.png"/><Relationship Id="rId50" Type="http://schemas.openxmlformats.org/officeDocument/2006/relationships/image" Target="../media/image559.png"/><Relationship Id="rId55" Type="http://schemas.openxmlformats.org/officeDocument/2006/relationships/customXml" Target="../ink/ink2869.xml"/><Relationship Id="rId76" Type="http://schemas.openxmlformats.org/officeDocument/2006/relationships/image" Target="../media/image571.png"/><Relationship Id="rId97" Type="http://schemas.openxmlformats.org/officeDocument/2006/relationships/customXml" Target="../ink/ink2891.xml"/><Relationship Id="rId7" Type="http://schemas.openxmlformats.org/officeDocument/2006/relationships/customXml" Target="../ink/ink2845.xml"/><Relationship Id="rId71" Type="http://schemas.openxmlformats.org/officeDocument/2006/relationships/customXml" Target="../ink/ink2878.xml"/><Relationship Id="rId92" Type="http://schemas.openxmlformats.org/officeDocument/2006/relationships/image" Target="../media/image579.png"/><Relationship Id="rId2" Type="http://schemas.openxmlformats.org/officeDocument/2006/relationships/image" Target="../media/image464.png"/><Relationship Id="rId29" Type="http://schemas.openxmlformats.org/officeDocument/2006/relationships/customXml" Target="../ink/ink2856.xml"/><Relationship Id="rId24" Type="http://schemas.openxmlformats.org/officeDocument/2006/relationships/image" Target="../media/image543.png"/><Relationship Id="rId40" Type="http://schemas.openxmlformats.org/officeDocument/2006/relationships/image" Target="../media/image555.png"/><Relationship Id="rId45" Type="http://schemas.openxmlformats.org/officeDocument/2006/relationships/customXml" Target="../ink/ink2864.xml"/><Relationship Id="rId66" Type="http://schemas.openxmlformats.org/officeDocument/2006/relationships/customXml" Target="../ink/ink2875.xml"/><Relationship Id="rId87" Type="http://schemas.openxmlformats.org/officeDocument/2006/relationships/customXml" Target="../ink/ink2886.xml"/><Relationship Id="rId61" Type="http://schemas.openxmlformats.org/officeDocument/2006/relationships/customXml" Target="../ink/ink2872.xml"/><Relationship Id="rId82" Type="http://schemas.openxmlformats.org/officeDocument/2006/relationships/image" Target="../media/image574.png"/><Relationship Id="rId19" Type="http://schemas.openxmlformats.org/officeDocument/2006/relationships/customXml" Target="../ink/ink2851.xml"/><Relationship Id="rId14" Type="http://schemas.openxmlformats.org/officeDocument/2006/relationships/image" Target="../media/image476.png"/><Relationship Id="rId30" Type="http://schemas.openxmlformats.org/officeDocument/2006/relationships/image" Target="../media/image546.png"/><Relationship Id="rId35" Type="http://schemas.openxmlformats.org/officeDocument/2006/relationships/customXml" Target="../ink/ink2859.xml"/><Relationship Id="rId56" Type="http://schemas.openxmlformats.org/officeDocument/2006/relationships/image" Target="../media/image562.png"/><Relationship Id="rId77" Type="http://schemas.openxmlformats.org/officeDocument/2006/relationships/customXml" Target="../ink/ink2881.xml"/><Relationship Id="rId100" Type="http://schemas.openxmlformats.org/officeDocument/2006/relationships/image" Target="../media/image583.png"/><Relationship Id="rId8" Type="http://schemas.openxmlformats.org/officeDocument/2006/relationships/image" Target="../media/image473.png"/><Relationship Id="rId51" Type="http://schemas.openxmlformats.org/officeDocument/2006/relationships/customXml" Target="../ink/ink2867.xml"/><Relationship Id="rId72" Type="http://schemas.openxmlformats.org/officeDocument/2006/relationships/image" Target="../media/image569.png"/><Relationship Id="rId93" Type="http://schemas.openxmlformats.org/officeDocument/2006/relationships/customXml" Target="../ink/ink2889.xml"/><Relationship Id="rId98" Type="http://schemas.openxmlformats.org/officeDocument/2006/relationships/image" Target="../media/image582.png"/></Relationships>
</file>

<file path=ppt/slides/_rels/slide10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4.png"/><Relationship Id="rId21" Type="http://schemas.openxmlformats.org/officeDocument/2006/relationships/customXml" Target="../ink/ink2902.xml"/><Relationship Id="rId42" Type="http://schemas.openxmlformats.org/officeDocument/2006/relationships/image" Target="../media/image556.png"/><Relationship Id="rId47" Type="http://schemas.openxmlformats.org/officeDocument/2006/relationships/customXml" Target="../ink/ink2915.xml"/><Relationship Id="rId63" Type="http://schemas.openxmlformats.org/officeDocument/2006/relationships/customXml" Target="../ink/ink2923.xml"/><Relationship Id="rId68" Type="http://schemas.openxmlformats.org/officeDocument/2006/relationships/customXml" Target="../ink/ink2926.xml"/><Relationship Id="rId84" Type="http://schemas.openxmlformats.org/officeDocument/2006/relationships/image" Target="../media/image575.png"/><Relationship Id="rId89" Type="http://schemas.openxmlformats.org/officeDocument/2006/relationships/customXml" Target="../ink/ink2937.xml"/><Relationship Id="rId16" Type="http://schemas.openxmlformats.org/officeDocument/2006/relationships/image" Target="../media/image513.png"/><Relationship Id="rId107" Type="http://schemas.openxmlformats.org/officeDocument/2006/relationships/customXml" Target="../ink/ink2946.xml"/><Relationship Id="rId11" Type="http://schemas.openxmlformats.org/officeDocument/2006/relationships/customXml" Target="../ink/ink2897.xml"/><Relationship Id="rId32" Type="http://schemas.openxmlformats.org/officeDocument/2006/relationships/image" Target="../media/image547.png"/><Relationship Id="rId37" Type="http://schemas.openxmlformats.org/officeDocument/2006/relationships/customXml" Target="../ink/ink2910.xml"/><Relationship Id="rId53" Type="http://schemas.openxmlformats.org/officeDocument/2006/relationships/customXml" Target="../ink/ink2918.xml"/><Relationship Id="rId58" Type="http://schemas.openxmlformats.org/officeDocument/2006/relationships/image" Target="../media/image563.png"/><Relationship Id="rId74" Type="http://schemas.openxmlformats.org/officeDocument/2006/relationships/image" Target="../media/image570.png"/><Relationship Id="rId79" Type="http://schemas.openxmlformats.org/officeDocument/2006/relationships/customXml" Target="../ink/ink2932.xml"/><Relationship Id="rId102" Type="http://schemas.openxmlformats.org/officeDocument/2006/relationships/image" Target="../media/image584.png"/><Relationship Id="rId5" Type="http://schemas.openxmlformats.org/officeDocument/2006/relationships/customXml" Target="../ink/ink2894.xml"/><Relationship Id="rId90" Type="http://schemas.openxmlformats.org/officeDocument/2006/relationships/image" Target="../media/image578.png"/><Relationship Id="rId95" Type="http://schemas.openxmlformats.org/officeDocument/2006/relationships/customXml" Target="../ink/ink2940.xml"/><Relationship Id="rId22" Type="http://schemas.openxmlformats.org/officeDocument/2006/relationships/image" Target="../media/image542.png"/><Relationship Id="rId27" Type="http://schemas.openxmlformats.org/officeDocument/2006/relationships/customXml" Target="../ink/ink2905.xml"/><Relationship Id="rId43" Type="http://schemas.openxmlformats.org/officeDocument/2006/relationships/customXml" Target="../ink/ink2913.xml"/><Relationship Id="rId48" Type="http://schemas.openxmlformats.org/officeDocument/2006/relationships/image" Target="../media/image552.png"/><Relationship Id="rId64" Type="http://schemas.openxmlformats.org/officeDocument/2006/relationships/customXml" Target="../ink/ink2924.xml"/><Relationship Id="rId69" Type="http://schemas.openxmlformats.org/officeDocument/2006/relationships/customXml" Target="../ink/ink2927.xml"/><Relationship Id="rId80" Type="http://schemas.openxmlformats.org/officeDocument/2006/relationships/image" Target="../media/image573.png"/><Relationship Id="rId85" Type="http://schemas.openxmlformats.org/officeDocument/2006/relationships/customXml" Target="../ink/ink2935.xml"/><Relationship Id="rId12" Type="http://schemas.openxmlformats.org/officeDocument/2006/relationships/image" Target="../media/image475.png"/><Relationship Id="rId17" Type="http://schemas.openxmlformats.org/officeDocument/2006/relationships/customXml" Target="../ink/ink2900.xml"/><Relationship Id="rId33" Type="http://schemas.openxmlformats.org/officeDocument/2006/relationships/customXml" Target="../ink/ink2908.xml"/><Relationship Id="rId38" Type="http://schemas.openxmlformats.org/officeDocument/2006/relationships/image" Target="../media/image550.png"/><Relationship Id="rId59" Type="http://schemas.openxmlformats.org/officeDocument/2006/relationships/customXml" Target="../ink/ink2921.xml"/><Relationship Id="rId103" Type="http://schemas.openxmlformats.org/officeDocument/2006/relationships/customXml" Target="../ink/ink2944.xml"/><Relationship Id="rId108" Type="http://schemas.openxmlformats.org/officeDocument/2006/relationships/image" Target="../media/image587.png"/><Relationship Id="rId54" Type="http://schemas.openxmlformats.org/officeDocument/2006/relationships/image" Target="../media/image561.png"/><Relationship Id="rId70" Type="http://schemas.openxmlformats.org/officeDocument/2006/relationships/image" Target="../media/image568.png"/><Relationship Id="rId75" Type="http://schemas.openxmlformats.org/officeDocument/2006/relationships/customXml" Target="../ink/ink2930.xml"/><Relationship Id="rId91" Type="http://schemas.openxmlformats.org/officeDocument/2006/relationships/customXml" Target="../ink/ink2938.xml"/><Relationship Id="rId96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Relationship Id="rId15" Type="http://schemas.openxmlformats.org/officeDocument/2006/relationships/customXml" Target="../ink/ink2899.xml"/><Relationship Id="rId23" Type="http://schemas.openxmlformats.org/officeDocument/2006/relationships/customXml" Target="../ink/ink2903.xml"/><Relationship Id="rId28" Type="http://schemas.openxmlformats.org/officeDocument/2006/relationships/image" Target="../media/image545.png"/><Relationship Id="rId36" Type="http://schemas.openxmlformats.org/officeDocument/2006/relationships/image" Target="../media/image549.png"/><Relationship Id="rId49" Type="http://schemas.openxmlformats.org/officeDocument/2006/relationships/customXml" Target="../ink/ink2916.xml"/><Relationship Id="rId57" Type="http://schemas.openxmlformats.org/officeDocument/2006/relationships/customXml" Target="../ink/ink2920.xml"/><Relationship Id="rId106" Type="http://schemas.openxmlformats.org/officeDocument/2006/relationships/image" Target="../media/image586.png"/><Relationship Id="rId10" Type="http://schemas.openxmlformats.org/officeDocument/2006/relationships/image" Target="../media/image474.png"/><Relationship Id="rId31" Type="http://schemas.openxmlformats.org/officeDocument/2006/relationships/customXml" Target="../ink/ink2907.xml"/><Relationship Id="rId44" Type="http://schemas.openxmlformats.org/officeDocument/2006/relationships/image" Target="../media/image557.png"/><Relationship Id="rId52" Type="http://schemas.openxmlformats.org/officeDocument/2006/relationships/image" Target="../media/image560.png"/><Relationship Id="rId60" Type="http://schemas.openxmlformats.org/officeDocument/2006/relationships/image" Target="../media/image564.png"/><Relationship Id="rId65" Type="http://schemas.openxmlformats.org/officeDocument/2006/relationships/image" Target="../media/image566.png"/><Relationship Id="rId73" Type="http://schemas.openxmlformats.org/officeDocument/2006/relationships/customXml" Target="../ink/ink2929.xml"/><Relationship Id="rId78" Type="http://schemas.openxmlformats.org/officeDocument/2006/relationships/image" Target="../media/image572.png"/><Relationship Id="rId81" Type="http://schemas.openxmlformats.org/officeDocument/2006/relationships/customXml" Target="../ink/ink2933.xml"/><Relationship Id="rId86" Type="http://schemas.openxmlformats.org/officeDocument/2006/relationships/image" Target="../media/image576.png"/><Relationship Id="rId94" Type="http://schemas.openxmlformats.org/officeDocument/2006/relationships/image" Target="../media/image580.png"/><Relationship Id="rId99" Type="http://schemas.openxmlformats.org/officeDocument/2006/relationships/customXml" Target="../ink/ink2942.xml"/><Relationship Id="rId101" Type="http://schemas.openxmlformats.org/officeDocument/2006/relationships/customXml" Target="../ink/ink2943.xml"/><Relationship Id="rId4" Type="http://schemas.openxmlformats.org/officeDocument/2006/relationships/image" Target="../media/image471.png"/><Relationship Id="rId9" Type="http://schemas.openxmlformats.org/officeDocument/2006/relationships/customXml" Target="../ink/ink2896.xml"/><Relationship Id="rId13" Type="http://schemas.openxmlformats.org/officeDocument/2006/relationships/customXml" Target="../ink/ink2898.xml"/><Relationship Id="rId18" Type="http://schemas.openxmlformats.org/officeDocument/2006/relationships/image" Target="../media/image540.png"/><Relationship Id="rId39" Type="http://schemas.openxmlformats.org/officeDocument/2006/relationships/customXml" Target="../ink/ink2911.xml"/><Relationship Id="rId109" Type="http://schemas.openxmlformats.org/officeDocument/2006/relationships/customXml" Target="../ink/ink2947.xml"/><Relationship Id="rId34" Type="http://schemas.openxmlformats.org/officeDocument/2006/relationships/image" Target="../media/image548.png"/><Relationship Id="rId50" Type="http://schemas.openxmlformats.org/officeDocument/2006/relationships/image" Target="../media/image559.png"/><Relationship Id="rId55" Type="http://schemas.openxmlformats.org/officeDocument/2006/relationships/customXml" Target="../ink/ink2919.xml"/><Relationship Id="rId76" Type="http://schemas.openxmlformats.org/officeDocument/2006/relationships/image" Target="../media/image571.png"/><Relationship Id="rId97" Type="http://schemas.openxmlformats.org/officeDocument/2006/relationships/customXml" Target="../ink/ink2941.xml"/><Relationship Id="rId104" Type="http://schemas.openxmlformats.org/officeDocument/2006/relationships/image" Target="../media/image585.png"/><Relationship Id="rId7" Type="http://schemas.openxmlformats.org/officeDocument/2006/relationships/customXml" Target="../ink/ink2895.xml"/><Relationship Id="rId71" Type="http://schemas.openxmlformats.org/officeDocument/2006/relationships/customXml" Target="../ink/ink2928.xml"/><Relationship Id="rId92" Type="http://schemas.openxmlformats.org/officeDocument/2006/relationships/image" Target="../media/image579.png"/><Relationship Id="rId2" Type="http://schemas.openxmlformats.org/officeDocument/2006/relationships/image" Target="../media/image464.png"/><Relationship Id="rId29" Type="http://schemas.openxmlformats.org/officeDocument/2006/relationships/customXml" Target="../ink/ink2906.xml"/><Relationship Id="rId24" Type="http://schemas.openxmlformats.org/officeDocument/2006/relationships/image" Target="../media/image543.png"/><Relationship Id="rId40" Type="http://schemas.openxmlformats.org/officeDocument/2006/relationships/image" Target="../media/image555.png"/><Relationship Id="rId45" Type="http://schemas.openxmlformats.org/officeDocument/2006/relationships/customXml" Target="../ink/ink2914.xml"/><Relationship Id="rId66" Type="http://schemas.openxmlformats.org/officeDocument/2006/relationships/customXml" Target="../ink/ink2925.xml"/><Relationship Id="rId87" Type="http://schemas.openxmlformats.org/officeDocument/2006/relationships/customXml" Target="../ink/ink2936.xml"/><Relationship Id="rId110" Type="http://schemas.openxmlformats.org/officeDocument/2006/relationships/image" Target="../media/image588.png"/><Relationship Id="rId61" Type="http://schemas.openxmlformats.org/officeDocument/2006/relationships/customXml" Target="../ink/ink2922.xml"/><Relationship Id="rId82" Type="http://schemas.openxmlformats.org/officeDocument/2006/relationships/image" Target="../media/image574.png"/><Relationship Id="rId19" Type="http://schemas.openxmlformats.org/officeDocument/2006/relationships/customXml" Target="../ink/ink2901.xml"/><Relationship Id="rId14" Type="http://schemas.openxmlformats.org/officeDocument/2006/relationships/image" Target="../media/image476.png"/><Relationship Id="rId30" Type="http://schemas.openxmlformats.org/officeDocument/2006/relationships/image" Target="../media/image546.png"/><Relationship Id="rId35" Type="http://schemas.openxmlformats.org/officeDocument/2006/relationships/customXml" Target="../ink/ink2909.xml"/><Relationship Id="rId56" Type="http://schemas.openxmlformats.org/officeDocument/2006/relationships/image" Target="../media/image562.png"/><Relationship Id="rId77" Type="http://schemas.openxmlformats.org/officeDocument/2006/relationships/customXml" Target="../ink/ink2931.xml"/><Relationship Id="rId100" Type="http://schemas.openxmlformats.org/officeDocument/2006/relationships/image" Target="../media/image583.png"/><Relationship Id="rId105" Type="http://schemas.openxmlformats.org/officeDocument/2006/relationships/customXml" Target="../ink/ink2945.xml"/><Relationship Id="rId8" Type="http://schemas.openxmlformats.org/officeDocument/2006/relationships/image" Target="../media/image473.png"/><Relationship Id="rId51" Type="http://schemas.openxmlformats.org/officeDocument/2006/relationships/customXml" Target="../ink/ink2917.xml"/><Relationship Id="rId72" Type="http://schemas.openxmlformats.org/officeDocument/2006/relationships/image" Target="../media/image569.png"/><Relationship Id="rId93" Type="http://schemas.openxmlformats.org/officeDocument/2006/relationships/customXml" Target="../ink/ink2939.xml"/><Relationship Id="rId98" Type="http://schemas.openxmlformats.org/officeDocument/2006/relationships/image" Target="../media/image582.png"/><Relationship Id="rId3" Type="http://schemas.openxmlformats.org/officeDocument/2006/relationships/customXml" Target="../ink/ink2893.xml"/><Relationship Id="rId25" Type="http://schemas.openxmlformats.org/officeDocument/2006/relationships/customXml" Target="../ink/ink2904.xml"/><Relationship Id="rId46" Type="http://schemas.openxmlformats.org/officeDocument/2006/relationships/image" Target="../media/image551.png"/><Relationship Id="rId67" Type="http://schemas.openxmlformats.org/officeDocument/2006/relationships/image" Target="../media/image567.png"/><Relationship Id="rId20" Type="http://schemas.openxmlformats.org/officeDocument/2006/relationships/image" Target="../media/image541.png"/><Relationship Id="rId41" Type="http://schemas.openxmlformats.org/officeDocument/2006/relationships/customXml" Target="../ink/ink2912.xml"/><Relationship Id="rId62" Type="http://schemas.openxmlformats.org/officeDocument/2006/relationships/image" Target="../media/image565.png"/><Relationship Id="rId83" Type="http://schemas.openxmlformats.org/officeDocument/2006/relationships/customXml" Target="../ink/ink2934.xml"/><Relationship Id="rId88" Type="http://schemas.openxmlformats.org/officeDocument/2006/relationships/image" Target="../media/image577.png"/></Relationships>
</file>

<file path=ppt/slides/_rels/slide10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4.png"/><Relationship Id="rId21" Type="http://schemas.openxmlformats.org/officeDocument/2006/relationships/customXml" Target="../ink/ink2957.xml"/><Relationship Id="rId42" Type="http://schemas.openxmlformats.org/officeDocument/2006/relationships/image" Target="../media/image556.png"/><Relationship Id="rId47" Type="http://schemas.openxmlformats.org/officeDocument/2006/relationships/customXml" Target="../ink/ink2970.xml"/><Relationship Id="rId63" Type="http://schemas.openxmlformats.org/officeDocument/2006/relationships/customXml" Target="../ink/ink2978.xml"/><Relationship Id="rId68" Type="http://schemas.openxmlformats.org/officeDocument/2006/relationships/customXml" Target="../ink/ink2981.xml"/><Relationship Id="rId84" Type="http://schemas.openxmlformats.org/officeDocument/2006/relationships/image" Target="../media/image575.png"/><Relationship Id="rId89" Type="http://schemas.openxmlformats.org/officeDocument/2006/relationships/customXml" Target="../ink/ink2992.xml"/><Relationship Id="rId112" Type="http://schemas.openxmlformats.org/officeDocument/2006/relationships/image" Target="../media/image589.png"/><Relationship Id="rId16" Type="http://schemas.openxmlformats.org/officeDocument/2006/relationships/image" Target="../media/image513.png"/><Relationship Id="rId107" Type="http://schemas.openxmlformats.org/officeDocument/2006/relationships/customXml" Target="../ink/ink3001.xml"/><Relationship Id="rId11" Type="http://schemas.openxmlformats.org/officeDocument/2006/relationships/customXml" Target="../ink/ink2952.xml"/><Relationship Id="rId32" Type="http://schemas.openxmlformats.org/officeDocument/2006/relationships/image" Target="../media/image547.png"/><Relationship Id="rId37" Type="http://schemas.openxmlformats.org/officeDocument/2006/relationships/customXml" Target="../ink/ink2965.xml"/><Relationship Id="rId53" Type="http://schemas.openxmlformats.org/officeDocument/2006/relationships/customXml" Target="../ink/ink2973.xml"/><Relationship Id="rId58" Type="http://schemas.openxmlformats.org/officeDocument/2006/relationships/image" Target="../media/image563.png"/><Relationship Id="rId74" Type="http://schemas.openxmlformats.org/officeDocument/2006/relationships/image" Target="../media/image570.png"/><Relationship Id="rId79" Type="http://schemas.openxmlformats.org/officeDocument/2006/relationships/customXml" Target="../ink/ink2987.xml"/><Relationship Id="rId102" Type="http://schemas.openxmlformats.org/officeDocument/2006/relationships/image" Target="../media/image584.png"/><Relationship Id="rId5" Type="http://schemas.openxmlformats.org/officeDocument/2006/relationships/customXml" Target="../ink/ink2949.xml"/><Relationship Id="rId90" Type="http://schemas.openxmlformats.org/officeDocument/2006/relationships/image" Target="../media/image578.png"/><Relationship Id="rId95" Type="http://schemas.openxmlformats.org/officeDocument/2006/relationships/customXml" Target="../ink/ink2995.xml"/><Relationship Id="rId22" Type="http://schemas.openxmlformats.org/officeDocument/2006/relationships/image" Target="../media/image542.png"/><Relationship Id="rId27" Type="http://schemas.openxmlformats.org/officeDocument/2006/relationships/customXml" Target="../ink/ink2960.xml"/><Relationship Id="rId43" Type="http://schemas.openxmlformats.org/officeDocument/2006/relationships/customXml" Target="../ink/ink2968.xml"/><Relationship Id="rId48" Type="http://schemas.openxmlformats.org/officeDocument/2006/relationships/image" Target="../media/image552.png"/><Relationship Id="rId64" Type="http://schemas.openxmlformats.org/officeDocument/2006/relationships/customXml" Target="../ink/ink2979.xml"/><Relationship Id="rId69" Type="http://schemas.openxmlformats.org/officeDocument/2006/relationships/customXml" Target="../ink/ink2982.xml"/><Relationship Id="rId113" Type="http://schemas.openxmlformats.org/officeDocument/2006/relationships/customXml" Target="../ink/ink3004.xml"/><Relationship Id="rId80" Type="http://schemas.openxmlformats.org/officeDocument/2006/relationships/image" Target="../media/image573.png"/><Relationship Id="rId85" Type="http://schemas.openxmlformats.org/officeDocument/2006/relationships/customXml" Target="../ink/ink2990.xml"/><Relationship Id="rId12" Type="http://schemas.openxmlformats.org/officeDocument/2006/relationships/image" Target="../media/image475.png"/><Relationship Id="rId17" Type="http://schemas.openxmlformats.org/officeDocument/2006/relationships/customXml" Target="../ink/ink2955.xml"/><Relationship Id="rId33" Type="http://schemas.openxmlformats.org/officeDocument/2006/relationships/customXml" Target="../ink/ink2963.xml"/><Relationship Id="rId38" Type="http://schemas.openxmlformats.org/officeDocument/2006/relationships/image" Target="../media/image550.png"/><Relationship Id="rId59" Type="http://schemas.openxmlformats.org/officeDocument/2006/relationships/customXml" Target="../ink/ink2976.xml"/><Relationship Id="rId103" Type="http://schemas.openxmlformats.org/officeDocument/2006/relationships/customXml" Target="../ink/ink2999.xml"/><Relationship Id="rId108" Type="http://schemas.openxmlformats.org/officeDocument/2006/relationships/image" Target="../media/image587.png"/><Relationship Id="rId54" Type="http://schemas.openxmlformats.org/officeDocument/2006/relationships/image" Target="../media/image561.png"/><Relationship Id="rId70" Type="http://schemas.openxmlformats.org/officeDocument/2006/relationships/image" Target="../media/image568.png"/><Relationship Id="rId75" Type="http://schemas.openxmlformats.org/officeDocument/2006/relationships/customXml" Target="../ink/ink2985.xml"/><Relationship Id="rId91" Type="http://schemas.openxmlformats.org/officeDocument/2006/relationships/customXml" Target="../ink/ink2993.xml"/><Relationship Id="rId96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Relationship Id="rId15" Type="http://schemas.openxmlformats.org/officeDocument/2006/relationships/customXml" Target="../ink/ink2954.xml"/><Relationship Id="rId23" Type="http://schemas.openxmlformats.org/officeDocument/2006/relationships/customXml" Target="../ink/ink2958.xml"/><Relationship Id="rId28" Type="http://schemas.openxmlformats.org/officeDocument/2006/relationships/image" Target="../media/image545.png"/><Relationship Id="rId36" Type="http://schemas.openxmlformats.org/officeDocument/2006/relationships/image" Target="../media/image549.png"/><Relationship Id="rId49" Type="http://schemas.openxmlformats.org/officeDocument/2006/relationships/customXml" Target="../ink/ink2971.xml"/><Relationship Id="rId57" Type="http://schemas.openxmlformats.org/officeDocument/2006/relationships/customXml" Target="../ink/ink2975.xml"/><Relationship Id="rId106" Type="http://schemas.openxmlformats.org/officeDocument/2006/relationships/image" Target="../media/image586.png"/><Relationship Id="rId114" Type="http://schemas.openxmlformats.org/officeDocument/2006/relationships/image" Target="../media/image590.png"/><Relationship Id="rId10" Type="http://schemas.openxmlformats.org/officeDocument/2006/relationships/image" Target="../media/image474.png"/><Relationship Id="rId31" Type="http://schemas.openxmlformats.org/officeDocument/2006/relationships/customXml" Target="../ink/ink2962.xml"/><Relationship Id="rId44" Type="http://schemas.openxmlformats.org/officeDocument/2006/relationships/image" Target="../media/image557.png"/><Relationship Id="rId52" Type="http://schemas.openxmlformats.org/officeDocument/2006/relationships/image" Target="../media/image560.png"/><Relationship Id="rId60" Type="http://schemas.openxmlformats.org/officeDocument/2006/relationships/image" Target="../media/image564.png"/><Relationship Id="rId65" Type="http://schemas.openxmlformats.org/officeDocument/2006/relationships/image" Target="../media/image566.png"/><Relationship Id="rId73" Type="http://schemas.openxmlformats.org/officeDocument/2006/relationships/customXml" Target="../ink/ink2984.xml"/><Relationship Id="rId78" Type="http://schemas.openxmlformats.org/officeDocument/2006/relationships/image" Target="../media/image572.png"/><Relationship Id="rId81" Type="http://schemas.openxmlformats.org/officeDocument/2006/relationships/customXml" Target="../ink/ink2988.xml"/><Relationship Id="rId86" Type="http://schemas.openxmlformats.org/officeDocument/2006/relationships/image" Target="../media/image576.png"/><Relationship Id="rId94" Type="http://schemas.openxmlformats.org/officeDocument/2006/relationships/image" Target="../media/image580.png"/><Relationship Id="rId99" Type="http://schemas.openxmlformats.org/officeDocument/2006/relationships/customXml" Target="../ink/ink2997.xml"/><Relationship Id="rId101" Type="http://schemas.openxmlformats.org/officeDocument/2006/relationships/customXml" Target="../ink/ink2998.xml"/><Relationship Id="rId4" Type="http://schemas.openxmlformats.org/officeDocument/2006/relationships/image" Target="../media/image471.png"/><Relationship Id="rId9" Type="http://schemas.openxmlformats.org/officeDocument/2006/relationships/customXml" Target="../ink/ink2951.xml"/><Relationship Id="rId13" Type="http://schemas.openxmlformats.org/officeDocument/2006/relationships/customXml" Target="../ink/ink2953.xml"/><Relationship Id="rId18" Type="http://schemas.openxmlformats.org/officeDocument/2006/relationships/image" Target="../media/image540.png"/><Relationship Id="rId39" Type="http://schemas.openxmlformats.org/officeDocument/2006/relationships/customXml" Target="../ink/ink2966.xml"/><Relationship Id="rId109" Type="http://schemas.openxmlformats.org/officeDocument/2006/relationships/customXml" Target="../ink/ink3002.xml"/><Relationship Id="rId34" Type="http://schemas.openxmlformats.org/officeDocument/2006/relationships/image" Target="../media/image548.png"/><Relationship Id="rId50" Type="http://schemas.openxmlformats.org/officeDocument/2006/relationships/image" Target="../media/image559.png"/><Relationship Id="rId55" Type="http://schemas.openxmlformats.org/officeDocument/2006/relationships/customXml" Target="../ink/ink2974.xml"/><Relationship Id="rId76" Type="http://schemas.openxmlformats.org/officeDocument/2006/relationships/image" Target="../media/image571.png"/><Relationship Id="rId97" Type="http://schemas.openxmlformats.org/officeDocument/2006/relationships/customXml" Target="../ink/ink2996.xml"/><Relationship Id="rId104" Type="http://schemas.openxmlformats.org/officeDocument/2006/relationships/image" Target="../media/image585.png"/><Relationship Id="rId7" Type="http://schemas.openxmlformats.org/officeDocument/2006/relationships/customXml" Target="../ink/ink2950.xml"/><Relationship Id="rId71" Type="http://schemas.openxmlformats.org/officeDocument/2006/relationships/customXml" Target="../ink/ink2983.xml"/><Relationship Id="rId92" Type="http://schemas.openxmlformats.org/officeDocument/2006/relationships/image" Target="../media/image579.png"/><Relationship Id="rId2" Type="http://schemas.openxmlformats.org/officeDocument/2006/relationships/image" Target="../media/image464.png"/><Relationship Id="rId29" Type="http://schemas.openxmlformats.org/officeDocument/2006/relationships/customXml" Target="../ink/ink2961.xml"/><Relationship Id="rId24" Type="http://schemas.openxmlformats.org/officeDocument/2006/relationships/image" Target="../media/image543.png"/><Relationship Id="rId40" Type="http://schemas.openxmlformats.org/officeDocument/2006/relationships/image" Target="../media/image555.png"/><Relationship Id="rId45" Type="http://schemas.openxmlformats.org/officeDocument/2006/relationships/customXml" Target="../ink/ink2969.xml"/><Relationship Id="rId66" Type="http://schemas.openxmlformats.org/officeDocument/2006/relationships/customXml" Target="../ink/ink2980.xml"/><Relationship Id="rId87" Type="http://schemas.openxmlformats.org/officeDocument/2006/relationships/customXml" Target="../ink/ink2991.xml"/><Relationship Id="rId110" Type="http://schemas.openxmlformats.org/officeDocument/2006/relationships/image" Target="../media/image588.png"/><Relationship Id="rId61" Type="http://schemas.openxmlformats.org/officeDocument/2006/relationships/customXml" Target="../ink/ink2977.xml"/><Relationship Id="rId82" Type="http://schemas.openxmlformats.org/officeDocument/2006/relationships/image" Target="../media/image574.png"/><Relationship Id="rId19" Type="http://schemas.openxmlformats.org/officeDocument/2006/relationships/customXml" Target="../ink/ink2956.xml"/><Relationship Id="rId14" Type="http://schemas.openxmlformats.org/officeDocument/2006/relationships/image" Target="../media/image476.png"/><Relationship Id="rId30" Type="http://schemas.openxmlformats.org/officeDocument/2006/relationships/image" Target="../media/image546.png"/><Relationship Id="rId35" Type="http://schemas.openxmlformats.org/officeDocument/2006/relationships/customXml" Target="../ink/ink2964.xml"/><Relationship Id="rId56" Type="http://schemas.openxmlformats.org/officeDocument/2006/relationships/image" Target="../media/image562.png"/><Relationship Id="rId77" Type="http://schemas.openxmlformats.org/officeDocument/2006/relationships/customXml" Target="../ink/ink2986.xml"/><Relationship Id="rId100" Type="http://schemas.openxmlformats.org/officeDocument/2006/relationships/image" Target="../media/image583.png"/><Relationship Id="rId105" Type="http://schemas.openxmlformats.org/officeDocument/2006/relationships/customXml" Target="../ink/ink3000.xml"/><Relationship Id="rId8" Type="http://schemas.openxmlformats.org/officeDocument/2006/relationships/image" Target="../media/image473.png"/><Relationship Id="rId51" Type="http://schemas.openxmlformats.org/officeDocument/2006/relationships/customXml" Target="../ink/ink2972.xml"/><Relationship Id="rId72" Type="http://schemas.openxmlformats.org/officeDocument/2006/relationships/image" Target="../media/image569.png"/><Relationship Id="rId93" Type="http://schemas.openxmlformats.org/officeDocument/2006/relationships/customXml" Target="../ink/ink2994.xml"/><Relationship Id="rId98" Type="http://schemas.openxmlformats.org/officeDocument/2006/relationships/image" Target="../media/image582.png"/><Relationship Id="rId3" Type="http://schemas.openxmlformats.org/officeDocument/2006/relationships/customXml" Target="../ink/ink2948.xml"/><Relationship Id="rId25" Type="http://schemas.openxmlformats.org/officeDocument/2006/relationships/customXml" Target="../ink/ink2959.xml"/><Relationship Id="rId46" Type="http://schemas.openxmlformats.org/officeDocument/2006/relationships/image" Target="../media/image551.png"/><Relationship Id="rId67" Type="http://schemas.openxmlformats.org/officeDocument/2006/relationships/image" Target="../media/image567.png"/><Relationship Id="rId20" Type="http://schemas.openxmlformats.org/officeDocument/2006/relationships/image" Target="../media/image541.png"/><Relationship Id="rId41" Type="http://schemas.openxmlformats.org/officeDocument/2006/relationships/customXml" Target="../ink/ink2967.xml"/><Relationship Id="rId62" Type="http://schemas.openxmlformats.org/officeDocument/2006/relationships/image" Target="../media/image565.png"/><Relationship Id="rId83" Type="http://schemas.openxmlformats.org/officeDocument/2006/relationships/customXml" Target="../ink/ink2989.xml"/><Relationship Id="rId88" Type="http://schemas.openxmlformats.org/officeDocument/2006/relationships/image" Target="../media/image577.png"/><Relationship Id="rId111" Type="http://schemas.openxmlformats.org/officeDocument/2006/relationships/customXml" Target="../ink/ink300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8.xml"/><Relationship Id="rId13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customXml" Target="../ink/ink130.xml"/><Relationship Id="rId2" Type="http://schemas.openxmlformats.org/officeDocument/2006/relationships/customXml" Target="../ink/ink1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7.xml"/><Relationship Id="rId11" Type="http://schemas.openxmlformats.org/officeDocument/2006/relationships/image" Target="../media/image32.png"/><Relationship Id="rId5" Type="http://schemas.openxmlformats.org/officeDocument/2006/relationships/image" Target="../media/image39.png"/><Relationship Id="rId15" Type="http://schemas.openxmlformats.org/officeDocument/2006/relationships/image" Target="../media/image34.png"/><Relationship Id="rId10" Type="http://schemas.openxmlformats.org/officeDocument/2006/relationships/customXml" Target="../ink/ink129.xml"/><Relationship Id="rId4" Type="http://schemas.openxmlformats.org/officeDocument/2006/relationships/customXml" Target="../ink/ink126.xml"/><Relationship Id="rId9" Type="http://schemas.openxmlformats.org/officeDocument/2006/relationships/image" Target="../media/image38.png"/><Relationship Id="rId14" Type="http://schemas.openxmlformats.org/officeDocument/2006/relationships/customXml" Target="../ink/ink131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4.png"/><Relationship Id="rId3" Type="http://schemas.openxmlformats.org/officeDocument/2006/relationships/customXml" Target="../ink/ink3005.xml"/><Relationship Id="rId7" Type="http://schemas.openxmlformats.org/officeDocument/2006/relationships/customXml" Target="../ink/ink3007.xml"/><Relationship Id="rId12" Type="http://schemas.openxmlformats.org/officeDocument/2006/relationships/image" Target="../media/image596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3.png"/><Relationship Id="rId11" Type="http://schemas.openxmlformats.org/officeDocument/2006/relationships/customXml" Target="../ink/ink3009.xml"/><Relationship Id="rId5" Type="http://schemas.openxmlformats.org/officeDocument/2006/relationships/customXml" Target="../ink/ink3006.xml"/><Relationship Id="rId10" Type="http://schemas.openxmlformats.org/officeDocument/2006/relationships/image" Target="../media/image595.png"/><Relationship Id="rId4" Type="http://schemas.openxmlformats.org/officeDocument/2006/relationships/image" Target="../media/image592.png"/><Relationship Id="rId9" Type="http://schemas.openxmlformats.org/officeDocument/2006/relationships/customXml" Target="../ink/ink3008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5.png"/><Relationship Id="rId13" Type="http://schemas.openxmlformats.org/officeDocument/2006/relationships/customXml" Target="../ink/ink3015.xml"/><Relationship Id="rId3" Type="http://schemas.openxmlformats.org/officeDocument/2006/relationships/customXml" Target="../ink/ink3010.xml"/><Relationship Id="rId7" Type="http://schemas.openxmlformats.org/officeDocument/2006/relationships/customXml" Target="../ink/ink3012.xml"/><Relationship Id="rId12" Type="http://schemas.openxmlformats.org/officeDocument/2006/relationships/image" Target="../media/image597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4.png"/><Relationship Id="rId11" Type="http://schemas.openxmlformats.org/officeDocument/2006/relationships/customXml" Target="../ink/ink3014.xml"/><Relationship Id="rId5" Type="http://schemas.openxmlformats.org/officeDocument/2006/relationships/customXml" Target="../ink/ink3011.xml"/><Relationship Id="rId10" Type="http://schemas.openxmlformats.org/officeDocument/2006/relationships/image" Target="../media/image596.png"/><Relationship Id="rId4" Type="http://schemas.openxmlformats.org/officeDocument/2006/relationships/image" Target="../media/image593.png"/><Relationship Id="rId9" Type="http://schemas.openxmlformats.org/officeDocument/2006/relationships/customXml" Target="../ink/ink3013.xml"/><Relationship Id="rId14" Type="http://schemas.openxmlformats.org/officeDocument/2006/relationships/image" Target="../media/image598.png"/></Relationships>
</file>

<file path=ppt/slides/_rels/slide1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21.xml"/><Relationship Id="rId18" Type="http://schemas.openxmlformats.org/officeDocument/2006/relationships/image" Target="../media/image600.png"/><Relationship Id="rId26" Type="http://schemas.openxmlformats.org/officeDocument/2006/relationships/image" Target="../media/image604.png"/><Relationship Id="rId3" Type="http://schemas.openxmlformats.org/officeDocument/2006/relationships/customXml" Target="../ink/ink3016.xml"/><Relationship Id="rId21" Type="http://schemas.openxmlformats.org/officeDocument/2006/relationships/customXml" Target="../ink/ink3025.xml"/><Relationship Id="rId34" Type="http://schemas.openxmlformats.org/officeDocument/2006/relationships/image" Target="../media/image608.png"/><Relationship Id="rId7" Type="http://schemas.openxmlformats.org/officeDocument/2006/relationships/customXml" Target="../ink/ink3018.xml"/><Relationship Id="rId12" Type="http://schemas.openxmlformats.org/officeDocument/2006/relationships/image" Target="../media/image597.png"/><Relationship Id="rId17" Type="http://schemas.openxmlformats.org/officeDocument/2006/relationships/customXml" Target="../ink/ink3023.xml"/><Relationship Id="rId25" Type="http://schemas.openxmlformats.org/officeDocument/2006/relationships/customXml" Target="../ink/ink3027.xml"/><Relationship Id="rId33" Type="http://schemas.openxmlformats.org/officeDocument/2006/relationships/customXml" Target="../ink/ink3031.xml"/><Relationship Id="rId2" Type="http://schemas.openxmlformats.org/officeDocument/2006/relationships/image" Target="../media/image591.png"/><Relationship Id="rId16" Type="http://schemas.openxmlformats.org/officeDocument/2006/relationships/image" Target="../media/image599.png"/><Relationship Id="rId20" Type="http://schemas.openxmlformats.org/officeDocument/2006/relationships/image" Target="../media/image601.png"/><Relationship Id="rId29" Type="http://schemas.openxmlformats.org/officeDocument/2006/relationships/customXml" Target="../ink/ink30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4.png"/><Relationship Id="rId11" Type="http://schemas.openxmlformats.org/officeDocument/2006/relationships/customXml" Target="../ink/ink3020.xml"/><Relationship Id="rId24" Type="http://schemas.openxmlformats.org/officeDocument/2006/relationships/image" Target="../media/image603.png"/><Relationship Id="rId32" Type="http://schemas.openxmlformats.org/officeDocument/2006/relationships/image" Target="../media/image607.png"/><Relationship Id="rId5" Type="http://schemas.openxmlformats.org/officeDocument/2006/relationships/customXml" Target="../ink/ink3017.xml"/><Relationship Id="rId15" Type="http://schemas.openxmlformats.org/officeDocument/2006/relationships/customXml" Target="../ink/ink3022.xml"/><Relationship Id="rId23" Type="http://schemas.openxmlformats.org/officeDocument/2006/relationships/customXml" Target="../ink/ink3026.xml"/><Relationship Id="rId28" Type="http://schemas.openxmlformats.org/officeDocument/2006/relationships/image" Target="../media/image605.png"/><Relationship Id="rId10" Type="http://schemas.openxmlformats.org/officeDocument/2006/relationships/image" Target="../media/image596.png"/><Relationship Id="rId19" Type="http://schemas.openxmlformats.org/officeDocument/2006/relationships/customXml" Target="../ink/ink3024.xml"/><Relationship Id="rId31" Type="http://schemas.openxmlformats.org/officeDocument/2006/relationships/customXml" Target="../ink/ink3030.xml"/><Relationship Id="rId4" Type="http://schemas.openxmlformats.org/officeDocument/2006/relationships/image" Target="../media/image593.png"/><Relationship Id="rId9" Type="http://schemas.openxmlformats.org/officeDocument/2006/relationships/customXml" Target="../ink/ink3019.xml"/><Relationship Id="rId14" Type="http://schemas.openxmlformats.org/officeDocument/2006/relationships/image" Target="../media/image598.png"/><Relationship Id="rId22" Type="http://schemas.openxmlformats.org/officeDocument/2006/relationships/image" Target="../media/image602.png"/><Relationship Id="rId27" Type="http://schemas.openxmlformats.org/officeDocument/2006/relationships/customXml" Target="../ink/ink3028.xml"/><Relationship Id="rId30" Type="http://schemas.openxmlformats.org/officeDocument/2006/relationships/image" Target="../media/image606.png"/><Relationship Id="rId8" Type="http://schemas.openxmlformats.org/officeDocument/2006/relationships/image" Target="../media/image595.png"/></Relationships>
</file>

<file path=ppt/slides/_rels/slide1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37.xml"/><Relationship Id="rId18" Type="http://schemas.openxmlformats.org/officeDocument/2006/relationships/image" Target="../media/image600.png"/><Relationship Id="rId26" Type="http://schemas.openxmlformats.org/officeDocument/2006/relationships/image" Target="../media/image604.png"/><Relationship Id="rId39" Type="http://schemas.openxmlformats.org/officeDocument/2006/relationships/customXml" Target="../ink/ink3050.xml"/><Relationship Id="rId21" Type="http://schemas.openxmlformats.org/officeDocument/2006/relationships/customXml" Target="../ink/ink3041.xml"/><Relationship Id="rId34" Type="http://schemas.openxmlformats.org/officeDocument/2006/relationships/image" Target="../media/image608.png"/><Relationship Id="rId42" Type="http://schemas.openxmlformats.org/officeDocument/2006/relationships/image" Target="../media/image612.png"/><Relationship Id="rId47" Type="http://schemas.openxmlformats.org/officeDocument/2006/relationships/customXml" Target="../ink/ink3054.xml"/><Relationship Id="rId7" Type="http://schemas.openxmlformats.org/officeDocument/2006/relationships/customXml" Target="../ink/ink3034.xml"/><Relationship Id="rId2" Type="http://schemas.openxmlformats.org/officeDocument/2006/relationships/image" Target="../media/image591.png"/><Relationship Id="rId16" Type="http://schemas.openxmlformats.org/officeDocument/2006/relationships/image" Target="../media/image599.png"/><Relationship Id="rId29" Type="http://schemas.openxmlformats.org/officeDocument/2006/relationships/customXml" Target="../ink/ink30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4.png"/><Relationship Id="rId11" Type="http://schemas.openxmlformats.org/officeDocument/2006/relationships/customXml" Target="../ink/ink3036.xml"/><Relationship Id="rId24" Type="http://schemas.openxmlformats.org/officeDocument/2006/relationships/image" Target="../media/image603.png"/><Relationship Id="rId32" Type="http://schemas.openxmlformats.org/officeDocument/2006/relationships/image" Target="../media/image607.png"/><Relationship Id="rId37" Type="http://schemas.openxmlformats.org/officeDocument/2006/relationships/customXml" Target="../ink/ink3049.xml"/><Relationship Id="rId40" Type="http://schemas.openxmlformats.org/officeDocument/2006/relationships/image" Target="../media/image611.png"/><Relationship Id="rId45" Type="http://schemas.openxmlformats.org/officeDocument/2006/relationships/customXml" Target="../ink/ink3053.xml"/><Relationship Id="rId5" Type="http://schemas.openxmlformats.org/officeDocument/2006/relationships/customXml" Target="../ink/ink3033.xml"/><Relationship Id="rId15" Type="http://schemas.openxmlformats.org/officeDocument/2006/relationships/customXml" Target="../ink/ink3038.xml"/><Relationship Id="rId23" Type="http://schemas.openxmlformats.org/officeDocument/2006/relationships/customXml" Target="../ink/ink3042.xml"/><Relationship Id="rId28" Type="http://schemas.openxmlformats.org/officeDocument/2006/relationships/image" Target="../media/image605.png"/><Relationship Id="rId36" Type="http://schemas.openxmlformats.org/officeDocument/2006/relationships/image" Target="../media/image609.png"/><Relationship Id="rId10" Type="http://schemas.openxmlformats.org/officeDocument/2006/relationships/image" Target="../media/image596.png"/><Relationship Id="rId19" Type="http://schemas.openxmlformats.org/officeDocument/2006/relationships/customXml" Target="../ink/ink3040.xml"/><Relationship Id="rId31" Type="http://schemas.openxmlformats.org/officeDocument/2006/relationships/customXml" Target="../ink/ink3046.xml"/><Relationship Id="rId44" Type="http://schemas.openxmlformats.org/officeDocument/2006/relationships/image" Target="../media/image613.png"/><Relationship Id="rId4" Type="http://schemas.openxmlformats.org/officeDocument/2006/relationships/image" Target="../media/image593.png"/><Relationship Id="rId9" Type="http://schemas.openxmlformats.org/officeDocument/2006/relationships/customXml" Target="../ink/ink3035.xml"/><Relationship Id="rId14" Type="http://schemas.openxmlformats.org/officeDocument/2006/relationships/image" Target="../media/image598.png"/><Relationship Id="rId22" Type="http://schemas.openxmlformats.org/officeDocument/2006/relationships/image" Target="../media/image602.png"/><Relationship Id="rId27" Type="http://schemas.openxmlformats.org/officeDocument/2006/relationships/customXml" Target="../ink/ink3044.xml"/><Relationship Id="rId30" Type="http://schemas.openxmlformats.org/officeDocument/2006/relationships/image" Target="../media/image606.png"/><Relationship Id="rId35" Type="http://schemas.openxmlformats.org/officeDocument/2006/relationships/customXml" Target="../ink/ink3048.xml"/><Relationship Id="rId43" Type="http://schemas.openxmlformats.org/officeDocument/2006/relationships/customXml" Target="../ink/ink3052.xml"/><Relationship Id="rId48" Type="http://schemas.openxmlformats.org/officeDocument/2006/relationships/image" Target="../media/image615.png"/><Relationship Id="rId8" Type="http://schemas.openxmlformats.org/officeDocument/2006/relationships/image" Target="../media/image595.png"/><Relationship Id="rId3" Type="http://schemas.openxmlformats.org/officeDocument/2006/relationships/customXml" Target="../ink/ink3032.xml"/><Relationship Id="rId12" Type="http://schemas.openxmlformats.org/officeDocument/2006/relationships/image" Target="../media/image597.png"/><Relationship Id="rId17" Type="http://schemas.openxmlformats.org/officeDocument/2006/relationships/customXml" Target="../ink/ink3039.xml"/><Relationship Id="rId25" Type="http://schemas.openxmlformats.org/officeDocument/2006/relationships/customXml" Target="../ink/ink3043.xml"/><Relationship Id="rId33" Type="http://schemas.openxmlformats.org/officeDocument/2006/relationships/customXml" Target="../ink/ink3047.xml"/><Relationship Id="rId38" Type="http://schemas.openxmlformats.org/officeDocument/2006/relationships/image" Target="../media/image610.png"/><Relationship Id="rId46" Type="http://schemas.openxmlformats.org/officeDocument/2006/relationships/image" Target="../media/image614.png"/><Relationship Id="rId20" Type="http://schemas.openxmlformats.org/officeDocument/2006/relationships/image" Target="../media/image601.png"/><Relationship Id="rId41" Type="http://schemas.openxmlformats.org/officeDocument/2006/relationships/customXml" Target="../ink/ink3051.xml"/></Relationships>
</file>

<file path=ppt/slides/_rels/slide1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4.png"/><Relationship Id="rId21" Type="http://schemas.openxmlformats.org/officeDocument/2006/relationships/customXml" Target="../ink/ink3064.xml"/><Relationship Id="rId34" Type="http://schemas.openxmlformats.org/officeDocument/2006/relationships/image" Target="../media/image608.png"/><Relationship Id="rId42" Type="http://schemas.openxmlformats.org/officeDocument/2006/relationships/image" Target="../media/image616.png"/><Relationship Id="rId47" Type="http://schemas.openxmlformats.org/officeDocument/2006/relationships/customXml" Target="../ink/ink3077.xml"/><Relationship Id="rId50" Type="http://schemas.openxmlformats.org/officeDocument/2006/relationships/image" Target="../media/image617.png"/><Relationship Id="rId55" Type="http://schemas.openxmlformats.org/officeDocument/2006/relationships/customXml" Target="../ink/ink3081.xml"/><Relationship Id="rId63" Type="http://schemas.openxmlformats.org/officeDocument/2006/relationships/customXml" Target="../ink/ink3085.xml"/><Relationship Id="rId68" Type="http://schemas.openxmlformats.org/officeDocument/2006/relationships/image" Target="../media/image626.png"/><Relationship Id="rId7" Type="http://schemas.openxmlformats.org/officeDocument/2006/relationships/customXml" Target="../ink/ink3057.xml"/><Relationship Id="rId2" Type="http://schemas.openxmlformats.org/officeDocument/2006/relationships/image" Target="../media/image591.png"/><Relationship Id="rId16" Type="http://schemas.openxmlformats.org/officeDocument/2006/relationships/image" Target="../media/image599.png"/><Relationship Id="rId29" Type="http://schemas.openxmlformats.org/officeDocument/2006/relationships/customXml" Target="../ink/ink3068.xml"/><Relationship Id="rId11" Type="http://schemas.openxmlformats.org/officeDocument/2006/relationships/customXml" Target="../ink/ink3059.xml"/><Relationship Id="rId24" Type="http://schemas.openxmlformats.org/officeDocument/2006/relationships/image" Target="../media/image603.png"/><Relationship Id="rId32" Type="http://schemas.openxmlformats.org/officeDocument/2006/relationships/image" Target="../media/image607.png"/><Relationship Id="rId37" Type="http://schemas.openxmlformats.org/officeDocument/2006/relationships/customXml" Target="../ink/ink3072.xml"/><Relationship Id="rId40" Type="http://schemas.openxmlformats.org/officeDocument/2006/relationships/image" Target="../media/image611.png"/><Relationship Id="rId45" Type="http://schemas.openxmlformats.org/officeDocument/2006/relationships/customXml" Target="../ink/ink3076.xml"/><Relationship Id="rId53" Type="http://schemas.openxmlformats.org/officeDocument/2006/relationships/customXml" Target="../ink/ink3080.xml"/><Relationship Id="rId58" Type="http://schemas.openxmlformats.org/officeDocument/2006/relationships/image" Target="../media/image621.png"/><Relationship Id="rId66" Type="http://schemas.openxmlformats.org/officeDocument/2006/relationships/image" Target="../media/image625.png"/><Relationship Id="rId5" Type="http://schemas.openxmlformats.org/officeDocument/2006/relationships/customXml" Target="../ink/ink3056.xml"/><Relationship Id="rId61" Type="http://schemas.openxmlformats.org/officeDocument/2006/relationships/customXml" Target="../ink/ink3084.xml"/><Relationship Id="rId19" Type="http://schemas.openxmlformats.org/officeDocument/2006/relationships/customXml" Target="../ink/ink3063.xml"/><Relationship Id="rId14" Type="http://schemas.openxmlformats.org/officeDocument/2006/relationships/image" Target="../media/image598.png"/><Relationship Id="rId22" Type="http://schemas.openxmlformats.org/officeDocument/2006/relationships/image" Target="../media/image602.png"/><Relationship Id="rId27" Type="http://schemas.openxmlformats.org/officeDocument/2006/relationships/customXml" Target="../ink/ink3067.xml"/><Relationship Id="rId30" Type="http://schemas.openxmlformats.org/officeDocument/2006/relationships/image" Target="../media/image606.png"/><Relationship Id="rId35" Type="http://schemas.openxmlformats.org/officeDocument/2006/relationships/customXml" Target="../ink/ink3071.xml"/><Relationship Id="rId43" Type="http://schemas.openxmlformats.org/officeDocument/2006/relationships/customXml" Target="../ink/ink3075.xml"/><Relationship Id="rId48" Type="http://schemas.openxmlformats.org/officeDocument/2006/relationships/image" Target="../media/image615.png"/><Relationship Id="rId56" Type="http://schemas.openxmlformats.org/officeDocument/2006/relationships/image" Target="../media/image620.png"/><Relationship Id="rId64" Type="http://schemas.openxmlformats.org/officeDocument/2006/relationships/image" Target="../media/image624.png"/><Relationship Id="rId8" Type="http://schemas.openxmlformats.org/officeDocument/2006/relationships/image" Target="../media/image595.png"/><Relationship Id="rId51" Type="http://schemas.openxmlformats.org/officeDocument/2006/relationships/customXml" Target="../ink/ink3079.xml"/><Relationship Id="rId3" Type="http://schemas.openxmlformats.org/officeDocument/2006/relationships/customXml" Target="../ink/ink3055.xml"/><Relationship Id="rId12" Type="http://schemas.openxmlformats.org/officeDocument/2006/relationships/image" Target="../media/image597.png"/><Relationship Id="rId17" Type="http://schemas.openxmlformats.org/officeDocument/2006/relationships/customXml" Target="../ink/ink3062.xml"/><Relationship Id="rId25" Type="http://schemas.openxmlformats.org/officeDocument/2006/relationships/customXml" Target="../ink/ink3066.xml"/><Relationship Id="rId33" Type="http://schemas.openxmlformats.org/officeDocument/2006/relationships/customXml" Target="../ink/ink3070.xml"/><Relationship Id="rId38" Type="http://schemas.openxmlformats.org/officeDocument/2006/relationships/image" Target="../media/image610.png"/><Relationship Id="rId46" Type="http://schemas.openxmlformats.org/officeDocument/2006/relationships/image" Target="../media/image614.png"/><Relationship Id="rId59" Type="http://schemas.openxmlformats.org/officeDocument/2006/relationships/customXml" Target="../ink/ink3083.xml"/><Relationship Id="rId67" Type="http://schemas.openxmlformats.org/officeDocument/2006/relationships/customXml" Target="../ink/ink3087.xml"/><Relationship Id="rId20" Type="http://schemas.openxmlformats.org/officeDocument/2006/relationships/image" Target="../media/image601.png"/><Relationship Id="rId41" Type="http://schemas.openxmlformats.org/officeDocument/2006/relationships/customXml" Target="../ink/ink3074.xml"/><Relationship Id="rId54" Type="http://schemas.openxmlformats.org/officeDocument/2006/relationships/image" Target="../media/image619.png"/><Relationship Id="rId62" Type="http://schemas.openxmlformats.org/officeDocument/2006/relationships/image" Target="../media/image6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4.png"/><Relationship Id="rId15" Type="http://schemas.openxmlformats.org/officeDocument/2006/relationships/customXml" Target="../ink/ink3061.xml"/><Relationship Id="rId23" Type="http://schemas.openxmlformats.org/officeDocument/2006/relationships/customXml" Target="../ink/ink3065.xml"/><Relationship Id="rId28" Type="http://schemas.openxmlformats.org/officeDocument/2006/relationships/image" Target="../media/image605.png"/><Relationship Id="rId36" Type="http://schemas.openxmlformats.org/officeDocument/2006/relationships/image" Target="../media/image609.png"/><Relationship Id="rId49" Type="http://schemas.openxmlformats.org/officeDocument/2006/relationships/customXml" Target="../ink/ink3078.xml"/><Relationship Id="rId57" Type="http://schemas.openxmlformats.org/officeDocument/2006/relationships/customXml" Target="../ink/ink3082.xml"/><Relationship Id="rId10" Type="http://schemas.openxmlformats.org/officeDocument/2006/relationships/image" Target="../media/image596.png"/><Relationship Id="rId31" Type="http://schemas.openxmlformats.org/officeDocument/2006/relationships/customXml" Target="../ink/ink3069.xml"/><Relationship Id="rId44" Type="http://schemas.openxmlformats.org/officeDocument/2006/relationships/image" Target="../media/image613.png"/><Relationship Id="rId52" Type="http://schemas.openxmlformats.org/officeDocument/2006/relationships/image" Target="../media/image618.png"/><Relationship Id="rId60" Type="http://schemas.openxmlformats.org/officeDocument/2006/relationships/image" Target="../media/image622.png"/><Relationship Id="rId65" Type="http://schemas.openxmlformats.org/officeDocument/2006/relationships/customXml" Target="../ink/ink3086.xml"/><Relationship Id="rId4" Type="http://schemas.openxmlformats.org/officeDocument/2006/relationships/image" Target="../media/image593.png"/><Relationship Id="rId9" Type="http://schemas.openxmlformats.org/officeDocument/2006/relationships/customXml" Target="../ink/ink3058.xml"/><Relationship Id="rId13" Type="http://schemas.openxmlformats.org/officeDocument/2006/relationships/customXml" Target="../ink/ink3060.xml"/><Relationship Id="rId18" Type="http://schemas.openxmlformats.org/officeDocument/2006/relationships/image" Target="../media/image600.png"/><Relationship Id="rId39" Type="http://schemas.openxmlformats.org/officeDocument/2006/relationships/customXml" Target="../ink/ink3073.xml"/></Relationships>
</file>

<file path=ppt/slides/_rels/slide1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4.png"/><Relationship Id="rId21" Type="http://schemas.openxmlformats.org/officeDocument/2006/relationships/customXml" Target="../ink/ink3097.xml"/><Relationship Id="rId42" Type="http://schemas.openxmlformats.org/officeDocument/2006/relationships/image" Target="../media/image616.png"/><Relationship Id="rId47" Type="http://schemas.openxmlformats.org/officeDocument/2006/relationships/customXml" Target="../ink/ink3110.xml"/><Relationship Id="rId63" Type="http://schemas.openxmlformats.org/officeDocument/2006/relationships/customXml" Target="../ink/ink3118.xml"/><Relationship Id="rId68" Type="http://schemas.openxmlformats.org/officeDocument/2006/relationships/image" Target="../media/image626.png"/><Relationship Id="rId84" Type="http://schemas.openxmlformats.org/officeDocument/2006/relationships/image" Target="../media/image634.png"/><Relationship Id="rId89" Type="http://schemas.openxmlformats.org/officeDocument/2006/relationships/customXml" Target="../ink/ink3131.xml"/><Relationship Id="rId16" Type="http://schemas.openxmlformats.org/officeDocument/2006/relationships/image" Target="../media/image599.png"/><Relationship Id="rId11" Type="http://schemas.openxmlformats.org/officeDocument/2006/relationships/customXml" Target="../ink/ink3092.xml"/><Relationship Id="rId32" Type="http://schemas.openxmlformats.org/officeDocument/2006/relationships/image" Target="../media/image607.png"/><Relationship Id="rId37" Type="http://schemas.openxmlformats.org/officeDocument/2006/relationships/customXml" Target="../ink/ink3105.xml"/><Relationship Id="rId53" Type="http://schemas.openxmlformats.org/officeDocument/2006/relationships/customXml" Target="../ink/ink3113.xml"/><Relationship Id="rId58" Type="http://schemas.openxmlformats.org/officeDocument/2006/relationships/image" Target="../media/image621.png"/><Relationship Id="rId74" Type="http://schemas.openxmlformats.org/officeDocument/2006/relationships/image" Target="../media/image629.png"/><Relationship Id="rId79" Type="http://schemas.openxmlformats.org/officeDocument/2006/relationships/customXml" Target="../ink/ink3126.xml"/><Relationship Id="rId5" Type="http://schemas.openxmlformats.org/officeDocument/2006/relationships/customXml" Target="../ink/ink3089.xml"/><Relationship Id="rId90" Type="http://schemas.openxmlformats.org/officeDocument/2006/relationships/image" Target="../media/image637.png"/><Relationship Id="rId22" Type="http://schemas.openxmlformats.org/officeDocument/2006/relationships/image" Target="../media/image602.png"/><Relationship Id="rId27" Type="http://schemas.openxmlformats.org/officeDocument/2006/relationships/customXml" Target="../ink/ink3100.xml"/><Relationship Id="rId43" Type="http://schemas.openxmlformats.org/officeDocument/2006/relationships/customXml" Target="../ink/ink3108.xml"/><Relationship Id="rId48" Type="http://schemas.openxmlformats.org/officeDocument/2006/relationships/image" Target="../media/image615.png"/><Relationship Id="rId64" Type="http://schemas.openxmlformats.org/officeDocument/2006/relationships/image" Target="../media/image624.png"/><Relationship Id="rId69" Type="http://schemas.openxmlformats.org/officeDocument/2006/relationships/customXml" Target="../ink/ink3121.xml"/><Relationship Id="rId8" Type="http://schemas.openxmlformats.org/officeDocument/2006/relationships/image" Target="../media/image595.png"/><Relationship Id="rId51" Type="http://schemas.openxmlformats.org/officeDocument/2006/relationships/customXml" Target="../ink/ink3112.xml"/><Relationship Id="rId72" Type="http://schemas.openxmlformats.org/officeDocument/2006/relationships/image" Target="../media/image628.png"/><Relationship Id="rId80" Type="http://schemas.openxmlformats.org/officeDocument/2006/relationships/image" Target="../media/image632.png"/><Relationship Id="rId85" Type="http://schemas.openxmlformats.org/officeDocument/2006/relationships/customXml" Target="../ink/ink3129.xml"/><Relationship Id="rId93" Type="http://schemas.openxmlformats.org/officeDocument/2006/relationships/customXml" Target="../ink/ink3133.xml"/><Relationship Id="rId3" Type="http://schemas.openxmlformats.org/officeDocument/2006/relationships/customXml" Target="../ink/ink3088.xml"/><Relationship Id="rId12" Type="http://schemas.openxmlformats.org/officeDocument/2006/relationships/image" Target="../media/image597.png"/><Relationship Id="rId17" Type="http://schemas.openxmlformats.org/officeDocument/2006/relationships/customXml" Target="../ink/ink3095.xml"/><Relationship Id="rId25" Type="http://schemas.openxmlformats.org/officeDocument/2006/relationships/customXml" Target="../ink/ink3099.xml"/><Relationship Id="rId33" Type="http://schemas.openxmlformats.org/officeDocument/2006/relationships/customXml" Target="../ink/ink3103.xml"/><Relationship Id="rId38" Type="http://schemas.openxmlformats.org/officeDocument/2006/relationships/image" Target="../media/image610.png"/><Relationship Id="rId46" Type="http://schemas.openxmlformats.org/officeDocument/2006/relationships/image" Target="../media/image614.png"/><Relationship Id="rId59" Type="http://schemas.openxmlformats.org/officeDocument/2006/relationships/customXml" Target="../ink/ink3116.xml"/><Relationship Id="rId67" Type="http://schemas.openxmlformats.org/officeDocument/2006/relationships/customXml" Target="../ink/ink3120.xml"/><Relationship Id="rId20" Type="http://schemas.openxmlformats.org/officeDocument/2006/relationships/image" Target="../media/image601.png"/><Relationship Id="rId41" Type="http://schemas.openxmlformats.org/officeDocument/2006/relationships/customXml" Target="../ink/ink3107.xml"/><Relationship Id="rId54" Type="http://schemas.openxmlformats.org/officeDocument/2006/relationships/image" Target="../media/image619.png"/><Relationship Id="rId62" Type="http://schemas.openxmlformats.org/officeDocument/2006/relationships/image" Target="../media/image623.png"/><Relationship Id="rId70" Type="http://schemas.openxmlformats.org/officeDocument/2006/relationships/image" Target="../media/image627.png"/><Relationship Id="rId75" Type="http://schemas.openxmlformats.org/officeDocument/2006/relationships/customXml" Target="../ink/ink3124.xml"/><Relationship Id="rId83" Type="http://schemas.openxmlformats.org/officeDocument/2006/relationships/customXml" Target="../ink/ink3128.xml"/><Relationship Id="rId88" Type="http://schemas.openxmlformats.org/officeDocument/2006/relationships/image" Target="../media/image636.png"/><Relationship Id="rId91" Type="http://schemas.openxmlformats.org/officeDocument/2006/relationships/customXml" Target="../ink/ink31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4.png"/><Relationship Id="rId15" Type="http://schemas.openxmlformats.org/officeDocument/2006/relationships/customXml" Target="../ink/ink3094.xml"/><Relationship Id="rId23" Type="http://schemas.openxmlformats.org/officeDocument/2006/relationships/customXml" Target="../ink/ink3098.xml"/><Relationship Id="rId28" Type="http://schemas.openxmlformats.org/officeDocument/2006/relationships/image" Target="../media/image605.png"/><Relationship Id="rId36" Type="http://schemas.openxmlformats.org/officeDocument/2006/relationships/image" Target="../media/image609.png"/><Relationship Id="rId49" Type="http://schemas.openxmlformats.org/officeDocument/2006/relationships/customXml" Target="../ink/ink3111.xml"/><Relationship Id="rId57" Type="http://schemas.openxmlformats.org/officeDocument/2006/relationships/customXml" Target="../ink/ink3115.xml"/><Relationship Id="rId10" Type="http://schemas.openxmlformats.org/officeDocument/2006/relationships/image" Target="../media/image596.png"/><Relationship Id="rId31" Type="http://schemas.openxmlformats.org/officeDocument/2006/relationships/customXml" Target="../ink/ink3102.xml"/><Relationship Id="rId44" Type="http://schemas.openxmlformats.org/officeDocument/2006/relationships/image" Target="../media/image613.png"/><Relationship Id="rId52" Type="http://schemas.openxmlformats.org/officeDocument/2006/relationships/image" Target="../media/image618.png"/><Relationship Id="rId60" Type="http://schemas.openxmlformats.org/officeDocument/2006/relationships/image" Target="../media/image622.png"/><Relationship Id="rId65" Type="http://schemas.openxmlformats.org/officeDocument/2006/relationships/customXml" Target="../ink/ink3119.xml"/><Relationship Id="rId73" Type="http://schemas.openxmlformats.org/officeDocument/2006/relationships/customXml" Target="../ink/ink3123.xml"/><Relationship Id="rId78" Type="http://schemas.openxmlformats.org/officeDocument/2006/relationships/image" Target="../media/image631.png"/><Relationship Id="rId81" Type="http://schemas.openxmlformats.org/officeDocument/2006/relationships/customXml" Target="../ink/ink3127.xml"/><Relationship Id="rId86" Type="http://schemas.openxmlformats.org/officeDocument/2006/relationships/image" Target="../media/image635.png"/><Relationship Id="rId94" Type="http://schemas.openxmlformats.org/officeDocument/2006/relationships/image" Target="../media/image639.png"/><Relationship Id="rId4" Type="http://schemas.openxmlformats.org/officeDocument/2006/relationships/image" Target="../media/image593.png"/><Relationship Id="rId9" Type="http://schemas.openxmlformats.org/officeDocument/2006/relationships/customXml" Target="../ink/ink3091.xml"/><Relationship Id="rId13" Type="http://schemas.openxmlformats.org/officeDocument/2006/relationships/customXml" Target="../ink/ink3093.xml"/><Relationship Id="rId18" Type="http://schemas.openxmlformats.org/officeDocument/2006/relationships/image" Target="../media/image600.png"/><Relationship Id="rId39" Type="http://schemas.openxmlformats.org/officeDocument/2006/relationships/customXml" Target="../ink/ink3106.xml"/><Relationship Id="rId34" Type="http://schemas.openxmlformats.org/officeDocument/2006/relationships/image" Target="../media/image608.png"/><Relationship Id="rId50" Type="http://schemas.openxmlformats.org/officeDocument/2006/relationships/image" Target="../media/image617.png"/><Relationship Id="rId55" Type="http://schemas.openxmlformats.org/officeDocument/2006/relationships/customXml" Target="../ink/ink3114.xml"/><Relationship Id="rId76" Type="http://schemas.openxmlformats.org/officeDocument/2006/relationships/image" Target="../media/image630.png"/><Relationship Id="rId7" Type="http://schemas.openxmlformats.org/officeDocument/2006/relationships/customXml" Target="../ink/ink3090.xml"/><Relationship Id="rId71" Type="http://schemas.openxmlformats.org/officeDocument/2006/relationships/customXml" Target="../ink/ink3122.xml"/><Relationship Id="rId92" Type="http://schemas.openxmlformats.org/officeDocument/2006/relationships/image" Target="../media/image638.png"/><Relationship Id="rId2" Type="http://schemas.openxmlformats.org/officeDocument/2006/relationships/image" Target="../media/image591.png"/><Relationship Id="rId29" Type="http://schemas.openxmlformats.org/officeDocument/2006/relationships/customXml" Target="../ink/ink3101.xml"/><Relationship Id="rId24" Type="http://schemas.openxmlformats.org/officeDocument/2006/relationships/image" Target="../media/image603.png"/><Relationship Id="rId40" Type="http://schemas.openxmlformats.org/officeDocument/2006/relationships/image" Target="../media/image611.png"/><Relationship Id="rId45" Type="http://schemas.openxmlformats.org/officeDocument/2006/relationships/customXml" Target="../ink/ink3109.xml"/><Relationship Id="rId66" Type="http://schemas.openxmlformats.org/officeDocument/2006/relationships/image" Target="../media/image625.png"/><Relationship Id="rId87" Type="http://schemas.openxmlformats.org/officeDocument/2006/relationships/customXml" Target="../ink/ink3130.xml"/><Relationship Id="rId61" Type="http://schemas.openxmlformats.org/officeDocument/2006/relationships/customXml" Target="../ink/ink3117.xml"/><Relationship Id="rId82" Type="http://schemas.openxmlformats.org/officeDocument/2006/relationships/image" Target="../media/image633.png"/><Relationship Id="rId19" Type="http://schemas.openxmlformats.org/officeDocument/2006/relationships/customXml" Target="../ink/ink3096.xml"/><Relationship Id="rId14" Type="http://schemas.openxmlformats.org/officeDocument/2006/relationships/image" Target="../media/image598.png"/><Relationship Id="rId30" Type="http://schemas.openxmlformats.org/officeDocument/2006/relationships/image" Target="../media/image606.png"/><Relationship Id="rId35" Type="http://schemas.openxmlformats.org/officeDocument/2006/relationships/customXml" Target="../ink/ink3104.xml"/><Relationship Id="rId56" Type="http://schemas.openxmlformats.org/officeDocument/2006/relationships/image" Target="../media/image620.png"/><Relationship Id="rId77" Type="http://schemas.openxmlformats.org/officeDocument/2006/relationships/customXml" Target="../ink/ink3125.xml"/></Relationships>
</file>

<file path=ppt/slides/_rels/slide1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4.png"/><Relationship Id="rId21" Type="http://schemas.openxmlformats.org/officeDocument/2006/relationships/customXml" Target="../ink/ink3143.xml"/><Relationship Id="rId42" Type="http://schemas.openxmlformats.org/officeDocument/2006/relationships/image" Target="../media/image616.png"/><Relationship Id="rId47" Type="http://schemas.openxmlformats.org/officeDocument/2006/relationships/customXml" Target="../ink/ink3156.xml"/><Relationship Id="rId63" Type="http://schemas.openxmlformats.org/officeDocument/2006/relationships/customXml" Target="../ink/ink3164.xml"/><Relationship Id="rId68" Type="http://schemas.openxmlformats.org/officeDocument/2006/relationships/image" Target="../media/image626.png"/><Relationship Id="rId84" Type="http://schemas.openxmlformats.org/officeDocument/2006/relationships/image" Target="../media/image634.png"/><Relationship Id="rId89" Type="http://schemas.openxmlformats.org/officeDocument/2006/relationships/customXml" Target="../ink/ink3177.xml"/><Relationship Id="rId16" Type="http://schemas.openxmlformats.org/officeDocument/2006/relationships/image" Target="../media/image599.png"/><Relationship Id="rId11" Type="http://schemas.openxmlformats.org/officeDocument/2006/relationships/customXml" Target="../ink/ink3138.xml"/><Relationship Id="rId32" Type="http://schemas.openxmlformats.org/officeDocument/2006/relationships/image" Target="../media/image607.png"/><Relationship Id="rId37" Type="http://schemas.openxmlformats.org/officeDocument/2006/relationships/customXml" Target="../ink/ink3151.xml"/><Relationship Id="rId53" Type="http://schemas.openxmlformats.org/officeDocument/2006/relationships/customXml" Target="../ink/ink3159.xml"/><Relationship Id="rId58" Type="http://schemas.openxmlformats.org/officeDocument/2006/relationships/image" Target="../media/image621.png"/><Relationship Id="rId74" Type="http://schemas.openxmlformats.org/officeDocument/2006/relationships/image" Target="../media/image629.png"/><Relationship Id="rId79" Type="http://schemas.openxmlformats.org/officeDocument/2006/relationships/customXml" Target="../ink/ink3172.xml"/><Relationship Id="rId102" Type="http://schemas.openxmlformats.org/officeDocument/2006/relationships/image" Target="../media/image648.png"/><Relationship Id="rId5" Type="http://schemas.openxmlformats.org/officeDocument/2006/relationships/customXml" Target="../ink/ink3135.xml"/><Relationship Id="rId90" Type="http://schemas.openxmlformats.org/officeDocument/2006/relationships/image" Target="../media/image642.png"/><Relationship Id="rId95" Type="http://schemas.openxmlformats.org/officeDocument/2006/relationships/customXml" Target="../ink/ink3180.xml"/><Relationship Id="rId22" Type="http://schemas.openxmlformats.org/officeDocument/2006/relationships/image" Target="../media/image602.png"/><Relationship Id="rId27" Type="http://schemas.openxmlformats.org/officeDocument/2006/relationships/customXml" Target="../ink/ink3146.xml"/><Relationship Id="rId43" Type="http://schemas.openxmlformats.org/officeDocument/2006/relationships/customXml" Target="../ink/ink3154.xml"/><Relationship Id="rId48" Type="http://schemas.openxmlformats.org/officeDocument/2006/relationships/image" Target="../media/image615.png"/><Relationship Id="rId64" Type="http://schemas.openxmlformats.org/officeDocument/2006/relationships/image" Target="../media/image624.png"/><Relationship Id="rId69" Type="http://schemas.openxmlformats.org/officeDocument/2006/relationships/customXml" Target="../ink/ink3167.xml"/><Relationship Id="rId80" Type="http://schemas.openxmlformats.org/officeDocument/2006/relationships/image" Target="../media/image632.png"/><Relationship Id="rId85" Type="http://schemas.openxmlformats.org/officeDocument/2006/relationships/customXml" Target="../ink/ink3175.xml"/><Relationship Id="rId12" Type="http://schemas.openxmlformats.org/officeDocument/2006/relationships/image" Target="../media/image597.png"/><Relationship Id="rId17" Type="http://schemas.openxmlformats.org/officeDocument/2006/relationships/customXml" Target="../ink/ink3141.xml"/><Relationship Id="rId25" Type="http://schemas.openxmlformats.org/officeDocument/2006/relationships/customXml" Target="../ink/ink3145.xml"/><Relationship Id="rId33" Type="http://schemas.openxmlformats.org/officeDocument/2006/relationships/customXml" Target="../ink/ink3149.xml"/><Relationship Id="rId38" Type="http://schemas.openxmlformats.org/officeDocument/2006/relationships/image" Target="../media/image610.png"/><Relationship Id="rId46" Type="http://schemas.openxmlformats.org/officeDocument/2006/relationships/image" Target="../media/image614.png"/><Relationship Id="rId59" Type="http://schemas.openxmlformats.org/officeDocument/2006/relationships/customXml" Target="../ink/ink3162.xml"/><Relationship Id="rId67" Type="http://schemas.openxmlformats.org/officeDocument/2006/relationships/customXml" Target="../ink/ink3166.xml"/><Relationship Id="rId20" Type="http://schemas.openxmlformats.org/officeDocument/2006/relationships/image" Target="../media/image601.png"/><Relationship Id="rId41" Type="http://schemas.openxmlformats.org/officeDocument/2006/relationships/customXml" Target="../ink/ink3153.xml"/><Relationship Id="rId54" Type="http://schemas.openxmlformats.org/officeDocument/2006/relationships/image" Target="../media/image619.png"/><Relationship Id="rId62" Type="http://schemas.openxmlformats.org/officeDocument/2006/relationships/image" Target="../media/image623.png"/><Relationship Id="rId70" Type="http://schemas.openxmlformats.org/officeDocument/2006/relationships/image" Target="../media/image627.png"/><Relationship Id="rId75" Type="http://schemas.openxmlformats.org/officeDocument/2006/relationships/customXml" Target="../ink/ink3170.xml"/><Relationship Id="rId83" Type="http://schemas.openxmlformats.org/officeDocument/2006/relationships/customXml" Target="../ink/ink3174.xml"/><Relationship Id="rId88" Type="http://schemas.openxmlformats.org/officeDocument/2006/relationships/image" Target="../media/image641.png"/><Relationship Id="rId91" Type="http://schemas.openxmlformats.org/officeDocument/2006/relationships/customXml" Target="../ink/ink3178.xml"/><Relationship Id="rId96" Type="http://schemas.openxmlformats.org/officeDocument/2006/relationships/image" Target="../media/image6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4.png"/><Relationship Id="rId15" Type="http://schemas.openxmlformats.org/officeDocument/2006/relationships/customXml" Target="../ink/ink3140.xml"/><Relationship Id="rId23" Type="http://schemas.openxmlformats.org/officeDocument/2006/relationships/customXml" Target="../ink/ink3144.xml"/><Relationship Id="rId28" Type="http://schemas.openxmlformats.org/officeDocument/2006/relationships/image" Target="../media/image605.png"/><Relationship Id="rId36" Type="http://schemas.openxmlformats.org/officeDocument/2006/relationships/image" Target="../media/image609.png"/><Relationship Id="rId49" Type="http://schemas.openxmlformats.org/officeDocument/2006/relationships/customXml" Target="../ink/ink3157.xml"/><Relationship Id="rId57" Type="http://schemas.openxmlformats.org/officeDocument/2006/relationships/customXml" Target="../ink/ink3161.xml"/><Relationship Id="rId10" Type="http://schemas.openxmlformats.org/officeDocument/2006/relationships/image" Target="../media/image596.png"/><Relationship Id="rId31" Type="http://schemas.openxmlformats.org/officeDocument/2006/relationships/customXml" Target="../ink/ink3148.xml"/><Relationship Id="rId44" Type="http://schemas.openxmlformats.org/officeDocument/2006/relationships/image" Target="../media/image613.png"/><Relationship Id="rId52" Type="http://schemas.openxmlformats.org/officeDocument/2006/relationships/image" Target="../media/image618.png"/><Relationship Id="rId60" Type="http://schemas.openxmlformats.org/officeDocument/2006/relationships/image" Target="../media/image622.png"/><Relationship Id="rId65" Type="http://schemas.openxmlformats.org/officeDocument/2006/relationships/customXml" Target="../ink/ink3165.xml"/><Relationship Id="rId73" Type="http://schemas.openxmlformats.org/officeDocument/2006/relationships/customXml" Target="../ink/ink3169.xml"/><Relationship Id="rId78" Type="http://schemas.openxmlformats.org/officeDocument/2006/relationships/image" Target="../media/image631.png"/><Relationship Id="rId81" Type="http://schemas.openxmlformats.org/officeDocument/2006/relationships/customXml" Target="../ink/ink3173.xml"/><Relationship Id="rId86" Type="http://schemas.openxmlformats.org/officeDocument/2006/relationships/image" Target="../media/image640.png"/><Relationship Id="rId94" Type="http://schemas.openxmlformats.org/officeDocument/2006/relationships/image" Target="../media/image644.png"/><Relationship Id="rId99" Type="http://schemas.openxmlformats.org/officeDocument/2006/relationships/customXml" Target="../ink/ink3182.xml"/><Relationship Id="rId101" Type="http://schemas.openxmlformats.org/officeDocument/2006/relationships/customXml" Target="../ink/ink3183.xml"/><Relationship Id="rId4" Type="http://schemas.openxmlformats.org/officeDocument/2006/relationships/image" Target="../media/image593.png"/><Relationship Id="rId9" Type="http://schemas.openxmlformats.org/officeDocument/2006/relationships/customXml" Target="../ink/ink3137.xml"/><Relationship Id="rId13" Type="http://schemas.openxmlformats.org/officeDocument/2006/relationships/customXml" Target="../ink/ink3139.xml"/><Relationship Id="rId18" Type="http://schemas.openxmlformats.org/officeDocument/2006/relationships/image" Target="../media/image600.png"/><Relationship Id="rId39" Type="http://schemas.openxmlformats.org/officeDocument/2006/relationships/customXml" Target="../ink/ink3152.xml"/><Relationship Id="rId34" Type="http://schemas.openxmlformats.org/officeDocument/2006/relationships/image" Target="../media/image608.png"/><Relationship Id="rId50" Type="http://schemas.openxmlformats.org/officeDocument/2006/relationships/image" Target="../media/image617.png"/><Relationship Id="rId55" Type="http://schemas.openxmlformats.org/officeDocument/2006/relationships/customXml" Target="../ink/ink3160.xml"/><Relationship Id="rId76" Type="http://schemas.openxmlformats.org/officeDocument/2006/relationships/image" Target="../media/image630.png"/><Relationship Id="rId97" Type="http://schemas.openxmlformats.org/officeDocument/2006/relationships/customXml" Target="../ink/ink3181.xml"/><Relationship Id="rId7" Type="http://schemas.openxmlformats.org/officeDocument/2006/relationships/customXml" Target="../ink/ink3136.xml"/><Relationship Id="rId71" Type="http://schemas.openxmlformats.org/officeDocument/2006/relationships/customXml" Target="../ink/ink3168.xml"/><Relationship Id="rId92" Type="http://schemas.openxmlformats.org/officeDocument/2006/relationships/image" Target="../media/image643.png"/><Relationship Id="rId2" Type="http://schemas.openxmlformats.org/officeDocument/2006/relationships/image" Target="../media/image591.png"/><Relationship Id="rId29" Type="http://schemas.openxmlformats.org/officeDocument/2006/relationships/customXml" Target="../ink/ink3147.xml"/><Relationship Id="rId24" Type="http://schemas.openxmlformats.org/officeDocument/2006/relationships/image" Target="../media/image603.png"/><Relationship Id="rId40" Type="http://schemas.openxmlformats.org/officeDocument/2006/relationships/image" Target="../media/image611.png"/><Relationship Id="rId45" Type="http://schemas.openxmlformats.org/officeDocument/2006/relationships/customXml" Target="../ink/ink3155.xml"/><Relationship Id="rId66" Type="http://schemas.openxmlformats.org/officeDocument/2006/relationships/image" Target="../media/image625.png"/><Relationship Id="rId87" Type="http://schemas.openxmlformats.org/officeDocument/2006/relationships/customXml" Target="../ink/ink3176.xml"/><Relationship Id="rId61" Type="http://schemas.openxmlformats.org/officeDocument/2006/relationships/customXml" Target="../ink/ink3163.xml"/><Relationship Id="rId82" Type="http://schemas.openxmlformats.org/officeDocument/2006/relationships/image" Target="../media/image633.png"/><Relationship Id="rId19" Type="http://schemas.openxmlformats.org/officeDocument/2006/relationships/customXml" Target="../ink/ink3142.xml"/><Relationship Id="rId14" Type="http://schemas.openxmlformats.org/officeDocument/2006/relationships/image" Target="../media/image598.png"/><Relationship Id="rId30" Type="http://schemas.openxmlformats.org/officeDocument/2006/relationships/image" Target="../media/image606.png"/><Relationship Id="rId35" Type="http://schemas.openxmlformats.org/officeDocument/2006/relationships/customXml" Target="../ink/ink3150.xml"/><Relationship Id="rId56" Type="http://schemas.openxmlformats.org/officeDocument/2006/relationships/image" Target="../media/image620.png"/><Relationship Id="rId77" Type="http://schemas.openxmlformats.org/officeDocument/2006/relationships/customXml" Target="../ink/ink3171.xml"/><Relationship Id="rId100" Type="http://schemas.openxmlformats.org/officeDocument/2006/relationships/image" Target="../media/image647.png"/><Relationship Id="rId8" Type="http://schemas.openxmlformats.org/officeDocument/2006/relationships/image" Target="../media/image595.png"/><Relationship Id="rId51" Type="http://schemas.openxmlformats.org/officeDocument/2006/relationships/customXml" Target="../ink/ink3158.xml"/><Relationship Id="rId72" Type="http://schemas.openxmlformats.org/officeDocument/2006/relationships/image" Target="../media/image628.png"/><Relationship Id="rId93" Type="http://schemas.openxmlformats.org/officeDocument/2006/relationships/customXml" Target="../ink/ink3179.xml"/><Relationship Id="rId98" Type="http://schemas.openxmlformats.org/officeDocument/2006/relationships/image" Target="../media/image646.png"/><Relationship Id="rId3" Type="http://schemas.openxmlformats.org/officeDocument/2006/relationships/customXml" Target="../ink/ink3134.xml"/></Relationships>
</file>

<file path=ppt/slides/_rels/slide1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4.png"/><Relationship Id="rId21" Type="http://schemas.openxmlformats.org/officeDocument/2006/relationships/customXml" Target="../ink/ink3193.xml"/><Relationship Id="rId42" Type="http://schemas.openxmlformats.org/officeDocument/2006/relationships/image" Target="../media/image616.png"/><Relationship Id="rId47" Type="http://schemas.openxmlformats.org/officeDocument/2006/relationships/customXml" Target="../ink/ink3206.xml"/><Relationship Id="rId63" Type="http://schemas.openxmlformats.org/officeDocument/2006/relationships/customXml" Target="../ink/ink3214.xml"/><Relationship Id="rId68" Type="http://schemas.openxmlformats.org/officeDocument/2006/relationships/image" Target="../media/image626.png"/><Relationship Id="rId84" Type="http://schemas.openxmlformats.org/officeDocument/2006/relationships/image" Target="../media/image634.png"/><Relationship Id="rId89" Type="http://schemas.openxmlformats.org/officeDocument/2006/relationships/customXml" Target="../ink/ink3227.xml"/><Relationship Id="rId112" Type="http://schemas.openxmlformats.org/officeDocument/2006/relationships/image" Target="../media/image653.png"/><Relationship Id="rId16" Type="http://schemas.openxmlformats.org/officeDocument/2006/relationships/image" Target="../media/image599.png"/><Relationship Id="rId107" Type="http://schemas.openxmlformats.org/officeDocument/2006/relationships/customXml" Target="../ink/ink3236.xml"/><Relationship Id="rId11" Type="http://schemas.openxmlformats.org/officeDocument/2006/relationships/customXml" Target="../ink/ink3188.xml"/><Relationship Id="rId32" Type="http://schemas.openxmlformats.org/officeDocument/2006/relationships/image" Target="../media/image607.png"/><Relationship Id="rId37" Type="http://schemas.openxmlformats.org/officeDocument/2006/relationships/customXml" Target="../ink/ink3201.xml"/><Relationship Id="rId53" Type="http://schemas.openxmlformats.org/officeDocument/2006/relationships/customXml" Target="../ink/ink3209.xml"/><Relationship Id="rId58" Type="http://schemas.openxmlformats.org/officeDocument/2006/relationships/image" Target="../media/image621.png"/><Relationship Id="rId74" Type="http://schemas.openxmlformats.org/officeDocument/2006/relationships/image" Target="../media/image629.png"/><Relationship Id="rId79" Type="http://schemas.openxmlformats.org/officeDocument/2006/relationships/customXml" Target="../ink/ink3222.xml"/><Relationship Id="rId102" Type="http://schemas.openxmlformats.org/officeDocument/2006/relationships/image" Target="../media/image648.png"/><Relationship Id="rId5" Type="http://schemas.openxmlformats.org/officeDocument/2006/relationships/customXml" Target="../ink/ink3185.xml"/><Relationship Id="rId90" Type="http://schemas.openxmlformats.org/officeDocument/2006/relationships/image" Target="../media/image642.png"/><Relationship Id="rId95" Type="http://schemas.openxmlformats.org/officeDocument/2006/relationships/customXml" Target="../ink/ink3230.xml"/><Relationship Id="rId22" Type="http://schemas.openxmlformats.org/officeDocument/2006/relationships/image" Target="../media/image602.png"/><Relationship Id="rId27" Type="http://schemas.openxmlformats.org/officeDocument/2006/relationships/customXml" Target="../ink/ink3196.xml"/><Relationship Id="rId43" Type="http://schemas.openxmlformats.org/officeDocument/2006/relationships/customXml" Target="../ink/ink3204.xml"/><Relationship Id="rId48" Type="http://schemas.openxmlformats.org/officeDocument/2006/relationships/image" Target="../media/image615.png"/><Relationship Id="rId64" Type="http://schemas.openxmlformats.org/officeDocument/2006/relationships/image" Target="../media/image624.png"/><Relationship Id="rId69" Type="http://schemas.openxmlformats.org/officeDocument/2006/relationships/customXml" Target="../ink/ink3217.xml"/><Relationship Id="rId80" Type="http://schemas.openxmlformats.org/officeDocument/2006/relationships/image" Target="../media/image632.png"/><Relationship Id="rId85" Type="http://schemas.openxmlformats.org/officeDocument/2006/relationships/customXml" Target="../ink/ink3225.xml"/><Relationship Id="rId12" Type="http://schemas.openxmlformats.org/officeDocument/2006/relationships/image" Target="../media/image597.png"/><Relationship Id="rId17" Type="http://schemas.openxmlformats.org/officeDocument/2006/relationships/customXml" Target="../ink/ink3191.xml"/><Relationship Id="rId33" Type="http://schemas.openxmlformats.org/officeDocument/2006/relationships/customXml" Target="../ink/ink3199.xml"/><Relationship Id="rId38" Type="http://schemas.openxmlformats.org/officeDocument/2006/relationships/image" Target="../media/image610.png"/><Relationship Id="rId59" Type="http://schemas.openxmlformats.org/officeDocument/2006/relationships/customXml" Target="../ink/ink3212.xml"/><Relationship Id="rId103" Type="http://schemas.openxmlformats.org/officeDocument/2006/relationships/customXml" Target="../ink/ink3234.xml"/><Relationship Id="rId108" Type="http://schemas.openxmlformats.org/officeDocument/2006/relationships/image" Target="../media/image651.png"/><Relationship Id="rId54" Type="http://schemas.openxmlformats.org/officeDocument/2006/relationships/image" Target="../media/image619.png"/><Relationship Id="rId70" Type="http://schemas.openxmlformats.org/officeDocument/2006/relationships/image" Target="../media/image627.png"/><Relationship Id="rId75" Type="http://schemas.openxmlformats.org/officeDocument/2006/relationships/customXml" Target="../ink/ink3220.xml"/><Relationship Id="rId91" Type="http://schemas.openxmlformats.org/officeDocument/2006/relationships/customXml" Target="../ink/ink3228.xml"/><Relationship Id="rId96" Type="http://schemas.openxmlformats.org/officeDocument/2006/relationships/image" Target="../media/image6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4.png"/><Relationship Id="rId15" Type="http://schemas.openxmlformats.org/officeDocument/2006/relationships/customXml" Target="../ink/ink3190.xml"/><Relationship Id="rId23" Type="http://schemas.openxmlformats.org/officeDocument/2006/relationships/customXml" Target="../ink/ink3194.xml"/><Relationship Id="rId28" Type="http://schemas.openxmlformats.org/officeDocument/2006/relationships/image" Target="../media/image605.png"/><Relationship Id="rId36" Type="http://schemas.openxmlformats.org/officeDocument/2006/relationships/image" Target="../media/image609.png"/><Relationship Id="rId49" Type="http://schemas.openxmlformats.org/officeDocument/2006/relationships/customXml" Target="../ink/ink3207.xml"/><Relationship Id="rId57" Type="http://schemas.openxmlformats.org/officeDocument/2006/relationships/customXml" Target="../ink/ink3211.xml"/><Relationship Id="rId106" Type="http://schemas.openxmlformats.org/officeDocument/2006/relationships/image" Target="../media/image650.png"/><Relationship Id="rId10" Type="http://schemas.openxmlformats.org/officeDocument/2006/relationships/image" Target="../media/image596.png"/><Relationship Id="rId31" Type="http://schemas.openxmlformats.org/officeDocument/2006/relationships/customXml" Target="../ink/ink3198.xml"/><Relationship Id="rId44" Type="http://schemas.openxmlformats.org/officeDocument/2006/relationships/image" Target="../media/image613.png"/><Relationship Id="rId52" Type="http://schemas.openxmlformats.org/officeDocument/2006/relationships/image" Target="../media/image618.png"/><Relationship Id="rId60" Type="http://schemas.openxmlformats.org/officeDocument/2006/relationships/image" Target="../media/image622.png"/><Relationship Id="rId65" Type="http://schemas.openxmlformats.org/officeDocument/2006/relationships/customXml" Target="../ink/ink3215.xml"/><Relationship Id="rId73" Type="http://schemas.openxmlformats.org/officeDocument/2006/relationships/customXml" Target="../ink/ink3219.xml"/><Relationship Id="rId78" Type="http://schemas.openxmlformats.org/officeDocument/2006/relationships/image" Target="../media/image631.png"/><Relationship Id="rId81" Type="http://schemas.openxmlformats.org/officeDocument/2006/relationships/customXml" Target="../ink/ink3223.xml"/><Relationship Id="rId86" Type="http://schemas.openxmlformats.org/officeDocument/2006/relationships/image" Target="../media/image640.png"/><Relationship Id="rId94" Type="http://schemas.openxmlformats.org/officeDocument/2006/relationships/image" Target="../media/image644.png"/><Relationship Id="rId99" Type="http://schemas.openxmlformats.org/officeDocument/2006/relationships/customXml" Target="../ink/ink3232.xml"/><Relationship Id="rId101" Type="http://schemas.openxmlformats.org/officeDocument/2006/relationships/customXml" Target="../ink/ink3233.xml"/><Relationship Id="rId4" Type="http://schemas.openxmlformats.org/officeDocument/2006/relationships/image" Target="../media/image593.png"/><Relationship Id="rId9" Type="http://schemas.openxmlformats.org/officeDocument/2006/relationships/customXml" Target="../ink/ink3187.xml"/><Relationship Id="rId13" Type="http://schemas.openxmlformats.org/officeDocument/2006/relationships/customXml" Target="../ink/ink3189.xml"/><Relationship Id="rId18" Type="http://schemas.openxmlformats.org/officeDocument/2006/relationships/image" Target="../media/image600.png"/><Relationship Id="rId39" Type="http://schemas.openxmlformats.org/officeDocument/2006/relationships/customXml" Target="../ink/ink3202.xml"/><Relationship Id="rId109" Type="http://schemas.openxmlformats.org/officeDocument/2006/relationships/customXml" Target="../ink/ink3237.xml"/><Relationship Id="rId34" Type="http://schemas.openxmlformats.org/officeDocument/2006/relationships/image" Target="../media/image608.png"/><Relationship Id="rId50" Type="http://schemas.openxmlformats.org/officeDocument/2006/relationships/image" Target="../media/image617.png"/><Relationship Id="rId55" Type="http://schemas.openxmlformats.org/officeDocument/2006/relationships/customXml" Target="../ink/ink3210.xml"/><Relationship Id="rId76" Type="http://schemas.openxmlformats.org/officeDocument/2006/relationships/image" Target="../media/image630.png"/><Relationship Id="rId97" Type="http://schemas.openxmlformats.org/officeDocument/2006/relationships/customXml" Target="../ink/ink3231.xml"/><Relationship Id="rId104" Type="http://schemas.openxmlformats.org/officeDocument/2006/relationships/image" Target="../media/image649.png"/><Relationship Id="rId7" Type="http://schemas.openxmlformats.org/officeDocument/2006/relationships/customXml" Target="../ink/ink3186.xml"/><Relationship Id="rId71" Type="http://schemas.openxmlformats.org/officeDocument/2006/relationships/customXml" Target="../ink/ink3218.xml"/><Relationship Id="rId92" Type="http://schemas.openxmlformats.org/officeDocument/2006/relationships/image" Target="../media/image643.png"/><Relationship Id="rId2" Type="http://schemas.openxmlformats.org/officeDocument/2006/relationships/image" Target="../media/image591.png"/><Relationship Id="rId29" Type="http://schemas.openxmlformats.org/officeDocument/2006/relationships/customXml" Target="../ink/ink3197.xml"/><Relationship Id="rId24" Type="http://schemas.openxmlformats.org/officeDocument/2006/relationships/image" Target="../media/image603.png"/><Relationship Id="rId40" Type="http://schemas.openxmlformats.org/officeDocument/2006/relationships/image" Target="../media/image611.png"/><Relationship Id="rId45" Type="http://schemas.openxmlformats.org/officeDocument/2006/relationships/customXml" Target="../ink/ink3205.xml"/><Relationship Id="rId66" Type="http://schemas.openxmlformats.org/officeDocument/2006/relationships/image" Target="../media/image625.png"/><Relationship Id="rId87" Type="http://schemas.openxmlformats.org/officeDocument/2006/relationships/customXml" Target="../ink/ink3226.xml"/><Relationship Id="rId110" Type="http://schemas.openxmlformats.org/officeDocument/2006/relationships/image" Target="../media/image652.png"/><Relationship Id="rId61" Type="http://schemas.openxmlformats.org/officeDocument/2006/relationships/customXml" Target="../ink/ink3213.xml"/><Relationship Id="rId82" Type="http://schemas.openxmlformats.org/officeDocument/2006/relationships/image" Target="../media/image633.png"/><Relationship Id="rId19" Type="http://schemas.openxmlformats.org/officeDocument/2006/relationships/customXml" Target="../ink/ink3192.xml"/><Relationship Id="rId14" Type="http://schemas.openxmlformats.org/officeDocument/2006/relationships/image" Target="../media/image598.png"/><Relationship Id="rId30" Type="http://schemas.openxmlformats.org/officeDocument/2006/relationships/image" Target="../media/image606.png"/><Relationship Id="rId35" Type="http://schemas.openxmlformats.org/officeDocument/2006/relationships/customXml" Target="../ink/ink3200.xml"/><Relationship Id="rId56" Type="http://schemas.openxmlformats.org/officeDocument/2006/relationships/image" Target="../media/image620.png"/><Relationship Id="rId77" Type="http://schemas.openxmlformats.org/officeDocument/2006/relationships/customXml" Target="../ink/ink3221.xml"/><Relationship Id="rId100" Type="http://schemas.openxmlformats.org/officeDocument/2006/relationships/image" Target="../media/image647.png"/><Relationship Id="rId105" Type="http://schemas.openxmlformats.org/officeDocument/2006/relationships/customXml" Target="../ink/ink3235.xml"/><Relationship Id="rId8" Type="http://schemas.openxmlformats.org/officeDocument/2006/relationships/image" Target="../media/image595.png"/><Relationship Id="rId51" Type="http://schemas.openxmlformats.org/officeDocument/2006/relationships/customXml" Target="../ink/ink3208.xml"/><Relationship Id="rId72" Type="http://schemas.openxmlformats.org/officeDocument/2006/relationships/image" Target="../media/image628.png"/><Relationship Id="rId93" Type="http://schemas.openxmlformats.org/officeDocument/2006/relationships/customXml" Target="../ink/ink3229.xml"/><Relationship Id="rId98" Type="http://schemas.openxmlformats.org/officeDocument/2006/relationships/image" Target="../media/image646.png"/><Relationship Id="rId3" Type="http://schemas.openxmlformats.org/officeDocument/2006/relationships/customXml" Target="../ink/ink3184.xml"/><Relationship Id="rId25" Type="http://schemas.openxmlformats.org/officeDocument/2006/relationships/customXml" Target="../ink/ink3195.xml"/><Relationship Id="rId46" Type="http://schemas.openxmlformats.org/officeDocument/2006/relationships/image" Target="../media/image614.png"/><Relationship Id="rId67" Type="http://schemas.openxmlformats.org/officeDocument/2006/relationships/customXml" Target="../ink/ink3216.xml"/><Relationship Id="rId20" Type="http://schemas.openxmlformats.org/officeDocument/2006/relationships/image" Target="../media/image601.png"/><Relationship Id="rId41" Type="http://schemas.openxmlformats.org/officeDocument/2006/relationships/customXml" Target="../ink/ink3203.xml"/><Relationship Id="rId62" Type="http://schemas.openxmlformats.org/officeDocument/2006/relationships/image" Target="../media/image623.png"/><Relationship Id="rId83" Type="http://schemas.openxmlformats.org/officeDocument/2006/relationships/customXml" Target="../ink/ink3224.xml"/><Relationship Id="rId88" Type="http://schemas.openxmlformats.org/officeDocument/2006/relationships/image" Target="../media/image641.png"/><Relationship Id="rId111" Type="http://schemas.openxmlformats.org/officeDocument/2006/relationships/customXml" Target="../ink/ink3238.xml"/></Relationships>
</file>

<file path=ppt/slides/_rels/slide1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4.png"/><Relationship Id="rId117" Type="http://schemas.openxmlformats.org/officeDocument/2006/relationships/customXml" Target="../ink/ink3296.xml"/><Relationship Id="rId21" Type="http://schemas.openxmlformats.org/officeDocument/2006/relationships/customXml" Target="../ink/ink3248.xml"/><Relationship Id="rId42" Type="http://schemas.openxmlformats.org/officeDocument/2006/relationships/image" Target="../media/image616.png"/><Relationship Id="rId47" Type="http://schemas.openxmlformats.org/officeDocument/2006/relationships/customXml" Target="../ink/ink3261.xml"/><Relationship Id="rId63" Type="http://schemas.openxmlformats.org/officeDocument/2006/relationships/customXml" Target="../ink/ink3269.xml"/><Relationship Id="rId68" Type="http://schemas.openxmlformats.org/officeDocument/2006/relationships/image" Target="../media/image626.png"/><Relationship Id="rId84" Type="http://schemas.openxmlformats.org/officeDocument/2006/relationships/image" Target="../media/image634.png"/><Relationship Id="rId89" Type="http://schemas.openxmlformats.org/officeDocument/2006/relationships/customXml" Target="../ink/ink3282.xml"/><Relationship Id="rId112" Type="http://schemas.openxmlformats.org/officeDocument/2006/relationships/image" Target="../media/image653.png"/><Relationship Id="rId16" Type="http://schemas.openxmlformats.org/officeDocument/2006/relationships/image" Target="../media/image599.png"/><Relationship Id="rId107" Type="http://schemas.openxmlformats.org/officeDocument/2006/relationships/customXml" Target="../ink/ink3291.xml"/><Relationship Id="rId11" Type="http://schemas.openxmlformats.org/officeDocument/2006/relationships/customXml" Target="../ink/ink3243.xml"/><Relationship Id="rId32" Type="http://schemas.openxmlformats.org/officeDocument/2006/relationships/image" Target="../media/image607.png"/><Relationship Id="rId37" Type="http://schemas.openxmlformats.org/officeDocument/2006/relationships/customXml" Target="../ink/ink3256.xml"/><Relationship Id="rId53" Type="http://schemas.openxmlformats.org/officeDocument/2006/relationships/customXml" Target="../ink/ink3264.xml"/><Relationship Id="rId58" Type="http://schemas.openxmlformats.org/officeDocument/2006/relationships/image" Target="../media/image621.png"/><Relationship Id="rId74" Type="http://schemas.openxmlformats.org/officeDocument/2006/relationships/image" Target="../media/image629.png"/><Relationship Id="rId79" Type="http://schemas.openxmlformats.org/officeDocument/2006/relationships/customXml" Target="../ink/ink3277.xml"/><Relationship Id="rId102" Type="http://schemas.openxmlformats.org/officeDocument/2006/relationships/image" Target="../media/image648.png"/><Relationship Id="rId123" Type="http://schemas.openxmlformats.org/officeDocument/2006/relationships/customXml" Target="../ink/ink3299.xml"/><Relationship Id="rId5" Type="http://schemas.openxmlformats.org/officeDocument/2006/relationships/customXml" Target="../ink/ink3240.xml"/><Relationship Id="rId90" Type="http://schemas.openxmlformats.org/officeDocument/2006/relationships/image" Target="../media/image642.png"/><Relationship Id="rId95" Type="http://schemas.openxmlformats.org/officeDocument/2006/relationships/customXml" Target="../ink/ink3285.xml"/><Relationship Id="rId22" Type="http://schemas.openxmlformats.org/officeDocument/2006/relationships/image" Target="../media/image602.png"/><Relationship Id="rId27" Type="http://schemas.openxmlformats.org/officeDocument/2006/relationships/customXml" Target="../ink/ink3251.xml"/><Relationship Id="rId43" Type="http://schemas.openxmlformats.org/officeDocument/2006/relationships/customXml" Target="../ink/ink3259.xml"/><Relationship Id="rId48" Type="http://schemas.openxmlformats.org/officeDocument/2006/relationships/image" Target="../media/image615.png"/><Relationship Id="rId64" Type="http://schemas.openxmlformats.org/officeDocument/2006/relationships/image" Target="../media/image624.png"/><Relationship Id="rId69" Type="http://schemas.openxmlformats.org/officeDocument/2006/relationships/customXml" Target="../ink/ink3272.xml"/><Relationship Id="rId113" Type="http://schemas.openxmlformats.org/officeDocument/2006/relationships/customXml" Target="../ink/ink3294.xml"/><Relationship Id="rId118" Type="http://schemas.openxmlformats.org/officeDocument/2006/relationships/image" Target="../media/image656.png"/><Relationship Id="rId80" Type="http://schemas.openxmlformats.org/officeDocument/2006/relationships/image" Target="../media/image632.png"/><Relationship Id="rId85" Type="http://schemas.openxmlformats.org/officeDocument/2006/relationships/customXml" Target="../ink/ink3280.xml"/><Relationship Id="rId12" Type="http://schemas.openxmlformats.org/officeDocument/2006/relationships/image" Target="../media/image597.png"/><Relationship Id="rId17" Type="http://schemas.openxmlformats.org/officeDocument/2006/relationships/customXml" Target="../ink/ink3246.xml"/><Relationship Id="rId33" Type="http://schemas.openxmlformats.org/officeDocument/2006/relationships/customXml" Target="../ink/ink3254.xml"/><Relationship Id="rId38" Type="http://schemas.openxmlformats.org/officeDocument/2006/relationships/image" Target="../media/image610.png"/><Relationship Id="rId59" Type="http://schemas.openxmlformats.org/officeDocument/2006/relationships/customXml" Target="../ink/ink3267.xml"/><Relationship Id="rId103" Type="http://schemas.openxmlformats.org/officeDocument/2006/relationships/customXml" Target="../ink/ink3289.xml"/><Relationship Id="rId108" Type="http://schemas.openxmlformats.org/officeDocument/2006/relationships/image" Target="../media/image651.png"/><Relationship Id="rId124" Type="http://schemas.openxmlformats.org/officeDocument/2006/relationships/image" Target="../media/image659.png"/><Relationship Id="rId54" Type="http://schemas.openxmlformats.org/officeDocument/2006/relationships/image" Target="../media/image619.png"/><Relationship Id="rId70" Type="http://schemas.openxmlformats.org/officeDocument/2006/relationships/image" Target="../media/image627.png"/><Relationship Id="rId75" Type="http://schemas.openxmlformats.org/officeDocument/2006/relationships/customXml" Target="../ink/ink3275.xml"/><Relationship Id="rId91" Type="http://schemas.openxmlformats.org/officeDocument/2006/relationships/customXml" Target="../ink/ink3283.xml"/><Relationship Id="rId96" Type="http://schemas.openxmlformats.org/officeDocument/2006/relationships/image" Target="../media/image6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4.png"/><Relationship Id="rId23" Type="http://schemas.openxmlformats.org/officeDocument/2006/relationships/customXml" Target="../ink/ink3249.xml"/><Relationship Id="rId28" Type="http://schemas.openxmlformats.org/officeDocument/2006/relationships/image" Target="../media/image605.png"/><Relationship Id="rId49" Type="http://schemas.openxmlformats.org/officeDocument/2006/relationships/customXml" Target="../ink/ink3262.xml"/><Relationship Id="rId114" Type="http://schemas.openxmlformats.org/officeDocument/2006/relationships/image" Target="../media/image654.png"/><Relationship Id="rId119" Type="http://schemas.openxmlformats.org/officeDocument/2006/relationships/customXml" Target="../ink/ink3297.xml"/><Relationship Id="rId44" Type="http://schemas.openxmlformats.org/officeDocument/2006/relationships/image" Target="../media/image613.png"/><Relationship Id="rId60" Type="http://schemas.openxmlformats.org/officeDocument/2006/relationships/image" Target="../media/image622.png"/><Relationship Id="rId65" Type="http://schemas.openxmlformats.org/officeDocument/2006/relationships/customXml" Target="../ink/ink3270.xml"/><Relationship Id="rId81" Type="http://schemas.openxmlformats.org/officeDocument/2006/relationships/customXml" Target="../ink/ink3278.xml"/><Relationship Id="rId86" Type="http://schemas.openxmlformats.org/officeDocument/2006/relationships/image" Target="../media/image640.png"/><Relationship Id="rId13" Type="http://schemas.openxmlformats.org/officeDocument/2006/relationships/customXml" Target="../ink/ink3244.xml"/><Relationship Id="rId18" Type="http://schemas.openxmlformats.org/officeDocument/2006/relationships/image" Target="../media/image600.png"/><Relationship Id="rId39" Type="http://schemas.openxmlformats.org/officeDocument/2006/relationships/customXml" Target="../ink/ink3257.xml"/><Relationship Id="rId109" Type="http://schemas.openxmlformats.org/officeDocument/2006/relationships/customXml" Target="../ink/ink3292.xml"/><Relationship Id="rId34" Type="http://schemas.openxmlformats.org/officeDocument/2006/relationships/image" Target="../media/image608.png"/><Relationship Id="rId50" Type="http://schemas.openxmlformats.org/officeDocument/2006/relationships/image" Target="../media/image617.png"/><Relationship Id="rId55" Type="http://schemas.openxmlformats.org/officeDocument/2006/relationships/customXml" Target="../ink/ink3265.xml"/><Relationship Id="rId76" Type="http://schemas.openxmlformats.org/officeDocument/2006/relationships/image" Target="../media/image630.png"/><Relationship Id="rId97" Type="http://schemas.openxmlformats.org/officeDocument/2006/relationships/customXml" Target="../ink/ink3286.xml"/><Relationship Id="rId104" Type="http://schemas.openxmlformats.org/officeDocument/2006/relationships/image" Target="../media/image649.png"/><Relationship Id="rId120" Type="http://schemas.openxmlformats.org/officeDocument/2006/relationships/image" Target="../media/image657.png"/><Relationship Id="rId125" Type="http://schemas.openxmlformats.org/officeDocument/2006/relationships/customXml" Target="../ink/ink3300.xml"/><Relationship Id="rId7" Type="http://schemas.openxmlformats.org/officeDocument/2006/relationships/customXml" Target="../ink/ink3241.xml"/><Relationship Id="rId71" Type="http://schemas.openxmlformats.org/officeDocument/2006/relationships/customXml" Target="../ink/ink3273.xml"/><Relationship Id="rId92" Type="http://schemas.openxmlformats.org/officeDocument/2006/relationships/image" Target="../media/image643.png"/><Relationship Id="rId2" Type="http://schemas.openxmlformats.org/officeDocument/2006/relationships/image" Target="../media/image591.png"/><Relationship Id="rId29" Type="http://schemas.openxmlformats.org/officeDocument/2006/relationships/customXml" Target="../ink/ink3252.xml"/><Relationship Id="rId24" Type="http://schemas.openxmlformats.org/officeDocument/2006/relationships/image" Target="../media/image603.png"/><Relationship Id="rId40" Type="http://schemas.openxmlformats.org/officeDocument/2006/relationships/image" Target="../media/image611.png"/><Relationship Id="rId45" Type="http://schemas.openxmlformats.org/officeDocument/2006/relationships/customXml" Target="../ink/ink3260.xml"/><Relationship Id="rId66" Type="http://schemas.openxmlformats.org/officeDocument/2006/relationships/image" Target="../media/image625.png"/><Relationship Id="rId87" Type="http://schemas.openxmlformats.org/officeDocument/2006/relationships/customXml" Target="../ink/ink3281.xml"/><Relationship Id="rId110" Type="http://schemas.openxmlformats.org/officeDocument/2006/relationships/image" Target="../media/image652.png"/><Relationship Id="rId115" Type="http://schemas.openxmlformats.org/officeDocument/2006/relationships/customXml" Target="../ink/ink3295.xml"/><Relationship Id="rId61" Type="http://schemas.openxmlformats.org/officeDocument/2006/relationships/customXml" Target="../ink/ink3268.xml"/><Relationship Id="rId82" Type="http://schemas.openxmlformats.org/officeDocument/2006/relationships/image" Target="../media/image633.png"/><Relationship Id="rId19" Type="http://schemas.openxmlformats.org/officeDocument/2006/relationships/customXml" Target="../ink/ink3247.xml"/><Relationship Id="rId14" Type="http://schemas.openxmlformats.org/officeDocument/2006/relationships/image" Target="../media/image598.png"/><Relationship Id="rId30" Type="http://schemas.openxmlformats.org/officeDocument/2006/relationships/image" Target="../media/image606.png"/><Relationship Id="rId35" Type="http://schemas.openxmlformats.org/officeDocument/2006/relationships/customXml" Target="../ink/ink3255.xml"/><Relationship Id="rId56" Type="http://schemas.openxmlformats.org/officeDocument/2006/relationships/image" Target="../media/image620.png"/><Relationship Id="rId77" Type="http://schemas.openxmlformats.org/officeDocument/2006/relationships/customXml" Target="../ink/ink3276.xml"/><Relationship Id="rId100" Type="http://schemas.openxmlformats.org/officeDocument/2006/relationships/image" Target="../media/image647.png"/><Relationship Id="rId105" Type="http://schemas.openxmlformats.org/officeDocument/2006/relationships/customXml" Target="../ink/ink3290.xml"/><Relationship Id="rId126" Type="http://schemas.openxmlformats.org/officeDocument/2006/relationships/image" Target="../media/image660.png"/><Relationship Id="rId8" Type="http://schemas.openxmlformats.org/officeDocument/2006/relationships/image" Target="../media/image595.png"/><Relationship Id="rId51" Type="http://schemas.openxmlformats.org/officeDocument/2006/relationships/customXml" Target="../ink/ink3263.xml"/><Relationship Id="rId72" Type="http://schemas.openxmlformats.org/officeDocument/2006/relationships/image" Target="../media/image628.png"/><Relationship Id="rId93" Type="http://schemas.openxmlformats.org/officeDocument/2006/relationships/customXml" Target="../ink/ink3284.xml"/><Relationship Id="rId98" Type="http://schemas.openxmlformats.org/officeDocument/2006/relationships/image" Target="../media/image646.png"/><Relationship Id="rId121" Type="http://schemas.openxmlformats.org/officeDocument/2006/relationships/customXml" Target="../ink/ink3298.xml"/><Relationship Id="rId3" Type="http://schemas.openxmlformats.org/officeDocument/2006/relationships/customXml" Target="../ink/ink3239.xml"/><Relationship Id="rId25" Type="http://schemas.openxmlformats.org/officeDocument/2006/relationships/customXml" Target="../ink/ink3250.xml"/><Relationship Id="rId46" Type="http://schemas.openxmlformats.org/officeDocument/2006/relationships/image" Target="../media/image614.png"/><Relationship Id="rId67" Type="http://schemas.openxmlformats.org/officeDocument/2006/relationships/customXml" Target="../ink/ink3271.xml"/><Relationship Id="rId116" Type="http://schemas.openxmlformats.org/officeDocument/2006/relationships/image" Target="../media/image655.png"/><Relationship Id="rId20" Type="http://schemas.openxmlformats.org/officeDocument/2006/relationships/image" Target="../media/image601.png"/><Relationship Id="rId41" Type="http://schemas.openxmlformats.org/officeDocument/2006/relationships/customXml" Target="../ink/ink3258.xml"/><Relationship Id="rId62" Type="http://schemas.openxmlformats.org/officeDocument/2006/relationships/image" Target="../media/image623.png"/><Relationship Id="rId83" Type="http://schemas.openxmlformats.org/officeDocument/2006/relationships/customXml" Target="../ink/ink3279.xml"/><Relationship Id="rId88" Type="http://schemas.openxmlformats.org/officeDocument/2006/relationships/image" Target="../media/image641.png"/><Relationship Id="rId111" Type="http://schemas.openxmlformats.org/officeDocument/2006/relationships/customXml" Target="../ink/ink3293.xml"/><Relationship Id="rId15" Type="http://schemas.openxmlformats.org/officeDocument/2006/relationships/customXml" Target="../ink/ink3245.xml"/><Relationship Id="rId36" Type="http://schemas.openxmlformats.org/officeDocument/2006/relationships/image" Target="../media/image609.png"/><Relationship Id="rId57" Type="http://schemas.openxmlformats.org/officeDocument/2006/relationships/customXml" Target="../ink/ink3266.xml"/><Relationship Id="rId106" Type="http://schemas.openxmlformats.org/officeDocument/2006/relationships/image" Target="../media/image650.png"/><Relationship Id="rId10" Type="http://schemas.openxmlformats.org/officeDocument/2006/relationships/image" Target="../media/image596.png"/><Relationship Id="rId31" Type="http://schemas.openxmlformats.org/officeDocument/2006/relationships/customXml" Target="../ink/ink3253.xml"/><Relationship Id="rId52" Type="http://schemas.openxmlformats.org/officeDocument/2006/relationships/image" Target="../media/image618.png"/><Relationship Id="rId73" Type="http://schemas.openxmlformats.org/officeDocument/2006/relationships/customXml" Target="../ink/ink3274.xml"/><Relationship Id="rId78" Type="http://schemas.openxmlformats.org/officeDocument/2006/relationships/image" Target="../media/image631.png"/><Relationship Id="rId94" Type="http://schemas.openxmlformats.org/officeDocument/2006/relationships/image" Target="../media/image644.png"/><Relationship Id="rId99" Type="http://schemas.openxmlformats.org/officeDocument/2006/relationships/customXml" Target="../ink/ink3287.xml"/><Relationship Id="rId101" Type="http://schemas.openxmlformats.org/officeDocument/2006/relationships/customXml" Target="../ink/ink3288.xml"/><Relationship Id="rId122" Type="http://schemas.openxmlformats.org/officeDocument/2006/relationships/image" Target="../media/image658.png"/><Relationship Id="rId4" Type="http://schemas.openxmlformats.org/officeDocument/2006/relationships/image" Target="../media/image593.png"/><Relationship Id="rId9" Type="http://schemas.openxmlformats.org/officeDocument/2006/relationships/customXml" Target="../ink/ink3242.xml"/></Relationships>
</file>

<file path=ppt/slides/_rels/slide1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58.xml"/><Relationship Id="rId21" Type="http://schemas.openxmlformats.org/officeDocument/2006/relationships/customXml" Target="../ink/ink3310.xml"/><Relationship Id="rId42" Type="http://schemas.openxmlformats.org/officeDocument/2006/relationships/image" Target="../media/image616.png"/><Relationship Id="rId63" Type="http://schemas.openxmlformats.org/officeDocument/2006/relationships/customXml" Target="../ink/ink3331.xml"/><Relationship Id="rId84" Type="http://schemas.openxmlformats.org/officeDocument/2006/relationships/image" Target="../media/image634.png"/><Relationship Id="rId138" Type="http://schemas.openxmlformats.org/officeDocument/2006/relationships/image" Target="../media/image666.png"/><Relationship Id="rId159" Type="http://schemas.openxmlformats.org/officeDocument/2006/relationships/customXml" Target="../ink/ink3379.xml"/><Relationship Id="rId107" Type="http://schemas.openxmlformats.org/officeDocument/2006/relationships/customXml" Target="../ink/ink3353.xml"/><Relationship Id="rId11" Type="http://schemas.openxmlformats.org/officeDocument/2006/relationships/customXml" Target="../ink/ink3305.xml"/><Relationship Id="rId32" Type="http://schemas.openxmlformats.org/officeDocument/2006/relationships/image" Target="../media/image607.png"/><Relationship Id="rId53" Type="http://schemas.openxmlformats.org/officeDocument/2006/relationships/customXml" Target="../ink/ink3326.xml"/><Relationship Id="rId74" Type="http://schemas.openxmlformats.org/officeDocument/2006/relationships/image" Target="../media/image629.png"/><Relationship Id="rId128" Type="http://schemas.openxmlformats.org/officeDocument/2006/relationships/image" Target="../media/image661.png"/><Relationship Id="rId149" Type="http://schemas.openxmlformats.org/officeDocument/2006/relationships/customXml" Target="../ink/ink3374.xml"/><Relationship Id="rId5" Type="http://schemas.openxmlformats.org/officeDocument/2006/relationships/customXml" Target="../ink/ink3302.xml"/><Relationship Id="rId95" Type="http://schemas.openxmlformats.org/officeDocument/2006/relationships/customXml" Target="../ink/ink3347.xml"/><Relationship Id="rId160" Type="http://schemas.openxmlformats.org/officeDocument/2006/relationships/image" Target="../media/image677.png"/><Relationship Id="rId22" Type="http://schemas.openxmlformats.org/officeDocument/2006/relationships/image" Target="../media/image602.png"/><Relationship Id="rId43" Type="http://schemas.openxmlformats.org/officeDocument/2006/relationships/customXml" Target="../ink/ink3321.xml"/><Relationship Id="rId64" Type="http://schemas.openxmlformats.org/officeDocument/2006/relationships/image" Target="../media/image624.png"/><Relationship Id="rId118" Type="http://schemas.openxmlformats.org/officeDocument/2006/relationships/image" Target="../media/image656.png"/><Relationship Id="rId139" Type="http://schemas.openxmlformats.org/officeDocument/2006/relationships/customXml" Target="../ink/ink3369.xml"/><Relationship Id="rId85" Type="http://schemas.openxmlformats.org/officeDocument/2006/relationships/customXml" Target="../ink/ink3342.xml"/><Relationship Id="rId150" Type="http://schemas.openxmlformats.org/officeDocument/2006/relationships/image" Target="../media/image672.png"/><Relationship Id="rId12" Type="http://schemas.openxmlformats.org/officeDocument/2006/relationships/image" Target="../media/image597.png"/><Relationship Id="rId17" Type="http://schemas.openxmlformats.org/officeDocument/2006/relationships/customXml" Target="../ink/ink3308.xml"/><Relationship Id="rId33" Type="http://schemas.openxmlformats.org/officeDocument/2006/relationships/customXml" Target="../ink/ink3316.xml"/><Relationship Id="rId38" Type="http://schemas.openxmlformats.org/officeDocument/2006/relationships/image" Target="../media/image610.png"/><Relationship Id="rId59" Type="http://schemas.openxmlformats.org/officeDocument/2006/relationships/customXml" Target="../ink/ink3329.xml"/><Relationship Id="rId103" Type="http://schemas.openxmlformats.org/officeDocument/2006/relationships/customXml" Target="../ink/ink3351.xml"/><Relationship Id="rId108" Type="http://schemas.openxmlformats.org/officeDocument/2006/relationships/image" Target="../media/image651.png"/><Relationship Id="rId124" Type="http://schemas.openxmlformats.org/officeDocument/2006/relationships/image" Target="../media/image659.png"/><Relationship Id="rId129" Type="http://schemas.openxmlformats.org/officeDocument/2006/relationships/customXml" Target="../ink/ink3364.xml"/><Relationship Id="rId54" Type="http://schemas.openxmlformats.org/officeDocument/2006/relationships/image" Target="../media/image619.png"/><Relationship Id="rId70" Type="http://schemas.openxmlformats.org/officeDocument/2006/relationships/image" Target="../media/image627.png"/><Relationship Id="rId75" Type="http://schemas.openxmlformats.org/officeDocument/2006/relationships/customXml" Target="../ink/ink3337.xml"/><Relationship Id="rId91" Type="http://schemas.openxmlformats.org/officeDocument/2006/relationships/customXml" Target="../ink/ink3345.xml"/><Relationship Id="rId96" Type="http://schemas.openxmlformats.org/officeDocument/2006/relationships/image" Target="../media/image645.png"/><Relationship Id="rId140" Type="http://schemas.openxmlformats.org/officeDocument/2006/relationships/image" Target="../media/image667.png"/><Relationship Id="rId145" Type="http://schemas.openxmlformats.org/officeDocument/2006/relationships/customXml" Target="../ink/ink3372.xml"/><Relationship Id="rId161" Type="http://schemas.openxmlformats.org/officeDocument/2006/relationships/customXml" Target="../ink/ink33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4.png"/><Relationship Id="rId23" Type="http://schemas.openxmlformats.org/officeDocument/2006/relationships/customXml" Target="../ink/ink3311.xml"/><Relationship Id="rId28" Type="http://schemas.openxmlformats.org/officeDocument/2006/relationships/image" Target="../media/image605.png"/><Relationship Id="rId49" Type="http://schemas.openxmlformats.org/officeDocument/2006/relationships/customXml" Target="../ink/ink3324.xml"/><Relationship Id="rId114" Type="http://schemas.openxmlformats.org/officeDocument/2006/relationships/image" Target="../media/image654.png"/><Relationship Id="rId119" Type="http://schemas.openxmlformats.org/officeDocument/2006/relationships/customXml" Target="../ink/ink3359.xml"/><Relationship Id="rId44" Type="http://schemas.openxmlformats.org/officeDocument/2006/relationships/image" Target="../media/image613.png"/><Relationship Id="rId60" Type="http://schemas.openxmlformats.org/officeDocument/2006/relationships/image" Target="../media/image622.png"/><Relationship Id="rId65" Type="http://schemas.openxmlformats.org/officeDocument/2006/relationships/customXml" Target="../ink/ink3332.xml"/><Relationship Id="rId81" Type="http://schemas.openxmlformats.org/officeDocument/2006/relationships/customXml" Target="../ink/ink3340.xml"/><Relationship Id="rId86" Type="http://schemas.openxmlformats.org/officeDocument/2006/relationships/image" Target="../media/image640.png"/><Relationship Id="rId130" Type="http://schemas.openxmlformats.org/officeDocument/2006/relationships/image" Target="../media/image662.png"/><Relationship Id="rId135" Type="http://schemas.openxmlformats.org/officeDocument/2006/relationships/customXml" Target="../ink/ink3367.xml"/><Relationship Id="rId151" Type="http://schemas.openxmlformats.org/officeDocument/2006/relationships/customXml" Target="../ink/ink3375.xml"/><Relationship Id="rId156" Type="http://schemas.openxmlformats.org/officeDocument/2006/relationships/image" Target="../media/image675.png"/><Relationship Id="rId13" Type="http://schemas.openxmlformats.org/officeDocument/2006/relationships/customXml" Target="../ink/ink3306.xml"/><Relationship Id="rId18" Type="http://schemas.openxmlformats.org/officeDocument/2006/relationships/image" Target="../media/image600.png"/><Relationship Id="rId39" Type="http://schemas.openxmlformats.org/officeDocument/2006/relationships/customXml" Target="../ink/ink3319.xml"/><Relationship Id="rId109" Type="http://schemas.openxmlformats.org/officeDocument/2006/relationships/customXml" Target="../ink/ink3354.xml"/><Relationship Id="rId34" Type="http://schemas.openxmlformats.org/officeDocument/2006/relationships/image" Target="../media/image608.png"/><Relationship Id="rId50" Type="http://schemas.openxmlformats.org/officeDocument/2006/relationships/image" Target="../media/image617.png"/><Relationship Id="rId55" Type="http://schemas.openxmlformats.org/officeDocument/2006/relationships/customXml" Target="../ink/ink3327.xml"/><Relationship Id="rId76" Type="http://schemas.openxmlformats.org/officeDocument/2006/relationships/image" Target="../media/image630.png"/><Relationship Id="rId97" Type="http://schemas.openxmlformats.org/officeDocument/2006/relationships/customXml" Target="../ink/ink3348.xml"/><Relationship Id="rId104" Type="http://schemas.openxmlformats.org/officeDocument/2006/relationships/image" Target="../media/image649.png"/><Relationship Id="rId120" Type="http://schemas.openxmlformats.org/officeDocument/2006/relationships/image" Target="../media/image657.png"/><Relationship Id="rId125" Type="http://schemas.openxmlformats.org/officeDocument/2006/relationships/customXml" Target="../ink/ink3362.xml"/><Relationship Id="rId141" Type="http://schemas.openxmlformats.org/officeDocument/2006/relationships/customXml" Target="../ink/ink3370.xml"/><Relationship Id="rId146" Type="http://schemas.openxmlformats.org/officeDocument/2006/relationships/image" Target="../media/image670.png"/><Relationship Id="rId7" Type="http://schemas.openxmlformats.org/officeDocument/2006/relationships/customXml" Target="../ink/ink3303.xml"/><Relationship Id="rId71" Type="http://schemas.openxmlformats.org/officeDocument/2006/relationships/customXml" Target="../ink/ink3335.xml"/><Relationship Id="rId92" Type="http://schemas.openxmlformats.org/officeDocument/2006/relationships/image" Target="../media/image643.png"/><Relationship Id="rId162" Type="http://schemas.openxmlformats.org/officeDocument/2006/relationships/image" Target="../media/image678.png"/><Relationship Id="rId2" Type="http://schemas.openxmlformats.org/officeDocument/2006/relationships/image" Target="../media/image591.png"/><Relationship Id="rId29" Type="http://schemas.openxmlformats.org/officeDocument/2006/relationships/customXml" Target="../ink/ink3314.xml"/><Relationship Id="rId24" Type="http://schemas.openxmlformats.org/officeDocument/2006/relationships/image" Target="../media/image603.png"/><Relationship Id="rId40" Type="http://schemas.openxmlformats.org/officeDocument/2006/relationships/image" Target="../media/image611.png"/><Relationship Id="rId45" Type="http://schemas.openxmlformats.org/officeDocument/2006/relationships/customXml" Target="../ink/ink3322.xml"/><Relationship Id="rId66" Type="http://schemas.openxmlformats.org/officeDocument/2006/relationships/image" Target="../media/image625.png"/><Relationship Id="rId87" Type="http://schemas.openxmlformats.org/officeDocument/2006/relationships/customXml" Target="../ink/ink3343.xml"/><Relationship Id="rId110" Type="http://schemas.openxmlformats.org/officeDocument/2006/relationships/image" Target="../media/image652.png"/><Relationship Id="rId115" Type="http://schemas.openxmlformats.org/officeDocument/2006/relationships/customXml" Target="../ink/ink3357.xml"/><Relationship Id="rId131" Type="http://schemas.openxmlformats.org/officeDocument/2006/relationships/customXml" Target="../ink/ink3365.xml"/><Relationship Id="rId136" Type="http://schemas.openxmlformats.org/officeDocument/2006/relationships/image" Target="../media/image665.png"/><Relationship Id="rId157" Type="http://schemas.openxmlformats.org/officeDocument/2006/relationships/customXml" Target="../ink/ink3378.xml"/><Relationship Id="rId61" Type="http://schemas.openxmlformats.org/officeDocument/2006/relationships/customXml" Target="../ink/ink3330.xml"/><Relationship Id="rId82" Type="http://schemas.openxmlformats.org/officeDocument/2006/relationships/image" Target="../media/image633.png"/><Relationship Id="rId152" Type="http://schemas.openxmlformats.org/officeDocument/2006/relationships/image" Target="../media/image673.png"/><Relationship Id="rId19" Type="http://schemas.openxmlformats.org/officeDocument/2006/relationships/customXml" Target="../ink/ink3309.xml"/><Relationship Id="rId14" Type="http://schemas.openxmlformats.org/officeDocument/2006/relationships/image" Target="../media/image598.png"/><Relationship Id="rId30" Type="http://schemas.openxmlformats.org/officeDocument/2006/relationships/image" Target="../media/image606.png"/><Relationship Id="rId35" Type="http://schemas.openxmlformats.org/officeDocument/2006/relationships/customXml" Target="../ink/ink3317.xml"/><Relationship Id="rId56" Type="http://schemas.openxmlformats.org/officeDocument/2006/relationships/image" Target="../media/image620.png"/><Relationship Id="rId77" Type="http://schemas.openxmlformats.org/officeDocument/2006/relationships/customXml" Target="../ink/ink3338.xml"/><Relationship Id="rId100" Type="http://schemas.openxmlformats.org/officeDocument/2006/relationships/image" Target="../media/image647.png"/><Relationship Id="rId105" Type="http://schemas.openxmlformats.org/officeDocument/2006/relationships/customXml" Target="../ink/ink3352.xml"/><Relationship Id="rId126" Type="http://schemas.openxmlformats.org/officeDocument/2006/relationships/image" Target="../media/image660.png"/><Relationship Id="rId147" Type="http://schemas.openxmlformats.org/officeDocument/2006/relationships/customXml" Target="../ink/ink3373.xml"/><Relationship Id="rId8" Type="http://schemas.openxmlformats.org/officeDocument/2006/relationships/image" Target="../media/image595.png"/><Relationship Id="rId51" Type="http://schemas.openxmlformats.org/officeDocument/2006/relationships/customXml" Target="../ink/ink3325.xml"/><Relationship Id="rId72" Type="http://schemas.openxmlformats.org/officeDocument/2006/relationships/image" Target="../media/image628.png"/><Relationship Id="rId93" Type="http://schemas.openxmlformats.org/officeDocument/2006/relationships/customXml" Target="../ink/ink3346.xml"/><Relationship Id="rId98" Type="http://schemas.openxmlformats.org/officeDocument/2006/relationships/image" Target="../media/image646.png"/><Relationship Id="rId121" Type="http://schemas.openxmlformats.org/officeDocument/2006/relationships/customXml" Target="../ink/ink3360.xml"/><Relationship Id="rId142" Type="http://schemas.openxmlformats.org/officeDocument/2006/relationships/image" Target="../media/image668.png"/><Relationship Id="rId163" Type="http://schemas.openxmlformats.org/officeDocument/2006/relationships/customXml" Target="../ink/ink3381.xml"/><Relationship Id="rId3" Type="http://schemas.openxmlformats.org/officeDocument/2006/relationships/customXml" Target="../ink/ink3301.xml"/><Relationship Id="rId25" Type="http://schemas.openxmlformats.org/officeDocument/2006/relationships/customXml" Target="../ink/ink3312.xml"/><Relationship Id="rId46" Type="http://schemas.openxmlformats.org/officeDocument/2006/relationships/image" Target="../media/image614.png"/><Relationship Id="rId67" Type="http://schemas.openxmlformats.org/officeDocument/2006/relationships/customXml" Target="../ink/ink3333.xml"/><Relationship Id="rId116" Type="http://schemas.openxmlformats.org/officeDocument/2006/relationships/image" Target="../media/image655.png"/><Relationship Id="rId137" Type="http://schemas.openxmlformats.org/officeDocument/2006/relationships/customXml" Target="../ink/ink3368.xml"/><Relationship Id="rId158" Type="http://schemas.openxmlformats.org/officeDocument/2006/relationships/image" Target="../media/image676.png"/><Relationship Id="rId20" Type="http://schemas.openxmlformats.org/officeDocument/2006/relationships/image" Target="../media/image601.png"/><Relationship Id="rId41" Type="http://schemas.openxmlformats.org/officeDocument/2006/relationships/customXml" Target="../ink/ink3320.xml"/><Relationship Id="rId62" Type="http://schemas.openxmlformats.org/officeDocument/2006/relationships/image" Target="../media/image623.png"/><Relationship Id="rId83" Type="http://schemas.openxmlformats.org/officeDocument/2006/relationships/customXml" Target="../ink/ink3341.xml"/><Relationship Id="rId88" Type="http://schemas.openxmlformats.org/officeDocument/2006/relationships/image" Target="../media/image641.png"/><Relationship Id="rId111" Type="http://schemas.openxmlformats.org/officeDocument/2006/relationships/customXml" Target="../ink/ink3355.xml"/><Relationship Id="rId132" Type="http://schemas.openxmlformats.org/officeDocument/2006/relationships/image" Target="../media/image663.png"/><Relationship Id="rId153" Type="http://schemas.openxmlformats.org/officeDocument/2006/relationships/customXml" Target="../ink/ink3376.xml"/><Relationship Id="rId15" Type="http://schemas.openxmlformats.org/officeDocument/2006/relationships/customXml" Target="../ink/ink3307.xml"/><Relationship Id="rId36" Type="http://schemas.openxmlformats.org/officeDocument/2006/relationships/image" Target="../media/image609.png"/><Relationship Id="rId57" Type="http://schemas.openxmlformats.org/officeDocument/2006/relationships/customXml" Target="../ink/ink3328.xml"/><Relationship Id="rId106" Type="http://schemas.openxmlformats.org/officeDocument/2006/relationships/image" Target="../media/image650.png"/><Relationship Id="rId127" Type="http://schemas.openxmlformats.org/officeDocument/2006/relationships/customXml" Target="../ink/ink3363.xml"/><Relationship Id="rId10" Type="http://schemas.openxmlformats.org/officeDocument/2006/relationships/image" Target="../media/image596.png"/><Relationship Id="rId31" Type="http://schemas.openxmlformats.org/officeDocument/2006/relationships/customXml" Target="../ink/ink3315.xml"/><Relationship Id="rId52" Type="http://schemas.openxmlformats.org/officeDocument/2006/relationships/image" Target="../media/image618.png"/><Relationship Id="rId73" Type="http://schemas.openxmlformats.org/officeDocument/2006/relationships/customXml" Target="../ink/ink3336.xml"/><Relationship Id="rId78" Type="http://schemas.openxmlformats.org/officeDocument/2006/relationships/image" Target="../media/image631.png"/><Relationship Id="rId94" Type="http://schemas.openxmlformats.org/officeDocument/2006/relationships/image" Target="../media/image644.png"/><Relationship Id="rId99" Type="http://schemas.openxmlformats.org/officeDocument/2006/relationships/customXml" Target="../ink/ink3349.xml"/><Relationship Id="rId101" Type="http://schemas.openxmlformats.org/officeDocument/2006/relationships/customXml" Target="../ink/ink3350.xml"/><Relationship Id="rId122" Type="http://schemas.openxmlformats.org/officeDocument/2006/relationships/image" Target="../media/image658.png"/><Relationship Id="rId143" Type="http://schemas.openxmlformats.org/officeDocument/2006/relationships/customXml" Target="../ink/ink3371.xml"/><Relationship Id="rId148" Type="http://schemas.openxmlformats.org/officeDocument/2006/relationships/image" Target="../media/image671.png"/><Relationship Id="rId164" Type="http://schemas.openxmlformats.org/officeDocument/2006/relationships/image" Target="../media/image679.png"/><Relationship Id="rId4" Type="http://schemas.openxmlformats.org/officeDocument/2006/relationships/image" Target="../media/image593.png"/><Relationship Id="rId9" Type="http://schemas.openxmlformats.org/officeDocument/2006/relationships/customXml" Target="../ink/ink3304.xml"/><Relationship Id="rId26" Type="http://schemas.openxmlformats.org/officeDocument/2006/relationships/image" Target="../media/image604.png"/><Relationship Id="rId47" Type="http://schemas.openxmlformats.org/officeDocument/2006/relationships/customXml" Target="../ink/ink3323.xml"/><Relationship Id="rId68" Type="http://schemas.openxmlformats.org/officeDocument/2006/relationships/image" Target="../media/image626.png"/><Relationship Id="rId89" Type="http://schemas.openxmlformats.org/officeDocument/2006/relationships/customXml" Target="../ink/ink3344.xml"/><Relationship Id="rId112" Type="http://schemas.openxmlformats.org/officeDocument/2006/relationships/image" Target="../media/image653.png"/><Relationship Id="rId133" Type="http://schemas.openxmlformats.org/officeDocument/2006/relationships/customXml" Target="../ink/ink3366.xml"/><Relationship Id="rId154" Type="http://schemas.openxmlformats.org/officeDocument/2006/relationships/image" Target="../media/image674.png"/><Relationship Id="rId16" Type="http://schemas.openxmlformats.org/officeDocument/2006/relationships/image" Target="../media/image599.png"/><Relationship Id="rId37" Type="http://schemas.openxmlformats.org/officeDocument/2006/relationships/customXml" Target="../ink/ink3318.xml"/><Relationship Id="rId58" Type="http://schemas.openxmlformats.org/officeDocument/2006/relationships/image" Target="../media/image621.png"/><Relationship Id="rId79" Type="http://schemas.openxmlformats.org/officeDocument/2006/relationships/customXml" Target="../ink/ink3339.xml"/><Relationship Id="rId102" Type="http://schemas.openxmlformats.org/officeDocument/2006/relationships/image" Target="../media/image648.png"/><Relationship Id="rId123" Type="http://schemas.openxmlformats.org/officeDocument/2006/relationships/customXml" Target="../ink/ink3361.xml"/><Relationship Id="rId144" Type="http://schemas.openxmlformats.org/officeDocument/2006/relationships/image" Target="../media/image669.png"/><Relationship Id="rId90" Type="http://schemas.openxmlformats.org/officeDocument/2006/relationships/image" Target="../media/image642.png"/><Relationship Id="rId27" Type="http://schemas.openxmlformats.org/officeDocument/2006/relationships/customXml" Target="../ink/ink3313.xml"/><Relationship Id="rId48" Type="http://schemas.openxmlformats.org/officeDocument/2006/relationships/image" Target="../media/image615.png"/><Relationship Id="rId69" Type="http://schemas.openxmlformats.org/officeDocument/2006/relationships/customXml" Target="../ink/ink3334.xml"/><Relationship Id="rId113" Type="http://schemas.openxmlformats.org/officeDocument/2006/relationships/customXml" Target="../ink/ink3356.xml"/><Relationship Id="rId134" Type="http://schemas.openxmlformats.org/officeDocument/2006/relationships/image" Target="../media/image664.png"/><Relationship Id="rId80" Type="http://schemas.openxmlformats.org/officeDocument/2006/relationships/image" Target="../media/image632.png"/><Relationship Id="rId155" Type="http://schemas.openxmlformats.org/officeDocument/2006/relationships/customXml" Target="../ink/ink337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5.xml"/><Relationship Id="rId13" Type="http://schemas.openxmlformats.org/officeDocument/2006/relationships/image" Target="../media/image42.png"/><Relationship Id="rId18" Type="http://schemas.openxmlformats.org/officeDocument/2006/relationships/customXml" Target="../ink/ink140.xml"/><Relationship Id="rId3" Type="http://schemas.openxmlformats.org/officeDocument/2006/relationships/image" Target="../media/image31.png"/><Relationship Id="rId21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customXml" Target="../ink/ink137.xml"/><Relationship Id="rId17" Type="http://schemas.openxmlformats.org/officeDocument/2006/relationships/image" Target="../media/image32.png"/><Relationship Id="rId2" Type="http://schemas.openxmlformats.org/officeDocument/2006/relationships/customXml" Target="../ink/ink132.xml"/><Relationship Id="rId16" Type="http://schemas.openxmlformats.org/officeDocument/2006/relationships/customXml" Target="../ink/ink139.xml"/><Relationship Id="rId20" Type="http://schemas.openxmlformats.org/officeDocument/2006/relationships/customXml" Target="../ink/ink1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.xml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5" Type="http://schemas.openxmlformats.org/officeDocument/2006/relationships/image" Target="../media/image38.png"/><Relationship Id="rId10" Type="http://schemas.openxmlformats.org/officeDocument/2006/relationships/customXml" Target="../ink/ink136.xml"/><Relationship Id="rId19" Type="http://schemas.openxmlformats.org/officeDocument/2006/relationships/image" Target="../media/image33.png"/><Relationship Id="rId4" Type="http://schemas.openxmlformats.org/officeDocument/2006/relationships/customXml" Target="../ink/ink133.xml"/><Relationship Id="rId9" Type="http://schemas.openxmlformats.org/officeDocument/2006/relationships/image" Target="../media/image40.png"/><Relationship Id="rId14" Type="http://schemas.openxmlformats.org/officeDocument/2006/relationships/customXml" Target="../ink/ink138.xml"/></Relationships>
</file>

<file path=ppt/slides/_rels/slide1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39.xml"/><Relationship Id="rId21" Type="http://schemas.openxmlformats.org/officeDocument/2006/relationships/customXml" Target="../ink/ink3391.xml"/><Relationship Id="rId42" Type="http://schemas.openxmlformats.org/officeDocument/2006/relationships/image" Target="../media/image616.png"/><Relationship Id="rId63" Type="http://schemas.openxmlformats.org/officeDocument/2006/relationships/customXml" Target="../ink/ink3412.xml"/><Relationship Id="rId84" Type="http://schemas.openxmlformats.org/officeDocument/2006/relationships/image" Target="../media/image634.png"/><Relationship Id="rId138" Type="http://schemas.openxmlformats.org/officeDocument/2006/relationships/image" Target="../media/image683.png"/><Relationship Id="rId159" Type="http://schemas.openxmlformats.org/officeDocument/2006/relationships/customXml" Target="../ink/ink3460.xml"/><Relationship Id="rId107" Type="http://schemas.openxmlformats.org/officeDocument/2006/relationships/customXml" Target="../ink/ink3434.xml"/><Relationship Id="rId11" Type="http://schemas.openxmlformats.org/officeDocument/2006/relationships/customXml" Target="../ink/ink3386.xml"/><Relationship Id="rId32" Type="http://schemas.openxmlformats.org/officeDocument/2006/relationships/image" Target="../media/image607.png"/><Relationship Id="rId53" Type="http://schemas.openxmlformats.org/officeDocument/2006/relationships/customXml" Target="../ink/ink3407.xml"/><Relationship Id="rId74" Type="http://schemas.openxmlformats.org/officeDocument/2006/relationships/image" Target="../media/image629.png"/><Relationship Id="rId128" Type="http://schemas.openxmlformats.org/officeDocument/2006/relationships/image" Target="../media/image661.png"/><Relationship Id="rId149" Type="http://schemas.openxmlformats.org/officeDocument/2006/relationships/customXml" Target="../ink/ink3455.xml"/><Relationship Id="rId5" Type="http://schemas.openxmlformats.org/officeDocument/2006/relationships/customXml" Target="../ink/ink3383.xml"/><Relationship Id="rId95" Type="http://schemas.openxmlformats.org/officeDocument/2006/relationships/customXml" Target="../ink/ink3428.xml"/><Relationship Id="rId160" Type="http://schemas.openxmlformats.org/officeDocument/2006/relationships/image" Target="../media/image694.png"/><Relationship Id="rId22" Type="http://schemas.openxmlformats.org/officeDocument/2006/relationships/image" Target="../media/image602.png"/><Relationship Id="rId43" Type="http://schemas.openxmlformats.org/officeDocument/2006/relationships/customXml" Target="../ink/ink3402.xml"/><Relationship Id="rId64" Type="http://schemas.openxmlformats.org/officeDocument/2006/relationships/image" Target="../media/image624.png"/><Relationship Id="rId118" Type="http://schemas.openxmlformats.org/officeDocument/2006/relationships/image" Target="../media/image656.png"/><Relationship Id="rId139" Type="http://schemas.openxmlformats.org/officeDocument/2006/relationships/customXml" Target="../ink/ink3450.xml"/><Relationship Id="rId85" Type="http://schemas.openxmlformats.org/officeDocument/2006/relationships/customXml" Target="../ink/ink3423.xml"/><Relationship Id="rId150" Type="http://schemas.openxmlformats.org/officeDocument/2006/relationships/image" Target="../media/image689.png"/><Relationship Id="rId12" Type="http://schemas.openxmlformats.org/officeDocument/2006/relationships/image" Target="../media/image597.png"/><Relationship Id="rId17" Type="http://schemas.openxmlformats.org/officeDocument/2006/relationships/customXml" Target="../ink/ink3389.xml"/><Relationship Id="rId33" Type="http://schemas.openxmlformats.org/officeDocument/2006/relationships/customXml" Target="../ink/ink3397.xml"/><Relationship Id="rId38" Type="http://schemas.openxmlformats.org/officeDocument/2006/relationships/image" Target="../media/image610.png"/><Relationship Id="rId59" Type="http://schemas.openxmlformats.org/officeDocument/2006/relationships/customXml" Target="../ink/ink3410.xml"/><Relationship Id="rId103" Type="http://schemas.openxmlformats.org/officeDocument/2006/relationships/customXml" Target="../ink/ink3432.xml"/><Relationship Id="rId108" Type="http://schemas.openxmlformats.org/officeDocument/2006/relationships/image" Target="../media/image651.png"/><Relationship Id="rId124" Type="http://schemas.openxmlformats.org/officeDocument/2006/relationships/image" Target="../media/image659.png"/><Relationship Id="rId129" Type="http://schemas.openxmlformats.org/officeDocument/2006/relationships/customXml" Target="../ink/ink3445.xml"/><Relationship Id="rId54" Type="http://schemas.openxmlformats.org/officeDocument/2006/relationships/image" Target="../media/image619.png"/><Relationship Id="rId70" Type="http://schemas.openxmlformats.org/officeDocument/2006/relationships/image" Target="../media/image627.png"/><Relationship Id="rId75" Type="http://schemas.openxmlformats.org/officeDocument/2006/relationships/customXml" Target="../ink/ink3418.xml"/><Relationship Id="rId91" Type="http://schemas.openxmlformats.org/officeDocument/2006/relationships/customXml" Target="../ink/ink3426.xml"/><Relationship Id="rId96" Type="http://schemas.openxmlformats.org/officeDocument/2006/relationships/image" Target="../media/image645.png"/><Relationship Id="rId140" Type="http://schemas.openxmlformats.org/officeDocument/2006/relationships/image" Target="../media/image684.png"/><Relationship Id="rId145" Type="http://schemas.openxmlformats.org/officeDocument/2006/relationships/customXml" Target="../ink/ink3453.xml"/><Relationship Id="rId161" Type="http://schemas.openxmlformats.org/officeDocument/2006/relationships/customXml" Target="../ink/ink34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4.png"/><Relationship Id="rId23" Type="http://schemas.openxmlformats.org/officeDocument/2006/relationships/customXml" Target="../ink/ink3392.xml"/><Relationship Id="rId28" Type="http://schemas.openxmlformats.org/officeDocument/2006/relationships/image" Target="../media/image605.png"/><Relationship Id="rId49" Type="http://schemas.openxmlformats.org/officeDocument/2006/relationships/customXml" Target="../ink/ink3405.xml"/><Relationship Id="rId114" Type="http://schemas.openxmlformats.org/officeDocument/2006/relationships/image" Target="../media/image654.png"/><Relationship Id="rId119" Type="http://schemas.openxmlformats.org/officeDocument/2006/relationships/customXml" Target="../ink/ink3440.xml"/><Relationship Id="rId44" Type="http://schemas.openxmlformats.org/officeDocument/2006/relationships/image" Target="../media/image613.png"/><Relationship Id="rId60" Type="http://schemas.openxmlformats.org/officeDocument/2006/relationships/image" Target="../media/image622.png"/><Relationship Id="rId65" Type="http://schemas.openxmlformats.org/officeDocument/2006/relationships/customXml" Target="../ink/ink3413.xml"/><Relationship Id="rId81" Type="http://schemas.openxmlformats.org/officeDocument/2006/relationships/customXml" Target="../ink/ink3421.xml"/><Relationship Id="rId86" Type="http://schemas.openxmlformats.org/officeDocument/2006/relationships/image" Target="../media/image640.png"/><Relationship Id="rId130" Type="http://schemas.openxmlformats.org/officeDocument/2006/relationships/image" Target="../media/image662.png"/><Relationship Id="rId135" Type="http://schemas.openxmlformats.org/officeDocument/2006/relationships/customXml" Target="../ink/ink3448.xml"/><Relationship Id="rId151" Type="http://schemas.openxmlformats.org/officeDocument/2006/relationships/customXml" Target="../ink/ink3456.xml"/><Relationship Id="rId156" Type="http://schemas.openxmlformats.org/officeDocument/2006/relationships/image" Target="../media/image692.png"/><Relationship Id="rId13" Type="http://schemas.openxmlformats.org/officeDocument/2006/relationships/customXml" Target="../ink/ink3387.xml"/><Relationship Id="rId18" Type="http://schemas.openxmlformats.org/officeDocument/2006/relationships/image" Target="../media/image600.png"/><Relationship Id="rId39" Type="http://schemas.openxmlformats.org/officeDocument/2006/relationships/customXml" Target="../ink/ink3400.xml"/><Relationship Id="rId109" Type="http://schemas.openxmlformats.org/officeDocument/2006/relationships/customXml" Target="../ink/ink3435.xml"/><Relationship Id="rId34" Type="http://schemas.openxmlformats.org/officeDocument/2006/relationships/image" Target="../media/image608.png"/><Relationship Id="rId50" Type="http://schemas.openxmlformats.org/officeDocument/2006/relationships/image" Target="../media/image617.png"/><Relationship Id="rId55" Type="http://schemas.openxmlformats.org/officeDocument/2006/relationships/customXml" Target="../ink/ink3408.xml"/><Relationship Id="rId76" Type="http://schemas.openxmlformats.org/officeDocument/2006/relationships/image" Target="../media/image630.png"/><Relationship Id="rId97" Type="http://schemas.openxmlformats.org/officeDocument/2006/relationships/customXml" Target="../ink/ink3429.xml"/><Relationship Id="rId104" Type="http://schemas.openxmlformats.org/officeDocument/2006/relationships/image" Target="../media/image649.png"/><Relationship Id="rId120" Type="http://schemas.openxmlformats.org/officeDocument/2006/relationships/image" Target="../media/image657.png"/><Relationship Id="rId125" Type="http://schemas.openxmlformats.org/officeDocument/2006/relationships/customXml" Target="../ink/ink3443.xml"/><Relationship Id="rId141" Type="http://schemas.openxmlformats.org/officeDocument/2006/relationships/customXml" Target="../ink/ink3451.xml"/><Relationship Id="rId146" Type="http://schemas.openxmlformats.org/officeDocument/2006/relationships/image" Target="../media/image687.png"/><Relationship Id="rId7" Type="http://schemas.openxmlformats.org/officeDocument/2006/relationships/customXml" Target="../ink/ink3384.xml"/><Relationship Id="rId71" Type="http://schemas.openxmlformats.org/officeDocument/2006/relationships/customXml" Target="../ink/ink3416.xml"/><Relationship Id="rId92" Type="http://schemas.openxmlformats.org/officeDocument/2006/relationships/image" Target="../media/image643.png"/><Relationship Id="rId162" Type="http://schemas.openxmlformats.org/officeDocument/2006/relationships/image" Target="../media/image695.png"/><Relationship Id="rId2" Type="http://schemas.openxmlformats.org/officeDocument/2006/relationships/image" Target="../media/image591.png"/><Relationship Id="rId29" Type="http://schemas.openxmlformats.org/officeDocument/2006/relationships/customXml" Target="../ink/ink3395.xml"/><Relationship Id="rId24" Type="http://schemas.openxmlformats.org/officeDocument/2006/relationships/image" Target="../media/image603.png"/><Relationship Id="rId40" Type="http://schemas.openxmlformats.org/officeDocument/2006/relationships/image" Target="../media/image611.png"/><Relationship Id="rId45" Type="http://schemas.openxmlformats.org/officeDocument/2006/relationships/customXml" Target="../ink/ink3403.xml"/><Relationship Id="rId66" Type="http://schemas.openxmlformats.org/officeDocument/2006/relationships/image" Target="../media/image625.png"/><Relationship Id="rId87" Type="http://schemas.openxmlformats.org/officeDocument/2006/relationships/customXml" Target="../ink/ink3424.xml"/><Relationship Id="rId110" Type="http://schemas.openxmlformats.org/officeDocument/2006/relationships/image" Target="../media/image652.png"/><Relationship Id="rId115" Type="http://schemas.openxmlformats.org/officeDocument/2006/relationships/customXml" Target="../ink/ink3438.xml"/><Relationship Id="rId131" Type="http://schemas.openxmlformats.org/officeDocument/2006/relationships/customXml" Target="../ink/ink3446.xml"/><Relationship Id="rId136" Type="http://schemas.openxmlformats.org/officeDocument/2006/relationships/image" Target="../media/image682.png"/><Relationship Id="rId157" Type="http://schemas.openxmlformats.org/officeDocument/2006/relationships/customXml" Target="../ink/ink3459.xml"/><Relationship Id="rId61" Type="http://schemas.openxmlformats.org/officeDocument/2006/relationships/customXml" Target="../ink/ink3411.xml"/><Relationship Id="rId82" Type="http://schemas.openxmlformats.org/officeDocument/2006/relationships/image" Target="../media/image633.png"/><Relationship Id="rId152" Type="http://schemas.openxmlformats.org/officeDocument/2006/relationships/image" Target="../media/image690.png"/><Relationship Id="rId19" Type="http://schemas.openxmlformats.org/officeDocument/2006/relationships/customXml" Target="../ink/ink3390.xml"/><Relationship Id="rId14" Type="http://schemas.openxmlformats.org/officeDocument/2006/relationships/image" Target="../media/image598.png"/><Relationship Id="rId30" Type="http://schemas.openxmlformats.org/officeDocument/2006/relationships/image" Target="../media/image606.png"/><Relationship Id="rId35" Type="http://schemas.openxmlformats.org/officeDocument/2006/relationships/customXml" Target="../ink/ink3398.xml"/><Relationship Id="rId56" Type="http://schemas.openxmlformats.org/officeDocument/2006/relationships/image" Target="../media/image620.png"/><Relationship Id="rId77" Type="http://schemas.openxmlformats.org/officeDocument/2006/relationships/customXml" Target="../ink/ink3419.xml"/><Relationship Id="rId100" Type="http://schemas.openxmlformats.org/officeDocument/2006/relationships/image" Target="../media/image647.png"/><Relationship Id="rId105" Type="http://schemas.openxmlformats.org/officeDocument/2006/relationships/customXml" Target="../ink/ink3433.xml"/><Relationship Id="rId126" Type="http://schemas.openxmlformats.org/officeDocument/2006/relationships/image" Target="../media/image660.png"/><Relationship Id="rId147" Type="http://schemas.openxmlformats.org/officeDocument/2006/relationships/customXml" Target="../ink/ink3454.xml"/><Relationship Id="rId8" Type="http://schemas.openxmlformats.org/officeDocument/2006/relationships/image" Target="../media/image595.png"/><Relationship Id="rId51" Type="http://schemas.openxmlformats.org/officeDocument/2006/relationships/customXml" Target="../ink/ink3406.xml"/><Relationship Id="rId72" Type="http://schemas.openxmlformats.org/officeDocument/2006/relationships/image" Target="../media/image628.png"/><Relationship Id="rId93" Type="http://schemas.openxmlformats.org/officeDocument/2006/relationships/customXml" Target="../ink/ink3427.xml"/><Relationship Id="rId98" Type="http://schemas.openxmlformats.org/officeDocument/2006/relationships/image" Target="../media/image646.png"/><Relationship Id="rId121" Type="http://schemas.openxmlformats.org/officeDocument/2006/relationships/customXml" Target="../ink/ink3441.xml"/><Relationship Id="rId142" Type="http://schemas.openxmlformats.org/officeDocument/2006/relationships/image" Target="../media/image685.png"/><Relationship Id="rId163" Type="http://schemas.openxmlformats.org/officeDocument/2006/relationships/customXml" Target="../ink/ink3462.xml"/><Relationship Id="rId3" Type="http://schemas.openxmlformats.org/officeDocument/2006/relationships/customXml" Target="../ink/ink3382.xml"/><Relationship Id="rId25" Type="http://schemas.openxmlformats.org/officeDocument/2006/relationships/customXml" Target="../ink/ink3393.xml"/><Relationship Id="rId46" Type="http://schemas.openxmlformats.org/officeDocument/2006/relationships/image" Target="../media/image614.png"/><Relationship Id="rId67" Type="http://schemas.openxmlformats.org/officeDocument/2006/relationships/customXml" Target="../ink/ink3414.xml"/><Relationship Id="rId116" Type="http://schemas.openxmlformats.org/officeDocument/2006/relationships/image" Target="../media/image655.png"/><Relationship Id="rId137" Type="http://schemas.openxmlformats.org/officeDocument/2006/relationships/customXml" Target="../ink/ink3449.xml"/><Relationship Id="rId158" Type="http://schemas.openxmlformats.org/officeDocument/2006/relationships/image" Target="../media/image693.png"/><Relationship Id="rId20" Type="http://schemas.openxmlformats.org/officeDocument/2006/relationships/image" Target="../media/image601.png"/><Relationship Id="rId41" Type="http://schemas.openxmlformats.org/officeDocument/2006/relationships/customXml" Target="../ink/ink3401.xml"/><Relationship Id="rId62" Type="http://schemas.openxmlformats.org/officeDocument/2006/relationships/image" Target="../media/image623.png"/><Relationship Id="rId83" Type="http://schemas.openxmlformats.org/officeDocument/2006/relationships/customXml" Target="../ink/ink3422.xml"/><Relationship Id="rId88" Type="http://schemas.openxmlformats.org/officeDocument/2006/relationships/image" Target="../media/image641.png"/><Relationship Id="rId111" Type="http://schemas.openxmlformats.org/officeDocument/2006/relationships/customXml" Target="../ink/ink3436.xml"/><Relationship Id="rId132" Type="http://schemas.openxmlformats.org/officeDocument/2006/relationships/image" Target="../media/image680.png"/><Relationship Id="rId153" Type="http://schemas.openxmlformats.org/officeDocument/2006/relationships/customXml" Target="../ink/ink3457.xml"/><Relationship Id="rId15" Type="http://schemas.openxmlformats.org/officeDocument/2006/relationships/customXml" Target="../ink/ink3388.xml"/><Relationship Id="rId36" Type="http://schemas.openxmlformats.org/officeDocument/2006/relationships/image" Target="../media/image609.png"/><Relationship Id="rId57" Type="http://schemas.openxmlformats.org/officeDocument/2006/relationships/customXml" Target="../ink/ink3409.xml"/><Relationship Id="rId106" Type="http://schemas.openxmlformats.org/officeDocument/2006/relationships/image" Target="../media/image650.png"/><Relationship Id="rId127" Type="http://schemas.openxmlformats.org/officeDocument/2006/relationships/customXml" Target="../ink/ink3444.xml"/><Relationship Id="rId10" Type="http://schemas.openxmlformats.org/officeDocument/2006/relationships/image" Target="../media/image596.png"/><Relationship Id="rId31" Type="http://schemas.openxmlformats.org/officeDocument/2006/relationships/customXml" Target="../ink/ink3396.xml"/><Relationship Id="rId52" Type="http://schemas.openxmlformats.org/officeDocument/2006/relationships/image" Target="../media/image618.png"/><Relationship Id="rId73" Type="http://schemas.openxmlformats.org/officeDocument/2006/relationships/customXml" Target="../ink/ink3417.xml"/><Relationship Id="rId78" Type="http://schemas.openxmlformats.org/officeDocument/2006/relationships/image" Target="../media/image631.png"/><Relationship Id="rId94" Type="http://schemas.openxmlformats.org/officeDocument/2006/relationships/image" Target="../media/image644.png"/><Relationship Id="rId99" Type="http://schemas.openxmlformats.org/officeDocument/2006/relationships/customXml" Target="../ink/ink3430.xml"/><Relationship Id="rId101" Type="http://schemas.openxmlformats.org/officeDocument/2006/relationships/customXml" Target="../ink/ink3431.xml"/><Relationship Id="rId122" Type="http://schemas.openxmlformats.org/officeDocument/2006/relationships/image" Target="../media/image658.png"/><Relationship Id="rId143" Type="http://schemas.openxmlformats.org/officeDocument/2006/relationships/customXml" Target="../ink/ink3452.xml"/><Relationship Id="rId148" Type="http://schemas.openxmlformats.org/officeDocument/2006/relationships/image" Target="../media/image688.png"/><Relationship Id="rId164" Type="http://schemas.openxmlformats.org/officeDocument/2006/relationships/image" Target="../media/image696.png"/><Relationship Id="rId4" Type="http://schemas.openxmlformats.org/officeDocument/2006/relationships/image" Target="../media/image593.png"/><Relationship Id="rId9" Type="http://schemas.openxmlformats.org/officeDocument/2006/relationships/customXml" Target="../ink/ink3385.xml"/><Relationship Id="rId26" Type="http://schemas.openxmlformats.org/officeDocument/2006/relationships/image" Target="../media/image604.png"/><Relationship Id="rId47" Type="http://schemas.openxmlformats.org/officeDocument/2006/relationships/customXml" Target="../ink/ink3404.xml"/><Relationship Id="rId68" Type="http://schemas.openxmlformats.org/officeDocument/2006/relationships/image" Target="../media/image626.png"/><Relationship Id="rId89" Type="http://schemas.openxmlformats.org/officeDocument/2006/relationships/customXml" Target="../ink/ink3425.xml"/><Relationship Id="rId112" Type="http://schemas.openxmlformats.org/officeDocument/2006/relationships/image" Target="../media/image653.png"/><Relationship Id="rId133" Type="http://schemas.openxmlformats.org/officeDocument/2006/relationships/customXml" Target="../ink/ink3447.xml"/><Relationship Id="rId154" Type="http://schemas.openxmlformats.org/officeDocument/2006/relationships/image" Target="../media/image691.png"/><Relationship Id="rId16" Type="http://schemas.openxmlformats.org/officeDocument/2006/relationships/image" Target="../media/image599.png"/><Relationship Id="rId37" Type="http://schemas.openxmlformats.org/officeDocument/2006/relationships/customXml" Target="../ink/ink3399.xml"/><Relationship Id="rId58" Type="http://schemas.openxmlformats.org/officeDocument/2006/relationships/image" Target="../media/image621.png"/><Relationship Id="rId79" Type="http://schemas.openxmlformats.org/officeDocument/2006/relationships/customXml" Target="../ink/ink3420.xml"/><Relationship Id="rId102" Type="http://schemas.openxmlformats.org/officeDocument/2006/relationships/image" Target="../media/image648.png"/><Relationship Id="rId123" Type="http://schemas.openxmlformats.org/officeDocument/2006/relationships/customXml" Target="../ink/ink3442.xml"/><Relationship Id="rId144" Type="http://schemas.openxmlformats.org/officeDocument/2006/relationships/image" Target="../media/image686.png"/><Relationship Id="rId90" Type="http://schemas.openxmlformats.org/officeDocument/2006/relationships/image" Target="../media/image642.png"/><Relationship Id="rId27" Type="http://schemas.openxmlformats.org/officeDocument/2006/relationships/customXml" Target="../ink/ink3394.xml"/><Relationship Id="rId48" Type="http://schemas.openxmlformats.org/officeDocument/2006/relationships/image" Target="../media/image615.png"/><Relationship Id="rId69" Type="http://schemas.openxmlformats.org/officeDocument/2006/relationships/customXml" Target="../ink/ink3415.xml"/><Relationship Id="rId113" Type="http://schemas.openxmlformats.org/officeDocument/2006/relationships/customXml" Target="../ink/ink3437.xml"/><Relationship Id="rId134" Type="http://schemas.openxmlformats.org/officeDocument/2006/relationships/image" Target="../media/image681.png"/><Relationship Id="rId80" Type="http://schemas.openxmlformats.org/officeDocument/2006/relationships/image" Target="../media/image632.png"/><Relationship Id="rId155" Type="http://schemas.openxmlformats.org/officeDocument/2006/relationships/customXml" Target="../ink/ink3458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7.png"/><Relationship Id="rId13" Type="http://schemas.openxmlformats.org/officeDocument/2006/relationships/customXml" Target="../ink/ink3468.xml"/><Relationship Id="rId18" Type="http://schemas.openxmlformats.org/officeDocument/2006/relationships/image" Target="../media/image702.png"/><Relationship Id="rId3" Type="http://schemas.openxmlformats.org/officeDocument/2006/relationships/customXml" Target="../ink/ink3463.xml"/><Relationship Id="rId7" Type="http://schemas.openxmlformats.org/officeDocument/2006/relationships/customXml" Target="../ink/ink3465.xml"/><Relationship Id="rId12" Type="http://schemas.openxmlformats.org/officeDocument/2006/relationships/image" Target="../media/image699.png"/><Relationship Id="rId17" Type="http://schemas.openxmlformats.org/officeDocument/2006/relationships/customXml" Target="../ink/ink3470.xml"/><Relationship Id="rId2" Type="http://schemas.openxmlformats.org/officeDocument/2006/relationships/image" Target="../media/image591.png"/><Relationship Id="rId16" Type="http://schemas.openxmlformats.org/officeDocument/2006/relationships/image" Target="../media/image701.png"/><Relationship Id="rId20" Type="http://schemas.openxmlformats.org/officeDocument/2006/relationships/image" Target="../media/image7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8.png"/><Relationship Id="rId11" Type="http://schemas.openxmlformats.org/officeDocument/2006/relationships/customXml" Target="../ink/ink3467.xml"/><Relationship Id="rId5" Type="http://schemas.openxmlformats.org/officeDocument/2006/relationships/customXml" Target="../ink/ink3464.xml"/><Relationship Id="rId15" Type="http://schemas.openxmlformats.org/officeDocument/2006/relationships/customXml" Target="../ink/ink3469.xml"/><Relationship Id="rId10" Type="http://schemas.openxmlformats.org/officeDocument/2006/relationships/image" Target="../media/image698.png"/><Relationship Id="rId19" Type="http://schemas.openxmlformats.org/officeDocument/2006/relationships/customXml" Target="../ink/ink3471.xml"/><Relationship Id="rId4" Type="http://schemas.openxmlformats.org/officeDocument/2006/relationships/image" Target="../media/image597.png"/><Relationship Id="rId9" Type="http://schemas.openxmlformats.org/officeDocument/2006/relationships/customXml" Target="../ink/ink3466.xml"/><Relationship Id="rId14" Type="http://schemas.openxmlformats.org/officeDocument/2006/relationships/image" Target="../media/image700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7.png"/><Relationship Id="rId13" Type="http://schemas.openxmlformats.org/officeDocument/2006/relationships/customXml" Target="../ink/ink3477.xml"/><Relationship Id="rId18" Type="http://schemas.openxmlformats.org/officeDocument/2006/relationships/image" Target="../media/image704.png"/><Relationship Id="rId26" Type="http://schemas.openxmlformats.org/officeDocument/2006/relationships/image" Target="../media/image708.png"/><Relationship Id="rId3" Type="http://schemas.openxmlformats.org/officeDocument/2006/relationships/customXml" Target="../ink/ink3472.xml"/><Relationship Id="rId21" Type="http://schemas.openxmlformats.org/officeDocument/2006/relationships/customXml" Target="../ink/ink3481.xml"/><Relationship Id="rId7" Type="http://schemas.openxmlformats.org/officeDocument/2006/relationships/customXml" Target="../ink/ink3474.xml"/><Relationship Id="rId12" Type="http://schemas.openxmlformats.org/officeDocument/2006/relationships/image" Target="../media/image699.png"/><Relationship Id="rId17" Type="http://schemas.openxmlformats.org/officeDocument/2006/relationships/customXml" Target="../ink/ink3479.xml"/><Relationship Id="rId25" Type="http://schemas.openxmlformats.org/officeDocument/2006/relationships/customXml" Target="../ink/ink3483.xml"/><Relationship Id="rId2" Type="http://schemas.openxmlformats.org/officeDocument/2006/relationships/image" Target="../media/image591.png"/><Relationship Id="rId16" Type="http://schemas.openxmlformats.org/officeDocument/2006/relationships/image" Target="../media/image701.png"/><Relationship Id="rId20" Type="http://schemas.openxmlformats.org/officeDocument/2006/relationships/image" Target="../media/image7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8.png"/><Relationship Id="rId11" Type="http://schemas.openxmlformats.org/officeDocument/2006/relationships/customXml" Target="../ink/ink3476.xml"/><Relationship Id="rId24" Type="http://schemas.openxmlformats.org/officeDocument/2006/relationships/image" Target="../media/image707.png"/><Relationship Id="rId5" Type="http://schemas.openxmlformats.org/officeDocument/2006/relationships/customXml" Target="../ink/ink3473.xml"/><Relationship Id="rId15" Type="http://schemas.openxmlformats.org/officeDocument/2006/relationships/customXml" Target="../ink/ink3478.xml"/><Relationship Id="rId23" Type="http://schemas.openxmlformats.org/officeDocument/2006/relationships/customXml" Target="../ink/ink3482.xml"/><Relationship Id="rId10" Type="http://schemas.openxmlformats.org/officeDocument/2006/relationships/image" Target="../media/image698.png"/><Relationship Id="rId19" Type="http://schemas.openxmlformats.org/officeDocument/2006/relationships/customXml" Target="../ink/ink3480.xml"/><Relationship Id="rId4" Type="http://schemas.openxmlformats.org/officeDocument/2006/relationships/image" Target="../media/image597.png"/><Relationship Id="rId9" Type="http://schemas.openxmlformats.org/officeDocument/2006/relationships/customXml" Target="../ink/ink3475.xml"/><Relationship Id="rId14" Type="http://schemas.openxmlformats.org/officeDocument/2006/relationships/image" Target="../media/image700.png"/><Relationship Id="rId22" Type="http://schemas.openxmlformats.org/officeDocument/2006/relationships/image" Target="../media/image706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7.png"/><Relationship Id="rId13" Type="http://schemas.openxmlformats.org/officeDocument/2006/relationships/customXml" Target="../ink/ink3489.xml"/><Relationship Id="rId18" Type="http://schemas.openxmlformats.org/officeDocument/2006/relationships/image" Target="../media/image704.png"/><Relationship Id="rId26" Type="http://schemas.openxmlformats.org/officeDocument/2006/relationships/image" Target="../media/image710.png"/><Relationship Id="rId3" Type="http://schemas.openxmlformats.org/officeDocument/2006/relationships/customXml" Target="../ink/ink3484.xml"/><Relationship Id="rId21" Type="http://schemas.openxmlformats.org/officeDocument/2006/relationships/customXml" Target="../ink/ink3493.xml"/><Relationship Id="rId7" Type="http://schemas.openxmlformats.org/officeDocument/2006/relationships/customXml" Target="../ink/ink3486.xml"/><Relationship Id="rId12" Type="http://schemas.openxmlformats.org/officeDocument/2006/relationships/image" Target="../media/image699.png"/><Relationship Id="rId17" Type="http://schemas.openxmlformats.org/officeDocument/2006/relationships/customXml" Target="../ink/ink3491.xml"/><Relationship Id="rId25" Type="http://schemas.openxmlformats.org/officeDocument/2006/relationships/customXml" Target="../ink/ink3495.xml"/><Relationship Id="rId2" Type="http://schemas.openxmlformats.org/officeDocument/2006/relationships/image" Target="../media/image591.png"/><Relationship Id="rId16" Type="http://schemas.openxmlformats.org/officeDocument/2006/relationships/image" Target="../media/image701.png"/><Relationship Id="rId20" Type="http://schemas.openxmlformats.org/officeDocument/2006/relationships/image" Target="../media/image7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8.png"/><Relationship Id="rId11" Type="http://schemas.openxmlformats.org/officeDocument/2006/relationships/customXml" Target="../ink/ink3488.xml"/><Relationship Id="rId24" Type="http://schemas.openxmlformats.org/officeDocument/2006/relationships/image" Target="../media/image709.png"/><Relationship Id="rId5" Type="http://schemas.openxmlformats.org/officeDocument/2006/relationships/customXml" Target="../ink/ink3485.xml"/><Relationship Id="rId15" Type="http://schemas.openxmlformats.org/officeDocument/2006/relationships/customXml" Target="../ink/ink3490.xml"/><Relationship Id="rId23" Type="http://schemas.openxmlformats.org/officeDocument/2006/relationships/customXml" Target="../ink/ink3494.xml"/><Relationship Id="rId10" Type="http://schemas.openxmlformats.org/officeDocument/2006/relationships/image" Target="../media/image698.png"/><Relationship Id="rId19" Type="http://schemas.openxmlformats.org/officeDocument/2006/relationships/customXml" Target="../ink/ink3492.xml"/><Relationship Id="rId4" Type="http://schemas.openxmlformats.org/officeDocument/2006/relationships/image" Target="../media/image597.png"/><Relationship Id="rId9" Type="http://schemas.openxmlformats.org/officeDocument/2006/relationships/customXml" Target="../ink/ink3487.xml"/><Relationship Id="rId14" Type="http://schemas.openxmlformats.org/officeDocument/2006/relationships/image" Target="../media/image700.png"/><Relationship Id="rId22" Type="http://schemas.openxmlformats.org/officeDocument/2006/relationships/image" Target="../media/image706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7.png"/><Relationship Id="rId13" Type="http://schemas.openxmlformats.org/officeDocument/2006/relationships/customXml" Target="../ink/ink3501.xml"/><Relationship Id="rId18" Type="http://schemas.openxmlformats.org/officeDocument/2006/relationships/image" Target="../media/image704.png"/><Relationship Id="rId26" Type="http://schemas.openxmlformats.org/officeDocument/2006/relationships/image" Target="../media/image710.png"/><Relationship Id="rId3" Type="http://schemas.openxmlformats.org/officeDocument/2006/relationships/customXml" Target="../ink/ink3496.xml"/><Relationship Id="rId21" Type="http://schemas.openxmlformats.org/officeDocument/2006/relationships/customXml" Target="../ink/ink3505.xml"/><Relationship Id="rId7" Type="http://schemas.openxmlformats.org/officeDocument/2006/relationships/customXml" Target="../ink/ink3498.xml"/><Relationship Id="rId12" Type="http://schemas.openxmlformats.org/officeDocument/2006/relationships/image" Target="../media/image699.png"/><Relationship Id="rId17" Type="http://schemas.openxmlformats.org/officeDocument/2006/relationships/customXml" Target="../ink/ink3503.xml"/><Relationship Id="rId2" Type="http://schemas.openxmlformats.org/officeDocument/2006/relationships/image" Target="../media/image591.png"/><Relationship Id="rId16" Type="http://schemas.openxmlformats.org/officeDocument/2006/relationships/image" Target="../media/image701.png"/><Relationship Id="rId20" Type="http://schemas.openxmlformats.org/officeDocument/2006/relationships/image" Target="../media/image7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8.png"/><Relationship Id="rId11" Type="http://schemas.openxmlformats.org/officeDocument/2006/relationships/customXml" Target="../ink/ink3500.xml"/><Relationship Id="rId5" Type="http://schemas.openxmlformats.org/officeDocument/2006/relationships/customXml" Target="../ink/ink3497.xml"/><Relationship Id="rId15" Type="http://schemas.openxmlformats.org/officeDocument/2006/relationships/customXml" Target="../ink/ink3502.xml"/><Relationship Id="rId23" Type="http://schemas.openxmlformats.org/officeDocument/2006/relationships/customXml" Target="../ink/ink3506.xml"/><Relationship Id="rId28" Type="http://schemas.openxmlformats.org/officeDocument/2006/relationships/image" Target="../media/image711.png"/><Relationship Id="rId10" Type="http://schemas.openxmlformats.org/officeDocument/2006/relationships/image" Target="../media/image698.png"/><Relationship Id="rId19" Type="http://schemas.openxmlformats.org/officeDocument/2006/relationships/customXml" Target="../ink/ink3504.xml"/><Relationship Id="rId4" Type="http://schemas.openxmlformats.org/officeDocument/2006/relationships/image" Target="../media/image597.png"/><Relationship Id="rId9" Type="http://schemas.openxmlformats.org/officeDocument/2006/relationships/customXml" Target="../ink/ink3499.xml"/><Relationship Id="rId14" Type="http://schemas.openxmlformats.org/officeDocument/2006/relationships/image" Target="../media/image700.png"/><Relationship Id="rId22" Type="http://schemas.openxmlformats.org/officeDocument/2006/relationships/image" Target="../media/image706.png"/><Relationship Id="rId27" Type="http://schemas.openxmlformats.org/officeDocument/2006/relationships/customXml" Target="../ink/ink3507.xml"/></Relationships>
</file>

<file path=ppt/slides/_rels/slide1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13.xml"/><Relationship Id="rId18" Type="http://schemas.openxmlformats.org/officeDocument/2006/relationships/image" Target="../media/image704.png"/><Relationship Id="rId26" Type="http://schemas.openxmlformats.org/officeDocument/2006/relationships/image" Target="../media/image710.png"/><Relationship Id="rId3" Type="http://schemas.openxmlformats.org/officeDocument/2006/relationships/customXml" Target="../ink/ink3508.xml"/><Relationship Id="rId21" Type="http://schemas.openxmlformats.org/officeDocument/2006/relationships/customXml" Target="../ink/ink3517.xml"/><Relationship Id="rId34" Type="http://schemas.openxmlformats.org/officeDocument/2006/relationships/image" Target="../media/image714.png"/><Relationship Id="rId7" Type="http://schemas.openxmlformats.org/officeDocument/2006/relationships/customXml" Target="../ink/ink3510.xml"/><Relationship Id="rId12" Type="http://schemas.openxmlformats.org/officeDocument/2006/relationships/image" Target="../media/image699.png"/><Relationship Id="rId17" Type="http://schemas.openxmlformats.org/officeDocument/2006/relationships/customXml" Target="../ink/ink3515.xml"/><Relationship Id="rId33" Type="http://schemas.openxmlformats.org/officeDocument/2006/relationships/customXml" Target="../ink/ink3522.xml"/><Relationship Id="rId38" Type="http://schemas.openxmlformats.org/officeDocument/2006/relationships/image" Target="../media/image716.png"/><Relationship Id="rId2" Type="http://schemas.openxmlformats.org/officeDocument/2006/relationships/image" Target="../media/image591.png"/><Relationship Id="rId16" Type="http://schemas.openxmlformats.org/officeDocument/2006/relationships/image" Target="../media/image701.png"/><Relationship Id="rId20" Type="http://schemas.openxmlformats.org/officeDocument/2006/relationships/image" Target="../media/image705.png"/><Relationship Id="rId29" Type="http://schemas.openxmlformats.org/officeDocument/2006/relationships/customXml" Target="../ink/ink35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8.png"/><Relationship Id="rId11" Type="http://schemas.openxmlformats.org/officeDocument/2006/relationships/customXml" Target="../ink/ink3512.xml"/><Relationship Id="rId32" Type="http://schemas.openxmlformats.org/officeDocument/2006/relationships/image" Target="../media/image713.png"/><Relationship Id="rId37" Type="http://schemas.openxmlformats.org/officeDocument/2006/relationships/customXml" Target="../ink/ink3524.xml"/><Relationship Id="rId5" Type="http://schemas.openxmlformats.org/officeDocument/2006/relationships/customXml" Target="../ink/ink3509.xml"/><Relationship Id="rId15" Type="http://schemas.openxmlformats.org/officeDocument/2006/relationships/customXml" Target="../ink/ink3514.xml"/><Relationship Id="rId23" Type="http://schemas.openxmlformats.org/officeDocument/2006/relationships/customXml" Target="../ink/ink3518.xml"/><Relationship Id="rId28" Type="http://schemas.openxmlformats.org/officeDocument/2006/relationships/image" Target="../media/image711.png"/><Relationship Id="rId36" Type="http://schemas.openxmlformats.org/officeDocument/2006/relationships/image" Target="../media/image715.png"/><Relationship Id="rId10" Type="http://schemas.openxmlformats.org/officeDocument/2006/relationships/image" Target="../media/image698.png"/><Relationship Id="rId19" Type="http://schemas.openxmlformats.org/officeDocument/2006/relationships/customXml" Target="../ink/ink3516.xml"/><Relationship Id="rId31" Type="http://schemas.openxmlformats.org/officeDocument/2006/relationships/customXml" Target="../ink/ink3521.xml"/><Relationship Id="rId4" Type="http://schemas.openxmlformats.org/officeDocument/2006/relationships/image" Target="../media/image597.png"/><Relationship Id="rId9" Type="http://schemas.openxmlformats.org/officeDocument/2006/relationships/customXml" Target="../ink/ink3511.xml"/><Relationship Id="rId14" Type="http://schemas.openxmlformats.org/officeDocument/2006/relationships/image" Target="../media/image700.png"/><Relationship Id="rId22" Type="http://schemas.openxmlformats.org/officeDocument/2006/relationships/image" Target="../media/image706.png"/><Relationship Id="rId27" Type="http://schemas.openxmlformats.org/officeDocument/2006/relationships/customXml" Target="../ink/ink3519.xml"/><Relationship Id="rId30" Type="http://schemas.openxmlformats.org/officeDocument/2006/relationships/image" Target="../media/image712.png"/><Relationship Id="rId35" Type="http://schemas.openxmlformats.org/officeDocument/2006/relationships/customXml" Target="../ink/ink3523.xml"/><Relationship Id="rId8" Type="http://schemas.openxmlformats.org/officeDocument/2006/relationships/image" Target="../media/image697.png"/></Relationships>
</file>

<file path=ppt/slides/_rels/slide1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30.xml"/><Relationship Id="rId18" Type="http://schemas.openxmlformats.org/officeDocument/2006/relationships/image" Target="../media/image704.png"/><Relationship Id="rId26" Type="http://schemas.openxmlformats.org/officeDocument/2006/relationships/image" Target="../media/image710.png"/><Relationship Id="rId39" Type="http://schemas.openxmlformats.org/officeDocument/2006/relationships/customXml" Target="../ink/ink3542.xml"/><Relationship Id="rId21" Type="http://schemas.openxmlformats.org/officeDocument/2006/relationships/customXml" Target="../ink/ink3534.xml"/><Relationship Id="rId34" Type="http://schemas.openxmlformats.org/officeDocument/2006/relationships/image" Target="../media/image714.png"/><Relationship Id="rId42" Type="http://schemas.openxmlformats.org/officeDocument/2006/relationships/image" Target="../media/image718.png"/><Relationship Id="rId7" Type="http://schemas.openxmlformats.org/officeDocument/2006/relationships/customXml" Target="../ink/ink3527.xml"/><Relationship Id="rId2" Type="http://schemas.openxmlformats.org/officeDocument/2006/relationships/image" Target="../media/image591.png"/><Relationship Id="rId16" Type="http://schemas.openxmlformats.org/officeDocument/2006/relationships/image" Target="../media/image701.png"/><Relationship Id="rId20" Type="http://schemas.openxmlformats.org/officeDocument/2006/relationships/image" Target="../media/image705.png"/><Relationship Id="rId29" Type="http://schemas.openxmlformats.org/officeDocument/2006/relationships/customXml" Target="../ink/ink3537.xml"/><Relationship Id="rId41" Type="http://schemas.openxmlformats.org/officeDocument/2006/relationships/customXml" Target="../ink/ink35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8.png"/><Relationship Id="rId11" Type="http://schemas.openxmlformats.org/officeDocument/2006/relationships/customXml" Target="../ink/ink3529.xml"/><Relationship Id="rId32" Type="http://schemas.openxmlformats.org/officeDocument/2006/relationships/image" Target="../media/image713.png"/><Relationship Id="rId37" Type="http://schemas.openxmlformats.org/officeDocument/2006/relationships/customXml" Target="../ink/ink3541.xml"/><Relationship Id="rId40" Type="http://schemas.openxmlformats.org/officeDocument/2006/relationships/image" Target="../media/image717.png"/><Relationship Id="rId5" Type="http://schemas.openxmlformats.org/officeDocument/2006/relationships/customXml" Target="../ink/ink3526.xml"/><Relationship Id="rId15" Type="http://schemas.openxmlformats.org/officeDocument/2006/relationships/customXml" Target="../ink/ink3531.xml"/><Relationship Id="rId23" Type="http://schemas.openxmlformats.org/officeDocument/2006/relationships/customXml" Target="../ink/ink3535.xml"/><Relationship Id="rId28" Type="http://schemas.openxmlformats.org/officeDocument/2006/relationships/image" Target="../media/image711.png"/><Relationship Id="rId36" Type="http://schemas.openxmlformats.org/officeDocument/2006/relationships/image" Target="../media/image715.png"/><Relationship Id="rId10" Type="http://schemas.openxmlformats.org/officeDocument/2006/relationships/image" Target="../media/image698.png"/><Relationship Id="rId19" Type="http://schemas.openxmlformats.org/officeDocument/2006/relationships/customXml" Target="../ink/ink3533.xml"/><Relationship Id="rId31" Type="http://schemas.openxmlformats.org/officeDocument/2006/relationships/customXml" Target="../ink/ink3538.xml"/><Relationship Id="rId44" Type="http://schemas.openxmlformats.org/officeDocument/2006/relationships/image" Target="../media/image719.png"/><Relationship Id="rId4" Type="http://schemas.openxmlformats.org/officeDocument/2006/relationships/image" Target="../media/image597.png"/><Relationship Id="rId9" Type="http://schemas.openxmlformats.org/officeDocument/2006/relationships/customXml" Target="../ink/ink3528.xml"/><Relationship Id="rId14" Type="http://schemas.openxmlformats.org/officeDocument/2006/relationships/image" Target="../media/image700.png"/><Relationship Id="rId22" Type="http://schemas.openxmlformats.org/officeDocument/2006/relationships/image" Target="../media/image706.png"/><Relationship Id="rId27" Type="http://schemas.openxmlformats.org/officeDocument/2006/relationships/customXml" Target="../ink/ink3536.xml"/><Relationship Id="rId30" Type="http://schemas.openxmlformats.org/officeDocument/2006/relationships/image" Target="../media/image712.png"/><Relationship Id="rId35" Type="http://schemas.openxmlformats.org/officeDocument/2006/relationships/customXml" Target="../ink/ink3540.xml"/><Relationship Id="rId43" Type="http://schemas.openxmlformats.org/officeDocument/2006/relationships/customXml" Target="../ink/ink3544.xml"/><Relationship Id="rId8" Type="http://schemas.openxmlformats.org/officeDocument/2006/relationships/image" Target="../media/image697.png"/><Relationship Id="rId3" Type="http://schemas.openxmlformats.org/officeDocument/2006/relationships/customXml" Target="../ink/ink3525.xml"/><Relationship Id="rId12" Type="http://schemas.openxmlformats.org/officeDocument/2006/relationships/image" Target="../media/image699.png"/><Relationship Id="rId17" Type="http://schemas.openxmlformats.org/officeDocument/2006/relationships/customXml" Target="../ink/ink3532.xml"/><Relationship Id="rId33" Type="http://schemas.openxmlformats.org/officeDocument/2006/relationships/customXml" Target="../ink/ink3539.xml"/><Relationship Id="rId38" Type="http://schemas.openxmlformats.org/officeDocument/2006/relationships/image" Target="../media/image716.png"/></Relationships>
</file>

<file path=ppt/slides/_rels/slide1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50.xml"/><Relationship Id="rId18" Type="http://schemas.openxmlformats.org/officeDocument/2006/relationships/image" Target="../media/image704.png"/><Relationship Id="rId26" Type="http://schemas.openxmlformats.org/officeDocument/2006/relationships/image" Target="../media/image710.png"/><Relationship Id="rId39" Type="http://schemas.openxmlformats.org/officeDocument/2006/relationships/customXml" Target="../ink/ink3562.xml"/><Relationship Id="rId21" Type="http://schemas.openxmlformats.org/officeDocument/2006/relationships/customXml" Target="../ink/ink3554.xml"/><Relationship Id="rId34" Type="http://schemas.openxmlformats.org/officeDocument/2006/relationships/image" Target="../media/image714.png"/><Relationship Id="rId42" Type="http://schemas.openxmlformats.org/officeDocument/2006/relationships/image" Target="../media/image718.png"/><Relationship Id="rId47" Type="http://schemas.openxmlformats.org/officeDocument/2006/relationships/customXml" Target="../ink/ink3566.xml"/><Relationship Id="rId50" Type="http://schemas.openxmlformats.org/officeDocument/2006/relationships/image" Target="../media/image722.png"/><Relationship Id="rId7" Type="http://schemas.openxmlformats.org/officeDocument/2006/relationships/customXml" Target="../ink/ink3547.xml"/><Relationship Id="rId2" Type="http://schemas.openxmlformats.org/officeDocument/2006/relationships/image" Target="../media/image591.png"/><Relationship Id="rId16" Type="http://schemas.openxmlformats.org/officeDocument/2006/relationships/image" Target="../media/image701.png"/><Relationship Id="rId29" Type="http://schemas.openxmlformats.org/officeDocument/2006/relationships/customXml" Target="../ink/ink3557.xml"/><Relationship Id="rId11" Type="http://schemas.openxmlformats.org/officeDocument/2006/relationships/customXml" Target="../ink/ink3549.xml"/><Relationship Id="rId32" Type="http://schemas.openxmlformats.org/officeDocument/2006/relationships/image" Target="../media/image713.png"/><Relationship Id="rId37" Type="http://schemas.openxmlformats.org/officeDocument/2006/relationships/customXml" Target="../ink/ink3561.xml"/><Relationship Id="rId40" Type="http://schemas.openxmlformats.org/officeDocument/2006/relationships/image" Target="../media/image717.png"/><Relationship Id="rId45" Type="http://schemas.openxmlformats.org/officeDocument/2006/relationships/customXml" Target="../ink/ink3565.xml"/><Relationship Id="rId53" Type="http://schemas.openxmlformats.org/officeDocument/2006/relationships/customXml" Target="../ink/ink3569.xml"/><Relationship Id="rId5" Type="http://schemas.openxmlformats.org/officeDocument/2006/relationships/customXml" Target="../ink/ink3546.xml"/><Relationship Id="rId15" Type="http://schemas.openxmlformats.org/officeDocument/2006/relationships/customXml" Target="../ink/ink3551.xml"/><Relationship Id="rId23" Type="http://schemas.openxmlformats.org/officeDocument/2006/relationships/customXml" Target="../ink/ink3555.xml"/><Relationship Id="rId28" Type="http://schemas.openxmlformats.org/officeDocument/2006/relationships/image" Target="../media/image711.png"/><Relationship Id="rId36" Type="http://schemas.openxmlformats.org/officeDocument/2006/relationships/image" Target="../media/image715.png"/><Relationship Id="rId49" Type="http://schemas.openxmlformats.org/officeDocument/2006/relationships/customXml" Target="../ink/ink3567.xml"/><Relationship Id="rId10" Type="http://schemas.openxmlformats.org/officeDocument/2006/relationships/image" Target="../media/image698.png"/><Relationship Id="rId19" Type="http://schemas.openxmlformats.org/officeDocument/2006/relationships/customXml" Target="../ink/ink3553.xml"/><Relationship Id="rId31" Type="http://schemas.openxmlformats.org/officeDocument/2006/relationships/customXml" Target="../ink/ink3558.xml"/><Relationship Id="rId44" Type="http://schemas.openxmlformats.org/officeDocument/2006/relationships/image" Target="../media/image719.png"/><Relationship Id="rId52" Type="http://schemas.openxmlformats.org/officeDocument/2006/relationships/image" Target="../media/image723.png"/><Relationship Id="rId4" Type="http://schemas.openxmlformats.org/officeDocument/2006/relationships/image" Target="../media/image597.png"/><Relationship Id="rId9" Type="http://schemas.openxmlformats.org/officeDocument/2006/relationships/customXml" Target="../ink/ink3548.xml"/><Relationship Id="rId14" Type="http://schemas.openxmlformats.org/officeDocument/2006/relationships/image" Target="../media/image700.png"/><Relationship Id="rId22" Type="http://schemas.openxmlformats.org/officeDocument/2006/relationships/image" Target="../media/image706.png"/><Relationship Id="rId27" Type="http://schemas.openxmlformats.org/officeDocument/2006/relationships/customXml" Target="../ink/ink3556.xml"/><Relationship Id="rId30" Type="http://schemas.openxmlformats.org/officeDocument/2006/relationships/image" Target="../media/image712.png"/><Relationship Id="rId35" Type="http://schemas.openxmlformats.org/officeDocument/2006/relationships/customXml" Target="../ink/ink3560.xml"/><Relationship Id="rId43" Type="http://schemas.openxmlformats.org/officeDocument/2006/relationships/customXml" Target="../ink/ink3564.xml"/><Relationship Id="rId48" Type="http://schemas.openxmlformats.org/officeDocument/2006/relationships/image" Target="../media/image721.png"/><Relationship Id="rId8" Type="http://schemas.openxmlformats.org/officeDocument/2006/relationships/image" Target="../media/image697.png"/><Relationship Id="rId51" Type="http://schemas.openxmlformats.org/officeDocument/2006/relationships/customXml" Target="../ink/ink3568.xml"/><Relationship Id="rId3" Type="http://schemas.openxmlformats.org/officeDocument/2006/relationships/customXml" Target="../ink/ink3545.xml"/><Relationship Id="rId12" Type="http://schemas.openxmlformats.org/officeDocument/2006/relationships/image" Target="../media/image699.png"/><Relationship Id="rId17" Type="http://schemas.openxmlformats.org/officeDocument/2006/relationships/customXml" Target="../ink/ink3552.xml"/><Relationship Id="rId33" Type="http://schemas.openxmlformats.org/officeDocument/2006/relationships/customXml" Target="../ink/ink3559.xml"/><Relationship Id="rId38" Type="http://schemas.openxmlformats.org/officeDocument/2006/relationships/image" Target="../media/image716.png"/><Relationship Id="rId46" Type="http://schemas.openxmlformats.org/officeDocument/2006/relationships/image" Target="../media/image720.png"/><Relationship Id="rId20" Type="http://schemas.openxmlformats.org/officeDocument/2006/relationships/image" Target="../media/image705.png"/><Relationship Id="rId41" Type="http://schemas.openxmlformats.org/officeDocument/2006/relationships/customXml" Target="../ink/ink3563.xml"/><Relationship Id="rId54" Type="http://schemas.openxmlformats.org/officeDocument/2006/relationships/image" Target="../media/image7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8.png"/></Relationships>
</file>

<file path=ppt/slides/_rels/slide1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75.xml"/><Relationship Id="rId18" Type="http://schemas.openxmlformats.org/officeDocument/2006/relationships/image" Target="../media/image704.png"/><Relationship Id="rId26" Type="http://schemas.openxmlformats.org/officeDocument/2006/relationships/image" Target="../media/image710.png"/><Relationship Id="rId39" Type="http://schemas.openxmlformats.org/officeDocument/2006/relationships/customXml" Target="../ink/ink3587.xml"/><Relationship Id="rId21" Type="http://schemas.openxmlformats.org/officeDocument/2006/relationships/customXml" Target="../ink/ink3579.xml"/><Relationship Id="rId34" Type="http://schemas.openxmlformats.org/officeDocument/2006/relationships/image" Target="../media/image714.png"/><Relationship Id="rId42" Type="http://schemas.openxmlformats.org/officeDocument/2006/relationships/image" Target="../media/image718.png"/><Relationship Id="rId47" Type="http://schemas.openxmlformats.org/officeDocument/2006/relationships/customXml" Target="../ink/ink3591.xml"/><Relationship Id="rId50" Type="http://schemas.openxmlformats.org/officeDocument/2006/relationships/image" Target="../media/image722.png"/><Relationship Id="rId55" Type="http://schemas.openxmlformats.org/officeDocument/2006/relationships/customXml" Target="../ink/ink3595.xml"/><Relationship Id="rId7" Type="http://schemas.openxmlformats.org/officeDocument/2006/relationships/customXml" Target="../ink/ink3572.xml"/><Relationship Id="rId2" Type="http://schemas.openxmlformats.org/officeDocument/2006/relationships/image" Target="../media/image591.png"/><Relationship Id="rId16" Type="http://schemas.openxmlformats.org/officeDocument/2006/relationships/image" Target="../media/image701.png"/><Relationship Id="rId29" Type="http://schemas.openxmlformats.org/officeDocument/2006/relationships/customXml" Target="../ink/ink3582.xml"/><Relationship Id="rId11" Type="http://schemas.openxmlformats.org/officeDocument/2006/relationships/customXml" Target="../ink/ink3574.xml"/><Relationship Id="rId32" Type="http://schemas.openxmlformats.org/officeDocument/2006/relationships/image" Target="../media/image713.png"/><Relationship Id="rId37" Type="http://schemas.openxmlformats.org/officeDocument/2006/relationships/customXml" Target="../ink/ink3586.xml"/><Relationship Id="rId40" Type="http://schemas.openxmlformats.org/officeDocument/2006/relationships/image" Target="../media/image717.png"/><Relationship Id="rId45" Type="http://schemas.openxmlformats.org/officeDocument/2006/relationships/customXml" Target="../ink/ink3590.xml"/><Relationship Id="rId53" Type="http://schemas.openxmlformats.org/officeDocument/2006/relationships/customXml" Target="../ink/ink3594.xml"/><Relationship Id="rId58" Type="http://schemas.openxmlformats.org/officeDocument/2006/relationships/image" Target="../media/image726.png"/><Relationship Id="rId5" Type="http://schemas.openxmlformats.org/officeDocument/2006/relationships/customXml" Target="../ink/ink3571.xml"/><Relationship Id="rId10" Type="http://schemas.openxmlformats.org/officeDocument/2006/relationships/image" Target="../media/image698.png"/><Relationship Id="rId19" Type="http://schemas.openxmlformats.org/officeDocument/2006/relationships/customXml" Target="../ink/ink3578.xml"/><Relationship Id="rId31" Type="http://schemas.openxmlformats.org/officeDocument/2006/relationships/customXml" Target="../ink/ink3583.xml"/><Relationship Id="rId44" Type="http://schemas.openxmlformats.org/officeDocument/2006/relationships/image" Target="../media/image719.png"/><Relationship Id="rId52" Type="http://schemas.openxmlformats.org/officeDocument/2006/relationships/image" Target="../media/image723.png"/><Relationship Id="rId4" Type="http://schemas.openxmlformats.org/officeDocument/2006/relationships/image" Target="../media/image597.png"/><Relationship Id="rId9" Type="http://schemas.openxmlformats.org/officeDocument/2006/relationships/customXml" Target="../ink/ink3573.xml"/><Relationship Id="rId14" Type="http://schemas.openxmlformats.org/officeDocument/2006/relationships/image" Target="../media/image700.png"/><Relationship Id="rId22" Type="http://schemas.openxmlformats.org/officeDocument/2006/relationships/image" Target="../media/image706.png"/><Relationship Id="rId27" Type="http://schemas.openxmlformats.org/officeDocument/2006/relationships/customXml" Target="../ink/ink3581.xml"/><Relationship Id="rId30" Type="http://schemas.openxmlformats.org/officeDocument/2006/relationships/image" Target="../media/image712.png"/><Relationship Id="rId35" Type="http://schemas.openxmlformats.org/officeDocument/2006/relationships/customXml" Target="../ink/ink3585.xml"/><Relationship Id="rId43" Type="http://schemas.openxmlformats.org/officeDocument/2006/relationships/customXml" Target="../ink/ink3589.xml"/><Relationship Id="rId48" Type="http://schemas.openxmlformats.org/officeDocument/2006/relationships/image" Target="../media/image721.png"/><Relationship Id="rId56" Type="http://schemas.openxmlformats.org/officeDocument/2006/relationships/image" Target="../media/image725.png"/><Relationship Id="rId8" Type="http://schemas.openxmlformats.org/officeDocument/2006/relationships/image" Target="../media/image697.png"/><Relationship Id="rId51" Type="http://schemas.openxmlformats.org/officeDocument/2006/relationships/customXml" Target="../ink/ink3593.xml"/><Relationship Id="rId3" Type="http://schemas.openxmlformats.org/officeDocument/2006/relationships/customXml" Target="../ink/ink3570.xml"/><Relationship Id="rId12" Type="http://schemas.openxmlformats.org/officeDocument/2006/relationships/image" Target="../media/image699.png"/><Relationship Id="rId17" Type="http://schemas.openxmlformats.org/officeDocument/2006/relationships/customXml" Target="../ink/ink3577.xml"/><Relationship Id="rId33" Type="http://schemas.openxmlformats.org/officeDocument/2006/relationships/customXml" Target="../ink/ink3584.xml"/><Relationship Id="rId38" Type="http://schemas.openxmlformats.org/officeDocument/2006/relationships/image" Target="../media/image716.png"/><Relationship Id="rId46" Type="http://schemas.openxmlformats.org/officeDocument/2006/relationships/image" Target="../media/image720.png"/><Relationship Id="rId20" Type="http://schemas.openxmlformats.org/officeDocument/2006/relationships/image" Target="../media/image705.png"/><Relationship Id="rId41" Type="http://schemas.openxmlformats.org/officeDocument/2006/relationships/customXml" Target="../ink/ink3588.xml"/><Relationship Id="rId54" Type="http://schemas.openxmlformats.org/officeDocument/2006/relationships/image" Target="../media/image7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8.png"/><Relationship Id="rId15" Type="http://schemas.openxmlformats.org/officeDocument/2006/relationships/customXml" Target="../ink/ink3576.xml"/><Relationship Id="rId23" Type="http://schemas.openxmlformats.org/officeDocument/2006/relationships/customXml" Target="../ink/ink3580.xml"/><Relationship Id="rId28" Type="http://schemas.openxmlformats.org/officeDocument/2006/relationships/image" Target="../media/image711.png"/><Relationship Id="rId36" Type="http://schemas.openxmlformats.org/officeDocument/2006/relationships/image" Target="../media/image715.png"/><Relationship Id="rId49" Type="http://schemas.openxmlformats.org/officeDocument/2006/relationships/customXml" Target="../ink/ink3592.xml"/><Relationship Id="rId57" Type="http://schemas.openxmlformats.org/officeDocument/2006/relationships/customXml" Target="../ink/ink3596.xml"/></Relationships>
</file>

<file path=ppt/slides/_rels/slide12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02.xml"/><Relationship Id="rId18" Type="http://schemas.openxmlformats.org/officeDocument/2006/relationships/image" Target="../media/image704.png"/><Relationship Id="rId26" Type="http://schemas.openxmlformats.org/officeDocument/2006/relationships/image" Target="../media/image710.png"/><Relationship Id="rId39" Type="http://schemas.openxmlformats.org/officeDocument/2006/relationships/customXml" Target="../ink/ink3614.xml"/><Relationship Id="rId21" Type="http://schemas.openxmlformats.org/officeDocument/2006/relationships/customXml" Target="../ink/ink3606.xml"/><Relationship Id="rId34" Type="http://schemas.openxmlformats.org/officeDocument/2006/relationships/image" Target="../media/image714.png"/><Relationship Id="rId42" Type="http://schemas.openxmlformats.org/officeDocument/2006/relationships/image" Target="../media/image718.png"/><Relationship Id="rId47" Type="http://schemas.openxmlformats.org/officeDocument/2006/relationships/customXml" Target="../ink/ink3618.xml"/><Relationship Id="rId50" Type="http://schemas.openxmlformats.org/officeDocument/2006/relationships/image" Target="../media/image722.png"/><Relationship Id="rId55" Type="http://schemas.openxmlformats.org/officeDocument/2006/relationships/customXml" Target="../ink/ink3622.xml"/><Relationship Id="rId7" Type="http://schemas.openxmlformats.org/officeDocument/2006/relationships/customXml" Target="../ink/ink3599.xml"/><Relationship Id="rId2" Type="http://schemas.openxmlformats.org/officeDocument/2006/relationships/image" Target="../media/image591.png"/><Relationship Id="rId16" Type="http://schemas.openxmlformats.org/officeDocument/2006/relationships/image" Target="../media/image701.png"/><Relationship Id="rId29" Type="http://schemas.openxmlformats.org/officeDocument/2006/relationships/customXml" Target="../ink/ink3609.xml"/><Relationship Id="rId11" Type="http://schemas.openxmlformats.org/officeDocument/2006/relationships/customXml" Target="../ink/ink3601.xml"/><Relationship Id="rId32" Type="http://schemas.openxmlformats.org/officeDocument/2006/relationships/image" Target="../media/image713.png"/><Relationship Id="rId37" Type="http://schemas.openxmlformats.org/officeDocument/2006/relationships/customXml" Target="../ink/ink3613.xml"/><Relationship Id="rId40" Type="http://schemas.openxmlformats.org/officeDocument/2006/relationships/image" Target="../media/image717.png"/><Relationship Id="rId45" Type="http://schemas.openxmlformats.org/officeDocument/2006/relationships/customXml" Target="../ink/ink3617.xml"/><Relationship Id="rId53" Type="http://schemas.openxmlformats.org/officeDocument/2006/relationships/customXml" Target="../ink/ink3621.xml"/><Relationship Id="rId58" Type="http://schemas.openxmlformats.org/officeDocument/2006/relationships/image" Target="../media/image726.png"/><Relationship Id="rId5" Type="http://schemas.openxmlformats.org/officeDocument/2006/relationships/customXml" Target="../ink/ink3598.xml"/><Relationship Id="rId61" Type="http://schemas.openxmlformats.org/officeDocument/2006/relationships/customXml" Target="../ink/ink3625.xml"/><Relationship Id="rId19" Type="http://schemas.openxmlformats.org/officeDocument/2006/relationships/customXml" Target="../ink/ink3605.xml"/><Relationship Id="rId4" Type="http://schemas.openxmlformats.org/officeDocument/2006/relationships/image" Target="../media/image597.png"/><Relationship Id="rId9" Type="http://schemas.openxmlformats.org/officeDocument/2006/relationships/customXml" Target="../ink/ink3600.xml"/><Relationship Id="rId14" Type="http://schemas.openxmlformats.org/officeDocument/2006/relationships/image" Target="../media/image700.png"/><Relationship Id="rId22" Type="http://schemas.openxmlformats.org/officeDocument/2006/relationships/image" Target="../media/image706.png"/><Relationship Id="rId27" Type="http://schemas.openxmlformats.org/officeDocument/2006/relationships/customXml" Target="../ink/ink3608.xml"/><Relationship Id="rId30" Type="http://schemas.openxmlformats.org/officeDocument/2006/relationships/image" Target="../media/image712.png"/><Relationship Id="rId35" Type="http://schemas.openxmlformats.org/officeDocument/2006/relationships/customXml" Target="../ink/ink3612.xml"/><Relationship Id="rId43" Type="http://schemas.openxmlformats.org/officeDocument/2006/relationships/customXml" Target="../ink/ink3616.xml"/><Relationship Id="rId48" Type="http://schemas.openxmlformats.org/officeDocument/2006/relationships/image" Target="../media/image721.png"/><Relationship Id="rId56" Type="http://schemas.openxmlformats.org/officeDocument/2006/relationships/image" Target="../media/image725.png"/><Relationship Id="rId8" Type="http://schemas.openxmlformats.org/officeDocument/2006/relationships/image" Target="../media/image697.png"/><Relationship Id="rId51" Type="http://schemas.openxmlformats.org/officeDocument/2006/relationships/customXml" Target="../ink/ink3620.xml"/><Relationship Id="rId3" Type="http://schemas.openxmlformats.org/officeDocument/2006/relationships/customXml" Target="../ink/ink3597.xml"/><Relationship Id="rId12" Type="http://schemas.openxmlformats.org/officeDocument/2006/relationships/image" Target="../media/image699.png"/><Relationship Id="rId17" Type="http://schemas.openxmlformats.org/officeDocument/2006/relationships/customXml" Target="../ink/ink3604.xml"/><Relationship Id="rId33" Type="http://schemas.openxmlformats.org/officeDocument/2006/relationships/customXml" Target="../ink/ink3611.xml"/><Relationship Id="rId38" Type="http://schemas.openxmlformats.org/officeDocument/2006/relationships/image" Target="../media/image716.png"/><Relationship Id="rId46" Type="http://schemas.openxmlformats.org/officeDocument/2006/relationships/image" Target="../media/image720.png"/><Relationship Id="rId59" Type="http://schemas.openxmlformats.org/officeDocument/2006/relationships/customXml" Target="../ink/ink3624.xml"/><Relationship Id="rId20" Type="http://schemas.openxmlformats.org/officeDocument/2006/relationships/image" Target="../media/image705.png"/><Relationship Id="rId41" Type="http://schemas.openxmlformats.org/officeDocument/2006/relationships/customXml" Target="../ink/ink3615.xml"/><Relationship Id="rId54" Type="http://schemas.openxmlformats.org/officeDocument/2006/relationships/image" Target="../media/image724.png"/><Relationship Id="rId62" Type="http://schemas.openxmlformats.org/officeDocument/2006/relationships/image" Target="../media/image7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8.png"/><Relationship Id="rId15" Type="http://schemas.openxmlformats.org/officeDocument/2006/relationships/customXml" Target="../ink/ink3603.xml"/><Relationship Id="rId23" Type="http://schemas.openxmlformats.org/officeDocument/2006/relationships/customXml" Target="../ink/ink3607.xml"/><Relationship Id="rId28" Type="http://schemas.openxmlformats.org/officeDocument/2006/relationships/image" Target="../media/image711.png"/><Relationship Id="rId36" Type="http://schemas.openxmlformats.org/officeDocument/2006/relationships/image" Target="../media/image715.png"/><Relationship Id="rId49" Type="http://schemas.openxmlformats.org/officeDocument/2006/relationships/customXml" Target="../ink/ink3619.xml"/><Relationship Id="rId57" Type="http://schemas.openxmlformats.org/officeDocument/2006/relationships/customXml" Target="../ink/ink3623.xml"/><Relationship Id="rId10" Type="http://schemas.openxmlformats.org/officeDocument/2006/relationships/image" Target="../media/image698.png"/><Relationship Id="rId31" Type="http://schemas.openxmlformats.org/officeDocument/2006/relationships/customXml" Target="../ink/ink3610.xml"/><Relationship Id="rId44" Type="http://schemas.openxmlformats.org/officeDocument/2006/relationships/image" Target="../media/image719.png"/><Relationship Id="rId52" Type="http://schemas.openxmlformats.org/officeDocument/2006/relationships/image" Target="../media/image723.png"/><Relationship Id="rId60" Type="http://schemas.openxmlformats.org/officeDocument/2006/relationships/image" Target="../media/image7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5.xml"/><Relationship Id="rId13" Type="http://schemas.openxmlformats.org/officeDocument/2006/relationships/image" Target="../media/image42.png"/><Relationship Id="rId18" Type="http://schemas.openxmlformats.org/officeDocument/2006/relationships/customXml" Target="../ink/ink150.xml"/><Relationship Id="rId3" Type="http://schemas.openxmlformats.org/officeDocument/2006/relationships/image" Target="../media/image31.png"/><Relationship Id="rId21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customXml" Target="../ink/ink147.xml"/><Relationship Id="rId17" Type="http://schemas.openxmlformats.org/officeDocument/2006/relationships/image" Target="../media/image43.png"/><Relationship Id="rId2" Type="http://schemas.openxmlformats.org/officeDocument/2006/relationships/customXml" Target="../ink/ink142.xml"/><Relationship Id="rId16" Type="http://schemas.openxmlformats.org/officeDocument/2006/relationships/customXml" Target="../ink/ink149.xml"/><Relationship Id="rId20" Type="http://schemas.openxmlformats.org/officeDocument/2006/relationships/customXml" Target="../ink/ink1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4.xml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5" Type="http://schemas.openxmlformats.org/officeDocument/2006/relationships/image" Target="../media/image38.png"/><Relationship Id="rId23" Type="http://schemas.openxmlformats.org/officeDocument/2006/relationships/image" Target="../media/image34.png"/><Relationship Id="rId10" Type="http://schemas.openxmlformats.org/officeDocument/2006/relationships/customXml" Target="../ink/ink146.xml"/><Relationship Id="rId19" Type="http://schemas.openxmlformats.org/officeDocument/2006/relationships/image" Target="../media/image32.png"/><Relationship Id="rId4" Type="http://schemas.openxmlformats.org/officeDocument/2006/relationships/customXml" Target="../ink/ink143.xml"/><Relationship Id="rId9" Type="http://schemas.openxmlformats.org/officeDocument/2006/relationships/image" Target="../media/image40.png"/><Relationship Id="rId14" Type="http://schemas.openxmlformats.org/officeDocument/2006/relationships/customXml" Target="../ink/ink148.xml"/><Relationship Id="rId22" Type="http://schemas.openxmlformats.org/officeDocument/2006/relationships/customXml" Target="../ink/ink15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customXml" Target="../ink/ink161.xml"/><Relationship Id="rId26" Type="http://schemas.openxmlformats.org/officeDocument/2006/relationships/customXml" Target="../ink/ink165.xml"/><Relationship Id="rId39" Type="http://schemas.openxmlformats.org/officeDocument/2006/relationships/image" Target="../media/image54.png"/><Relationship Id="rId21" Type="http://schemas.openxmlformats.org/officeDocument/2006/relationships/image" Target="../media/image45.png"/><Relationship Id="rId34" Type="http://schemas.openxmlformats.org/officeDocument/2006/relationships/customXml" Target="../ink/ink169.xml"/><Relationship Id="rId42" Type="http://schemas.openxmlformats.org/officeDocument/2006/relationships/customXml" Target="../ink/ink173.xml"/><Relationship Id="rId47" Type="http://schemas.openxmlformats.org/officeDocument/2006/relationships/image" Target="../media/image58.png"/><Relationship Id="rId50" Type="http://schemas.openxmlformats.org/officeDocument/2006/relationships/customXml" Target="../ink/ink177.xml"/><Relationship Id="rId55" Type="http://schemas.openxmlformats.org/officeDocument/2006/relationships/image" Target="../media/image62.png"/><Relationship Id="rId7" Type="http://schemas.openxmlformats.org/officeDocument/2006/relationships/image" Target="../media/image37.png"/><Relationship Id="rId2" Type="http://schemas.openxmlformats.org/officeDocument/2006/relationships/customXml" Target="../ink/ink153.xml"/><Relationship Id="rId16" Type="http://schemas.openxmlformats.org/officeDocument/2006/relationships/customXml" Target="../ink/ink160.xml"/><Relationship Id="rId29" Type="http://schemas.openxmlformats.org/officeDocument/2006/relationships/image" Target="../media/image49.png"/><Relationship Id="rId11" Type="http://schemas.openxmlformats.org/officeDocument/2006/relationships/image" Target="../media/image41.png"/><Relationship Id="rId24" Type="http://schemas.openxmlformats.org/officeDocument/2006/relationships/customXml" Target="../ink/ink164.xml"/><Relationship Id="rId32" Type="http://schemas.openxmlformats.org/officeDocument/2006/relationships/customXml" Target="../ink/ink168.xml"/><Relationship Id="rId37" Type="http://schemas.openxmlformats.org/officeDocument/2006/relationships/image" Target="../media/image53.png"/><Relationship Id="rId40" Type="http://schemas.openxmlformats.org/officeDocument/2006/relationships/customXml" Target="../ink/ink172.xml"/><Relationship Id="rId45" Type="http://schemas.openxmlformats.org/officeDocument/2006/relationships/image" Target="../media/image57.png"/><Relationship Id="rId53" Type="http://schemas.openxmlformats.org/officeDocument/2006/relationships/image" Target="../media/image61.png"/><Relationship Id="rId58" Type="http://schemas.openxmlformats.org/officeDocument/2006/relationships/customXml" Target="../ink/ink181.xml"/><Relationship Id="rId5" Type="http://schemas.openxmlformats.org/officeDocument/2006/relationships/image" Target="../media/image39.png"/><Relationship Id="rId61" Type="http://schemas.openxmlformats.org/officeDocument/2006/relationships/image" Target="../media/image34.png"/><Relationship Id="rId19" Type="http://schemas.openxmlformats.org/officeDocument/2006/relationships/image" Target="../media/image44.png"/><Relationship Id="rId14" Type="http://schemas.openxmlformats.org/officeDocument/2006/relationships/customXml" Target="../ink/ink159.xml"/><Relationship Id="rId22" Type="http://schemas.openxmlformats.org/officeDocument/2006/relationships/customXml" Target="../ink/ink163.xml"/><Relationship Id="rId27" Type="http://schemas.openxmlformats.org/officeDocument/2006/relationships/image" Target="../media/image48.png"/><Relationship Id="rId30" Type="http://schemas.openxmlformats.org/officeDocument/2006/relationships/customXml" Target="../ink/ink167.xml"/><Relationship Id="rId35" Type="http://schemas.openxmlformats.org/officeDocument/2006/relationships/image" Target="../media/image52.png"/><Relationship Id="rId43" Type="http://schemas.openxmlformats.org/officeDocument/2006/relationships/image" Target="../media/image56.png"/><Relationship Id="rId48" Type="http://schemas.openxmlformats.org/officeDocument/2006/relationships/customXml" Target="../ink/ink176.xml"/><Relationship Id="rId56" Type="http://schemas.openxmlformats.org/officeDocument/2006/relationships/customXml" Target="../ink/ink180.xml"/><Relationship Id="rId8" Type="http://schemas.openxmlformats.org/officeDocument/2006/relationships/customXml" Target="../ink/ink156.xml"/><Relationship Id="rId51" Type="http://schemas.openxmlformats.org/officeDocument/2006/relationships/image" Target="../media/image60.png"/><Relationship Id="rId3" Type="http://schemas.openxmlformats.org/officeDocument/2006/relationships/image" Target="../media/image31.png"/><Relationship Id="rId12" Type="http://schemas.openxmlformats.org/officeDocument/2006/relationships/customXml" Target="../ink/ink158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33" Type="http://schemas.openxmlformats.org/officeDocument/2006/relationships/image" Target="../media/image51.png"/><Relationship Id="rId38" Type="http://schemas.openxmlformats.org/officeDocument/2006/relationships/customXml" Target="../ink/ink171.xml"/><Relationship Id="rId46" Type="http://schemas.openxmlformats.org/officeDocument/2006/relationships/customXml" Target="../ink/ink175.xml"/><Relationship Id="rId59" Type="http://schemas.openxmlformats.org/officeDocument/2006/relationships/image" Target="../media/image33.png"/><Relationship Id="rId20" Type="http://schemas.openxmlformats.org/officeDocument/2006/relationships/customXml" Target="../ink/ink162.xml"/><Relationship Id="rId41" Type="http://schemas.openxmlformats.org/officeDocument/2006/relationships/image" Target="../media/image55.png"/><Relationship Id="rId54" Type="http://schemas.openxmlformats.org/officeDocument/2006/relationships/customXml" Target="../ink/ink1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5.xml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customXml" Target="../ink/ink166.xml"/><Relationship Id="rId36" Type="http://schemas.openxmlformats.org/officeDocument/2006/relationships/customXml" Target="../ink/ink170.xml"/><Relationship Id="rId49" Type="http://schemas.openxmlformats.org/officeDocument/2006/relationships/image" Target="../media/image59.png"/><Relationship Id="rId57" Type="http://schemas.openxmlformats.org/officeDocument/2006/relationships/image" Target="../media/image32.png"/><Relationship Id="rId10" Type="http://schemas.openxmlformats.org/officeDocument/2006/relationships/customXml" Target="../ink/ink157.xml"/><Relationship Id="rId31" Type="http://schemas.openxmlformats.org/officeDocument/2006/relationships/image" Target="../media/image50.png"/><Relationship Id="rId44" Type="http://schemas.openxmlformats.org/officeDocument/2006/relationships/customXml" Target="../ink/ink174.xml"/><Relationship Id="rId52" Type="http://schemas.openxmlformats.org/officeDocument/2006/relationships/customXml" Target="../ink/ink178.xml"/><Relationship Id="rId60" Type="http://schemas.openxmlformats.org/officeDocument/2006/relationships/customXml" Target="../ink/ink182.xml"/><Relationship Id="rId4" Type="http://schemas.openxmlformats.org/officeDocument/2006/relationships/customXml" Target="../ink/ink154.xm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5.xml"/><Relationship Id="rId21" Type="http://schemas.openxmlformats.org/officeDocument/2006/relationships/image" Target="../media/image45.png"/><Relationship Id="rId42" Type="http://schemas.openxmlformats.org/officeDocument/2006/relationships/customXml" Target="../ink/ink203.xml"/><Relationship Id="rId47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customXml" Target="../ink/ink216.xml"/><Relationship Id="rId16" Type="http://schemas.openxmlformats.org/officeDocument/2006/relationships/customXml" Target="../ink/ink190.xml"/><Relationship Id="rId11" Type="http://schemas.openxmlformats.org/officeDocument/2006/relationships/image" Target="../media/image41.png"/><Relationship Id="rId24" Type="http://schemas.openxmlformats.org/officeDocument/2006/relationships/customXml" Target="../ink/ink194.xml"/><Relationship Id="rId32" Type="http://schemas.openxmlformats.org/officeDocument/2006/relationships/customXml" Target="../ink/ink198.xml"/><Relationship Id="rId37" Type="http://schemas.openxmlformats.org/officeDocument/2006/relationships/image" Target="../media/image53.png"/><Relationship Id="rId40" Type="http://schemas.openxmlformats.org/officeDocument/2006/relationships/customXml" Target="../ink/ink202.xml"/><Relationship Id="rId45" Type="http://schemas.openxmlformats.org/officeDocument/2006/relationships/image" Target="../media/image57.png"/><Relationship Id="rId53" Type="http://schemas.openxmlformats.org/officeDocument/2006/relationships/image" Target="../media/image61.png"/><Relationship Id="rId58" Type="http://schemas.openxmlformats.org/officeDocument/2006/relationships/customXml" Target="../ink/ink211.xml"/><Relationship Id="rId66" Type="http://schemas.openxmlformats.org/officeDocument/2006/relationships/customXml" Target="../ink/ink215.xml"/><Relationship Id="rId74" Type="http://schemas.openxmlformats.org/officeDocument/2006/relationships/customXml" Target="../ink/ink219.xml"/><Relationship Id="rId5" Type="http://schemas.openxmlformats.org/officeDocument/2006/relationships/image" Target="../media/image39.png"/><Relationship Id="rId61" Type="http://schemas.openxmlformats.org/officeDocument/2006/relationships/image" Target="../media/image65.png"/><Relationship Id="rId19" Type="http://schemas.openxmlformats.org/officeDocument/2006/relationships/image" Target="../media/image44.png"/><Relationship Id="rId14" Type="http://schemas.openxmlformats.org/officeDocument/2006/relationships/customXml" Target="../ink/ink189.xml"/><Relationship Id="rId22" Type="http://schemas.openxmlformats.org/officeDocument/2006/relationships/customXml" Target="../ink/ink193.xml"/><Relationship Id="rId27" Type="http://schemas.openxmlformats.org/officeDocument/2006/relationships/image" Target="../media/image48.png"/><Relationship Id="rId30" Type="http://schemas.openxmlformats.org/officeDocument/2006/relationships/customXml" Target="../ink/ink197.xml"/><Relationship Id="rId35" Type="http://schemas.openxmlformats.org/officeDocument/2006/relationships/image" Target="../media/image52.png"/><Relationship Id="rId43" Type="http://schemas.openxmlformats.org/officeDocument/2006/relationships/image" Target="../media/image56.png"/><Relationship Id="rId48" Type="http://schemas.openxmlformats.org/officeDocument/2006/relationships/customXml" Target="../ink/ink206.xml"/><Relationship Id="rId56" Type="http://schemas.openxmlformats.org/officeDocument/2006/relationships/customXml" Target="../ink/ink210.xml"/><Relationship Id="rId64" Type="http://schemas.openxmlformats.org/officeDocument/2006/relationships/customXml" Target="../ink/ink214.xml"/><Relationship Id="rId69" Type="http://schemas.openxmlformats.org/officeDocument/2006/relationships/image" Target="../media/image69.png"/><Relationship Id="rId77" Type="http://schemas.openxmlformats.org/officeDocument/2006/relationships/image" Target="../media/image34.png"/><Relationship Id="rId8" Type="http://schemas.openxmlformats.org/officeDocument/2006/relationships/customXml" Target="../ink/ink186.xml"/><Relationship Id="rId51" Type="http://schemas.openxmlformats.org/officeDocument/2006/relationships/image" Target="../media/image60.png"/><Relationship Id="rId72" Type="http://schemas.openxmlformats.org/officeDocument/2006/relationships/customXml" Target="../ink/ink218.xml"/><Relationship Id="rId3" Type="http://schemas.openxmlformats.org/officeDocument/2006/relationships/image" Target="../media/image31.png"/><Relationship Id="rId12" Type="http://schemas.openxmlformats.org/officeDocument/2006/relationships/customXml" Target="../ink/ink188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33" Type="http://schemas.openxmlformats.org/officeDocument/2006/relationships/image" Target="../media/image51.png"/><Relationship Id="rId38" Type="http://schemas.openxmlformats.org/officeDocument/2006/relationships/customXml" Target="../ink/ink201.xml"/><Relationship Id="rId46" Type="http://schemas.openxmlformats.org/officeDocument/2006/relationships/customXml" Target="../ink/ink205.xml"/><Relationship Id="rId59" Type="http://schemas.openxmlformats.org/officeDocument/2006/relationships/image" Target="../media/image64.png"/><Relationship Id="rId67" Type="http://schemas.openxmlformats.org/officeDocument/2006/relationships/image" Target="../media/image68.png"/><Relationship Id="rId20" Type="http://schemas.openxmlformats.org/officeDocument/2006/relationships/customXml" Target="../ink/ink192.xml"/><Relationship Id="rId41" Type="http://schemas.openxmlformats.org/officeDocument/2006/relationships/image" Target="../media/image55.png"/><Relationship Id="rId54" Type="http://schemas.openxmlformats.org/officeDocument/2006/relationships/customXml" Target="../ink/ink209.xml"/><Relationship Id="rId62" Type="http://schemas.openxmlformats.org/officeDocument/2006/relationships/customXml" Target="../ink/ink213.xml"/><Relationship Id="rId70" Type="http://schemas.openxmlformats.org/officeDocument/2006/relationships/customXml" Target="../ink/ink217.xml"/><Relationship Id="rId7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5.xml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customXml" Target="../ink/ink196.xml"/><Relationship Id="rId36" Type="http://schemas.openxmlformats.org/officeDocument/2006/relationships/customXml" Target="../ink/ink200.xml"/><Relationship Id="rId49" Type="http://schemas.openxmlformats.org/officeDocument/2006/relationships/image" Target="../media/image59.png"/><Relationship Id="rId57" Type="http://schemas.openxmlformats.org/officeDocument/2006/relationships/image" Target="../media/image63.png"/><Relationship Id="rId10" Type="http://schemas.openxmlformats.org/officeDocument/2006/relationships/customXml" Target="../ink/ink187.xml"/><Relationship Id="rId31" Type="http://schemas.openxmlformats.org/officeDocument/2006/relationships/image" Target="../media/image50.png"/><Relationship Id="rId44" Type="http://schemas.openxmlformats.org/officeDocument/2006/relationships/customXml" Target="../ink/ink204.xml"/><Relationship Id="rId52" Type="http://schemas.openxmlformats.org/officeDocument/2006/relationships/customXml" Target="../ink/ink208.xml"/><Relationship Id="rId60" Type="http://schemas.openxmlformats.org/officeDocument/2006/relationships/customXml" Target="../ink/ink212.xml"/><Relationship Id="rId65" Type="http://schemas.openxmlformats.org/officeDocument/2006/relationships/image" Target="../media/image67.png"/><Relationship Id="rId73" Type="http://schemas.openxmlformats.org/officeDocument/2006/relationships/image" Target="../media/image32.png"/><Relationship Id="rId4" Type="http://schemas.openxmlformats.org/officeDocument/2006/relationships/customXml" Target="../ink/ink184.xml"/><Relationship Id="rId9" Type="http://schemas.openxmlformats.org/officeDocument/2006/relationships/image" Target="../media/image40.png"/><Relationship Id="rId13" Type="http://schemas.openxmlformats.org/officeDocument/2006/relationships/image" Target="../media/image42.png"/><Relationship Id="rId18" Type="http://schemas.openxmlformats.org/officeDocument/2006/relationships/customXml" Target="../ink/ink191.xml"/><Relationship Id="rId39" Type="http://schemas.openxmlformats.org/officeDocument/2006/relationships/image" Target="../media/image54.png"/><Relationship Id="rId34" Type="http://schemas.openxmlformats.org/officeDocument/2006/relationships/customXml" Target="../ink/ink199.xml"/><Relationship Id="rId50" Type="http://schemas.openxmlformats.org/officeDocument/2006/relationships/customXml" Target="../ink/ink207.xml"/><Relationship Id="rId55" Type="http://schemas.openxmlformats.org/officeDocument/2006/relationships/image" Target="../media/image62.png"/><Relationship Id="rId76" Type="http://schemas.openxmlformats.org/officeDocument/2006/relationships/customXml" Target="../ink/ink220.xml"/><Relationship Id="rId7" Type="http://schemas.openxmlformats.org/officeDocument/2006/relationships/image" Target="../media/image37.png"/><Relationship Id="rId71" Type="http://schemas.openxmlformats.org/officeDocument/2006/relationships/image" Target="../media/image70.png"/><Relationship Id="rId2" Type="http://schemas.openxmlformats.org/officeDocument/2006/relationships/customXml" Target="../ink/ink183.xml"/><Relationship Id="rId2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3.xml"/><Relationship Id="rId21" Type="http://schemas.openxmlformats.org/officeDocument/2006/relationships/image" Target="../media/image45.png"/><Relationship Id="rId42" Type="http://schemas.openxmlformats.org/officeDocument/2006/relationships/customXml" Target="../ink/ink241.xml"/><Relationship Id="rId47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customXml" Target="../ink/ink254.xml"/><Relationship Id="rId84" Type="http://schemas.openxmlformats.org/officeDocument/2006/relationships/image" Target="../media/image76.png"/><Relationship Id="rId89" Type="http://schemas.openxmlformats.org/officeDocument/2006/relationships/customXml" Target="../ink/ink265.xml"/><Relationship Id="rId112" Type="http://schemas.openxmlformats.org/officeDocument/2006/relationships/image" Target="../media/image32.png"/><Relationship Id="rId16" Type="http://schemas.openxmlformats.org/officeDocument/2006/relationships/customXml" Target="../ink/ink228.xml"/><Relationship Id="rId107" Type="http://schemas.openxmlformats.org/officeDocument/2006/relationships/customXml" Target="../ink/ink274.xml"/><Relationship Id="rId11" Type="http://schemas.openxmlformats.org/officeDocument/2006/relationships/image" Target="../media/image41.png"/><Relationship Id="rId32" Type="http://schemas.openxmlformats.org/officeDocument/2006/relationships/customXml" Target="../ink/ink236.xml"/><Relationship Id="rId37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customXml" Target="../ink/ink249.xml"/><Relationship Id="rId74" Type="http://schemas.openxmlformats.org/officeDocument/2006/relationships/customXml" Target="../ink/ink257.xml"/><Relationship Id="rId79" Type="http://schemas.openxmlformats.org/officeDocument/2006/relationships/image" Target="../media/image74.png"/><Relationship Id="rId102" Type="http://schemas.openxmlformats.org/officeDocument/2006/relationships/image" Target="../media/image85.png"/><Relationship Id="rId5" Type="http://schemas.openxmlformats.org/officeDocument/2006/relationships/image" Target="../media/image39.png"/><Relationship Id="rId90" Type="http://schemas.openxmlformats.org/officeDocument/2006/relationships/image" Target="../media/image79.png"/><Relationship Id="rId95" Type="http://schemas.openxmlformats.org/officeDocument/2006/relationships/customXml" Target="../ink/ink268.xml"/><Relationship Id="rId22" Type="http://schemas.openxmlformats.org/officeDocument/2006/relationships/customXml" Target="../ink/ink231.xml"/><Relationship Id="rId27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customXml" Target="../ink/ink244.xml"/><Relationship Id="rId64" Type="http://schemas.openxmlformats.org/officeDocument/2006/relationships/customXml" Target="../ink/ink252.xml"/><Relationship Id="rId69" Type="http://schemas.openxmlformats.org/officeDocument/2006/relationships/image" Target="../media/image69.png"/><Relationship Id="rId113" Type="http://schemas.openxmlformats.org/officeDocument/2006/relationships/customXml" Target="../ink/ink277.xml"/><Relationship Id="rId80" Type="http://schemas.openxmlformats.org/officeDocument/2006/relationships/customXml" Target="../ink/ink260.xml"/><Relationship Id="rId85" Type="http://schemas.openxmlformats.org/officeDocument/2006/relationships/customXml" Target="../ink/ink263.xml"/><Relationship Id="rId12" Type="http://schemas.openxmlformats.org/officeDocument/2006/relationships/customXml" Target="../ink/ink226.xml"/><Relationship Id="rId17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customXml" Target="../ink/ink239.xml"/><Relationship Id="rId59" Type="http://schemas.openxmlformats.org/officeDocument/2006/relationships/image" Target="../media/image64.png"/><Relationship Id="rId103" Type="http://schemas.openxmlformats.org/officeDocument/2006/relationships/customXml" Target="../ink/ink272.xml"/><Relationship Id="rId108" Type="http://schemas.openxmlformats.org/officeDocument/2006/relationships/image" Target="../media/image88.png"/><Relationship Id="rId54" Type="http://schemas.openxmlformats.org/officeDocument/2006/relationships/customXml" Target="../ink/ink247.xml"/><Relationship Id="rId70" Type="http://schemas.openxmlformats.org/officeDocument/2006/relationships/customXml" Target="../ink/ink255.xml"/><Relationship Id="rId75" Type="http://schemas.openxmlformats.org/officeDocument/2006/relationships/image" Target="../media/image72.png"/><Relationship Id="rId91" Type="http://schemas.openxmlformats.org/officeDocument/2006/relationships/customXml" Target="../ink/ink266.xml"/><Relationship Id="rId9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3.xml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customXml" Target="../ink/ink234.xml"/><Relationship Id="rId36" Type="http://schemas.openxmlformats.org/officeDocument/2006/relationships/customXml" Target="../ink/ink238.xml"/><Relationship Id="rId49" Type="http://schemas.openxmlformats.org/officeDocument/2006/relationships/image" Target="../media/image59.png"/><Relationship Id="rId57" Type="http://schemas.openxmlformats.org/officeDocument/2006/relationships/image" Target="../media/image63.png"/><Relationship Id="rId106" Type="http://schemas.openxmlformats.org/officeDocument/2006/relationships/image" Target="../media/image87.png"/><Relationship Id="rId114" Type="http://schemas.openxmlformats.org/officeDocument/2006/relationships/image" Target="../media/image33.png"/><Relationship Id="rId10" Type="http://schemas.openxmlformats.org/officeDocument/2006/relationships/customXml" Target="../ink/ink225.xml"/><Relationship Id="rId31" Type="http://schemas.openxmlformats.org/officeDocument/2006/relationships/image" Target="../media/image50.png"/><Relationship Id="rId44" Type="http://schemas.openxmlformats.org/officeDocument/2006/relationships/customXml" Target="../ink/ink242.xml"/><Relationship Id="rId52" Type="http://schemas.openxmlformats.org/officeDocument/2006/relationships/customXml" Target="../ink/ink246.xml"/><Relationship Id="rId60" Type="http://schemas.openxmlformats.org/officeDocument/2006/relationships/customXml" Target="../ink/ink250.xml"/><Relationship Id="rId65" Type="http://schemas.openxmlformats.org/officeDocument/2006/relationships/image" Target="../media/image67.png"/><Relationship Id="rId73" Type="http://schemas.openxmlformats.org/officeDocument/2006/relationships/image" Target="../media/image71.png"/><Relationship Id="rId78" Type="http://schemas.openxmlformats.org/officeDocument/2006/relationships/customXml" Target="../ink/ink259.xml"/><Relationship Id="rId81" Type="http://schemas.openxmlformats.org/officeDocument/2006/relationships/image" Target="../media/image75.png"/><Relationship Id="rId86" Type="http://schemas.openxmlformats.org/officeDocument/2006/relationships/image" Target="../media/image77.png"/><Relationship Id="rId94" Type="http://schemas.openxmlformats.org/officeDocument/2006/relationships/image" Target="../media/image81.png"/><Relationship Id="rId99" Type="http://schemas.openxmlformats.org/officeDocument/2006/relationships/customXml" Target="../ink/ink270.xml"/><Relationship Id="rId101" Type="http://schemas.openxmlformats.org/officeDocument/2006/relationships/customXml" Target="../ink/ink271.xml"/><Relationship Id="rId4" Type="http://schemas.openxmlformats.org/officeDocument/2006/relationships/customXml" Target="../ink/ink222.xml"/><Relationship Id="rId9" Type="http://schemas.openxmlformats.org/officeDocument/2006/relationships/image" Target="../media/image40.png"/><Relationship Id="rId13" Type="http://schemas.openxmlformats.org/officeDocument/2006/relationships/image" Target="../media/image42.png"/><Relationship Id="rId18" Type="http://schemas.openxmlformats.org/officeDocument/2006/relationships/customXml" Target="../ink/ink229.xml"/><Relationship Id="rId39" Type="http://schemas.openxmlformats.org/officeDocument/2006/relationships/image" Target="../media/image54.png"/><Relationship Id="rId109" Type="http://schemas.openxmlformats.org/officeDocument/2006/relationships/customXml" Target="../ink/ink275.xml"/><Relationship Id="rId34" Type="http://schemas.openxmlformats.org/officeDocument/2006/relationships/customXml" Target="../ink/ink237.xml"/><Relationship Id="rId50" Type="http://schemas.openxmlformats.org/officeDocument/2006/relationships/customXml" Target="../ink/ink245.xml"/><Relationship Id="rId55" Type="http://schemas.openxmlformats.org/officeDocument/2006/relationships/image" Target="../media/image62.png"/><Relationship Id="rId76" Type="http://schemas.openxmlformats.org/officeDocument/2006/relationships/customXml" Target="../ink/ink258.xml"/><Relationship Id="rId97" Type="http://schemas.openxmlformats.org/officeDocument/2006/relationships/customXml" Target="../ink/ink269.xml"/><Relationship Id="rId104" Type="http://schemas.openxmlformats.org/officeDocument/2006/relationships/image" Target="../media/image86.png"/><Relationship Id="rId7" Type="http://schemas.openxmlformats.org/officeDocument/2006/relationships/image" Target="../media/image37.png"/><Relationship Id="rId71" Type="http://schemas.openxmlformats.org/officeDocument/2006/relationships/image" Target="../media/image70.png"/><Relationship Id="rId92" Type="http://schemas.openxmlformats.org/officeDocument/2006/relationships/image" Target="../media/image80.png"/><Relationship Id="rId2" Type="http://schemas.openxmlformats.org/officeDocument/2006/relationships/customXml" Target="../ink/ink221.xml"/><Relationship Id="rId29" Type="http://schemas.openxmlformats.org/officeDocument/2006/relationships/image" Target="../media/image49.png"/><Relationship Id="rId24" Type="http://schemas.openxmlformats.org/officeDocument/2006/relationships/customXml" Target="../ink/ink232.xml"/><Relationship Id="rId40" Type="http://schemas.openxmlformats.org/officeDocument/2006/relationships/customXml" Target="../ink/ink240.xml"/><Relationship Id="rId45" Type="http://schemas.openxmlformats.org/officeDocument/2006/relationships/image" Target="../media/image57.png"/><Relationship Id="rId66" Type="http://schemas.openxmlformats.org/officeDocument/2006/relationships/customXml" Target="../ink/ink253.xml"/><Relationship Id="rId87" Type="http://schemas.openxmlformats.org/officeDocument/2006/relationships/customXml" Target="../ink/ink264.xml"/><Relationship Id="rId110" Type="http://schemas.openxmlformats.org/officeDocument/2006/relationships/image" Target="../media/image89.png"/><Relationship Id="rId115" Type="http://schemas.openxmlformats.org/officeDocument/2006/relationships/customXml" Target="../ink/ink278.xml"/><Relationship Id="rId61" Type="http://schemas.openxmlformats.org/officeDocument/2006/relationships/image" Target="../media/image65.png"/><Relationship Id="rId82" Type="http://schemas.openxmlformats.org/officeDocument/2006/relationships/customXml" Target="../ink/ink261.xml"/><Relationship Id="rId19" Type="http://schemas.openxmlformats.org/officeDocument/2006/relationships/image" Target="../media/image44.png"/><Relationship Id="rId14" Type="http://schemas.openxmlformats.org/officeDocument/2006/relationships/customXml" Target="../ink/ink227.xml"/><Relationship Id="rId30" Type="http://schemas.openxmlformats.org/officeDocument/2006/relationships/customXml" Target="../ink/ink235.xml"/><Relationship Id="rId35" Type="http://schemas.openxmlformats.org/officeDocument/2006/relationships/image" Target="../media/image52.png"/><Relationship Id="rId56" Type="http://schemas.openxmlformats.org/officeDocument/2006/relationships/customXml" Target="../ink/ink248.xml"/><Relationship Id="rId77" Type="http://schemas.openxmlformats.org/officeDocument/2006/relationships/image" Target="../media/image73.png"/><Relationship Id="rId100" Type="http://schemas.openxmlformats.org/officeDocument/2006/relationships/image" Target="../media/image84.png"/><Relationship Id="rId105" Type="http://schemas.openxmlformats.org/officeDocument/2006/relationships/customXml" Target="../ink/ink273.xml"/><Relationship Id="rId8" Type="http://schemas.openxmlformats.org/officeDocument/2006/relationships/customXml" Target="../ink/ink224.xml"/><Relationship Id="rId51" Type="http://schemas.openxmlformats.org/officeDocument/2006/relationships/image" Target="../media/image60.png"/><Relationship Id="rId72" Type="http://schemas.openxmlformats.org/officeDocument/2006/relationships/customXml" Target="../ink/ink256.xml"/><Relationship Id="rId93" Type="http://schemas.openxmlformats.org/officeDocument/2006/relationships/customXml" Target="../ink/ink267.xml"/><Relationship Id="rId98" Type="http://schemas.openxmlformats.org/officeDocument/2006/relationships/image" Target="../media/image83.png"/><Relationship Id="rId3" Type="http://schemas.openxmlformats.org/officeDocument/2006/relationships/image" Target="../media/image31.png"/><Relationship Id="rId25" Type="http://schemas.openxmlformats.org/officeDocument/2006/relationships/image" Target="../media/image47.png"/><Relationship Id="rId46" Type="http://schemas.openxmlformats.org/officeDocument/2006/relationships/customXml" Target="../ink/ink243.xml"/><Relationship Id="rId67" Type="http://schemas.openxmlformats.org/officeDocument/2006/relationships/image" Target="../media/image68.png"/><Relationship Id="rId116" Type="http://schemas.openxmlformats.org/officeDocument/2006/relationships/image" Target="../media/image34.png"/><Relationship Id="rId20" Type="http://schemas.openxmlformats.org/officeDocument/2006/relationships/customXml" Target="../ink/ink230.xml"/><Relationship Id="rId41" Type="http://schemas.openxmlformats.org/officeDocument/2006/relationships/image" Target="../media/image55.png"/><Relationship Id="rId62" Type="http://schemas.openxmlformats.org/officeDocument/2006/relationships/customXml" Target="../ink/ink251.xml"/><Relationship Id="rId83" Type="http://schemas.openxmlformats.org/officeDocument/2006/relationships/customXml" Target="../ink/ink262.xml"/><Relationship Id="rId88" Type="http://schemas.openxmlformats.org/officeDocument/2006/relationships/image" Target="../media/image78.png"/><Relationship Id="rId111" Type="http://schemas.openxmlformats.org/officeDocument/2006/relationships/customXml" Target="../ink/ink276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1.xml"/><Relationship Id="rId21" Type="http://schemas.openxmlformats.org/officeDocument/2006/relationships/image" Target="../media/image45.png"/><Relationship Id="rId42" Type="http://schemas.openxmlformats.org/officeDocument/2006/relationships/customXml" Target="../ink/ink299.xml"/><Relationship Id="rId47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customXml" Target="../ink/ink312.xml"/><Relationship Id="rId84" Type="http://schemas.openxmlformats.org/officeDocument/2006/relationships/image" Target="../media/image76.png"/><Relationship Id="rId89" Type="http://schemas.openxmlformats.org/officeDocument/2006/relationships/customXml" Target="../ink/ink323.xml"/><Relationship Id="rId16" Type="http://schemas.openxmlformats.org/officeDocument/2006/relationships/customXml" Target="../ink/ink286.xml"/><Relationship Id="rId11" Type="http://schemas.openxmlformats.org/officeDocument/2006/relationships/image" Target="../media/image41.png"/><Relationship Id="rId32" Type="http://schemas.openxmlformats.org/officeDocument/2006/relationships/customXml" Target="../ink/ink294.xml"/><Relationship Id="rId37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customXml" Target="../ink/ink307.xml"/><Relationship Id="rId74" Type="http://schemas.openxmlformats.org/officeDocument/2006/relationships/customXml" Target="../ink/ink315.xml"/><Relationship Id="rId79" Type="http://schemas.openxmlformats.org/officeDocument/2006/relationships/image" Target="../media/image74.png"/><Relationship Id="rId5" Type="http://schemas.openxmlformats.org/officeDocument/2006/relationships/image" Target="../media/image39.png"/><Relationship Id="rId90" Type="http://schemas.openxmlformats.org/officeDocument/2006/relationships/image" Target="../media/image90.png"/><Relationship Id="rId95" Type="http://schemas.openxmlformats.org/officeDocument/2006/relationships/customXml" Target="../ink/ink326.xml"/><Relationship Id="rId22" Type="http://schemas.openxmlformats.org/officeDocument/2006/relationships/customXml" Target="../ink/ink289.xml"/><Relationship Id="rId27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customXml" Target="../ink/ink302.xml"/><Relationship Id="rId64" Type="http://schemas.openxmlformats.org/officeDocument/2006/relationships/customXml" Target="../ink/ink310.xml"/><Relationship Id="rId69" Type="http://schemas.openxmlformats.org/officeDocument/2006/relationships/image" Target="../media/image69.png"/><Relationship Id="rId80" Type="http://schemas.openxmlformats.org/officeDocument/2006/relationships/customXml" Target="../ink/ink318.xml"/><Relationship Id="rId85" Type="http://schemas.openxmlformats.org/officeDocument/2006/relationships/customXml" Target="../ink/ink321.xml"/><Relationship Id="rId3" Type="http://schemas.openxmlformats.org/officeDocument/2006/relationships/image" Target="../media/image31.png"/><Relationship Id="rId12" Type="http://schemas.openxmlformats.org/officeDocument/2006/relationships/customXml" Target="../ink/ink284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33" Type="http://schemas.openxmlformats.org/officeDocument/2006/relationships/image" Target="../media/image51.png"/><Relationship Id="rId38" Type="http://schemas.openxmlformats.org/officeDocument/2006/relationships/customXml" Target="../ink/ink297.xml"/><Relationship Id="rId46" Type="http://schemas.openxmlformats.org/officeDocument/2006/relationships/customXml" Target="../ink/ink301.xml"/><Relationship Id="rId59" Type="http://schemas.openxmlformats.org/officeDocument/2006/relationships/image" Target="../media/image64.png"/><Relationship Id="rId67" Type="http://schemas.openxmlformats.org/officeDocument/2006/relationships/image" Target="../media/image68.png"/><Relationship Id="rId20" Type="http://schemas.openxmlformats.org/officeDocument/2006/relationships/customXml" Target="../ink/ink288.xml"/><Relationship Id="rId41" Type="http://schemas.openxmlformats.org/officeDocument/2006/relationships/image" Target="../media/image55.png"/><Relationship Id="rId54" Type="http://schemas.openxmlformats.org/officeDocument/2006/relationships/customXml" Target="../ink/ink305.xml"/><Relationship Id="rId62" Type="http://schemas.openxmlformats.org/officeDocument/2006/relationships/customXml" Target="../ink/ink309.xml"/><Relationship Id="rId70" Type="http://schemas.openxmlformats.org/officeDocument/2006/relationships/customXml" Target="../ink/ink313.xml"/><Relationship Id="rId75" Type="http://schemas.openxmlformats.org/officeDocument/2006/relationships/image" Target="../media/image72.png"/><Relationship Id="rId83" Type="http://schemas.openxmlformats.org/officeDocument/2006/relationships/customXml" Target="../ink/ink320.xml"/><Relationship Id="rId88" Type="http://schemas.openxmlformats.org/officeDocument/2006/relationships/image" Target="../media/image78.png"/><Relationship Id="rId91" Type="http://schemas.openxmlformats.org/officeDocument/2006/relationships/customXml" Target="../ink/ink324.xml"/><Relationship Id="rId9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1.xml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customXml" Target="../ink/ink292.xml"/><Relationship Id="rId36" Type="http://schemas.openxmlformats.org/officeDocument/2006/relationships/customXml" Target="../ink/ink296.xml"/><Relationship Id="rId49" Type="http://schemas.openxmlformats.org/officeDocument/2006/relationships/image" Target="../media/image59.png"/><Relationship Id="rId57" Type="http://schemas.openxmlformats.org/officeDocument/2006/relationships/image" Target="../media/image63.png"/><Relationship Id="rId10" Type="http://schemas.openxmlformats.org/officeDocument/2006/relationships/customXml" Target="../ink/ink283.xml"/><Relationship Id="rId31" Type="http://schemas.openxmlformats.org/officeDocument/2006/relationships/image" Target="../media/image50.png"/><Relationship Id="rId44" Type="http://schemas.openxmlformats.org/officeDocument/2006/relationships/customXml" Target="../ink/ink300.xml"/><Relationship Id="rId52" Type="http://schemas.openxmlformats.org/officeDocument/2006/relationships/customXml" Target="../ink/ink304.xml"/><Relationship Id="rId60" Type="http://schemas.openxmlformats.org/officeDocument/2006/relationships/customXml" Target="../ink/ink308.xml"/><Relationship Id="rId65" Type="http://schemas.openxmlformats.org/officeDocument/2006/relationships/image" Target="../media/image67.png"/><Relationship Id="rId73" Type="http://schemas.openxmlformats.org/officeDocument/2006/relationships/image" Target="../media/image71.png"/><Relationship Id="rId78" Type="http://schemas.openxmlformats.org/officeDocument/2006/relationships/customXml" Target="../ink/ink317.xml"/><Relationship Id="rId81" Type="http://schemas.openxmlformats.org/officeDocument/2006/relationships/image" Target="../media/image75.png"/><Relationship Id="rId86" Type="http://schemas.openxmlformats.org/officeDocument/2006/relationships/image" Target="../media/image77.png"/><Relationship Id="rId94" Type="http://schemas.openxmlformats.org/officeDocument/2006/relationships/image" Target="../media/image92.png"/><Relationship Id="rId99" Type="http://schemas.openxmlformats.org/officeDocument/2006/relationships/customXml" Target="../ink/ink328.xml"/><Relationship Id="rId4" Type="http://schemas.openxmlformats.org/officeDocument/2006/relationships/customXml" Target="../ink/ink280.xml"/><Relationship Id="rId9" Type="http://schemas.openxmlformats.org/officeDocument/2006/relationships/image" Target="../media/image40.png"/><Relationship Id="rId13" Type="http://schemas.openxmlformats.org/officeDocument/2006/relationships/image" Target="../media/image42.png"/><Relationship Id="rId18" Type="http://schemas.openxmlformats.org/officeDocument/2006/relationships/customXml" Target="../ink/ink287.xml"/><Relationship Id="rId39" Type="http://schemas.openxmlformats.org/officeDocument/2006/relationships/image" Target="../media/image54.png"/><Relationship Id="rId34" Type="http://schemas.openxmlformats.org/officeDocument/2006/relationships/customXml" Target="../ink/ink295.xml"/><Relationship Id="rId50" Type="http://schemas.openxmlformats.org/officeDocument/2006/relationships/customXml" Target="../ink/ink303.xml"/><Relationship Id="rId55" Type="http://schemas.openxmlformats.org/officeDocument/2006/relationships/image" Target="../media/image62.png"/><Relationship Id="rId76" Type="http://schemas.openxmlformats.org/officeDocument/2006/relationships/customXml" Target="../ink/ink316.xml"/><Relationship Id="rId97" Type="http://schemas.openxmlformats.org/officeDocument/2006/relationships/customXml" Target="../ink/ink327.xml"/><Relationship Id="rId7" Type="http://schemas.openxmlformats.org/officeDocument/2006/relationships/image" Target="../media/image37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customXml" Target="../ink/ink279.xml"/><Relationship Id="rId29" Type="http://schemas.openxmlformats.org/officeDocument/2006/relationships/image" Target="../media/image49.png"/><Relationship Id="rId24" Type="http://schemas.openxmlformats.org/officeDocument/2006/relationships/customXml" Target="../ink/ink290.xml"/><Relationship Id="rId40" Type="http://schemas.openxmlformats.org/officeDocument/2006/relationships/customXml" Target="../ink/ink298.xml"/><Relationship Id="rId45" Type="http://schemas.openxmlformats.org/officeDocument/2006/relationships/image" Target="../media/image57.png"/><Relationship Id="rId66" Type="http://schemas.openxmlformats.org/officeDocument/2006/relationships/customXml" Target="../ink/ink311.xml"/><Relationship Id="rId87" Type="http://schemas.openxmlformats.org/officeDocument/2006/relationships/customXml" Target="../ink/ink322.xml"/><Relationship Id="rId61" Type="http://schemas.openxmlformats.org/officeDocument/2006/relationships/image" Target="../media/image65.png"/><Relationship Id="rId82" Type="http://schemas.openxmlformats.org/officeDocument/2006/relationships/customXml" Target="../ink/ink319.xml"/><Relationship Id="rId19" Type="http://schemas.openxmlformats.org/officeDocument/2006/relationships/image" Target="../media/image44.png"/><Relationship Id="rId14" Type="http://schemas.openxmlformats.org/officeDocument/2006/relationships/customXml" Target="../ink/ink285.xml"/><Relationship Id="rId30" Type="http://schemas.openxmlformats.org/officeDocument/2006/relationships/customXml" Target="../ink/ink293.xml"/><Relationship Id="rId35" Type="http://schemas.openxmlformats.org/officeDocument/2006/relationships/image" Target="../media/image52.png"/><Relationship Id="rId56" Type="http://schemas.openxmlformats.org/officeDocument/2006/relationships/customXml" Target="../ink/ink306.xml"/><Relationship Id="rId77" Type="http://schemas.openxmlformats.org/officeDocument/2006/relationships/image" Target="../media/image73.png"/><Relationship Id="rId100" Type="http://schemas.openxmlformats.org/officeDocument/2006/relationships/image" Target="../media/image34.png"/><Relationship Id="rId8" Type="http://schemas.openxmlformats.org/officeDocument/2006/relationships/customXml" Target="../ink/ink282.xml"/><Relationship Id="rId51" Type="http://schemas.openxmlformats.org/officeDocument/2006/relationships/image" Target="../media/image60.png"/><Relationship Id="rId72" Type="http://schemas.openxmlformats.org/officeDocument/2006/relationships/customXml" Target="../ink/ink314.xml"/><Relationship Id="rId93" Type="http://schemas.openxmlformats.org/officeDocument/2006/relationships/customXml" Target="../ink/ink325.xml"/><Relationship Id="rId98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1.xml"/><Relationship Id="rId117" Type="http://schemas.openxmlformats.org/officeDocument/2006/relationships/customXml" Target="../ink/ink387.xml"/><Relationship Id="rId21" Type="http://schemas.openxmlformats.org/officeDocument/2006/relationships/image" Target="../media/image45.png"/><Relationship Id="rId42" Type="http://schemas.openxmlformats.org/officeDocument/2006/relationships/customXml" Target="../ink/ink349.xml"/><Relationship Id="rId47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customXml" Target="../ink/ink362.xml"/><Relationship Id="rId84" Type="http://schemas.openxmlformats.org/officeDocument/2006/relationships/image" Target="../media/image76.png"/><Relationship Id="rId89" Type="http://schemas.openxmlformats.org/officeDocument/2006/relationships/customXml" Target="../ink/ink373.xml"/><Relationship Id="rId112" Type="http://schemas.openxmlformats.org/officeDocument/2006/relationships/image" Target="../media/image101.png"/><Relationship Id="rId16" Type="http://schemas.openxmlformats.org/officeDocument/2006/relationships/customXml" Target="../ink/ink336.xml"/><Relationship Id="rId107" Type="http://schemas.openxmlformats.org/officeDocument/2006/relationships/customXml" Target="../ink/ink382.xml"/><Relationship Id="rId11" Type="http://schemas.openxmlformats.org/officeDocument/2006/relationships/image" Target="../media/image41.png"/><Relationship Id="rId32" Type="http://schemas.openxmlformats.org/officeDocument/2006/relationships/customXml" Target="../ink/ink344.xml"/><Relationship Id="rId37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customXml" Target="../ink/ink357.xml"/><Relationship Id="rId74" Type="http://schemas.openxmlformats.org/officeDocument/2006/relationships/customXml" Target="../ink/ink365.xml"/><Relationship Id="rId79" Type="http://schemas.openxmlformats.org/officeDocument/2006/relationships/image" Target="../media/image74.png"/><Relationship Id="rId102" Type="http://schemas.openxmlformats.org/officeDocument/2006/relationships/image" Target="../media/image96.png"/><Relationship Id="rId5" Type="http://schemas.openxmlformats.org/officeDocument/2006/relationships/image" Target="../media/image39.png"/><Relationship Id="rId90" Type="http://schemas.openxmlformats.org/officeDocument/2006/relationships/image" Target="../media/image90.png"/><Relationship Id="rId95" Type="http://schemas.openxmlformats.org/officeDocument/2006/relationships/customXml" Target="../ink/ink376.xml"/><Relationship Id="rId22" Type="http://schemas.openxmlformats.org/officeDocument/2006/relationships/customXml" Target="../ink/ink339.xml"/><Relationship Id="rId27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customXml" Target="../ink/ink352.xml"/><Relationship Id="rId64" Type="http://schemas.openxmlformats.org/officeDocument/2006/relationships/customXml" Target="../ink/ink360.xml"/><Relationship Id="rId69" Type="http://schemas.openxmlformats.org/officeDocument/2006/relationships/image" Target="../media/image69.png"/><Relationship Id="rId113" Type="http://schemas.openxmlformats.org/officeDocument/2006/relationships/customXml" Target="../ink/ink385.xml"/><Relationship Id="rId118" Type="http://schemas.openxmlformats.org/officeDocument/2006/relationships/image" Target="../media/image33.png"/><Relationship Id="rId80" Type="http://schemas.openxmlformats.org/officeDocument/2006/relationships/customXml" Target="../ink/ink368.xml"/><Relationship Id="rId85" Type="http://schemas.openxmlformats.org/officeDocument/2006/relationships/customXml" Target="../ink/ink371.xml"/><Relationship Id="rId12" Type="http://schemas.openxmlformats.org/officeDocument/2006/relationships/customXml" Target="../ink/ink334.xml"/><Relationship Id="rId17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customXml" Target="../ink/ink347.xml"/><Relationship Id="rId59" Type="http://schemas.openxmlformats.org/officeDocument/2006/relationships/image" Target="../media/image64.png"/><Relationship Id="rId103" Type="http://schemas.openxmlformats.org/officeDocument/2006/relationships/customXml" Target="../ink/ink380.xml"/><Relationship Id="rId108" Type="http://schemas.openxmlformats.org/officeDocument/2006/relationships/image" Target="../media/image99.png"/><Relationship Id="rId54" Type="http://schemas.openxmlformats.org/officeDocument/2006/relationships/customXml" Target="../ink/ink355.xml"/><Relationship Id="rId70" Type="http://schemas.openxmlformats.org/officeDocument/2006/relationships/customXml" Target="../ink/ink363.xml"/><Relationship Id="rId75" Type="http://schemas.openxmlformats.org/officeDocument/2006/relationships/image" Target="../media/image72.png"/><Relationship Id="rId91" Type="http://schemas.openxmlformats.org/officeDocument/2006/relationships/customXml" Target="../ink/ink374.xml"/><Relationship Id="rId9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1.xml"/><Relationship Id="rId23" Type="http://schemas.openxmlformats.org/officeDocument/2006/relationships/image" Target="../media/image46.png"/><Relationship Id="rId28" Type="http://schemas.openxmlformats.org/officeDocument/2006/relationships/customXml" Target="../ink/ink342.xml"/><Relationship Id="rId49" Type="http://schemas.openxmlformats.org/officeDocument/2006/relationships/image" Target="../media/image59.png"/><Relationship Id="rId114" Type="http://schemas.openxmlformats.org/officeDocument/2006/relationships/image" Target="../media/image102.png"/><Relationship Id="rId119" Type="http://schemas.openxmlformats.org/officeDocument/2006/relationships/customXml" Target="../ink/ink388.xml"/><Relationship Id="rId10" Type="http://schemas.openxmlformats.org/officeDocument/2006/relationships/customXml" Target="../ink/ink333.xml"/><Relationship Id="rId31" Type="http://schemas.openxmlformats.org/officeDocument/2006/relationships/image" Target="../media/image50.png"/><Relationship Id="rId44" Type="http://schemas.openxmlformats.org/officeDocument/2006/relationships/customXml" Target="../ink/ink350.xml"/><Relationship Id="rId52" Type="http://schemas.openxmlformats.org/officeDocument/2006/relationships/customXml" Target="../ink/ink354.xml"/><Relationship Id="rId60" Type="http://schemas.openxmlformats.org/officeDocument/2006/relationships/customXml" Target="../ink/ink358.xml"/><Relationship Id="rId65" Type="http://schemas.openxmlformats.org/officeDocument/2006/relationships/image" Target="../media/image67.png"/><Relationship Id="rId73" Type="http://schemas.openxmlformats.org/officeDocument/2006/relationships/image" Target="../media/image71.png"/><Relationship Id="rId78" Type="http://schemas.openxmlformats.org/officeDocument/2006/relationships/customXml" Target="../ink/ink367.xml"/><Relationship Id="rId81" Type="http://schemas.openxmlformats.org/officeDocument/2006/relationships/image" Target="../media/image75.png"/><Relationship Id="rId86" Type="http://schemas.openxmlformats.org/officeDocument/2006/relationships/image" Target="../media/image77.png"/><Relationship Id="rId94" Type="http://schemas.openxmlformats.org/officeDocument/2006/relationships/image" Target="../media/image92.png"/><Relationship Id="rId99" Type="http://schemas.openxmlformats.org/officeDocument/2006/relationships/customXml" Target="../ink/ink378.xml"/><Relationship Id="rId101" Type="http://schemas.openxmlformats.org/officeDocument/2006/relationships/customXml" Target="../ink/ink379.xml"/><Relationship Id="rId4" Type="http://schemas.openxmlformats.org/officeDocument/2006/relationships/customXml" Target="../ink/ink330.xml"/><Relationship Id="rId9" Type="http://schemas.openxmlformats.org/officeDocument/2006/relationships/image" Target="../media/image40.png"/><Relationship Id="rId13" Type="http://schemas.openxmlformats.org/officeDocument/2006/relationships/image" Target="../media/image42.png"/><Relationship Id="rId18" Type="http://schemas.openxmlformats.org/officeDocument/2006/relationships/customXml" Target="../ink/ink337.xml"/><Relationship Id="rId39" Type="http://schemas.openxmlformats.org/officeDocument/2006/relationships/image" Target="../media/image54.png"/><Relationship Id="rId109" Type="http://schemas.openxmlformats.org/officeDocument/2006/relationships/customXml" Target="../ink/ink383.xml"/><Relationship Id="rId34" Type="http://schemas.openxmlformats.org/officeDocument/2006/relationships/customXml" Target="../ink/ink345.xml"/><Relationship Id="rId50" Type="http://schemas.openxmlformats.org/officeDocument/2006/relationships/customXml" Target="../ink/ink353.xml"/><Relationship Id="rId55" Type="http://schemas.openxmlformats.org/officeDocument/2006/relationships/image" Target="../media/image62.png"/><Relationship Id="rId76" Type="http://schemas.openxmlformats.org/officeDocument/2006/relationships/customXml" Target="../ink/ink366.xml"/><Relationship Id="rId97" Type="http://schemas.openxmlformats.org/officeDocument/2006/relationships/customXml" Target="../ink/ink377.xml"/><Relationship Id="rId104" Type="http://schemas.openxmlformats.org/officeDocument/2006/relationships/image" Target="../media/image97.png"/><Relationship Id="rId120" Type="http://schemas.openxmlformats.org/officeDocument/2006/relationships/image" Target="../media/image34.png"/><Relationship Id="rId7" Type="http://schemas.openxmlformats.org/officeDocument/2006/relationships/image" Target="../media/image37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customXml" Target="../ink/ink329.xml"/><Relationship Id="rId29" Type="http://schemas.openxmlformats.org/officeDocument/2006/relationships/image" Target="../media/image49.png"/><Relationship Id="rId24" Type="http://schemas.openxmlformats.org/officeDocument/2006/relationships/customXml" Target="../ink/ink340.xml"/><Relationship Id="rId40" Type="http://schemas.openxmlformats.org/officeDocument/2006/relationships/customXml" Target="../ink/ink348.xml"/><Relationship Id="rId45" Type="http://schemas.openxmlformats.org/officeDocument/2006/relationships/image" Target="../media/image57.png"/><Relationship Id="rId66" Type="http://schemas.openxmlformats.org/officeDocument/2006/relationships/customXml" Target="../ink/ink361.xml"/><Relationship Id="rId87" Type="http://schemas.openxmlformats.org/officeDocument/2006/relationships/customXml" Target="../ink/ink372.xml"/><Relationship Id="rId110" Type="http://schemas.openxmlformats.org/officeDocument/2006/relationships/image" Target="../media/image100.png"/><Relationship Id="rId115" Type="http://schemas.openxmlformats.org/officeDocument/2006/relationships/customXml" Target="../ink/ink386.xml"/><Relationship Id="rId61" Type="http://schemas.openxmlformats.org/officeDocument/2006/relationships/image" Target="../media/image65.png"/><Relationship Id="rId82" Type="http://schemas.openxmlformats.org/officeDocument/2006/relationships/customXml" Target="../ink/ink369.xml"/><Relationship Id="rId19" Type="http://schemas.openxmlformats.org/officeDocument/2006/relationships/image" Target="../media/image44.png"/><Relationship Id="rId14" Type="http://schemas.openxmlformats.org/officeDocument/2006/relationships/customXml" Target="../ink/ink335.xml"/><Relationship Id="rId30" Type="http://schemas.openxmlformats.org/officeDocument/2006/relationships/customXml" Target="../ink/ink343.xml"/><Relationship Id="rId35" Type="http://schemas.openxmlformats.org/officeDocument/2006/relationships/image" Target="../media/image52.png"/><Relationship Id="rId56" Type="http://schemas.openxmlformats.org/officeDocument/2006/relationships/customXml" Target="../ink/ink356.xml"/><Relationship Id="rId77" Type="http://schemas.openxmlformats.org/officeDocument/2006/relationships/image" Target="../media/image73.png"/><Relationship Id="rId100" Type="http://schemas.openxmlformats.org/officeDocument/2006/relationships/image" Target="../media/image95.png"/><Relationship Id="rId105" Type="http://schemas.openxmlformats.org/officeDocument/2006/relationships/customXml" Target="../ink/ink381.xml"/><Relationship Id="rId8" Type="http://schemas.openxmlformats.org/officeDocument/2006/relationships/customXml" Target="../ink/ink332.xml"/><Relationship Id="rId51" Type="http://schemas.openxmlformats.org/officeDocument/2006/relationships/image" Target="../media/image60.png"/><Relationship Id="rId72" Type="http://schemas.openxmlformats.org/officeDocument/2006/relationships/customXml" Target="../ink/ink364.xml"/><Relationship Id="rId93" Type="http://schemas.openxmlformats.org/officeDocument/2006/relationships/customXml" Target="../ink/ink375.xml"/><Relationship Id="rId98" Type="http://schemas.openxmlformats.org/officeDocument/2006/relationships/image" Target="../media/image94.png"/><Relationship Id="rId3" Type="http://schemas.openxmlformats.org/officeDocument/2006/relationships/image" Target="../media/image31.png"/><Relationship Id="rId25" Type="http://schemas.openxmlformats.org/officeDocument/2006/relationships/image" Target="../media/image47.png"/><Relationship Id="rId46" Type="http://schemas.openxmlformats.org/officeDocument/2006/relationships/customXml" Target="../ink/ink351.xml"/><Relationship Id="rId67" Type="http://schemas.openxmlformats.org/officeDocument/2006/relationships/image" Target="../media/image68.png"/><Relationship Id="rId116" Type="http://schemas.openxmlformats.org/officeDocument/2006/relationships/image" Target="../media/image32.png"/><Relationship Id="rId20" Type="http://schemas.openxmlformats.org/officeDocument/2006/relationships/customXml" Target="../ink/ink338.xml"/><Relationship Id="rId41" Type="http://schemas.openxmlformats.org/officeDocument/2006/relationships/image" Target="../media/image55.png"/><Relationship Id="rId62" Type="http://schemas.openxmlformats.org/officeDocument/2006/relationships/customXml" Target="../ink/ink359.xml"/><Relationship Id="rId83" Type="http://schemas.openxmlformats.org/officeDocument/2006/relationships/customXml" Target="../ink/ink370.xml"/><Relationship Id="rId88" Type="http://schemas.openxmlformats.org/officeDocument/2006/relationships/image" Target="../media/image78.png"/><Relationship Id="rId111" Type="http://schemas.openxmlformats.org/officeDocument/2006/relationships/customXml" Target="../ink/ink384.xml"/><Relationship Id="rId15" Type="http://schemas.openxmlformats.org/officeDocument/2006/relationships/image" Target="../media/image38.png"/><Relationship Id="rId36" Type="http://schemas.openxmlformats.org/officeDocument/2006/relationships/customXml" Target="../ink/ink346.xml"/><Relationship Id="rId57" Type="http://schemas.openxmlformats.org/officeDocument/2006/relationships/image" Target="../media/image63.png"/><Relationship Id="rId106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1.xml"/><Relationship Id="rId117" Type="http://schemas.openxmlformats.org/officeDocument/2006/relationships/customXml" Target="../ink/ink447.xml"/><Relationship Id="rId21" Type="http://schemas.openxmlformats.org/officeDocument/2006/relationships/image" Target="../media/image45.png"/><Relationship Id="rId42" Type="http://schemas.openxmlformats.org/officeDocument/2006/relationships/customXml" Target="../ink/ink409.xml"/><Relationship Id="rId47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customXml" Target="../ink/ink422.xml"/><Relationship Id="rId84" Type="http://schemas.openxmlformats.org/officeDocument/2006/relationships/image" Target="../media/image76.png"/><Relationship Id="rId89" Type="http://schemas.openxmlformats.org/officeDocument/2006/relationships/customXml" Target="../ink/ink433.xml"/><Relationship Id="rId112" Type="http://schemas.openxmlformats.org/officeDocument/2006/relationships/image" Target="../media/image107.png"/><Relationship Id="rId16" Type="http://schemas.openxmlformats.org/officeDocument/2006/relationships/customXml" Target="../ink/ink396.xml"/><Relationship Id="rId107" Type="http://schemas.openxmlformats.org/officeDocument/2006/relationships/customXml" Target="../ink/ink442.xml"/><Relationship Id="rId11" Type="http://schemas.openxmlformats.org/officeDocument/2006/relationships/image" Target="../media/image41.png"/><Relationship Id="rId32" Type="http://schemas.openxmlformats.org/officeDocument/2006/relationships/customXml" Target="../ink/ink404.xml"/><Relationship Id="rId37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customXml" Target="../ink/ink417.xml"/><Relationship Id="rId74" Type="http://schemas.openxmlformats.org/officeDocument/2006/relationships/customXml" Target="../ink/ink425.xml"/><Relationship Id="rId79" Type="http://schemas.openxmlformats.org/officeDocument/2006/relationships/image" Target="../media/image74.png"/><Relationship Id="rId102" Type="http://schemas.openxmlformats.org/officeDocument/2006/relationships/image" Target="../media/image96.png"/><Relationship Id="rId5" Type="http://schemas.openxmlformats.org/officeDocument/2006/relationships/image" Target="../media/image39.png"/><Relationship Id="rId90" Type="http://schemas.openxmlformats.org/officeDocument/2006/relationships/image" Target="../media/image90.png"/><Relationship Id="rId95" Type="http://schemas.openxmlformats.org/officeDocument/2006/relationships/customXml" Target="../ink/ink436.xml"/><Relationship Id="rId22" Type="http://schemas.openxmlformats.org/officeDocument/2006/relationships/customXml" Target="../ink/ink399.xml"/><Relationship Id="rId27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customXml" Target="../ink/ink412.xml"/><Relationship Id="rId64" Type="http://schemas.openxmlformats.org/officeDocument/2006/relationships/customXml" Target="../ink/ink420.xml"/><Relationship Id="rId69" Type="http://schemas.openxmlformats.org/officeDocument/2006/relationships/image" Target="../media/image69.png"/><Relationship Id="rId113" Type="http://schemas.openxmlformats.org/officeDocument/2006/relationships/customXml" Target="../ink/ink445.xml"/><Relationship Id="rId118" Type="http://schemas.openxmlformats.org/officeDocument/2006/relationships/image" Target="../media/image33.png"/><Relationship Id="rId80" Type="http://schemas.openxmlformats.org/officeDocument/2006/relationships/customXml" Target="../ink/ink428.xml"/><Relationship Id="rId85" Type="http://schemas.openxmlformats.org/officeDocument/2006/relationships/customXml" Target="../ink/ink431.xml"/><Relationship Id="rId12" Type="http://schemas.openxmlformats.org/officeDocument/2006/relationships/customXml" Target="../ink/ink394.xml"/><Relationship Id="rId17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customXml" Target="../ink/ink407.xml"/><Relationship Id="rId59" Type="http://schemas.openxmlformats.org/officeDocument/2006/relationships/image" Target="../media/image64.png"/><Relationship Id="rId103" Type="http://schemas.openxmlformats.org/officeDocument/2006/relationships/customXml" Target="../ink/ink440.xml"/><Relationship Id="rId108" Type="http://schemas.openxmlformats.org/officeDocument/2006/relationships/image" Target="../media/image105.png"/><Relationship Id="rId54" Type="http://schemas.openxmlformats.org/officeDocument/2006/relationships/customXml" Target="../ink/ink415.xml"/><Relationship Id="rId70" Type="http://schemas.openxmlformats.org/officeDocument/2006/relationships/customXml" Target="../ink/ink423.xml"/><Relationship Id="rId75" Type="http://schemas.openxmlformats.org/officeDocument/2006/relationships/image" Target="../media/image72.png"/><Relationship Id="rId91" Type="http://schemas.openxmlformats.org/officeDocument/2006/relationships/customXml" Target="../ink/ink434.xml"/><Relationship Id="rId9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1.xml"/><Relationship Id="rId23" Type="http://schemas.openxmlformats.org/officeDocument/2006/relationships/image" Target="../media/image46.png"/><Relationship Id="rId28" Type="http://schemas.openxmlformats.org/officeDocument/2006/relationships/customXml" Target="../ink/ink402.xml"/><Relationship Id="rId49" Type="http://schemas.openxmlformats.org/officeDocument/2006/relationships/image" Target="../media/image59.png"/><Relationship Id="rId114" Type="http://schemas.openxmlformats.org/officeDocument/2006/relationships/image" Target="../media/image108.png"/><Relationship Id="rId119" Type="http://schemas.openxmlformats.org/officeDocument/2006/relationships/customXml" Target="../ink/ink448.xml"/><Relationship Id="rId10" Type="http://schemas.openxmlformats.org/officeDocument/2006/relationships/customXml" Target="../ink/ink393.xml"/><Relationship Id="rId31" Type="http://schemas.openxmlformats.org/officeDocument/2006/relationships/image" Target="../media/image50.png"/><Relationship Id="rId44" Type="http://schemas.openxmlformats.org/officeDocument/2006/relationships/customXml" Target="../ink/ink410.xml"/><Relationship Id="rId52" Type="http://schemas.openxmlformats.org/officeDocument/2006/relationships/customXml" Target="../ink/ink414.xml"/><Relationship Id="rId60" Type="http://schemas.openxmlformats.org/officeDocument/2006/relationships/customXml" Target="../ink/ink418.xml"/><Relationship Id="rId65" Type="http://schemas.openxmlformats.org/officeDocument/2006/relationships/image" Target="../media/image67.png"/><Relationship Id="rId73" Type="http://schemas.openxmlformats.org/officeDocument/2006/relationships/image" Target="../media/image71.png"/><Relationship Id="rId78" Type="http://schemas.openxmlformats.org/officeDocument/2006/relationships/customXml" Target="../ink/ink427.xml"/><Relationship Id="rId81" Type="http://schemas.openxmlformats.org/officeDocument/2006/relationships/image" Target="../media/image75.png"/><Relationship Id="rId86" Type="http://schemas.openxmlformats.org/officeDocument/2006/relationships/image" Target="../media/image77.png"/><Relationship Id="rId94" Type="http://schemas.openxmlformats.org/officeDocument/2006/relationships/image" Target="../media/image92.png"/><Relationship Id="rId99" Type="http://schemas.openxmlformats.org/officeDocument/2006/relationships/customXml" Target="../ink/ink438.xml"/><Relationship Id="rId101" Type="http://schemas.openxmlformats.org/officeDocument/2006/relationships/customXml" Target="../ink/ink439.xml"/><Relationship Id="rId4" Type="http://schemas.openxmlformats.org/officeDocument/2006/relationships/customXml" Target="../ink/ink390.xml"/><Relationship Id="rId9" Type="http://schemas.openxmlformats.org/officeDocument/2006/relationships/image" Target="../media/image40.png"/><Relationship Id="rId13" Type="http://schemas.openxmlformats.org/officeDocument/2006/relationships/image" Target="../media/image42.png"/><Relationship Id="rId18" Type="http://schemas.openxmlformats.org/officeDocument/2006/relationships/customXml" Target="../ink/ink397.xml"/><Relationship Id="rId39" Type="http://schemas.openxmlformats.org/officeDocument/2006/relationships/image" Target="../media/image54.png"/><Relationship Id="rId109" Type="http://schemas.openxmlformats.org/officeDocument/2006/relationships/customXml" Target="../ink/ink443.xml"/><Relationship Id="rId34" Type="http://schemas.openxmlformats.org/officeDocument/2006/relationships/customXml" Target="../ink/ink405.xml"/><Relationship Id="rId50" Type="http://schemas.openxmlformats.org/officeDocument/2006/relationships/customXml" Target="../ink/ink413.xml"/><Relationship Id="rId55" Type="http://schemas.openxmlformats.org/officeDocument/2006/relationships/image" Target="../media/image62.png"/><Relationship Id="rId76" Type="http://schemas.openxmlformats.org/officeDocument/2006/relationships/customXml" Target="../ink/ink426.xml"/><Relationship Id="rId97" Type="http://schemas.openxmlformats.org/officeDocument/2006/relationships/customXml" Target="../ink/ink437.xml"/><Relationship Id="rId104" Type="http://schemas.openxmlformats.org/officeDocument/2006/relationships/image" Target="../media/image103.png"/><Relationship Id="rId120" Type="http://schemas.openxmlformats.org/officeDocument/2006/relationships/image" Target="../media/image34.png"/><Relationship Id="rId7" Type="http://schemas.openxmlformats.org/officeDocument/2006/relationships/image" Target="../media/image37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customXml" Target="../ink/ink389.xml"/><Relationship Id="rId29" Type="http://schemas.openxmlformats.org/officeDocument/2006/relationships/image" Target="../media/image49.png"/><Relationship Id="rId24" Type="http://schemas.openxmlformats.org/officeDocument/2006/relationships/customXml" Target="../ink/ink400.xml"/><Relationship Id="rId40" Type="http://schemas.openxmlformats.org/officeDocument/2006/relationships/customXml" Target="../ink/ink408.xml"/><Relationship Id="rId45" Type="http://schemas.openxmlformats.org/officeDocument/2006/relationships/image" Target="../media/image57.png"/><Relationship Id="rId66" Type="http://schemas.openxmlformats.org/officeDocument/2006/relationships/customXml" Target="../ink/ink421.xml"/><Relationship Id="rId87" Type="http://schemas.openxmlformats.org/officeDocument/2006/relationships/customXml" Target="../ink/ink432.xml"/><Relationship Id="rId110" Type="http://schemas.openxmlformats.org/officeDocument/2006/relationships/image" Target="../media/image106.png"/><Relationship Id="rId115" Type="http://schemas.openxmlformats.org/officeDocument/2006/relationships/customXml" Target="../ink/ink446.xml"/><Relationship Id="rId61" Type="http://schemas.openxmlformats.org/officeDocument/2006/relationships/image" Target="../media/image65.png"/><Relationship Id="rId82" Type="http://schemas.openxmlformats.org/officeDocument/2006/relationships/customXml" Target="../ink/ink429.xml"/><Relationship Id="rId19" Type="http://schemas.openxmlformats.org/officeDocument/2006/relationships/image" Target="../media/image44.png"/><Relationship Id="rId14" Type="http://schemas.openxmlformats.org/officeDocument/2006/relationships/customXml" Target="../ink/ink395.xml"/><Relationship Id="rId30" Type="http://schemas.openxmlformats.org/officeDocument/2006/relationships/customXml" Target="../ink/ink403.xml"/><Relationship Id="rId35" Type="http://schemas.openxmlformats.org/officeDocument/2006/relationships/image" Target="../media/image52.png"/><Relationship Id="rId56" Type="http://schemas.openxmlformats.org/officeDocument/2006/relationships/customXml" Target="../ink/ink416.xml"/><Relationship Id="rId77" Type="http://schemas.openxmlformats.org/officeDocument/2006/relationships/image" Target="../media/image73.png"/><Relationship Id="rId100" Type="http://schemas.openxmlformats.org/officeDocument/2006/relationships/image" Target="../media/image95.png"/><Relationship Id="rId105" Type="http://schemas.openxmlformats.org/officeDocument/2006/relationships/customXml" Target="../ink/ink441.xml"/><Relationship Id="rId8" Type="http://schemas.openxmlformats.org/officeDocument/2006/relationships/customXml" Target="../ink/ink392.xml"/><Relationship Id="rId51" Type="http://schemas.openxmlformats.org/officeDocument/2006/relationships/image" Target="../media/image60.png"/><Relationship Id="rId72" Type="http://schemas.openxmlformats.org/officeDocument/2006/relationships/customXml" Target="../ink/ink424.xml"/><Relationship Id="rId93" Type="http://schemas.openxmlformats.org/officeDocument/2006/relationships/customXml" Target="../ink/ink435.xml"/><Relationship Id="rId98" Type="http://schemas.openxmlformats.org/officeDocument/2006/relationships/image" Target="../media/image94.png"/><Relationship Id="rId3" Type="http://schemas.openxmlformats.org/officeDocument/2006/relationships/image" Target="../media/image31.png"/><Relationship Id="rId25" Type="http://schemas.openxmlformats.org/officeDocument/2006/relationships/image" Target="../media/image47.png"/><Relationship Id="rId46" Type="http://schemas.openxmlformats.org/officeDocument/2006/relationships/customXml" Target="../ink/ink411.xml"/><Relationship Id="rId67" Type="http://schemas.openxmlformats.org/officeDocument/2006/relationships/image" Target="../media/image68.png"/><Relationship Id="rId116" Type="http://schemas.openxmlformats.org/officeDocument/2006/relationships/image" Target="../media/image32.png"/><Relationship Id="rId20" Type="http://schemas.openxmlformats.org/officeDocument/2006/relationships/customXml" Target="../ink/ink398.xml"/><Relationship Id="rId41" Type="http://schemas.openxmlformats.org/officeDocument/2006/relationships/image" Target="../media/image55.png"/><Relationship Id="rId62" Type="http://schemas.openxmlformats.org/officeDocument/2006/relationships/customXml" Target="../ink/ink419.xml"/><Relationship Id="rId83" Type="http://schemas.openxmlformats.org/officeDocument/2006/relationships/customXml" Target="../ink/ink430.xml"/><Relationship Id="rId88" Type="http://schemas.openxmlformats.org/officeDocument/2006/relationships/image" Target="../media/image78.png"/><Relationship Id="rId111" Type="http://schemas.openxmlformats.org/officeDocument/2006/relationships/customXml" Target="../ink/ink444.xml"/><Relationship Id="rId15" Type="http://schemas.openxmlformats.org/officeDocument/2006/relationships/image" Target="../media/image38.png"/><Relationship Id="rId36" Type="http://schemas.openxmlformats.org/officeDocument/2006/relationships/customXml" Target="../ink/ink406.xml"/><Relationship Id="rId57" Type="http://schemas.openxmlformats.org/officeDocument/2006/relationships/image" Target="../media/image63.png"/><Relationship Id="rId106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8.png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18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7.png"/><Relationship Id="rId24" Type="http://schemas.openxmlformats.org/officeDocument/2006/relationships/customXml" Target="../ink/ink24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customXml" Target="../ink/ink17.xml"/><Relationship Id="rId19" Type="http://schemas.openxmlformats.org/officeDocument/2006/relationships/image" Target="../media/image11.png"/><Relationship Id="rId4" Type="http://schemas.openxmlformats.org/officeDocument/2006/relationships/customXml" Target="../ink/ink14.xml"/><Relationship Id="rId9" Type="http://schemas.openxmlformats.org/officeDocument/2006/relationships/image" Target="../media/image6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customXml" Target="../ink/ink457.xml"/><Relationship Id="rId26" Type="http://schemas.openxmlformats.org/officeDocument/2006/relationships/customXml" Target="../ink/ink461.xml"/><Relationship Id="rId39" Type="http://schemas.openxmlformats.org/officeDocument/2006/relationships/image" Target="../media/image122.png"/><Relationship Id="rId21" Type="http://schemas.openxmlformats.org/officeDocument/2006/relationships/image" Target="../media/image113.png"/><Relationship Id="rId34" Type="http://schemas.openxmlformats.org/officeDocument/2006/relationships/customXml" Target="../ink/ink465.xml"/><Relationship Id="rId7" Type="http://schemas.openxmlformats.org/officeDocument/2006/relationships/image" Target="../media/image33.png"/><Relationship Id="rId12" Type="http://schemas.openxmlformats.org/officeDocument/2006/relationships/customXml" Target="../ink/ink454.xml"/><Relationship Id="rId17" Type="http://schemas.openxmlformats.org/officeDocument/2006/relationships/image" Target="../media/image111.png"/><Relationship Id="rId25" Type="http://schemas.openxmlformats.org/officeDocument/2006/relationships/image" Target="../media/image115.png"/><Relationship Id="rId33" Type="http://schemas.openxmlformats.org/officeDocument/2006/relationships/image" Target="../media/image119.png"/><Relationship Id="rId38" Type="http://schemas.openxmlformats.org/officeDocument/2006/relationships/customXml" Target="../ink/ink467.xml"/><Relationship Id="rId2" Type="http://schemas.openxmlformats.org/officeDocument/2006/relationships/customXml" Target="../ink/ink449.xml"/><Relationship Id="rId16" Type="http://schemas.openxmlformats.org/officeDocument/2006/relationships/customXml" Target="../ink/ink456.xml"/><Relationship Id="rId20" Type="http://schemas.openxmlformats.org/officeDocument/2006/relationships/customXml" Target="../ink/ink458.xml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1.xml"/><Relationship Id="rId11" Type="http://schemas.openxmlformats.org/officeDocument/2006/relationships/image" Target="../media/image109.png"/><Relationship Id="rId24" Type="http://schemas.openxmlformats.org/officeDocument/2006/relationships/customXml" Target="../ink/ink460.xml"/><Relationship Id="rId32" Type="http://schemas.openxmlformats.org/officeDocument/2006/relationships/customXml" Target="../ink/ink464.xml"/><Relationship Id="rId37" Type="http://schemas.openxmlformats.org/officeDocument/2006/relationships/image" Target="../media/image121.png"/><Relationship Id="rId5" Type="http://schemas.openxmlformats.org/officeDocument/2006/relationships/image" Target="../media/image32.png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28" Type="http://schemas.openxmlformats.org/officeDocument/2006/relationships/customXml" Target="../ink/ink462.xml"/><Relationship Id="rId36" Type="http://schemas.openxmlformats.org/officeDocument/2006/relationships/customXml" Target="../ink/ink466.xml"/><Relationship Id="rId10" Type="http://schemas.openxmlformats.org/officeDocument/2006/relationships/customXml" Target="../ink/ink453.xml"/><Relationship Id="rId19" Type="http://schemas.openxmlformats.org/officeDocument/2006/relationships/image" Target="../media/image112.png"/><Relationship Id="rId31" Type="http://schemas.openxmlformats.org/officeDocument/2006/relationships/image" Target="../media/image118.png"/><Relationship Id="rId4" Type="http://schemas.openxmlformats.org/officeDocument/2006/relationships/customXml" Target="../ink/ink450.xml"/><Relationship Id="rId9" Type="http://schemas.openxmlformats.org/officeDocument/2006/relationships/image" Target="../media/image34.png"/><Relationship Id="rId14" Type="http://schemas.openxmlformats.org/officeDocument/2006/relationships/customXml" Target="../ink/ink455.xml"/><Relationship Id="rId22" Type="http://schemas.openxmlformats.org/officeDocument/2006/relationships/customXml" Target="../ink/ink459.xml"/><Relationship Id="rId27" Type="http://schemas.openxmlformats.org/officeDocument/2006/relationships/image" Target="../media/image116.png"/><Relationship Id="rId30" Type="http://schemas.openxmlformats.org/officeDocument/2006/relationships/customXml" Target="../ink/ink463.xml"/><Relationship Id="rId35" Type="http://schemas.openxmlformats.org/officeDocument/2006/relationships/image" Target="../media/image120.png"/><Relationship Id="rId8" Type="http://schemas.openxmlformats.org/officeDocument/2006/relationships/customXml" Target="../ink/ink452.xml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customXml" Target="../ink/ink476.xml"/><Relationship Id="rId26" Type="http://schemas.openxmlformats.org/officeDocument/2006/relationships/customXml" Target="../ink/ink480.xml"/><Relationship Id="rId39" Type="http://schemas.openxmlformats.org/officeDocument/2006/relationships/image" Target="../media/image122.png"/><Relationship Id="rId21" Type="http://schemas.openxmlformats.org/officeDocument/2006/relationships/image" Target="../media/image113.png"/><Relationship Id="rId34" Type="http://schemas.openxmlformats.org/officeDocument/2006/relationships/customXml" Target="../ink/ink484.xml"/><Relationship Id="rId42" Type="http://schemas.openxmlformats.org/officeDocument/2006/relationships/customXml" Target="../ink/ink488.xml"/><Relationship Id="rId7" Type="http://schemas.openxmlformats.org/officeDocument/2006/relationships/image" Target="../media/image33.png"/><Relationship Id="rId2" Type="http://schemas.openxmlformats.org/officeDocument/2006/relationships/customXml" Target="../ink/ink468.xml"/><Relationship Id="rId16" Type="http://schemas.openxmlformats.org/officeDocument/2006/relationships/customXml" Target="../ink/ink475.xml"/><Relationship Id="rId20" Type="http://schemas.openxmlformats.org/officeDocument/2006/relationships/customXml" Target="../ink/ink477.xml"/><Relationship Id="rId29" Type="http://schemas.openxmlformats.org/officeDocument/2006/relationships/image" Target="../media/image117.png"/><Relationship Id="rId41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0.xml"/><Relationship Id="rId11" Type="http://schemas.openxmlformats.org/officeDocument/2006/relationships/image" Target="../media/image109.png"/><Relationship Id="rId24" Type="http://schemas.openxmlformats.org/officeDocument/2006/relationships/customXml" Target="../ink/ink479.xml"/><Relationship Id="rId32" Type="http://schemas.openxmlformats.org/officeDocument/2006/relationships/customXml" Target="../ink/ink483.xml"/><Relationship Id="rId37" Type="http://schemas.openxmlformats.org/officeDocument/2006/relationships/image" Target="../media/image121.png"/><Relationship Id="rId40" Type="http://schemas.openxmlformats.org/officeDocument/2006/relationships/customXml" Target="../ink/ink487.xml"/><Relationship Id="rId5" Type="http://schemas.openxmlformats.org/officeDocument/2006/relationships/image" Target="../media/image32.png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28" Type="http://schemas.openxmlformats.org/officeDocument/2006/relationships/customXml" Target="../ink/ink481.xml"/><Relationship Id="rId36" Type="http://schemas.openxmlformats.org/officeDocument/2006/relationships/customXml" Target="../ink/ink485.xml"/><Relationship Id="rId10" Type="http://schemas.openxmlformats.org/officeDocument/2006/relationships/customXml" Target="../ink/ink472.xml"/><Relationship Id="rId19" Type="http://schemas.openxmlformats.org/officeDocument/2006/relationships/image" Target="../media/image112.png"/><Relationship Id="rId31" Type="http://schemas.openxmlformats.org/officeDocument/2006/relationships/image" Target="../media/image118.png"/><Relationship Id="rId4" Type="http://schemas.openxmlformats.org/officeDocument/2006/relationships/customXml" Target="../ink/ink469.xml"/><Relationship Id="rId9" Type="http://schemas.openxmlformats.org/officeDocument/2006/relationships/image" Target="../media/image34.png"/><Relationship Id="rId14" Type="http://schemas.openxmlformats.org/officeDocument/2006/relationships/customXml" Target="../ink/ink474.xml"/><Relationship Id="rId22" Type="http://schemas.openxmlformats.org/officeDocument/2006/relationships/customXml" Target="../ink/ink478.xml"/><Relationship Id="rId27" Type="http://schemas.openxmlformats.org/officeDocument/2006/relationships/image" Target="../media/image116.png"/><Relationship Id="rId30" Type="http://schemas.openxmlformats.org/officeDocument/2006/relationships/customXml" Target="../ink/ink482.xml"/><Relationship Id="rId35" Type="http://schemas.openxmlformats.org/officeDocument/2006/relationships/image" Target="../media/image120.png"/><Relationship Id="rId43" Type="http://schemas.openxmlformats.org/officeDocument/2006/relationships/image" Target="../media/image124.png"/><Relationship Id="rId8" Type="http://schemas.openxmlformats.org/officeDocument/2006/relationships/customXml" Target="../ink/ink471.xml"/><Relationship Id="rId3" Type="http://schemas.openxmlformats.org/officeDocument/2006/relationships/image" Target="../media/image31.png"/><Relationship Id="rId12" Type="http://schemas.openxmlformats.org/officeDocument/2006/relationships/customXml" Target="../ink/ink473.xml"/><Relationship Id="rId17" Type="http://schemas.openxmlformats.org/officeDocument/2006/relationships/image" Target="../media/image111.png"/><Relationship Id="rId25" Type="http://schemas.openxmlformats.org/officeDocument/2006/relationships/image" Target="../media/image115.png"/><Relationship Id="rId33" Type="http://schemas.openxmlformats.org/officeDocument/2006/relationships/image" Target="../media/image119.png"/><Relationship Id="rId38" Type="http://schemas.openxmlformats.org/officeDocument/2006/relationships/customXml" Target="../ink/ink486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customXml" Target="../ink/ink497.xml"/><Relationship Id="rId26" Type="http://schemas.openxmlformats.org/officeDocument/2006/relationships/customXml" Target="../ink/ink501.xml"/><Relationship Id="rId39" Type="http://schemas.openxmlformats.org/officeDocument/2006/relationships/image" Target="../media/image122.png"/><Relationship Id="rId21" Type="http://schemas.openxmlformats.org/officeDocument/2006/relationships/image" Target="../media/image113.png"/><Relationship Id="rId34" Type="http://schemas.openxmlformats.org/officeDocument/2006/relationships/customXml" Target="../ink/ink505.xml"/><Relationship Id="rId42" Type="http://schemas.openxmlformats.org/officeDocument/2006/relationships/customXml" Target="../ink/ink509.xml"/><Relationship Id="rId7" Type="http://schemas.openxmlformats.org/officeDocument/2006/relationships/image" Target="../media/image33.png"/><Relationship Id="rId2" Type="http://schemas.openxmlformats.org/officeDocument/2006/relationships/customXml" Target="../ink/ink489.xml"/><Relationship Id="rId16" Type="http://schemas.openxmlformats.org/officeDocument/2006/relationships/customXml" Target="../ink/ink496.xml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1.xml"/><Relationship Id="rId11" Type="http://schemas.openxmlformats.org/officeDocument/2006/relationships/image" Target="../media/image109.png"/><Relationship Id="rId24" Type="http://schemas.openxmlformats.org/officeDocument/2006/relationships/customXml" Target="../ink/ink500.xml"/><Relationship Id="rId32" Type="http://schemas.openxmlformats.org/officeDocument/2006/relationships/customXml" Target="../ink/ink504.xml"/><Relationship Id="rId37" Type="http://schemas.openxmlformats.org/officeDocument/2006/relationships/image" Target="../media/image121.png"/><Relationship Id="rId40" Type="http://schemas.openxmlformats.org/officeDocument/2006/relationships/customXml" Target="../ink/ink508.xml"/><Relationship Id="rId45" Type="http://schemas.openxmlformats.org/officeDocument/2006/relationships/image" Target="../media/image125.png"/><Relationship Id="rId5" Type="http://schemas.openxmlformats.org/officeDocument/2006/relationships/image" Target="../media/image32.png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28" Type="http://schemas.openxmlformats.org/officeDocument/2006/relationships/customXml" Target="../ink/ink502.xml"/><Relationship Id="rId36" Type="http://schemas.openxmlformats.org/officeDocument/2006/relationships/customXml" Target="../ink/ink506.xml"/><Relationship Id="rId10" Type="http://schemas.openxmlformats.org/officeDocument/2006/relationships/customXml" Target="../ink/ink493.xml"/><Relationship Id="rId19" Type="http://schemas.openxmlformats.org/officeDocument/2006/relationships/image" Target="../media/image112.png"/><Relationship Id="rId31" Type="http://schemas.openxmlformats.org/officeDocument/2006/relationships/image" Target="../media/image118.png"/><Relationship Id="rId44" Type="http://schemas.openxmlformats.org/officeDocument/2006/relationships/customXml" Target="../ink/ink510.xml"/><Relationship Id="rId4" Type="http://schemas.openxmlformats.org/officeDocument/2006/relationships/customXml" Target="../ink/ink490.xml"/><Relationship Id="rId9" Type="http://schemas.openxmlformats.org/officeDocument/2006/relationships/image" Target="../media/image34.png"/><Relationship Id="rId14" Type="http://schemas.openxmlformats.org/officeDocument/2006/relationships/customXml" Target="../ink/ink495.xml"/><Relationship Id="rId22" Type="http://schemas.openxmlformats.org/officeDocument/2006/relationships/customXml" Target="../ink/ink499.xml"/><Relationship Id="rId27" Type="http://schemas.openxmlformats.org/officeDocument/2006/relationships/image" Target="../media/image116.png"/><Relationship Id="rId30" Type="http://schemas.openxmlformats.org/officeDocument/2006/relationships/customXml" Target="../ink/ink503.xml"/><Relationship Id="rId35" Type="http://schemas.openxmlformats.org/officeDocument/2006/relationships/image" Target="../media/image120.png"/><Relationship Id="rId43" Type="http://schemas.openxmlformats.org/officeDocument/2006/relationships/image" Target="../media/image124.png"/><Relationship Id="rId8" Type="http://schemas.openxmlformats.org/officeDocument/2006/relationships/customXml" Target="../ink/ink492.xml"/><Relationship Id="rId3" Type="http://schemas.openxmlformats.org/officeDocument/2006/relationships/image" Target="../media/image31.png"/><Relationship Id="rId12" Type="http://schemas.openxmlformats.org/officeDocument/2006/relationships/customXml" Target="../ink/ink494.xml"/><Relationship Id="rId17" Type="http://schemas.openxmlformats.org/officeDocument/2006/relationships/image" Target="../media/image111.png"/><Relationship Id="rId25" Type="http://schemas.openxmlformats.org/officeDocument/2006/relationships/image" Target="../media/image115.png"/><Relationship Id="rId33" Type="http://schemas.openxmlformats.org/officeDocument/2006/relationships/image" Target="../media/image119.png"/><Relationship Id="rId38" Type="http://schemas.openxmlformats.org/officeDocument/2006/relationships/customXml" Target="../ink/ink507.xml"/><Relationship Id="rId20" Type="http://schemas.openxmlformats.org/officeDocument/2006/relationships/customXml" Target="../ink/ink498.xml"/><Relationship Id="rId41" Type="http://schemas.openxmlformats.org/officeDocument/2006/relationships/image" Target="../media/image123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customXml" Target="../ink/ink519.xml"/><Relationship Id="rId26" Type="http://schemas.openxmlformats.org/officeDocument/2006/relationships/customXml" Target="../ink/ink523.xml"/><Relationship Id="rId39" Type="http://schemas.openxmlformats.org/officeDocument/2006/relationships/image" Target="../media/image122.png"/><Relationship Id="rId21" Type="http://schemas.openxmlformats.org/officeDocument/2006/relationships/image" Target="../media/image113.png"/><Relationship Id="rId34" Type="http://schemas.openxmlformats.org/officeDocument/2006/relationships/customXml" Target="../ink/ink527.xml"/><Relationship Id="rId42" Type="http://schemas.openxmlformats.org/officeDocument/2006/relationships/customXml" Target="../ink/ink531.xml"/><Relationship Id="rId47" Type="http://schemas.openxmlformats.org/officeDocument/2006/relationships/image" Target="../media/image126.png"/><Relationship Id="rId7" Type="http://schemas.openxmlformats.org/officeDocument/2006/relationships/image" Target="../media/image33.png"/><Relationship Id="rId2" Type="http://schemas.openxmlformats.org/officeDocument/2006/relationships/customXml" Target="../ink/ink511.xml"/><Relationship Id="rId16" Type="http://schemas.openxmlformats.org/officeDocument/2006/relationships/customXml" Target="../ink/ink518.xml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3.xml"/><Relationship Id="rId11" Type="http://schemas.openxmlformats.org/officeDocument/2006/relationships/image" Target="../media/image109.png"/><Relationship Id="rId24" Type="http://schemas.openxmlformats.org/officeDocument/2006/relationships/customXml" Target="../ink/ink522.xml"/><Relationship Id="rId32" Type="http://schemas.openxmlformats.org/officeDocument/2006/relationships/customXml" Target="../ink/ink526.xml"/><Relationship Id="rId37" Type="http://schemas.openxmlformats.org/officeDocument/2006/relationships/image" Target="../media/image121.png"/><Relationship Id="rId40" Type="http://schemas.openxmlformats.org/officeDocument/2006/relationships/customXml" Target="../ink/ink530.xml"/><Relationship Id="rId45" Type="http://schemas.openxmlformats.org/officeDocument/2006/relationships/image" Target="../media/image125.png"/><Relationship Id="rId5" Type="http://schemas.openxmlformats.org/officeDocument/2006/relationships/image" Target="../media/image32.png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28" Type="http://schemas.openxmlformats.org/officeDocument/2006/relationships/customXml" Target="../ink/ink524.xml"/><Relationship Id="rId36" Type="http://schemas.openxmlformats.org/officeDocument/2006/relationships/customXml" Target="../ink/ink528.xml"/><Relationship Id="rId10" Type="http://schemas.openxmlformats.org/officeDocument/2006/relationships/customXml" Target="../ink/ink515.xml"/><Relationship Id="rId19" Type="http://schemas.openxmlformats.org/officeDocument/2006/relationships/image" Target="../media/image112.png"/><Relationship Id="rId31" Type="http://schemas.openxmlformats.org/officeDocument/2006/relationships/image" Target="../media/image118.png"/><Relationship Id="rId44" Type="http://schemas.openxmlformats.org/officeDocument/2006/relationships/customXml" Target="../ink/ink532.xml"/><Relationship Id="rId4" Type="http://schemas.openxmlformats.org/officeDocument/2006/relationships/customXml" Target="../ink/ink512.xml"/><Relationship Id="rId9" Type="http://schemas.openxmlformats.org/officeDocument/2006/relationships/image" Target="../media/image34.png"/><Relationship Id="rId14" Type="http://schemas.openxmlformats.org/officeDocument/2006/relationships/customXml" Target="../ink/ink517.xml"/><Relationship Id="rId22" Type="http://schemas.openxmlformats.org/officeDocument/2006/relationships/customXml" Target="../ink/ink521.xml"/><Relationship Id="rId27" Type="http://schemas.openxmlformats.org/officeDocument/2006/relationships/image" Target="../media/image116.png"/><Relationship Id="rId30" Type="http://schemas.openxmlformats.org/officeDocument/2006/relationships/customXml" Target="../ink/ink525.xml"/><Relationship Id="rId35" Type="http://schemas.openxmlformats.org/officeDocument/2006/relationships/image" Target="../media/image120.png"/><Relationship Id="rId43" Type="http://schemas.openxmlformats.org/officeDocument/2006/relationships/image" Target="../media/image124.png"/><Relationship Id="rId8" Type="http://schemas.openxmlformats.org/officeDocument/2006/relationships/customXml" Target="../ink/ink514.xml"/><Relationship Id="rId3" Type="http://schemas.openxmlformats.org/officeDocument/2006/relationships/image" Target="../media/image31.png"/><Relationship Id="rId12" Type="http://schemas.openxmlformats.org/officeDocument/2006/relationships/customXml" Target="../ink/ink516.xml"/><Relationship Id="rId17" Type="http://schemas.openxmlformats.org/officeDocument/2006/relationships/image" Target="../media/image111.png"/><Relationship Id="rId25" Type="http://schemas.openxmlformats.org/officeDocument/2006/relationships/image" Target="../media/image115.png"/><Relationship Id="rId33" Type="http://schemas.openxmlformats.org/officeDocument/2006/relationships/image" Target="../media/image119.png"/><Relationship Id="rId38" Type="http://schemas.openxmlformats.org/officeDocument/2006/relationships/customXml" Target="../ink/ink529.xml"/><Relationship Id="rId46" Type="http://schemas.openxmlformats.org/officeDocument/2006/relationships/customXml" Target="../ink/ink533.xml"/><Relationship Id="rId20" Type="http://schemas.openxmlformats.org/officeDocument/2006/relationships/customXml" Target="../ink/ink520.xml"/><Relationship Id="rId41" Type="http://schemas.openxmlformats.org/officeDocument/2006/relationships/image" Target="../media/image123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customXml" Target="../ink/ink542.xml"/><Relationship Id="rId26" Type="http://schemas.openxmlformats.org/officeDocument/2006/relationships/customXml" Target="../ink/ink546.xml"/><Relationship Id="rId39" Type="http://schemas.openxmlformats.org/officeDocument/2006/relationships/image" Target="../media/image122.png"/><Relationship Id="rId21" Type="http://schemas.openxmlformats.org/officeDocument/2006/relationships/image" Target="../media/image113.png"/><Relationship Id="rId34" Type="http://schemas.openxmlformats.org/officeDocument/2006/relationships/customXml" Target="../ink/ink550.xml"/><Relationship Id="rId42" Type="http://schemas.openxmlformats.org/officeDocument/2006/relationships/customXml" Target="../ink/ink554.xml"/><Relationship Id="rId47" Type="http://schemas.openxmlformats.org/officeDocument/2006/relationships/image" Target="../media/image126.png"/><Relationship Id="rId50" Type="http://schemas.openxmlformats.org/officeDocument/2006/relationships/customXml" Target="../ink/ink558.xml"/><Relationship Id="rId55" Type="http://schemas.openxmlformats.org/officeDocument/2006/relationships/image" Target="../media/image130.png"/><Relationship Id="rId7" Type="http://schemas.openxmlformats.org/officeDocument/2006/relationships/image" Target="../media/image33.png"/><Relationship Id="rId2" Type="http://schemas.openxmlformats.org/officeDocument/2006/relationships/customXml" Target="../ink/ink534.xml"/><Relationship Id="rId16" Type="http://schemas.openxmlformats.org/officeDocument/2006/relationships/customXml" Target="../ink/ink541.xml"/><Relationship Id="rId29" Type="http://schemas.openxmlformats.org/officeDocument/2006/relationships/image" Target="../media/image117.png"/><Relationship Id="rId11" Type="http://schemas.openxmlformats.org/officeDocument/2006/relationships/image" Target="../media/image109.png"/><Relationship Id="rId24" Type="http://schemas.openxmlformats.org/officeDocument/2006/relationships/customXml" Target="../ink/ink545.xml"/><Relationship Id="rId32" Type="http://schemas.openxmlformats.org/officeDocument/2006/relationships/customXml" Target="../ink/ink549.xml"/><Relationship Id="rId37" Type="http://schemas.openxmlformats.org/officeDocument/2006/relationships/image" Target="../media/image121.png"/><Relationship Id="rId40" Type="http://schemas.openxmlformats.org/officeDocument/2006/relationships/customXml" Target="../ink/ink553.xml"/><Relationship Id="rId45" Type="http://schemas.openxmlformats.org/officeDocument/2006/relationships/image" Target="../media/image125.png"/><Relationship Id="rId53" Type="http://schemas.openxmlformats.org/officeDocument/2006/relationships/image" Target="../media/image129.png"/><Relationship Id="rId58" Type="http://schemas.openxmlformats.org/officeDocument/2006/relationships/customXml" Target="../ink/ink562.xml"/><Relationship Id="rId5" Type="http://schemas.openxmlformats.org/officeDocument/2006/relationships/image" Target="../media/image32.png"/><Relationship Id="rId61" Type="http://schemas.openxmlformats.org/officeDocument/2006/relationships/image" Target="../media/image133.png"/><Relationship Id="rId19" Type="http://schemas.openxmlformats.org/officeDocument/2006/relationships/image" Target="../media/image112.png"/><Relationship Id="rId14" Type="http://schemas.openxmlformats.org/officeDocument/2006/relationships/customXml" Target="../ink/ink540.xml"/><Relationship Id="rId22" Type="http://schemas.openxmlformats.org/officeDocument/2006/relationships/customXml" Target="../ink/ink544.xml"/><Relationship Id="rId27" Type="http://schemas.openxmlformats.org/officeDocument/2006/relationships/image" Target="../media/image116.png"/><Relationship Id="rId30" Type="http://schemas.openxmlformats.org/officeDocument/2006/relationships/customXml" Target="../ink/ink548.xml"/><Relationship Id="rId35" Type="http://schemas.openxmlformats.org/officeDocument/2006/relationships/image" Target="../media/image120.png"/><Relationship Id="rId43" Type="http://schemas.openxmlformats.org/officeDocument/2006/relationships/image" Target="../media/image124.png"/><Relationship Id="rId48" Type="http://schemas.openxmlformats.org/officeDocument/2006/relationships/customXml" Target="../ink/ink557.xml"/><Relationship Id="rId56" Type="http://schemas.openxmlformats.org/officeDocument/2006/relationships/customXml" Target="../ink/ink561.xml"/><Relationship Id="rId8" Type="http://schemas.openxmlformats.org/officeDocument/2006/relationships/customXml" Target="../ink/ink537.xml"/><Relationship Id="rId51" Type="http://schemas.openxmlformats.org/officeDocument/2006/relationships/image" Target="../media/image128.png"/><Relationship Id="rId3" Type="http://schemas.openxmlformats.org/officeDocument/2006/relationships/image" Target="../media/image31.png"/><Relationship Id="rId12" Type="http://schemas.openxmlformats.org/officeDocument/2006/relationships/customXml" Target="../ink/ink539.xml"/><Relationship Id="rId17" Type="http://schemas.openxmlformats.org/officeDocument/2006/relationships/image" Target="../media/image111.png"/><Relationship Id="rId25" Type="http://schemas.openxmlformats.org/officeDocument/2006/relationships/image" Target="../media/image115.png"/><Relationship Id="rId33" Type="http://schemas.openxmlformats.org/officeDocument/2006/relationships/image" Target="../media/image119.png"/><Relationship Id="rId38" Type="http://schemas.openxmlformats.org/officeDocument/2006/relationships/customXml" Target="../ink/ink552.xml"/><Relationship Id="rId46" Type="http://schemas.openxmlformats.org/officeDocument/2006/relationships/customXml" Target="../ink/ink556.xml"/><Relationship Id="rId59" Type="http://schemas.openxmlformats.org/officeDocument/2006/relationships/image" Target="../media/image132.png"/><Relationship Id="rId20" Type="http://schemas.openxmlformats.org/officeDocument/2006/relationships/customXml" Target="../ink/ink543.xml"/><Relationship Id="rId41" Type="http://schemas.openxmlformats.org/officeDocument/2006/relationships/image" Target="../media/image123.png"/><Relationship Id="rId54" Type="http://schemas.openxmlformats.org/officeDocument/2006/relationships/customXml" Target="../ink/ink5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6.xml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28" Type="http://schemas.openxmlformats.org/officeDocument/2006/relationships/customXml" Target="../ink/ink547.xml"/><Relationship Id="rId36" Type="http://schemas.openxmlformats.org/officeDocument/2006/relationships/customXml" Target="../ink/ink551.xml"/><Relationship Id="rId49" Type="http://schemas.openxmlformats.org/officeDocument/2006/relationships/image" Target="../media/image127.png"/><Relationship Id="rId57" Type="http://schemas.openxmlformats.org/officeDocument/2006/relationships/image" Target="../media/image131.png"/><Relationship Id="rId10" Type="http://schemas.openxmlformats.org/officeDocument/2006/relationships/customXml" Target="../ink/ink538.xml"/><Relationship Id="rId31" Type="http://schemas.openxmlformats.org/officeDocument/2006/relationships/image" Target="../media/image118.png"/><Relationship Id="rId44" Type="http://schemas.openxmlformats.org/officeDocument/2006/relationships/customXml" Target="../ink/ink555.xml"/><Relationship Id="rId52" Type="http://schemas.openxmlformats.org/officeDocument/2006/relationships/customXml" Target="../ink/ink559.xml"/><Relationship Id="rId60" Type="http://schemas.openxmlformats.org/officeDocument/2006/relationships/customXml" Target="../ink/ink563.xml"/><Relationship Id="rId4" Type="http://schemas.openxmlformats.org/officeDocument/2006/relationships/customXml" Target="../ink/ink535.xml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76.xml"/><Relationship Id="rId21" Type="http://schemas.openxmlformats.org/officeDocument/2006/relationships/image" Target="../media/image113.png"/><Relationship Id="rId42" Type="http://schemas.openxmlformats.org/officeDocument/2006/relationships/customXml" Target="../ink/ink584.xml"/><Relationship Id="rId47" Type="http://schemas.openxmlformats.org/officeDocument/2006/relationships/image" Target="../media/image126.png"/><Relationship Id="rId63" Type="http://schemas.openxmlformats.org/officeDocument/2006/relationships/image" Target="../media/image134.png"/><Relationship Id="rId68" Type="http://schemas.openxmlformats.org/officeDocument/2006/relationships/customXml" Target="../ink/ink597.xml"/><Relationship Id="rId2" Type="http://schemas.openxmlformats.org/officeDocument/2006/relationships/customXml" Target="../ink/ink564.xml"/><Relationship Id="rId16" Type="http://schemas.openxmlformats.org/officeDocument/2006/relationships/customXml" Target="../ink/ink571.xml"/><Relationship Id="rId29" Type="http://schemas.openxmlformats.org/officeDocument/2006/relationships/image" Target="../media/image117.png"/><Relationship Id="rId11" Type="http://schemas.openxmlformats.org/officeDocument/2006/relationships/image" Target="../media/image109.png"/><Relationship Id="rId24" Type="http://schemas.openxmlformats.org/officeDocument/2006/relationships/customXml" Target="../ink/ink575.xml"/><Relationship Id="rId32" Type="http://schemas.openxmlformats.org/officeDocument/2006/relationships/customXml" Target="../ink/ink579.xml"/><Relationship Id="rId37" Type="http://schemas.openxmlformats.org/officeDocument/2006/relationships/image" Target="../media/image121.png"/><Relationship Id="rId40" Type="http://schemas.openxmlformats.org/officeDocument/2006/relationships/customXml" Target="../ink/ink583.xml"/><Relationship Id="rId45" Type="http://schemas.openxmlformats.org/officeDocument/2006/relationships/image" Target="../media/image125.png"/><Relationship Id="rId53" Type="http://schemas.openxmlformats.org/officeDocument/2006/relationships/image" Target="../media/image129.png"/><Relationship Id="rId58" Type="http://schemas.openxmlformats.org/officeDocument/2006/relationships/customXml" Target="../ink/ink592.xml"/><Relationship Id="rId66" Type="http://schemas.openxmlformats.org/officeDocument/2006/relationships/customXml" Target="../ink/ink596.xml"/><Relationship Id="rId5" Type="http://schemas.openxmlformats.org/officeDocument/2006/relationships/image" Target="../media/image32.png"/><Relationship Id="rId61" Type="http://schemas.openxmlformats.org/officeDocument/2006/relationships/image" Target="../media/image133.png"/><Relationship Id="rId19" Type="http://schemas.openxmlformats.org/officeDocument/2006/relationships/image" Target="../media/image112.png"/><Relationship Id="rId14" Type="http://schemas.openxmlformats.org/officeDocument/2006/relationships/customXml" Target="../ink/ink570.xml"/><Relationship Id="rId22" Type="http://schemas.openxmlformats.org/officeDocument/2006/relationships/customXml" Target="../ink/ink574.xml"/><Relationship Id="rId27" Type="http://schemas.openxmlformats.org/officeDocument/2006/relationships/image" Target="../media/image116.png"/><Relationship Id="rId30" Type="http://schemas.openxmlformats.org/officeDocument/2006/relationships/customXml" Target="../ink/ink578.xml"/><Relationship Id="rId35" Type="http://schemas.openxmlformats.org/officeDocument/2006/relationships/image" Target="../media/image120.png"/><Relationship Id="rId43" Type="http://schemas.openxmlformats.org/officeDocument/2006/relationships/image" Target="../media/image124.png"/><Relationship Id="rId48" Type="http://schemas.openxmlformats.org/officeDocument/2006/relationships/customXml" Target="../ink/ink587.xml"/><Relationship Id="rId56" Type="http://schemas.openxmlformats.org/officeDocument/2006/relationships/customXml" Target="../ink/ink591.xml"/><Relationship Id="rId64" Type="http://schemas.openxmlformats.org/officeDocument/2006/relationships/customXml" Target="../ink/ink595.xml"/><Relationship Id="rId69" Type="http://schemas.openxmlformats.org/officeDocument/2006/relationships/image" Target="../media/image137.png"/><Relationship Id="rId8" Type="http://schemas.openxmlformats.org/officeDocument/2006/relationships/customXml" Target="../ink/ink567.xml"/><Relationship Id="rId51" Type="http://schemas.openxmlformats.org/officeDocument/2006/relationships/image" Target="../media/image128.png"/><Relationship Id="rId72" Type="http://schemas.openxmlformats.org/officeDocument/2006/relationships/customXml" Target="../ink/ink599.xml"/><Relationship Id="rId3" Type="http://schemas.openxmlformats.org/officeDocument/2006/relationships/image" Target="../media/image31.png"/><Relationship Id="rId12" Type="http://schemas.openxmlformats.org/officeDocument/2006/relationships/customXml" Target="../ink/ink569.xml"/><Relationship Id="rId17" Type="http://schemas.openxmlformats.org/officeDocument/2006/relationships/image" Target="../media/image111.png"/><Relationship Id="rId25" Type="http://schemas.openxmlformats.org/officeDocument/2006/relationships/image" Target="../media/image115.png"/><Relationship Id="rId33" Type="http://schemas.openxmlformats.org/officeDocument/2006/relationships/image" Target="../media/image119.png"/><Relationship Id="rId38" Type="http://schemas.openxmlformats.org/officeDocument/2006/relationships/customXml" Target="../ink/ink582.xml"/><Relationship Id="rId46" Type="http://schemas.openxmlformats.org/officeDocument/2006/relationships/customXml" Target="../ink/ink586.xml"/><Relationship Id="rId59" Type="http://schemas.openxmlformats.org/officeDocument/2006/relationships/image" Target="../media/image132.png"/><Relationship Id="rId67" Type="http://schemas.openxmlformats.org/officeDocument/2006/relationships/image" Target="../media/image136.png"/><Relationship Id="rId20" Type="http://schemas.openxmlformats.org/officeDocument/2006/relationships/customXml" Target="../ink/ink573.xml"/><Relationship Id="rId41" Type="http://schemas.openxmlformats.org/officeDocument/2006/relationships/image" Target="../media/image123.png"/><Relationship Id="rId54" Type="http://schemas.openxmlformats.org/officeDocument/2006/relationships/customXml" Target="../ink/ink590.xml"/><Relationship Id="rId62" Type="http://schemas.openxmlformats.org/officeDocument/2006/relationships/customXml" Target="../ink/ink594.xml"/><Relationship Id="rId70" Type="http://schemas.openxmlformats.org/officeDocument/2006/relationships/customXml" Target="../ink/ink5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6.xml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28" Type="http://schemas.openxmlformats.org/officeDocument/2006/relationships/customXml" Target="../ink/ink577.xml"/><Relationship Id="rId36" Type="http://schemas.openxmlformats.org/officeDocument/2006/relationships/customXml" Target="../ink/ink581.xml"/><Relationship Id="rId49" Type="http://schemas.openxmlformats.org/officeDocument/2006/relationships/image" Target="../media/image127.png"/><Relationship Id="rId57" Type="http://schemas.openxmlformats.org/officeDocument/2006/relationships/image" Target="../media/image131.png"/><Relationship Id="rId10" Type="http://schemas.openxmlformats.org/officeDocument/2006/relationships/customXml" Target="../ink/ink568.xml"/><Relationship Id="rId31" Type="http://schemas.openxmlformats.org/officeDocument/2006/relationships/image" Target="../media/image118.png"/><Relationship Id="rId44" Type="http://schemas.openxmlformats.org/officeDocument/2006/relationships/customXml" Target="../ink/ink585.xml"/><Relationship Id="rId52" Type="http://schemas.openxmlformats.org/officeDocument/2006/relationships/customXml" Target="../ink/ink589.xml"/><Relationship Id="rId60" Type="http://schemas.openxmlformats.org/officeDocument/2006/relationships/customXml" Target="../ink/ink593.xml"/><Relationship Id="rId65" Type="http://schemas.openxmlformats.org/officeDocument/2006/relationships/image" Target="../media/image135.png"/><Relationship Id="rId73" Type="http://schemas.openxmlformats.org/officeDocument/2006/relationships/image" Target="../media/image139.png"/><Relationship Id="rId4" Type="http://schemas.openxmlformats.org/officeDocument/2006/relationships/customXml" Target="../ink/ink565.xml"/><Relationship Id="rId9" Type="http://schemas.openxmlformats.org/officeDocument/2006/relationships/image" Target="../media/image34.png"/><Relationship Id="rId13" Type="http://schemas.openxmlformats.org/officeDocument/2006/relationships/image" Target="../media/image45.png"/><Relationship Id="rId18" Type="http://schemas.openxmlformats.org/officeDocument/2006/relationships/customXml" Target="../ink/ink572.xml"/><Relationship Id="rId39" Type="http://schemas.openxmlformats.org/officeDocument/2006/relationships/image" Target="../media/image122.png"/><Relationship Id="rId34" Type="http://schemas.openxmlformats.org/officeDocument/2006/relationships/customXml" Target="../ink/ink580.xml"/><Relationship Id="rId50" Type="http://schemas.openxmlformats.org/officeDocument/2006/relationships/customXml" Target="../ink/ink588.xml"/><Relationship Id="rId55" Type="http://schemas.openxmlformats.org/officeDocument/2006/relationships/image" Target="../media/image130.png"/><Relationship Id="rId7" Type="http://schemas.openxmlformats.org/officeDocument/2006/relationships/image" Target="../media/image33.png"/><Relationship Id="rId71" Type="http://schemas.openxmlformats.org/officeDocument/2006/relationships/image" Target="../media/image138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12.xml"/><Relationship Id="rId21" Type="http://schemas.openxmlformats.org/officeDocument/2006/relationships/image" Target="../media/image113.png"/><Relationship Id="rId42" Type="http://schemas.openxmlformats.org/officeDocument/2006/relationships/customXml" Target="../ink/ink620.xml"/><Relationship Id="rId47" Type="http://schemas.openxmlformats.org/officeDocument/2006/relationships/image" Target="../media/image126.png"/><Relationship Id="rId63" Type="http://schemas.openxmlformats.org/officeDocument/2006/relationships/image" Target="../media/image134.png"/><Relationship Id="rId68" Type="http://schemas.openxmlformats.org/officeDocument/2006/relationships/customXml" Target="../ink/ink633.xml"/><Relationship Id="rId16" Type="http://schemas.openxmlformats.org/officeDocument/2006/relationships/customXml" Target="../ink/ink607.xml"/><Relationship Id="rId11" Type="http://schemas.openxmlformats.org/officeDocument/2006/relationships/image" Target="../media/image109.png"/><Relationship Id="rId32" Type="http://schemas.openxmlformats.org/officeDocument/2006/relationships/customXml" Target="../ink/ink615.xml"/><Relationship Id="rId37" Type="http://schemas.openxmlformats.org/officeDocument/2006/relationships/image" Target="../media/image121.png"/><Relationship Id="rId53" Type="http://schemas.openxmlformats.org/officeDocument/2006/relationships/image" Target="../media/image129.png"/><Relationship Id="rId58" Type="http://schemas.openxmlformats.org/officeDocument/2006/relationships/customXml" Target="../ink/ink628.xml"/><Relationship Id="rId74" Type="http://schemas.openxmlformats.org/officeDocument/2006/relationships/customXml" Target="../ink/ink636.xml"/><Relationship Id="rId79" Type="http://schemas.openxmlformats.org/officeDocument/2006/relationships/image" Target="../media/image144.png"/><Relationship Id="rId5" Type="http://schemas.openxmlformats.org/officeDocument/2006/relationships/image" Target="../media/image32.png"/><Relationship Id="rId61" Type="http://schemas.openxmlformats.org/officeDocument/2006/relationships/image" Target="../media/image133.png"/><Relationship Id="rId19" Type="http://schemas.openxmlformats.org/officeDocument/2006/relationships/image" Target="../media/image112.png"/><Relationship Id="rId14" Type="http://schemas.openxmlformats.org/officeDocument/2006/relationships/customXml" Target="../ink/ink606.xml"/><Relationship Id="rId22" Type="http://schemas.openxmlformats.org/officeDocument/2006/relationships/customXml" Target="../ink/ink610.xml"/><Relationship Id="rId27" Type="http://schemas.openxmlformats.org/officeDocument/2006/relationships/image" Target="../media/image116.png"/><Relationship Id="rId30" Type="http://schemas.openxmlformats.org/officeDocument/2006/relationships/customXml" Target="../ink/ink614.xml"/><Relationship Id="rId35" Type="http://schemas.openxmlformats.org/officeDocument/2006/relationships/image" Target="../media/image120.png"/><Relationship Id="rId43" Type="http://schemas.openxmlformats.org/officeDocument/2006/relationships/image" Target="../media/image124.png"/><Relationship Id="rId48" Type="http://schemas.openxmlformats.org/officeDocument/2006/relationships/customXml" Target="../ink/ink623.xml"/><Relationship Id="rId56" Type="http://schemas.openxmlformats.org/officeDocument/2006/relationships/customXml" Target="../ink/ink627.xml"/><Relationship Id="rId64" Type="http://schemas.openxmlformats.org/officeDocument/2006/relationships/customXml" Target="../ink/ink631.xml"/><Relationship Id="rId69" Type="http://schemas.openxmlformats.org/officeDocument/2006/relationships/image" Target="../media/image141.png"/><Relationship Id="rId77" Type="http://schemas.openxmlformats.org/officeDocument/2006/relationships/image" Target="../media/image143.png"/><Relationship Id="rId8" Type="http://schemas.openxmlformats.org/officeDocument/2006/relationships/customXml" Target="../ink/ink603.xml"/><Relationship Id="rId51" Type="http://schemas.openxmlformats.org/officeDocument/2006/relationships/image" Target="../media/image128.png"/><Relationship Id="rId72" Type="http://schemas.openxmlformats.org/officeDocument/2006/relationships/customXml" Target="../ink/ink635.xml"/><Relationship Id="rId80" Type="http://schemas.openxmlformats.org/officeDocument/2006/relationships/customXml" Target="../ink/ink639.xml"/><Relationship Id="rId3" Type="http://schemas.openxmlformats.org/officeDocument/2006/relationships/image" Target="../media/image31.png"/><Relationship Id="rId12" Type="http://schemas.openxmlformats.org/officeDocument/2006/relationships/customXml" Target="../ink/ink605.xml"/><Relationship Id="rId17" Type="http://schemas.openxmlformats.org/officeDocument/2006/relationships/image" Target="../media/image111.png"/><Relationship Id="rId25" Type="http://schemas.openxmlformats.org/officeDocument/2006/relationships/image" Target="../media/image115.png"/><Relationship Id="rId33" Type="http://schemas.openxmlformats.org/officeDocument/2006/relationships/image" Target="../media/image119.png"/><Relationship Id="rId38" Type="http://schemas.openxmlformats.org/officeDocument/2006/relationships/customXml" Target="../ink/ink618.xml"/><Relationship Id="rId46" Type="http://schemas.openxmlformats.org/officeDocument/2006/relationships/customXml" Target="../ink/ink622.xml"/><Relationship Id="rId59" Type="http://schemas.openxmlformats.org/officeDocument/2006/relationships/image" Target="../media/image132.png"/><Relationship Id="rId67" Type="http://schemas.openxmlformats.org/officeDocument/2006/relationships/image" Target="../media/image140.png"/><Relationship Id="rId20" Type="http://schemas.openxmlformats.org/officeDocument/2006/relationships/customXml" Target="../ink/ink609.xml"/><Relationship Id="rId41" Type="http://schemas.openxmlformats.org/officeDocument/2006/relationships/image" Target="../media/image123.png"/><Relationship Id="rId54" Type="http://schemas.openxmlformats.org/officeDocument/2006/relationships/customXml" Target="../ink/ink626.xml"/><Relationship Id="rId62" Type="http://schemas.openxmlformats.org/officeDocument/2006/relationships/customXml" Target="../ink/ink630.xml"/><Relationship Id="rId70" Type="http://schemas.openxmlformats.org/officeDocument/2006/relationships/customXml" Target="../ink/ink634.xml"/><Relationship Id="rId75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2.xml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28" Type="http://schemas.openxmlformats.org/officeDocument/2006/relationships/customXml" Target="../ink/ink613.xml"/><Relationship Id="rId36" Type="http://schemas.openxmlformats.org/officeDocument/2006/relationships/customXml" Target="../ink/ink617.xml"/><Relationship Id="rId49" Type="http://schemas.openxmlformats.org/officeDocument/2006/relationships/image" Target="../media/image127.png"/><Relationship Id="rId57" Type="http://schemas.openxmlformats.org/officeDocument/2006/relationships/image" Target="../media/image131.png"/><Relationship Id="rId10" Type="http://schemas.openxmlformats.org/officeDocument/2006/relationships/customXml" Target="../ink/ink604.xml"/><Relationship Id="rId31" Type="http://schemas.openxmlformats.org/officeDocument/2006/relationships/image" Target="../media/image118.png"/><Relationship Id="rId44" Type="http://schemas.openxmlformats.org/officeDocument/2006/relationships/customXml" Target="../ink/ink621.xml"/><Relationship Id="rId52" Type="http://schemas.openxmlformats.org/officeDocument/2006/relationships/customXml" Target="../ink/ink625.xml"/><Relationship Id="rId60" Type="http://schemas.openxmlformats.org/officeDocument/2006/relationships/customXml" Target="../ink/ink629.xml"/><Relationship Id="rId65" Type="http://schemas.openxmlformats.org/officeDocument/2006/relationships/image" Target="../media/image135.png"/><Relationship Id="rId73" Type="http://schemas.openxmlformats.org/officeDocument/2006/relationships/image" Target="../media/image137.png"/><Relationship Id="rId78" Type="http://schemas.openxmlformats.org/officeDocument/2006/relationships/customXml" Target="../ink/ink638.xml"/><Relationship Id="rId81" Type="http://schemas.openxmlformats.org/officeDocument/2006/relationships/image" Target="../media/image145.png"/><Relationship Id="rId4" Type="http://schemas.openxmlformats.org/officeDocument/2006/relationships/customXml" Target="../ink/ink601.xml"/><Relationship Id="rId9" Type="http://schemas.openxmlformats.org/officeDocument/2006/relationships/image" Target="../media/image34.png"/><Relationship Id="rId13" Type="http://schemas.openxmlformats.org/officeDocument/2006/relationships/image" Target="../media/image45.png"/><Relationship Id="rId18" Type="http://schemas.openxmlformats.org/officeDocument/2006/relationships/customXml" Target="../ink/ink608.xml"/><Relationship Id="rId39" Type="http://schemas.openxmlformats.org/officeDocument/2006/relationships/image" Target="../media/image122.png"/><Relationship Id="rId34" Type="http://schemas.openxmlformats.org/officeDocument/2006/relationships/customXml" Target="../ink/ink616.xml"/><Relationship Id="rId50" Type="http://schemas.openxmlformats.org/officeDocument/2006/relationships/customXml" Target="../ink/ink624.xml"/><Relationship Id="rId55" Type="http://schemas.openxmlformats.org/officeDocument/2006/relationships/image" Target="../media/image130.png"/><Relationship Id="rId76" Type="http://schemas.openxmlformats.org/officeDocument/2006/relationships/customXml" Target="../ink/ink637.xml"/><Relationship Id="rId7" Type="http://schemas.openxmlformats.org/officeDocument/2006/relationships/image" Target="../media/image33.png"/><Relationship Id="rId71" Type="http://schemas.openxmlformats.org/officeDocument/2006/relationships/image" Target="../media/image136.png"/><Relationship Id="rId2" Type="http://schemas.openxmlformats.org/officeDocument/2006/relationships/customXml" Target="../ink/ink600.xml"/><Relationship Id="rId29" Type="http://schemas.openxmlformats.org/officeDocument/2006/relationships/image" Target="../media/image117.png"/><Relationship Id="rId24" Type="http://schemas.openxmlformats.org/officeDocument/2006/relationships/customXml" Target="../ink/ink611.xml"/><Relationship Id="rId40" Type="http://schemas.openxmlformats.org/officeDocument/2006/relationships/customXml" Target="../ink/ink619.xml"/><Relationship Id="rId45" Type="http://schemas.openxmlformats.org/officeDocument/2006/relationships/image" Target="../media/image125.png"/><Relationship Id="rId66" Type="http://schemas.openxmlformats.org/officeDocument/2006/relationships/customXml" Target="../ink/ink632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52.xml"/><Relationship Id="rId21" Type="http://schemas.openxmlformats.org/officeDocument/2006/relationships/image" Target="../media/image113.png"/><Relationship Id="rId42" Type="http://schemas.openxmlformats.org/officeDocument/2006/relationships/customXml" Target="../ink/ink660.xml"/><Relationship Id="rId47" Type="http://schemas.openxmlformats.org/officeDocument/2006/relationships/image" Target="../media/image126.png"/><Relationship Id="rId63" Type="http://schemas.openxmlformats.org/officeDocument/2006/relationships/image" Target="../media/image134.png"/><Relationship Id="rId68" Type="http://schemas.openxmlformats.org/officeDocument/2006/relationships/customXml" Target="../ink/ink673.xml"/><Relationship Id="rId84" Type="http://schemas.openxmlformats.org/officeDocument/2006/relationships/customXml" Target="../ink/ink681.xml"/><Relationship Id="rId89" Type="http://schemas.openxmlformats.org/officeDocument/2006/relationships/image" Target="../media/image152.png"/><Relationship Id="rId16" Type="http://schemas.openxmlformats.org/officeDocument/2006/relationships/customXml" Target="../ink/ink647.xml"/><Relationship Id="rId11" Type="http://schemas.openxmlformats.org/officeDocument/2006/relationships/image" Target="../media/image109.png"/><Relationship Id="rId32" Type="http://schemas.openxmlformats.org/officeDocument/2006/relationships/customXml" Target="../ink/ink655.xml"/><Relationship Id="rId37" Type="http://schemas.openxmlformats.org/officeDocument/2006/relationships/image" Target="../media/image121.png"/><Relationship Id="rId53" Type="http://schemas.openxmlformats.org/officeDocument/2006/relationships/image" Target="../media/image129.png"/><Relationship Id="rId58" Type="http://schemas.openxmlformats.org/officeDocument/2006/relationships/customXml" Target="../ink/ink668.xml"/><Relationship Id="rId74" Type="http://schemas.openxmlformats.org/officeDocument/2006/relationships/customXml" Target="../ink/ink676.xml"/><Relationship Id="rId79" Type="http://schemas.openxmlformats.org/officeDocument/2006/relationships/image" Target="../media/image147.png"/><Relationship Id="rId5" Type="http://schemas.openxmlformats.org/officeDocument/2006/relationships/image" Target="../media/image32.png"/><Relationship Id="rId90" Type="http://schemas.openxmlformats.org/officeDocument/2006/relationships/customXml" Target="../ink/ink684.xml"/><Relationship Id="rId95" Type="http://schemas.openxmlformats.org/officeDocument/2006/relationships/image" Target="../media/image155.png"/><Relationship Id="rId22" Type="http://schemas.openxmlformats.org/officeDocument/2006/relationships/customXml" Target="../ink/ink650.xml"/><Relationship Id="rId27" Type="http://schemas.openxmlformats.org/officeDocument/2006/relationships/image" Target="../media/image116.png"/><Relationship Id="rId43" Type="http://schemas.openxmlformats.org/officeDocument/2006/relationships/image" Target="../media/image124.png"/><Relationship Id="rId48" Type="http://schemas.openxmlformats.org/officeDocument/2006/relationships/customXml" Target="../ink/ink663.xml"/><Relationship Id="rId64" Type="http://schemas.openxmlformats.org/officeDocument/2006/relationships/customXml" Target="../ink/ink671.xml"/><Relationship Id="rId69" Type="http://schemas.openxmlformats.org/officeDocument/2006/relationships/image" Target="../media/image141.png"/><Relationship Id="rId80" Type="http://schemas.openxmlformats.org/officeDocument/2006/relationships/customXml" Target="../ink/ink679.xml"/><Relationship Id="rId85" Type="http://schemas.openxmlformats.org/officeDocument/2006/relationships/image" Target="../media/image150.png"/><Relationship Id="rId3" Type="http://schemas.openxmlformats.org/officeDocument/2006/relationships/image" Target="../media/image31.png"/><Relationship Id="rId12" Type="http://schemas.openxmlformats.org/officeDocument/2006/relationships/customXml" Target="../ink/ink645.xml"/><Relationship Id="rId17" Type="http://schemas.openxmlformats.org/officeDocument/2006/relationships/image" Target="../media/image111.png"/><Relationship Id="rId25" Type="http://schemas.openxmlformats.org/officeDocument/2006/relationships/image" Target="../media/image115.png"/><Relationship Id="rId33" Type="http://schemas.openxmlformats.org/officeDocument/2006/relationships/image" Target="../media/image119.png"/><Relationship Id="rId38" Type="http://schemas.openxmlformats.org/officeDocument/2006/relationships/customXml" Target="../ink/ink658.xml"/><Relationship Id="rId46" Type="http://schemas.openxmlformats.org/officeDocument/2006/relationships/customXml" Target="../ink/ink662.xml"/><Relationship Id="rId59" Type="http://schemas.openxmlformats.org/officeDocument/2006/relationships/image" Target="../media/image132.png"/><Relationship Id="rId67" Type="http://schemas.openxmlformats.org/officeDocument/2006/relationships/image" Target="../media/image140.png"/><Relationship Id="rId20" Type="http://schemas.openxmlformats.org/officeDocument/2006/relationships/customXml" Target="../ink/ink649.xml"/><Relationship Id="rId41" Type="http://schemas.openxmlformats.org/officeDocument/2006/relationships/image" Target="../media/image123.png"/><Relationship Id="rId54" Type="http://schemas.openxmlformats.org/officeDocument/2006/relationships/customXml" Target="../ink/ink666.xml"/><Relationship Id="rId62" Type="http://schemas.openxmlformats.org/officeDocument/2006/relationships/customXml" Target="../ink/ink670.xml"/><Relationship Id="rId70" Type="http://schemas.openxmlformats.org/officeDocument/2006/relationships/customXml" Target="../ink/ink674.xml"/><Relationship Id="rId75" Type="http://schemas.openxmlformats.org/officeDocument/2006/relationships/image" Target="../media/image142.png"/><Relationship Id="rId83" Type="http://schemas.openxmlformats.org/officeDocument/2006/relationships/image" Target="../media/image149.png"/><Relationship Id="rId88" Type="http://schemas.openxmlformats.org/officeDocument/2006/relationships/customXml" Target="../ink/ink683.xml"/><Relationship Id="rId91" Type="http://schemas.openxmlformats.org/officeDocument/2006/relationships/image" Target="../media/image153.png"/><Relationship Id="rId96" Type="http://schemas.openxmlformats.org/officeDocument/2006/relationships/customXml" Target="../ink/ink6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2.xml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28" Type="http://schemas.openxmlformats.org/officeDocument/2006/relationships/customXml" Target="../ink/ink653.xml"/><Relationship Id="rId36" Type="http://schemas.openxmlformats.org/officeDocument/2006/relationships/customXml" Target="../ink/ink657.xml"/><Relationship Id="rId49" Type="http://schemas.openxmlformats.org/officeDocument/2006/relationships/image" Target="../media/image127.png"/><Relationship Id="rId57" Type="http://schemas.openxmlformats.org/officeDocument/2006/relationships/image" Target="../media/image131.png"/><Relationship Id="rId10" Type="http://schemas.openxmlformats.org/officeDocument/2006/relationships/customXml" Target="../ink/ink644.xml"/><Relationship Id="rId31" Type="http://schemas.openxmlformats.org/officeDocument/2006/relationships/image" Target="../media/image118.png"/><Relationship Id="rId44" Type="http://schemas.openxmlformats.org/officeDocument/2006/relationships/customXml" Target="../ink/ink661.xml"/><Relationship Id="rId52" Type="http://schemas.openxmlformats.org/officeDocument/2006/relationships/customXml" Target="../ink/ink665.xml"/><Relationship Id="rId60" Type="http://schemas.openxmlformats.org/officeDocument/2006/relationships/customXml" Target="../ink/ink669.xml"/><Relationship Id="rId65" Type="http://schemas.openxmlformats.org/officeDocument/2006/relationships/image" Target="../media/image135.png"/><Relationship Id="rId73" Type="http://schemas.openxmlformats.org/officeDocument/2006/relationships/image" Target="../media/image137.png"/><Relationship Id="rId78" Type="http://schemas.openxmlformats.org/officeDocument/2006/relationships/customXml" Target="../ink/ink678.xml"/><Relationship Id="rId81" Type="http://schemas.openxmlformats.org/officeDocument/2006/relationships/image" Target="../media/image148.png"/><Relationship Id="rId86" Type="http://schemas.openxmlformats.org/officeDocument/2006/relationships/customXml" Target="../ink/ink682.xml"/><Relationship Id="rId94" Type="http://schemas.openxmlformats.org/officeDocument/2006/relationships/customXml" Target="../ink/ink686.xml"/><Relationship Id="rId99" Type="http://schemas.openxmlformats.org/officeDocument/2006/relationships/image" Target="../media/image157.png"/><Relationship Id="rId4" Type="http://schemas.openxmlformats.org/officeDocument/2006/relationships/customXml" Target="../ink/ink641.xml"/><Relationship Id="rId9" Type="http://schemas.openxmlformats.org/officeDocument/2006/relationships/image" Target="../media/image34.png"/><Relationship Id="rId13" Type="http://schemas.openxmlformats.org/officeDocument/2006/relationships/image" Target="../media/image45.png"/><Relationship Id="rId18" Type="http://schemas.openxmlformats.org/officeDocument/2006/relationships/customXml" Target="../ink/ink648.xml"/><Relationship Id="rId39" Type="http://schemas.openxmlformats.org/officeDocument/2006/relationships/image" Target="../media/image122.png"/><Relationship Id="rId34" Type="http://schemas.openxmlformats.org/officeDocument/2006/relationships/customXml" Target="../ink/ink656.xml"/><Relationship Id="rId50" Type="http://schemas.openxmlformats.org/officeDocument/2006/relationships/customXml" Target="../ink/ink664.xml"/><Relationship Id="rId55" Type="http://schemas.openxmlformats.org/officeDocument/2006/relationships/image" Target="../media/image130.png"/><Relationship Id="rId76" Type="http://schemas.openxmlformats.org/officeDocument/2006/relationships/customXml" Target="../ink/ink677.xml"/><Relationship Id="rId97" Type="http://schemas.openxmlformats.org/officeDocument/2006/relationships/image" Target="../media/image156.png"/><Relationship Id="rId7" Type="http://schemas.openxmlformats.org/officeDocument/2006/relationships/image" Target="../media/image33.png"/><Relationship Id="rId71" Type="http://schemas.openxmlformats.org/officeDocument/2006/relationships/image" Target="../media/image136.png"/><Relationship Id="rId92" Type="http://schemas.openxmlformats.org/officeDocument/2006/relationships/customXml" Target="../ink/ink685.xml"/><Relationship Id="rId2" Type="http://schemas.openxmlformats.org/officeDocument/2006/relationships/customXml" Target="../ink/ink640.xml"/><Relationship Id="rId29" Type="http://schemas.openxmlformats.org/officeDocument/2006/relationships/image" Target="../media/image117.png"/><Relationship Id="rId24" Type="http://schemas.openxmlformats.org/officeDocument/2006/relationships/customXml" Target="../ink/ink651.xml"/><Relationship Id="rId40" Type="http://schemas.openxmlformats.org/officeDocument/2006/relationships/customXml" Target="../ink/ink659.xml"/><Relationship Id="rId45" Type="http://schemas.openxmlformats.org/officeDocument/2006/relationships/image" Target="../media/image125.png"/><Relationship Id="rId66" Type="http://schemas.openxmlformats.org/officeDocument/2006/relationships/customXml" Target="../ink/ink672.xml"/><Relationship Id="rId87" Type="http://schemas.openxmlformats.org/officeDocument/2006/relationships/image" Target="../media/image151.png"/><Relationship Id="rId61" Type="http://schemas.openxmlformats.org/officeDocument/2006/relationships/image" Target="../media/image133.png"/><Relationship Id="rId82" Type="http://schemas.openxmlformats.org/officeDocument/2006/relationships/customXml" Target="../ink/ink680.xml"/><Relationship Id="rId19" Type="http://schemas.openxmlformats.org/officeDocument/2006/relationships/image" Target="../media/image112.png"/><Relationship Id="rId14" Type="http://schemas.openxmlformats.org/officeDocument/2006/relationships/customXml" Target="../ink/ink646.xml"/><Relationship Id="rId30" Type="http://schemas.openxmlformats.org/officeDocument/2006/relationships/customXml" Target="../ink/ink654.xml"/><Relationship Id="rId35" Type="http://schemas.openxmlformats.org/officeDocument/2006/relationships/image" Target="../media/image120.png"/><Relationship Id="rId56" Type="http://schemas.openxmlformats.org/officeDocument/2006/relationships/customXml" Target="../ink/ink667.xml"/><Relationship Id="rId77" Type="http://schemas.openxmlformats.org/officeDocument/2006/relationships/image" Target="../media/image146.png"/><Relationship Id="rId8" Type="http://schemas.openxmlformats.org/officeDocument/2006/relationships/customXml" Target="../ink/ink643.xml"/><Relationship Id="rId51" Type="http://schemas.openxmlformats.org/officeDocument/2006/relationships/image" Target="../media/image128.png"/><Relationship Id="rId72" Type="http://schemas.openxmlformats.org/officeDocument/2006/relationships/customXml" Target="../ink/ink675.xml"/><Relationship Id="rId93" Type="http://schemas.openxmlformats.org/officeDocument/2006/relationships/image" Target="../media/image154.png"/><Relationship Id="rId98" Type="http://schemas.openxmlformats.org/officeDocument/2006/relationships/customXml" Target="../ink/ink688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01.xml"/><Relationship Id="rId21" Type="http://schemas.openxmlformats.org/officeDocument/2006/relationships/image" Target="../media/image113.png"/><Relationship Id="rId42" Type="http://schemas.openxmlformats.org/officeDocument/2006/relationships/customXml" Target="../ink/ink709.xml"/><Relationship Id="rId47" Type="http://schemas.openxmlformats.org/officeDocument/2006/relationships/image" Target="../media/image126.png"/><Relationship Id="rId63" Type="http://schemas.openxmlformats.org/officeDocument/2006/relationships/image" Target="../media/image134.png"/><Relationship Id="rId68" Type="http://schemas.openxmlformats.org/officeDocument/2006/relationships/customXml" Target="../ink/ink722.xml"/><Relationship Id="rId84" Type="http://schemas.openxmlformats.org/officeDocument/2006/relationships/customXml" Target="../ink/ink730.xml"/><Relationship Id="rId89" Type="http://schemas.openxmlformats.org/officeDocument/2006/relationships/image" Target="../media/image152.png"/><Relationship Id="rId16" Type="http://schemas.openxmlformats.org/officeDocument/2006/relationships/customXml" Target="../ink/ink696.xml"/><Relationship Id="rId11" Type="http://schemas.openxmlformats.org/officeDocument/2006/relationships/image" Target="../media/image109.png"/><Relationship Id="rId32" Type="http://schemas.openxmlformats.org/officeDocument/2006/relationships/customXml" Target="../ink/ink704.xml"/><Relationship Id="rId37" Type="http://schemas.openxmlformats.org/officeDocument/2006/relationships/image" Target="../media/image121.png"/><Relationship Id="rId53" Type="http://schemas.openxmlformats.org/officeDocument/2006/relationships/image" Target="../media/image129.png"/><Relationship Id="rId58" Type="http://schemas.openxmlformats.org/officeDocument/2006/relationships/customXml" Target="../ink/ink717.xml"/><Relationship Id="rId74" Type="http://schemas.openxmlformats.org/officeDocument/2006/relationships/customXml" Target="../ink/ink725.xml"/><Relationship Id="rId79" Type="http://schemas.openxmlformats.org/officeDocument/2006/relationships/image" Target="../media/image147.png"/><Relationship Id="rId5" Type="http://schemas.openxmlformats.org/officeDocument/2006/relationships/image" Target="../media/image32.png"/><Relationship Id="rId90" Type="http://schemas.openxmlformats.org/officeDocument/2006/relationships/customXml" Target="../ink/ink733.xml"/><Relationship Id="rId95" Type="http://schemas.openxmlformats.org/officeDocument/2006/relationships/image" Target="../media/image155.png"/><Relationship Id="rId22" Type="http://schemas.openxmlformats.org/officeDocument/2006/relationships/customXml" Target="../ink/ink699.xml"/><Relationship Id="rId27" Type="http://schemas.openxmlformats.org/officeDocument/2006/relationships/image" Target="../media/image116.png"/><Relationship Id="rId43" Type="http://schemas.openxmlformats.org/officeDocument/2006/relationships/image" Target="../media/image124.png"/><Relationship Id="rId48" Type="http://schemas.openxmlformats.org/officeDocument/2006/relationships/customXml" Target="../ink/ink712.xml"/><Relationship Id="rId64" Type="http://schemas.openxmlformats.org/officeDocument/2006/relationships/customXml" Target="../ink/ink720.xml"/><Relationship Id="rId69" Type="http://schemas.openxmlformats.org/officeDocument/2006/relationships/image" Target="../media/image141.png"/><Relationship Id="rId80" Type="http://schemas.openxmlformats.org/officeDocument/2006/relationships/customXml" Target="../ink/ink728.xml"/><Relationship Id="rId85" Type="http://schemas.openxmlformats.org/officeDocument/2006/relationships/image" Target="../media/image150.png"/><Relationship Id="rId3" Type="http://schemas.openxmlformats.org/officeDocument/2006/relationships/image" Target="../media/image31.png"/><Relationship Id="rId12" Type="http://schemas.openxmlformats.org/officeDocument/2006/relationships/customXml" Target="../ink/ink694.xml"/><Relationship Id="rId17" Type="http://schemas.openxmlformats.org/officeDocument/2006/relationships/image" Target="../media/image111.png"/><Relationship Id="rId25" Type="http://schemas.openxmlformats.org/officeDocument/2006/relationships/image" Target="../media/image115.png"/><Relationship Id="rId33" Type="http://schemas.openxmlformats.org/officeDocument/2006/relationships/image" Target="../media/image119.png"/><Relationship Id="rId38" Type="http://schemas.openxmlformats.org/officeDocument/2006/relationships/customXml" Target="../ink/ink707.xml"/><Relationship Id="rId46" Type="http://schemas.openxmlformats.org/officeDocument/2006/relationships/customXml" Target="../ink/ink711.xml"/><Relationship Id="rId59" Type="http://schemas.openxmlformats.org/officeDocument/2006/relationships/image" Target="../media/image132.png"/><Relationship Id="rId67" Type="http://schemas.openxmlformats.org/officeDocument/2006/relationships/image" Target="../media/image140.png"/><Relationship Id="rId20" Type="http://schemas.openxmlformats.org/officeDocument/2006/relationships/customXml" Target="../ink/ink698.xml"/><Relationship Id="rId41" Type="http://schemas.openxmlformats.org/officeDocument/2006/relationships/image" Target="../media/image123.png"/><Relationship Id="rId54" Type="http://schemas.openxmlformats.org/officeDocument/2006/relationships/customXml" Target="../ink/ink715.xml"/><Relationship Id="rId62" Type="http://schemas.openxmlformats.org/officeDocument/2006/relationships/customXml" Target="../ink/ink719.xml"/><Relationship Id="rId70" Type="http://schemas.openxmlformats.org/officeDocument/2006/relationships/customXml" Target="../ink/ink723.xml"/><Relationship Id="rId75" Type="http://schemas.openxmlformats.org/officeDocument/2006/relationships/image" Target="../media/image142.png"/><Relationship Id="rId83" Type="http://schemas.openxmlformats.org/officeDocument/2006/relationships/image" Target="../media/image149.png"/><Relationship Id="rId88" Type="http://schemas.openxmlformats.org/officeDocument/2006/relationships/customXml" Target="../ink/ink732.xml"/><Relationship Id="rId91" Type="http://schemas.openxmlformats.org/officeDocument/2006/relationships/image" Target="../media/image153.png"/><Relationship Id="rId96" Type="http://schemas.openxmlformats.org/officeDocument/2006/relationships/customXml" Target="../ink/ink7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1.xml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28" Type="http://schemas.openxmlformats.org/officeDocument/2006/relationships/customXml" Target="../ink/ink702.xml"/><Relationship Id="rId36" Type="http://schemas.openxmlformats.org/officeDocument/2006/relationships/customXml" Target="../ink/ink706.xml"/><Relationship Id="rId49" Type="http://schemas.openxmlformats.org/officeDocument/2006/relationships/image" Target="../media/image127.png"/><Relationship Id="rId57" Type="http://schemas.openxmlformats.org/officeDocument/2006/relationships/image" Target="../media/image131.png"/><Relationship Id="rId10" Type="http://schemas.openxmlformats.org/officeDocument/2006/relationships/customXml" Target="../ink/ink693.xml"/><Relationship Id="rId31" Type="http://schemas.openxmlformats.org/officeDocument/2006/relationships/image" Target="../media/image118.png"/><Relationship Id="rId44" Type="http://schemas.openxmlformats.org/officeDocument/2006/relationships/customXml" Target="../ink/ink710.xml"/><Relationship Id="rId52" Type="http://schemas.openxmlformats.org/officeDocument/2006/relationships/customXml" Target="../ink/ink714.xml"/><Relationship Id="rId60" Type="http://schemas.openxmlformats.org/officeDocument/2006/relationships/customXml" Target="../ink/ink718.xml"/><Relationship Id="rId65" Type="http://schemas.openxmlformats.org/officeDocument/2006/relationships/image" Target="../media/image135.png"/><Relationship Id="rId73" Type="http://schemas.openxmlformats.org/officeDocument/2006/relationships/image" Target="../media/image137.png"/><Relationship Id="rId78" Type="http://schemas.openxmlformats.org/officeDocument/2006/relationships/customXml" Target="../ink/ink727.xml"/><Relationship Id="rId81" Type="http://schemas.openxmlformats.org/officeDocument/2006/relationships/image" Target="../media/image148.png"/><Relationship Id="rId86" Type="http://schemas.openxmlformats.org/officeDocument/2006/relationships/customXml" Target="../ink/ink731.xml"/><Relationship Id="rId94" Type="http://schemas.openxmlformats.org/officeDocument/2006/relationships/customXml" Target="../ink/ink735.xml"/><Relationship Id="rId4" Type="http://schemas.openxmlformats.org/officeDocument/2006/relationships/customXml" Target="../ink/ink690.xml"/><Relationship Id="rId9" Type="http://schemas.openxmlformats.org/officeDocument/2006/relationships/image" Target="../media/image34.png"/><Relationship Id="rId13" Type="http://schemas.openxmlformats.org/officeDocument/2006/relationships/image" Target="../media/image45.png"/><Relationship Id="rId18" Type="http://schemas.openxmlformats.org/officeDocument/2006/relationships/customXml" Target="../ink/ink697.xml"/><Relationship Id="rId39" Type="http://schemas.openxmlformats.org/officeDocument/2006/relationships/image" Target="../media/image122.png"/><Relationship Id="rId34" Type="http://schemas.openxmlformats.org/officeDocument/2006/relationships/customXml" Target="../ink/ink705.xml"/><Relationship Id="rId50" Type="http://schemas.openxmlformats.org/officeDocument/2006/relationships/customXml" Target="../ink/ink713.xml"/><Relationship Id="rId55" Type="http://schemas.openxmlformats.org/officeDocument/2006/relationships/image" Target="../media/image130.png"/><Relationship Id="rId76" Type="http://schemas.openxmlformats.org/officeDocument/2006/relationships/customXml" Target="../ink/ink726.xml"/><Relationship Id="rId97" Type="http://schemas.openxmlformats.org/officeDocument/2006/relationships/image" Target="../media/image158.png"/><Relationship Id="rId7" Type="http://schemas.openxmlformats.org/officeDocument/2006/relationships/image" Target="../media/image33.png"/><Relationship Id="rId71" Type="http://schemas.openxmlformats.org/officeDocument/2006/relationships/image" Target="../media/image136.png"/><Relationship Id="rId92" Type="http://schemas.openxmlformats.org/officeDocument/2006/relationships/customXml" Target="../ink/ink734.xml"/><Relationship Id="rId2" Type="http://schemas.openxmlformats.org/officeDocument/2006/relationships/customXml" Target="../ink/ink689.xml"/><Relationship Id="rId29" Type="http://schemas.openxmlformats.org/officeDocument/2006/relationships/image" Target="../media/image117.png"/><Relationship Id="rId24" Type="http://schemas.openxmlformats.org/officeDocument/2006/relationships/customXml" Target="../ink/ink700.xml"/><Relationship Id="rId40" Type="http://schemas.openxmlformats.org/officeDocument/2006/relationships/customXml" Target="../ink/ink708.xml"/><Relationship Id="rId45" Type="http://schemas.openxmlformats.org/officeDocument/2006/relationships/image" Target="../media/image125.png"/><Relationship Id="rId66" Type="http://schemas.openxmlformats.org/officeDocument/2006/relationships/customXml" Target="../ink/ink721.xml"/><Relationship Id="rId87" Type="http://schemas.openxmlformats.org/officeDocument/2006/relationships/image" Target="../media/image151.png"/><Relationship Id="rId61" Type="http://schemas.openxmlformats.org/officeDocument/2006/relationships/image" Target="../media/image133.png"/><Relationship Id="rId82" Type="http://schemas.openxmlformats.org/officeDocument/2006/relationships/customXml" Target="../ink/ink729.xml"/><Relationship Id="rId19" Type="http://schemas.openxmlformats.org/officeDocument/2006/relationships/image" Target="../media/image112.png"/><Relationship Id="rId14" Type="http://schemas.openxmlformats.org/officeDocument/2006/relationships/customXml" Target="../ink/ink695.xml"/><Relationship Id="rId30" Type="http://schemas.openxmlformats.org/officeDocument/2006/relationships/customXml" Target="../ink/ink703.xml"/><Relationship Id="rId35" Type="http://schemas.openxmlformats.org/officeDocument/2006/relationships/image" Target="../media/image120.png"/><Relationship Id="rId56" Type="http://schemas.openxmlformats.org/officeDocument/2006/relationships/customXml" Target="../ink/ink716.xml"/><Relationship Id="rId77" Type="http://schemas.openxmlformats.org/officeDocument/2006/relationships/image" Target="../media/image146.png"/><Relationship Id="rId8" Type="http://schemas.openxmlformats.org/officeDocument/2006/relationships/customXml" Target="../ink/ink692.xml"/><Relationship Id="rId51" Type="http://schemas.openxmlformats.org/officeDocument/2006/relationships/image" Target="../media/image128.png"/><Relationship Id="rId72" Type="http://schemas.openxmlformats.org/officeDocument/2006/relationships/customXml" Target="../ink/ink724.xml"/><Relationship Id="rId93" Type="http://schemas.openxmlformats.org/officeDocument/2006/relationships/image" Target="../media/image154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49.xml"/><Relationship Id="rId21" Type="http://schemas.openxmlformats.org/officeDocument/2006/relationships/image" Target="../media/image113.png"/><Relationship Id="rId42" Type="http://schemas.openxmlformats.org/officeDocument/2006/relationships/customXml" Target="../ink/ink757.xml"/><Relationship Id="rId47" Type="http://schemas.openxmlformats.org/officeDocument/2006/relationships/image" Target="../media/image126.png"/><Relationship Id="rId63" Type="http://schemas.openxmlformats.org/officeDocument/2006/relationships/image" Target="../media/image134.png"/><Relationship Id="rId68" Type="http://schemas.openxmlformats.org/officeDocument/2006/relationships/customXml" Target="../ink/ink770.xml"/><Relationship Id="rId84" Type="http://schemas.openxmlformats.org/officeDocument/2006/relationships/customXml" Target="../ink/ink778.xml"/><Relationship Id="rId89" Type="http://schemas.openxmlformats.org/officeDocument/2006/relationships/image" Target="../media/image152.png"/><Relationship Id="rId16" Type="http://schemas.openxmlformats.org/officeDocument/2006/relationships/customXml" Target="../ink/ink744.xml"/><Relationship Id="rId11" Type="http://schemas.openxmlformats.org/officeDocument/2006/relationships/image" Target="../media/image109.png"/><Relationship Id="rId32" Type="http://schemas.openxmlformats.org/officeDocument/2006/relationships/customXml" Target="../ink/ink752.xml"/><Relationship Id="rId37" Type="http://schemas.openxmlformats.org/officeDocument/2006/relationships/image" Target="../media/image121.png"/><Relationship Id="rId53" Type="http://schemas.openxmlformats.org/officeDocument/2006/relationships/image" Target="../media/image129.png"/><Relationship Id="rId58" Type="http://schemas.openxmlformats.org/officeDocument/2006/relationships/customXml" Target="../ink/ink765.xml"/><Relationship Id="rId74" Type="http://schemas.openxmlformats.org/officeDocument/2006/relationships/customXml" Target="../ink/ink773.xml"/><Relationship Id="rId79" Type="http://schemas.openxmlformats.org/officeDocument/2006/relationships/image" Target="../media/image147.png"/><Relationship Id="rId102" Type="http://schemas.openxmlformats.org/officeDocument/2006/relationships/customXml" Target="../ink/ink787.xml"/><Relationship Id="rId5" Type="http://schemas.openxmlformats.org/officeDocument/2006/relationships/image" Target="../media/image32.png"/><Relationship Id="rId90" Type="http://schemas.openxmlformats.org/officeDocument/2006/relationships/customXml" Target="../ink/ink781.xml"/><Relationship Id="rId95" Type="http://schemas.openxmlformats.org/officeDocument/2006/relationships/image" Target="../media/image155.png"/><Relationship Id="rId22" Type="http://schemas.openxmlformats.org/officeDocument/2006/relationships/customXml" Target="../ink/ink747.xml"/><Relationship Id="rId27" Type="http://schemas.openxmlformats.org/officeDocument/2006/relationships/image" Target="../media/image116.png"/><Relationship Id="rId43" Type="http://schemas.openxmlformats.org/officeDocument/2006/relationships/image" Target="../media/image124.png"/><Relationship Id="rId48" Type="http://schemas.openxmlformats.org/officeDocument/2006/relationships/customXml" Target="../ink/ink760.xml"/><Relationship Id="rId64" Type="http://schemas.openxmlformats.org/officeDocument/2006/relationships/customXml" Target="../ink/ink768.xml"/><Relationship Id="rId69" Type="http://schemas.openxmlformats.org/officeDocument/2006/relationships/image" Target="../media/image141.png"/><Relationship Id="rId80" Type="http://schemas.openxmlformats.org/officeDocument/2006/relationships/customXml" Target="../ink/ink776.xml"/><Relationship Id="rId85" Type="http://schemas.openxmlformats.org/officeDocument/2006/relationships/image" Target="../media/image150.png"/><Relationship Id="rId12" Type="http://schemas.openxmlformats.org/officeDocument/2006/relationships/customXml" Target="../ink/ink742.xml"/><Relationship Id="rId17" Type="http://schemas.openxmlformats.org/officeDocument/2006/relationships/image" Target="../media/image111.png"/><Relationship Id="rId25" Type="http://schemas.openxmlformats.org/officeDocument/2006/relationships/image" Target="../media/image115.png"/><Relationship Id="rId33" Type="http://schemas.openxmlformats.org/officeDocument/2006/relationships/image" Target="../media/image119.png"/><Relationship Id="rId38" Type="http://schemas.openxmlformats.org/officeDocument/2006/relationships/customXml" Target="../ink/ink755.xml"/><Relationship Id="rId46" Type="http://schemas.openxmlformats.org/officeDocument/2006/relationships/customXml" Target="../ink/ink759.xml"/><Relationship Id="rId59" Type="http://schemas.openxmlformats.org/officeDocument/2006/relationships/image" Target="../media/image132.png"/><Relationship Id="rId67" Type="http://schemas.openxmlformats.org/officeDocument/2006/relationships/image" Target="../media/image140.png"/><Relationship Id="rId103" Type="http://schemas.openxmlformats.org/officeDocument/2006/relationships/image" Target="../media/image161.png"/><Relationship Id="rId20" Type="http://schemas.openxmlformats.org/officeDocument/2006/relationships/customXml" Target="../ink/ink746.xml"/><Relationship Id="rId41" Type="http://schemas.openxmlformats.org/officeDocument/2006/relationships/image" Target="../media/image123.png"/><Relationship Id="rId54" Type="http://schemas.openxmlformats.org/officeDocument/2006/relationships/customXml" Target="../ink/ink763.xml"/><Relationship Id="rId62" Type="http://schemas.openxmlformats.org/officeDocument/2006/relationships/customXml" Target="../ink/ink767.xml"/><Relationship Id="rId70" Type="http://schemas.openxmlformats.org/officeDocument/2006/relationships/customXml" Target="../ink/ink771.xml"/><Relationship Id="rId75" Type="http://schemas.openxmlformats.org/officeDocument/2006/relationships/image" Target="../media/image142.png"/><Relationship Id="rId83" Type="http://schemas.openxmlformats.org/officeDocument/2006/relationships/image" Target="../media/image149.png"/><Relationship Id="rId88" Type="http://schemas.openxmlformats.org/officeDocument/2006/relationships/customXml" Target="../ink/ink780.xml"/><Relationship Id="rId91" Type="http://schemas.openxmlformats.org/officeDocument/2006/relationships/image" Target="../media/image153.png"/><Relationship Id="rId96" Type="http://schemas.openxmlformats.org/officeDocument/2006/relationships/customXml" Target="../ink/ink7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9.xml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28" Type="http://schemas.openxmlformats.org/officeDocument/2006/relationships/customXml" Target="../ink/ink750.xml"/><Relationship Id="rId36" Type="http://schemas.openxmlformats.org/officeDocument/2006/relationships/customXml" Target="../ink/ink754.xml"/><Relationship Id="rId49" Type="http://schemas.openxmlformats.org/officeDocument/2006/relationships/image" Target="../media/image127.png"/><Relationship Id="rId57" Type="http://schemas.openxmlformats.org/officeDocument/2006/relationships/image" Target="../media/image131.png"/><Relationship Id="rId10" Type="http://schemas.openxmlformats.org/officeDocument/2006/relationships/customXml" Target="../ink/ink741.xml"/><Relationship Id="rId31" Type="http://schemas.openxmlformats.org/officeDocument/2006/relationships/image" Target="../media/image118.png"/><Relationship Id="rId44" Type="http://schemas.openxmlformats.org/officeDocument/2006/relationships/customXml" Target="../ink/ink758.xml"/><Relationship Id="rId52" Type="http://schemas.openxmlformats.org/officeDocument/2006/relationships/customXml" Target="../ink/ink762.xml"/><Relationship Id="rId60" Type="http://schemas.openxmlformats.org/officeDocument/2006/relationships/customXml" Target="../ink/ink766.xml"/><Relationship Id="rId65" Type="http://schemas.openxmlformats.org/officeDocument/2006/relationships/image" Target="../media/image135.png"/><Relationship Id="rId73" Type="http://schemas.openxmlformats.org/officeDocument/2006/relationships/image" Target="../media/image137.png"/><Relationship Id="rId78" Type="http://schemas.openxmlformats.org/officeDocument/2006/relationships/customXml" Target="../ink/ink775.xml"/><Relationship Id="rId81" Type="http://schemas.openxmlformats.org/officeDocument/2006/relationships/image" Target="../media/image148.png"/><Relationship Id="rId86" Type="http://schemas.openxmlformats.org/officeDocument/2006/relationships/customXml" Target="../ink/ink779.xml"/><Relationship Id="rId94" Type="http://schemas.openxmlformats.org/officeDocument/2006/relationships/customXml" Target="../ink/ink783.xml"/><Relationship Id="rId99" Type="http://schemas.openxmlformats.org/officeDocument/2006/relationships/image" Target="../media/image159.png"/><Relationship Id="rId101" Type="http://schemas.openxmlformats.org/officeDocument/2006/relationships/image" Target="../media/image160.png"/><Relationship Id="rId4" Type="http://schemas.openxmlformats.org/officeDocument/2006/relationships/customXml" Target="../ink/ink738.xml"/><Relationship Id="rId9" Type="http://schemas.openxmlformats.org/officeDocument/2006/relationships/image" Target="../media/image34.png"/><Relationship Id="rId13" Type="http://schemas.openxmlformats.org/officeDocument/2006/relationships/image" Target="../media/image45.png"/><Relationship Id="rId18" Type="http://schemas.openxmlformats.org/officeDocument/2006/relationships/customXml" Target="../ink/ink745.xml"/><Relationship Id="rId39" Type="http://schemas.openxmlformats.org/officeDocument/2006/relationships/image" Target="../media/image122.png"/><Relationship Id="rId34" Type="http://schemas.openxmlformats.org/officeDocument/2006/relationships/customXml" Target="../ink/ink753.xml"/><Relationship Id="rId50" Type="http://schemas.openxmlformats.org/officeDocument/2006/relationships/customXml" Target="../ink/ink761.xml"/><Relationship Id="rId55" Type="http://schemas.openxmlformats.org/officeDocument/2006/relationships/image" Target="../media/image130.png"/><Relationship Id="rId76" Type="http://schemas.openxmlformats.org/officeDocument/2006/relationships/customXml" Target="../ink/ink774.xml"/><Relationship Id="rId97" Type="http://schemas.openxmlformats.org/officeDocument/2006/relationships/image" Target="../media/image158.png"/><Relationship Id="rId7" Type="http://schemas.openxmlformats.org/officeDocument/2006/relationships/image" Target="../media/image33.png"/><Relationship Id="rId71" Type="http://schemas.openxmlformats.org/officeDocument/2006/relationships/image" Target="../media/image136.png"/><Relationship Id="rId92" Type="http://schemas.openxmlformats.org/officeDocument/2006/relationships/customXml" Target="../ink/ink782.xml"/><Relationship Id="rId2" Type="http://schemas.openxmlformats.org/officeDocument/2006/relationships/customXml" Target="../ink/ink737.xml"/><Relationship Id="rId29" Type="http://schemas.openxmlformats.org/officeDocument/2006/relationships/image" Target="../media/image117.png"/><Relationship Id="rId24" Type="http://schemas.openxmlformats.org/officeDocument/2006/relationships/customXml" Target="../ink/ink748.xml"/><Relationship Id="rId40" Type="http://schemas.openxmlformats.org/officeDocument/2006/relationships/customXml" Target="../ink/ink756.xml"/><Relationship Id="rId45" Type="http://schemas.openxmlformats.org/officeDocument/2006/relationships/image" Target="../media/image125.png"/><Relationship Id="rId66" Type="http://schemas.openxmlformats.org/officeDocument/2006/relationships/customXml" Target="../ink/ink769.xml"/><Relationship Id="rId87" Type="http://schemas.openxmlformats.org/officeDocument/2006/relationships/image" Target="../media/image151.png"/><Relationship Id="rId61" Type="http://schemas.openxmlformats.org/officeDocument/2006/relationships/image" Target="../media/image133.png"/><Relationship Id="rId82" Type="http://schemas.openxmlformats.org/officeDocument/2006/relationships/customXml" Target="../ink/ink777.xml"/><Relationship Id="rId19" Type="http://schemas.openxmlformats.org/officeDocument/2006/relationships/image" Target="../media/image112.png"/><Relationship Id="rId14" Type="http://schemas.openxmlformats.org/officeDocument/2006/relationships/customXml" Target="../ink/ink743.xml"/><Relationship Id="rId30" Type="http://schemas.openxmlformats.org/officeDocument/2006/relationships/customXml" Target="../ink/ink751.xml"/><Relationship Id="rId35" Type="http://schemas.openxmlformats.org/officeDocument/2006/relationships/image" Target="../media/image120.png"/><Relationship Id="rId56" Type="http://schemas.openxmlformats.org/officeDocument/2006/relationships/customXml" Target="../ink/ink764.xml"/><Relationship Id="rId77" Type="http://schemas.openxmlformats.org/officeDocument/2006/relationships/image" Target="../media/image146.png"/><Relationship Id="rId100" Type="http://schemas.openxmlformats.org/officeDocument/2006/relationships/customXml" Target="../ink/ink786.xml"/><Relationship Id="rId8" Type="http://schemas.openxmlformats.org/officeDocument/2006/relationships/customXml" Target="../ink/ink740.xml"/><Relationship Id="rId51" Type="http://schemas.openxmlformats.org/officeDocument/2006/relationships/image" Target="../media/image128.png"/><Relationship Id="rId72" Type="http://schemas.openxmlformats.org/officeDocument/2006/relationships/customXml" Target="../ink/ink772.xml"/><Relationship Id="rId93" Type="http://schemas.openxmlformats.org/officeDocument/2006/relationships/image" Target="../media/image154.png"/><Relationship Id="rId98" Type="http://schemas.openxmlformats.org/officeDocument/2006/relationships/customXml" Target="../ink/ink785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8.png"/><Relationship Id="rId18" Type="http://schemas.openxmlformats.org/officeDocument/2006/relationships/customXml" Target="../ink/ink34.xml"/><Relationship Id="rId26" Type="http://schemas.openxmlformats.org/officeDocument/2006/relationships/customXml" Target="../ink/ink38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31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7.png"/><Relationship Id="rId24" Type="http://schemas.openxmlformats.org/officeDocument/2006/relationships/customXml" Target="../ink/ink37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39.xml"/><Relationship Id="rId10" Type="http://schemas.openxmlformats.org/officeDocument/2006/relationships/customXml" Target="../ink/ink30.xml"/><Relationship Id="rId19" Type="http://schemas.openxmlformats.org/officeDocument/2006/relationships/image" Target="../media/image11.png"/><Relationship Id="rId31" Type="http://schemas.openxmlformats.org/officeDocument/2006/relationships/image" Target="../media/image18.png"/><Relationship Id="rId4" Type="http://schemas.openxmlformats.org/officeDocument/2006/relationships/customXml" Target="../ink/ink27.xml"/><Relationship Id="rId9" Type="http://schemas.openxmlformats.org/officeDocument/2006/relationships/image" Target="../media/image6.png"/><Relationship Id="rId14" Type="http://schemas.openxmlformats.org/officeDocument/2006/relationships/customXml" Target="../ink/ink32.xml"/><Relationship Id="rId22" Type="http://schemas.openxmlformats.org/officeDocument/2006/relationships/customXml" Target="../ink/ink36.xml"/><Relationship Id="rId27" Type="http://schemas.openxmlformats.org/officeDocument/2006/relationships/image" Target="../media/image16.png"/><Relationship Id="rId30" Type="http://schemas.openxmlformats.org/officeDocument/2006/relationships/customXml" Target="../ink/ink40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00.xml"/><Relationship Id="rId21" Type="http://schemas.openxmlformats.org/officeDocument/2006/relationships/image" Target="../media/image113.png"/><Relationship Id="rId42" Type="http://schemas.openxmlformats.org/officeDocument/2006/relationships/customXml" Target="../ink/ink808.xml"/><Relationship Id="rId47" Type="http://schemas.openxmlformats.org/officeDocument/2006/relationships/image" Target="../media/image126.png"/><Relationship Id="rId63" Type="http://schemas.openxmlformats.org/officeDocument/2006/relationships/image" Target="../media/image134.png"/><Relationship Id="rId68" Type="http://schemas.openxmlformats.org/officeDocument/2006/relationships/customXml" Target="../ink/ink821.xml"/><Relationship Id="rId84" Type="http://schemas.openxmlformats.org/officeDocument/2006/relationships/customXml" Target="../ink/ink829.xml"/><Relationship Id="rId89" Type="http://schemas.openxmlformats.org/officeDocument/2006/relationships/image" Target="../media/image152.png"/><Relationship Id="rId16" Type="http://schemas.openxmlformats.org/officeDocument/2006/relationships/customXml" Target="../ink/ink795.xml"/><Relationship Id="rId11" Type="http://schemas.openxmlformats.org/officeDocument/2006/relationships/image" Target="../media/image109.png"/><Relationship Id="rId32" Type="http://schemas.openxmlformats.org/officeDocument/2006/relationships/customXml" Target="../ink/ink803.xml"/><Relationship Id="rId37" Type="http://schemas.openxmlformats.org/officeDocument/2006/relationships/image" Target="../media/image121.png"/><Relationship Id="rId53" Type="http://schemas.openxmlformats.org/officeDocument/2006/relationships/image" Target="../media/image129.png"/><Relationship Id="rId58" Type="http://schemas.openxmlformats.org/officeDocument/2006/relationships/customXml" Target="../ink/ink816.xml"/><Relationship Id="rId74" Type="http://schemas.openxmlformats.org/officeDocument/2006/relationships/customXml" Target="../ink/ink824.xml"/><Relationship Id="rId79" Type="http://schemas.openxmlformats.org/officeDocument/2006/relationships/image" Target="../media/image147.png"/><Relationship Id="rId102" Type="http://schemas.openxmlformats.org/officeDocument/2006/relationships/customXml" Target="../ink/ink838.xml"/><Relationship Id="rId5" Type="http://schemas.openxmlformats.org/officeDocument/2006/relationships/image" Target="../media/image32.png"/><Relationship Id="rId90" Type="http://schemas.openxmlformats.org/officeDocument/2006/relationships/customXml" Target="../ink/ink832.xml"/><Relationship Id="rId95" Type="http://schemas.openxmlformats.org/officeDocument/2006/relationships/image" Target="../media/image155.png"/><Relationship Id="rId22" Type="http://schemas.openxmlformats.org/officeDocument/2006/relationships/customXml" Target="../ink/ink798.xml"/><Relationship Id="rId27" Type="http://schemas.openxmlformats.org/officeDocument/2006/relationships/image" Target="../media/image116.png"/><Relationship Id="rId43" Type="http://schemas.openxmlformats.org/officeDocument/2006/relationships/image" Target="../media/image124.png"/><Relationship Id="rId48" Type="http://schemas.openxmlformats.org/officeDocument/2006/relationships/customXml" Target="../ink/ink811.xml"/><Relationship Id="rId64" Type="http://schemas.openxmlformats.org/officeDocument/2006/relationships/customXml" Target="../ink/ink819.xml"/><Relationship Id="rId69" Type="http://schemas.openxmlformats.org/officeDocument/2006/relationships/image" Target="../media/image141.png"/><Relationship Id="rId80" Type="http://schemas.openxmlformats.org/officeDocument/2006/relationships/customXml" Target="../ink/ink827.xml"/><Relationship Id="rId85" Type="http://schemas.openxmlformats.org/officeDocument/2006/relationships/image" Target="../media/image150.png"/><Relationship Id="rId12" Type="http://schemas.openxmlformats.org/officeDocument/2006/relationships/customXml" Target="../ink/ink793.xml"/><Relationship Id="rId17" Type="http://schemas.openxmlformats.org/officeDocument/2006/relationships/image" Target="../media/image111.png"/><Relationship Id="rId33" Type="http://schemas.openxmlformats.org/officeDocument/2006/relationships/image" Target="../media/image119.png"/><Relationship Id="rId38" Type="http://schemas.openxmlformats.org/officeDocument/2006/relationships/customXml" Target="../ink/ink806.xml"/><Relationship Id="rId59" Type="http://schemas.openxmlformats.org/officeDocument/2006/relationships/image" Target="../media/image132.png"/><Relationship Id="rId103" Type="http://schemas.openxmlformats.org/officeDocument/2006/relationships/image" Target="../media/image161.png"/><Relationship Id="rId20" Type="http://schemas.openxmlformats.org/officeDocument/2006/relationships/customXml" Target="../ink/ink797.xml"/><Relationship Id="rId41" Type="http://schemas.openxmlformats.org/officeDocument/2006/relationships/image" Target="../media/image123.png"/><Relationship Id="rId54" Type="http://schemas.openxmlformats.org/officeDocument/2006/relationships/customXml" Target="../ink/ink814.xml"/><Relationship Id="rId62" Type="http://schemas.openxmlformats.org/officeDocument/2006/relationships/customXml" Target="../ink/ink818.xml"/><Relationship Id="rId70" Type="http://schemas.openxmlformats.org/officeDocument/2006/relationships/customXml" Target="../ink/ink822.xml"/><Relationship Id="rId75" Type="http://schemas.openxmlformats.org/officeDocument/2006/relationships/image" Target="../media/image142.png"/><Relationship Id="rId83" Type="http://schemas.openxmlformats.org/officeDocument/2006/relationships/image" Target="../media/image149.png"/><Relationship Id="rId88" Type="http://schemas.openxmlformats.org/officeDocument/2006/relationships/customXml" Target="../ink/ink831.xml"/><Relationship Id="rId91" Type="http://schemas.openxmlformats.org/officeDocument/2006/relationships/image" Target="../media/image153.png"/><Relationship Id="rId96" Type="http://schemas.openxmlformats.org/officeDocument/2006/relationships/customXml" Target="../ink/ink8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0.xml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28" Type="http://schemas.openxmlformats.org/officeDocument/2006/relationships/customXml" Target="../ink/ink801.xml"/><Relationship Id="rId36" Type="http://schemas.openxmlformats.org/officeDocument/2006/relationships/customXml" Target="../ink/ink805.xml"/><Relationship Id="rId49" Type="http://schemas.openxmlformats.org/officeDocument/2006/relationships/image" Target="../media/image127.png"/><Relationship Id="rId57" Type="http://schemas.openxmlformats.org/officeDocument/2006/relationships/image" Target="../media/image131.png"/><Relationship Id="rId10" Type="http://schemas.openxmlformats.org/officeDocument/2006/relationships/customXml" Target="../ink/ink792.xml"/><Relationship Id="rId31" Type="http://schemas.openxmlformats.org/officeDocument/2006/relationships/image" Target="../media/image118.png"/><Relationship Id="rId44" Type="http://schemas.openxmlformats.org/officeDocument/2006/relationships/customXml" Target="../ink/ink809.xml"/><Relationship Id="rId52" Type="http://schemas.openxmlformats.org/officeDocument/2006/relationships/customXml" Target="../ink/ink813.xml"/><Relationship Id="rId60" Type="http://schemas.openxmlformats.org/officeDocument/2006/relationships/customXml" Target="../ink/ink817.xml"/><Relationship Id="rId65" Type="http://schemas.openxmlformats.org/officeDocument/2006/relationships/image" Target="../media/image135.png"/><Relationship Id="rId73" Type="http://schemas.openxmlformats.org/officeDocument/2006/relationships/image" Target="../media/image137.png"/><Relationship Id="rId78" Type="http://schemas.openxmlformats.org/officeDocument/2006/relationships/customXml" Target="../ink/ink826.xml"/><Relationship Id="rId81" Type="http://schemas.openxmlformats.org/officeDocument/2006/relationships/image" Target="../media/image148.png"/><Relationship Id="rId86" Type="http://schemas.openxmlformats.org/officeDocument/2006/relationships/customXml" Target="../ink/ink830.xml"/><Relationship Id="rId94" Type="http://schemas.openxmlformats.org/officeDocument/2006/relationships/customXml" Target="../ink/ink834.xml"/><Relationship Id="rId99" Type="http://schemas.openxmlformats.org/officeDocument/2006/relationships/image" Target="../media/image159.png"/><Relationship Id="rId101" Type="http://schemas.openxmlformats.org/officeDocument/2006/relationships/image" Target="../media/image160.png"/><Relationship Id="rId4" Type="http://schemas.openxmlformats.org/officeDocument/2006/relationships/customXml" Target="../ink/ink789.xml"/><Relationship Id="rId9" Type="http://schemas.openxmlformats.org/officeDocument/2006/relationships/image" Target="../media/image34.png"/><Relationship Id="rId13" Type="http://schemas.openxmlformats.org/officeDocument/2006/relationships/image" Target="../media/image45.png"/><Relationship Id="rId18" Type="http://schemas.openxmlformats.org/officeDocument/2006/relationships/customXml" Target="../ink/ink796.xml"/><Relationship Id="rId39" Type="http://schemas.openxmlformats.org/officeDocument/2006/relationships/image" Target="../media/image122.png"/><Relationship Id="rId34" Type="http://schemas.openxmlformats.org/officeDocument/2006/relationships/customXml" Target="../ink/ink804.xml"/><Relationship Id="rId50" Type="http://schemas.openxmlformats.org/officeDocument/2006/relationships/customXml" Target="../ink/ink812.xml"/><Relationship Id="rId55" Type="http://schemas.openxmlformats.org/officeDocument/2006/relationships/image" Target="../media/image130.png"/><Relationship Id="rId76" Type="http://schemas.openxmlformats.org/officeDocument/2006/relationships/customXml" Target="../ink/ink825.xml"/><Relationship Id="rId97" Type="http://schemas.openxmlformats.org/officeDocument/2006/relationships/image" Target="../media/image158.png"/><Relationship Id="rId104" Type="http://schemas.openxmlformats.org/officeDocument/2006/relationships/customXml" Target="../ink/ink839.xml"/><Relationship Id="rId7" Type="http://schemas.openxmlformats.org/officeDocument/2006/relationships/image" Target="../media/image33.png"/><Relationship Id="rId71" Type="http://schemas.openxmlformats.org/officeDocument/2006/relationships/image" Target="../media/image136.png"/><Relationship Id="rId92" Type="http://schemas.openxmlformats.org/officeDocument/2006/relationships/customXml" Target="../ink/ink833.xml"/><Relationship Id="rId2" Type="http://schemas.openxmlformats.org/officeDocument/2006/relationships/customXml" Target="../ink/ink788.xml"/><Relationship Id="rId29" Type="http://schemas.openxmlformats.org/officeDocument/2006/relationships/image" Target="../media/image117.png"/><Relationship Id="rId24" Type="http://schemas.openxmlformats.org/officeDocument/2006/relationships/customXml" Target="../ink/ink799.xml"/><Relationship Id="rId40" Type="http://schemas.openxmlformats.org/officeDocument/2006/relationships/customXml" Target="../ink/ink807.xml"/><Relationship Id="rId45" Type="http://schemas.openxmlformats.org/officeDocument/2006/relationships/image" Target="../media/image125.png"/><Relationship Id="rId66" Type="http://schemas.openxmlformats.org/officeDocument/2006/relationships/customXml" Target="../ink/ink820.xml"/><Relationship Id="rId87" Type="http://schemas.openxmlformats.org/officeDocument/2006/relationships/image" Target="../media/image151.png"/><Relationship Id="rId61" Type="http://schemas.openxmlformats.org/officeDocument/2006/relationships/image" Target="../media/image133.png"/><Relationship Id="rId82" Type="http://schemas.openxmlformats.org/officeDocument/2006/relationships/customXml" Target="../ink/ink828.xml"/><Relationship Id="rId19" Type="http://schemas.openxmlformats.org/officeDocument/2006/relationships/image" Target="../media/image112.png"/><Relationship Id="rId14" Type="http://schemas.openxmlformats.org/officeDocument/2006/relationships/customXml" Target="../ink/ink794.xml"/><Relationship Id="rId30" Type="http://schemas.openxmlformats.org/officeDocument/2006/relationships/customXml" Target="../ink/ink802.xml"/><Relationship Id="rId35" Type="http://schemas.openxmlformats.org/officeDocument/2006/relationships/image" Target="../media/image120.png"/><Relationship Id="rId56" Type="http://schemas.openxmlformats.org/officeDocument/2006/relationships/customXml" Target="../ink/ink815.xml"/><Relationship Id="rId77" Type="http://schemas.openxmlformats.org/officeDocument/2006/relationships/image" Target="../media/image146.png"/><Relationship Id="rId100" Type="http://schemas.openxmlformats.org/officeDocument/2006/relationships/customXml" Target="../ink/ink837.xml"/><Relationship Id="rId105" Type="http://schemas.openxmlformats.org/officeDocument/2006/relationships/image" Target="../media/image162.png"/><Relationship Id="rId8" Type="http://schemas.openxmlformats.org/officeDocument/2006/relationships/customXml" Target="../ink/ink791.xml"/><Relationship Id="rId51" Type="http://schemas.openxmlformats.org/officeDocument/2006/relationships/image" Target="../media/image128.png"/><Relationship Id="rId72" Type="http://schemas.openxmlformats.org/officeDocument/2006/relationships/customXml" Target="../ink/ink823.xml"/><Relationship Id="rId93" Type="http://schemas.openxmlformats.org/officeDocument/2006/relationships/image" Target="../media/image154.png"/><Relationship Id="rId98" Type="http://schemas.openxmlformats.org/officeDocument/2006/relationships/customXml" Target="../ink/ink836.xml"/><Relationship Id="rId3" Type="http://schemas.openxmlformats.org/officeDocument/2006/relationships/image" Target="../media/image31.png"/><Relationship Id="rId25" Type="http://schemas.openxmlformats.org/officeDocument/2006/relationships/image" Target="../media/image115.png"/><Relationship Id="rId46" Type="http://schemas.openxmlformats.org/officeDocument/2006/relationships/customXml" Target="../ink/ink810.xml"/><Relationship Id="rId67" Type="http://schemas.openxmlformats.org/officeDocument/2006/relationships/image" Target="../media/image140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52.xml"/><Relationship Id="rId21" Type="http://schemas.openxmlformats.org/officeDocument/2006/relationships/image" Target="../media/image113.png"/><Relationship Id="rId42" Type="http://schemas.openxmlformats.org/officeDocument/2006/relationships/customXml" Target="../ink/ink860.xml"/><Relationship Id="rId47" Type="http://schemas.openxmlformats.org/officeDocument/2006/relationships/image" Target="../media/image126.png"/><Relationship Id="rId63" Type="http://schemas.openxmlformats.org/officeDocument/2006/relationships/customXml" Target="../ink/ink871.xml"/><Relationship Id="rId68" Type="http://schemas.openxmlformats.org/officeDocument/2006/relationships/customXml" Target="../ink/ink874.xml"/><Relationship Id="rId84" Type="http://schemas.openxmlformats.org/officeDocument/2006/relationships/customXml" Target="../ink/ink882.xml"/><Relationship Id="rId89" Type="http://schemas.openxmlformats.org/officeDocument/2006/relationships/image" Target="../media/image182.png"/><Relationship Id="rId16" Type="http://schemas.openxmlformats.org/officeDocument/2006/relationships/customXml" Target="../ink/ink847.xml"/><Relationship Id="rId107" Type="http://schemas.openxmlformats.org/officeDocument/2006/relationships/image" Target="../media/image191.png"/><Relationship Id="rId11" Type="http://schemas.openxmlformats.org/officeDocument/2006/relationships/image" Target="../media/image109.png"/><Relationship Id="rId32" Type="http://schemas.openxmlformats.org/officeDocument/2006/relationships/customXml" Target="../ink/ink855.xml"/><Relationship Id="rId37" Type="http://schemas.openxmlformats.org/officeDocument/2006/relationships/image" Target="../media/image121.png"/><Relationship Id="rId53" Type="http://schemas.openxmlformats.org/officeDocument/2006/relationships/image" Target="../media/image165.png"/><Relationship Id="rId58" Type="http://schemas.openxmlformats.org/officeDocument/2006/relationships/customXml" Target="../ink/ink868.xml"/><Relationship Id="rId74" Type="http://schemas.openxmlformats.org/officeDocument/2006/relationships/customXml" Target="../ink/ink877.xml"/><Relationship Id="rId79" Type="http://schemas.openxmlformats.org/officeDocument/2006/relationships/image" Target="../media/image177.png"/><Relationship Id="rId102" Type="http://schemas.openxmlformats.org/officeDocument/2006/relationships/customXml" Target="../ink/ink891.xml"/><Relationship Id="rId5" Type="http://schemas.openxmlformats.org/officeDocument/2006/relationships/image" Target="../media/image32.png"/><Relationship Id="rId90" Type="http://schemas.openxmlformats.org/officeDocument/2006/relationships/customXml" Target="../ink/ink885.xml"/><Relationship Id="rId95" Type="http://schemas.openxmlformats.org/officeDocument/2006/relationships/image" Target="../media/image185.png"/><Relationship Id="rId22" Type="http://schemas.openxmlformats.org/officeDocument/2006/relationships/customXml" Target="../ink/ink850.xml"/><Relationship Id="rId27" Type="http://schemas.openxmlformats.org/officeDocument/2006/relationships/image" Target="../media/image116.png"/><Relationship Id="rId43" Type="http://schemas.openxmlformats.org/officeDocument/2006/relationships/image" Target="../media/image124.png"/><Relationship Id="rId48" Type="http://schemas.openxmlformats.org/officeDocument/2006/relationships/customXml" Target="../ink/ink863.xml"/><Relationship Id="rId64" Type="http://schemas.openxmlformats.org/officeDocument/2006/relationships/customXml" Target="../ink/ink872.xml"/><Relationship Id="rId69" Type="http://schemas.openxmlformats.org/officeDocument/2006/relationships/image" Target="../media/image172.png"/><Relationship Id="rId80" Type="http://schemas.openxmlformats.org/officeDocument/2006/relationships/customXml" Target="../ink/ink880.xml"/><Relationship Id="rId85" Type="http://schemas.openxmlformats.org/officeDocument/2006/relationships/image" Target="../media/image180.png"/><Relationship Id="rId12" Type="http://schemas.openxmlformats.org/officeDocument/2006/relationships/customXml" Target="../ink/ink845.xml"/><Relationship Id="rId17" Type="http://schemas.openxmlformats.org/officeDocument/2006/relationships/image" Target="../media/image111.png"/><Relationship Id="rId33" Type="http://schemas.openxmlformats.org/officeDocument/2006/relationships/image" Target="../media/image119.png"/><Relationship Id="rId38" Type="http://schemas.openxmlformats.org/officeDocument/2006/relationships/customXml" Target="../ink/ink858.xml"/><Relationship Id="rId59" Type="http://schemas.openxmlformats.org/officeDocument/2006/relationships/image" Target="../media/image168.png"/><Relationship Id="rId103" Type="http://schemas.openxmlformats.org/officeDocument/2006/relationships/image" Target="../media/image189.png"/><Relationship Id="rId108" Type="http://schemas.openxmlformats.org/officeDocument/2006/relationships/customXml" Target="../ink/ink894.xml"/><Relationship Id="rId54" Type="http://schemas.openxmlformats.org/officeDocument/2006/relationships/customXml" Target="../ink/ink866.xml"/><Relationship Id="rId70" Type="http://schemas.openxmlformats.org/officeDocument/2006/relationships/customXml" Target="../ink/ink875.xml"/><Relationship Id="rId75" Type="http://schemas.openxmlformats.org/officeDocument/2006/relationships/image" Target="../media/image175.png"/><Relationship Id="rId91" Type="http://schemas.openxmlformats.org/officeDocument/2006/relationships/image" Target="../media/image183.png"/><Relationship Id="rId96" Type="http://schemas.openxmlformats.org/officeDocument/2006/relationships/customXml" Target="../ink/ink8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2.xml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28" Type="http://schemas.openxmlformats.org/officeDocument/2006/relationships/customXml" Target="../ink/ink853.xml"/><Relationship Id="rId36" Type="http://schemas.openxmlformats.org/officeDocument/2006/relationships/customXml" Target="../ink/ink857.xml"/><Relationship Id="rId49" Type="http://schemas.openxmlformats.org/officeDocument/2006/relationships/image" Target="../media/image163.png"/><Relationship Id="rId57" Type="http://schemas.openxmlformats.org/officeDocument/2006/relationships/image" Target="../media/image167.png"/><Relationship Id="rId106" Type="http://schemas.openxmlformats.org/officeDocument/2006/relationships/customXml" Target="../ink/ink893.xml"/><Relationship Id="rId10" Type="http://schemas.openxmlformats.org/officeDocument/2006/relationships/customXml" Target="../ink/ink844.xml"/><Relationship Id="rId31" Type="http://schemas.openxmlformats.org/officeDocument/2006/relationships/image" Target="../media/image118.png"/><Relationship Id="rId44" Type="http://schemas.openxmlformats.org/officeDocument/2006/relationships/customXml" Target="../ink/ink861.xml"/><Relationship Id="rId52" Type="http://schemas.openxmlformats.org/officeDocument/2006/relationships/customXml" Target="../ink/ink865.xml"/><Relationship Id="rId60" Type="http://schemas.openxmlformats.org/officeDocument/2006/relationships/customXml" Target="../ink/ink869.xml"/><Relationship Id="rId65" Type="http://schemas.openxmlformats.org/officeDocument/2006/relationships/image" Target="../media/image170.png"/><Relationship Id="rId73" Type="http://schemas.openxmlformats.org/officeDocument/2006/relationships/image" Target="../media/image174.png"/><Relationship Id="rId78" Type="http://schemas.openxmlformats.org/officeDocument/2006/relationships/customXml" Target="../ink/ink879.xml"/><Relationship Id="rId81" Type="http://schemas.openxmlformats.org/officeDocument/2006/relationships/image" Target="../media/image178.png"/><Relationship Id="rId86" Type="http://schemas.openxmlformats.org/officeDocument/2006/relationships/customXml" Target="../ink/ink883.xml"/><Relationship Id="rId94" Type="http://schemas.openxmlformats.org/officeDocument/2006/relationships/customXml" Target="../ink/ink887.xml"/><Relationship Id="rId99" Type="http://schemas.openxmlformats.org/officeDocument/2006/relationships/image" Target="../media/image187.png"/><Relationship Id="rId101" Type="http://schemas.openxmlformats.org/officeDocument/2006/relationships/image" Target="../media/image188.png"/><Relationship Id="rId4" Type="http://schemas.openxmlformats.org/officeDocument/2006/relationships/customXml" Target="../ink/ink841.xml"/><Relationship Id="rId9" Type="http://schemas.openxmlformats.org/officeDocument/2006/relationships/image" Target="../media/image34.png"/><Relationship Id="rId13" Type="http://schemas.openxmlformats.org/officeDocument/2006/relationships/image" Target="../media/image45.png"/><Relationship Id="rId18" Type="http://schemas.openxmlformats.org/officeDocument/2006/relationships/customXml" Target="../ink/ink848.xml"/><Relationship Id="rId39" Type="http://schemas.openxmlformats.org/officeDocument/2006/relationships/image" Target="../media/image122.png"/><Relationship Id="rId109" Type="http://schemas.openxmlformats.org/officeDocument/2006/relationships/image" Target="../media/image192.png"/><Relationship Id="rId34" Type="http://schemas.openxmlformats.org/officeDocument/2006/relationships/customXml" Target="../ink/ink856.xml"/><Relationship Id="rId50" Type="http://schemas.openxmlformats.org/officeDocument/2006/relationships/customXml" Target="../ink/ink864.xml"/><Relationship Id="rId55" Type="http://schemas.openxmlformats.org/officeDocument/2006/relationships/image" Target="../media/image166.png"/><Relationship Id="rId76" Type="http://schemas.openxmlformats.org/officeDocument/2006/relationships/customXml" Target="../ink/ink878.xml"/><Relationship Id="rId97" Type="http://schemas.openxmlformats.org/officeDocument/2006/relationships/image" Target="../media/image186.png"/><Relationship Id="rId104" Type="http://schemas.openxmlformats.org/officeDocument/2006/relationships/customXml" Target="../ink/ink892.xml"/><Relationship Id="rId7" Type="http://schemas.openxmlformats.org/officeDocument/2006/relationships/image" Target="../media/image33.png"/><Relationship Id="rId71" Type="http://schemas.openxmlformats.org/officeDocument/2006/relationships/image" Target="../media/image173.png"/><Relationship Id="rId92" Type="http://schemas.openxmlformats.org/officeDocument/2006/relationships/customXml" Target="../ink/ink886.xml"/><Relationship Id="rId2" Type="http://schemas.openxmlformats.org/officeDocument/2006/relationships/customXml" Target="../ink/ink840.xml"/><Relationship Id="rId29" Type="http://schemas.openxmlformats.org/officeDocument/2006/relationships/image" Target="../media/image117.png"/><Relationship Id="rId24" Type="http://schemas.openxmlformats.org/officeDocument/2006/relationships/customXml" Target="../ink/ink851.xml"/><Relationship Id="rId40" Type="http://schemas.openxmlformats.org/officeDocument/2006/relationships/customXml" Target="../ink/ink859.xml"/><Relationship Id="rId45" Type="http://schemas.openxmlformats.org/officeDocument/2006/relationships/image" Target="../media/image125.png"/><Relationship Id="rId66" Type="http://schemas.openxmlformats.org/officeDocument/2006/relationships/customXml" Target="../ink/ink873.xml"/><Relationship Id="rId87" Type="http://schemas.openxmlformats.org/officeDocument/2006/relationships/image" Target="../media/image181.png"/><Relationship Id="rId61" Type="http://schemas.openxmlformats.org/officeDocument/2006/relationships/customXml" Target="../ink/ink870.xml"/><Relationship Id="rId82" Type="http://schemas.openxmlformats.org/officeDocument/2006/relationships/customXml" Target="../ink/ink881.xml"/><Relationship Id="rId19" Type="http://schemas.openxmlformats.org/officeDocument/2006/relationships/image" Target="../media/image112.png"/><Relationship Id="rId14" Type="http://schemas.openxmlformats.org/officeDocument/2006/relationships/customXml" Target="../ink/ink846.xml"/><Relationship Id="rId30" Type="http://schemas.openxmlformats.org/officeDocument/2006/relationships/customXml" Target="../ink/ink854.xml"/><Relationship Id="rId35" Type="http://schemas.openxmlformats.org/officeDocument/2006/relationships/image" Target="../media/image120.png"/><Relationship Id="rId56" Type="http://schemas.openxmlformats.org/officeDocument/2006/relationships/customXml" Target="../ink/ink867.xml"/><Relationship Id="rId77" Type="http://schemas.openxmlformats.org/officeDocument/2006/relationships/image" Target="../media/image176.png"/><Relationship Id="rId100" Type="http://schemas.openxmlformats.org/officeDocument/2006/relationships/customXml" Target="../ink/ink890.xml"/><Relationship Id="rId105" Type="http://schemas.openxmlformats.org/officeDocument/2006/relationships/image" Target="../media/image190.png"/><Relationship Id="rId8" Type="http://schemas.openxmlformats.org/officeDocument/2006/relationships/customXml" Target="../ink/ink843.xml"/><Relationship Id="rId51" Type="http://schemas.openxmlformats.org/officeDocument/2006/relationships/image" Target="../media/image164.png"/><Relationship Id="rId72" Type="http://schemas.openxmlformats.org/officeDocument/2006/relationships/customXml" Target="../ink/ink876.xml"/><Relationship Id="rId93" Type="http://schemas.openxmlformats.org/officeDocument/2006/relationships/image" Target="../media/image184.png"/><Relationship Id="rId98" Type="http://schemas.openxmlformats.org/officeDocument/2006/relationships/customXml" Target="../ink/ink889.xml"/><Relationship Id="rId3" Type="http://schemas.openxmlformats.org/officeDocument/2006/relationships/image" Target="../media/image31.png"/><Relationship Id="rId25" Type="http://schemas.openxmlformats.org/officeDocument/2006/relationships/image" Target="../media/image115.png"/><Relationship Id="rId46" Type="http://schemas.openxmlformats.org/officeDocument/2006/relationships/customXml" Target="../ink/ink862.xml"/><Relationship Id="rId67" Type="http://schemas.openxmlformats.org/officeDocument/2006/relationships/image" Target="../media/image171.png"/><Relationship Id="rId20" Type="http://schemas.openxmlformats.org/officeDocument/2006/relationships/customXml" Target="../ink/ink849.xml"/><Relationship Id="rId41" Type="http://schemas.openxmlformats.org/officeDocument/2006/relationships/image" Target="../media/image123.png"/><Relationship Id="rId62" Type="http://schemas.openxmlformats.org/officeDocument/2006/relationships/image" Target="../media/image169.png"/><Relationship Id="rId83" Type="http://schemas.openxmlformats.org/officeDocument/2006/relationships/image" Target="../media/image179.png"/><Relationship Id="rId88" Type="http://schemas.openxmlformats.org/officeDocument/2006/relationships/customXml" Target="../ink/ink8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5.png"/><Relationship Id="rId4" Type="http://schemas.openxmlformats.org/officeDocument/2006/relationships/customXml" Target="../ink/ink8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7" Type="http://schemas.openxmlformats.org/officeDocument/2006/relationships/image" Target="../media/image197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7.xml"/><Relationship Id="rId5" Type="http://schemas.openxmlformats.org/officeDocument/2006/relationships/image" Target="../media/image196.png"/><Relationship Id="rId4" Type="http://schemas.openxmlformats.org/officeDocument/2006/relationships/customXml" Target="../ink/ink89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0.xml"/><Relationship Id="rId13" Type="http://schemas.openxmlformats.org/officeDocument/2006/relationships/image" Target="../media/image200.png"/><Relationship Id="rId3" Type="http://schemas.openxmlformats.org/officeDocument/2006/relationships/image" Target="../media/image194.png"/><Relationship Id="rId7" Type="http://schemas.openxmlformats.org/officeDocument/2006/relationships/image" Target="../media/image197.png"/><Relationship Id="rId12" Type="http://schemas.openxmlformats.org/officeDocument/2006/relationships/customXml" Target="../ink/ink902.xml"/><Relationship Id="rId17" Type="http://schemas.openxmlformats.org/officeDocument/2006/relationships/image" Target="../media/image202.png"/><Relationship Id="rId2" Type="http://schemas.openxmlformats.org/officeDocument/2006/relationships/image" Target="../media/image193.png"/><Relationship Id="rId16" Type="http://schemas.openxmlformats.org/officeDocument/2006/relationships/customXml" Target="../ink/ink9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9.xml"/><Relationship Id="rId11" Type="http://schemas.openxmlformats.org/officeDocument/2006/relationships/image" Target="../media/image199.png"/><Relationship Id="rId5" Type="http://schemas.openxmlformats.org/officeDocument/2006/relationships/image" Target="../media/image196.png"/><Relationship Id="rId15" Type="http://schemas.openxmlformats.org/officeDocument/2006/relationships/image" Target="../media/image201.png"/><Relationship Id="rId10" Type="http://schemas.openxmlformats.org/officeDocument/2006/relationships/customXml" Target="../ink/ink901.xml"/><Relationship Id="rId4" Type="http://schemas.openxmlformats.org/officeDocument/2006/relationships/customXml" Target="../ink/ink898.xml"/><Relationship Id="rId9" Type="http://schemas.openxmlformats.org/officeDocument/2006/relationships/image" Target="../media/image198.png"/><Relationship Id="rId14" Type="http://schemas.openxmlformats.org/officeDocument/2006/relationships/customXml" Target="../ink/ink90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7.xml"/><Relationship Id="rId13" Type="http://schemas.openxmlformats.org/officeDocument/2006/relationships/image" Target="../media/image201.png"/><Relationship Id="rId18" Type="http://schemas.openxmlformats.org/officeDocument/2006/relationships/customXml" Target="../ink/ink912.xml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12" Type="http://schemas.openxmlformats.org/officeDocument/2006/relationships/customXml" Target="../ink/ink909.xml"/><Relationship Id="rId17" Type="http://schemas.openxmlformats.org/officeDocument/2006/relationships/image" Target="../media/image203.png"/><Relationship Id="rId2" Type="http://schemas.openxmlformats.org/officeDocument/2006/relationships/image" Target="../media/image193.png"/><Relationship Id="rId16" Type="http://schemas.openxmlformats.org/officeDocument/2006/relationships/customXml" Target="../ink/ink9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6.xml"/><Relationship Id="rId11" Type="http://schemas.openxmlformats.org/officeDocument/2006/relationships/image" Target="../media/image200.png"/><Relationship Id="rId5" Type="http://schemas.openxmlformats.org/officeDocument/2006/relationships/image" Target="../media/image196.png"/><Relationship Id="rId15" Type="http://schemas.openxmlformats.org/officeDocument/2006/relationships/image" Target="../media/image202.png"/><Relationship Id="rId10" Type="http://schemas.openxmlformats.org/officeDocument/2006/relationships/customXml" Target="../ink/ink908.xml"/><Relationship Id="rId19" Type="http://schemas.openxmlformats.org/officeDocument/2006/relationships/image" Target="../media/image204.png"/><Relationship Id="rId4" Type="http://schemas.openxmlformats.org/officeDocument/2006/relationships/customXml" Target="../ink/ink905.xml"/><Relationship Id="rId9" Type="http://schemas.openxmlformats.org/officeDocument/2006/relationships/image" Target="../media/image199.png"/><Relationship Id="rId14" Type="http://schemas.openxmlformats.org/officeDocument/2006/relationships/customXml" Target="../ink/ink9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5.xml"/><Relationship Id="rId13" Type="http://schemas.openxmlformats.org/officeDocument/2006/relationships/image" Target="../media/image201.png"/><Relationship Id="rId18" Type="http://schemas.openxmlformats.org/officeDocument/2006/relationships/customXml" Target="../ink/ink920.xml"/><Relationship Id="rId26" Type="http://schemas.openxmlformats.org/officeDocument/2006/relationships/customXml" Target="../ink/ink924.xml"/><Relationship Id="rId3" Type="http://schemas.openxmlformats.org/officeDocument/2006/relationships/image" Target="../media/image194.png"/><Relationship Id="rId21" Type="http://schemas.openxmlformats.org/officeDocument/2006/relationships/image" Target="../media/image205.png"/><Relationship Id="rId7" Type="http://schemas.openxmlformats.org/officeDocument/2006/relationships/image" Target="../media/image198.png"/><Relationship Id="rId12" Type="http://schemas.openxmlformats.org/officeDocument/2006/relationships/customXml" Target="../ink/ink917.xml"/><Relationship Id="rId17" Type="http://schemas.openxmlformats.org/officeDocument/2006/relationships/image" Target="../media/image203.png"/><Relationship Id="rId25" Type="http://schemas.openxmlformats.org/officeDocument/2006/relationships/image" Target="../media/image207.png"/><Relationship Id="rId2" Type="http://schemas.openxmlformats.org/officeDocument/2006/relationships/image" Target="../media/image193.png"/><Relationship Id="rId16" Type="http://schemas.openxmlformats.org/officeDocument/2006/relationships/customXml" Target="../ink/ink919.xml"/><Relationship Id="rId20" Type="http://schemas.openxmlformats.org/officeDocument/2006/relationships/customXml" Target="../ink/ink921.xml"/><Relationship Id="rId29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4.xml"/><Relationship Id="rId11" Type="http://schemas.openxmlformats.org/officeDocument/2006/relationships/image" Target="../media/image200.png"/><Relationship Id="rId24" Type="http://schemas.openxmlformats.org/officeDocument/2006/relationships/customXml" Target="../ink/ink923.xml"/><Relationship Id="rId5" Type="http://schemas.openxmlformats.org/officeDocument/2006/relationships/image" Target="../media/image196.png"/><Relationship Id="rId15" Type="http://schemas.openxmlformats.org/officeDocument/2006/relationships/image" Target="../media/image202.png"/><Relationship Id="rId23" Type="http://schemas.openxmlformats.org/officeDocument/2006/relationships/image" Target="../media/image206.png"/><Relationship Id="rId28" Type="http://schemas.openxmlformats.org/officeDocument/2006/relationships/customXml" Target="../ink/ink925.xml"/><Relationship Id="rId10" Type="http://schemas.openxmlformats.org/officeDocument/2006/relationships/customXml" Target="../ink/ink916.xml"/><Relationship Id="rId19" Type="http://schemas.openxmlformats.org/officeDocument/2006/relationships/image" Target="../media/image204.png"/><Relationship Id="rId31" Type="http://schemas.openxmlformats.org/officeDocument/2006/relationships/image" Target="../media/image210.png"/><Relationship Id="rId4" Type="http://schemas.openxmlformats.org/officeDocument/2006/relationships/customXml" Target="../ink/ink913.xml"/><Relationship Id="rId9" Type="http://schemas.openxmlformats.org/officeDocument/2006/relationships/image" Target="../media/image199.png"/><Relationship Id="rId14" Type="http://schemas.openxmlformats.org/officeDocument/2006/relationships/customXml" Target="../ink/ink918.xml"/><Relationship Id="rId22" Type="http://schemas.openxmlformats.org/officeDocument/2006/relationships/customXml" Target="../ink/ink922.xml"/><Relationship Id="rId27" Type="http://schemas.openxmlformats.org/officeDocument/2006/relationships/image" Target="../media/image208.png"/><Relationship Id="rId30" Type="http://schemas.openxmlformats.org/officeDocument/2006/relationships/customXml" Target="../ink/ink926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.png"/><Relationship Id="rId18" Type="http://schemas.openxmlformats.org/officeDocument/2006/relationships/customXml" Target="../ink/ink934.xml"/><Relationship Id="rId26" Type="http://schemas.openxmlformats.org/officeDocument/2006/relationships/customXml" Target="../ink/ink938.xml"/><Relationship Id="rId39" Type="http://schemas.openxmlformats.org/officeDocument/2006/relationships/image" Target="../media/image214.png"/><Relationship Id="rId21" Type="http://schemas.openxmlformats.org/officeDocument/2006/relationships/image" Target="../media/image205.png"/><Relationship Id="rId34" Type="http://schemas.openxmlformats.org/officeDocument/2006/relationships/customXml" Target="../ink/ink942.xml"/><Relationship Id="rId42" Type="http://schemas.openxmlformats.org/officeDocument/2006/relationships/customXml" Target="../ink/ink946.xml"/><Relationship Id="rId7" Type="http://schemas.openxmlformats.org/officeDocument/2006/relationships/image" Target="../media/image198.png"/><Relationship Id="rId2" Type="http://schemas.openxmlformats.org/officeDocument/2006/relationships/image" Target="../media/image193.png"/><Relationship Id="rId16" Type="http://schemas.openxmlformats.org/officeDocument/2006/relationships/customXml" Target="../ink/ink933.xml"/><Relationship Id="rId29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8.xml"/><Relationship Id="rId11" Type="http://schemas.openxmlformats.org/officeDocument/2006/relationships/image" Target="../media/image200.png"/><Relationship Id="rId24" Type="http://schemas.openxmlformats.org/officeDocument/2006/relationships/customXml" Target="../ink/ink937.xml"/><Relationship Id="rId32" Type="http://schemas.openxmlformats.org/officeDocument/2006/relationships/customXml" Target="../ink/ink941.xml"/><Relationship Id="rId37" Type="http://schemas.openxmlformats.org/officeDocument/2006/relationships/image" Target="../media/image213.png"/><Relationship Id="rId40" Type="http://schemas.openxmlformats.org/officeDocument/2006/relationships/customXml" Target="../ink/ink945.xml"/><Relationship Id="rId45" Type="http://schemas.openxmlformats.org/officeDocument/2006/relationships/image" Target="../media/image217.png"/><Relationship Id="rId5" Type="http://schemas.openxmlformats.org/officeDocument/2006/relationships/image" Target="../media/image196.png"/><Relationship Id="rId15" Type="http://schemas.openxmlformats.org/officeDocument/2006/relationships/image" Target="../media/image202.png"/><Relationship Id="rId23" Type="http://schemas.openxmlformats.org/officeDocument/2006/relationships/image" Target="../media/image206.png"/><Relationship Id="rId28" Type="http://schemas.openxmlformats.org/officeDocument/2006/relationships/customXml" Target="../ink/ink939.xml"/><Relationship Id="rId36" Type="http://schemas.openxmlformats.org/officeDocument/2006/relationships/customXml" Target="../ink/ink943.xml"/><Relationship Id="rId10" Type="http://schemas.openxmlformats.org/officeDocument/2006/relationships/customXml" Target="../ink/ink930.xml"/><Relationship Id="rId19" Type="http://schemas.openxmlformats.org/officeDocument/2006/relationships/image" Target="../media/image204.png"/><Relationship Id="rId31" Type="http://schemas.openxmlformats.org/officeDocument/2006/relationships/image" Target="../media/image210.png"/><Relationship Id="rId44" Type="http://schemas.openxmlformats.org/officeDocument/2006/relationships/customXml" Target="../ink/ink947.xml"/><Relationship Id="rId4" Type="http://schemas.openxmlformats.org/officeDocument/2006/relationships/customXml" Target="../ink/ink927.xml"/><Relationship Id="rId9" Type="http://schemas.openxmlformats.org/officeDocument/2006/relationships/image" Target="../media/image199.png"/><Relationship Id="rId14" Type="http://schemas.openxmlformats.org/officeDocument/2006/relationships/customXml" Target="../ink/ink932.xml"/><Relationship Id="rId22" Type="http://schemas.openxmlformats.org/officeDocument/2006/relationships/customXml" Target="../ink/ink936.xml"/><Relationship Id="rId27" Type="http://schemas.openxmlformats.org/officeDocument/2006/relationships/image" Target="../media/image208.png"/><Relationship Id="rId30" Type="http://schemas.openxmlformats.org/officeDocument/2006/relationships/customXml" Target="../ink/ink940.xml"/><Relationship Id="rId35" Type="http://schemas.openxmlformats.org/officeDocument/2006/relationships/image" Target="../media/image212.png"/><Relationship Id="rId43" Type="http://schemas.openxmlformats.org/officeDocument/2006/relationships/image" Target="../media/image216.png"/><Relationship Id="rId8" Type="http://schemas.openxmlformats.org/officeDocument/2006/relationships/customXml" Target="../ink/ink929.xml"/><Relationship Id="rId3" Type="http://schemas.openxmlformats.org/officeDocument/2006/relationships/image" Target="../media/image194.png"/><Relationship Id="rId12" Type="http://schemas.openxmlformats.org/officeDocument/2006/relationships/customXml" Target="../ink/ink931.xml"/><Relationship Id="rId17" Type="http://schemas.openxmlformats.org/officeDocument/2006/relationships/image" Target="../media/image203.png"/><Relationship Id="rId25" Type="http://schemas.openxmlformats.org/officeDocument/2006/relationships/image" Target="../media/image207.png"/><Relationship Id="rId33" Type="http://schemas.openxmlformats.org/officeDocument/2006/relationships/image" Target="../media/image211.png"/><Relationship Id="rId38" Type="http://schemas.openxmlformats.org/officeDocument/2006/relationships/customXml" Target="../ink/ink944.xml"/><Relationship Id="rId20" Type="http://schemas.openxmlformats.org/officeDocument/2006/relationships/customXml" Target="../ink/ink935.xml"/><Relationship Id="rId41" Type="http://schemas.openxmlformats.org/officeDocument/2006/relationships/image" Target="../media/image215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.png"/><Relationship Id="rId18" Type="http://schemas.openxmlformats.org/officeDocument/2006/relationships/customXml" Target="../ink/ink955.xml"/><Relationship Id="rId26" Type="http://schemas.openxmlformats.org/officeDocument/2006/relationships/customXml" Target="../ink/ink959.xml"/><Relationship Id="rId39" Type="http://schemas.openxmlformats.org/officeDocument/2006/relationships/image" Target="../media/image214.png"/><Relationship Id="rId21" Type="http://schemas.openxmlformats.org/officeDocument/2006/relationships/image" Target="../media/image205.png"/><Relationship Id="rId34" Type="http://schemas.openxmlformats.org/officeDocument/2006/relationships/customXml" Target="../ink/ink963.xml"/><Relationship Id="rId42" Type="http://schemas.openxmlformats.org/officeDocument/2006/relationships/customXml" Target="../ink/ink967.xml"/><Relationship Id="rId47" Type="http://schemas.openxmlformats.org/officeDocument/2006/relationships/image" Target="../media/image218.png"/><Relationship Id="rId50" Type="http://schemas.openxmlformats.org/officeDocument/2006/relationships/customXml" Target="../ink/ink971.xml"/><Relationship Id="rId55" Type="http://schemas.openxmlformats.org/officeDocument/2006/relationships/image" Target="../media/image222.png"/><Relationship Id="rId7" Type="http://schemas.openxmlformats.org/officeDocument/2006/relationships/image" Target="../media/image198.png"/><Relationship Id="rId2" Type="http://schemas.openxmlformats.org/officeDocument/2006/relationships/image" Target="../media/image193.png"/><Relationship Id="rId16" Type="http://schemas.openxmlformats.org/officeDocument/2006/relationships/customXml" Target="../ink/ink954.xml"/><Relationship Id="rId29" Type="http://schemas.openxmlformats.org/officeDocument/2006/relationships/image" Target="../media/image209.png"/><Relationship Id="rId11" Type="http://schemas.openxmlformats.org/officeDocument/2006/relationships/image" Target="../media/image200.png"/><Relationship Id="rId24" Type="http://schemas.openxmlformats.org/officeDocument/2006/relationships/customXml" Target="../ink/ink958.xml"/><Relationship Id="rId32" Type="http://schemas.openxmlformats.org/officeDocument/2006/relationships/customXml" Target="../ink/ink962.xml"/><Relationship Id="rId37" Type="http://schemas.openxmlformats.org/officeDocument/2006/relationships/image" Target="../media/image213.png"/><Relationship Id="rId40" Type="http://schemas.openxmlformats.org/officeDocument/2006/relationships/customXml" Target="../ink/ink966.xml"/><Relationship Id="rId45" Type="http://schemas.openxmlformats.org/officeDocument/2006/relationships/image" Target="../media/image217.png"/><Relationship Id="rId53" Type="http://schemas.openxmlformats.org/officeDocument/2006/relationships/image" Target="../media/image221.png"/><Relationship Id="rId5" Type="http://schemas.openxmlformats.org/officeDocument/2006/relationships/image" Target="../media/image196.png"/><Relationship Id="rId19" Type="http://schemas.openxmlformats.org/officeDocument/2006/relationships/image" Target="../media/image204.png"/><Relationship Id="rId4" Type="http://schemas.openxmlformats.org/officeDocument/2006/relationships/customXml" Target="../ink/ink948.xml"/><Relationship Id="rId9" Type="http://schemas.openxmlformats.org/officeDocument/2006/relationships/image" Target="../media/image199.png"/><Relationship Id="rId14" Type="http://schemas.openxmlformats.org/officeDocument/2006/relationships/customXml" Target="../ink/ink953.xml"/><Relationship Id="rId22" Type="http://schemas.openxmlformats.org/officeDocument/2006/relationships/customXml" Target="../ink/ink957.xml"/><Relationship Id="rId27" Type="http://schemas.openxmlformats.org/officeDocument/2006/relationships/image" Target="../media/image208.png"/><Relationship Id="rId30" Type="http://schemas.openxmlformats.org/officeDocument/2006/relationships/customXml" Target="../ink/ink961.xml"/><Relationship Id="rId35" Type="http://schemas.openxmlformats.org/officeDocument/2006/relationships/image" Target="../media/image212.png"/><Relationship Id="rId43" Type="http://schemas.openxmlformats.org/officeDocument/2006/relationships/image" Target="../media/image216.png"/><Relationship Id="rId48" Type="http://schemas.openxmlformats.org/officeDocument/2006/relationships/customXml" Target="../ink/ink970.xml"/><Relationship Id="rId56" Type="http://schemas.openxmlformats.org/officeDocument/2006/relationships/customXml" Target="../ink/ink974.xml"/><Relationship Id="rId8" Type="http://schemas.openxmlformats.org/officeDocument/2006/relationships/customXml" Target="../ink/ink950.xml"/><Relationship Id="rId51" Type="http://schemas.openxmlformats.org/officeDocument/2006/relationships/image" Target="../media/image220.png"/><Relationship Id="rId3" Type="http://schemas.openxmlformats.org/officeDocument/2006/relationships/image" Target="../media/image194.png"/><Relationship Id="rId12" Type="http://schemas.openxmlformats.org/officeDocument/2006/relationships/customXml" Target="../ink/ink952.xml"/><Relationship Id="rId17" Type="http://schemas.openxmlformats.org/officeDocument/2006/relationships/image" Target="../media/image203.png"/><Relationship Id="rId25" Type="http://schemas.openxmlformats.org/officeDocument/2006/relationships/image" Target="../media/image207.png"/><Relationship Id="rId33" Type="http://schemas.openxmlformats.org/officeDocument/2006/relationships/image" Target="../media/image211.png"/><Relationship Id="rId38" Type="http://schemas.openxmlformats.org/officeDocument/2006/relationships/customXml" Target="../ink/ink965.xml"/><Relationship Id="rId46" Type="http://schemas.openxmlformats.org/officeDocument/2006/relationships/customXml" Target="../ink/ink969.xml"/><Relationship Id="rId20" Type="http://schemas.openxmlformats.org/officeDocument/2006/relationships/customXml" Target="../ink/ink956.xml"/><Relationship Id="rId41" Type="http://schemas.openxmlformats.org/officeDocument/2006/relationships/image" Target="../media/image215.png"/><Relationship Id="rId54" Type="http://schemas.openxmlformats.org/officeDocument/2006/relationships/customXml" Target="../ink/ink9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9.xml"/><Relationship Id="rId15" Type="http://schemas.openxmlformats.org/officeDocument/2006/relationships/image" Target="../media/image202.png"/><Relationship Id="rId23" Type="http://schemas.openxmlformats.org/officeDocument/2006/relationships/image" Target="../media/image206.png"/><Relationship Id="rId28" Type="http://schemas.openxmlformats.org/officeDocument/2006/relationships/customXml" Target="../ink/ink960.xml"/><Relationship Id="rId36" Type="http://schemas.openxmlformats.org/officeDocument/2006/relationships/customXml" Target="../ink/ink964.xml"/><Relationship Id="rId49" Type="http://schemas.openxmlformats.org/officeDocument/2006/relationships/image" Target="../media/image219.png"/><Relationship Id="rId57" Type="http://schemas.openxmlformats.org/officeDocument/2006/relationships/image" Target="../media/image223.png"/><Relationship Id="rId10" Type="http://schemas.openxmlformats.org/officeDocument/2006/relationships/customXml" Target="../ink/ink951.xml"/><Relationship Id="rId31" Type="http://schemas.openxmlformats.org/officeDocument/2006/relationships/image" Target="../media/image210.png"/><Relationship Id="rId44" Type="http://schemas.openxmlformats.org/officeDocument/2006/relationships/customXml" Target="../ink/ink968.xml"/><Relationship Id="rId52" Type="http://schemas.openxmlformats.org/officeDocument/2006/relationships/customXml" Target="../ink/ink972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86.xml"/><Relationship Id="rId21" Type="http://schemas.openxmlformats.org/officeDocument/2006/relationships/image" Target="../media/image205.png"/><Relationship Id="rId42" Type="http://schemas.openxmlformats.org/officeDocument/2006/relationships/customXml" Target="../ink/ink994.xml"/><Relationship Id="rId47" Type="http://schemas.openxmlformats.org/officeDocument/2006/relationships/image" Target="../media/image218.png"/><Relationship Id="rId63" Type="http://schemas.openxmlformats.org/officeDocument/2006/relationships/customXml" Target="../ink/ink1005.xml"/><Relationship Id="rId68" Type="http://schemas.openxmlformats.org/officeDocument/2006/relationships/image" Target="../media/image228.png"/><Relationship Id="rId7" Type="http://schemas.openxmlformats.org/officeDocument/2006/relationships/image" Target="../media/image198.png"/><Relationship Id="rId2" Type="http://schemas.openxmlformats.org/officeDocument/2006/relationships/image" Target="../media/image193.png"/><Relationship Id="rId16" Type="http://schemas.openxmlformats.org/officeDocument/2006/relationships/customXml" Target="../ink/ink981.xml"/><Relationship Id="rId29" Type="http://schemas.openxmlformats.org/officeDocument/2006/relationships/image" Target="../media/image209.png"/><Relationship Id="rId11" Type="http://schemas.openxmlformats.org/officeDocument/2006/relationships/image" Target="../media/image200.png"/><Relationship Id="rId24" Type="http://schemas.openxmlformats.org/officeDocument/2006/relationships/customXml" Target="../ink/ink985.xml"/><Relationship Id="rId32" Type="http://schemas.openxmlformats.org/officeDocument/2006/relationships/customXml" Target="../ink/ink989.xml"/><Relationship Id="rId37" Type="http://schemas.openxmlformats.org/officeDocument/2006/relationships/image" Target="../media/image213.png"/><Relationship Id="rId40" Type="http://schemas.openxmlformats.org/officeDocument/2006/relationships/customXml" Target="../ink/ink993.xml"/><Relationship Id="rId45" Type="http://schemas.openxmlformats.org/officeDocument/2006/relationships/image" Target="../media/image217.png"/><Relationship Id="rId53" Type="http://schemas.openxmlformats.org/officeDocument/2006/relationships/image" Target="../media/image221.png"/><Relationship Id="rId58" Type="http://schemas.openxmlformats.org/officeDocument/2006/relationships/customXml" Target="../ink/ink1002.xml"/><Relationship Id="rId66" Type="http://schemas.openxmlformats.org/officeDocument/2006/relationships/image" Target="../media/image227.png"/><Relationship Id="rId5" Type="http://schemas.openxmlformats.org/officeDocument/2006/relationships/image" Target="../media/image196.png"/><Relationship Id="rId61" Type="http://schemas.openxmlformats.org/officeDocument/2006/relationships/image" Target="../media/image225.png"/><Relationship Id="rId19" Type="http://schemas.openxmlformats.org/officeDocument/2006/relationships/image" Target="../media/image204.png"/><Relationship Id="rId14" Type="http://schemas.openxmlformats.org/officeDocument/2006/relationships/customXml" Target="../ink/ink980.xml"/><Relationship Id="rId22" Type="http://schemas.openxmlformats.org/officeDocument/2006/relationships/customXml" Target="../ink/ink984.xml"/><Relationship Id="rId27" Type="http://schemas.openxmlformats.org/officeDocument/2006/relationships/image" Target="../media/image208.png"/><Relationship Id="rId30" Type="http://schemas.openxmlformats.org/officeDocument/2006/relationships/customXml" Target="../ink/ink988.xml"/><Relationship Id="rId35" Type="http://schemas.openxmlformats.org/officeDocument/2006/relationships/image" Target="../media/image212.png"/><Relationship Id="rId43" Type="http://schemas.openxmlformats.org/officeDocument/2006/relationships/image" Target="../media/image216.png"/><Relationship Id="rId48" Type="http://schemas.openxmlformats.org/officeDocument/2006/relationships/customXml" Target="../ink/ink997.xml"/><Relationship Id="rId56" Type="http://schemas.openxmlformats.org/officeDocument/2006/relationships/customXml" Target="../ink/ink1001.xml"/><Relationship Id="rId64" Type="http://schemas.openxmlformats.org/officeDocument/2006/relationships/image" Target="../media/image226.png"/><Relationship Id="rId69" Type="http://schemas.openxmlformats.org/officeDocument/2006/relationships/customXml" Target="../ink/ink1008.xml"/><Relationship Id="rId8" Type="http://schemas.openxmlformats.org/officeDocument/2006/relationships/customXml" Target="../ink/ink977.xml"/><Relationship Id="rId51" Type="http://schemas.openxmlformats.org/officeDocument/2006/relationships/image" Target="../media/image220.png"/><Relationship Id="rId3" Type="http://schemas.openxmlformats.org/officeDocument/2006/relationships/image" Target="../media/image194.png"/><Relationship Id="rId12" Type="http://schemas.openxmlformats.org/officeDocument/2006/relationships/customXml" Target="../ink/ink979.xml"/><Relationship Id="rId17" Type="http://schemas.openxmlformats.org/officeDocument/2006/relationships/image" Target="../media/image203.png"/><Relationship Id="rId25" Type="http://schemas.openxmlformats.org/officeDocument/2006/relationships/image" Target="../media/image207.png"/><Relationship Id="rId33" Type="http://schemas.openxmlformats.org/officeDocument/2006/relationships/image" Target="../media/image211.png"/><Relationship Id="rId38" Type="http://schemas.openxmlformats.org/officeDocument/2006/relationships/customXml" Target="../ink/ink992.xml"/><Relationship Id="rId46" Type="http://schemas.openxmlformats.org/officeDocument/2006/relationships/customXml" Target="../ink/ink996.xml"/><Relationship Id="rId59" Type="http://schemas.openxmlformats.org/officeDocument/2006/relationships/image" Target="../media/image224.png"/><Relationship Id="rId67" Type="http://schemas.openxmlformats.org/officeDocument/2006/relationships/customXml" Target="../ink/ink1007.xml"/><Relationship Id="rId20" Type="http://schemas.openxmlformats.org/officeDocument/2006/relationships/customXml" Target="../ink/ink983.xml"/><Relationship Id="rId41" Type="http://schemas.openxmlformats.org/officeDocument/2006/relationships/image" Target="../media/image215.png"/><Relationship Id="rId54" Type="http://schemas.openxmlformats.org/officeDocument/2006/relationships/customXml" Target="../ink/ink1000.xml"/><Relationship Id="rId62" Type="http://schemas.openxmlformats.org/officeDocument/2006/relationships/customXml" Target="../ink/ink1004.xml"/><Relationship Id="rId70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6.xml"/><Relationship Id="rId15" Type="http://schemas.openxmlformats.org/officeDocument/2006/relationships/image" Target="../media/image202.png"/><Relationship Id="rId23" Type="http://schemas.openxmlformats.org/officeDocument/2006/relationships/image" Target="../media/image206.png"/><Relationship Id="rId28" Type="http://schemas.openxmlformats.org/officeDocument/2006/relationships/customXml" Target="../ink/ink987.xml"/><Relationship Id="rId36" Type="http://schemas.openxmlformats.org/officeDocument/2006/relationships/customXml" Target="../ink/ink991.xml"/><Relationship Id="rId49" Type="http://schemas.openxmlformats.org/officeDocument/2006/relationships/image" Target="../media/image219.png"/><Relationship Id="rId57" Type="http://schemas.openxmlformats.org/officeDocument/2006/relationships/image" Target="../media/image223.png"/><Relationship Id="rId10" Type="http://schemas.openxmlformats.org/officeDocument/2006/relationships/customXml" Target="../ink/ink978.xml"/><Relationship Id="rId31" Type="http://schemas.openxmlformats.org/officeDocument/2006/relationships/image" Target="../media/image210.png"/><Relationship Id="rId44" Type="http://schemas.openxmlformats.org/officeDocument/2006/relationships/customXml" Target="../ink/ink995.xml"/><Relationship Id="rId52" Type="http://schemas.openxmlformats.org/officeDocument/2006/relationships/customXml" Target="../ink/ink999.xml"/><Relationship Id="rId60" Type="http://schemas.openxmlformats.org/officeDocument/2006/relationships/customXml" Target="../ink/ink1003.xml"/><Relationship Id="rId65" Type="http://schemas.openxmlformats.org/officeDocument/2006/relationships/customXml" Target="../ink/ink1006.xml"/><Relationship Id="rId4" Type="http://schemas.openxmlformats.org/officeDocument/2006/relationships/customXml" Target="../ink/ink975.xml"/><Relationship Id="rId9" Type="http://schemas.openxmlformats.org/officeDocument/2006/relationships/image" Target="../media/image199.png"/><Relationship Id="rId13" Type="http://schemas.openxmlformats.org/officeDocument/2006/relationships/image" Target="../media/image201.png"/><Relationship Id="rId18" Type="http://schemas.openxmlformats.org/officeDocument/2006/relationships/customXml" Target="../ink/ink982.xml"/><Relationship Id="rId39" Type="http://schemas.openxmlformats.org/officeDocument/2006/relationships/image" Target="../media/image214.png"/><Relationship Id="rId34" Type="http://schemas.openxmlformats.org/officeDocument/2006/relationships/customXml" Target="../ink/ink990.xml"/><Relationship Id="rId50" Type="http://schemas.openxmlformats.org/officeDocument/2006/relationships/customXml" Target="../ink/ink998.xml"/><Relationship Id="rId55" Type="http://schemas.openxmlformats.org/officeDocument/2006/relationships/image" Target="../media/image22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46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9.png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20" Type="http://schemas.openxmlformats.org/officeDocument/2006/relationships/customXml" Target="../ink/ink50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7.png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54.xml"/><Relationship Id="rId10" Type="http://schemas.openxmlformats.org/officeDocument/2006/relationships/customXml" Target="../ink/ink45.xml"/><Relationship Id="rId19" Type="http://schemas.openxmlformats.org/officeDocument/2006/relationships/image" Target="../media/image11.png"/><Relationship Id="rId31" Type="http://schemas.openxmlformats.org/officeDocument/2006/relationships/image" Target="../media/image18.png"/><Relationship Id="rId4" Type="http://schemas.openxmlformats.org/officeDocument/2006/relationships/customXml" Target="../ink/ink42.xml"/><Relationship Id="rId9" Type="http://schemas.openxmlformats.org/officeDocument/2006/relationships/image" Target="../media/image6.png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16.png"/><Relationship Id="rId30" Type="http://schemas.openxmlformats.org/officeDocument/2006/relationships/customXml" Target="../ink/ink55.xml"/><Relationship Id="rId8" Type="http://schemas.openxmlformats.org/officeDocument/2006/relationships/customXml" Target="../ink/ink44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20.xml"/><Relationship Id="rId21" Type="http://schemas.openxmlformats.org/officeDocument/2006/relationships/image" Target="../media/image205.png"/><Relationship Id="rId42" Type="http://schemas.openxmlformats.org/officeDocument/2006/relationships/customXml" Target="../ink/ink1028.xml"/><Relationship Id="rId47" Type="http://schemas.openxmlformats.org/officeDocument/2006/relationships/image" Target="../media/image218.png"/><Relationship Id="rId63" Type="http://schemas.openxmlformats.org/officeDocument/2006/relationships/customXml" Target="../ink/ink1039.xml"/><Relationship Id="rId68" Type="http://schemas.openxmlformats.org/officeDocument/2006/relationships/image" Target="../media/image228.png"/><Relationship Id="rId2" Type="http://schemas.openxmlformats.org/officeDocument/2006/relationships/image" Target="../media/image193.png"/><Relationship Id="rId16" Type="http://schemas.openxmlformats.org/officeDocument/2006/relationships/customXml" Target="../ink/ink1015.xml"/><Relationship Id="rId29" Type="http://schemas.openxmlformats.org/officeDocument/2006/relationships/image" Target="../media/image209.png"/><Relationship Id="rId11" Type="http://schemas.openxmlformats.org/officeDocument/2006/relationships/image" Target="../media/image200.png"/><Relationship Id="rId24" Type="http://schemas.openxmlformats.org/officeDocument/2006/relationships/customXml" Target="../ink/ink1019.xml"/><Relationship Id="rId32" Type="http://schemas.openxmlformats.org/officeDocument/2006/relationships/customXml" Target="../ink/ink1023.xml"/><Relationship Id="rId37" Type="http://schemas.openxmlformats.org/officeDocument/2006/relationships/image" Target="../media/image213.png"/><Relationship Id="rId40" Type="http://schemas.openxmlformats.org/officeDocument/2006/relationships/customXml" Target="../ink/ink1027.xml"/><Relationship Id="rId45" Type="http://schemas.openxmlformats.org/officeDocument/2006/relationships/image" Target="../media/image217.png"/><Relationship Id="rId53" Type="http://schemas.openxmlformats.org/officeDocument/2006/relationships/image" Target="../media/image221.png"/><Relationship Id="rId58" Type="http://schemas.openxmlformats.org/officeDocument/2006/relationships/customXml" Target="../ink/ink1036.xml"/><Relationship Id="rId66" Type="http://schemas.openxmlformats.org/officeDocument/2006/relationships/image" Target="../media/image227.png"/><Relationship Id="rId74" Type="http://schemas.openxmlformats.org/officeDocument/2006/relationships/image" Target="../media/image231.png"/><Relationship Id="rId5" Type="http://schemas.openxmlformats.org/officeDocument/2006/relationships/image" Target="../media/image196.png"/><Relationship Id="rId61" Type="http://schemas.openxmlformats.org/officeDocument/2006/relationships/image" Target="../media/image225.png"/><Relationship Id="rId19" Type="http://schemas.openxmlformats.org/officeDocument/2006/relationships/image" Target="../media/image204.png"/><Relationship Id="rId14" Type="http://schemas.openxmlformats.org/officeDocument/2006/relationships/customXml" Target="../ink/ink1014.xml"/><Relationship Id="rId22" Type="http://schemas.openxmlformats.org/officeDocument/2006/relationships/customXml" Target="../ink/ink1018.xml"/><Relationship Id="rId27" Type="http://schemas.openxmlformats.org/officeDocument/2006/relationships/image" Target="../media/image208.png"/><Relationship Id="rId30" Type="http://schemas.openxmlformats.org/officeDocument/2006/relationships/customXml" Target="../ink/ink1022.xml"/><Relationship Id="rId35" Type="http://schemas.openxmlformats.org/officeDocument/2006/relationships/image" Target="../media/image212.png"/><Relationship Id="rId43" Type="http://schemas.openxmlformats.org/officeDocument/2006/relationships/image" Target="../media/image216.png"/><Relationship Id="rId48" Type="http://schemas.openxmlformats.org/officeDocument/2006/relationships/customXml" Target="../ink/ink1031.xml"/><Relationship Id="rId56" Type="http://schemas.openxmlformats.org/officeDocument/2006/relationships/customXml" Target="../ink/ink1035.xml"/><Relationship Id="rId64" Type="http://schemas.openxmlformats.org/officeDocument/2006/relationships/image" Target="../media/image226.png"/><Relationship Id="rId69" Type="http://schemas.openxmlformats.org/officeDocument/2006/relationships/customXml" Target="../ink/ink1042.xml"/><Relationship Id="rId8" Type="http://schemas.openxmlformats.org/officeDocument/2006/relationships/customXml" Target="../ink/ink1011.xml"/><Relationship Id="rId51" Type="http://schemas.openxmlformats.org/officeDocument/2006/relationships/image" Target="../media/image220.png"/><Relationship Id="rId72" Type="http://schemas.openxmlformats.org/officeDocument/2006/relationships/image" Target="../media/image230.png"/><Relationship Id="rId3" Type="http://schemas.openxmlformats.org/officeDocument/2006/relationships/image" Target="../media/image194.png"/><Relationship Id="rId12" Type="http://schemas.openxmlformats.org/officeDocument/2006/relationships/customXml" Target="../ink/ink1013.xml"/><Relationship Id="rId17" Type="http://schemas.openxmlformats.org/officeDocument/2006/relationships/image" Target="../media/image203.png"/><Relationship Id="rId25" Type="http://schemas.openxmlformats.org/officeDocument/2006/relationships/image" Target="../media/image207.png"/><Relationship Id="rId33" Type="http://schemas.openxmlformats.org/officeDocument/2006/relationships/image" Target="../media/image211.png"/><Relationship Id="rId38" Type="http://schemas.openxmlformats.org/officeDocument/2006/relationships/customXml" Target="../ink/ink1026.xml"/><Relationship Id="rId46" Type="http://schemas.openxmlformats.org/officeDocument/2006/relationships/customXml" Target="../ink/ink1030.xml"/><Relationship Id="rId59" Type="http://schemas.openxmlformats.org/officeDocument/2006/relationships/image" Target="../media/image224.png"/><Relationship Id="rId67" Type="http://schemas.openxmlformats.org/officeDocument/2006/relationships/customXml" Target="../ink/ink1041.xml"/><Relationship Id="rId20" Type="http://schemas.openxmlformats.org/officeDocument/2006/relationships/customXml" Target="../ink/ink1017.xml"/><Relationship Id="rId41" Type="http://schemas.openxmlformats.org/officeDocument/2006/relationships/image" Target="../media/image215.png"/><Relationship Id="rId54" Type="http://schemas.openxmlformats.org/officeDocument/2006/relationships/customXml" Target="../ink/ink1034.xml"/><Relationship Id="rId62" Type="http://schemas.openxmlformats.org/officeDocument/2006/relationships/customXml" Target="../ink/ink1038.xml"/><Relationship Id="rId70" Type="http://schemas.openxmlformats.org/officeDocument/2006/relationships/image" Target="../media/image229.png"/><Relationship Id="rId75" Type="http://schemas.openxmlformats.org/officeDocument/2006/relationships/customXml" Target="../ink/ink10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0.xml"/><Relationship Id="rId15" Type="http://schemas.openxmlformats.org/officeDocument/2006/relationships/image" Target="../media/image202.png"/><Relationship Id="rId23" Type="http://schemas.openxmlformats.org/officeDocument/2006/relationships/image" Target="../media/image206.png"/><Relationship Id="rId28" Type="http://schemas.openxmlformats.org/officeDocument/2006/relationships/customXml" Target="../ink/ink1021.xml"/><Relationship Id="rId36" Type="http://schemas.openxmlformats.org/officeDocument/2006/relationships/customXml" Target="../ink/ink1025.xml"/><Relationship Id="rId49" Type="http://schemas.openxmlformats.org/officeDocument/2006/relationships/image" Target="../media/image219.png"/><Relationship Id="rId57" Type="http://schemas.openxmlformats.org/officeDocument/2006/relationships/image" Target="../media/image223.png"/><Relationship Id="rId10" Type="http://schemas.openxmlformats.org/officeDocument/2006/relationships/customXml" Target="../ink/ink1012.xml"/><Relationship Id="rId31" Type="http://schemas.openxmlformats.org/officeDocument/2006/relationships/image" Target="../media/image210.png"/><Relationship Id="rId44" Type="http://schemas.openxmlformats.org/officeDocument/2006/relationships/customXml" Target="../ink/ink1029.xml"/><Relationship Id="rId52" Type="http://schemas.openxmlformats.org/officeDocument/2006/relationships/customXml" Target="../ink/ink1033.xml"/><Relationship Id="rId60" Type="http://schemas.openxmlformats.org/officeDocument/2006/relationships/customXml" Target="../ink/ink1037.xml"/><Relationship Id="rId65" Type="http://schemas.openxmlformats.org/officeDocument/2006/relationships/customXml" Target="../ink/ink1040.xml"/><Relationship Id="rId73" Type="http://schemas.openxmlformats.org/officeDocument/2006/relationships/customXml" Target="../ink/ink1044.xml"/><Relationship Id="rId4" Type="http://schemas.openxmlformats.org/officeDocument/2006/relationships/customXml" Target="../ink/ink1009.xml"/><Relationship Id="rId9" Type="http://schemas.openxmlformats.org/officeDocument/2006/relationships/image" Target="../media/image199.png"/><Relationship Id="rId13" Type="http://schemas.openxmlformats.org/officeDocument/2006/relationships/image" Target="../media/image201.png"/><Relationship Id="rId18" Type="http://schemas.openxmlformats.org/officeDocument/2006/relationships/customXml" Target="../ink/ink1016.xml"/><Relationship Id="rId39" Type="http://schemas.openxmlformats.org/officeDocument/2006/relationships/image" Target="../media/image214.png"/><Relationship Id="rId34" Type="http://schemas.openxmlformats.org/officeDocument/2006/relationships/customXml" Target="../ink/ink1024.xml"/><Relationship Id="rId50" Type="http://schemas.openxmlformats.org/officeDocument/2006/relationships/customXml" Target="../ink/ink1032.xml"/><Relationship Id="rId55" Type="http://schemas.openxmlformats.org/officeDocument/2006/relationships/image" Target="../media/image222.png"/><Relationship Id="rId76" Type="http://schemas.openxmlformats.org/officeDocument/2006/relationships/image" Target="../media/image232.png"/><Relationship Id="rId7" Type="http://schemas.openxmlformats.org/officeDocument/2006/relationships/image" Target="../media/image198.png"/><Relationship Id="rId71" Type="http://schemas.openxmlformats.org/officeDocument/2006/relationships/customXml" Target="../ink/ink10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46.xml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5" Type="http://schemas.openxmlformats.org/officeDocument/2006/relationships/customXml" Target="../ink/ink1047.xml"/><Relationship Id="rId4" Type="http://schemas.openxmlformats.org/officeDocument/2006/relationships/image" Target="../media/image2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48.xml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49.xml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5" Type="http://schemas.openxmlformats.org/officeDocument/2006/relationships/customXml" Target="../ink/ink1050.xml"/><Relationship Id="rId4" Type="http://schemas.openxmlformats.org/officeDocument/2006/relationships/image" Target="../media/image23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customXml" Target="../ink/ink1051.xml"/><Relationship Id="rId7" Type="http://schemas.openxmlformats.org/officeDocument/2006/relationships/customXml" Target="../ink/ink1053.xml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5" Type="http://schemas.openxmlformats.org/officeDocument/2006/relationships/customXml" Target="../ink/ink1052.xml"/><Relationship Id="rId10" Type="http://schemas.openxmlformats.org/officeDocument/2006/relationships/image" Target="../media/image239.png"/><Relationship Id="rId4" Type="http://schemas.openxmlformats.org/officeDocument/2006/relationships/image" Target="../media/image236.png"/><Relationship Id="rId9" Type="http://schemas.openxmlformats.org/officeDocument/2006/relationships/customXml" Target="../ink/ink105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55.xml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customXml" Target="../ink/ink1061.xml"/><Relationship Id="rId18" Type="http://schemas.openxmlformats.org/officeDocument/2006/relationships/image" Target="../media/image247.png"/><Relationship Id="rId3" Type="http://schemas.openxmlformats.org/officeDocument/2006/relationships/customXml" Target="../ink/ink1056.xml"/><Relationship Id="rId7" Type="http://schemas.openxmlformats.org/officeDocument/2006/relationships/customXml" Target="../ink/ink1058.xml"/><Relationship Id="rId12" Type="http://schemas.openxmlformats.org/officeDocument/2006/relationships/image" Target="../media/image244.png"/><Relationship Id="rId17" Type="http://schemas.openxmlformats.org/officeDocument/2006/relationships/customXml" Target="../ink/ink1063.xml"/><Relationship Id="rId2" Type="http://schemas.openxmlformats.org/officeDocument/2006/relationships/image" Target="../media/image233.png"/><Relationship Id="rId16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customXml" Target="../ink/ink1060.xml"/><Relationship Id="rId5" Type="http://schemas.openxmlformats.org/officeDocument/2006/relationships/customXml" Target="../ink/ink1057.xml"/><Relationship Id="rId15" Type="http://schemas.openxmlformats.org/officeDocument/2006/relationships/customXml" Target="../ink/ink1062.xml"/><Relationship Id="rId10" Type="http://schemas.openxmlformats.org/officeDocument/2006/relationships/image" Target="../media/image243.png"/><Relationship Id="rId4" Type="http://schemas.openxmlformats.org/officeDocument/2006/relationships/image" Target="../media/image240.png"/><Relationship Id="rId9" Type="http://schemas.openxmlformats.org/officeDocument/2006/relationships/customXml" Target="../ink/ink1059.xml"/><Relationship Id="rId14" Type="http://schemas.openxmlformats.org/officeDocument/2006/relationships/image" Target="../media/image24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customXml" Target="../ink/ink1069.xml"/><Relationship Id="rId18" Type="http://schemas.openxmlformats.org/officeDocument/2006/relationships/image" Target="../media/image248.png"/><Relationship Id="rId3" Type="http://schemas.openxmlformats.org/officeDocument/2006/relationships/customXml" Target="../ink/ink1064.xml"/><Relationship Id="rId7" Type="http://schemas.openxmlformats.org/officeDocument/2006/relationships/customXml" Target="../ink/ink1066.xml"/><Relationship Id="rId12" Type="http://schemas.openxmlformats.org/officeDocument/2006/relationships/image" Target="../media/image245.png"/><Relationship Id="rId17" Type="http://schemas.openxmlformats.org/officeDocument/2006/relationships/customXml" Target="../ink/ink1071.xml"/><Relationship Id="rId2" Type="http://schemas.openxmlformats.org/officeDocument/2006/relationships/image" Target="../media/image233.png"/><Relationship Id="rId16" Type="http://schemas.openxmlformats.org/officeDocument/2006/relationships/image" Target="../media/image247.png"/><Relationship Id="rId20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customXml" Target="../ink/ink1068.xml"/><Relationship Id="rId5" Type="http://schemas.openxmlformats.org/officeDocument/2006/relationships/customXml" Target="../ink/ink1065.xml"/><Relationship Id="rId15" Type="http://schemas.openxmlformats.org/officeDocument/2006/relationships/customXml" Target="../ink/ink1070.xml"/><Relationship Id="rId10" Type="http://schemas.openxmlformats.org/officeDocument/2006/relationships/image" Target="../media/image244.png"/><Relationship Id="rId19" Type="http://schemas.openxmlformats.org/officeDocument/2006/relationships/customXml" Target="../ink/ink1072.xml"/><Relationship Id="rId4" Type="http://schemas.openxmlformats.org/officeDocument/2006/relationships/image" Target="../media/image241.png"/><Relationship Id="rId9" Type="http://schemas.openxmlformats.org/officeDocument/2006/relationships/customXml" Target="../ink/ink1067.xml"/><Relationship Id="rId14" Type="http://schemas.openxmlformats.org/officeDocument/2006/relationships/image" Target="../media/image24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customXml" Target="../ink/ink1078.xml"/><Relationship Id="rId18" Type="http://schemas.openxmlformats.org/officeDocument/2006/relationships/image" Target="../media/image248.png"/><Relationship Id="rId26" Type="http://schemas.openxmlformats.org/officeDocument/2006/relationships/image" Target="../media/image251.png"/><Relationship Id="rId3" Type="http://schemas.openxmlformats.org/officeDocument/2006/relationships/customXml" Target="../ink/ink1073.xml"/><Relationship Id="rId21" Type="http://schemas.openxmlformats.org/officeDocument/2006/relationships/customXml" Target="../ink/ink1082.xml"/><Relationship Id="rId7" Type="http://schemas.openxmlformats.org/officeDocument/2006/relationships/customXml" Target="../ink/ink1075.xml"/><Relationship Id="rId12" Type="http://schemas.openxmlformats.org/officeDocument/2006/relationships/image" Target="../media/image245.png"/><Relationship Id="rId17" Type="http://schemas.openxmlformats.org/officeDocument/2006/relationships/customXml" Target="../ink/ink1080.xml"/><Relationship Id="rId25" Type="http://schemas.openxmlformats.org/officeDocument/2006/relationships/customXml" Target="../ink/ink1084.xml"/><Relationship Id="rId2" Type="http://schemas.openxmlformats.org/officeDocument/2006/relationships/image" Target="../media/image233.png"/><Relationship Id="rId16" Type="http://schemas.openxmlformats.org/officeDocument/2006/relationships/image" Target="../media/image247.png"/><Relationship Id="rId20" Type="http://schemas.openxmlformats.org/officeDocument/2006/relationships/image" Target="../media/image249.png"/><Relationship Id="rId29" Type="http://schemas.openxmlformats.org/officeDocument/2006/relationships/customXml" Target="../ink/ink10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customXml" Target="../ink/ink1077.xml"/><Relationship Id="rId24" Type="http://schemas.openxmlformats.org/officeDocument/2006/relationships/image" Target="../media/image52.png"/><Relationship Id="rId32" Type="http://schemas.openxmlformats.org/officeDocument/2006/relationships/image" Target="../media/image254.png"/><Relationship Id="rId5" Type="http://schemas.openxmlformats.org/officeDocument/2006/relationships/customXml" Target="../ink/ink1074.xml"/><Relationship Id="rId15" Type="http://schemas.openxmlformats.org/officeDocument/2006/relationships/customXml" Target="../ink/ink1079.xml"/><Relationship Id="rId23" Type="http://schemas.openxmlformats.org/officeDocument/2006/relationships/customXml" Target="../ink/ink1083.xml"/><Relationship Id="rId28" Type="http://schemas.openxmlformats.org/officeDocument/2006/relationships/image" Target="../media/image252.png"/><Relationship Id="rId10" Type="http://schemas.openxmlformats.org/officeDocument/2006/relationships/image" Target="../media/image244.png"/><Relationship Id="rId19" Type="http://schemas.openxmlformats.org/officeDocument/2006/relationships/customXml" Target="../ink/ink1081.xml"/><Relationship Id="rId31" Type="http://schemas.openxmlformats.org/officeDocument/2006/relationships/customXml" Target="../ink/ink1087.xml"/><Relationship Id="rId4" Type="http://schemas.openxmlformats.org/officeDocument/2006/relationships/image" Target="../media/image241.png"/><Relationship Id="rId9" Type="http://schemas.openxmlformats.org/officeDocument/2006/relationships/customXml" Target="../ink/ink1076.xml"/><Relationship Id="rId14" Type="http://schemas.openxmlformats.org/officeDocument/2006/relationships/image" Target="../media/image246.png"/><Relationship Id="rId22" Type="http://schemas.openxmlformats.org/officeDocument/2006/relationships/image" Target="../media/image250.png"/><Relationship Id="rId27" Type="http://schemas.openxmlformats.org/officeDocument/2006/relationships/customXml" Target="../ink/ink1085.xml"/><Relationship Id="rId30" Type="http://schemas.openxmlformats.org/officeDocument/2006/relationships/image" Target="../media/image25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65.xml"/><Relationship Id="rId26" Type="http://schemas.openxmlformats.org/officeDocument/2006/relationships/customXml" Target="../ink/ink69.xml"/><Relationship Id="rId39" Type="http://schemas.openxmlformats.org/officeDocument/2006/relationships/image" Target="../media/image23.png"/><Relationship Id="rId21" Type="http://schemas.openxmlformats.org/officeDocument/2006/relationships/image" Target="../media/image12.png"/><Relationship Id="rId34" Type="http://schemas.openxmlformats.org/officeDocument/2006/relationships/customXml" Target="../ink/ink73.xml"/><Relationship Id="rId42" Type="http://schemas.openxmlformats.org/officeDocument/2006/relationships/customXml" Target="../ink/ink77.xml"/><Relationship Id="rId7" Type="http://schemas.openxmlformats.org/officeDocument/2006/relationships/image" Target="../media/image5.png"/><Relationship Id="rId2" Type="http://schemas.openxmlformats.org/officeDocument/2006/relationships/customXml" Target="../ink/ink57.xml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29" Type="http://schemas.openxmlformats.org/officeDocument/2006/relationships/image" Target="../media/image17.png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1" Type="http://schemas.openxmlformats.org/officeDocument/2006/relationships/image" Target="../media/image7.png"/><Relationship Id="rId24" Type="http://schemas.openxmlformats.org/officeDocument/2006/relationships/customXml" Target="../ink/ink68.xml"/><Relationship Id="rId32" Type="http://schemas.openxmlformats.org/officeDocument/2006/relationships/customXml" Target="../ink/ink72.xml"/><Relationship Id="rId37" Type="http://schemas.openxmlformats.org/officeDocument/2006/relationships/image" Target="../media/image22.png"/><Relationship Id="rId40" Type="http://schemas.openxmlformats.org/officeDocument/2006/relationships/customXml" Target="../ink/ink76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10" Type="http://schemas.openxmlformats.org/officeDocument/2006/relationships/customXml" Target="../ink/ink61.xml"/><Relationship Id="rId19" Type="http://schemas.openxmlformats.org/officeDocument/2006/relationships/image" Target="../media/image11.png"/><Relationship Id="rId31" Type="http://schemas.openxmlformats.org/officeDocument/2006/relationships/image" Target="../media/image18.png"/><Relationship Id="rId4" Type="http://schemas.openxmlformats.org/officeDocument/2006/relationships/customXml" Target="../ink/ink58.xml"/><Relationship Id="rId9" Type="http://schemas.openxmlformats.org/officeDocument/2006/relationships/image" Target="../media/image6.png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16.png"/><Relationship Id="rId30" Type="http://schemas.openxmlformats.org/officeDocument/2006/relationships/customXml" Target="../ink/ink71.xml"/><Relationship Id="rId35" Type="http://schemas.openxmlformats.org/officeDocument/2006/relationships/image" Target="../media/image21.png"/><Relationship Id="rId43" Type="http://schemas.openxmlformats.org/officeDocument/2006/relationships/image" Target="../media/image25.png"/><Relationship Id="rId8" Type="http://schemas.openxmlformats.org/officeDocument/2006/relationships/customXml" Target="../ink/ink60.xml"/><Relationship Id="rId3" Type="http://schemas.openxmlformats.org/officeDocument/2006/relationships/image" Target="../media/image3.png"/><Relationship Id="rId12" Type="http://schemas.openxmlformats.org/officeDocument/2006/relationships/customXml" Target="../ink/ink62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20.png"/><Relationship Id="rId38" Type="http://schemas.openxmlformats.org/officeDocument/2006/relationships/customXml" Target="../ink/ink7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customXml" Target="../ink/ink1093.xml"/><Relationship Id="rId18" Type="http://schemas.openxmlformats.org/officeDocument/2006/relationships/image" Target="../media/image250.png"/><Relationship Id="rId26" Type="http://schemas.openxmlformats.org/officeDocument/2006/relationships/image" Target="../media/image253.png"/><Relationship Id="rId3" Type="http://schemas.openxmlformats.org/officeDocument/2006/relationships/customXml" Target="../ink/ink1088.xml"/><Relationship Id="rId21" Type="http://schemas.openxmlformats.org/officeDocument/2006/relationships/customXml" Target="../ink/ink1097.xml"/><Relationship Id="rId7" Type="http://schemas.openxmlformats.org/officeDocument/2006/relationships/customXml" Target="../ink/ink1090.xml"/><Relationship Id="rId12" Type="http://schemas.openxmlformats.org/officeDocument/2006/relationships/image" Target="../media/image245.png"/><Relationship Id="rId17" Type="http://schemas.openxmlformats.org/officeDocument/2006/relationships/customXml" Target="../ink/ink1095.xml"/><Relationship Id="rId25" Type="http://schemas.openxmlformats.org/officeDocument/2006/relationships/customXml" Target="../ink/ink1099.xml"/><Relationship Id="rId2" Type="http://schemas.openxmlformats.org/officeDocument/2006/relationships/image" Target="../media/image233.png"/><Relationship Id="rId16" Type="http://schemas.openxmlformats.org/officeDocument/2006/relationships/image" Target="../media/image247.png"/><Relationship Id="rId20" Type="http://schemas.openxmlformats.org/officeDocument/2006/relationships/image" Target="../media/image52.png"/><Relationship Id="rId29" Type="http://schemas.openxmlformats.org/officeDocument/2006/relationships/customXml" Target="../ink/ink1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customXml" Target="../ink/ink1092.xml"/><Relationship Id="rId24" Type="http://schemas.openxmlformats.org/officeDocument/2006/relationships/image" Target="../media/image252.png"/><Relationship Id="rId32" Type="http://schemas.openxmlformats.org/officeDocument/2006/relationships/image" Target="../media/image256.png"/><Relationship Id="rId5" Type="http://schemas.openxmlformats.org/officeDocument/2006/relationships/customXml" Target="../ink/ink1089.xml"/><Relationship Id="rId15" Type="http://schemas.openxmlformats.org/officeDocument/2006/relationships/customXml" Target="../ink/ink1094.xml"/><Relationship Id="rId23" Type="http://schemas.openxmlformats.org/officeDocument/2006/relationships/customXml" Target="../ink/ink1098.xml"/><Relationship Id="rId28" Type="http://schemas.openxmlformats.org/officeDocument/2006/relationships/image" Target="../media/image254.png"/><Relationship Id="rId10" Type="http://schemas.openxmlformats.org/officeDocument/2006/relationships/image" Target="../media/image244.png"/><Relationship Id="rId19" Type="http://schemas.openxmlformats.org/officeDocument/2006/relationships/customXml" Target="../ink/ink1096.xml"/><Relationship Id="rId31" Type="http://schemas.openxmlformats.org/officeDocument/2006/relationships/customXml" Target="../ink/ink1102.xml"/><Relationship Id="rId4" Type="http://schemas.openxmlformats.org/officeDocument/2006/relationships/image" Target="../media/image241.png"/><Relationship Id="rId9" Type="http://schemas.openxmlformats.org/officeDocument/2006/relationships/customXml" Target="../ink/ink1091.xml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100.xml"/><Relationship Id="rId30" Type="http://schemas.openxmlformats.org/officeDocument/2006/relationships/image" Target="../media/image255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08.xml"/><Relationship Id="rId18" Type="http://schemas.openxmlformats.org/officeDocument/2006/relationships/image" Target="../media/image250.png"/><Relationship Id="rId26" Type="http://schemas.openxmlformats.org/officeDocument/2006/relationships/image" Target="../media/image253.png"/><Relationship Id="rId39" Type="http://schemas.openxmlformats.org/officeDocument/2006/relationships/customXml" Target="../ink/ink1121.xml"/><Relationship Id="rId21" Type="http://schemas.openxmlformats.org/officeDocument/2006/relationships/customXml" Target="../ink/ink1112.xml"/><Relationship Id="rId34" Type="http://schemas.openxmlformats.org/officeDocument/2006/relationships/image" Target="../media/image257.png"/><Relationship Id="rId42" Type="http://schemas.openxmlformats.org/officeDocument/2006/relationships/image" Target="../media/image260.png"/><Relationship Id="rId47" Type="http://schemas.openxmlformats.org/officeDocument/2006/relationships/customXml" Target="../ink/ink1125.xml"/><Relationship Id="rId50" Type="http://schemas.openxmlformats.org/officeDocument/2006/relationships/image" Target="../media/image264.png"/><Relationship Id="rId7" Type="http://schemas.openxmlformats.org/officeDocument/2006/relationships/customXml" Target="../ink/ink1105.xml"/><Relationship Id="rId2" Type="http://schemas.openxmlformats.org/officeDocument/2006/relationships/image" Target="../media/image233.png"/><Relationship Id="rId16" Type="http://schemas.openxmlformats.org/officeDocument/2006/relationships/image" Target="../media/image247.png"/><Relationship Id="rId29" Type="http://schemas.openxmlformats.org/officeDocument/2006/relationships/customXml" Target="../ink/ink1116.xml"/><Relationship Id="rId11" Type="http://schemas.openxmlformats.org/officeDocument/2006/relationships/customXml" Target="../ink/ink1107.xml"/><Relationship Id="rId24" Type="http://schemas.openxmlformats.org/officeDocument/2006/relationships/image" Target="../media/image252.png"/><Relationship Id="rId32" Type="http://schemas.openxmlformats.org/officeDocument/2006/relationships/image" Target="../media/image256.png"/><Relationship Id="rId37" Type="http://schemas.openxmlformats.org/officeDocument/2006/relationships/customXml" Target="../ink/ink1120.xml"/><Relationship Id="rId40" Type="http://schemas.openxmlformats.org/officeDocument/2006/relationships/image" Target="../media/image259.png"/><Relationship Id="rId45" Type="http://schemas.openxmlformats.org/officeDocument/2006/relationships/customXml" Target="../ink/ink1124.xml"/><Relationship Id="rId5" Type="http://schemas.openxmlformats.org/officeDocument/2006/relationships/customXml" Target="../ink/ink1104.xml"/><Relationship Id="rId15" Type="http://schemas.openxmlformats.org/officeDocument/2006/relationships/customXml" Target="../ink/ink1109.xml"/><Relationship Id="rId23" Type="http://schemas.openxmlformats.org/officeDocument/2006/relationships/customXml" Target="../ink/ink1113.xml"/><Relationship Id="rId28" Type="http://schemas.openxmlformats.org/officeDocument/2006/relationships/image" Target="../media/image254.png"/><Relationship Id="rId36" Type="http://schemas.openxmlformats.org/officeDocument/2006/relationships/image" Target="../media/image45.png"/><Relationship Id="rId49" Type="http://schemas.openxmlformats.org/officeDocument/2006/relationships/customXml" Target="../ink/ink1126.xml"/><Relationship Id="rId10" Type="http://schemas.openxmlformats.org/officeDocument/2006/relationships/image" Target="../media/image244.png"/><Relationship Id="rId19" Type="http://schemas.openxmlformats.org/officeDocument/2006/relationships/customXml" Target="../ink/ink1111.xml"/><Relationship Id="rId31" Type="http://schemas.openxmlformats.org/officeDocument/2006/relationships/customXml" Target="../ink/ink1117.xml"/><Relationship Id="rId44" Type="http://schemas.openxmlformats.org/officeDocument/2006/relationships/image" Target="../media/image261.png"/><Relationship Id="rId4" Type="http://schemas.openxmlformats.org/officeDocument/2006/relationships/image" Target="../media/image241.png"/><Relationship Id="rId9" Type="http://schemas.openxmlformats.org/officeDocument/2006/relationships/customXml" Target="../ink/ink1106.xml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115.xml"/><Relationship Id="rId30" Type="http://schemas.openxmlformats.org/officeDocument/2006/relationships/image" Target="../media/image255.png"/><Relationship Id="rId35" Type="http://schemas.openxmlformats.org/officeDocument/2006/relationships/customXml" Target="../ink/ink1119.xml"/><Relationship Id="rId43" Type="http://schemas.openxmlformats.org/officeDocument/2006/relationships/customXml" Target="../ink/ink1123.xml"/><Relationship Id="rId48" Type="http://schemas.openxmlformats.org/officeDocument/2006/relationships/image" Target="../media/image263.png"/><Relationship Id="rId8" Type="http://schemas.openxmlformats.org/officeDocument/2006/relationships/image" Target="../media/image243.png"/><Relationship Id="rId3" Type="http://schemas.openxmlformats.org/officeDocument/2006/relationships/customXml" Target="../ink/ink1103.xml"/><Relationship Id="rId12" Type="http://schemas.openxmlformats.org/officeDocument/2006/relationships/image" Target="../media/image245.png"/><Relationship Id="rId17" Type="http://schemas.openxmlformats.org/officeDocument/2006/relationships/customXml" Target="../ink/ink1110.xml"/><Relationship Id="rId25" Type="http://schemas.openxmlformats.org/officeDocument/2006/relationships/customXml" Target="../ink/ink1114.xml"/><Relationship Id="rId33" Type="http://schemas.openxmlformats.org/officeDocument/2006/relationships/customXml" Target="../ink/ink1118.xml"/><Relationship Id="rId38" Type="http://schemas.openxmlformats.org/officeDocument/2006/relationships/image" Target="../media/image258.png"/><Relationship Id="rId46" Type="http://schemas.openxmlformats.org/officeDocument/2006/relationships/image" Target="../media/image262.png"/><Relationship Id="rId20" Type="http://schemas.openxmlformats.org/officeDocument/2006/relationships/image" Target="../media/image52.png"/><Relationship Id="rId41" Type="http://schemas.openxmlformats.org/officeDocument/2006/relationships/customXml" Target="../ink/ink11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32.xml"/><Relationship Id="rId18" Type="http://schemas.openxmlformats.org/officeDocument/2006/relationships/image" Target="../media/image250.png"/><Relationship Id="rId26" Type="http://schemas.openxmlformats.org/officeDocument/2006/relationships/image" Target="../media/image253.png"/><Relationship Id="rId39" Type="http://schemas.openxmlformats.org/officeDocument/2006/relationships/customXml" Target="../ink/ink1145.xml"/><Relationship Id="rId21" Type="http://schemas.openxmlformats.org/officeDocument/2006/relationships/customXml" Target="../ink/ink1136.xml"/><Relationship Id="rId34" Type="http://schemas.openxmlformats.org/officeDocument/2006/relationships/image" Target="../media/image257.png"/><Relationship Id="rId42" Type="http://schemas.openxmlformats.org/officeDocument/2006/relationships/image" Target="../media/image260.png"/><Relationship Id="rId47" Type="http://schemas.openxmlformats.org/officeDocument/2006/relationships/customXml" Target="../ink/ink1149.xml"/><Relationship Id="rId50" Type="http://schemas.openxmlformats.org/officeDocument/2006/relationships/image" Target="../media/image264.png"/><Relationship Id="rId55" Type="http://schemas.openxmlformats.org/officeDocument/2006/relationships/customXml" Target="../ink/ink1153.xml"/><Relationship Id="rId7" Type="http://schemas.openxmlformats.org/officeDocument/2006/relationships/customXml" Target="../ink/ink1129.xml"/><Relationship Id="rId2" Type="http://schemas.openxmlformats.org/officeDocument/2006/relationships/image" Target="../media/image233.png"/><Relationship Id="rId16" Type="http://schemas.openxmlformats.org/officeDocument/2006/relationships/image" Target="../media/image247.png"/><Relationship Id="rId29" Type="http://schemas.openxmlformats.org/officeDocument/2006/relationships/customXml" Target="../ink/ink1140.xml"/><Relationship Id="rId11" Type="http://schemas.openxmlformats.org/officeDocument/2006/relationships/customXml" Target="../ink/ink1131.xml"/><Relationship Id="rId24" Type="http://schemas.openxmlformats.org/officeDocument/2006/relationships/image" Target="../media/image252.png"/><Relationship Id="rId32" Type="http://schemas.openxmlformats.org/officeDocument/2006/relationships/image" Target="../media/image256.png"/><Relationship Id="rId37" Type="http://schemas.openxmlformats.org/officeDocument/2006/relationships/customXml" Target="../ink/ink1144.xml"/><Relationship Id="rId40" Type="http://schemas.openxmlformats.org/officeDocument/2006/relationships/image" Target="../media/image259.png"/><Relationship Id="rId45" Type="http://schemas.openxmlformats.org/officeDocument/2006/relationships/customXml" Target="../ink/ink1148.xml"/><Relationship Id="rId53" Type="http://schemas.openxmlformats.org/officeDocument/2006/relationships/customXml" Target="../ink/ink1152.xml"/><Relationship Id="rId58" Type="http://schemas.openxmlformats.org/officeDocument/2006/relationships/image" Target="../media/image268.png"/><Relationship Id="rId5" Type="http://schemas.openxmlformats.org/officeDocument/2006/relationships/customXml" Target="../ink/ink1128.xml"/><Relationship Id="rId61" Type="http://schemas.openxmlformats.org/officeDocument/2006/relationships/customXml" Target="../ink/ink1156.xml"/><Relationship Id="rId19" Type="http://schemas.openxmlformats.org/officeDocument/2006/relationships/customXml" Target="../ink/ink1135.xml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139.xml"/><Relationship Id="rId30" Type="http://schemas.openxmlformats.org/officeDocument/2006/relationships/image" Target="../media/image255.png"/><Relationship Id="rId35" Type="http://schemas.openxmlformats.org/officeDocument/2006/relationships/customXml" Target="../ink/ink1143.xml"/><Relationship Id="rId43" Type="http://schemas.openxmlformats.org/officeDocument/2006/relationships/customXml" Target="../ink/ink1147.xml"/><Relationship Id="rId48" Type="http://schemas.openxmlformats.org/officeDocument/2006/relationships/image" Target="../media/image263.png"/><Relationship Id="rId56" Type="http://schemas.openxmlformats.org/officeDocument/2006/relationships/image" Target="../media/image267.png"/><Relationship Id="rId8" Type="http://schemas.openxmlformats.org/officeDocument/2006/relationships/image" Target="../media/image243.png"/><Relationship Id="rId51" Type="http://schemas.openxmlformats.org/officeDocument/2006/relationships/customXml" Target="../ink/ink1151.xml"/><Relationship Id="rId3" Type="http://schemas.openxmlformats.org/officeDocument/2006/relationships/customXml" Target="../ink/ink1127.xml"/><Relationship Id="rId12" Type="http://schemas.openxmlformats.org/officeDocument/2006/relationships/image" Target="../media/image245.png"/><Relationship Id="rId17" Type="http://schemas.openxmlformats.org/officeDocument/2006/relationships/customXml" Target="../ink/ink1134.xml"/><Relationship Id="rId25" Type="http://schemas.openxmlformats.org/officeDocument/2006/relationships/customXml" Target="../ink/ink1138.xml"/><Relationship Id="rId33" Type="http://schemas.openxmlformats.org/officeDocument/2006/relationships/customXml" Target="../ink/ink1142.xml"/><Relationship Id="rId38" Type="http://schemas.openxmlformats.org/officeDocument/2006/relationships/image" Target="../media/image258.png"/><Relationship Id="rId46" Type="http://schemas.openxmlformats.org/officeDocument/2006/relationships/image" Target="../media/image262.png"/><Relationship Id="rId59" Type="http://schemas.openxmlformats.org/officeDocument/2006/relationships/customXml" Target="../ink/ink1155.xml"/><Relationship Id="rId20" Type="http://schemas.openxmlformats.org/officeDocument/2006/relationships/image" Target="../media/image52.png"/><Relationship Id="rId41" Type="http://schemas.openxmlformats.org/officeDocument/2006/relationships/customXml" Target="../ink/ink1146.xml"/><Relationship Id="rId54" Type="http://schemas.openxmlformats.org/officeDocument/2006/relationships/image" Target="../media/image266.png"/><Relationship Id="rId6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5" Type="http://schemas.openxmlformats.org/officeDocument/2006/relationships/customXml" Target="../ink/ink1133.xml"/><Relationship Id="rId23" Type="http://schemas.openxmlformats.org/officeDocument/2006/relationships/customXml" Target="../ink/ink1137.xml"/><Relationship Id="rId28" Type="http://schemas.openxmlformats.org/officeDocument/2006/relationships/image" Target="../media/image254.png"/><Relationship Id="rId36" Type="http://schemas.openxmlformats.org/officeDocument/2006/relationships/image" Target="../media/image45.png"/><Relationship Id="rId49" Type="http://schemas.openxmlformats.org/officeDocument/2006/relationships/customXml" Target="../ink/ink1150.xml"/><Relationship Id="rId57" Type="http://schemas.openxmlformats.org/officeDocument/2006/relationships/customXml" Target="../ink/ink1154.xml"/><Relationship Id="rId10" Type="http://schemas.openxmlformats.org/officeDocument/2006/relationships/image" Target="../media/image244.png"/><Relationship Id="rId31" Type="http://schemas.openxmlformats.org/officeDocument/2006/relationships/customXml" Target="../ink/ink1141.xml"/><Relationship Id="rId44" Type="http://schemas.openxmlformats.org/officeDocument/2006/relationships/image" Target="../media/image261.png"/><Relationship Id="rId52" Type="http://schemas.openxmlformats.org/officeDocument/2006/relationships/image" Target="../media/image265.png"/><Relationship Id="rId60" Type="http://schemas.openxmlformats.org/officeDocument/2006/relationships/image" Target="../media/image269.png"/><Relationship Id="rId4" Type="http://schemas.openxmlformats.org/officeDocument/2006/relationships/image" Target="../media/image241.png"/><Relationship Id="rId9" Type="http://schemas.openxmlformats.org/officeDocument/2006/relationships/customXml" Target="../ink/ink1130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3.png"/><Relationship Id="rId21" Type="http://schemas.openxmlformats.org/officeDocument/2006/relationships/customXml" Target="../ink/ink1166.xml"/><Relationship Id="rId42" Type="http://schemas.openxmlformats.org/officeDocument/2006/relationships/image" Target="../media/image260.png"/><Relationship Id="rId47" Type="http://schemas.openxmlformats.org/officeDocument/2006/relationships/customXml" Target="../ink/ink1179.xml"/><Relationship Id="rId63" Type="http://schemas.openxmlformats.org/officeDocument/2006/relationships/customXml" Target="../ink/ink1187.xml"/><Relationship Id="rId68" Type="http://schemas.openxmlformats.org/officeDocument/2006/relationships/image" Target="../media/image273.png"/><Relationship Id="rId2" Type="http://schemas.openxmlformats.org/officeDocument/2006/relationships/image" Target="../media/image233.png"/><Relationship Id="rId16" Type="http://schemas.openxmlformats.org/officeDocument/2006/relationships/image" Target="../media/image247.png"/><Relationship Id="rId29" Type="http://schemas.openxmlformats.org/officeDocument/2006/relationships/customXml" Target="../ink/ink1170.xml"/><Relationship Id="rId11" Type="http://schemas.openxmlformats.org/officeDocument/2006/relationships/customXml" Target="../ink/ink1161.xml"/><Relationship Id="rId24" Type="http://schemas.openxmlformats.org/officeDocument/2006/relationships/image" Target="../media/image252.png"/><Relationship Id="rId32" Type="http://schemas.openxmlformats.org/officeDocument/2006/relationships/image" Target="../media/image256.png"/><Relationship Id="rId37" Type="http://schemas.openxmlformats.org/officeDocument/2006/relationships/customXml" Target="../ink/ink1174.xml"/><Relationship Id="rId40" Type="http://schemas.openxmlformats.org/officeDocument/2006/relationships/image" Target="../media/image259.png"/><Relationship Id="rId45" Type="http://schemas.openxmlformats.org/officeDocument/2006/relationships/customXml" Target="../ink/ink1178.xml"/><Relationship Id="rId53" Type="http://schemas.openxmlformats.org/officeDocument/2006/relationships/customXml" Target="../ink/ink1182.xml"/><Relationship Id="rId58" Type="http://schemas.openxmlformats.org/officeDocument/2006/relationships/image" Target="../media/image268.png"/><Relationship Id="rId66" Type="http://schemas.openxmlformats.org/officeDocument/2006/relationships/image" Target="../media/image272.png"/><Relationship Id="rId74" Type="http://schemas.openxmlformats.org/officeDocument/2006/relationships/image" Target="../media/image276.png"/><Relationship Id="rId5" Type="http://schemas.openxmlformats.org/officeDocument/2006/relationships/customXml" Target="../ink/ink1158.xml"/><Relationship Id="rId61" Type="http://schemas.openxmlformats.org/officeDocument/2006/relationships/customXml" Target="../ink/ink1186.xml"/><Relationship Id="rId19" Type="http://schemas.openxmlformats.org/officeDocument/2006/relationships/customXml" Target="../ink/ink1165.xml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169.xml"/><Relationship Id="rId30" Type="http://schemas.openxmlformats.org/officeDocument/2006/relationships/image" Target="../media/image255.png"/><Relationship Id="rId35" Type="http://schemas.openxmlformats.org/officeDocument/2006/relationships/customXml" Target="../ink/ink1173.xml"/><Relationship Id="rId43" Type="http://schemas.openxmlformats.org/officeDocument/2006/relationships/customXml" Target="../ink/ink1177.xml"/><Relationship Id="rId48" Type="http://schemas.openxmlformats.org/officeDocument/2006/relationships/image" Target="../media/image263.png"/><Relationship Id="rId56" Type="http://schemas.openxmlformats.org/officeDocument/2006/relationships/image" Target="../media/image267.png"/><Relationship Id="rId64" Type="http://schemas.openxmlformats.org/officeDocument/2006/relationships/image" Target="../media/image271.png"/><Relationship Id="rId69" Type="http://schemas.openxmlformats.org/officeDocument/2006/relationships/customXml" Target="../ink/ink1190.xml"/><Relationship Id="rId8" Type="http://schemas.openxmlformats.org/officeDocument/2006/relationships/image" Target="../media/image243.png"/><Relationship Id="rId51" Type="http://schemas.openxmlformats.org/officeDocument/2006/relationships/customXml" Target="../ink/ink1181.xml"/><Relationship Id="rId72" Type="http://schemas.openxmlformats.org/officeDocument/2006/relationships/image" Target="../media/image275.png"/><Relationship Id="rId3" Type="http://schemas.openxmlformats.org/officeDocument/2006/relationships/customXml" Target="../ink/ink1157.xml"/><Relationship Id="rId12" Type="http://schemas.openxmlformats.org/officeDocument/2006/relationships/image" Target="../media/image245.png"/><Relationship Id="rId17" Type="http://schemas.openxmlformats.org/officeDocument/2006/relationships/customXml" Target="../ink/ink1164.xml"/><Relationship Id="rId25" Type="http://schemas.openxmlformats.org/officeDocument/2006/relationships/customXml" Target="../ink/ink1168.xml"/><Relationship Id="rId33" Type="http://schemas.openxmlformats.org/officeDocument/2006/relationships/customXml" Target="../ink/ink1172.xml"/><Relationship Id="rId38" Type="http://schemas.openxmlformats.org/officeDocument/2006/relationships/image" Target="../media/image258.png"/><Relationship Id="rId46" Type="http://schemas.openxmlformats.org/officeDocument/2006/relationships/image" Target="../media/image262.png"/><Relationship Id="rId59" Type="http://schemas.openxmlformats.org/officeDocument/2006/relationships/customXml" Target="../ink/ink1185.xml"/><Relationship Id="rId67" Type="http://schemas.openxmlformats.org/officeDocument/2006/relationships/customXml" Target="../ink/ink1189.xml"/><Relationship Id="rId20" Type="http://schemas.openxmlformats.org/officeDocument/2006/relationships/image" Target="../media/image52.png"/><Relationship Id="rId41" Type="http://schemas.openxmlformats.org/officeDocument/2006/relationships/customXml" Target="../ink/ink1176.xml"/><Relationship Id="rId54" Type="http://schemas.openxmlformats.org/officeDocument/2006/relationships/image" Target="../media/image266.png"/><Relationship Id="rId62" Type="http://schemas.openxmlformats.org/officeDocument/2006/relationships/image" Target="../media/image270.png"/><Relationship Id="rId70" Type="http://schemas.openxmlformats.org/officeDocument/2006/relationships/image" Target="../media/image274.png"/><Relationship Id="rId75" Type="http://schemas.openxmlformats.org/officeDocument/2006/relationships/customXml" Target="../ink/ink11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5" Type="http://schemas.openxmlformats.org/officeDocument/2006/relationships/customXml" Target="../ink/ink1163.xml"/><Relationship Id="rId23" Type="http://schemas.openxmlformats.org/officeDocument/2006/relationships/customXml" Target="../ink/ink1167.xml"/><Relationship Id="rId28" Type="http://schemas.openxmlformats.org/officeDocument/2006/relationships/image" Target="../media/image254.png"/><Relationship Id="rId36" Type="http://schemas.openxmlformats.org/officeDocument/2006/relationships/image" Target="../media/image45.png"/><Relationship Id="rId49" Type="http://schemas.openxmlformats.org/officeDocument/2006/relationships/customXml" Target="../ink/ink1180.xml"/><Relationship Id="rId57" Type="http://schemas.openxmlformats.org/officeDocument/2006/relationships/customXml" Target="../ink/ink1184.xml"/><Relationship Id="rId10" Type="http://schemas.openxmlformats.org/officeDocument/2006/relationships/image" Target="../media/image244.png"/><Relationship Id="rId31" Type="http://schemas.openxmlformats.org/officeDocument/2006/relationships/customXml" Target="../ink/ink1171.xml"/><Relationship Id="rId44" Type="http://schemas.openxmlformats.org/officeDocument/2006/relationships/image" Target="../media/image261.png"/><Relationship Id="rId52" Type="http://schemas.openxmlformats.org/officeDocument/2006/relationships/image" Target="../media/image265.png"/><Relationship Id="rId60" Type="http://schemas.openxmlformats.org/officeDocument/2006/relationships/image" Target="../media/image269.png"/><Relationship Id="rId65" Type="http://schemas.openxmlformats.org/officeDocument/2006/relationships/customXml" Target="../ink/ink1188.xml"/><Relationship Id="rId73" Type="http://schemas.openxmlformats.org/officeDocument/2006/relationships/customXml" Target="../ink/ink1192.xml"/><Relationship Id="rId4" Type="http://schemas.openxmlformats.org/officeDocument/2006/relationships/image" Target="../media/image241.png"/><Relationship Id="rId9" Type="http://schemas.openxmlformats.org/officeDocument/2006/relationships/customXml" Target="../ink/ink1160.xml"/><Relationship Id="rId13" Type="http://schemas.openxmlformats.org/officeDocument/2006/relationships/customXml" Target="../ink/ink1162.xml"/><Relationship Id="rId18" Type="http://schemas.openxmlformats.org/officeDocument/2006/relationships/image" Target="../media/image250.png"/><Relationship Id="rId39" Type="http://schemas.openxmlformats.org/officeDocument/2006/relationships/customXml" Target="../ink/ink1175.xml"/><Relationship Id="rId34" Type="http://schemas.openxmlformats.org/officeDocument/2006/relationships/image" Target="../media/image257.png"/><Relationship Id="rId50" Type="http://schemas.openxmlformats.org/officeDocument/2006/relationships/image" Target="../media/image264.png"/><Relationship Id="rId55" Type="http://schemas.openxmlformats.org/officeDocument/2006/relationships/customXml" Target="../ink/ink1183.xml"/><Relationship Id="rId76" Type="http://schemas.openxmlformats.org/officeDocument/2006/relationships/image" Target="../media/image277.png"/><Relationship Id="rId7" Type="http://schemas.openxmlformats.org/officeDocument/2006/relationships/customXml" Target="../ink/ink1159.xml"/><Relationship Id="rId71" Type="http://schemas.openxmlformats.org/officeDocument/2006/relationships/customXml" Target="../ink/ink1191.xml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3.png"/><Relationship Id="rId21" Type="http://schemas.openxmlformats.org/officeDocument/2006/relationships/customXml" Target="../ink/ink1203.xml"/><Relationship Id="rId42" Type="http://schemas.openxmlformats.org/officeDocument/2006/relationships/image" Target="../media/image260.png"/><Relationship Id="rId47" Type="http://schemas.openxmlformats.org/officeDocument/2006/relationships/customXml" Target="../ink/ink1216.xml"/><Relationship Id="rId63" Type="http://schemas.openxmlformats.org/officeDocument/2006/relationships/customXml" Target="../ink/ink1224.xml"/><Relationship Id="rId68" Type="http://schemas.openxmlformats.org/officeDocument/2006/relationships/image" Target="../media/image273.png"/><Relationship Id="rId16" Type="http://schemas.openxmlformats.org/officeDocument/2006/relationships/image" Target="../media/image247.png"/><Relationship Id="rId11" Type="http://schemas.openxmlformats.org/officeDocument/2006/relationships/customXml" Target="../ink/ink1198.xml"/><Relationship Id="rId24" Type="http://schemas.openxmlformats.org/officeDocument/2006/relationships/image" Target="../media/image252.png"/><Relationship Id="rId32" Type="http://schemas.openxmlformats.org/officeDocument/2006/relationships/image" Target="../media/image256.png"/><Relationship Id="rId37" Type="http://schemas.openxmlformats.org/officeDocument/2006/relationships/customXml" Target="../ink/ink1211.xml"/><Relationship Id="rId40" Type="http://schemas.openxmlformats.org/officeDocument/2006/relationships/image" Target="../media/image259.png"/><Relationship Id="rId45" Type="http://schemas.openxmlformats.org/officeDocument/2006/relationships/customXml" Target="../ink/ink1215.xml"/><Relationship Id="rId53" Type="http://schemas.openxmlformats.org/officeDocument/2006/relationships/customXml" Target="../ink/ink1219.xml"/><Relationship Id="rId58" Type="http://schemas.openxmlformats.org/officeDocument/2006/relationships/image" Target="../media/image268.png"/><Relationship Id="rId66" Type="http://schemas.openxmlformats.org/officeDocument/2006/relationships/image" Target="../media/image272.png"/><Relationship Id="rId74" Type="http://schemas.openxmlformats.org/officeDocument/2006/relationships/image" Target="../media/image276.png"/><Relationship Id="rId79" Type="http://schemas.openxmlformats.org/officeDocument/2006/relationships/customXml" Target="../ink/ink1232.xml"/><Relationship Id="rId5" Type="http://schemas.openxmlformats.org/officeDocument/2006/relationships/customXml" Target="../ink/ink1195.xml"/><Relationship Id="rId61" Type="http://schemas.openxmlformats.org/officeDocument/2006/relationships/customXml" Target="../ink/ink1223.xml"/><Relationship Id="rId19" Type="http://schemas.openxmlformats.org/officeDocument/2006/relationships/customXml" Target="../ink/ink1202.xml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206.xml"/><Relationship Id="rId30" Type="http://schemas.openxmlformats.org/officeDocument/2006/relationships/image" Target="../media/image255.png"/><Relationship Id="rId35" Type="http://schemas.openxmlformats.org/officeDocument/2006/relationships/customXml" Target="../ink/ink1210.xml"/><Relationship Id="rId43" Type="http://schemas.openxmlformats.org/officeDocument/2006/relationships/customXml" Target="../ink/ink1214.xml"/><Relationship Id="rId48" Type="http://schemas.openxmlformats.org/officeDocument/2006/relationships/image" Target="../media/image263.png"/><Relationship Id="rId56" Type="http://schemas.openxmlformats.org/officeDocument/2006/relationships/image" Target="../media/image267.png"/><Relationship Id="rId64" Type="http://schemas.openxmlformats.org/officeDocument/2006/relationships/image" Target="../media/image271.png"/><Relationship Id="rId69" Type="http://schemas.openxmlformats.org/officeDocument/2006/relationships/customXml" Target="../ink/ink1227.xml"/><Relationship Id="rId77" Type="http://schemas.openxmlformats.org/officeDocument/2006/relationships/customXml" Target="../ink/ink1231.xml"/><Relationship Id="rId8" Type="http://schemas.openxmlformats.org/officeDocument/2006/relationships/image" Target="../media/image243.png"/><Relationship Id="rId51" Type="http://schemas.openxmlformats.org/officeDocument/2006/relationships/customXml" Target="../ink/ink1218.xml"/><Relationship Id="rId72" Type="http://schemas.openxmlformats.org/officeDocument/2006/relationships/image" Target="../media/image275.png"/><Relationship Id="rId80" Type="http://schemas.openxmlformats.org/officeDocument/2006/relationships/image" Target="../media/image280.png"/><Relationship Id="rId3" Type="http://schemas.openxmlformats.org/officeDocument/2006/relationships/customXml" Target="../ink/ink1194.xml"/><Relationship Id="rId12" Type="http://schemas.openxmlformats.org/officeDocument/2006/relationships/image" Target="../media/image245.png"/><Relationship Id="rId17" Type="http://schemas.openxmlformats.org/officeDocument/2006/relationships/customXml" Target="../ink/ink1201.xml"/><Relationship Id="rId25" Type="http://schemas.openxmlformats.org/officeDocument/2006/relationships/customXml" Target="../ink/ink1205.xml"/><Relationship Id="rId33" Type="http://schemas.openxmlformats.org/officeDocument/2006/relationships/customXml" Target="../ink/ink1209.xml"/><Relationship Id="rId38" Type="http://schemas.openxmlformats.org/officeDocument/2006/relationships/image" Target="../media/image258.png"/><Relationship Id="rId46" Type="http://schemas.openxmlformats.org/officeDocument/2006/relationships/image" Target="../media/image262.png"/><Relationship Id="rId59" Type="http://schemas.openxmlformats.org/officeDocument/2006/relationships/customXml" Target="../ink/ink1222.xml"/><Relationship Id="rId67" Type="http://schemas.openxmlformats.org/officeDocument/2006/relationships/customXml" Target="../ink/ink1226.xml"/><Relationship Id="rId20" Type="http://schemas.openxmlformats.org/officeDocument/2006/relationships/image" Target="../media/image52.png"/><Relationship Id="rId41" Type="http://schemas.openxmlformats.org/officeDocument/2006/relationships/customXml" Target="../ink/ink1213.xml"/><Relationship Id="rId54" Type="http://schemas.openxmlformats.org/officeDocument/2006/relationships/image" Target="../media/image266.png"/><Relationship Id="rId62" Type="http://schemas.openxmlformats.org/officeDocument/2006/relationships/image" Target="../media/image270.png"/><Relationship Id="rId70" Type="http://schemas.openxmlformats.org/officeDocument/2006/relationships/image" Target="../media/image274.png"/><Relationship Id="rId75" Type="http://schemas.openxmlformats.org/officeDocument/2006/relationships/customXml" Target="../ink/ink12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5" Type="http://schemas.openxmlformats.org/officeDocument/2006/relationships/customXml" Target="../ink/ink1200.xml"/><Relationship Id="rId23" Type="http://schemas.openxmlformats.org/officeDocument/2006/relationships/customXml" Target="../ink/ink1204.xml"/><Relationship Id="rId28" Type="http://schemas.openxmlformats.org/officeDocument/2006/relationships/image" Target="../media/image254.png"/><Relationship Id="rId36" Type="http://schemas.openxmlformats.org/officeDocument/2006/relationships/image" Target="../media/image45.png"/><Relationship Id="rId49" Type="http://schemas.openxmlformats.org/officeDocument/2006/relationships/customXml" Target="../ink/ink1217.xml"/><Relationship Id="rId57" Type="http://schemas.openxmlformats.org/officeDocument/2006/relationships/customXml" Target="../ink/ink1221.xml"/><Relationship Id="rId10" Type="http://schemas.openxmlformats.org/officeDocument/2006/relationships/image" Target="../media/image244.png"/><Relationship Id="rId31" Type="http://schemas.openxmlformats.org/officeDocument/2006/relationships/customXml" Target="../ink/ink1208.xml"/><Relationship Id="rId44" Type="http://schemas.openxmlformats.org/officeDocument/2006/relationships/image" Target="../media/image261.png"/><Relationship Id="rId52" Type="http://schemas.openxmlformats.org/officeDocument/2006/relationships/image" Target="../media/image265.png"/><Relationship Id="rId60" Type="http://schemas.openxmlformats.org/officeDocument/2006/relationships/image" Target="../media/image269.png"/><Relationship Id="rId65" Type="http://schemas.openxmlformats.org/officeDocument/2006/relationships/customXml" Target="../ink/ink1225.xml"/><Relationship Id="rId73" Type="http://schemas.openxmlformats.org/officeDocument/2006/relationships/customXml" Target="../ink/ink1229.xml"/><Relationship Id="rId78" Type="http://schemas.openxmlformats.org/officeDocument/2006/relationships/image" Target="../media/image279.png"/><Relationship Id="rId4" Type="http://schemas.openxmlformats.org/officeDocument/2006/relationships/image" Target="../media/image241.png"/><Relationship Id="rId9" Type="http://schemas.openxmlformats.org/officeDocument/2006/relationships/customXml" Target="../ink/ink1197.xml"/><Relationship Id="rId13" Type="http://schemas.openxmlformats.org/officeDocument/2006/relationships/customXml" Target="../ink/ink1199.xml"/><Relationship Id="rId18" Type="http://schemas.openxmlformats.org/officeDocument/2006/relationships/image" Target="../media/image250.png"/><Relationship Id="rId39" Type="http://schemas.openxmlformats.org/officeDocument/2006/relationships/customXml" Target="../ink/ink1212.xml"/><Relationship Id="rId34" Type="http://schemas.openxmlformats.org/officeDocument/2006/relationships/image" Target="../media/image257.png"/><Relationship Id="rId50" Type="http://schemas.openxmlformats.org/officeDocument/2006/relationships/image" Target="../media/image264.png"/><Relationship Id="rId55" Type="http://schemas.openxmlformats.org/officeDocument/2006/relationships/customXml" Target="../ink/ink1220.xml"/><Relationship Id="rId76" Type="http://schemas.openxmlformats.org/officeDocument/2006/relationships/image" Target="../media/image278.png"/><Relationship Id="rId7" Type="http://schemas.openxmlformats.org/officeDocument/2006/relationships/customXml" Target="../ink/ink1196.xml"/><Relationship Id="rId71" Type="http://schemas.openxmlformats.org/officeDocument/2006/relationships/customXml" Target="../ink/ink1228.xml"/><Relationship Id="rId2" Type="http://schemas.openxmlformats.org/officeDocument/2006/relationships/image" Target="../media/image233.png"/><Relationship Id="rId29" Type="http://schemas.openxmlformats.org/officeDocument/2006/relationships/customXml" Target="../ink/ink1207.xml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3.png"/><Relationship Id="rId21" Type="http://schemas.openxmlformats.org/officeDocument/2006/relationships/customXml" Target="../ink/ink1242.xml"/><Relationship Id="rId42" Type="http://schemas.openxmlformats.org/officeDocument/2006/relationships/image" Target="../media/image260.png"/><Relationship Id="rId47" Type="http://schemas.openxmlformats.org/officeDocument/2006/relationships/customXml" Target="../ink/ink1255.xml"/><Relationship Id="rId63" Type="http://schemas.openxmlformats.org/officeDocument/2006/relationships/customXml" Target="../ink/ink1263.xml"/><Relationship Id="rId68" Type="http://schemas.openxmlformats.org/officeDocument/2006/relationships/image" Target="../media/image273.png"/><Relationship Id="rId84" Type="http://schemas.openxmlformats.org/officeDocument/2006/relationships/image" Target="../media/image282.png"/><Relationship Id="rId16" Type="http://schemas.openxmlformats.org/officeDocument/2006/relationships/image" Target="../media/image247.png"/><Relationship Id="rId11" Type="http://schemas.openxmlformats.org/officeDocument/2006/relationships/customXml" Target="../ink/ink1237.xml"/><Relationship Id="rId32" Type="http://schemas.openxmlformats.org/officeDocument/2006/relationships/image" Target="../media/image256.png"/><Relationship Id="rId37" Type="http://schemas.openxmlformats.org/officeDocument/2006/relationships/customXml" Target="../ink/ink1250.xml"/><Relationship Id="rId53" Type="http://schemas.openxmlformats.org/officeDocument/2006/relationships/customXml" Target="../ink/ink1258.xml"/><Relationship Id="rId58" Type="http://schemas.openxmlformats.org/officeDocument/2006/relationships/image" Target="../media/image268.png"/><Relationship Id="rId74" Type="http://schemas.openxmlformats.org/officeDocument/2006/relationships/image" Target="../media/image276.png"/><Relationship Id="rId79" Type="http://schemas.openxmlformats.org/officeDocument/2006/relationships/customXml" Target="../ink/ink1271.xml"/><Relationship Id="rId5" Type="http://schemas.openxmlformats.org/officeDocument/2006/relationships/customXml" Target="../ink/ink1234.xml"/><Relationship Id="rId19" Type="http://schemas.openxmlformats.org/officeDocument/2006/relationships/customXml" Target="../ink/ink1241.xml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245.xml"/><Relationship Id="rId30" Type="http://schemas.openxmlformats.org/officeDocument/2006/relationships/image" Target="../media/image255.png"/><Relationship Id="rId35" Type="http://schemas.openxmlformats.org/officeDocument/2006/relationships/customXml" Target="../ink/ink1249.xml"/><Relationship Id="rId43" Type="http://schemas.openxmlformats.org/officeDocument/2006/relationships/customXml" Target="../ink/ink1253.xml"/><Relationship Id="rId48" Type="http://schemas.openxmlformats.org/officeDocument/2006/relationships/image" Target="../media/image263.png"/><Relationship Id="rId56" Type="http://schemas.openxmlformats.org/officeDocument/2006/relationships/image" Target="../media/image267.png"/><Relationship Id="rId64" Type="http://schemas.openxmlformats.org/officeDocument/2006/relationships/image" Target="../media/image271.png"/><Relationship Id="rId69" Type="http://schemas.openxmlformats.org/officeDocument/2006/relationships/customXml" Target="../ink/ink1266.xml"/><Relationship Id="rId77" Type="http://schemas.openxmlformats.org/officeDocument/2006/relationships/customXml" Target="../ink/ink1270.xml"/><Relationship Id="rId8" Type="http://schemas.openxmlformats.org/officeDocument/2006/relationships/image" Target="../media/image243.png"/><Relationship Id="rId51" Type="http://schemas.openxmlformats.org/officeDocument/2006/relationships/customXml" Target="../ink/ink1257.xml"/><Relationship Id="rId72" Type="http://schemas.openxmlformats.org/officeDocument/2006/relationships/image" Target="../media/image275.png"/><Relationship Id="rId80" Type="http://schemas.openxmlformats.org/officeDocument/2006/relationships/image" Target="../media/image280.png"/><Relationship Id="rId85" Type="http://schemas.openxmlformats.org/officeDocument/2006/relationships/customXml" Target="../ink/ink1274.xml"/><Relationship Id="rId3" Type="http://schemas.openxmlformats.org/officeDocument/2006/relationships/customXml" Target="../ink/ink1233.xml"/><Relationship Id="rId12" Type="http://schemas.openxmlformats.org/officeDocument/2006/relationships/image" Target="../media/image245.png"/><Relationship Id="rId17" Type="http://schemas.openxmlformats.org/officeDocument/2006/relationships/customXml" Target="../ink/ink1240.xml"/><Relationship Id="rId25" Type="http://schemas.openxmlformats.org/officeDocument/2006/relationships/customXml" Target="../ink/ink1244.xml"/><Relationship Id="rId33" Type="http://schemas.openxmlformats.org/officeDocument/2006/relationships/customXml" Target="../ink/ink1248.xml"/><Relationship Id="rId38" Type="http://schemas.openxmlformats.org/officeDocument/2006/relationships/image" Target="../media/image258.png"/><Relationship Id="rId46" Type="http://schemas.openxmlformats.org/officeDocument/2006/relationships/image" Target="../media/image262.png"/><Relationship Id="rId59" Type="http://schemas.openxmlformats.org/officeDocument/2006/relationships/customXml" Target="../ink/ink1261.xml"/><Relationship Id="rId67" Type="http://schemas.openxmlformats.org/officeDocument/2006/relationships/customXml" Target="../ink/ink1265.xml"/><Relationship Id="rId20" Type="http://schemas.openxmlformats.org/officeDocument/2006/relationships/image" Target="../media/image52.png"/><Relationship Id="rId41" Type="http://schemas.openxmlformats.org/officeDocument/2006/relationships/customXml" Target="../ink/ink1252.xml"/><Relationship Id="rId54" Type="http://schemas.openxmlformats.org/officeDocument/2006/relationships/image" Target="../media/image266.png"/><Relationship Id="rId62" Type="http://schemas.openxmlformats.org/officeDocument/2006/relationships/image" Target="../media/image270.png"/><Relationship Id="rId70" Type="http://schemas.openxmlformats.org/officeDocument/2006/relationships/image" Target="../media/image274.png"/><Relationship Id="rId75" Type="http://schemas.openxmlformats.org/officeDocument/2006/relationships/customXml" Target="../ink/ink1269.xml"/><Relationship Id="rId83" Type="http://schemas.openxmlformats.org/officeDocument/2006/relationships/customXml" Target="../ink/ink12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5" Type="http://schemas.openxmlformats.org/officeDocument/2006/relationships/customXml" Target="../ink/ink1239.xml"/><Relationship Id="rId23" Type="http://schemas.openxmlformats.org/officeDocument/2006/relationships/customXml" Target="../ink/ink1243.xml"/><Relationship Id="rId28" Type="http://schemas.openxmlformats.org/officeDocument/2006/relationships/image" Target="../media/image254.png"/><Relationship Id="rId36" Type="http://schemas.openxmlformats.org/officeDocument/2006/relationships/image" Target="../media/image45.png"/><Relationship Id="rId49" Type="http://schemas.openxmlformats.org/officeDocument/2006/relationships/customXml" Target="../ink/ink1256.xml"/><Relationship Id="rId57" Type="http://schemas.openxmlformats.org/officeDocument/2006/relationships/customXml" Target="../ink/ink1260.xml"/><Relationship Id="rId10" Type="http://schemas.openxmlformats.org/officeDocument/2006/relationships/image" Target="../media/image244.png"/><Relationship Id="rId31" Type="http://schemas.openxmlformats.org/officeDocument/2006/relationships/customXml" Target="../ink/ink1247.xml"/><Relationship Id="rId44" Type="http://schemas.openxmlformats.org/officeDocument/2006/relationships/image" Target="../media/image261.png"/><Relationship Id="rId52" Type="http://schemas.openxmlformats.org/officeDocument/2006/relationships/image" Target="../media/image265.png"/><Relationship Id="rId60" Type="http://schemas.openxmlformats.org/officeDocument/2006/relationships/image" Target="../media/image269.png"/><Relationship Id="rId65" Type="http://schemas.openxmlformats.org/officeDocument/2006/relationships/customXml" Target="../ink/ink1264.xml"/><Relationship Id="rId73" Type="http://schemas.openxmlformats.org/officeDocument/2006/relationships/customXml" Target="../ink/ink1268.xml"/><Relationship Id="rId78" Type="http://schemas.openxmlformats.org/officeDocument/2006/relationships/image" Target="../media/image279.png"/><Relationship Id="rId81" Type="http://schemas.openxmlformats.org/officeDocument/2006/relationships/customXml" Target="../ink/ink1272.xml"/><Relationship Id="rId86" Type="http://schemas.openxmlformats.org/officeDocument/2006/relationships/image" Target="../media/image283.png"/><Relationship Id="rId4" Type="http://schemas.openxmlformats.org/officeDocument/2006/relationships/image" Target="../media/image241.png"/><Relationship Id="rId9" Type="http://schemas.openxmlformats.org/officeDocument/2006/relationships/customXml" Target="../ink/ink1236.xml"/><Relationship Id="rId13" Type="http://schemas.openxmlformats.org/officeDocument/2006/relationships/customXml" Target="../ink/ink1238.xml"/><Relationship Id="rId18" Type="http://schemas.openxmlformats.org/officeDocument/2006/relationships/image" Target="../media/image250.png"/><Relationship Id="rId39" Type="http://schemas.openxmlformats.org/officeDocument/2006/relationships/customXml" Target="../ink/ink1251.xml"/><Relationship Id="rId34" Type="http://schemas.openxmlformats.org/officeDocument/2006/relationships/image" Target="../media/image257.png"/><Relationship Id="rId50" Type="http://schemas.openxmlformats.org/officeDocument/2006/relationships/image" Target="../media/image264.png"/><Relationship Id="rId55" Type="http://schemas.openxmlformats.org/officeDocument/2006/relationships/customXml" Target="../ink/ink1259.xml"/><Relationship Id="rId76" Type="http://schemas.openxmlformats.org/officeDocument/2006/relationships/image" Target="../media/image278.png"/><Relationship Id="rId7" Type="http://schemas.openxmlformats.org/officeDocument/2006/relationships/customXml" Target="../ink/ink1235.xml"/><Relationship Id="rId71" Type="http://schemas.openxmlformats.org/officeDocument/2006/relationships/customXml" Target="../ink/ink1267.xml"/><Relationship Id="rId2" Type="http://schemas.openxmlformats.org/officeDocument/2006/relationships/image" Target="../media/image233.png"/><Relationship Id="rId29" Type="http://schemas.openxmlformats.org/officeDocument/2006/relationships/customXml" Target="../ink/ink1246.xml"/><Relationship Id="rId24" Type="http://schemas.openxmlformats.org/officeDocument/2006/relationships/image" Target="../media/image252.png"/><Relationship Id="rId40" Type="http://schemas.openxmlformats.org/officeDocument/2006/relationships/image" Target="../media/image259.png"/><Relationship Id="rId45" Type="http://schemas.openxmlformats.org/officeDocument/2006/relationships/customXml" Target="../ink/ink1254.xml"/><Relationship Id="rId66" Type="http://schemas.openxmlformats.org/officeDocument/2006/relationships/image" Target="../media/image272.png"/><Relationship Id="rId61" Type="http://schemas.openxmlformats.org/officeDocument/2006/relationships/customXml" Target="../ink/ink1262.xml"/><Relationship Id="rId82" Type="http://schemas.openxmlformats.org/officeDocument/2006/relationships/image" Target="../media/image281.png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3.png"/><Relationship Id="rId21" Type="http://schemas.openxmlformats.org/officeDocument/2006/relationships/customXml" Target="../ink/ink1284.xml"/><Relationship Id="rId42" Type="http://schemas.openxmlformats.org/officeDocument/2006/relationships/image" Target="../media/image260.png"/><Relationship Id="rId47" Type="http://schemas.openxmlformats.org/officeDocument/2006/relationships/customXml" Target="../ink/ink1297.xml"/><Relationship Id="rId63" Type="http://schemas.openxmlformats.org/officeDocument/2006/relationships/customXml" Target="../ink/ink1305.xml"/><Relationship Id="rId68" Type="http://schemas.openxmlformats.org/officeDocument/2006/relationships/image" Target="../media/image286.png"/><Relationship Id="rId16" Type="http://schemas.openxmlformats.org/officeDocument/2006/relationships/image" Target="../media/image247.png"/><Relationship Id="rId11" Type="http://schemas.openxmlformats.org/officeDocument/2006/relationships/customXml" Target="../ink/ink1279.xml"/><Relationship Id="rId32" Type="http://schemas.openxmlformats.org/officeDocument/2006/relationships/image" Target="../media/image256.png"/><Relationship Id="rId37" Type="http://schemas.openxmlformats.org/officeDocument/2006/relationships/customXml" Target="../ink/ink1292.xml"/><Relationship Id="rId53" Type="http://schemas.openxmlformats.org/officeDocument/2006/relationships/customXml" Target="../ink/ink1300.xml"/><Relationship Id="rId58" Type="http://schemas.openxmlformats.org/officeDocument/2006/relationships/image" Target="../media/image268.png"/><Relationship Id="rId74" Type="http://schemas.openxmlformats.org/officeDocument/2006/relationships/image" Target="../media/image288.png"/><Relationship Id="rId79" Type="http://schemas.openxmlformats.org/officeDocument/2006/relationships/customXml" Target="../ink/ink1313.xml"/><Relationship Id="rId5" Type="http://schemas.openxmlformats.org/officeDocument/2006/relationships/customXml" Target="../ink/ink1276.xml"/><Relationship Id="rId61" Type="http://schemas.openxmlformats.org/officeDocument/2006/relationships/customXml" Target="../ink/ink1304.xml"/><Relationship Id="rId19" Type="http://schemas.openxmlformats.org/officeDocument/2006/relationships/customXml" Target="../ink/ink1283.xml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287.xml"/><Relationship Id="rId30" Type="http://schemas.openxmlformats.org/officeDocument/2006/relationships/image" Target="../media/image255.png"/><Relationship Id="rId35" Type="http://schemas.openxmlformats.org/officeDocument/2006/relationships/customXml" Target="../ink/ink1291.xml"/><Relationship Id="rId43" Type="http://schemas.openxmlformats.org/officeDocument/2006/relationships/customXml" Target="../ink/ink1295.xml"/><Relationship Id="rId48" Type="http://schemas.openxmlformats.org/officeDocument/2006/relationships/image" Target="../media/image263.png"/><Relationship Id="rId56" Type="http://schemas.openxmlformats.org/officeDocument/2006/relationships/image" Target="../media/image267.png"/><Relationship Id="rId64" Type="http://schemas.openxmlformats.org/officeDocument/2006/relationships/image" Target="../media/image284.png"/><Relationship Id="rId69" Type="http://schemas.openxmlformats.org/officeDocument/2006/relationships/customXml" Target="../ink/ink1308.xml"/><Relationship Id="rId77" Type="http://schemas.openxmlformats.org/officeDocument/2006/relationships/customXml" Target="../ink/ink1312.xml"/><Relationship Id="rId8" Type="http://schemas.openxmlformats.org/officeDocument/2006/relationships/image" Target="../media/image243.png"/><Relationship Id="rId51" Type="http://schemas.openxmlformats.org/officeDocument/2006/relationships/customXml" Target="../ink/ink1299.xml"/><Relationship Id="rId72" Type="http://schemas.openxmlformats.org/officeDocument/2006/relationships/image" Target="../media/image287.png"/><Relationship Id="rId80" Type="http://schemas.openxmlformats.org/officeDocument/2006/relationships/customXml" Target="../ink/ink1314.xml"/><Relationship Id="rId3" Type="http://schemas.openxmlformats.org/officeDocument/2006/relationships/customXml" Target="../ink/ink1275.xml"/><Relationship Id="rId12" Type="http://schemas.openxmlformats.org/officeDocument/2006/relationships/image" Target="../media/image245.png"/><Relationship Id="rId17" Type="http://schemas.openxmlformats.org/officeDocument/2006/relationships/customXml" Target="../ink/ink1282.xml"/><Relationship Id="rId25" Type="http://schemas.openxmlformats.org/officeDocument/2006/relationships/customXml" Target="../ink/ink1286.xml"/><Relationship Id="rId33" Type="http://schemas.openxmlformats.org/officeDocument/2006/relationships/customXml" Target="../ink/ink1290.xml"/><Relationship Id="rId38" Type="http://schemas.openxmlformats.org/officeDocument/2006/relationships/image" Target="../media/image258.png"/><Relationship Id="rId46" Type="http://schemas.openxmlformats.org/officeDocument/2006/relationships/image" Target="../media/image262.png"/><Relationship Id="rId59" Type="http://schemas.openxmlformats.org/officeDocument/2006/relationships/customXml" Target="../ink/ink1303.xml"/><Relationship Id="rId67" Type="http://schemas.openxmlformats.org/officeDocument/2006/relationships/customXml" Target="../ink/ink1307.xml"/><Relationship Id="rId20" Type="http://schemas.openxmlformats.org/officeDocument/2006/relationships/image" Target="../media/image52.png"/><Relationship Id="rId41" Type="http://schemas.openxmlformats.org/officeDocument/2006/relationships/customXml" Target="../ink/ink1294.xml"/><Relationship Id="rId54" Type="http://schemas.openxmlformats.org/officeDocument/2006/relationships/image" Target="../media/image266.png"/><Relationship Id="rId62" Type="http://schemas.openxmlformats.org/officeDocument/2006/relationships/image" Target="../media/image270.png"/><Relationship Id="rId70" Type="http://schemas.openxmlformats.org/officeDocument/2006/relationships/image" Target="../media/image208.png"/><Relationship Id="rId75" Type="http://schemas.openxmlformats.org/officeDocument/2006/relationships/customXml" Target="../ink/ink13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5" Type="http://schemas.openxmlformats.org/officeDocument/2006/relationships/customXml" Target="../ink/ink1281.xml"/><Relationship Id="rId23" Type="http://schemas.openxmlformats.org/officeDocument/2006/relationships/customXml" Target="../ink/ink1285.xml"/><Relationship Id="rId28" Type="http://schemas.openxmlformats.org/officeDocument/2006/relationships/image" Target="../media/image254.png"/><Relationship Id="rId36" Type="http://schemas.openxmlformats.org/officeDocument/2006/relationships/image" Target="../media/image45.png"/><Relationship Id="rId49" Type="http://schemas.openxmlformats.org/officeDocument/2006/relationships/customXml" Target="../ink/ink1298.xml"/><Relationship Id="rId57" Type="http://schemas.openxmlformats.org/officeDocument/2006/relationships/customXml" Target="../ink/ink1302.xml"/><Relationship Id="rId10" Type="http://schemas.openxmlformats.org/officeDocument/2006/relationships/image" Target="../media/image244.png"/><Relationship Id="rId31" Type="http://schemas.openxmlformats.org/officeDocument/2006/relationships/customXml" Target="../ink/ink1289.xml"/><Relationship Id="rId44" Type="http://schemas.openxmlformats.org/officeDocument/2006/relationships/image" Target="../media/image261.png"/><Relationship Id="rId52" Type="http://schemas.openxmlformats.org/officeDocument/2006/relationships/image" Target="../media/image265.png"/><Relationship Id="rId60" Type="http://schemas.openxmlformats.org/officeDocument/2006/relationships/image" Target="../media/image269.png"/><Relationship Id="rId65" Type="http://schemas.openxmlformats.org/officeDocument/2006/relationships/customXml" Target="../ink/ink1306.xml"/><Relationship Id="rId73" Type="http://schemas.openxmlformats.org/officeDocument/2006/relationships/customXml" Target="../ink/ink1310.xml"/><Relationship Id="rId78" Type="http://schemas.openxmlformats.org/officeDocument/2006/relationships/image" Target="../media/image290.png"/><Relationship Id="rId81" Type="http://schemas.openxmlformats.org/officeDocument/2006/relationships/image" Target="../media/image291.png"/><Relationship Id="rId4" Type="http://schemas.openxmlformats.org/officeDocument/2006/relationships/image" Target="../media/image241.png"/><Relationship Id="rId9" Type="http://schemas.openxmlformats.org/officeDocument/2006/relationships/customXml" Target="../ink/ink1278.xml"/><Relationship Id="rId13" Type="http://schemas.openxmlformats.org/officeDocument/2006/relationships/customXml" Target="../ink/ink1280.xml"/><Relationship Id="rId18" Type="http://schemas.openxmlformats.org/officeDocument/2006/relationships/image" Target="../media/image250.png"/><Relationship Id="rId39" Type="http://schemas.openxmlformats.org/officeDocument/2006/relationships/customXml" Target="../ink/ink1293.xml"/><Relationship Id="rId34" Type="http://schemas.openxmlformats.org/officeDocument/2006/relationships/image" Target="../media/image257.png"/><Relationship Id="rId50" Type="http://schemas.openxmlformats.org/officeDocument/2006/relationships/image" Target="../media/image264.png"/><Relationship Id="rId55" Type="http://schemas.openxmlformats.org/officeDocument/2006/relationships/customXml" Target="../ink/ink1301.xml"/><Relationship Id="rId76" Type="http://schemas.openxmlformats.org/officeDocument/2006/relationships/image" Target="../media/image289.png"/><Relationship Id="rId7" Type="http://schemas.openxmlformats.org/officeDocument/2006/relationships/customXml" Target="../ink/ink1277.xml"/><Relationship Id="rId71" Type="http://schemas.openxmlformats.org/officeDocument/2006/relationships/customXml" Target="../ink/ink1309.xml"/><Relationship Id="rId2" Type="http://schemas.openxmlformats.org/officeDocument/2006/relationships/image" Target="../media/image233.png"/><Relationship Id="rId29" Type="http://schemas.openxmlformats.org/officeDocument/2006/relationships/customXml" Target="../ink/ink1288.xml"/><Relationship Id="rId24" Type="http://schemas.openxmlformats.org/officeDocument/2006/relationships/image" Target="../media/image252.png"/><Relationship Id="rId40" Type="http://schemas.openxmlformats.org/officeDocument/2006/relationships/image" Target="../media/image259.png"/><Relationship Id="rId45" Type="http://schemas.openxmlformats.org/officeDocument/2006/relationships/customXml" Target="../ink/ink1296.xml"/><Relationship Id="rId66" Type="http://schemas.openxmlformats.org/officeDocument/2006/relationships/image" Target="../media/image285.png"/></Relationships>
</file>

<file path=ppt/slides/_rels/slide5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3.png"/><Relationship Id="rId21" Type="http://schemas.openxmlformats.org/officeDocument/2006/relationships/customXml" Target="../ink/ink1324.xml"/><Relationship Id="rId42" Type="http://schemas.openxmlformats.org/officeDocument/2006/relationships/image" Target="../media/image260.png"/><Relationship Id="rId47" Type="http://schemas.openxmlformats.org/officeDocument/2006/relationships/customXml" Target="../ink/ink1337.xml"/><Relationship Id="rId63" Type="http://schemas.openxmlformats.org/officeDocument/2006/relationships/customXml" Target="../ink/ink1345.xml"/><Relationship Id="rId68" Type="http://schemas.openxmlformats.org/officeDocument/2006/relationships/image" Target="../media/image286.png"/><Relationship Id="rId84" Type="http://schemas.openxmlformats.org/officeDocument/2006/relationships/customXml" Target="../ink/ink1356.xml"/><Relationship Id="rId89" Type="http://schemas.openxmlformats.org/officeDocument/2006/relationships/image" Target="../media/image295.png"/><Relationship Id="rId16" Type="http://schemas.openxmlformats.org/officeDocument/2006/relationships/image" Target="../media/image247.png"/><Relationship Id="rId11" Type="http://schemas.openxmlformats.org/officeDocument/2006/relationships/customXml" Target="../ink/ink1319.xml"/><Relationship Id="rId32" Type="http://schemas.openxmlformats.org/officeDocument/2006/relationships/image" Target="../media/image256.png"/><Relationship Id="rId37" Type="http://schemas.openxmlformats.org/officeDocument/2006/relationships/customXml" Target="../ink/ink1332.xml"/><Relationship Id="rId53" Type="http://schemas.openxmlformats.org/officeDocument/2006/relationships/customXml" Target="../ink/ink1340.xml"/><Relationship Id="rId58" Type="http://schemas.openxmlformats.org/officeDocument/2006/relationships/image" Target="../media/image268.png"/><Relationship Id="rId74" Type="http://schemas.openxmlformats.org/officeDocument/2006/relationships/image" Target="../media/image288.png"/><Relationship Id="rId79" Type="http://schemas.openxmlformats.org/officeDocument/2006/relationships/customXml" Target="../ink/ink1353.xml"/><Relationship Id="rId5" Type="http://schemas.openxmlformats.org/officeDocument/2006/relationships/customXml" Target="../ink/ink1316.xml"/><Relationship Id="rId90" Type="http://schemas.openxmlformats.org/officeDocument/2006/relationships/customXml" Target="../ink/ink1359.xml"/><Relationship Id="rId95" Type="http://schemas.openxmlformats.org/officeDocument/2006/relationships/image" Target="../media/image298.png"/><Relationship Id="rId22" Type="http://schemas.openxmlformats.org/officeDocument/2006/relationships/image" Target="../media/image251.png"/><Relationship Id="rId27" Type="http://schemas.openxmlformats.org/officeDocument/2006/relationships/customXml" Target="../ink/ink1327.xml"/><Relationship Id="rId43" Type="http://schemas.openxmlformats.org/officeDocument/2006/relationships/customXml" Target="../ink/ink1335.xml"/><Relationship Id="rId48" Type="http://schemas.openxmlformats.org/officeDocument/2006/relationships/image" Target="../media/image263.png"/><Relationship Id="rId64" Type="http://schemas.openxmlformats.org/officeDocument/2006/relationships/image" Target="../media/image284.png"/><Relationship Id="rId69" Type="http://schemas.openxmlformats.org/officeDocument/2006/relationships/customXml" Target="../ink/ink1348.xml"/><Relationship Id="rId80" Type="http://schemas.openxmlformats.org/officeDocument/2006/relationships/customXml" Target="../ink/ink1354.xml"/><Relationship Id="rId85" Type="http://schemas.openxmlformats.org/officeDocument/2006/relationships/image" Target="../media/image293.png"/><Relationship Id="rId3" Type="http://schemas.openxmlformats.org/officeDocument/2006/relationships/customXml" Target="../ink/ink1315.xml"/><Relationship Id="rId12" Type="http://schemas.openxmlformats.org/officeDocument/2006/relationships/image" Target="../media/image245.png"/><Relationship Id="rId17" Type="http://schemas.openxmlformats.org/officeDocument/2006/relationships/customXml" Target="../ink/ink1322.xml"/><Relationship Id="rId25" Type="http://schemas.openxmlformats.org/officeDocument/2006/relationships/customXml" Target="../ink/ink1326.xml"/><Relationship Id="rId33" Type="http://schemas.openxmlformats.org/officeDocument/2006/relationships/customXml" Target="../ink/ink1330.xml"/><Relationship Id="rId38" Type="http://schemas.openxmlformats.org/officeDocument/2006/relationships/image" Target="../media/image258.png"/><Relationship Id="rId46" Type="http://schemas.openxmlformats.org/officeDocument/2006/relationships/image" Target="../media/image262.png"/><Relationship Id="rId59" Type="http://schemas.openxmlformats.org/officeDocument/2006/relationships/customXml" Target="../ink/ink1343.xml"/><Relationship Id="rId67" Type="http://schemas.openxmlformats.org/officeDocument/2006/relationships/customXml" Target="../ink/ink1347.xml"/><Relationship Id="rId20" Type="http://schemas.openxmlformats.org/officeDocument/2006/relationships/image" Target="../media/image52.png"/><Relationship Id="rId41" Type="http://schemas.openxmlformats.org/officeDocument/2006/relationships/customXml" Target="../ink/ink1334.xml"/><Relationship Id="rId54" Type="http://schemas.openxmlformats.org/officeDocument/2006/relationships/image" Target="../media/image266.png"/><Relationship Id="rId62" Type="http://schemas.openxmlformats.org/officeDocument/2006/relationships/image" Target="../media/image270.png"/><Relationship Id="rId70" Type="http://schemas.openxmlformats.org/officeDocument/2006/relationships/image" Target="../media/image208.png"/><Relationship Id="rId75" Type="http://schemas.openxmlformats.org/officeDocument/2006/relationships/customXml" Target="../ink/ink1351.xml"/><Relationship Id="rId83" Type="http://schemas.openxmlformats.org/officeDocument/2006/relationships/image" Target="../media/image292.png"/><Relationship Id="rId88" Type="http://schemas.openxmlformats.org/officeDocument/2006/relationships/customXml" Target="../ink/ink1358.xml"/><Relationship Id="rId91" Type="http://schemas.openxmlformats.org/officeDocument/2006/relationships/image" Target="../media/image296.png"/><Relationship Id="rId96" Type="http://schemas.openxmlformats.org/officeDocument/2006/relationships/customXml" Target="../ink/ink13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5" Type="http://schemas.openxmlformats.org/officeDocument/2006/relationships/customXml" Target="../ink/ink1321.xml"/><Relationship Id="rId23" Type="http://schemas.openxmlformats.org/officeDocument/2006/relationships/customXml" Target="../ink/ink1325.xml"/><Relationship Id="rId28" Type="http://schemas.openxmlformats.org/officeDocument/2006/relationships/image" Target="../media/image254.png"/><Relationship Id="rId36" Type="http://schemas.openxmlformats.org/officeDocument/2006/relationships/image" Target="../media/image45.png"/><Relationship Id="rId49" Type="http://schemas.openxmlformats.org/officeDocument/2006/relationships/customXml" Target="../ink/ink1338.xml"/><Relationship Id="rId57" Type="http://schemas.openxmlformats.org/officeDocument/2006/relationships/customXml" Target="../ink/ink1342.xml"/><Relationship Id="rId10" Type="http://schemas.openxmlformats.org/officeDocument/2006/relationships/image" Target="../media/image244.png"/><Relationship Id="rId31" Type="http://schemas.openxmlformats.org/officeDocument/2006/relationships/customXml" Target="../ink/ink1329.xml"/><Relationship Id="rId44" Type="http://schemas.openxmlformats.org/officeDocument/2006/relationships/image" Target="../media/image261.png"/><Relationship Id="rId52" Type="http://schemas.openxmlformats.org/officeDocument/2006/relationships/image" Target="../media/image265.png"/><Relationship Id="rId60" Type="http://schemas.openxmlformats.org/officeDocument/2006/relationships/image" Target="../media/image269.png"/><Relationship Id="rId65" Type="http://schemas.openxmlformats.org/officeDocument/2006/relationships/customXml" Target="../ink/ink1346.xml"/><Relationship Id="rId73" Type="http://schemas.openxmlformats.org/officeDocument/2006/relationships/customXml" Target="../ink/ink1350.xml"/><Relationship Id="rId78" Type="http://schemas.openxmlformats.org/officeDocument/2006/relationships/image" Target="../media/image290.png"/><Relationship Id="rId81" Type="http://schemas.openxmlformats.org/officeDocument/2006/relationships/image" Target="../media/image291.png"/><Relationship Id="rId86" Type="http://schemas.openxmlformats.org/officeDocument/2006/relationships/customXml" Target="../ink/ink1357.xml"/><Relationship Id="rId94" Type="http://schemas.openxmlformats.org/officeDocument/2006/relationships/customXml" Target="../ink/ink1361.xml"/><Relationship Id="rId99" Type="http://schemas.openxmlformats.org/officeDocument/2006/relationships/image" Target="../media/image300.png"/><Relationship Id="rId4" Type="http://schemas.openxmlformats.org/officeDocument/2006/relationships/image" Target="../media/image241.png"/><Relationship Id="rId9" Type="http://schemas.openxmlformats.org/officeDocument/2006/relationships/customXml" Target="../ink/ink1318.xml"/><Relationship Id="rId13" Type="http://schemas.openxmlformats.org/officeDocument/2006/relationships/customXml" Target="../ink/ink1320.xml"/><Relationship Id="rId18" Type="http://schemas.openxmlformats.org/officeDocument/2006/relationships/image" Target="../media/image250.png"/><Relationship Id="rId39" Type="http://schemas.openxmlformats.org/officeDocument/2006/relationships/customXml" Target="../ink/ink1333.xml"/><Relationship Id="rId34" Type="http://schemas.openxmlformats.org/officeDocument/2006/relationships/image" Target="../media/image257.png"/><Relationship Id="rId50" Type="http://schemas.openxmlformats.org/officeDocument/2006/relationships/image" Target="../media/image264.png"/><Relationship Id="rId55" Type="http://schemas.openxmlformats.org/officeDocument/2006/relationships/customXml" Target="../ink/ink1341.xml"/><Relationship Id="rId76" Type="http://schemas.openxmlformats.org/officeDocument/2006/relationships/image" Target="../media/image289.png"/><Relationship Id="rId97" Type="http://schemas.openxmlformats.org/officeDocument/2006/relationships/image" Target="../media/image299.png"/><Relationship Id="rId7" Type="http://schemas.openxmlformats.org/officeDocument/2006/relationships/customXml" Target="../ink/ink1317.xml"/><Relationship Id="rId71" Type="http://schemas.openxmlformats.org/officeDocument/2006/relationships/customXml" Target="../ink/ink1349.xml"/><Relationship Id="rId92" Type="http://schemas.openxmlformats.org/officeDocument/2006/relationships/customXml" Target="../ink/ink1360.xml"/><Relationship Id="rId2" Type="http://schemas.openxmlformats.org/officeDocument/2006/relationships/image" Target="../media/image233.png"/><Relationship Id="rId29" Type="http://schemas.openxmlformats.org/officeDocument/2006/relationships/customXml" Target="../ink/ink1328.xml"/><Relationship Id="rId24" Type="http://schemas.openxmlformats.org/officeDocument/2006/relationships/image" Target="../media/image252.png"/><Relationship Id="rId40" Type="http://schemas.openxmlformats.org/officeDocument/2006/relationships/image" Target="../media/image259.png"/><Relationship Id="rId45" Type="http://schemas.openxmlformats.org/officeDocument/2006/relationships/customXml" Target="../ink/ink1336.xml"/><Relationship Id="rId66" Type="http://schemas.openxmlformats.org/officeDocument/2006/relationships/image" Target="../media/image285.png"/><Relationship Id="rId87" Type="http://schemas.openxmlformats.org/officeDocument/2006/relationships/image" Target="../media/image294.png"/><Relationship Id="rId61" Type="http://schemas.openxmlformats.org/officeDocument/2006/relationships/customXml" Target="../ink/ink1344.xml"/><Relationship Id="rId82" Type="http://schemas.openxmlformats.org/officeDocument/2006/relationships/customXml" Target="../ink/ink1355.xml"/><Relationship Id="rId19" Type="http://schemas.openxmlformats.org/officeDocument/2006/relationships/customXml" Target="../ink/ink1323.xml"/><Relationship Id="rId14" Type="http://schemas.openxmlformats.org/officeDocument/2006/relationships/image" Target="../media/image246.png"/><Relationship Id="rId30" Type="http://schemas.openxmlformats.org/officeDocument/2006/relationships/image" Target="../media/image255.png"/><Relationship Id="rId35" Type="http://schemas.openxmlformats.org/officeDocument/2006/relationships/customXml" Target="../ink/ink1331.xml"/><Relationship Id="rId56" Type="http://schemas.openxmlformats.org/officeDocument/2006/relationships/image" Target="../media/image267.png"/><Relationship Id="rId77" Type="http://schemas.openxmlformats.org/officeDocument/2006/relationships/customXml" Target="../ink/ink1352.xml"/><Relationship Id="rId8" Type="http://schemas.openxmlformats.org/officeDocument/2006/relationships/image" Target="../media/image243.png"/><Relationship Id="rId51" Type="http://schemas.openxmlformats.org/officeDocument/2006/relationships/customXml" Target="../ink/ink1339.xml"/><Relationship Id="rId72" Type="http://schemas.openxmlformats.org/officeDocument/2006/relationships/image" Target="../media/image287.png"/><Relationship Id="rId93" Type="http://schemas.openxmlformats.org/officeDocument/2006/relationships/image" Target="../media/image297.png"/><Relationship Id="rId98" Type="http://schemas.openxmlformats.org/officeDocument/2006/relationships/customXml" Target="../ink/ink1363.xml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3.png"/><Relationship Id="rId21" Type="http://schemas.openxmlformats.org/officeDocument/2006/relationships/customXml" Target="../ink/ink1373.xml"/><Relationship Id="rId42" Type="http://schemas.openxmlformats.org/officeDocument/2006/relationships/image" Target="../media/image260.png"/><Relationship Id="rId47" Type="http://schemas.openxmlformats.org/officeDocument/2006/relationships/customXml" Target="../ink/ink1386.xml"/><Relationship Id="rId63" Type="http://schemas.openxmlformats.org/officeDocument/2006/relationships/customXml" Target="../ink/ink1394.xml"/><Relationship Id="rId68" Type="http://schemas.openxmlformats.org/officeDocument/2006/relationships/image" Target="../media/image286.png"/><Relationship Id="rId84" Type="http://schemas.openxmlformats.org/officeDocument/2006/relationships/customXml" Target="../ink/ink1405.xml"/><Relationship Id="rId89" Type="http://schemas.openxmlformats.org/officeDocument/2006/relationships/image" Target="../media/image295.png"/><Relationship Id="rId112" Type="http://schemas.openxmlformats.org/officeDocument/2006/relationships/customXml" Target="../ink/ink1419.xml"/><Relationship Id="rId16" Type="http://schemas.openxmlformats.org/officeDocument/2006/relationships/image" Target="../media/image247.png"/><Relationship Id="rId107" Type="http://schemas.openxmlformats.org/officeDocument/2006/relationships/image" Target="../media/image304.png"/><Relationship Id="rId11" Type="http://schemas.openxmlformats.org/officeDocument/2006/relationships/customXml" Target="../ink/ink1368.xml"/><Relationship Id="rId32" Type="http://schemas.openxmlformats.org/officeDocument/2006/relationships/image" Target="../media/image256.png"/><Relationship Id="rId37" Type="http://schemas.openxmlformats.org/officeDocument/2006/relationships/customXml" Target="../ink/ink1381.xml"/><Relationship Id="rId53" Type="http://schemas.openxmlformats.org/officeDocument/2006/relationships/customXml" Target="../ink/ink1389.xml"/><Relationship Id="rId58" Type="http://schemas.openxmlformats.org/officeDocument/2006/relationships/image" Target="../media/image268.png"/><Relationship Id="rId74" Type="http://schemas.openxmlformats.org/officeDocument/2006/relationships/image" Target="../media/image288.png"/><Relationship Id="rId79" Type="http://schemas.openxmlformats.org/officeDocument/2006/relationships/customXml" Target="../ink/ink1402.xml"/><Relationship Id="rId102" Type="http://schemas.openxmlformats.org/officeDocument/2006/relationships/customXml" Target="../ink/ink1414.xml"/><Relationship Id="rId5" Type="http://schemas.openxmlformats.org/officeDocument/2006/relationships/customXml" Target="../ink/ink1365.xml"/><Relationship Id="rId90" Type="http://schemas.openxmlformats.org/officeDocument/2006/relationships/customXml" Target="../ink/ink1408.xml"/><Relationship Id="rId95" Type="http://schemas.openxmlformats.org/officeDocument/2006/relationships/image" Target="../media/image298.png"/><Relationship Id="rId22" Type="http://schemas.openxmlformats.org/officeDocument/2006/relationships/image" Target="../media/image251.png"/><Relationship Id="rId27" Type="http://schemas.openxmlformats.org/officeDocument/2006/relationships/customXml" Target="../ink/ink1376.xml"/><Relationship Id="rId43" Type="http://schemas.openxmlformats.org/officeDocument/2006/relationships/customXml" Target="../ink/ink1384.xml"/><Relationship Id="rId48" Type="http://schemas.openxmlformats.org/officeDocument/2006/relationships/image" Target="../media/image263.png"/><Relationship Id="rId64" Type="http://schemas.openxmlformats.org/officeDocument/2006/relationships/image" Target="../media/image284.png"/><Relationship Id="rId69" Type="http://schemas.openxmlformats.org/officeDocument/2006/relationships/customXml" Target="../ink/ink1397.xml"/><Relationship Id="rId113" Type="http://schemas.openxmlformats.org/officeDocument/2006/relationships/image" Target="../media/image307.png"/><Relationship Id="rId80" Type="http://schemas.openxmlformats.org/officeDocument/2006/relationships/customXml" Target="../ink/ink1403.xml"/><Relationship Id="rId85" Type="http://schemas.openxmlformats.org/officeDocument/2006/relationships/image" Target="../media/image293.png"/><Relationship Id="rId12" Type="http://schemas.openxmlformats.org/officeDocument/2006/relationships/image" Target="../media/image245.png"/><Relationship Id="rId17" Type="http://schemas.openxmlformats.org/officeDocument/2006/relationships/customXml" Target="../ink/ink1371.xml"/><Relationship Id="rId33" Type="http://schemas.openxmlformats.org/officeDocument/2006/relationships/customXml" Target="../ink/ink1379.xml"/><Relationship Id="rId38" Type="http://schemas.openxmlformats.org/officeDocument/2006/relationships/image" Target="../media/image258.png"/><Relationship Id="rId59" Type="http://schemas.openxmlformats.org/officeDocument/2006/relationships/customXml" Target="../ink/ink1392.xml"/><Relationship Id="rId103" Type="http://schemas.openxmlformats.org/officeDocument/2006/relationships/image" Target="../media/image302.png"/><Relationship Id="rId108" Type="http://schemas.openxmlformats.org/officeDocument/2006/relationships/customXml" Target="../ink/ink1417.xml"/><Relationship Id="rId54" Type="http://schemas.openxmlformats.org/officeDocument/2006/relationships/image" Target="../media/image266.png"/><Relationship Id="rId70" Type="http://schemas.openxmlformats.org/officeDocument/2006/relationships/image" Target="../media/image208.png"/><Relationship Id="rId75" Type="http://schemas.openxmlformats.org/officeDocument/2006/relationships/customXml" Target="../ink/ink1400.xml"/><Relationship Id="rId91" Type="http://schemas.openxmlformats.org/officeDocument/2006/relationships/image" Target="../media/image296.png"/><Relationship Id="rId96" Type="http://schemas.openxmlformats.org/officeDocument/2006/relationships/customXml" Target="../ink/ink14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5" Type="http://schemas.openxmlformats.org/officeDocument/2006/relationships/customXml" Target="../ink/ink1370.xml"/><Relationship Id="rId23" Type="http://schemas.openxmlformats.org/officeDocument/2006/relationships/customXml" Target="../ink/ink1374.xml"/><Relationship Id="rId28" Type="http://schemas.openxmlformats.org/officeDocument/2006/relationships/image" Target="../media/image254.png"/><Relationship Id="rId36" Type="http://schemas.openxmlformats.org/officeDocument/2006/relationships/image" Target="../media/image45.png"/><Relationship Id="rId49" Type="http://schemas.openxmlformats.org/officeDocument/2006/relationships/customXml" Target="../ink/ink1387.xml"/><Relationship Id="rId57" Type="http://schemas.openxmlformats.org/officeDocument/2006/relationships/customXml" Target="../ink/ink1391.xml"/><Relationship Id="rId106" Type="http://schemas.openxmlformats.org/officeDocument/2006/relationships/customXml" Target="../ink/ink1416.xml"/><Relationship Id="rId10" Type="http://schemas.openxmlformats.org/officeDocument/2006/relationships/image" Target="../media/image244.png"/><Relationship Id="rId31" Type="http://schemas.openxmlformats.org/officeDocument/2006/relationships/customXml" Target="../ink/ink1378.xml"/><Relationship Id="rId44" Type="http://schemas.openxmlformats.org/officeDocument/2006/relationships/image" Target="../media/image261.png"/><Relationship Id="rId52" Type="http://schemas.openxmlformats.org/officeDocument/2006/relationships/image" Target="../media/image265.png"/><Relationship Id="rId60" Type="http://schemas.openxmlformats.org/officeDocument/2006/relationships/image" Target="../media/image269.png"/><Relationship Id="rId65" Type="http://schemas.openxmlformats.org/officeDocument/2006/relationships/customXml" Target="../ink/ink1395.xml"/><Relationship Id="rId73" Type="http://schemas.openxmlformats.org/officeDocument/2006/relationships/customXml" Target="../ink/ink1399.xml"/><Relationship Id="rId78" Type="http://schemas.openxmlformats.org/officeDocument/2006/relationships/image" Target="../media/image290.png"/><Relationship Id="rId81" Type="http://schemas.openxmlformats.org/officeDocument/2006/relationships/image" Target="../media/image291.png"/><Relationship Id="rId86" Type="http://schemas.openxmlformats.org/officeDocument/2006/relationships/customXml" Target="../ink/ink1406.xml"/><Relationship Id="rId94" Type="http://schemas.openxmlformats.org/officeDocument/2006/relationships/customXml" Target="../ink/ink1410.xml"/><Relationship Id="rId99" Type="http://schemas.openxmlformats.org/officeDocument/2006/relationships/image" Target="../media/image300.png"/><Relationship Id="rId101" Type="http://schemas.openxmlformats.org/officeDocument/2006/relationships/image" Target="../media/image301.png"/><Relationship Id="rId4" Type="http://schemas.openxmlformats.org/officeDocument/2006/relationships/image" Target="../media/image241.png"/><Relationship Id="rId9" Type="http://schemas.openxmlformats.org/officeDocument/2006/relationships/customXml" Target="../ink/ink1367.xml"/><Relationship Id="rId13" Type="http://schemas.openxmlformats.org/officeDocument/2006/relationships/customXml" Target="../ink/ink1369.xml"/><Relationship Id="rId18" Type="http://schemas.openxmlformats.org/officeDocument/2006/relationships/image" Target="../media/image250.png"/><Relationship Id="rId39" Type="http://schemas.openxmlformats.org/officeDocument/2006/relationships/customXml" Target="../ink/ink1382.xml"/><Relationship Id="rId109" Type="http://schemas.openxmlformats.org/officeDocument/2006/relationships/image" Target="../media/image305.png"/><Relationship Id="rId34" Type="http://schemas.openxmlformats.org/officeDocument/2006/relationships/image" Target="../media/image257.png"/><Relationship Id="rId50" Type="http://schemas.openxmlformats.org/officeDocument/2006/relationships/image" Target="../media/image264.png"/><Relationship Id="rId55" Type="http://schemas.openxmlformats.org/officeDocument/2006/relationships/customXml" Target="../ink/ink1390.xml"/><Relationship Id="rId76" Type="http://schemas.openxmlformats.org/officeDocument/2006/relationships/image" Target="../media/image289.png"/><Relationship Id="rId97" Type="http://schemas.openxmlformats.org/officeDocument/2006/relationships/image" Target="../media/image299.png"/><Relationship Id="rId104" Type="http://schemas.openxmlformats.org/officeDocument/2006/relationships/customXml" Target="../ink/ink1415.xml"/><Relationship Id="rId7" Type="http://schemas.openxmlformats.org/officeDocument/2006/relationships/customXml" Target="../ink/ink1366.xml"/><Relationship Id="rId71" Type="http://schemas.openxmlformats.org/officeDocument/2006/relationships/customXml" Target="../ink/ink1398.xml"/><Relationship Id="rId92" Type="http://schemas.openxmlformats.org/officeDocument/2006/relationships/customXml" Target="../ink/ink1409.xml"/><Relationship Id="rId2" Type="http://schemas.openxmlformats.org/officeDocument/2006/relationships/image" Target="../media/image233.png"/><Relationship Id="rId29" Type="http://schemas.openxmlformats.org/officeDocument/2006/relationships/customXml" Target="../ink/ink1377.xml"/><Relationship Id="rId24" Type="http://schemas.openxmlformats.org/officeDocument/2006/relationships/image" Target="../media/image252.png"/><Relationship Id="rId40" Type="http://schemas.openxmlformats.org/officeDocument/2006/relationships/image" Target="../media/image259.png"/><Relationship Id="rId45" Type="http://schemas.openxmlformats.org/officeDocument/2006/relationships/customXml" Target="../ink/ink1385.xml"/><Relationship Id="rId66" Type="http://schemas.openxmlformats.org/officeDocument/2006/relationships/image" Target="../media/image285.png"/><Relationship Id="rId87" Type="http://schemas.openxmlformats.org/officeDocument/2006/relationships/image" Target="../media/image294.png"/><Relationship Id="rId110" Type="http://schemas.openxmlformats.org/officeDocument/2006/relationships/customXml" Target="../ink/ink1418.xml"/><Relationship Id="rId61" Type="http://schemas.openxmlformats.org/officeDocument/2006/relationships/customXml" Target="../ink/ink1393.xml"/><Relationship Id="rId82" Type="http://schemas.openxmlformats.org/officeDocument/2006/relationships/customXml" Target="../ink/ink1404.xml"/><Relationship Id="rId19" Type="http://schemas.openxmlformats.org/officeDocument/2006/relationships/customXml" Target="../ink/ink1372.xml"/><Relationship Id="rId14" Type="http://schemas.openxmlformats.org/officeDocument/2006/relationships/image" Target="../media/image246.png"/><Relationship Id="rId30" Type="http://schemas.openxmlformats.org/officeDocument/2006/relationships/image" Target="../media/image255.png"/><Relationship Id="rId35" Type="http://schemas.openxmlformats.org/officeDocument/2006/relationships/customXml" Target="../ink/ink1380.xml"/><Relationship Id="rId56" Type="http://schemas.openxmlformats.org/officeDocument/2006/relationships/image" Target="../media/image267.png"/><Relationship Id="rId77" Type="http://schemas.openxmlformats.org/officeDocument/2006/relationships/customXml" Target="../ink/ink1401.xml"/><Relationship Id="rId100" Type="http://schemas.openxmlformats.org/officeDocument/2006/relationships/customXml" Target="../ink/ink1413.xml"/><Relationship Id="rId105" Type="http://schemas.openxmlformats.org/officeDocument/2006/relationships/image" Target="../media/image303.png"/><Relationship Id="rId8" Type="http://schemas.openxmlformats.org/officeDocument/2006/relationships/image" Target="../media/image243.png"/><Relationship Id="rId51" Type="http://schemas.openxmlformats.org/officeDocument/2006/relationships/customXml" Target="../ink/ink1388.xml"/><Relationship Id="rId72" Type="http://schemas.openxmlformats.org/officeDocument/2006/relationships/image" Target="../media/image287.png"/><Relationship Id="rId93" Type="http://schemas.openxmlformats.org/officeDocument/2006/relationships/image" Target="../media/image297.png"/><Relationship Id="rId98" Type="http://schemas.openxmlformats.org/officeDocument/2006/relationships/customXml" Target="../ink/ink1412.xml"/><Relationship Id="rId3" Type="http://schemas.openxmlformats.org/officeDocument/2006/relationships/customXml" Target="../ink/ink1364.xml"/><Relationship Id="rId25" Type="http://schemas.openxmlformats.org/officeDocument/2006/relationships/customXml" Target="../ink/ink1375.xml"/><Relationship Id="rId46" Type="http://schemas.openxmlformats.org/officeDocument/2006/relationships/image" Target="../media/image262.png"/><Relationship Id="rId67" Type="http://schemas.openxmlformats.org/officeDocument/2006/relationships/customXml" Target="../ink/ink1396.xml"/><Relationship Id="rId20" Type="http://schemas.openxmlformats.org/officeDocument/2006/relationships/image" Target="../media/image52.png"/><Relationship Id="rId41" Type="http://schemas.openxmlformats.org/officeDocument/2006/relationships/customXml" Target="../ink/ink1383.xml"/><Relationship Id="rId62" Type="http://schemas.openxmlformats.org/officeDocument/2006/relationships/image" Target="../media/image270.png"/><Relationship Id="rId83" Type="http://schemas.openxmlformats.org/officeDocument/2006/relationships/image" Target="../media/image292.png"/><Relationship Id="rId88" Type="http://schemas.openxmlformats.org/officeDocument/2006/relationships/customXml" Target="../ink/ink1407.xml"/><Relationship Id="rId111" Type="http://schemas.openxmlformats.org/officeDocument/2006/relationships/image" Target="../media/image30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customXml" Target="../ink/ink1425.xml"/><Relationship Id="rId18" Type="http://schemas.openxmlformats.org/officeDocument/2006/relationships/image" Target="../media/image250.png"/><Relationship Id="rId26" Type="http://schemas.openxmlformats.org/officeDocument/2006/relationships/image" Target="../media/image253.png"/><Relationship Id="rId3" Type="http://schemas.openxmlformats.org/officeDocument/2006/relationships/customXml" Target="../ink/ink1420.xml"/><Relationship Id="rId21" Type="http://schemas.openxmlformats.org/officeDocument/2006/relationships/customXml" Target="../ink/ink1429.xml"/><Relationship Id="rId7" Type="http://schemas.openxmlformats.org/officeDocument/2006/relationships/customXml" Target="../ink/ink1422.xml"/><Relationship Id="rId12" Type="http://schemas.openxmlformats.org/officeDocument/2006/relationships/image" Target="../media/image245.png"/><Relationship Id="rId17" Type="http://schemas.openxmlformats.org/officeDocument/2006/relationships/customXml" Target="../ink/ink1427.xml"/><Relationship Id="rId25" Type="http://schemas.openxmlformats.org/officeDocument/2006/relationships/customXml" Target="../ink/ink1431.xml"/><Relationship Id="rId2" Type="http://schemas.openxmlformats.org/officeDocument/2006/relationships/image" Target="../media/image233.png"/><Relationship Id="rId16" Type="http://schemas.openxmlformats.org/officeDocument/2006/relationships/image" Target="../media/image247.png"/><Relationship Id="rId20" Type="http://schemas.openxmlformats.org/officeDocument/2006/relationships/image" Target="../media/image52.png"/><Relationship Id="rId29" Type="http://schemas.openxmlformats.org/officeDocument/2006/relationships/customXml" Target="../ink/ink14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customXml" Target="../ink/ink1424.xml"/><Relationship Id="rId24" Type="http://schemas.openxmlformats.org/officeDocument/2006/relationships/image" Target="../media/image252.png"/><Relationship Id="rId5" Type="http://schemas.openxmlformats.org/officeDocument/2006/relationships/customXml" Target="../ink/ink1421.xml"/><Relationship Id="rId15" Type="http://schemas.openxmlformats.org/officeDocument/2006/relationships/customXml" Target="../ink/ink1426.xml"/><Relationship Id="rId23" Type="http://schemas.openxmlformats.org/officeDocument/2006/relationships/customXml" Target="../ink/ink1430.xml"/><Relationship Id="rId28" Type="http://schemas.openxmlformats.org/officeDocument/2006/relationships/image" Target="../media/image254.png"/><Relationship Id="rId10" Type="http://schemas.openxmlformats.org/officeDocument/2006/relationships/image" Target="../media/image244.png"/><Relationship Id="rId19" Type="http://schemas.openxmlformats.org/officeDocument/2006/relationships/customXml" Target="../ink/ink1428.xml"/><Relationship Id="rId4" Type="http://schemas.openxmlformats.org/officeDocument/2006/relationships/image" Target="../media/image241.png"/><Relationship Id="rId9" Type="http://schemas.openxmlformats.org/officeDocument/2006/relationships/customXml" Target="../ink/ink1423.xml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432.xml"/><Relationship Id="rId30" Type="http://schemas.openxmlformats.org/officeDocument/2006/relationships/image" Target="../media/image30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86.xml"/><Relationship Id="rId26" Type="http://schemas.openxmlformats.org/officeDocument/2006/relationships/customXml" Target="../ink/ink90.xml"/><Relationship Id="rId39" Type="http://schemas.openxmlformats.org/officeDocument/2006/relationships/image" Target="../media/image23.png"/><Relationship Id="rId21" Type="http://schemas.openxmlformats.org/officeDocument/2006/relationships/image" Target="../media/image12.png"/><Relationship Id="rId34" Type="http://schemas.openxmlformats.org/officeDocument/2006/relationships/customXml" Target="../ink/ink94.xml"/><Relationship Id="rId42" Type="http://schemas.openxmlformats.org/officeDocument/2006/relationships/customXml" Target="../ink/ink98.xml"/><Relationship Id="rId47" Type="http://schemas.openxmlformats.org/officeDocument/2006/relationships/image" Target="../media/image27.png"/><Relationship Id="rId50" Type="http://schemas.openxmlformats.org/officeDocument/2006/relationships/customXml" Target="../ink/ink102.xml"/><Relationship Id="rId7" Type="http://schemas.openxmlformats.org/officeDocument/2006/relationships/image" Target="../media/image5.png"/><Relationship Id="rId2" Type="http://schemas.openxmlformats.org/officeDocument/2006/relationships/customXml" Target="../ink/ink78.xml"/><Relationship Id="rId16" Type="http://schemas.openxmlformats.org/officeDocument/2006/relationships/customXml" Target="../ink/ink85.xml"/><Relationship Id="rId29" Type="http://schemas.openxmlformats.org/officeDocument/2006/relationships/image" Target="../media/image17.png"/><Relationship Id="rId11" Type="http://schemas.openxmlformats.org/officeDocument/2006/relationships/image" Target="../media/image7.png"/><Relationship Id="rId24" Type="http://schemas.openxmlformats.org/officeDocument/2006/relationships/customXml" Target="../ink/ink89.xml"/><Relationship Id="rId32" Type="http://schemas.openxmlformats.org/officeDocument/2006/relationships/customXml" Target="../ink/ink93.xml"/><Relationship Id="rId37" Type="http://schemas.openxmlformats.org/officeDocument/2006/relationships/image" Target="../media/image22.png"/><Relationship Id="rId40" Type="http://schemas.openxmlformats.org/officeDocument/2006/relationships/customXml" Target="../ink/ink97.xml"/><Relationship Id="rId45" Type="http://schemas.openxmlformats.org/officeDocument/2006/relationships/image" Target="../media/image26.png"/><Relationship Id="rId53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customXml" Target="../ink/ink82.xml"/><Relationship Id="rId19" Type="http://schemas.openxmlformats.org/officeDocument/2006/relationships/image" Target="../media/image11.png"/><Relationship Id="rId31" Type="http://schemas.openxmlformats.org/officeDocument/2006/relationships/image" Target="../media/image18.png"/><Relationship Id="rId44" Type="http://schemas.openxmlformats.org/officeDocument/2006/relationships/customXml" Target="../ink/ink99.xml"/><Relationship Id="rId52" Type="http://schemas.openxmlformats.org/officeDocument/2006/relationships/customXml" Target="../ink/ink103.xml"/><Relationship Id="rId4" Type="http://schemas.openxmlformats.org/officeDocument/2006/relationships/customXml" Target="../ink/ink79.xml"/><Relationship Id="rId9" Type="http://schemas.openxmlformats.org/officeDocument/2006/relationships/image" Target="../media/image6.png"/><Relationship Id="rId14" Type="http://schemas.openxmlformats.org/officeDocument/2006/relationships/customXml" Target="../ink/ink84.xml"/><Relationship Id="rId22" Type="http://schemas.openxmlformats.org/officeDocument/2006/relationships/customXml" Target="../ink/ink88.xml"/><Relationship Id="rId27" Type="http://schemas.openxmlformats.org/officeDocument/2006/relationships/image" Target="../media/image16.png"/><Relationship Id="rId30" Type="http://schemas.openxmlformats.org/officeDocument/2006/relationships/customXml" Target="../ink/ink92.xml"/><Relationship Id="rId35" Type="http://schemas.openxmlformats.org/officeDocument/2006/relationships/image" Target="../media/image21.png"/><Relationship Id="rId43" Type="http://schemas.openxmlformats.org/officeDocument/2006/relationships/image" Target="../media/image25.png"/><Relationship Id="rId48" Type="http://schemas.openxmlformats.org/officeDocument/2006/relationships/customXml" Target="../ink/ink101.xml"/><Relationship Id="rId8" Type="http://schemas.openxmlformats.org/officeDocument/2006/relationships/customXml" Target="../ink/ink81.xml"/><Relationship Id="rId51" Type="http://schemas.openxmlformats.org/officeDocument/2006/relationships/image" Target="../media/image29.png"/><Relationship Id="rId3" Type="http://schemas.openxmlformats.org/officeDocument/2006/relationships/image" Target="../media/image3.png"/><Relationship Id="rId12" Type="http://schemas.openxmlformats.org/officeDocument/2006/relationships/customXml" Target="../ink/ink83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20.png"/><Relationship Id="rId38" Type="http://schemas.openxmlformats.org/officeDocument/2006/relationships/customXml" Target="../ink/ink96.xml"/><Relationship Id="rId46" Type="http://schemas.openxmlformats.org/officeDocument/2006/relationships/customXml" Target="../ink/ink100.xml"/><Relationship Id="rId20" Type="http://schemas.openxmlformats.org/officeDocument/2006/relationships/customXml" Target="../ink/ink87.xml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91.xml"/><Relationship Id="rId36" Type="http://schemas.openxmlformats.org/officeDocument/2006/relationships/customXml" Target="../ink/ink95.xml"/><Relationship Id="rId49" Type="http://schemas.openxmlformats.org/officeDocument/2006/relationships/image" Target="../media/image28.png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39.xml"/><Relationship Id="rId18" Type="http://schemas.openxmlformats.org/officeDocument/2006/relationships/image" Target="../media/image250.png"/><Relationship Id="rId26" Type="http://schemas.openxmlformats.org/officeDocument/2006/relationships/image" Target="../media/image253.png"/><Relationship Id="rId3" Type="http://schemas.openxmlformats.org/officeDocument/2006/relationships/customXml" Target="../ink/ink1434.xml"/><Relationship Id="rId21" Type="http://schemas.openxmlformats.org/officeDocument/2006/relationships/customXml" Target="../ink/ink1443.xml"/><Relationship Id="rId34" Type="http://schemas.openxmlformats.org/officeDocument/2006/relationships/image" Target="../media/image310.png"/><Relationship Id="rId7" Type="http://schemas.openxmlformats.org/officeDocument/2006/relationships/customXml" Target="../ink/ink1436.xml"/><Relationship Id="rId12" Type="http://schemas.openxmlformats.org/officeDocument/2006/relationships/image" Target="../media/image245.png"/><Relationship Id="rId17" Type="http://schemas.openxmlformats.org/officeDocument/2006/relationships/customXml" Target="../ink/ink1441.xml"/><Relationship Id="rId25" Type="http://schemas.openxmlformats.org/officeDocument/2006/relationships/customXml" Target="../ink/ink1445.xml"/><Relationship Id="rId33" Type="http://schemas.openxmlformats.org/officeDocument/2006/relationships/customXml" Target="../ink/ink1449.xml"/><Relationship Id="rId2" Type="http://schemas.openxmlformats.org/officeDocument/2006/relationships/image" Target="../media/image233.png"/><Relationship Id="rId16" Type="http://schemas.openxmlformats.org/officeDocument/2006/relationships/image" Target="../media/image247.png"/><Relationship Id="rId20" Type="http://schemas.openxmlformats.org/officeDocument/2006/relationships/image" Target="../media/image52.png"/><Relationship Id="rId29" Type="http://schemas.openxmlformats.org/officeDocument/2006/relationships/customXml" Target="../ink/ink14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customXml" Target="../ink/ink1438.xml"/><Relationship Id="rId24" Type="http://schemas.openxmlformats.org/officeDocument/2006/relationships/image" Target="../media/image252.png"/><Relationship Id="rId32" Type="http://schemas.openxmlformats.org/officeDocument/2006/relationships/image" Target="../media/image309.png"/><Relationship Id="rId5" Type="http://schemas.openxmlformats.org/officeDocument/2006/relationships/customXml" Target="../ink/ink1435.xml"/><Relationship Id="rId15" Type="http://schemas.openxmlformats.org/officeDocument/2006/relationships/customXml" Target="../ink/ink1440.xml"/><Relationship Id="rId23" Type="http://schemas.openxmlformats.org/officeDocument/2006/relationships/customXml" Target="../ink/ink1444.xml"/><Relationship Id="rId28" Type="http://schemas.openxmlformats.org/officeDocument/2006/relationships/image" Target="../media/image254.png"/><Relationship Id="rId36" Type="http://schemas.openxmlformats.org/officeDocument/2006/relationships/image" Target="../media/image311.png"/><Relationship Id="rId10" Type="http://schemas.openxmlformats.org/officeDocument/2006/relationships/image" Target="../media/image244.png"/><Relationship Id="rId19" Type="http://schemas.openxmlformats.org/officeDocument/2006/relationships/customXml" Target="../ink/ink1442.xml"/><Relationship Id="rId31" Type="http://schemas.openxmlformats.org/officeDocument/2006/relationships/customXml" Target="../ink/ink1448.xml"/><Relationship Id="rId4" Type="http://schemas.openxmlformats.org/officeDocument/2006/relationships/image" Target="../media/image241.png"/><Relationship Id="rId9" Type="http://schemas.openxmlformats.org/officeDocument/2006/relationships/customXml" Target="../ink/ink1437.xml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446.xml"/><Relationship Id="rId30" Type="http://schemas.openxmlformats.org/officeDocument/2006/relationships/image" Target="../media/image308.png"/><Relationship Id="rId35" Type="http://schemas.openxmlformats.org/officeDocument/2006/relationships/customXml" Target="../ink/ink1450.xml"/><Relationship Id="rId8" Type="http://schemas.openxmlformats.org/officeDocument/2006/relationships/image" Target="../media/image243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56.xml"/><Relationship Id="rId18" Type="http://schemas.openxmlformats.org/officeDocument/2006/relationships/image" Target="../media/image250.png"/><Relationship Id="rId26" Type="http://schemas.openxmlformats.org/officeDocument/2006/relationships/image" Target="../media/image253.png"/><Relationship Id="rId39" Type="http://schemas.openxmlformats.org/officeDocument/2006/relationships/customXml" Target="../ink/ink1469.xml"/><Relationship Id="rId21" Type="http://schemas.openxmlformats.org/officeDocument/2006/relationships/customXml" Target="../ink/ink1460.xml"/><Relationship Id="rId34" Type="http://schemas.openxmlformats.org/officeDocument/2006/relationships/image" Target="../media/image310.png"/><Relationship Id="rId42" Type="http://schemas.openxmlformats.org/officeDocument/2006/relationships/image" Target="../media/image314.png"/><Relationship Id="rId47" Type="http://schemas.openxmlformats.org/officeDocument/2006/relationships/customXml" Target="../ink/ink1473.xml"/><Relationship Id="rId50" Type="http://schemas.openxmlformats.org/officeDocument/2006/relationships/image" Target="../media/image318.png"/><Relationship Id="rId7" Type="http://schemas.openxmlformats.org/officeDocument/2006/relationships/customXml" Target="../ink/ink1453.xml"/><Relationship Id="rId2" Type="http://schemas.openxmlformats.org/officeDocument/2006/relationships/image" Target="../media/image233.png"/><Relationship Id="rId16" Type="http://schemas.openxmlformats.org/officeDocument/2006/relationships/image" Target="../media/image247.png"/><Relationship Id="rId29" Type="http://schemas.openxmlformats.org/officeDocument/2006/relationships/customXml" Target="../ink/ink1464.xml"/><Relationship Id="rId11" Type="http://schemas.openxmlformats.org/officeDocument/2006/relationships/customXml" Target="../ink/ink1455.xml"/><Relationship Id="rId24" Type="http://schemas.openxmlformats.org/officeDocument/2006/relationships/image" Target="../media/image252.png"/><Relationship Id="rId32" Type="http://schemas.openxmlformats.org/officeDocument/2006/relationships/image" Target="../media/image309.png"/><Relationship Id="rId37" Type="http://schemas.openxmlformats.org/officeDocument/2006/relationships/customXml" Target="../ink/ink1468.xml"/><Relationship Id="rId40" Type="http://schemas.openxmlformats.org/officeDocument/2006/relationships/image" Target="../media/image313.png"/><Relationship Id="rId45" Type="http://schemas.openxmlformats.org/officeDocument/2006/relationships/customXml" Target="../ink/ink1472.xml"/><Relationship Id="rId5" Type="http://schemas.openxmlformats.org/officeDocument/2006/relationships/customXml" Target="../ink/ink1452.xml"/><Relationship Id="rId15" Type="http://schemas.openxmlformats.org/officeDocument/2006/relationships/customXml" Target="../ink/ink1457.xml"/><Relationship Id="rId23" Type="http://schemas.openxmlformats.org/officeDocument/2006/relationships/customXml" Target="../ink/ink1461.xml"/><Relationship Id="rId28" Type="http://schemas.openxmlformats.org/officeDocument/2006/relationships/image" Target="../media/image254.png"/><Relationship Id="rId36" Type="http://schemas.openxmlformats.org/officeDocument/2006/relationships/image" Target="../media/image311.png"/><Relationship Id="rId49" Type="http://schemas.openxmlformats.org/officeDocument/2006/relationships/customXml" Target="../ink/ink1474.xml"/><Relationship Id="rId10" Type="http://schemas.openxmlformats.org/officeDocument/2006/relationships/image" Target="../media/image244.png"/><Relationship Id="rId19" Type="http://schemas.openxmlformats.org/officeDocument/2006/relationships/customXml" Target="../ink/ink1459.xml"/><Relationship Id="rId31" Type="http://schemas.openxmlformats.org/officeDocument/2006/relationships/customXml" Target="../ink/ink1465.xml"/><Relationship Id="rId44" Type="http://schemas.openxmlformats.org/officeDocument/2006/relationships/image" Target="../media/image315.png"/><Relationship Id="rId4" Type="http://schemas.openxmlformats.org/officeDocument/2006/relationships/image" Target="../media/image241.png"/><Relationship Id="rId9" Type="http://schemas.openxmlformats.org/officeDocument/2006/relationships/customXml" Target="../ink/ink1454.xml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463.xml"/><Relationship Id="rId30" Type="http://schemas.openxmlformats.org/officeDocument/2006/relationships/image" Target="../media/image308.png"/><Relationship Id="rId35" Type="http://schemas.openxmlformats.org/officeDocument/2006/relationships/customXml" Target="../ink/ink1467.xml"/><Relationship Id="rId43" Type="http://schemas.openxmlformats.org/officeDocument/2006/relationships/customXml" Target="../ink/ink1471.xml"/><Relationship Id="rId48" Type="http://schemas.openxmlformats.org/officeDocument/2006/relationships/image" Target="../media/image317.png"/><Relationship Id="rId8" Type="http://schemas.openxmlformats.org/officeDocument/2006/relationships/image" Target="../media/image243.png"/><Relationship Id="rId3" Type="http://schemas.openxmlformats.org/officeDocument/2006/relationships/customXml" Target="../ink/ink1451.xml"/><Relationship Id="rId12" Type="http://schemas.openxmlformats.org/officeDocument/2006/relationships/image" Target="../media/image245.png"/><Relationship Id="rId17" Type="http://schemas.openxmlformats.org/officeDocument/2006/relationships/customXml" Target="../ink/ink1458.xml"/><Relationship Id="rId25" Type="http://schemas.openxmlformats.org/officeDocument/2006/relationships/customXml" Target="../ink/ink1462.xml"/><Relationship Id="rId33" Type="http://schemas.openxmlformats.org/officeDocument/2006/relationships/customXml" Target="../ink/ink1466.xml"/><Relationship Id="rId38" Type="http://schemas.openxmlformats.org/officeDocument/2006/relationships/image" Target="../media/image312.png"/><Relationship Id="rId46" Type="http://schemas.openxmlformats.org/officeDocument/2006/relationships/image" Target="../media/image316.png"/><Relationship Id="rId20" Type="http://schemas.openxmlformats.org/officeDocument/2006/relationships/image" Target="../media/image52.png"/><Relationship Id="rId41" Type="http://schemas.openxmlformats.org/officeDocument/2006/relationships/customXml" Target="../ink/ink14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80.xml"/><Relationship Id="rId18" Type="http://schemas.openxmlformats.org/officeDocument/2006/relationships/image" Target="../media/image250.png"/><Relationship Id="rId26" Type="http://schemas.openxmlformats.org/officeDocument/2006/relationships/image" Target="../media/image253.png"/><Relationship Id="rId39" Type="http://schemas.openxmlformats.org/officeDocument/2006/relationships/customXml" Target="../ink/ink1493.xml"/><Relationship Id="rId21" Type="http://schemas.openxmlformats.org/officeDocument/2006/relationships/customXml" Target="../ink/ink1484.xml"/><Relationship Id="rId34" Type="http://schemas.openxmlformats.org/officeDocument/2006/relationships/image" Target="../media/image310.png"/><Relationship Id="rId42" Type="http://schemas.openxmlformats.org/officeDocument/2006/relationships/image" Target="../media/image314.png"/><Relationship Id="rId47" Type="http://schemas.openxmlformats.org/officeDocument/2006/relationships/customXml" Target="../ink/ink1497.xml"/><Relationship Id="rId50" Type="http://schemas.openxmlformats.org/officeDocument/2006/relationships/image" Target="../media/image318.png"/><Relationship Id="rId55" Type="http://schemas.openxmlformats.org/officeDocument/2006/relationships/customXml" Target="../ink/ink1501.xml"/><Relationship Id="rId63" Type="http://schemas.openxmlformats.org/officeDocument/2006/relationships/customXml" Target="../ink/ink1505.xml"/><Relationship Id="rId7" Type="http://schemas.openxmlformats.org/officeDocument/2006/relationships/customXml" Target="../ink/ink1477.xml"/><Relationship Id="rId2" Type="http://schemas.openxmlformats.org/officeDocument/2006/relationships/image" Target="../media/image233.png"/><Relationship Id="rId16" Type="http://schemas.openxmlformats.org/officeDocument/2006/relationships/image" Target="../media/image247.png"/><Relationship Id="rId29" Type="http://schemas.openxmlformats.org/officeDocument/2006/relationships/customXml" Target="../ink/ink1488.xml"/><Relationship Id="rId11" Type="http://schemas.openxmlformats.org/officeDocument/2006/relationships/customXml" Target="../ink/ink1479.xml"/><Relationship Id="rId24" Type="http://schemas.openxmlformats.org/officeDocument/2006/relationships/image" Target="../media/image252.png"/><Relationship Id="rId32" Type="http://schemas.openxmlformats.org/officeDocument/2006/relationships/image" Target="../media/image309.png"/><Relationship Id="rId37" Type="http://schemas.openxmlformats.org/officeDocument/2006/relationships/customXml" Target="../ink/ink1492.xml"/><Relationship Id="rId40" Type="http://schemas.openxmlformats.org/officeDocument/2006/relationships/image" Target="../media/image313.png"/><Relationship Id="rId45" Type="http://schemas.openxmlformats.org/officeDocument/2006/relationships/customXml" Target="../ink/ink1496.xml"/><Relationship Id="rId53" Type="http://schemas.openxmlformats.org/officeDocument/2006/relationships/customXml" Target="../ink/ink1500.xml"/><Relationship Id="rId58" Type="http://schemas.openxmlformats.org/officeDocument/2006/relationships/image" Target="../media/image322.png"/><Relationship Id="rId5" Type="http://schemas.openxmlformats.org/officeDocument/2006/relationships/customXml" Target="../ink/ink1476.xml"/><Relationship Id="rId61" Type="http://schemas.openxmlformats.org/officeDocument/2006/relationships/customXml" Target="../ink/ink1504.xml"/><Relationship Id="rId19" Type="http://schemas.openxmlformats.org/officeDocument/2006/relationships/customXml" Target="../ink/ink1483.xml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487.xml"/><Relationship Id="rId30" Type="http://schemas.openxmlformats.org/officeDocument/2006/relationships/image" Target="../media/image308.png"/><Relationship Id="rId35" Type="http://schemas.openxmlformats.org/officeDocument/2006/relationships/customXml" Target="../ink/ink1491.xml"/><Relationship Id="rId43" Type="http://schemas.openxmlformats.org/officeDocument/2006/relationships/customXml" Target="../ink/ink1495.xml"/><Relationship Id="rId48" Type="http://schemas.openxmlformats.org/officeDocument/2006/relationships/image" Target="../media/image317.png"/><Relationship Id="rId56" Type="http://schemas.openxmlformats.org/officeDocument/2006/relationships/image" Target="../media/image321.png"/><Relationship Id="rId64" Type="http://schemas.openxmlformats.org/officeDocument/2006/relationships/image" Target="../media/image325.png"/><Relationship Id="rId8" Type="http://schemas.openxmlformats.org/officeDocument/2006/relationships/image" Target="../media/image243.png"/><Relationship Id="rId51" Type="http://schemas.openxmlformats.org/officeDocument/2006/relationships/customXml" Target="../ink/ink1499.xml"/><Relationship Id="rId3" Type="http://schemas.openxmlformats.org/officeDocument/2006/relationships/customXml" Target="../ink/ink1475.xml"/><Relationship Id="rId12" Type="http://schemas.openxmlformats.org/officeDocument/2006/relationships/image" Target="../media/image245.png"/><Relationship Id="rId17" Type="http://schemas.openxmlformats.org/officeDocument/2006/relationships/customXml" Target="../ink/ink1482.xml"/><Relationship Id="rId25" Type="http://schemas.openxmlformats.org/officeDocument/2006/relationships/customXml" Target="../ink/ink1486.xml"/><Relationship Id="rId33" Type="http://schemas.openxmlformats.org/officeDocument/2006/relationships/customXml" Target="../ink/ink1490.xml"/><Relationship Id="rId38" Type="http://schemas.openxmlformats.org/officeDocument/2006/relationships/image" Target="../media/image312.png"/><Relationship Id="rId46" Type="http://schemas.openxmlformats.org/officeDocument/2006/relationships/image" Target="../media/image316.png"/><Relationship Id="rId59" Type="http://schemas.openxmlformats.org/officeDocument/2006/relationships/customXml" Target="../ink/ink1503.xml"/><Relationship Id="rId20" Type="http://schemas.openxmlformats.org/officeDocument/2006/relationships/image" Target="../media/image52.png"/><Relationship Id="rId41" Type="http://schemas.openxmlformats.org/officeDocument/2006/relationships/customXml" Target="../ink/ink1494.xml"/><Relationship Id="rId54" Type="http://schemas.openxmlformats.org/officeDocument/2006/relationships/image" Target="../media/image320.png"/><Relationship Id="rId62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5" Type="http://schemas.openxmlformats.org/officeDocument/2006/relationships/customXml" Target="../ink/ink1481.xml"/><Relationship Id="rId23" Type="http://schemas.openxmlformats.org/officeDocument/2006/relationships/customXml" Target="../ink/ink1485.xml"/><Relationship Id="rId28" Type="http://schemas.openxmlformats.org/officeDocument/2006/relationships/image" Target="../media/image254.png"/><Relationship Id="rId36" Type="http://schemas.openxmlformats.org/officeDocument/2006/relationships/image" Target="../media/image311.png"/><Relationship Id="rId49" Type="http://schemas.openxmlformats.org/officeDocument/2006/relationships/customXml" Target="../ink/ink1498.xml"/><Relationship Id="rId57" Type="http://schemas.openxmlformats.org/officeDocument/2006/relationships/customXml" Target="../ink/ink1502.xml"/><Relationship Id="rId10" Type="http://schemas.openxmlformats.org/officeDocument/2006/relationships/image" Target="../media/image244.png"/><Relationship Id="rId31" Type="http://schemas.openxmlformats.org/officeDocument/2006/relationships/customXml" Target="../ink/ink1489.xml"/><Relationship Id="rId44" Type="http://schemas.openxmlformats.org/officeDocument/2006/relationships/image" Target="../media/image315.png"/><Relationship Id="rId52" Type="http://schemas.openxmlformats.org/officeDocument/2006/relationships/image" Target="../media/image319.png"/><Relationship Id="rId60" Type="http://schemas.openxmlformats.org/officeDocument/2006/relationships/image" Target="../media/image323.png"/><Relationship Id="rId4" Type="http://schemas.openxmlformats.org/officeDocument/2006/relationships/image" Target="../media/image241.png"/><Relationship Id="rId9" Type="http://schemas.openxmlformats.org/officeDocument/2006/relationships/customXml" Target="../ink/ink1478.xml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3.png"/><Relationship Id="rId21" Type="http://schemas.openxmlformats.org/officeDocument/2006/relationships/customXml" Target="../ink/ink1515.xml"/><Relationship Id="rId42" Type="http://schemas.openxmlformats.org/officeDocument/2006/relationships/image" Target="../media/image314.png"/><Relationship Id="rId47" Type="http://schemas.openxmlformats.org/officeDocument/2006/relationships/customXml" Target="../ink/ink1528.xml"/><Relationship Id="rId63" Type="http://schemas.openxmlformats.org/officeDocument/2006/relationships/customXml" Target="../ink/ink1536.xml"/><Relationship Id="rId68" Type="http://schemas.openxmlformats.org/officeDocument/2006/relationships/image" Target="../media/image327.png"/><Relationship Id="rId2" Type="http://schemas.openxmlformats.org/officeDocument/2006/relationships/image" Target="../media/image233.png"/><Relationship Id="rId16" Type="http://schemas.openxmlformats.org/officeDocument/2006/relationships/image" Target="../media/image247.png"/><Relationship Id="rId29" Type="http://schemas.openxmlformats.org/officeDocument/2006/relationships/customXml" Target="../ink/ink1519.xml"/><Relationship Id="rId11" Type="http://schemas.openxmlformats.org/officeDocument/2006/relationships/customXml" Target="../ink/ink1510.xml"/><Relationship Id="rId24" Type="http://schemas.openxmlformats.org/officeDocument/2006/relationships/image" Target="../media/image252.png"/><Relationship Id="rId32" Type="http://schemas.openxmlformats.org/officeDocument/2006/relationships/image" Target="../media/image309.png"/><Relationship Id="rId37" Type="http://schemas.openxmlformats.org/officeDocument/2006/relationships/customXml" Target="../ink/ink1523.xml"/><Relationship Id="rId40" Type="http://schemas.openxmlformats.org/officeDocument/2006/relationships/image" Target="../media/image313.png"/><Relationship Id="rId45" Type="http://schemas.openxmlformats.org/officeDocument/2006/relationships/customXml" Target="../ink/ink1527.xml"/><Relationship Id="rId53" Type="http://schemas.openxmlformats.org/officeDocument/2006/relationships/customXml" Target="../ink/ink1531.xml"/><Relationship Id="rId58" Type="http://schemas.openxmlformats.org/officeDocument/2006/relationships/image" Target="../media/image322.png"/><Relationship Id="rId66" Type="http://schemas.openxmlformats.org/officeDocument/2006/relationships/image" Target="../media/image326.png"/><Relationship Id="rId74" Type="http://schemas.openxmlformats.org/officeDocument/2006/relationships/image" Target="../media/image330.png"/><Relationship Id="rId5" Type="http://schemas.openxmlformats.org/officeDocument/2006/relationships/customXml" Target="../ink/ink1507.xml"/><Relationship Id="rId61" Type="http://schemas.openxmlformats.org/officeDocument/2006/relationships/customXml" Target="../ink/ink1535.xml"/><Relationship Id="rId19" Type="http://schemas.openxmlformats.org/officeDocument/2006/relationships/customXml" Target="../ink/ink1514.xml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518.xml"/><Relationship Id="rId30" Type="http://schemas.openxmlformats.org/officeDocument/2006/relationships/image" Target="../media/image308.png"/><Relationship Id="rId35" Type="http://schemas.openxmlformats.org/officeDocument/2006/relationships/customXml" Target="../ink/ink1522.xml"/><Relationship Id="rId43" Type="http://schemas.openxmlformats.org/officeDocument/2006/relationships/customXml" Target="../ink/ink1526.xml"/><Relationship Id="rId48" Type="http://schemas.openxmlformats.org/officeDocument/2006/relationships/image" Target="../media/image317.png"/><Relationship Id="rId56" Type="http://schemas.openxmlformats.org/officeDocument/2006/relationships/image" Target="../media/image321.png"/><Relationship Id="rId64" Type="http://schemas.openxmlformats.org/officeDocument/2006/relationships/image" Target="../media/image325.png"/><Relationship Id="rId69" Type="http://schemas.openxmlformats.org/officeDocument/2006/relationships/customXml" Target="../ink/ink1539.xml"/><Relationship Id="rId8" Type="http://schemas.openxmlformats.org/officeDocument/2006/relationships/image" Target="../media/image243.png"/><Relationship Id="rId51" Type="http://schemas.openxmlformats.org/officeDocument/2006/relationships/customXml" Target="../ink/ink1530.xml"/><Relationship Id="rId72" Type="http://schemas.openxmlformats.org/officeDocument/2006/relationships/image" Target="../media/image329.png"/><Relationship Id="rId3" Type="http://schemas.openxmlformats.org/officeDocument/2006/relationships/customXml" Target="../ink/ink1506.xml"/><Relationship Id="rId12" Type="http://schemas.openxmlformats.org/officeDocument/2006/relationships/image" Target="../media/image245.png"/><Relationship Id="rId17" Type="http://schemas.openxmlformats.org/officeDocument/2006/relationships/customXml" Target="../ink/ink1513.xml"/><Relationship Id="rId25" Type="http://schemas.openxmlformats.org/officeDocument/2006/relationships/customXml" Target="../ink/ink1517.xml"/><Relationship Id="rId33" Type="http://schemas.openxmlformats.org/officeDocument/2006/relationships/customXml" Target="../ink/ink1521.xml"/><Relationship Id="rId38" Type="http://schemas.openxmlformats.org/officeDocument/2006/relationships/image" Target="../media/image312.png"/><Relationship Id="rId46" Type="http://schemas.openxmlformats.org/officeDocument/2006/relationships/image" Target="../media/image316.png"/><Relationship Id="rId59" Type="http://schemas.openxmlformats.org/officeDocument/2006/relationships/customXml" Target="../ink/ink1534.xml"/><Relationship Id="rId67" Type="http://schemas.openxmlformats.org/officeDocument/2006/relationships/customXml" Target="../ink/ink1538.xml"/><Relationship Id="rId20" Type="http://schemas.openxmlformats.org/officeDocument/2006/relationships/image" Target="../media/image52.png"/><Relationship Id="rId41" Type="http://schemas.openxmlformats.org/officeDocument/2006/relationships/customXml" Target="../ink/ink1525.xml"/><Relationship Id="rId54" Type="http://schemas.openxmlformats.org/officeDocument/2006/relationships/image" Target="../media/image320.png"/><Relationship Id="rId62" Type="http://schemas.openxmlformats.org/officeDocument/2006/relationships/image" Target="../media/image324.png"/><Relationship Id="rId70" Type="http://schemas.openxmlformats.org/officeDocument/2006/relationships/image" Target="../media/image328.png"/><Relationship Id="rId75" Type="http://schemas.openxmlformats.org/officeDocument/2006/relationships/customXml" Target="../ink/ink15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5" Type="http://schemas.openxmlformats.org/officeDocument/2006/relationships/customXml" Target="../ink/ink1512.xml"/><Relationship Id="rId23" Type="http://schemas.openxmlformats.org/officeDocument/2006/relationships/customXml" Target="../ink/ink1516.xml"/><Relationship Id="rId28" Type="http://schemas.openxmlformats.org/officeDocument/2006/relationships/image" Target="../media/image254.png"/><Relationship Id="rId36" Type="http://schemas.openxmlformats.org/officeDocument/2006/relationships/image" Target="../media/image311.png"/><Relationship Id="rId49" Type="http://schemas.openxmlformats.org/officeDocument/2006/relationships/customXml" Target="../ink/ink1529.xml"/><Relationship Id="rId57" Type="http://schemas.openxmlformats.org/officeDocument/2006/relationships/customXml" Target="../ink/ink1533.xml"/><Relationship Id="rId10" Type="http://schemas.openxmlformats.org/officeDocument/2006/relationships/image" Target="../media/image244.png"/><Relationship Id="rId31" Type="http://schemas.openxmlformats.org/officeDocument/2006/relationships/customXml" Target="../ink/ink1520.xml"/><Relationship Id="rId44" Type="http://schemas.openxmlformats.org/officeDocument/2006/relationships/image" Target="../media/image315.png"/><Relationship Id="rId52" Type="http://schemas.openxmlformats.org/officeDocument/2006/relationships/image" Target="../media/image319.png"/><Relationship Id="rId60" Type="http://schemas.openxmlformats.org/officeDocument/2006/relationships/image" Target="../media/image323.png"/><Relationship Id="rId65" Type="http://schemas.openxmlformats.org/officeDocument/2006/relationships/customXml" Target="../ink/ink1537.xml"/><Relationship Id="rId73" Type="http://schemas.openxmlformats.org/officeDocument/2006/relationships/customXml" Target="../ink/ink1541.xml"/><Relationship Id="rId4" Type="http://schemas.openxmlformats.org/officeDocument/2006/relationships/image" Target="../media/image241.png"/><Relationship Id="rId9" Type="http://schemas.openxmlformats.org/officeDocument/2006/relationships/customXml" Target="../ink/ink1509.xml"/><Relationship Id="rId13" Type="http://schemas.openxmlformats.org/officeDocument/2006/relationships/customXml" Target="../ink/ink1511.xml"/><Relationship Id="rId18" Type="http://schemas.openxmlformats.org/officeDocument/2006/relationships/image" Target="../media/image250.png"/><Relationship Id="rId39" Type="http://schemas.openxmlformats.org/officeDocument/2006/relationships/customXml" Target="../ink/ink1524.xml"/><Relationship Id="rId34" Type="http://schemas.openxmlformats.org/officeDocument/2006/relationships/image" Target="../media/image310.png"/><Relationship Id="rId50" Type="http://schemas.openxmlformats.org/officeDocument/2006/relationships/image" Target="../media/image318.png"/><Relationship Id="rId55" Type="http://schemas.openxmlformats.org/officeDocument/2006/relationships/customXml" Target="../ink/ink1532.xml"/><Relationship Id="rId76" Type="http://schemas.openxmlformats.org/officeDocument/2006/relationships/image" Target="../media/image331.png"/><Relationship Id="rId7" Type="http://schemas.openxmlformats.org/officeDocument/2006/relationships/customXml" Target="../ink/ink1508.xml"/><Relationship Id="rId71" Type="http://schemas.openxmlformats.org/officeDocument/2006/relationships/customXml" Target="../ink/ink1540.xml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3.png"/><Relationship Id="rId21" Type="http://schemas.openxmlformats.org/officeDocument/2006/relationships/customXml" Target="../ink/ink1552.xml"/><Relationship Id="rId42" Type="http://schemas.openxmlformats.org/officeDocument/2006/relationships/image" Target="../media/image314.png"/><Relationship Id="rId47" Type="http://schemas.openxmlformats.org/officeDocument/2006/relationships/customXml" Target="../ink/ink1565.xml"/><Relationship Id="rId63" Type="http://schemas.openxmlformats.org/officeDocument/2006/relationships/customXml" Target="../ink/ink1573.xml"/><Relationship Id="rId68" Type="http://schemas.openxmlformats.org/officeDocument/2006/relationships/image" Target="../media/image327.png"/><Relationship Id="rId84" Type="http://schemas.openxmlformats.org/officeDocument/2006/relationships/image" Target="../media/image335.png"/><Relationship Id="rId89" Type="http://schemas.openxmlformats.org/officeDocument/2006/relationships/customXml" Target="../ink/ink1586.xml"/><Relationship Id="rId16" Type="http://schemas.openxmlformats.org/officeDocument/2006/relationships/image" Target="../media/image247.png"/><Relationship Id="rId11" Type="http://schemas.openxmlformats.org/officeDocument/2006/relationships/customXml" Target="../ink/ink1547.xml"/><Relationship Id="rId32" Type="http://schemas.openxmlformats.org/officeDocument/2006/relationships/image" Target="../media/image309.png"/><Relationship Id="rId37" Type="http://schemas.openxmlformats.org/officeDocument/2006/relationships/customXml" Target="../ink/ink1560.xml"/><Relationship Id="rId53" Type="http://schemas.openxmlformats.org/officeDocument/2006/relationships/customXml" Target="../ink/ink1568.xml"/><Relationship Id="rId58" Type="http://schemas.openxmlformats.org/officeDocument/2006/relationships/image" Target="../media/image322.png"/><Relationship Id="rId74" Type="http://schemas.openxmlformats.org/officeDocument/2006/relationships/image" Target="../media/image330.png"/><Relationship Id="rId79" Type="http://schemas.openxmlformats.org/officeDocument/2006/relationships/customXml" Target="../ink/ink1581.xml"/><Relationship Id="rId5" Type="http://schemas.openxmlformats.org/officeDocument/2006/relationships/customXml" Target="../ink/ink1544.xml"/><Relationship Id="rId90" Type="http://schemas.openxmlformats.org/officeDocument/2006/relationships/image" Target="../media/image338.png"/><Relationship Id="rId22" Type="http://schemas.openxmlformats.org/officeDocument/2006/relationships/image" Target="../media/image251.png"/><Relationship Id="rId27" Type="http://schemas.openxmlformats.org/officeDocument/2006/relationships/customXml" Target="../ink/ink1555.xml"/><Relationship Id="rId43" Type="http://schemas.openxmlformats.org/officeDocument/2006/relationships/customXml" Target="../ink/ink1563.xml"/><Relationship Id="rId48" Type="http://schemas.openxmlformats.org/officeDocument/2006/relationships/image" Target="../media/image317.png"/><Relationship Id="rId64" Type="http://schemas.openxmlformats.org/officeDocument/2006/relationships/image" Target="../media/image325.png"/><Relationship Id="rId69" Type="http://schemas.openxmlformats.org/officeDocument/2006/relationships/customXml" Target="../ink/ink1576.xml"/><Relationship Id="rId8" Type="http://schemas.openxmlformats.org/officeDocument/2006/relationships/image" Target="../media/image243.png"/><Relationship Id="rId51" Type="http://schemas.openxmlformats.org/officeDocument/2006/relationships/customXml" Target="../ink/ink1567.xml"/><Relationship Id="rId72" Type="http://schemas.openxmlformats.org/officeDocument/2006/relationships/image" Target="../media/image329.png"/><Relationship Id="rId80" Type="http://schemas.openxmlformats.org/officeDocument/2006/relationships/image" Target="../media/image333.png"/><Relationship Id="rId85" Type="http://schemas.openxmlformats.org/officeDocument/2006/relationships/customXml" Target="../ink/ink1584.xml"/><Relationship Id="rId93" Type="http://schemas.openxmlformats.org/officeDocument/2006/relationships/customXml" Target="../ink/ink1588.xml"/><Relationship Id="rId3" Type="http://schemas.openxmlformats.org/officeDocument/2006/relationships/customXml" Target="../ink/ink1543.xml"/><Relationship Id="rId12" Type="http://schemas.openxmlformats.org/officeDocument/2006/relationships/image" Target="../media/image245.png"/><Relationship Id="rId17" Type="http://schemas.openxmlformats.org/officeDocument/2006/relationships/customXml" Target="../ink/ink1550.xml"/><Relationship Id="rId25" Type="http://schemas.openxmlformats.org/officeDocument/2006/relationships/customXml" Target="../ink/ink1554.xml"/><Relationship Id="rId33" Type="http://schemas.openxmlformats.org/officeDocument/2006/relationships/customXml" Target="../ink/ink1558.xml"/><Relationship Id="rId38" Type="http://schemas.openxmlformats.org/officeDocument/2006/relationships/image" Target="../media/image312.png"/><Relationship Id="rId46" Type="http://schemas.openxmlformats.org/officeDocument/2006/relationships/image" Target="../media/image316.png"/><Relationship Id="rId59" Type="http://schemas.openxmlformats.org/officeDocument/2006/relationships/customXml" Target="../ink/ink1571.xml"/><Relationship Id="rId67" Type="http://schemas.openxmlformats.org/officeDocument/2006/relationships/customXml" Target="../ink/ink1575.xml"/><Relationship Id="rId20" Type="http://schemas.openxmlformats.org/officeDocument/2006/relationships/image" Target="../media/image52.png"/><Relationship Id="rId41" Type="http://schemas.openxmlformats.org/officeDocument/2006/relationships/customXml" Target="../ink/ink1562.xml"/><Relationship Id="rId54" Type="http://schemas.openxmlformats.org/officeDocument/2006/relationships/image" Target="../media/image320.png"/><Relationship Id="rId62" Type="http://schemas.openxmlformats.org/officeDocument/2006/relationships/image" Target="../media/image324.png"/><Relationship Id="rId70" Type="http://schemas.openxmlformats.org/officeDocument/2006/relationships/image" Target="../media/image328.png"/><Relationship Id="rId75" Type="http://schemas.openxmlformats.org/officeDocument/2006/relationships/customXml" Target="../ink/ink1579.xml"/><Relationship Id="rId83" Type="http://schemas.openxmlformats.org/officeDocument/2006/relationships/customXml" Target="../ink/ink1583.xml"/><Relationship Id="rId88" Type="http://schemas.openxmlformats.org/officeDocument/2006/relationships/image" Target="../media/image337.png"/><Relationship Id="rId91" Type="http://schemas.openxmlformats.org/officeDocument/2006/relationships/customXml" Target="../ink/ink15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5" Type="http://schemas.openxmlformats.org/officeDocument/2006/relationships/customXml" Target="../ink/ink1549.xml"/><Relationship Id="rId23" Type="http://schemas.openxmlformats.org/officeDocument/2006/relationships/customXml" Target="../ink/ink1553.xml"/><Relationship Id="rId28" Type="http://schemas.openxmlformats.org/officeDocument/2006/relationships/image" Target="../media/image254.png"/><Relationship Id="rId36" Type="http://schemas.openxmlformats.org/officeDocument/2006/relationships/image" Target="../media/image311.png"/><Relationship Id="rId49" Type="http://schemas.openxmlformats.org/officeDocument/2006/relationships/customXml" Target="../ink/ink1566.xml"/><Relationship Id="rId57" Type="http://schemas.openxmlformats.org/officeDocument/2006/relationships/customXml" Target="../ink/ink1570.xml"/><Relationship Id="rId10" Type="http://schemas.openxmlformats.org/officeDocument/2006/relationships/image" Target="../media/image244.png"/><Relationship Id="rId31" Type="http://schemas.openxmlformats.org/officeDocument/2006/relationships/customXml" Target="../ink/ink1557.xml"/><Relationship Id="rId44" Type="http://schemas.openxmlformats.org/officeDocument/2006/relationships/image" Target="../media/image315.png"/><Relationship Id="rId52" Type="http://schemas.openxmlformats.org/officeDocument/2006/relationships/image" Target="../media/image319.png"/><Relationship Id="rId60" Type="http://schemas.openxmlformats.org/officeDocument/2006/relationships/image" Target="../media/image323.png"/><Relationship Id="rId65" Type="http://schemas.openxmlformats.org/officeDocument/2006/relationships/customXml" Target="../ink/ink1574.xml"/><Relationship Id="rId73" Type="http://schemas.openxmlformats.org/officeDocument/2006/relationships/customXml" Target="../ink/ink1578.xml"/><Relationship Id="rId78" Type="http://schemas.openxmlformats.org/officeDocument/2006/relationships/image" Target="../media/image332.png"/><Relationship Id="rId81" Type="http://schemas.openxmlformats.org/officeDocument/2006/relationships/customXml" Target="../ink/ink1582.xml"/><Relationship Id="rId86" Type="http://schemas.openxmlformats.org/officeDocument/2006/relationships/image" Target="../media/image336.png"/><Relationship Id="rId94" Type="http://schemas.openxmlformats.org/officeDocument/2006/relationships/image" Target="../media/image340.png"/><Relationship Id="rId4" Type="http://schemas.openxmlformats.org/officeDocument/2006/relationships/image" Target="../media/image241.png"/><Relationship Id="rId9" Type="http://schemas.openxmlformats.org/officeDocument/2006/relationships/customXml" Target="../ink/ink1546.xml"/><Relationship Id="rId13" Type="http://schemas.openxmlformats.org/officeDocument/2006/relationships/customXml" Target="../ink/ink1548.xml"/><Relationship Id="rId18" Type="http://schemas.openxmlformats.org/officeDocument/2006/relationships/image" Target="../media/image250.png"/><Relationship Id="rId39" Type="http://schemas.openxmlformats.org/officeDocument/2006/relationships/customXml" Target="../ink/ink1561.xml"/><Relationship Id="rId34" Type="http://schemas.openxmlformats.org/officeDocument/2006/relationships/image" Target="../media/image310.png"/><Relationship Id="rId50" Type="http://schemas.openxmlformats.org/officeDocument/2006/relationships/image" Target="../media/image318.png"/><Relationship Id="rId55" Type="http://schemas.openxmlformats.org/officeDocument/2006/relationships/customXml" Target="../ink/ink1569.xml"/><Relationship Id="rId76" Type="http://schemas.openxmlformats.org/officeDocument/2006/relationships/image" Target="../media/image331.png"/><Relationship Id="rId7" Type="http://schemas.openxmlformats.org/officeDocument/2006/relationships/customXml" Target="../ink/ink1545.xml"/><Relationship Id="rId71" Type="http://schemas.openxmlformats.org/officeDocument/2006/relationships/customXml" Target="../ink/ink1577.xml"/><Relationship Id="rId92" Type="http://schemas.openxmlformats.org/officeDocument/2006/relationships/image" Target="../media/image339.png"/><Relationship Id="rId2" Type="http://schemas.openxmlformats.org/officeDocument/2006/relationships/image" Target="../media/image233.png"/><Relationship Id="rId29" Type="http://schemas.openxmlformats.org/officeDocument/2006/relationships/customXml" Target="../ink/ink1556.xml"/><Relationship Id="rId24" Type="http://schemas.openxmlformats.org/officeDocument/2006/relationships/image" Target="../media/image252.png"/><Relationship Id="rId40" Type="http://schemas.openxmlformats.org/officeDocument/2006/relationships/image" Target="../media/image313.png"/><Relationship Id="rId45" Type="http://schemas.openxmlformats.org/officeDocument/2006/relationships/customXml" Target="../ink/ink1564.xml"/><Relationship Id="rId66" Type="http://schemas.openxmlformats.org/officeDocument/2006/relationships/image" Target="../media/image326.png"/><Relationship Id="rId87" Type="http://schemas.openxmlformats.org/officeDocument/2006/relationships/customXml" Target="../ink/ink1585.xml"/><Relationship Id="rId61" Type="http://schemas.openxmlformats.org/officeDocument/2006/relationships/customXml" Target="../ink/ink1572.xml"/><Relationship Id="rId82" Type="http://schemas.openxmlformats.org/officeDocument/2006/relationships/image" Target="../media/image334.png"/><Relationship Id="rId19" Type="http://schemas.openxmlformats.org/officeDocument/2006/relationships/customXml" Target="../ink/ink1551.xml"/><Relationship Id="rId14" Type="http://schemas.openxmlformats.org/officeDocument/2006/relationships/image" Target="../media/image246.png"/><Relationship Id="rId30" Type="http://schemas.openxmlformats.org/officeDocument/2006/relationships/image" Target="../media/image308.png"/><Relationship Id="rId35" Type="http://schemas.openxmlformats.org/officeDocument/2006/relationships/customXml" Target="../ink/ink1559.xml"/><Relationship Id="rId56" Type="http://schemas.openxmlformats.org/officeDocument/2006/relationships/image" Target="../media/image321.png"/><Relationship Id="rId77" Type="http://schemas.openxmlformats.org/officeDocument/2006/relationships/customXml" Target="../ink/ink1580.xml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3.png"/><Relationship Id="rId21" Type="http://schemas.openxmlformats.org/officeDocument/2006/relationships/customXml" Target="../ink/ink1598.xml"/><Relationship Id="rId42" Type="http://schemas.openxmlformats.org/officeDocument/2006/relationships/image" Target="../media/image314.png"/><Relationship Id="rId47" Type="http://schemas.openxmlformats.org/officeDocument/2006/relationships/customXml" Target="../ink/ink1611.xml"/><Relationship Id="rId63" Type="http://schemas.openxmlformats.org/officeDocument/2006/relationships/customXml" Target="../ink/ink1619.xml"/><Relationship Id="rId68" Type="http://schemas.openxmlformats.org/officeDocument/2006/relationships/image" Target="../media/image327.png"/><Relationship Id="rId84" Type="http://schemas.openxmlformats.org/officeDocument/2006/relationships/image" Target="../media/image86.png"/><Relationship Id="rId89" Type="http://schemas.openxmlformats.org/officeDocument/2006/relationships/customXml" Target="../ink/ink1632.xml"/><Relationship Id="rId16" Type="http://schemas.openxmlformats.org/officeDocument/2006/relationships/image" Target="../media/image247.png"/><Relationship Id="rId11" Type="http://schemas.openxmlformats.org/officeDocument/2006/relationships/customXml" Target="../ink/ink1593.xml"/><Relationship Id="rId32" Type="http://schemas.openxmlformats.org/officeDocument/2006/relationships/image" Target="../media/image309.png"/><Relationship Id="rId37" Type="http://schemas.openxmlformats.org/officeDocument/2006/relationships/customXml" Target="../ink/ink1606.xml"/><Relationship Id="rId53" Type="http://schemas.openxmlformats.org/officeDocument/2006/relationships/customXml" Target="../ink/ink1614.xml"/><Relationship Id="rId58" Type="http://schemas.openxmlformats.org/officeDocument/2006/relationships/image" Target="../media/image322.png"/><Relationship Id="rId74" Type="http://schemas.openxmlformats.org/officeDocument/2006/relationships/image" Target="../media/image330.png"/><Relationship Id="rId79" Type="http://schemas.openxmlformats.org/officeDocument/2006/relationships/customXml" Target="../ink/ink1627.xml"/><Relationship Id="rId5" Type="http://schemas.openxmlformats.org/officeDocument/2006/relationships/customXml" Target="../ink/ink1590.xml"/><Relationship Id="rId90" Type="http://schemas.openxmlformats.org/officeDocument/2006/relationships/image" Target="../media/image343.png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601.xml"/><Relationship Id="rId30" Type="http://schemas.openxmlformats.org/officeDocument/2006/relationships/image" Target="../media/image308.png"/><Relationship Id="rId35" Type="http://schemas.openxmlformats.org/officeDocument/2006/relationships/customXml" Target="../ink/ink1605.xml"/><Relationship Id="rId43" Type="http://schemas.openxmlformats.org/officeDocument/2006/relationships/customXml" Target="../ink/ink1609.xml"/><Relationship Id="rId48" Type="http://schemas.openxmlformats.org/officeDocument/2006/relationships/image" Target="../media/image317.png"/><Relationship Id="rId56" Type="http://schemas.openxmlformats.org/officeDocument/2006/relationships/image" Target="../media/image321.png"/><Relationship Id="rId64" Type="http://schemas.openxmlformats.org/officeDocument/2006/relationships/image" Target="../media/image325.png"/><Relationship Id="rId69" Type="http://schemas.openxmlformats.org/officeDocument/2006/relationships/customXml" Target="../ink/ink1622.xml"/><Relationship Id="rId77" Type="http://schemas.openxmlformats.org/officeDocument/2006/relationships/customXml" Target="../ink/ink1626.xml"/><Relationship Id="rId8" Type="http://schemas.openxmlformats.org/officeDocument/2006/relationships/image" Target="../media/image243.png"/><Relationship Id="rId51" Type="http://schemas.openxmlformats.org/officeDocument/2006/relationships/customXml" Target="../ink/ink1613.xml"/><Relationship Id="rId72" Type="http://schemas.openxmlformats.org/officeDocument/2006/relationships/image" Target="../media/image329.png"/><Relationship Id="rId80" Type="http://schemas.openxmlformats.org/officeDocument/2006/relationships/image" Target="../media/image334.png"/><Relationship Id="rId85" Type="http://schemas.openxmlformats.org/officeDocument/2006/relationships/customXml" Target="../ink/ink1630.xml"/><Relationship Id="rId3" Type="http://schemas.openxmlformats.org/officeDocument/2006/relationships/customXml" Target="../ink/ink1589.xml"/><Relationship Id="rId12" Type="http://schemas.openxmlformats.org/officeDocument/2006/relationships/image" Target="../media/image245.png"/><Relationship Id="rId17" Type="http://schemas.openxmlformats.org/officeDocument/2006/relationships/customXml" Target="../ink/ink1596.xml"/><Relationship Id="rId25" Type="http://schemas.openxmlformats.org/officeDocument/2006/relationships/customXml" Target="../ink/ink1600.xml"/><Relationship Id="rId33" Type="http://schemas.openxmlformats.org/officeDocument/2006/relationships/customXml" Target="../ink/ink1604.xml"/><Relationship Id="rId38" Type="http://schemas.openxmlformats.org/officeDocument/2006/relationships/image" Target="../media/image312.png"/><Relationship Id="rId46" Type="http://schemas.openxmlformats.org/officeDocument/2006/relationships/image" Target="../media/image316.png"/><Relationship Id="rId59" Type="http://schemas.openxmlformats.org/officeDocument/2006/relationships/customXml" Target="../ink/ink1617.xml"/><Relationship Id="rId67" Type="http://schemas.openxmlformats.org/officeDocument/2006/relationships/customXml" Target="../ink/ink1621.xml"/><Relationship Id="rId20" Type="http://schemas.openxmlformats.org/officeDocument/2006/relationships/image" Target="../media/image52.png"/><Relationship Id="rId41" Type="http://schemas.openxmlformats.org/officeDocument/2006/relationships/customXml" Target="../ink/ink1608.xml"/><Relationship Id="rId54" Type="http://schemas.openxmlformats.org/officeDocument/2006/relationships/image" Target="../media/image320.png"/><Relationship Id="rId62" Type="http://schemas.openxmlformats.org/officeDocument/2006/relationships/image" Target="../media/image324.png"/><Relationship Id="rId70" Type="http://schemas.openxmlformats.org/officeDocument/2006/relationships/image" Target="../media/image328.png"/><Relationship Id="rId75" Type="http://schemas.openxmlformats.org/officeDocument/2006/relationships/customXml" Target="../ink/ink1625.xml"/><Relationship Id="rId83" Type="http://schemas.openxmlformats.org/officeDocument/2006/relationships/customXml" Target="../ink/ink1629.xml"/><Relationship Id="rId88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5" Type="http://schemas.openxmlformats.org/officeDocument/2006/relationships/customXml" Target="../ink/ink1595.xml"/><Relationship Id="rId23" Type="http://schemas.openxmlformats.org/officeDocument/2006/relationships/customXml" Target="../ink/ink1599.xml"/><Relationship Id="rId28" Type="http://schemas.openxmlformats.org/officeDocument/2006/relationships/image" Target="../media/image254.png"/><Relationship Id="rId36" Type="http://schemas.openxmlformats.org/officeDocument/2006/relationships/image" Target="../media/image311.png"/><Relationship Id="rId49" Type="http://schemas.openxmlformats.org/officeDocument/2006/relationships/customXml" Target="../ink/ink1612.xml"/><Relationship Id="rId57" Type="http://schemas.openxmlformats.org/officeDocument/2006/relationships/customXml" Target="../ink/ink1616.xml"/><Relationship Id="rId10" Type="http://schemas.openxmlformats.org/officeDocument/2006/relationships/image" Target="../media/image244.png"/><Relationship Id="rId31" Type="http://schemas.openxmlformats.org/officeDocument/2006/relationships/customXml" Target="../ink/ink1603.xml"/><Relationship Id="rId44" Type="http://schemas.openxmlformats.org/officeDocument/2006/relationships/image" Target="../media/image315.png"/><Relationship Id="rId52" Type="http://schemas.openxmlformats.org/officeDocument/2006/relationships/image" Target="../media/image319.png"/><Relationship Id="rId60" Type="http://schemas.openxmlformats.org/officeDocument/2006/relationships/image" Target="../media/image323.png"/><Relationship Id="rId65" Type="http://schemas.openxmlformats.org/officeDocument/2006/relationships/customXml" Target="../ink/ink1620.xml"/><Relationship Id="rId73" Type="http://schemas.openxmlformats.org/officeDocument/2006/relationships/customXml" Target="../ink/ink1624.xml"/><Relationship Id="rId78" Type="http://schemas.openxmlformats.org/officeDocument/2006/relationships/image" Target="../media/image332.png"/><Relationship Id="rId81" Type="http://schemas.openxmlformats.org/officeDocument/2006/relationships/customXml" Target="../ink/ink1628.xml"/><Relationship Id="rId86" Type="http://schemas.openxmlformats.org/officeDocument/2006/relationships/image" Target="../media/image341.png"/><Relationship Id="rId4" Type="http://schemas.openxmlformats.org/officeDocument/2006/relationships/image" Target="../media/image241.png"/><Relationship Id="rId9" Type="http://schemas.openxmlformats.org/officeDocument/2006/relationships/customXml" Target="../ink/ink1592.xml"/><Relationship Id="rId13" Type="http://schemas.openxmlformats.org/officeDocument/2006/relationships/customXml" Target="../ink/ink1594.xml"/><Relationship Id="rId18" Type="http://schemas.openxmlformats.org/officeDocument/2006/relationships/image" Target="../media/image250.png"/><Relationship Id="rId39" Type="http://schemas.openxmlformats.org/officeDocument/2006/relationships/customXml" Target="../ink/ink1607.xml"/><Relationship Id="rId34" Type="http://schemas.openxmlformats.org/officeDocument/2006/relationships/image" Target="../media/image310.png"/><Relationship Id="rId50" Type="http://schemas.openxmlformats.org/officeDocument/2006/relationships/image" Target="../media/image318.png"/><Relationship Id="rId55" Type="http://schemas.openxmlformats.org/officeDocument/2006/relationships/customXml" Target="../ink/ink1615.xml"/><Relationship Id="rId76" Type="http://schemas.openxmlformats.org/officeDocument/2006/relationships/image" Target="../media/image331.png"/><Relationship Id="rId7" Type="http://schemas.openxmlformats.org/officeDocument/2006/relationships/customXml" Target="../ink/ink1591.xml"/><Relationship Id="rId71" Type="http://schemas.openxmlformats.org/officeDocument/2006/relationships/customXml" Target="../ink/ink1623.xml"/><Relationship Id="rId2" Type="http://schemas.openxmlformats.org/officeDocument/2006/relationships/image" Target="../media/image233.png"/><Relationship Id="rId29" Type="http://schemas.openxmlformats.org/officeDocument/2006/relationships/customXml" Target="../ink/ink1602.xml"/><Relationship Id="rId24" Type="http://schemas.openxmlformats.org/officeDocument/2006/relationships/image" Target="../media/image252.png"/><Relationship Id="rId40" Type="http://schemas.openxmlformats.org/officeDocument/2006/relationships/image" Target="../media/image313.png"/><Relationship Id="rId45" Type="http://schemas.openxmlformats.org/officeDocument/2006/relationships/customXml" Target="../ink/ink1610.xml"/><Relationship Id="rId66" Type="http://schemas.openxmlformats.org/officeDocument/2006/relationships/image" Target="../media/image326.png"/><Relationship Id="rId87" Type="http://schemas.openxmlformats.org/officeDocument/2006/relationships/customXml" Target="../ink/ink1631.xml"/><Relationship Id="rId61" Type="http://schemas.openxmlformats.org/officeDocument/2006/relationships/customXml" Target="../ink/ink1618.xml"/><Relationship Id="rId82" Type="http://schemas.openxmlformats.org/officeDocument/2006/relationships/image" Target="../media/image335.png"/><Relationship Id="rId19" Type="http://schemas.openxmlformats.org/officeDocument/2006/relationships/customXml" Target="../ink/ink1597.xml"/></Relationships>
</file>

<file path=ppt/slides/_rels/slide6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3.png"/><Relationship Id="rId21" Type="http://schemas.openxmlformats.org/officeDocument/2006/relationships/customXml" Target="../ink/ink1642.xml"/><Relationship Id="rId42" Type="http://schemas.openxmlformats.org/officeDocument/2006/relationships/image" Target="../media/image314.png"/><Relationship Id="rId47" Type="http://schemas.openxmlformats.org/officeDocument/2006/relationships/customXml" Target="../ink/ink1655.xml"/><Relationship Id="rId63" Type="http://schemas.openxmlformats.org/officeDocument/2006/relationships/customXml" Target="../ink/ink1663.xml"/><Relationship Id="rId68" Type="http://schemas.openxmlformats.org/officeDocument/2006/relationships/image" Target="../media/image327.png"/><Relationship Id="rId84" Type="http://schemas.openxmlformats.org/officeDocument/2006/relationships/image" Target="../media/image86.png"/><Relationship Id="rId89" Type="http://schemas.openxmlformats.org/officeDocument/2006/relationships/customXml" Target="../ink/ink1676.xml"/><Relationship Id="rId16" Type="http://schemas.openxmlformats.org/officeDocument/2006/relationships/image" Target="../media/image247.png"/><Relationship Id="rId11" Type="http://schemas.openxmlformats.org/officeDocument/2006/relationships/customXml" Target="../ink/ink1637.xml"/><Relationship Id="rId32" Type="http://schemas.openxmlformats.org/officeDocument/2006/relationships/image" Target="../media/image309.png"/><Relationship Id="rId37" Type="http://schemas.openxmlformats.org/officeDocument/2006/relationships/customXml" Target="../ink/ink1650.xml"/><Relationship Id="rId53" Type="http://schemas.openxmlformats.org/officeDocument/2006/relationships/customXml" Target="../ink/ink1658.xml"/><Relationship Id="rId58" Type="http://schemas.openxmlformats.org/officeDocument/2006/relationships/image" Target="../media/image322.png"/><Relationship Id="rId74" Type="http://schemas.openxmlformats.org/officeDocument/2006/relationships/image" Target="../media/image330.png"/><Relationship Id="rId79" Type="http://schemas.openxmlformats.org/officeDocument/2006/relationships/customXml" Target="../ink/ink1671.xml"/><Relationship Id="rId5" Type="http://schemas.openxmlformats.org/officeDocument/2006/relationships/customXml" Target="../ink/ink1634.xml"/><Relationship Id="rId90" Type="http://schemas.openxmlformats.org/officeDocument/2006/relationships/image" Target="../media/image343.png"/><Relationship Id="rId95" Type="http://schemas.openxmlformats.org/officeDocument/2006/relationships/customXml" Target="../ink/ink1679.xml"/><Relationship Id="rId22" Type="http://schemas.openxmlformats.org/officeDocument/2006/relationships/image" Target="../media/image251.png"/><Relationship Id="rId27" Type="http://schemas.openxmlformats.org/officeDocument/2006/relationships/customXml" Target="../ink/ink1645.xml"/><Relationship Id="rId43" Type="http://schemas.openxmlformats.org/officeDocument/2006/relationships/customXml" Target="../ink/ink1653.xml"/><Relationship Id="rId48" Type="http://schemas.openxmlformats.org/officeDocument/2006/relationships/image" Target="../media/image317.png"/><Relationship Id="rId64" Type="http://schemas.openxmlformats.org/officeDocument/2006/relationships/image" Target="../media/image325.png"/><Relationship Id="rId69" Type="http://schemas.openxmlformats.org/officeDocument/2006/relationships/customXml" Target="../ink/ink1666.xml"/><Relationship Id="rId8" Type="http://schemas.openxmlformats.org/officeDocument/2006/relationships/image" Target="../media/image243.png"/><Relationship Id="rId51" Type="http://schemas.openxmlformats.org/officeDocument/2006/relationships/customXml" Target="../ink/ink1657.xml"/><Relationship Id="rId72" Type="http://schemas.openxmlformats.org/officeDocument/2006/relationships/image" Target="../media/image329.png"/><Relationship Id="rId80" Type="http://schemas.openxmlformats.org/officeDocument/2006/relationships/image" Target="../media/image334.png"/><Relationship Id="rId85" Type="http://schemas.openxmlformats.org/officeDocument/2006/relationships/customXml" Target="../ink/ink1674.xml"/><Relationship Id="rId93" Type="http://schemas.openxmlformats.org/officeDocument/2006/relationships/customXml" Target="../ink/ink1678.xml"/><Relationship Id="rId3" Type="http://schemas.openxmlformats.org/officeDocument/2006/relationships/customXml" Target="../ink/ink1633.xml"/><Relationship Id="rId12" Type="http://schemas.openxmlformats.org/officeDocument/2006/relationships/image" Target="../media/image245.png"/><Relationship Id="rId17" Type="http://schemas.openxmlformats.org/officeDocument/2006/relationships/customXml" Target="../ink/ink1640.xml"/><Relationship Id="rId25" Type="http://schemas.openxmlformats.org/officeDocument/2006/relationships/customXml" Target="../ink/ink1644.xml"/><Relationship Id="rId33" Type="http://schemas.openxmlformats.org/officeDocument/2006/relationships/customXml" Target="../ink/ink1648.xml"/><Relationship Id="rId38" Type="http://schemas.openxmlformats.org/officeDocument/2006/relationships/image" Target="../media/image312.png"/><Relationship Id="rId46" Type="http://schemas.openxmlformats.org/officeDocument/2006/relationships/image" Target="../media/image316.png"/><Relationship Id="rId59" Type="http://schemas.openxmlformats.org/officeDocument/2006/relationships/customXml" Target="../ink/ink1661.xml"/><Relationship Id="rId67" Type="http://schemas.openxmlformats.org/officeDocument/2006/relationships/customXml" Target="../ink/ink1665.xml"/><Relationship Id="rId20" Type="http://schemas.openxmlformats.org/officeDocument/2006/relationships/image" Target="../media/image52.png"/><Relationship Id="rId41" Type="http://schemas.openxmlformats.org/officeDocument/2006/relationships/customXml" Target="../ink/ink1652.xml"/><Relationship Id="rId54" Type="http://schemas.openxmlformats.org/officeDocument/2006/relationships/image" Target="../media/image320.png"/><Relationship Id="rId62" Type="http://schemas.openxmlformats.org/officeDocument/2006/relationships/image" Target="../media/image324.png"/><Relationship Id="rId70" Type="http://schemas.openxmlformats.org/officeDocument/2006/relationships/image" Target="../media/image328.png"/><Relationship Id="rId75" Type="http://schemas.openxmlformats.org/officeDocument/2006/relationships/customXml" Target="../ink/ink1669.xml"/><Relationship Id="rId83" Type="http://schemas.openxmlformats.org/officeDocument/2006/relationships/customXml" Target="../ink/ink1673.xml"/><Relationship Id="rId88" Type="http://schemas.openxmlformats.org/officeDocument/2006/relationships/image" Target="../media/image342.png"/><Relationship Id="rId91" Type="http://schemas.openxmlformats.org/officeDocument/2006/relationships/customXml" Target="../ink/ink1677.xml"/><Relationship Id="rId96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5" Type="http://schemas.openxmlformats.org/officeDocument/2006/relationships/customXml" Target="../ink/ink1639.xml"/><Relationship Id="rId23" Type="http://schemas.openxmlformats.org/officeDocument/2006/relationships/customXml" Target="../ink/ink1643.xml"/><Relationship Id="rId28" Type="http://schemas.openxmlformats.org/officeDocument/2006/relationships/image" Target="../media/image254.png"/><Relationship Id="rId36" Type="http://schemas.openxmlformats.org/officeDocument/2006/relationships/image" Target="../media/image311.png"/><Relationship Id="rId49" Type="http://schemas.openxmlformats.org/officeDocument/2006/relationships/customXml" Target="../ink/ink1656.xml"/><Relationship Id="rId57" Type="http://schemas.openxmlformats.org/officeDocument/2006/relationships/customXml" Target="../ink/ink1660.xml"/><Relationship Id="rId10" Type="http://schemas.openxmlformats.org/officeDocument/2006/relationships/image" Target="../media/image244.png"/><Relationship Id="rId31" Type="http://schemas.openxmlformats.org/officeDocument/2006/relationships/customXml" Target="../ink/ink1647.xml"/><Relationship Id="rId44" Type="http://schemas.openxmlformats.org/officeDocument/2006/relationships/image" Target="../media/image315.png"/><Relationship Id="rId52" Type="http://schemas.openxmlformats.org/officeDocument/2006/relationships/image" Target="../media/image319.png"/><Relationship Id="rId60" Type="http://schemas.openxmlformats.org/officeDocument/2006/relationships/image" Target="../media/image323.png"/><Relationship Id="rId65" Type="http://schemas.openxmlformats.org/officeDocument/2006/relationships/customXml" Target="../ink/ink1664.xml"/><Relationship Id="rId73" Type="http://schemas.openxmlformats.org/officeDocument/2006/relationships/customXml" Target="../ink/ink1668.xml"/><Relationship Id="rId78" Type="http://schemas.openxmlformats.org/officeDocument/2006/relationships/image" Target="../media/image332.png"/><Relationship Id="rId81" Type="http://schemas.openxmlformats.org/officeDocument/2006/relationships/customXml" Target="../ink/ink1672.xml"/><Relationship Id="rId86" Type="http://schemas.openxmlformats.org/officeDocument/2006/relationships/image" Target="../media/image341.png"/><Relationship Id="rId94" Type="http://schemas.openxmlformats.org/officeDocument/2006/relationships/image" Target="../media/image345.png"/><Relationship Id="rId4" Type="http://schemas.openxmlformats.org/officeDocument/2006/relationships/image" Target="../media/image241.png"/><Relationship Id="rId9" Type="http://schemas.openxmlformats.org/officeDocument/2006/relationships/customXml" Target="../ink/ink1636.xml"/><Relationship Id="rId13" Type="http://schemas.openxmlformats.org/officeDocument/2006/relationships/customXml" Target="../ink/ink1638.xml"/><Relationship Id="rId18" Type="http://schemas.openxmlformats.org/officeDocument/2006/relationships/image" Target="../media/image250.png"/><Relationship Id="rId39" Type="http://schemas.openxmlformats.org/officeDocument/2006/relationships/customXml" Target="../ink/ink1651.xml"/><Relationship Id="rId34" Type="http://schemas.openxmlformats.org/officeDocument/2006/relationships/image" Target="../media/image310.png"/><Relationship Id="rId50" Type="http://schemas.openxmlformats.org/officeDocument/2006/relationships/image" Target="../media/image318.png"/><Relationship Id="rId55" Type="http://schemas.openxmlformats.org/officeDocument/2006/relationships/customXml" Target="../ink/ink1659.xml"/><Relationship Id="rId76" Type="http://schemas.openxmlformats.org/officeDocument/2006/relationships/image" Target="../media/image331.png"/><Relationship Id="rId7" Type="http://schemas.openxmlformats.org/officeDocument/2006/relationships/customXml" Target="../ink/ink1635.xml"/><Relationship Id="rId71" Type="http://schemas.openxmlformats.org/officeDocument/2006/relationships/customXml" Target="../ink/ink1667.xml"/><Relationship Id="rId92" Type="http://schemas.openxmlformats.org/officeDocument/2006/relationships/image" Target="../media/image344.png"/><Relationship Id="rId2" Type="http://schemas.openxmlformats.org/officeDocument/2006/relationships/image" Target="../media/image233.png"/><Relationship Id="rId29" Type="http://schemas.openxmlformats.org/officeDocument/2006/relationships/customXml" Target="../ink/ink1646.xml"/><Relationship Id="rId24" Type="http://schemas.openxmlformats.org/officeDocument/2006/relationships/image" Target="../media/image252.png"/><Relationship Id="rId40" Type="http://schemas.openxmlformats.org/officeDocument/2006/relationships/image" Target="../media/image313.png"/><Relationship Id="rId45" Type="http://schemas.openxmlformats.org/officeDocument/2006/relationships/customXml" Target="../ink/ink1654.xml"/><Relationship Id="rId66" Type="http://schemas.openxmlformats.org/officeDocument/2006/relationships/image" Target="../media/image326.png"/><Relationship Id="rId87" Type="http://schemas.openxmlformats.org/officeDocument/2006/relationships/customXml" Target="../ink/ink1675.xml"/><Relationship Id="rId61" Type="http://schemas.openxmlformats.org/officeDocument/2006/relationships/customXml" Target="../ink/ink1662.xml"/><Relationship Id="rId82" Type="http://schemas.openxmlformats.org/officeDocument/2006/relationships/image" Target="../media/image335.png"/><Relationship Id="rId19" Type="http://schemas.openxmlformats.org/officeDocument/2006/relationships/customXml" Target="../ink/ink1641.xml"/><Relationship Id="rId14" Type="http://schemas.openxmlformats.org/officeDocument/2006/relationships/image" Target="../media/image246.png"/><Relationship Id="rId30" Type="http://schemas.openxmlformats.org/officeDocument/2006/relationships/image" Target="../media/image308.png"/><Relationship Id="rId35" Type="http://schemas.openxmlformats.org/officeDocument/2006/relationships/customXml" Target="../ink/ink1649.xml"/><Relationship Id="rId56" Type="http://schemas.openxmlformats.org/officeDocument/2006/relationships/image" Target="../media/image321.png"/><Relationship Id="rId77" Type="http://schemas.openxmlformats.org/officeDocument/2006/relationships/customXml" Target="../ink/ink1670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customXml" Target="../ink/ink1685.xml"/><Relationship Id="rId18" Type="http://schemas.openxmlformats.org/officeDocument/2006/relationships/image" Target="../media/image250.png"/><Relationship Id="rId26" Type="http://schemas.openxmlformats.org/officeDocument/2006/relationships/image" Target="../media/image253.png"/><Relationship Id="rId3" Type="http://schemas.openxmlformats.org/officeDocument/2006/relationships/customXml" Target="../ink/ink1680.xml"/><Relationship Id="rId21" Type="http://schemas.openxmlformats.org/officeDocument/2006/relationships/customXml" Target="../ink/ink1689.xml"/><Relationship Id="rId7" Type="http://schemas.openxmlformats.org/officeDocument/2006/relationships/customXml" Target="../ink/ink1682.xml"/><Relationship Id="rId12" Type="http://schemas.openxmlformats.org/officeDocument/2006/relationships/image" Target="../media/image245.png"/><Relationship Id="rId17" Type="http://schemas.openxmlformats.org/officeDocument/2006/relationships/customXml" Target="../ink/ink1687.xml"/><Relationship Id="rId25" Type="http://schemas.openxmlformats.org/officeDocument/2006/relationships/customXml" Target="../ink/ink1691.xml"/><Relationship Id="rId2" Type="http://schemas.openxmlformats.org/officeDocument/2006/relationships/image" Target="../media/image233.png"/><Relationship Id="rId16" Type="http://schemas.openxmlformats.org/officeDocument/2006/relationships/image" Target="../media/image247.png"/><Relationship Id="rId20" Type="http://schemas.openxmlformats.org/officeDocument/2006/relationships/image" Target="../media/image52.png"/><Relationship Id="rId29" Type="http://schemas.openxmlformats.org/officeDocument/2006/relationships/customXml" Target="../ink/ink16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customXml" Target="../ink/ink1684.xml"/><Relationship Id="rId24" Type="http://schemas.openxmlformats.org/officeDocument/2006/relationships/image" Target="../media/image252.png"/><Relationship Id="rId32" Type="http://schemas.openxmlformats.org/officeDocument/2006/relationships/image" Target="../media/image348.png"/><Relationship Id="rId5" Type="http://schemas.openxmlformats.org/officeDocument/2006/relationships/customXml" Target="../ink/ink1681.xml"/><Relationship Id="rId15" Type="http://schemas.openxmlformats.org/officeDocument/2006/relationships/customXml" Target="../ink/ink1686.xml"/><Relationship Id="rId23" Type="http://schemas.openxmlformats.org/officeDocument/2006/relationships/customXml" Target="../ink/ink1690.xml"/><Relationship Id="rId28" Type="http://schemas.openxmlformats.org/officeDocument/2006/relationships/image" Target="../media/image254.png"/><Relationship Id="rId10" Type="http://schemas.openxmlformats.org/officeDocument/2006/relationships/image" Target="../media/image244.png"/><Relationship Id="rId19" Type="http://schemas.openxmlformats.org/officeDocument/2006/relationships/customXml" Target="../ink/ink1688.xml"/><Relationship Id="rId31" Type="http://schemas.openxmlformats.org/officeDocument/2006/relationships/customXml" Target="../ink/ink1694.xml"/><Relationship Id="rId4" Type="http://schemas.openxmlformats.org/officeDocument/2006/relationships/image" Target="../media/image241.png"/><Relationship Id="rId9" Type="http://schemas.openxmlformats.org/officeDocument/2006/relationships/customXml" Target="../ink/ink1683.xml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692.xml"/><Relationship Id="rId30" Type="http://schemas.openxmlformats.org/officeDocument/2006/relationships/image" Target="../media/image347.png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00.xml"/><Relationship Id="rId18" Type="http://schemas.openxmlformats.org/officeDocument/2006/relationships/image" Target="../media/image250.png"/><Relationship Id="rId26" Type="http://schemas.openxmlformats.org/officeDocument/2006/relationships/image" Target="../media/image253.png"/><Relationship Id="rId3" Type="http://schemas.openxmlformats.org/officeDocument/2006/relationships/customXml" Target="../ink/ink1695.xml"/><Relationship Id="rId21" Type="http://schemas.openxmlformats.org/officeDocument/2006/relationships/customXml" Target="../ink/ink1704.xml"/><Relationship Id="rId34" Type="http://schemas.openxmlformats.org/officeDocument/2006/relationships/image" Target="../media/image349.png"/><Relationship Id="rId7" Type="http://schemas.openxmlformats.org/officeDocument/2006/relationships/customXml" Target="../ink/ink1697.xml"/><Relationship Id="rId12" Type="http://schemas.openxmlformats.org/officeDocument/2006/relationships/image" Target="../media/image245.png"/><Relationship Id="rId17" Type="http://schemas.openxmlformats.org/officeDocument/2006/relationships/customXml" Target="../ink/ink1702.xml"/><Relationship Id="rId25" Type="http://schemas.openxmlformats.org/officeDocument/2006/relationships/customXml" Target="../ink/ink1706.xml"/><Relationship Id="rId33" Type="http://schemas.openxmlformats.org/officeDocument/2006/relationships/customXml" Target="../ink/ink1710.xml"/><Relationship Id="rId2" Type="http://schemas.openxmlformats.org/officeDocument/2006/relationships/image" Target="../media/image233.png"/><Relationship Id="rId16" Type="http://schemas.openxmlformats.org/officeDocument/2006/relationships/image" Target="../media/image247.png"/><Relationship Id="rId20" Type="http://schemas.openxmlformats.org/officeDocument/2006/relationships/image" Target="../media/image52.png"/><Relationship Id="rId29" Type="http://schemas.openxmlformats.org/officeDocument/2006/relationships/customXml" Target="../ink/ink17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customXml" Target="../ink/ink1699.xml"/><Relationship Id="rId24" Type="http://schemas.openxmlformats.org/officeDocument/2006/relationships/image" Target="../media/image252.png"/><Relationship Id="rId32" Type="http://schemas.openxmlformats.org/officeDocument/2006/relationships/image" Target="../media/image348.png"/><Relationship Id="rId5" Type="http://schemas.openxmlformats.org/officeDocument/2006/relationships/customXml" Target="../ink/ink1696.xml"/><Relationship Id="rId15" Type="http://schemas.openxmlformats.org/officeDocument/2006/relationships/customXml" Target="../ink/ink1701.xml"/><Relationship Id="rId23" Type="http://schemas.openxmlformats.org/officeDocument/2006/relationships/customXml" Target="../ink/ink1705.xml"/><Relationship Id="rId28" Type="http://schemas.openxmlformats.org/officeDocument/2006/relationships/image" Target="../media/image254.png"/><Relationship Id="rId36" Type="http://schemas.openxmlformats.org/officeDocument/2006/relationships/image" Target="../media/image350.png"/><Relationship Id="rId10" Type="http://schemas.openxmlformats.org/officeDocument/2006/relationships/image" Target="../media/image244.png"/><Relationship Id="rId19" Type="http://schemas.openxmlformats.org/officeDocument/2006/relationships/customXml" Target="../ink/ink1703.xml"/><Relationship Id="rId31" Type="http://schemas.openxmlformats.org/officeDocument/2006/relationships/customXml" Target="../ink/ink1709.xml"/><Relationship Id="rId4" Type="http://schemas.openxmlformats.org/officeDocument/2006/relationships/image" Target="../media/image241.png"/><Relationship Id="rId9" Type="http://schemas.openxmlformats.org/officeDocument/2006/relationships/customXml" Target="../ink/ink1698.xml"/><Relationship Id="rId14" Type="http://schemas.openxmlformats.org/officeDocument/2006/relationships/image" Target="../media/image246.png"/><Relationship Id="rId22" Type="http://schemas.openxmlformats.org/officeDocument/2006/relationships/image" Target="../media/image251.png"/><Relationship Id="rId27" Type="http://schemas.openxmlformats.org/officeDocument/2006/relationships/customXml" Target="../ink/ink1707.xml"/><Relationship Id="rId30" Type="http://schemas.openxmlformats.org/officeDocument/2006/relationships/image" Target="../media/image347.png"/><Relationship Id="rId35" Type="http://schemas.openxmlformats.org/officeDocument/2006/relationships/customXml" Target="../ink/ink1711.xml"/><Relationship Id="rId8" Type="http://schemas.openxmlformats.org/officeDocument/2006/relationships/image" Target="../media/image24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customXml" Target="../ink/ink17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7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.xml"/><Relationship Id="rId5" Type="http://schemas.openxmlformats.org/officeDocument/2006/relationships/image" Target="../media/image32.png"/><Relationship Id="rId4" Type="http://schemas.openxmlformats.org/officeDocument/2006/relationships/customXml" Target="../ink/ink105.xml"/><Relationship Id="rId9" Type="http://schemas.openxmlformats.org/officeDocument/2006/relationships/image" Target="../media/image3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16.xml"/><Relationship Id="rId13" Type="http://schemas.openxmlformats.org/officeDocument/2006/relationships/image" Target="../media/image356.png"/><Relationship Id="rId18" Type="http://schemas.openxmlformats.org/officeDocument/2006/relationships/customXml" Target="../ink/ink1721.xml"/><Relationship Id="rId3" Type="http://schemas.openxmlformats.org/officeDocument/2006/relationships/image" Target="../media/image351.png"/><Relationship Id="rId21" Type="http://schemas.openxmlformats.org/officeDocument/2006/relationships/image" Target="../media/image359.png"/><Relationship Id="rId7" Type="http://schemas.openxmlformats.org/officeDocument/2006/relationships/image" Target="../media/image353.png"/><Relationship Id="rId12" Type="http://schemas.openxmlformats.org/officeDocument/2006/relationships/customXml" Target="../ink/ink1718.xml"/><Relationship Id="rId17" Type="http://schemas.openxmlformats.org/officeDocument/2006/relationships/image" Target="../media/image357.png"/><Relationship Id="rId2" Type="http://schemas.openxmlformats.org/officeDocument/2006/relationships/customXml" Target="../ink/ink1713.xml"/><Relationship Id="rId16" Type="http://schemas.openxmlformats.org/officeDocument/2006/relationships/customXml" Target="../ink/ink1720.xml"/><Relationship Id="rId20" Type="http://schemas.openxmlformats.org/officeDocument/2006/relationships/customXml" Target="../ink/ink17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15.xml"/><Relationship Id="rId11" Type="http://schemas.openxmlformats.org/officeDocument/2006/relationships/image" Target="../media/image355.png"/><Relationship Id="rId5" Type="http://schemas.openxmlformats.org/officeDocument/2006/relationships/image" Target="../media/image352.png"/><Relationship Id="rId15" Type="http://schemas.openxmlformats.org/officeDocument/2006/relationships/image" Target="../media/image208.png"/><Relationship Id="rId10" Type="http://schemas.openxmlformats.org/officeDocument/2006/relationships/customXml" Target="../ink/ink1717.xml"/><Relationship Id="rId19" Type="http://schemas.openxmlformats.org/officeDocument/2006/relationships/image" Target="../media/image358.png"/><Relationship Id="rId4" Type="http://schemas.openxmlformats.org/officeDocument/2006/relationships/customXml" Target="../ink/ink1714.xml"/><Relationship Id="rId9" Type="http://schemas.openxmlformats.org/officeDocument/2006/relationships/image" Target="../media/image354.png"/><Relationship Id="rId14" Type="http://schemas.openxmlformats.org/officeDocument/2006/relationships/customXml" Target="../ink/ink171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26.xml"/><Relationship Id="rId13" Type="http://schemas.openxmlformats.org/officeDocument/2006/relationships/image" Target="../media/image356.png"/><Relationship Id="rId18" Type="http://schemas.openxmlformats.org/officeDocument/2006/relationships/customXml" Target="../ink/ink1731.xml"/><Relationship Id="rId26" Type="http://schemas.openxmlformats.org/officeDocument/2006/relationships/customXml" Target="../ink/ink1735.xml"/><Relationship Id="rId3" Type="http://schemas.openxmlformats.org/officeDocument/2006/relationships/image" Target="../media/image351.png"/><Relationship Id="rId21" Type="http://schemas.openxmlformats.org/officeDocument/2006/relationships/image" Target="../media/image361.png"/><Relationship Id="rId7" Type="http://schemas.openxmlformats.org/officeDocument/2006/relationships/image" Target="../media/image353.png"/><Relationship Id="rId12" Type="http://schemas.openxmlformats.org/officeDocument/2006/relationships/customXml" Target="../ink/ink1728.xml"/><Relationship Id="rId17" Type="http://schemas.openxmlformats.org/officeDocument/2006/relationships/image" Target="../media/image357.png"/><Relationship Id="rId25" Type="http://schemas.openxmlformats.org/officeDocument/2006/relationships/image" Target="../media/image359.png"/><Relationship Id="rId2" Type="http://schemas.openxmlformats.org/officeDocument/2006/relationships/customXml" Target="../ink/ink1723.xml"/><Relationship Id="rId16" Type="http://schemas.openxmlformats.org/officeDocument/2006/relationships/customXml" Target="../ink/ink1730.xml"/><Relationship Id="rId20" Type="http://schemas.openxmlformats.org/officeDocument/2006/relationships/customXml" Target="../ink/ink1732.xml"/><Relationship Id="rId29" Type="http://schemas.openxmlformats.org/officeDocument/2006/relationships/image" Target="../media/image3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25.xml"/><Relationship Id="rId11" Type="http://schemas.openxmlformats.org/officeDocument/2006/relationships/image" Target="../media/image355.png"/><Relationship Id="rId24" Type="http://schemas.openxmlformats.org/officeDocument/2006/relationships/customXml" Target="../ink/ink1734.xml"/><Relationship Id="rId5" Type="http://schemas.openxmlformats.org/officeDocument/2006/relationships/image" Target="../media/image352.png"/><Relationship Id="rId15" Type="http://schemas.openxmlformats.org/officeDocument/2006/relationships/image" Target="../media/image208.png"/><Relationship Id="rId23" Type="http://schemas.openxmlformats.org/officeDocument/2006/relationships/image" Target="../media/image358.png"/><Relationship Id="rId28" Type="http://schemas.openxmlformats.org/officeDocument/2006/relationships/customXml" Target="../ink/ink1736.xml"/><Relationship Id="rId10" Type="http://schemas.openxmlformats.org/officeDocument/2006/relationships/customXml" Target="../ink/ink1727.xml"/><Relationship Id="rId19" Type="http://schemas.openxmlformats.org/officeDocument/2006/relationships/image" Target="../media/image360.png"/><Relationship Id="rId31" Type="http://schemas.openxmlformats.org/officeDocument/2006/relationships/image" Target="../media/image364.png"/><Relationship Id="rId4" Type="http://schemas.openxmlformats.org/officeDocument/2006/relationships/customXml" Target="../ink/ink1724.xml"/><Relationship Id="rId9" Type="http://schemas.openxmlformats.org/officeDocument/2006/relationships/image" Target="../media/image354.png"/><Relationship Id="rId14" Type="http://schemas.openxmlformats.org/officeDocument/2006/relationships/customXml" Target="../ink/ink1729.xml"/><Relationship Id="rId22" Type="http://schemas.openxmlformats.org/officeDocument/2006/relationships/customXml" Target="../ink/ink1733.xml"/><Relationship Id="rId27" Type="http://schemas.openxmlformats.org/officeDocument/2006/relationships/image" Target="../media/image362.png"/><Relationship Id="rId30" Type="http://schemas.openxmlformats.org/officeDocument/2006/relationships/customXml" Target="../ink/ink1737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6.png"/><Relationship Id="rId18" Type="http://schemas.openxmlformats.org/officeDocument/2006/relationships/customXml" Target="../ink/ink1746.xml"/><Relationship Id="rId26" Type="http://schemas.openxmlformats.org/officeDocument/2006/relationships/customXml" Target="../ink/ink1750.xml"/><Relationship Id="rId39" Type="http://schemas.openxmlformats.org/officeDocument/2006/relationships/image" Target="../media/image368.png"/><Relationship Id="rId21" Type="http://schemas.openxmlformats.org/officeDocument/2006/relationships/image" Target="../media/image361.png"/><Relationship Id="rId34" Type="http://schemas.openxmlformats.org/officeDocument/2006/relationships/customXml" Target="../ink/ink1754.xml"/><Relationship Id="rId7" Type="http://schemas.openxmlformats.org/officeDocument/2006/relationships/image" Target="../media/image353.png"/><Relationship Id="rId2" Type="http://schemas.openxmlformats.org/officeDocument/2006/relationships/customXml" Target="../ink/ink1738.xml"/><Relationship Id="rId16" Type="http://schemas.openxmlformats.org/officeDocument/2006/relationships/customXml" Target="../ink/ink1745.xml"/><Relationship Id="rId20" Type="http://schemas.openxmlformats.org/officeDocument/2006/relationships/customXml" Target="../ink/ink1747.xml"/><Relationship Id="rId29" Type="http://schemas.openxmlformats.org/officeDocument/2006/relationships/image" Target="../media/image363.png"/><Relationship Id="rId41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40.xml"/><Relationship Id="rId11" Type="http://schemas.openxmlformats.org/officeDocument/2006/relationships/image" Target="../media/image355.png"/><Relationship Id="rId24" Type="http://schemas.openxmlformats.org/officeDocument/2006/relationships/customXml" Target="../ink/ink1749.xml"/><Relationship Id="rId32" Type="http://schemas.openxmlformats.org/officeDocument/2006/relationships/customXml" Target="../ink/ink1753.xml"/><Relationship Id="rId37" Type="http://schemas.openxmlformats.org/officeDocument/2006/relationships/image" Target="../media/image367.png"/><Relationship Id="rId40" Type="http://schemas.openxmlformats.org/officeDocument/2006/relationships/customXml" Target="../ink/ink1757.xml"/><Relationship Id="rId5" Type="http://schemas.openxmlformats.org/officeDocument/2006/relationships/image" Target="../media/image352.png"/><Relationship Id="rId15" Type="http://schemas.openxmlformats.org/officeDocument/2006/relationships/image" Target="../media/image208.png"/><Relationship Id="rId23" Type="http://schemas.openxmlformats.org/officeDocument/2006/relationships/image" Target="../media/image358.png"/><Relationship Id="rId28" Type="http://schemas.openxmlformats.org/officeDocument/2006/relationships/customXml" Target="../ink/ink1751.xml"/><Relationship Id="rId36" Type="http://schemas.openxmlformats.org/officeDocument/2006/relationships/customXml" Target="../ink/ink1755.xml"/><Relationship Id="rId10" Type="http://schemas.openxmlformats.org/officeDocument/2006/relationships/customXml" Target="../ink/ink1742.xml"/><Relationship Id="rId19" Type="http://schemas.openxmlformats.org/officeDocument/2006/relationships/image" Target="../media/image360.png"/><Relationship Id="rId31" Type="http://schemas.openxmlformats.org/officeDocument/2006/relationships/image" Target="../media/image364.png"/><Relationship Id="rId4" Type="http://schemas.openxmlformats.org/officeDocument/2006/relationships/customXml" Target="../ink/ink1739.xml"/><Relationship Id="rId9" Type="http://schemas.openxmlformats.org/officeDocument/2006/relationships/image" Target="../media/image354.png"/><Relationship Id="rId14" Type="http://schemas.openxmlformats.org/officeDocument/2006/relationships/customXml" Target="../ink/ink1744.xml"/><Relationship Id="rId22" Type="http://schemas.openxmlformats.org/officeDocument/2006/relationships/customXml" Target="../ink/ink1748.xml"/><Relationship Id="rId27" Type="http://schemas.openxmlformats.org/officeDocument/2006/relationships/image" Target="../media/image362.png"/><Relationship Id="rId30" Type="http://schemas.openxmlformats.org/officeDocument/2006/relationships/customXml" Target="../ink/ink1752.xml"/><Relationship Id="rId35" Type="http://schemas.openxmlformats.org/officeDocument/2006/relationships/image" Target="../media/image366.png"/><Relationship Id="rId8" Type="http://schemas.openxmlformats.org/officeDocument/2006/relationships/customXml" Target="../ink/ink1741.xml"/><Relationship Id="rId3" Type="http://schemas.openxmlformats.org/officeDocument/2006/relationships/image" Target="../media/image351.png"/><Relationship Id="rId12" Type="http://schemas.openxmlformats.org/officeDocument/2006/relationships/customXml" Target="../ink/ink1743.xml"/><Relationship Id="rId17" Type="http://schemas.openxmlformats.org/officeDocument/2006/relationships/image" Target="../media/image357.png"/><Relationship Id="rId25" Type="http://schemas.openxmlformats.org/officeDocument/2006/relationships/image" Target="../media/image359.png"/><Relationship Id="rId33" Type="http://schemas.openxmlformats.org/officeDocument/2006/relationships/image" Target="../media/image365.png"/><Relationship Id="rId38" Type="http://schemas.openxmlformats.org/officeDocument/2006/relationships/customXml" Target="../ink/ink1756.xml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6.png"/><Relationship Id="rId18" Type="http://schemas.openxmlformats.org/officeDocument/2006/relationships/customXml" Target="../ink/ink1766.xml"/><Relationship Id="rId26" Type="http://schemas.openxmlformats.org/officeDocument/2006/relationships/customXml" Target="../ink/ink1770.xml"/><Relationship Id="rId39" Type="http://schemas.openxmlformats.org/officeDocument/2006/relationships/image" Target="../media/image368.png"/><Relationship Id="rId21" Type="http://schemas.openxmlformats.org/officeDocument/2006/relationships/image" Target="../media/image361.png"/><Relationship Id="rId34" Type="http://schemas.openxmlformats.org/officeDocument/2006/relationships/customXml" Target="../ink/ink1774.xml"/><Relationship Id="rId42" Type="http://schemas.openxmlformats.org/officeDocument/2006/relationships/customXml" Target="../ink/ink1778.xml"/><Relationship Id="rId47" Type="http://schemas.openxmlformats.org/officeDocument/2006/relationships/image" Target="../media/image372.png"/><Relationship Id="rId50" Type="http://schemas.openxmlformats.org/officeDocument/2006/relationships/customXml" Target="../ink/ink1782.xml"/><Relationship Id="rId7" Type="http://schemas.openxmlformats.org/officeDocument/2006/relationships/image" Target="../media/image353.png"/><Relationship Id="rId2" Type="http://schemas.openxmlformats.org/officeDocument/2006/relationships/customXml" Target="../ink/ink1758.xml"/><Relationship Id="rId16" Type="http://schemas.openxmlformats.org/officeDocument/2006/relationships/customXml" Target="../ink/ink1765.xml"/><Relationship Id="rId29" Type="http://schemas.openxmlformats.org/officeDocument/2006/relationships/image" Target="../media/image363.png"/><Relationship Id="rId11" Type="http://schemas.openxmlformats.org/officeDocument/2006/relationships/image" Target="../media/image355.png"/><Relationship Id="rId24" Type="http://schemas.openxmlformats.org/officeDocument/2006/relationships/customXml" Target="../ink/ink1769.xml"/><Relationship Id="rId32" Type="http://schemas.openxmlformats.org/officeDocument/2006/relationships/customXml" Target="../ink/ink1773.xml"/><Relationship Id="rId37" Type="http://schemas.openxmlformats.org/officeDocument/2006/relationships/image" Target="../media/image367.png"/><Relationship Id="rId40" Type="http://schemas.openxmlformats.org/officeDocument/2006/relationships/customXml" Target="../ink/ink1777.xml"/><Relationship Id="rId45" Type="http://schemas.openxmlformats.org/officeDocument/2006/relationships/image" Target="../media/image371.png"/><Relationship Id="rId53" Type="http://schemas.openxmlformats.org/officeDocument/2006/relationships/image" Target="../media/image375.png"/><Relationship Id="rId5" Type="http://schemas.openxmlformats.org/officeDocument/2006/relationships/image" Target="../media/image352.png"/><Relationship Id="rId10" Type="http://schemas.openxmlformats.org/officeDocument/2006/relationships/customXml" Target="../ink/ink1762.xml"/><Relationship Id="rId19" Type="http://schemas.openxmlformats.org/officeDocument/2006/relationships/image" Target="../media/image360.png"/><Relationship Id="rId31" Type="http://schemas.openxmlformats.org/officeDocument/2006/relationships/image" Target="../media/image364.png"/><Relationship Id="rId44" Type="http://schemas.openxmlformats.org/officeDocument/2006/relationships/customXml" Target="../ink/ink1779.xml"/><Relationship Id="rId52" Type="http://schemas.openxmlformats.org/officeDocument/2006/relationships/customXml" Target="../ink/ink1783.xml"/><Relationship Id="rId4" Type="http://schemas.openxmlformats.org/officeDocument/2006/relationships/customXml" Target="../ink/ink1759.xml"/><Relationship Id="rId9" Type="http://schemas.openxmlformats.org/officeDocument/2006/relationships/image" Target="../media/image354.png"/><Relationship Id="rId14" Type="http://schemas.openxmlformats.org/officeDocument/2006/relationships/customXml" Target="../ink/ink1764.xml"/><Relationship Id="rId22" Type="http://schemas.openxmlformats.org/officeDocument/2006/relationships/customXml" Target="../ink/ink1768.xml"/><Relationship Id="rId27" Type="http://schemas.openxmlformats.org/officeDocument/2006/relationships/image" Target="../media/image362.png"/><Relationship Id="rId30" Type="http://schemas.openxmlformats.org/officeDocument/2006/relationships/customXml" Target="../ink/ink1772.xml"/><Relationship Id="rId35" Type="http://schemas.openxmlformats.org/officeDocument/2006/relationships/image" Target="../media/image366.png"/><Relationship Id="rId43" Type="http://schemas.openxmlformats.org/officeDocument/2006/relationships/image" Target="../media/image370.png"/><Relationship Id="rId48" Type="http://schemas.openxmlformats.org/officeDocument/2006/relationships/customXml" Target="../ink/ink1781.xml"/><Relationship Id="rId8" Type="http://schemas.openxmlformats.org/officeDocument/2006/relationships/customXml" Target="../ink/ink1761.xml"/><Relationship Id="rId51" Type="http://schemas.openxmlformats.org/officeDocument/2006/relationships/image" Target="../media/image374.png"/><Relationship Id="rId3" Type="http://schemas.openxmlformats.org/officeDocument/2006/relationships/image" Target="../media/image351.png"/><Relationship Id="rId12" Type="http://schemas.openxmlformats.org/officeDocument/2006/relationships/customXml" Target="../ink/ink1763.xml"/><Relationship Id="rId17" Type="http://schemas.openxmlformats.org/officeDocument/2006/relationships/image" Target="../media/image357.png"/><Relationship Id="rId25" Type="http://schemas.openxmlformats.org/officeDocument/2006/relationships/image" Target="../media/image359.png"/><Relationship Id="rId33" Type="http://schemas.openxmlformats.org/officeDocument/2006/relationships/image" Target="../media/image365.png"/><Relationship Id="rId38" Type="http://schemas.openxmlformats.org/officeDocument/2006/relationships/customXml" Target="../ink/ink1776.xml"/><Relationship Id="rId46" Type="http://schemas.openxmlformats.org/officeDocument/2006/relationships/customXml" Target="../ink/ink1780.xml"/><Relationship Id="rId20" Type="http://schemas.openxmlformats.org/officeDocument/2006/relationships/customXml" Target="../ink/ink1767.xml"/><Relationship Id="rId41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60.xml"/><Relationship Id="rId15" Type="http://schemas.openxmlformats.org/officeDocument/2006/relationships/image" Target="../media/image208.png"/><Relationship Id="rId23" Type="http://schemas.openxmlformats.org/officeDocument/2006/relationships/image" Target="../media/image358.png"/><Relationship Id="rId28" Type="http://schemas.openxmlformats.org/officeDocument/2006/relationships/customXml" Target="../ink/ink1771.xml"/><Relationship Id="rId36" Type="http://schemas.openxmlformats.org/officeDocument/2006/relationships/customXml" Target="../ink/ink1775.xml"/><Relationship Id="rId49" Type="http://schemas.openxmlformats.org/officeDocument/2006/relationships/image" Target="../media/image373.png"/></Relationships>
</file>

<file path=ppt/slides/_rels/slide7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96.xml"/><Relationship Id="rId21" Type="http://schemas.openxmlformats.org/officeDocument/2006/relationships/image" Target="../media/image361.png"/><Relationship Id="rId42" Type="http://schemas.openxmlformats.org/officeDocument/2006/relationships/customXml" Target="../ink/ink1804.xml"/><Relationship Id="rId47" Type="http://schemas.openxmlformats.org/officeDocument/2006/relationships/image" Target="../media/image372.png"/><Relationship Id="rId63" Type="http://schemas.openxmlformats.org/officeDocument/2006/relationships/image" Target="../media/image380.png"/><Relationship Id="rId68" Type="http://schemas.openxmlformats.org/officeDocument/2006/relationships/customXml" Target="../ink/ink1817.xml"/><Relationship Id="rId16" Type="http://schemas.openxmlformats.org/officeDocument/2006/relationships/customXml" Target="../ink/ink1791.xml"/><Relationship Id="rId11" Type="http://schemas.openxmlformats.org/officeDocument/2006/relationships/image" Target="../media/image355.png"/><Relationship Id="rId32" Type="http://schemas.openxmlformats.org/officeDocument/2006/relationships/customXml" Target="../ink/ink1799.xml"/><Relationship Id="rId37" Type="http://schemas.openxmlformats.org/officeDocument/2006/relationships/image" Target="../media/image367.png"/><Relationship Id="rId53" Type="http://schemas.openxmlformats.org/officeDocument/2006/relationships/image" Target="../media/image375.png"/><Relationship Id="rId58" Type="http://schemas.openxmlformats.org/officeDocument/2006/relationships/customXml" Target="../ink/ink1812.xml"/><Relationship Id="rId74" Type="http://schemas.openxmlformats.org/officeDocument/2006/relationships/customXml" Target="../ink/ink1820.xml"/><Relationship Id="rId79" Type="http://schemas.openxmlformats.org/officeDocument/2006/relationships/image" Target="../media/image388.png"/><Relationship Id="rId5" Type="http://schemas.openxmlformats.org/officeDocument/2006/relationships/image" Target="../media/image352.png"/><Relationship Id="rId61" Type="http://schemas.openxmlformats.org/officeDocument/2006/relationships/image" Target="../media/image379.png"/><Relationship Id="rId19" Type="http://schemas.openxmlformats.org/officeDocument/2006/relationships/image" Target="../media/image360.png"/><Relationship Id="rId14" Type="http://schemas.openxmlformats.org/officeDocument/2006/relationships/customXml" Target="../ink/ink1790.xml"/><Relationship Id="rId22" Type="http://schemas.openxmlformats.org/officeDocument/2006/relationships/customXml" Target="../ink/ink1794.xml"/><Relationship Id="rId27" Type="http://schemas.openxmlformats.org/officeDocument/2006/relationships/image" Target="../media/image362.png"/><Relationship Id="rId30" Type="http://schemas.openxmlformats.org/officeDocument/2006/relationships/customXml" Target="../ink/ink1798.xml"/><Relationship Id="rId35" Type="http://schemas.openxmlformats.org/officeDocument/2006/relationships/image" Target="../media/image366.png"/><Relationship Id="rId43" Type="http://schemas.openxmlformats.org/officeDocument/2006/relationships/image" Target="../media/image370.png"/><Relationship Id="rId48" Type="http://schemas.openxmlformats.org/officeDocument/2006/relationships/customXml" Target="../ink/ink1807.xml"/><Relationship Id="rId56" Type="http://schemas.openxmlformats.org/officeDocument/2006/relationships/customXml" Target="../ink/ink1811.xml"/><Relationship Id="rId64" Type="http://schemas.openxmlformats.org/officeDocument/2006/relationships/customXml" Target="../ink/ink1815.xml"/><Relationship Id="rId69" Type="http://schemas.openxmlformats.org/officeDocument/2006/relationships/image" Target="../media/image383.png"/><Relationship Id="rId77" Type="http://schemas.openxmlformats.org/officeDocument/2006/relationships/image" Target="../media/image387.png"/><Relationship Id="rId8" Type="http://schemas.openxmlformats.org/officeDocument/2006/relationships/customXml" Target="../ink/ink1787.xml"/><Relationship Id="rId51" Type="http://schemas.openxmlformats.org/officeDocument/2006/relationships/image" Target="../media/image374.png"/><Relationship Id="rId72" Type="http://schemas.openxmlformats.org/officeDocument/2006/relationships/customXml" Target="../ink/ink1819.xml"/><Relationship Id="rId80" Type="http://schemas.openxmlformats.org/officeDocument/2006/relationships/customXml" Target="../ink/ink1823.xml"/><Relationship Id="rId3" Type="http://schemas.openxmlformats.org/officeDocument/2006/relationships/image" Target="../media/image351.png"/><Relationship Id="rId12" Type="http://schemas.openxmlformats.org/officeDocument/2006/relationships/customXml" Target="../ink/ink1789.xml"/><Relationship Id="rId17" Type="http://schemas.openxmlformats.org/officeDocument/2006/relationships/image" Target="../media/image357.png"/><Relationship Id="rId25" Type="http://schemas.openxmlformats.org/officeDocument/2006/relationships/image" Target="../media/image359.png"/><Relationship Id="rId33" Type="http://schemas.openxmlformats.org/officeDocument/2006/relationships/image" Target="../media/image365.png"/><Relationship Id="rId38" Type="http://schemas.openxmlformats.org/officeDocument/2006/relationships/customXml" Target="../ink/ink1802.xml"/><Relationship Id="rId46" Type="http://schemas.openxmlformats.org/officeDocument/2006/relationships/customXml" Target="../ink/ink1806.xml"/><Relationship Id="rId59" Type="http://schemas.openxmlformats.org/officeDocument/2006/relationships/image" Target="../media/image378.png"/><Relationship Id="rId67" Type="http://schemas.openxmlformats.org/officeDocument/2006/relationships/image" Target="../media/image382.png"/><Relationship Id="rId20" Type="http://schemas.openxmlformats.org/officeDocument/2006/relationships/customXml" Target="../ink/ink1793.xml"/><Relationship Id="rId41" Type="http://schemas.openxmlformats.org/officeDocument/2006/relationships/image" Target="../media/image369.png"/><Relationship Id="rId54" Type="http://schemas.openxmlformats.org/officeDocument/2006/relationships/customXml" Target="../ink/ink1810.xml"/><Relationship Id="rId62" Type="http://schemas.openxmlformats.org/officeDocument/2006/relationships/customXml" Target="../ink/ink1814.xml"/><Relationship Id="rId70" Type="http://schemas.openxmlformats.org/officeDocument/2006/relationships/customXml" Target="../ink/ink1818.xml"/><Relationship Id="rId75" Type="http://schemas.openxmlformats.org/officeDocument/2006/relationships/image" Target="../media/image3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6.xml"/><Relationship Id="rId15" Type="http://schemas.openxmlformats.org/officeDocument/2006/relationships/image" Target="../media/image208.png"/><Relationship Id="rId23" Type="http://schemas.openxmlformats.org/officeDocument/2006/relationships/image" Target="../media/image358.png"/><Relationship Id="rId28" Type="http://schemas.openxmlformats.org/officeDocument/2006/relationships/customXml" Target="../ink/ink1797.xml"/><Relationship Id="rId36" Type="http://schemas.openxmlformats.org/officeDocument/2006/relationships/customXml" Target="../ink/ink1801.xml"/><Relationship Id="rId49" Type="http://schemas.openxmlformats.org/officeDocument/2006/relationships/image" Target="../media/image373.png"/><Relationship Id="rId57" Type="http://schemas.openxmlformats.org/officeDocument/2006/relationships/image" Target="../media/image377.png"/><Relationship Id="rId10" Type="http://schemas.openxmlformats.org/officeDocument/2006/relationships/customXml" Target="../ink/ink1788.xml"/><Relationship Id="rId31" Type="http://schemas.openxmlformats.org/officeDocument/2006/relationships/image" Target="../media/image364.png"/><Relationship Id="rId44" Type="http://schemas.openxmlformats.org/officeDocument/2006/relationships/customXml" Target="../ink/ink1805.xml"/><Relationship Id="rId52" Type="http://schemas.openxmlformats.org/officeDocument/2006/relationships/customXml" Target="../ink/ink1809.xml"/><Relationship Id="rId60" Type="http://schemas.openxmlformats.org/officeDocument/2006/relationships/customXml" Target="../ink/ink1813.xml"/><Relationship Id="rId65" Type="http://schemas.openxmlformats.org/officeDocument/2006/relationships/image" Target="../media/image381.png"/><Relationship Id="rId73" Type="http://schemas.openxmlformats.org/officeDocument/2006/relationships/image" Target="../media/image385.png"/><Relationship Id="rId78" Type="http://schemas.openxmlformats.org/officeDocument/2006/relationships/customXml" Target="../ink/ink1822.xml"/><Relationship Id="rId81" Type="http://schemas.openxmlformats.org/officeDocument/2006/relationships/image" Target="../media/image389.png"/><Relationship Id="rId4" Type="http://schemas.openxmlformats.org/officeDocument/2006/relationships/customXml" Target="../ink/ink1785.xml"/><Relationship Id="rId9" Type="http://schemas.openxmlformats.org/officeDocument/2006/relationships/image" Target="../media/image354.png"/><Relationship Id="rId13" Type="http://schemas.openxmlformats.org/officeDocument/2006/relationships/image" Target="../media/image356.png"/><Relationship Id="rId18" Type="http://schemas.openxmlformats.org/officeDocument/2006/relationships/customXml" Target="../ink/ink1792.xml"/><Relationship Id="rId39" Type="http://schemas.openxmlformats.org/officeDocument/2006/relationships/image" Target="../media/image368.png"/><Relationship Id="rId34" Type="http://schemas.openxmlformats.org/officeDocument/2006/relationships/customXml" Target="../ink/ink1800.xml"/><Relationship Id="rId50" Type="http://schemas.openxmlformats.org/officeDocument/2006/relationships/customXml" Target="../ink/ink1808.xml"/><Relationship Id="rId55" Type="http://schemas.openxmlformats.org/officeDocument/2006/relationships/image" Target="../media/image376.png"/><Relationship Id="rId76" Type="http://schemas.openxmlformats.org/officeDocument/2006/relationships/customXml" Target="../ink/ink1821.xml"/><Relationship Id="rId7" Type="http://schemas.openxmlformats.org/officeDocument/2006/relationships/image" Target="../media/image353.png"/><Relationship Id="rId71" Type="http://schemas.openxmlformats.org/officeDocument/2006/relationships/image" Target="../media/image384.png"/><Relationship Id="rId2" Type="http://schemas.openxmlformats.org/officeDocument/2006/relationships/customXml" Target="../ink/ink1784.xml"/><Relationship Id="rId29" Type="http://schemas.openxmlformats.org/officeDocument/2006/relationships/image" Target="../media/image363.png"/><Relationship Id="rId24" Type="http://schemas.openxmlformats.org/officeDocument/2006/relationships/customXml" Target="../ink/ink1795.xml"/><Relationship Id="rId40" Type="http://schemas.openxmlformats.org/officeDocument/2006/relationships/customXml" Target="../ink/ink1803.xml"/><Relationship Id="rId45" Type="http://schemas.openxmlformats.org/officeDocument/2006/relationships/image" Target="../media/image371.png"/><Relationship Id="rId66" Type="http://schemas.openxmlformats.org/officeDocument/2006/relationships/customXml" Target="../ink/ink1816.xml"/></Relationships>
</file>

<file path=ppt/slides/_rels/slide7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36.xml"/><Relationship Id="rId21" Type="http://schemas.openxmlformats.org/officeDocument/2006/relationships/image" Target="../media/image361.png"/><Relationship Id="rId42" Type="http://schemas.openxmlformats.org/officeDocument/2006/relationships/customXml" Target="../ink/ink1844.xml"/><Relationship Id="rId47" Type="http://schemas.openxmlformats.org/officeDocument/2006/relationships/image" Target="../media/image372.png"/><Relationship Id="rId63" Type="http://schemas.openxmlformats.org/officeDocument/2006/relationships/image" Target="../media/image380.png"/><Relationship Id="rId68" Type="http://schemas.openxmlformats.org/officeDocument/2006/relationships/customXml" Target="../ink/ink1857.xml"/><Relationship Id="rId84" Type="http://schemas.openxmlformats.org/officeDocument/2006/relationships/customXml" Target="../ink/ink1865.xml"/><Relationship Id="rId89" Type="http://schemas.openxmlformats.org/officeDocument/2006/relationships/image" Target="../media/image393.png"/><Relationship Id="rId16" Type="http://schemas.openxmlformats.org/officeDocument/2006/relationships/customXml" Target="../ink/ink1831.xml"/><Relationship Id="rId11" Type="http://schemas.openxmlformats.org/officeDocument/2006/relationships/image" Target="../media/image355.png"/><Relationship Id="rId32" Type="http://schemas.openxmlformats.org/officeDocument/2006/relationships/customXml" Target="../ink/ink1839.xml"/><Relationship Id="rId37" Type="http://schemas.openxmlformats.org/officeDocument/2006/relationships/image" Target="../media/image367.png"/><Relationship Id="rId53" Type="http://schemas.openxmlformats.org/officeDocument/2006/relationships/image" Target="../media/image375.png"/><Relationship Id="rId58" Type="http://schemas.openxmlformats.org/officeDocument/2006/relationships/customXml" Target="../ink/ink1852.xml"/><Relationship Id="rId74" Type="http://schemas.openxmlformats.org/officeDocument/2006/relationships/customXml" Target="../ink/ink1860.xml"/><Relationship Id="rId79" Type="http://schemas.openxmlformats.org/officeDocument/2006/relationships/image" Target="../media/image388.png"/><Relationship Id="rId5" Type="http://schemas.openxmlformats.org/officeDocument/2006/relationships/image" Target="../media/image352.png"/><Relationship Id="rId90" Type="http://schemas.openxmlformats.org/officeDocument/2006/relationships/customXml" Target="../ink/ink1868.xml"/><Relationship Id="rId95" Type="http://schemas.openxmlformats.org/officeDocument/2006/relationships/image" Target="../media/image396.png"/><Relationship Id="rId22" Type="http://schemas.openxmlformats.org/officeDocument/2006/relationships/customXml" Target="../ink/ink1834.xml"/><Relationship Id="rId27" Type="http://schemas.openxmlformats.org/officeDocument/2006/relationships/image" Target="../media/image362.png"/><Relationship Id="rId43" Type="http://schemas.openxmlformats.org/officeDocument/2006/relationships/image" Target="../media/image370.png"/><Relationship Id="rId48" Type="http://schemas.openxmlformats.org/officeDocument/2006/relationships/customXml" Target="../ink/ink1847.xml"/><Relationship Id="rId64" Type="http://schemas.openxmlformats.org/officeDocument/2006/relationships/customXml" Target="../ink/ink1855.xml"/><Relationship Id="rId69" Type="http://schemas.openxmlformats.org/officeDocument/2006/relationships/image" Target="../media/image383.png"/><Relationship Id="rId80" Type="http://schemas.openxmlformats.org/officeDocument/2006/relationships/customXml" Target="../ink/ink1863.xml"/><Relationship Id="rId85" Type="http://schemas.openxmlformats.org/officeDocument/2006/relationships/image" Target="../media/image391.png"/><Relationship Id="rId3" Type="http://schemas.openxmlformats.org/officeDocument/2006/relationships/image" Target="../media/image351.png"/><Relationship Id="rId12" Type="http://schemas.openxmlformats.org/officeDocument/2006/relationships/customXml" Target="../ink/ink1829.xml"/><Relationship Id="rId17" Type="http://schemas.openxmlformats.org/officeDocument/2006/relationships/image" Target="../media/image357.png"/><Relationship Id="rId25" Type="http://schemas.openxmlformats.org/officeDocument/2006/relationships/image" Target="../media/image359.png"/><Relationship Id="rId33" Type="http://schemas.openxmlformats.org/officeDocument/2006/relationships/image" Target="../media/image365.png"/><Relationship Id="rId38" Type="http://schemas.openxmlformats.org/officeDocument/2006/relationships/customXml" Target="../ink/ink1842.xml"/><Relationship Id="rId46" Type="http://schemas.openxmlformats.org/officeDocument/2006/relationships/customXml" Target="../ink/ink1846.xml"/><Relationship Id="rId59" Type="http://schemas.openxmlformats.org/officeDocument/2006/relationships/image" Target="../media/image378.png"/><Relationship Id="rId67" Type="http://schemas.openxmlformats.org/officeDocument/2006/relationships/image" Target="../media/image382.png"/><Relationship Id="rId20" Type="http://schemas.openxmlformats.org/officeDocument/2006/relationships/customXml" Target="../ink/ink1833.xml"/><Relationship Id="rId41" Type="http://schemas.openxmlformats.org/officeDocument/2006/relationships/image" Target="../media/image369.png"/><Relationship Id="rId54" Type="http://schemas.openxmlformats.org/officeDocument/2006/relationships/customXml" Target="../ink/ink1850.xml"/><Relationship Id="rId62" Type="http://schemas.openxmlformats.org/officeDocument/2006/relationships/customXml" Target="../ink/ink1854.xml"/><Relationship Id="rId70" Type="http://schemas.openxmlformats.org/officeDocument/2006/relationships/customXml" Target="../ink/ink1858.xml"/><Relationship Id="rId75" Type="http://schemas.openxmlformats.org/officeDocument/2006/relationships/image" Target="../media/image386.png"/><Relationship Id="rId83" Type="http://schemas.openxmlformats.org/officeDocument/2006/relationships/image" Target="../media/image390.png"/><Relationship Id="rId88" Type="http://schemas.openxmlformats.org/officeDocument/2006/relationships/customXml" Target="../ink/ink1867.xml"/><Relationship Id="rId91" Type="http://schemas.openxmlformats.org/officeDocument/2006/relationships/image" Target="../media/image394.png"/><Relationship Id="rId96" Type="http://schemas.openxmlformats.org/officeDocument/2006/relationships/customXml" Target="../ink/ink18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6.xml"/><Relationship Id="rId15" Type="http://schemas.openxmlformats.org/officeDocument/2006/relationships/image" Target="../media/image208.png"/><Relationship Id="rId23" Type="http://schemas.openxmlformats.org/officeDocument/2006/relationships/image" Target="../media/image358.png"/><Relationship Id="rId28" Type="http://schemas.openxmlformats.org/officeDocument/2006/relationships/customXml" Target="../ink/ink1837.xml"/><Relationship Id="rId36" Type="http://schemas.openxmlformats.org/officeDocument/2006/relationships/customXml" Target="../ink/ink1841.xml"/><Relationship Id="rId49" Type="http://schemas.openxmlformats.org/officeDocument/2006/relationships/image" Target="../media/image373.png"/><Relationship Id="rId57" Type="http://schemas.openxmlformats.org/officeDocument/2006/relationships/image" Target="../media/image377.png"/><Relationship Id="rId10" Type="http://schemas.openxmlformats.org/officeDocument/2006/relationships/customXml" Target="../ink/ink1828.xml"/><Relationship Id="rId31" Type="http://schemas.openxmlformats.org/officeDocument/2006/relationships/image" Target="../media/image364.png"/><Relationship Id="rId44" Type="http://schemas.openxmlformats.org/officeDocument/2006/relationships/customXml" Target="../ink/ink1845.xml"/><Relationship Id="rId52" Type="http://schemas.openxmlformats.org/officeDocument/2006/relationships/customXml" Target="../ink/ink1849.xml"/><Relationship Id="rId60" Type="http://schemas.openxmlformats.org/officeDocument/2006/relationships/customXml" Target="../ink/ink1853.xml"/><Relationship Id="rId65" Type="http://schemas.openxmlformats.org/officeDocument/2006/relationships/image" Target="../media/image381.png"/><Relationship Id="rId73" Type="http://schemas.openxmlformats.org/officeDocument/2006/relationships/image" Target="../media/image385.png"/><Relationship Id="rId78" Type="http://schemas.openxmlformats.org/officeDocument/2006/relationships/customXml" Target="../ink/ink1862.xml"/><Relationship Id="rId81" Type="http://schemas.openxmlformats.org/officeDocument/2006/relationships/image" Target="../media/image389.png"/><Relationship Id="rId86" Type="http://schemas.openxmlformats.org/officeDocument/2006/relationships/customXml" Target="../ink/ink1866.xml"/><Relationship Id="rId94" Type="http://schemas.openxmlformats.org/officeDocument/2006/relationships/customXml" Target="../ink/ink1870.xml"/><Relationship Id="rId4" Type="http://schemas.openxmlformats.org/officeDocument/2006/relationships/customXml" Target="../ink/ink1825.xml"/><Relationship Id="rId9" Type="http://schemas.openxmlformats.org/officeDocument/2006/relationships/image" Target="../media/image354.png"/><Relationship Id="rId13" Type="http://schemas.openxmlformats.org/officeDocument/2006/relationships/image" Target="../media/image356.png"/><Relationship Id="rId18" Type="http://schemas.openxmlformats.org/officeDocument/2006/relationships/customXml" Target="../ink/ink1832.xml"/><Relationship Id="rId39" Type="http://schemas.openxmlformats.org/officeDocument/2006/relationships/image" Target="../media/image368.png"/><Relationship Id="rId34" Type="http://schemas.openxmlformats.org/officeDocument/2006/relationships/customXml" Target="../ink/ink1840.xml"/><Relationship Id="rId50" Type="http://schemas.openxmlformats.org/officeDocument/2006/relationships/customXml" Target="../ink/ink1848.xml"/><Relationship Id="rId55" Type="http://schemas.openxmlformats.org/officeDocument/2006/relationships/image" Target="../media/image376.png"/><Relationship Id="rId76" Type="http://schemas.openxmlformats.org/officeDocument/2006/relationships/customXml" Target="../ink/ink1861.xml"/><Relationship Id="rId97" Type="http://schemas.openxmlformats.org/officeDocument/2006/relationships/image" Target="../media/image397.png"/><Relationship Id="rId7" Type="http://schemas.openxmlformats.org/officeDocument/2006/relationships/image" Target="../media/image353.png"/><Relationship Id="rId71" Type="http://schemas.openxmlformats.org/officeDocument/2006/relationships/image" Target="../media/image384.png"/><Relationship Id="rId92" Type="http://schemas.openxmlformats.org/officeDocument/2006/relationships/customXml" Target="../ink/ink1869.xml"/><Relationship Id="rId2" Type="http://schemas.openxmlformats.org/officeDocument/2006/relationships/customXml" Target="../ink/ink1824.xml"/><Relationship Id="rId29" Type="http://schemas.openxmlformats.org/officeDocument/2006/relationships/image" Target="../media/image363.png"/><Relationship Id="rId24" Type="http://schemas.openxmlformats.org/officeDocument/2006/relationships/customXml" Target="../ink/ink1835.xml"/><Relationship Id="rId40" Type="http://schemas.openxmlformats.org/officeDocument/2006/relationships/customXml" Target="../ink/ink1843.xml"/><Relationship Id="rId45" Type="http://schemas.openxmlformats.org/officeDocument/2006/relationships/image" Target="../media/image371.png"/><Relationship Id="rId66" Type="http://schemas.openxmlformats.org/officeDocument/2006/relationships/customXml" Target="../ink/ink1856.xml"/><Relationship Id="rId87" Type="http://schemas.openxmlformats.org/officeDocument/2006/relationships/image" Target="../media/image392.png"/><Relationship Id="rId61" Type="http://schemas.openxmlformats.org/officeDocument/2006/relationships/image" Target="../media/image379.png"/><Relationship Id="rId82" Type="http://schemas.openxmlformats.org/officeDocument/2006/relationships/customXml" Target="../ink/ink1864.xml"/><Relationship Id="rId19" Type="http://schemas.openxmlformats.org/officeDocument/2006/relationships/image" Target="../media/image360.png"/><Relationship Id="rId14" Type="http://schemas.openxmlformats.org/officeDocument/2006/relationships/customXml" Target="../ink/ink1830.xml"/><Relationship Id="rId30" Type="http://schemas.openxmlformats.org/officeDocument/2006/relationships/customXml" Target="../ink/ink1838.xml"/><Relationship Id="rId35" Type="http://schemas.openxmlformats.org/officeDocument/2006/relationships/image" Target="../media/image366.png"/><Relationship Id="rId56" Type="http://schemas.openxmlformats.org/officeDocument/2006/relationships/customXml" Target="../ink/ink1851.xml"/><Relationship Id="rId77" Type="http://schemas.openxmlformats.org/officeDocument/2006/relationships/image" Target="../media/image387.png"/><Relationship Id="rId8" Type="http://schemas.openxmlformats.org/officeDocument/2006/relationships/customXml" Target="../ink/ink1827.xml"/><Relationship Id="rId51" Type="http://schemas.openxmlformats.org/officeDocument/2006/relationships/image" Target="../media/image374.png"/><Relationship Id="rId72" Type="http://schemas.openxmlformats.org/officeDocument/2006/relationships/customXml" Target="../ink/ink1859.xml"/><Relationship Id="rId93" Type="http://schemas.openxmlformats.org/officeDocument/2006/relationships/image" Target="../media/image395.png"/></Relationships>
</file>

<file path=ppt/slides/_rels/slide7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84.xml"/><Relationship Id="rId117" Type="http://schemas.openxmlformats.org/officeDocument/2006/relationships/image" Target="../media/image407.png"/><Relationship Id="rId21" Type="http://schemas.openxmlformats.org/officeDocument/2006/relationships/image" Target="../media/image361.png"/><Relationship Id="rId42" Type="http://schemas.openxmlformats.org/officeDocument/2006/relationships/customXml" Target="../ink/ink1892.xml"/><Relationship Id="rId47" Type="http://schemas.openxmlformats.org/officeDocument/2006/relationships/image" Target="../media/image372.png"/><Relationship Id="rId63" Type="http://schemas.openxmlformats.org/officeDocument/2006/relationships/image" Target="../media/image380.png"/><Relationship Id="rId68" Type="http://schemas.openxmlformats.org/officeDocument/2006/relationships/customXml" Target="../ink/ink1905.xml"/><Relationship Id="rId84" Type="http://schemas.openxmlformats.org/officeDocument/2006/relationships/customXml" Target="../ink/ink1913.xml"/><Relationship Id="rId89" Type="http://schemas.openxmlformats.org/officeDocument/2006/relationships/image" Target="../media/image393.png"/><Relationship Id="rId112" Type="http://schemas.openxmlformats.org/officeDocument/2006/relationships/customXml" Target="../ink/ink1927.xml"/><Relationship Id="rId16" Type="http://schemas.openxmlformats.org/officeDocument/2006/relationships/customXml" Target="../ink/ink1879.xml"/><Relationship Id="rId107" Type="http://schemas.openxmlformats.org/officeDocument/2006/relationships/image" Target="../media/image402.png"/><Relationship Id="rId11" Type="http://schemas.openxmlformats.org/officeDocument/2006/relationships/image" Target="../media/image355.png"/><Relationship Id="rId32" Type="http://schemas.openxmlformats.org/officeDocument/2006/relationships/customXml" Target="../ink/ink1887.xml"/><Relationship Id="rId37" Type="http://schemas.openxmlformats.org/officeDocument/2006/relationships/image" Target="../media/image367.png"/><Relationship Id="rId53" Type="http://schemas.openxmlformats.org/officeDocument/2006/relationships/image" Target="../media/image375.png"/><Relationship Id="rId58" Type="http://schemas.openxmlformats.org/officeDocument/2006/relationships/customXml" Target="../ink/ink1900.xml"/><Relationship Id="rId74" Type="http://schemas.openxmlformats.org/officeDocument/2006/relationships/customXml" Target="../ink/ink1908.xml"/><Relationship Id="rId79" Type="http://schemas.openxmlformats.org/officeDocument/2006/relationships/image" Target="../media/image388.png"/><Relationship Id="rId102" Type="http://schemas.openxmlformats.org/officeDocument/2006/relationships/customXml" Target="../ink/ink1922.xml"/><Relationship Id="rId5" Type="http://schemas.openxmlformats.org/officeDocument/2006/relationships/image" Target="../media/image352.png"/><Relationship Id="rId90" Type="http://schemas.openxmlformats.org/officeDocument/2006/relationships/customXml" Target="../ink/ink1916.xml"/><Relationship Id="rId95" Type="http://schemas.openxmlformats.org/officeDocument/2006/relationships/image" Target="../media/image396.png"/><Relationship Id="rId22" Type="http://schemas.openxmlformats.org/officeDocument/2006/relationships/customXml" Target="../ink/ink1882.xml"/><Relationship Id="rId27" Type="http://schemas.openxmlformats.org/officeDocument/2006/relationships/image" Target="../media/image362.png"/><Relationship Id="rId43" Type="http://schemas.openxmlformats.org/officeDocument/2006/relationships/image" Target="../media/image370.png"/><Relationship Id="rId48" Type="http://schemas.openxmlformats.org/officeDocument/2006/relationships/customXml" Target="../ink/ink1895.xml"/><Relationship Id="rId64" Type="http://schemas.openxmlformats.org/officeDocument/2006/relationships/customXml" Target="../ink/ink1903.xml"/><Relationship Id="rId69" Type="http://schemas.openxmlformats.org/officeDocument/2006/relationships/image" Target="../media/image383.png"/><Relationship Id="rId113" Type="http://schemas.openxmlformats.org/officeDocument/2006/relationships/image" Target="../media/image405.png"/><Relationship Id="rId80" Type="http://schemas.openxmlformats.org/officeDocument/2006/relationships/customXml" Target="../ink/ink1911.xml"/><Relationship Id="rId85" Type="http://schemas.openxmlformats.org/officeDocument/2006/relationships/image" Target="../media/image391.png"/><Relationship Id="rId12" Type="http://schemas.openxmlformats.org/officeDocument/2006/relationships/customXml" Target="../ink/ink1877.xml"/><Relationship Id="rId17" Type="http://schemas.openxmlformats.org/officeDocument/2006/relationships/image" Target="../media/image357.png"/><Relationship Id="rId33" Type="http://schemas.openxmlformats.org/officeDocument/2006/relationships/image" Target="../media/image365.png"/><Relationship Id="rId38" Type="http://schemas.openxmlformats.org/officeDocument/2006/relationships/customXml" Target="../ink/ink1890.xml"/><Relationship Id="rId59" Type="http://schemas.openxmlformats.org/officeDocument/2006/relationships/image" Target="../media/image378.png"/><Relationship Id="rId103" Type="http://schemas.openxmlformats.org/officeDocument/2006/relationships/image" Target="../media/image400.png"/><Relationship Id="rId108" Type="http://schemas.openxmlformats.org/officeDocument/2006/relationships/customXml" Target="../ink/ink1925.xml"/><Relationship Id="rId54" Type="http://schemas.openxmlformats.org/officeDocument/2006/relationships/customXml" Target="../ink/ink1898.xml"/><Relationship Id="rId70" Type="http://schemas.openxmlformats.org/officeDocument/2006/relationships/customXml" Target="../ink/ink1906.xml"/><Relationship Id="rId75" Type="http://schemas.openxmlformats.org/officeDocument/2006/relationships/image" Target="../media/image386.png"/><Relationship Id="rId91" Type="http://schemas.openxmlformats.org/officeDocument/2006/relationships/image" Target="../media/image394.png"/><Relationship Id="rId96" Type="http://schemas.openxmlformats.org/officeDocument/2006/relationships/customXml" Target="../ink/ink19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74.xml"/><Relationship Id="rId23" Type="http://schemas.openxmlformats.org/officeDocument/2006/relationships/image" Target="../media/image358.png"/><Relationship Id="rId28" Type="http://schemas.openxmlformats.org/officeDocument/2006/relationships/customXml" Target="../ink/ink1885.xml"/><Relationship Id="rId49" Type="http://schemas.openxmlformats.org/officeDocument/2006/relationships/image" Target="../media/image373.png"/><Relationship Id="rId114" Type="http://schemas.openxmlformats.org/officeDocument/2006/relationships/customXml" Target="../ink/ink1928.xml"/><Relationship Id="rId10" Type="http://schemas.openxmlformats.org/officeDocument/2006/relationships/customXml" Target="../ink/ink1876.xml"/><Relationship Id="rId31" Type="http://schemas.openxmlformats.org/officeDocument/2006/relationships/image" Target="../media/image364.png"/><Relationship Id="rId44" Type="http://schemas.openxmlformats.org/officeDocument/2006/relationships/customXml" Target="../ink/ink1893.xml"/><Relationship Id="rId52" Type="http://schemas.openxmlformats.org/officeDocument/2006/relationships/customXml" Target="../ink/ink1897.xml"/><Relationship Id="rId60" Type="http://schemas.openxmlformats.org/officeDocument/2006/relationships/customXml" Target="../ink/ink1901.xml"/><Relationship Id="rId65" Type="http://schemas.openxmlformats.org/officeDocument/2006/relationships/image" Target="../media/image381.png"/><Relationship Id="rId73" Type="http://schemas.openxmlformats.org/officeDocument/2006/relationships/image" Target="../media/image385.png"/><Relationship Id="rId78" Type="http://schemas.openxmlformats.org/officeDocument/2006/relationships/customXml" Target="../ink/ink1910.xml"/><Relationship Id="rId81" Type="http://schemas.openxmlformats.org/officeDocument/2006/relationships/image" Target="../media/image389.png"/><Relationship Id="rId86" Type="http://schemas.openxmlformats.org/officeDocument/2006/relationships/customXml" Target="../ink/ink1914.xml"/><Relationship Id="rId94" Type="http://schemas.openxmlformats.org/officeDocument/2006/relationships/customXml" Target="../ink/ink1918.xml"/><Relationship Id="rId99" Type="http://schemas.openxmlformats.org/officeDocument/2006/relationships/image" Target="../media/image398.png"/><Relationship Id="rId101" Type="http://schemas.openxmlformats.org/officeDocument/2006/relationships/image" Target="../media/image399.png"/><Relationship Id="rId4" Type="http://schemas.openxmlformats.org/officeDocument/2006/relationships/customXml" Target="../ink/ink1873.xml"/><Relationship Id="rId9" Type="http://schemas.openxmlformats.org/officeDocument/2006/relationships/image" Target="../media/image354.png"/><Relationship Id="rId13" Type="http://schemas.openxmlformats.org/officeDocument/2006/relationships/image" Target="../media/image356.png"/><Relationship Id="rId18" Type="http://schemas.openxmlformats.org/officeDocument/2006/relationships/customXml" Target="../ink/ink1880.xml"/><Relationship Id="rId39" Type="http://schemas.openxmlformats.org/officeDocument/2006/relationships/image" Target="../media/image368.png"/><Relationship Id="rId109" Type="http://schemas.openxmlformats.org/officeDocument/2006/relationships/image" Target="../media/image403.png"/><Relationship Id="rId34" Type="http://schemas.openxmlformats.org/officeDocument/2006/relationships/customXml" Target="../ink/ink1888.xml"/><Relationship Id="rId50" Type="http://schemas.openxmlformats.org/officeDocument/2006/relationships/customXml" Target="../ink/ink1896.xml"/><Relationship Id="rId55" Type="http://schemas.openxmlformats.org/officeDocument/2006/relationships/image" Target="../media/image376.png"/><Relationship Id="rId76" Type="http://schemas.openxmlformats.org/officeDocument/2006/relationships/customXml" Target="../ink/ink1909.xml"/><Relationship Id="rId97" Type="http://schemas.openxmlformats.org/officeDocument/2006/relationships/image" Target="../media/image397.png"/><Relationship Id="rId104" Type="http://schemas.openxmlformats.org/officeDocument/2006/relationships/customXml" Target="../ink/ink1923.xml"/><Relationship Id="rId7" Type="http://schemas.openxmlformats.org/officeDocument/2006/relationships/image" Target="../media/image353.png"/><Relationship Id="rId71" Type="http://schemas.openxmlformats.org/officeDocument/2006/relationships/image" Target="../media/image384.png"/><Relationship Id="rId92" Type="http://schemas.openxmlformats.org/officeDocument/2006/relationships/customXml" Target="../ink/ink1917.xml"/><Relationship Id="rId2" Type="http://schemas.openxmlformats.org/officeDocument/2006/relationships/customXml" Target="../ink/ink1872.xml"/><Relationship Id="rId29" Type="http://schemas.openxmlformats.org/officeDocument/2006/relationships/image" Target="../media/image363.png"/><Relationship Id="rId24" Type="http://schemas.openxmlformats.org/officeDocument/2006/relationships/customXml" Target="../ink/ink1883.xml"/><Relationship Id="rId40" Type="http://schemas.openxmlformats.org/officeDocument/2006/relationships/customXml" Target="../ink/ink1891.xml"/><Relationship Id="rId45" Type="http://schemas.openxmlformats.org/officeDocument/2006/relationships/image" Target="../media/image371.png"/><Relationship Id="rId66" Type="http://schemas.openxmlformats.org/officeDocument/2006/relationships/customXml" Target="../ink/ink1904.xml"/><Relationship Id="rId87" Type="http://schemas.openxmlformats.org/officeDocument/2006/relationships/image" Target="../media/image392.png"/><Relationship Id="rId110" Type="http://schemas.openxmlformats.org/officeDocument/2006/relationships/customXml" Target="../ink/ink1926.xml"/><Relationship Id="rId115" Type="http://schemas.openxmlformats.org/officeDocument/2006/relationships/image" Target="../media/image406.png"/><Relationship Id="rId61" Type="http://schemas.openxmlformats.org/officeDocument/2006/relationships/image" Target="../media/image379.png"/><Relationship Id="rId82" Type="http://schemas.openxmlformats.org/officeDocument/2006/relationships/customXml" Target="../ink/ink1912.xml"/><Relationship Id="rId19" Type="http://schemas.openxmlformats.org/officeDocument/2006/relationships/image" Target="../media/image360.png"/><Relationship Id="rId14" Type="http://schemas.openxmlformats.org/officeDocument/2006/relationships/customXml" Target="../ink/ink1878.xml"/><Relationship Id="rId30" Type="http://schemas.openxmlformats.org/officeDocument/2006/relationships/customXml" Target="../ink/ink1886.xml"/><Relationship Id="rId35" Type="http://schemas.openxmlformats.org/officeDocument/2006/relationships/image" Target="../media/image366.png"/><Relationship Id="rId56" Type="http://schemas.openxmlformats.org/officeDocument/2006/relationships/customXml" Target="../ink/ink1899.xml"/><Relationship Id="rId77" Type="http://schemas.openxmlformats.org/officeDocument/2006/relationships/image" Target="../media/image387.png"/><Relationship Id="rId100" Type="http://schemas.openxmlformats.org/officeDocument/2006/relationships/customXml" Target="../ink/ink1921.xml"/><Relationship Id="rId105" Type="http://schemas.openxmlformats.org/officeDocument/2006/relationships/image" Target="../media/image401.png"/><Relationship Id="rId8" Type="http://schemas.openxmlformats.org/officeDocument/2006/relationships/customXml" Target="../ink/ink1875.xml"/><Relationship Id="rId51" Type="http://schemas.openxmlformats.org/officeDocument/2006/relationships/image" Target="../media/image374.png"/><Relationship Id="rId72" Type="http://schemas.openxmlformats.org/officeDocument/2006/relationships/customXml" Target="../ink/ink1907.xml"/><Relationship Id="rId93" Type="http://schemas.openxmlformats.org/officeDocument/2006/relationships/image" Target="../media/image395.png"/><Relationship Id="rId98" Type="http://schemas.openxmlformats.org/officeDocument/2006/relationships/customXml" Target="../ink/ink1920.xml"/><Relationship Id="rId3" Type="http://schemas.openxmlformats.org/officeDocument/2006/relationships/image" Target="../media/image351.png"/><Relationship Id="rId25" Type="http://schemas.openxmlformats.org/officeDocument/2006/relationships/image" Target="../media/image359.png"/><Relationship Id="rId46" Type="http://schemas.openxmlformats.org/officeDocument/2006/relationships/customXml" Target="../ink/ink1894.xml"/><Relationship Id="rId67" Type="http://schemas.openxmlformats.org/officeDocument/2006/relationships/image" Target="../media/image382.png"/><Relationship Id="rId116" Type="http://schemas.openxmlformats.org/officeDocument/2006/relationships/customXml" Target="../ink/ink1929.xml"/><Relationship Id="rId20" Type="http://schemas.openxmlformats.org/officeDocument/2006/relationships/customXml" Target="../ink/ink1881.xml"/><Relationship Id="rId41" Type="http://schemas.openxmlformats.org/officeDocument/2006/relationships/image" Target="../media/image369.png"/><Relationship Id="rId62" Type="http://schemas.openxmlformats.org/officeDocument/2006/relationships/customXml" Target="../ink/ink1902.xml"/><Relationship Id="rId83" Type="http://schemas.openxmlformats.org/officeDocument/2006/relationships/image" Target="../media/image390.png"/><Relationship Id="rId88" Type="http://schemas.openxmlformats.org/officeDocument/2006/relationships/customXml" Target="../ink/ink1915.xml"/><Relationship Id="rId111" Type="http://schemas.openxmlformats.org/officeDocument/2006/relationships/image" Target="../media/image404.png"/><Relationship Id="rId15" Type="http://schemas.openxmlformats.org/officeDocument/2006/relationships/image" Target="../media/image208.png"/><Relationship Id="rId36" Type="http://schemas.openxmlformats.org/officeDocument/2006/relationships/customXml" Target="../ink/ink1889.xml"/><Relationship Id="rId57" Type="http://schemas.openxmlformats.org/officeDocument/2006/relationships/image" Target="../media/image377.png"/><Relationship Id="rId106" Type="http://schemas.openxmlformats.org/officeDocument/2006/relationships/customXml" Target="../ink/ink1924.xml"/></Relationships>
</file>

<file path=ppt/slides/_rels/slide7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7.png"/><Relationship Id="rId21" Type="http://schemas.openxmlformats.org/officeDocument/2006/relationships/image" Target="../media/image361.png"/><Relationship Id="rId42" Type="http://schemas.openxmlformats.org/officeDocument/2006/relationships/customXml" Target="../ink/ink1950.xml"/><Relationship Id="rId63" Type="http://schemas.openxmlformats.org/officeDocument/2006/relationships/image" Target="../media/image380.png"/><Relationship Id="rId84" Type="http://schemas.openxmlformats.org/officeDocument/2006/relationships/customXml" Target="../ink/ink1971.xml"/><Relationship Id="rId138" Type="http://schemas.openxmlformats.org/officeDocument/2006/relationships/customXml" Target="../ink/ink1998.xml"/><Relationship Id="rId107" Type="http://schemas.openxmlformats.org/officeDocument/2006/relationships/image" Target="../media/image402.png"/><Relationship Id="rId11" Type="http://schemas.openxmlformats.org/officeDocument/2006/relationships/image" Target="../media/image355.png"/><Relationship Id="rId32" Type="http://schemas.openxmlformats.org/officeDocument/2006/relationships/customXml" Target="../ink/ink1945.xml"/><Relationship Id="rId37" Type="http://schemas.openxmlformats.org/officeDocument/2006/relationships/image" Target="../media/image367.png"/><Relationship Id="rId53" Type="http://schemas.openxmlformats.org/officeDocument/2006/relationships/image" Target="../media/image375.png"/><Relationship Id="rId58" Type="http://schemas.openxmlformats.org/officeDocument/2006/relationships/customXml" Target="../ink/ink1958.xml"/><Relationship Id="rId74" Type="http://schemas.openxmlformats.org/officeDocument/2006/relationships/customXml" Target="../ink/ink1966.xml"/><Relationship Id="rId79" Type="http://schemas.openxmlformats.org/officeDocument/2006/relationships/image" Target="../media/image388.png"/><Relationship Id="rId102" Type="http://schemas.openxmlformats.org/officeDocument/2006/relationships/customXml" Target="../ink/ink1980.xml"/><Relationship Id="rId123" Type="http://schemas.openxmlformats.org/officeDocument/2006/relationships/image" Target="../media/image410.png"/><Relationship Id="rId128" Type="http://schemas.openxmlformats.org/officeDocument/2006/relationships/customXml" Target="../ink/ink1993.xml"/><Relationship Id="rId5" Type="http://schemas.openxmlformats.org/officeDocument/2006/relationships/image" Target="../media/image352.png"/><Relationship Id="rId90" Type="http://schemas.openxmlformats.org/officeDocument/2006/relationships/customXml" Target="../ink/ink1974.xml"/><Relationship Id="rId95" Type="http://schemas.openxmlformats.org/officeDocument/2006/relationships/image" Target="../media/image396.png"/><Relationship Id="rId22" Type="http://schemas.openxmlformats.org/officeDocument/2006/relationships/customXml" Target="../ink/ink1940.xml"/><Relationship Id="rId27" Type="http://schemas.openxmlformats.org/officeDocument/2006/relationships/image" Target="../media/image362.png"/><Relationship Id="rId43" Type="http://schemas.openxmlformats.org/officeDocument/2006/relationships/image" Target="../media/image370.png"/><Relationship Id="rId48" Type="http://schemas.openxmlformats.org/officeDocument/2006/relationships/customXml" Target="../ink/ink1953.xml"/><Relationship Id="rId64" Type="http://schemas.openxmlformats.org/officeDocument/2006/relationships/customXml" Target="../ink/ink1961.xml"/><Relationship Id="rId69" Type="http://schemas.openxmlformats.org/officeDocument/2006/relationships/image" Target="../media/image383.png"/><Relationship Id="rId113" Type="http://schemas.openxmlformats.org/officeDocument/2006/relationships/image" Target="../media/image405.png"/><Relationship Id="rId118" Type="http://schemas.openxmlformats.org/officeDocument/2006/relationships/customXml" Target="../ink/ink1988.xml"/><Relationship Id="rId134" Type="http://schemas.openxmlformats.org/officeDocument/2006/relationships/customXml" Target="../ink/ink1996.xml"/><Relationship Id="rId139" Type="http://schemas.openxmlformats.org/officeDocument/2006/relationships/image" Target="../media/image418.png"/><Relationship Id="rId80" Type="http://schemas.openxmlformats.org/officeDocument/2006/relationships/customXml" Target="../ink/ink1969.xml"/><Relationship Id="rId85" Type="http://schemas.openxmlformats.org/officeDocument/2006/relationships/image" Target="../media/image391.png"/><Relationship Id="rId12" Type="http://schemas.openxmlformats.org/officeDocument/2006/relationships/customXml" Target="../ink/ink1935.xml"/><Relationship Id="rId17" Type="http://schemas.openxmlformats.org/officeDocument/2006/relationships/image" Target="../media/image357.png"/><Relationship Id="rId33" Type="http://schemas.openxmlformats.org/officeDocument/2006/relationships/image" Target="../media/image365.png"/><Relationship Id="rId38" Type="http://schemas.openxmlformats.org/officeDocument/2006/relationships/customXml" Target="../ink/ink1948.xml"/><Relationship Id="rId59" Type="http://schemas.openxmlformats.org/officeDocument/2006/relationships/image" Target="../media/image378.png"/><Relationship Id="rId103" Type="http://schemas.openxmlformats.org/officeDocument/2006/relationships/image" Target="../media/image400.png"/><Relationship Id="rId108" Type="http://schemas.openxmlformats.org/officeDocument/2006/relationships/customXml" Target="../ink/ink1983.xml"/><Relationship Id="rId124" Type="http://schemas.openxmlformats.org/officeDocument/2006/relationships/customXml" Target="../ink/ink1991.xml"/><Relationship Id="rId129" Type="http://schemas.openxmlformats.org/officeDocument/2006/relationships/image" Target="../media/image413.png"/><Relationship Id="rId54" Type="http://schemas.openxmlformats.org/officeDocument/2006/relationships/customXml" Target="../ink/ink1956.xml"/><Relationship Id="rId70" Type="http://schemas.openxmlformats.org/officeDocument/2006/relationships/customXml" Target="../ink/ink1964.xml"/><Relationship Id="rId75" Type="http://schemas.openxmlformats.org/officeDocument/2006/relationships/image" Target="../media/image386.png"/><Relationship Id="rId91" Type="http://schemas.openxmlformats.org/officeDocument/2006/relationships/image" Target="../media/image394.png"/><Relationship Id="rId96" Type="http://schemas.openxmlformats.org/officeDocument/2006/relationships/customXml" Target="../ink/ink1977.xml"/><Relationship Id="rId140" Type="http://schemas.openxmlformats.org/officeDocument/2006/relationships/customXml" Target="../ink/ink19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2.xml"/><Relationship Id="rId23" Type="http://schemas.openxmlformats.org/officeDocument/2006/relationships/image" Target="../media/image358.png"/><Relationship Id="rId28" Type="http://schemas.openxmlformats.org/officeDocument/2006/relationships/customXml" Target="../ink/ink1943.xml"/><Relationship Id="rId49" Type="http://schemas.openxmlformats.org/officeDocument/2006/relationships/image" Target="../media/image373.png"/><Relationship Id="rId114" Type="http://schemas.openxmlformats.org/officeDocument/2006/relationships/customXml" Target="../ink/ink1986.xml"/><Relationship Id="rId119" Type="http://schemas.openxmlformats.org/officeDocument/2006/relationships/image" Target="../media/image408.png"/><Relationship Id="rId44" Type="http://schemas.openxmlformats.org/officeDocument/2006/relationships/customXml" Target="../ink/ink1951.xml"/><Relationship Id="rId60" Type="http://schemas.openxmlformats.org/officeDocument/2006/relationships/customXml" Target="../ink/ink1959.xml"/><Relationship Id="rId65" Type="http://schemas.openxmlformats.org/officeDocument/2006/relationships/image" Target="../media/image381.png"/><Relationship Id="rId81" Type="http://schemas.openxmlformats.org/officeDocument/2006/relationships/image" Target="../media/image389.png"/><Relationship Id="rId86" Type="http://schemas.openxmlformats.org/officeDocument/2006/relationships/customXml" Target="../ink/ink1972.xml"/><Relationship Id="rId130" Type="http://schemas.openxmlformats.org/officeDocument/2006/relationships/customXml" Target="../ink/ink1994.xml"/><Relationship Id="rId135" Type="http://schemas.openxmlformats.org/officeDocument/2006/relationships/image" Target="../media/image416.png"/><Relationship Id="rId13" Type="http://schemas.openxmlformats.org/officeDocument/2006/relationships/image" Target="../media/image356.png"/><Relationship Id="rId18" Type="http://schemas.openxmlformats.org/officeDocument/2006/relationships/customXml" Target="../ink/ink1938.xml"/><Relationship Id="rId39" Type="http://schemas.openxmlformats.org/officeDocument/2006/relationships/image" Target="../media/image368.png"/><Relationship Id="rId109" Type="http://schemas.openxmlformats.org/officeDocument/2006/relationships/image" Target="../media/image403.png"/><Relationship Id="rId34" Type="http://schemas.openxmlformats.org/officeDocument/2006/relationships/customXml" Target="../ink/ink1946.xml"/><Relationship Id="rId50" Type="http://schemas.openxmlformats.org/officeDocument/2006/relationships/customXml" Target="../ink/ink1954.xml"/><Relationship Id="rId55" Type="http://schemas.openxmlformats.org/officeDocument/2006/relationships/image" Target="../media/image376.png"/><Relationship Id="rId76" Type="http://schemas.openxmlformats.org/officeDocument/2006/relationships/customXml" Target="../ink/ink1967.xml"/><Relationship Id="rId97" Type="http://schemas.openxmlformats.org/officeDocument/2006/relationships/image" Target="../media/image397.png"/><Relationship Id="rId104" Type="http://schemas.openxmlformats.org/officeDocument/2006/relationships/customXml" Target="../ink/ink1981.xml"/><Relationship Id="rId120" Type="http://schemas.openxmlformats.org/officeDocument/2006/relationships/customXml" Target="../ink/ink1989.xml"/><Relationship Id="rId125" Type="http://schemas.openxmlformats.org/officeDocument/2006/relationships/image" Target="../media/image411.png"/><Relationship Id="rId141" Type="http://schemas.openxmlformats.org/officeDocument/2006/relationships/image" Target="../media/image419.png"/><Relationship Id="rId7" Type="http://schemas.openxmlformats.org/officeDocument/2006/relationships/image" Target="../media/image353.png"/><Relationship Id="rId71" Type="http://schemas.openxmlformats.org/officeDocument/2006/relationships/image" Target="../media/image384.png"/><Relationship Id="rId92" Type="http://schemas.openxmlformats.org/officeDocument/2006/relationships/customXml" Target="../ink/ink1975.xml"/><Relationship Id="rId2" Type="http://schemas.openxmlformats.org/officeDocument/2006/relationships/customXml" Target="../ink/ink1930.xml"/><Relationship Id="rId29" Type="http://schemas.openxmlformats.org/officeDocument/2006/relationships/image" Target="../media/image363.png"/><Relationship Id="rId24" Type="http://schemas.openxmlformats.org/officeDocument/2006/relationships/customXml" Target="../ink/ink1941.xml"/><Relationship Id="rId40" Type="http://schemas.openxmlformats.org/officeDocument/2006/relationships/customXml" Target="../ink/ink1949.xml"/><Relationship Id="rId45" Type="http://schemas.openxmlformats.org/officeDocument/2006/relationships/image" Target="../media/image371.png"/><Relationship Id="rId66" Type="http://schemas.openxmlformats.org/officeDocument/2006/relationships/customXml" Target="../ink/ink1962.xml"/><Relationship Id="rId87" Type="http://schemas.openxmlformats.org/officeDocument/2006/relationships/image" Target="../media/image392.png"/><Relationship Id="rId110" Type="http://schemas.openxmlformats.org/officeDocument/2006/relationships/customXml" Target="../ink/ink1984.xml"/><Relationship Id="rId115" Type="http://schemas.openxmlformats.org/officeDocument/2006/relationships/image" Target="../media/image406.png"/><Relationship Id="rId131" Type="http://schemas.openxmlformats.org/officeDocument/2006/relationships/image" Target="../media/image414.png"/><Relationship Id="rId136" Type="http://schemas.openxmlformats.org/officeDocument/2006/relationships/customXml" Target="../ink/ink1997.xml"/><Relationship Id="rId61" Type="http://schemas.openxmlformats.org/officeDocument/2006/relationships/image" Target="../media/image379.png"/><Relationship Id="rId82" Type="http://schemas.openxmlformats.org/officeDocument/2006/relationships/customXml" Target="../ink/ink1970.xml"/><Relationship Id="rId19" Type="http://schemas.openxmlformats.org/officeDocument/2006/relationships/image" Target="../media/image360.png"/><Relationship Id="rId14" Type="http://schemas.openxmlformats.org/officeDocument/2006/relationships/customXml" Target="../ink/ink1936.xml"/><Relationship Id="rId30" Type="http://schemas.openxmlformats.org/officeDocument/2006/relationships/customXml" Target="../ink/ink1944.xml"/><Relationship Id="rId35" Type="http://schemas.openxmlformats.org/officeDocument/2006/relationships/image" Target="../media/image366.png"/><Relationship Id="rId56" Type="http://schemas.openxmlformats.org/officeDocument/2006/relationships/customXml" Target="../ink/ink1957.xml"/><Relationship Id="rId77" Type="http://schemas.openxmlformats.org/officeDocument/2006/relationships/image" Target="../media/image387.png"/><Relationship Id="rId100" Type="http://schemas.openxmlformats.org/officeDocument/2006/relationships/customXml" Target="../ink/ink1979.xml"/><Relationship Id="rId105" Type="http://schemas.openxmlformats.org/officeDocument/2006/relationships/image" Target="../media/image401.png"/><Relationship Id="rId126" Type="http://schemas.openxmlformats.org/officeDocument/2006/relationships/customXml" Target="../ink/ink1992.xml"/><Relationship Id="rId8" Type="http://schemas.openxmlformats.org/officeDocument/2006/relationships/customXml" Target="../ink/ink1933.xml"/><Relationship Id="rId51" Type="http://schemas.openxmlformats.org/officeDocument/2006/relationships/image" Target="../media/image374.png"/><Relationship Id="rId72" Type="http://schemas.openxmlformats.org/officeDocument/2006/relationships/customXml" Target="../ink/ink1965.xml"/><Relationship Id="rId93" Type="http://schemas.openxmlformats.org/officeDocument/2006/relationships/image" Target="../media/image395.png"/><Relationship Id="rId98" Type="http://schemas.openxmlformats.org/officeDocument/2006/relationships/customXml" Target="../ink/ink1978.xml"/><Relationship Id="rId121" Type="http://schemas.openxmlformats.org/officeDocument/2006/relationships/image" Target="../media/image409.png"/><Relationship Id="rId3" Type="http://schemas.openxmlformats.org/officeDocument/2006/relationships/image" Target="../media/image351.png"/><Relationship Id="rId25" Type="http://schemas.openxmlformats.org/officeDocument/2006/relationships/image" Target="../media/image359.png"/><Relationship Id="rId46" Type="http://schemas.openxmlformats.org/officeDocument/2006/relationships/customXml" Target="../ink/ink1952.xml"/><Relationship Id="rId67" Type="http://schemas.openxmlformats.org/officeDocument/2006/relationships/image" Target="../media/image382.png"/><Relationship Id="rId116" Type="http://schemas.openxmlformats.org/officeDocument/2006/relationships/customXml" Target="../ink/ink1987.xml"/><Relationship Id="rId137" Type="http://schemas.openxmlformats.org/officeDocument/2006/relationships/image" Target="../media/image417.png"/><Relationship Id="rId20" Type="http://schemas.openxmlformats.org/officeDocument/2006/relationships/customXml" Target="../ink/ink1939.xml"/><Relationship Id="rId41" Type="http://schemas.openxmlformats.org/officeDocument/2006/relationships/image" Target="../media/image369.png"/><Relationship Id="rId62" Type="http://schemas.openxmlformats.org/officeDocument/2006/relationships/customXml" Target="../ink/ink1960.xml"/><Relationship Id="rId83" Type="http://schemas.openxmlformats.org/officeDocument/2006/relationships/image" Target="../media/image390.png"/><Relationship Id="rId88" Type="http://schemas.openxmlformats.org/officeDocument/2006/relationships/customXml" Target="../ink/ink1973.xml"/><Relationship Id="rId111" Type="http://schemas.openxmlformats.org/officeDocument/2006/relationships/image" Target="../media/image404.png"/><Relationship Id="rId132" Type="http://schemas.openxmlformats.org/officeDocument/2006/relationships/customXml" Target="../ink/ink1995.xml"/><Relationship Id="rId15" Type="http://schemas.openxmlformats.org/officeDocument/2006/relationships/image" Target="../media/image208.png"/><Relationship Id="rId36" Type="http://schemas.openxmlformats.org/officeDocument/2006/relationships/customXml" Target="../ink/ink1947.xml"/><Relationship Id="rId57" Type="http://schemas.openxmlformats.org/officeDocument/2006/relationships/image" Target="../media/image377.png"/><Relationship Id="rId106" Type="http://schemas.openxmlformats.org/officeDocument/2006/relationships/customXml" Target="../ink/ink1982.xml"/><Relationship Id="rId127" Type="http://schemas.openxmlformats.org/officeDocument/2006/relationships/image" Target="../media/image412.png"/><Relationship Id="rId10" Type="http://schemas.openxmlformats.org/officeDocument/2006/relationships/customXml" Target="../ink/ink1934.xml"/><Relationship Id="rId31" Type="http://schemas.openxmlformats.org/officeDocument/2006/relationships/image" Target="../media/image364.png"/><Relationship Id="rId52" Type="http://schemas.openxmlformats.org/officeDocument/2006/relationships/customXml" Target="../ink/ink1955.xml"/><Relationship Id="rId73" Type="http://schemas.openxmlformats.org/officeDocument/2006/relationships/image" Target="../media/image385.png"/><Relationship Id="rId78" Type="http://schemas.openxmlformats.org/officeDocument/2006/relationships/customXml" Target="../ink/ink1968.xml"/><Relationship Id="rId94" Type="http://schemas.openxmlformats.org/officeDocument/2006/relationships/customXml" Target="../ink/ink1976.xml"/><Relationship Id="rId99" Type="http://schemas.openxmlformats.org/officeDocument/2006/relationships/image" Target="../media/image398.png"/><Relationship Id="rId101" Type="http://schemas.openxmlformats.org/officeDocument/2006/relationships/image" Target="../media/image399.png"/><Relationship Id="rId122" Type="http://schemas.openxmlformats.org/officeDocument/2006/relationships/customXml" Target="../ink/ink1990.xml"/><Relationship Id="rId4" Type="http://schemas.openxmlformats.org/officeDocument/2006/relationships/customXml" Target="../ink/ink1931.xml"/><Relationship Id="rId9" Type="http://schemas.openxmlformats.org/officeDocument/2006/relationships/image" Target="../media/image354.png"/><Relationship Id="rId26" Type="http://schemas.openxmlformats.org/officeDocument/2006/relationships/customXml" Target="../ink/ink1942.xml"/><Relationship Id="rId47" Type="http://schemas.openxmlformats.org/officeDocument/2006/relationships/image" Target="../media/image372.png"/><Relationship Id="rId68" Type="http://schemas.openxmlformats.org/officeDocument/2006/relationships/customXml" Target="../ink/ink1963.xml"/><Relationship Id="rId89" Type="http://schemas.openxmlformats.org/officeDocument/2006/relationships/image" Target="../media/image393.png"/><Relationship Id="rId112" Type="http://schemas.openxmlformats.org/officeDocument/2006/relationships/customXml" Target="../ink/ink1985.xml"/><Relationship Id="rId133" Type="http://schemas.openxmlformats.org/officeDocument/2006/relationships/image" Target="../media/image415.png"/><Relationship Id="rId16" Type="http://schemas.openxmlformats.org/officeDocument/2006/relationships/customXml" Target="../ink/ink193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03.xml"/><Relationship Id="rId13" Type="http://schemas.openxmlformats.org/officeDocument/2006/relationships/image" Target="../media/image424.png"/><Relationship Id="rId3" Type="http://schemas.openxmlformats.org/officeDocument/2006/relationships/image" Target="../media/image351.png"/><Relationship Id="rId7" Type="http://schemas.openxmlformats.org/officeDocument/2006/relationships/image" Target="../media/image421.png"/><Relationship Id="rId12" Type="http://schemas.openxmlformats.org/officeDocument/2006/relationships/customXml" Target="../ink/ink2005.xml"/><Relationship Id="rId17" Type="http://schemas.openxmlformats.org/officeDocument/2006/relationships/image" Target="../media/image426.png"/><Relationship Id="rId2" Type="http://schemas.openxmlformats.org/officeDocument/2006/relationships/customXml" Target="../ink/ink2000.xml"/><Relationship Id="rId16" Type="http://schemas.openxmlformats.org/officeDocument/2006/relationships/customXml" Target="../ink/ink20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02.xml"/><Relationship Id="rId11" Type="http://schemas.openxmlformats.org/officeDocument/2006/relationships/image" Target="../media/image423.png"/><Relationship Id="rId5" Type="http://schemas.openxmlformats.org/officeDocument/2006/relationships/image" Target="../media/image420.png"/><Relationship Id="rId15" Type="http://schemas.openxmlformats.org/officeDocument/2006/relationships/image" Target="../media/image425.png"/><Relationship Id="rId10" Type="http://schemas.openxmlformats.org/officeDocument/2006/relationships/customXml" Target="../ink/ink2004.xml"/><Relationship Id="rId4" Type="http://schemas.openxmlformats.org/officeDocument/2006/relationships/customXml" Target="../ink/ink2001.xml"/><Relationship Id="rId9" Type="http://schemas.openxmlformats.org/officeDocument/2006/relationships/image" Target="../media/image422.png"/><Relationship Id="rId14" Type="http://schemas.openxmlformats.org/officeDocument/2006/relationships/customXml" Target="../ink/ink2006.xml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4.png"/><Relationship Id="rId18" Type="http://schemas.openxmlformats.org/officeDocument/2006/relationships/customXml" Target="../ink/ink2016.xml"/><Relationship Id="rId26" Type="http://schemas.openxmlformats.org/officeDocument/2006/relationships/customXml" Target="../ink/ink2020.xml"/><Relationship Id="rId21" Type="http://schemas.openxmlformats.org/officeDocument/2006/relationships/image" Target="../media/image428.png"/><Relationship Id="rId34" Type="http://schemas.openxmlformats.org/officeDocument/2006/relationships/customXml" Target="../ink/ink2024.xml"/><Relationship Id="rId7" Type="http://schemas.openxmlformats.org/officeDocument/2006/relationships/image" Target="../media/image421.png"/><Relationship Id="rId12" Type="http://schemas.openxmlformats.org/officeDocument/2006/relationships/customXml" Target="../ink/ink2013.xml"/><Relationship Id="rId17" Type="http://schemas.openxmlformats.org/officeDocument/2006/relationships/image" Target="../media/image426.png"/><Relationship Id="rId25" Type="http://schemas.openxmlformats.org/officeDocument/2006/relationships/image" Target="../media/image430.png"/><Relationship Id="rId33" Type="http://schemas.openxmlformats.org/officeDocument/2006/relationships/image" Target="../media/image434.png"/><Relationship Id="rId2" Type="http://schemas.openxmlformats.org/officeDocument/2006/relationships/customXml" Target="../ink/ink2008.xml"/><Relationship Id="rId16" Type="http://schemas.openxmlformats.org/officeDocument/2006/relationships/customXml" Target="../ink/ink2015.xml"/><Relationship Id="rId20" Type="http://schemas.openxmlformats.org/officeDocument/2006/relationships/customXml" Target="../ink/ink2017.xml"/><Relationship Id="rId29" Type="http://schemas.openxmlformats.org/officeDocument/2006/relationships/image" Target="../media/image4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10.xml"/><Relationship Id="rId11" Type="http://schemas.openxmlformats.org/officeDocument/2006/relationships/image" Target="../media/image423.png"/><Relationship Id="rId24" Type="http://schemas.openxmlformats.org/officeDocument/2006/relationships/customXml" Target="../ink/ink2019.xml"/><Relationship Id="rId32" Type="http://schemas.openxmlformats.org/officeDocument/2006/relationships/customXml" Target="../ink/ink2023.xml"/><Relationship Id="rId37" Type="http://schemas.openxmlformats.org/officeDocument/2006/relationships/image" Target="../media/image436.png"/><Relationship Id="rId5" Type="http://schemas.openxmlformats.org/officeDocument/2006/relationships/image" Target="../media/image420.png"/><Relationship Id="rId15" Type="http://schemas.openxmlformats.org/officeDocument/2006/relationships/image" Target="../media/image425.png"/><Relationship Id="rId23" Type="http://schemas.openxmlformats.org/officeDocument/2006/relationships/image" Target="../media/image429.png"/><Relationship Id="rId28" Type="http://schemas.openxmlformats.org/officeDocument/2006/relationships/customXml" Target="../ink/ink2021.xml"/><Relationship Id="rId36" Type="http://schemas.openxmlformats.org/officeDocument/2006/relationships/customXml" Target="../ink/ink2025.xml"/><Relationship Id="rId10" Type="http://schemas.openxmlformats.org/officeDocument/2006/relationships/customXml" Target="../ink/ink2012.xml"/><Relationship Id="rId19" Type="http://schemas.openxmlformats.org/officeDocument/2006/relationships/image" Target="../media/image427.png"/><Relationship Id="rId31" Type="http://schemas.openxmlformats.org/officeDocument/2006/relationships/image" Target="../media/image433.png"/><Relationship Id="rId4" Type="http://schemas.openxmlformats.org/officeDocument/2006/relationships/customXml" Target="../ink/ink2009.xml"/><Relationship Id="rId9" Type="http://schemas.openxmlformats.org/officeDocument/2006/relationships/image" Target="../media/image422.png"/><Relationship Id="rId14" Type="http://schemas.openxmlformats.org/officeDocument/2006/relationships/customXml" Target="../ink/ink2014.xml"/><Relationship Id="rId22" Type="http://schemas.openxmlformats.org/officeDocument/2006/relationships/customXml" Target="../ink/ink2018.xml"/><Relationship Id="rId27" Type="http://schemas.openxmlformats.org/officeDocument/2006/relationships/image" Target="../media/image431.png"/><Relationship Id="rId30" Type="http://schemas.openxmlformats.org/officeDocument/2006/relationships/customXml" Target="../ink/ink2022.xml"/><Relationship Id="rId35" Type="http://schemas.openxmlformats.org/officeDocument/2006/relationships/image" Target="../media/image435.png"/><Relationship Id="rId8" Type="http://schemas.openxmlformats.org/officeDocument/2006/relationships/customXml" Target="../ink/ink2011.xml"/><Relationship Id="rId3" Type="http://schemas.openxmlformats.org/officeDocument/2006/relationships/image" Target="../media/image3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1.xml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customXml" Target="../ink/ink1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0.xml"/><Relationship Id="rId11" Type="http://schemas.openxmlformats.org/officeDocument/2006/relationships/image" Target="../media/image34.png"/><Relationship Id="rId5" Type="http://schemas.openxmlformats.org/officeDocument/2006/relationships/image" Target="../media/image35.png"/><Relationship Id="rId10" Type="http://schemas.openxmlformats.org/officeDocument/2006/relationships/customXml" Target="../ink/ink112.xml"/><Relationship Id="rId4" Type="http://schemas.openxmlformats.org/officeDocument/2006/relationships/customXml" Target="../ink/ink109.xml"/><Relationship Id="rId9" Type="http://schemas.openxmlformats.org/officeDocument/2006/relationships/image" Target="../media/image33.png"/></Relationships>
</file>

<file path=ppt/slides/_rels/slide8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38.xml"/><Relationship Id="rId21" Type="http://schemas.openxmlformats.org/officeDocument/2006/relationships/image" Target="../media/image428.png"/><Relationship Id="rId42" Type="http://schemas.openxmlformats.org/officeDocument/2006/relationships/customXml" Target="../ink/ink2046.xml"/><Relationship Id="rId47" Type="http://schemas.openxmlformats.org/officeDocument/2006/relationships/image" Target="../media/image441.png"/><Relationship Id="rId63" Type="http://schemas.openxmlformats.org/officeDocument/2006/relationships/image" Target="../media/image449.png"/><Relationship Id="rId68" Type="http://schemas.openxmlformats.org/officeDocument/2006/relationships/customXml" Target="../ink/ink2059.xml"/><Relationship Id="rId2" Type="http://schemas.openxmlformats.org/officeDocument/2006/relationships/customXml" Target="../ink/ink2026.xml"/><Relationship Id="rId16" Type="http://schemas.openxmlformats.org/officeDocument/2006/relationships/customXml" Target="../ink/ink2033.xml"/><Relationship Id="rId29" Type="http://schemas.openxmlformats.org/officeDocument/2006/relationships/image" Target="../media/image432.png"/><Relationship Id="rId11" Type="http://schemas.openxmlformats.org/officeDocument/2006/relationships/image" Target="../media/image423.png"/><Relationship Id="rId24" Type="http://schemas.openxmlformats.org/officeDocument/2006/relationships/customXml" Target="../ink/ink2037.xml"/><Relationship Id="rId32" Type="http://schemas.openxmlformats.org/officeDocument/2006/relationships/customXml" Target="../ink/ink2041.xml"/><Relationship Id="rId37" Type="http://schemas.openxmlformats.org/officeDocument/2006/relationships/image" Target="../media/image436.png"/><Relationship Id="rId40" Type="http://schemas.openxmlformats.org/officeDocument/2006/relationships/customXml" Target="../ink/ink2045.xml"/><Relationship Id="rId45" Type="http://schemas.openxmlformats.org/officeDocument/2006/relationships/image" Target="../media/image440.png"/><Relationship Id="rId53" Type="http://schemas.openxmlformats.org/officeDocument/2006/relationships/image" Target="../media/image444.png"/><Relationship Id="rId58" Type="http://schemas.openxmlformats.org/officeDocument/2006/relationships/customXml" Target="../ink/ink2054.xml"/><Relationship Id="rId66" Type="http://schemas.openxmlformats.org/officeDocument/2006/relationships/customXml" Target="../ink/ink2058.xml"/><Relationship Id="rId74" Type="http://schemas.openxmlformats.org/officeDocument/2006/relationships/customXml" Target="../ink/ink2062.xml"/><Relationship Id="rId5" Type="http://schemas.openxmlformats.org/officeDocument/2006/relationships/image" Target="../media/image420.png"/><Relationship Id="rId61" Type="http://schemas.openxmlformats.org/officeDocument/2006/relationships/image" Target="../media/image448.png"/><Relationship Id="rId19" Type="http://schemas.openxmlformats.org/officeDocument/2006/relationships/image" Target="../media/image427.png"/><Relationship Id="rId14" Type="http://schemas.openxmlformats.org/officeDocument/2006/relationships/customXml" Target="../ink/ink2032.xml"/><Relationship Id="rId22" Type="http://schemas.openxmlformats.org/officeDocument/2006/relationships/customXml" Target="../ink/ink2036.xml"/><Relationship Id="rId27" Type="http://schemas.openxmlformats.org/officeDocument/2006/relationships/image" Target="../media/image431.png"/><Relationship Id="rId30" Type="http://schemas.openxmlformats.org/officeDocument/2006/relationships/customXml" Target="../ink/ink2040.xml"/><Relationship Id="rId35" Type="http://schemas.openxmlformats.org/officeDocument/2006/relationships/image" Target="../media/image435.png"/><Relationship Id="rId43" Type="http://schemas.openxmlformats.org/officeDocument/2006/relationships/image" Target="../media/image439.png"/><Relationship Id="rId48" Type="http://schemas.openxmlformats.org/officeDocument/2006/relationships/customXml" Target="../ink/ink2049.xml"/><Relationship Id="rId56" Type="http://schemas.openxmlformats.org/officeDocument/2006/relationships/customXml" Target="../ink/ink2053.xml"/><Relationship Id="rId64" Type="http://schemas.openxmlformats.org/officeDocument/2006/relationships/customXml" Target="../ink/ink2057.xml"/><Relationship Id="rId69" Type="http://schemas.openxmlformats.org/officeDocument/2006/relationships/image" Target="../media/image452.png"/><Relationship Id="rId8" Type="http://schemas.openxmlformats.org/officeDocument/2006/relationships/customXml" Target="../ink/ink2029.xml"/><Relationship Id="rId51" Type="http://schemas.openxmlformats.org/officeDocument/2006/relationships/image" Target="../media/image443.png"/><Relationship Id="rId72" Type="http://schemas.openxmlformats.org/officeDocument/2006/relationships/customXml" Target="../ink/ink2061.xml"/><Relationship Id="rId3" Type="http://schemas.openxmlformats.org/officeDocument/2006/relationships/image" Target="../media/image351.png"/><Relationship Id="rId12" Type="http://schemas.openxmlformats.org/officeDocument/2006/relationships/customXml" Target="../ink/ink2031.xml"/><Relationship Id="rId17" Type="http://schemas.openxmlformats.org/officeDocument/2006/relationships/image" Target="../media/image426.png"/><Relationship Id="rId25" Type="http://schemas.openxmlformats.org/officeDocument/2006/relationships/image" Target="../media/image430.png"/><Relationship Id="rId33" Type="http://schemas.openxmlformats.org/officeDocument/2006/relationships/image" Target="../media/image434.png"/><Relationship Id="rId38" Type="http://schemas.openxmlformats.org/officeDocument/2006/relationships/customXml" Target="../ink/ink2044.xml"/><Relationship Id="rId46" Type="http://schemas.openxmlformats.org/officeDocument/2006/relationships/customXml" Target="../ink/ink2048.xml"/><Relationship Id="rId59" Type="http://schemas.openxmlformats.org/officeDocument/2006/relationships/image" Target="../media/image447.png"/><Relationship Id="rId67" Type="http://schemas.openxmlformats.org/officeDocument/2006/relationships/image" Target="../media/image451.png"/><Relationship Id="rId20" Type="http://schemas.openxmlformats.org/officeDocument/2006/relationships/customXml" Target="../ink/ink2035.xml"/><Relationship Id="rId41" Type="http://schemas.openxmlformats.org/officeDocument/2006/relationships/image" Target="../media/image438.png"/><Relationship Id="rId54" Type="http://schemas.openxmlformats.org/officeDocument/2006/relationships/customXml" Target="../ink/ink2052.xml"/><Relationship Id="rId62" Type="http://schemas.openxmlformats.org/officeDocument/2006/relationships/customXml" Target="../ink/ink2056.xml"/><Relationship Id="rId70" Type="http://schemas.openxmlformats.org/officeDocument/2006/relationships/customXml" Target="../ink/ink2060.xml"/><Relationship Id="rId75" Type="http://schemas.openxmlformats.org/officeDocument/2006/relationships/image" Target="../media/image45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8.xml"/><Relationship Id="rId15" Type="http://schemas.openxmlformats.org/officeDocument/2006/relationships/image" Target="../media/image425.png"/><Relationship Id="rId23" Type="http://schemas.openxmlformats.org/officeDocument/2006/relationships/image" Target="../media/image429.png"/><Relationship Id="rId28" Type="http://schemas.openxmlformats.org/officeDocument/2006/relationships/customXml" Target="../ink/ink2039.xml"/><Relationship Id="rId36" Type="http://schemas.openxmlformats.org/officeDocument/2006/relationships/customXml" Target="../ink/ink2043.xml"/><Relationship Id="rId49" Type="http://schemas.openxmlformats.org/officeDocument/2006/relationships/image" Target="../media/image442.png"/><Relationship Id="rId57" Type="http://schemas.openxmlformats.org/officeDocument/2006/relationships/image" Target="../media/image446.png"/><Relationship Id="rId10" Type="http://schemas.openxmlformats.org/officeDocument/2006/relationships/customXml" Target="../ink/ink2030.xml"/><Relationship Id="rId31" Type="http://schemas.openxmlformats.org/officeDocument/2006/relationships/image" Target="../media/image433.png"/><Relationship Id="rId44" Type="http://schemas.openxmlformats.org/officeDocument/2006/relationships/customXml" Target="../ink/ink2047.xml"/><Relationship Id="rId52" Type="http://schemas.openxmlformats.org/officeDocument/2006/relationships/customXml" Target="../ink/ink2051.xml"/><Relationship Id="rId60" Type="http://schemas.openxmlformats.org/officeDocument/2006/relationships/customXml" Target="../ink/ink2055.xml"/><Relationship Id="rId65" Type="http://schemas.openxmlformats.org/officeDocument/2006/relationships/image" Target="../media/image450.png"/><Relationship Id="rId73" Type="http://schemas.openxmlformats.org/officeDocument/2006/relationships/image" Target="../media/image454.png"/><Relationship Id="rId4" Type="http://schemas.openxmlformats.org/officeDocument/2006/relationships/customXml" Target="../ink/ink2027.xml"/><Relationship Id="rId9" Type="http://schemas.openxmlformats.org/officeDocument/2006/relationships/image" Target="../media/image422.png"/><Relationship Id="rId13" Type="http://schemas.openxmlformats.org/officeDocument/2006/relationships/image" Target="../media/image424.png"/><Relationship Id="rId18" Type="http://schemas.openxmlformats.org/officeDocument/2006/relationships/customXml" Target="../ink/ink2034.xml"/><Relationship Id="rId39" Type="http://schemas.openxmlformats.org/officeDocument/2006/relationships/image" Target="../media/image437.png"/><Relationship Id="rId34" Type="http://schemas.openxmlformats.org/officeDocument/2006/relationships/customXml" Target="../ink/ink2042.xml"/><Relationship Id="rId50" Type="http://schemas.openxmlformats.org/officeDocument/2006/relationships/customXml" Target="../ink/ink2050.xml"/><Relationship Id="rId55" Type="http://schemas.openxmlformats.org/officeDocument/2006/relationships/image" Target="../media/image445.png"/><Relationship Id="rId7" Type="http://schemas.openxmlformats.org/officeDocument/2006/relationships/image" Target="../media/image421.png"/><Relationship Id="rId71" Type="http://schemas.openxmlformats.org/officeDocument/2006/relationships/image" Target="../media/image453.png"/></Relationships>
</file>

<file path=ppt/slides/_rels/slide8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75.xml"/><Relationship Id="rId21" Type="http://schemas.openxmlformats.org/officeDocument/2006/relationships/image" Target="../media/image428.png"/><Relationship Id="rId42" Type="http://schemas.openxmlformats.org/officeDocument/2006/relationships/customXml" Target="../ink/ink2083.xml"/><Relationship Id="rId47" Type="http://schemas.openxmlformats.org/officeDocument/2006/relationships/image" Target="../media/image441.png"/><Relationship Id="rId63" Type="http://schemas.openxmlformats.org/officeDocument/2006/relationships/image" Target="../media/image449.png"/><Relationship Id="rId68" Type="http://schemas.openxmlformats.org/officeDocument/2006/relationships/customXml" Target="../ink/ink2096.xml"/><Relationship Id="rId7" Type="http://schemas.openxmlformats.org/officeDocument/2006/relationships/image" Target="../media/image421.png"/><Relationship Id="rId71" Type="http://schemas.openxmlformats.org/officeDocument/2006/relationships/image" Target="../media/image457.png"/><Relationship Id="rId2" Type="http://schemas.openxmlformats.org/officeDocument/2006/relationships/customXml" Target="../ink/ink2063.xml"/><Relationship Id="rId16" Type="http://schemas.openxmlformats.org/officeDocument/2006/relationships/customXml" Target="../ink/ink2070.xml"/><Relationship Id="rId29" Type="http://schemas.openxmlformats.org/officeDocument/2006/relationships/image" Target="../media/image432.png"/><Relationship Id="rId11" Type="http://schemas.openxmlformats.org/officeDocument/2006/relationships/image" Target="../media/image423.png"/><Relationship Id="rId24" Type="http://schemas.openxmlformats.org/officeDocument/2006/relationships/customXml" Target="../ink/ink2074.xml"/><Relationship Id="rId32" Type="http://schemas.openxmlformats.org/officeDocument/2006/relationships/customXml" Target="../ink/ink2078.xml"/><Relationship Id="rId37" Type="http://schemas.openxmlformats.org/officeDocument/2006/relationships/image" Target="../media/image436.png"/><Relationship Id="rId40" Type="http://schemas.openxmlformats.org/officeDocument/2006/relationships/customXml" Target="../ink/ink2082.xml"/><Relationship Id="rId45" Type="http://schemas.openxmlformats.org/officeDocument/2006/relationships/image" Target="../media/image440.png"/><Relationship Id="rId53" Type="http://schemas.openxmlformats.org/officeDocument/2006/relationships/image" Target="../media/image444.png"/><Relationship Id="rId58" Type="http://schemas.openxmlformats.org/officeDocument/2006/relationships/customXml" Target="../ink/ink2091.xml"/><Relationship Id="rId66" Type="http://schemas.openxmlformats.org/officeDocument/2006/relationships/customXml" Target="../ink/ink2095.xml"/><Relationship Id="rId5" Type="http://schemas.openxmlformats.org/officeDocument/2006/relationships/image" Target="../media/image420.png"/><Relationship Id="rId61" Type="http://schemas.openxmlformats.org/officeDocument/2006/relationships/image" Target="../media/image448.png"/><Relationship Id="rId19" Type="http://schemas.openxmlformats.org/officeDocument/2006/relationships/image" Target="../media/image427.png"/><Relationship Id="rId14" Type="http://schemas.openxmlformats.org/officeDocument/2006/relationships/customXml" Target="../ink/ink2069.xml"/><Relationship Id="rId22" Type="http://schemas.openxmlformats.org/officeDocument/2006/relationships/customXml" Target="../ink/ink2073.xml"/><Relationship Id="rId27" Type="http://schemas.openxmlformats.org/officeDocument/2006/relationships/image" Target="../media/image431.png"/><Relationship Id="rId30" Type="http://schemas.openxmlformats.org/officeDocument/2006/relationships/customXml" Target="../ink/ink2077.xml"/><Relationship Id="rId35" Type="http://schemas.openxmlformats.org/officeDocument/2006/relationships/image" Target="../media/image435.png"/><Relationship Id="rId43" Type="http://schemas.openxmlformats.org/officeDocument/2006/relationships/image" Target="../media/image439.png"/><Relationship Id="rId48" Type="http://schemas.openxmlformats.org/officeDocument/2006/relationships/customXml" Target="../ink/ink2086.xml"/><Relationship Id="rId56" Type="http://schemas.openxmlformats.org/officeDocument/2006/relationships/customXml" Target="../ink/ink2090.xml"/><Relationship Id="rId64" Type="http://schemas.openxmlformats.org/officeDocument/2006/relationships/customXml" Target="../ink/ink2094.xml"/><Relationship Id="rId69" Type="http://schemas.openxmlformats.org/officeDocument/2006/relationships/image" Target="../media/image456.png"/><Relationship Id="rId8" Type="http://schemas.openxmlformats.org/officeDocument/2006/relationships/customXml" Target="../ink/ink2066.xml"/><Relationship Id="rId51" Type="http://schemas.openxmlformats.org/officeDocument/2006/relationships/image" Target="../media/image443.png"/><Relationship Id="rId3" Type="http://schemas.openxmlformats.org/officeDocument/2006/relationships/image" Target="../media/image351.png"/><Relationship Id="rId12" Type="http://schemas.openxmlformats.org/officeDocument/2006/relationships/customXml" Target="../ink/ink2068.xml"/><Relationship Id="rId17" Type="http://schemas.openxmlformats.org/officeDocument/2006/relationships/image" Target="../media/image426.png"/><Relationship Id="rId25" Type="http://schemas.openxmlformats.org/officeDocument/2006/relationships/image" Target="../media/image430.png"/><Relationship Id="rId33" Type="http://schemas.openxmlformats.org/officeDocument/2006/relationships/image" Target="../media/image434.png"/><Relationship Id="rId38" Type="http://schemas.openxmlformats.org/officeDocument/2006/relationships/customXml" Target="../ink/ink2081.xml"/><Relationship Id="rId46" Type="http://schemas.openxmlformats.org/officeDocument/2006/relationships/customXml" Target="../ink/ink2085.xml"/><Relationship Id="rId59" Type="http://schemas.openxmlformats.org/officeDocument/2006/relationships/image" Target="../media/image447.png"/><Relationship Id="rId67" Type="http://schemas.openxmlformats.org/officeDocument/2006/relationships/image" Target="../media/image451.png"/><Relationship Id="rId20" Type="http://schemas.openxmlformats.org/officeDocument/2006/relationships/customXml" Target="../ink/ink2072.xml"/><Relationship Id="rId41" Type="http://schemas.openxmlformats.org/officeDocument/2006/relationships/image" Target="../media/image438.png"/><Relationship Id="rId54" Type="http://schemas.openxmlformats.org/officeDocument/2006/relationships/customXml" Target="../ink/ink2089.xml"/><Relationship Id="rId62" Type="http://schemas.openxmlformats.org/officeDocument/2006/relationships/customXml" Target="../ink/ink2093.xml"/><Relationship Id="rId70" Type="http://schemas.openxmlformats.org/officeDocument/2006/relationships/customXml" Target="../ink/ink20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65.xml"/><Relationship Id="rId15" Type="http://schemas.openxmlformats.org/officeDocument/2006/relationships/image" Target="../media/image425.png"/><Relationship Id="rId23" Type="http://schemas.openxmlformats.org/officeDocument/2006/relationships/image" Target="../media/image429.png"/><Relationship Id="rId28" Type="http://schemas.openxmlformats.org/officeDocument/2006/relationships/customXml" Target="../ink/ink2076.xml"/><Relationship Id="rId36" Type="http://schemas.openxmlformats.org/officeDocument/2006/relationships/customXml" Target="../ink/ink2080.xml"/><Relationship Id="rId49" Type="http://schemas.openxmlformats.org/officeDocument/2006/relationships/image" Target="../media/image442.png"/><Relationship Id="rId57" Type="http://schemas.openxmlformats.org/officeDocument/2006/relationships/image" Target="../media/image446.png"/><Relationship Id="rId10" Type="http://schemas.openxmlformats.org/officeDocument/2006/relationships/customXml" Target="../ink/ink2067.xml"/><Relationship Id="rId31" Type="http://schemas.openxmlformats.org/officeDocument/2006/relationships/image" Target="../media/image433.png"/><Relationship Id="rId44" Type="http://schemas.openxmlformats.org/officeDocument/2006/relationships/customXml" Target="../ink/ink2084.xml"/><Relationship Id="rId52" Type="http://schemas.openxmlformats.org/officeDocument/2006/relationships/customXml" Target="../ink/ink2088.xml"/><Relationship Id="rId60" Type="http://schemas.openxmlformats.org/officeDocument/2006/relationships/customXml" Target="../ink/ink2092.xml"/><Relationship Id="rId65" Type="http://schemas.openxmlformats.org/officeDocument/2006/relationships/image" Target="../media/image450.png"/><Relationship Id="rId4" Type="http://schemas.openxmlformats.org/officeDocument/2006/relationships/customXml" Target="../ink/ink2064.xml"/><Relationship Id="rId9" Type="http://schemas.openxmlformats.org/officeDocument/2006/relationships/image" Target="../media/image422.png"/><Relationship Id="rId13" Type="http://schemas.openxmlformats.org/officeDocument/2006/relationships/image" Target="../media/image424.png"/><Relationship Id="rId18" Type="http://schemas.openxmlformats.org/officeDocument/2006/relationships/customXml" Target="../ink/ink2071.xml"/><Relationship Id="rId39" Type="http://schemas.openxmlformats.org/officeDocument/2006/relationships/image" Target="../media/image437.png"/><Relationship Id="rId34" Type="http://schemas.openxmlformats.org/officeDocument/2006/relationships/customXml" Target="../ink/ink2079.xml"/><Relationship Id="rId50" Type="http://schemas.openxmlformats.org/officeDocument/2006/relationships/customXml" Target="../ink/ink2087.xml"/><Relationship Id="rId55" Type="http://schemas.openxmlformats.org/officeDocument/2006/relationships/image" Target="../media/image445.png"/></Relationships>
</file>

<file path=ppt/slides/_rels/slide8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10.xml"/><Relationship Id="rId21" Type="http://schemas.openxmlformats.org/officeDocument/2006/relationships/image" Target="../media/image428.png"/><Relationship Id="rId42" Type="http://schemas.openxmlformats.org/officeDocument/2006/relationships/customXml" Target="../ink/ink2118.xml"/><Relationship Id="rId47" Type="http://schemas.openxmlformats.org/officeDocument/2006/relationships/image" Target="../media/image441.png"/><Relationship Id="rId63" Type="http://schemas.openxmlformats.org/officeDocument/2006/relationships/image" Target="../media/image449.png"/><Relationship Id="rId68" Type="http://schemas.openxmlformats.org/officeDocument/2006/relationships/customXml" Target="../ink/ink2131.xml"/><Relationship Id="rId16" Type="http://schemas.openxmlformats.org/officeDocument/2006/relationships/customXml" Target="../ink/ink2105.xml"/><Relationship Id="rId11" Type="http://schemas.openxmlformats.org/officeDocument/2006/relationships/image" Target="../media/image423.png"/><Relationship Id="rId24" Type="http://schemas.openxmlformats.org/officeDocument/2006/relationships/customXml" Target="../ink/ink2109.xml"/><Relationship Id="rId32" Type="http://schemas.openxmlformats.org/officeDocument/2006/relationships/customXml" Target="../ink/ink2113.xml"/><Relationship Id="rId37" Type="http://schemas.openxmlformats.org/officeDocument/2006/relationships/image" Target="../media/image436.png"/><Relationship Id="rId40" Type="http://schemas.openxmlformats.org/officeDocument/2006/relationships/customXml" Target="../ink/ink2117.xml"/><Relationship Id="rId45" Type="http://schemas.openxmlformats.org/officeDocument/2006/relationships/image" Target="../media/image440.png"/><Relationship Id="rId53" Type="http://schemas.openxmlformats.org/officeDocument/2006/relationships/image" Target="../media/image444.png"/><Relationship Id="rId58" Type="http://schemas.openxmlformats.org/officeDocument/2006/relationships/customXml" Target="../ink/ink2126.xml"/><Relationship Id="rId66" Type="http://schemas.openxmlformats.org/officeDocument/2006/relationships/customXml" Target="../ink/ink2130.xml"/><Relationship Id="rId74" Type="http://schemas.openxmlformats.org/officeDocument/2006/relationships/customXml" Target="../ink/ink2134.xml"/><Relationship Id="rId79" Type="http://schemas.openxmlformats.org/officeDocument/2006/relationships/image" Target="../media/image461.png"/><Relationship Id="rId5" Type="http://schemas.openxmlformats.org/officeDocument/2006/relationships/image" Target="../media/image420.png"/><Relationship Id="rId61" Type="http://schemas.openxmlformats.org/officeDocument/2006/relationships/image" Target="../media/image448.png"/><Relationship Id="rId19" Type="http://schemas.openxmlformats.org/officeDocument/2006/relationships/image" Target="../media/image427.png"/><Relationship Id="rId14" Type="http://schemas.openxmlformats.org/officeDocument/2006/relationships/customXml" Target="../ink/ink2104.xml"/><Relationship Id="rId22" Type="http://schemas.openxmlformats.org/officeDocument/2006/relationships/customXml" Target="../ink/ink2108.xml"/><Relationship Id="rId27" Type="http://schemas.openxmlformats.org/officeDocument/2006/relationships/image" Target="../media/image431.png"/><Relationship Id="rId30" Type="http://schemas.openxmlformats.org/officeDocument/2006/relationships/customXml" Target="../ink/ink2112.xml"/><Relationship Id="rId35" Type="http://schemas.openxmlformats.org/officeDocument/2006/relationships/image" Target="../media/image435.png"/><Relationship Id="rId43" Type="http://schemas.openxmlformats.org/officeDocument/2006/relationships/image" Target="../media/image439.png"/><Relationship Id="rId48" Type="http://schemas.openxmlformats.org/officeDocument/2006/relationships/customXml" Target="../ink/ink2121.xml"/><Relationship Id="rId56" Type="http://schemas.openxmlformats.org/officeDocument/2006/relationships/customXml" Target="../ink/ink2125.xml"/><Relationship Id="rId64" Type="http://schemas.openxmlformats.org/officeDocument/2006/relationships/customXml" Target="../ink/ink2129.xml"/><Relationship Id="rId69" Type="http://schemas.openxmlformats.org/officeDocument/2006/relationships/image" Target="../media/image456.png"/><Relationship Id="rId77" Type="http://schemas.openxmlformats.org/officeDocument/2006/relationships/image" Target="../media/image460.png"/><Relationship Id="rId8" Type="http://schemas.openxmlformats.org/officeDocument/2006/relationships/customXml" Target="../ink/ink2101.xml"/><Relationship Id="rId51" Type="http://schemas.openxmlformats.org/officeDocument/2006/relationships/image" Target="../media/image443.png"/><Relationship Id="rId72" Type="http://schemas.openxmlformats.org/officeDocument/2006/relationships/customXml" Target="../ink/ink2133.xml"/><Relationship Id="rId3" Type="http://schemas.openxmlformats.org/officeDocument/2006/relationships/image" Target="../media/image351.png"/><Relationship Id="rId12" Type="http://schemas.openxmlformats.org/officeDocument/2006/relationships/customXml" Target="../ink/ink2103.xml"/><Relationship Id="rId17" Type="http://schemas.openxmlformats.org/officeDocument/2006/relationships/image" Target="../media/image426.png"/><Relationship Id="rId25" Type="http://schemas.openxmlformats.org/officeDocument/2006/relationships/image" Target="../media/image430.png"/><Relationship Id="rId33" Type="http://schemas.openxmlformats.org/officeDocument/2006/relationships/image" Target="../media/image434.png"/><Relationship Id="rId38" Type="http://schemas.openxmlformats.org/officeDocument/2006/relationships/customXml" Target="../ink/ink2116.xml"/><Relationship Id="rId46" Type="http://schemas.openxmlformats.org/officeDocument/2006/relationships/customXml" Target="../ink/ink2120.xml"/><Relationship Id="rId59" Type="http://schemas.openxmlformats.org/officeDocument/2006/relationships/image" Target="../media/image447.png"/><Relationship Id="rId67" Type="http://schemas.openxmlformats.org/officeDocument/2006/relationships/image" Target="../media/image451.png"/><Relationship Id="rId20" Type="http://schemas.openxmlformats.org/officeDocument/2006/relationships/customXml" Target="../ink/ink2107.xml"/><Relationship Id="rId41" Type="http://schemas.openxmlformats.org/officeDocument/2006/relationships/image" Target="../media/image438.png"/><Relationship Id="rId54" Type="http://schemas.openxmlformats.org/officeDocument/2006/relationships/customXml" Target="../ink/ink2124.xml"/><Relationship Id="rId62" Type="http://schemas.openxmlformats.org/officeDocument/2006/relationships/customXml" Target="../ink/ink2128.xml"/><Relationship Id="rId70" Type="http://schemas.openxmlformats.org/officeDocument/2006/relationships/customXml" Target="../ink/ink2132.xml"/><Relationship Id="rId75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00.xml"/><Relationship Id="rId15" Type="http://schemas.openxmlformats.org/officeDocument/2006/relationships/image" Target="../media/image425.png"/><Relationship Id="rId23" Type="http://schemas.openxmlformats.org/officeDocument/2006/relationships/image" Target="../media/image429.png"/><Relationship Id="rId28" Type="http://schemas.openxmlformats.org/officeDocument/2006/relationships/customXml" Target="../ink/ink2111.xml"/><Relationship Id="rId36" Type="http://schemas.openxmlformats.org/officeDocument/2006/relationships/customXml" Target="../ink/ink2115.xml"/><Relationship Id="rId49" Type="http://schemas.openxmlformats.org/officeDocument/2006/relationships/image" Target="../media/image442.png"/><Relationship Id="rId57" Type="http://schemas.openxmlformats.org/officeDocument/2006/relationships/image" Target="../media/image446.png"/><Relationship Id="rId10" Type="http://schemas.openxmlformats.org/officeDocument/2006/relationships/customXml" Target="../ink/ink2102.xml"/><Relationship Id="rId31" Type="http://schemas.openxmlformats.org/officeDocument/2006/relationships/image" Target="../media/image433.png"/><Relationship Id="rId44" Type="http://schemas.openxmlformats.org/officeDocument/2006/relationships/customXml" Target="../ink/ink2119.xml"/><Relationship Id="rId52" Type="http://schemas.openxmlformats.org/officeDocument/2006/relationships/customXml" Target="../ink/ink2123.xml"/><Relationship Id="rId60" Type="http://schemas.openxmlformats.org/officeDocument/2006/relationships/customXml" Target="../ink/ink2127.xml"/><Relationship Id="rId65" Type="http://schemas.openxmlformats.org/officeDocument/2006/relationships/image" Target="../media/image450.png"/><Relationship Id="rId73" Type="http://schemas.openxmlformats.org/officeDocument/2006/relationships/image" Target="../media/image458.png"/><Relationship Id="rId78" Type="http://schemas.openxmlformats.org/officeDocument/2006/relationships/customXml" Target="../ink/ink2136.xml"/><Relationship Id="rId4" Type="http://schemas.openxmlformats.org/officeDocument/2006/relationships/customXml" Target="../ink/ink2099.xml"/><Relationship Id="rId9" Type="http://schemas.openxmlformats.org/officeDocument/2006/relationships/image" Target="../media/image422.png"/><Relationship Id="rId13" Type="http://schemas.openxmlformats.org/officeDocument/2006/relationships/image" Target="../media/image424.png"/><Relationship Id="rId18" Type="http://schemas.openxmlformats.org/officeDocument/2006/relationships/customXml" Target="../ink/ink2106.xml"/><Relationship Id="rId39" Type="http://schemas.openxmlformats.org/officeDocument/2006/relationships/image" Target="../media/image437.png"/><Relationship Id="rId34" Type="http://schemas.openxmlformats.org/officeDocument/2006/relationships/customXml" Target="../ink/ink2114.xml"/><Relationship Id="rId50" Type="http://schemas.openxmlformats.org/officeDocument/2006/relationships/customXml" Target="../ink/ink2122.xml"/><Relationship Id="rId55" Type="http://schemas.openxmlformats.org/officeDocument/2006/relationships/image" Target="../media/image445.png"/><Relationship Id="rId76" Type="http://schemas.openxmlformats.org/officeDocument/2006/relationships/customXml" Target="../ink/ink2135.xml"/><Relationship Id="rId7" Type="http://schemas.openxmlformats.org/officeDocument/2006/relationships/image" Target="../media/image421.png"/><Relationship Id="rId71" Type="http://schemas.openxmlformats.org/officeDocument/2006/relationships/image" Target="../media/image457.png"/><Relationship Id="rId2" Type="http://schemas.openxmlformats.org/officeDocument/2006/relationships/customXml" Target="../ink/ink2098.xml"/><Relationship Id="rId29" Type="http://schemas.openxmlformats.org/officeDocument/2006/relationships/image" Target="../media/image432.png"/></Relationships>
</file>

<file path=ppt/slides/_rels/slide8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49.xml"/><Relationship Id="rId21" Type="http://schemas.openxmlformats.org/officeDocument/2006/relationships/image" Target="../media/image428.png"/><Relationship Id="rId42" Type="http://schemas.openxmlformats.org/officeDocument/2006/relationships/customXml" Target="../ink/ink2157.xml"/><Relationship Id="rId47" Type="http://schemas.openxmlformats.org/officeDocument/2006/relationships/image" Target="../media/image441.png"/><Relationship Id="rId63" Type="http://schemas.openxmlformats.org/officeDocument/2006/relationships/image" Target="../media/image449.png"/><Relationship Id="rId68" Type="http://schemas.openxmlformats.org/officeDocument/2006/relationships/customXml" Target="../ink/ink2170.xml"/><Relationship Id="rId16" Type="http://schemas.openxmlformats.org/officeDocument/2006/relationships/customXml" Target="../ink/ink2144.xml"/><Relationship Id="rId11" Type="http://schemas.openxmlformats.org/officeDocument/2006/relationships/image" Target="../media/image423.png"/><Relationship Id="rId32" Type="http://schemas.openxmlformats.org/officeDocument/2006/relationships/customXml" Target="../ink/ink2152.xml"/><Relationship Id="rId37" Type="http://schemas.openxmlformats.org/officeDocument/2006/relationships/image" Target="../media/image436.png"/><Relationship Id="rId53" Type="http://schemas.openxmlformats.org/officeDocument/2006/relationships/image" Target="../media/image444.png"/><Relationship Id="rId58" Type="http://schemas.openxmlformats.org/officeDocument/2006/relationships/customXml" Target="../ink/ink2165.xml"/><Relationship Id="rId74" Type="http://schemas.openxmlformats.org/officeDocument/2006/relationships/customXml" Target="../ink/ink2173.xml"/><Relationship Id="rId79" Type="http://schemas.openxmlformats.org/officeDocument/2006/relationships/image" Target="../media/image461.png"/><Relationship Id="rId5" Type="http://schemas.openxmlformats.org/officeDocument/2006/relationships/image" Target="../media/image420.png"/><Relationship Id="rId61" Type="http://schemas.openxmlformats.org/officeDocument/2006/relationships/image" Target="../media/image448.png"/><Relationship Id="rId19" Type="http://schemas.openxmlformats.org/officeDocument/2006/relationships/image" Target="../media/image427.png"/><Relationship Id="rId14" Type="http://schemas.openxmlformats.org/officeDocument/2006/relationships/customXml" Target="../ink/ink2143.xml"/><Relationship Id="rId22" Type="http://schemas.openxmlformats.org/officeDocument/2006/relationships/customXml" Target="../ink/ink2147.xml"/><Relationship Id="rId27" Type="http://schemas.openxmlformats.org/officeDocument/2006/relationships/image" Target="../media/image431.png"/><Relationship Id="rId30" Type="http://schemas.openxmlformats.org/officeDocument/2006/relationships/customXml" Target="../ink/ink2151.xml"/><Relationship Id="rId35" Type="http://schemas.openxmlformats.org/officeDocument/2006/relationships/image" Target="../media/image435.png"/><Relationship Id="rId43" Type="http://schemas.openxmlformats.org/officeDocument/2006/relationships/image" Target="../media/image439.png"/><Relationship Id="rId48" Type="http://schemas.openxmlformats.org/officeDocument/2006/relationships/customXml" Target="../ink/ink2160.xml"/><Relationship Id="rId56" Type="http://schemas.openxmlformats.org/officeDocument/2006/relationships/customXml" Target="../ink/ink2164.xml"/><Relationship Id="rId64" Type="http://schemas.openxmlformats.org/officeDocument/2006/relationships/customXml" Target="../ink/ink2168.xml"/><Relationship Id="rId69" Type="http://schemas.openxmlformats.org/officeDocument/2006/relationships/image" Target="../media/image456.png"/><Relationship Id="rId77" Type="http://schemas.openxmlformats.org/officeDocument/2006/relationships/image" Target="../media/image460.png"/><Relationship Id="rId8" Type="http://schemas.openxmlformats.org/officeDocument/2006/relationships/customXml" Target="../ink/ink2140.xml"/><Relationship Id="rId51" Type="http://schemas.openxmlformats.org/officeDocument/2006/relationships/image" Target="../media/image443.png"/><Relationship Id="rId72" Type="http://schemas.openxmlformats.org/officeDocument/2006/relationships/customXml" Target="../ink/ink2172.xml"/><Relationship Id="rId80" Type="http://schemas.openxmlformats.org/officeDocument/2006/relationships/customXml" Target="../ink/ink2176.xml"/><Relationship Id="rId3" Type="http://schemas.openxmlformats.org/officeDocument/2006/relationships/image" Target="../media/image351.png"/><Relationship Id="rId12" Type="http://schemas.openxmlformats.org/officeDocument/2006/relationships/customXml" Target="../ink/ink2142.xml"/><Relationship Id="rId17" Type="http://schemas.openxmlformats.org/officeDocument/2006/relationships/image" Target="../media/image426.png"/><Relationship Id="rId25" Type="http://schemas.openxmlformats.org/officeDocument/2006/relationships/image" Target="../media/image430.png"/><Relationship Id="rId33" Type="http://schemas.openxmlformats.org/officeDocument/2006/relationships/image" Target="../media/image434.png"/><Relationship Id="rId38" Type="http://schemas.openxmlformats.org/officeDocument/2006/relationships/customXml" Target="../ink/ink2155.xml"/><Relationship Id="rId46" Type="http://schemas.openxmlformats.org/officeDocument/2006/relationships/customXml" Target="../ink/ink2159.xml"/><Relationship Id="rId59" Type="http://schemas.openxmlformats.org/officeDocument/2006/relationships/image" Target="../media/image447.png"/><Relationship Id="rId67" Type="http://schemas.openxmlformats.org/officeDocument/2006/relationships/image" Target="../media/image451.png"/><Relationship Id="rId20" Type="http://schemas.openxmlformats.org/officeDocument/2006/relationships/customXml" Target="../ink/ink2146.xml"/><Relationship Id="rId41" Type="http://schemas.openxmlformats.org/officeDocument/2006/relationships/image" Target="../media/image438.png"/><Relationship Id="rId54" Type="http://schemas.openxmlformats.org/officeDocument/2006/relationships/customXml" Target="../ink/ink2163.xml"/><Relationship Id="rId62" Type="http://schemas.openxmlformats.org/officeDocument/2006/relationships/customXml" Target="../ink/ink2167.xml"/><Relationship Id="rId70" Type="http://schemas.openxmlformats.org/officeDocument/2006/relationships/customXml" Target="../ink/ink2171.xml"/><Relationship Id="rId75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39.xml"/><Relationship Id="rId15" Type="http://schemas.openxmlformats.org/officeDocument/2006/relationships/image" Target="../media/image425.png"/><Relationship Id="rId23" Type="http://schemas.openxmlformats.org/officeDocument/2006/relationships/image" Target="../media/image429.png"/><Relationship Id="rId28" Type="http://schemas.openxmlformats.org/officeDocument/2006/relationships/customXml" Target="../ink/ink2150.xml"/><Relationship Id="rId36" Type="http://schemas.openxmlformats.org/officeDocument/2006/relationships/customXml" Target="../ink/ink2154.xml"/><Relationship Id="rId49" Type="http://schemas.openxmlformats.org/officeDocument/2006/relationships/image" Target="../media/image442.png"/><Relationship Id="rId57" Type="http://schemas.openxmlformats.org/officeDocument/2006/relationships/image" Target="../media/image446.png"/><Relationship Id="rId10" Type="http://schemas.openxmlformats.org/officeDocument/2006/relationships/customXml" Target="../ink/ink2141.xml"/><Relationship Id="rId31" Type="http://schemas.openxmlformats.org/officeDocument/2006/relationships/image" Target="../media/image433.png"/><Relationship Id="rId44" Type="http://schemas.openxmlformats.org/officeDocument/2006/relationships/customXml" Target="../ink/ink2158.xml"/><Relationship Id="rId52" Type="http://schemas.openxmlformats.org/officeDocument/2006/relationships/customXml" Target="../ink/ink2162.xml"/><Relationship Id="rId60" Type="http://schemas.openxmlformats.org/officeDocument/2006/relationships/customXml" Target="../ink/ink2166.xml"/><Relationship Id="rId65" Type="http://schemas.openxmlformats.org/officeDocument/2006/relationships/image" Target="../media/image450.png"/><Relationship Id="rId73" Type="http://schemas.openxmlformats.org/officeDocument/2006/relationships/image" Target="../media/image458.png"/><Relationship Id="rId78" Type="http://schemas.openxmlformats.org/officeDocument/2006/relationships/customXml" Target="../ink/ink2175.xml"/><Relationship Id="rId81" Type="http://schemas.openxmlformats.org/officeDocument/2006/relationships/image" Target="../media/image462.png"/><Relationship Id="rId4" Type="http://schemas.openxmlformats.org/officeDocument/2006/relationships/customXml" Target="../ink/ink2138.xml"/><Relationship Id="rId9" Type="http://schemas.openxmlformats.org/officeDocument/2006/relationships/image" Target="../media/image422.png"/><Relationship Id="rId13" Type="http://schemas.openxmlformats.org/officeDocument/2006/relationships/image" Target="../media/image424.png"/><Relationship Id="rId18" Type="http://schemas.openxmlformats.org/officeDocument/2006/relationships/customXml" Target="../ink/ink2145.xml"/><Relationship Id="rId39" Type="http://schemas.openxmlformats.org/officeDocument/2006/relationships/image" Target="../media/image437.png"/><Relationship Id="rId34" Type="http://schemas.openxmlformats.org/officeDocument/2006/relationships/customXml" Target="../ink/ink2153.xml"/><Relationship Id="rId50" Type="http://schemas.openxmlformats.org/officeDocument/2006/relationships/customXml" Target="../ink/ink2161.xml"/><Relationship Id="rId55" Type="http://schemas.openxmlformats.org/officeDocument/2006/relationships/image" Target="../media/image445.png"/><Relationship Id="rId76" Type="http://schemas.openxmlformats.org/officeDocument/2006/relationships/customXml" Target="../ink/ink2174.xml"/><Relationship Id="rId7" Type="http://schemas.openxmlformats.org/officeDocument/2006/relationships/image" Target="../media/image421.png"/><Relationship Id="rId71" Type="http://schemas.openxmlformats.org/officeDocument/2006/relationships/image" Target="../media/image457.png"/><Relationship Id="rId2" Type="http://schemas.openxmlformats.org/officeDocument/2006/relationships/customXml" Target="../ink/ink2137.xml"/><Relationship Id="rId29" Type="http://schemas.openxmlformats.org/officeDocument/2006/relationships/image" Target="../media/image432.png"/><Relationship Id="rId24" Type="http://schemas.openxmlformats.org/officeDocument/2006/relationships/customXml" Target="../ink/ink2148.xml"/><Relationship Id="rId40" Type="http://schemas.openxmlformats.org/officeDocument/2006/relationships/customXml" Target="../ink/ink2156.xml"/><Relationship Id="rId45" Type="http://schemas.openxmlformats.org/officeDocument/2006/relationships/image" Target="../media/image440.png"/><Relationship Id="rId66" Type="http://schemas.openxmlformats.org/officeDocument/2006/relationships/customXml" Target="../ink/ink2169.xml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4.png"/><Relationship Id="rId18" Type="http://schemas.openxmlformats.org/officeDocument/2006/relationships/customXml" Target="../ink/ink2185.xml"/><Relationship Id="rId26" Type="http://schemas.openxmlformats.org/officeDocument/2006/relationships/customXml" Target="../ink/ink2189.xml"/><Relationship Id="rId21" Type="http://schemas.openxmlformats.org/officeDocument/2006/relationships/image" Target="../media/image428.png"/><Relationship Id="rId34" Type="http://schemas.openxmlformats.org/officeDocument/2006/relationships/customXml" Target="../ink/ink2193.xml"/><Relationship Id="rId7" Type="http://schemas.openxmlformats.org/officeDocument/2006/relationships/image" Target="../media/image421.png"/><Relationship Id="rId12" Type="http://schemas.openxmlformats.org/officeDocument/2006/relationships/customXml" Target="../ink/ink2182.xml"/><Relationship Id="rId17" Type="http://schemas.openxmlformats.org/officeDocument/2006/relationships/image" Target="../media/image426.png"/><Relationship Id="rId25" Type="http://schemas.openxmlformats.org/officeDocument/2006/relationships/image" Target="../media/image430.png"/><Relationship Id="rId33" Type="http://schemas.openxmlformats.org/officeDocument/2006/relationships/image" Target="../media/image434.png"/><Relationship Id="rId2" Type="http://schemas.openxmlformats.org/officeDocument/2006/relationships/customXml" Target="../ink/ink2177.xml"/><Relationship Id="rId16" Type="http://schemas.openxmlformats.org/officeDocument/2006/relationships/customXml" Target="../ink/ink2184.xml"/><Relationship Id="rId20" Type="http://schemas.openxmlformats.org/officeDocument/2006/relationships/customXml" Target="../ink/ink2186.xml"/><Relationship Id="rId29" Type="http://schemas.openxmlformats.org/officeDocument/2006/relationships/image" Target="../media/image4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79.xml"/><Relationship Id="rId11" Type="http://schemas.openxmlformats.org/officeDocument/2006/relationships/image" Target="../media/image423.png"/><Relationship Id="rId24" Type="http://schemas.openxmlformats.org/officeDocument/2006/relationships/customXml" Target="../ink/ink2188.xml"/><Relationship Id="rId32" Type="http://schemas.openxmlformats.org/officeDocument/2006/relationships/customXml" Target="../ink/ink2192.xml"/><Relationship Id="rId37" Type="http://schemas.openxmlformats.org/officeDocument/2006/relationships/image" Target="../media/image436.png"/><Relationship Id="rId5" Type="http://schemas.openxmlformats.org/officeDocument/2006/relationships/image" Target="../media/image420.png"/><Relationship Id="rId15" Type="http://schemas.openxmlformats.org/officeDocument/2006/relationships/image" Target="../media/image425.png"/><Relationship Id="rId23" Type="http://schemas.openxmlformats.org/officeDocument/2006/relationships/image" Target="../media/image429.png"/><Relationship Id="rId28" Type="http://schemas.openxmlformats.org/officeDocument/2006/relationships/customXml" Target="../ink/ink2190.xml"/><Relationship Id="rId36" Type="http://schemas.openxmlformats.org/officeDocument/2006/relationships/customXml" Target="../ink/ink2194.xml"/><Relationship Id="rId10" Type="http://schemas.openxmlformats.org/officeDocument/2006/relationships/customXml" Target="../ink/ink2181.xml"/><Relationship Id="rId19" Type="http://schemas.openxmlformats.org/officeDocument/2006/relationships/image" Target="../media/image427.png"/><Relationship Id="rId31" Type="http://schemas.openxmlformats.org/officeDocument/2006/relationships/image" Target="../media/image433.png"/><Relationship Id="rId4" Type="http://schemas.openxmlformats.org/officeDocument/2006/relationships/customXml" Target="../ink/ink2178.xml"/><Relationship Id="rId9" Type="http://schemas.openxmlformats.org/officeDocument/2006/relationships/image" Target="../media/image422.png"/><Relationship Id="rId14" Type="http://schemas.openxmlformats.org/officeDocument/2006/relationships/customXml" Target="../ink/ink2183.xml"/><Relationship Id="rId22" Type="http://schemas.openxmlformats.org/officeDocument/2006/relationships/customXml" Target="../ink/ink2187.xml"/><Relationship Id="rId27" Type="http://schemas.openxmlformats.org/officeDocument/2006/relationships/image" Target="../media/image431.png"/><Relationship Id="rId30" Type="http://schemas.openxmlformats.org/officeDocument/2006/relationships/customXml" Target="../ink/ink2191.xml"/><Relationship Id="rId35" Type="http://schemas.openxmlformats.org/officeDocument/2006/relationships/image" Target="../media/image435.png"/><Relationship Id="rId8" Type="http://schemas.openxmlformats.org/officeDocument/2006/relationships/customXml" Target="../ink/ink2180.xml"/><Relationship Id="rId3" Type="http://schemas.openxmlformats.org/officeDocument/2006/relationships/image" Target="../media/image351.png"/></Relationships>
</file>

<file path=ppt/slides/_rels/slide8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4.png"/><Relationship Id="rId18" Type="http://schemas.openxmlformats.org/officeDocument/2006/relationships/customXml" Target="../ink/ink2203.xml"/><Relationship Id="rId26" Type="http://schemas.openxmlformats.org/officeDocument/2006/relationships/customXml" Target="../ink/ink2207.xml"/><Relationship Id="rId39" Type="http://schemas.openxmlformats.org/officeDocument/2006/relationships/image" Target="../media/image463.png"/><Relationship Id="rId21" Type="http://schemas.openxmlformats.org/officeDocument/2006/relationships/image" Target="../media/image428.png"/><Relationship Id="rId34" Type="http://schemas.openxmlformats.org/officeDocument/2006/relationships/customXml" Target="../ink/ink2211.xml"/><Relationship Id="rId7" Type="http://schemas.openxmlformats.org/officeDocument/2006/relationships/image" Target="../media/image421.png"/><Relationship Id="rId12" Type="http://schemas.openxmlformats.org/officeDocument/2006/relationships/customXml" Target="../ink/ink2200.xml"/><Relationship Id="rId17" Type="http://schemas.openxmlformats.org/officeDocument/2006/relationships/image" Target="../media/image426.png"/><Relationship Id="rId25" Type="http://schemas.openxmlformats.org/officeDocument/2006/relationships/image" Target="../media/image430.png"/><Relationship Id="rId33" Type="http://schemas.openxmlformats.org/officeDocument/2006/relationships/image" Target="../media/image434.png"/><Relationship Id="rId38" Type="http://schemas.openxmlformats.org/officeDocument/2006/relationships/customXml" Target="../ink/ink2213.xml"/><Relationship Id="rId2" Type="http://schemas.openxmlformats.org/officeDocument/2006/relationships/customXml" Target="../ink/ink2195.xml"/><Relationship Id="rId16" Type="http://schemas.openxmlformats.org/officeDocument/2006/relationships/customXml" Target="../ink/ink2202.xml"/><Relationship Id="rId20" Type="http://schemas.openxmlformats.org/officeDocument/2006/relationships/customXml" Target="../ink/ink2204.xml"/><Relationship Id="rId29" Type="http://schemas.openxmlformats.org/officeDocument/2006/relationships/image" Target="../media/image4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97.xml"/><Relationship Id="rId11" Type="http://schemas.openxmlformats.org/officeDocument/2006/relationships/image" Target="../media/image423.png"/><Relationship Id="rId24" Type="http://schemas.openxmlformats.org/officeDocument/2006/relationships/customXml" Target="../ink/ink2206.xml"/><Relationship Id="rId32" Type="http://schemas.openxmlformats.org/officeDocument/2006/relationships/customXml" Target="../ink/ink2210.xml"/><Relationship Id="rId37" Type="http://schemas.openxmlformats.org/officeDocument/2006/relationships/image" Target="../media/image436.png"/><Relationship Id="rId5" Type="http://schemas.openxmlformats.org/officeDocument/2006/relationships/image" Target="../media/image420.png"/><Relationship Id="rId15" Type="http://schemas.openxmlformats.org/officeDocument/2006/relationships/image" Target="../media/image425.png"/><Relationship Id="rId23" Type="http://schemas.openxmlformats.org/officeDocument/2006/relationships/image" Target="../media/image429.png"/><Relationship Id="rId28" Type="http://schemas.openxmlformats.org/officeDocument/2006/relationships/customXml" Target="../ink/ink2208.xml"/><Relationship Id="rId36" Type="http://schemas.openxmlformats.org/officeDocument/2006/relationships/customXml" Target="../ink/ink2212.xml"/><Relationship Id="rId10" Type="http://schemas.openxmlformats.org/officeDocument/2006/relationships/customXml" Target="../ink/ink2199.xml"/><Relationship Id="rId19" Type="http://schemas.openxmlformats.org/officeDocument/2006/relationships/image" Target="../media/image427.png"/><Relationship Id="rId31" Type="http://schemas.openxmlformats.org/officeDocument/2006/relationships/image" Target="../media/image433.png"/><Relationship Id="rId4" Type="http://schemas.openxmlformats.org/officeDocument/2006/relationships/customXml" Target="../ink/ink2196.xml"/><Relationship Id="rId9" Type="http://schemas.openxmlformats.org/officeDocument/2006/relationships/image" Target="../media/image422.png"/><Relationship Id="rId14" Type="http://schemas.openxmlformats.org/officeDocument/2006/relationships/customXml" Target="../ink/ink2201.xml"/><Relationship Id="rId22" Type="http://schemas.openxmlformats.org/officeDocument/2006/relationships/customXml" Target="../ink/ink2205.xml"/><Relationship Id="rId27" Type="http://schemas.openxmlformats.org/officeDocument/2006/relationships/image" Target="../media/image431.png"/><Relationship Id="rId30" Type="http://schemas.openxmlformats.org/officeDocument/2006/relationships/customXml" Target="../ink/ink2209.xml"/><Relationship Id="rId35" Type="http://schemas.openxmlformats.org/officeDocument/2006/relationships/image" Target="../media/image435.png"/><Relationship Id="rId8" Type="http://schemas.openxmlformats.org/officeDocument/2006/relationships/customXml" Target="../ink/ink2198.xml"/><Relationship Id="rId3" Type="http://schemas.openxmlformats.org/officeDocument/2006/relationships/image" Target="../media/image351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7.png"/><Relationship Id="rId13" Type="http://schemas.openxmlformats.org/officeDocument/2006/relationships/customXml" Target="../ink/ink2219.xml"/><Relationship Id="rId18" Type="http://schemas.openxmlformats.org/officeDocument/2006/relationships/image" Target="../media/image472.png"/><Relationship Id="rId26" Type="http://schemas.openxmlformats.org/officeDocument/2006/relationships/image" Target="../media/image476.png"/><Relationship Id="rId3" Type="http://schemas.openxmlformats.org/officeDocument/2006/relationships/customXml" Target="../ink/ink2214.xml"/><Relationship Id="rId21" Type="http://schemas.openxmlformats.org/officeDocument/2006/relationships/customXml" Target="../ink/ink2223.xml"/><Relationship Id="rId7" Type="http://schemas.openxmlformats.org/officeDocument/2006/relationships/customXml" Target="../ink/ink2216.xml"/><Relationship Id="rId12" Type="http://schemas.openxmlformats.org/officeDocument/2006/relationships/image" Target="../media/image469.png"/><Relationship Id="rId17" Type="http://schemas.openxmlformats.org/officeDocument/2006/relationships/customXml" Target="../ink/ink2221.xml"/><Relationship Id="rId25" Type="http://schemas.openxmlformats.org/officeDocument/2006/relationships/customXml" Target="../ink/ink2225.xml"/><Relationship Id="rId2" Type="http://schemas.openxmlformats.org/officeDocument/2006/relationships/image" Target="../media/image464.png"/><Relationship Id="rId16" Type="http://schemas.openxmlformats.org/officeDocument/2006/relationships/image" Target="../media/image471.png"/><Relationship Id="rId20" Type="http://schemas.openxmlformats.org/officeDocument/2006/relationships/image" Target="../media/image4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Relationship Id="rId11" Type="http://schemas.openxmlformats.org/officeDocument/2006/relationships/customXml" Target="../ink/ink2218.xml"/><Relationship Id="rId24" Type="http://schemas.openxmlformats.org/officeDocument/2006/relationships/image" Target="../media/image475.png"/><Relationship Id="rId5" Type="http://schemas.openxmlformats.org/officeDocument/2006/relationships/customXml" Target="../ink/ink2215.xml"/><Relationship Id="rId15" Type="http://schemas.openxmlformats.org/officeDocument/2006/relationships/customXml" Target="../ink/ink2220.xml"/><Relationship Id="rId23" Type="http://schemas.openxmlformats.org/officeDocument/2006/relationships/customXml" Target="../ink/ink2224.xml"/><Relationship Id="rId10" Type="http://schemas.openxmlformats.org/officeDocument/2006/relationships/image" Target="../media/image468.png"/><Relationship Id="rId19" Type="http://schemas.openxmlformats.org/officeDocument/2006/relationships/customXml" Target="../ink/ink2222.xml"/><Relationship Id="rId4" Type="http://schemas.openxmlformats.org/officeDocument/2006/relationships/image" Target="../media/image465.png"/><Relationship Id="rId9" Type="http://schemas.openxmlformats.org/officeDocument/2006/relationships/customXml" Target="../ink/ink2217.xml"/><Relationship Id="rId14" Type="http://schemas.openxmlformats.org/officeDocument/2006/relationships/image" Target="../media/image470.png"/><Relationship Id="rId22" Type="http://schemas.openxmlformats.org/officeDocument/2006/relationships/image" Target="../media/image474.png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31.xml"/><Relationship Id="rId18" Type="http://schemas.openxmlformats.org/officeDocument/2006/relationships/image" Target="../media/image472.png"/><Relationship Id="rId26" Type="http://schemas.openxmlformats.org/officeDocument/2006/relationships/image" Target="../media/image476.png"/><Relationship Id="rId3" Type="http://schemas.openxmlformats.org/officeDocument/2006/relationships/customXml" Target="../ink/ink2226.xml"/><Relationship Id="rId21" Type="http://schemas.openxmlformats.org/officeDocument/2006/relationships/customXml" Target="../ink/ink2235.xml"/><Relationship Id="rId34" Type="http://schemas.openxmlformats.org/officeDocument/2006/relationships/image" Target="../media/image480.png"/><Relationship Id="rId7" Type="http://schemas.openxmlformats.org/officeDocument/2006/relationships/customXml" Target="../ink/ink2228.xml"/><Relationship Id="rId12" Type="http://schemas.openxmlformats.org/officeDocument/2006/relationships/image" Target="../media/image469.png"/><Relationship Id="rId17" Type="http://schemas.openxmlformats.org/officeDocument/2006/relationships/customXml" Target="../ink/ink2233.xml"/><Relationship Id="rId25" Type="http://schemas.openxmlformats.org/officeDocument/2006/relationships/customXml" Target="../ink/ink2237.xml"/><Relationship Id="rId33" Type="http://schemas.openxmlformats.org/officeDocument/2006/relationships/customXml" Target="../ink/ink2241.xml"/><Relationship Id="rId2" Type="http://schemas.openxmlformats.org/officeDocument/2006/relationships/image" Target="../media/image464.png"/><Relationship Id="rId16" Type="http://schemas.openxmlformats.org/officeDocument/2006/relationships/image" Target="../media/image471.png"/><Relationship Id="rId20" Type="http://schemas.openxmlformats.org/officeDocument/2006/relationships/image" Target="../media/image473.png"/><Relationship Id="rId29" Type="http://schemas.openxmlformats.org/officeDocument/2006/relationships/customXml" Target="../ink/ink22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Relationship Id="rId11" Type="http://schemas.openxmlformats.org/officeDocument/2006/relationships/customXml" Target="../ink/ink2230.xml"/><Relationship Id="rId24" Type="http://schemas.openxmlformats.org/officeDocument/2006/relationships/image" Target="../media/image475.png"/><Relationship Id="rId32" Type="http://schemas.openxmlformats.org/officeDocument/2006/relationships/image" Target="../media/image479.png"/><Relationship Id="rId5" Type="http://schemas.openxmlformats.org/officeDocument/2006/relationships/customXml" Target="../ink/ink2227.xml"/><Relationship Id="rId15" Type="http://schemas.openxmlformats.org/officeDocument/2006/relationships/customXml" Target="../ink/ink2232.xml"/><Relationship Id="rId23" Type="http://schemas.openxmlformats.org/officeDocument/2006/relationships/customXml" Target="../ink/ink2236.xml"/><Relationship Id="rId28" Type="http://schemas.openxmlformats.org/officeDocument/2006/relationships/image" Target="../media/image477.png"/><Relationship Id="rId36" Type="http://schemas.openxmlformats.org/officeDocument/2006/relationships/image" Target="../media/image481.png"/><Relationship Id="rId10" Type="http://schemas.openxmlformats.org/officeDocument/2006/relationships/image" Target="../media/image468.png"/><Relationship Id="rId19" Type="http://schemas.openxmlformats.org/officeDocument/2006/relationships/customXml" Target="../ink/ink2234.xml"/><Relationship Id="rId31" Type="http://schemas.openxmlformats.org/officeDocument/2006/relationships/customXml" Target="../ink/ink2240.xml"/><Relationship Id="rId4" Type="http://schemas.openxmlformats.org/officeDocument/2006/relationships/image" Target="../media/image465.png"/><Relationship Id="rId9" Type="http://schemas.openxmlformats.org/officeDocument/2006/relationships/customXml" Target="../ink/ink2229.xml"/><Relationship Id="rId14" Type="http://schemas.openxmlformats.org/officeDocument/2006/relationships/image" Target="../media/image470.png"/><Relationship Id="rId22" Type="http://schemas.openxmlformats.org/officeDocument/2006/relationships/image" Target="../media/image474.png"/><Relationship Id="rId27" Type="http://schemas.openxmlformats.org/officeDocument/2006/relationships/customXml" Target="../ink/ink2238.xml"/><Relationship Id="rId30" Type="http://schemas.openxmlformats.org/officeDocument/2006/relationships/image" Target="../media/image478.png"/><Relationship Id="rId35" Type="http://schemas.openxmlformats.org/officeDocument/2006/relationships/customXml" Target="../ink/ink2242.xml"/><Relationship Id="rId8" Type="http://schemas.openxmlformats.org/officeDocument/2006/relationships/image" Target="../media/image467.png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48.xml"/><Relationship Id="rId18" Type="http://schemas.openxmlformats.org/officeDocument/2006/relationships/image" Target="../media/image472.png"/><Relationship Id="rId26" Type="http://schemas.openxmlformats.org/officeDocument/2006/relationships/image" Target="../media/image476.png"/><Relationship Id="rId21" Type="http://schemas.openxmlformats.org/officeDocument/2006/relationships/customXml" Target="../ink/ink2252.xml"/><Relationship Id="rId34" Type="http://schemas.openxmlformats.org/officeDocument/2006/relationships/image" Target="../media/image480.png"/><Relationship Id="rId7" Type="http://schemas.openxmlformats.org/officeDocument/2006/relationships/customXml" Target="../ink/ink2245.xml"/><Relationship Id="rId12" Type="http://schemas.openxmlformats.org/officeDocument/2006/relationships/image" Target="../media/image469.png"/><Relationship Id="rId17" Type="http://schemas.openxmlformats.org/officeDocument/2006/relationships/customXml" Target="../ink/ink2250.xml"/><Relationship Id="rId25" Type="http://schemas.openxmlformats.org/officeDocument/2006/relationships/customXml" Target="../ink/ink2254.xml"/><Relationship Id="rId33" Type="http://schemas.openxmlformats.org/officeDocument/2006/relationships/customXml" Target="../ink/ink2258.xml"/><Relationship Id="rId38" Type="http://schemas.openxmlformats.org/officeDocument/2006/relationships/image" Target="../media/image482.png"/><Relationship Id="rId2" Type="http://schemas.openxmlformats.org/officeDocument/2006/relationships/image" Target="../media/image464.png"/><Relationship Id="rId16" Type="http://schemas.openxmlformats.org/officeDocument/2006/relationships/image" Target="../media/image471.png"/><Relationship Id="rId20" Type="http://schemas.openxmlformats.org/officeDocument/2006/relationships/image" Target="../media/image473.png"/><Relationship Id="rId29" Type="http://schemas.openxmlformats.org/officeDocument/2006/relationships/customXml" Target="../ink/ink22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Relationship Id="rId11" Type="http://schemas.openxmlformats.org/officeDocument/2006/relationships/customXml" Target="../ink/ink2247.xml"/><Relationship Id="rId24" Type="http://schemas.openxmlformats.org/officeDocument/2006/relationships/image" Target="../media/image475.png"/><Relationship Id="rId32" Type="http://schemas.openxmlformats.org/officeDocument/2006/relationships/image" Target="../media/image479.png"/><Relationship Id="rId37" Type="http://schemas.openxmlformats.org/officeDocument/2006/relationships/customXml" Target="../ink/ink2260.xml"/><Relationship Id="rId5" Type="http://schemas.openxmlformats.org/officeDocument/2006/relationships/customXml" Target="../ink/ink2244.xml"/><Relationship Id="rId15" Type="http://schemas.openxmlformats.org/officeDocument/2006/relationships/customXml" Target="../ink/ink2249.xml"/><Relationship Id="rId23" Type="http://schemas.openxmlformats.org/officeDocument/2006/relationships/customXml" Target="../ink/ink2253.xml"/><Relationship Id="rId28" Type="http://schemas.openxmlformats.org/officeDocument/2006/relationships/image" Target="../media/image477.png"/><Relationship Id="rId36" Type="http://schemas.openxmlformats.org/officeDocument/2006/relationships/image" Target="../media/image481.png"/><Relationship Id="rId10" Type="http://schemas.openxmlformats.org/officeDocument/2006/relationships/image" Target="../media/image468.png"/><Relationship Id="rId19" Type="http://schemas.openxmlformats.org/officeDocument/2006/relationships/customXml" Target="../ink/ink2251.xml"/><Relationship Id="rId31" Type="http://schemas.openxmlformats.org/officeDocument/2006/relationships/customXml" Target="../ink/ink2257.xml"/><Relationship Id="rId4" Type="http://schemas.openxmlformats.org/officeDocument/2006/relationships/image" Target="../media/image465.png"/><Relationship Id="rId9" Type="http://schemas.openxmlformats.org/officeDocument/2006/relationships/customXml" Target="../ink/ink2246.xml"/><Relationship Id="rId14" Type="http://schemas.openxmlformats.org/officeDocument/2006/relationships/image" Target="../media/image470.png"/><Relationship Id="rId22" Type="http://schemas.openxmlformats.org/officeDocument/2006/relationships/image" Target="../media/image474.png"/><Relationship Id="rId27" Type="http://schemas.openxmlformats.org/officeDocument/2006/relationships/customXml" Target="../ink/ink2255.xml"/><Relationship Id="rId30" Type="http://schemas.openxmlformats.org/officeDocument/2006/relationships/image" Target="../media/image478.png"/><Relationship Id="rId35" Type="http://schemas.openxmlformats.org/officeDocument/2006/relationships/customXml" Target="../ink/ink2259.xml"/><Relationship Id="rId8" Type="http://schemas.openxmlformats.org/officeDocument/2006/relationships/image" Target="../media/image467.png"/><Relationship Id="rId3" Type="http://schemas.openxmlformats.org/officeDocument/2006/relationships/customXml" Target="../ink/ink22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6.xml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customXml" Target="../ink/ink1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.xml"/><Relationship Id="rId11" Type="http://schemas.openxmlformats.org/officeDocument/2006/relationships/image" Target="../media/image34.png"/><Relationship Id="rId5" Type="http://schemas.openxmlformats.org/officeDocument/2006/relationships/image" Target="../media/image36.png"/><Relationship Id="rId10" Type="http://schemas.openxmlformats.org/officeDocument/2006/relationships/customXml" Target="../ink/ink117.xml"/><Relationship Id="rId4" Type="http://schemas.openxmlformats.org/officeDocument/2006/relationships/customXml" Target="../ink/ink114.xml"/><Relationship Id="rId9" Type="http://schemas.openxmlformats.org/officeDocument/2006/relationships/image" Target="../media/image33.png"/></Relationships>
</file>

<file path=ppt/slides/_rels/slide9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66.xml"/><Relationship Id="rId18" Type="http://schemas.openxmlformats.org/officeDocument/2006/relationships/image" Target="../media/image472.png"/><Relationship Id="rId26" Type="http://schemas.openxmlformats.org/officeDocument/2006/relationships/image" Target="../media/image476.png"/><Relationship Id="rId39" Type="http://schemas.openxmlformats.org/officeDocument/2006/relationships/customXml" Target="../ink/ink2279.xml"/><Relationship Id="rId21" Type="http://schemas.openxmlformats.org/officeDocument/2006/relationships/customXml" Target="../ink/ink2270.xml"/><Relationship Id="rId34" Type="http://schemas.openxmlformats.org/officeDocument/2006/relationships/image" Target="../media/image480.png"/><Relationship Id="rId42" Type="http://schemas.openxmlformats.org/officeDocument/2006/relationships/image" Target="../media/image484.png"/><Relationship Id="rId7" Type="http://schemas.openxmlformats.org/officeDocument/2006/relationships/customXml" Target="../ink/ink2263.xml"/><Relationship Id="rId2" Type="http://schemas.openxmlformats.org/officeDocument/2006/relationships/image" Target="../media/image464.png"/><Relationship Id="rId16" Type="http://schemas.openxmlformats.org/officeDocument/2006/relationships/image" Target="../media/image471.png"/><Relationship Id="rId29" Type="http://schemas.openxmlformats.org/officeDocument/2006/relationships/customXml" Target="../ink/ink22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Relationship Id="rId11" Type="http://schemas.openxmlformats.org/officeDocument/2006/relationships/customXml" Target="../ink/ink2265.xml"/><Relationship Id="rId24" Type="http://schemas.openxmlformats.org/officeDocument/2006/relationships/image" Target="../media/image475.png"/><Relationship Id="rId32" Type="http://schemas.openxmlformats.org/officeDocument/2006/relationships/image" Target="../media/image479.png"/><Relationship Id="rId37" Type="http://schemas.openxmlformats.org/officeDocument/2006/relationships/customXml" Target="../ink/ink2278.xml"/><Relationship Id="rId40" Type="http://schemas.openxmlformats.org/officeDocument/2006/relationships/image" Target="../media/image483.png"/><Relationship Id="rId45" Type="http://schemas.openxmlformats.org/officeDocument/2006/relationships/customXml" Target="../ink/ink2282.xml"/><Relationship Id="rId5" Type="http://schemas.openxmlformats.org/officeDocument/2006/relationships/customXml" Target="../ink/ink2262.xml"/><Relationship Id="rId15" Type="http://schemas.openxmlformats.org/officeDocument/2006/relationships/customXml" Target="../ink/ink2267.xml"/><Relationship Id="rId23" Type="http://schemas.openxmlformats.org/officeDocument/2006/relationships/customXml" Target="../ink/ink2271.xml"/><Relationship Id="rId28" Type="http://schemas.openxmlformats.org/officeDocument/2006/relationships/image" Target="../media/image477.png"/><Relationship Id="rId36" Type="http://schemas.openxmlformats.org/officeDocument/2006/relationships/image" Target="../media/image481.png"/><Relationship Id="rId10" Type="http://schemas.openxmlformats.org/officeDocument/2006/relationships/image" Target="../media/image468.png"/><Relationship Id="rId19" Type="http://schemas.openxmlformats.org/officeDocument/2006/relationships/customXml" Target="../ink/ink2269.xml"/><Relationship Id="rId31" Type="http://schemas.openxmlformats.org/officeDocument/2006/relationships/customXml" Target="../ink/ink2275.xml"/><Relationship Id="rId44" Type="http://schemas.openxmlformats.org/officeDocument/2006/relationships/image" Target="../media/image485.png"/><Relationship Id="rId4" Type="http://schemas.openxmlformats.org/officeDocument/2006/relationships/image" Target="../media/image465.png"/><Relationship Id="rId9" Type="http://schemas.openxmlformats.org/officeDocument/2006/relationships/customXml" Target="../ink/ink2264.xml"/><Relationship Id="rId14" Type="http://schemas.openxmlformats.org/officeDocument/2006/relationships/image" Target="../media/image470.png"/><Relationship Id="rId22" Type="http://schemas.openxmlformats.org/officeDocument/2006/relationships/image" Target="../media/image474.png"/><Relationship Id="rId27" Type="http://schemas.openxmlformats.org/officeDocument/2006/relationships/customXml" Target="../ink/ink2273.xml"/><Relationship Id="rId30" Type="http://schemas.openxmlformats.org/officeDocument/2006/relationships/image" Target="../media/image478.png"/><Relationship Id="rId35" Type="http://schemas.openxmlformats.org/officeDocument/2006/relationships/customXml" Target="../ink/ink2277.xml"/><Relationship Id="rId43" Type="http://schemas.openxmlformats.org/officeDocument/2006/relationships/customXml" Target="../ink/ink2281.xml"/><Relationship Id="rId8" Type="http://schemas.openxmlformats.org/officeDocument/2006/relationships/image" Target="../media/image467.png"/><Relationship Id="rId3" Type="http://schemas.openxmlformats.org/officeDocument/2006/relationships/customXml" Target="../ink/ink2261.xml"/><Relationship Id="rId12" Type="http://schemas.openxmlformats.org/officeDocument/2006/relationships/image" Target="../media/image469.png"/><Relationship Id="rId17" Type="http://schemas.openxmlformats.org/officeDocument/2006/relationships/customXml" Target="../ink/ink2268.xml"/><Relationship Id="rId25" Type="http://schemas.openxmlformats.org/officeDocument/2006/relationships/customXml" Target="../ink/ink2272.xml"/><Relationship Id="rId33" Type="http://schemas.openxmlformats.org/officeDocument/2006/relationships/customXml" Target="../ink/ink2276.xml"/><Relationship Id="rId38" Type="http://schemas.openxmlformats.org/officeDocument/2006/relationships/image" Target="../media/image482.png"/><Relationship Id="rId46" Type="http://schemas.openxmlformats.org/officeDocument/2006/relationships/image" Target="../media/image486.png"/><Relationship Id="rId20" Type="http://schemas.openxmlformats.org/officeDocument/2006/relationships/image" Target="../media/image473.png"/><Relationship Id="rId41" Type="http://schemas.openxmlformats.org/officeDocument/2006/relationships/customXml" Target="../ink/ink2280.xml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88.xml"/><Relationship Id="rId18" Type="http://schemas.openxmlformats.org/officeDocument/2006/relationships/image" Target="../media/image472.png"/><Relationship Id="rId26" Type="http://schemas.openxmlformats.org/officeDocument/2006/relationships/image" Target="../media/image476.png"/><Relationship Id="rId39" Type="http://schemas.openxmlformats.org/officeDocument/2006/relationships/customXml" Target="../ink/ink2301.xml"/><Relationship Id="rId21" Type="http://schemas.openxmlformats.org/officeDocument/2006/relationships/customXml" Target="../ink/ink2292.xml"/><Relationship Id="rId34" Type="http://schemas.openxmlformats.org/officeDocument/2006/relationships/image" Target="../media/image480.png"/><Relationship Id="rId42" Type="http://schemas.openxmlformats.org/officeDocument/2006/relationships/image" Target="../media/image484.png"/><Relationship Id="rId47" Type="http://schemas.openxmlformats.org/officeDocument/2006/relationships/customXml" Target="../ink/ink2305.xml"/><Relationship Id="rId50" Type="http://schemas.openxmlformats.org/officeDocument/2006/relationships/image" Target="../media/image488.png"/><Relationship Id="rId7" Type="http://schemas.openxmlformats.org/officeDocument/2006/relationships/customXml" Target="../ink/ink2285.xml"/><Relationship Id="rId2" Type="http://schemas.openxmlformats.org/officeDocument/2006/relationships/image" Target="../media/image464.png"/><Relationship Id="rId16" Type="http://schemas.openxmlformats.org/officeDocument/2006/relationships/image" Target="../media/image471.png"/><Relationship Id="rId29" Type="http://schemas.openxmlformats.org/officeDocument/2006/relationships/customXml" Target="../ink/ink2296.xml"/><Relationship Id="rId11" Type="http://schemas.openxmlformats.org/officeDocument/2006/relationships/customXml" Target="../ink/ink2287.xml"/><Relationship Id="rId24" Type="http://schemas.openxmlformats.org/officeDocument/2006/relationships/image" Target="../media/image475.png"/><Relationship Id="rId32" Type="http://schemas.openxmlformats.org/officeDocument/2006/relationships/image" Target="../media/image479.png"/><Relationship Id="rId37" Type="http://schemas.openxmlformats.org/officeDocument/2006/relationships/customXml" Target="../ink/ink2300.xml"/><Relationship Id="rId40" Type="http://schemas.openxmlformats.org/officeDocument/2006/relationships/image" Target="../media/image483.png"/><Relationship Id="rId45" Type="http://schemas.openxmlformats.org/officeDocument/2006/relationships/customXml" Target="../ink/ink2304.xml"/><Relationship Id="rId5" Type="http://schemas.openxmlformats.org/officeDocument/2006/relationships/customXml" Target="../ink/ink2284.xml"/><Relationship Id="rId15" Type="http://schemas.openxmlformats.org/officeDocument/2006/relationships/customXml" Target="../ink/ink2289.xml"/><Relationship Id="rId23" Type="http://schemas.openxmlformats.org/officeDocument/2006/relationships/customXml" Target="../ink/ink2293.xml"/><Relationship Id="rId28" Type="http://schemas.openxmlformats.org/officeDocument/2006/relationships/image" Target="../media/image477.png"/><Relationship Id="rId36" Type="http://schemas.openxmlformats.org/officeDocument/2006/relationships/image" Target="../media/image481.png"/><Relationship Id="rId49" Type="http://schemas.openxmlformats.org/officeDocument/2006/relationships/customXml" Target="../ink/ink2306.xml"/><Relationship Id="rId10" Type="http://schemas.openxmlformats.org/officeDocument/2006/relationships/image" Target="../media/image468.png"/><Relationship Id="rId19" Type="http://schemas.openxmlformats.org/officeDocument/2006/relationships/customXml" Target="../ink/ink2291.xml"/><Relationship Id="rId31" Type="http://schemas.openxmlformats.org/officeDocument/2006/relationships/customXml" Target="../ink/ink2297.xml"/><Relationship Id="rId44" Type="http://schemas.openxmlformats.org/officeDocument/2006/relationships/image" Target="../media/image485.png"/><Relationship Id="rId4" Type="http://schemas.openxmlformats.org/officeDocument/2006/relationships/image" Target="../media/image465.png"/><Relationship Id="rId9" Type="http://schemas.openxmlformats.org/officeDocument/2006/relationships/customXml" Target="../ink/ink2286.xml"/><Relationship Id="rId14" Type="http://schemas.openxmlformats.org/officeDocument/2006/relationships/image" Target="../media/image470.png"/><Relationship Id="rId22" Type="http://schemas.openxmlformats.org/officeDocument/2006/relationships/image" Target="../media/image474.png"/><Relationship Id="rId27" Type="http://schemas.openxmlformats.org/officeDocument/2006/relationships/customXml" Target="../ink/ink2295.xml"/><Relationship Id="rId30" Type="http://schemas.openxmlformats.org/officeDocument/2006/relationships/image" Target="../media/image478.png"/><Relationship Id="rId35" Type="http://schemas.openxmlformats.org/officeDocument/2006/relationships/customXml" Target="../ink/ink2299.xml"/><Relationship Id="rId43" Type="http://schemas.openxmlformats.org/officeDocument/2006/relationships/customXml" Target="../ink/ink2303.xml"/><Relationship Id="rId48" Type="http://schemas.openxmlformats.org/officeDocument/2006/relationships/image" Target="../media/image487.png"/><Relationship Id="rId8" Type="http://schemas.openxmlformats.org/officeDocument/2006/relationships/image" Target="../media/image467.png"/><Relationship Id="rId3" Type="http://schemas.openxmlformats.org/officeDocument/2006/relationships/customXml" Target="../ink/ink2283.xml"/><Relationship Id="rId12" Type="http://schemas.openxmlformats.org/officeDocument/2006/relationships/image" Target="../media/image469.png"/><Relationship Id="rId17" Type="http://schemas.openxmlformats.org/officeDocument/2006/relationships/customXml" Target="../ink/ink2290.xml"/><Relationship Id="rId25" Type="http://schemas.openxmlformats.org/officeDocument/2006/relationships/customXml" Target="../ink/ink2294.xml"/><Relationship Id="rId33" Type="http://schemas.openxmlformats.org/officeDocument/2006/relationships/customXml" Target="../ink/ink2298.xml"/><Relationship Id="rId38" Type="http://schemas.openxmlformats.org/officeDocument/2006/relationships/image" Target="../media/image482.png"/><Relationship Id="rId46" Type="http://schemas.openxmlformats.org/officeDocument/2006/relationships/image" Target="../media/image486.png"/><Relationship Id="rId20" Type="http://schemas.openxmlformats.org/officeDocument/2006/relationships/image" Target="../media/image473.png"/><Relationship Id="rId41" Type="http://schemas.openxmlformats.org/officeDocument/2006/relationships/customXml" Target="../ink/ink23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12.xml"/><Relationship Id="rId18" Type="http://schemas.openxmlformats.org/officeDocument/2006/relationships/image" Target="../media/image472.png"/><Relationship Id="rId26" Type="http://schemas.openxmlformats.org/officeDocument/2006/relationships/image" Target="../media/image476.png"/><Relationship Id="rId39" Type="http://schemas.openxmlformats.org/officeDocument/2006/relationships/customXml" Target="../ink/ink2325.xml"/><Relationship Id="rId21" Type="http://schemas.openxmlformats.org/officeDocument/2006/relationships/customXml" Target="../ink/ink2316.xml"/><Relationship Id="rId34" Type="http://schemas.openxmlformats.org/officeDocument/2006/relationships/image" Target="../media/image480.png"/><Relationship Id="rId42" Type="http://schemas.openxmlformats.org/officeDocument/2006/relationships/image" Target="../media/image484.png"/><Relationship Id="rId47" Type="http://schemas.openxmlformats.org/officeDocument/2006/relationships/customXml" Target="../ink/ink2329.xml"/><Relationship Id="rId50" Type="http://schemas.openxmlformats.org/officeDocument/2006/relationships/image" Target="../media/image488.png"/><Relationship Id="rId55" Type="http://schemas.openxmlformats.org/officeDocument/2006/relationships/customXml" Target="../ink/ink2333.xml"/><Relationship Id="rId7" Type="http://schemas.openxmlformats.org/officeDocument/2006/relationships/customXml" Target="../ink/ink2309.xml"/><Relationship Id="rId2" Type="http://schemas.openxmlformats.org/officeDocument/2006/relationships/image" Target="../media/image464.png"/><Relationship Id="rId16" Type="http://schemas.openxmlformats.org/officeDocument/2006/relationships/image" Target="../media/image471.png"/><Relationship Id="rId29" Type="http://schemas.openxmlformats.org/officeDocument/2006/relationships/customXml" Target="../ink/ink2320.xml"/><Relationship Id="rId11" Type="http://schemas.openxmlformats.org/officeDocument/2006/relationships/customXml" Target="../ink/ink2311.xml"/><Relationship Id="rId24" Type="http://schemas.openxmlformats.org/officeDocument/2006/relationships/image" Target="../media/image475.png"/><Relationship Id="rId32" Type="http://schemas.openxmlformats.org/officeDocument/2006/relationships/image" Target="../media/image479.png"/><Relationship Id="rId37" Type="http://schemas.openxmlformats.org/officeDocument/2006/relationships/customXml" Target="../ink/ink2324.xml"/><Relationship Id="rId40" Type="http://schemas.openxmlformats.org/officeDocument/2006/relationships/image" Target="../media/image483.png"/><Relationship Id="rId45" Type="http://schemas.openxmlformats.org/officeDocument/2006/relationships/customXml" Target="../ink/ink2328.xml"/><Relationship Id="rId53" Type="http://schemas.openxmlformats.org/officeDocument/2006/relationships/customXml" Target="../ink/ink2332.xml"/><Relationship Id="rId58" Type="http://schemas.openxmlformats.org/officeDocument/2006/relationships/image" Target="../media/image492.png"/><Relationship Id="rId5" Type="http://schemas.openxmlformats.org/officeDocument/2006/relationships/customXml" Target="../ink/ink2308.xml"/><Relationship Id="rId19" Type="http://schemas.openxmlformats.org/officeDocument/2006/relationships/customXml" Target="../ink/ink2315.xml"/><Relationship Id="rId4" Type="http://schemas.openxmlformats.org/officeDocument/2006/relationships/image" Target="../media/image465.png"/><Relationship Id="rId9" Type="http://schemas.openxmlformats.org/officeDocument/2006/relationships/customXml" Target="../ink/ink2310.xml"/><Relationship Id="rId14" Type="http://schemas.openxmlformats.org/officeDocument/2006/relationships/image" Target="../media/image470.png"/><Relationship Id="rId22" Type="http://schemas.openxmlformats.org/officeDocument/2006/relationships/image" Target="../media/image474.png"/><Relationship Id="rId27" Type="http://schemas.openxmlformats.org/officeDocument/2006/relationships/customXml" Target="../ink/ink2319.xml"/><Relationship Id="rId30" Type="http://schemas.openxmlformats.org/officeDocument/2006/relationships/image" Target="../media/image478.png"/><Relationship Id="rId35" Type="http://schemas.openxmlformats.org/officeDocument/2006/relationships/customXml" Target="../ink/ink2323.xml"/><Relationship Id="rId43" Type="http://schemas.openxmlformats.org/officeDocument/2006/relationships/customXml" Target="../ink/ink2327.xml"/><Relationship Id="rId48" Type="http://schemas.openxmlformats.org/officeDocument/2006/relationships/image" Target="../media/image487.png"/><Relationship Id="rId56" Type="http://schemas.openxmlformats.org/officeDocument/2006/relationships/image" Target="../media/image491.png"/><Relationship Id="rId8" Type="http://schemas.openxmlformats.org/officeDocument/2006/relationships/image" Target="../media/image467.png"/><Relationship Id="rId51" Type="http://schemas.openxmlformats.org/officeDocument/2006/relationships/customXml" Target="../ink/ink2331.xml"/><Relationship Id="rId3" Type="http://schemas.openxmlformats.org/officeDocument/2006/relationships/customXml" Target="../ink/ink2307.xml"/><Relationship Id="rId12" Type="http://schemas.openxmlformats.org/officeDocument/2006/relationships/image" Target="../media/image469.png"/><Relationship Id="rId17" Type="http://schemas.openxmlformats.org/officeDocument/2006/relationships/customXml" Target="../ink/ink2314.xml"/><Relationship Id="rId25" Type="http://schemas.openxmlformats.org/officeDocument/2006/relationships/customXml" Target="../ink/ink2318.xml"/><Relationship Id="rId33" Type="http://schemas.openxmlformats.org/officeDocument/2006/relationships/customXml" Target="../ink/ink2322.xml"/><Relationship Id="rId38" Type="http://schemas.openxmlformats.org/officeDocument/2006/relationships/image" Target="../media/image482.png"/><Relationship Id="rId46" Type="http://schemas.openxmlformats.org/officeDocument/2006/relationships/image" Target="../media/image486.png"/><Relationship Id="rId59" Type="http://schemas.openxmlformats.org/officeDocument/2006/relationships/customXml" Target="../ink/ink2335.xml"/><Relationship Id="rId20" Type="http://schemas.openxmlformats.org/officeDocument/2006/relationships/image" Target="../media/image473.png"/><Relationship Id="rId41" Type="http://schemas.openxmlformats.org/officeDocument/2006/relationships/customXml" Target="../ink/ink2326.xml"/><Relationship Id="rId54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Relationship Id="rId15" Type="http://schemas.openxmlformats.org/officeDocument/2006/relationships/customXml" Target="../ink/ink2313.xml"/><Relationship Id="rId23" Type="http://schemas.openxmlformats.org/officeDocument/2006/relationships/customXml" Target="../ink/ink2317.xml"/><Relationship Id="rId28" Type="http://schemas.openxmlformats.org/officeDocument/2006/relationships/image" Target="../media/image477.png"/><Relationship Id="rId36" Type="http://schemas.openxmlformats.org/officeDocument/2006/relationships/image" Target="../media/image481.png"/><Relationship Id="rId49" Type="http://schemas.openxmlformats.org/officeDocument/2006/relationships/customXml" Target="../ink/ink2330.xml"/><Relationship Id="rId57" Type="http://schemas.openxmlformats.org/officeDocument/2006/relationships/customXml" Target="../ink/ink2334.xml"/><Relationship Id="rId10" Type="http://schemas.openxmlformats.org/officeDocument/2006/relationships/image" Target="../media/image468.png"/><Relationship Id="rId31" Type="http://schemas.openxmlformats.org/officeDocument/2006/relationships/customXml" Target="../ink/ink2321.xml"/><Relationship Id="rId44" Type="http://schemas.openxmlformats.org/officeDocument/2006/relationships/image" Target="../media/image485.png"/><Relationship Id="rId52" Type="http://schemas.openxmlformats.org/officeDocument/2006/relationships/image" Target="../media/image489.png"/><Relationship Id="rId60" Type="http://schemas.openxmlformats.org/officeDocument/2006/relationships/image" Target="../media/image493.png"/></Relationships>
</file>

<file path=ppt/slides/_rels/slide9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6.png"/><Relationship Id="rId21" Type="http://schemas.openxmlformats.org/officeDocument/2006/relationships/customXml" Target="../ink/ink2345.xml"/><Relationship Id="rId42" Type="http://schemas.openxmlformats.org/officeDocument/2006/relationships/image" Target="../media/image484.png"/><Relationship Id="rId47" Type="http://schemas.openxmlformats.org/officeDocument/2006/relationships/customXml" Target="../ink/ink2358.xml"/><Relationship Id="rId63" Type="http://schemas.openxmlformats.org/officeDocument/2006/relationships/customXml" Target="../ink/ink2366.xml"/><Relationship Id="rId68" Type="http://schemas.openxmlformats.org/officeDocument/2006/relationships/image" Target="../media/image491.png"/><Relationship Id="rId7" Type="http://schemas.openxmlformats.org/officeDocument/2006/relationships/customXml" Target="../ink/ink2338.xml"/><Relationship Id="rId71" Type="http://schemas.openxmlformats.org/officeDocument/2006/relationships/customXml" Target="../ink/ink2370.xml"/><Relationship Id="rId2" Type="http://schemas.openxmlformats.org/officeDocument/2006/relationships/image" Target="../media/image464.png"/><Relationship Id="rId16" Type="http://schemas.openxmlformats.org/officeDocument/2006/relationships/image" Target="../media/image471.png"/><Relationship Id="rId29" Type="http://schemas.openxmlformats.org/officeDocument/2006/relationships/customXml" Target="../ink/ink2349.xml"/><Relationship Id="rId11" Type="http://schemas.openxmlformats.org/officeDocument/2006/relationships/customXml" Target="../ink/ink2340.xml"/><Relationship Id="rId24" Type="http://schemas.openxmlformats.org/officeDocument/2006/relationships/image" Target="../media/image475.png"/><Relationship Id="rId32" Type="http://schemas.openxmlformats.org/officeDocument/2006/relationships/image" Target="../media/image479.png"/><Relationship Id="rId37" Type="http://schemas.openxmlformats.org/officeDocument/2006/relationships/customXml" Target="../ink/ink2353.xml"/><Relationship Id="rId40" Type="http://schemas.openxmlformats.org/officeDocument/2006/relationships/image" Target="../media/image483.png"/><Relationship Id="rId45" Type="http://schemas.openxmlformats.org/officeDocument/2006/relationships/customXml" Target="../ink/ink2357.xml"/><Relationship Id="rId53" Type="http://schemas.openxmlformats.org/officeDocument/2006/relationships/customXml" Target="../ink/ink2361.xml"/><Relationship Id="rId58" Type="http://schemas.openxmlformats.org/officeDocument/2006/relationships/image" Target="../media/image497.png"/><Relationship Id="rId66" Type="http://schemas.openxmlformats.org/officeDocument/2006/relationships/image" Target="../media/image501.png"/><Relationship Id="rId5" Type="http://schemas.openxmlformats.org/officeDocument/2006/relationships/customXml" Target="../ink/ink2337.xml"/><Relationship Id="rId61" Type="http://schemas.openxmlformats.org/officeDocument/2006/relationships/customXml" Target="../ink/ink2365.xml"/><Relationship Id="rId19" Type="http://schemas.openxmlformats.org/officeDocument/2006/relationships/customXml" Target="../ink/ink2344.xml"/><Relationship Id="rId14" Type="http://schemas.openxmlformats.org/officeDocument/2006/relationships/image" Target="../media/image470.png"/><Relationship Id="rId22" Type="http://schemas.openxmlformats.org/officeDocument/2006/relationships/image" Target="../media/image474.png"/><Relationship Id="rId27" Type="http://schemas.openxmlformats.org/officeDocument/2006/relationships/customXml" Target="../ink/ink2348.xml"/><Relationship Id="rId30" Type="http://schemas.openxmlformats.org/officeDocument/2006/relationships/image" Target="../media/image478.png"/><Relationship Id="rId35" Type="http://schemas.openxmlformats.org/officeDocument/2006/relationships/customXml" Target="../ink/ink2352.xml"/><Relationship Id="rId43" Type="http://schemas.openxmlformats.org/officeDocument/2006/relationships/customXml" Target="../ink/ink2356.xml"/><Relationship Id="rId48" Type="http://schemas.openxmlformats.org/officeDocument/2006/relationships/image" Target="../media/image489.png"/><Relationship Id="rId56" Type="http://schemas.openxmlformats.org/officeDocument/2006/relationships/image" Target="../media/image496.png"/><Relationship Id="rId64" Type="http://schemas.openxmlformats.org/officeDocument/2006/relationships/image" Target="../media/image500.png"/><Relationship Id="rId69" Type="http://schemas.openxmlformats.org/officeDocument/2006/relationships/customXml" Target="../ink/ink2369.xml"/><Relationship Id="rId8" Type="http://schemas.openxmlformats.org/officeDocument/2006/relationships/image" Target="../media/image467.png"/><Relationship Id="rId51" Type="http://schemas.openxmlformats.org/officeDocument/2006/relationships/customXml" Target="../ink/ink2360.xml"/><Relationship Id="rId72" Type="http://schemas.openxmlformats.org/officeDocument/2006/relationships/image" Target="../media/image493.png"/><Relationship Id="rId3" Type="http://schemas.openxmlformats.org/officeDocument/2006/relationships/customXml" Target="../ink/ink2336.xml"/><Relationship Id="rId12" Type="http://schemas.openxmlformats.org/officeDocument/2006/relationships/image" Target="../media/image469.png"/><Relationship Id="rId17" Type="http://schemas.openxmlformats.org/officeDocument/2006/relationships/customXml" Target="../ink/ink2343.xml"/><Relationship Id="rId25" Type="http://schemas.openxmlformats.org/officeDocument/2006/relationships/customXml" Target="../ink/ink2347.xml"/><Relationship Id="rId33" Type="http://schemas.openxmlformats.org/officeDocument/2006/relationships/customXml" Target="../ink/ink2351.xml"/><Relationship Id="rId38" Type="http://schemas.openxmlformats.org/officeDocument/2006/relationships/image" Target="../media/image482.png"/><Relationship Id="rId46" Type="http://schemas.openxmlformats.org/officeDocument/2006/relationships/image" Target="../media/image486.png"/><Relationship Id="rId59" Type="http://schemas.openxmlformats.org/officeDocument/2006/relationships/customXml" Target="../ink/ink2364.xml"/><Relationship Id="rId67" Type="http://schemas.openxmlformats.org/officeDocument/2006/relationships/customXml" Target="../ink/ink2368.xml"/><Relationship Id="rId20" Type="http://schemas.openxmlformats.org/officeDocument/2006/relationships/image" Target="../media/image473.png"/><Relationship Id="rId41" Type="http://schemas.openxmlformats.org/officeDocument/2006/relationships/customXml" Target="../ink/ink2355.xml"/><Relationship Id="rId54" Type="http://schemas.openxmlformats.org/officeDocument/2006/relationships/image" Target="../media/image495.png"/><Relationship Id="rId62" Type="http://schemas.openxmlformats.org/officeDocument/2006/relationships/image" Target="../media/image499.png"/><Relationship Id="rId7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Relationship Id="rId15" Type="http://schemas.openxmlformats.org/officeDocument/2006/relationships/customXml" Target="../ink/ink2342.xml"/><Relationship Id="rId23" Type="http://schemas.openxmlformats.org/officeDocument/2006/relationships/customXml" Target="../ink/ink2346.xml"/><Relationship Id="rId28" Type="http://schemas.openxmlformats.org/officeDocument/2006/relationships/image" Target="../media/image477.png"/><Relationship Id="rId36" Type="http://schemas.openxmlformats.org/officeDocument/2006/relationships/image" Target="../media/image481.png"/><Relationship Id="rId49" Type="http://schemas.openxmlformats.org/officeDocument/2006/relationships/customXml" Target="../ink/ink2359.xml"/><Relationship Id="rId57" Type="http://schemas.openxmlformats.org/officeDocument/2006/relationships/customXml" Target="../ink/ink2363.xml"/><Relationship Id="rId10" Type="http://schemas.openxmlformats.org/officeDocument/2006/relationships/image" Target="../media/image468.png"/><Relationship Id="rId31" Type="http://schemas.openxmlformats.org/officeDocument/2006/relationships/customXml" Target="../ink/ink2350.xml"/><Relationship Id="rId44" Type="http://schemas.openxmlformats.org/officeDocument/2006/relationships/image" Target="../media/image485.png"/><Relationship Id="rId52" Type="http://schemas.openxmlformats.org/officeDocument/2006/relationships/image" Target="../media/image494.png"/><Relationship Id="rId60" Type="http://schemas.openxmlformats.org/officeDocument/2006/relationships/image" Target="../media/image498.png"/><Relationship Id="rId65" Type="http://schemas.openxmlformats.org/officeDocument/2006/relationships/customXml" Target="../ink/ink2367.xml"/><Relationship Id="rId4" Type="http://schemas.openxmlformats.org/officeDocument/2006/relationships/image" Target="../media/image465.png"/><Relationship Id="rId9" Type="http://schemas.openxmlformats.org/officeDocument/2006/relationships/customXml" Target="../ink/ink2339.xml"/><Relationship Id="rId13" Type="http://schemas.openxmlformats.org/officeDocument/2006/relationships/customXml" Target="../ink/ink2341.xml"/><Relationship Id="rId18" Type="http://schemas.openxmlformats.org/officeDocument/2006/relationships/image" Target="../media/image472.png"/><Relationship Id="rId39" Type="http://schemas.openxmlformats.org/officeDocument/2006/relationships/customXml" Target="../ink/ink2354.xml"/><Relationship Id="rId34" Type="http://schemas.openxmlformats.org/officeDocument/2006/relationships/image" Target="../media/image480.png"/><Relationship Id="rId50" Type="http://schemas.openxmlformats.org/officeDocument/2006/relationships/image" Target="../media/image490.png"/><Relationship Id="rId55" Type="http://schemas.openxmlformats.org/officeDocument/2006/relationships/customXml" Target="../ink/ink2362.xml"/></Relationships>
</file>

<file path=ppt/slides/_rels/slide9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6.png"/><Relationship Id="rId21" Type="http://schemas.openxmlformats.org/officeDocument/2006/relationships/customXml" Target="../ink/ink2380.xml"/><Relationship Id="rId42" Type="http://schemas.openxmlformats.org/officeDocument/2006/relationships/image" Target="../media/image484.png"/><Relationship Id="rId47" Type="http://schemas.openxmlformats.org/officeDocument/2006/relationships/customXml" Target="../ink/ink2393.xml"/><Relationship Id="rId63" Type="http://schemas.openxmlformats.org/officeDocument/2006/relationships/customXml" Target="../ink/ink2401.xml"/><Relationship Id="rId68" Type="http://schemas.openxmlformats.org/officeDocument/2006/relationships/image" Target="../media/image502.png"/><Relationship Id="rId16" Type="http://schemas.openxmlformats.org/officeDocument/2006/relationships/image" Target="../media/image471.png"/><Relationship Id="rId11" Type="http://schemas.openxmlformats.org/officeDocument/2006/relationships/customXml" Target="../ink/ink2375.xml"/><Relationship Id="rId24" Type="http://schemas.openxmlformats.org/officeDocument/2006/relationships/image" Target="../media/image475.png"/><Relationship Id="rId32" Type="http://schemas.openxmlformats.org/officeDocument/2006/relationships/image" Target="../media/image479.png"/><Relationship Id="rId37" Type="http://schemas.openxmlformats.org/officeDocument/2006/relationships/customXml" Target="../ink/ink2388.xml"/><Relationship Id="rId40" Type="http://schemas.openxmlformats.org/officeDocument/2006/relationships/image" Target="../media/image483.png"/><Relationship Id="rId45" Type="http://schemas.openxmlformats.org/officeDocument/2006/relationships/customXml" Target="../ink/ink2392.xml"/><Relationship Id="rId53" Type="http://schemas.openxmlformats.org/officeDocument/2006/relationships/customXml" Target="../ink/ink2396.xml"/><Relationship Id="rId58" Type="http://schemas.openxmlformats.org/officeDocument/2006/relationships/image" Target="../media/image497.png"/><Relationship Id="rId66" Type="http://schemas.openxmlformats.org/officeDocument/2006/relationships/image" Target="../media/image501.png"/><Relationship Id="rId74" Type="http://schemas.openxmlformats.org/officeDocument/2006/relationships/image" Target="../media/image491.png"/><Relationship Id="rId5" Type="http://schemas.openxmlformats.org/officeDocument/2006/relationships/customXml" Target="../ink/ink2372.xml"/><Relationship Id="rId61" Type="http://schemas.openxmlformats.org/officeDocument/2006/relationships/customXml" Target="../ink/ink2400.xml"/><Relationship Id="rId19" Type="http://schemas.openxmlformats.org/officeDocument/2006/relationships/customXml" Target="../ink/ink2379.xml"/><Relationship Id="rId14" Type="http://schemas.openxmlformats.org/officeDocument/2006/relationships/image" Target="../media/image470.png"/><Relationship Id="rId22" Type="http://schemas.openxmlformats.org/officeDocument/2006/relationships/image" Target="../media/image474.png"/><Relationship Id="rId27" Type="http://schemas.openxmlformats.org/officeDocument/2006/relationships/customXml" Target="../ink/ink2383.xml"/><Relationship Id="rId30" Type="http://schemas.openxmlformats.org/officeDocument/2006/relationships/image" Target="../media/image478.png"/><Relationship Id="rId35" Type="http://schemas.openxmlformats.org/officeDocument/2006/relationships/customXml" Target="../ink/ink2387.xml"/><Relationship Id="rId43" Type="http://schemas.openxmlformats.org/officeDocument/2006/relationships/customXml" Target="../ink/ink2391.xml"/><Relationship Id="rId48" Type="http://schemas.openxmlformats.org/officeDocument/2006/relationships/image" Target="../media/image489.png"/><Relationship Id="rId56" Type="http://schemas.openxmlformats.org/officeDocument/2006/relationships/image" Target="../media/image496.png"/><Relationship Id="rId64" Type="http://schemas.openxmlformats.org/officeDocument/2006/relationships/image" Target="../media/image500.png"/><Relationship Id="rId69" Type="http://schemas.openxmlformats.org/officeDocument/2006/relationships/customXml" Target="../ink/ink2404.xml"/><Relationship Id="rId77" Type="http://schemas.openxmlformats.org/officeDocument/2006/relationships/customXml" Target="../ink/ink2408.xml"/><Relationship Id="rId8" Type="http://schemas.openxmlformats.org/officeDocument/2006/relationships/image" Target="../media/image467.png"/><Relationship Id="rId51" Type="http://schemas.openxmlformats.org/officeDocument/2006/relationships/customXml" Target="../ink/ink2395.xml"/><Relationship Id="rId72" Type="http://schemas.openxmlformats.org/officeDocument/2006/relationships/image" Target="../media/image504.png"/><Relationship Id="rId3" Type="http://schemas.openxmlformats.org/officeDocument/2006/relationships/customXml" Target="../ink/ink2371.xml"/><Relationship Id="rId12" Type="http://schemas.openxmlformats.org/officeDocument/2006/relationships/image" Target="../media/image469.png"/><Relationship Id="rId17" Type="http://schemas.openxmlformats.org/officeDocument/2006/relationships/customXml" Target="../ink/ink2378.xml"/><Relationship Id="rId25" Type="http://schemas.openxmlformats.org/officeDocument/2006/relationships/customXml" Target="../ink/ink2382.xml"/><Relationship Id="rId33" Type="http://schemas.openxmlformats.org/officeDocument/2006/relationships/customXml" Target="../ink/ink2386.xml"/><Relationship Id="rId38" Type="http://schemas.openxmlformats.org/officeDocument/2006/relationships/image" Target="../media/image482.png"/><Relationship Id="rId46" Type="http://schemas.openxmlformats.org/officeDocument/2006/relationships/image" Target="../media/image486.png"/><Relationship Id="rId59" Type="http://schemas.openxmlformats.org/officeDocument/2006/relationships/customXml" Target="../ink/ink2399.xml"/><Relationship Id="rId67" Type="http://schemas.openxmlformats.org/officeDocument/2006/relationships/customXml" Target="../ink/ink2403.xml"/><Relationship Id="rId20" Type="http://schemas.openxmlformats.org/officeDocument/2006/relationships/image" Target="../media/image473.png"/><Relationship Id="rId41" Type="http://schemas.openxmlformats.org/officeDocument/2006/relationships/customXml" Target="../ink/ink2390.xml"/><Relationship Id="rId54" Type="http://schemas.openxmlformats.org/officeDocument/2006/relationships/image" Target="../media/image495.png"/><Relationship Id="rId62" Type="http://schemas.openxmlformats.org/officeDocument/2006/relationships/image" Target="../media/image499.png"/><Relationship Id="rId70" Type="http://schemas.openxmlformats.org/officeDocument/2006/relationships/image" Target="../media/image503.png"/><Relationship Id="rId75" Type="http://schemas.openxmlformats.org/officeDocument/2006/relationships/customXml" Target="../ink/ink24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Relationship Id="rId15" Type="http://schemas.openxmlformats.org/officeDocument/2006/relationships/customXml" Target="../ink/ink2377.xml"/><Relationship Id="rId23" Type="http://schemas.openxmlformats.org/officeDocument/2006/relationships/customXml" Target="../ink/ink2381.xml"/><Relationship Id="rId28" Type="http://schemas.openxmlformats.org/officeDocument/2006/relationships/image" Target="../media/image477.png"/><Relationship Id="rId36" Type="http://schemas.openxmlformats.org/officeDocument/2006/relationships/image" Target="../media/image481.png"/><Relationship Id="rId49" Type="http://schemas.openxmlformats.org/officeDocument/2006/relationships/customXml" Target="../ink/ink2394.xml"/><Relationship Id="rId57" Type="http://schemas.openxmlformats.org/officeDocument/2006/relationships/customXml" Target="../ink/ink2398.xml"/><Relationship Id="rId10" Type="http://schemas.openxmlformats.org/officeDocument/2006/relationships/image" Target="../media/image468.png"/><Relationship Id="rId31" Type="http://schemas.openxmlformats.org/officeDocument/2006/relationships/customXml" Target="../ink/ink2385.xml"/><Relationship Id="rId44" Type="http://schemas.openxmlformats.org/officeDocument/2006/relationships/image" Target="../media/image485.png"/><Relationship Id="rId52" Type="http://schemas.openxmlformats.org/officeDocument/2006/relationships/image" Target="../media/image494.png"/><Relationship Id="rId60" Type="http://schemas.openxmlformats.org/officeDocument/2006/relationships/image" Target="../media/image498.png"/><Relationship Id="rId65" Type="http://schemas.openxmlformats.org/officeDocument/2006/relationships/customXml" Target="../ink/ink2402.xml"/><Relationship Id="rId73" Type="http://schemas.openxmlformats.org/officeDocument/2006/relationships/customXml" Target="../ink/ink2406.xml"/><Relationship Id="rId78" Type="http://schemas.openxmlformats.org/officeDocument/2006/relationships/image" Target="../media/image493.png"/><Relationship Id="rId4" Type="http://schemas.openxmlformats.org/officeDocument/2006/relationships/image" Target="../media/image465.png"/><Relationship Id="rId9" Type="http://schemas.openxmlformats.org/officeDocument/2006/relationships/customXml" Target="../ink/ink2374.xml"/><Relationship Id="rId13" Type="http://schemas.openxmlformats.org/officeDocument/2006/relationships/customXml" Target="../ink/ink2376.xml"/><Relationship Id="rId18" Type="http://schemas.openxmlformats.org/officeDocument/2006/relationships/image" Target="../media/image472.png"/><Relationship Id="rId39" Type="http://schemas.openxmlformats.org/officeDocument/2006/relationships/customXml" Target="../ink/ink2389.xml"/><Relationship Id="rId34" Type="http://schemas.openxmlformats.org/officeDocument/2006/relationships/image" Target="../media/image480.png"/><Relationship Id="rId50" Type="http://schemas.openxmlformats.org/officeDocument/2006/relationships/image" Target="../media/image490.png"/><Relationship Id="rId55" Type="http://schemas.openxmlformats.org/officeDocument/2006/relationships/customXml" Target="../ink/ink2397.xml"/><Relationship Id="rId76" Type="http://schemas.openxmlformats.org/officeDocument/2006/relationships/image" Target="../media/image492.png"/><Relationship Id="rId7" Type="http://schemas.openxmlformats.org/officeDocument/2006/relationships/customXml" Target="../ink/ink2373.xml"/><Relationship Id="rId71" Type="http://schemas.openxmlformats.org/officeDocument/2006/relationships/customXml" Target="../ink/ink2405.xml"/><Relationship Id="rId2" Type="http://schemas.openxmlformats.org/officeDocument/2006/relationships/image" Target="../media/image464.png"/><Relationship Id="rId29" Type="http://schemas.openxmlformats.org/officeDocument/2006/relationships/customXml" Target="../ink/ink2384.xml"/></Relationships>
</file>

<file path=ppt/slides/_rels/slide9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6.png"/><Relationship Id="rId21" Type="http://schemas.openxmlformats.org/officeDocument/2006/relationships/customXml" Target="../ink/ink2418.xml"/><Relationship Id="rId42" Type="http://schemas.openxmlformats.org/officeDocument/2006/relationships/image" Target="../media/image484.png"/><Relationship Id="rId47" Type="http://schemas.openxmlformats.org/officeDocument/2006/relationships/customXml" Target="../ink/ink2431.xml"/><Relationship Id="rId63" Type="http://schemas.openxmlformats.org/officeDocument/2006/relationships/customXml" Target="../ink/ink2439.xml"/><Relationship Id="rId68" Type="http://schemas.openxmlformats.org/officeDocument/2006/relationships/image" Target="../media/image502.png"/><Relationship Id="rId84" Type="http://schemas.openxmlformats.org/officeDocument/2006/relationships/image" Target="../media/image510.png"/><Relationship Id="rId89" Type="http://schemas.openxmlformats.org/officeDocument/2006/relationships/customXml" Target="../ink/ink2452.xml"/><Relationship Id="rId16" Type="http://schemas.openxmlformats.org/officeDocument/2006/relationships/image" Target="../media/image471.png"/><Relationship Id="rId11" Type="http://schemas.openxmlformats.org/officeDocument/2006/relationships/customXml" Target="../ink/ink2413.xml"/><Relationship Id="rId32" Type="http://schemas.openxmlformats.org/officeDocument/2006/relationships/image" Target="../media/image479.png"/><Relationship Id="rId37" Type="http://schemas.openxmlformats.org/officeDocument/2006/relationships/customXml" Target="../ink/ink2426.xml"/><Relationship Id="rId53" Type="http://schemas.openxmlformats.org/officeDocument/2006/relationships/customXml" Target="../ink/ink2434.xml"/><Relationship Id="rId58" Type="http://schemas.openxmlformats.org/officeDocument/2006/relationships/image" Target="../media/image497.png"/><Relationship Id="rId74" Type="http://schemas.openxmlformats.org/officeDocument/2006/relationships/image" Target="../media/image505.png"/><Relationship Id="rId79" Type="http://schemas.openxmlformats.org/officeDocument/2006/relationships/customXml" Target="../ink/ink2447.xml"/><Relationship Id="rId5" Type="http://schemas.openxmlformats.org/officeDocument/2006/relationships/customXml" Target="../ink/ink2410.xml"/><Relationship Id="rId90" Type="http://schemas.openxmlformats.org/officeDocument/2006/relationships/image" Target="../media/image491.png"/><Relationship Id="rId22" Type="http://schemas.openxmlformats.org/officeDocument/2006/relationships/image" Target="../media/image474.png"/><Relationship Id="rId27" Type="http://schemas.openxmlformats.org/officeDocument/2006/relationships/customXml" Target="../ink/ink2421.xml"/><Relationship Id="rId43" Type="http://schemas.openxmlformats.org/officeDocument/2006/relationships/customXml" Target="../ink/ink2429.xml"/><Relationship Id="rId48" Type="http://schemas.openxmlformats.org/officeDocument/2006/relationships/image" Target="../media/image489.png"/><Relationship Id="rId64" Type="http://schemas.openxmlformats.org/officeDocument/2006/relationships/image" Target="../media/image500.png"/><Relationship Id="rId69" Type="http://schemas.openxmlformats.org/officeDocument/2006/relationships/customXml" Target="../ink/ink2442.xml"/><Relationship Id="rId8" Type="http://schemas.openxmlformats.org/officeDocument/2006/relationships/image" Target="../media/image467.png"/><Relationship Id="rId51" Type="http://schemas.openxmlformats.org/officeDocument/2006/relationships/customXml" Target="../ink/ink2433.xml"/><Relationship Id="rId72" Type="http://schemas.openxmlformats.org/officeDocument/2006/relationships/image" Target="../media/image504.png"/><Relationship Id="rId80" Type="http://schemas.openxmlformats.org/officeDocument/2006/relationships/image" Target="../media/image508.png"/><Relationship Id="rId85" Type="http://schemas.openxmlformats.org/officeDocument/2006/relationships/customXml" Target="../ink/ink2450.xml"/><Relationship Id="rId93" Type="http://schemas.openxmlformats.org/officeDocument/2006/relationships/customXml" Target="../ink/ink2454.xml"/><Relationship Id="rId3" Type="http://schemas.openxmlformats.org/officeDocument/2006/relationships/customXml" Target="../ink/ink2409.xml"/><Relationship Id="rId12" Type="http://schemas.openxmlformats.org/officeDocument/2006/relationships/image" Target="../media/image469.png"/><Relationship Id="rId17" Type="http://schemas.openxmlformats.org/officeDocument/2006/relationships/customXml" Target="../ink/ink2416.xml"/><Relationship Id="rId25" Type="http://schemas.openxmlformats.org/officeDocument/2006/relationships/customXml" Target="../ink/ink2420.xml"/><Relationship Id="rId33" Type="http://schemas.openxmlformats.org/officeDocument/2006/relationships/customXml" Target="../ink/ink2424.xml"/><Relationship Id="rId38" Type="http://schemas.openxmlformats.org/officeDocument/2006/relationships/image" Target="../media/image482.png"/><Relationship Id="rId46" Type="http://schemas.openxmlformats.org/officeDocument/2006/relationships/image" Target="../media/image486.png"/><Relationship Id="rId59" Type="http://schemas.openxmlformats.org/officeDocument/2006/relationships/customXml" Target="../ink/ink2437.xml"/><Relationship Id="rId67" Type="http://schemas.openxmlformats.org/officeDocument/2006/relationships/customXml" Target="../ink/ink2441.xml"/><Relationship Id="rId20" Type="http://schemas.openxmlformats.org/officeDocument/2006/relationships/image" Target="../media/image473.png"/><Relationship Id="rId41" Type="http://schemas.openxmlformats.org/officeDocument/2006/relationships/customXml" Target="../ink/ink2428.xml"/><Relationship Id="rId54" Type="http://schemas.openxmlformats.org/officeDocument/2006/relationships/image" Target="../media/image495.png"/><Relationship Id="rId62" Type="http://schemas.openxmlformats.org/officeDocument/2006/relationships/image" Target="../media/image499.png"/><Relationship Id="rId70" Type="http://schemas.openxmlformats.org/officeDocument/2006/relationships/image" Target="../media/image503.png"/><Relationship Id="rId75" Type="http://schemas.openxmlformats.org/officeDocument/2006/relationships/customXml" Target="../ink/ink2445.xml"/><Relationship Id="rId83" Type="http://schemas.openxmlformats.org/officeDocument/2006/relationships/customXml" Target="../ink/ink2449.xml"/><Relationship Id="rId88" Type="http://schemas.openxmlformats.org/officeDocument/2006/relationships/image" Target="../media/image512.png"/><Relationship Id="rId91" Type="http://schemas.openxmlformats.org/officeDocument/2006/relationships/customXml" Target="../ink/ink24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Relationship Id="rId15" Type="http://schemas.openxmlformats.org/officeDocument/2006/relationships/customXml" Target="../ink/ink2415.xml"/><Relationship Id="rId23" Type="http://schemas.openxmlformats.org/officeDocument/2006/relationships/customXml" Target="../ink/ink2419.xml"/><Relationship Id="rId28" Type="http://schemas.openxmlformats.org/officeDocument/2006/relationships/image" Target="../media/image477.png"/><Relationship Id="rId36" Type="http://schemas.openxmlformats.org/officeDocument/2006/relationships/image" Target="../media/image481.png"/><Relationship Id="rId49" Type="http://schemas.openxmlformats.org/officeDocument/2006/relationships/customXml" Target="../ink/ink2432.xml"/><Relationship Id="rId57" Type="http://schemas.openxmlformats.org/officeDocument/2006/relationships/customXml" Target="../ink/ink2436.xml"/><Relationship Id="rId10" Type="http://schemas.openxmlformats.org/officeDocument/2006/relationships/image" Target="../media/image468.png"/><Relationship Id="rId31" Type="http://schemas.openxmlformats.org/officeDocument/2006/relationships/customXml" Target="../ink/ink2423.xml"/><Relationship Id="rId44" Type="http://schemas.openxmlformats.org/officeDocument/2006/relationships/image" Target="../media/image485.png"/><Relationship Id="rId52" Type="http://schemas.openxmlformats.org/officeDocument/2006/relationships/image" Target="../media/image494.png"/><Relationship Id="rId60" Type="http://schemas.openxmlformats.org/officeDocument/2006/relationships/image" Target="../media/image498.png"/><Relationship Id="rId65" Type="http://schemas.openxmlformats.org/officeDocument/2006/relationships/customXml" Target="../ink/ink2440.xml"/><Relationship Id="rId73" Type="http://schemas.openxmlformats.org/officeDocument/2006/relationships/customXml" Target="../ink/ink2444.xml"/><Relationship Id="rId78" Type="http://schemas.openxmlformats.org/officeDocument/2006/relationships/image" Target="../media/image507.png"/><Relationship Id="rId81" Type="http://schemas.openxmlformats.org/officeDocument/2006/relationships/customXml" Target="../ink/ink2448.xml"/><Relationship Id="rId86" Type="http://schemas.openxmlformats.org/officeDocument/2006/relationships/image" Target="../media/image511.png"/><Relationship Id="rId94" Type="http://schemas.openxmlformats.org/officeDocument/2006/relationships/image" Target="../media/image493.png"/><Relationship Id="rId4" Type="http://schemas.openxmlformats.org/officeDocument/2006/relationships/image" Target="../media/image465.png"/><Relationship Id="rId9" Type="http://schemas.openxmlformats.org/officeDocument/2006/relationships/customXml" Target="../ink/ink2412.xml"/><Relationship Id="rId13" Type="http://schemas.openxmlformats.org/officeDocument/2006/relationships/customXml" Target="../ink/ink2414.xml"/><Relationship Id="rId18" Type="http://schemas.openxmlformats.org/officeDocument/2006/relationships/image" Target="../media/image472.png"/><Relationship Id="rId39" Type="http://schemas.openxmlformats.org/officeDocument/2006/relationships/customXml" Target="../ink/ink2427.xml"/><Relationship Id="rId34" Type="http://schemas.openxmlformats.org/officeDocument/2006/relationships/image" Target="../media/image480.png"/><Relationship Id="rId50" Type="http://schemas.openxmlformats.org/officeDocument/2006/relationships/image" Target="../media/image490.png"/><Relationship Id="rId55" Type="http://schemas.openxmlformats.org/officeDocument/2006/relationships/customXml" Target="../ink/ink2435.xml"/><Relationship Id="rId76" Type="http://schemas.openxmlformats.org/officeDocument/2006/relationships/image" Target="../media/image506.png"/><Relationship Id="rId7" Type="http://schemas.openxmlformats.org/officeDocument/2006/relationships/customXml" Target="../ink/ink2411.xml"/><Relationship Id="rId71" Type="http://schemas.openxmlformats.org/officeDocument/2006/relationships/customXml" Target="../ink/ink2443.xml"/><Relationship Id="rId92" Type="http://schemas.openxmlformats.org/officeDocument/2006/relationships/image" Target="../media/image492.png"/><Relationship Id="rId2" Type="http://schemas.openxmlformats.org/officeDocument/2006/relationships/image" Target="../media/image464.png"/><Relationship Id="rId29" Type="http://schemas.openxmlformats.org/officeDocument/2006/relationships/customXml" Target="../ink/ink2422.xml"/><Relationship Id="rId24" Type="http://schemas.openxmlformats.org/officeDocument/2006/relationships/image" Target="../media/image475.png"/><Relationship Id="rId40" Type="http://schemas.openxmlformats.org/officeDocument/2006/relationships/image" Target="../media/image483.png"/><Relationship Id="rId45" Type="http://schemas.openxmlformats.org/officeDocument/2006/relationships/customXml" Target="../ink/ink2430.xml"/><Relationship Id="rId66" Type="http://schemas.openxmlformats.org/officeDocument/2006/relationships/image" Target="../media/image501.png"/><Relationship Id="rId87" Type="http://schemas.openxmlformats.org/officeDocument/2006/relationships/customXml" Target="../ink/ink2451.xml"/><Relationship Id="rId61" Type="http://schemas.openxmlformats.org/officeDocument/2006/relationships/customXml" Target="../ink/ink2438.xml"/><Relationship Id="rId82" Type="http://schemas.openxmlformats.org/officeDocument/2006/relationships/image" Target="../media/image509.png"/><Relationship Id="rId19" Type="http://schemas.openxmlformats.org/officeDocument/2006/relationships/customXml" Target="../ink/ink2417.xml"/><Relationship Id="rId14" Type="http://schemas.openxmlformats.org/officeDocument/2006/relationships/image" Target="../media/image470.png"/><Relationship Id="rId30" Type="http://schemas.openxmlformats.org/officeDocument/2006/relationships/image" Target="../media/image478.png"/><Relationship Id="rId35" Type="http://schemas.openxmlformats.org/officeDocument/2006/relationships/customXml" Target="../ink/ink2425.xml"/><Relationship Id="rId56" Type="http://schemas.openxmlformats.org/officeDocument/2006/relationships/image" Target="../media/image496.png"/><Relationship Id="rId77" Type="http://schemas.openxmlformats.org/officeDocument/2006/relationships/customXml" Target="../ink/ink2446.xml"/></Relationships>
</file>

<file path=ppt/slides/_rels/slide9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6.png"/><Relationship Id="rId21" Type="http://schemas.openxmlformats.org/officeDocument/2006/relationships/customXml" Target="../ink/ink2464.xml"/><Relationship Id="rId42" Type="http://schemas.openxmlformats.org/officeDocument/2006/relationships/image" Target="../media/image484.png"/><Relationship Id="rId47" Type="http://schemas.openxmlformats.org/officeDocument/2006/relationships/customXml" Target="../ink/ink2477.xml"/><Relationship Id="rId63" Type="http://schemas.openxmlformats.org/officeDocument/2006/relationships/customXml" Target="../ink/ink2485.xml"/><Relationship Id="rId68" Type="http://schemas.openxmlformats.org/officeDocument/2006/relationships/image" Target="../media/image503.png"/><Relationship Id="rId84" Type="http://schemas.openxmlformats.org/officeDocument/2006/relationships/image" Target="../media/image511.png"/><Relationship Id="rId89" Type="http://schemas.openxmlformats.org/officeDocument/2006/relationships/customXml" Target="../ink/ink2498.xml"/><Relationship Id="rId16" Type="http://schemas.openxmlformats.org/officeDocument/2006/relationships/image" Target="../media/image471.png"/><Relationship Id="rId11" Type="http://schemas.openxmlformats.org/officeDocument/2006/relationships/customXml" Target="../ink/ink2459.xml"/><Relationship Id="rId32" Type="http://schemas.openxmlformats.org/officeDocument/2006/relationships/image" Target="../media/image479.png"/><Relationship Id="rId37" Type="http://schemas.openxmlformats.org/officeDocument/2006/relationships/customXml" Target="../ink/ink2472.xml"/><Relationship Id="rId53" Type="http://schemas.openxmlformats.org/officeDocument/2006/relationships/customXml" Target="../ink/ink2480.xml"/><Relationship Id="rId58" Type="http://schemas.openxmlformats.org/officeDocument/2006/relationships/image" Target="../media/image497.png"/><Relationship Id="rId74" Type="http://schemas.openxmlformats.org/officeDocument/2006/relationships/image" Target="../media/image506.png"/><Relationship Id="rId79" Type="http://schemas.openxmlformats.org/officeDocument/2006/relationships/customXml" Target="../ink/ink2493.xml"/><Relationship Id="rId5" Type="http://schemas.openxmlformats.org/officeDocument/2006/relationships/customXml" Target="../ink/ink2456.xml"/><Relationship Id="rId90" Type="http://schemas.openxmlformats.org/officeDocument/2006/relationships/image" Target="../media/image491.png"/><Relationship Id="rId22" Type="http://schemas.openxmlformats.org/officeDocument/2006/relationships/image" Target="../media/image474.png"/><Relationship Id="rId27" Type="http://schemas.openxmlformats.org/officeDocument/2006/relationships/customXml" Target="../ink/ink2467.xml"/><Relationship Id="rId43" Type="http://schemas.openxmlformats.org/officeDocument/2006/relationships/customXml" Target="../ink/ink2475.xml"/><Relationship Id="rId48" Type="http://schemas.openxmlformats.org/officeDocument/2006/relationships/image" Target="../media/image489.png"/><Relationship Id="rId64" Type="http://schemas.openxmlformats.org/officeDocument/2006/relationships/image" Target="../media/image500.png"/><Relationship Id="rId69" Type="http://schemas.openxmlformats.org/officeDocument/2006/relationships/customXml" Target="../ink/ink2488.xml"/><Relationship Id="rId8" Type="http://schemas.openxmlformats.org/officeDocument/2006/relationships/image" Target="../media/image467.png"/><Relationship Id="rId51" Type="http://schemas.openxmlformats.org/officeDocument/2006/relationships/customXml" Target="../ink/ink2479.xml"/><Relationship Id="rId72" Type="http://schemas.openxmlformats.org/officeDocument/2006/relationships/image" Target="../media/image505.png"/><Relationship Id="rId80" Type="http://schemas.openxmlformats.org/officeDocument/2006/relationships/image" Target="../media/image509.png"/><Relationship Id="rId85" Type="http://schemas.openxmlformats.org/officeDocument/2006/relationships/customXml" Target="../ink/ink2496.xml"/><Relationship Id="rId93" Type="http://schemas.openxmlformats.org/officeDocument/2006/relationships/customXml" Target="../ink/ink2500.xml"/><Relationship Id="rId3" Type="http://schemas.openxmlformats.org/officeDocument/2006/relationships/customXml" Target="../ink/ink2455.xml"/><Relationship Id="rId12" Type="http://schemas.openxmlformats.org/officeDocument/2006/relationships/image" Target="../media/image469.png"/><Relationship Id="rId17" Type="http://schemas.openxmlformats.org/officeDocument/2006/relationships/customXml" Target="../ink/ink2462.xml"/><Relationship Id="rId25" Type="http://schemas.openxmlformats.org/officeDocument/2006/relationships/customXml" Target="../ink/ink2466.xml"/><Relationship Id="rId33" Type="http://schemas.openxmlformats.org/officeDocument/2006/relationships/customXml" Target="../ink/ink2470.xml"/><Relationship Id="rId38" Type="http://schemas.openxmlformats.org/officeDocument/2006/relationships/image" Target="../media/image482.png"/><Relationship Id="rId46" Type="http://schemas.openxmlformats.org/officeDocument/2006/relationships/image" Target="../media/image486.png"/><Relationship Id="rId59" Type="http://schemas.openxmlformats.org/officeDocument/2006/relationships/customXml" Target="../ink/ink2483.xml"/><Relationship Id="rId67" Type="http://schemas.openxmlformats.org/officeDocument/2006/relationships/customXml" Target="../ink/ink2487.xml"/><Relationship Id="rId20" Type="http://schemas.openxmlformats.org/officeDocument/2006/relationships/image" Target="../media/image473.png"/><Relationship Id="rId41" Type="http://schemas.openxmlformats.org/officeDocument/2006/relationships/customXml" Target="../ink/ink2474.xml"/><Relationship Id="rId54" Type="http://schemas.openxmlformats.org/officeDocument/2006/relationships/image" Target="../media/image495.png"/><Relationship Id="rId62" Type="http://schemas.openxmlformats.org/officeDocument/2006/relationships/image" Target="../media/image499.png"/><Relationship Id="rId70" Type="http://schemas.openxmlformats.org/officeDocument/2006/relationships/image" Target="../media/image504.png"/><Relationship Id="rId75" Type="http://schemas.openxmlformats.org/officeDocument/2006/relationships/customXml" Target="../ink/ink2491.xml"/><Relationship Id="rId83" Type="http://schemas.openxmlformats.org/officeDocument/2006/relationships/customXml" Target="../ink/ink2495.xml"/><Relationship Id="rId88" Type="http://schemas.openxmlformats.org/officeDocument/2006/relationships/image" Target="../media/image513.png"/><Relationship Id="rId91" Type="http://schemas.openxmlformats.org/officeDocument/2006/relationships/customXml" Target="../ink/ink24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Relationship Id="rId15" Type="http://schemas.openxmlformats.org/officeDocument/2006/relationships/customXml" Target="../ink/ink2461.xml"/><Relationship Id="rId23" Type="http://schemas.openxmlformats.org/officeDocument/2006/relationships/customXml" Target="../ink/ink2465.xml"/><Relationship Id="rId28" Type="http://schemas.openxmlformats.org/officeDocument/2006/relationships/image" Target="../media/image477.png"/><Relationship Id="rId36" Type="http://schemas.openxmlformats.org/officeDocument/2006/relationships/image" Target="../media/image481.png"/><Relationship Id="rId49" Type="http://schemas.openxmlformats.org/officeDocument/2006/relationships/customXml" Target="../ink/ink2478.xml"/><Relationship Id="rId57" Type="http://schemas.openxmlformats.org/officeDocument/2006/relationships/customXml" Target="../ink/ink2482.xml"/><Relationship Id="rId10" Type="http://schemas.openxmlformats.org/officeDocument/2006/relationships/image" Target="../media/image468.png"/><Relationship Id="rId31" Type="http://schemas.openxmlformats.org/officeDocument/2006/relationships/customXml" Target="../ink/ink2469.xml"/><Relationship Id="rId44" Type="http://schemas.openxmlformats.org/officeDocument/2006/relationships/image" Target="../media/image485.png"/><Relationship Id="rId52" Type="http://schemas.openxmlformats.org/officeDocument/2006/relationships/image" Target="../media/image494.png"/><Relationship Id="rId60" Type="http://schemas.openxmlformats.org/officeDocument/2006/relationships/image" Target="../media/image498.png"/><Relationship Id="rId65" Type="http://schemas.openxmlformats.org/officeDocument/2006/relationships/customXml" Target="../ink/ink2486.xml"/><Relationship Id="rId73" Type="http://schemas.openxmlformats.org/officeDocument/2006/relationships/customXml" Target="../ink/ink2490.xml"/><Relationship Id="rId78" Type="http://schemas.openxmlformats.org/officeDocument/2006/relationships/image" Target="../media/image508.png"/><Relationship Id="rId81" Type="http://schemas.openxmlformats.org/officeDocument/2006/relationships/customXml" Target="../ink/ink2494.xml"/><Relationship Id="rId86" Type="http://schemas.openxmlformats.org/officeDocument/2006/relationships/image" Target="../media/image512.png"/><Relationship Id="rId94" Type="http://schemas.openxmlformats.org/officeDocument/2006/relationships/image" Target="../media/image493.png"/><Relationship Id="rId4" Type="http://schemas.openxmlformats.org/officeDocument/2006/relationships/image" Target="../media/image465.png"/><Relationship Id="rId9" Type="http://schemas.openxmlformats.org/officeDocument/2006/relationships/customXml" Target="../ink/ink2458.xml"/><Relationship Id="rId13" Type="http://schemas.openxmlformats.org/officeDocument/2006/relationships/customXml" Target="../ink/ink2460.xml"/><Relationship Id="rId18" Type="http://schemas.openxmlformats.org/officeDocument/2006/relationships/image" Target="../media/image472.png"/><Relationship Id="rId39" Type="http://schemas.openxmlformats.org/officeDocument/2006/relationships/customXml" Target="../ink/ink2473.xml"/><Relationship Id="rId34" Type="http://schemas.openxmlformats.org/officeDocument/2006/relationships/image" Target="../media/image480.png"/><Relationship Id="rId50" Type="http://schemas.openxmlformats.org/officeDocument/2006/relationships/image" Target="../media/image490.png"/><Relationship Id="rId55" Type="http://schemas.openxmlformats.org/officeDocument/2006/relationships/customXml" Target="../ink/ink2481.xml"/><Relationship Id="rId76" Type="http://schemas.openxmlformats.org/officeDocument/2006/relationships/image" Target="../media/image507.png"/><Relationship Id="rId7" Type="http://schemas.openxmlformats.org/officeDocument/2006/relationships/customXml" Target="../ink/ink2457.xml"/><Relationship Id="rId71" Type="http://schemas.openxmlformats.org/officeDocument/2006/relationships/customXml" Target="../ink/ink2489.xml"/><Relationship Id="rId92" Type="http://schemas.openxmlformats.org/officeDocument/2006/relationships/image" Target="../media/image492.png"/><Relationship Id="rId2" Type="http://schemas.openxmlformats.org/officeDocument/2006/relationships/image" Target="../media/image464.png"/><Relationship Id="rId29" Type="http://schemas.openxmlformats.org/officeDocument/2006/relationships/customXml" Target="../ink/ink2468.xml"/><Relationship Id="rId24" Type="http://schemas.openxmlformats.org/officeDocument/2006/relationships/image" Target="../media/image475.png"/><Relationship Id="rId40" Type="http://schemas.openxmlformats.org/officeDocument/2006/relationships/image" Target="../media/image483.png"/><Relationship Id="rId45" Type="http://schemas.openxmlformats.org/officeDocument/2006/relationships/customXml" Target="../ink/ink2476.xml"/><Relationship Id="rId66" Type="http://schemas.openxmlformats.org/officeDocument/2006/relationships/image" Target="../media/image502.png"/><Relationship Id="rId87" Type="http://schemas.openxmlformats.org/officeDocument/2006/relationships/customXml" Target="../ink/ink2497.xml"/><Relationship Id="rId61" Type="http://schemas.openxmlformats.org/officeDocument/2006/relationships/customXml" Target="../ink/ink2484.xml"/><Relationship Id="rId82" Type="http://schemas.openxmlformats.org/officeDocument/2006/relationships/image" Target="../media/image510.png"/><Relationship Id="rId19" Type="http://schemas.openxmlformats.org/officeDocument/2006/relationships/customXml" Target="../ink/ink2463.xml"/><Relationship Id="rId14" Type="http://schemas.openxmlformats.org/officeDocument/2006/relationships/image" Target="../media/image470.png"/><Relationship Id="rId30" Type="http://schemas.openxmlformats.org/officeDocument/2006/relationships/image" Target="../media/image478.png"/><Relationship Id="rId35" Type="http://schemas.openxmlformats.org/officeDocument/2006/relationships/customXml" Target="../ink/ink2471.xml"/><Relationship Id="rId56" Type="http://schemas.openxmlformats.org/officeDocument/2006/relationships/image" Target="../media/image496.png"/><Relationship Id="rId77" Type="http://schemas.openxmlformats.org/officeDocument/2006/relationships/customXml" Target="../ink/ink2492.xml"/></Relationships>
</file>

<file path=ppt/slides/_rels/slide9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6.png"/><Relationship Id="rId21" Type="http://schemas.openxmlformats.org/officeDocument/2006/relationships/customXml" Target="../ink/ink2510.xml"/><Relationship Id="rId42" Type="http://schemas.openxmlformats.org/officeDocument/2006/relationships/image" Target="../media/image484.png"/><Relationship Id="rId47" Type="http://schemas.openxmlformats.org/officeDocument/2006/relationships/customXml" Target="../ink/ink2523.xml"/><Relationship Id="rId63" Type="http://schemas.openxmlformats.org/officeDocument/2006/relationships/customXml" Target="../ink/ink2531.xml"/><Relationship Id="rId68" Type="http://schemas.openxmlformats.org/officeDocument/2006/relationships/image" Target="../media/image500.png"/><Relationship Id="rId84" Type="http://schemas.openxmlformats.org/officeDocument/2006/relationships/image" Target="../media/image509.png"/><Relationship Id="rId89" Type="http://schemas.openxmlformats.org/officeDocument/2006/relationships/customXml" Target="../ink/ink2544.xml"/><Relationship Id="rId16" Type="http://schemas.openxmlformats.org/officeDocument/2006/relationships/image" Target="../media/image471.png"/><Relationship Id="rId11" Type="http://schemas.openxmlformats.org/officeDocument/2006/relationships/customXml" Target="../ink/ink2505.xml"/><Relationship Id="rId32" Type="http://schemas.openxmlformats.org/officeDocument/2006/relationships/image" Target="../media/image479.png"/><Relationship Id="rId37" Type="http://schemas.openxmlformats.org/officeDocument/2006/relationships/customXml" Target="../ink/ink2518.xml"/><Relationship Id="rId53" Type="http://schemas.openxmlformats.org/officeDocument/2006/relationships/customXml" Target="../ink/ink2526.xml"/><Relationship Id="rId58" Type="http://schemas.openxmlformats.org/officeDocument/2006/relationships/image" Target="../media/image495.png"/><Relationship Id="rId74" Type="http://schemas.openxmlformats.org/officeDocument/2006/relationships/image" Target="../media/image504.png"/><Relationship Id="rId79" Type="http://schemas.openxmlformats.org/officeDocument/2006/relationships/customXml" Target="../ink/ink2539.xml"/><Relationship Id="rId5" Type="http://schemas.openxmlformats.org/officeDocument/2006/relationships/customXml" Target="../ink/ink2502.xml"/><Relationship Id="rId90" Type="http://schemas.openxmlformats.org/officeDocument/2006/relationships/image" Target="../media/image512.png"/><Relationship Id="rId95" Type="http://schemas.openxmlformats.org/officeDocument/2006/relationships/customXml" Target="../ink/ink2547.xml"/><Relationship Id="rId22" Type="http://schemas.openxmlformats.org/officeDocument/2006/relationships/image" Target="../media/image474.png"/><Relationship Id="rId27" Type="http://schemas.openxmlformats.org/officeDocument/2006/relationships/customXml" Target="../ink/ink2513.xml"/><Relationship Id="rId43" Type="http://schemas.openxmlformats.org/officeDocument/2006/relationships/customXml" Target="../ink/ink2521.xml"/><Relationship Id="rId48" Type="http://schemas.openxmlformats.org/officeDocument/2006/relationships/image" Target="../media/image491.png"/><Relationship Id="rId64" Type="http://schemas.openxmlformats.org/officeDocument/2006/relationships/image" Target="../media/image498.png"/><Relationship Id="rId69" Type="http://schemas.openxmlformats.org/officeDocument/2006/relationships/customXml" Target="../ink/ink2534.xml"/><Relationship Id="rId80" Type="http://schemas.openxmlformats.org/officeDocument/2006/relationships/image" Target="../media/image507.png"/><Relationship Id="rId85" Type="http://schemas.openxmlformats.org/officeDocument/2006/relationships/customXml" Target="../ink/ink2542.xml"/><Relationship Id="rId3" Type="http://schemas.openxmlformats.org/officeDocument/2006/relationships/customXml" Target="../ink/ink2501.xml"/><Relationship Id="rId12" Type="http://schemas.openxmlformats.org/officeDocument/2006/relationships/image" Target="../media/image469.png"/><Relationship Id="rId17" Type="http://schemas.openxmlformats.org/officeDocument/2006/relationships/customXml" Target="../ink/ink2508.xml"/><Relationship Id="rId25" Type="http://schemas.openxmlformats.org/officeDocument/2006/relationships/customXml" Target="../ink/ink2512.xml"/><Relationship Id="rId33" Type="http://schemas.openxmlformats.org/officeDocument/2006/relationships/customXml" Target="../ink/ink2516.xml"/><Relationship Id="rId38" Type="http://schemas.openxmlformats.org/officeDocument/2006/relationships/image" Target="../media/image482.png"/><Relationship Id="rId46" Type="http://schemas.openxmlformats.org/officeDocument/2006/relationships/image" Target="../media/image486.png"/><Relationship Id="rId59" Type="http://schemas.openxmlformats.org/officeDocument/2006/relationships/customXml" Target="../ink/ink2529.xml"/><Relationship Id="rId67" Type="http://schemas.openxmlformats.org/officeDocument/2006/relationships/customXml" Target="../ink/ink2533.xml"/><Relationship Id="rId20" Type="http://schemas.openxmlformats.org/officeDocument/2006/relationships/image" Target="../media/image473.png"/><Relationship Id="rId41" Type="http://schemas.openxmlformats.org/officeDocument/2006/relationships/customXml" Target="../ink/ink2520.xml"/><Relationship Id="rId54" Type="http://schemas.openxmlformats.org/officeDocument/2006/relationships/image" Target="../media/image490.png"/><Relationship Id="rId62" Type="http://schemas.openxmlformats.org/officeDocument/2006/relationships/image" Target="../media/image497.png"/><Relationship Id="rId70" Type="http://schemas.openxmlformats.org/officeDocument/2006/relationships/image" Target="../media/image502.png"/><Relationship Id="rId75" Type="http://schemas.openxmlformats.org/officeDocument/2006/relationships/customXml" Target="../ink/ink2537.xml"/><Relationship Id="rId83" Type="http://schemas.openxmlformats.org/officeDocument/2006/relationships/customXml" Target="../ink/ink2541.xml"/><Relationship Id="rId88" Type="http://schemas.openxmlformats.org/officeDocument/2006/relationships/image" Target="../media/image511.png"/><Relationship Id="rId91" Type="http://schemas.openxmlformats.org/officeDocument/2006/relationships/customXml" Target="../ink/ink2545.xml"/><Relationship Id="rId96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Relationship Id="rId15" Type="http://schemas.openxmlformats.org/officeDocument/2006/relationships/customXml" Target="../ink/ink2507.xml"/><Relationship Id="rId23" Type="http://schemas.openxmlformats.org/officeDocument/2006/relationships/customXml" Target="../ink/ink2511.xml"/><Relationship Id="rId28" Type="http://schemas.openxmlformats.org/officeDocument/2006/relationships/image" Target="../media/image477.png"/><Relationship Id="rId36" Type="http://schemas.openxmlformats.org/officeDocument/2006/relationships/image" Target="../media/image481.png"/><Relationship Id="rId49" Type="http://schemas.openxmlformats.org/officeDocument/2006/relationships/customXml" Target="../ink/ink2524.xml"/><Relationship Id="rId57" Type="http://schemas.openxmlformats.org/officeDocument/2006/relationships/customXml" Target="../ink/ink2528.xml"/><Relationship Id="rId10" Type="http://schemas.openxmlformats.org/officeDocument/2006/relationships/image" Target="../media/image468.png"/><Relationship Id="rId31" Type="http://schemas.openxmlformats.org/officeDocument/2006/relationships/customXml" Target="../ink/ink2515.xml"/><Relationship Id="rId44" Type="http://schemas.openxmlformats.org/officeDocument/2006/relationships/image" Target="../media/image485.png"/><Relationship Id="rId52" Type="http://schemas.openxmlformats.org/officeDocument/2006/relationships/image" Target="../media/image489.png"/><Relationship Id="rId60" Type="http://schemas.openxmlformats.org/officeDocument/2006/relationships/image" Target="../media/image496.png"/><Relationship Id="rId65" Type="http://schemas.openxmlformats.org/officeDocument/2006/relationships/customXml" Target="../ink/ink2532.xml"/><Relationship Id="rId73" Type="http://schemas.openxmlformats.org/officeDocument/2006/relationships/customXml" Target="../ink/ink2536.xml"/><Relationship Id="rId78" Type="http://schemas.openxmlformats.org/officeDocument/2006/relationships/image" Target="../media/image506.png"/><Relationship Id="rId81" Type="http://schemas.openxmlformats.org/officeDocument/2006/relationships/customXml" Target="../ink/ink2540.xml"/><Relationship Id="rId86" Type="http://schemas.openxmlformats.org/officeDocument/2006/relationships/image" Target="../media/image510.png"/><Relationship Id="rId94" Type="http://schemas.openxmlformats.org/officeDocument/2006/relationships/image" Target="../media/image514.png"/><Relationship Id="rId4" Type="http://schemas.openxmlformats.org/officeDocument/2006/relationships/image" Target="../media/image465.png"/><Relationship Id="rId9" Type="http://schemas.openxmlformats.org/officeDocument/2006/relationships/customXml" Target="../ink/ink2504.xml"/><Relationship Id="rId13" Type="http://schemas.openxmlformats.org/officeDocument/2006/relationships/customXml" Target="../ink/ink2506.xml"/><Relationship Id="rId18" Type="http://schemas.openxmlformats.org/officeDocument/2006/relationships/image" Target="../media/image472.png"/><Relationship Id="rId39" Type="http://schemas.openxmlformats.org/officeDocument/2006/relationships/customXml" Target="../ink/ink2519.xml"/><Relationship Id="rId34" Type="http://schemas.openxmlformats.org/officeDocument/2006/relationships/image" Target="../media/image480.png"/><Relationship Id="rId50" Type="http://schemas.openxmlformats.org/officeDocument/2006/relationships/image" Target="../media/image492.png"/><Relationship Id="rId55" Type="http://schemas.openxmlformats.org/officeDocument/2006/relationships/customXml" Target="../ink/ink2527.xml"/><Relationship Id="rId76" Type="http://schemas.openxmlformats.org/officeDocument/2006/relationships/image" Target="../media/image505.png"/><Relationship Id="rId97" Type="http://schemas.openxmlformats.org/officeDocument/2006/relationships/customXml" Target="../ink/ink2548.xml"/><Relationship Id="rId7" Type="http://schemas.openxmlformats.org/officeDocument/2006/relationships/customXml" Target="../ink/ink2503.xml"/><Relationship Id="rId71" Type="http://schemas.openxmlformats.org/officeDocument/2006/relationships/customXml" Target="../ink/ink2535.xml"/><Relationship Id="rId92" Type="http://schemas.openxmlformats.org/officeDocument/2006/relationships/image" Target="../media/image513.png"/><Relationship Id="rId2" Type="http://schemas.openxmlformats.org/officeDocument/2006/relationships/image" Target="../media/image464.png"/><Relationship Id="rId29" Type="http://schemas.openxmlformats.org/officeDocument/2006/relationships/customXml" Target="../ink/ink2514.xml"/><Relationship Id="rId24" Type="http://schemas.openxmlformats.org/officeDocument/2006/relationships/image" Target="../media/image475.png"/><Relationship Id="rId40" Type="http://schemas.openxmlformats.org/officeDocument/2006/relationships/image" Target="../media/image483.png"/><Relationship Id="rId45" Type="http://schemas.openxmlformats.org/officeDocument/2006/relationships/customXml" Target="../ink/ink2522.xml"/><Relationship Id="rId66" Type="http://schemas.openxmlformats.org/officeDocument/2006/relationships/image" Target="../media/image499.png"/><Relationship Id="rId87" Type="http://schemas.openxmlformats.org/officeDocument/2006/relationships/customXml" Target="../ink/ink2543.xml"/><Relationship Id="rId61" Type="http://schemas.openxmlformats.org/officeDocument/2006/relationships/customXml" Target="../ink/ink2530.xml"/><Relationship Id="rId82" Type="http://schemas.openxmlformats.org/officeDocument/2006/relationships/image" Target="../media/image508.png"/><Relationship Id="rId19" Type="http://schemas.openxmlformats.org/officeDocument/2006/relationships/customXml" Target="../ink/ink2509.xml"/><Relationship Id="rId14" Type="http://schemas.openxmlformats.org/officeDocument/2006/relationships/image" Target="../media/image470.png"/><Relationship Id="rId30" Type="http://schemas.openxmlformats.org/officeDocument/2006/relationships/image" Target="../media/image478.png"/><Relationship Id="rId35" Type="http://schemas.openxmlformats.org/officeDocument/2006/relationships/customXml" Target="../ink/ink2517.xml"/><Relationship Id="rId56" Type="http://schemas.openxmlformats.org/officeDocument/2006/relationships/image" Target="../media/image494.png"/><Relationship Id="rId77" Type="http://schemas.openxmlformats.org/officeDocument/2006/relationships/customXml" Target="../ink/ink2538.xml"/><Relationship Id="rId8" Type="http://schemas.openxmlformats.org/officeDocument/2006/relationships/image" Target="../media/image467.png"/><Relationship Id="rId51" Type="http://schemas.openxmlformats.org/officeDocument/2006/relationships/customXml" Target="../ink/ink2525.xml"/><Relationship Id="rId72" Type="http://schemas.openxmlformats.org/officeDocument/2006/relationships/image" Target="../media/image503.png"/><Relationship Id="rId93" Type="http://schemas.openxmlformats.org/officeDocument/2006/relationships/customXml" Target="../ink/ink2546.xml"/><Relationship Id="rId98" Type="http://schemas.openxmlformats.org/officeDocument/2006/relationships/image" Target="../media/image493.png"/></Relationships>
</file>

<file path=ppt/slides/_rels/slide9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6.png"/><Relationship Id="rId21" Type="http://schemas.openxmlformats.org/officeDocument/2006/relationships/customXml" Target="../ink/ink2558.xml"/><Relationship Id="rId42" Type="http://schemas.openxmlformats.org/officeDocument/2006/relationships/image" Target="../media/image484.png"/><Relationship Id="rId47" Type="http://schemas.openxmlformats.org/officeDocument/2006/relationships/customXml" Target="../ink/ink2571.xml"/><Relationship Id="rId63" Type="http://schemas.openxmlformats.org/officeDocument/2006/relationships/customXml" Target="../ink/ink2579.xml"/><Relationship Id="rId68" Type="http://schemas.openxmlformats.org/officeDocument/2006/relationships/image" Target="../media/image500.png"/><Relationship Id="rId84" Type="http://schemas.openxmlformats.org/officeDocument/2006/relationships/image" Target="../media/image509.png"/><Relationship Id="rId89" Type="http://schemas.openxmlformats.org/officeDocument/2006/relationships/customXml" Target="../ink/ink2592.xml"/><Relationship Id="rId112" Type="http://schemas.openxmlformats.org/officeDocument/2006/relationships/image" Target="../media/image522.png"/><Relationship Id="rId16" Type="http://schemas.openxmlformats.org/officeDocument/2006/relationships/image" Target="../media/image471.png"/><Relationship Id="rId107" Type="http://schemas.openxmlformats.org/officeDocument/2006/relationships/customXml" Target="../ink/ink2601.xml"/><Relationship Id="rId11" Type="http://schemas.openxmlformats.org/officeDocument/2006/relationships/customXml" Target="../ink/ink2553.xml"/><Relationship Id="rId32" Type="http://schemas.openxmlformats.org/officeDocument/2006/relationships/image" Target="../media/image479.png"/><Relationship Id="rId37" Type="http://schemas.openxmlformats.org/officeDocument/2006/relationships/customXml" Target="../ink/ink2566.xml"/><Relationship Id="rId53" Type="http://schemas.openxmlformats.org/officeDocument/2006/relationships/customXml" Target="../ink/ink2574.xml"/><Relationship Id="rId58" Type="http://schemas.openxmlformats.org/officeDocument/2006/relationships/image" Target="../media/image495.png"/><Relationship Id="rId74" Type="http://schemas.openxmlformats.org/officeDocument/2006/relationships/image" Target="../media/image504.png"/><Relationship Id="rId79" Type="http://schemas.openxmlformats.org/officeDocument/2006/relationships/customXml" Target="../ink/ink2587.xml"/><Relationship Id="rId102" Type="http://schemas.openxmlformats.org/officeDocument/2006/relationships/image" Target="../media/image517.png"/><Relationship Id="rId5" Type="http://schemas.openxmlformats.org/officeDocument/2006/relationships/customXml" Target="../ink/ink2550.xml"/><Relationship Id="rId90" Type="http://schemas.openxmlformats.org/officeDocument/2006/relationships/image" Target="../media/image512.png"/><Relationship Id="rId95" Type="http://schemas.openxmlformats.org/officeDocument/2006/relationships/customXml" Target="../ink/ink2595.xml"/><Relationship Id="rId22" Type="http://schemas.openxmlformats.org/officeDocument/2006/relationships/image" Target="../media/image474.png"/><Relationship Id="rId27" Type="http://schemas.openxmlformats.org/officeDocument/2006/relationships/customXml" Target="../ink/ink2561.xml"/><Relationship Id="rId43" Type="http://schemas.openxmlformats.org/officeDocument/2006/relationships/customXml" Target="../ink/ink2569.xml"/><Relationship Id="rId48" Type="http://schemas.openxmlformats.org/officeDocument/2006/relationships/image" Target="../media/image491.png"/><Relationship Id="rId64" Type="http://schemas.openxmlformats.org/officeDocument/2006/relationships/image" Target="../media/image498.png"/><Relationship Id="rId69" Type="http://schemas.openxmlformats.org/officeDocument/2006/relationships/customXml" Target="../ink/ink2582.xml"/><Relationship Id="rId113" Type="http://schemas.openxmlformats.org/officeDocument/2006/relationships/customXml" Target="../ink/ink2604.xml"/><Relationship Id="rId80" Type="http://schemas.openxmlformats.org/officeDocument/2006/relationships/image" Target="../media/image507.png"/><Relationship Id="rId85" Type="http://schemas.openxmlformats.org/officeDocument/2006/relationships/customXml" Target="../ink/ink2590.xml"/><Relationship Id="rId12" Type="http://schemas.openxmlformats.org/officeDocument/2006/relationships/image" Target="../media/image469.png"/><Relationship Id="rId17" Type="http://schemas.openxmlformats.org/officeDocument/2006/relationships/customXml" Target="../ink/ink2556.xml"/><Relationship Id="rId33" Type="http://schemas.openxmlformats.org/officeDocument/2006/relationships/customXml" Target="../ink/ink2564.xml"/><Relationship Id="rId38" Type="http://schemas.openxmlformats.org/officeDocument/2006/relationships/image" Target="../media/image482.png"/><Relationship Id="rId59" Type="http://schemas.openxmlformats.org/officeDocument/2006/relationships/customXml" Target="../ink/ink2577.xml"/><Relationship Id="rId103" Type="http://schemas.openxmlformats.org/officeDocument/2006/relationships/customXml" Target="../ink/ink2599.xml"/><Relationship Id="rId108" Type="http://schemas.openxmlformats.org/officeDocument/2006/relationships/image" Target="../media/image520.png"/><Relationship Id="rId54" Type="http://schemas.openxmlformats.org/officeDocument/2006/relationships/image" Target="../media/image490.png"/><Relationship Id="rId70" Type="http://schemas.openxmlformats.org/officeDocument/2006/relationships/image" Target="../media/image502.png"/><Relationship Id="rId75" Type="http://schemas.openxmlformats.org/officeDocument/2006/relationships/customXml" Target="../ink/ink2585.xml"/><Relationship Id="rId91" Type="http://schemas.openxmlformats.org/officeDocument/2006/relationships/customXml" Target="../ink/ink2593.xml"/><Relationship Id="rId96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Relationship Id="rId15" Type="http://schemas.openxmlformats.org/officeDocument/2006/relationships/customXml" Target="../ink/ink2555.xml"/><Relationship Id="rId23" Type="http://schemas.openxmlformats.org/officeDocument/2006/relationships/customXml" Target="../ink/ink2559.xml"/><Relationship Id="rId28" Type="http://schemas.openxmlformats.org/officeDocument/2006/relationships/image" Target="../media/image477.png"/><Relationship Id="rId36" Type="http://schemas.openxmlformats.org/officeDocument/2006/relationships/image" Target="../media/image481.png"/><Relationship Id="rId49" Type="http://schemas.openxmlformats.org/officeDocument/2006/relationships/customXml" Target="../ink/ink2572.xml"/><Relationship Id="rId57" Type="http://schemas.openxmlformats.org/officeDocument/2006/relationships/customXml" Target="../ink/ink2576.xml"/><Relationship Id="rId106" Type="http://schemas.openxmlformats.org/officeDocument/2006/relationships/image" Target="../media/image519.png"/><Relationship Id="rId114" Type="http://schemas.openxmlformats.org/officeDocument/2006/relationships/image" Target="../media/image523.png"/><Relationship Id="rId10" Type="http://schemas.openxmlformats.org/officeDocument/2006/relationships/image" Target="../media/image468.png"/><Relationship Id="rId31" Type="http://schemas.openxmlformats.org/officeDocument/2006/relationships/customXml" Target="../ink/ink2563.xml"/><Relationship Id="rId44" Type="http://schemas.openxmlformats.org/officeDocument/2006/relationships/image" Target="../media/image485.png"/><Relationship Id="rId52" Type="http://schemas.openxmlformats.org/officeDocument/2006/relationships/image" Target="../media/image489.png"/><Relationship Id="rId60" Type="http://schemas.openxmlformats.org/officeDocument/2006/relationships/image" Target="../media/image496.png"/><Relationship Id="rId65" Type="http://schemas.openxmlformats.org/officeDocument/2006/relationships/customXml" Target="../ink/ink2580.xml"/><Relationship Id="rId73" Type="http://schemas.openxmlformats.org/officeDocument/2006/relationships/customXml" Target="../ink/ink2584.xml"/><Relationship Id="rId78" Type="http://schemas.openxmlformats.org/officeDocument/2006/relationships/image" Target="../media/image506.png"/><Relationship Id="rId81" Type="http://schemas.openxmlformats.org/officeDocument/2006/relationships/customXml" Target="../ink/ink2588.xml"/><Relationship Id="rId86" Type="http://schemas.openxmlformats.org/officeDocument/2006/relationships/image" Target="../media/image510.png"/><Relationship Id="rId94" Type="http://schemas.openxmlformats.org/officeDocument/2006/relationships/image" Target="../media/image514.png"/><Relationship Id="rId99" Type="http://schemas.openxmlformats.org/officeDocument/2006/relationships/customXml" Target="../ink/ink2597.xml"/><Relationship Id="rId101" Type="http://schemas.openxmlformats.org/officeDocument/2006/relationships/customXml" Target="../ink/ink2598.xml"/><Relationship Id="rId4" Type="http://schemas.openxmlformats.org/officeDocument/2006/relationships/image" Target="../media/image465.png"/><Relationship Id="rId9" Type="http://schemas.openxmlformats.org/officeDocument/2006/relationships/customXml" Target="../ink/ink2552.xml"/><Relationship Id="rId13" Type="http://schemas.openxmlformats.org/officeDocument/2006/relationships/customXml" Target="../ink/ink2554.xml"/><Relationship Id="rId18" Type="http://schemas.openxmlformats.org/officeDocument/2006/relationships/image" Target="../media/image472.png"/><Relationship Id="rId39" Type="http://schemas.openxmlformats.org/officeDocument/2006/relationships/customXml" Target="../ink/ink2567.xml"/><Relationship Id="rId109" Type="http://schemas.openxmlformats.org/officeDocument/2006/relationships/customXml" Target="../ink/ink2602.xml"/><Relationship Id="rId34" Type="http://schemas.openxmlformats.org/officeDocument/2006/relationships/image" Target="../media/image480.png"/><Relationship Id="rId50" Type="http://schemas.openxmlformats.org/officeDocument/2006/relationships/image" Target="../media/image492.png"/><Relationship Id="rId55" Type="http://schemas.openxmlformats.org/officeDocument/2006/relationships/customXml" Target="../ink/ink2575.xml"/><Relationship Id="rId76" Type="http://schemas.openxmlformats.org/officeDocument/2006/relationships/image" Target="../media/image505.png"/><Relationship Id="rId97" Type="http://schemas.openxmlformats.org/officeDocument/2006/relationships/customXml" Target="../ink/ink2596.xml"/><Relationship Id="rId104" Type="http://schemas.openxmlformats.org/officeDocument/2006/relationships/image" Target="../media/image518.png"/><Relationship Id="rId7" Type="http://schemas.openxmlformats.org/officeDocument/2006/relationships/customXml" Target="../ink/ink2551.xml"/><Relationship Id="rId71" Type="http://schemas.openxmlformats.org/officeDocument/2006/relationships/customXml" Target="../ink/ink2583.xml"/><Relationship Id="rId92" Type="http://schemas.openxmlformats.org/officeDocument/2006/relationships/image" Target="../media/image513.png"/><Relationship Id="rId2" Type="http://schemas.openxmlformats.org/officeDocument/2006/relationships/image" Target="../media/image464.png"/><Relationship Id="rId29" Type="http://schemas.openxmlformats.org/officeDocument/2006/relationships/customXml" Target="../ink/ink2562.xml"/><Relationship Id="rId24" Type="http://schemas.openxmlformats.org/officeDocument/2006/relationships/image" Target="../media/image475.png"/><Relationship Id="rId40" Type="http://schemas.openxmlformats.org/officeDocument/2006/relationships/image" Target="../media/image483.png"/><Relationship Id="rId45" Type="http://schemas.openxmlformats.org/officeDocument/2006/relationships/customXml" Target="../ink/ink2570.xml"/><Relationship Id="rId66" Type="http://schemas.openxmlformats.org/officeDocument/2006/relationships/image" Target="../media/image499.png"/><Relationship Id="rId87" Type="http://schemas.openxmlformats.org/officeDocument/2006/relationships/customXml" Target="../ink/ink2591.xml"/><Relationship Id="rId110" Type="http://schemas.openxmlformats.org/officeDocument/2006/relationships/image" Target="../media/image521.png"/><Relationship Id="rId61" Type="http://schemas.openxmlformats.org/officeDocument/2006/relationships/customXml" Target="../ink/ink2578.xml"/><Relationship Id="rId82" Type="http://schemas.openxmlformats.org/officeDocument/2006/relationships/image" Target="../media/image508.png"/><Relationship Id="rId19" Type="http://schemas.openxmlformats.org/officeDocument/2006/relationships/customXml" Target="../ink/ink2557.xml"/><Relationship Id="rId14" Type="http://schemas.openxmlformats.org/officeDocument/2006/relationships/image" Target="../media/image470.png"/><Relationship Id="rId30" Type="http://schemas.openxmlformats.org/officeDocument/2006/relationships/image" Target="../media/image478.png"/><Relationship Id="rId35" Type="http://schemas.openxmlformats.org/officeDocument/2006/relationships/customXml" Target="../ink/ink2565.xml"/><Relationship Id="rId56" Type="http://schemas.openxmlformats.org/officeDocument/2006/relationships/image" Target="../media/image494.png"/><Relationship Id="rId77" Type="http://schemas.openxmlformats.org/officeDocument/2006/relationships/customXml" Target="../ink/ink2586.xml"/><Relationship Id="rId100" Type="http://schemas.openxmlformats.org/officeDocument/2006/relationships/image" Target="../media/image516.png"/><Relationship Id="rId105" Type="http://schemas.openxmlformats.org/officeDocument/2006/relationships/customXml" Target="../ink/ink2600.xml"/><Relationship Id="rId8" Type="http://schemas.openxmlformats.org/officeDocument/2006/relationships/image" Target="../media/image467.png"/><Relationship Id="rId51" Type="http://schemas.openxmlformats.org/officeDocument/2006/relationships/customXml" Target="../ink/ink2573.xml"/><Relationship Id="rId72" Type="http://schemas.openxmlformats.org/officeDocument/2006/relationships/image" Target="../media/image503.png"/><Relationship Id="rId93" Type="http://schemas.openxmlformats.org/officeDocument/2006/relationships/customXml" Target="../ink/ink2594.xml"/><Relationship Id="rId98" Type="http://schemas.openxmlformats.org/officeDocument/2006/relationships/image" Target="../media/image493.png"/><Relationship Id="rId3" Type="http://schemas.openxmlformats.org/officeDocument/2006/relationships/customXml" Target="../ink/ink2549.xml"/><Relationship Id="rId25" Type="http://schemas.openxmlformats.org/officeDocument/2006/relationships/customXml" Target="../ink/ink2560.xml"/><Relationship Id="rId46" Type="http://schemas.openxmlformats.org/officeDocument/2006/relationships/image" Target="../media/image486.png"/><Relationship Id="rId67" Type="http://schemas.openxmlformats.org/officeDocument/2006/relationships/customXml" Target="../ink/ink2581.xml"/><Relationship Id="rId20" Type="http://schemas.openxmlformats.org/officeDocument/2006/relationships/image" Target="../media/image473.png"/><Relationship Id="rId41" Type="http://schemas.openxmlformats.org/officeDocument/2006/relationships/customXml" Target="../ink/ink2568.xml"/><Relationship Id="rId62" Type="http://schemas.openxmlformats.org/officeDocument/2006/relationships/image" Target="../media/image497.png"/><Relationship Id="rId83" Type="http://schemas.openxmlformats.org/officeDocument/2006/relationships/customXml" Target="../ink/ink2589.xml"/><Relationship Id="rId88" Type="http://schemas.openxmlformats.org/officeDocument/2006/relationships/image" Target="../media/image511.png"/><Relationship Id="rId111" Type="http://schemas.openxmlformats.org/officeDocument/2006/relationships/customXml" Target="../ink/ink2603.xml"/></Relationships>
</file>

<file path=ppt/slides/_rels/slide9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62.xml"/><Relationship Id="rId21" Type="http://schemas.openxmlformats.org/officeDocument/2006/relationships/customXml" Target="../ink/ink2614.xml"/><Relationship Id="rId42" Type="http://schemas.openxmlformats.org/officeDocument/2006/relationships/image" Target="../media/image484.png"/><Relationship Id="rId63" Type="http://schemas.openxmlformats.org/officeDocument/2006/relationships/customXml" Target="../ink/ink2635.xml"/><Relationship Id="rId84" Type="http://schemas.openxmlformats.org/officeDocument/2006/relationships/image" Target="../media/image509.png"/><Relationship Id="rId138" Type="http://schemas.openxmlformats.org/officeDocument/2006/relationships/image" Target="../media/image535.png"/><Relationship Id="rId107" Type="http://schemas.openxmlformats.org/officeDocument/2006/relationships/customXml" Target="../ink/ink2657.xml"/><Relationship Id="rId11" Type="http://schemas.openxmlformats.org/officeDocument/2006/relationships/customXml" Target="../ink/ink2609.xml"/><Relationship Id="rId32" Type="http://schemas.openxmlformats.org/officeDocument/2006/relationships/image" Target="../media/image479.png"/><Relationship Id="rId37" Type="http://schemas.openxmlformats.org/officeDocument/2006/relationships/customXml" Target="../ink/ink2622.xml"/><Relationship Id="rId53" Type="http://schemas.openxmlformats.org/officeDocument/2006/relationships/customXml" Target="../ink/ink2630.xml"/><Relationship Id="rId58" Type="http://schemas.openxmlformats.org/officeDocument/2006/relationships/image" Target="../media/image495.png"/><Relationship Id="rId74" Type="http://schemas.openxmlformats.org/officeDocument/2006/relationships/image" Target="../media/image504.png"/><Relationship Id="rId79" Type="http://schemas.openxmlformats.org/officeDocument/2006/relationships/customXml" Target="../ink/ink2643.xml"/><Relationship Id="rId102" Type="http://schemas.openxmlformats.org/officeDocument/2006/relationships/image" Target="../media/image517.png"/><Relationship Id="rId123" Type="http://schemas.openxmlformats.org/officeDocument/2006/relationships/customXml" Target="../ink/ink2665.xml"/><Relationship Id="rId128" Type="http://schemas.openxmlformats.org/officeDocument/2006/relationships/image" Target="../media/image530.png"/><Relationship Id="rId144" Type="http://schemas.openxmlformats.org/officeDocument/2006/relationships/image" Target="../media/image538.png"/><Relationship Id="rId5" Type="http://schemas.openxmlformats.org/officeDocument/2006/relationships/customXml" Target="../ink/ink2606.xml"/><Relationship Id="rId90" Type="http://schemas.openxmlformats.org/officeDocument/2006/relationships/image" Target="../media/image512.png"/><Relationship Id="rId95" Type="http://schemas.openxmlformats.org/officeDocument/2006/relationships/customXml" Target="../ink/ink2651.xml"/><Relationship Id="rId22" Type="http://schemas.openxmlformats.org/officeDocument/2006/relationships/image" Target="../media/image474.png"/><Relationship Id="rId27" Type="http://schemas.openxmlformats.org/officeDocument/2006/relationships/customXml" Target="../ink/ink2617.xml"/><Relationship Id="rId43" Type="http://schemas.openxmlformats.org/officeDocument/2006/relationships/customXml" Target="../ink/ink2625.xml"/><Relationship Id="rId48" Type="http://schemas.openxmlformats.org/officeDocument/2006/relationships/image" Target="../media/image491.png"/><Relationship Id="rId64" Type="http://schemas.openxmlformats.org/officeDocument/2006/relationships/image" Target="../media/image498.png"/><Relationship Id="rId69" Type="http://schemas.openxmlformats.org/officeDocument/2006/relationships/customXml" Target="../ink/ink2638.xml"/><Relationship Id="rId113" Type="http://schemas.openxmlformats.org/officeDocument/2006/relationships/customXml" Target="../ink/ink2660.xml"/><Relationship Id="rId118" Type="http://schemas.openxmlformats.org/officeDocument/2006/relationships/image" Target="../media/image525.png"/><Relationship Id="rId134" Type="http://schemas.openxmlformats.org/officeDocument/2006/relationships/image" Target="../media/image533.png"/><Relationship Id="rId139" Type="http://schemas.openxmlformats.org/officeDocument/2006/relationships/customXml" Target="../ink/ink2673.xml"/><Relationship Id="rId80" Type="http://schemas.openxmlformats.org/officeDocument/2006/relationships/image" Target="../media/image507.png"/><Relationship Id="rId85" Type="http://schemas.openxmlformats.org/officeDocument/2006/relationships/customXml" Target="../ink/ink2646.xml"/><Relationship Id="rId12" Type="http://schemas.openxmlformats.org/officeDocument/2006/relationships/image" Target="../media/image469.png"/><Relationship Id="rId17" Type="http://schemas.openxmlformats.org/officeDocument/2006/relationships/customXml" Target="../ink/ink2612.xml"/><Relationship Id="rId33" Type="http://schemas.openxmlformats.org/officeDocument/2006/relationships/customXml" Target="../ink/ink2620.xml"/><Relationship Id="rId38" Type="http://schemas.openxmlformats.org/officeDocument/2006/relationships/image" Target="../media/image482.png"/><Relationship Id="rId59" Type="http://schemas.openxmlformats.org/officeDocument/2006/relationships/customXml" Target="../ink/ink2633.xml"/><Relationship Id="rId103" Type="http://schemas.openxmlformats.org/officeDocument/2006/relationships/customXml" Target="../ink/ink2655.xml"/><Relationship Id="rId108" Type="http://schemas.openxmlformats.org/officeDocument/2006/relationships/image" Target="../media/image520.png"/><Relationship Id="rId124" Type="http://schemas.openxmlformats.org/officeDocument/2006/relationships/image" Target="../media/image528.png"/><Relationship Id="rId129" Type="http://schemas.openxmlformats.org/officeDocument/2006/relationships/customXml" Target="../ink/ink2668.xml"/><Relationship Id="rId54" Type="http://schemas.openxmlformats.org/officeDocument/2006/relationships/image" Target="../media/image490.png"/><Relationship Id="rId70" Type="http://schemas.openxmlformats.org/officeDocument/2006/relationships/image" Target="../media/image502.png"/><Relationship Id="rId75" Type="http://schemas.openxmlformats.org/officeDocument/2006/relationships/customXml" Target="../ink/ink2641.xml"/><Relationship Id="rId91" Type="http://schemas.openxmlformats.org/officeDocument/2006/relationships/customXml" Target="../ink/ink2649.xml"/><Relationship Id="rId96" Type="http://schemas.openxmlformats.org/officeDocument/2006/relationships/image" Target="../media/image515.png"/><Relationship Id="rId140" Type="http://schemas.openxmlformats.org/officeDocument/2006/relationships/image" Target="../media/image5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Relationship Id="rId23" Type="http://schemas.openxmlformats.org/officeDocument/2006/relationships/customXml" Target="../ink/ink2615.xml"/><Relationship Id="rId28" Type="http://schemas.openxmlformats.org/officeDocument/2006/relationships/image" Target="../media/image477.png"/><Relationship Id="rId49" Type="http://schemas.openxmlformats.org/officeDocument/2006/relationships/customXml" Target="../ink/ink2628.xml"/><Relationship Id="rId114" Type="http://schemas.openxmlformats.org/officeDocument/2006/relationships/image" Target="../media/image523.png"/><Relationship Id="rId119" Type="http://schemas.openxmlformats.org/officeDocument/2006/relationships/customXml" Target="../ink/ink2663.xml"/><Relationship Id="rId44" Type="http://schemas.openxmlformats.org/officeDocument/2006/relationships/image" Target="../media/image485.png"/><Relationship Id="rId60" Type="http://schemas.openxmlformats.org/officeDocument/2006/relationships/image" Target="../media/image496.png"/><Relationship Id="rId65" Type="http://schemas.openxmlformats.org/officeDocument/2006/relationships/customXml" Target="../ink/ink2636.xml"/><Relationship Id="rId81" Type="http://schemas.openxmlformats.org/officeDocument/2006/relationships/customXml" Target="../ink/ink2644.xml"/><Relationship Id="rId86" Type="http://schemas.openxmlformats.org/officeDocument/2006/relationships/image" Target="../media/image510.png"/><Relationship Id="rId130" Type="http://schemas.openxmlformats.org/officeDocument/2006/relationships/image" Target="../media/image531.png"/><Relationship Id="rId135" Type="http://schemas.openxmlformats.org/officeDocument/2006/relationships/customXml" Target="../ink/ink2671.xml"/><Relationship Id="rId13" Type="http://schemas.openxmlformats.org/officeDocument/2006/relationships/customXml" Target="../ink/ink2610.xml"/><Relationship Id="rId18" Type="http://schemas.openxmlformats.org/officeDocument/2006/relationships/image" Target="../media/image472.png"/><Relationship Id="rId39" Type="http://schemas.openxmlformats.org/officeDocument/2006/relationships/customXml" Target="../ink/ink2623.xml"/><Relationship Id="rId109" Type="http://schemas.openxmlformats.org/officeDocument/2006/relationships/customXml" Target="../ink/ink2658.xml"/><Relationship Id="rId34" Type="http://schemas.openxmlformats.org/officeDocument/2006/relationships/image" Target="../media/image480.png"/><Relationship Id="rId50" Type="http://schemas.openxmlformats.org/officeDocument/2006/relationships/image" Target="../media/image492.png"/><Relationship Id="rId55" Type="http://schemas.openxmlformats.org/officeDocument/2006/relationships/customXml" Target="../ink/ink2631.xml"/><Relationship Id="rId76" Type="http://schemas.openxmlformats.org/officeDocument/2006/relationships/image" Target="../media/image505.png"/><Relationship Id="rId97" Type="http://schemas.openxmlformats.org/officeDocument/2006/relationships/customXml" Target="../ink/ink2652.xml"/><Relationship Id="rId104" Type="http://schemas.openxmlformats.org/officeDocument/2006/relationships/image" Target="../media/image518.png"/><Relationship Id="rId120" Type="http://schemas.openxmlformats.org/officeDocument/2006/relationships/image" Target="../media/image526.png"/><Relationship Id="rId125" Type="http://schemas.openxmlformats.org/officeDocument/2006/relationships/customXml" Target="../ink/ink2666.xml"/><Relationship Id="rId141" Type="http://schemas.openxmlformats.org/officeDocument/2006/relationships/customXml" Target="../ink/ink2674.xml"/><Relationship Id="rId7" Type="http://schemas.openxmlformats.org/officeDocument/2006/relationships/customXml" Target="../ink/ink2607.xml"/><Relationship Id="rId71" Type="http://schemas.openxmlformats.org/officeDocument/2006/relationships/customXml" Target="../ink/ink2639.xml"/><Relationship Id="rId92" Type="http://schemas.openxmlformats.org/officeDocument/2006/relationships/image" Target="../media/image513.png"/><Relationship Id="rId2" Type="http://schemas.openxmlformats.org/officeDocument/2006/relationships/image" Target="../media/image464.png"/><Relationship Id="rId29" Type="http://schemas.openxmlformats.org/officeDocument/2006/relationships/customXml" Target="../ink/ink2618.xml"/><Relationship Id="rId24" Type="http://schemas.openxmlformats.org/officeDocument/2006/relationships/image" Target="../media/image475.png"/><Relationship Id="rId40" Type="http://schemas.openxmlformats.org/officeDocument/2006/relationships/image" Target="../media/image483.png"/><Relationship Id="rId45" Type="http://schemas.openxmlformats.org/officeDocument/2006/relationships/customXml" Target="../ink/ink2626.xml"/><Relationship Id="rId66" Type="http://schemas.openxmlformats.org/officeDocument/2006/relationships/image" Target="../media/image499.png"/><Relationship Id="rId87" Type="http://schemas.openxmlformats.org/officeDocument/2006/relationships/customXml" Target="../ink/ink2647.xml"/><Relationship Id="rId110" Type="http://schemas.openxmlformats.org/officeDocument/2006/relationships/image" Target="../media/image521.png"/><Relationship Id="rId115" Type="http://schemas.openxmlformats.org/officeDocument/2006/relationships/customXml" Target="../ink/ink2661.xml"/><Relationship Id="rId131" Type="http://schemas.openxmlformats.org/officeDocument/2006/relationships/customXml" Target="../ink/ink2669.xml"/><Relationship Id="rId136" Type="http://schemas.openxmlformats.org/officeDocument/2006/relationships/image" Target="../media/image534.png"/><Relationship Id="rId61" Type="http://schemas.openxmlformats.org/officeDocument/2006/relationships/customXml" Target="../ink/ink2634.xml"/><Relationship Id="rId82" Type="http://schemas.openxmlformats.org/officeDocument/2006/relationships/image" Target="../media/image508.png"/><Relationship Id="rId19" Type="http://schemas.openxmlformats.org/officeDocument/2006/relationships/customXml" Target="../ink/ink2613.xml"/><Relationship Id="rId14" Type="http://schemas.openxmlformats.org/officeDocument/2006/relationships/image" Target="../media/image470.png"/><Relationship Id="rId30" Type="http://schemas.openxmlformats.org/officeDocument/2006/relationships/image" Target="../media/image478.png"/><Relationship Id="rId35" Type="http://schemas.openxmlformats.org/officeDocument/2006/relationships/customXml" Target="../ink/ink2621.xml"/><Relationship Id="rId56" Type="http://schemas.openxmlformats.org/officeDocument/2006/relationships/image" Target="../media/image494.png"/><Relationship Id="rId77" Type="http://schemas.openxmlformats.org/officeDocument/2006/relationships/customXml" Target="../ink/ink2642.xml"/><Relationship Id="rId100" Type="http://schemas.openxmlformats.org/officeDocument/2006/relationships/image" Target="../media/image516.png"/><Relationship Id="rId105" Type="http://schemas.openxmlformats.org/officeDocument/2006/relationships/customXml" Target="../ink/ink2656.xml"/><Relationship Id="rId126" Type="http://schemas.openxmlformats.org/officeDocument/2006/relationships/image" Target="../media/image529.png"/><Relationship Id="rId8" Type="http://schemas.openxmlformats.org/officeDocument/2006/relationships/image" Target="../media/image467.png"/><Relationship Id="rId51" Type="http://schemas.openxmlformats.org/officeDocument/2006/relationships/customXml" Target="../ink/ink2629.xml"/><Relationship Id="rId72" Type="http://schemas.openxmlformats.org/officeDocument/2006/relationships/image" Target="../media/image503.png"/><Relationship Id="rId93" Type="http://schemas.openxmlformats.org/officeDocument/2006/relationships/customXml" Target="../ink/ink2650.xml"/><Relationship Id="rId98" Type="http://schemas.openxmlformats.org/officeDocument/2006/relationships/image" Target="../media/image493.png"/><Relationship Id="rId121" Type="http://schemas.openxmlformats.org/officeDocument/2006/relationships/customXml" Target="../ink/ink2664.xml"/><Relationship Id="rId142" Type="http://schemas.openxmlformats.org/officeDocument/2006/relationships/image" Target="../media/image537.png"/><Relationship Id="rId3" Type="http://schemas.openxmlformats.org/officeDocument/2006/relationships/customXml" Target="../ink/ink2605.xml"/><Relationship Id="rId25" Type="http://schemas.openxmlformats.org/officeDocument/2006/relationships/customXml" Target="../ink/ink2616.xml"/><Relationship Id="rId46" Type="http://schemas.openxmlformats.org/officeDocument/2006/relationships/image" Target="../media/image486.png"/><Relationship Id="rId67" Type="http://schemas.openxmlformats.org/officeDocument/2006/relationships/customXml" Target="../ink/ink2637.xml"/><Relationship Id="rId116" Type="http://schemas.openxmlformats.org/officeDocument/2006/relationships/image" Target="../media/image524.png"/><Relationship Id="rId137" Type="http://schemas.openxmlformats.org/officeDocument/2006/relationships/customXml" Target="../ink/ink2672.xml"/><Relationship Id="rId20" Type="http://schemas.openxmlformats.org/officeDocument/2006/relationships/image" Target="../media/image473.png"/><Relationship Id="rId41" Type="http://schemas.openxmlformats.org/officeDocument/2006/relationships/customXml" Target="../ink/ink2624.xml"/><Relationship Id="rId62" Type="http://schemas.openxmlformats.org/officeDocument/2006/relationships/image" Target="../media/image497.png"/><Relationship Id="rId83" Type="http://schemas.openxmlformats.org/officeDocument/2006/relationships/customXml" Target="../ink/ink2645.xml"/><Relationship Id="rId88" Type="http://schemas.openxmlformats.org/officeDocument/2006/relationships/image" Target="../media/image511.png"/><Relationship Id="rId111" Type="http://schemas.openxmlformats.org/officeDocument/2006/relationships/customXml" Target="../ink/ink2659.xml"/><Relationship Id="rId132" Type="http://schemas.openxmlformats.org/officeDocument/2006/relationships/image" Target="../media/image532.png"/><Relationship Id="rId15" Type="http://schemas.openxmlformats.org/officeDocument/2006/relationships/customXml" Target="../ink/ink2611.xml"/><Relationship Id="rId36" Type="http://schemas.openxmlformats.org/officeDocument/2006/relationships/image" Target="../media/image481.png"/><Relationship Id="rId57" Type="http://schemas.openxmlformats.org/officeDocument/2006/relationships/customXml" Target="../ink/ink2632.xml"/><Relationship Id="rId106" Type="http://schemas.openxmlformats.org/officeDocument/2006/relationships/image" Target="../media/image519.png"/><Relationship Id="rId127" Type="http://schemas.openxmlformats.org/officeDocument/2006/relationships/customXml" Target="../ink/ink2667.xml"/><Relationship Id="rId10" Type="http://schemas.openxmlformats.org/officeDocument/2006/relationships/image" Target="../media/image468.png"/><Relationship Id="rId31" Type="http://schemas.openxmlformats.org/officeDocument/2006/relationships/customXml" Target="../ink/ink2619.xml"/><Relationship Id="rId52" Type="http://schemas.openxmlformats.org/officeDocument/2006/relationships/image" Target="../media/image489.png"/><Relationship Id="rId73" Type="http://schemas.openxmlformats.org/officeDocument/2006/relationships/customXml" Target="../ink/ink2640.xml"/><Relationship Id="rId78" Type="http://schemas.openxmlformats.org/officeDocument/2006/relationships/image" Target="../media/image506.png"/><Relationship Id="rId94" Type="http://schemas.openxmlformats.org/officeDocument/2006/relationships/image" Target="../media/image514.png"/><Relationship Id="rId99" Type="http://schemas.openxmlformats.org/officeDocument/2006/relationships/customXml" Target="../ink/ink2653.xml"/><Relationship Id="rId101" Type="http://schemas.openxmlformats.org/officeDocument/2006/relationships/customXml" Target="../ink/ink2654.xml"/><Relationship Id="rId122" Type="http://schemas.openxmlformats.org/officeDocument/2006/relationships/image" Target="../media/image527.png"/><Relationship Id="rId143" Type="http://schemas.openxmlformats.org/officeDocument/2006/relationships/customXml" Target="../ink/ink2675.xml"/><Relationship Id="rId4" Type="http://schemas.openxmlformats.org/officeDocument/2006/relationships/image" Target="../media/image465.png"/><Relationship Id="rId9" Type="http://schemas.openxmlformats.org/officeDocument/2006/relationships/customXml" Target="../ink/ink2608.xml"/><Relationship Id="rId26" Type="http://schemas.openxmlformats.org/officeDocument/2006/relationships/image" Target="../media/image476.png"/><Relationship Id="rId47" Type="http://schemas.openxmlformats.org/officeDocument/2006/relationships/customXml" Target="../ink/ink2627.xml"/><Relationship Id="rId68" Type="http://schemas.openxmlformats.org/officeDocument/2006/relationships/image" Target="../media/image500.png"/><Relationship Id="rId89" Type="http://schemas.openxmlformats.org/officeDocument/2006/relationships/customXml" Target="../ink/ink2648.xml"/><Relationship Id="rId112" Type="http://schemas.openxmlformats.org/officeDocument/2006/relationships/image" Target="../media/image522.png"/><Relationship Id="rId133" Type="http://schemas.openxmlformats.org/officeDocument/2006/relationships/customXml" Target="../ink/ink2670.xml"/><Relationship Id="rId16" Type="http://schemas.openxmlformats.org/officeDocument/2006/relationships/image" Target="../media/image4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076277-409D-47AD-BA9F-1B25DC34385D}"/>
                  </a:ext>
                </a:extLst>
              </p14:cNvPr>
              <p14:cNvContentPartPr/>
              <p14:nvPr/>
            </p14:nvContentPartPr>
            <p14:xfrm>
              <a:off x="7829040" y="126520"/>
              <a:ext cx="948240" cy="56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076277-409D-47AD-BA9F-1B25DC3438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1040" y="108520"/>
                <a:ext cx="98388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6ED7DBC-D061-4595-9EE8-D5BAFC581A6F}"/>
                  </a:ext>
                </a:extLst>
              </p14:cNvPr>
              <p14:cNvContentPartPr/>
              <p14:nvPr/>
            </p14:nvContentPartPr>
            <p14:xfrm>
              <a:off x="608520" y="223360"/>
              <a:ext cx="29160" cy="353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6ED7DBC-D061-4595-9EE8-D5BAFC581A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880" y="205360"/>
                <a:ext cx="648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35FD1FD-432D-4172-97A9-4ECA0603728F}"/>
                  </a:ext>
                </a:extLst>
              </p14:cNvPr>
              <p14:cNvContentPartPr/>
              <p14:nvPr/>
            </p14:nvContentPartPr>
            <p14:xfrm>
              <a:off x="477120" y="201400"/>
              <a:ext cx="331200" cy="7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35FD1FD-432D-4172-97A9-4ECA060372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480" y="183760"/>
                <a:ext cx="366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A65CCF-5362-4D44-B723-DAD83B9FF7AE}"/>
                  </a:ext>
                </a:extLst>
              </p14:cNvPr>
              <p14:cNvContentPartPr/>
              <p14:nvPr/>
            </p14:nvContentPartPr>
            <p14:xfrm>
              <a:off x="812280" y="353320"/>
              <a:ext cx="127440" cy="202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A65CCF-5362-4D44-B723-DAD83B9FF7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4640" y="335320"/>
                <a:ext cx="1630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FB789D1-124C-438B-A3E9-FF05286CA7A0}"/>
                  </a:ext>
                </a:extLst>
              </p14:cNvPr>
              <p14:cNvContentPartPr/>
              <p14:nvPr/>
            </p14:nvContentPartPr>
            <p14:xfrm>
              <a:off x="1013520" y="172600"/>
              <a:ext cx="207000" cy="35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FB789D1-124C-438B-A3E9-FF05286CA7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5520" y="154960"/>
                <a:ext cx="2426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5D985F-B0B6-4DDC-9FC6-B75E13088074}"/>
                  </a:ext>
                </a:extLst>
              </p14:cNvPr>
              <p14:cNvContentPartPr/>
              <p14:nvPr/>
            </p14:nvContentPartPr>
            <p14:xfrm>
              <a:off x="1233840" y="334960"/>
              <a:ext cx="554760" cy="520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5D985F-B0B6-4DDC-9FC6-B75E130880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15840" y="316960"/>
                <a:ext cx="590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FFFE543-DEC4-453D-9CFE-BE4529FCED02}"/>
                  </a:ext>
                </a:extLst>
              </p14:cNvPr>
              <p14:cNvContentPartPr/>
              <p14:nvPr/>
            </p14:nvContentPartPr>
            <p14:xfrm>
              <a:off x="355080" y="648880"/>
              <a:ext cx="1684080" cy="143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FFFE543-DEC4-453D-9CFE-BE4529FCED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631240"/>
                <a:ext cx="1719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75C5F45-478D-4056-9AE4-04C1863937D2}"/>
                  </a:ext>
                </a:extLst>
              </p14:cNvPr>
              <p14:cNvContentPartPr/>
              <p14:nvPr/>
            </p14:nvContentPartPr>
            <p14:xfrm>
              <a:off x="2000640" y="334960"/>
              <a:ext cx="11160" cy="36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75C5F45-478D-4056-9AE4-04C1863937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82640" y="316960"/>
                <a:ext cx="468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201B2F-7A12-4B68-9092-D2313CDEA575}"/>
                  </a:ext>
                </a:extLst>
              </p14:cNvPr>
              <p14:cNvContentPartPr/>
              <p14:nvPr/>
            </p14:nvContentPartPr>
            <p14:xfrm>
              <a:off x="2049600" y="467080"/>
              <a:ext cx="252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201B2F-7A12-4B68-9092-D2313CDEA57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31960" y="449080"/>
                <a:ext cx="38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098E598-4519-4887-A164-106525D6432C}"/>
                  </a:ext>
                </a:extLst>
              </p14:cNvPr>
              <p14:cNvContentPartPr/>
              <p14:nvPr/>
            </p14:nvContentPartPr>
            <p14:xfrm>
              <a:off x="4360800" y="181600"/>
              <a:ext cx="206640" cy="286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098E598-4519-4887-A164-106525D643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43160" y="163600"/>
                <a:ext cx="2422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EFD3996-1F26-4FB4-B85D-4BC761582829}"/>
                  </a:ext>
                </a:extLst>
              </p14:cNvPr>
              <p14:cNvContentPartPr/>
              <p14:nvPr/>
            </p14:nvContentPartPr>
            <p14:xfrm>
              <a:off x="4694520" y="109240"/>
              <a:ext cx="498960" cy="342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EFD3996-1F26-4FB4-B85D-4BC7615828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6520" y="91240"/>
                <a:ext cx="5346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A2CEDD-4A99-4901-AB60-66A66E24040C}"/>
                  </a:ext>
                </a:extLst>
              </p14:cNvPr>
              <p14:cNvContentPartPr/>
              <p14:nvPr/>
            </p14:nvContentPartPr>
            <p14:xfrm>
              <a:off x="2275320" y="223000"/>
              <a:ext cx="1836360" cy="387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A2CEDD-4A99-4901-AB60-66A66E24040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57677" y="205344"/>
                <a:ext cx="1872007" cy="4230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14:cNvPr>
              <p14:cNvContentPartPr/>
              <p14:nvPr/>
            </p14:nvContentPartPr>
            <p14:xfrm>
              <a:off x="800400" y="1039120"/>
              <a:ext cx="4113360" cy="1695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60" y="1021480"/>
                <a:ext cx="4149000" cy="17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14:cNvPr>
              <p14:cNvContentPartPr/>
              <p14:nvPr/>
            </p14:nvContentPartPr>
            <p14:xfrm>
              <a:off x="1920000" y="2499280"/>
              <a:ext cx="24840" cy="25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00" y="2481280"/>
                <a:ext cx="60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14:cNvPr>
              <p14:cNvContentPartPr/>
              <p14:nvPr/>
            </p14:nvContentPartPr>
            <p14:xfrm>
              <a:off x="1827480" y="2892760"/>
              <a:ext cx="393840" cy="327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9480" y="2875120"/>
                <a:ext cx="4294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9BD64F1-5C41-417C-90C0-D73D0F751297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9BD64F1-5C41-417C-90C0-D73D0F7512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2FD5E04-44ED-4897-BA0E-11EA3AA64723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2FD5E04-44ED-4897-BA0E-11EA3AA6472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59125F-B7D9-4C5F-A82B-782E93B1D3E8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59125F-B7D9-4C5F-A82B-782E93B1D3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35583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14:cNvPr>
              <p14:cNvContentPartPr/>
              <p14:nvPr/>
            </p14:nvContentPartPr>
            <p14:xfrm>
              <a:off x="3645120" y="1623400"/>
              <a:ext cx="1224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7120" y="160540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14:cNvPr>
              <p14:cNvContentPartPr/>
              <p14:nvPr/>
            </p14:nvContentPartPr>
            <p14:xfrm>
              <a:off x="4149840" y="1366720"/>
              <a:ext cx="675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2191" y="1348720"/>
                <a:ext cx="711379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14:cNvPr>
              <p14:cNvContentPartPr/>
              <p14:nvPr/>
            </p14:nvContentPartPr>
            <p14:xfrm>
              <a:off x="5323440" y="1597120"/>
              <a:ext cx="242280" cy="23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05800" y="1579120"/>
                <a:ext cx="27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14:cNvPr>
              <p14:cNvContentPartPr/>
              <p14:nvPr/>
            </p14:nvContentPartPr>
            <p14:xfrm>
              <a:off x="5719440" y="1648600"/>
              <a:ext cx="22356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1800" y="1630600"/>
                <a:ext cx="259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14:cNvPr>
              <p14:cNvContentPartPr/>
              <p14:nvPr/>
            </p14:nvContentPartPr>
            <p14:xfrm>
              <a:off x="6122280" y="1493080"/>
              <a:ext cx="2235240" cy="50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04640" y="1475440"/>
                <a:ext cx="22708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14:cNvPr>
              <p14:cNvContentPartPr/>
              <p14:nvPr/>
            </p14:nvContentPartPr>
            <p14:xfrm>
              <a:off x="5295720" y="2011480"/>
              <a:ext cx="2351160" cy="38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8083" y="1993840"/>
                <a:ext cx="238679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14:cNvPr>
              <p14:cNvContentPartPr/>
              <p14:nvPr/>
            </p14:nvContentPartPr>
            <p14:xfrm>
              <a:off x="5261520" y="2631400"/>
              <a:ext cx="306720" cy="26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43880" y="2613400"/>
                <a:ext cx="342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14:cNvPr>
              <p14:cNvContentPartPr/>
              <p14:nvPr/>
            </p14:nvContentPartPr>
            <p14:xfrm>
              <a:off x="5719440" y="2716000"/>
              <a:ext cx="218520" cy="13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01800" y="2698000"/>
                <a:ext cx="254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14:cNvPr>
              <p14:cNvContentPartPr/>
              <p14:nvPr/>
            </p14:nvContentPartPr>
            <p14:xfrm>
              <a:off x="6164760" y="2613760"/>
              <a:ext cx="354240" cy="23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46760" y="2595760"/>
                <a:ext cx="389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14:cNvPr>
              <p14:cNvContentPartPr/>
              <p14:nvPr/>
            </p14:nvContentPartPr>
            <p14:xfrm>
              <a:off x="6662640" y="2479120"/>
              <a:ext cx="774720" cy="39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45000" y="2461480"/>
                <a:ext cx="810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14:cNvPr>
              <p14:cNvContentPartPr/>
              <p14:nvPr/>
            </p14:nvContentPartPr>
            <p14:xfrm>
              <a:off x="182640" y="1178080"/>
              <a:ext cx="518760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4640" y="1142080"/>
                <a:ext cx="5223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14:cNvPr>
              <p14:cNvContentPartPr/>
              <p14:nvPr/>
            </p14:nvContentPartPr>
            <p14:xfrm>
              <a:off x="2387280" y="2163040"/>
              <a:ext cx="6246720" cy="39139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369280" y="2145400"/>
                <a:ext cx="6282360" cy="39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5598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14:cNvPr>
              <p14:cNvContentPartPr/>
              <p14:nvPr/>
            </p14:nvContentPartPr>
            <p14:xfrm>
              <a:off x="3645120" y="1623400"/>
              <a:ext cx="1224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7120" y="160540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14:cNvPr>
              <p14:cNvContentPartPr/>
              <p14:nvPr/>
            </p14:nvContentPartPr>
            <p14:xfrm>
              <a:off x="4149840" y="1366720"/>
              <a:ext cx="675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2191" y="1348720"/>
                <a:ext cx="711379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14:cNvPr>
              <p14:cNvContentPartPr/>
              <p14:nvPr/>
            </p14:nvContentPartPr>
            <p14:xfrm>
              <a:off x="5323440" y="1597120"/>
              <a:ext cx="242280" cy="23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05800" y="1579120"/>
                <a:ext cx="27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14:cNvPr>
              <p14:cNvContentPartPr/>
              <p14:nvPr/>
            </p14:nvContentPartPr>
            <p14:xfrm>
              <a:off x="5719440" y="1648600"/>
              <a:ext cx="22356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1800" y="1630600"/>
                <a:ext cx="259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14:cNvPr>
              <p14:cNvContentPartPr/>
              <p14:nvPr/>
            </p14:nvContentPartPr>
            <p14:xfrm>
              <a:off x="6122280" y="1493080"/>
              <a:ext cx="2235240" cy="50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04640" y="1475440"/>
                <a:ext cx="22708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14:cNvPr>
              <p14:cNvContentPartPr/>
              <p14:nvPr/>
            </p14:nvContentPartPr>
            <p14:xfrm>
              <a:off x="5295720" y="2011480"/>
              <a:ext cx="2351160" cy="38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8083" y="1993840"/>
                <a:ext cx="238679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14:cNvPr>
              <p14:cNvContentPartPr/>
              <p14:nvPr/>
            </p14:nvContentPartPr>
            <p14:xfrm>
              <a:off x="5261520" y="2631400"/>
              <a:ext cx="306720" cy="26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43880" y="2613400"/>
                <a:ext cx="342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14:cNvPr>
              <p14:cNvContentPartPr/>
              <p14:nvPr/>
            </p14:nvContentPartPr>
            <p14:xfrm>
              <a:off x="5719440" y="2716000"/>
              <a:ext cx="218520" cy="13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01800" y="2698000"/>
                <a:ext cx="254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14:cNvPr>
              <p14:cNvContentPartPr/>
              <p14:nvPr/>
            </p14:nvContentPartPr>
            <p14:xfrm>
              <a:off x="6164760" y="2613760"/>
              <a:ext cx="354240" cy="23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46760" y="2595760"/>
                <a:ext cx="389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14:cNvPr>
              <p14:cNvContentPartPr/>
              <p14:nvPr/>
            </p14:nvContentPartPr>
            <p14:xfrm>
              <a:off x="6662640" y="2479120"/>
              <a:ext cx="774720" cy="39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45000" y="2461480"/>
                <a:ext cx="810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14:cNvPr>
              <p14:cNvContentPartPr/>
              <p14:nvPr/>
            </p14:nvContentPartPr>
            <p14:xfrm>
              <a:off x="182640" y="1178080"/>
              <a:ext cx="518760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4640" y="1142080"/>
                <a:ext cx="5223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14:cNvPr>
              <p14:cNvContentPartPr/>
              <p14:nvPr/>
            </p14:nvContentPartPr>
            <p14:xfrm>
              <a:off x="3792000" y="2931640"/>
              <a:ext cx="4344120" cy="7102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74000" y="2914000"/>
                <a:ext cx="437976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14:cNvPr>
              <p14:cNvContentPartPr/>
              <p14:nvPr/>
            </p14:nvContentPartPr>
            <p14:xfrm>
              <a:off x="2245080" y="3828040"/>
              <a:ext cx="397440" cy="35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27440" y="3810400"/>
                <a:ext cx="4330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14:cNvPr>
              <p14:cNvContentPartPr/>
              <p14:nvPr/>
            </p14:nvContentPartPr>
            <p14:xfrm>
              <a:off x="2704440" y="3921640"/>
              <a:ext cx="226800" cy="234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686440" y="3903640"/>
                <a:ext cx="2624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14:cNvPr>
              <p14:cNvContentPartPr/>
              <p14:nvPr/>
            </p14:nvContentPartPr>
            <p14:xfrm>
              <a:off x="3565560" y="3969160"/>
              <a:ext cx="203760" cy="27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47920" y="3951520"/>
                <a:ext cx="2394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14:cNvPr>
              <p14:cNvContentPartPr/>
              <p14:nvPr/>
            </p14:nvContentPartPr>
            <p14:xfrm>
              <a:off x="3782280" y="4116040"/>
              <a:ext cx="166680" cy="174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64640" y="4098400"/>
                <a:ext cx="2023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14:cNvPr>
              <p14:cNvContentPartPr/>
              <p14:nvPr/>
            </p14:nvContentPartPr>
            <p14:xfrm>
              <a:off x="3983160" y="4080760"/>
              <a:ext cx="142200" cy="236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65160" y="4062760"/>
                <a:ext cx="1778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14:cNvPr>
              <p14:cNvContentPartPr/>
              <p14:nvPr/>
            </p14:nvContentPartPr>
            <p14:xfrm>
              <a:off x="4117080" y="4124680"/>
              <a:ext cx="150120" cy="235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99080" y="4106680"/>
                <a:ext cx="1857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14:cNvPr>
              <p14:cNvContentPartPr/>
              <p14:nvPr/>
            </p14:nvContentPartPr>
            <p14:xfrm>
              <a:off x="4460160" y="4063840"/>
              <a:ext cx="187920" cy="20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42160" y="4046200"/>
                <a:ext cx="223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14:cNvPr>
              <p14:cNvContentPartPr/>
              <p14:nvPr/>
            </p14:nvContentPartPr>
            <p14:xfrm>
              <a:off x="4469880" y="4174360"/>
              <a:ext cx="225360" cy="32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52240" y="4156360"/>
                <a:ext cx="261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14:cNvPr>
              <p14:cNvContentPartPr/>
              <p14:nvPr/>
            </p14:nvContentPartPr>
            <p14:xfrm>
              <a:off x="6024360" y="3779080"/>
              <a:ext cx="630720" cy="5392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006360" y="3761092"/>
                <a:ext cx="666360" cy="574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14:cNvPr>
              <p14:cNvContentPartPr/>
              <p14:nvPr/>
            </p14:nvContentPartPr>
            <p14:xfrm>
              <a:off x="4905480" y="3894280"/>
              <a:ext cx="916920" cy="427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87840" y="3876625"/>
                <a:ext cx="952560" cy="4629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044166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14:cNvPr>
              <p14:cNvContentPartPr/>
              <p14:nvPr/>
            </p14:nvContentPartPr>
            <p14:xfrm>
              <a:off x="182640" y="1178080"/>
              <a:ext cx="518760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4640" y="1142080"/>
                <a:ext cx="5223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14:cNvPr>
              <p14:cNvContentPartPr/>
              <p14:nvPr/>
            </p14:nvContentPartPr>
            <p14:xfrm>
              <a:off x="3792000" y="2931640"/>
              <a:ext cx="4344120" cy="7102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74000" y="2914000"/>
                <a:ext cx="437976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14:cNvPr>
              <p14:cNvContentPartPr/>
              <p14:nvPr/>
            </p14:nvContentPartPr>
            <p14:xfrm>
              <a:off x="2245080" y="3828040"/>
              <a:ext cx="397440" cy="35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27440" y="3810400"/>
                <a:ext cx="4330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14:cNvPr>
              <p14:cNvContentPartPr/>
              <p14:nvPr/>
            </p14:nvContentPartPr>
            <p14:xfrm>
              <a:off x="2704440" y="3921640"/>
              <a:ext cx="226800" cy="234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6440" y="3903640"/>
                <a:ext cx="2624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14:cNvPr>
              <p14:cNvContentPartPr/>
              <p14:nvPr/>
            </p14:nvContentPartPr>
            <p14:xfrm>
              <a:off x="3565560" y="3969160"/>
              <a:ext cx="203760" cy="27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47920" y="3951520"/>
                <a:ext cx="2394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14:cNvPr>
              <p14:cNvContentPartPr/>
              <p14:nvPr/>
            </p14:nvContentPartPr>
            <p14:xfrm>
              <a:off x="3782280" y="4116040"/>
              <a:ext cx="166680" cy="174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64640" y="4098400"/>
                <a:ext cx="2023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14:cNvPr>
              <p14:cNvContentPartPr/>
              <p14:nvPr/>
            </p14:nvContentPartPr>
            <p14:xfrm>
              <a:off x="3983160" y="4080760"/>
              <a:ext cx="142200" cy="236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5160" y="4062760"/>
                <a:ext cx="1778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14:cNvPr>
              <p14:cNvContentPartPr/>
              <p14:nvPr/>
            </p14:nvContentPartPr>
            <p14:xfrm>
              <a:off x="4117080" y="4124680"/>
              <a:ext cx="150120" cy="235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99080" y="4106680"/>
                <a:ext cx="1857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14:cNvPr>
              <p14:cNvContentPartPr/>
              <p14:nvPr/>
            </p14:nvContentPartPr>
            <p14:xfrm>
              <a:off x="4460160" y="4063840"/>
              <a:ext cx="187920" cy="20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42160" y="4046200"/>
                <a:ext cx="223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14:cNvPr>
              <p14:cNvContentPartPr/>
              <p14:nvPr/>
            </p14:nvContentPartPr>
            <p14:xfrm>
              <a:off x="4469880" y="4174360"/>
              <a:ext cx="225360" cy="32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52240" y="4156360"/>
                <a:ext cx="261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14:cNvPr>
              <p14:cNvContentPartPr/>
              <p14:nvPr/>
            </p14:nvContentPartPr>
            <p14:xfrm>
              <a:off x="6024360" y="3779080"/>
              <a:ext cx="630720" cy="5392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06360" y="3761092"/>
                <a:ext cx="666360" cy="574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14:cNvPr>
              <p14:cNvContentPartPr/>
              <p14:nvPr/>
            </p14:nvContentPartPr>
            <p14:xfrm>
              <a:off x="4905480" y="3894280"/>
              <a:ext cx="916920" cy="427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87840" y="3876625"/>
                <a:ext cx="952560" cy="46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0DE6078-74CD-4F54-B6EC-1CA9CA328D0A}"/>
                  </a:ext>
                </a:extLst>
              </p14:cNvPr>
              <p14:cNvContentPartPr/>
              <p14:nvPr/>
            </p14:nvContentPartPr>
            <p14:xfrm>
              <a:off x="773040" y="2438800"/>
              <a:ext cx="99720" cy="200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0DE6078-74CD-4F54-B6EC-1CA9CA328D0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5400" y="2421160"/>
                <a:ext cx="135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D66315A-4DCB-4BD9-AAED-7CC1D4A3D6C6}"/>
                  </a:ext>
                </a:extLst>
              </p14:cNvPr>
              <p14:cNvContentPartPr/>
              <p14:nvPr/>
            </p14:nvContentPartPr>
            <p14:xfrm>
              <a:off x="985080" y="2397400"/>
              <a:ext cx="264600" cy="241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D66315A-4DCB-4BD9-AAED-7CC1D4A3D6C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080" y="2379760"/>
                <a:ext cx="300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4493609-47E2-4EF9-9C2F-ED2903077034}"/>
                  </a:ext>
                </a:extLst>
              </p14:cNvPr>
              <p14:cNvContentPartPr/>
              <p14:nvPr/>
            </p14:nvContentPartPr>
            <p14:xfrm>
              <a:off x="1318080" y="2539600"/>
              <a:ext cx="144720" cy="17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4493609-47E2-4EF9-9C2F-ED290307703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300440" y="2521600"/>
                <a:ext cx="1803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6B798B6-F319-4CC0-8E7A-CBE5ECD188DB}"/>
                  </a:ext>
                </a:extLst>
              </p14:cNvPr>
              <p14:cNvContentPartPr/>
              <p14:nvPr/>
            </p14:nvContentPartPr>
            <p14:xfrm>
              <a:off x="6368160" y="2632480"/>
              <a:ext cx="1526760" cy="11984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6B798B6-F319-4CC0-8E7A-CBE5ECD188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50160" y="2614840"/>
                <a:ext cx="1562400" cy="12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22123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14:cNvPr>
              <p14:cNvContentPartPr/>
              <p14:nvPr/>
            </p14:nvContentPartPr>
            <p14:xfrm>
              <a:off x="182640" y="1178080"/>
              <a:ext cx="518760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4640" y="1142080"/>
                <a:ext cx="5223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14:cNvPr>
              <p14:cNvContentPartPr/>
              <p14:nvPr/>
            </p14:nvContentPartPr>
            <p14:xfrm>
              <a:off x="3792000" y="2931640"/>
              <a:ext cx="4344120" cy="7102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74000" y="2914000"/>
                <a:ext cx="437976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14:cNvPr>
              <p14:cNvContentPartPr/>
              <p14:nvPr/>
            </p14:nvContentPartPr>
            <p14:xfrm>
              <a:off x="2245080" y="3828040"/>
              <a:ext cx="397440" cy="35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27440" y="3810400"/>
                <a:ext cx="4330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14:cNvPr>
              <p14:cNvContentPartPr/>
              <p14:nvPr/>
            </p14:nvContentPartPr>
            <p14:xfrm>
              <a:off x="2704440" y="3921640"/>
              <a:ext cx="226800" cy="234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6440" y="3903640"/>
                <a:ext cx="2624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14:cNvPr>
              <p14:cNvContentPartPr/>
              <p14:nvPr/>
            </p14:nvContentPartPr>
            <p14:xfrm>
              <a:off x="3565560" y="3969160"/>
              <a:ext cx="203760" cy="27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47920" y="3951520"/>
                <a:ext cx="2394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14:cNvPr>
              <p14:cNvContentPartPr/>
              <p14:nvPr/>
            </p14:nvContentPartPr>
            <p14:xfrm>
              <a:off x="3782280" y="4116040"/>
              <a:ext cx="166680" cy="174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64640" y="4098400"/>
                <a:ext cx="2023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14:cNvPr>
              <p14:cNvContentPartPr/>
              <p14:nvPr/>
            </p14:nvContentPartPr>
            <p14:xfrm>
              <a:off x="3983160" y="4080760"/>
              <a:ext cx="142200" cy="236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5160" y="4062760"/>
                <a:ext cx="1778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14:cNvPr>
              <p14:cNvContentPartPr/>
              <p14:nvPr/>
            </p14:nvContentPartPr>
            <p14:xfrm>
              <a:off x="4117080" y="4124680"/>
              <a:ext cx="150120" cy="235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99080" y="4106680"/>
                <a:ext cx="1857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14:cNvPr>
              <p14:cNvContentPartPr/>
              <p14:nvPr/>
            </p14:nvContentPartPr>
            <p14:xfrm>
              <a:off x="4460160" y="4063840"/>
              <a:ext cx="187920" cy="20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42160" y="4046200"/>
                <a:ext cx="223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14:cNvPr>
              <p14:cNvContentPartPr/>
              <p14:nvPr/>
            </p14:nvContentPartPr>
            <p14:xfrm>
              <a:off x="4469880" y="4174360"/>
              <a:ext cx="225360" cy="32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52240" y="4156360"/>
                <a:ext cx="261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14:cNvPr>
              <p14:cNvContentPartPr/>
              <p14:nvPr/>
            </p14:nvContentPartPr>
            <p14:xfrm>
              <a:off x="6024360" y="3779080"/>
              <a:ext cx="630720" cy="5392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06360" y="3761092"/>
                <a:ext cx="666360" cy="574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14:cNvPr>
              <p14:cNvContentPartPr/>
              <p14:nvPr/>
            </p14:nvContentPartPr>
            <p14:xfrm>
              <a:off x="4905480" y="3894280"/>
              <a:ext cx="916920" cy="427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87840" y="3876625"/>
                <a:ext cx="952560" cy="46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B2C9E-B2C0-413B-8B40-6C0EDB3D87F1}"/>
                  </a:ext>
                </a:extLst>
              </p14:cNvPr>
              <p14:cNvContentPartPr/>
              <p14:nvPr/>
            </p14:nvContentPartPr>
            <p14:xfrm>
              <a:off x="1757280" y="3047560"/>
              <a:ext cx="10080" cy="15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B2C9E-B2C0-413B-8B40-6C0EDB3D87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39640" y="3029560"/>
                <a:ext cx="45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71A90C-EF69-45D8-B362-85AB184B28E0}"/>
                  </a:ext>
                </a:extLst>
              </p14:cNvPr>
              <p14:cNvContentPartPr/>
              <p14:nvPr/>
            </p14:nvContentPartPr>
            <p14:xfrm>
              <a:off x="1614000" y="3301720"/>
              <a:ext cx="21600" cy="12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71A90C-EF69-45D8-B362-85AB184B28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96360" y="3284080"/>
                <a:ext cx="57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39EAAE4-EF6A-4C5F-95E5-DFE33F33F12D}"/>
                  </a:ext>
                </a:extLst>
              </p14:cNvPr>
              <p14:cNvContentPartPr/>
              <p14:nvPr/>
            </p14:nvContentPartPr>
            <p14:xfrm>
              <a:off x="1724520" y="3280120"/>
              <a:ext cx="276480" cy="155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39EAAE4-EF6A-4C5F-95E5-DFE33F33F12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06880" y="3262480"/>
                <a:ext cx="3121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0DE6078-74CD-4F54-B6EC-1CA9CA328D0A}"/>
                  </a:ext>
                </a:extLst>
              </p14:cNvPr>
              <p14:cNvContentPartPr/>
              <p14:nvPr/>
            </p14:nvContentPartPr>
            <p14:xfrm>
              <a:off x="773040" y="2438800"/>
              <a:ext cx="99720" cy="200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0DE6078-74CD-4F54-B6EC-1CA9CA328D0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5400" y="2421160"/>
                <a:ext cx="135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D66315A-4DCB-4BD9-AAED-7CC1D4A3D6C6}"/>
                  </a:ext>
                </a:extLst>
              </p14:cNvPr>
              <p14:cNvContentPartPr/>
              <p14:nvPr/>
            </p14:nvContentPartPr>
            <p14:xfrm>
              <a:off x="985080" y="2397400"/>
              <a:ext cx="264600" cy="241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D66315A-4DCB-4BD9-AAED-7CC1D4A3D6C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67080" y="2379760"/>
                <a:ext cx="300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4493609-47E2-4EF9-9C2F-ED2903077034}"/>
                  </a:ext>
                </a:extLst>
              </p14:cNvPr>
              <p14:cNvContentPartPr/>
              <p14:nvPr/>
            </p14:nvContentPartPr>
            <p14:xfrm>
              <a:off x="1318080" y="2539600"/>
              <a:ext cx="144720" cy="17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4493609-47E2-4EF9-9C2F-ED290307703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00440" y="2521600"/>
                <a:ext cx="1803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D70DCC-71E1-481E-A854-5FACC66C91DA}"/>
                  </a:ext>
                </a:extLst>
              </p14:cNvPr>
              <p14:cNvContentPartPr/>
              <p14:nvPr/>
            </p14:nvContentPartPr>
            <p14:xfrm>
              <a:off x="4672200" y="2664160"/>
              <a:ext cx="1319400" cy="103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D70DCC-71E1-481E-A854-5FACC66C91D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54560" y="2646160"/>
                <a:ext cx="1355040" cy="10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301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14:cNvPr>
              <p14:cNvContentPartPr/>
              <p14:nvPr/>
            </p14:nvContentPartPr>
            <p14:xfrm>
              <a:off x="182640" y="1178080"/>
              <a:ext cx="518760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4640" y="1142080"/>
                <a:ext cx="5223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14:cNvPr>
              <p14:cNvContentPartPr/>
              <p14:nvPr/>
            </p14:nvContentPartPr>
            <p14:xfrm>
              <a:off x="3792000" y="2931640"/>
              <a:ext cx="4344120" cy="7102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74000" y="2914000"/>
                <a:ext cx="437976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14:cNvPr>
              <p14:cNvContentPartPr/>
              <p14:nvPr/>
            </p14:nvContentPartPr>
            <p14:xfrm>
              <a:off x="2245080" y="3828040"/>
              <a:ext cx="397440" cy="35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27440" y="3810400"/>
                <a:ext cx="4330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14:cNvPr>
              <p14:cNvContentPartPr/>
              <p14:nvPr/>
            </p14:nvContentPartPr>
            <p14:xfrm>
              <a:off x="2704440" y="3921640"/>
              <a:ext cx="226800" cy="234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6440" y="3903640"/>
                <a:ext cx="2624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14:cNvPr>
              <p14:cNvContentPartPr/>
              <p14:nvPr/>
            </p14:nvContentPartPr>
            <p14:xfrm>
              <a:off x="3565560" y="3969160"/>
              <a:ext cx="203760" cy="27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47920" y="3951520"/>
                <a:ext cx="2394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14:cNvPr>
              <p14:cNvContentPartPr/>
              <p14:nvPr/>
            </p14:nvContentPartPr>
            <p14:xfrm>
              <a:off x="3782280" y="4116040"/>
              <a:ext cx="166680" cy="174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64640" y="4098400"/>
                <a:ext cx="2023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14:cNvPr>
              <p14:cNvContentPartPr/>
              <p14:nvPr/>
            </p14:nvContentPartPr>
            <p14:xfrm>
              <a:off x="3983160" y="4080760"/>
              <a:ext cx="142200" cy="236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5160" y="4062760"/>
                <a:ext cx="1778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14:cNvPr>
              <p14:cNvContentPartPr/>
              <p14:nvPr/>
            </p14:nvContentPartPr>
            <p14:xfrm>
              <a:off x="4117080" y="4124680"/>
              <a:ext cx="150120" cy="235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99080" y="4106680"/>
                <a:ext cx="1857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14:cNvPr>
              <p14:cNvContentPartPr/>
              <p14:nvPr/>
            </p14:nvContentPartPr>
            <p14:xfrm>
              <a:off x="4460160" y="4063840"/>
              <a:ext cx="187920" cy="20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42160" y="4046200"/>
                <a:ext cx="223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14:cNvPr>
              <p14:cNvContentPartPr/>
              <p14:nvPr/>
            </p14:nvContentPartPr>
            <p14:xfrm>
              <a:off x="4469880" y="4174360"/>
              <a:ext cx="225360" cy="32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52240" y="4156360"/>
                <a:ext cx="261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14:cNvPr>
              <p14:cNvContentPartPr/>
              <p14:nvPr/>
            </p14:nvContentPartPr>
            <p14:xfrm>
              <a:off x="6024360" y="3779080"/>
              <a:ext cx="630720" cy="5392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06360" y="3761092"/>
                <a:ext cx="666360" cy="574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14:cNvPr>
              <p14:cNvContentPartPr/>
              <p14:nvPr/>
            </p14:nvContentPartPr>
            <p14:xfrm>
              <a:off x="4905480" y="3894280"/>
              <a:ext cx="916920" cy="427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87840" y="3876625"/>
                <a:ext cx="952560" cy="46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B2C9E-B2C0-413B-8B40-6C0EDB3D87F1}"/>
                  </a:ext>
                </a:extLst>
              </p14:cNvPr>
              <p14:cNvContentPartPr/>
              <p14:nvPr/>
            </p14:nvContentPartPr>
            <p14:xfrm>
              <a:off x="1757280" y="3047560"/>
              <a:ext cx="10080" cy="15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B2C9E-B2C0-413B-8B40-6C0EDB3D87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39640" y="3029560"/>
                <a:ext cx="45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71A90C-EF69-45D8-B362-85AB184B28E0}"/>
                  </a:ext>
                </a:extLst>
              </p14:cNvPr>
              <p14:cNvContentPartPr/>
              <p14:nvPr/>
            </p14:nvContentPartPr>
            <p14:xfrm>
              <a:off x="1614000" y="3301720"/>
              <a:ext cx="21600" cy="12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71A90C-EF69-45D8-B362-85AB184B28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96360" y="3284080"/>
                <a:ext cx="57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39EAAE4-EF6A-4C5F-95E5-DFE33F33F12D}"/>
                  </a:ext>
                </a:extLst>
              </p14:cNvPr>
              <p14:cNvContentPartPr/>
              <p14:nvPr/>
            </p14:nvContentPartPr>
            <p14:xfrm>
              <a:off x="1724520" y="3280120"/>
              <a:ext cx="276480" cy="155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39EAAE4-EF6A-4C5F-95E5-DFE33F33F12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06880" y="3262480"/>
                <a:ext cx="3121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0DE6078-74CD-4F54-B6EC-1CA9CA328D0A}"/>
                  </a:ext>
                </a:extLst>
              </p14:cNvPr>
              <p14:cNvContentPartPr/>
              <p14:nvPr/>
            </p14:nvContentPartPr>
            <p14:xfrm>
              <a:off x="773040" y="2438800"/>
              <a:ext cx="99720" cy="200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0DE6078-74CD-4F54-B6EC-1CA9CA328D0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5400" y="2421160"/>
                <a:ext cx="135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D66315A-4DCB-4BD9-AAED-7CC1D4A3D6C6}"/>
                  </a:ext>
                </a:extLst>
              </p14:cNvPr>
              <p14:cNvContentPartPr/>
              <p14:nvPr/>
            </p14:nvContentPartPr>
            <p14:xfrm>
              <a:off x="985080" y="2397400"/>
              <a:ext cx="264600" cy="241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D66315A-4DCB-4BD9-AAED-7CC1D4A3D6C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67080" y="2379760"/>
                <a:ext cx="300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4493609-47E2-4EF9-9C2F-ED2903077034}"/>
                  </a:ext>
                </a:extLst>
              </p14:cNvPr>
              <p14:cNvContentPartPr/>
              <p14:nvPr/>
            </p14:nvContentPartPr>
            <p14:xfrm>
              <a:off x="1318080" y="2539600"/>
              <a:ext cx="360360" cy="55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4493609-47E2-4EF9-9C2F-ED290307703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00440" y="2521612"/>
                <a:ext cx="396000" cy="5946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00881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14:cNvPr>
              <p14:cNvContentPartPr/>
              <p14:nvPr/>
            </p14:nvContentPartPr>
            <p14:xfrm>
              <a:off x="182640" y="1178080"/>
              <a:ext cx="518760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4640" y="1142080"/>
                <a:ext cx="5223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14:cNvPr>
              <p14:cNvContentPartPr/>
              <p14:nvPr/>
            </p14:nvContentPartPr>
            <p14:xfrm>
              <a:off x="3792000" y="2931640"/>
              <a:ext cx="4344120" cy="7102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74000" y="2914000"/>
                <a:ext cx="437976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14:cNvPr>
              <p14:cNvContentPartPr/>
              <p14:nvPr/>
            </p14:nvContentPartPr>
            <p14:xfrm>
              <a:off x="2245080" y="3828040"/>
              <a:ext cx="397440" cy="35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27440" y="3810400"/>
                <a:ext cx="4330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14:cNvPr>
              <p14:cNvContentPartPr/>
              <p14:nvPr/>
            </p14:nvContentPartPr>
            <p14:xfrm>
              <a:off x="2704440" y="3921640"/>
              <a:ext cx="226800" cy="234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6440" y="3903640"/>
                <a:ext cx="2624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14:cNvPr>
              <p14:cNvContentPartPr/>
              <p14:nvPr/>
            </p14:nvContentPartPr>
            <p14:xfrm>
              <a:off x="3565560" y="3969160"/>
              <a:ext cx="203760" cy="27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47920" y="3951520"/>
                <a:ext cx="2394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14:cNvPr>
              <p14:cNvContentPartPr/>
              <p14:nvPr/>
            </p14:nvContentPartPr>
            <p14:xfrm>
              <a:off x="3782280" y="4116040"/>
              <a:ext cx="166680" cy="174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64640" y="4098400"/>
                <a:ext cx="2023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14:cNvPr>
              <p14:cNvContentPartPr/>
              <p14:nvPr/>
            </p14:nvContentPartPr>
            <p14:xfrm>
              <a:off x="3983160" y="4080760"/>
              <a:ext cx="142200" cy="236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5160" y="4062760"/>
                <a:ext cx="1778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14:cNvPr>
              <p14:cNvContentPartPr/>
              <p14:nvPr/>
            </p14:nvContentPartPr>
            <p14:xfrm>
              <a:off x="4117080" y="4124680"/>
              <a:ext cx="150120" cy="235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99080" y="4106680"/>
                <a:ext cx="1857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14:cNvPr>
              <p14:cNvContentPartPr/>
              <p14:nvPr/>
            </p14:nvContentPartPr>
            <p14:xfrm>
              <a:off x="4460160" y="4063840"/>
              <a:ext cx="187920" cy="20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42160" y="4046200"/>
                <a:ext cx="223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14:cNvPr>
              <p14:cNvContentPartPr/>
              <p14:nvPr/>
            </p14:nvContentPartPr>
            <p14:xfrm>
              <a:off x="4469880" y="4174360"/>
              <a:ext cx="225360" cy="32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52240" y="4156360"/>
                <a:ext cx="261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14:cNvPr>
              <p14:cNvContentPartPr/>
              <p14:nvPr/>
            </p14:nvContentPartPr>
            <p14:xfrm>
              <a:off x="6024360" y="3779080"/>
              <a:ext cx="630720" cy="5392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06360" y="3761092"/>
                <a:ext cx="666360" cy="574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14:cNvPr>
              <p14:cNvContentPartPr/>
              <p14:nvPr/>
            </p14:nvContentPartPr>
            <p14:xfrm>
              <a:off x="4905480" y="3894280"/>
              <a:ext cx="916920" cy="427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87840" y="3876625"/>
                <a:ext cx="952560" cy="46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B2C9E-B2C0-413B-8B40-6C0EDB3D87F1}"/>
                  </a:ext>
                </a:extLst>
              </p14:cNvPr>
              <p14:cNvContentPartPr/>
              <p14:nvPr/>
            </p14:nvContentPartPr>
            <p14:xfrm>
              <a:off x="1757280" y="3047560"/>
              <a:ext cx="10080" cy="15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B2C9E-B2C0-413B-8B40-6C0EDB3D87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39640" y="3029560"/>
                <a:ext cx="45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71A90C-EF69-45D8-B362-85AB184B28E0}"/>
                  </a:ext>
                </a:extLst>
              </p14:cNvPr>
              <p14:cNvContentPartPr/>
              <p14:nvPr/>
            </p14:nvContentPartPr>
            <p14:xfrm>
              <a:off x="1614000" y="3301720"/>
              <a:ext cx="21600" cy="12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71A90C-EF69-45D8-B362-85AB184B28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96360" y="3284080"/>
                <a:ext cx="57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39EAAE4-EF6A-4C5F-95E5-DFE33F33F12D}"/>
                  </a:ext>
                </a:extLst>
              </p14:cNvPr>
              <p14:cNvContentPartPr/>
              <p14:nvPr/>
            </p14:nvContentPartPr>
            <p14:xfrm>
              <a:off x="1724520" y="3280120"/>
              <a:ext cx="276480" cy="155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39EAAE4-EF6A-4C5F-95E5-DFE33F33F12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06880" y="3262480"/>
                <a:ext cx="3121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0DE6078-74CD-4F54-B6EC-1CA9CA328D0A}"/>
                  </a:ext>
                </a:extLst>
              </p14:cNvPr>
              <p14:cNvContentPartPr/>
              <p14:nvPr/>
            </p14:nvContentPartPr>
            <p14:xfrm>
              <a:off x="773040" y="2438800"/>
              <a:ext cx="99720" cy="200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0DE6078-74CD-4F54-B6EC-1CA9CA328D0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5400" y="2421160"/>
                <a:ext cx="135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D66315A-4DCB-4BD9-AAED-7CC1D4A3D6C6}"/>
                  </a:ext>
                </a:extLst>
              </p14:cNvPr>
              <p14:cNvContentPartPr/>
              <p14:nvPr/>
            </p14:nvContentPartPr>
            <p14:xfrm>
              <a:off x="985080" y="2397400"/>
              <a:ext cx="264600" cy="241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D66315A-4DCB-4BD9-AAED-7CC1D4A3D6C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67080" y="2379760"/>
                <a:ext cx="300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4493609-47E2-4EF9-9C2F-ED2903077034}"/>
                  </a:ext>
                </a:extLst>
              </p14:cNvPr>
              <p14:cNvContentPartPr/>
              <p14:nvPr/>
            </p14:nvContentPartPr>
            <p14:xfrm>
              <a:off x="1318080" y="2539600"/>
              <a:ext cx="360360" cy="55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4493609-47E2-4EF9-9C2F-ED290307703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00440" y="2521612"/>
                <a:ext cx="396000" cy="594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4D2AD31-0BAE-4998-895F-ECC46134A1EB}"/>
                  </a:ext>
                </a:extLst>
              </p14:cNvPr>
              <p14:cNvContentPartPr/>
              <p14:nvPr/>
            </p14:nvContentPartPr>
            <p14:xfrm>
              <a:off x="1716600" y="2395960"/>
              <a:ext cx="16920" cy="52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4D2AD31-0BAE-4998-895F-ECC46134A1E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377960"/>
                <a:ext cx="525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055437D-3F6A-47C8-93B7-9BDEF15F9A33}"/>
                  </a:ext>
                </a:extLst>
              </p14:cNvPr>
              <p14:cNvContentPartPr/>
              <p14:nvPr/>
            </p14:nvContentPartPr>
            <p14:xfrm>
              <a:off x="1777800" y="2267440"/>
              <a:ext cx="4320" cy="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055437D-3F6A-47C8-93B7-9BDEF15F9A3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9800" y="224944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C651FD1-81A5-40D4-BE60-AB83297207D6}"/>
                  </a:ext>
                </a:extLst>
              </p14:cNvPr>
              <p14:cNvContentPartPr/>
              <p14:nvPr/>
            </p14:nvContentPartPr>
            <p14:xfrm>
              <a:off x="1838280" y="2127040"/>
              <a:ext cx="14760" cy="2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C651FD1-81A5-40D4-BE60-AB83297207D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20640" y="2109040"/>
                <a:ext cx="504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27B47C7-E769-40AF-984D-FDDC087A6F64}"/>
                  </a:ext>
                </a:extLst>
              </p14:cNvPr>
              <p14:cNvContentPartPr/>
              <p14:nvPr/>
            </p14:nvContentPartPr>
            <p14:xfrm>
              <a:off x="1909920" y="1854160"/>
              <a:ext cx="79920" cy="177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27B47C7-E769-40AF-984D-FDDC087A6F6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91920" y="1836520"/>
                <a:ext cx="1155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064C3A3-405A-4942-A2BA-3248C520DFE6}"/>
                  </a:ext>
                </a:extLst>
              </p14:cNvPr>
              <p14:cNvContentPartPr/>
              <p14:nvPr/>
            </p14:nvContentPartPr>
            <p14:xfrm>
              <a:off x="1350840" y="1658680"/>
              <a:ext cx="360" cy="48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064C3A3-405A-4942-A2BA-3248C520DFE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332840" y="1640680"/>
                <a:ext cx="36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43AE58A-BC0F-4BBF-A0FC-8B639866C0B5}"/>
                  </a:ext>
                </a:extLst>
              </p14:cNvPr>
              <p14:cNvContentPartPr/>
              <p14:nvPr/>
            </p14:nvContentPartPr>
            <p14:xfrm>
              <a:off x="1361280" y="1554280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43AE58A-BC0F-4BBF-A0FC-8B639866C0B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43280" y="1536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5C4010A-6A87-482F-99F9-9851AB5BE006}"/>
                  </a:ext>
                </a:extLst>
              </p14:cNvPr>
              <p14:cNvContentPartPr/>
              <p14:nvPr/>
            </p14:nvContentPartPr>
            <p14:xfrm>
              <a:off x="1350840" y="1381480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5C4010A-6A87-482F-99F9-9851AB5BE00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32840" y="1363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6687880-050A-49C1-AFCF-70DC876E5D31}"/>
                  </a:ext>
                </a:extLst>
              </p14:cNvPr>
              <p14:cNvContentPartPr/>
              <p14:nvPr/>
            </p14:nvContentPartPr>
            <p14:xfrm>
              <a:off x="2061840" y="1702240"/>
              <a:ext cx="16920" cy="14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6687880-050A-49C1-AFCF-70DC876E5D3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44200" y="1684600"/>
                <a:ext cx="525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2A503FC-10AF-4501-A887-5891560F4DF0}"/>
                  </a:ext>
                </a:extLst>
              </p14:cNvPr>
              <p14:cNvContentPartPr/>
              <p14:nvPr/>
            </p14:nvContentPartPr>
            <p14:xfrm>
              <a:off x="2153640" y="1529800"/>
              <a:ext cx="2052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2A503FC-10AF-4501-A887-5891560F4D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36000" y="151216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8A1EC93-F753-4BAE-ADB0-575B75C9EBDE}"/>
                  </a:ext>
                </a:extLst>
              </p14:cNvPr>
              <p14:cNvContentPartPr/>
              <p14:nvPr/>
            </p14:nvContentPartPr>
            <p14:xfrm>
              <a:off x="2255160" y="141208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8A1EC93-F753-4BAE-ADB0-575B75C9EBD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37160" y="1394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B96D981-3A6E-407F-B9FD-177741E6DDC9}"/>
                  </a:ext>
                </a:extLst>
              </p14:cNvPr>
              <p14:cNvContentPartPr/>
              <p14:nvPr/>
            </p14:nvContentPartPr>
            <p14:xfrm>
              <a:off x="2316000" y="1302280"/>
              <a:ext cx="12240" cy="8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B96D981-3A6E-407F-B9FD-177741E6DDC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98360" y="1284280"/>
                <a:ext cx="47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E9ABA22-FF6F-4217-B27A-7BF04A613E09}"/>
                  </a:ext>
                </a:extLst>
              </p14:cNvPr>
              <p14:cNvContentPartPr/>
              <p14:nvPr/>
            </p14:nvContentPartPr>
            <p14:xfrm>
              <a:off x="1626600" y="1350880"/>
              <a:ext cx="182160" cy="206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E9ABA22-FF6F-4217-B27A-7BF04A613E0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08960" y="1333240"/>
                <a:ext cx="2178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C7C9230-FD55-424F-95C4-E5C839C69049}"/>
                  </a:ext>
                </a:extLst>
              </p14:cNvPr>
              <p14:cNvContentPartPr/>
              <p14:nvPr/>
            </p14:nvContentPartPr>
            <p14:xfrm>
              <a:off x="1930080" y="1401640"/>
              <a:ext cx="151560" cy="92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C7C9230-FD55-424F-95C4-E5C839C6904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12440" y="1384000"/>
                <a:ext cx="187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9A4ECC1-D396-43E4-B7A6-D95FCE76DBE3}"/>
                  </a:ext>
                </a:extLst>
              </p14:cNvPr>
              <p14:cNvContentPartPr/>
              <p14:nvPr/>
            </p14:nvContentPartPr>
            <p14:xfrm>
              <a:off x="1350840" y="1421080"/>
              <a:ext cx="173160" cy="31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9A4ECC1-D396-43E4-B7A6-D95FCE76DBE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332840" y="1403440"/>
                <a:ext cx="208800" cy="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41914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14:cNvPr>
              <p14:cNvContentPartPr/>
              <p14:nvPr/>
            </p14:nvContentPartPr>
            <p14:xfrm>
              <a:off x="182640" y="1178080"/>
              <a:ext cx="518760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4640" y="1142080"/>
                <a:ext cx="5223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14:cNvPr>
              <p14:cNvContentPartPr/>
              <p14:nvPr/>
            </p14:nvContentPartPr>
            <p14:xfrm>
              <a:off x="3792000" y="2931640"/>
              <a:ext cx="4344120" cy="7102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74000" y="2914000"/>
                <a:ext cx="437976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14:cNvPr>
              <p14:cNvContentPartPr/>
              <p14:nvPr/>
            </p14:nvContentPartPr>
            <p14:xfrm>
              <a:off x="2245080" y="3828040"/>
              <a:ext cx="397440" cy="35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27440" y="3810400"/>
                <a:ext cx="4330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14:cNvPr>
              <p14:cNvContentPartPr/>
              <p14:nvPr/>
            </p14:nvContentPartPr>
            <p14:xfrm>
              <a:off x="2704440" y="3921640"/>
              <a:ext cx="226800" cy="234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6440" y="3903640"/>
                <a:ext cx="2624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14:cNvPr>
              <p14:cNvContentPartPr/>
              <p14:nvPr/>
            </p14:nvContentPartPr>
            <p14:xfrm>
              <a:off x="3565560" y="3969160"/>
              <a:ext cx="203760" cy="27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47920" y="3951520"/>
                <a:ext cx="2394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14:cNvPr>
              <p14:cNvContentPartPr/>
              <p14:nvPr/>
            </p14:nvContentPartPr>
            <p14:xfrm>
              <a:off x="3782280" y="4116040"/>
              <a:ext cx="166680" cy="174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64640" y="4098400"/>
                <a:ext cx="2023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14:cNvPr>
              <p14:cNvContentPartPr/>
              <p14:nvPr/>
            </p14:nvContentPartPr>
            <p14:xfrm>
              <a:off x="3983160" y="4080760"/>
              <a:ext cx="142200" cy="236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5160" y="4062760"/>
                <a:ext cx="1778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14:cNvPr>
              <p14:cNvContentPartPr/>
              <p14:nvPr/>
            </p14:nvContentPartPr>
            <p14:xfrm>
              <a:off x="4117080" y="4124680"/>
              <a:ext cx="150120" cy="235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99080" y="4106680"/>
                <a:ext cx="1857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14:cNvPr>
              <p14:cNvContentPartPr/>
              <p14:nvPr/>
            </p14:nvContentPartPr>
            <p14:xfrm>
              <a:off x="4460160" y="4063840"/>
              <a:ext cx="187920" cy="20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42160" y="4046200"/>
                <a:ext cx="223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14:cNvPr>
              <p14:cNvContentPartPr/>
              <p14:nvPr/>
            </p14:nvContentPartPr>
            <p14:xfrm>
              <a:off x="4469880" y="4174360"/>
              <a:ext cx="225360" cy="32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52240" y="4156360"/>
                <a:ext cx="261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14:cNvPr>
              <p14:cNvContentPartPr/>
              <p14:nvPr/>
            </p14:nvContentPartPr>
            <p14:xfrm>
              <a:off x="6024360" y="3779080"/>
              <a:ext cx="630720" cy="5392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06360" y="3761092"/>
                <a:ext cx="666360" cy="574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14:cNvPr>
              <p14:cNvContentPartPr/>
              <p14:nvPr/>
            </p14:nvContentPartPr>
            <p14:xfrm>
              <a:off x="4905480" y="3894280"/>
              <a:ext cx="916920" cy="427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87840" y="3876625"/>
                <a:ext cx="952560" cy="46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B2C9E-B2C0-413B-8B40-6C0EDB3D87F1}"/>
                  </a:ext>
                </a:extLst>
              </p14:cNvPr>
              <p14:cNvContentPartPr/>
              <p14:nvPr/>
            </p14:nvContentPartPr>
            <p14:xfrm>
              <a:off x="1757280" y="3047560"/>
              <a:ext cx="10080" cy="15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B2C9E-B2C0-413B-8B40-6C0EDB3D87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39640" y="3029560"/>
                <a:ext cx="45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71A90C-EF69-45D8-B362-85AB184B28E0}"/>
                  </a:ext>
                </a:extLst>
              </p14:cNvPr>
              <p14:cNvContentPartPr/>
              <p14:nvPr/>
            </p14:nvContentPartPr>
            <p14:xfrm>
              <a:off x="1614000" y="3301720"/>
              <a:ext cx="21600" cy="12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71A90C-EF69-45D8-B362-85AB184B28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96360" y="3284080"/>
                <a:ext cx="57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39EAAE4-EF6A-4C5F-95E5-DFE33F33F12D}"/>
                  </a:ext>
                </a:extLst>
              </p14:cNvPr>
              <p14:cNvContentPartPr/>
              <p14:nvPr/>
            </p14:nvContentPartPr>
            <p14:xfrm>
              <a:off x="1724520" y="3280120"/>
              <a:ext cx="276480" cy="155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39EAAE4-EF6A-4C5F-95E5-DFE33F33F12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06880" y="3262480"/>
                <a:ext cx="3121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0DE6078-74CD-4F54-B6EC-1CA9CA328D0A}"/>
                  </a:ext>
                </a:extLst>
              </p14:cNvPr>
              <p14:cNvContentPartPr/>
              <p14:nvPr/>
            </p14:nvContentPartPr>
            <p14:xfrm>
              <a:off x="773040" y="2438800"/>
              <a:ext cx="99720" cy="200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0DE6078-74CD-4F54-B6EC-1CA9CA328D0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5400" y="2421160"/>
                <a:ext cx="135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D66315A-4DCB-4BD9-AAED-7CC1D4A3D6C6}"/>
                  </a:ext>
                </a:extLst>
              </p14:cNvPr>
              <p14:cNvContentPartPr/>
              <p14:nvPr/>
            </p14:nvContentPartPr>
            <p14:xfrm>
              <a:off x="985080" y="2397400"/>
              <a:ext cx="264600" cy="241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D66315A-4DCB-4BD9-AAED-7CC1D4A3D6C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67080" y="2379760"/>
                <a:ext cx="300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4493609-47E2-4EF9-9C2F-ED2903077034}"/>
                  </a:ext>
                </a:extLst>
              </p14:cNvPr>
              <p14:cNvContentPartPr/>
              <p14:nvPr/>
            </p14:nvContentPartPr>
            <p14:xfrm>
              <a:off x="1318080" y="2539600"/>
              <a:ext cx="360360" cy="55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4493609-47E2-4EF9-9C2F-ED290307703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00440" y="2521612"/>
                <a:ext cx="396000" cy="594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4D2AD31-0BAE-4998-895F-ECC46134A1EB}"/>
                  </a:ext>
                </a:extLst>
              </p14:cNvPr>
              <p14:cNvContentPartPr/>
              <p14:nvPr/>
            </p14:nvContentPartPr>
            <p14:xfrm>
              <a:off x="1716600" y="2395960"/>
              <a:ext cx="16920" cy="52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4D2AD31-0BAE-4998-895F-ECC46134A1E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377960"/>
                <a:ext cx="525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055437D-3F6A-47C8-93B7-9BDEF15F9A33}"/>
                  </a:ext>
                </a:extLst>
              </p14:cNvPr>
              <p14:cNvContentPartPr/>
              <p14:nvPr/>
            </p14:nvContentPartPr>
            <p14:xfrm>
              <a:off x="1777800" y="2267440"/>
              <a:ext cx="4320" cy="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055437D-3F6A-47C8-93B7-9BDEF15F9A3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9800" y="224944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C651FD1-81A5-40D4-BE60-AB83297207D6}"/>
                  </a:ext>
                </a:extLst>
              </p14:cNvPr>
              <p14:cNvContentPartPr/>
              <p14:nvPr/>
            </p14:nvContentPartPr>
            <p14:xfrm>
              <a:off x="1838280" y="2127040"/>
              <a:ext cx="14760" cy="2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C651FD1-81A5-40D4-BE60-AB83297207D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20640" y="2109040"/>
                <a:ext cx="504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27B47C7-E769-40AF-984D-FDDC087A6F64}"/>
                  </a:ext>
                </a:extLst>
              </p14:cNvPr>
              <p14:cNvContentPartPr/>
              <p14:nvPr/>
            </p14:nvContentPartPr>
            <p14:xfrm>
              <a:off x="1909920" y="1854160"/>
              <a:ext cx="79920" cy="177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27B47C7-E769-40AF-984D-FDDC087A6F6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91920" y="1836520"/>
                <a:ext cx="1155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064C3A3-405A-4942-A2BA-3248C520DFE6}"/>
                  </a:ext>
                </a:extLst>
              </p14:cNvPr>
              <p14:cNvContentPartPr/>
              <p14:nvPr/>
            </p14:nvContentPartPr>
            <p14:xfrm>
              <a:off x="1350840" y="1658680"/>
              <a:ext cx="360" cy="48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064C3A3-405A-4942-A2BA-3248C520DFE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332840" y="1640680"/>
                <a:ext cx="36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43AE58A-BC0F-4BBF-A0FC-8B639866C0B5}"/>
                  </a:ext>
                </a:extLst>
              </p14:cNvPr>
              <p14:cNvContentPartPr/>
              <p14:nvPr/>
            </p14:nvContentPartPr>
            <p14:xfrm>
              <a:off x="1361280" y="1554280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43AE58A-BC0F-4BBF-A0FC-8B639866C0B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43280" y="1536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5C4010A-6A87-482F-99F9-9851AB5BE006}"/>
                  </a:ext>
                </a:extLst>
              </p14:cNvPr>
              <p14:cNvContentPartPr/>
              <p14:nvPr/>
            </p14:nvContentPartPr>
            <p14:xfrm>
              <a:off x="1350840" y="1381480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5C4010A-6A87-482F-99F9-9851AB5BE00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32840" y="1363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6687880-050A-49C1-AFCF-70DC876E5D31}"/>
                  </a:ext>
                </a:extLst>
              </p14:cNvPr>
              <p14:cNvContentPartPr/>
              <p14:nvPr/>
            </p14:nvContentPartPr>
            <p14:xfrm>
              <a:off x="2061840" y="1702240"/>
              <a:ext cx="16920" cy="14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6687880-050A-49C1-AFCF-70DC876E5D3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44200" y="1684600"/>
                <a:ext cx="525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2A503FC-10AF-4501-A887-5891560F4DF0}"/>
                  </a:ext>
                </a:extLst>
              </p14:cNvPr>
              <p14:cNvContentPartPr/>
              <p14:nvPr/>
            </p14:nvContentPartPr>
            <p14:xfrm>
              <a:off x="2153640" y="1529800"/>
              <a:ext cx="2052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2A503FC-10AF-4501-A887-5891560F4D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36000" y="151216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8A1EC93-F753-4BAE-ADB0-575B75C9EBDE}"/>
                  </a:ext>
                </a:extLst>
              </p14:cNvPr>
              <p14:cNvContentPartPr/>
              <p14:nvPr/>
            </p14:nvContentPartPr>
            <p14:xfrm>
              <a:off x="2255160" y="141208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8A1EC93-F753-4BAE-ADB0-575B75C9EBD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37160" y="1394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B96D981-3A6E-407F-B9FD-177741E6DDC9}"/>
                  </a:ext>
                </a:extLst>
              </p14:cNvPr>
              <p14:cNvContentPartPr/>
              <p14:nvPr/>
            </p14:nvContentPartPr>
            <p14:xfrm>
              <a:off x="2316000" y="1302280"/>
              <a:ext cx="12240" cy="8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B96D981-3A6E-407F-B9FD-177741E6DDC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98360" y="1284280"/>
                <a:ext cx="47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E9ABA22-FF6F-4217-B27A-7BF04A613E09}"/>
                  </a:ext>
                </a:extLst>
              </p14:cNvPr>
              <p14:cNvContentPartPr/>
              <p14:nvPr/>
            </p14:nvContentPartPr>
            <p14:xfrm>
              <a:off x="1626600" y="1350880"/>
              <a:ext cx="182160" cy="206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E9ABA22-FF6F-4217-B27A-7BF04A613E0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08960" y="1333240"/>
                <a:ext cx="2178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C7C9230-FD55-424F-95C4-E5C839C69049}"/>
                  </a:ext>
                </a:extLst>
              </p14:cNvPr>
              <p14:cNvContentPartPr/>
              <p14:nvPr/>
            </p14:nvContentPartPr>
            <p14:xfrm>
              <a:off x="1930080" y="1401640"/>
              <a:ext cx="151560" cy="92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C7C9230-FD55-424F-95C4-E5C839C6904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12440" y="1384000"/>
                <a:ext cx="187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9A4ECC1-D396-43E4-B7A6-D95FCE76DBE3}"/>
                  </a:ext>
                </a:extLst>
              </p14:cNvPr>
              <p14:cNvContentPartPr/>
              <p14:nvPr/>
            </p14:nvContentPartPr>
            <p14:xfrm>
              <a:off x="1350840" y="1421080"/>
              <a:ext cx="173160" cy="31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9A4ECC1-D396-43E4-B7A6-D95FCE76DBE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332840" y="1403440"/>
                <a:ext cx="208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BC1E723-87AB-4D57-BFE0-B60A20FB016E}"/>
                  </a:ext>
                </a:extLst>
              </p14:cNvPr>
              <p14:cNvContentPartPr/>
              <p14:nvPr/>
            </p14:nvContentPartPr>
            <p14:xfrm>
              <a:off x="2813880" y="4885720"/>
              <a:ext cx="276480" cy="41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BC1E723-87AB-4D57-BFE0-B60A20FB016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95880" y="4868080"/>
                <a:ext cx="312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FFF0F00-D0AB-47B7-BE81-F79CAF296007}"/>
                  </a:ext>
                </a:extLst>
              </p14:cNvPr>
              <p14:cNvContentPartPr/>
              <p14:nvPr/>
            </p14:nvContentPartPr>
            <p14:xfrm>
              <a:off x="2885160" y="5008480"/>
              <a:ext cx="21960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FFF0F00-D0AB-47B7-BE81-F79CAF29600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867520" y="4990840"/>
                <a:ext cx="255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76BB3E-83D2-4404-9368-72E16CD10F09}"/>
                  </a:ext>
                </a:extLst>
              </p14:cNvPr>
              <p14:cNvContentPartPr/>
              <p14:nvPr/>
            </p14:nvContentPartPr>
            <p14:xfrm>
              <a:off x="1117200" y="4684840"/>
              <a:ext cx="150336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76BB3E-83D2-4404-9368-72E16CD10F0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99560" y="4666840"/>
                <a:ext cx="153900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AC1972-09BD-49EC-9F8D-B51281FCCA13}"/>
                  </a:ext>
                </a:extLst>
              </p14:cNvPr>
              <p14:cNvContentPartPr/>
              <p14:nvPr/>
            </p14:nvContentPartPr>
            <p14:xfrm>
              <a:off x="3462960" y="4630480"/>
              <a:ext cx="795960" cy="602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AC1972-09BD-49EC-9F8D-B51281FCCA1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44968" y="4612829"/>
                <a:ext cx="831584" cy="637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7441EF8-D828-473C-B42F-4C45E4CF4E9E}"/>
                  </a:ext>
                </a:extLst>
              </p14:cNvPr>
              <p14:cNvContentPartPr/>
              <p14:nvPr/>
            </p14:nvContentPartPr>
            <p14:xfrm>
              <a:off x="5476080" y="4805440"/>
              <a:ext cx="335160" cy="243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7441EF8-D828-473C-B42F-4C45E4CF4E9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458440" y="4787800"/>
                <a:ext cx="3708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4BB7B03-B3D9-434E-83D6-2687FC30018A}"/>
                  </a:ext>
                </a:extLst>
              </p14:cNvPr>
              <p14:cNvContentPartPr/>
              <p14:nvPr/>
            </p14:nvContentPartPr>
            <p14:xfrm>
              <a:off x="5994120" y="4906960"/>
              <a:ext cx="183240" cy="1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4BB7B03-B3D9-434E-83D6-2687FC30018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76120" y="4888960"/>
                <a:ext cx="218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B31CE4-A4CF-4107-B21A-F441E84C3BE0}"/>
                  </a:ext>
                </a:extLst>
              </p14:cNvPr>
              <p14:cNvContentPartPr/>
              <p14:nvPr/>
            </p14:nvContentPartPr>
            <p14:xfrm>
              <a:off x="5994120" y="5008480"/>
              <a:ext cx="171720" cy="21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B31CE4-A4CF-4107-B21A-F441E84C3BE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76120" y="4990840"/>
                <a:ext cx="207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7F923E6-9B04-4BF0-903D-230CC66998F6}"/>
                  </a:ext>
                </a:extLst>
              </p14:cNvPr>
              <p14:cNvContentPartPr/>
              <p14:nvPr/>
            </p14:nvContentPartPr>
            <p14:xfrm>
              <a:off x="4500480" y="4703560"/>
              <a:ext cx="465480" cy="2800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7F923E6-9B04-4BF0-903D-230CC66998F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82480" y="4685920"/>
                <a:ext cx="5011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04B5A0B-FACB-408B-ACC0-C6B1B7C92F2F}"/>
                  </a:ext>
                </a:extLst>
              </p14:cNvPr>
              <p14:cNvContentPartPr/>
              <p14:nvPr/>
            </p14:nvContentPartPr>
            <p14:xfrm>
              <a:off x="6369960" y="4357960"/>
              <a:ext cx="2273400" cy="7326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04B5A0B-FACB-408B-ACC0-C6B1B7C92F2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52320" y="4340311"/>
                <a:ext cx="2309040" cy="768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AB06AD55-62F6-4D5D-B706-2051D8654301}"/>
                  </a:ext>
                </a:extLst>
              </p14:cNvPr>
              <p14:cNvContentPartPr/>
              <p14:nvPr/>
            </p14:nvContentPartPr>
            <p14:xfrm>
              <a:off x="2335800" y="5597800"/>
              <a:ext cx="387720" cy="266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AB06AD55-62F6-4D5D-B706-2051D865430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17800" y="5579800"/>
                <a:ext cx="4233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CA504E6-AC8D-4000-A4E3-2994619F12BA}"/>
                  </a:ext>
                </a:extLst>
              </p14:cNvPr>
              <p14:cNvContentPartPr/>
              <p14:nvPr/>
            </p14:nvContentPartPr>
            <p14:xfrm>
              <a:off x="2874720" y="5483320"/>
              <a:ext cx="1179720" cy="4024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CA504E6-AC8D-4000-A4E3-2994619F12B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857080" y="5465320"/>
                <a:ext cx="121536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844DA6E-7D5F-48AD-9961-A649801EDC09}"/>
                  </a:ext>
                </a:extLst>
              </p14:cNvPr>
              <p14:cNvContentPartPr/>
              <p14:nvPr/>
            </p14:nvContentPartPr>
            <p14:xfrm>
              <a:off x="1178400" y="5465680"/>
              <a:ext cx="444600" cy="3787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844DA6E-7D5F-48AD-9961-A649801EDC0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60400" y="5447680"/>
                <a:ext cx="480240" cy="4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51744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14:cNvPr>
              <p14:cNvContentPartPr/>
              <p14:nvPr/>
            </p14:nvContentPartPr>
            <p14:xfrm>
              <a:off x="182640" y="1178080"/>
              <a:ext cx="518760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4640" y="1142080"/>
                <a:ext cx="5223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14:cNvPr>
              <p14:cNvContentPartPr/>
              <p14:nvPr/>
            </p14:nvContentPartPr>
            <p14:xfrm>
              <a:off x="3792000" y="2931640"/>
              <a:ext cx="4344120" cy="7102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74000" y="2914000"/>
                <a:ext cx="437976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14:cNvPr>
              <p14:cNvContentPartPr/>
              <p14:nvPr/>
            </p14:nvContentPartPr>
            <p14:xfrm>
              <a:off x="2245080" y="3828040"/>
              <a:ext cx="397440" cy="35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27440" y="3810400"/>
                <a:ext cx="4330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14:cNvPr>
              <p14:cNvContentPartPr/>
              <p14:nvPr/>
            </p14:nvContentPartPr>
            <p14:xfrm>
              <a:off x="2704440" y="3921640"/>
              <a:ext cx="226800" cy="234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6440" y="3903640"/>
                <a:ext cx="2624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14:cNvPr>
              <p14:cNvContentPartPr/>
              <p14:nvPr/>
            </p14:nvContentPartPr>
            <p14:xfrm>
              <a:off x="3565560" y="3969160"/>
              <a:ext cx="203760" cy="27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47920" y="3951520"/>
                <a:ext cx="2394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14:cNvPr>
              <p14:cNvContentPartPr/>
              <p14:nvPr/>
            </p14:nvContentPartPr>
            <p14:xfrm>
              <a:off x="3782280" y="4116040"/>
              <a:ext cx="166680" cy="174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64640" y="4098400"/>
                <a:ext cx="2023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14:cNvPr>
              <p14:cNvContentPartPr/>
              <p14:nvPr/>
            </p14:nvContentPartPr>
            <p14:xfrm>
              <a:off x="3983160" y="4080760"/>
              <a:ext cx="142200" cy="236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5160" y="4062760"/>
                <a:ext cx="1778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14:cNvPr>
              <p14:cNvContentPartPr/>
              <p14:nvPr/>
            </p14:nvContentPartPr>
            <p14:xfrm>
              <a:off x="4117080" y="4124680"/>
              <a:ext cx="150120" cy="235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99080" y="4106680"/>
                <a:ext cx="1857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14:cNvPr>
              <p14:cNvContentPartPr/>
              <p14:nvPr/>
            </p14:nvContentPartPr>
            <p14:xfrm>
              <a:off x="4460160" y="4063840"/>
              <a:ext cx="187920" cy="20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42160" y="4046200"/>
                <a:ext cx="223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14:cNvPr>
              <p14:cNvContentPartPr/>
              <p14:nvPr/>
            </p14:nvContentPartPr>
            <p14:xfrm>
              <a:off x="4469880" y="4174360"/>
              <a:ext cx="225360" cy="32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52240" y="4156360"/>
                <a:ext cx="261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14:cNvPr>
              <p14:cNvContentPartPr/>
              <p14:nvPr/>
            </p14:nvContentPartPr>
            <p14:xfrm>
              <a:off x="6024360" y="3779080"/>
              <a:ext cx="630720" cy="5392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06360" y="3761092"/>
                <a:ext cx="666360" cy="574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14:cNvPr>
              <p14:cNvContentPartPr/>
              <p14:nvPr/>
            </p14:nvContentPartPr>
            <p14:xfrm>
              <a:off x="4905480" y="3894280"/>
              <a:ext cx="916920" cy="427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87840" y="3876625"/>
                <a:ext cx="952560" cy="46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B2C9E-B2C0-413B-8B40-6C0EDB3D87F1}"/>
                  </a:ext>
                </a:extLst>
              </p14:cNvPr>
              <p14:cNvContentPartPr/>
              <p14:nvPr/>
            </p14:nvContentPartPr>
            <p14:xfrm>
              <a:off x="1757280" y="3047560"/>
              <a:ext cx="10080" cy="15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B2C9E-B2C0-413B-8B40-6C0EDB3D87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39640" y="3029560"/>
                <a:ext cx="45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71A90C-EF69-45D8-B362-85AB184B28E0}"/>
                  </a:ext>
                </a:extLst>
              </p14:cNvPr>
              <p14:cNvContentPartPr/>
              <p14:nvPr/>
            </p14:nvContentPartPr>
            <p14:xfrm>
              <a:off x="1614000" y="3301720"/>
              <a:ext cx="21600" cy="12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71A90C-EF69-45D8-B362-85AB184B28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96360" y="3284080"/>
                <a:ext cx="57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39EAAE4-EF6A-4C5F-95E5-DFE33F33F12D}"/>
                  </a:ext>
                </a:extLst>
              </p14:cNvPr>
              <p14:cNvContentPartPr/>
              <p14:nvPr/>
            </p14:nvContentPartPr>
            <p14:xfrm>
              <a:off x="1724520" y="3280120"/>
              <a:ext cx="276480" cy="155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39EAAE4-EF6A-4C5F-95E5-DFE33F33F12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06880" y="3262480"/>
                <a:ext cx="3121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0DE6078-74CD-4F54-B6EC-1CA9CA328D0A}"/>
                  </a:ext>
                </a:extLst>
              </p14:cNvPr>
              <p14:cNvContentPartPr/>
              <p14:nvPr/>
            </p14:nvContentPartPr>
            <p14:xfrm>
              <a:off x="773040" y="2438800"/>
              <a:ext cx="99720" cy="200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0DE6078-74CD-4F54-B6EC-1CA9CA328D0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5400" y="2421160"/>
                <a:ext cx="135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D66315A-4DCB-4BD9-AAED-7CC1D4A3D6C6}"/>
                  </a:ext>
                </a:extLst>
              </p14:cNvPr>
              <p14:cNvContentPartPr/>
              <p14:nvPr/>
            </p14:nvContentPartPr>
            <p14:xfrm>
              <a:off x="985080" y="2397400"/>
              <a:ext cx="264600" cy="241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D66315A-4DCB-4BD9-AAED-7CC1D4A3D6C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67080" y="2379760"/>
                <a:ext cx="300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4493609-47E2-4EF9-9C2F-ED2903077034}"/>
                  </a:ext>
                </a:extLst>
              </p14:cNvPr>
              <p14:cNvContentPartPr/>
              <p14:nvPr/>
            </p14:nvContentPartPr>
            <p14:xfrm>
              <a:off x="1318080" y="2539600"/>
              <a:ext cx="360360" cy="55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4493609-47E2-4EF9-9C2F-ED290307703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00440" y="2521612"/>
                <a:ext cx="396000" cy="594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4D2AD31-0BAE-4998-895F-ECC46134A1EB}"/>
                  </a:ext>
                </a:extLst>
              </p14:cNvPr>
              <p14:cNvContentPartPr/>
              <p14:nvPr/>
            </p14:nvContentPartPr>
            <p14:xfrm>
              <a:off x="1716600" y="2395960"/>
              <a:ext cx="16920" cy="52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4D2AD31-0BAE-4998-895F-ECC46134A1E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377960"/>
                <a:ext cx="525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055437D-3F6A-47C8-93B7-9BDEF15F9A33}"/>
                  </a:ext>
                </a:extLst>
              </p14:cNvPr>
              <p14:cNvContentPartPr/>
              <p14:nvPr/>
            </p14:nvContentPartPr>
            <p14:xfrm>
              <a:off x="1777800" y="2267440"/>
              <a:ext cx="4320" cy="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055437D-3F6A-47C8-93B7-9BDEF15F9A3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9800" y="224944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C651FD1-81A5-40D4-BE60-AB83297207D6}"/>
                  </a:ext>
                </a:extLst>
              </p14:cNvPr>
              <p14:cNvContentPartPr/>
              <p14:nvPr/>
            </p14:nvContentPartPr>
            <p14:xfrm>
              <a:off x="1838280" y="2127040"/>
              <a:ext cx="14760" cy="2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C651FD1-81A5-40D4-BE60-AB83297207D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20640" y="2109040"/>
                <a:ext cx="504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27B47C7-E769-40AF-984D-FDDC087A6F64}"/>
                  </a:ext>
                </a:extLst>
              </p14:cNvPr>
              <p14:cNvContentPartPr/>
              <p14:nvPr/>
            </p14:nvContentPartPr>
            <p14:xfrm>
              <a:off x="1909920" y="1854160"/>
              <a:ext cx="79920" cy="177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27B47C7-E769-40AF-984D-FDDC087A6F6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91920" y="1836520"/>
                <a:ext cx="1155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064C3A3-405A-4942-A2BA-3248C520DFE6}"/>
                  </a:ext>
                </a:extLst>
              </p14:cNvPr>
              <p14:cNvContentPartPr/>
              <p14:nvPr/>
            </p14:nvContentPartPr>
            <p14:xfrm>
              <a:off x="1350840" y="1658680"/>
              <a:ext cx="360" cy="48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064C3A3-405A-4942-A2BA-3248C520DFE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332840" y="1640680"/>
                <a:ext cx="36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43AE58A-BC0F-4BBF-A0FC-8B639866C0B5}"/>
                  </a:ext>
                </a:extLst>
              </p14:cNvPr>
              <p14:cNvContentPartPr/>
              <p14:nvPr/>
            </p14:nvContentPartPr>
            <p14:xfrm>
              <a:off x="1361280" y="1554280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43AE58A-BC0F-4BBF-A0FC-8B639866C0B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43280" y="1536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5C4010A-6A87-482F-99F9-9851AB5BE006}"/>
                  </a:ext>
                </a:extLst>
              </p14:cNvPr>
              <p14:cNvContentPartPr/>
              <p14:nvPr/>
            </p14:nvContentPartPr>
            <p14:xfrm>
              <a:off x="1350840" y="1381480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5C4010A-6A87-482F-99F9-9851AB5BE00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32840" y="1363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6687880-050A-49C1-AFCF-70DC876E5D31}"/>
                  </a:ext>
                </a:extLst>
              </p14:cNvPr>
              <p14:cNvContentPartPr/>
              <p14:nvPr/>
            </p14:nvContentPartPr>
            <p14:xfrm>
              <a:off x="2061840" y="1702240"/>
              <a:ext cx="16920" cy="14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6687880-050A-49C1-AFCF-70DC876E5D3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44200" y="1684600"/>
                <a:ext cx="525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2A503FC-10AF-4501-A887-5891560F4DF0}"/>
                  </a:ext>
                </a:extLst>
              </p14:cNvPr>
              <p14:cNvContentPartPr/>
              <p14:nvPr/>
            </p14:nvContentPartPr>
            <p14:xfrm>
              <a:off x="2153640" y="1529800"/>
              <a:ext cx="2052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2A503FC-10AF-4501-A887-5891560F4D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36000" y="151216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8A1EC93-F753-4BAE-ADB0-575B75C9EBDE}"/>
                  </a:ext>
                </a:extLst>
              </p14:cNvPr>
              <p14:cNvContentPartPr/>
              <p14:nvPr/>
            </p14:nvContentPartPr>
            <p14:xfrm>
              <a:off x="2255160" y="141208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8A1EC93-F753-4BAE-ADB0-575B75C9EBD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37160" y="1394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B96D981-3A6E-407F-B9FD-177741E6DDC9}"/>
                  </a:ext>
                </a:extLst>
              </p14:cNvPr>
              <p14:cNvContentPartPr/>
              <p14:nvPr/>
            </p14:nvContentPartPr>
            <p14:xfrm>
              <a:off x="2316000" y="1302280"/>
              <a:ext cx="12240" cy="8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B96D981-3A6E-407F-B9FD-177741E6DDC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98360" y="1284280"/>
                <a:ext cx="47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E9ABA22-FF6F-4217-B27A-7BF04A613E09}"/>
                  </a:ext>
                </a:extLst>
              </p14:cNvPr>
              <p14:cNvContentPartPr/>
              <p14:nvPr/>
            </p14:nvContentPartPr>
            <p14:xfrm>
              <a:off x="1626600" y="1350880"/>
              <a:ext cx="182160" cy="206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E9ABA22-FF6F-4217-B27A-7BF04A613E0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08960" y="1333240"/>
                <a:ext cx="2178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C7C9230-FD55-424F-95C4-E5C839C69049}"/>
                  </a:ext>
                </a:extLst>
              </p14:cNvPr>
              <p14:cNvContentPartPr/>
              <p14:nvPr/>
            </p14:nvContentPartPr>
            <p14:xfrm>
              <a:off x="1930080" y="1401640"/>
              <a:ext cx="151560" cy="92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C7C9230-FD55-424F-95C4-E5C839C6904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12440" y="1384000"/>
                <a:ext cx="187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9A4ECC1-D396-43E4-B7A6-D95FCE76DBE3}"/>
                  </a:ext>
                </a:extLst>
              </p14:cNvPr>
              <p14:cNvContentPartPr/>
              <p14:nvPr/>
            </p14:nvContentPartPr>
            <p14:xfrm>
              <a:off x="1350840" y="1421080"/>
              <a:ext cx="173160" cy="31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9A4ECC1-D396-43E4-B7A6-D95FCE76DBE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332840" y="1403440"/>
                <a:ext cx="208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BC1E723-87AB-4D57-BFE0-B60A20FB016E}"/>
                  </a:ext>
                </a:extLst>
              </p14:cNvPr>
              <p14:cNvContentPartPr/>
              <p14:nvPr/>
            </p14:nvContentPartPr>
            <p14:xfrm>
              <a:off x="2813880" y="4885720"/>
              <a:ext cx="276480" cy="41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BC1E723-87AB-4D57-BFE0-B60A20FB016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95880" y="4868080"/>
                <a:ext cx="312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FFF0F00-D0AB-47B7-BE81-F79CAF296007}"/>
                  </a:ext>
                </a:extLst>
              </p14:cNvPr>
              <p14:cNvContentPartPr/>
              <p14:nvPr/>
            </p14:nvContentPartPr>
            <p14:xfrm>
              <a:off x="2885160" y="5008480"/>
              <a:ext cx="21960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FFF0F00-D0AB-47B7-BE81-F79CAF29600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867520" y="4990840"/>
                <a:ext cx="255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76BB3E-83D2-4404-9368-72E16CD10F09}"/>
                  </a:ext>
                </a:extLst>
              </p14:cNvPr>
              <p14:cNvContentPartPr/>
              <p14:nvPr/>
            </p14:nvContentPartPr>
            <p14:xfrm>
              <a:off x="1117200" y="4684840"/>
              <a:ext cx="150336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76BB3E-83D2-4404-9368-72E16CD10F0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99560" y="4666840"/>
                <a:ext cx="153900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AC1972-09BD-49EC-9F8D-B51281FCCA13}"/>
                  </a:ext>
                </a:extLst>
              </p14:cNvPr>
              <p14:cNvContentPartPr/>
              <p14:nvPr/>
            </p14:nvContentPartPr>
            <p14:xfrm>
              <a:off x="3462960" y="4630480"/>
              <a:ext cx="795960" cy="602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AC1972-09BD-49EC-9F8D-B51281FCCA1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44968" y="4612829"/>
                <a:ext cx="831584" cy="637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7441EF8-D828-473C-B42F-4C45E4CF4E9E}"/>
                  </a:ext>
                </a:extLst>
              </p14:cNvPr>
              <p14:cNvContentPartPr/>
              <p14:nvPr/>
            </p14:nvContentPartPr>
            <p14:xfrm>
              <a:off x="5476080" y="4805440"/>
              <a:ext cx="335160" cy="243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7441EF8-D828-473C-B42F-4C45E4CF4E9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458440" y="4787800"/>
                <a:ext cx="3708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4BB7B03-B3D9-434E-83D6-2687FC30018A}"/>
                  </a:ext>
                </a:extLst>
              </p14:cNvPr>
              <p14:cNvContentPartPr/>
              <p14:nvPr/>
            </p14:nvContentPartPr>
            <p14:xfrm>
              <a:off x="5994120" y="4906960"/>
              <a:ext cx="183240" cy="1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4BB7B03-B3D9-434E-83D6-2687FC30018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76120" y="4888960"/>
                <a:ext cx="218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B31CE4-A4CF-4107-B21A-F441E84C3BE0}"/>
                  </a:ext>
                </a:extLst>
              </p14:cNvPr>
              <p14:cNvContentPartPr/>
              <p14:nvPr/>
            </p14:nvContentPartPr>
            <p14:xfrm>
              <a:off x="5994120" y="5008480"/>
              <a:ext cx="171720" cy="21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B31CE4-A4CF-4107-B21A-F441E84C3BE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76120" y="4990840"/>
                <a:ext cx="207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7F923E6-9B04-4BF0-903D-230CC66998F6}"/>
                  </a:ext>
                </a:extLst>
              </p14:cNvPr>
              <p14:cNvContentPartPr/>
              <p14:nvPr/>
            </p14:nvContentPartPr>
            <p14:xfrm>
              <a:off x="4500480" y="4703560"/>
              <a:ext cx="465480" cy="2800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7F923E6-9B04-4BF0-903D-230CC66998F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82480" y="4685920"/>
                <a:ext cx="5011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04B5A0B-FACB-408B-ACC0-C6B1B7C92F2F}"/>
                  </a:ext>
                </a:extLst>
              </p14:cNvPr>
              <p14:cNvContentPartPr/>
              <p14:nvPr/>
            </p14:nvContentPartPr>
            <p14:xfrm>
              <a:off x="6369960" y="4357960"/>
              <a:ext cx="2273400" cy="7326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04B5A0B-FACB-408B-ACC0-C6B1B7C92F2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52320" y="4340311"/>
                <a:ext cx="2309040" cy="768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AB06AD55-62F6-4D5D-B706-2051D8654301}"/>
                  </a:ext>
                </a:extLst>
              </p14:cNvPr>
              <p14:cNvContentPartPr/>
              <p14:nvPr/>
            </p14:nvContentPartPr>
            <p14:xfrm>
              <a:off x="2335800" y="5597800"/>
              <a:ext cx="387720" cy="266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AB06AD55-62F6-4D5D-B706-2051D865430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17800" y="5579800"/>
                <a:ext cx="4233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CA504E6-AC8D-4000-A4E3-2994619F12BA}"/>
                  </a:ext>
                </a:extLst>
              </p14:cNvPr>
              <p14:cNvContentPartPr/>
              <p14:nvPr/>
            </p14:nvContentPartPr>
            <p14:xfrm>
              <a:off x="2874720" y="5483320"/>
              <a:ext cx="1179720" cy="4024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CA504E6-AC8D-4000-A4E3-2994619F12B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857080" y="5465320"/>
                <a:ext cx="121536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844DA6E-7D5F-48AD-9961-A649801EDC09}"/>
                  </a:ext>
                </a:extLst>
              </p14:cNvPr>
              <p14:cNvContentPartPr/>
              <p14:nvPr/>
            </p14:nvContentPartPr>
            <p14:xfrm>
              <a:off x="1178400" y="5465680"/>
              <a:ext cx="444600" cy="3787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844DA6E-7D5F-48AD-9961-A649801EDC0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60400" y="5447680"/>
                <a:ext cx="4802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0143DA-9264-4161-A794-A55FE3AEED9B}"/>
                  </a:ext>
                </a:extLst>
              </p14:cNvPr>
              <p14:cNvContentPartPr/>
              <p14:nvPr/>
            </p14:nvContentPartPr>
            <p14:xfrm>
              <a:off x="4365840" y="5504560"/>
              <a:ext cx="318240" cy="40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0143DA-9264-4161-A794-A55FE3AEED9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347840" y="5486920"/>
                <a:ext cx="35388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7D1AB0-95CF-45A7-B844-83212E690C5B}"/>
                  </a:ext>
                </a:extLst>
              </p14:cNvPr>
              <p14:cNvContentPartPr/>
              <p14:nvPr/>
            </p14:nvContentPartPr>
            <p14:xfrm>
              <a:off x="4638720" y="5521480"/>
              <a:ext cx="843840" cy="40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7D1AB0-95CF-45A7-B844-83212E690C5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21080" y="5503480"/>
                <a:ext cx="8794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5145FC-B5B6-4637-9625-4EBEA1F99557}"/>
                  </a:ext>
                </a:extLst>
              </p14:cNvPr>
              <p14:cNvContentPartPr/>
              <p14:nvPr/>
            </p14:nvContentPartPr>
            <p14:xfrm>
              <a:off x="5282760" y="5686720"/>
              <a:ext cx="306000" cy="12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5145FC-B5B6-4637-9625-4EBEA1F9955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265120" y="5669080"/>
                <a:ext cx="341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F4D9D5-39BD-4AE8-A844-8155D410DFDD}"/>
                  </a:ext>
                </a:extLst>
              </p14:cNvPr>
              <p14:cNvContentPartPr/>
              <p14:nvPr/>
            </p14:nvContentPartPr>
            <p14:xfrm>
              <a:off x="5902320" y="5415640"/>
              <a:ext cx="296280" cy="896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F4D9D5-39BD-4AE8-A844-8155D410DFD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884320" y="5397640"/>
                <a:ext cx="33192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D98584E-62E5-4963-90EB-DEB2529A4CF9}"/>
                  </a:ext>
                </a:extLst>
              </p14:cNvPr>
              <p14:cNvContentPartPr/>
              <p14:nvPr/>
            </p14:nvContentPartPr>
            <p14:xfrm>
              <a:off x="6576960" y="5485840"/>
              <a:ext cx="1472400" cy="447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D98584E-62E5-4963-90EB-DEB2529A4CF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559320" y="5468186"/>
                <a:ext cx="1508040" cy="4831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629161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14:cNvPr>
              <p14:cNvContentPartPr/>
              <p14:nvPr/>
            </p14:nvContentPartPr>
            <p14:xfrm>
              <a:off x="182640" y="1178080"/>
              <a:ext cx="518760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4640" y="1142080"/>
                <a:ext cx="5223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14:cNvPr>
              <p14:cNvContentPartPr/>
              <p14:nvPr/>
            </p14:nvContentPartPr>
            <p14:xfrm>
              <a:off x="3792000" y="2931640"/>
              <a:ext cx="4344120" cy="7102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EC833E5-5DD9-4DAD-A478-D2C2DBB7743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74000" y="2914000"/>
                <a:ext cx="437976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14:cNvPr>
              <p14:cNvContentPartPr/>
              <p14:nvPr/>
            </p14:nvContentPartPr>
            <p14:xfrm>
              <a:off x="2245080" y="3828040"/>
              <a:ext cx="397440" cy="35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AC5771-E11C-47F6-9F7E-99E85DF4CC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27440" y="3810400"/>
                <a:ext cx="4330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14:cNvPr>
              <p14:cNvContentPartPr/>
              <p14:nvPr/>
            </p14:nvContentPartPr>
            <p14:xfrm>
              <a:off x="2704440" y="3921640"/>
              <a:ext cx="226800" cy="234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BA65CF-8342-4D74-9156-27AF177E37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6440" y="3903640"/>
                <a:ext cx="2624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14:cNvPr>
              <p14:cNvContentPartPr/>
              <p14:nvPr/>
            </p14:nvContentPartPr>
            <p14:xfrm>
              <a:off x="3565560" y="3969160"/>
              <a:ext cx="203760" cy="27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062907-753E-44F7-91A2-18DF1885058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47920" y="3951520"/>
                <a:ext cx="2394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14:cNvPr>
              <p14:cNvContentPartPr/>
              <p14:nvPr/>
            </p14:nvContentPartPr>
            <p14:xfrm>
              <a:off x="3782280" y="4116040"/>
              <a:ext cx="166680" cy="174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541C59-538D-453C-B1A4-EB14A47D02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64640" y="4098400"/>
                <a:ext cx="2023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14:cNvPr>
              <p14:cNvContentPartPr/>
              <p14:nvPr/>
            </p14:nvContentPartPr>
            <p14:xfrm>
              <a:off x="3983160" y="4080760"/>
              <a:ext cx="142200" cy="236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E4E40E-AD9C-4388-8756-6BA82D899D0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5160" y="4062760"/>
                <a:ext cx="1778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14:cNvPr>
              <p14:cNvContentPartPr/>
              <p14:nvPr/>
            </p14:nvContentPartPr>
            <p14:xfrm>
              <a:off x="4117080" y="4124680"/>
              <a:ext cx="150120" cy="235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00FD352-265D-4E1B-9A75-C5B1C4CF8E9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99080" y="4106680"/>
                <a:ext cx="1857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14:cNvPr>
              <p14:cNvContentPartPr/>
              <p14:nvPr/>
            </p14:nvContentPartPr>
            <p14:xfrm>
              <a:off x="4460160" y="4063840"/>
              <a:ext cx="187920" cy="20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18A1A7-887B-4ACC-B728-47DBDBB082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42160" y="4046200"/>
                <a:ext cx="223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14:cNvPr>
              <p14:cNvContentPartPr/>
              <p14:nvPr/>
            </p14:nvContentPartPr>
            <p14:xfrm>
              <a:off x="4469880" y="4174360"/>
              <a:ext cx="225360" cy="32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058D14-16A3-48E9-9383-3E5597DDC0C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52240" y="4156360"/>
                <a:ext cx="261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14:cNvPr>
              <p14:cNvContentPartPr/>
              <p14:nvPr/>
            </p14:nvContentPartPr>
            <p14:xfrm>
              <a:off x="6024360" y="3779080"/>
              <a:ext cx="630720" cy="5392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5F0BB15-E1BF-4ADA-AB6B-C872A3C79B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06360" y="3761092"/>
                <a:ext cx="666360" cy="574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14:cNvPr>
              <p14:cNvContentPartPr/>
              <p14:nvPr/>
            </p14:nvContentPartPr>
            <p14:xfrm>
              <a:off x="4905480" y="3894280"/>
              <a:ext cx="916920" cy="427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7C2D512-40E2-43D4-B5B6-29ABE94B18F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87840" y="3876625"/>
                <a:ext cx="952560" cy="46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B2C9E-B2C0-413B-8B40-6C0EDB3D87F1}"/>
                  </a:ext>
                </a:extLst>
              </p14:cNvPr>
              <p14:cNvContentPartPr/>
              <p14:nvPr/>
            </p14:nvContentPartPr>
            <p14:xfrm>
              <a:off x="1757280" y="3047560"/>
              <a:ext cx="10080" cy="15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B2C9E-B2C0-413B-8B40-6C0EDB3D87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39640" y="3029560"/>
                <a:ext cx="45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71A90C-EF69-45D8-B362-85AB184B28E0}"/>
                  </a:ext>
                </a:extLst>
              </p14:cNvPr>
              <p14:cNvContentPartPr/>
              <p14:nvPr/>
            </p14:nvContentPartPr>
            <p14:xfrm>
              <a:off x="1614000" y="3301720"/>
              <a:ext cx="21600" cy="12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71A90C-EF69-45D8-B362-85AB184B28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96360" y="3284080"/>
                <a:ext cx="57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39EAAE4-EF6A-4C5F-95E5-DFE33F33F12D}"/>
                  </a:ext>
                </a:extLst>
              </p14:cNvPr>
              <p14:cNvContentPartPr/>
              <p14:nvPr/>
            </p14:nvContentPartPr>
            <p14:xfrm>
              <a:off x="1724520" y="3280120"/>
              <a:ext cx="276480" cy="155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39EAAE4-EF6A-4C5F-95E5-DFE33F33F12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06880" y="3262480"/>
                <a:ext cx="3121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0DE6078-74CD-4F54-B6EC-1CA9CA328D0A}"/>
                  </a:ext>
                </a:extLst>
              </p14:cNvPr>
              <p14:cNvContentPartPr/>
              <p14:nvPr/>
            </p14:nvContentPartPr>
            <p14:xfrm>
              <a:off x="773040" y="2438800"/>
              <a:ext cx="99720" cy="200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0DE6078-74CD-4F54-B6EC-1CA9CA328D0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5400" y="2421160"/>
                <a:ext cx="135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D66315A-4DCB-4BD9-AAED-7CC1D4A3D6C6}"/>
                  </a:ext>
                </a:extLst>
              </p14:cNvPr>
              <p14:cNvContentPartPr/>
              <p14:nvPr/>
            </p14:nvContentPartPr>
            <p14:xfrm>
              <a:off x="985080" y="2397400"/>
              <a:ext cx="264600" cy="241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D66315A-4DCB-4BD9-AAED-7CC1D4A3D6C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67080" y="2379760"/>
                <a:ext cx="300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4493609-47E2-4EF9-9C2F-ED2903077034}"/>
                  </a:ext>
                </a:extLst>
              </p14:cNvPr>
              <p14:cNvContentPartPr/>
              <p14:nvPr/>
            </p14:nvContentPartPr>
            <p14:xfrm>
              <a:off x="1318080" y="2539600"/>
              <a:ext cx="360360" cy="55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4493609-47E2-4EF9-9C2F-ED290307703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00440" y="2521612"/>
                <a:ext cx="396000" cy="594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4D2AD31-0BAE-4998-895F-ECC46134A1EB}"/>
                  </a:ext>
                </a:extLst>
              </p14:cNvPr>
              <p14:cNvContentPartPr/>
              <p14:nvPr/>
            </p14:nvContentPartPr>
            <p14:xfrm>
              <a:off x="1716600" y="2395960"/>
              <a:ext cx="16920" cy="52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4D2AD31-0BAE-4998-895F-ECC46134A1E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377960"/>
                <a:ext cx="525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055437D-3F6A-47C8-93B7-9BDEF15F9A33}"/>
                  </a:ext>
                </a:extLst>
              </p14:cNvPr>
              <p14:cNvContentPartPr/>
              <p14:nvPr/>
            </p14:nvContentPartPr>
            <p14:xfrm>
              <a:off x="1777800" y="2267440"/>
              <a:ext cx="4320" cy="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055437D-3F6A-47C8-93B7-9BDEF15F9A3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9800" y="224944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C651FD1-81A5-40D4-BE60-AB83297207D6}"/>
                  </a:ext>
                </a:extLst>
              </p14:cNvPr>
              <p14:cNvContentPartPr/>
              <p14:nvPr/>
            </p14:nvContentPartPr>
            <p14:xfrm>
              <a:off x="1838280" y="2127040"/>
              <a:ext cx="14760" cy="2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C651FD1-81A5-40D4-BE60-AB83297207D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20640" y="2109040"/>
                <a:ext cx="504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27B47C7-E769-40AF-984D-FDDC087A6F64}"/>
                  </a:ext>
                </a:extLst>
              </p14:cNvPr>
              <p14:cNvContentPartPr/>
              <p14:nvPr/>
            </p14:nvContentPartPr>
            <p14:xfrm>
              <a:off x="1909920" y="1854160"/>
              <a:ext cx="79920" cy="177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27B47C7-E769-40AF-984D-FDDC087A6F6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91920" y="1836520"/>
                <a:ext cx="1155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064C3A3-405A-4942-A2BA-3248C520DFE6}"/>
                  </a:ext>
                </a:extLst>
              </p14:cNvPr>
              <p14:cNvContentPartPr/>
              <p14:nvPr/>
            </p14:nvContentPartPr>
            <p14:xfrm>
              <a:off x="1350840" y="1658680"/>
              <a:ext cx="360" cy="48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064C3A3-405A-4942-A2BA-3248C520DFE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332840" y="1640680"/>
                <a:ext cx="36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43AE58A-BC0F-4BBF-A0FC-8B639866C0B5}"/>
                  </a:ext>
                </a:extLst>
              </p14:cNvPr>
              <p14:cNvContentPartPr/>
              <p14:nvPr/>
            </p14:nvContentPartPr>
            <p14:xfrm>
              <a:off x="1361280" y="1554280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43AE58A-BC0F-4BBF-A0FC-8B639866C0B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43280" y="1536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5C4010A-6A87-482F-99F9-9851AB5BE006}"/>
                  </a:ext>
                </a:extLst>
              </p14:cNvPr>
              <p14:cNvContentPartPr/>
              <p14:nvPr/>
            </p14:nvContentPartPr>
            <p14:xfrm>
              <a:off x="1350840" y="1381480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5C4010A-6A87-482F-99F9-9851AB5BE00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32840" y="1363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6687880-050A-49C1-AFCF-70DC876E5D31}"/>
                  </a:ext>
                </a:extLst>
              </p14:cNvPr>
              <p14:cNvContentPartPr/>
              <p14:nvPr/>
            </p14:nvContentPartPr>
            <p14:xfrm>
              <a:off x="2061840" y="1702240"/>
              <a:ext cx="16920" cy="14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6687880-050A-49C1-AFCF-70DC876E5D3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44200" y="1684600"/>
                <a:ext cx="525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2A503FC-10AF-4501-A887-5891560F4DF0}"/>
                  </a:ext>
                </a:extLst>
              </p14:cNvPr>
              <p14:cNvContentPartPr/>
              <p14:nvPr/>
            </p14:nvContentPartPr>
            <p14:xfrm>
              <a:off x="2153640" y="1529800"/>
              <a:ext cx="2052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2A503FC-10AF-4501-A887-5891560F4D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36000" y="151216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8A1EC93-F753-4BAE-ADB0-575B75C9EBDE}"/>
                  </a:ext>
                </a:extLst>
              </p14:cNvPr>
              <p14:cNvContentPartPr/>
              <p14:nvPr/>
            </p14:nvContentPartPr>
            <p14:xfrm>
              <a:off x="2255160" y="141208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8A1EC93-F753-4BAE-ADB0-575B75C9EBD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37160" y="1394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B96D981-3A6E-407F-B9FD-177741E6DDC9}"/>
                  </a:ext>
                </a:extLst>
              </p14:cNvPr>
              <p14:cNvContentPartPr/>
              <p14:nvPr/>
            </p14:nvContentPartPr>
            <p14:xfrm>
              <a:off x="2316000" y="1302280"/>
              <a:ext cx="12240" cy="8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B96D981-3A6E-407F-B9FD-177741E6DDC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98360" y="1284280"/>
                <a:ext cx="47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E9ABA22-FF6F-4217-B27A-7BF04A613E09}"/>
                  </a:ext>
                </a:extLst>
              </p14:cNvPr>
              <p14:cNvContentPartPr/>
              <p14:nvPr/>
            </p14:nvContentPartPr>
            <p14:xfrm>
              <a:off x="1626600" y="1350880"/>
              <a:ext cx="182160" cy="206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E9ABA22-FF6F-4217-B27A-7BF04A613E0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08960" y="1333240"/>
                <a:ext cx="2178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C7C9230-FD55-424F-95C4-E5C839C69049}"/>
                  </a:ext>
                </a:extLst>
              </p14:cNvPr>
              <p14:cNvContentPartPr/>
              <p14:nvPr/>
            </p14:nvContentPartPr>
            <p14:xfrm>
              <a:off x="1930080" y="1401640"/>
              <a:ext cx="151560" cy="92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C7C9230-FD55-424F-95C4-E5C839C6904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12440" y="1384000"/>
                <a:ext cx="187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9A4ECC1-D396-43E4-B7A6-D95FCE76DBE3}"/>
                  </a:ext>
                </a:extLst>
              </p14:cNvPr>
              <p14:cNvContentPartPr/>
              <p14:nvPr/>
            </p14:nvContentPartPr>
            <p14:xfrm>
              <a:off x="1350840" y="1421080"/>
              <a:ext cx="173160" cy="31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9A4ECC1-D396-43E4-B7A6-D95FCE76DBE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332840" y="1403440"/>
                <a:ext cx="208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BC1E723-87AB-4D57-BFE0-B60A20FB016E}"/>
                  </a:ext>
                </a:extLst>
              </p14:cNvPr>
              <p14:cNvContentPartPr/>
              <p14:nvPr/>
            </p14:nvContentPartPr>
            <p14:xfrm>
              <a:off x="2813880" y="4885720"/>
              <a:ext cx="276480" cy="41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BC1E723-87AB-4D57-BFE0-B60A20FB016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95880" y="4868080"/>
                <a:ext cx="312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FFF0F00-D0AB-47B7-BE81-F79CAF296007}"/>
                  </a:ext>
                </a:extLst>
              </p14:cNvPr>
              <p14:cNvContentPartPr/>
              <p14:nvPr/>
            </p14:nvContentPartPr>
            <p14:xfrm>
              <a:off x="2885160" y="5008480"/>
              <a:ext cx="21960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FFF0F00-D0AB-47B7-BE81-F79CAF29600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867520" y="4990840"/>
                <a:ext cx="255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76BB3E-83D2-4404-9368-72E16CD10F09}"/>
                  </a:ext>
                </a:extLst>
              </p14:cNvPr>
              <p14:cNvContentPartPr/>
              <p14:nvPr/>
            </p14:nvContentPartPr>
            <p14:xfrm>
              <a:off x="1117200" y="4684840"/>
              <a:ext cx="1503360" cy="43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76BB3E-83D2-4404-9368-72E16CD10F0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99560" y="4666840"/>
                <a:ext cx="153900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AC1972-09BD-49EC-9F8D-B51281FCCA13}"/>
                  </a:ext>
                </a:extLst>
              </p14:cNvPr>
              <p14:cNvContentPartPr/>
              <p14:nvPr/>
            </p14:nvContentPartPr>
            <p14:xfrm>
              <a:off x="3462960" y="4630480"/>
              <a:ext cx="795960" cy="602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AC1972-09BD-49EC-9F8D-B51281FCCA1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44968" y="4612829"/>
                <a:ext cx="831584" cy="637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7441EF8-D828-473C-B42F-4C45E4CF4E9E}"/>
                  </a:ext>
                </a:extLst>
              </p14:cNvPr>
              <p14:cNvContentPartPr/>
              <p14:nvPr/>
            </p14:nvContentPartPr>
            <p14:xfrm>
              <a:off x="5476080" y="4805440"/>
              <a:ext cx="335160" cy="243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7441EF8-D828-473C-B42F-4C45E4CF4E9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458440" y="4787800"/>
                <a:ext cx="3708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4BB7B03-B3D9-434E-83D6-2687FC30018A}"/>
                  </a:ext>
                </a:extLst>
              </p14:cNvPr>
              <p14:cNvContentPartPr/>
              <p14:nvPr/>
            </p14:nvContentPartPr>
            <p14:xfrm>
              <a:off x="5994120" y="4906960"/>
              <a:ext cx="183240" cy="1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4BB7B03-B3D9-434E-83D6-2687FC30018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76120" y="4888960"/>
                <a:ext cx="218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B31CE4-A4CF-4107-B21A-F441E84C3BE0}"/>
                  </a:ext>
                </a:extLst>
              </p14:cNvPr>
              <p14:cNvContentPartPr/>
              <p14:nvPr/>
            </p14:nvContentPartPr>
            <p14:xfrm>
              <a:off x="5994120" y="5008480"/>
              <a:ext cx="171720" cy="21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B31CE4-A4CF-4107-B21A-F441E84C3BE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76120" y="4990840"/>
                <a:ext cx="207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7F923E6-9B04-4BF0-903D-230CC66998F6}"/>
                  </a:ext>
                </a:extLst>
              </p14:cNvPr>
              <p14:cNvContentPartPr/>
              <p14:nvPr/>
            </p14:nvContentPartPr>
            <p14:xfrm>
              <a:off x="4500480" y="4703560"/>
              <a:ext cx="465480" cy="2800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7F923E6-9B04-4BF0-903D-230CC66998F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82480" y="4685920"/>
                <a:ext cx="5011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04B5A0B-FACB-408B-ACC0-C6B1B7C92F2F}"/>
                  </a:ext>
                </a:extLst>
              </p14:cNvPr>
              <p14:cNvContentPartPr/>
              <p14:nvPr/>
            </p14:nvContentPartPr>
            <p14:xfrm>
              <a:off x="6369960" y="4357960"/>
              <a:ext cx="2273400" cy="7326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04B5A0B-FACB-408B-ACC0-C6B1B7C92F2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52320" y="4340311"/>
                <a:ext cx="2309040" cy="768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AB06AD55-62F6-4D5D-B706-2051D8654301}"/>
                  </a:ext>
                </a:extLst>
              </p14:cNvPr>
              <p14:cNvContentPartPr/>
              <p14:nvPr/>
            </p14:nvContentPartPr>
            <p14:xfrm>
              <a:off x="2335800" y="5597800"/>
              <a:ext cx="387720" cy="266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AB06AD55-62F6-4D5D-B706-2051D865430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17800" y="5579800"/>
                <a:ext cx="4233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CA504E6-AC8D-4000-A4E3-2994619F12BA}"/>
                  </a:ext>
                </a:extLst>
              </p14:cNvPr>
              <p14:cNvContentPartPr/>
              <p14:nvPr/>
            </p14:nvContentPartPr>
            <p14:xfrm>
              <a:off x="2874720" y="5483320"/>
              <a:ext cx="1179720" cy="4024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CA504E6-AC8D-4000-A4E3-2994619F12B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857080" y="5465320"/>
                <a:ext cx="121536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844DA6E-7D5F-48AD-9961-A649801EDC09}"/>
                  </a:ext>
                </a:extLst>
              </p14:cNvPr>
              <p14:cNvContentPartPr/>
              <p14:nvPr/>
            </p14:nvContentPartPr>
            <p14:xfrm>
              <a:off x="1178400" y="5465680"/>
              <a:ext cx="444600" cy="3787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844DA6E-7D5F-48AD-9961-A649801EDC0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60400" y="5447680"/>
                <a:ext cx="4802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0143DA-9264-4161-A794-A55FE3AEED9B}"/>
                  </a:ext>
                </a:extLst>
              </p14:cNvPr>
              <p14:cNvContentPartPr/>
              <p14:nvPr/>
            </p14:nvContentPartPr>
            <p14:xfrm>
              <a:off x="4365840" y="5504560"/>
              <a:ext cx="318240" cy="40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0143DA-9264-4161-A794-A55FE3AEED9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347840" y="5486920"/>
                <a:ext cx="35388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7D1AB0-95CF-45A7-B844-83212E690C5B}"/>
                  </a:ext>
                </a:extLst>
              </p14:cNvPr>
              <p14:cNvContentPartPr/>
              <p14:nvPr/>
            </p14:nvContentPartPr>
            <p14:xfrm>
              <a:off x="4638720" y="5521480"/>
              <a:ext cx="843840" cy="40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7D1AB0-95CF-45A7-B844-83212E690C5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21080" y="5503480"/>
                <a:ext cx="8794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5145FC-B5B6-4637-9625-4EBEA1F99557}"/>
                  </a:ext>
                </a:extLst>
              </p14:cNvPr>
              <p14:cNvContentPartPr/>
              <p14:nvPr/>
            </p14:nvContentPartPr>
            <p14:xfrm>
              <a:off x="5282760" y="5686720"/>
              <a:ext cx="306000" cy="12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5145FC-B5B6-4637-9625-4EBEA1F9955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265120" y="5669080"/>
                <a:ext cx="341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F4D9D5-39BD-4AE8-A844-8155D410DFDD}"/>
                  </a:ext>
                </a:extLst>
              </p14:cNvPr>
              <p14:cNvContentPartPr/>
              <p14:nvPr/>
            </p14:nvContentPartPr>
            <p14:xfrm>
              <a:off x="5902320" y="5415640"/>
              <a:ext cx="296280" cy="896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F4D9D5-39BD-4AE8-A844-8155D410DFD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884320" y="5397640"/>
                <a:ext cx="33192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D98584E-62E5-4963-90EB-DEB2529A4CF9}"/>
                  </a:ext>
                </a:extLst>
              </p14:cNvPr>
              <p14:cNvContentPartPr/>
              <p14:nvPr/>
            </p14:nvContentPartPr>
            <p14:xfrm>
              <a:off x="6576960" y="5485840"/>
              <a:ext cx="1472400" cy="447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D98584E-62E5-4963-90EB-DEB2529A4CF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559320" y="5468186"/>
                <a:ext cx="1508040" cy="483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CA464FA-2279-4318-A92C-D5F4B53E6F47}"/>
                  </a:ext>
                </a:extLst>
              </p14:cNvPr>
              <p14:cNvContentPartPr/>
              <p14:nvPr/>
            </p14:nvContentPartPr>
            <p14:xfrm>
              <a:off x="2606880" y="3239080"/>
              <a:ext cx="5083560" cy="1852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CA464FA-2279-4318-A92C-D5F4B53E6F4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588880" y="3203080"/>
                <a:ext cx="5119200" cy="19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0A07A6-83E9-44A1-874B-DB878F2C2A62}"/>
                  </a:ext>
                </a:extLst>
              </p14:cNvPr>
              <p14:cNvContentPartPr/>
              <p14:nvPr/>
            </p14:nvContentPartPr>
            <p14:xfrm>
              <a:off x="1232760" y="4793560"/>
              <a:ext cx="7408080" cy="1912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0A07A6-83E9-44A1-874B-DB878F2C2A6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214760" y="4757560"/>
                <a:ext cx="7443720" cy="19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877352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14:cNvPr>
              <p14:cNvContentPartPr/>
              <p14:nvPr/>
            </p14:nvContentPartPr>
            <p14:xfrm>
              <a:off x="800400" y="975040"/>
              <a:ext cx="4113360" cy="175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60" y="957400"/>
                <a:ext cx="4149000" cy="17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14:cNvPr>
              <p14:cNvContentPartPr/>
              <p14:nvPr/>
            </p14:nvContentPartPr>
            <p14:xfrm>
              <a:off x="1920000" y="2499280"/>
              <a:ext cx="24840" cy="25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00" y="2481280"/>
                <a:ext cx="60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14:cNvPr>
              <p14:cNvContentPartPr/>
              <p14:nvPr/>
            </p14:nvContentPartPr>
            <p14:xfrm>
              <a:off x="1827480" y="2892760"/>
              <a:ext cx="393840" cy="327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9480" y="2875120"/>
                <a:ext cx="4294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E4C9F36-822E-4FE9-8D2D-15E2AE43681C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E4C9F36-822E-4FE9-8D2D-15E2AE4368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6D1AC6-DE45-4450-88F6-3DB480523B49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6D1AC6-DE45-4450-88F6-3DB480523B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946145-CA26-4847-BDE7-3D781C8DDEA8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946145-CA26-4847-BDE7-3D781C8DDE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49782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5A9B82-EF42-4BDB-9CDA-569584877EF7}"/>
                  </a:ext>
                </a:extLst>
              </p14:cNvPr>
              <p14:cNvContentPartPr/>
              <p14:nvPr/>
            </p14:nvContentPartPr>
            <p14:xfrm>
              <a:off x="266160" y="578320"/>
              <a:ext cx="4630680" cy="78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5A9B82-EF42-4BDB-9CDA-569584877E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520" y="542680"/>
                <a:ext cx="46663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14:cNvPr>
              <p14:cNvContentPartPr/>
              <p14:nvPr/>
            </p14:nvContentPartPr>
            <p14:xfrm>
              <a:off x="477120" y="978280"/>
              <a:ext cx="21276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480" y="960640"/>
                <a:ext cx="248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14:cNvPr>
              <p14:cNvContentPartPr/>
              <p14:nvPr/>
            </p14:nvContentPartPr>
            <p14:xfrm>
              <a:off x="1361280" y="985120"/>
              <a:ext cx="1473480" cy="490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3280" y="967120"/>
                <a:ext cx="1509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14:cNvPr>
              <p14:cNvContentPartPr/>
              <p14:nvPr/>
            </p14:nvContentPartPr>
            <p14:xfrm>
              <a:off x="2956440" y="1015360"/>
              <a:ext cx="353520" cy="355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8440" y="997360"/>
                <a:ext cx="389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14:cNvPr>
              <p14:cNvContentPartPr/>
              <p14:nvPr/>
            </p14:nvContentPartPr>
            <p14:xfrm>
              <a:off x="426360" y="1171960"/>
              <a:ext cx="731880" cy="332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8720" y="1153960"/>
                <a:ext cx="767520" cy="3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76141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14:cNvPr>
              <p14:cNvContentPartPr/>
              <p14:nvPr/>
            </p14:nvContentPartPr>
            <p14:xfrm>
              <a:off x="477120" y="978280"/>
              <a:ext cx="21276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80" y="960640"/>
                <a:ext cx="248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14:cNvPr>
              <p14:cNvContentPartPr/>
              <p14:nvPr/>
            </p14:nvContentPartPr>
            <p14:xfrm>
              <a:off x="1361280" y="985120"/>
              <a:ext cx="1473480" cy="490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3280" y="967120"/>
                <a:ext cx="1509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14:cNvPr>
              <p14:cNvContentPartPr/>
              <p14:nvPr/>
            </p14:nvContentPartPr>
            <p14:xfrm>
              <a:off x="2956440" y="1015360"/>
              <a:ext cx="353520" cy="355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8440" y="997360"/>
                <a:ext cx="389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14:cNvPr>
              <p14:cNvContentPartPr/>
              <p14:nvPr/>
            </p14:nvContentPartPr>
            <p14:xfrm>
              <a:off x="426360" y="1171960"/>
              <a:ext cx="731880" cy="332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720" y="1153960"/>
                <a:ext cx="7675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15271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14:cNvPr>
              <p14:cNvContentPartPr/>
              <p14:nvPr/>
            </p14:nvContentPartPr>
            <p14:xfrm>
              <a:off x="477120" y="978280"/>
              <a:ext cx="21276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80" y="960640"/>
                <a:ext cx="248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14:cNvPr>
              <p14:cNvContentPartPr/>
              <p14:nvPr/>
            </p14:nvContentPartPr>
            <p14:xfrm>
              <a:off x="1361280" y="985120"/>
              <a:ext cx="1473480" cy="490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3280" y="967120"/>
                <a:ext cx="1509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14:cNvPr>
              <p14:cNvContentPartPr/>
              <p14:nvPr/>
            </p14:nvContentPartPr>
            <p14:xfrm>
              <a:off x="2956440" y="1015360"/>
              <a:ext cx="353520" cy="355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8440" y="997360"/>
                <a:ext cx="389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14:cNvPr>
              <p14:cNvContentPartPr/>
              <p14:nvPr/>
            </p14:nvContentPartPr>
            <p14:xfrm>
              <a:off x="426360" y="1171960"/>
              <a:ext cx="731880" cy="332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720" y="1153960"/>
                <a:ext cx="7675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14:cNvPr>
              <p14:cNvContentPartPr/>
              <p14:nvPr/>
            </p14:nvContentPartPr>
            <p14:xfrm>
              <a:off x="3589320" y="1279960"/>
              <a:ext cx="139680" cy="20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71320" y="1262320"/>
                <a:ext cx="175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14:cNvPr>
              <p14:cNvContentPartPr/>
              <p14:nvPr/>
            </p14:nvContentPartPr>
            <p14:xfrm>
              <a:off x="4307520" y="1069360"/>
              <a:ext cx="599760" cy="46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89880" y="1051360"/>
                <a:ext cx="6354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14:cNvPr>
              <p14:cNvContentPartPr/>
              <p14:nvPr/>
            </p14:nvContentPartPr>
            <p14:xfrm>
              <a:off x="4246680" y="932560"/>
              <a:ext cx="297360" cy="9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28680" y="914560"/>
                <a:ext cx="333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14:cNvPr>
              <p14:cNvContentPartPr/>
              <p14:nvPr/>
            </p14:nvContentPartPr>
            <p14:xfrm>
              <a:off x="5160720" y="1178080"/>
              <a:ext cx="24372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43080" y="1160080"/>
                <a:ext cx="279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14:cNvPr>
              <p14:cNvContentPartPr/>
              <p14:nvPr/>
            </p14:nvContentPartPr>
            <p14:xfrm>
              <a:off x="5221920" y="1259440"/>
              <a:ext cx="254880" cy="1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03920" y="124180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14:cNvPr>
              <p14:cNvContentPartPr/>
              <p14:nvPr/>
            </p14:nvContentPartPr>
            <p14:xfrm>
              <a:off x="7091040" y="1177000"/>
              <a:ext cx="183240" cy="363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73400" y="1159000"/>
                <a:ext cx="2188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14:cNvPr>
              <p14:cNvContentPartPr/>
              <p14:nvPr/>
            </p14:nvContentPartPr>
            <p14:xfrm>
              <a:off x="7101480" y="858040"/>
              <a:ext cx="199440" cy="13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3840" y="840040"/>
                <a:ext cx="235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14:cNvPr>
              <p14:cNvContentPartPr/>
              <p14:nvPr/>
            </p14:nvContentPartPr>
            <p14:xfrm>
              <a:off x="6422520" y="1147840"/>
              <a:ext cx="272520" cy="234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04857" y="1130200"/>
                <a:ext cx="308207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14:cNvPr>
              <p14:cNvContentPartPr/>
              <p14:nvPr/>
            </p14:nvContentPartPr>
            <p14:xfrm>
              <a:off x="5902680" y="958480"/>
              <a:ext cx="399600" cy="35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85040" y="940480"/>
                <a:ext cx="4352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14:cNvPr>
              <p14:cNvContentPartPr/>
              <p14:nvPr/>
            </p14:nvContentPartPr>
            <p14:xfrm>
              <a:off x="7520160" y="1350880"/>
              <a:ext cx="79200" cy="13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2520" y="1333240"/>
                <a:ext cx="114840" cy="1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1859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14:cNvPr>
              <p14:cNvContentPartPr/>
              <p14:nvPr/>
            </p14:nvContentPartPr>
            <p14:xfrm>
              <a:off x="477120" y="978280"/>
              <a:ext cx="21276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80" y="960640"/>
                <a:ext cx="248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14:cNvPr>
              <p14:cNvContentPartPr/>
              <p14:nvPr/>
            </p14:nvContentPartPr>
            <p14:xfrm>
              <a:off x="1361280" y="985120"/>
              <a:ext cx="1473480" cy="490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3280" y="967120"/>
                <a:ext cx="1509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14:cNvPr>
              <p14:cNvContentPartPr/>
              <p14:nvPr/>
            </p14:nvContentPartPr>
            <p14:xfrm>
              <a:off x="2956440" y="1015360"/>
              <a:ext cx="353520" cy="355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8440" y="997360"/>
                <a:ext cx="389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14:cNvPr>
              <p14:cNvContentPartPr/>
              <p14:nvPr/>
            </p14:nvContentPartPr>
            <p14:xfrm>
              <a:off x="426360" y="1171960"/>
              <a:ext cx="731880" cy="332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720" y="1153960"/>
                <a:ext cx="7675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14:cNvPr>
              <p14:cNvContentPartPr/>
              <p14:nvPr/>
            </p14:nvContentPartPr>
            <p14:xfrm>
              <a:off x="3589320" y="1279960"/>
              <a:ext cx="139680" cy="20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71320" y="1262320"/>
                <a:ext cx="175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14:cNvPr>
              <p14:cNvContentPartPr/>
              <p14:nvPr/>
            </p14:nvContentPartPr>
            <p14:xfrm>
              <a:off x="4307520" y="1069360"/>
              <a:ext cx="599760" cy="46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89880" y="1051360"/>
                <a:ext cx="6354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14:cNvPr>
              <p14:cNvContentPartPr/>
              <p14:nvPr/>
            </p14:nvContentPartPr>
            <p14:xfrm>
              <a:off x="4246680" y="932560"/>
              <a:ext cx="297360" cy="9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28680" y="914560"/>
                <a:ext cx="333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14:cNvPr>
              <p14:cNvContentPartPr/>
              <p14:nvPr/>
            </p14:nvContentPartPr>
            <p14:xfrm>
              <a:off x="5160720" y="1178080"/>
              <a:ext cx="24372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43080" y="1160080"/>
                <a:ext cx="279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14:cNvPr>
              <p14:cNvContentPartPr/>
              <p14:nvPr/>
            </p14:nvContentPartPr>
            <p14:xfrm>
              <a:off x="5221920" y="1259440"/>
              <a:ext cx="254880" cy="1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03920" y="124180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14:cNvPr>
              <p14:cNvContentPartPr/>
              <p14:nvPr/>
            </p14:nvContentPartPr>
            <p14:xfrm>
              <a:off x="7091040" y="1177000"/>
              <a:ext cx="183240" cy="363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73400" y="1159000"/>
                <a:ext cx="2188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14:cNvPr>
              <p14:cNvContentPartPr/>
              <p14:nvPr/>
            </p14:nvContentPartPr>
            <p14:xfrm>
              <a:off x="7101480" y="858040"/>
              <a:ext cx="199440" cy="13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3840" y="840040"/>
                <a:ext cx="235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14:cNvPr>
              <p14:cNvContentPartPr/>
              <p14:nvPr/>
            </p14:nvContentPartPr>
            <p14:xfrm>
              <a:off x="6422520" y="1147840"/>
              <a:ext cx="272520" cy="234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04857" y="1130200"/>
                <a:ext cx="308207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14:cNvPr>
              <p14:cNvContentPartPr/>
              <p14:nvPr/>
            </p14:nvContentPartPr>
            <p14:xfrm>
              <a:off x="5902680" y="958480"/>
              <a:ext cx="399600" cy="35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85040" y="940480"/>
                <a:ext cx="4352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14:cNvPr>
              <p14:cNvContentPartPr/>
              <p14:nvPr/>
            </p14:nvContentPartPr>
            <p14:xfrm>
              <a:off x="7520160" y="1350880"/>
              <a:ext cx="79200" cy="13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2520" y="1333240"/>
                <a:ext cx="114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14:cNvPr>
              <p14:cNvContentPartPr/>
              <p14:nvPr/>
            </p14:nvContentPartPr>
            <p14:xfrm>
              <a:off x="1572960" y="1984480"/>
              <a:ext cx="260640" cy="27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54960" y="1966840"/>
                <a:ext cx="296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14:cNvPr>
              <p14:cNvContentPartPr/>
              <p14:nvPr/>
            </p14:nvContentPartPr>
            <p14:xfrm>
              <a:off x="1605000" y="2082400"/>
              <a:ext cx="182880" cy="2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87000" y="2064760"/>
                <a:ext cx="218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14:cNvPr>
              <p14:cNvContentPartPr/>
              <p14:nvPr/>
            </p14:nvContentPartPr>
            <p14:xfrm>
              <a:off x="2021520" y="1849120"/>
              <a:ext cx="185760" cy="275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03880" y="1831480"/>
                <a:ext cx="221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14:cNvPr>
              <p14:cNvContentPartPr/>
              <p14:nvPr/>
            </p14:nvContentPartPr>
            <p14:xfrm>
              <a:off x="2336520" y="1808080"/>
              <a:ext cx="355680" cy="334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18538" y="1790080"/>
                <a:ext cx="391284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14:cNvPr>
              <p14:cNvContentPartPr/>
              <p14:nvPr/>
            </p14:nvContentPartPr>
            <p14:xfrm>
              <a:off x="2821800" y="1727080"/>
              <a:ext cx="407160" cy="471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03800" y="1709094"/>
                <a:ext cx="442800" cy="507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14:cNvPr>
              <p14:cNvContentPartPr/>
              <p14:nvPr/>
            </p14:nvContentPartPr>
            <p14:xfrm>
              <a:off x="318000" y="1767760"/>
              <a:ext cx="17640" cy="58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0360" y="1749760"/>
                <a:ext cx="5328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14:cNvPr>
              <p14:cNvContentPartPr/>
              <p14:nvPr/>
            </p14:nvContentPartPr>
            <p14:xfrm>
              <a:off x="517800" y="1726360"/>
              <a:ext cx="894240" cy="53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0160" y="1708372"/>
                <a:ext cx="929880" cy="5702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82677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14:cNvPr>
              <p14:cNvContentPartPr/>
              <p14:nvPr/>
            </p14:nvContentPartPr>
            <p14:xfrm>
              <a:off x="477120" y="978280"/>
              <a:ext cx="21276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80" y="960640"/>
                <a:ext cx="248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14:cNvPr>
              <p14:cNvContentPartPr/>
              <p14:nvPr/>
            </p14:nvContentPartPr>
            <p14:xfrm>
              <a:off x="1361280" y="985120"/>
              <a:ext cx="1473480" cy="490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3280" y="967120"/>
                <a:ext cx="1509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14:cNvPr>
              <p14:cNvContentPartPr/>
              <p14:nvPr/>
            </p14:nvContentPartPr>
            <p14:xfrm>
              <a:off x="2956440" y="1015360"/>
              <a:ext cx="353520" cy="355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8440" y="997360"/>
                <a:ext cx="389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14:cNvPr>
              <p14:cNvContentPartPr/>
              <p14:nvPr/>
            </p14:nvContentPartPr>
            <p14:xfrm>
              <a:off x="426360" y="1171960"/>
              <a:ext cx="731880" cy="332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720" y="1153960"/>
                <a:ext cx="7675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14:cNvPr>
              <p14:cNvContentPartPr/>
              <p14:nvPr/>
            </p14:nvContentPartPr>
            <p14:xfrm>
              <a:off x="3589320" y="1279960"/>
              <a:ext cx="139680" cy="20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71320" y="1262320"/>
                <a:ext cx="175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14:cNvPr>
              <p14:cNvContentPartPr/>
              <p14:nvPr/>
            </p14:nvContentPartPr>
            <p14:xfrm>
              <a:off x="4307520" y="1069360"/>
              <a:ext cx="599760" cy="46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89880" y="1051360"/>
                <a:ext cx="6354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14:cNvPr>
              <p14:cNvContentPartPr/>
              <p14:nvPr/>
            </p14:nvContentPartPr>
            <p14:xfrm>
              <a:off x="4246680" y="932560"/>
              <a:ext cx="297360" cy="9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28680" y="914560"/>
                <a:ext cx="333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14:cNvPr>
              <p14:cNvContentPartPr/>
              <p14:nvPr/>
            </p14:nvContentPartPr>
            <p14:xfrm>
              <a:off x="5160720" y="1178080"/>
              <a:ext cx="24372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43080" y="1160080"/>
                <a:ext cx="279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14:cNvPr>
              <p14:cNvContentPartPr/>
              <p14:nvPr/>
            </p14:nvContentPartPr>
            <p14:xfrm>
              <a:off x="5221920" y="1259440"/>
              <a:ext cx="254880" cy="1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03920" y="124180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14:cNvPr>
              <p14:cNvContentPartPr/>
              <p14:nvPr/>
            </p14:nvContentPartPr>
            <p14:xfrm>
              <a:off x="7091040" y="1177000"/>
              <a:ext cx="183240" cy="363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73400" y="1159000"/>
                <a:ext cx="2188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14:cNvPr>
              <p14:cNvContentPartPr/>
              <p14:nvPr/>
            </p14:nvContentPartPr>
            <p14:xfrm>
              <a:off x="7101480" y="858040"/>
              <a:ext cx="199440" cy="13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3840" y="840040"/>
                <a:ext cx="235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14:cNvPr>
              <p14:cNvContentPartPr/>
              <p14:nvPr/>
            </p14:nvContentPartPr>
            <p14:xfrm>
              <a:off x="6422520" y="1147840"/>
              <a:ext cx="272520" cy="234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04857" y="1130200"/>
                <a:ext cx="308207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14:cNvPr>
              <p14:cNvContentPartPr/>
              <p14:nvPr/>
            </p14:nvContentPartPr>
            <p14:xfrm>
              <a:off x="5902680" y="958480"/>
              <a:ext cx="399600" cy="35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85040" y="940480"/>
                <a:ext cx="4352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14:cNvPr>
              <p14:cNvContentPartPr/>
              <p14:nvPr/>
            </p14:nvContentPartPr>
            <p14:xfrm>
              <a:off x="7520160" y="1350880"/>
              <a:ext cx="79200" cy="13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2520" y="1333240"/>
                <a:ext cx="114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14:cNvPr>
              <p14:cNvContentPartPr/>
              <p14:nvPr/>
            </p14:nvContentPartPr>
            <p14:xfrm>
              <a:off x="1572960" y="1984480"/>
              <a:ext cx="260640" cy="27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54960" y="1966840"/>
                <a:ext cx="296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14:cNvPr>
              <p14:cNvContentPartPr/>
              <p14:nvPr/>
            </p14:nvContentPartPr>
            <p14:xfrm>
              <a:off x="1605000" y="2082400"/>
              <a:ext cx="182880" cy="2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87000" y="2064760"/>
                <a:ext cx="218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14:cNvPr>
              <p14:cNvContentPartPr/>
              <p14:nvPr/>
            </p14:nvContentPartPr>
            <p14:xfrm>
              <a:off x="2021520" y="1849120"/>
              <a:ext cx="185760" cy="275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03880" y="1831480"/>
                <a:ext cx="221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14:cNvPr>
              <p14:cNvContentPartPr/>
              <p14:nvPr/>
            </p14:nvContentPartPr>
            <p14:xfrm>
              <a:off x="2487360" y="1908160"/>
              <a:ext cx="204840" cy="19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69720" y="1890160"/>
                <a:ext cx="24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14:cNvPr>
              <p14:cNvContentPartPr/>
              <p14:nvPr/>
            </p14:nvContentPartPr>
            <p14:xfrm>
              <a:off x="2821800" y="1727080"/>
              <a:ext cx="407160" cy="471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03800" y="1709094"/>
                <a:ext cx="442800" cy="507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14:cNvPr>
              <p14:cNvContentPartPr/>
              <p14:nvPr/>
            </p14:nvContentPartPr>
            <p14:xfrm>
              <a:off x="318000" y="1767760"/>
              <a:ext cx="17640" cy="58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0360" y="1749760"/>
                <a:ext cx="5328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14:cNvPr>
              <p14:cNvContentPartPr/>
              <p14:nvPr/>
            </p14:nvContentPartPr>
            <p14:xfrm>
              <a:off x="517800" y="1726360"/>
              <a:ext cx="894240" cy="53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0160" y="1708372"/>
                <a:ext cx="929880" cy="570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A8D392-E37E-4BA6-93B3-3CD2A5F469EC}"/>
                  </a:ext>
                </a:extLst>
              </p14:cNvPr>
              <p14:cNvContentPartPr/>
              <p14:nvPr/>
            </p14:nvContentPartPr>
            <p14:xfrm>
              <a:off x="2234640" y="2378680"/>
              <a:ext cx="192240" cy="10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A8D392-E37E-4BA6-93B3-3CD2A5F469E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17000" y="2360680"/>
                <a:ext cx="227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7871D9-5244-42E7-85DE-4D8BBE7E40D0}"/>
                  </a:ext>
                </a:extLst>
              </p14:cNvPr>
              <p14:cNvContentPartPr/>
              <p14:nvPr/>
            </p14:nvContentPartPr>
            <p14:xfrm>
              <a:off x="2194320" y="2562640"/>
              <a:ext cx="691560" cy="414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7871D9-5244-42E7-85DE-4D8BBE7E40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176671" y="2544656"/>
                <a:ext cx="727219" cy="450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9B19A75-DBA7-4B86-9228-9266F5356AA8}"/>
                  </a:ext>
                </a:extLst>
              </p14:cNvPr>
              <p14:cNvContentPartPr/>
              <p14:nvPr/>
            </p14:nvContentPartPr>
            <p14:xfrm>
              <a:off x="3200160" y="2631040"/>
              <a:ext cx="19836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9B19A75-DBA7-4B86-9228-9266F5356AA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82160" y="2613400"/>
                <a:ext cx="234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0787BD-4C49-41BA-9221-8BF927DF9D1A}"/>
                  </a:ext>
                </a:extLst>
              </p14:cNvPr>
              <p14:cNvContentPartPr/>
              <p14:nvPr/>
            </p14:nvContentPartPr>
            <p14:xfrm>
              <a:off x="3210240" y="2762800"/>
              <a:ext cx="141120" cy="1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0787BD-4C49-41BA-9221-8BF927DF9D1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92240" y="274516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0D7ED38-0196-4C3C-98B9-24F307C2F099}"/>
                  </a:ext>
                </a:extLst>
              </p14:cNvPr>
              <p14:cNvContentPartPr/>
              <p14:nvPr/>
            </p14:nvContentPartPr>
            <p14:xfrm>
              <a:off x="3697680" y="2256640"/>
              <a:ext cx="252720" cy="81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0D7ED38-0196-4C3C-98B9-24F307C2F09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0040" y="2239000"/>
                <a:ext cx="2883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E0F0BE0-8A48-4D1B-B9F2-9331F1953488}"/>
                  </a:ext>
                </a:extLst>
              </p14:cNvPr>
              <p14:cNvContentPartPr/>
              <p14:nvPr/>
            </p14:nvContentPartPr>
            <p14:xfrm>
              <a:off x="3708120" y="2462200"/>
              <a:ext cx="791280" cy="36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E0F0BE0-8A48-4D1B-B9F2-9331F195348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90480" y="2444560"/>
                <a:ext cx="8269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1400B7-2DF8-4B05-9600-AA218F16B62B}"/>
                  </a:ext>
                </a:extLst>
              </p14:cNvPr>
              <p14:cNvContentPartPr/>
              <p14:nvPr/>
            </p14:nvContentPartPr>
            <p14:xfrm>
              <a:off x="4968120" y="2271040"/>
              <a:ext cx="207360" cy="86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1400B7-2DF8-4B05-9600-AA218F16B62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50120" y="2253040"/>
                <a:ext cx="243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157F0B3-5EF2-4B80-B72D-62939D183E43}"/>
                  </a:ext>
                </a:extLst>
              </p14:cNvPr>
              <p14:cNvContentPartPr/>
              <p14:nvPr/>
            </p14:nvContentPartPr>
            <p14:xfrm>
              <a:off x="4987920" y="2465440"/>
              <a:ext cx="722160" cy="299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157F0B3-5EF2-4B80-B72D-62939D183E4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70271" y="2447462"/>
                <a:ext cx="757818" cy="334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7F66CE9-AE1A-452B-B4EF-DAA259F1FB71}"/>
                  </a:ext>
                </a:extLst>
              </p14:cNvPr>
              <p14:cNvContentPartPr/>
              <p14:nvPr/>
            </p14:nvContentPartPr>
            <p14:xfrm>
              <a:off x="4693440" y="2519080"/>
              <a:ext cx="121320" cy="180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7F66CE9-AE1A-452B-B4EF-DAA259F1FB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75800" y="2501440"/>
                <a:ext cx="156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8E33B19-0762-4597-8DA2-2A3BE116E85F}"/>
                  </a:ext>
                </a:extLst>
              </p14:cNvPr>
              <p14:cNvContentPartPr/>
              <p14:nvPr/>
            </p14:nvContentPartPr>
            <p14:xfrm>
              <a:off x="2301600" y="1777480"/>
              <a:ext cx="177480" cy="36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8E33B19-0762-4597-8DA2-2A3BE116E85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83600" y="1759840"/>
                <a:ext cx="213120" cy="4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318940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14:cNvPr>
              <p14:cNvContentPartPr/>
              <p14:nvPr/>
            </p14:nvContentPartPr>
            <p14:xfrm>
              <a:off x="477120" y="978280"/>
              <a:ext cx="21276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80" y="960640"/>
                <a:ext cx="248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14:cNvPr>
              <p14:cNvContentPartPr/>
              <p14:nvPr/>
            </p14:nvContentPartPr>
            <p14:xfrm>
              <a:off x="1361280" y="985120"/>
              <a:ext cx="1473480" cy="490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3280" y="967120"/>
                <a:ext cx="1509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14:cNvPr>
              <p14:cNvContentPartPr/>
              <p14:nvPr/>
            </p14:nvContentPartPr>
            <p14:xfrm>
              <a:off x="2956440" y="1015360"/>
              <a:ext cx="353520" cy="355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8440" y="997360"/>
                <a:ext cx="389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14:cNvPr>
              <p14:cNvContentPartPr/>
              <p14:nvPr/>
            </p14:nvContentPartPr>
            <p14:xfrm>
              <a:off x="426360" y="1171960"/>
              <a:ext cx="731880" cy="332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720" y="1153960"/>
                <a:ext cx="7675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14:cNvPr>
              <p14:cNvContentPartPr/>
              <p14:nvPr/>
            </p14:nvContentPartPr>
            <p14:xfrm>
              <a:off x="3589320" y="1279960"/>
              <a:ext cx="139680" cy="20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71320" y="1262320"/>
                <a:ext cx="175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14:cNvPr>
              <p14:cNvContentPartPr/>
              <p14:nvPr/>
            </p14:nvContentPartPr>
            <p14:xfrm>
              <a:off x="4307520" y="1069360"/>
              <a:ext cx="599760" cy="46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89880" y="1051360"/>
                <a:ext cx="6354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14:cNvPr>
              <p14:cNvContentPartPr/>
              <p14:nvPr/>
            </p14:nvContentPartPr>
            <p14:xfrm>
              <a:off x="4246680" y="932560"/>
              <a:ext cx="297360" cy="9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28680" y="914560"/>
                <a:ext cx="333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14:cNvPr>
              <p14:cNvContentPartPr/>
              <p14:nvPr/>
            </p14:nvContentPartPr>
            <p14:xfrm>
              <a:off x="5160720" y="1178080"/>
              <a:ext cx="24372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43080" y="1160080"/>
                <a:ext cx="279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14:cNvPr>
              <p14:cNvContentPartPr/>
              <p14:nvPr/>
            </p14:nvContentPartPr>
            <p14:xfrm>
              <a:off x="5221920" y="1259440"/>
              <a:ext cx="254880" cy="1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03920" y="124180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14:cNvPr>
              <p14:cNvContentPartPr/>
              <p14:nvPr/>
            </p14:nvContentPartPr>
            <p14:xfrm>
              <a:off x="7091040" y="1177000"/>
              <a:ext cx="183240" cy="363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73400" y="1159000"/>
                <a:ext cx="2188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14:cNvPr>
              <p14:cNvContentPartPr/>
              <p14:nvPr/>
            </p14:nvContentPartPr>
            <p14:xfrm>
              <a:off x="7101480" y="858040"/>
              <a:ext cx="199440" cy="13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3840" y="840040"/>
                <a:ext cx="235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14:cNvPr>
              <p14:cNvContentPartPr/>
              <p14:nvPr/>
            </p14:nvContentPartPr>
            <p14:xfrm>
              <a:off x="6422520" y="1147840"/>
              <a:ext cx="272520" cy="234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04857" y="1130200"/>
                <a:ext cx="308207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14:cNvPr>
              <p14:cNvContentPartPr/>
              <p14:nvPr/>
            </p14:nvContentPartPr>
            <p14:xfrm>
              <a:off x="5902680" y="958480"/>
              <a:ext cx="399600" cy="35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85040" y="940480"/>
                <a:ext cx="4352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14:cNvPr>
              <p14:cNvContentPartPr/>
              <p14:nvPr/>
            </p14:nvContentPartPr>
            <p14:xfrm>
              <a:off x="7520160" y="1350880"/>
              <a:ext cx="79200" cy="13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2520" y="1333240"/>
                <a:ext cx="114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14:cNvPr>
              <p14:cNvContentPartPr/>
              <p14:nvPr/>
            </p14:nvContentPartPr>
            <p14:xfrm>
              <a:off x="1572960" y="1984480"/>
              <a:ext cx="260640" cy="27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54960" y="1966840"/>
                <a:ext cx="296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14:cNvPr>
              <p14:cNvContentPartPr/>
              <p14:nvPr/>
            </p14:nvContentPartPr>
            <p14:xfrm>
              <a:off x="1605000" y="2082400"/>
              <a:ext cx="182880" cy="2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87000" y="2064760"/>
                <a:ext cx="218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14:cNvPr>
              <p14:cNvContentPartPr/>
              <p14:nvPr/>
            </p14:nvContentPartPr>
            <p14:xfrm>
              <a:off x="2021520" y="1849120"/>
              <a:ext cx="185760" cy="275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03880" y="1831480"/>
                <a:ext cx="221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14:cNvPr>
              <p14:cNvContentPartPr/>
              <p14:nvPr/>
            </p14:nvContentPartPr>
            <p14:xfrm>
              <a:off x="2487360" y="1908160"/>
              <a:ext cx="204840" cy="19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69720" y="1890160"/>
                <a:ext cx="24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14:cNvPr>
              <p14:cNvContentPartPr/>
              <p14:nvPr/>
            </p14:nvContentPartPr>
            <p14:xfrm>
              <a:off x="2821800" y="1727080"/>
              <a:ext cx="407160" cy="471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03800" y="1709094"/>
                <a:ext cx="442800" cy="507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14:cNvPr>
              <p14:cNvContentPartPr/>
              <p14:nvPr/>
            </p14:nvContentPartPr>
            <p14:xfrm>
              <a:off x="318000" y="1767760"/>
              <a:ext cx="17640" cy="58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0360" y="1749760"/>
                <a:ext cx="5328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14:cNvPr>
              <p14:cNvContentPartPr/>
              <p14:nvPr/>
            </p14:nvContentPartPr>
            <p14:xfrm>
              <a:off x="517800" y="1726360"/>
              <a:ext cx="894240" cy="53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0160" y="1708372"/>
                <a:ext cx="929880" cy="570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A8D392-E37E-4BA6-93B3-3CD2A5F469EC}"/>
                  </a:ext>
                </a:extLst>
              </p14:cNvPr>
              <p14:cNvContentPartPr/>
              <p14:nvPr/>
            </p14:nvContentPartPr>
            <p14:xfrm>
              <a:off x="2234640" y="2378680"/>
              <a:ext cx="192240" cy="10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A8D392-E37E-4BA6-93B3-3CD2A5F469E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17000" y="2360680"/>
                <a:ext cx="227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7871D9-5244-42E7-85DE-4D8BBE7E40D0}"/>
                  </a:ext>
                </a:extLst>
              </p14:cNvPr>
              <p14:cNvContentPartPr/>
              <p14:nvPr/>
            </p14:nvContentPartPr>
            <p14:xfrm>
              <a:off x="2194320" y="2562640"/>
              <a:ext cx="691560" cy="414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7871D9-5244-42E7-85DE-4D8BBE7E40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176671" y="2544656"/>
                <a:ext cx="727219" cy="450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9B19A75-DBA7-4B86-9228-9266F5356AA8}"/>
                  </a:ext>
                </a:extLst>
              </p14:cNvPr>
              <p14:cNvContentPartPr/>
              <p14:nvPr/>
            </p14:nvContentPartPr>
            <p14:xfrm>
              <a:off x="3200160" y="2631040"/>
              <a:ext cx="19836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9B19A75-DBA7-4B86-9228-9266F5356AA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82160" y="2613400"/>
                <a:ext cx="234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0787BD-4C49-41BA-9221-8BF927DF9D1A}"/>
                  </a:ext>
                </a:extLst>
              </p14:cNvPr>
              <p14:cNvContentPartPr/>
              <p14:nvPr/>
            </p14:nvContentPartPr>
            <p14:xfrm>
              <a:off x="3210240" y="2762800"/>
              <a:ext cx="141120" cy="1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0787BD-4C49-41BA-9221-8BF927DF9D1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92240" y="274516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0D7ED38-0196-4C3C-98B9-24F307C2F099}"/>
                  </a:ext>
                </a:extLst>
              </p14:cNvPr>
              <p14:cNvContentPartPr/>
              <p14:nvPr/>
            </p14:nvContentPartPr>
            <p14:xfrm>
              <a:off x="3697680" y="2256640"/>
              <a:ext cx="252720" cy="81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0D7ED38-0196-4C3C-98B9-24F307C2F09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0040" y="2239000"/>
                <a:ext cx="2883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E0F0BE0-8A48-4D1B-B9F2-9331F1953488}"/>
                  </a:ext>
                </a:extLst>
              </p14:cNvPr>
              <p14:cNvContentPartPr/>
              <p14:nvPr/>
            </p14:nvContentPartPr>
            <p14:xfrm>
              <a:off x="3708120" y="2462200"/>
              <a:ext cx="791280" cy="36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E0F0BE0-8A48-4D1B-B9F2-9331F195348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90480" y="2444560"/>
                <a:ext cx="8269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1400B7-2DF8-4B05-9600-AA218F16B62B}"/>
                  </a:ext>
                </a:extLst>
              </p14:cNvPr>
              <p14:cNvContentPartPr/>
              <p14:nvPr/>
            </p14:nvContentPartPr>
            <p14:xfrm>
              <a:off x="4968120" y="2271040"/>
              <a:ext cx="207360" cy="86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1400B7-2DF8-4B05-9600-AA218F16B62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50120" y="2253040"/>
                <a:ext cx="243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157F0B3-5EF2-4B80-B72D-62939D183E43}"/>
                  </a:ext>
                </a:extLst>
              </p14:cNvPr>
              <p14:cNvContentPartPr/>
              <p14:nvPr/>
            </p14:nvContentPartPr>
            <p14:xfrm>
              <a:off x="4987920" y="2465440"/>
              <a:ext cx="722160" cy="299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157F0B3-5EF2-4B80-B72D-62939D183E4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70271" y="2447462"/>
                <a:ext cx="757818" cy="334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7F66CE9-AE1A-452B-B4EF-DAA259F1FB71}"/>
                  </a:ext>
                </a:extLst>
              </p14:cNvPr>
              <p14:cNvContentPartPr/>
              <p14:nvPr/>
            </p14:nvContentPartPr>
            <p14:xfrm>
              <a:off x="4693440" y="2519080"/>
              <a:ext cx="121320" cy="180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7F66CE9-AE1A-452B-B4EF-DAA259F1FB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75800" y="2501440"/>
                <a:ext cx="156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8E33B19-0762-4597-8DA2-2A3BE116E85F}"/>
                  </a:ext>
                </a:extLst>
              </p14:cNvPr>
              <p14:cNvContentPartPr/>
              <p14:nvPr/>
            </p14:nvContentPartPr>
            <p14:xfrm>
              <a:off x="2301600" y="1777480"/>
              <a:ext cx="177480" cy="36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8E33B19-0762-4597-8DA2-2A3BE116E85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83600" y="1759840"/>
                <a:ext cx="2131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B51EBA1-9D7C-4EE4-A56F-6DAEC856577B}"/>
                  </a:ext>
                </a:extLst>
              </p14:cNvPr>
              <p14:cNvContentPartPr/>
              <p14:nvPr/>
            </p14:nvContentPartPr>
            <p14:xfrm>
              <a:off x="6055320" y="2407480"/>
              <a:ext cx="365400" cy="29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B51EBA1-9D7C-4EE4-A56F-6DAEC856577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37338" y="2389480"/>
                <a:ext cx="401005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DFDC85E-4B98-4712-A4E7-0290963D677C}"/>
                  </a:ext>
                </a:extLst>
              </p14:cNvPr>
              <p14:cNvContentPartPr/>
              <p14:nvPr/>
            </p14:nvContentPartPr>
            <p14:xfrm>
              <a:off x="1757280" y="3505480"/>
              <a:ext cx="232920" cy="2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DFDC85E-4B98-4712-A4E7-0290963D677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39640" y="3487840"/>
                <a:ext cx="2685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3E5205D-AE67-4139-928B-1CED46283704}"/>
                  </a:ext>
                </a:extLst>
              </p14:cNvPr>
              <p14:cNvContentPartPr/>
              <p14:nvPr/>
            </p14:nvContentPartPr>
            <p14:xfrm>
              <a:off x="1777800" y="3626800"/>
              <a:ext cx="183960" cy="10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3E5205D-AE67-4139-928B-1CED4628370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59800" y="3608800"/>
                <a:ext cx="219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265FF4-250B-4989-9586-6E54C586CF68}"/>
                  </a:ext>
                </a:extLst>
              </p14:cNvPr>
              <p14:cNvContentPartPr/>
              <p14:nvPr/>
            </p14:nvContentPartPr>
            <p14:xfrm>
              <a:off x="579000" y="3331960"/>
              <a:ext cx="878040" cy="529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265FF4-250B-4989-9586-6E54C586CF6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61000" y="3313960"/>
                <a:ext cx="9136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9161FDE-21AA-446D-8E31-A7166531F5CE}"/>
                  </a:ext>
                </a:extLst>
              </p14:cNvPr>
              <p14:cNvContentPartPr/>
              <p14:nvPr/>
            </p14:nvContentPartPr>
            <p14:xfrm>
              <a:off x="2171280" y="3216040"/>
              <a:ext cx="1245960" cy="525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9161FDE-21AA-446D-8E31-A7166531F5C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53280" y="3198040"/>
                <a:ext cx="12816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C086209-5D0B-42AE-9F55-72956F887F6E}"/>
                  </a:ext>
                </a:extLst>
              </p14:cNvPr>
              <p14:cNvContentPartPr/>
              <p14:nvPr/>
            </p14:nvContentPartPr>
            <p14:xfrm>
              <a:off x="3616680" y="3092560"/>
              <a:ext cx="1739880" cy="702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C086209-5D0B-42AE-9F55-72956F887F6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99040" y="3074560"/>
                <a:ext cx="177552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DF3DBC4-4A2F-48E0-804F-1A1CB58E9DBF}"/>
                  </a:ext>
                </a:extLst>
              </p14:cNvPr>
              <p14:cNvContentPartPr/>
              <p14:nvPr/>
            </p14:nvContentPartPr>
            <p14:xfrm>
              <a:off x="5577600" y="3322240"/>
              <a:ext cx="205200" cy="208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DF3DBC4-4A2F-48E0-804F-1A1CB58E9D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59600" y="3304240"/>
                <a:ext cx="240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E34F081-3C37-4914-8FB8-2CC47B5B0707}"/>
                  </a:ext>
                </a:extLst>
              </p14:cNvPr>
              <p14:cNvContentPartPr/>
              <p14:nvPr/>
            </p14:nvContentPartPr>
            <p14:xfrm>
              <a:off x="6003120" y="3169600"/>
              <a:ext cx="1566360" cy="5162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E34F081-3C37-4914-8FB8-2CC47B5B070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985120" y="3151960"/>
                <a:ext cx="160200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DB8ED9B-F151-4985-A5FE-79D9D20AECDD}"/>
                  </a:ext>
                </a:extLst>
              </p14:cNvPr>
              <p14:cNvContentPartPr/>
              <p14:nvPr/>
            </p14:nvContentPartPr>
            <p14:xfrm>
              <a:off x="3694080" y="2875120"/>
              <a:ext cx="908280" cy="716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DB8ED9B-F151-4985-A5FE-79D9D20AECD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76080" y="2839120"/>
                <a:ext cx="943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4825C41-6612-4D0C-B865-D0E2EAD47992}"/>
                  </a:ext>
                </a:extLst>
              </p14:cNvPr>
              <p14:cNvContentPartPr/>
              <p14:nvPr/>
            </p14:nvContentPartPr>
            <p14:xfrm>
              <a:off x="2112960" y="3758200"/>
              <a:ext cx="2823480" cy="1227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4825C41-6612-4D0C-B865-D0E2EAD4799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095320" y="3722560"/>
                <a:ext cx="28591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DA1F51C-8D5D-4342-80EB-BD09EA337F03}"/>
                  </a:ext>
                </a:extLst>
              </p14:cNvPr>
              <p14:cNvContentPartPr/>
              <p14:nvPr/>
            </p14:nvContentPartPr>
            <p14:xfrm>
              <a:off x="4906920" y="3716800"/>
              <a:ext cx="490680" cy="309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DA1F51C-8D5D-4342-80EB-BD09EA337F0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89280" y="3680800"/>
                <a:ext cx="526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618B545-7BCD-43DA-9A25-C5CF9B6E0CDE}"/>
                  </a:ext>
                </a:extLst>
              </p14:cNvPr>
              <p14:cNvContentPartPr/>
              <p14:nvPr/>
            </p14:nvContentPartPr>
            <p14:xfrm>
              <a:off x="4917000" y="2822920"/>
              <a:ext cx="933840" cy="73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618B545-7BCD-43DA-9A25-C5CF9B6E0CD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899000" y="2786920"/>
                <a:ext cx="969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295C103-8427-4C79-B877-DC5644622600}"/>
                  </a:ext>
                </a:extLst>
              </p14:cNvPr>
              <p14:cNvContentPartPr/>
              <p14:nvPr/>
            </p14:nvContentPartPr>
            <p14:xfrm>
              <a:off x="6040920" y="3742000"/>
              <a:ext cx="1566720" cy="781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295C103-8427-4C79-B877-DC564462260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22920" y="3706360"/>
                <a:ext cx="1602360" cy="14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28937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14:cNvPr>
              <p14:cNvContentPartPr/>
              <p14:nvPr/>
            </p14:nvContentPartPr>
            <p14:xfrm>
              <a:off x="477120" y="978280"/>
              <a:ext cx="21276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80" y="960640"/>
                <a:ext cx="248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14:cNvPr>
              <p14:cNvContentPartPr/>
              <p14:nvPr/>
            </p14:nvContentPartPr>
            <p14:xfrm>
              <a:off x="1361280" y="985120"/>
              <a:ext cx="1473480" cy="490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3280" y="967120"/>
                <a:ext cx="1509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14:cNvPr>
              <p14:cNvContentPartPr/>
              <p14:nvPr/>
            </p14:nvContentPartPr>
            <p14:xfrm>
              <a:off x="2956440" y="1015360"/>
              <a:ext cx="353520" cy="355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8440" y="997360"/>
                <a:ext cx="389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14:cNvPr>
              <p14:cNvContentPartPr/>
              <p14:nvPr/>
            </p14:nvContentPartPr>
            <p14:xfrm>
              <a:off x="426360" y="1171960"/>
              <a:ext cx="731880" cy="332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720" y="1153960"/>
                <a:ext cx="7675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14:cNvPr>
              <p14:cNvContentPartPr/>
              <p14:nvPr/>
            </p14:nvContentPartPr>
            <p14:xfrm>
              <a:off x="3589320" y="1279960"/>
              <a:ext cx="139680" cy="20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71320" y="1262320"/>
                <a:ext cx="175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14:cNvPr>
              <p14:cNvContentPartPr/>
              <p14:nvPr/>
            </p14:nvContentPartPr>
            <p14:xfrm>
              <a:off x="4307520" y="1069360"/>
              <a:ext cx="599760" cy="46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89880" y="1051360"/>
                <a:ext cx="6354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14:cNvPr>
              <p14:cNvContentPartPr/>
              <p14:nvPr/>
            </p14:nvContentPartPr>
            <p14:xfrm>
              <a:off x="4246680" y="932560"/>
              <a:ext cx="297360" cy="9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28680" y="914560"/>
                <a:ext cx="333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14:cNvPr>
              <p14:cNvContentPartPr/>
              <p14:nvPr/>
            </p14:nvContentPartPr>
            <p14:xfrm>
              <a:off x="5160720" y="1178080"/>
              <a:ext cx="24372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43080" y="1160080"/>
                <a:ext cx="279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14:cNvPr>
              <p14:cNvContentPartPr/>
              <p14:nvPr/>
            </p14:nvContentPartPr>
            <p14:xfrm>
              <a:off x="5221920" y="1259440"/>
              <a:ext cx="254880" cy="1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03920" y="124180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14:cNvPr>
              <p14:cNvContentPartPr/>
              <p14:nvPr/>
            </p14:nvContentPartPr>
            <p14:xfrm>
              <a:off x="7091040" y="1177000"/>
              <a:ext cx="183240" cy="363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73400" y="1159000"/>
                <a:ext cx="2188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14:cNvPr>
              <p14:cNvContentPartPr/>
              <p14:nvPr/>
            </p14:nvContentPartPr>
            <p14:xfrm>
              <a:off x="7101480" y="858040"/>
              <a:ext cx="199440" cy="13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3840" y="840040"/>
                <a:ext cx="235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14:cNvPr>
              <p14:cNvContentPartPr/>
              <p14:nvPr/>
            </p14:nvContentPartPr>
            <p14:xfrm>
              <a:off x="6422520" y="1147840"/>
              <a:ext cx="272520" cy="234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04857" y="1130200"/>
                <a:ext cx="308207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14:cNvPr>
              <p14:cNvContentPartPr/>
              <p14:nvPr/>
            </p14:nvContentPartPr>
            <p14:xfrm>
              <a:off x="5902680" y="958480"/>
              <a:ext cx="399600" cy="35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85040" y="940480"/>
                <a:ext cx="4352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14:cNvPr>
              <p14:cNvContentPartPr/>
              <p14:nvPr/>
            </p14:nvContentPartPr>
            <p14:xfrm>
              <a:off x="7520160" y="1350880"/>
              <a:ext cx="79200" cy="13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2520" y="1333240"/>
                <a:ext cx="114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14:cNvPr>
              <p14:cNvContentPartPr/>
              <p14:nvPr/>
            </p14:nvContentPartPr>
            <p14:xfrm>
              <a:off x="1572960" y="1984480"/>
              <a:ext cx="260640" cy="27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54960" y="1966840"/>
                <a:ext cx="296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14:cNvPr>
              <p14:cNvContentPartPr/>
              <p14:nvPr/>
            </p14:nvContentPartPr>
            <p14:xfrm>
              <a:off x="1605000" y="2082400"/>
              <a:ext cx="182880" cy="2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87000" y="2064760"/>
                <a:ext cx="218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14:cNvPr>
              <p14:cNvContentPartPr/>
              <p14:nvPr/>
            </p14:nvContentPartPr>
            <p14:xfrm>
              <a:off x="2021520" y="1849120"/>
              <a:ext cx="185760" cy="275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03880" y="1831480"/>
                <a:ext cx="221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14:cNvPr>
              <p14:cNvContentPartPr/>
              <p14:nvPr/>
            </p14:nvContentPartPr>
            <p14:xfrm>
              <a:off x="2487360" y="1908160"/>
              <a:ext cx="204840" cy="19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69720" y="1890160"/>
                <a:ext cx="24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14:cNvPr>
              <p14:cNvContentPartPr/>
              <p14:nvPr/>
            </p14:nvContentPartPr>
            <p14:xfrm>
              <a:off x="2821800" y="1727080"/>
              <a:ext cx="407160" cy="471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03800" y="1709094"/>
                <a:ext cx="442800" cy="507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14:cNvPr>
              <p14:cNvContentPartPr/>
              <p14:nvPr/>
            </p14:nvContentPartPr>
            <p14:xfrm>
              <a:off x="318000" y="1767760"/>
              <a:ext cx="17640" cy="58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0360" y="1749760"/>
                <a:ext cx="5328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14:cNvPr>
              <p14:cNvContentPartPr/>
              <p14:nvPr/>
            </p14:nvContentPartPr>
            <p14:xfrm>
              <a:off x="517800" y="1726360"/>
              <a:ext cx="894240" cy="53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0160" y="1708372"/>
                <a:ext cx="929880" cy="570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A8D392-E37E-4BA6-93B3-3CD2A5F469EC}"/>
                  </a:ext>
                </a:extLst>
              </p14:cNvPr>
              <p14:cNvContentPartPr/>
              <p14:nvPr/>
            </p14:nvContentPartPr>
            <p14:xfrm>
              <a:off x="2234640" y="2378680"/>
              <a:ext cx="192240" cy="10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A8D392-E37E-4BA6-93B3-3CD2A5F469E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17000" y="2360680"/>
                <a:ext cx="227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7871D9-5244-42E7-85DE-4D8BBE7E40D0}"/>
                  </a:ext>
                </a:extLst>
              </p14:cNvPr>
              <p14:cNvContentPartPr/>
              <p14:nvPr/>
            </p14:nvContentPartPr>
            <p14:xfrm>
              <a:off x="2194320" y="2562640"/>
              <a:ext cx="691560" cy="414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7871D9-5244-42E7-85DE-4D8BBE7E40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176671" y="2544656"/>
                <a:ext cx="727219" cy="450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9B19A75-DBA7-4B86-9228-9266F5356AA8}"/>
                  </a:ext>
                </a:extLst>
              </p14:cNvPr>
              <p14:cNvContentPartPr/>
              <p14:nvPr/>
            </p14:nvContentPartPr>
            <p14:xfrm>
              <a:off x="3200160" y="2631040"/>
              <a:ext cx="19836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9B19A75-DBA7-4B86-9228-9266F5356AA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82160" y="2613400"/>
                <a:ext cx="234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0787BD-4C49-41BA-9221-8BF927DF9D1A}"/>
                  </a:ext>
                </a:extLst>
              </p14:cNvPr>
              <p14:cNvContentPartPr/>
              <p14:nvPr/>
            </p14:nvContentPartPr>
            <p14:xfrm>
              <a:off x="3210240" y="2762800"/>
              <a:ext cx="141120" cy="1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0787BD-4C49-41BA-9221-8BF927DF9D1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92240" y="274516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0D7ED38-0196-4C3C-98B9-24F307C2F099}"/>
                  </a:ext>
                </a:extLst>
              </p14:cNvPr>
              <p14:cNvContentPartPr/>
              <p14:nvPr/>
            </p14:nvContentPartPr>
            <p14:xfrm>
              <a:off x="3697680" y="2256640"/>
              <a:ext cx="252720" cy="81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0D7ED38-0196-4C3C-98B9-24F307C2F09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0040" y="2239000"/>
                <a:ext cx="2883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E0F0BE0-8A48-4D1B-B9F2-9331F1953488}"/>
                  </a:ext>
                </a:extLst>
              </p14:cNvPr>
              <p14:cNvContentPartPr/>
              <p14:nvPr/>
            </p14:nvContentPartPr>
            <p14:xfrm>
              <a:off x="3708120" y="2462200"/>
              <a:ext cx="791280" cy="36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E0F0BE0-8A48-4D1B-B9F2-9331F195348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90480" y="2444560"/>
                <a:ext cx="8269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1400B7-2DF8-4B05-9600-AA218F16B62B}"/>
                  </a:ext>
                </a:extLst>
              </p14:cNvPr>
              <p14:cNvContentPartPr/>
              <p14:nvPr/>
            </p14:nvContentPartPr>
            <p14:xfrm>
              <a:off x="4968120" y="2271040"/>
              <a:ext cx="207360" cy="86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1400B7-2DF8-4B05-9600-AA218F16B62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50120" y="2253040"/>
                <a:ext cx="243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157F0B3-5EF2-4B80-B72D-62939D183E43}"/>
                  </a:ext>
                </a:extLst>
              </p14:cNvPr>
              <p14:cNvContentPartPr/>
              <p14:nvPr/>
            </p14:nvContentPartPr>
            <p14:xfrm>
              <a:off x="4987920" y="2465440"/>
              <a:ext cx="722160" cy="299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157F0B3-5EF2-4B80-B72D-62939D183E4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70271" y="2447462"/>
                <a:ext cx="757818" cy="334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7F66CE9-AE1A-452B-B4EF-DAA259F1FB71}"/>
                  </a:ext>
                </a:extLst>
              </p14:cNvPr>
              <p14:cNvContentPartPr/>
              <p14:nvPr/>
            </p14:nvContentPartPr>
            <p14:xfrm>
              <a:off x="4693440" y="2519080"/>
              <a:ext cx="121320" cy="180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7F66CE9-AE1A-452B-B4EF-DAA259F1FB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75800" y="2501440"/>
                <a:ext cx="156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8E33B19-0762-4597-8DA2-2A3BE116E85F}"/>
                  </a:ext>
                </a:extLst>
              </p14:cNvPr>
              <p14:cNvContentPartPr/>
              <p14:nvPr/>
            </p14:nvContentPartPr>
            <p14:xfrm>
              <a:off x="2301600" y="1777480"/>
              <a:ext cx="177480" cy="36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8E33B19-0762-4597-8DA2-2A3BE116E85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83600" y="1759840"/>
                <a:ext cx="2131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B51EBA1-9D7C-4EE4-A56F-6DAEC856577B}"/>
                  </a:ext>
                </a:extLst>
              </p14:cNvPr>
              <p14:cNvContentPartPr/>
              <p14:nvPr/>
            </p14:nvContentPartPr>
            <p14:xfrm>
              <a:off x="6055320" y="2407480"/>
              <a:ext cx="365400" cy="29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B51EBA1-9D7C-4EE4-A56F-6DAEC856577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37338" y="2389480"/>
                <a:ext cx="401005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DFDC85E-4B98-4712-A4E7-0290963D677C}"/>
                  </a:ext>
                </a:extLst>
              </p14:cNvPr>
              <p14:cNvContentPartPr/>
              <p14:nvPr/>
            </p14:nvContentPartPr>
            <p14:xfrm>
              <a:off x="1757280" y="3505480"/>
              <a:ext cx="232920" cy="2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DFDC85E-4B98-4712-A4E7-0290963D677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39640" y="3487840"/>
                <a:ext cx="2685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3E5205D-AE67-4139-928B-1CED46283704}"/>
                  </a:ext>
                </a:extLst>
              </p14:cNvPr>
              <p14:cNvContentPartPr/>
              <p14:nvPr/>
            </p14:nvContentPartPr>
            <p14:xfrm>
              <a:off x="1777800" y="3626800"/>
              <a:ext cx="183960" cy="10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3E5205D-AE67-4139-928B-1CED4628370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59800" y="3608800"/>
                <a:ext cx="219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265FF4-250B-4989-9586-6E54C586CF68}"/>
                  </a:ext>
                </a:extLst>
              </p14:cNvPr>
              <p14:cNvContentPartPr/>
              <p14:nvPr/>
            </p14:nvContentPartPr>
            <p14:xfrm>
              <a:off x="579000" y="3331960"/>
              <a:ext cx="878040" cy="529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265FF4-250B-4989-9586-6E54C586CF6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61000" y="3313960"/>
                <a:ext cx="9136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9161FDE-21AA-446D-8E31-A7166531F5CE}"/>
                  </a:ext>
                </a:extLst>
              </p14:cNvPr>
              <p14:cNvContentPartPr/>
              <p14:nvPr/>
            </p14:nvContentPartPr>
            <p14:xfrm>
              <a:off x="2171280" y="3216040"/>
              <a:ext cx="1245960" cy="525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9161FDE-21AA-446D-8E31-A7166531F5C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53280" y="3198040"/>
                <a:ext cx="12816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C086209-5D0B-42AE-9F55-72956F887F6E}"/>
                  </a:ext>
                </a:extLst>
              </p14:cNvPr>
              <p14:cNvContentPartPr/>
              <p14:nvPr/>
            </p14:nvContentPartPr>
            <p14:xfrm>
              <a:off x="3616680" y="3092560"/>
              <a:ext cx="1739880" cy="702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C086209-5D0B-42AE-9F55-72956F887F6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99040" y="3074560"/>
                <a:ext cx="177552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DF3DBC4-4A2F-48E0-804F-1A1CB58E9DBF}"/>
                  </a:ext>
                </a:extLst>
              </p14:cNvPr>
              <p14:cNvContentPartPr/>
              <p14:nvPr/>
            </p14:nvContentPartPr>
            <p14:xfrm>
              <a:off x="5577600" y="3322240"/>
              <a:ext cx="205200" cy="208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DF3DBC4-4A2F-48E0-804F-1A1CB58E9D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59600" y="3304240"/>
                <a:ext cx="240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E34F081-3C37-4914-8FB8-2CC47B5B0707}"/>
                  </a:ext>
                </a:extLst>
              </p14:cNvPr>
              <p14:cNvContentPartPr/>
              <p14:nvPr/>
            </p14:nvContentPartPr>
            <p14:xfrm>
              <a:off x="6003120" y="3169600"/>
              <a:ext cx="1566360" cy="5162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E34F081-3C37-4914-8FB8-2CC47B5B070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985120" y="3151960"/>
                <a:ext cx="160200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2CCAFCE-4D17-4ABE-A66C-34B40CA6202E}"/>
                  </a:ext>
                </a:extLst>
              </p14:cNvPr>
              <p14:cNvContentPartPr/>
              <p14:nvPr/>
            </p14:nvContentPartPr>
            <p14:xfrm>
              <a:off x="1117200" y="3982120"/>
              <a:ext cx="436320" cy="416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2CCAFCE-4D17-4ABE-A66C-34B40CA620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99545" y="3964480"/>
                <a:ext cx="471989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6D480-12CB-4805-838D-0AF7FDC3287F}"/>
                  </a:ext>
                </a:extLst>
              </p14:cNvPr>
              <p14:cNvContentPartPr/>
              <p14:nvPr/>
            </p14:nvContentPartPr>
            <p14:xfrm>
              <a:off x="3108720" y="4008040"/>
              <a:ext cx="103320" cy="52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6D480-12CB-4805-838D-0AF7FDC3287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090720" y="3990400"/>
                <a:ext cx="13896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31D76B4-E7F0-4676-8AF3-7DE54539155F}"/>
                  </a:ext>
                </a:extLst>
              </p14:cNvPr>
              <p14:cNvContentPartPr/>
              <p14:nvPr/>
            </p14:nvContentPartPr>
            <p14:xfrm>
              <a:off x="3608400" y="4216120"/>
              <a:ext cx="113040" cy="205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31D76B4-E7F0-4676-8AF3-7DE54539155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90400" y="4198120"/>
                <a:ext cx="1486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C4B4347-6722-41C5-AD52-C423154B24F1}"/>
                  </a:ext>
                </a:extLst>
              </p14:cNvPr>
              <p14:cNvContentPartPr/>
              <p14:nvPr/>
            </p14:nvContentPartPr>
            <p14:xfrm>
              <a:off x="3555840" y="4024960"/>
              <a:ext cx="245880" cy="130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C4B4347-6722-41C5-AD52-C423154B24F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37840" y="4006960"/>
                <a:ext cx="2815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183F40A-83A3-4A9D-9FC8-0B88411C0774}"/>
                  </a:ext>
                </a:extLst>
              </p14:cNvPr>
              <p14:cNvContentPartPr/>
              <p14:nvPr/>
            </p14:nvContentPartPr>
            <p14:xfrm>
              <a:off x="3992520" y="4216120"/>
              <a:ext cx="228600" cy="10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183F40A-83A3-4A9D-9FC8-0B88411C077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74880" y="4198480"/>
                <a:ext cx="264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922923D-6384-444B-9530-E0A5CB812892}"/>
                  </a:ext>
                </a:extLst>
              </p14:cNvPr>
              <p14:cNvContentPartPr/>
              <p14:nvPr/>
            </p14:nvContentPartPr>
            <p14:xfrm>
              <a:off x="4053360" y="4338160"/>
              <a:ext cx="151920" cy="10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922923D-6384-444B-9530-E0A5CB81289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035360" y="4320520"/>
                <a:ext cx="187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9AE3358-4632-4FEB-9ACF-5BE6C74AF913}"/>
                  </a:ext>
                </a:extLst>
              </p14:cNvPr>
              <p14:cNvContentPartPr/>
              <p14:nvPr/>
            </p14:nvContentPartPr>
            <p14:xfrm>
              <a:off x="3342360" y="4327720"/>
              <a:ext cx="111960" cy="209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9AE3358-4632-4FEB-9ACF-5BE6C74AF91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24360" y="4310050"/>
                <a:ext cx="147600" cy="244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953DA72-AE72-458F-B9DD-5774993F7FED}"/>
                  </a:ext>
                </a:extLst>
              </p14:cNvPr>
              <p14:cNvContentPartPr/>
              <p14:nvPr/>
            </p14:nvContentPartPr>
            <p14:xfrm>
              <a:off x="2111880" y="4033240"/>
              <a:ext cx="886680" cy="47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953DA72-AE72-458F-B9DD-5774993F7FE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093880" y="4015600"/>
                <a:ext cx="92232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E902992-70A2-49B1-946B-9004F430D462}"/>
                  </a:ext>
                </a:extLst>
              </p14:cNvPr>
              <p14:cNvContentPartPr/>
              <p14:nvPr/>
            </p14:nvContentPartPr>
            <p14:xfrm>
              <a:off x="4480320" y="3972040"/>
              <a:ext cx="1582200" cy="528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E902992-70A2-49B1-946B-9004F430D46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462676" y="3954400"/>
                <a:ext cx="1617848" cy="56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24168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14:cNvPr>
              <p14:cNvContentPartPr/>
              <p14:nvPr/>
            </p14:nvContentPartPr>
            <p14:xfrm>
              <a:off x="477120" y="978280"/>
              <a:ext cx="21276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80" y="960640"/>
                <a:ext cx="248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14:cNvPr>
              <p14:cNvContentPartPr/>
              <p14:nvPr/>
            </p14:nvContentPartPr>
            <p14:xfrm>
              <a:off x="1361280" y="985120"/>
              <a:ext cx="1473480" cy="490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3280" y="967120"/>
                <a:ext cx="1509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14:cNvPr>
              <p14:cNvContentPartPr/>
              <p14:nvPr/>
            </p14:nvContentPartPr>
            <p14:xfrm>
              <a:off x="2956440" y="1015360"/>
              <a:ext cx="353520" cy="355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8440" y="997360"/>
                <a:ext cx="389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14:cNvPr>
              <p14:cNvContentPartPr/>
              <p14:nvPr/>
            </p14:nvContentPartPr>
            <p14:xfrm>
              <a:off x="426360" y="1171960"/>
              <a:ext cx="731880" cy="332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720" y="1153960"/>
                <a:ext cx="7675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14:cNvPr>
              <p14:cNvContentPartPr/>
              <p14:nvPr/>
            </p14:nvContentPartPr>
            <p14:xfrm>
              <a:off x="3589320" y="1279960"/>
              <a:ext cx="139680" cy="20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71320" y="1262320"/>
                <a:ext cx="175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14:cNvPr>
              <p14:cNvContentPartPr/>
              <p14:nvPr/>
            </p14:nvContentPartPr>
            <p14:xfrm>
              <a:off x="4307520" y="1069360"/>
              <a:ext cx="599760" cy="46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89880" y="1051360"/>
                <a:ext cx="6354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14:cNvPr>
              <p14:cNvContentPartPr/>
              <p14:nvPr/>
            </p14:nvContentPartPr>
            <p14:xfrm>
              <a:off x="4246680" y="932560"/>
              <a:ext cx="297360" cy="9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28680" y="914560"/>
                <a:ext cx="333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14:cNvPr>
              <p14:cNvContentPartPr/>
              <p14:nvPr/>
            </p14:nvContentPartPr>
            <p14:xfrm>
              <a:off x="5160720" y="1178080"/>
              <a:ext cx="24372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43080" y="1160080"/>
                <a:ext cx="279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14:cNvPr>
              <p14:cNvContentPartPr/>
              <p14:nvPr/>
            </p14:nvContentPartPr>
            <p14:xfrm>
              <a:off x="5221920" y="1259440"/>
              <a:ext cx="254880" cy="1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03920" y="124180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14:cNvPr>
              <p14:cNvContentPartPr/>
              <p14:nvPr/>
            </p14:nvContentPartPr>
            <p14:xfrm>
              <a:off x="7091040" y="1177000"/>
              <a:ext cx="183240" cy="363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73400" y="1159000"/>
                <a:ext cx="2188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14:cNvPr>
              <p14:cNvContentPartPr/>
              <p14:nvPr/>
            </p14:nvContentPartPr>
            <p14:xfrm>
              <a:off x="7101480" y="858040"/>
              <a:ext cx="199440" cy="13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3840" y="840040"/>
                <a:ext cx="235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14:cNvPr>
              <p14:cNvContentPartPr/>
              <p14:nvPr/>
            </p14:nvContentPartPr>
            <p14:xfrm>
              <a:off x="6422520" y="1147840"/>
              <a:ext cx="272520" cy="234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04857" y="1130200"/>
                <a:ext cx="308207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14:cNvPr>
              <p14:cNvContentPartPr/>
              <p14:nvPr/>
            </p14:nvContentPartPr>
            <p14:xfrm>
              <a:off x="5902680" y="958480"/>
              <a:ext cx="399600" cy="35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85040" y="940480"/>
                <a:ext cx="4352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14:cNvPr>
              <p14:cNvContentPartPr/>
              <p14:nvPr/>
            </p14:nvContentPartPr>
            <p14:xfrm>
              <a:off x="7520160" y="1350880"/>
              <a:ext cx="79200" cy="13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2520" y="1333240"/>
                <a:ext cx="114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14:cNvPr>
              <p14:cNvContentPartPr/>
              <p14:nvPr/>
            </p14:nvContentPartPr>
            <p14:xfrm>
              <a:off x="1572960" y="1984480"/>
              <a:ext cx="260640" cy="27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54960" y="1966840"/>
                <a:ext cx="296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14:cNvPr>
              <p14:cNvContentPartPr/>
              <p14:nvPr/>
            </p14:nvContentPartPr>
            <p14:xfrm>
              <a:off x="1605000" y="2082400"/>
              <a:ext cx="182880" cy="2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87000" y="2064760"/>
                <a:ext cx="218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14:cNvPr>
              <p14:cNvContentPartPr/>
              <p14:nvPr/>
            </p14:nvContentPartPr>
            <p14:xfrm>
              <a:off x="2021520" y="1849120"/>
              <a:ext cx="185760" cy="275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03880" y="1831480"/>
                <a:ext cx="221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14:cNvPr>
              <p14:cNvContentPartPr/>
              <p14:nvPr/>
            </p14:nvContentPartPr>
            <p14:xfrm>
              <a:off x="2487360" y="1908160"/>
              <a:ext cx="204840" cy="19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69720" y="1890160"/>
                <a:ext cx="24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14:cNvPr>
              <p14:cNvContentPartPr/>
              <p14:nvPr/>
            </p14:nvContentPartPr>
            <p14:xfrm>
              <a:off x="2821800" y="1727080"/>
              <a:ext cx="407160" cy="471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03800" y="1709094"/>
                <a:ext cx="442800" cy="507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14:cNvPr>
              <p14:cNvContentPartPr/>
              <p14:nvPr/>
            </p14:nvContentPartPr>
            <p14:xfrm>
              <a:off x="318000" y="1767760"/>
              <a:ext cx="17640" cy="58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0360" y="1749760"/>
                <a:ext cx="5328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14:cNvPr>
              <p14:cNvContentPartPr/>
              <p14:nvPr/>
            </p14:nvContentPartPr>
            <p14:xfrm>
              <a:off x="517800" y="1726360"/>
              <a:ext cx="894240" cy="53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0160" y="1708372"/>
                <a:ext cx="929880" cy="570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A8D392-E37E-4BA6-93B3-3CD2A5F469EC}"/>
                  </a:ext>
                </a:extLst>
              </p14:cNvPr>
              <p14:cNvContentPartPr/>
              <p14:nvPr/>
            </p14:nvContentPartPr>
            <p14:xfrm>
              <a:off x="2234640" y="2378680"/>
              <a:ext cx="192240" cy="10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A8D392-E37E-4BA6-93B3-3CD2A5F469E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17000" y="2360680"/>
                <a:ext cx="227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7871D9-5244-42E7-85DE-4D8BBE7E40D0}"/>
                  </a:ext>
                </a:extLst>
              </p14:cNvPr>
              <p14:cNvContentPartPr/>
              <p14:nvPr/>
            </p14:nvContentPartPr>
            <p14:xfrm>
              <a:off x="2194320" y="2562640"/>
              <a:ext cx="691560" cy="414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7871D9-5244-42E7-85DE-4D8BBE7E40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176671" y="2544656"/>
                <a:ext cx="727219" cy="450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9B19A75-DBA7-4B86-9228-9266F5356AA8}"/>
                  </a:ext>
                </a:extLst>
              </p14:cNvPr>
              <p14:cNvContentPartPr/>
              <p14:nvPr/>
            </p14:nvContentPartPr>
            <p14:xfrm>
              <a:off x="3200160" y="2631040"/>
              <a:ext cx="19836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9B19A75-DBA7-4B86-9228-9266F5356AA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82160" y="2613400"/>
                <a:ext cx="234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0787BD-4C49-41BA-9221-8BF927DF9D1A}"/>
                  </a:ext>
                </a:extLst>
              </p14:cNvPr>
              <p14:cNvContentPartPr/>
              <p14:nvPr/>
            </p14:nvContentPartPr>
            <p14:xfrm>
              <a:off x="3210240" y="2762800"/>
              <a:ext cx="141120" cy="1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0787BD-4C49-41BA-9221-8BF927DF9D1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92240" y="274516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0D7ED38-0196-4C3C-98B9-24F307C2F099}"/>
                  </a:ext>
                </a:extLst>
              </p14:cNvPr>
              <p14:cNvContentPartPr/>
              <p14:nvPr/>
            </p14:nvContentPartPr>
            <p14:xfrm>
              <a:off x="3697680" y="2256640"/>
              <a:ext cx="252720" cy="81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0D7ED38-0196-4C3C-98B9-24F307C2F09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0040" y="2239000"/>
                <a:ext cx="2883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E0F0BE0-8A48-4D1B-B9F2-9331F1953488}"/>
                  </a:ext>
                </a:extLst>
              </p14:cNvPr>
              <p14:cNvContentPartPr/>
              <p14:nvPr/>
            </p14:nvContentPartPr>
            <p14:xfrm>
              <a:off x="3708120" y="2462200"/>
              <a:ext cx="791280" cy="36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E0F0BE0-8A48-4D1B-B9F2-9331F195348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90480" y="2444560"/>
                <a:ext cx="8269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1400B7-2DF8-4B05-9600-AA218F16B62B}"/>
                  </a:ext>
                </a:extLst>
              </p14:cNvPr>
              <p14:cNvContentPartPr/>
              <p14:nvPr/>
            </p14:nvContentPartPr>
            <p14:xfrm>
              <a:off x="4968120" y="2271040"/>
              <a:ext cx="207360" cy="86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1400B7-2DF8-4B05-9600-AA218F16B62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50120" y="2253040"/>
                <a:ext cx="243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157F0B3-5EF2-4B80-B72D-62939D183E43}"/>
                  </a:ext>
                </a:extLst>
              </p14:cNvPr>
              <p14:cNvContentPartPr/>
              <p14:nvPr/>
            </p14:nvContentPartPr>
            <p14:xfrm>
              <a:off x="4987920" y="2465440"/>
              <a:ext cx="722160" cy="299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157F0B3-5EF2-4B80-B72D-62939D183E4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70271" y="2447462"/>
                <a:ext cx="757818" cy="334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7F66CE9-AE1A-452B-B4EF-DAA259F1FB71}"/>
                  </a:ext>
                </a:extLst>
              </p14:cNvPr>
              <p14:cNvContentPartPr/>
              <p14:nvPr/>
            </p14:nvContentPartPr>
            <p14:xfrm>
              <a:off x="4693440" y="2519080"/>
              <a:ext cx="121320" cy="180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7F66CE9-AE1A-452B-B4EF-DAA259F1FB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75800" y="2501440"/>
                <a:ext cx="156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8E33B19-0762-4597-8DA2-2A3BE116E85F}"/>
                  </a:ext>
                </a:extLst>
              </p14:cNvPr>
              <p14:cNvContentPartPr/>
              <p14:nvPr/>
            </p14:nvContentPartPr>
            <p14:xfrm>
              <a:off x="2301600" y="1777480"/>
              <a:ext cx="177480" cy="36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8E33B19-0762-4597-8DA2-2A3BE116E85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83600" y="1759840"/>
                <a:ext cx="2131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B51EBA1-9D7C-4EE4-A56F-6DAEC856577B}"/>
                  </a:ext>
                </a:extLst>
              </p14:cNvPr>
              <p14:cNvContentPartPr/>
              <p14:nvPr/>
            </p14:nvContentPartPr>
            <p14:xfrm>
              <a:off x="6055320" y="2407480"/>
              <a:ext cx="365400" cy="29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B51EBA1-9D7C-4EE4-A56F-6DAEC856577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37338" y="2389480"/>
                <a:ext cx="401005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DFDC85E-4B98-4712-A4E7-0290963D677C}"/>
                  </a:ext>
                </a:extLst>
              </p14:cNvPr>
              <p14:cNvContentPartPr/>
              <p14:nvPr/>
            </p14:nvContentPartPr>
            <p14:xfrm>
              <a:off x="1757280" y="3505480"/>
              <a:ext cx="232920" cy="2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DFDC85E-4B98-4712-A4E7-0290963D677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39640" y="3487840"/>
                <a:ext cx="2685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3E5205D-AE67-4139-928B-1CED46283704}"/>
                  </a:ext>
                </a:extLst>
              </p14:cNvPr>
              <p14:cNvContentPartPr/>
              <p14:nvPr/>
            </p14:nvContentPartPr>
            <p14:xfrm>
              <a:off x="1777800" y="3626800"/>
              <a:ext cx="183960" cy="10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3E5205D-AE67-4139-928B-1CED4628370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59800" y="3608800"/>
                <a:ext cx="219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265FF4-250B-4989-9586-6E54C586CF68}"/>
                  </a:ext>
                </a:extLst>
              </p14:cNvPr>
              <p14:cNvContentPartPr/>
              <p14:nvPr/>
            </p14:nvContentPartPr>
            <p14:xfrm>
              <a:off x="579000" y="3331960"/>
              <a:ext cx="878040" cy="529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265FF4-250B-4989-9586-6E54C586CF6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61000" y="3313960"/>
                <a:ext cx="9136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9161FDE-21AA-446D-8E31-A7166531F5CE}"/>
                  </a:ext>
                </a:extLst>
              </p14:cNvPr>
              <p14:cNvContentPartPr/>
              <p14:nvPr/>
            </p14:nvContentPartPr>
            <p14:xfrm>
              <a:off x="2171280" y="3216040"/>
              <a:ext cx="1245960" cy="525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9161FDE-21AA-446D-8E31-A7166531F5C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53280" y="3198040"/>
                <a:ext cx="12816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C086209-5D0B-42AE-9F55-72956F887F6E}"/>
                  </a:ext>
                </a:extLst>
              </p14:cNvPr>
              <p14:cNvContentPartPr/>
              <p14:nvPr/>
            </p14:nvContentPartPr>
            <p14:xfrm>
              <a:off x="3616680" y="3092560"/>
              <a:ext cx="1739880" cy="702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C086209-5D0B-42AE-9F55-72956F887F6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99040" y="3074560"/>
                <a:ext cx="177552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DF3DBC4-4A2F-48E0-804F-1A1CB58E9DBF}"/>
                  </a:ext>
                </a:extLst>
              </p14:cNvPr>
              <p14:cNvContentPartPr/>
              <p14:nvPr/>
            </p14:nvContentPartPr>
            <p14:xfrm>
              <a:off x="5577600" y="3322240"/>
              <a:ext cx="205200" cy="208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DF3DBC4-4A2F-48E0-804F-1A1CB58E9D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59600" y="3304240"/>
                <a:ext cx="240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E34F081-3C37-4914-8FB8-2CC47B5B0707}"/>
                  </a:ext>
                </a:extLst>
              </p14:cNvPr>
              <p14:cNvContentPartPr/>
              <p14:nvPr/>
            </p14:nvContentPartPr>
            <p14:xfrm>
              <a:off x="6003120" y="3169600"/>
              <a:ext cx="1566360" cy="5162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E34F081-3C37-4914-8FB8-2CC47B5B070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985120" y="3151960"/>
                <a:ext cx="160200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2CCAFCE-4D17-4ABE-A66C-34B40CA6202E}"/>
                  </a:ext>
                </a:extLst>
              </p14:cNvPr>
              <p14:cNvContentPartPr/>
              <p14:nvPr/>
            </p14:nvContentPartPr>
            <p14:xfrm>
              <a:off x="1117200" y="3982120"/>
              <a:ext cx="436320" cy="416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2CCAFCE-4D17-4ABE-A66C-34B40CA620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99545" y="3964480"/>
                <a:ext cx="471989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6D480-12CB-4805-838D-0AF7FDC3287F}"/>
                  </a:ext>
                </a:extLst>
              </p14:cNvPr>
              <p14:cNvContentPartPr/>
              <p14:nvPr/>
            </p14:nvContentPartPr>
            <p14:xfrm>
              <a:off x="3108720" y="4008040"/>
              <a:ext cx="103320" cy="52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6D480-12CB-4805-838D-0AF7FDC3287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090720" y="3990400"/>
                <a:ext cx="13896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31D76B4-E7F0-4676-8AF3-7DE54539155F}"/>
                  </a:ext>
                </a:extLst>
              </p14:cNvPr>
              <p14:cNvContentPartPr/>
              <p14:nvPr/>
            </p14:nvContentPartPr>
            <p14:xfrm>
              <a:off x="3608400" y="4216120"/>
              <a:ext cx="113040" cy="205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31D76B4-E7F0-4676-8AF3-7DE54539155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90400" y="4198120"/>
                <a:ext cx="1486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C4B4347-6722-41C5-AD52-C423154B24F1}"/>
                  </a:ext>
                </a:extLst>
              </p14:cNvPr>
              <p14:cNvContentPartPr/>
              <p14:nvPr/>
            </p14:nvContentPartPr>
            <p14:xfrm>
              <a:off x="3555840" y="4024960"/>
              <a:ext cx="245880" cy="130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C4B4347-6722-41C5-AD52-C423154B24F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37840" y="4006960"/>
                <a:ext cx="2815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183F40A-83A3-4A9D-9FC8-0B88411C0774}"/>
                  </a:ext>
                </a:extLst>
              </p14:cNvPr>
              <p14:cNvContentPartPr/>
              <p14:nvPr/>
            </p14:nvContentPartPr>
            <p14:xfrm>
              <a:off x="3992520" y="4216120"/>
              <a:ext cx="228600" cy="10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183F40A-83A3-4A9D-9FC8-0B88411C077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74880" y="4198480"/>
                <a:ext cx="264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922923D-6384-444B-9530-E0A5CB812892}"/>
                  </a:ext>
                </a:extLst>
              </p14:cNvPr>
              <p14:cNvContentPartPr/>
              <p14:nvPr/>
            </p14:nvContentPartPr>
            <p14:xfrm>
              <a:off x="4053360" y="4338160"/>
              <a:ext cx="151920" cy="10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922923D-6384-444B-9530-E0A5CB81289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035360" y="4320520"/>
                <a:ext cx="187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9AE3358-4632-4FEB-9ACF-5BE6C74AF913}"/>
                  </a:ext>
                </a:extLst>
              </p14:cNvPr>
              <p14:cNvContentPartPr/>
              <p14:nvPr/>
            </p14:nvContentPartPr>
            <p14:xfrm>
              <a:off x="3342360" y="4327720"/>
              <a:ext cx="111960" cy="209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9AE3358-4632-4FEB-9ACF-5BE6C74AF91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24360" y="4310050"/>
                <a:ext cx="147600" cy="244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953DA72-AE72-458F-B9DD-5774993F7FED}"/>
                  </a:ext>
                </a:extLst>
              </p14:cNvPr>
              <p14:cNvContentPartPr/>
              <p14:nvPr/>
            </p14:nvContentPartPr>
            <p14:xfrm>
              <a:off x="2111880" y="4033240"/>
              <a:ext cx="886680" cy="47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953DA72-AE72-458F-B9DD-5774993F7FE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093880" y="4015600"/>
                <a:ext cx="92232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E902992-70A2-49B1-946B-9004F430D462}"/>
                  </a:ext>
                </a:extLst>
              </p14:cNvPr>
              <p14:cNvContentPartPr/>
              <p14:nvPr/>
            </p14:nvContentPartPr>
            <p14:xfrm>
              <a:off x="4480320" y="3972040"/>
              <a:ext cx="1582200" cy="528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E902992-70A2-49B1-946B-9004F430D46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462676" y="3954400"/>
                <a:ext cx="1617848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B5F861-FDCA-44A4-9D87-69A0FA31B020}"/>
                  </a:ext>
                </a:extLst>
              </p14:cNvPr>
              <p14:cNvContentPartPr/>
              <p14:nvPr/>
            </p14:nvContentPartPr>
            <p14:xfrm>
              <a:off x="6319200" y="4094440"/>
              <a:ext cx="311400" cy="271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B5F861-FDCA-44A4-9D87-69A0FA31B02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01560" y="4076440"/>
                <a:ext cx="3470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C08A114-991A-41FC-A54A-13441AA50631}"/>
                  </a:ext>
                </a:extLst>
              </p14:cNvPr>
              <p14:cNvContentPartPr/>
              <p14:nvPr/>
            </p14:nvContentPartPr>
            <p14:xfrm>
              <a:off x="7873680" y="4093720"/>
              <a:ext cx="133560" cy="1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C08A114-991A-41FC-A54A-13441AA5063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856040" y="407608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30960F0-EC25-467F-B39F-44704B7F7CD3}"/>
                  </a:ext>
                </a:extLst>
              </p14:cNvPr>
              <p14:cNvContentPartPr/>
              <p14:nvPr/>
            </p14:nvContentPartPr>
            <p14:xfrm>
              <a:off x="7894200" y="4177240"/>
              <a:ext cx="185400" cy="19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30960F0-EC25-467F-B39F-44704B7F7CD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876200" y="4159240"/>
                <a:ext cx="2210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DF2AE03-3B0F-4704-92F7-5FFFB09FC81B}"/>
                  </a:ext>
                </a:extLst>
              </p14:cNvPr>
              <p14:cNvContentPartPr/>
              <p14:nvPr/>
            </p14:nvContentPartPr>
            <p14:xfrm>
              <a:off x="8188680" y="3850360"/>
              <a:ext cx="866160" cy="512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DF2AE03-3B0F-4704-92F7-5FFFB09FC81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170680" y="3832720"/>
                <a:ext cx="90180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CA34EF4-3CB1-4FBB-8103-B3619C4D1D7F}"/>
                  </a:ext>
                </a:extLst>
              </p14:cNvPr>
              <p14:cNvContentPartPr/>
              <p14:nvPr/>
            </p14:nvContentPartPr>
            <p14:xfrm>
              <a:off x="6836880" y="3890680"/>
              <a:ext cx="944280" cy="5724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CA34EF4-3CB1-4FBB-8103-B3619C4D1D7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19240" y="3873040"/>
                <a:ext cx="979920" cy="60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544599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14:cNvPr>
              <p14:cNvContentPartPr/>
              <p14:nvPr/>
            </p14:nvContentPartPr>
            <p14:xfrm>
              <a:off x="477120" y="978280"/>
              <a:ext cx="21276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80" y="960640"/>
                <a:ext cx="248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14:cNvPr>
              <p14:cNvContentPartPr/>
              <p14:nvPr/>
            </p14:nvContentPartPr>
            <p14:xfrm>
              <a:off x="1361280" y="985120"/>
              <a:ext cx="1473480" cy="490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3280" y="967120"/>
                <a:ext cx="1509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14:cNvPr>
              <p14:cNvContentPartPr/>
              <p14:nvPr/>
            </p14:nvContentPartPr>
            <p14:xfrm>
              <a:off x="2956440" y="1015360"/>
              <a:ext cx="353520" cy="355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8440" y="997360"/>
                <a:ext cx="389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14:cNvPr>
              <p14:cNvContentPartPr/>
              <p14:nvPr/>
            </p14:nvContentPartPr>
            <p14:xfrm>
              <a:off x="426360" y="1171960"/>
              <a:ext cx="731880" cy="332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720" y="1153960"/>
                <a:ext cx="7675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14:cNvPr>
              <p14:cNvContentPartPr/>
              <p14:nvPr/>
            </p14:nvContentPartPr>
            <p14:xfrm>
              <a:off x="3589320" y="1279960"/>
              <a:ext cx="139680" cy="20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71320" y="1262320"/>
                <a:ext cx="175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14:cNvPr>
              <p14:cNvContentPartPr/>
              <p14:nvPr/>
            </p14:nvContentPartPr>
            <p14:xfrm>
              <a:off x="4307520" y="1069360"/>
              <a:ext cx="599760" cy="46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89880" y="1051360"/>
                <a:ext cx="6354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14:cNvPr>
              <p14:cNvContentPartPr/>
              <p14:nvPr/>
            </p14:nvContentPartPr>
            <p14:xfrm>
              <a:off x="4246680" y="932560"/>
              <a:ext cx="297360" cy="9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28680" y="914560"/>
                <a:ext cx="333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14:cNvPr>
              <p14:cNvContentPartPr/>
              <p14:nvPr/>
            </p14:nvContentPartPr>
            <p14:xfrm>
              <a:off x="5160720" y="1178080"/>
              <a:ext cx="24372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43080" y="1160080"/>
                <a:ext cx="279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14:cNvPr>
              <p14:cNvContentPartPr/>
              <p14:nvPr/>
            </p14:nvContentPartPr>
            <p14:xfrm>
              <a:off x="5221920" y="1259440"/>
              <a:ext cx="254880" cy="1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03920" y="124180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14:cNvPr>
              <p14:cNvContentPartPr/>
              <p14:nvPr/>
            </p14:nvContentPartPr>
            <p14:xfrm>
              <a:off x="7091040" y="1177000"/>
              <a:ext cx="183240" cy="363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73400" y="1159000"/>
                <a:ext cx="2188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14:cNvPr>
              <p14:cNvContentPartPr/>
              <p14:nvPr/>
            </p14:nvContentPartPr>
            <p14:xfrm>
              <a:off x="7101480" y="858040"/>
              <a:ext cx="199440" cy="13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3840" y="840040"/>
                <a:ext cx="235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14:cNvPr>
              <p14:cNvContentPartPr/>
              <p14:nvPr/>
            </p14:nvContentPartPr>
            <p14:xfrm>
              <a:off x="6422520" y="1147840"/>
              <a:ext cx="272520" cy="234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04857" y="1130200"/>
                <a:ext cx="308207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14:cNvPr>
              <p14:cNvContentPartPr/>
              <p14:nvPr/>
            </p14:nvContentPartPr>
            <p14:xfrm>
              <a:off x="5902680" y="958480"/>
              <a:ext cx="399600" cy="35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85040" y="940480"/>
                <a:ext cx="4352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14:cNvPr>
              <p14:cNvContentPartPr/>
              <p14:nvPr/>
            </p14:nvContentPartPr>
            <p14:xfrm>
              <a:off x="7520160" y="1350880"/>
              <a:ext cx="79200" cy="13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2520" y="1333240"/>
                <a:ext cx="114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14:cNvPr>
              <p14:cNvContentPartPr/>
              <p14:nvPr/>
            </p14:nvContentPartPr>
            <p14:xfrm>
              <a:off x="1572960" y="1984480"/>
              <a:ext cx="260640" cy="27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54960" y="1966840"/>
                <a:ext cx="296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14:cNvPr>
              <p14:cNvContentPartPr/>
              <p14:nvPr/>
            </p14:nvContentPartPr>
            <p14:xfrm>
              <a:off x="1605000" y="2082400"/>
              <a:ext cx="182880" cy="2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87000" y="2064760"/>
                <a:ext cx="218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14:cNvPr>
              <p14:cNvContentPartPr/>
              <p14:nvPr/>
            </p14:nvContentPartPr>
            <p14:xfrm>
              <a:off x="2021520" y="1849120"/>
              <a:ext cx="185760" cy="275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03880" y="1831480"/>
                <a:ext cx="221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14:cNvPr>
              <p14:cNvContentPartPr/>
              <p14:nvPr/>
            </p14:nvContentPartPr>
            <p14:xfrm>
              <a:off x="2487360" y="1908160"/>
              <a:ext cx="204840" cy="19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69720" y="1890160"/>
                <a:ext cx="24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14:cNvPr>
              <p14:cNvContentPartPr/>
              <p14:nvPr/>
            </p14:nvContentPartPr>
            <p14:xfrm>
              <a:off x="2821800" y="1727080"/>
              <a:ext cx="407160" cy="471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03800" y="1709094"/>
                <a:ext cx="442800" cy="507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14:cNvPr>
              <p14:cNvContentPartPr/>
              <p14:nvPr/>
            </p14:nvContentPartPr>
            <p14:xfrm>
              <a:off x="318000" y="1767760"/>
              <a:ext cx="17640" cy="58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0360" y="1749760"/>
                <a:ext cx="5328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14:cNvPr>
              <p14:cNvContentPartPr/>
              <p14:nvPr/>
            </p14:nvContentPartPr>
            <p14:xfrm>
              <a:off x="517800" y="1726360"/>
              <a:ext cx="894240" cy="53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0160" y="1708372"/>
                <a:ext cx="929880" cy="570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A8D392-E37E-4BA6-93B3-3CD2A5F469EC}"/>
                  </a:ext>
                </a:extLst>
              </p14:cNvPr>
              <p14:cNvContentPartPr/>
              <p14:nvPr/>
            </p14:nvContentPartPr>
            <p14:xfrm>
              <a:off x="2234640" y="2378680"/>
              <a:ext cx="192240" cy="10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A8D392-E37E-4BA6-93B3-3CD2A5F469E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17000" y="2360680"/>
                <a:ext cx="227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7871D9-5244-42E7-85DE-4D8BBE7E40D0}"/>
                  </a:ext>
                </a:extLst>
              </p14:cNvPr>
              <p14:cNvContentPartPr/>
              <p14:nvPr/>
            </p14:nvContentPartPr>
            <p14:xfrm>
              <a:off x="2194320" y="2562640"/>
              <a:ext cx="691560" cy="414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7871D9-5244-42E7-85DE-4D8BBE7E40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176671" y="2544656"/>
                <a:ext cx="727219" cy="450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9B19A75-DBA7-4B86-9228-9266F5356AA8}"/>
                  </a:ext>
                </a:extLst>
              </p14:cNvPr>
              <p14:cNvContentPartPr/>
              <p14:nvPr/>
            </p14:nvContentPartPr>
            <p14:xfrm>
              <a:off x="3200160" y="2631040"/>
              <a:ext cx="19836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9B19A75-DBA7-4B86-9228-9266F5356AA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82160" y="2613400"/>
                <a:ext cx="234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0787BD-4C49-41BA-9221-8BF927DF9D1A}"/>
                  </a:ext>
                </a:extLst>
              </p14:cNvPr>
              <p14:cNvContentPartPr/>
              <p14:nvPr/>
            </p14:nvContentPartPr>
            <p14:xfrm>
              <a:off x="3210240" y="2762800"/>
              <a:ext cx="141120" cy="1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0787BD-4C49-41BA-9221-8BF927DF9D1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92240" y="274516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0D7ED38-0196-4C3C-98B9-24F307C2F099}"/>
                  </a:ext>
                </a:extLst>
              </p14:cNvPr>
              <p14:cNvContentPartPr/>
              <p14:nvPr/>
            </p14:nvContentPartPr>
            <p14:xfrm>
              <a:off x="3697680" y="2256640"/>
              <a:ext cx="252720" cy="81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0D7ED38-0196-4C3C-98B9-24F307C2F09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0040" y="2239000"/>
                <a:ext cx="2883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E0F0BE0-8A48-4D1B-B9F2-9331F1953488}"/>
                  </a:ext>
                </a:extLst>
              </p14:cNvPr>
              <p14:cNvContentPartPr/>
              <p14:nvPr/>
            </p14:nvContentPartPr>
            <p14:xfrm>
              <a:off x="3708120" y="2462200"/>
              <a:ext cx="791280" cy="36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E0F0BE0-8A48-4D1B-B9F2-9331F195348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90480" y="2444560"/>
                <a:ext cx="8269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1400B7-2DF8-4B05-9600-AA218F16B62B}"/>
                  </a:ext>
                </a:extLst>
              </p14:cNvPr>
              <p14:cNvContentPartPr/>
              <p14:nvPr/>
            </p14:nvContentPartPr>
            <p14:xfrm>
              <a:off x="4968120" y="2271040"/>
              <a:ext cx="207360" cy="86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1400B7-2DF8-4B05-9600-AA218F16B62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50120" y="2253040"/>
                <a:ext cx="243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157F0B3-5EF2-4B80-B72D-62939D183E43}"/>
                  </a:ext>
                </a:extLst>
              </p14:cNvPr>
              <p14:cNvContentPartPr/>
              <p14:nvPr/>
            </p14:nvContentPartPr>
            <p14:xfrm>
              <a:off x="4987920" y="2465440"/>
              <a:ext cx="722160" cy="299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157F0B3-5EF2-4B80-B72D-62939D183E4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70271" y="2447462"/>
                <a:ext cx="757818" cy="334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7F66CE9-AE1A-452B-B4EF-DAA259F1FB71}"/>
                  </a:ext>
                </a:extLst>
              </p14:cNvPr>
              <p14:cNvContentPartPr/>
              <p14:nvPr/>
            </p14:nvContentPartPr>
            <p14:xfrm>
              <a:off x="4693440" y="2519080"/>
              <a:ext cx="121320" cy="180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7F66CE9-AE1A-452B-B4EF-DAA259F1FB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75800" y="2501440"/>
                <a:ext cx="156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8E33B19-0762-4597-8DA2-2A3BE116E85F}"/>
                  </a:ext>
                </a:extLst>
              </p14:cNvPr>
              <p14:cNvContentPartPr/>
              <p14:nvPr/>
            </p14:nvContentPartPr>
            <p14:xfrm>
              <a:off x="2301600" y="1777480"/>
              <a:ext cx="177480" cy="36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8E33B19-0762-4597-8DA2-2A3BE116E85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83600" y="1759840"/>
                <a:ext cx="2131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B51EBA1-9D7C-4EE4-A56F-6DAEC856577B}"/>
                  </a:ext>
                </a:extLst>
              </p14:cNvPr>
              <p14:cNvContentPartPr/>
              <p14:nvPr/>
            </p14:nvContentPartPr>
            <p14:xfrm>
              <a:off x="6055320" y="2407480"/>
              <a:ext cx="365400" cy="29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B51EBA1-9D7C-4EE4-A56F-6DAEC856577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37338" y="2389480"/>
                <a:ext cx="401005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DFDC85E-4B98-4712-A4E7-0290963D677C}"/>
                  </a:ext>
                </a:extLst>
              </p14:cNvPr>
              <p14:cNvContentPartPr/>
              <p14:nvPr/>
            </p14:nvContentPartPr>
            <p14:xfrm>
              <a:off x="1757280" y="3505480"/>
              <a:ext cx="232920" cy="2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DFDC85E-4B98-4712-A4E7-0290963D677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39640" y="3487840"/>
                <a:ext cx="2685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3E5205D-AE67-4139-928B-1CED46283704}"/>
                  </a:ext>
                </a:extLst>
              </p14:cNvPr>
              <p14:cNvContentPartPr/>
              <p14:nvPr/>
            </p14:nvContentPartPr>
            <p14:xfrm>
              <a:off x="1777800" y="3626800"/>
              <a:ext cx="183960" cy="10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3E5205D-AE67-4139-928B-1CED4628370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59800" y="3608800"/>
                <a:ext cx="219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265FF4-250B-4989-9586-6E54C586CF68}"/>
                  </a:ext>
                </a:extLst>
              </p14:cNvPr>
              <p14:cNvContentPartPr/>
              <p14:nvPr/>
            </p14:nvContentPartPr>
            <p14:xfrm>
              <a:off x="579000" y="3331960"/>
              <a:ext cx="878040" cy="529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265FF4-250B-4989-9586-6E54C586CF6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61000" y="3313960"/>
                <a:ext cx="9136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9161FDE-21AA-446D-8E31-A7166531F5CE}"/>
                  </a:ext>
                </a:extLst>
              </p14:cNvPr>
              <p14:cNvContentPartPr/>
              <p14:nvPr/>
            </p14:nvContentPartPr>
            <p14:xfrm>
              <a:off x="2171280" y="3216040"/>
              <a:ext cx="1245960" cy="525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9161FDE-21AA-446D-8E31-A7166531F5C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53280" y="3198040"/>
                <a:ext cx="12816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C086209-5D0B-42AE-9F55-72956F887F6E}"/>
                  </a:ext>
                </a:extLst>
              </p14:cNvPr>
              <p14:cNvContentPartPr/>
              <p14:nvPr/>
            </p14:nvContentPartPr>
            <p14:xfrm>
              <a:off x="3616680" y="3092560"/>
              <a:ext cx="1739880" cy="702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C086209-5D0B-42AE-9F55-72956F887F6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99040" y="3074560"/>
                <a:ext cx="177552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DF3DBC4-4A2F-48E0-804F-1A1CB58E9DBF}"/>
                  </a:ext>
                </a:extLst>
              </p14:cNvPr>
              <p14:cNvContentPartPr/>
              <p14:nvPr/>
            </p14:nvContentPartPr>
            <p14:xfrm>
              <a:off x="5577600" y="3322240"/>
              <a:ext cx="205200" cy="208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DF3DBC4-4A2F-48E0-804F-1A1CB58E9D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59600" y="3304240"/>
                <a:ext cx="240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E34F081-3C37-4914-8FB8-2CC47B5B0707}"/>
                  </a:ext>
                </a:extLst>
              </p14:cNvPr>
              <p14:cNvContentPartPr/>
              <p14:nvPr/>
            </p14:nvContentPartPr>
            <p14:xfrm>
              <a:off x="6003120" y="3169600"/>
              <a:ext cx="1566360" cy="5162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E34F081-3C37-4914-8FB8-2CC47B5B070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985120" y="3151960"/>
                <a:ext cx="160200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2CCAFCE-4D17-4ABE-A66C-34B40CA6202E}"/>
                  </a:ext>
                </a:extLst>
              </p14:cNvPr>
              <p14:cNvContentPartPr/>
              <p14:nvPr/>
            </p14:nvContentPartPr>
            <p14:xfrm>
              <a:off x="1117200" y="3982120"/>
              <a:ext cx="436320" cy="416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2CCAFCE-4D17-4ABE-A66C-34B40CA620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99545" y="3964480"/>
                <a:ext cx="471989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6D480-12CB-4805-838D-0AF7FDC3287F}"/>
                  </a:ext>
                </a:extLst>
              </p14:cNvPr>
              <p14:cNvContentPartPr/>
              <p14:nvPr/>
            </p14:nvContentPartPr>
            <p14:xfrm>
              <a:off x="3108720" y="4008040"/>
              <a:ext cx="103320" cy="52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6D480-12CB-4805-838D-0AF7FDC3287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090720" y="3990400"/>
                <a:ext cx="13896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31D76B4-E7F0-4676-8AF3-7DE54539155F}"/>
                  </a:ext>
                </a:extLst>
              </p14:cNvPr>
              <p14:cNvContentPartPr/>
              <p14:nvPr/>
            </p14:nvContentPartPr>
            <p14:xfrm>
              <a:off x="3608400" y="4216120"/>
              <a:ext cx="113040" cy="205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31D76B4-E7F0-4676-8AF3-7DE54539155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90400" y="4198120"/>
                <a:ext cx="1486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C4B4347-6722-41C5-AD52-C423154B24F1}"/>
                  </a:ext>
                </a:extLst>
              </p14:cNvPr>
              <p14:cNvContentPartPr/>
              <p14:nvPr/>
            </p14:nvContentPartPr>
            <p14:xfrm>
              <a:off x="3555840" y="4024960"/>
              <a:ext cx="245880" cy="130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C4B4347-6722-41C5-AD52-C423154B24F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37840" y="4006960"/>
                <a:ext cx="2815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183F40A-83A3-4A9D-9FC8-0B88411C0774}"/>
                  </a:ext>
                </a:extLst>
              </p14:cNvPr>
              <p14:cNvContentPartPr/>
              <p14:nvPr/>
            </p14:nvContentPartPr>
            <p14:xfrm>
              <a:off x="3992520" y="4216120"/>
              <a:ext cx="228600" cy="10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183F40A-83A3-4A9D-9FC8-0B88411C077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74880" y="4198480"/>
                <a:ext cx="264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922923D-6384-444B-9530-E0A5CB812892}"/>
                  </a:ext>
                </a:extLst>
              </p14:cNvPr>
              <p14:cNvContentPartPr/>
              <p14:nvPr/>
            </p14:nvContentPartPr>
            <p14:xfrm>
              <a:off x="4053360" y="4338160"/>
              <a:ext cx="151920" cy="10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922923D-6384-444B-9530-E0A5CB81289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035360" y="4320520"/>
                <a:ext cx="187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9AE3358-4632-4FEB-9ACF-5BE6C74AF913}"/>
                  </a:ext>
                </a:extLst>
              </p14:cNvPr>
              <p14:cNvContentPartPr/>
              <p14:nvPr/>
            </p14:nvContentPartPr>
            <p14:xfrm>
              <a:off x="3342360" y="4327720"/>
              <a:ext cx="111960" cy="209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9AE3358-4632-4FEB-9ACF-5BE6C74AF91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24360" y="4310050"/>
                <a:ext cx="147600" cy="244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953DA72-AE72-458F-B9DD-5774993F7FED}"/>
                  </a:ext>
                </a:extLst>
              </p14:cNvPr>
              <p14:cNvContentPartPr/>
              <p14:nvPr/>
            </p14:nvContentPartPr>
            <p14:xfrm>
              <a:off x="2111880" y="4033240"/>
              <a:ext cx="886680" cy="47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953DA72-AE72-458F-B9DD-5774993F7FE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093880" y="4015600"/>
                <a:ext cx="92232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E902992-70A2-49B1-946B-9004F430D462}"/>
                  </a:ext>
                </a:extLst>
              </p14:cNvPr>
              <p14:cNvContentPartPr/>
              <p14:nvPr/>
            </p14:nvContentPartPr>
            <p14:xfrm>
              <a:off x="4480320" y="3972040"/>
              <a:ext cx="1582200" cy="528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E902992-70A2-49B1-946B-9004F430D46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462676" y="3954400"/>
                <a:ext cx="1617848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B5F861-FDCA-44A4-9D87-69A0FA31B020}"/>
                  </a:ext>
                </a:extLst>
              </p14:cNvPr>
              <p14:cNvContentPartPr/>
              <p14:nvPr/>
            </p14:nvContentPartPr>
            <p14:xfrm>
              <a:off x="6319200" y="4094440"/>
              <a:ext cx="311400" cy="271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B5F861-FDCA-44A4-9D87-69A0FA31B02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01560" y="4076440"/>
                <a:ext cx="3470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C08A114-991A-41FC-A54A-13441AA50631}"/>
                  </a:ext>
                </a:extLst>
              </p14:cNvPr>
              <p14:cNvContentPartPr/>
              <p14:nvPr/>
            </p14:nvContentPartPr>
            <p14:xfrm>
              <a:off x="7873680" y="4093720"/>
              <a:ext cx="133560" cy="1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C08A114-991A-41FC-A54A-13441AA5063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856040" y="407608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30960F0-EC25-467F-B39F-44704B7F7CD3}"/>
                  </a:ext>
                </a:extLst>
              </p14:cNvPr>
              <p14:cNvContentPartPr/>
              <p14:nvPr/>
            </p14:nvContentPartPr>
            <p14:xfrm>
              <a:off x="7894200" y="4177240"/>
              <a:ext cx="185400" cy="19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30960F0-EC25-467F-B39F-44704B7F7CD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876200" y="4159240"/>
                <a:ext cx="2210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DF2AE03-3B0F-4704-92F7-5FFFB09FC81B}"/>
                  </a:ext>
                </a:extLst>
              </p14:cNvPr>
              <p14:cNvContentPartPr/>
              <p14:nvPr/>
            </p14:nvContentPartPr>
            <p14:xfrm>
              <a:off x="8188680" y="3850360"/>
              <a:ext cx="866160" cy="512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DF2AE03-3B0F-4704-92F7-5FFFB09FC81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170680" y="3832720"/>
                <a:ext cx="90180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CA34EF4-3CB1-4FBB-8103-B3619C4D1D7F}"/>
                  </a:ext>
                </a:extLst>
              </p14:cNvPr>
              <p14:cNvContentPartPr/>
              <p14:nvPr/>
            </p14:nvContentPartPr>
            <p14:xfrm>
              <a:off x="6836880" y="3890680"/>
              <a:ext cx="944280" cy="5724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CA34EF4-3CB1-4FBB-8103-B3619C4D1D7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19240" y="3873040"/>
                <a:ext cx="9799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36B993F-143D-47C1-A2E1-E235BBB74F84}"/>
                  </a:ext>
                </a:extLst>
              </p14:cNvPr>
              <p14:cNvContentPartPr/>
              <p14:nvPr/>
            </p14:nvContentPartPr>
            <p14:xfrm>
              <a:off x="597000" y="4398640"/>
              <a:ext cx="317520" cy="6357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36B993F-143D-47C1-A2E1-E235BBB74F8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79000" y="4381000"/>
                <a:ext cx="3531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D4DB50A-29EB-462E-9297-20EAB7051F27}"/>
                  </a:ext>
                </a:extLst>
              </p14:cNvPr>
              <p14:cNvContentPartPr/>
              <p14:nvPr/>
            </p14:nvContentPartPr>
            <p14:xfrm>
              <a:off x="2265600" y="4865560"/>
              <a:ext cx="202320" cy="11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D4DB50A-29EB-462E-9297-20EAB7051F2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247600" y="484792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84AA0C3-A4FB-4D0B-9287-A47AD1BE0B1A}"/>
                  </a:ext>
                </a:extLst>
              </p14:cNvPr>
              <p14:cNvContentPartPr/>
              <p14:nvPr/>
            </p14:nvContentPartPr>
            <p14:xfrm>
              <a:off x="2245080" y="4977520"/>
              <a:ext cx="184680" cy="11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84AA0C3-A4FB-4D0B-9287-A47AD1BE0B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227440" y="4959880"/>
                <a:ext cx="220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FBA10CB-8F17-4EA8-9D4D-4E54A75E94FF}"/>
                  </a:ext>
                </a:extLst>
              </p14:cNvPr>
              <p14:cNvContentPartPr/>
              <p14:nvPr/>
            </p14:nvContentPartPr>
            <p14:xfrm>
              <a:off x="1269840" y="4558120"/>
              <a:ext cx="789480" cy="520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FBA10CB-8F17-4EA8-9D4D-4E54A75E94F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251848" y="4540120"/>
                <a:ext cx="825104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CEB937-2413-4D29-883A-6578F9FED73B}"/>
                  </a:ext>
                </a:extLst>
              </p14:cNvPr>
              <p14:cNvContentPartPr/>
              <p14:nvPr/>
            </p14:nvContentPartPr>
            <p14:xfrm>
              <a:off x="3931680" y="4815520"/>
              <a:ext cx="196200" cy="246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CEB937-2413-4D29-883A-6578F9FED73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913680" y="4797520"/>
                <a:ext cx="231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74AAA58-2EF6-4425-AA4B-41F846BD794A}"/>
                  </a:ext>
                </a:extLst>
              </p14:cNvPr>
              <p14:cNvContentPartPr/>
              <p14:nvPr/>
            </p14:nvContentPartPr>
            <p14:xfrm>
              <a:off x="2678520" y="4632640"/>
              <a:ext cx="1140480" cy="495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74AAA58-2EF6-4425-AA4B-41F846BD794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660526" y="4615000"/>
                <a:ext cx="1176109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96C8CA4-C1EA-4281-91C9-50534C78127C}"/>
                  </a:ext>
                </a:extLst>
              </p14:cNvPr>
              <p14:cNvContentPartPr/>
              <p14:nvPr/>
            </p14:nvContentPartPr>
            <p14:xfrm>
              <a:off x="4386720" y="4591960"/>
              <a:ext cx="1312200" cy="5468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96C8CA4-C1EA-4281-91C9-50534C78127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369080" y="4574320"/>
                <a:ext cx="1347840" cy="5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477928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14:cNvPr>
              <p14:cNvContentPartPr/>
              <p14:nvPr/>
            </p14:nvContentPartPr>
            <p14:xfrm>
              <a:off x="477120" y="978280"/>
              <a:ext cx="21276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80" y="960640"/>
                <a:ext cx="248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14:cNvPr>
              <p14:cNvContentPartPr/>
              <p14:nvPr/>
            </p14:nvContentPartPr>
            <p14:xfrm>
              <a:off x="1361280" y="985120"/>
              <a:ext cx="1473480" cy="490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3280" y="967120"/>
                <a:ext cx="1509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14:cNvPr>
              <p14:cNvContentPartPr/>
              <p14:nvPr/>
            </p14:nvContentPartPr>
            <p14:xfrm>
              <a:off x="2956440" y="1015360"/>
              <a:ext cx="353520" cy="355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8440" y="997360"/>
                <a:ext cx="389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14:cNvPr>
              <p14:cNvContentPartPr/>
              <p14:nvPr/>
            </p14:nvContentPartPr>
            <p14:xfrm>
              <a:off x="426360" y="1171960"/>
              <a:ext cx="731880" cy="332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720" y="1153960"/>
                <a:ext cx="7675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14:cNvPr>
              <p14:cNvContentPartPr/>
              <p14:nvPr/>
            </p14:nvContentPartPr>
            <p14:xfrm>
              <a:off x="3589320" y="1279960"/>
              <a:ext cx="139680" cy="20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71320" y="1262320"/>
                <a:ext cx="175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14:cNvPr>
              <p14:cNvContentPartPr/>
              <p14:nvPr/>
            </p14:nvContentPartPr>
            <p14:xfrm>
              <a:off x="4307520" y="1069360"/>
              <a:ext cx="599760" cy="46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89880" y="1051360"/>
                <a:ext cx="6354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14:cNvPr>
              <p14:cNvContentPartPr/>
              <p14:nvPr/>
            </p14:nvContentPartPr>
            <p14:xfrm>
              <a:off x="4246680" y="932560"/>
              <a:ext cx="297360" cy="9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28680" y="914560"/>
                <a:ext cx="333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14:cNvPr>
              <p14:cNvContentPartPr/>
              <p14:nvPr/>
            </p14:nvContentPartPr>
            <p14:xfrm>
              <a:off x="5160720" y="1178080"/>
              <a:ext cx="24372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43080" y="1160080"/>
                <a:ext cx="279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14:cNvPr>
              <p14:cNvContentPartPr/>
              <p14:nvPr/>
            </p14:nvContentPartPr>
            <p14:xfrm>
              <a:off x="5221920" y="1259440"/>
              <a:ext cx="254880" cy="1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03920" y="124180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14:cNvPr>
              <p14:cNvContentPartPr/>
              <p14:nvPr/>
            </p14:nvContentPartPr>
            <p14:xfrm>
              <a:off x="7091040" y="1177000"/>
              <a:ext cx="183240" cy="363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73400" y="1159000"/>
                <a:ext cx="2188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14:cNvPr>
              <p14:cNvContentPartPr/>
              <p14:nvPr/>
            </p14:nvContentPartPr>
            <p14:xfrm>
              <a:off x="7101480" y="858040"/>
              <a:ext cx="199440" cy="13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3840" y="840040"/>
                <a:ext cx="235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14:cNvPr>
              <p14:cNvContentPartPr/>
              <p14:nvPr/>
            </p14:nvContentPartPr>
            <p14:xfrm>
              <a:off x="6422520" y="1147840"/>
              <a:ext cx="272520" cy="234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04857" y="1130200"/>
                <a:ext cx="308207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14:cNvPr>
              <p14:cNvContentPartPr/>
              <p14:nvPr/>
            </p14:nvContentPartPr>
            <p14:xfrm>
              <a:off x="5902680" y="958480"/>
              <a:ext cx="399600" cy="35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85040" y="940480"/>
                <a:ext cx="4352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14:cNvPr>
              <p14:cNvContentPartPr/>
              <p14:nvPr/>
            </p14:nvContentPartPr>
            <p14:xfrm>
              <a:off x="7520160" y="1350880"/>
              <a:ext cx="79200" cy="13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2520" y="1333240"/>
                <a:ext cx="114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14:cNvPr>
              <p14:cNvContentPartPr/>
              <p14:nvPr/>
            </p14:nvContentPartPr>
            <p14:xfrm>
              <a:off x="1572960" y="1984480"/>
              <a:ext cx="260640" cy="27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54960" y="1966840"/>
                <a:ext cx="296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14:cNvPr>
              <p14:cNvContentPartPr/>
              <p14:nvPr/>
            </p14:nvContentPartPr>
            <p14:xfrm>
              <a:off x="1605000" y="2082400"/>
              <a:ext cx="182880" cy="2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87000" y="2064760"/>
                <a:ext cx="218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14:cNvPr>
              <p14:cNvContentPartPr/>
              <p14:nvPr/>
            </p14:nvContentPartPr>
            <p14:xfrm>
              <a:off x="2021520" y="1849120"/>
              <a:ext cx="185760" cy="275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03880" y="1831480"/>
                <a:ext cx="221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14:cNvPr>
              <p14:cNvContentPartPr/>
              <p14:nvPr/>
            </p14:nvContentPartPr>
            <p14:xfrm>
              <a:off x="2487360" y="1908160"/>
              <a:ext cx="204840" cy="19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69720" y="1890160"/>
                <a:ext cx="24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14:cNvPr>
              <p14:cNvContentPartPr/>
              <p14:nvPr/>
            </p14:nvContentPartPr>
            <p14:xfrm>
              <a:off x="2821800" y="1727080"/>
              <a:ext cx="407160" cy="471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03800" y="1709094"/>
                <a:ext cx="442800" cy="507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14:cNvPr>
              <p14:cNvContentPartPr/>
              <p14:nvPr/>
            </p14:nvContentPartPr>
            <p14:xfrm>
              <a:off x="318000" y="1767760"/>
              <a:ext cx="17640" cy="58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0360" y="1749760"/>
                <a:ext cx="5328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14:cNvPr>
              <p14:cNvContentPartPr/>
              <p14:nvPr/>
            </p14:nvContentPartPr>
            <p14:xfrm>
              <a:off x="517800" y="1726360"/>
              <a:ext cx="894240" cy="53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0160" y="1708372"/>
                <a:ext cx="929880" cy="570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A8D392-E37E-4BA6-93B3-3CD2A5F469EC}"/>
                  </a:ext>
                </a:extLst>
              </p14:cNvPr>
              <p14:cNvContentPartPr/>
              <p14:nvPr/>
            </p14:nvContentPartPr>
            <p14:xfrm>
              <a:off x="2234640" y="2378680"/>
              <a:ext cx="192240" cy="10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A8D392-E37E-4BA6-93B3-3CD2A5F469E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17000" y="2360680"/>
                <a:ext cx="227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7871D9-5244-42E7-85DE-4D8BBE7E40D0}"/>
                  </a:ext>
                </a:extLst>
              </p14:cNvPr>
              <p14:cNvContentPartPr/>
              <p14:nvPr/>
            </p14:nvContentPartPr>
            <p14:xfrm>
              <a:off x="2194320" y="2562640"/>
              <a:ext cx="691560" cy="414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7871D9-5244-42E7-85DE-4D8BBE7E40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176671" y="2544656"/>
                <a:ext cx="727219" cy="450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9B19A75-DBA7-4B86-9228-9266F5356AA8}"/>
                  </a:ext>
                </a:extLst>
              </p14:cNvPr>
              <p14:cNvContentPartPr/>
              <p14:nvPr/>
            </p14:nvContentPartPr>
            <p14:xfrm>
              <a:off x="3200160" y="2631040"/>
              <a:ext cx="19836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9B19A75-DBA7-4B86-9228-9266F5356AA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82160" y="2613400"/>
                <a:ext cx="234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0787BD-4C49-41BA-9221-8BF927DF9D1A}"/>
                  </a:ext>
                </a:extLst>
              </p14:cNvPr>
              <p14:cNvContentPartPr/>
              <p14:nvPr/>
            </p14:nvContentPartPr>
            <p14:xfrm>
              <a:off x="3210240" y="2762800"/>
              <a:ext cx="141120" cy="1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0787BD-4C49-41BA-9221-8BF927DF9D1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92240" y="274516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0D7ED38-0196-4C3C-98B9-24F307C2F099}"/>
                  </a:ext>
                </a:extLst>
              </p14:cNvPr>
              <p14:cNvContentPartPr/>
              <p14:nvPr/>
            </p14:nvContentPartPr>
            <p14:xfrm>
              <a:off x="3697680" y="2256640"/>
              <a:ext cx="252720" cy="81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0D7ED38-0196-4C3C-98B9-24F307C2F09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0040" y="2239000"/>
                <a:ext cx="2883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E0F0BE0-8A48-4D1B-B9F2-9331F1953488}"/>
                  </a:ext>
                </a:extLst>
              </p14:cNvPr>
              <p14:cNvContentPartPr/>
              <p14:nvPr/>
            </p14:nvContentPartPr>
            <p14:xfrm>
              <a:off x="3708120" y="2462200"/>
              <a:ext cx="791280" cy="36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E0F0BE0-8A48-4D1B-B9F2-9331F195348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90480" y="2444560"/>
                <a:ext cx="8269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1400B7-2DF8-4B05-9600-AA218F16B62B}"/>
                  </a:ext>
                </a:extLst>
              </p14:cNvPr>
              <p14:cNvContentPartPr/>
              <p14:nvPr/>
            </p14:nvContentPartPr>
            <p14:xfrm>
              <a:off x="4968120" y="2271040"/>
              <a:ext cx="207360" cy="86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1400B7-2DF8-4B05-9600-AA218F16B62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50120" y="2253040"/>
                <a:ext cx="243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157F0B3-5EF2-4B80-B72D-62939D183E43}"/>
                  </a:ext>
                </a:extLst>
              </p14:cNvPr>
              <p14:cNvContentPartPr/>
              <p14:nvPr/>
            </p14:nvContentPartPr>
            <p14:xfrm>
              <a:off x="4987920" y="2465440"/>
              <a:ext cx="722160" cy="299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157F0B3-5EF2-4B80-B72D-62939D183E4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70271" y="2447462"/>
                <a:ext cx="757818" cy="334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7F66CE9-AE1A-452B-B4EF-DAA259F1FB71}"/>
                  </a:ext>
                </a:extLst>
              </p14:cNvPr>
              <p14:cNvContentPartPr/>
              <p14:nvPr/>
            </p14:nvContentPartPr>
            <p14:xfrm>
              <a:off x="4693440" y="2519080"/>
              <a:ext cx="121320" cy="180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7F66CE9-AE1A-452B-B4EF-DAA259F1FB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75800" y="2501440"/>
                <a:ext cx="156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8E33B19-0762-4597-8DA2-2A3BE116E85F}"/>
                  </a:ext>
                </a:extLst>
              </p14:cNvPr>
              <p14:cNvContentPartPr/>
              <p14:nvPr/>
            </p14:nvContentPartPr>
            <p14:xfrm>
              <a:off x="2301600" y="1777480"/>
              <a:ext cx="177480" cy="36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8E33B19-0762-4597-8DA2-2A3BE116E85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83600" y="1759840"/>
                <a:ext cx="2131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B51EBA1-9D7C-4EE4-A56F-6DAEC856577B}"/>
                  </a:ext>
                </a:extLst>
              </p14:cNvPr>
              <p14:cNvContentPartPr/>
              <p14:nvPr/>
            </p14:nvContentPartPr>
            <p14:xfrm>
              <a:off x="6055320" y="2407480"/>
              <a:ext cx="365400" cy="29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B51EBA1-9D7C-4EE4-A56F-6DAEC856577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37338" y="2389480"/>
                <a:ext cx="401005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DFDC85E-4B98-4712-A4E7-0290963D677C}"/>
                  </a:ext>
                </a:extLst>
              </p14:cNvPr>
              <p14:cNvContentPartPr/>
              <p14:nvPr/>
            </p14:nvContentPartPr>
            <p14:xfrm>
              <a:off x="1757280" y="3505480"/>
              <a:ext cx="232920" cy="2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DFDC85E-4B98-4712-A4E7-0290963D677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39640" y="3487840"/>
                <a:ext cx="2685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3E5205D-AE67-4139-928B-1CED46283704}"/>
                  </a:ext>
                </a:extLst>
              </p14:cNvPr>
              <p14:cNvContentPartPr/>
              <p14:nvPr/>
            </p14:nvContentPartPr>
            <p14:xfrm>
              <a:off x="1777800" y="3626800"/>
              <a:ext cx="183960" cy="10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3E5205D-AE67-4139-928B-1CED4628370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59800" y="3608800"/>
                <a:ext cx="219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265FF4-250B-4989-9586-6E54C586CF68}"/>
                  </a:ext>
                </a:extLst>
              </p14:cNvPr>
              <p14:cNvContentPartPr/>
              <p14:nvPr/>
            </p14:nvContentPartPr>
            <p14:xfrm>
              <a:off x="579000" y="3331960"/>
              <a:ext cx="878040" cy="529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265FF4-250B-4989-9586-6E54C586CF6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61000" y="3313960"/>
                <a:ext cx="9136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9161FDE-21AA-446D-8E31-A7166531F5CE}"/>
                  </a:ext>
                </a:extLst>
              </p14:cNvPr>
              <p14:cNvContentPartPr/>
              <p14:nvPr/>
            </p14:nvContentPartPr>
            <p14:xfrm>
              <a:off x="2171280" y="3216040"/>
              <a:ext cx="1245960" cy="525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9161FDE-21AA-446D-8E31-A7166531F5C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53280" y="3198040"/>
                <a:ext cx="12816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C086209-5D0B-42AE-9F55-72956F887F6E}"/>
                  </a:ext>
                </a:extLst>
              </p14:cNvPr>
              <p14:cNvContentPartPr/>
              <p14:nvPr/>
            </p14:nvContentPartPr>
            <p14:xfrm>
              <a:off x="3616680" y="3092560"/>
              <a:ext cx="1739880" cy="702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C086209-5D0B-42AE-9F55-72956F887F6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99040" y="3074560"/>
                <a:ext cx="177552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DF3DBC4-4A2F-48E0-804F-1A1CB58E9DBF}"/>
                  </a:ext>
                </a:extLst>
              </p14:cNvPr>
              <p14:cNvContentPartPr/>
              <p14:nvPr/>
            </p14:nvContentPartPr>
            <p14:xfrm>
              <a:off x="5577600" y="3322240"/>
              <a:ext cx="205200" cy="208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DF3DBC4-4A2F-48E0-804F-1A1CB58E9D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59600" y="3304240"/>
                <a:ext cx="240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E34F081-3C37-4914-8FB8-2CC47B5B0707}"/>
                  </a:ext>
                </a:extLst>
              </p14:cNvPr>
              <p14:cNvContentPartPr/>
              <p14:nvPr/>
            </p14:nvContentPartPr>
            <p14:xfrm>
              <a:off x="6003120" y="3169600"/>
              <a:ext cx="1566360" cy="5162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E34F081-3C37-4914-8FB8-2CC47B5B070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985120" y="3151960"/>
                <a:ext cx="160200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2CCAFCE-4D17-4ABE-A66C-34B40CA6202E}"/>
                  </a:ext>
                </a:extLst>
              </p14:cNvPr>
              <p14:cNvContentPartPr/>
              <p14:nvPr/>
            </p14:nvContentPartPr>
            <p14:xfrm>
              <a:off x="1117200" y="3982120"/>
              <a:ext cx="436320" cy="416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2CCAFCE-4D17-4ABE-A66C-34B40CA620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99545" y="3964480"/>
                <a:ext cx="471989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6D480-12CB-4805-838D-0AF7FDC3287F}"/>
                  </a:ext>
                </a:extLst>
              </p14:cNvPr>
              <p14:cNvContentPartPr/>
              <p14:nvPr/>
            </p14:nvContentPartPr>
            <p14:xfrm>
              <a:off x="3108720" y="4008040"/>
              <a:ext cx="103320" cy="52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6D480-12CB-4805-838D-0AF7FDC3287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090720" y="3990400"/>
                <a:ext cx="13896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31D76B4-E7F0-4676-8AF3-7DE54539155F}"/>
                  </a:ext>
                </a:extLst>
              </p14:cNvPr>
              <p14:cNvContentPartPr/>
              <p14:nvPr/>
            </p14:nvContentPartPr>
            <p14:xfrm>
              <a:off x="3608400" y="4216120"/>
              <a:ext cx="113040" cy="205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31D76B4-E7F0-4676-8AF3-7DE54539155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90400" y="4198120"/>
                <a:ext cx="1486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C4B4347-6722-41C5-AD52-C423154B24F1}"/>
                  </a:ext>
                </a:extLst>
              </p14:cNvPr>
              <p14:cNvContentPartPr/>
              <p14:nvPr/>
            </p14:nvContentPartPr>
            <p14:xfrm>
              <a:off x="3555840" y="4024960"/>
              <a:ext cx="245880" cy="130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C4B4347-6722-41C5-AD52-C423154B24F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37840" y="4006960"/>
                <a:ext cx="2815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183F40A-83A3-4A9D-9FC8-0B88411C0774}"/>
                  </a:ext>
                </a:extLst>
              </p14:cNvPr>
              <p14:cNvContentPartPr/>
              <p14:nvPr/>
            </p14:nvContentPartPr>
            <p14:xfrm>
              <a:off x="3992520" y="4216120"/>
              <a:ext cx="228600" cy="10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183F40A-83A3-4A9D-9FC8-0B88411C077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74880" y="4198480"/>
                <a:ext cx="264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922923D-6384-444B-9530-E0A5CB812892}"/>
                  </a:ext>
                </a:extLst>
              </p14:cNvPr>
              <p14:cNvContentPartPr/>
              <p14:nvPr/>
            </p14:nvContentPartPr>
            <p14:xfrm>
              <a:off x="4053360" y="4338160"/>
              <a:ext cx="151920" cy="10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922923D-6384-444B-9530-E0A5CB81289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035360" y="4320520"/>
                <a:ext cx="187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9AE3358-4632-4FEB-9ACF-5BE6C74AF913}"/>
                  </a:ext>
                </a:extLst>
              </p14:cNvPr>
              <p14:cNvContentPartPr/>
              <p14:nvPr/>
            </p14:nvContentPartPr>
            <p14:xfrm>
              <a:off x="3342360" y="4327720"/>
              <a:ext cx="111960" cy="209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9AE3358-4632-4FEB-9ACF-5BE6C74AF91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24360" y="4310050"/>
                <a:ext cx="147600" cy="244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953DA72-AE72-458F-B9DD-5774993F7FED}"/>
                  </a:ext>
                </a:extLst>
              </p14:cNvPr>
              <p14:cNvContentPartPr/>
              <p14:nvPr/>
            </p14:nvContentPartPr>
            <p14:xfrm>
              <a:off x="2111880" y="4033240"/>
              <a:ext cx="886680" cy="47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953DA72-AE72-458F-B9DD-5774993F7FE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093880" y="4015600"/>
                <a:ext cx="92232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E902992-70A2-49B1-946B-9004F430D462}"/>
                  </a:ext>
                </a:extLst>
              </p14:cNvPr>
              <p14:cNvContentPartPr/>
              <p14:nvPr/>
            </p14:nvContentPartPr>
            <p14:xfrm>
              <a:off x="4480320" y="3972040"/>
              <a:ext cx="1582200" cy="528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E902992-70A2-49B1-946B-9004F430D46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462676" y="3954400"/>
                <a:ext cx="1617848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B5F861-FDCA-44A4-9D87-69A0FA31B020}"/>
                  </a:ext>
                </a:extLst>
              </p14:cNvPr>
              <p14:cNvContentPartPr/>
              <p14:nvPr/>
            </p14:nvContentPartPr>
            <p14:xfrm>
              <a:off x="6319200" y="4094440"/>
              <a:ext cx="311400" cy="271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B5F861-FDCA-44A4-9D87-69A0FA31B02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01560" y="4076440"/>
                <a:ext cx="3470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C08A114-991A-41FC-A54A-13441AA50631}"/>
                  </a:ext>
                </a:extLst>
              </p14:cNvPr>
              <p14:cNvContentPartPr/>
              <p14:nvPr/>
            </p14:nvContentPartPr>
            <p14:xfrm>
              <a:off x="7873680" y="4093720"/>
              <a:ext cx="133560" cy="1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C08A114-991A-41FC-A54A-13441AA5063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856040" y="407608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30960F0-EC25-467F-B39F-44704B7F7CD3}"/>
                  </a:ext>
                </a:extLst>
              </p14:cNvPr>
              <p14:cNvContentPartPr/>
              <p14:nvPr/>
            </p14:nvContentPartPr>
            <p14:xfrm>
              <a:off x="7894200" y="4177240"/>
              <a:ext cx="185400" cy="19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30960F0-EC25-467F-B39F-44704B7F7CD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876200" y="4159240"/>
                <a:ext cx="2210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DF2AE03-3B0F-4704-92F7-5FFFB09FC81B}"/>
                  </a:ext>
                </a:extLst>
              </p14:cNvPr>
              <p14:cNvContentPartPr/>
              <p14:nvPr/>
            </p14:nvContentPartPr>
            <p14:xfrm>
              <a:off x="8188680" y="3850360"/>
              <a:ext cx="866160" cy="512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DF2AE03-3B0F-4704-92F7-5FFFB09FC81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170680" y="3832720"/>
                <a:ext cx="90180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CA34EF4-3CB1-4FBB-8103-B3619C4D1D7F}"/>
                  </a:ext>
                </a:extLst>
              </p14:cNvPr>
              <p14:cNvContentPartPr/>
              <p14:nvPr/>
            </p14:nvContentPartPr>
            <p14:xfrm>
              <a:off x="6836880" y="3890680"/>
              <a:ext cx="944280" cy="5724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CA34EF4-3CB1-4FBB-8103-B3619C4D1D7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19240" y="3873040"/>
                <a:ext cx="9799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36B993F-143D-47C1-A2E1-E235BBB74F84}"/>
                  </a:ext>
                </a:extLst>
              </p14:cNvPr>
              <p14:cNvContentPartPr/>
              <p14:nvPr/>
            </p14:nvContentPartPr>
            <p14:xfrm>
              <a:off x="597000" y="4398640"/>
              <a:ext cx="317520" cy="6357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36B993F-143D-47C1-A2E1-E235BBB74F8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79000" y="4381000"/>
                <a:ext cx="3531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D4DB50A-29EB-462E-9297-20EAB7051F27}"/>
                  </a:ext>
                </a:extLst>
              </p14:cNvPr>
              <p14:cNvContentPartPr/>
              <p14:nvPr/>
            </p14:nvContentPartPr>
            <p14:xfrm>
              <a:off x="2265600" y="4865560"/>
              <a:ext cx="202320" cy="11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D4DB50A-29EB-462E-9297-20EAB7051F2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247600" y="484792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84AA0C3-A4FB-4D0B-9287-A47AD1BE0B1A}"/>
                  </a:ext>
                </a:extLst>
              </p14:cNvPr>
              <p14:cNvContentPartPr/>
              <p14:nvPr/>
            </p14:nvContentPartPr>
            <p14:xfrm>
              <a:off x="2245080" y="4977520"/>
              <a:ext cx="184680" cy="11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84AA0C3-A4FB-4D0B-9287-A47AD1BE0B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227440" y="4959880"/>
                <a:ext cx="220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FBA10CB-8F17-4EA8-9D4D-4E54A75E94FF}"/>
                  </a:ext>
                </a:extLst>
              </p14:cNvPr>
              <p14:cNvContentPartPr/>
              <p14:nvPr/>
            </p14:nvContentPartPr>
            <p14:xfrm>
              <a:off x="1269840" y="4558120"/>
              <a:ext cx="789480" cy="520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FBA10CB-8F17-4EA8-9D4D-4E54A75E94F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251848" y="4540120"/>
                <a:ext cx="825104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CEB937-2413-4D29-883A-6578F9FED73B}"/>
                  </a:ext>
                </a:extLst>
              </p14:cNvPr>
              <p14:cNvContentPartPr/>
              <p14:nvPr/>
            </p14:nvContentPartPr>
            <p14:xfrm>
              <a:off x="3931680" y="4815520"/>
              <a:ext cx="196200" cy="246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CEB937-2413-4D29-883A-6578F9FED73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913680" y="4797520"/>
                <a:ext cx="231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74AAA58-2EF6-4425-AA4B-41F846BD794A}"/>
                  </a:ext>
                </a:extLst>
              </p14:cNvPr>
              <p14:cNvContentPartPr/>
              <p14:nvPr/>
            </p14:nvContentPartPr>
            <p14:xfrm>
              <a:off x="2678520" y="4632640"/>
              <a:ext cx="1140480" cy="495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74AAA58-2EF6-4425-AA4B-41F846BD794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660526" y="4615000"/>
                <a:ext cx="1176109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96C8CA4-C1EA-4281-91C9-50534C78127C}"/>
                  </a:ext>
                </a:extLst>
              </p14:cNvPr>
              <p14:cNvContentPartPr/>
              <p14:nvPr/>
            </p14:nvContentPartPr>
            <p14:xfrm>
              <a:off x="4386720" y="4591960"/>
              <a:ext cx="1312200" cy="5468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96C8CA4-C1EA-4281-91C9-50534C78127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369080" y="4574320"/>
                <a:ext cx="134784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87C1A9A-C93E-491F-A3E0-5F002607FC1F}"/>
                  </a:ext>
                </a:extLst>
              </p14:cNvPr>
              <p14:cNvContentPartPr/>
              <p14:nvPr/>
            </p14:nvContentPartPr>
            <p14:xfrm>
              <a:off x="5912760" y="4693840"/>
              <a:ext cx="319320" cy="275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87C1A9A-C93E-491F-A3E0-5F002607FC1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894780" y="4675840"/>
                <a:ext cx="3549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D6F6F78-0401-40D7-AB15-B945FA5C1E4C}"/>
                  </a:ext>
                </a:extLst>
              </p14:cNvPr>
              <p14:cNvContentPartPr/>
              <p14:nvPr/>
            </p14:nvContentPartPr>
            <p14:xfrm>
              <a:off x="1188840" y="5221600"/>
              <a:ext cx="1052640" cy="673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D6F6F78-0401-40D7-AB15-B945FA5C1E4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71200" y="5203960"/>
                <a:ext cx="108828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89BCCC9-AA86-43E2-864A-4CBE1767F53F}"/>
                  </a:ext>
                </a:extLst>
              </p14:cNvPr>
              <p14:cNvContentPartPr/>
              <p14:nvPr/>
            </p14:nvContentPartPr>
            <p14:xfrm>
              <a:off x="2377200" y="5280640"/>
              <a:ext cx="1466280" cy="480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89BCCC9-AA86-43E2-864A-4CBE1767F53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359200" y="5263000"/>
                <a:ext cx="15019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FCD1A58-97E4-42C4-858F-504DC1F9C105}"/>
                  </a:ext>
                </a:extLst>
              </p14:cNvPr>
              <p14:cNvContentPartPr/>
              <p14:nvPr/>
            </p14:nvContentPartPr>
            <p14:xfrm>
              <a:off x="2944920" y="5364160"/>
              <a:ext cx="91080" cy="33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FCD1A58-97E4-42C4-858F-504DC1F9C10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927280" y="5346520"/>
                <a:ext cx="1267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2C4110C-6D02-4642-990C-73B3575116CE}"/>
                  </a:ext>
                </a:extLst>
              </p14:cNvPr>
              <p14:cNvContentPartPr/>
              <p14:nvPr/>
            </p14:nvContentPartPr>
            <p14:xfrm>
              <a:off x="3891000" y="5314480"/>
              <a:ext cx="120600" cy="101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2C4110C-6D02-4642-990C-73B3575116C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873000" y="5296480"/>
                <a:ext cx="1562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773804B-9F15-4747-8D87-F7C9CE511929}"/>
                  </a:ext>
                </a:extLst>
              </p14:cNvPr>
              <p14:cNvContentPartPr/>
              <p14:nvPr/>
            </p14:nvContentPartPr>
            <p14:xfrm>
              <a:off x="4063800" y="5520400"/>
              <a:ext cx="172440" cy="16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773804B-9F15-4747-8D87-F7C9CE51192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045800" y="5502760"/>
                <a:ext cx="208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B1F110F-A93B-4077-AEC5-C688422925D7}"/>
                  </a:ext>
                </a:extLst>
              </p14:cNvPr>
              <p14:cNvContentPartPr/>
              <p14:nvPr/>
            </p14:nvContentPartPr>
            <p14:xfrm>
              <a:off x="4317600" y="5392240"/>
              <a:ext cx="182160" cy="2390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B1F110F-A93B-4077-AEC5-C688422925D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299600" y="5374600"/>
                <a:ext cx="2178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CC626AF-4CD8-437F-A1D5-B2B949A2D0FE}"/>
                  </a:ext>
                </a:extLst>
              </p14:cNvPr>
              <p14:cNvContentPartPr/>
              <p14:nvPr/>
            </p14:nvContentPartPr>
            <p14:xfrm>
              <a:off x="4501560" y="5488720"/>
              <a:ext cx="142200" cy="1008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CC626AF-4CD8-437F-A1D5-B2B949A2D0F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483920" y="5471080"/>
                <a:ext cx="1778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5D0428E-2175-42FF-AF4C-69825FE753A0}"/>
                  </a:ext>
                </a:extLst>
              </p14:cNvPr>
              <p14:cNvContentPartPr/>
              <p14:nvPr/>
            </p14:nvContentPartPr>
            <p14:xfrm>
              <a:off x="4676160" y="5475760"/>
              <a:ext cx="109080" cy="168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5D0428E-2175-42FF-AF4C-69825FE753A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658160" y="5458120"/>
                <a:ext cx="1447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FE6A973-4DAA-41E6-910D-6F3753FD0B2B}"/>
                  </a:ext>
                </a:extLst>
              </p14:cNvPr>
              <p14:cNvContentPartPr/>
              <p14:nvPr/>
            </p14:nvContentPartPr>
            <p14:xfrm>
              <a:off x="4784880" y="5526520"/>
              <a:ext cx="192240" cy="792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FE6A973-4DAA-41E6-910D-6F3753FD0B2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766880" y="5508520"/>
                <a:ext cx="2278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9E1EB5B-49CB-4908-B08E-1F3064B47F3E}"/>
                  </a:ext>
                </a:extLst>
              </p14:cNvPr>
              <p14:cNvContentPartPr/>
              <p14:nvPr/>
            </p14:nvContentPartPr>
            <p14:xfrm>
              <a:off x="4998360" y="5293240"/>
              <a:ext cx="127080" cy="358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9E1EB5B-49CB-4908-B08E-1F3064B47F3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980720" y="5275240"/>
                <a:ext cx="1627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7E405AD-3F0C-4D69-AF63-31B0AD69B715}"/>
                  </a:ext>
                </a:extLst>
              </p14:cNvPr>
              <p14:cNvContentPartPr/>
              <p14:nvPr/>
            </p14:nvContentPartPr>
            <p14:xfrm>
              <a:off x="4281600" y="5323480"/>
              <a:ext cx="137160" cy="357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7E405AD-3F0C-4D69-AF63-31B0AD69B71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263600" y="5305840"/>
                <a:ext cx="17280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1365B1B-48F4-4FA6-92E8-B19130635FB7}"/>
                  </a:ext>
                </a:extLst>
              </p14:cNvPr>
              <p14:cNvContentPartPr/>
              <p14:nvPr/>
            </p14:nvContentPartPr>
            <p14:xfrm>
              <a:off x="5179440" y="5496280"/>
              <a:ext cx="72000" cy="1393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1365B1B-48F4-4FA6-92E8-B19130635FB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161800" y="5478640"/>
                <a:ext cx="1076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688A4CD-2AD9-4E80-83BD-8CF9C087381B}"/>
                  </a:ext>
                </a:extLst>
              </p14:cNvPr>
              <p14:cNvContentPartPr/>
              <p14:nvPr/>
            </p14:nvContentPartPr>
            <p14:xfrm>
              <a:off x="5171160" y="5485840"/>
              <a:ext cx="103680" cy="1137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688A4CD-2AD9-4E80-83BD-8CF9C087381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153520" y="5468200"/>
                <a:ext cx="1393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EF72964-C598-4947-8C17-B52A9D3A747E}"/>
                  </a:ext>
                </a:extLst>
              </p14:cNvPr>
              <p14:cNvContentPartPr/>
              <p14:nvPr/>
            </p14:nvContentPartPr>
            <p14:xfrm>
              <a:off x="5130480" y="5266240"/>
              <a:ext cx="129600" cy="88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EF72964-C598-4947-8C17-B52A9D3A747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112480" y="5248600"/>
                <a:ext cx="1652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F63606C-CF5A-43D3-BCCD-CAB9601CFDB1}"/>
                  </a:ext>
                </a:extLst>
              </p14:cNvPr>
              <p14:cNvContentPartPr/>
              <p14:nvPr/>
            </p14:nvContentPartPr>
            <p14:xfrm>
              <a:off x="5272680" y="5211880"/>
              <a:ext cx="123480" cy="4885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F63606C-CF5A-43D3-BCCD-CAB9601CFDB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254680" y="5193880"/>
                <a:ext cx="15912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1B6F11C-295F-4B9E-9DEF-331E5503279A}"/>
                  </a:ext>
                </a:extLst>
              </p14:cNvPr>
              <p14:cNvContentPartPr/>
              <p14:nvPr/>
            </p14:nvContentPartPr>
            <p14:xfrm>
              <a:off x="5445840" y="5150680"/>
              <a:ext cx="30240" cy="1314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1B6F11C-295F-4B9E-9DEF-331E5503279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427840" y="5133040"/>
                <a:ext cx="658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36DDA88-17A7-4F9C-BDF9-59DB8B1F6000}"/>
                  </a:ext>
                </a:extLst>
              </p14:cNvPr>
              <p14:cNvContentPartPr/>
              <p14:nvPr/>
            </p14:nvContentPartPr>
            <p14:xfrm>
              <a:off x="5459160" y="5201440"/>
              <a:ext cx="108720" cy="117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36DDA88-17A7-4F9C-BDF9-59DB8B1F600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441520" y="5183440"/>
                <a:ext cx="144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B51A951-3618-43CF-B068-3E53D6E3D85D}"/>
                  </a:ext>
                </a:extLst>
              </p14:cNvPr>
              <p14:cNvContentPartPr/>
              <p14:nvPr/>
            </p14:nvContentPartPr>
            <p14:xfrm>
              <a:off x="5506320" y="5329240"/>
              <a:ext cx="80640" cy="87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B51A951-3618-43CF-B068-3E53D6E3D85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488680" y="5311600"/>
                <a:ext cx="11628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21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14:cNvPr>
              <p14:cNvContentPartPr/>
              <p14:nvPr/>
            </p14:nvContentPartPr>
            <p14:xfrm>
              <a:off x="800400" y="975040"/>
              <a:ext cx="4113360" cy="175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60" y="957400"/>
                <a:ext cx="4149000" cy="17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14:cNvPr>
              <p14:cNvContentPartPr/>
              <p14:nvPr/>
            </p14:nvContentPartPr>
            <p14:xfrm>
              <a:off x="1920000" y="2499280"/>
              <a:ext cx="24840" cy="25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00" y="2481280"/>
                <a:ext cx="60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14:cNvPr>
              <p14:cNvContentPartPr/>
              <p14:nvPr/>
            </p14:nvContentPartPr>
            <p14:xfrm>
              <a:off x="3624600" y="2438080"/>
              <a:ext cx="23040" cy="273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6600" y="2420440"/>
                <a:ext cx="58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14:cNvPr>
              <p14:cNvContentPartPr/>
              <p14:nvPr/>
            </p14:nvContentPartPr>
            <p14:xfrm>
              <a:off x="3790920" y="2965480"/>
              <a:ext cx="169920" cy="24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3243" y="2947840"/>
                <a:ext cx="205636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14:cNvPr>
              <p14:cNvContentPartPr/>
              <p14:nvPr/>
            </p14:nvContentPartPr>
            <p14:xfrm>
              <a:off x="3534600" y="2834440"/>
              <a:ext cx="175680" cy="30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16960" y="2816419"/>
                <a:ext cx="211320" cy="344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14:cNvPr>
              <p14:cNvContentPartPr/>
              <p14:nvPr/>
            </p14:nvContentPartPr>
            <p14:xfrm>
              <a:off x="1827480" y="2892760"/>
              <a:ext cx="393840" cy="327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9480" y="2875120"/>
                <a:ext cx="4294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E8C0F23-B9B8-4731-8C92-B0F5C17E3935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E8C0F23-B9B8-4731-8C92-B0F5C17E39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85FE136-5782-45BB-B365-48EC2799D91F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85FE136-5782-45BB-B365-48EC2799D91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13589B-F09F-4209-AB66-A8BBA30E866A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13589B-F09F-4209-AB66-A8BBA30E866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466216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14:cNvPr>
              <p14:cNvContentPartPr/>
              <p14:nvPr/>
            </p14:nvContentPartPr>
            <p14:xfrm>
              <a:off x="477120" y="978280"/>
              <a:ext cx="212760" cy="78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809A6B-45C1-46D4-8DB9-EEC2D71A92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80" y="960640"/>
                <a:ext cx="248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14:cNvPr>
              <p14:cNvContentPartPr/>
              <p14:nvPr/>
            </p14:nvContentPartPr>
            <p14:xfrm>
              <a:off x="1361280" y="985120"/>
              <a:ext cx="1473480" cy="490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4CED3D-65E8-42E2-95E8-56A8E9DDF9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3280" y="967120"/>
                <a:ext cx="1509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14:cNvPr>
              <p14:cNvContentPartPr/>
              <p14:nvPr/>
            </p14:nvContentPartPr>
            <p14:xfrm>
              <a:off x="2956440" y="1015360"/>
              <a:ext cx="353520" cy="355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E2CBE4F-DF9E-4BF5-93C4-1C584BC321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8440" y="997360"/>
                <a:ext cx="389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14:cNvPr>
              <p14:cNvContentPartPr/>
              <p14:nvPr/>
            </p14:nvContentPartPr>
            <p14:xfrm>
              <a:off x="426360" y="1171960"/>
              <a:ext cx="731880" cy="332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D06282-2B4C-4250-91B1-A585E11F9D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720" y="1153960"/>
                <a:ext cx="7675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14:cNvPr>
              <p14:cNvContentPartPr/>
              <p14:nvPr/>
            </p14:nvContentPartPr>
            <p14:xfrm>
              <a:off x="3589320" y="1279960"/>
              <a:ext cx="139680" cy="20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82EC88-FF9D-44BE-8F14-845F49DB01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71320" y="1262320"/>
                <a:ext cx="175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14:cNvPr>
              <p14:cNvContentPartPr/>
              <p14:nvPr/>
            </p14:nvContentPartPr>
            <p14:xfrm>
              <a:off x="4307520" y="1069360"/>
              <a:ext cx="599760" cy="46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E4D4D92-704E-4F34-8D55-92C481C63D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89880" y="1051360"/>
                <a:ext cx="6354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14:cNvPr>
              <p14:cNvContentPartPr/>
              <p14:nvPr/>
            </p14:nvContentPartPr>
            <p14:xfrm>
              <a:off x="4246680" y="932560"/>
              <a:ext cx="297360" cy="9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59610E-FE07-42E8-B4AA-7F851CA002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28680" y="914560"/>
                <a:ext cx="333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14:cNvPr>
              <p14:cNvContentPartPr/>
              <p14:nvPr/>
            </p14:nvContentPartPr>
            <p14:xfrm>
              <a:off x="5160720" y="1178080"/>
              <a:ext cx="24372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2699A4D-B2D4-4958-ABF1-74002F47EB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43080" y="1160080"/>
                <a:ext cx="279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14:cNvPr>
              <p14:cNvContentPartPr/>
              <p14:nvPr/>
            </p14:nvContentPartPr>
            <p14:xfrm>
              <a:off x="5221920" y="1259440"/>
              <a:ext cx="254880" cy="1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A7381E4-0BC3-4797-86B5-8D2515B590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03920" y="1241800"/>
                <a:ext cx="290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14:cNvPr>
              <p14:cNvContentPartPr/>
              <p14:nvPr/>
            </p14:nvContentPartPr>
            <p14:xfrm>
              <a:off x="7091040" y="1177000"/>
              <a:ext cx="183240" cy="363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F4D983-59E3-40C0-A3F5-31F81598A85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73400" y="1159000"/>
                <a:ext cx="2188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14:cNvPr>
              <p14:cNvContentPartPr/>
              <p14:nvPr/>
            </p14:nvContentPartPr>
            <p14:xfrm>
              <a:off x="7101480" y="858040"/>
              <a:ext cx="199440" cy="13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C140565-D294-4F7F-AC0F-B0AF8B2D9A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3840" y="840040"/>
                <a:ext cx="235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14:cNvPr>
              <p14:cNvContentPartPr/>
              <p14:nvPr/>
            </p14:nvContentPartPr>
            <p14:xfrm>
              <a:off x="6422520" y="1147840"/>
              <a:ext cx="272520" cy="234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1F057CD-8197-4AF2-9E5E-12966011C8B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04857" y="1130200"/>
                <a:ext cx="308207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14:cNvPr>
              <p14:cNvContentPartPr/>
              <p14:nvPr/>
            </p14:nvContentPartPr>
            <p14:xfrm>
              <a:off x="5902680" y="958480"/>
              <a:ext cx="399600" cy="35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15603F0-C033-46D9-968C-D842DFCD8D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85040" y="940480"/>
                <a:ext cx="4352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14:cNvPr>
              <p14:cNvContentPartPr/>
              <p14:nvPr/>
            </p14:nvContentPartPr>
            <p14:xfrm>
              <a:off x="7520160" y="1350880"/>
              <a:ext cx="79200" cy="13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5E05338-B9E1-48D9-87A2-FE9438B28D0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2520" y="1333240"/>
                <a:ext cx="114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14:cNvPr>
              <p14:cNvContentPartPr/>
              <p14:nvPr/>
            </p14:nvContentPartPr>
            <p14:xfrm>
              <a:off x="1572960" y="1984480"/>
              <a:ext cx="260640" cy="27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405FA5-768C-4DFC-8666-A05DEEEE8D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54960" y="1966840"/>
                <a:ext cx="296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14:cNvPr>
              <p14:cNvContentPartPr/>
              <p14:nvPr/>
            </p14:nvContentPartPr>
            <p14:xfrm>
              <a:off x="1605000" y="2082400"/>
              <a:ext cx="182880" cy="2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A1CAC0-40B4-4A0E-B7AA-BA7C3B7B32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87000" y="2064760"/>
                <a:ext cx="218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14:cNvPr>
              <p14:cNvContentPartPr/>
              <p14:nvPr/>
            </p14:nvContentPartPr>
            <p14:xfrm>
              <a:off x="2021520" y="1849120"/>
              <a:ext cx="185760" cy="275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D33B11B-3876-4261-85B5-18E2591D703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03880" y="1831480"/>
                <a:ext cx="221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14:cNvPr>
              <p14:cNvContentPartPr/>
              <p14:nvPr/>
            </p14:nvContentPartPr>
            <p14:xfrm>
              <a:off x="2487360" y="1908160"/>
              <a:ext cx="204840" cy="19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1F5DD8A-F63D-451E-9F06-19C01364828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69720" y="1890160"/>
                <a:ext cx="24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14:cNvPr>
              <p14:cNvContentPartPr/>
              <p14:nvPr/>
            </p14:nvContentPartPr>
            <p14:xfrm>
              <a:off x="2821800" y="1727080"/>
              <a:ext cx="407160" cy="471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A8C706-9594-4045-A32F-29615138F6E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03800" y="1709094"/>
                <a:ext cx="442800" cy="507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14:cNvPr>
              <p14:cNvContentPartPr/>
              <p14:nvPr/>
            </p14:nvContentPartPr>
            <p14:xfrm>
              <a:off x="318000" y="1767760"/>
              <a:ext cx="17640" cy="58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818142E-1AEF-4813-A50E-CD6687009A2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0360" y="1749760"/>
                <a:ext cx="5328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14:cNvPr>
              <p14:cNvContentPartPr/>
              <p14:nvPr/>
            </p14:nvContentPartPr>
            <p14:xfrm>
              <a:off x="517800" y="1726360"/>
              <a:ext cx="894240" cy="53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919A6-6D2F-4838-AFB1-B8ACBA0E017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0160" y="1708372"/>
                <a:ext cx="929880" cy="570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A8D392-E37E-4BA6-93B3-3CD2A5F469EC}"/>
                  </a:ext>
                </a:extLst>
              </p14:cNvPr>
              <p14:cNvContentPartPr/>
              <p14:nvPr/>
            </p14:nvContentPartPr>
            <p14:xfrm>
              <a:off x="2234640" y="2378680"/>
              <a:ext cx="192240" cy="10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A8D392-E37E-4BA6-93B3-3CD2A5F469E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17000" y="2360680"/>
                <a:ext cx="227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7871D9-5244-42E7-85DE-4D8BBE7E40D0}"/>
                  </a:ext>
                </a:extLst>
              </p14:cNvPr>
              <p14:cNvContentPartPr/>
              <p14:nvPr/>
            </p14:nvContentPartPr>
            <p14:xfrm>
              <a:off x="2194320" y="2562640"/>
              <a:ext cx="691560" cy="414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7871D9-5244-42E7-85DE-4D8BBE7E40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176671" y="2544656"/>
                <a:ext cx="727219" cy="450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9B19A75-DBA7-4B86-9228-9266F5356AA8}"/>
                  </a:ext>
                </a:extLst>
              </p14:cNvPr>
              <p14:cNvContentPartPr/>
              <p14:nvPr/>
            </p14:nvContentPartPr>
            <p14:xfrm>
              <a:off x="3200160" y="2631040"/>
              <a:ext cx="19836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9B19A75-DBA7-4B86-9228-9266F5356AA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82160" y="2613400"/>
                <a:ext cx="234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0787BD-4C49-41BA-9221-8BF927DF9D1A}"/>
                  </a:ext>
                </a:extLst>
              </p14:cNvPr>
              <p14:cNvContentPartPr/>
              <p14:nvPr/>
            </p14:nvContentPartPr>
            <p14:xfrm>
              <a:off x="3210240" y="2762800"/>
              <a:ext cx="141120" cy="1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0787BD-4C49-41BA-9221-8BF927DF9D1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92240" y="274516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0D7ED38-0196-4C3C-98B9-24F307C2F099}"/>
                  </a:ext>
                </a:extLst>
              </p14:cNvPr>
              <p14:cNvContentPartPr/>
              <p14:nvPr/>
            </p14:nvContentPartPr>
            <p14:xfrm>
              <a:off x="3697680" y="2256640"/>
              <a:ext cx="252720" cy="81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0D7ED38-0196-4C3C-98B9-24F307C2F09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0040" y="2239000"/>
                <a:ext cx="2883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E0F0BE0-8A48-4D1B-B9F2-9331F1953488}"/>
                  </a:ext>
                </a:extLst>
              </p14:cNvPr>
              <p14:cNvContentPartPr/>
              <p14:nvPr/>
            </p14:nvContentPartPr>
            <p14:xfrm>
              <a:off x="3708120" y="2462200"/>
              <a:ext cx="791280" cy="36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E0F0BE0-8A48-4D1B-B9F2-9331F195348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90480" y="2444560"/>
                <a:ext cx="8269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1400B7-2DF8-4B05-9600-AA218F16B62B}"/>
                  </a:ext>
                </a:extLst>
              </p14:cNvPr>
              <p14:cNvContentPartPr/>
              <p14:nvPr/>
            </p14:nvContentPartPr>
            <p14:xfrm>
              <a:off x="4968120" y="2271040"/>
              <a:ext cx="207360" cy="86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1400B7-2DF8-4B05-9600-AA218F16B62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50120" y="2253040"/>
                <a:ext cx="243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157F0B3-5EF2-4B80-B72D-62939D183E43}"/>
                  </a:ext>
                </a:extLst>
              </p14:cNvPr>
              <p14:cNvContentPartPr/>
              <p14:nvPr/>
            </p14:nvContentPartPr>
            <p14:xfrm>
              <a:off x="4987920" y="2465440"/>
              <a:ext cx="722160" cy="299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157F0B3-5EF2-4B80-B72D-62939D183E4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70271" y="2447462"/>
                <a:ext cx="757818" cy="334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7F66CE9-AE1A-452B-B4EF-DAA259F1FB71}"/>
                  </a:ext>
                </a:extLst>
              </p14:cNvPr>
              <p14:cNvContentPartPr/>
              <p14:nvPr/>
            </p14:nvContentPartPr>
            <p14:xfrm>
              <a:off x="4693440" y="2519080"/>
              <a:ext cx="121320" cy="180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7F66CE9-AE1A-452B-B4EF-DAA259F1FB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75800" y="2501440"/>
                <a:ext cx="156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8E33B19-0762-4597-8DA2-2A3BE116E85F}"/>
                  </a:ext>
                </a:extLst>
              </p14:cNvPr>
              <p14:cNvContentPartPr/>
              <p14:nvPr/>
            </p14:nvContentPartPr>
            <p14:xfrm>
              <a:off x="2301600" y="1777480"/>
              <a:ext cx="177480" cy="365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8E33B19-0762-4597-8DA2-2A3BE116E85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83600" y="1759840"/>
                <a:ext cx="2131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B51EBA1-9D7C-4EE4-A56F-6DAEC856577B}"/>
                  </a:ext>
                </a:extLst>
              </p14:cNvPr>
              <p14:cNvContentPartPr/>
              <p14:nvPr/>
            </p14:nvContentPartPr>
            <p14:xfrm>
              <a:off x="6055320" y="2407480"/>
              <a:ext cx="365400" cy="29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B51EBA1-9D7C-4EE4-A56F-6DAEC856577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37338" y="2389480"/>
                <a:ext cx="401005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DFDC85E-4B98-4712-A4E7-0290963D677C}"/>
                  </a:ext>
                </a:extLst>
              </p14:cNvPr>
              <p14:cNvContentPartPr/>
              <p14:nvPr/>
            </p14:nvContentPartPr>
            <p14:xfrm>
              <a:off x="1757280" y="3505480"/>
              <a:ext cx="232920" cy="2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DFDC85E-4B98-4712-A4E7-0290963D677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39640" y="3487840"/>
                <a:ext cx="2685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3E5205D-AE67-4139-928B-1CED46283704}"/>
                  </a:ext>
                </a:extLst>
              </p14:cNvPr>
              <p14:cNvContentPartPr/>
              <p14:nvPr/>
            </p14:nvContentPartPr>
            <p14:xfrm>
              <a:off x="1777800" y="3626800"/>
              <a:ext cx="183960" cy="10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3E5205D-AE67-4139-928B-1CED4628370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59800" y="3608800"/>
                <a:ext cx="219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265FF4-250B-4989-9586-6E54C586CF68}"/>
                  </a:ext>
                </a:extLst>
              </p14:cNvPr>
              <p14:cNvContentPartPr/>
              <p14:nvPr/>
            </p14:nvContentPartPr>
            <p14:xfrm>
              <a:off x="579000" y="3331960"/>
              <a:ext cx="878040" cy="529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265FF4-250B-4989-9586-6E54C586CF6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61000" y="3313960"/>
                <a:ext cx="9136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9161FDE-21AA-446D-8E31-A7166531F5CE}"/>
                  </a:ext>
                </a:extLst>
              </p14:cNvPr>
              <p14:cNvContentPartPr/>
              <p14:nvPr/>
            </p14:nvContentPartPr>
            <p14:xfrm>
              <a:off x="2171280" y="3216040"/>
              <a:ext cx="1245960" cy="525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9161FDE-21AA-446D-8E31-A7166531F5C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53280" y="3198040"/>
                <a:ext cx="12816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C086209-5D0B-42AE-9F55-72956F887F6E}"/>
                  </a:ext>
                </a:extLst>
              </p14:cNvPr>
              <p14:cNvContentPartPr/>
              <p14:nvPr/>
            </p14:nvContentPartPr>
            <p14:xfrm>
              <a:off x="3616680" y="3092560"/>
              <a:ext cx="1739880" cy="702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C086209-5D0B-42AE-9F55-72956F887F6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99040" y="3074560"/>
                <a:ext cx="177552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DF3DBC4-4A2F-48E0-804F-1A1CB58E9DBF}"/>
                  </a:ext>
                </a:extLst>
              </p14:cNvPr>
              <p14:cNvContentPartPr/>
              <p14:nvPr/>
            </p14:nvContentPartPr>
            <p14:xfrm>
              <a:off x="5577600" y="3322240"/>
              <a:ext cx="205200" cy="208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DF3DBC4-4A2F-48E0-804F-1A1CB58E9D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59600" y="3304240"/>
                <a:ext cx="240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E34F081-3C37-4914-8FB8-2CC47B5B0707}"/>
                  </a:ext>
                </a:extLst>
              </p14:cNvPr>
              <p14:cNvContentPartPr/>
              <p14:nvPr/>
            </p14:nvContentPartPr>
            <p14:xfrm>
              <a:off x="6003120" y="3169600"/>
              <a:ext cx="1566360" cy="5162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E34F081-3C37-4914-8FB8-2CC47B5B070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985120" y="3151960"/>
                <a:ext cx="160200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2CCAFCE-4D17-4ABE-A66C-34B40CA6202E}"/>
                  </a:ext>
                </a:extLst>
              </p14:cNvPr>
              <p14:cNvContentPartPr/>
              <p14:nvPr/>
            </p14:nvContentPartPr>
            <p14:xfrm>
              <a:off x="1117200" y="3982120"/>
              <a:ext cx="436320" cy="416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2CCAFCE-4D17-4ABE-A66C-34B40CA620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99545" y="3964480"/>
                <a:ext cx="471989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6D480-12CB-4805-838D-0AF7FDC3287F}"/>
                  </a:ext>
                </a:extLst>
              </p14:cNvPr>
              <p14:cNvContentPartPr/>
              <p14:nvPr/>
            </p14:nvContentPartPr>
            <p14:xfrm>
              <a:off x="3108720" y="4008040"/>
              <a:ext cx="103320" cy="52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6D480-12CB-4805-838D-0AF7FDC3287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090720" y="3990400"/>
                <a:ext cx="13896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31D76B4-E7F0-4676-8AF3-7DE54539155F}"/>
                  </a:ext>
                </a:extLst>
              </p14:cNvPr>
              <p14:cNvContentPartPr/>
              <p14:nvPr/>
            </p14:nvContentPartPr>
            <p14:xfrm>
              <a:off x="3608400" y="4216120"/>
              <a:ext cx="113040" cy="205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31D76B4-E7F0-4676-8AF3-7DE54539155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90400" y="4198120"/>
                <a:ext cx="1486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C4B4347-6722-41C5-AD52-C423154B24F1}"/>
                  </a:ext>
                </a:extLst>
              </p14:cNvPr>
              <p14:cNvContentPartPr/>
              <p14:nvPr/>
            </p14:nvContentPartPr>
            <p14:xfrm>
              <a:off x="3555840" y="4024960"/>
              <a:ext cx="245880" cy="130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C4B4347-6722-41C5-AD52-C423154B24F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37840" y="4006960"/>
                <a:ext cx="2815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183F40A-83A3-4A9D-9FC8-0B88411C0774}"/>
                  </a:ext>
                </a:extLst>
              </p14:cNvPr>
              <p14:cNvContentPartPr/>
              <p14:nvPr/>
            </p14:nvContentPartPr>
            <p14:xfrm>
              <a:off x="3992520" y="4216120"/>
              <a:ext cx="228600" cy="10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183F40A-83A3-4A9D-9FC8-0B88411C077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74880" y="4198480"/>
                <a:ext cx="264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922923D-6384-444B-9530-E0A5CB812892}"/>
                  </a:ext>
                </a:extLst>
              </p14:cNvPr>
              <p14:cNvContentPartPr/>
              <p14:nvPr/>
            </p14:nvContentPartPr>
            <p14:xfrm>
              <a:off x="4053360" y="4338160"/>
              <a:ext cx="151920" cy="10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922923D-6384-444B-9530-E0A5CB81289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035360" y="4320520"/>
                <a:ext cx="187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9AE3358-4632-4FEB-9ACF-5BE6C74AF913}"/>
                  </a:ext>
                </a:extLst>
              </p14:cNvPr>
              <p14:cNvContentPartPr/>
              <p14:nvPr/>
            </p14:nvContentPartPr>
            <p14:xfrm>
              <a:off x="3342360" y="4327720"/>
              <a:ext cx="111960" cy="209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9AE3358-4632-4FEB-9ACF-5BE6C74AF91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24360" y="4310050"/>
                <a:ext cx="147600" cy="244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953DA72-AE72-458F-B9DD-5774993F7FED}"/>
                  </a:ext>
                </a:extLst>
              </p14:cNvPr>
              <p14:cNvContentPartPr/>
              <p14:nvPr/>
            </p14:nvContentPartPr>
            <p14:xfrm>
              <a:off x="2111880" y="4033240"/>
              <a:ext cx="886680" cy="47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953DA72-AE72-458F-B9DD-5774993F7FE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093880" y="4015600"/>
                <a:ext cx="92232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E902992-70A2-49B1-946B-9004F430D462}"/>
                  </a:ext>
                </a:extLst>
              </p14:cNvPr>
              <p14:cNvContentPartPr/>
              <p14:nvPr/>
            </p14:nvContentPartPr>
            <p14:xfrm>
              <a:off x="4480320" y="3972040"/>
              <a:ext cx="1582200" cy="528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E902992-70A2-49B1-946B-9004F430D46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462676" y="3954400"/>
                <a:ext cx="1617848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B5F861-FDCA-44A4-9D87-69A0FA31B020}"/>
                  </a:ext>
                </a:extLst>
              </p14:cNvPr>
              <p14:cNvContentPartPr/>
              <p14:nvPr/>
            </p14:nvContentPartPr>
            <p14:xfrm>
              <a:off x="6319200" y="4094440"/>
              <a:ext cx="311400" cy="271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B5F861-FDCA-44A4-9D87-69A0FA31B02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01560" y="4076440"/>
                <a:ext cx="3470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C08A114-991A-41FC-A54A-13441AA50631}"/>
                  </a:ext>
                </a:extLst>
              </p14:cNvPr>
              <p14:cNvContentPartPr/>
              <p14:nvPr/>
            </p14:nvContentPartPr>
            <p14:xfrm>
              <a:off x="7873680" y="4093720"/>
              <a:ext cx="133560" cy="1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C08A114-991A-41FC-A54A-13441AA5063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856040" y="407608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30960F0-EC25-467F-B39F-44704B7F7CD3}"/>
                  </a:ext>
                </a:extLst>
              </p14:cNvPr>
              <p14:cNvContentPartPr/>
              <p14:nvPr/>
            </p14:nvContentPartPr>
            <p14:xfrm>
              <a:off x="7894200" y="4177240"/>
              <a:ext cx="185400" cy="19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30960F0-EC25-467F-B39F-44704B7F7CD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876200" y="4159240"/>
                <a:ext cx="2210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DF2AE03-3B0F-4704-92F7-5FFFB09FC81B}"/>
                  </a:ext>
                </a:extLst>
              </p14:cNvPr>
              <p14:cNvContentPartPr/>
              <p14:nvPr/>
            </p14:nvContentPartPr>
            <p14:xfrm>
              <a:off x="8188680" y="3850360"/>
              <a:ext cx="866160" cy="512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DF2AE03-3B0F-4704-92F7-5FFFB09FC81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170680" y="3832720"/>
                <a:ext cx="90180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CA34EF4-3CB1-4FBB-8103-B3619C4D1D7F}"/>
                  </a:ext>
                </a:extLst>
              </p14:cNvPr>
              <p14:cNvContentPartPr/>
              <p14:nvPr/>
            </p14:nvContentPartPr>
            <p14:xfrm>
              <a:off x="6836880" y="3890680"/>
              <a:ext cx="944280" cy="5724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CA34EF4-3CB1-4FBB-8103-B3619C4D1D7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19240" y="3873040"/>
                <a:ext cx="9799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36B993F-143D-47C1-A2E1-E235BBB74F84}"/>
                  </a:ext>
                </a:extLst>
              </p14:cNvPr>
              <p14:cNvContentPartPr/>
              <p14:nvPr/>
            </p14:nvContentPartPr>
            <p14:xfrm>
              <a:off x="597000" y="4398640"/>
              <a:ext cx="317520" cy="6357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36B993F-143D-47C1-A2E1-E235BBB74F8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79000" y="4381000"/>
                <a:ext cx="3531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D4DB50A-29EB-462E-9297-20EAB7051F27}"/>
                  </a:ext>
                </a:extLst>
              </p14:cNvPr>
              <p14:cNvContentPartPr/>
              <p14:nvPr/>
            </p14:nvContentPartPr>
            <p14:xfrm>
              <a:off x="2265600" y="4865560"/>
              <a:ext cx="202320" cy="11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D4DB50A-29EB-462E-9297-20EAB7051F2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247600" y="484792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84AA0C3-A4FB-4D0B-9287-A47AD1BE0B1A}"/>
                  </a:ext>
                </a:extLst>
              </p14:cNvPr>
              <p14:cNvContentPartPr/>
              <p14:nvPr/>
            </p14:nvContentPartPr>
            <p14:xfrm>
              <a:off x="2245080" y="4977520"/>
              <a:ext cx="184680" cy="11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84AA0C3-A4FB-4D0B-9287-A47AD1BE0B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227440" y="4959880"/>
                <a:ext cx="220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FBA10CB-8F17-4EA8-9D4D-4E54A75E94FF}"/>
                  </a:ext>
                </a:extLst>
              </p14:cNvPr>
              <p14:cNvContentPartPr/>
              <p14:nvPr/>
            </p14:nvContentPartPr>
            <p14:xfrm>
              <a:off x="1269840" y="4558120"/>
              <a:ext cx="789480" cy="520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FBA10CB-8F17-4EA8-9D4D-4E54A75E94F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251848" y="4540120"/>
                <a:ext cx="825104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CEB937-2413-4D29-883A-6578F9FED73B}"/>
                  </a:ext>
                </a:extLst>
              </p14:cNvPr>
              <p14:cNvContentPartPr/>
              <p14:nvPr/>
            </p14:nvContentPartPr>
            <p14:xfrm>
              <a:off x="3931680" y="4815520"/>
              <a:ext cx="196200" cy="246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CEB937-2413-4D29-883A-6578F9FED73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913680" y="4797520"/>
                <a:ext cx="231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74AAA58-2EF6-4425-AA4B-41F846BD794A}"/>
                  </a:ext>
                </a:extLst>
              </p14:cNvPr>
              <p14:cNvContentPartPr/>
              <p14:nvPr/>
            </p14:nvContentPartPr>
            <p14:xfrm>
              <a:off x="2678520" y="4632640"/>
              <a:ext cx="1140480" cy="495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74AAA58-2EF6-4425-AA4B-41F846BD794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660526" y="4615000"/>
                <a:ext cx="1176109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96C8CA4-C1EA-4281-91C9-50534C78127C}"/>
                  </a:ext>
                </a:extLst>
              </p14:cNvPr>
              <p14:cNvContentPartPr/>
              <p14:nvPr/>
            </p14:nvContentPartPr>
            <p14:xfrm>
              <a:off x="4386720" y="4591960"/>
              <a:ext cx="1312200" cy="5468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96C8CA4-C1EA-4281-91C9-50534C78127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369080" y="4574320"/>
                <a:ext cx="134784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87C1A9A-C93E-491F-A3E0-5F002607FC1F}"/>
                  </a:ext>
                </a:extLst>
              </p14:cNvPr>
              <p14:cNvContentPartPr/>
              <p14:nvPr/>
            </p14:nvContentPartPr>
            <p14:xfrm>
              <a:off x="5912760" y="4693840"/>
              <a:ext cx="319320" cy="275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87C1A9A-C93E-491F-A3E0-5F002607FC1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894780" y="4675840"/>
                <a:ext cx="3549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D6F6F78-0401-40D7-AB15-B945FA5C1E4C}"/>
                  </a:ext>
                </a:extLst>
              </p14:cNvPr>
              <p14:cNvContentPartPr/>
              <p14:nvPr/>
            </p14:nvContentPartPr>
            <p14:xfrm>
              <a:off x="1188840" y="5221600"/>
              <a:ext cx="1052640" cy="673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D6F6F78-0401-40D7-AB15-B945FA5C1E4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71200" y="5203960"/>
                <a:ext cx="108828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3142983-D9FA-4100-821E-AFCC96F2E87B}"/>
                  </a:ext>
                </a:extLst>
              </p14:cNvPr>
              <p14:cNvContentPartPr/>
              <p14:nvPr/>
            </p14:nvContentPartPr>
            <p14:xfrm>
              <a:off x="2346600" y="5373880"/>
              <a:ext cx="276120" cy="316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3142983-D9FA-4100-821E-AFCC96F2E87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328600" y="5355880"/>
                <a:ext cx="3117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FC164E7-B903-40F9-B1B2-B6436469AC90}"/>
                  </a:ext>
                </a:extLst>
              </p14:cNvPr>
              <p14:cNvContentPartPr/>
              <p14:nvPr/>
            </p14:nvContentPartPr>
            <p14:xfrm>
              <a:off x="2397720" y="5485840"/>
              <a:ext cx="202320" cy="21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FC164E7-B903-40F9-B1B2-B6436469AC9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379720" y="5468200"/>
                <a:ext cx="237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152AE64-EF5C-402B-B89E-4630D78557A6}"/>
                  </a:ext>
                </a:extLst>
              </p14:cNvPr>
              <p14:cNvContentPartPr/>
              <p14:nvPr/>
            </p14:nvContentPartPr>
            <p14:xfrm>
              <a:off x="3768960" y="5201440"/>
              <a:ext cx="1144440" cy="4212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152AE64-EF5C-402B-B89E-4630D78557A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51314" y="5183440"/>
                <a:ext cx="1180091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B541711-7166-4AB7-8FD7-2981DF7509F5}"/>
                  </a:ext>
                </a:extLst>
              </p14:cNvPr>
              <p14:cNvContentPartPr/>
              <p14:nvPr/>
            </p14:nvContentPartPr>
            <p14:xfrm>
              <a:off x="3374040" y="5283880"/>
              <a:ext cx="242640" cy="2862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B541711-7166-4AB7-8FD7-2981DF7509F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356040" y="5266240"/>
                <a:ext cx="2782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63F2CC2-AE98-4612-8FDB-E5FC7ADD7256}"/>
                  </a:ext>
                </a:extLst>
              </p14:cNvPr>
              <p14:cNvContentPartPr/>
              <p14:nvPr/>
            </p14:nvContentPartPr>
            <p14:xfrm>
              <a:off x="2885160" y="5294680"/>
              <a:ext cx="370080" cy="2710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63F2CC2-AE98-4612-8FDB-E5FC7ADD725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867503" y="5277040"/>
                <a:ext cx="405755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F714BA8-BB4D-4904-AFD9-5D0E399E734B}"/>
                  </a:ext>
                </a:extLst>
              </p14:cNvPr>
              <p14:cNvContentPartPr/>
              <p14:nvPr/>
            </p14:nvContentPartPr>
            <p14:xfrm>
              <a:off x="5374200" y="5116840"/>
              <a:ext cx="980280" cy="4521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F714BA8-BB4D-4904-AFD9-5D0E399E734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356554" y="5098854"/>
                <a:ext cx="1015933" cy="487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298F6CC9-8C51-4619-AA67-524ACF835B7F}"/>
                  </a:ext>
                </a:extLst>
              </p14:cNvPr>
              <p14:cNvContentPartPr/>
              <p14:nvPr/>
            </p14:nvContentPartPr>
            <p14:xfrm>
              <a:off x="8127480" y="5018560"/>
              <a:ext cx="538920" cy="5101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298F6CC9-8C51-4619-AA67-524ACF835B7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109828" y="5000920"/>
                <a:ext cx="574584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97B18D6-AAC7-4BF8-9592-43D337755766}"/>
                  </a:ext>
                </a:extLst>
              </p14:cNvPr>
              <p14:cNvContentPartPr/>
              <p14:nvPr/>
            </p14:nvContentPartPr>
            <p14:xfrm>
              <a:off x="6579480" y="4988320"/>
              <a:ext cx="1416600" cy="7632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97B18D6-AAC7-4BF8-9592-43D33775576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561840" y="4970328"/>
                <a:ext cx="1452240" cy="798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21796DE-CA1E-433C-A6C3-E2DECC108FDC}"/>
                  </a:ext>
                </a:extLst>
              </p14:cNvPr>
              <p14:cNvContentPartPr/>
              <p14:nvPr/>
            </p14:nvContentPartPr>
            <p14:xfrm>
              <a:off x="2823600" y="5905600"/>
              <a:ext cx="295560" cy="3034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21796DE-CA1E-433C-A6C3-E2DECC108FD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805960" y="5887600"/>
                <a:ext cx="33120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8E27D49-4477-4299-ACCD-71660BC74F6F}"/>
                  </a:ext>
                </a:extLst>
              </p14:cNvPr>
              <p14:cNvContentPartPr/>
              <p14:nvPr/>
            </p14:nvContentPartPr>
            <p14:xfrm>
              <a:off x="3272160" y="5981920"/>
              <a:ext cx="161280" cy="1825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8E27D49-4477-4299-ACCD-71660BC74F6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254520" y="5964280"/>
                <a:ext cx="1969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50B9BD84-7145-4BEB-92CC-1AC0E9C1903C}"/>
                  </a:ext>
                </a:extLst>
              </p14:cNvPr>
              <p14:cNvContentPartPr/>
              <p14:nvPr/>
            </p14:nvContentPartPr>
            <p14:xfrm>
              <a:off x="4998360" y="6097840"/>
              <a:ext cx="352440" cy="284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50B9BD84-7145-4BEB-92CC-1AC0E9C1903C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980720" y="6079840"/>
                <a:ext cx="3880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A44A959-1C17-4F31-A60A-42F10FD21657}"/>
                  </a:ext>
                </a:extLst>
              </p14:cNvPr>
              <p14:cNvContentPartPr/>
              <p14:nvPr/>
            </p14:nvContentPartPr>
            <p14:xfrm>
              <a:off x="5008440" y="6258400"/>
              <a:ext cx="228600" cy="104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A44A959-1C17-4F31-A60A-42F10FD2165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990440" y="6240400"/>
                <a:ext cx="264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99F87B9-344F-4AE3-9FF1-EC2585499211}"/>
                  </a:ext>
                </a:extLst>
              </p14:cNvPr>
              <p14:cNvContentPartPr/>
              <p14:nvPr/>
            </p14:nvContentPartPr>
            <p14:xfrm>
              <a:off x="3992520" y="5897680"/>
              <a:ext cx="782640" cy="4611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99F87B9-344F-4AE3-9FF1-EC258549921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974880" y="5880026"/>
                <a:ext cx="818280" cy="496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C28CDE8-8A75-499C-8AED-C325311D9163}"/>
                  </a:ext>
                </a:extLst>
              </p14:cNvPr>
              <p14:cNvContentPartPr/>
              <p14:nvPr/>
            </p14:nvContentPartPr>
            <p14:xfrm>
              <a:off x="6397680" y="5912800"/>
              <a:ext cx="969480" cy="441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C28CDE8-8A75-499C-8AED-C325311D916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380040" y="5895160"/>
                <a:ext cx="100512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22EF30FE-6BC1-4099-92D1-AA3CCFEC844A}"/>
                  </a:ext>
                </a:extLst>
              </p14:cNvPr>
              <p14:cNvContentPartPr/>
              <p14:nvPr/>
            </p14:nvContentPartPr>
            <p14:xfrm>
              <a:off x="5586600" y="5973640"/>
              <a:ext cx="683280" cy="3700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22EF30FE-6BC1-4099-92D1-AA3CCFEC844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568951" y="5955657"/>
                <a:ext cx="718939" cy="405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163C3DD-E248-4A54-B578-B04572F23395}"/>
                  </a:ext>
                </a:extLst>
              </p14:cNvPr>
              <p14:cNvContentPartPr/>
              <p14:nvPr/>
            </p14:nvContentPartPr>
            <p14:xfrm>
              <a:off x="3931680" y="5696800"/>
              <a:ext cx="316080" cy="885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163C3DD-E248-4A54-B578-B04572F2339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913680" y="5679160"/>
                <a:ext cx="351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3A03F3D-500A-4E33-974E-35BE20F254E6}"/>
                  </a:ext>
                </a:extLst>
              </p14:cNvPr>
              <p14:cNvContentPartPr/>
              <p14:nvPr/>
            </p14:nvContentPartPr>
            <p14:xfrm>
              <a:off x="7568760" y="5942320"/>
              <a:ext cx="234720" cy="5392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3A03F3D-500A-4E33-974E-35BE20F254E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551120" y="5924320"/>
                <a:ext cx="270360" cy="5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428833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14:cNvPr>
              <p14:cNvContentPartPr/>
              <p14:nvPr/>
            </p14:nvContentPartPr>
            <p14:xfrm>
              <a:off x="497640" y="1107520"/>
              <a:ext cx="569520" cy="416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640" y="1089520"/>
                <a:ext cx="6051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14:cNvPr>
              <p14:cNvContentPartPr/>
              <p14:nvPr/>
            </p14:nvContentPartPr>
            <p14:xfrm>
              <a:off x="446880" y="965320"/>
              <a:ext cx="221040" cy="5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880" y="947320"/>
                <a:ext cx="256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14:cNvPr>
              <p14:cNvContentPartPr/>
              <p14:nvPr/>
            </p14:nvContentPartPr>
            <p14:xfrm>
              <a:off x="1238880" y="1182040"/>
              <a:ext cx="19944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1240" y="1164040"/>
                <a:ext cx="235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14:cNvPr>
              <p14:cNvContentPartPr/>
              <p14:nvPr/>
            </p14:nvContentPartPr>
            <p14:xfrm>
              <a:off x="1269840" y="1283920"/>
              <a:ext cx="162360" cy="6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1840" y="1265920"/>
                <a:ext cx="198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14:cNvPr>
              <p14:cNvContentPartPr/>
              <p14:nvPr/>
            </p14:nvContentPartPr>
            <p14:xfrm>
              <a:off x="1635240" y="938320"/>
              <a:ext cx="1951200" cy="580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17600" y="920691"/>
                <a:ext cx="1986840" cy="616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BB38CBD-EF6E-45BB-A2F4-6B85E734789E}"/>
                  </a:ext>
                </a:extLst>
              </p14:cNvPr>
              <p14:cNvContentPartPr/>
              <p14:nvPr/>
            </p14:nvContentPartPr>
            <p14:xfrm>
              <a:off x="304320" y="1726360"/>
              <a:ext cx="914040" cy="160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BB38CBD-EF6E-45BB-A2F4-6B85E734789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6680" y="1708360"/>
                <a:ext cx="9496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8F08B6E0-4671-456F-98EB-CFA11C9A5FAE}"/>
                  </a:ext>
                </a:extLst>
              </p14:cNvPr>
              <p14:cNvContentPartPr/>
              <p14:nvPr/>
            </p14:nvContentPartPr>
            <p14:xfrm>
              <a:off x="2890560" y="2719600"/>
              <a:ext cx="2542320" cy="20926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8F08B6E0-4671-456F-98EB-CFA11C9A5FA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72560" y="2701600"/>
                <a:ext cx="2577960" cy="21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75854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14:cNvPr>
              <p14:cNvContentPartPr/>
              <p14:nvPr/>
            </p14:nvContentPartPr>
            <p14:xfrm>
              <a:off x="497640" y="1107520"/>
              <a:ext cx="569520" cy="416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640" y="1089520"/>
                <a:ext cx="6051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14:cNvPr>
              <p14:cNvContentPartPr/>
              <p14:nvPr/>
            </p14:nvContentPartPr>
            <p14:xfrm>
              <a:off x="446880" y="965320"/>
              <a:ext cx="221040" cy="5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880" y="947320"/>
                <a:ext cx="256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14:cNvPr>
              <p14:cNvContentPartPr/>
              <p14:nvPr/>
            </p14:nvContentPartPr>
            <p14:xfrm>
              <a:off x="1238880" y="1182040"/>
              <a:ext cx="19944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1240" y="1164040"/>
                <a:ext cx="235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14:cNvPr>
              <p14:cNvContentPartPr/>
              <p14:nvPr/>
            </p14:nvContentPartPr>
            <p14:xfrm>
              <a:off x="1269840" y="1283920"/>
              <a:ext cx="162360" cy="6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1840" y="1265920"/>
                <a:ext cx="198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14:cNvPr>
              <p14:cNvContentPartPr/>
              <p14:nvPr/>
            </p14:nvContentPartPr>
            <p14:xfrm>
              <a:off x="1635240" y="938320"/>
              <a:ext cx="1951200" cy="580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17600" y="920691"/>
                <a:ext cx="1986840" cy="616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14:cNvPr>
              <p14:cNvContentPartPr/>
              <p14:nvPr/>
            </p14:nvContentPartPr>
            <p14:xfrm>
              <a:off x="4968120" y="3251320"/>
              <a:ext cx="155160" cy="445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0120" y="3233320"/>
                <a:ext cx="1908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14:cNvPr>
              <p14:cNvContentPartPr/>
              <p14:nvPr/>
            </p14:nvContentPartPr>
            <p14:xfrm>
              <a:off x="4978200" y="3046120"/>
              <a:ext cx="206280" cy="1087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60200" y="3028120"/>
                <a:ext cx="2419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14:cNvPr>
              <p14:cNvContentPartPr/>
              <p14:nvPr/>
            </p14:nvContentPartPr>
            <p14:xfrm>
              <a:off x="1909920" y="1897360"/>
              <a:ext cx="2932200" cy="2914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91920" y="1879360"/>
                <a:ext cx="2967840" cy="29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6EC13B-4F4B-4CC1-B08C-D401F708951F}"/>
                  </a:ext>
                </a:extLst>
              </p14:cNvPr>
              <p14:cNvContentPartPr/>
              <p14:nvPr/>
            </p14:nvContentPartPr>
            <p14:xfrm>
              <a:off x="1678080" y="1493800"/>
              <a:ext cx="912600" cy="16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6EC13B-4F4B-4CC1-B08C-D401F708951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60440" y="1476160"/>
                <a:ext cx="9482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64A5B6-85B9-40D9-BC45-6C432887B5A9}"/>
                  </a:ext>
                </a:extLst>
              </p14:cNvPr>
              <p14:cNvContentPartPr/>
              <p14:nvPr/>
            </p14:nvContentPartPr>
            <p14:xfrm>
              <a:off x="1746120" y="2347720"/>
              <a:ext cx="2963880" cy="417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64A5B6-85B9-40D9-BC45-6C432887B5A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28480" y="2329720"/>
                <a:ext cx="2999520" cy="4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804932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14:cNvPr>
              <p14:cNvContentPartPr/>
              <p14:nvPr/>
            </p14:nvContentPartPr>
            <p14:xfrm>
              <a:off x="497640" y="1107520"/>
              <a:ext cx="569520" cy="416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640" y="1089520"/>
                <a:ext cx="6051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14:cNvPr>
              <p14:cNvContentPartPr/>
              <p14:nvPr/>
            </p14:nvContentPartPr>
            <p14:xfrm>
              <a:off x="446880" y="965320"/>
              <a:ext cx="221040" cy="5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880" y="947320"/>
                <a:ext cx="256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14:cNvPr>
              <p14:cNvContentPartPr/>
              <p14:nvPr/>
            </p14:nvContentPartPr>
            <p14:xfrm>
              <a:off x="1238880" y="1182040"/>
              <a:ext cx="19944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1240" y="1164040"/>
                <a:ext cx="235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14:cNvPr>
              <p14:cNvContentPartPr/>
              <p14:nvPr/>
            </p14:nvContentPartPr>
            <p14:xfrm>
              <a:off x="1269840" y="1283920"/>
              <a:ext cx="162360" cy="6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1840" y="1265920"/>
                <a:ext cx="198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14:cNvPr>
              <p14:cNvContentPartPr/>
              <p14:nvPr/>
            </p14:nvContentPartPr>
            <p14:xfrm>
              <a:off x="1635240" y="938320"/>
              <a:ext cx="1951200" cy="580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17600" y="920691"/>
                <a:ext cx="1986840" cy="616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14:cNvPr>
              <p14:cNvContentPartPr/>
              <p14:nvPr/>
            </p14:nvContentPartPr>
            <p14:xfrm>
              <a:off x="4968120" y="3251320"/>
              <a:ext cx="155160" cy="445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0120" y="3233320"/>
                <a:ext cx="1908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14:cNvPr>
              <p14:cNvContentPartPr/>
              <p14:nvPr/>
            </p14:nvContentPartPr>
            <p14:xfrm>
              <a:off x="4978200" y="3046120"/>
              <a:ext cx="206280" cy="1087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60200" y="3028120"/>
                <a:ext cx="2419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14:cNvPr>
              <p14:cNvContentPartPr/>
              <p14:nvPr/>
            </p14:nvContentPartPr>
            <p14:xfrm>
              <a:off x="1909920" y="1897360"/>
              <a:ext cx="2932200" cy="2914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91920" y="1879360"/>
                <a:ext cx="2967840" cy="29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7B69A0E-A23A-49C0-8A31-61ED3FB7F893}"/>
                  </a:ext>
                </a:extLst>
              </p14:cNvPr>
              <p14:cNvContentPartPr/>
              <p14:nvPr/>
            </p14:nvContentPartPr>
            <p14:xfrm>
              <a:off x="1808040" y="1624120"/>
              <a:ext cx="766440" cy="91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7B69A0E-A23A-49C0-8A31-61ED3FB7F8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90040" y="1606120"/>
                <a:ext cx="802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9EE97A2-FCF6-4C3A-81BB-6737885E17AA}"/>
                  </a:ext>
                </a:extLst>
              </p14:cNvPr>
              <p14:cNvContentPartPr/>
              <p14:nvPr/>
            </p14:nvContentPartPr>
            <p14:xfrm>
              <a:off x="1039080" y="2665240"/>
              <a:ext cx="2043000" cy="2131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9EE97A2-FCF6-4C3A-81BB-6737885E17A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1437" y="2647600"/>
                <a:ext cx="2078646" cy="21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782552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14:cNvPr>
              <p14:cNvContentPartPr/>
              <p14:nvPr/>
            </p14:nvContentPartPr>
            <p14:xfrm>
              <a:off x="497640" y="1107520"/>
              <a:ext cx="569520" cy="416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640" y="1089520"/>
                <a:ext cx="6051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14:cNvPr>
              <p14:cNvContentPartPr/>
              <p14:nvPr/>
            </p14:nvContentPartPr>
            <p14:xfrm>
              <a:off x="446880" y="965320"/>
              <a:ext cx="221040" cy="5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880" y="947320"/>
                <a:ext cx="256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14:cNvPr>
              <p14:cNvContentPartPr/>
              <p14:nvPr/>
            </p14:nvContentPartPr>
            <p14:xfrm>
              <a:off x="1238880" y="1182040"/>
              <a:ext cx="19944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1240" y="1164040"/>
                <a:ext cx="235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14:cNvPr>
              <p14:cNvContentPartPr/>
              <p14:nvPr/>
            </p14:nvContentPartPr>
            <p14:xfrm>
              <a:off x="1269840" y="1283920"/>
              <a:ext cx="162360" cy="6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1840" y="1265920"/>
                <a:ext cx="198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14:cNvPr>
              <p14:cNvContentPartPr/>
              <p14:nvPr/>
            </p14:nvContentPartPr>
            <p14:xfrm>
              <a:off x="1635240" y="938320"/>
              <a:ext cx="1951200" cy="580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17600" y="920691"/>
                <a:ext cx="1986840" cy="616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14:cNvPr>
              <p14:cNvContentPartPr/>
              <p14:nvPr/>
            </p14:nvContentPartPr>
            <p14:xfrm>
              <a:off x="4968120" y="3251320"/>
              <a:ext cx="155160" cy="445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0120" y="3233320"/>
                <a:ext cx="1908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14:cNvPr>
              <p14:cNvContentPartPr/>
              <p14:nvPr/>
            </p14:nvContentPartPr>
            <p14:xfrm>
              <a:off x="4978200" y="3046120"/>
              <a:ext cx="206280" cy="1087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60200" y="3028120"/>
                <a:ext cx="2419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14:cNvPr>
              <p14:cNvContentPartPr/>
              <p14:nvPr/>
            </p14:nvContentPartPr>
            <p14:xfrm>
              <a:off x="1909920" y="1897360"/>
              <a:ext cx="2932200" cy="2914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91920" y="1879360"/>
                <a:ext cx="2967840" cy="29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9EE97A2-FCF6-4C3A-81BB-6737885E17AA}"/>
                  </a:ext>
                </a:extLst>
              </p14:cNvPr>
              <p14:cNvContentPartPr/>
              <p14:nvPr/>
            </p14:nvContentPartPr>
            <p14:xfrm>
              <a:off x="1056000" y="2665240"/>
              <a:ext cx="2025720" cy="21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9EE97A2-FCF6-4C3A-81BB-6737885E17A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1437" y="2647600"/>
                <a:ext cx="2078646" cy="21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D02480-11E9-4BA9-8B0B-B894F2AB2EE4}"/>
                  </a:ext>
                </a:extLst>
              </p14:cNvPr>
              <p14:cNvContentPartPr/>
              <p14:nvPr/>
            </p14:nvContentPartPr>
            <p14:xfrm>
              <a:off x="2426160" y="3400000"/>
              <a:ext cx="611640" cy="329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D02480-11E9-4BA9-8B0B-B894F2AB2E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08520" y="3382000"/>
                <a:ext cx="647280" cy="3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62761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14:cNvPr>
              <p14:cNvContentPartPr/>
              <p14:nvPr/>
            </p14:nvContentPartPr>
            <p14:xfrm>
              <a:off x="497640" y="1107520"/>
              <a:ext cx="569520" cy="416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640" y="1089520"/>
                <a:ext cx="6051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14:cNvPr>
              <p14:cNvContentPartPr/>
              <p14:nvPr/>
            </p14:nvContentPartPr>
            <p14:xfrm>
              <a:off x="446880" y="965320"/>
              <a:ext cx="221040" cy="5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880" y="947320"/>
                <a:ext cx="256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14:cNvPr>
              <p14:cNvContentPartPr/>
              <p14:nvPr/>
            </p14:nvContentPartPr>
            <p14:xfrm>
              <a:off x="1238880" y="1182040"/>
              <a:ext cx="19944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1240" y="1164040"/>
                <a:ext cx="235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14:cNvPr>
              <p14:cNvContentPartPr/>
              <p14:nvPr/>
            </p14:nvContentPartPr>
            <p14:xfrm>
              <a:off x="1269840" y="1283920"/>
              <a:ext cx="162360" cy="6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1840" y="1265920"/>
                <a:ext cx="198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14:cNvPr>
              <p14:cNvContentPartPr/>
              <p14:nvPr/>
            </p14:nvContentPartPr>
            <p14:xfrm>
              <a:off x="1635240" y="938320"/>
              <a:ext cx="1951200" cy="580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17600" y="920691"/>
                <a:ext cx="1986840" cy="616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14:cNvPr>
              <p14:cNvContentPartPr/>
              <p14:nvPr/>
            </p14:nvContentPartPr>
            <p14:xfrm>
              <a:off x="4968120" y="3251320"/>
              <a:ext cx="155160" cy="445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0120" y="3233320"/>
                <a:ext cx="1908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14:cNvPr>
              <p14:cNvContentPartPr/>
              <p14:nvPr/>
            </p14:nvContentPartPr>
            <p14:xfrm>
              <a:off x="4978200" y="3046120"/>
              <a:ext cx="206280" cy="1087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60200" y="3028120"/>
                <a:ext cx="2419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14:cNvPr>
              <p14:cNvContentPartPr/>
              <p14:nvPr/>
            </p14:nvContentPartPr>
            <p14:xfrm>
              <a:off x="1909920" y="1897360"/>
              <a:ext cx="2932200" cy="2914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91920" y="1879360"/>
                <a:ext cx="2967840" cy="29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9EE97A2-FCF6-4C3A-81BB-6737885E17AA}"/>
                  </a:ext>
                </a:extLst>
              </p14:cNvPr>
              <p14:cNvContentPartPr/>
              <p14:nvPr/>
            </p14:nvContentPartPr>
            <p14:xfrm>
              <a:off x="1056000" y="2665240"/>
              <a:ext cx="2025720" cy="21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9EE97A2-FCF6-4C3A-81BB-6737885E17A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1437" y="2647600"/>
                <a:ext cx="2078646" cy="21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D02480-11E9-4BA9-8B0B-B894F2AB2EE4}"/>
                  </a:ext>
                </a:extLst>
              </p14:cNvPr>
              <p14:cNvContentPartPr/>
              <p14:nvPr/>
            </p14:nvContentPartPr>
            <p14:xfrm>
              <a:off x="2426160" y="3400000"/>
              <a:ext cx="611640" cy="329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D02480-11E9-4BA9-8B0B-B894F2AB2E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08520" y="3382000"/>
                <a:ext cx="64728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4520C1D-5E54-4EA3-9A78-B538E9828798}"/>
                  </a:ext>
                </a:extLst>
              </p14:cNvPr>
              <p14:cNvContentPartPr/>
              <p14:nvPr/>
            </p14:nvContentPartPr>
            <p14:xfrm>
              <a:off x="6428280" y="3972040"/>
              <a:ext cx="560880" cy="537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4520C1D-5E54-4EA3-9A78-B538E982879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10629" y="3954400"/>
                <a:ext cx="596543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B5FB41A-6F7D-41A6-ACDF-91599AE66E91}"/>
                  </a:ext>
                </a:extLst>
              </p14:cNvPr>
              <p14:cNvContentPartPr/>
              <p14:nvPr/>
            </p14:nvContentPartPr>
            <p14:xfrm>
              <a:off x="5333520" y="4134760"/>
              <a:ext cx="954360" cy="306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B5FB41A-6F7D-41A6-ACDF-91599AE66E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15873" y="4116760"/>
                <a:ext cx="990013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D26B886-964D-41EB-BB5F-1D3327B9F18D}"/>
                  </a:ext>
                </a:extLst>
              </p14:cNvPr>
              <p14:cNvContentPartPr/>
              <p14:nvPr/>
            </p14:nvContentPartPr>
            <p14:xfrm>
              <a:off x="7182480" y="4225840"/>
              <a:ext cx="219600" cy="1033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D26B886-964D-41EB-BB5F-1D3327B9F18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64840" y="4208138"/>
                <a:ext cx="255240" cy="139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7A0975-E48B-43F4-8CA2-1F617BAC38CA}"/>
                  </a:ext>
                </a:extLst>
              </p14:cNvPr>
              <p14:cNvContentPartPr/>
              <p14:nvPr/>
            </p14:nvContentPartPr>
            <p14:xfrm>
              <a:off x="7599360" y="3921640"/>
              <a:ext cx="619200" cy="403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7A0975-E48B-43F4-8CA2-1F617BAC38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81360" y="3903640"/>
                <a:ext cx="6548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AAB928D-C137-45D5-9B2F-F2FA95C13C65}"/>
                  </a:ext>
                </a:extLst>
              </p14:cNvPr>
              <p14:cNvContentPartPr/>
              <p14:nvPr/>
            </p14:nvContentPartPr>
            <p14:xfrm>
              <a:off x="7772160" y="4428520"/>
              <a:ext cx="528480" cy="308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AAB928D-C137-45D5-9B2F-F2FA95C13C6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54172" y="4410880"/>
                <a:ext cx="564096" cy="3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88392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14:cNvPr>
              <p14:cNvContentPartPr/>
              <p14:nvPr/>
            </p14:nvContentPartPr>
            <p14:xfrm>
              <a:off x="497640" y="1107520"/>
              <a:ext cx="569520" cy="416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640" y="1089520"/>
                <a:ext cx="6051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14:cNvPr>
              <p14:cNvContentPartPr/>
              <p14:nvPr/>
            </p14:nvContentPartPr>
            <p14:xfrm>
              <a:off x="446880" y="965320"/>
              <a:ext cx="221040" cy="5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880" y="947320"/>
                <a:ext cx="256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14:cNvPr>
              <p14:cNvContentPartPr/>
              <p14:nvPr/>
            </p14:nvContentPartPr>
            <p14:xfrm>
              <a:off x="1238880" y="1182040"/>
              <a:ext cx="19944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1240" y="1164040"/>
                <a:ext cx="235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14:cNvPr>
              <p14:cNvContentPartPr/>
              <p14:nvPr/>
            </p14:nvContentPartPr>
            <p14:xfrm>
              <a:off x="1269840" y="1283920"/>
              <a:ext cx="162360" cy="6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1840" y="1265920"/>
                <a:ext cx="198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14:cNvPr>
              <p14:cNvContentPartPr/>
              <p14:nvPr/>
            </p14:nvContentPartPr>
            <p14:xfrm>
              <a:off x="1635240" y="938320"/>
              <a:ext cx="1951200" cy="580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17600" y="920691"/>
                <a:ext cx="1986840" cy="616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14:cNvPr>
              <p14:cNvContentPartPr/>
              <p14:nvPr/>
            </p14:nvContentPartPr>
            <p14:xfrm>
              <a:off x="4968120" y="3251320"/>
              <a:ext cx="155160" cy="445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0120" y="3233320"/>
                <a:ext cx="1908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14:cNvPr>
              <p14:cNvContentPartPr/>
              <p14:nvPr/>
            </p14:nvContentPartPr>
            <p14:xfrm>
              <a:off x="4978200" y="3046120"/>
              <a:ext cx="206280" cy="1087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60200" y="3028120"/>
                <a:ext cx="2419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14:cNvPr>
              <p14:cNvContentPartPr/>
              <p14:nvPr/>
            </p14:nvContentPartPr>
            <p14:xfrm>
              <a:off x="1909920" y="1897360"/>
              <a:ext cx="2932200" cy="2914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91920" y="1879360"/>
                <a:ext cx="2967840" cy="29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9EE97A2-FCF6-4C3A-81BB-6737885E17AA}"/>
                  </a:ext>
                </a:extLst>
              </p14:cNvPr>
              <p14:cNvContentPartPr/>
              <p14:nvPr/>
            </p14:nvContentPartPr>
            <p14:xfrm>
              <a:off x="1056000" y="2665240"/>
              <a:ext cx="2025720" cy="21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9EE97A2-FCF6-4C3A-81BB-6737885E17A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1437" y="2647600"/>
                <a:ext cx="2078646" cy="21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D02480-11E9-4BA9-8B0B-B894F2AB2EE4}"/>
                  </a:ext>
                </a:extLst>
              </p14:cNvPr>
              <p14:cNvContentPartPr/>
              <p14:nvPr/>
            </p14:nvContentPartPr>
            <p14:xfrm>
              <a:off x="2426160" y="3400000"/>
              <a:ext cx="611640" cy="329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D02480-11E9-4BA9-8B0B-B894F2AB2E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08520" y="3382000"/>
                <a:ext cx="64728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4520C1D-5E54-4EA3-9A78-B538E9828798}"/>
                  </a:ext>
                </a:extLst>
              </p14:cNvPr>
              <p14:cNvContentPartPr/>
              <p14:nvPr/>
            </p14:nvContentPartPr>
            <p14:xfrm>
              <a:off x="6428280" y="3972040"/>
              <a:ext cx="560880" cy="537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4520C1D-5E54-4EA3-9A78-B538E982879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10629" y="3954400"/>
                <a:ext cx="596543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B5FB41A-6F7D-41A6-ACDF-91599AE66E91}"/>
                  </a:ext>
                </a:extLst>
              </p14:cNvPr>
              <p14:cNvContentPartPr/>
              <p14:nvPr/>
            </p14:nvContentPartPr>
            <p14:xfrm>
              <a:off x="5333520" y="4134760"/>
              <a:ext cx="954360" cy="306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B5FB41A-6F7D-41A6-ACDF-91599AE66E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15873" y="4116760"/>
                <a:ext cx="990013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D26B886-964D-41EB-BB5F-1D3327B9F18D}"/>
                  </a:ext>
                </a:extLst>
              </p14:cNvPr>
              <p14:cNvContentPartPr/>
              <p14:nvPr/>
            </p14:nvContentPartPr>
            <p14:xfrm>
              <a:off x="7182480" y="4225840"/>
              <a:ext cx="219600" cy="1033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D26B886-964D-41EB-BB5F-1D3327B9F18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64840" y="4208138"/>
                <a:ext cx="255240" cy="139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7A0975-E48B-43F4-8CA2-1F617BAC38CA}"/>
                  </a:ext>
                </a:extLst>
              </p14:cNvPr>
              <p14:cNvContentPartPr/>
              <p14:nvPr/>
            </p14:nvContentPartPr>
            <p14:xfrm>
              <a:off x="7599360" y="3921640"/>
              <a:ext cx="619200" cy="403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7A0975-E48B-43F4-8CA2-1F617BAC38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81360" y="3903640"/>
                <a:ext cx="6548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AAB928D-C137-45D5-9B2F-F2FA95C13C65}"/>
                  </a:ext>
                </a:extLst>
              </p14:cNvPr>
              <p14:cNvContentPartPr/>
              <p14:nvPr/>
            </p14:nvContentPartPr>
            <p14:xfrm>
              <a:off x="7772160" y="4428520"/>
              <a:ext cx="528480" cy="308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AAB928D-C137-45D5-9B2F-F2FA95C13C6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54172" y="4410880"/>
                <a:ext cx="564096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505132-DB42-42F4-A022-3B09DC06A7F8}"/>
                  </a:ext>
                </a:extLst>
              </p14:cNvPr>
              <p14:cNvContentPartPr/>
              <p14:nvPr/>
            </p14:nvContentPartPr>
            <p14:xfrm>
              <a:off x="1726680" y="4969960"/>
              <a:ext cx="1485720" cy="314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505132-DB42-42F4-A022-3B09DC06A7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09040" y="4952320"/>
                <a:ext cx="1521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F72A47-11FC-4373-8391-736CB589B591}"/>
                  </a:ext>
                </a:extLst>
              </p14:cNvPr>
              <p14:cNvContentPartPr/>
              <p14:nvPr/>
            </p14:nvContentPartPr>
            <p14:xfrm>
              <a:off x="812280" y="4825960"/>
              <a:ext cx="436680" cy="347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F72A47-11FC-4373-8391-736CB589B5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94640" y="4807960"/>
                <a:ext cx="4723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1BDEC07-4190-496F-AF8B-CDE5FCF0E6A1}"/>
                  </a:ext>
                </a:extLst>
              </p14:cNvPr>
              <p14:cNvContentPartPr/>
              <p14:nvPr/>
            </p14:nvContentPartPr>
            <p14:xfrm>
              <a:off x="3413280" y="4836760"/>
              <a:ext cx="653400" cy="510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1BDEC07-4190-496F-AF8B-CDE5FCF0E6A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95280" y="4818773"/>
                <a:ext cx="689040" cy="5457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116834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14:cNvPr>
              <p14:cNvContentPartPr/>
              <p14:nvPr/>
            </p14:nvContentPartPr>
            <p14:xfrm>
              <a:off x="497640" y="1107520"/>
              <a:ext cx="569520" cy="416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640" y="1089520"/>
                <a:ext cx="6051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14:cNvPr>
              <p14:cNvContentPartPr/>
              <p14:nvPr/>
            </p14:nvContentPartPr>
            <p14:xfrm>
              <a:off x="446880" y="965320"/>
              <a:ext cx="221040" cy="5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880" y="947320"/>
                <a:ext cx="256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14:cNvPr>
              <p14:cNvContentPartPr/>
              <p14:nvPr/>
            </p14:nvContentPartPr>
            <p14:xfrm>
              <a:off x="1238880" y="1182040"/>
              <a:ext cx="19944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1240" y="1164040"/>
                <a:ext cx="235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14:cNvPr>
              <p14:cNvContentPartPr/>
              <p14:nvPr/>
            </p14:nvContentPartPr>
            <p14:xfrm>
              <a:off x="1269840" y="1283920"/>
              <a:ext cx="162360" cy="6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1840" y="1265920"/>
                <a:ext cx="198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14:cNvPr>
              <p14:cNvContentPartPr/>
              <p14:nvPr/>
            </p14:nvContentPartPr>
            <p14:xfrm>
              <a:off x="1635240" y="938320"/>
              <a:ext cx="1951200" cy="580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17600" y="920691"/>
                <a:ext cx="1986840" cy="616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14:cNvPr>
              <p14:cNvContentPartPr/>
              <p14:nvPr/>
            </p14:nvContentPartPr>
            <p14:xfrm>
              <a:off x="4968120" y="3251320"/>
              <a:ext cx="155160" cy="445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0120" y="3233320"/>
                <a:ext cx="1908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14:cNvPr>
              <p14:cNvContentPartPr/>
              <p14:nvPr/>
            </p14:nvContentPartPr>
            <p14:xfrm>
              <a:off x="4978200" y="3046120"/>
              <a:ext cx="206280" cy="1087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60200" y="3028120"/>
                <a:ext cx="2419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14:cNvPr>
              <p14:cNvContentPartPr/>
              <p14:nvPr/>
            </p14:nvContentPartPr>
            <p14:xfrm>
              <a:off x="1909920" y="1897360"/>
              <a:ext cx="2932200" cy="2914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91920" y="1879360"/>
                <a:ext cx="2967840" cy="29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9EE97A2-FCF6-4C3A-81BB-6737885E17AA}"/>
                  </a:ext>
                </a:extLst>
              </p14:cNvPr>
              <p14:cNvContentPartPr/>
              <p14:nvPr/>
            </p14:nvContentPartPr>
            <p14:xfrm>
              <a:off x="1056000" y="2665240"/>
              <a:ext cx="2025720" cy="21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9EE97A2-FCF6-4C3A-81BB-6737885E17A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1437" y="2647600"/>
                <a:ext cx="2078646" cy="21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D02480-11E9-4BA9-8B0B-B894F2AB2EE4}"/>
                  </a:ext>
                </a:extLst>
              </p14:cNvPr>
              <p14:cNvContentPartPr/>
              <p14:nvPr/>
            </p14:nvContentPartPr>
            <p14:xfrm>
              <a:off x="2426160" y="3400000"/>
              <a:ext cx="611640" cy="329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D02480-11E9-4BA9-8B0B-B894F2AB2E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08520" y="3382000"/>
                <a:ext cx="64728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4520C1D-5E54-4EA3-9A78-B538E9828798}"/>
                  </a:ext>
                </a:extLst>
              </p14:cNvPr>
              <p14:cNvContentPartPr/>
              <p14:nvPr/>
            </p14:nvContentPartPr>
            <p14:xfrm>
              <a:off x="6428280" y="3972040"/>
              <a:ext cx="560880" cy="537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4520C1D-5E54-4EA3-9A78-B538E982879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10629" y="3954400"/>
                <a:ext cx="596543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B5FB41A-6F7D-41A6-ACDF-91599AE66E91}"/>
                  </a:ext>
                </a:extLst>
              </p14:cNvPr>
              <p14:cNvContentPartPr/>
              <p14:nvPr/>
            </p14:nvContentPartPr>
            <p14:xfrm>
              <a:off x="5333520" y="4134760"/>
              <a:ext cx="954360" cy="306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B5FB41A-6F7D-41A6-ACDF-91599AE66E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15873" y="4116760"/>
                <a:ext cx="990013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D26B886-964D-41EB-BB5F-1D3327B9F18D}"/>
                  </a:ext>
                </a:extLst>
              </p14:cNvPr>
              <p14:cNvContentPartPr/>
              <p14:nvPr/>
            </p14:nvContentPartPr>
            <p14:xfrm>
              <a:off x="7182480" y="4225840"/>
              <a:ext cx="219600" cy="1033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D26B886-964D-41EB-BB5F-1D3327B9F18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64840" y="4208138"/>
                <a:ext cx="255240" cy="139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7A0975-E48B-43F4-8CA2-1F617BAC38CA}"/>
                  </a:ext>
                </a:extLst>
              </p14:cNvPr>
              <p14:cNvContentPartPr/>
              <p14:nvPr/>
            </p14:nvContentPartPr>
            <p14:xfrm>
              <a:off x="7599360" y="3921640"/>
              <a:ext cx="619200" cy="403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7A0975-E48B-43F4-8CA2-1F617BAC38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81360" y="3903640"/>
                <a:ext cx="6548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AAB928D-C137-45D5-9B2F-F2FA95C13C65}"/>
                  </a:ext>
                </a:extLst>
              </p14:cNvPr>
              <p14:cNvContentPartPr/>
              <p14:nvPr/>
            </p14:nvContentPartPr>
            <p14:xfrm>
              <a:off x="7772160" y="4428520"/>
              <a:ext cx="528480" cy="308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AAB928D-C137-45D5-9B2F-F2FA95C13C6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54172" y="4410880"/>
                <a:ext cx="564096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505132-DB42-42F4-A022-3B09DC06A7F8}"/>
                  </a:ext>
                </a:extLst>
              </p14:cNvPr>
              <p14:cNvContentPartPr/>
              <p14:nvPr/>
            </p14:nvContentPartPr>
            <p14:xfrm>
              <a:off x="1726680" y="4969960"/>
              <a:ext cx="1485720" cy="314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505132-DB42-42F4-A022-3B09DC06A7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09040" y="4952320"/>
                <a:ext cx="1521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F72A47-11FC-4373-8391-736CB589B591}"/>
                  </a:ext>
                </a:extLst>
              </p14:cNvPr>
              <p14:cNvContentPartPr/>
              <p14:nvPr/>
            </p14:nvContentPartPr>
            <p14:xfrm>
              <a:off x="812280" y="4825960"/>
              <a:ext cx="436680" cy="347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F72A47-11FC-4373-8391-736CB589B5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94640" y="4807960"/>
                <a:ext cx="4723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1BDEC07-4190-496F-AF8B-CDE5FCF0E6A1}"/>
                  </a:ext>
                </a:extLst>
              </p14:cNvPr>
              <p14:cNvContentPartPr/>
              <p14:nvPr/>
            </p14:nvContentPartPr>
            <p14:xfrm>
              <a:off x="3413280" y="4836760"/>
              <a:ext cx="653400" cy="510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1BDEC07-4190-496F-AF8B-CDE5FCF0E6A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95280" y="4818773"/>
                <a:ext cx="689040" cy="545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BB5768-2761-48BC-896D-1AE9D770917F}"/>
                  </a:ext>
                </a:extLst>
              </p14:cNvPr>
              <p14:cNvContentPartPr/>
              <p14:nvPr/>
            </p14:nvContentPartPr>
            <p14:xfrm>
              <a:off x="4460160" y="4866280"/>
              <a:ext cx="433800" cy="324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BB5768-2761-48BC-896D-1AE9D7709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42160" y="4848280"/>
                <a:ext cx="4694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333D11A-FF23-4330-B75A-A59AFF87E80E}"/>
                  </a:ext>
                </a:extLst>
              </p14:cNvPr>
              <p14:cNvContentPartPr/>
              <p14:nvPr/>
            </p14:nvContentPartPr>
            <p14:xfrm>
              <a:off x="5272680" y="5011000"/>
              <a:ext cx="335160" cy="485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333D11A-FF23-4330-B75A-A59AFF87E80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55040" y="4993000"/>
                <a:ext cx="3708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F38C105-544D-453A-AB3C-C8B9BF37609F}"/>
                  </a:ext>
                </a:extLst>
              </p14:cNvPr>
              <p14:cNvContentPartPr/>
              <p14:nvPr/>
            </p14:nvContentPartPr>
            <p14:xfrm>
              <a:off x="5760120" y="5120440"/>
              <a:ext cx="20448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F38C105-544D-453A-AB3C-C8B9BF37609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42480" y="5102440"/>
                <a:ext cx="240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ECD227B-274D-4CB7-845F-DE81B9DFDEBB}"/>
                  </a:ext>
                </a:extLst>
              </p14:cNvPr>
              <p14:cNvContentPartPr/>
              <p14:nvPr/>
            </p14:nvContentPartPr>
            <p14:xfrm>
              <a:off x="5780640" y="5222680"/>
              <a:ext cx="184320" cy="12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CD227B-274D-4CB7-845F-DE81B9DFDEB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62640" y="5204680"/>
                <a:ext cx="21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760F84A-3822-442B-AD95-7CD54D6B8F10}"/>
                  </a:ext>
                </a:extLst>
              </p14:cNvPr>
              <p14:cNvContentPartPr/>
              <p14:nvPr/>
            </p14:nvContentPartPr>
            <p14:xfrm>
              <a:off x="6187080" y="4765120"/>
              <a:ext cx="2248200" cy="792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760F84A-3822-442B-AD95-7CD54D6B8F1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69440" y="4747120"/>
                <a:ext cx="2283840" cy="8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01681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14:cNvPr>
              <p14:cNvContentPartPr/>
              <p14:nvPr/>
            </p14:nvContentPartPr>
            <p14:xfrm>
              <a:off x="497640" y="1107520"/>
              <a:ext cx="569520" cy="416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640" y="1089520"/>
                <a:ext cx="6051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14:cNvPr>
              <p14:cNvContentPartPr/>
              <p14:nvPr/>
            </p14:nvContentPartPr>
            <p14:xfrm>
              <a:off x="446880" y="965320"/>
              <a:ext cx="221040" cy="5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880" y="947320"/>
                <a:ext cx="256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14:cNvPr>
              <p14:cNvContentPartPr/>
              <p14:nvPr/>
            </p14:nvContentPartPr>
            <p14:xfrm>
              <a:off x="1238880" y="1182040"/>
              <a:ext cx="19944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1240" y="1164040"/>
                <a:ext cx="235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14:cNvPr>
              <p14:cNvContentPartPr/>
              <p14:nvPr/>
            </p14:nvContentPartPr>
            <p14:xfrm>
              <a:off x="1269840" y="1283920"/>
              <a:ext cx="162360" cy="6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1840" y="1265920"/>
                <a:ext cx="198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14:cNvPr>
              <p14:cNvContentPartPr/>
              <p14:nvPr/>
            </p14:nvContentPartPr>
            <p14:xfrm>
              <a:off x="1635240" y="938320"/>
              <a:ext cx="1951200" cy="580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17600" y="920691"/>
                <a:ext cx="1986840" cy="616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14:cNvPr>
              <p14:cNvContentPartPr/>
              <p14:nvPr/>
            </p14:nvContentPartPr>
            <p14:xfrm>
              <a:off x="4968120" y="3251320"/>
              <a:ext cx="155160" cy="445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0120" y="3233320"/>
                <a:ext cx="1908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14:cNvPr>
              <p14:cNvContentPartPr/>
              <p14:nvPr/>
            </p14:nvContentPartPr>
            <p14:xfrm>
              <a:off x="4978200" y="3046120"/>
              <a:ext cx="206280" cy="1087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60200" y="3028120"/>
                <a:ext cx="2419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14:cNvPr>
              <p14:cNvContentPartPr/>
              <p14:nvPr/>
            </p14:nvContentPartPr>
            <p14:xfrm>
              <a:off x="1909920" y="1897360"/>
              <a:ext cx="2932200" cy="2914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91920" y="1879360"/>
                <a:ext cx="2967840" cy="29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9EE97A2-FCF6-4C3A-81BB-6737885E17AA}"/>
                  </a:ext>
                </a:extLst>
              </p14:cNvPr>
              <p14:cNvContentPartPr/>
              <p14:nvPr/>
            </p14:nvContentPartPr>
            <p14:xfrm>
              <a:off x="1056000" y="2665240"/>
              <a:ext cx="2025720" cy="21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9EE97A2-FCF6-4C3A-81BB-6737885E17A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1437" y="2647600"/>
                <a:ext cx="2078646" cy="21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D02480-11E9-4BA9-8B0B-B894F2AB2EE4}"/>
                  </a:ext>
                </a:extLst>
              </p14:cNvPr>
              <p14:cNvContentPartPr/>
              <p14:nvPr/>
            </p14:nvContentPartPr>
            <p14:xfrm>
              <a:off x="2426160" y="3400000"/>
              <a:ext cx="611640" cy="329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D02480-11E9-4BA9-8B0B-B894F2AB2E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08520" y="3382000"/>
                <a:ext cx="64728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4520C1D-5E54-4EA3-9A78-B538E9828798}"/>
                  </a:ext>
                </a:extLst>
              </p14:cNvPr>
              <p14:cNvContentPartPr/>
              <p14:nvPr/>
            </p14:nvContentPartPr>
            <p14:xfrm>
              <a:off x="6428280" y="3972040"/>
              <a:ext cx="560880" cy="537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4520C1D-5E54-4EA3-9A78-B538E982879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10629" y="3954400"/>
                <a:ext cx="596543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B5FB41A-6F7D-41A6-ACDF-91599AE66E91}"/>
                  </a:ext>
                </a:extLst>
              </p14:cNvPr>
              <p14:cNvContentPartPr/>
              <p14:nvPr/>
            </p14:nvContentPartPr>
            <p14:xfrm>
              <a:off x="5333520" y="4134760"/>
              <a:ext cx="954360" cy="306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B5FB41A-6F7D-41A6-ACDF-91599AE66E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15873" y="4116760"/>
                <a:ext cx="990013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D26B886-964D-41EB-BB5F-1D3327B9F18D}"/>
                  </a:ext>
                </a:extLst>
              </p14:cNvPr>
              <p14:cNvContentPartPr/>
              <p14:nvPr/>
            </p14:nvContentPartPr>
            <p14:xfrm>
              <a:off x="7182480" y="4225840"/>
              <a:ext cx="219600" cy="1033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D26B886-964D-41EB-BB5F-1D3327B9F18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64840" y="4208138"/>
                <a:ext cx="255240" cy="139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7A0975-E48B-43F4-8CA2-1F617BAC38CA}"/>
                  </a:ext>
                </a:extLst>
              </p14:cNvPr>
              <p14:cNvContentPartPr/>
              <p14:nvPr/>
            </p14:nvContentPartPr>
            <p14:xfrm>
              <a:off x="7599360" y="3921640"/>
              <a:ext cx="619200" cy="403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7A0975-E48B-43F4-8CA2-1F617BAC38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81360" y="3903640"/>
                <a:ext cx="6548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AAB928D-C137-45D5-9B2F-F2FA95C13C65}"/>
                  </a:ext>
                </a:extLst>
              </p14:cNvPr>
              <p14:cNvContentPartPr/>
              <p14:nvPr/>
            </p14:nvContentPartPr>
            <p14:xfrm>
              <a:off x="7772160" y="4428520"/>
              <a:ext cx="528480" cy="308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AAB928D-C137-45D5-9B2F-F2FA95C13C6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54172" y="4410880"/>
                <a:ext cx="564096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505132-DB42-42F4-A022-3B09DC06A7F8}"/>
                  </a:ext>
                </a:extLst>
              </p14:cNvPr>
              <p14:cNvContentPartPr/>
              <p14:nvPr/>
            </p14:nvContentPartPr>
            <p14:xfrm>
              <a:off x="1726680" y="4969960"/>
              <a:ext cx="1485720" cy="314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505132-DB42-42F4-A022-3B09DC06A7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09040" y="4952320"/>
                <a:ext cx="1521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F72A47-11FC-4373-8391-736CB589B591}"/>
                  </a:ext>
                </a:extLst>
              </p14:cNvPr>
              <p14:cNvContentPartPr/>
              <p14:nvPr/>
            </p14:nvContentPartPr>
            <p14:xfrm>
              <a:off x="812280" y="4825960"/>
              <a:ext cx="436680" cy="347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F72A47-11FC-4373-8391-736CB589B5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94640" y="4807960"/>
                <a:ext cx="4723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1BDEC07-4190-496F-AF8B-CDE5FCF0E6A1}"/>
                  </a:ext>
                </a:extLst>
              </p14:cNvPr>
              <p14:cNvContentPartPr/>
              <p14:nvPr/>
            </p14:nvContentPartPr>
            <p14:xfrm>
              <a:off x="3413280" y="4836760"/>
              <a:ext cx="653400" cy="510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1BDEC07-4190-496F-AF8B-CDE5FCF0E6A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95280" y="4818773"/>
                <a:ext cx="689040" cy="545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BB5768-2761-48BC-896D-1AE9D770917F}"/>
                  </a:ext>
                </a:extLst>
              </p14:cNvPr>
              <p14:cNvContentPartPr/>
              <p14:nvPr/>
            </p14:nvContentPartPr>
            <p14:xfrm>
              <a:off x="4460160" y="4866280"/>
              <a:ext cx="433800" cy="324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BB5768-2761-48BC-896D-1AE9D7709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42160" y="4848280"/>
                <a:ext cx="4694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333D11A-FF23-4330-B75A-A59AFF87E80E}"/>
                  </a:ext>
                </a:extLst>
              </p14:cNvPr>
              <p14:cNvContentPartPr/>
              <p14:nvPr/>
            </p14:nvContentPartPr>
            <p14:xfrm>
              <a:off x="5272680" y="5011000"/>
              <a:ext cx="335160" cy="485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333D11A-FF23-4330-B75A-A59AFF87E80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55040" y="4993000"/>
                <a:ext cx="3708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F38C105-544D-453A-AB3C-C8B9BF37609F}"/>
                  </a:ext>
                </a:extLst>
              </p14:cNvPr>
              <p14:cNvContentPartPr/>
              <p14:nvPr/>
            </p14:nvContentPartPr>
            <p14:xfrm>
              <a:off x="5760120" y="5120440"/>
              <a:ext cx="20448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F38C105-544D-453A-AB3C-C8B9BF37609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42480" y="5102440"/>
                <a:ext cx="240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ECD227B-274D-4CB7-845F-DE81B9DFDEBB}"/>
                  </a:ext>
                </a:extLst>
              </p14:cNvPr>
              <p14:cNvContentPartPr/>
              <p14:nvPr/>
            </p14:nvContentPartPr>
            <p14:xfrm>
              <a:off x="5780640" y="5222680"/>
              <a:ext cx="184320" cy="12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CD227B-274D-4CB7-845F-DE81B9DFDEB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62640" y="5204680"/>
                <a:ext cx="21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760F84A-3822-442B-AD95-7CD54D6B8F10}"/>
                  </a:ext>
                </a:extLst>
              </p14:cNvPr>
              <p14:cNvContentPartPr/>
              <p14:nvPr/>
            </p14:nvContentPartPr>
            <p14:xfrm>
              <a:off x="6187080" y="4765120"/>
              <a:ext cx="2248200" cy="792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760F84A-3822-442B-AD95-7CD54D6B8F1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69440" y="4747120"/>
                <a:ext cx="2283840" cy="8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D2161E-07CA-49E6-B4D4-1F85750C451F}"/>
                  </a:ext>
                </a:extLst>
              </p14:cNvPr>
              <p14:cNvContentPartPr/>
              <p14:nvPr/>
            </p14:nvContentPartPr>
            <p14:xfrm>
              <a:off x="3712080" y="5638480"/>
              <a:ext cx="2121120" cy="599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D2161E-07CA-49E6-B4D4-1F85750C451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94440" y="5620480"/>
                <a:ext cx="215676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524E82-F467-4EE8-8B07-592206DA54A4}"/>
                  </a:ext>
                </a:extLst>
              </p14:cNvPr>
              <p14:cNvContentPartPr/>
              <p14:nvPr/>
            </p14:nvContentPartPr>
            <p14:xfrm>
              <a:off x="2661600" y="5669080"/>
              <a:ext cx="536040" cy="444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524E82-F467-4EE8-8B07-592206DA54A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5651440"/>
                <a:ext cx="571680" cy="48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773718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BDD9-2B4F-431E-BDB9-5A3BE58D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9130" r="32708" b="77151"/>
          <a:stretch/>
        </p:blipFill>
        <p:spPr>
          <a:xfrm>
            <a:off x="228600" y="136524"/>
            <a:ext cx="8534400" cy="964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14:cNvPr>
              <p14:cNvContentPartPr/>
              <p14:nvPr/>
            </p14:nvContentPartPr>
            <p14:xfrm>
              <a:off x="4713960" y="559600"/>
              <a:ext cx="399204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0F739-DA6E-42F7-BF9C-064621B103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5960" y="523600"/>
                <a:ext cx="4027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14:cNvPr>
              <p14:cNvContentPartPr/>
              <p14:nvPr/>
            </p14:nvContentPartPr>
            <p14:xfrm>
              <a:off x="263640" y="872800"/>
              <a:ext cx="154368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6042C-C268-4D18-84BC-878169AA62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000" y="837160"/>
                <a:ext cx="1579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14:cNvPr>
              <p14:cNvContentPartPr/>
              <p14:nvPr/>
            </p14:nvContentPartPr>
            <p14:xfrm>
              <a:off x="497640" y="1107520"/>
              <a:ext cx="569520" cy="416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6E83DE-6A55-44AF-A043-E288F59C5D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640" y="1089520"/>
                <a:ext cx="6051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14:cNvPr>
              <p14:cNvContentPartPr/>
              <p14:nvPr/>
            </p14:nvContentPartPr>
            <p14:xfrm>
              <a:off x="446880" y="965320"/>
              <a:ext cx="221040" cy="5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4D0D48-CF15-45BC-AE6F-79B4772E8B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880" y="947320"/>
                <a:ext cx="256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14:cNvPr>
              <p14:cNvContentPartPr/>
              <p14:nvPr/>
            </p14:nvContentPartPr>
            <p14:xfrm>
              <a:off x="1238880" y="1182040"/>
              <a:ext cx="19944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43997DD-7227-4360-A2A9-12C5F8957B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1240" y="1164040"/>
                <a:ext cx="235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14:cNvPr>
              <p14:cNvContentPartPr/>
              <p14:nvPr/>
            </p14:nvContentPartPr>
            <p14:xfrm>
              <a:off x="1269840" y="1283920"/>
              <a:ext cx="162360" cy="6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A2E88A3-4441-4F27-BFD9-C9EBA7F911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1840" y="1265920"/>
                <a:ext cx="198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14:cNvPr>
              <p14:cNvContentPartPr/>
              <p14:nvPr/>
            </p14:nvContentPartPr>
            <p14:xfrm>
              <a:off x="1635240" y="938320"/>
              <a:ext cx="1951200" cy="580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0AE78C5-816F-41E8-8F23-057C6E54B6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17600" y="920691"/>
                <a:ext cx="1986840" cy="616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14:cNvPr>
              <p14:cNvContentPartPr/>
              <p14:nvPr/>
            </p14:nvContentPartPr>
            <p14:xfrm>
              <a:off x="4968120" y="3251320"/>
              <a:ext cx="155160" cy="445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FAFEC17-E558-48B3-89F2-A3EB87034D6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0120" y="3233320"/>
                <a:ext cx="1908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14:cNvPr>
              <p14:cNvContentPartPr/>
              <p14:nvPr/>
            </p14:nvContentPartPr>
            <p14:xfrm>
              <a:off x="4978200" y="3046120"/>
              <a:ext cx="206280" cy="1087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985477D-52E2-4C6A-BD71-95477B9B32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60200" y="3028120"/>
                <a:ext cx="2419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14:cNvPr>
              <p14:cNvContentPartPr/>
              <p14:nvPr/>
            </p14:nvContentPartPr>
            <p14:xfrm>
              <a:off x="1909920" y="1897360"/>
              <a:ext cx="2932200" cy="2914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F224169-230B-4794-9A68-7DE3762C823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91920" y="1879360"/>
                <a:ext cx="2967840" cy="29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9EE97A2-FCF6-4C3A-81BB-6737885E17AA}"/>
                  </a:ext>
                </a:extLst>
              </p14:cNvPr>
              <p14:cNvContentPartPr/>
              <p14:nvPr/>
            </p14:nvContentPartPr>
            <p14:xfrm>
              <a:off x="1056000" y="2665240"/>
              <a:ext cx="2025720" cy="21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9EE97A2-FCF6-4C3A-81BB-6737885E17A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1437" y="2647600"/>
                <a:ext cx="2078646" cy="21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D02480-11E9-4BA9-8B0B-B894F2AB2EE4}"/>
                  </a:ext>
                </a:extLst>
              </p14:cNvPr>
              <p14:cNvContentPartPr/>
              <p14:nvPr/>
            </p14:nvContentPartPr>
            <p14:xfrm>
              <a:off x="2426160" y="3400000"/>
              <a:ext cx="611640" cy="329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D02480-11E9-4BA9-8B0B-B894F2AB2E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08520" y="3382000"/>
                <a:ext cx="64728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4520C1D-5E54-4EA3-9A78-B538E9828798}"/>
                  </a:ext>
                </a:extLst>
              </p14:cNvPr>
              <p14:cNvContentPartPr/>
              <p14:nvPr/>
            </p14:nvContentPartPr>
            <p14:xfrm>
              <a:off x="6428280" y="3972040"/>
              <a:ext cx="560880" cy="537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4520C1D-5E54-4EA3-9A78-B538E982879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10629" y="3954400"/>
                <a:ext cx="596543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B5FB41A-6F7D-41A6-ACDF-91599AE66E91}"/>
                  </a:ext>
                </a:extLst>
              </p14:cNvPr>
              <p14:cNvContentPartPr/>
              <p14:nvPr/>
            </p14:nvContentPartPr>
            <p14:xfrm>
              <a:off x="5333520" y="4134760"/>
              <a:ext cx="954360" cy="306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B5FB41A-6F7D-41A6-ACDF-91599AE66E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15873" y="4116760"/>
                <a:ext cx="990013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D26B886-964D-41EB-BB5F-1D3327B9F18D}"/>
                  </a:ext>
                </a:extLst>
              </p14:cNvPr>
              <p14:cNvContentPartPr/>
              <p14:nvPr/>
            </p14:nvContentPartPr>
            <p14:xfrm>
              <a:off x="7182480" y="4225840"/>
              <a:ext cx="219600" cy="1033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D26B886-964D-41EB-BB5F-1D3327B9F18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64840" y="4208138"/>
                <a:ext cx="255240" cy="139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7A0975-E48B-43F4-8CA2-1F617BAC38CA}"/>
                  </a:ext>
                </a:extLst>
              </p14:cNvPr>
              <p14:cNvContentPartPr/>
              <p14:nvPr/>
            </p14:nvContentPartPr>
            <p14:xfrm>
              <a:off x="7599360" y="3921640"/>
              <a:ext cx="619200" cy="403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7A0975-E48B-43F4-8CA2-1F617BAC38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81360" y="3903640"/>
                <a:ext cx="6548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AAB928D-C137-45D5-9B2F-F2FA95C13C65}"/>
                  </a:ext>
                </a:extLst>
              </p14:cNvPr>
              <p14:cNvContentPartPr/>
              <p14:nvPr/>
            </p14:nvContentPartPr>
            <p14:xfrm>
              <a:off x="7772160" y="4428520"/>
              <a:ext cx="528480" cy="308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AAB928D-C137-45D5-9B2F-F2FA95C13C6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54172" y="4410880"/>
                <a:ext cx="564096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505132-DB42-42F4-A022-3B09DC06A7F8}"/>
                  </a:ext>
                </a:extLst>
              </p14:cNvPr>
              <p14:cNvContentPartPr/>
              <p14:nvPr/>
            </p14:nvContentPartPr>
            <p14:xfrm>
              <a:off x="1726680" y="4969960"/>
              <a:ext cx="1485720" cy="314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505132-DB42-42F4-A022-3B09DC06A7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09040" y="4952320"/>
                <a:ext cx="1521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F72A47-11FC-4373-8391-736CB589B591}"/>
                  </a:ext>
                </a:extLst>
              </p14:cNvPr>
              <p14:cNvContentPartPr/>
              <p14:nvPr/>
            </p14:nvContentPartPr>
            <p14:xfrm>
              <a:off x="812280" y="4825960"/>
              <a:ext cx="436680" cy="347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F72A47-11FC-4373-8391-736CB589B5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94640" y="4807960"/>
                <a:ext cx="4723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1BDEC07-4190-496F-AF8B-CDE5FCF0E6A1}"/>
                  </a:ext>
                </a:extLst>
              </p14:cNvPr>
              <p14:cNvContentPartPr/>
              <p14:nvPr/>
            </p14:nvContentPartPr>
            <p14:xfrm>
              <a:off x="3413280" y="4836760"/>
              <a:ext cx="653400" cy="510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1BDEC07-4190-496F-AF8B-CDE5FCF0E6A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95280" y="4818773"/>
                <a:ext cx="689040" cy="545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BB5768-2761-48BC-896D-1AE9D770917F}"/>
                  </a:ext>
                </a:extLst>
              </p14:cNvPr>
              <p14:cNvContentPartPr/>
              <p14:nvPr/>
            </p14:nvContentPartPr>
            <p14:xfrm>
              <a:off x="4460160" y="4866280"/>
              <a:ext cx="433800" cy="324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BB5768-2761-48BC-896D-1AE9D7709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42160" y="4848280"/>
                <a:ext cx="4694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333D11A-FF23-4330-B75A-A59AFF87E80E}"/>
                  </a:ext>
                </a:extLst>
              </p14:cNvPr>
              <p14:cNvContentPartPr/>
              <p14:nvPr/>
            </p14:nvContentPartPr>
            <p14:xfrm>
              <a:off x="5272680" y="5011000"/>
              <a:ext cx="335160" cy="485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333D11A-FF23-4330-B75A-A59AFF87E80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55040" y="4993000"/>
                <a:ext cx="3708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F38C105-544D-453A-AB3C-C8B9BF37609F}"/>
                  </a:ext>
                </a:extLst>
              </p14:cNvPr>
              <p14:cNvContentPartPr/>
              <p14:nvPr/>
            </p14:nvContentPartPr>
            <p14:xfrm>
              <a:off x="5760120" y="5120440"/>
              <a:ext cx="20448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F38C105-544D-453A-AB3C-C8B9BF37609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42480" y="5102440"/>
                <a:ext cx="240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ECD227B-274D-4CB7-845F-DE81B9DFDEBB}"/>
                  </a:ext>
                </a:extLst>
              </p14:cNvPr>
              <p14:cNvContentPartPr/>
              <p14:nvPr/>
            </p14:nvContentPartPr>
            <p14:xfrm>
              <a:off x="5780640" y="5222680"/>
              <a:ext cx="184320" cy="12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CD227B-274D-4CB7-845F-DE81B9DFDEB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62640" y="5204680"/>
                <a:ext cx="21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760F84A-3822-442B-AD95-7CD54D6B8F10}"/>
                  </a:ext>
                </a:extLst>
              </p14:cNvPr>
              <p14:cNvContentPartPr/>
              <p14:nvPr/>
            </p14:nvContentPartPr>
            <p14:xfrm>
              <a:off x="6187080" y="4765120"/>
              <a:ext cx="2248200" cy="792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760F84A-3822-442B-AD95-7CD54D6B8F1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69440" y="4747120"/>
                <a:ext cx="2283840" cy="8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D2161E-07CA-49E6-B4D4-1F85750C451F}"/>
                  </a:ext>
                </a:extLst>
              </p14:cNvPr>
              <p14:cNvContentPartPr/>
              <p14:nvPr/>
            </p14:nvContentPartPr>
            <p14:xfrm>
              <a:off x="3712080" y="5638480"/>
              <a:ext cx="2121120" cy="599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D2161E-07CA-49E6-B4D4-1F85750C451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94440" y="5620480"/>
                <a:ext cx="215676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524E82-F467-4EE8-8B07-592206DA54A4}"/>
                  </a:ext>
                </a:extLst>
              </p14:cNvPr>
              <p14:cNvContentPartPr/>
              <p14:nvPr/>
            </p14:nvContentPartPr>
            <p14:xfrm>
              <a:off x="2661600" y="5669080"/>
              <a:ext cx="536040" cy="444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524E82-F467-4EE8-8B07-592206DA54A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5651440"/>
                <a:ext cx="57168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97D4406-DF57-4572-93C2-17DE30AD6FB7}"/>
                  </a:ext>
                </a:extLst>
              </p14:cNvPr>
              <p14:cNvContentPartPr/>
              <p14:nvPr/>
            </p14:nvContentPartPr>
            <p14:xfrm>
              <a:off x="6047040" y="5619040"/>
              <a:ext cx="2000160" cy="10735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97D4406-DF57-4572-93C2-17DE30AD6FB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29397" y="5601394"/>
                <a:ext cx="2035806" cy="1109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1F58505-BE57-4D6D-B4CE-5C7D2B9274C2}"/>
                  </a:ext>
                </a:extLst>
              </p14:cNvPr>
              <p14:cNvContentPartPr/>
              <p14:nvPr/>
            </p14:nvContentPartPr>
            <p14:xfrm>
              <a:off x="3028440" y="4457680"/>
              <a:ext cx="5617440" cy="24840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1F58505-BE57-4D6D-B4CE-5C7D2B9274C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10440" y="4422040"/>
                <a:ext cx="5653080" cy="255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91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14:cNvPr>
              <p14:cNvContentPartPr/>
              <p14:nvPr/>
            </p14:nvContentPartPr>
            <p14:xfrm>
              <a:off x="800400" y="975040"/>
              <a:ext cx="4113360" cy="175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60" y="957400"/>
                <a:ext cx="4149000" cy="17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14:cNvPr>
              <p14:cNvContentPartPr/>
              <p14:nvPr/>
            </p14:nvContentPartPr>
            <p14:xfrm>
              <a:off x="1920000" y="2499280"/>
              <a:ext cx="24840" cy="25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00" y="2481280"/>
                <a:ext cx="60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14:cNvPr>
              <p14:cNvContentPartPr/>
              <p14:nvPr/>
            </p14:nvContentPartPr>
            <p14:xfrm>
              <a:off x="3624600" y="2438080"/>
              <a:ext cx="23040" cy="273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6600" y="2420440"/>
                <a:ext cx="58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14:cNvPr>
              <p14:cNvContentPartPr/>
              <p14:nvPr/>
            </p14:nvContentPartPr>
            <p14:xfrm>
              <a:off x="3790920" y="2965480"/>
              <a:ext cx="169920" cy="24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3243" y="2947840"/>
                <a:ext cx="205636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14:cNvPr>
              <p14:cNvContentPartPr/>
              <p14:nvPr/>
            </p14:nvContentPartPr>
            <p14:xfrm>
              <a:off x="3534600" y="2834440"/>
              <a:ext cx="175680" cy="30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16960" y="2816419"/>
                <a:ext cx="211320" cy="344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14:cNvPr>
              <p14:cNvContentPartPr/>
              <p14:nvPr/>
            </p14:nvContentPartPr>
            <p14:xfrm>
              <a:off x="1827480" y="2892760"/>
              <a:ext cx="393840" cy="327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9480" y="2875120"/>
                <a:ext cx="4294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A1A5F4-8E76-4429-AE71-F64082B6BE9E}"/>
                  </a:ext>
                </a:extLst>
              </p14:cNvPr>
              <p14:cNvContentPartPr/>
              <p14:nvPr/>
            </p14:nvContentPartPr>
            <p14:xfrm>
              <a:off x="1645680" y="3423400"/>
              <a:ext cx="2423160" cy="68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A1A5F4-8E76-4429-AE71-F64082B6BE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7680" y="3405760"/>
                <a:ext cx="245880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0234170-00F1-4197-9773-2830F612701A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0234170-00F1-4197-9773-2830F61270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D7DED0B-DD53-479B-A75F-A4F5FDE28333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D7DED0B-DD53-479B-A75F-A4F5FDE283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F99286A-F20A-4779-AB35-40D3A52EF3CB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F99286A-F20A-4779-AB35-40D3A52EF3C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250181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14:cNvPr>
              <p14:cNvContentPartPr/>
              <p14:nvPr/>
            </p14:nvContentPartPr>
            <p14:xfrm>
              <a:off x="800400" y="975040"/>
              <a:ext cx="4113360" cy="175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60" y="957400"/>
                <a:ext cx="4149000" cy="17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14:cNvPr>
              <p14:cNvContentPartPr/>
              <p14:nvPr/>
            </p14:nvContentPartPr>
            <p14:xfrm>
              <a:off x="1920000" y="2499280"/>
              <a:ext cx="24840" cy="25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00" y="2481280"/>
                <a:ext cx="60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14:cNvPr>
              <p14:cNvContentPartPr/>
              <p14:nvPr/>
            </p14:nvContentPartPr>
            <p14:xfrm>
              <a:off x="3624600" y="2438080"/>
              <a:ext cx="23040" cy="273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6600" y="2420440"/>
                <a:ext cx="58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14:cNvPr>
              <p14:cNvContentPartPr/>
              <p14:nvPr/>
            </p14:nvContentPartPr>
            <p14:xfrm>
              <a:off x="3790920" y="2965480"/>
              <a:ext cx="169920" cy="24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3243" y="2947840"/>
                <a:ext cx="205636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14:cNvPr>
              <p14:cNvContentPartPr/>
              <p14:nvPr/>
            </p14:nvContentPartPr>
            <p14:xfrm>
              <a:off x="3534600" y="2834440"/>
              <a:ext cx="175680" cy="30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16960" y="2816419"/>
                <a:ext cx="211320" cy="344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14:cNvPr>
              <p14:cNvContentPartPr/>
              <p14:nvPr/>
            </p14:nvContentPartPr>
            <p14:xfrm>
              <a:off x="1827480" y="2892760"/>
              <a:ext cx="393840" cy="327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9480" y="2875120"/>
                <a:ext cx="4294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A1A5F4-8E76-4429-AE71-F64082B6BE9E}"/>
                  </a:ext>
                </a:extLst>
              </p14:cNvPr>
              <p14:cNvContentPartPr/>
              <p14:nvPr/>
            </p14:nvContentPartPr>
            <p14:xfrm>
              <a:off x="1645680" y="3423400"/>
              <a:ext cx="2423160" cy="68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A1A5F4-8E76-4429-AE71-F64082B6BE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7680" y="3405760"/>
                <a:ext cx="245880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3EB710-757A-43C3-A73F-4C14FC250886}"/>
                  </a:ext>
                </a:extLst>
              </p14:cNvPr>
              <p14:cNvContentPartPr/>
              <p14:nvPr/>
            </p14:nvContentPartPr>
            <p14:xfrm>
              <a:off x="6504960" y="1198600"/>
              <a:ext cx="28080" cy="9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3EB710-757A-43C3-A73F-4C14FC25088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6960" y="1180600"/>
                <a:ext cx="63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64484-EA5B-4FE6-A8A5-E6DAF572DF96}"/>
                  </a:ext>
                </a:extLst>
              </p14:cNvPr>
              <p14:cNvContentPartPr/>
              <p14:nvPr/>
            </p14:nvContentPartPr>
            <p14:xfrm>
              <a:off x="6522600" y="109672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64484-EA5B-4FE6-A8A5-E6DAF572DF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4600" y="1079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5CA7E5-F0EB-44A8-A816-9CCAC3B635B6}"/>
                  </a:ext>
                </a:extLst>
              </p14:cNvPr>
              <p14:cNvContentPartPr/>
              <p14:nvPr/>
            </p14:nvContentPartPr>
            <p14:xfrm>
              <a:off x="7162680" y="1071880"/>
              <a:ext cx="300600" cy="13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5CA7E5-F0EB-44A8-A816-9CCAC3B635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44680" y="1054240"/>
                <a:ext cx="3362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8A9ED93-393F-4D1C-B3D8-7CEF0376BEF2}"/>
                  </a:ext>
                </a:extLst>
              </p14:cNvPr>
              <p14:cNvContentPartPr/>
              <p14:nvPr/>
            </p14:nvContentPartPr>
            <p14:xfrm>
              <a:off x="6623760" y="975040"/>
              <a:ext cx="450360" cy="316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8A9ED93-393F-4D1C-B3D8-7CEF0376BE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06120" y="957400"/>
                <a:ext cx="4860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20AB5E1-D7CE-44E3-B433-3E224BDF8D70}"/>
                  </a:ext>
                </a:extLst>
              </p14:cNvPr>
              <p14:cNvContentPartPr/>
              <p14:nvPr/>
            </p14:nvContentPartPr>
            <p14:xfrm>
              <a:off x="6033360" y="1137400"/>
              <a:ext cx="378000" cy="163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20AB5E1-D7CE-44E3-B433-3E224BDF8D7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15343" y="1119721"/>
                <a:ext cx="413674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725462-046F-4F65-AEF2-2E6042BEAC2A}"/>
                  </a:ext>
                </a:extLst>
              </p14:cNvPr>
              <p14:cNvContentPartPr/>
              <p14:nvPr/>
            </p14:nvContentPartPr>
            <p14:xfrm>
              <a:off x="5713680" y="1117960"/>
              <a:ext cx="222480" cy="405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725462-046F-4F65-AEF2-2E6042BEAC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95680" y="1099960"/>
                <a:ext cx="25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26D41D-EB32-4084-B6DB-CBC6C6793049}"/>
                  </a:ext>
                </a:extLst>
              </p14:cNvPr>
              <p14:cNvContentPartPr/>
              <p14:nvPr/>
            </p14:nvContentPartPr>
            <p14:xfrm>
              <a:off x="7729680" y="1066480"/>
              <a:ext cx="42840" cy="27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26D41D-EB32-4084-B6DB-CBC6C679304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12040" y="1048480"/>
                <a:ext cx="78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311CF0-DFBC-4C8F-A195-BCDB8E3A143B}"/>
                  </a:ext>
                </a:extLst>
              </p14:cNvPr>
              <p14:cNvContentPartPr/>
              <p14:nvPr/>
            </p14:nvContentPartPr>
            <p14:xfrm>
              <a:off x="7735440" y="1208680"/>
              <a:ext cx="26640" cy="5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311CF0-DFBC-4C8F-A195-BCDB8E3A143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17800" y="1190680"/>
                <a:ext cx="62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E4C1CD-0614-40FD-A97C-21DEF4737771}"/>
                  </a:ext>
                </a:extLst>
              </p14:cNvPr>
              <p14:cNvContentPartPr/>
              <p14:nvPr/>
            </p14:nvContentPartPr>
            <p14:xfrm>
              <a:off x="6400200" y="1960360"/>
              <a:ext cx="14292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E4C1CD-0614-40FD-A97C-21DEF47377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82560" y="19427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CFF84F-F845-4305-88FB-F71F0EAE608E}"/>
                  </a:ext>
                </a:extLst>
              </p14:cNvPr>
              <p14:cNvContentPartPr/>
              <p14:nvPr/>
            </p14:nvContentPartPr>
            <p14:xfrm>
              <a:off x="6400200" y="2051800"/>
              <a:ext cx="178200" cy="10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CFF84F-F845-4305-88FB-F71F0EAE608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82560" y="2034160"/>
                <a:ext cx="213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8B6BAF-7793-4DF9-A71F-99B3E3281DDA}"/>
                  </a:ext>
                </a:extLst>
              </p14:cNvPr>
              <p14:cNvContentPartPr/>
              <p14:nvPr/>
            </p14:nvContentPartPr>
            <p14:xfrm>
              <a:off x="6441240" y="2123080"/>
              <a:ext cx="121320" cy="12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8B6BAF-7793-4DF9-A71F-99B3E3281D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23240" y="2105440"/>
                <a:ext cx="156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D73C40-1FCC-41DE-9E9A-067BBD359D2C}"/>
                  </a:ext>
                </a:extLst>
              </p14:cNvPr>
              <p14:cNvContentPartPr/>
              <p14:nvPr/>
            </p14:nvContentPartPr>
            <p14:xfrm>
              <a:off x="5581200" y="1889440"/>
              <a:ext cx="644400" cy="388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D73C40-1FCC-41DE-9E9A-067BBD359D2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3560" y="1871440"/>
                <a:ext cx="6800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437FAA-29B1-4AA1-B4C9-7C8197903B96}"/>
                  </a:ext>
                </a:extLst>
              </p14:cNvPr>
              <p14:cNvContentPartPr/>
              <p14:nvPr/>
            </p14:nvContentPartPr>
            <p14:xfrm>
              <a:off x="7290840" y="1862440"/>
              <a:ext cx="227880" cy="522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437FAA-29B1-4AA1-B4C9-7C8197903B9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73200" y="1844800"/>
                <a:ext cx="26352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FB9F91-D7BF-4F1E-999B-DFE281B44EA6}"/>
                  </a:ext>
                </a:extLst>
              </p14:cNvPr>
              <p14:cNvContentPartPr/>
              <p14:nvPr/>
            </p14:nvContentPartPr>
            <p14:xfrm>
              <a:off x="7808520" y="1848040"/>
              <a:ext cx="258120" cy="347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FB9F91-D7BF-4F1E-999B-DFE281B44EA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90880" y="1830400"/>
                <a:ext cx="2937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B6FD1E9-2DD9-4584-AFEA-4DDB6D9EC7A7}"/>
                  </a:ext>
                </a:extLst>
              </p14:cNvPr>
              <p14:cNvContentPartPr/>
              <p14:nvPr/>
            </p14:nvContentPartPr>
            <p14:xfrm>
              <a:off x="6867480" y="1970800"/>
              <a:ext cx="173520" cy="24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B6FD1E9-2DD9-4584-AFEA-4DDB6D9EC7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49840" y="1952800"/>
                <a:ext cx="2091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BA64599-04F3-4383-97E2-B2BF74239AF4}"/>
                  </a:ext>
                </a:extLst>
              </p14:cNvPr>
              <p14:cNvContentPartPr/>
              <p14:nvPr/>
            </p14:nvContentPartPr>
            <p14:xfrm>
              <a:off x="8188680" y="2541760"/>
              <a:ext cx="376200" cy="334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BA64599-04F3-4383-97E2-B2BF74239AF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70680" y="2524120"/>
                <a:ext cx="4118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4A57616-91A2-4A42-8261-23066D0A5A9D}"/>
                  </a:ext>
                </a:extLst>
              </p14:cNvPr>
              <p14:cNvContentPartPr/>
              <p14:nvPr/>
            </p14:nvContentPartPr>
            <p14:xfrm>
              <a:off x="7599360" y="2519080"/>
              <a:ext cx="416160" cy="337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4A57616-91A2-4A42-8261-23066D0A5A9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81360" y="2501440"/>
                <a:ext cx="45180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3D8A9D5-D181-4CAF-891D-854BD771B1B6}"/>
                  </a:ext>
                </a:extLst>
              </p14:cNvPr>
              <p14:cNvContentPartPr/>
              <p14:nvPr/>
            </p14:nvContentPartPr>
            <p14:xfrm>
              <a:off x="6410640" y="2545720"/>
              <a:ext cx="903600" cy="30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3D8A9D5-D181-4CAF-891D-854BD771B1B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92640" y="2527720"/>
                <a:ext cx="9392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BC8C08-76F4-409B-B42B-63AC319128B3}"/>
                  </a:ext>
                </a:extLst>
              </p14:cNvPr>
              <p14:cNvContentPartPr/>
              <p14:nvPr/>
            </p14:nvContentPartPr>
            <p14:xfrm>
              <a:off x="5618280" y="2591800"/>
              <a:ext cx="689760" cy="303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BC8C08-76F4-409B-B42B-63AC319128B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00280" y="2574139"/>
                <a:ext cx="725400" cy="339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7EB206F-5206-4C21-98EB-A7FBE3F9D986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7EB206F-5206-4C21-98EB-A7FBE3F9D98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A184D79-0EDD-431F-BCFC-29610A59A89A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A184D79-0EDD-431F-BCFC-29610A59A89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76B19CF-B82A-43B1-95E2-20372736D91E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76B19CF-B82A-43B1-95E2-20372736D91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4355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14:cNvPr>
              <p14:cNvContentPartPr/>
              <p14:nvPr/>
            </p14:nvContentPartPr>
            <p14:xfrm>
              <a:off x="800400" y="975040"/>
              <a:ext cx="4113360" cy="175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60" y="957400"/>
                <a:ext cx="4149000" cy="17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14:cNvPr>
              <p14:cNvContentPartPr/>
              <p14:nvPr/>
            </p14:nvContentPartPr>
            <p14:xfrm>
              <a:off x="1920000" y="2499280"/>
              <a:ext cx="24840" cy="25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00" y="2481280"/>
                <a:ext cx="60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14:cNvPr>
              <p14:cNvContentPartPr/>
              <p14:nvPr/>
            </p14:nvContentPartPr>
            <p14:xfrm>
              <a:off x="3624600" y="2438080"/>
              <a:ext cx="23040" cy="273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6600" y="2420440"/>
                <a:ext cx="58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14:cNvPr>
              <p14:cNvContentPartPr/>
              <p14:nvPr/>
            </p14:nvContentPartPr>
            <p14:xfrm>
              <a:off x="3790920" y="2965480"/>
              <a:ext cx="169920" cy="24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3243" y="2947840"/>
                <a:ext cx="205636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14:cNvPr>
              <p14:cNvContentPartPr/>
              <p14:nvPr/>
            </p14:nvContentPartPr>
            <p14:xfrm>
              <a:off x="3534600" y="2834440"/>
              <a:ext cx="175680" cy="30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16960" y="2816419"/>
                <a:ext cx="211320" cy="344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14:cNvPr>
              <p14:cNvContentPartPr/>
              <p14:nvPr/>
            </p14:nvContentPartPr>
            <p14:xfrm>
              <a:off x="1827480" y="2892760"/>
              <a:ext cx="393840" cy="327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9480" y="2875120"/>
                <a:ext cx="4294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A1A5F4-8E76-4429-AE71-F64082B6BE9E}"/>
                  </a:ext>
                </a:extLst>
              </p14:cNvPr>
              <p14:cNvContentPartPr/>
              <p14:nvPr/>
            </p14:nvContentPartPr>
            <p14:xfrm>
              <a:off x="1645680" y="3423400"/>
              <a:ext cx="2423160" cy="68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A1A5F4-8E76-4429-AE71-F64082B6BE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7680" y="3405760"/>
                <a:ext cx="245880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3EB710-757A-43C3-A73F-4C14FC250886}"/>
                  </a:ext>
                </a:extLst>
              </p14:cNvPr>
              <p14:cNvContentPartPr/>
              <p14:nvPr/>
            </p14:nvContentPartPr>
            <p14:xfrm>
              <a:off x="6504960" y="1198600"/>
              <a:ext cx="28080" cy="9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3EB710-757A-43C3-A73F-4C14FC25088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6960" y="1180600"/>
                <a:ext cx="63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64484-EA5B-4FE6-A8A5-E6DAF572DF96}"/>
                  </a:ext>
                </a:extLst>
              </p14:cNvPr>
              <p14:cNvContentPartPr/>
              <p14:nvPr/>
            </p14:nvContentPartPr>
            <p14:xfrm>
              <a:off x="6522600" y="109672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64484-EA5B-4FE6-A8A5-E6DAF572DF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4600" y="1079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5CA7E5-F0EB-44A8-A816-9CCAC3B635B6}"/>
                  </a:ext>
                </a:extLst>
              </p14:cNvPr>
              <p14:cNvContentPartPr/>
              <p14:nvPr/>
            </p14:nvContentPartPr>
            <p14:xfrm>
              <a:off x="7162680" y="1071880"/>
              <a:ext cx="300600" cy="13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5CA7E5-F0EB-44A8-A816-9CCAC3B635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44680" y="1054240"/>
                <a:ext cx="3362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8A9ED93-393F-4D1C-B3D8-7CEF0376BEF2}"/>
                  </a:ext>
                </a:extLst>
              </p14:cNvPr>
              <p14:cNvContentPartPr/>
              <p14:nvPr/>
            </p14:nvContentPartPr>
            <p14:xfrm>
              <a:off x="6623760" y="975040"/>
              <a:ext cx="450360" cy="316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8A9ED93-393F-4D1C-B3D8-7CEF0376BE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06120" y="957400"/>
                <a:ext cx="4860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20AB5E1-D7CE-44E3-B433-3E224BDF8D70}"/>
                  </a:ext>
                </a:extLst>
              </p14:cNvPr>
              <p14:cNvContentPartPr/>
              <p14:nvPr/>
            </p14:nvContentPartPr>
            <p14:xfrm>
              <a:off x="6033360" y="1137400"/>
              <a:ext cx="378000" cy="163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20AB5E1-D7CE-44E3-B433-3E224BDF8D7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15343" y="1119721"/>
                <a:ext cx="413674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725462-046F-4F65-AEF2-2E6042BEAC2A}"/>
                  </a:ext>
                </a:extLst>
              </p14:cNvPr>
              <p14:cNvContentPartPr/>
              <p14:nvPr/>
            </p14:nvContentPartPr>
            <p14:xfrm>
              <a:off x="5713680" y="1117960"/>
              <a:ext cx="222480" cy="405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725462-046F-4F65-AEF2-2E6042BEAC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95680" y="1099960"/>
                <a:ext cx="25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26D41D-EB32-4084-B6DB-CBC6C6793049}"/>
                  </a:ext>
                </a:extLst>
              </p14:cNvPr>
              <p14:cNvContentPartPr/>
              <p14:nvPr/>
            </p14:nvContentPartPr>
            <p14:xfrm>
              <a:off x="7729680" y="1066480"/>
              <a:ext cx="42840" cy="27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26D41D-EB32-4084-B6DB-CBC6C679304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12040" y="1048480"/>
                <a:ext cx="78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311CF0-DFBC-4C8F-A195-BCDB8E3A143B}"/>
                  </a:ext>
                </a:extLst>
              </p14:cNvPr>
              <p14:cNvContentPartPr/>
              <p14:nvPr/>
            </p14:nvContentPartPr>
            <p14:xfrm>
              <a:off x="7735440" y="1208680"/>
              <a:ext cx="26640" cy="5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311CF0-DFBC-4C8F-A195-BCDB8E3A143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17800" y="1190680"/>
                <a:ext cx="62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E4C1CD-0614-40FD-A97C-21DEF4737771}"/>
                  </a:ext>
                </a:extLst>
              </p14:cNvPr>
              <p14:cNvContentPartPr/>
              <p14:nvPr/>
            </p14:nvContentPartPr>
            <p14:xfrm>
              <a:off x="6400200" y="1960360"/>
              <a:ext cx="14292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E4C1CD-0614-40FD-A97C-21DEF47377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82560" y="19427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CFF84F-F845-4305-88FB-F71F0EAE608E}"/>
                  </a:ext>
                </a:extLst>
              </p14:cNvPr>
              <p14:cNvContentPartPr/>
              <p14:nvPr/>
            </p14:nvContentPartPr>
            <p14:xfrm>
              <a:off x="6400200" y="2051800"/>
              <a:ext cx="178200" cy="10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CFF84F-F845-4305-88FB-F71F0EAE608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82560" y="2034160"/>
                <a:ext cx="213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8B6BAF-7793-4DF9-A71F-99B3E3281DDA}"/>
                  </a:ext>
                </a:extLst>
              </p14:cNvPr>
              <p14:cNvContentPartPr/>
              <p14:nvPr/>
            </p14:nvContentPartPr>
            <p14:xfrm>
              <a:off x="6441240" y="2123080"/>
              <a:ext cx="121320" cy="12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8B6BAF-7793-4DF9-A71F-99B3E3281D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23240" y="2105440"/>
                <a:ext cx="156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D73C40-1FCC-41DE-9E9A-067BBD359D2C}"/>
                  </a:ext>
                </a:extLst>
              </p14:cNvPr>
              <p14:cNvContentPartPr/>
              <p14:nvPr/>
            </p14:nvContentPartPr>
            <p14:xfrm>
              <a:off x="5581200" y="1889440"/>
              <a:ext cx="644400" cy="388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D73C40-1FCC-41DE-9E9A-067BBD359D2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3560" y="1871440"/>
                <a:ext cx="6800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437FAA-29B1-4AA1-B4C9-7C8197903B96}"/>
                  </a:ext>
                </a:extLst>
              </p14:cNvPr>
              <p14:cNvContentPartPr/>
              <p14:nvPr/>
            </p14:nvContentPartPr>
            <p14:xfrm>
              <a:off x="7290840" y="1862440"/>
              <a:ext cx="227880" cy="522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437FAA-29B1-4AA1-B4C9-7C8197903B9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73200" y="1844800"/>
                <a:ext cx="26352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FB9F91-D7BF-4F1E-999B-DFE281B44EA6}"/>
                  </a:ext>
                </a:extLst>
              </p14:cNvPr>
              <p14:cNvContentPartPr/>
              <p14:nvPr/>
            </p14:nvContentPartPr>
            <p14:xfrm>
              <a:off x="7808520" y="1848040"/>
              <a:ext cx="258120" cy="347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FB9F91-D7BF-4F1E-999B-DFE281B44EA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90880" y="1830400"/>
                <a:ext cx="2937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B6FD1E9-2DD9-4584-AFEA-4DDB6D9EC7A7}"/>
                  </a:ext>
                </a:extLst>
              </p14:cNvPr>
              <p14:cNvContentPartPr/>
              <p14:nvPr/>
            </p14:nvContentPartPr>
            <p14:xfrm>
              <a:off x="6867480" y="1970800"/>
              <a:ext cx="173520" cy="24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B6FD1E9-2DD9-4584-AFEA-4DDB6D9EC7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49840" y="1952800"/>
                <a:ext cx="2091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BA64599-04F3-4383-97E2-B2BF74239AF4}"/>
                  </a:ext>
                </a:extLst>
              </p14:cNvPr>
              <p14:cNvContentPartPr/>
              <p14:nvPr/>
            </p14:nvContentPartPr>
            <p14:xfrm>
              <a:off x="8188680" y="2541760"/>
              <a:ext cx="376200" cy="334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BA64599-04F3-4383-97E2-B2BF74239AF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70680" y="2524120"/>
                <a:ext cx="4118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4A57616-91A2-4A42-8261-23066D0A5A9D}"/>
                  </a:ext>
                </a:extLst>
              </p14:cNvPr>
              <p14:cNvContentPartPr/>
              <p14:nvPr/>
            </p14:nvContentPartPr>
            <p14:xfrm>
              <a:off x="7599360" y="2519080"/>
              <a:ext cx="416160" cy="337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4A57616-91A2-4A42-8261-23066D0A5A9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81360" y="2501440"/>
                <a:ext cx="45180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3D8A9D5-D181-4CAF-891D-854BD771B1B6}"/>
                  </a:ext>
                </a:extLst>
              </p14:cNvPr>
              <p14:cNvContentPartPr/>
              <p14:nvPr/>
            </p14:nvContentPartPr>
            <p14:xfrm>
              <a:off x="6410640" y="2545720"/>
              <a:ext cx="903600" cy="30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3D8A9D5-D181-4CAF-891D-854BD771B1B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92640" y="2527720"/>
                <a:ext cx="9392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BC8C08-76F4-409B-B42B-63AC319128B3}"/>
                  </a:ext>
                </a:extLst>
              </p14:cNvPr>
              <p14:cNvContentPartPr/>
              <p14:nvPr/>
            </p14:nvContentPartPr>
            <p14:xfrm>
              <a:off x="5618280" y="2591800"/>
              <a:ext cx="689760" cy="303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BC8C08-76F4-409B-B42B-63AC319128B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00280" y="2574139"/>
                <a:ext cx="725400" cy="339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57A509-4E7B-4908-99A9-F256BD307365}"/>
                  </a:ext>
                </a:extLst>
              </p14:cNvPr>
              <p14:cNvContentPartPr/>
              <p14:nvPr/>
            </p14:nvContentPartPr>
            <p14:xfrm>
              <a:off x="5415960" y="3088240"/>
              <a:ext cx="284040" cy="543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57A509-4E7B-4908-99A9-F256BD3073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97960" y="3070240"/>
                <a:ext cx="31968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D100B55-DF3B-41BF-8991-D21623C1656A}"/>
                  </a:ext>
                </a:extLst>
              </p14:cNvPr>
              <p14:cNvContentPartPr/>
              <p14:nvPr/>
            </p14:nvContentPartPr>
            <p14:xfrm>
              <a:off x="6857760" y="3457600"/>
              <a:ext cx="202680" cy="16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D100B55-DF3B-41BF-8991-D21623C1656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39760" y="3439960"/>
                <a:ext cx="2383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44B2B9-B4D5-478F-97AB-C9556332AB53}"/>
                  </a:ext>
                </a:extLst>
              </p14:cNvPr>
              <p14:cNvContentPartPr/>
              <p14:nvPr/>
            </p14:nvContentPartPr>
            <p14:xfrm>
              <a:off x="6817080" y="3610600"/>
              <a:ext cx="20664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44B2B9-B4D5-478F-97AB-C9556332AB5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99080" y="3592600"/>
                <a:ext cx="242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DE054FC-51B5-4A79-9D82-B761707926FB}"/>
                  </a:ext>
                </a:extLst>
              </p14:cNvPr>
              <p14:cNvContentPartPr/>
              <p14:nvPr/>
            </p14:nvContentPartPr>
            <p14:xfrm>
              <a:off x="5902320" y="3372640"/>
              <a:ext cx="792720" cy="515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DE054FC-51B5-4A79-9D82-B761707926F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84320" y="3355000"/>
                <a:ext cx="8283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FE459F2-B009-4991-82B2-7FCB8EF55AED}"/>
                  </a:ext>
                </a:extLst>
              </p14:cNvPr>
              <p14:cNvContentPartPr/>
              <p14:nvPr/>
            </p14:nvContentPartPr>
            <p14:xfrm>
              <a:off x="6847320" y="3342400"/>
              <a:ext cx="2134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FE459F2-B009-4991-82B2-7FCB8EF55AE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29680" y="3324760"/>
                <a:ext cx="249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494B76-F482-44F4-A5D8-BE95863335CF}"/>
                  </a:ext>
                </a:extLst>
              </p14:cNvPr>
              <p14:cNvContentPartPr/>
              <p14:nvPr/>
            </p14:nvContentPartPr>
            <p14:xfrm>
              <a:off x="7291200" y="3261040"/>
              <a:ext cx="541800" cy="477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494B76-F482-44F4-A5D8-BE95863335C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273560" y="3243040"/>
                <a:ext cx="57744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1E5D7AC-0E2C-4DA8-ACD2-9A1300A0EDC4}"/>
                  </a:ext>
                </a:extLst>
              </p14:cNvPr>
              <p14:cNvContentPartPr/>
              <p14:nvPr/>
            </p14:nvContentPartPr>
            <p14:xfrm>
              <a:off x="7954680" y="3539320"/>
              <a:ext cx="14544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1E5D7AC-0E2C-4DA8-ACD2-9A1300A0EDC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937040" y="3521320"/>
                <a:ext cx="181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66F6DA-318F-478E-9AD8-17421F9CCCFE}"/>
                  </a:ext>
                </a:extLst>
              </p14:cNvPr>
              <p14:cNvContentPartPr/>
              <p14:nvPr/>
            </p14:nvContentPartPr>
            <p14:xfrm>
              <a:off x="8248440" y="3291280"/>
              <a:ext cx="361080" cy="428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66F6DA-318F-478E-9AD8-17421F9CCCF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30782" y="3273640"/>
                <a:ext cx="396756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2B379EA-6A41-4C89-8FAA-CA723B31E223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2B379EA-6A41-4C89-8FAA-CA723B31E22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1E70EB4-57A4-4B41-A0BD-B21DF4D99693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1E70EB4-57A4-4B41-A0BD-B21DF4D9969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8A79B31-EB31-4403-91CD-22E6301DF447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8A79B31-EB31-4403-91CD-22E6301DF4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666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14:cNvPr>
              <p14:cNvContentPartPr/>
              <p14:nvPr/>
            </p14:nvContentPartPr>
            <p14:xfrm>
              <a:off x="800400" y="975040"/>
              <a:ext cx="4113360" cy="175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60" y="957400"/>
                <a:ext cx="4149000" cy="17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14:cNvPr>
              <p14:cNvContentPartPr/>
              <p14:nvPr/>
            </p14:nvContentPartPr>
            <p14:xfrm>
              <a:off x="1920000" y="2499280"/>
              <a:ext cx="24840" cy="25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00" y="2481280"/>
                <a:ext cx="60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14:cNvPr>
              <p14:cNvContentPartPr/>
              <p14:nvPr/>
            </p14:nvContentPartPr>
            <p14:xfrm>
              <a:off x="3624600" y="2438080"/>
              <a:ext cx="23040" cy="273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6600" y="2420440"/>
                <a:ext cx="58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14:cNvPr>
              <p14:cNvContentPartPr/>
              <p14:nvPr/>
            </p14:nvContentPartPr>
            <p14:xfrm>
              <a:off x="3790920" y="2965480"/>
              <a:ext cx="169920" cy="24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3243" y="2947840"/>
                <a:ext cx="205636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14:cNvPr>
              <p14:cNvContentPartPr/>
              <p14:nvPr/>
            </p14:nvContentPartPr>
            <p14:xfrm>
              <a:off x="3534600" y="2834440"/>
              <a:ext cx="175680" cy="30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16960" y="2816419"/>
                <a:ext cx="211320" cy="344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14:cNvPr>
              <p14:cNvContentPartPr/>
              <p14:nvPr/>
            </p14:nvContentPartPr>
            <p14:xfrm>
              <a:off x="1827480" y="2892760"/>
              <a:ext cx="393840" cy="327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9480" y="2875120"/>
                <a:ext cx="4294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A1A5F4-8E76-4429-AE71-F64082B6BE9E}"/>
                  </a:ext>
                </a:extLst>
              </p14:cNvPr>
              <p14:cNvContentPartPr/>
              <p14:nvPr/>
            </p14:nvContentPartPr>
            <p14:xfrm>
              <a:off x="1645680" y="3423400"/>
              <a:ext cx="2423160" cy="68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A1A5F4-8E76-4429-AE71-F64082B6BE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7680" y="3405760"/>
                <a:ext cx="245880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3EB710-757A-43C3-A73F-4C14FC250886}"/>
                  </a:ext>
                </a:extLst>
              </p14:cNvPr>
              <p14:cNvContentPartPr/>
              <p14:nvPr/>
            </p14:nvContentPartPr>
            <p14:xfrm>
              <a:off x="6504960" y="1198600"/>
              <a:ext cx="28080" cy="9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3EB710-757A-43C3-A73F-4C14FC25088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6960" y="1180600"/>
                <a:ext cx="63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64484-EA5B-4FE6-A8A5-E6DAF572DF96}"/>
                  </a:ext>
                </a:extLst>
              </p14:cNvPr>
              <p14:cNvContentPartPr/>
              <p14:nvPr/>
            </p14:nvContentPartPr>
            <p14:xfrm>
              <a:off x="6522600" y="109672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64484-EA5B-4FE6-A8A5-E6DAF572DF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4600" y="1079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5CA7E5-F0EB-44A8-A816-9CCAC3B635B6}"/>
                  </a:ext>
                </a:extLst>
              </p14:cNvPr>
              <p14:cNvContentPartPr/>
              <p14:nvPr/>
            </p14:nvContentPartPr>
            <p14:xfrm>
              <a:off x="7162680" y="1071880"/>
              <a:ext cx="300600" cy="13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5CA7E5-F0EB-44A8-A816-9CCAC3B635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44680" y="1054240"/>
                <a:ext cx="3362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8A9ED93-393F-4D1C-B3D8-7CEF0376BEF2}"/>
                  </a:ext>
                </a:extLst>
              </p14:cNvPr>
              <p14:cNvContentPartPr/>
              <p14:nvPr/>
            </p14:nvContentPartPr>
            <p14:xfrm>
              <a:off x="6623760" y="975040"/>
              <a:ext cx="450360" cy="316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8A9ED93-393F-4D1C-B3D8-7CEF0376BE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06120" y="957400"/>
                <a:ext cx="4860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20AB5E1-D7CE-44E3-B433-3E224BDF8D70}"/>
                  </a:ext>
                </a:extLst>
              </p14:cNvPr>
              <p14:cNvContentPartPr/>
              <p14:nvPr/>
            </p14:nvContentPartPr>
            <p14:xfrm>
              <a:off x="6033360" y="1137400"/>
              <a:ext cx="378000" cy="163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20AB5E1-D7CE-44E3-B433-3E224BDF8D7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15343" y="1119721"/>
                <a:ext cx="413674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725462-046F-4F65-AEF2-2E6042BEAC2A}"/>
                  </a:ext>
                </a:extLst>
              </p14:cNvPr>
              <p14:cNvContentPartPr/>
              <p14:nvPr/>
            </p14:nvContentPartPr>
            <p14:xfrm>
              <a:off x="5713680" y="1117960"/>
              <a:ext cx="222480" cy="405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725462-046F-4F65-AEF2-2E6042BEAC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95680" y="1099960"/>
                <a:ext cx="25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26D41D-EB32-4084-B6DB-CBC6C6793049}"/>
                  </a:ext>
                </a:extLst>
              </p14:cNvPr>
              <p14:cNvContentPartPr/>
              <p14:nvPr/>
            </p14:nvContentPartPr>
            <p14:xfrm>
              <a:off x="7729680" y="1066480"/>
              <a:ext cx="42840" cy="27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26D41D-EB32-4084-B6DB-CBC6C679304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12040" y="1048480"/>
                <a:ext cx="78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311CF0-DFBC-4C8F-A195-BCDB8E3A143B}"/>
                  </a:ext>
                </a:extLst>
              </p14:cNvPr>
              <p14:cNvContentPartPr/>
              <p14:nvPr/>
            </p14:nvContentPartPr>
            <p14:xfrm>
              <a:off x="7735440" y="1208680"/>
              <a:ext cx="26640" cy="5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311CF0-DFBC-4C8F-A195-BCDB8E3A143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17800" y="1190680"/>
                <a:ext cx="62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E4C1CD-0614-40FD-A97C-21DEF4737771}"/>
                  </a:ext>
                </a:extLst>
              </p14:cNvPr>
              <p14:cNvContentPartPr/>
              <p14:nvPr/>
            </p14:nvContentPartPr>
            <p14:xfrm>
              <a:off x="6400200" y="1960360"/>
              <a:ext cx="14292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E4C1CD-0614-40FD-A97C-21DEF47377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82560" y="19427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CFF84F-F845-4305-88FB-F71F0EAE608E}"/>
                  </a:ext>
                </a:extLst>
              </p14:cNvPr>
              <p14:cNvContentPartPr/>
              <p14:nvPr/>
            </p14:nvContentPartPr>
            <p14:xfrm>
              <a:off x="6400200" y="2051800"/>
              <a:ext cx="178200" cy="10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CFF84F-F845-4305-88FB-F71F0EAE608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82560" y="2034160"/>
                <a:ext cx="213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8B6BAF-7793-4DF9-A71F-99B3E3281DDA}"/>
                  </a:ext>
                </a:extLst>
              </p14:cNvPr>
              <p14:cNvContentPartPr/>
              <p14:nvPr/>
            </p14:nvContentPartPr>
            <p14:xfrm>
              <a:off x="6441240" y="2123080"/>
              <a:ext cx="121320" cy="12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8B6BAF-7793-4DF9-A71F-99B3E3281D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23240" y="2105440"/>
                <a:ext cx="156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D73C40-1FCC-41DE-9E9A-067BBD359D2C}"/>
                  </a:ext>
                </a:extLst>
              </p14:cNvPr>
              <p14:cNvContentPartPr/>
              <p14:nvPr/>
            </p14:nvContentPartPr>
            <p14:xfrm>
              <a:off x="5581200" y="1889440"/>
              <a:ext cx="644400" cy="388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D73C40-1FCC-41DE-9E9A-067BBD359D2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3560" y="1871440"/>
                <a:ext cx="6800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437FAA-29B1-4AA1-B4C9-7C8197903B96}"/>
                  </a:ext>
                </a:extLst>
              </p14:cNvPr>
              <p14:cNvContentPartPr/>
              <p14:nvPr/>
            </p14:nvContentPartPr>
            <p14:xfrm>
              <a:off x="7290840" y="1862440"/>
              <a:ext cx="227880" cy="522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437FAA-29B1-4AA1-B4C9-7C8197903B9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73200" y="1844800"/>
                <a:ext cx="26352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FB9F91-D7BF-4F1E-999B-DFE281B44EA6}"/>
                  </a:ext>
                </a:extLst>
              </p14:cNvPr>
              <p14:cNvContentPartPr/>
              <p14:nvPr/>
            </p14:nvContentPartPr>
            <p14:xfrm>
              <a:off x="7808520" y="1848040"/>
              <a:ext cx="258120" cy="347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FB9F91-D7BF-4F1E-999B-DFE281B44EA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90880" y="1830400"/>
                <a:ext cx="2937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B6FD1E9-2DD9-4584-AFEA-4DDB6D9EC7A7}"/>
                  </a:ext>
                </a:extLst>
              </p14:cNvPr>
              <p14:cNvContentPartPr/>
              <p14:nvPr/>
            </p14:nvContentPartPr>
            <p14:xfrm>
              <a:off x="6867480" y="1970800"/>
              <a:ext cx="173520" cy="24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B6FD1E9-2DD9-4584-AFEA-4DDB6D9EC7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49840" y="1952800"/>
                <a:ext cx="2091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BA64599-04F3-4383-97E2-B2BF74239AF4}"/>
                  </a:ext>
                </a:extLst>
              </p14:cNvPr>
              <p14:cNvContentPartPr/>
              <p14:nvPr/>
            </p14:nvContentPartPr>
            <p14:xfrm>
              <a:off x="8188680" y="2541760"/>
              <a:ext cx="376200" cy="334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BA64599-04F3-4383-97E2-B2BF74239AF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70680" y="2524120"/>
                <a:ext cx="4118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4A57616-91A2-4A42-8261-23066D0A5A9D}"/>
                  </a:ext>
                </a:extLst>
              </p14:cNvPr>
              <p14:cNvContentPartPr/>
              <p14:nvPr/>
            </p14:nvContentPartPr>
            <p14:xfrm>
              <a:off x="7599360" y="2519080"/>
              <a:ext cx="416160" cy="337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4A57616-91A2-4A42-8261-23066D0A5A9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81360" y="2501440"/>
                <a:ext cx="45180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3D8A9D5-D181-4CAF-891D-854BD771B1B6}"/>
                  </a:ext>
                </a:extLst>
              </p14:cNvPr>
              <p14:cNvContentPartPr/>
              <p14:nvPr/>
            </p14:nvContentPartPr>
            <p14:xfrm>
              <a:off x="6410640" y="2545720"/>
              <a:ext cx="903600" cy="30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3D8A9D5-D181-4CAF-891D-854BD771B1B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92640" y="2527720"/>
                <a:ext cx="9392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BC8C08-76F4-409B-B42B-63AC319128B3}"/>
                  </a:ext>
                </a:extLst>
              </p14:cNvPr>
              <p14:cNvContentPartPr/>
              <p14:nvPr/>
            </p14:nvContentPartPr>
            <p14:xfrm>
              <a:off x="5618280" y="2591800"/>
              <a:ext cx="689760" cy="303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BC8C08-76F4-409B-B42B-63AC319128B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00280" y="2574139"/>
                <a:ext cx="725400" cy="339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57A509-4E7B-4908-99A9-F256BD307365}"/>
                  </a:ext>
                </a:extLst>
              </p14:cNvPr>
              <p14:cNvContentPartPr/>
              <p14:nvPr/>
            </p14:nvContentPartPr>
            <p14:xfrm>
              <a:off x="5415960" y="3088240"/>
              <a:ext cx="284040" cy="543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57A509-4E7B-4908-99A9-F256BD3073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97960" y="3070240"/>
                <a:ext cx="31968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D100B55-DF3B-41BF-8991-D21623C1656A}"/>
                  </a:ext>
                </a:extLst>
              </p14:cNvPr>
              <p14:cNvContentPartPr/>
              <p14:nvPr/>
            </p14:nvContentPartPr>
            <p14:xfrm>
              <a:off x="6857760" y="3457600"/>
              <a:ext cx="202680" cy="16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D100B55-DF3B-41BF-8991-D21623C1656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39760" y="3439960"/>
                <a:ext cx="2383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44B2B9-B4D5-478F-97AB-C9556332AB53}"/>
                  </a:ext>
                </a:extLst>
              </p14:cNvPr>
              <p14:cNvContentPartPr/>
              <p14:nvPr/>
            </p14:nvContentPartPr>
            <p14:xfrm>
              <a:off x="6817080" y="3610600"/>
              <a:ext cx="20664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44B2B9-B4D5-478F-97AB-C9556332AB5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99080" y="3592600"/>
                <a:ext cx="242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DE054FC-51B5-4A79-9D82-B761707926FB}"/>
                  </a:ext>
                </a:extLst>
              </p14:cNvPr>
              <p14:cNvContentPartPr/>
              <p14:nvPr/>
            </p14:nvContentPartPr>
            <p14:xfrm>
              <a:off x="5902320" y="3372640"/>
              <a:ext cx="792720" cy="515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DE054FC-51B5-4A79-9D82-B761707926F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84320" y="3355000"/>
                <a:ext cx="8283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FE459F2-B009-4991-82B2-7FCB8EF55AED}"/>
                  </a:ext>
                </a:extLst>
              </p14:cNvPr>
              <p14:cNvContentPartPr/>
              <p14:nvPr/>
            </p14:nvContentPartPr>
            <p14:xfrm>
              <a:off x="6847320" y="3342400"/>
              <a:ext cx="2134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FE459F2-B009-4991-82B2-7FCB8EF55AE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29680" y="3324760"/>
                <a:ext cx="249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494B76-F482-44F4-A5D8-BE95863335CF}"/>
                  </a:ext>
                </a:extLst>
              </p14:cNvPr>
              <p14:cNvContentPartPr/>
              <p14:nvPr/>
            </p14:nvContentPartPr>
            <p14:xfrm>
              <a:off x="7291200" y="3261040"/>
              <a:ext cx="541800" cy="477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494B76-F482-44F4-A5D8-BE95863335C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273560" y="3243040"/>
                <a:ext cx="57744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1E5D7AC-0E2C-4DA8-ACD2-9A1300A0EDC4}"/>
                  </a:ext>
                </a:extLst>
              </p14:cNvPr>
              <p14:cNvContentPartPr/>
              <p14:nvPr/>
            </p14:nvContentPartPr>
            <p14:xfrm>
              <a:off x="7954680" y="3539320"/>
              <a:ext cx="14544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1E5D7AC-0E2C-4DA8-ACD2-9A1300A0EDC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937040" y="3521320"/>
                <a:ext cx="181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66F6DA-318F-478E-9AD8-17421F9CCCFE}"/>
                  </a:ext>
                </a:extLst>
              </p14:cNvPr>
              <p14:cNvContentPartPr/>
              <p14:nvPr/>
            </p14:nvContentPartPr>
            <p14:xfrm>
              <a:off x="8248440" y="3291280"/>
              <a:ext cx="361080" cy="428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66F6DA-318F-478E-9AD8-17421F9CCCF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30782" y="3273640"/>
                <a:ext cx="396756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63528A-01FB-4D57-9925-E3142D1F7E9E}"/>
                  </a:ext>
                </a:extLst>
              </p14:cNvPr>
              <p14:cNvContentPartPr/>
              <p14:nvPr/>
            </p14:nvContentPartPr>
            <p14:xfrm>
              <a:off x="660000" y="4549480"/>
              <a:ext cx="184320" cy="39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63528A-01FB-4D57-9925-E3142D1F7E9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2000" y="4531840"/>
                <a:ext cx="21996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6B99AD-FB58-4350-8FC6-D3A1C2E9222E}"/>
                  </a:ext>
                </a:extLst>
              </p14:cNvPr>
              <p14:cNvContentPartPr/>
              <p14:nvPr/>
            </p14:nvContentPartPr>
            <p14:xfrm>
              <a:off x="914520" y="4594480"/>
              <a:ext cx="306720" cy="366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6B99AD-FB58-4350-8FC6-D3A1C2E9222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96520" y="4576480"/>
                <a:ext cx="3423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7A31F9-7FBF-4B71-9F3B-F5658A45FF11}"/>
                  </a:ext>
                </a:extLst>
              </p14:cNvPr>
              <p14:cNvContentPartPr/>
              <p14:nvPr/>
            </p14:nvContentPartPr>
            <p14:xfrm>
              <a:off x="1292520" y="4794280"/>
              <a:ext cx="109800" cy="155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7A31F9-7FBF-4B71-9F3B-F5658A45FF1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74520" y="4776640"/>
                <a:ext cx="1454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C07967-E974-4342-A01B-20A42C1C2B63}"/>
                  </a:ext>
                </a:extLst>
              </p14:cNvPr>
              <p14:cNvContentPartPr/>
              <p14:nvPr/>
            </p14:nvContentPartPr>
            <p14:xfrm>
              <a:off x="1492320" y="4805440"/>
              <a:ext cx="113400" cy="161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C07967-E974-4342-A01B-20A42C1C2B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474680" y="4787800"/>
                <a:ext cx="1490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7D701B-FD5F-48B5-A22C-F426B9B8F808}"/>
                  </a:ext>
                </a:extLst>
              </p14:cNvPr>
              <p14:cNvContentPartPr/>
              <p14:nvPr/>
            </p14:nvContentPartPr>
            <p14:xfrm>
              <a:off x="1716960" y="4856200"/>
              <a:ext cx="20520" cy="78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7D701B-FD5F-48B5-A22C-F426B9B8F80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699320" y="4838200"/>
                <a:ext cx="56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C546D8-ECA3-45E8-AD75-94DBA022D72E}"/>
                  </a:ext>
                </a:extLst>
              </p14:cNvPr>
              <p14:cNvContentPartPr/>
              <p14:nvPr/>
            </p14:nvContentPartPr>
            <p14:xfrm>
              <a:off x="1777800" y="464272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C546D8-ECA3-45E8-AD75-94DBA022D7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59800" y="4624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2B7810D-02B3-480D-978C-F3C97BE46A0A}"/>
                  </a:ext>
                </a:extLst>
              </p14:cNvPr>
              <p14:cNvContentPartPr/>
              <p14:nvPr/>
            </p14:nvContentPartPr>
            <p14:xfrm>
              <a:off x="1899480" y="4571440"/>
              <a:ext cx="455400" cy="63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2B7810D-02B3-480D-978C-F3C97BE46A0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881840" y="4553790"/>
                <a:ext cx="491040" cy="671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B0CB832-85E3-45A3-9C93-B835F35D172D}"/>
                  </a:ext>
                </a:extLst>
              </p14:cNvPr>
              <p14:cNvContentPartPr/>
              <p14:nvPr/>
            </p14:nvContentPartPr>
            <p14:xfrm>
              <a:off x="2695080" y="4703560"/>
              <a:ext cx="27720" cy="32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B0CB832-85E3-45A3-9C93-B835F35D172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677440" y="4685920"/>
                <a:ext cx="633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B1BBEAD-1D7B-4A82-A3C4-99E55842BD3F}"/>
                  </a:ext>
                </a:extLst>
              </p14:cNvPr>
              <p14:cNvContentPartPr/>
              <p14:nvPr/>
            </p14:nvContentPartPr>
            <p14:xfrm>
              <a:off x="2701920" y="4908760"/>
              <a:ext cx="34560" cy="18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B1BBEAD-1D7B-4A82-A3C4-99E55842BD3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684280" y="4891120"/>
                <a:ext cx="70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A01E8D9-E779-45E9-9537-039D33671907}"/>
                  </a:ext>
                </a:extLst>
              </p14:cNvPr>
              <p14:cNvContentPartPr/>
              <p14:nvPr/>
            </p14:nvContentPartPr>
            <p14:xfrm>
              <a:off x="3794160" y="4561720"/>
              <a:ext cx="693720" cy="409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A01E8D9-E779-45E9-9537-039D3367190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776520" y="4543736"/>
                <a:ext cx="729360" cy="444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05D7677-FFFA-4628-B016-F6B70871261B}"/>
                  </a:ext>
                </a:extLst>
              </p14:cNvPr>
              <p14:cNvContentPartPr/>
              <p14:nvPr/>
            </p14:nvContentPartPr>
            <p14:xfrm>
              <a:off x="3129240" y="4431040"/>
              <a:ext cx="435960" cy="590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05D7677-FFFA-4628-B016-F6B70871261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111240" y="4413029"/>
                <a:ext cx="471600" cy="626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3CAA960-6B0C-4D7A-947D-B19F59715EEA}"/>
                  </a:ext>
                </a:extLst>
              </p14:cNvPr>
              <p14:cNvContentPartPr/>
              <p14:nvPr/>
            </p14:nvContentPartPr>
            <p14:xfrm>
              <a:off x="4734120" y="4653160"/>
              <a:ext cx="225360" cy="10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3CAA960-6B0C-4D7A-947D-B19F59715EE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716480" y="4635160"/>
                <a:ext cx="261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051FDA7-3316-412C-8679-F4203B1FF249}"/>
                  </a:ext>
                </a:extLst>
              </p14:cNvPr>
              <p14:cNvContentPartPr/>
              <p14:nvPr/>
            </p14:nvContentPartPr>
            <p14:xfrm>
              <a:off x="4764360" y="4768720"/>
              <a:ext cx="206640" cy="6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051FDA7-3316-412C-8679-F4203B1FF24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746720" y="4750720"/>
                <a:ext cx="242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B3E825A-382D-498E-88F5-A153212E6B70}"/>
                  </a:ext>
                </a:extLst>
              </p14:cNvPr>
              <p14:cNvContentPartPr/>
              <p14:nvPr/>
            </p14:nvContentPartPr>
            <p14:xfrm>
              <a:off x="5264040" y="4359400"/>
              <a:ext cx="261360" cy="366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B3E825A-382D-498E-88F5-A153212E6B7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46400" y="4341760"/>
                <a:ext cx="29700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81D42EF-8322-4C56-8106-A5BAE4366813}"/>
                  </a:ext>
                </a:extLst>
              </p14:cNvPr>
              <p14:cNvContentPartPr/>
              <p14:nvPr/>
            </p14:nvContentPartPr>
            <p14:xfrm>
              <a:off x="5272680" y="4754320"/>
              <a:ext cx="285840" cy="18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81D42EF-8322-4C56-8106-A5BAE436681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254680" y="4736680"/>
                <a:ext cx="3214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1D85A68-33C9-4739-A6FB-9CCCA72734C7}"/>
                  </a:ext>
                </a:extLst>
              </p14:cNvPr>
              <p14:cNvContentPartPr/>
              <p14:nvPr/>
            </p14:nvContentPartPr>
            <p14:xfrm>
              <a:off x="5310840" y="4714000"/>
              <a:ext cx="249480" cy="266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1D85A68-33C9-4739-A6FB-9CCCA72734C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92840" y="4696000"/>
                <a:ext cx="28512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9FE7B9B-12E3-465E-AED2-A2E972AFE2F0}"/>
                  </a:ext>
                </a:extLst>
              </p14:cNvPr>
              <p14:cNvContentPartPr/>
              <p14:nvPr/>
            </p14:nvContentPartPr>
            <p14:xfrm>
              <a:off x="6491640" y="4653160"/>
              <a:ext cx="12672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9FE7B9B-12E3-465E-AED2-A2E972AFE2F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74000" y="463516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DC8F841-95EF-4C13-AA45-65DBBB362CFB}"/>
                  </a:ext>
                </a:extLst>
              </p14:cNvPr>
              <p14:cNvContentPartPr/>
              <p14:nvPr/>
            </p14:nvContentPartPr>
            <p14:xfrm>
              <a:off x="7403160" y="4500520"/>
              <a:ext cx="397800" cy="3340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DC8F841-95EF-4C13-AA45-65DBBB362CF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85160" y="4482880"/>
                <a:ext cx="4334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C151CC0-1D0C-4A68-9835-DAEB7481EF18}"/>
                  </a:ext>
                </a:extLst>
              </p14:cNvPr>
              <p14:cNvContentPartPr/>
              <p14:nvPr/>
            </p14:nvContentPartPr>
            <p14:xfrm>
              <a:off x="6857760" y="4346440"/>
              <a:ext cx="421560" cy="608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C151CC0-1D0C-4A68-9835-DAEB7481EF1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839775" y="4328440"/>
                <a:ext cx="45717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ADF9BB4-B902-47D0-A764-C9B5A219A7BD}"/>
                  </a:ext>
                </a:extLst>
              </p14:cNvPr>
              <p14:cNvContentPartPr/>
              <p14:nvPr/>
            </p14:nvContentPartPr>
            <p14:xfrm>
              <a:off x="5689200" y="4419160"/>
              <a:ext cx="589680" cy="5302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ADF9BB4-B902-47D0-A764-C9B5A219A7B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71200" y="4401520"/>
                <a:ext cx="62532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01701E0-7A37-41A0-BC67-DE06EC2A709F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01701E0-7A37-41A0-BC67-DE06EC2A709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71BF5C0-305A-4881-A928-A95A902146DD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71BF5C0-305A-4881-A928-A95A902146D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99DF8B9-4644-45E8-9DD6-D54058242394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99DF8B9-4644-45E8-9DD6-D5405824239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867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14:cNvPr>
              <p14:cNvContentPartPr/>
              <p14:nvPr/>
            </p14:nvContentPartPr>
            <p14:xfrm>
              <a:off x="800400" y="975040"/>
              <a:ext cx="4113360" cy="175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60" y="957400"/>
                <a:ext cx="4149000" cy="17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14:cNvPr>
              <p14:cNvContentPartPr/>
              <p14:nvPr/>
            </p14:nvContentPartPr>
            <p14:xfrm>
              <a:off x="1920000" y="2499280"/>
              <a:ext cx="24840" cy="25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00" y="2481280"/>
                <a:ext cx="60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14:cNvPr>
              <p14:cNvContentPartPr/>
              <p14:nvPr/>
            </p14:nvContentPartPr>
            <p14:xfrm>
              <a:off x="3624600" y="2438080"/>
              <a:ext cx="23040" cy="273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6600" y="2420440"/>
                <a:ext cx="58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14:cNvPr>
              <p14:cNvContentPartPr/>
              <p14:nvPr/>
            </p14:nvContentPartPr>
            <p14:xfrm>
              <a:off x="3790920" y="2965480"/>
              <a:ext cx="169920" cy="24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3243" y="2947840"/>
                <a:ext cx="205636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14:cNvPr>
              <p14:cNvContentPartPr/>
              <p14:nvPr/>
            </p14:nvContentPartPr>
            <p14:xfrm>
              <a:off x="3534600" y="2834440"/>
              <a:ext cx="175680" cy="30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16960" y="2816419"/>
                <a:ext cx="211320" cy="344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14:cNvPr>
              <p14:cNvContentPartPr/>
              <p14:nvPr/>
            </p14:nvContentPartPr>
            <p14:xfrm>
              <a:off x="1827480" y="2892760"/>
              <a:ext cx="393840" cy="327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9480" y="2875120"/>
                <a:ext cx="4294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A1A5F4-8E76-4429-AE71-F64082B6BE9E}"/>
                  </a:ext>
                </a:extLst>
              </p14:cNvPr>
              <p14:cNvContentPartPr/>
              <p14:nvPr/>
            </p14:nvContentPartPr>
            <p14:xfrm>
              <a:off x="1645680" y="3423400"/>
              <a:ext cx="2423160" cy="68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A1A5F4-8E76-4429-AE71-F64082B6BE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7680" y="3405760"/>
                <a:ext cx="245880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3EB710-757A-43C3-A73F-4C14FC250886}"/>
                  </a:ext>
                </a:extLst>
              </p14:cNvPr>
              <p14:cNvContentPartPr/>
              <p14:nvPr/>
            </p14:nvContentPartPr>
            <p14:xfrm>
              <a:off x="6504960" y="1198600"/>
              <a:ext cx="28080" cy="9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3EB710-757A-43C3-A73F-4C14FC25088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6960" y="1180600"/>
                <a:ext cx="63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64484-EA5B-4FE6-A8A5-E6DAF572DF96}"/>
                  </a:ext>
                </a:extLst>
              </p14:cNvPr>
              <p14:cNvContentPartPr/>
              <p14:nvPr/>
            </p14:nvContentPartPr>
            <p14:xfrm>
              <a:off x="6522600" y="109672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64484-EA5B-4FE6-A8A5-E6DAF572DF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4600" y="1079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5CA7E5-F0EB-44A8-A816-9CCAC3B635B6}"/>
                  </a:ext>
                </a:extLst>
              </p14:cNvPr>
              <p14:cNvContentPartPr/>
              <p14:nvPr/>
            </p14:nvContentPartPr>
            <p14:xfrm>
              <a:off x="7162680" y="1071880"/>
              <a:ext cx="300600" cy="13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5CA7E5-F0EB-44A8-A816-9CCAC3B635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44680" y="1054240"/>
                <a:ext cx="3362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8A9ED93-393F-4D1C-B3D8-7CEF0376BEF2}"/>
                  </a:ext>
                </a:extLst>
              </p14:cNvPr>
              <p14:cNvContentPartPr/>
              <p14:nvPr/>
            </p14:nvContentPartPr>
            <p14:xfrm>
              <a:off x="6623760" y="975040"/>
              <a:ext cx="450360" cy="316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8A9ED93-393F-4D1C-B3D8-7CEF0376BE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06120" y="957400"/>
                <a:ext cx="4860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20AB5E1-D7CE-44E3-B433-3E224BDF8D70}"/>
                  </a:ext>
                </a:extLst>
              </p14:cNvPr>
              <p14:cNvContentPartPr/>
              <p14:nvPr/>
            </p14:nvContentPartPr>
            <p14:xfrm>
              <a:off x="6033360" y="1137400"/>
              <a:ext cx="378000" cy="163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20AB5E1-D7CE-44E3-B433-3E224BDF8D7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15343" y="1119721"/>
                <a:ext cx="413674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725462-046F-4F65-AEF2-2E6042BEAC2A}"/>
                  </a:ext>
                </a:extLst>
              </p14:cNvPr>
              <p14:cNvContentPartPr/>
              <p14:nvPr/>
            </p14:nvContentPartPr>
            <p14:xfrm>
              <a:off x="5713680" y="1117960"/>
              <a:ext cx="222480" cy="405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725462-046F-4F65-AEF2-2E6042BEAC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95680" y="1099960"/>
                <a:ext cx="25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26D41D-EB32-4084-B6DB-CBC6C6793049}"/>
                  </a:ext>
                </a:extLst>
              </p14:cNvPr>
              <p14:cNvContentPartPr/>
              <p14:nvPr/>
            </p14:nvContentPartPr>
            <p14:xfrm>
              <a:off x="7729680" y="1066480"/>
              <a:ext cx="42840" cy="27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26D41D-EB32-4084-B6DB-CBC6C679304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12040" y="1048480"/>
                <a:ext cx="78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311CF0-DFBC-4C8F-A195-BCDB8E3A143B}"/>
                  </a:ext>
                </a:extLst>
              </p14:cNvPr>
              <p14:cNvContentPartPr/>
              <p14:nvPr/>
            </p14:nvContentPartPr>
            <p14:xfrm>
              <a:off x="7735440" y="1208680"/>
              <a:ext cx="26640" cy="5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311CF0-DFBC-4C8F-A195-BCDB8E3A143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17800" y="1190680"/>
                <a:ext cx="62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E4C1CD-0614-40FD-A97C-21DEF4737771}"/>
                  </a:ext>
                </a:extLst>
              </p14:cNvPr>
              <p14:cNvContentPartPr/>
              <p14:nvPr/>
            </p14:nvContentPartPr>
            <p14:xfrm>
              <a:off x="6400200" y="1960360"/>
              <a:ext cx="14292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E4C1CD-0614-40FD-A97C-21DEF47377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82560" y="19427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CFF84F-F845-4305-88FB-F71F0EAE608E}"/>
                  </a:ext>
                </a:extLst>
              </p14:cNvPr>
              <p14:cNvContentPartPr/>
              <p14:nvPr/>
            </p14:nvContentPartPr>
            <p14:xfrm>
              <a:off x="6400200" y="2051800"/>
              <a:ext cx="178200" cy="10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CFF84F-F845-4305-88FB-F71F0EAE608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82560" y="2034160"/>
                <a:ext cx="213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8B6BAF-7793-4DF9-A71F-99B3E3281DDA}"/>
                  </a:ext>
                </a:extLst>
              </p14:cNvPr>
              <p14:cNvContentPartPr/>
              <p14:nvPr/>
            </p14:nvContentPartPr>
            <p14:xfrm>
              <a:off x="6441240" y="2123080"/>
              <a:ext cx="121320" cy="12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8B6BAF-7793-4DF9-A71F-99B3E3281D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23240" y="2105440"/>
                <a:ext cx="156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D73C40-1FCC-41DE-9E9A-067BBD359D2C}"/>
                  </a:ext>
                </a:extLst>
              </p14:cNvPr>
              <p14:cNvContentPartPr/>
              <p14:nvPr/>
            </p14:nvContentPartPr>
            <p14:xfrm>
              <a:off x="5581200" y="1889440"/>
              <a:ext cx="644400" cy="388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D73C40-1FCC-41DE-9E9A-067BBD359D2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3560" y="1871440"/>
                <a:ext cx="6800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437FAA-29B1-4AA1-B4C9-7C8197903B96}"/>
                  </a:ext>
                </a:extLst>
              </p14:cNvPr>
              <p14:cNvContentPartPr/>
              <p14:nvPr/>
            </p14:nvContentPartPr>
            <p14:xfrm>
              <a:off x="7290840" y="1862440"/>
              <a:ext cx="227880" cy="522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437FAA-29B1-4AA1-B4C9-7C8197903B9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73200" y="1844800"/>
                <a:ext cx="26352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FB9F91-D7BF-4F1E-999B-DFE281B44EA6}"/>
                  </a:ext>
                </a:extLst>
              </p14:cNvPr>
              <p14:cNvContentPartPr/>
              <p14:nvPr/>
            </p14:nvContentPartPr>
            <p14:xfrm>
              <a:off x="7808520" y="1848040"/>
              <a:ext cx="258120" cy="347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FB9F91-D7BF-4F1E-999B-DFE281B44EA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90880" y="1830400"/>
                <a:ext cx="2937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B6FD1E9-2DD9-4584-AFEA-4DDB6D9EC7A7}"/>
                  </a:ext>
                </a:extLst>
              </p14:cNvPr>
              <p14:cNvContentPartPr/>
              <p14:nvPr/>
            </p14:nvContentPartPr>
            <p14:xfrm>
              <a:off x="6867480" y="1970800"/>
              <a:ext cx="173520" cy="24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B6FD1E9-2DD9-4584-AFEA-4DDB6D9EC7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49840" y="1952800"/>
                <a:ext cx="2091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BA64599-04F3-4383-97E2-B2BF74239AF4}"/>
                  </a:ext>
                </a:extLst>
              </p14:cNvPr>
              <p14:cNvContentPartPr/>
              <p14:nvPr/>
            </p14:nvContentPartPr>
            <p14:xfrm>
              <a:off x="8188680" y="2541760"/>
              <a:ext cx="376200" cy="334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BA64599-04F3-4383-97E2-B2BF74239AF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70680" y="2524120"/>
                <a:ext cx="4118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4A57616-91A2-4A42-8261-23066D0A5A9D}"/>
                  </a:ext>
                </a:extLst>
              </p14:cNvPr>
              <p14:cNvContentPartPr/>
              <p14:nvPr/>
            </p14:nvContentPartPr>
            <p14:xfrm>
              <a:off x="7599360" y="2519080"/>
              <a:ext cx="416160" cy="337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4A57616-91A2-4A42-8261-23066D0A5A9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81360" y="2501440"/>
                <a:ext cx="45180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3D8A9D5-D181-4CAF-891D-854BD771B1B6}"/>
                  </a:ext>
                </a:extLst>
              </p14:cNvPr>
              <p14:cNvContentPartPr/>
              <p14:nvPr/>
            </p14:nvContentPartPr>
            <p14:xfrm>
              <a:off x="6410640" y="2545720"/>
              <a:ext cx="903600" cy="30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3D8A9D5-D181-4CAF-891D-854BD771B1B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92640" y="2527720"/>
                <a:ext cx="9392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BC8C08-76F4-409B-B42B-63AC319128B3}"/>
                  </a:ext>
                </a:extLst>
              </p14:cNvPr>
              <p14:cNvContentPartPr/>
              <p14:nvPr/>
            </p14:nvContentPartPr>
            <p14:xfrm>
              <a:off x="5618280" y="2591800"/>
              <a:ext cx="689760" cy="303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BC8C08-76F4-409B-B42B-63AC319128B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00280" y="2574139"/>
                <a:ext cx="725400" cy="339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57A509-4E7B-4908-99A9-F256BD307365}"/>
                  </a:ext>
                </a:extLst>
              </p14:cNvPr>
              <p14:cNvContentPartPr/>
              <p14:nvPr/>
            </p14:nvContentPartPr>
            <p14:xfrm>
              <a:off x="5415960" y="3088240"/>
              <a:ext cx="284040" cy="543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57A509-4E7B-4908-99A9-F256BD3073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97960" y="3070240"/>
                <a:ext cx="31968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D100B55-DF3B-41BF-8991-D21623C1656A}"/>
                  </a:ext>
                </a:extLst>
              </p14:cNvPr>
              <p14:cNvContentPartPr/>
              <p14:nvPr/>
            </p14:nvContentPartPr>
            <p14:xfrm>
              <a:off x="6857760" y="3457600"/>
              <a:ext cx="202680" cy="16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D100B55-DF3B-41BF-8991-D21623C1656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39760" y="3439960"/>
                <a:ext cx="2383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44B2B9-B4D5-478F-97AB-C9556332AB53}"/>
                  </a:ext>
                </a:extLst>
              </p14:cNvPr>
              <p14:cNvContentPartPr/>
              <p14:nvPr/>
            </p14:nvContentPartPr>
            <p14:xfrm>
              <a:off x="6817080" y="3610600"/>
              <a:ext cx="20664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44B2B9-B4D5-478F-97AB-C9556332AB5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99080" y="3592600"/>
                <a:ext cx="242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DE054FC-51B5-4A79-9D82-B761707926FB}"/>
                  </a:ext>
                </a:extLst>
              </p14:cNvPr>
              <p14:cNvContentPartPr/>
              <p14:nvPr/>
            </p14:nvContentPartPr>
            <p14:xfrm>
              <a:off x="5902320" y="3372640"/>
              <a:ext cx="792720" cy="515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DE054FC-51B5-4A79-9D82-B761707926F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84320" y="3355000"/>
                <a:ext cx="8283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FE459F2-B009-4991-82B2-7FCB8EF55AED}"/>
                  </a:ext>
                </a:extLst>
              </p14:cNvPr>
              <p14:cNvContentPartPr/>
              <p14:nvPr/>
            </p14:nvContentPartPr>
            <p14:xfrm>
              <a:off x="6847320" y="3342400"/>
              <a:ext cx="2134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FE459F2-B009-4991-82B2-7FCB8EF55AE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29680" y="3324760"/>
                <a:ext cx="249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494B76-F482-44F4-A5D8-BE95863335CF}"/>
                  </a:ext>
                </a:extLst>
              </p14:cNvPr>
              <p14:cNvContentPartPr/>
              <p14:nvPr/>
            </p14:nvContentPartPr>
            <p14:xfrm>
              <a:off x="7291200" y="3261040"/>
              <a:ext cx="541800" cy="477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494B76-F482-44F4-A5D8-BE95863335C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273560" y="3243040"/>
                <a:ext cx="57744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1E5D7AC-0E2C-4DA8-ACD2-9A1300A0EDC4}"/>
                  </a:ext>
                </a:extLst>
              </p14:cNvPr>
              <p14:cNvContentPartPr/>
              <p14:nvPr/>
            </p14:nvContentPartPr>
            <p14:xfrm>
              <a:off x="7954680" y="3539320"/>
              <a:ext cx="14544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1E5D7AC-0E2C-4DA8-ACD2-9A1300A0EDC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937040" y="3521320"/>
                <a:ext cx="181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66F6DA-318F-478E-9AD8-17421F9CCCFE}"/>
                  </a:ext>
                </a:extLst>
              </p14:cNvPr>
              <p14:cNvContentPartPr/>
              <p14:nvPr/>
            </p14:nvContentPartPr>
            <p14:xfrm>
              <a:off x="8248440" y="3291280"/>
              <a:ext cx="361080" cy="428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66F6DA-318F-478E-9AD8-17421F9CCCF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30782" y="3273640"/>
                <a:ext cx="396756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63528A-01FB-4D57-9925-E3142D1F7E9E}"/>
                  </a:ext>
                </a:extLst>
              </p14:cNvPr>
              <p14:cNvContentPartPr/>
              <p14:nvPr/>
            </p14:nvContentPartPr>
            <p14:xfrm>
              <a:off x="660000" y="4549480"/>
              <a:ext cx="184320" cy="39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63528A-01FB-4D57-9925-E3142D1F7E9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2000" y="4531840"/>
                <a:ext cx="21996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6B99AD-FB58-4350-8FC6-D3A1C2E9222E}"/>
                  </a:ext>
                </a:extLst>
              </p14:cNvPr>
              <p14:cNvContentPartPr/>
              <p14:nvPr/>
            </p14:nvContentPartPr>
            <p14:xfrm>
              <a:off x="914520" y="4594480"/>
              <a:ext cx="306720" cy="366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6B99AD-FB58-4350-8FC6-D3A1C2E9222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96520" y="4576480"/>
                <a:ext cx="3423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7A31F9-7FBF-4B71-9F3B-F5658A45FF11}"/>
                  </a:ext>
                </a:extLst>
              </p14:cNvPr>
              <p14:cNvContentPartPr/>
              <p14:nvPr/>
            </p14:nvContentPartPr>
            <p14:xfrm>
              <a:off x="1292520" y="4794280"/>
              <a:ext cx="109800" cy="155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7A31F9-7FBF-4B71-9F3B-F5658A45FF1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74520" y="4776640"/>
                <a:ext cx="1454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C07967-E974-4342-A01B-20A42C1C2B63}"/>
                  </a:ext>
                </a:extLst>
              </p14:cNvPr>
              <p14:cNvContentPartPr/>
              <p14:nvPr/>
            </p14:nvContentPartPr>
            <p14:xfrm>
              <a:off x="1492320" y="4805440"/>
              <a:ext cx="113400" cy="161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C07967-E974-4342-A01B-20A42C1C2B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474680" y="4787800"/>
                <a:ext cx="1490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7D701B-FD5F-48B5-A22C-F426B9B8F808}"/>
                  </a:ext>
                </a:extLst>
              </p14:cNvPr>
              <p14:cNvContentPartPr/>
              <p14:nvPr/>
            </p14:nvContentPartPr>
            <p14:xfrm>
              <a:off x="1716960" y="4856200"/>
              <a:ext cx="20520" cy="78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7D701B-FD5F-48B5-A22C-F426B9B8F80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699320" y="4838200"/>
                <a:ext cx="56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C546D8-ECA3-45E8-AD75-94DBA022D72E}"/>
                  </a:ext>
                </a:extLst>
              </p14:cNvPr>
              <p14:cNvContentPartPr/>
              <p14:nvPr/>
            </p14:nvContentPartPr>
            <p14:xfrm>
              <a:off x="1777800" y="464272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C546D8-ECA3-45E8-AD75-94DBA022D7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59800" y="4624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2B7810D-02B3-480D-978C-F3C97BE46A0A}"/>
                  </a:ext>
                </a:extLst>
              </p14:cNvPr>
              <p14:cNvContentPartPr/>
              <p14:nvPr/>
            </p14:nvContentPartPr>
            <p14:xfrm>
              <a:off x="1899480" y="4571440"/>
              <a:ext cx="455400" cy="63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2B7810D-02B3-480D-978C-F3C97BE46A0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881840" y="4553790"/>
                <a:ext cx="491040" cy="671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B0CB832-85E3-45A3-9C93-B835F35D172D}"/>
                  </a:ext>
                </a:extLst>
              </p14:cNvPr>
              <p14:cNvContentPartPr/>
              <p14:nvPr/>
            </p14:nvContentPartPr>
            <p14:xfrm>
              <a:off x="2695080" y="4703560"/>
              <a:ext cx="27720" cy="32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B0CB832-85E3-45A3-9C93-B835F35D172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677440" y="4685920"/>
                <a:ext cx="633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B1BBEAD-1D7B-4A82-A3C4-99E55842BD3F}"/>
                  </a:ext>
                </a:extLst>
              </p14:cNvPr>
              <p14:cNvContentPartPr/>
              <p14:nvPr/>
            </p14:nvContentPartPr>
            <p14:xfrm>
              <a:off x="2701920" y="4908760"/>
              <a:ext cx="34560" cy="18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B1BBEAD-1D7B-4A82-A3C4-99E55842BD3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684280" y="4891120"/>
                <a:ext cx="70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3945032-B0AA-4574-B68D-A7589AEF7E42}"/>
                  </a:ext>
                </a:extLst>
              </p14:cNvPr>
              <p14:cNvContentPartPr/>
              <p14:nvPr/>
            </p14:nvContentPartPr>
            <p14:xfrm>
              <a:off x="5313360" y="4555240"/>
              <a:ext cx="793440" cy="353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3945032-B0AA-4574-B68D-A7589AEF7E4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295360" y="4537240"/>
                <a:ext cx="8290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D55EB81-6746-4758-B731-2B61A5F7C7B7}"/>
                  </a:ext>
                </a:extLst>
              </p14:cNvPr>
              <p14:cNvContentPartPr/>
              <p14:nvPr/>
            </p14:nvContentPartPr>
            <p14:xfrm>
              <a:off x="4216080" y="4561360"/>
              <a:ext cx="965880" cy="42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D55EB81-6746-4758-B731-2B61A5F7C7B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98440" y="4543375"/>
                <a:ext cx="1001520" cy="461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8ED56F4-25C2-4BEB-B0BC-5B95A614D30E}"/>
                  </a:ext>
                </a:extLst>
              </p14:cNvPr>
              <p14:cNvContentPartPr/>
              <p14:nvPr/>
            </p14:nvContentPartPr>
            <p14:xfrm>
              <a:off x="3159480" y="4620760"/>
              <a:ext cx="893880" cy="490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8ED56F4-25C2-4BEB-B0BC-5B95A614D30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41480" y="4603120"/>
                <a:ext cx="92952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5121BD2-517B-49E6-8313-C619CDC8DAD7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5121BD2-517B-49E6-8313-C619CDC8DAD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35EE309-41BA-49D0-8530-1B409019AC44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35EE309-41BA-49D0-8530-1B409019AC4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43504E1-E4A1-46CF-AF82-1FBB814FF0D0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43504E1-E4A1-46CF-AF82-1FBB814FF0D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2559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14:cNvPr>
              <p14:cNvContentPartPr/>
              <p14:nvPr/>
            </p14:nvContentPartPr>
            <p14:xfrm>
              <a:off x="800400" y="975040"/>
              <a:ext cx="4113360" cy="175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60" y="957400"/>
                <a:ext cx="4149000" cy="17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14:cNvPr>
              <p14:cNvContentPartPr/>
              <p14:nvPr/>
            </p14:nvContentPartPr>
            <p14:xfrm>
              <a:off x="1920000" y="2499280"/>
              <a:ext cx="24840" cy="25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00" y="2481280"/>
                <a:ext cx="60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14:cNvPr>
              <p14:cNvContentPartPr/>
              <p14:nvPr/>
            </p14:nvContentPartPr>
            <p14:xfrm>
              <a:off x="3624600" y="2438080"/>
              <a:ext cx="23040" cy="273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6600" y="2420440"/>
                <a:ext cx="58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14:cNvPr>
              <p14:cNvContentPartPr/>
              <p14:nvPr/>
            </p14:nvContentPartPr>
            <p14:xfrm>
              <a:off x="3790920" y="2965480"/>
              <a:ext cx="169920" cy="24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3243" y="2947840"/>
                <a:ext cx="205636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14:cNvPr>
              <p14:cNvContentPartPr/>
              <p14:nvPr/>
            </p14:nvContentPartPr>
            <p14:xfrm>
              <a:off x="3534600" y="2834440"/>
              <a:ext cx="175680" cy="30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16960" y="2816419"/>
                <a:ext cx="211320" cy="344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14:cNvPr>
              <p14:cNvContentPartPr/>
              <p14:nvPr/>
            </p14:nvContentPartPr>
            <p14:xfrm>
              <a:off x="1827480" y="2892760"/>
              <a:ext cx="393840" cy="327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9480" y="2875120"/>
                <a:ext cx="4294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A1A5F4-8E76-4429-AE71-F64082B6BE9E}"/>
                  </a:ext>
                </a:extLst>
              </p14:cNvPr>
              <p14:cNvContentPartPr/>
              <p14:nvPr/>
            </p14:nvContentPartPr>
            <p14:xfrm>
              <a:off x="1645680" y="3423400"/>
              <a:ext cx="2423160" cy="68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A1A5F4-8E76-4429-AE71-F64082B6BE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7680" y="3405760"/>
                <a:ext cx="245880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3EB710-757A-43C3-A73F-4C14FC250886}"/>
                  </a:ext>
                </a:extLst>
              </p14:cNvPr>
              <p14:cNvContentPartPr/>
              <p14:nvPr/>
            </p14:nvContentPartPr>
            <p14:xfrm>
              <a:off x="6504960" y="1198600"/>
              <a:ext cx="28080" cy="9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3EB710-757A-43C3-A73F-4C14FC25088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6960" y="1180600"/>
                <a:ext cx="63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64484-EA5B-4FE6-A8A5-E6DAF572DF96}"/>
                  </a:ext>
                </a:extLst>
              </p14:cNvPr>
              <p14:cNvContentPartPr/>
              <p14:nvPr/>
            </p14:nvContentPartPr>
            <p14:xfrm>
              <a:off x="6522600" y="109672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64484-EA5B-4FE6-A8A5-E6DAF572DF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4600" y="1079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5CA7E5-F0EB-44A8-A816-9CCAC3B635B6}"/>
                  </a:ext>
                </a:extLst>
              </p14:cNvPr>
              <p14:cNvContentPartPr/>
              <p14:nvPr/>
            </p14:nvContentPartPr>
            <p14:xfrm>
              <a:off x="7162680" y="1071880"/>
              <a:ext cx="300600" cy="13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5CA7E5-F0EB-44A8-A816-9CCAC3B635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44680" y="1054240"/>
                <a:ext cx="3362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8A9ED93-393F-4D1C-B3D8-7CEF0376BEF2}"/>
                  </a:ext>
                </a:extLst>
              </p14:cNvPr>
              <p14:cNvContentPartPr/>
              <p14:nvPr/>
            </p14:nvContentPartPr>
            <p14:xfrm>
              <a:off x="6623760" y="975040"/>
              <a:ext cx="450360" cy="316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8A9ED93-393F-4D1C-B3D8-7CEF0376BE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06120" y="957400"/>
                <a:ext cx="4860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20AB5E1-D7CE-44E3-B433-3E224BDF8D70}"/>
                  </a:ext>
                </a:extLst>
              </p14:cNvPr>
              <p14:cNvContentPartPr/>
              <p14:nvPr/>
            </p14:nvContentPartPr>
            <p14:xfrm>
              <a:off x="6033360" y="1137400"/>
              <a:ext cx="378000" cy="163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20AB5E1-D7CE-44E3-B433-3E224BDF8D7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15343" y="1119721"/>
                <a:ext cx="413674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725462-046F-4F65-AEF2-2E6042BEAC2A}"/>
                  </a:ext>
                </a:extLst>
              </p14:cNvPr>
              <p14:cNvContentPartPr/>
              <p14:nvPr/>
            </p14:nvContentPartPr>
            <p14:xfrm>
              <a:off x="5713680" y="1117960"/>
              <a:ext cx="222480" cy="405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725462-046F-4F65-AEF2-2E6042BEAC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95680" y="1099960"/>
                <a:ext cx="25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26D41D-EB32-4084-B6DB-CBC6C6793049}"/>
                  </a:ext>
                </a:extLst>
              </p14:cNvPr>
              <p14:cNvContentPartPr/>
              <p14:nvPr/>
            </p14:nvContentPartPr>
            <p14:xfrm>
              <a:off x="7729680" y="1066480"/>
              <a:ext cx="42840" cy="27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26D41D-EB32-4084-B6DB-CBC6C679304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12040" y="1048480"/>
                <a:ext cx="78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311CF0-DFBC-4C8F-A195-BCDB8E3A143B}"/>
                  </a:ext>
                </a:extLst>
              </p14:cNvPr>
              <p14:cNvContentPartPr/>
              <p14:nvPr/>
            </p14:nvContentPartPr>
            <p14:xfrm>
              <a:off x="7735440" y="1208680"/>
              <a:ext cx="26640" cy="5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311CF0-DFBC-4C8F-A195-BCDB8E3A143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17800" y="1190680"/>
                <a:ext cx="62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E4C1CD-0614-40FD-A97C-21DEF4737771}"/>
                  </a:ext>
                </a:extLst>
              </p14:cNvPr>
              <p14:cNvContentPartPr/>
              <p14:nvPr/>
            </p14:nvContentPartPr>
            <p14:xfrm>
              <a:off x="6400200" y="1960360"/>
              <a:ext cx="14292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E4C1CD-0614-40FD-A97C-21DEF47377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82560" y="19427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CFF84F-F845-4305-88FB-F71F0EAE608E}"/>
                  </a:ext>
                </a:extLst>
              </p14:cNvPr>
              <p14:cNvContentPartPr/>
              <p14:nvPr/>
            </p14:nvContentPartPr>
            <p14:xfrm>
              <a:off x="6400200" y="2051800"/>
              <a:ext cx="178200" cy="10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CFF84F-F845-4305-88FB-F71F0EAE608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82560" y="2034160"/>
                <a:ext cx="213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8B6BAF-7793-4DF9-A71F-99B3E3281DDA}"/>
                  </a:ext>
                </a:extLst>
              </p14:cNvPr>
              <p14:cNvContentPartPr/>
              <p14:nvPr/>
            </p14:nvContentPartPr>
            <p14:xfrm>
              <a:off x="6441240" y="2123080"/>
              <a:ext cx="121320" cy="12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8B6BAF-7793-4DF9-A71F-99B3E3281D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23240" y="2105440"/>
                <a:ext cx="156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D73C40-1FCC-41DE-9E9A-067BBD359D2C}"/>
                  </a:ext>
                </a:extLst>
              </p14:cNvPr>
              <p14:cNvContentPartPr/>
              <p14:nvPr/>
            </p14:nvContentPartPr>
            <p14:xfrm>
              <a:off x="5581200" y="1889440"/>
              <a:ext cx="644400" cy="388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D73C40-1FCC-41DE-9E9A-067BBD359D2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3560" y="1871440"/>
                <a:ext cx="6800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437FAA-29B1-4AA1-B4C9-7C8197903B96}"/>
                  </a:ext>
                </a:extLst>
              </p14:cNvPr>
              <p14:cNvContentPartPr/>
              <p14:nvPr/>
            </p14:nvContentPartPr>
            <p14:xfrm>
              <a:off x="7290840" y="1862440"/>
              <a:ext cx="227880" cy="522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437FAA-29B1-4AA1-B4C9-7C8197903B9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73200" y="1844800"/>
                <a:ext cx="26352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FB9F91-D7BF-4F1E-999B-DFE281B44EA6}"/>
                  </a:ext>
                </a:extLst>
              </p14:cNvPr>
              <p14:cNvContentPartPr/>
              <p14:nvPr/>
            </p14:nvContentPartPr>
            <p14:xfrm>
              <a:off x="7808520" y="1848040"/>
              <a:ext cx="258120" cy="347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FB9F91-D7BF-4F1E-999B-DFE281B44EA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90880" y="1830400"/>
                <a:ext cx="2937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B6FD1E9-2DD9-4584-AFEA-4DDB6D9EC7A7}"/>
                  </a:ext>
                </a:extLst>
              </p14:cNvPr>
              <p14:cNvContentPartPr/>
              <p14:nvPr/>
            </p14:nvContentPartPr>
            <p14:xfrm>
              <a:off x="6867480" y="1970800"/>
              <a:ext cx="173520" cy="24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B6FD1E9-2DD9-4584-AFEA-4DDB6D9EC7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49840" y="1952800"/>
                <a:ext cx="2091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BA64599-04F3-4383-97E2-B2BF74239AF4}"/>
                  </a:ext>
                </a:extLst>
              </p14:cNvPr>
              <p14:cNvContentPartPr/>
              <p14:nvPr/>
            </p14:nvContentPartPr>
            <p14:xfrm>
              <a:off x="8188680" y="2541760"/>
              <a:ext cx="376200" cy="334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BA64599-04F3-4383-97E2-B2BF74239AF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70680" y="2524120"/>
                <a:ext cx="4118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4A57616-91A2-4A42-8261-23066D0A5A9D}"/>
                  </a:ext>
                </a:extLst>
              </p14:cNvPr>
              <p14:cNvContentPartPr/>
              <p14:nvPr/>
            </p14:nvContentPartPr>
            <p14:xfrm>
              <a:off x="7599360" y="2519080"/>
              <a:ext cx="416160" cy="337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4A57616-91A2-4A42-8261-23066D0A5A9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81360" y="2501440"/>
                <a:ext cx="45180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3D8A9D5-D181-4CAF-891D-854BD771B1B6}"/>
                  </a:ext>
                </a:extLst>
              </p14:cNvPr>
              <p14:cNvContentPartPr/>
              <p14:nvPr/>
            </p14:nvContentPartPr>
            <p14:xfrm>
              <a:off x="6410640" y="2545720"/>
              <a:ext cx="903600" cy="30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3D8A9D5-D181-4CAF-891D-854BD771B1B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92640" y="2527720"/>
                <a:ext cx="9392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BC8C08-76F4-409B-B42B-63AC319128B3}"/>
                  </a:ext>
                </a:extLst>
              </p14:cNvPr>
              <p14:cNvContentPartPr/>
              <p14:nvPr/>
            </p14:nvContentPartPr>
            <p14:xfrm>
              <a:off x="5618280" y="2591800"/>
              <a:ext cx="689760" cy="303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BC8C08-76F4-409B-B42B-63AC319128B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00280" y="2574139"/>
                <a:ext cx="725400" cy="339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57A509-4E7B-4908-99A9-F256BD307365}"/>
                  </a:ext>
                </a:extLst>
              </p14:cNvPr>
              <p14:cNvContentPartPr/>
              <p14:nvPr/>
            </p14:nvContentPartPr>
            <p14:xfrm>
              <a:off x="5415960" y="3088240"/>
              <a:ext cx="284040" cy="543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57A509-4E7B-4908-99A9-F256BD3073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97960" y="3070240"/>
                <a:ext cx="31968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D100B55-DF3B-41BF-8991-D21623C1656A}"/>
                  </a:ext>
                </a:extLst>
              </p14:cNvPr>
              <p14:cNvContentPartPr/>
              <p14:nvPr/>
            </p14:nvContentPartPr>
            <p14:xfrm>
              <a:off x="6857760" y="3457600"/>
              <a:ext cx="202680" cy="16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D100B55-DF3B-41BF-8991-D21623C1656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39760" y="3439960"/>
                <a:ext cx="2383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44B2B9-B4D5-478F-97AB-C9556332AB53}"/>
                  </a:ext>
                </a:extLst>
              </p14:cNvPr>
              <p14:cNvContentPartPr/>
              <p14:nvPr/>
            </p14:nvContentPartPr>
            <p14:xfrm>
              <a:off x="6817080" y="3610600"/>
              <a:ext cx="20664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44B2B9-B4D5-478F-97AB-C9556332AB5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99080" y="3592600"/>
                <a:ext cx="242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DE054FC-51B5-4A79-9D82-B761707926FB}"/>
                  </a:ext>
                </a:extLst>
              </p14:cNvPr>
              <p14:cNvContentPartPr/>
              <p14:nvPr/>
            </p14:nvContentPartPr>
            <p14:xfrm>
              <a:off x="5902320" y="3372640"/>
              <a:ext cx="792720" cy="515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DE054FC-51B5-4A79-9D82-B761707926F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84320" y="3355000"/>
                <a:ext cx="8283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FE459F2-B009-4991-82B2-7FCB8EF55AED}"/>
                  </a:ext>
                </a:extLst>
              </p14:cNvPr>
              <p14:cNvContentPartPr/>
              <p14:nvPr/>
            </p14:nvContentPartPr>
            <p14:xfrm>
              <a:off x="6847320" y="3342400"/>
              <a:ext cx="2134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FE459F2-B009-4991-82B2-7FCB8EF55AE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29680" y="3324760"/>
                <a:ext cx="249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494B76-F482-44F4-A5D8-BE95863335CF}"/>
                  </a:ext>
                </a:extLst>
              </p14:cNvPr>
              <p14:cNvContentPartPr/>
              <p14:nvPr/>
            </p14:nvContentPartPr>
            <p14:xfrm>
              <a:off x="7291200" y="3261040"/>
              <a:ext cx="541800" cy="477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494B76-F482-44F4-A5D8-BE95863335C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273560" y="3243040"/>
                <a:ext cx="57744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1E5D7AC-0E2C-4DA8-ACD2-9A1300A0EDC4}"/>
                  </a:ext>
                </a:extLst>
              </p14:cNvPr>
              <p14:cNvContentPartPr/>
              <p14:nvPr/>
            </p14:nvContentPartPr>
            <p14:xfrm>
              <a:off x="7954680" y="3539320"/>
              <a:ext cx="14544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1E5D7AC-0E2C-4DA8-ACD2-9A1300A0EDC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937040" y="3521320"/>
                <a:ext cx="181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66F6DA-318F-478E-9AD8-17421F9CCCFE}"/>
                  </a:ext>
                </a:extLst>
              </p14:cNvPr>
              <p14:cNvContentPartPr/>
              <p14:nvPr/>
            </p14:nvContentPartPr>
            <p14:xfrm>
              <a:off x="8248440" y="3291280"/>
              <a:ext cx="361080" cy="428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66F6DA-318F-478E-9AD8-17421F9CCCF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30782" y="3273640"/>
                <a:ext cx="396756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63528A-01FB-4D57-9925-E3142D1F7E9E}"/>
                  </a:ext>
                </a:extLst>
              </p14:cNvPr>
              <p14:cNvContentPartPr/>
              <p14:nvPr/>
            </p14:nvContentPartPr>
            <p14:xfrm>
              <a:off x="660000" y="4549480"/>
              <a:ext cx="184320" cy="39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63528A-01FB-4D57-9925-E3142D1F7E9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2000" y="4531840"/>
                <a:ext cx="21996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6B99AD-FB58-4350-8FC6-D3A1C2E9222E}"/>
                  </a:ext>
                </a:extLst>
              </p14:cNvPr>
              <p14:cNvContentPartPr/>
              <p14:nvPr/>
            </p14:nvContentPartPr>
            <p14:xfrm>
              <a:off x="914520" y="4594480"/>
              <a:ext cx="306720" cy="366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6B99AD-FB58-4350-8FC6-D3A1C2E9222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96520" y="4576480"/>
                <a:ext cx="3423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7A31F9-7FBF-4B71-9F3B-F5658A45FF11}"/>
                  </a:ext>
                </a:extLst>
              </p14:cNvPr>
              <p14:cNvContentPartPr/>
              <p14:nvPr/>
            </p14:nvContentPartPr>
            <p14:xfrm>
              <a:off x="1292520" y="4794280"/>
              <a:ext cx="109800" cy="155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7A31F9-7FBF-4B71-9F3B-F5658A45FF1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74520" y="4776640"/>
                <a:ext cx="1454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C07967-E974-4342-A01B-20A42C1C2B63}"/>
                  </a:ext>
                </a:extLst>
              </p14:cNvPr>
              <p14:cNvContentPartPr/>
              <p14:nvPr/>
            </p14:nvContentPartPr>
            <p14:xfrm>
              <a:off x="1492320" y="4805440"/>
              <a:ext cx="113400" cy="161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C07967-E974-4342-A01B-20A42C1C2B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474680" y="4787800"/>
                <a:ext cx="1490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7D701B-FD5F-48B5-A22C-F426B9B8F808}"/>
                  </a:ext>
                </a:extLst>
              </p14:cNvPr>
              <p14:cNvContentPartPr/>
              <p14:nvPr/>
            </p14:nvContentPartPr>
            <p14:xfrm>
              <a:off x="1716960" y="4856200"/>
              <a:ext cx="20520" cy="78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7D701B-FD5F-48B5-A22C-F426B9B8F80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699320" y="4838200"/>
                <a:ext cx="56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C546D8-ECA3-45E8-AD75-94DBA022D72E}"/>
                  </a:ext>
                </a:extLst>
              </p14:cNvPr>
              <p14:cNvContentPartPr/>
              <p14:nvPr/>
            </p14:nvContentPartPr>
            <p14:xfrm>
              <a:off x="1777800" y="464272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C546D8-ECA3-45E8-AD75-94DBA022D7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59800" y="4624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2B7810D-02B3-480D-978C-F3C97BE46A0A}"/>
                  </a:ext>
                </a:extLst>
              </p14:cNvPr>
              <p14:cNvContentPartPr/>
              <p14:nvPr/>
            </p14:nvContentPartPr>
            <p14:xfrm>
              <a:off x="1899480" y="4571440"/>
              <a:ext cx="455400" cy="63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2B7810D-02B3-480D-978C-F3C97BE46A0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881840" y="4553790"/>
                <a:ext cx="491040" cy="671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B0CB832-85E3-45A3-9C93-B835F35D172D}"/>
                  </a:ext>
                </a:extLst>
              </p14:cNvPr>
              <p14:cNvContentPartPr/>
              <p14:nvPr/>
            </p14:nvContentPartPr>
            <p14:xfrm>
              <a:off x="2695080" y="4703560"/>
              <a:ext cx="27720" cy="32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B0CB832-85E3-45A3-9C93-B835F35D172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677440" y="4685920"/>
                <a:ext cx="633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B1BBEAD-1D7B-4A82-A3C4-99E55842BD3F}"/>
                  </a:ext>
                </a:extLst>
              </p14:cNvPr>
              <p14:cNvContentPartPr/>
              <p14:nvPr/>
            </p14:nvContentPartPr>
            <p14:xfrm>
              <a:off x="2701920" y="4908760"/>
              <a:ext cx="34560" cy="18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B1BBEAD-1D7B-4A82-A3C4-99E55842BD3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684280" y="4891120"/>
                <a:ext cx="70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3945032-B0AA-4574-B68D-A7589AEF7E42}"/>
                  </a:ext>
                </a:extLst>
              </p14:cNvPr>
              <p14:cNvContentPartPr/>
              <p14:nvPr/>
            </p14:nvContentPartPr>
            <p14:xfrm>
              <a:off x="5313360" y="4555240"/>
              <a:ext cx="793440" cy="353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3945032-B0AA-4574-B68D-A7589AEF7E4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295360" y="4537240"/>
                <a:ext cx="8290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D55EB81-6746-4758-B731-2B61A5F7C7B7}"/>
                  </a:ext>
                </a:extLst>
              </p14:cNvPr>
              <p14:cNvContentPartPr/>
              <p14:nvPr/>
            </p14:nvContentPartPr>
            <p14:xfrm>
              <a:off x="4216080" y="4561360"/>
              <a:ext cx="965880" cy="42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D55EB81-6746-4758-B731-2B61A5F7C7B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98440" y="4543375"/>
                <a:ext cx="1001520" cy="461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8ED56F4-25C2-4BEB-B0BC-5B95A614D30E}"/>
                  </a:ext>
                </a:extLst>
              </p14:cNvPr>
              <p14:cNvContentPartPr/>
              <p14:nvPr/>
            </p14:nvContentPartPr>
            <p14:xfrm>
              <a:off x="3159480" y="4620760"/>
              <a:ext cx="893880" cy="490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8ED56F4-25C2-4BEB-B0BC-5B95A614D30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41480" y="4603120"/>
                <a:ext cx="92952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6D57BE8-26AB-497B-9FC2-4B9638BABA58}"/>
                  </a:ext>
                </a:extLst>
              </p14:cNvPr>
              <p14:cNvContentPartPr/>
              <p14:nvPr/>
            </p14:nvContentPartPr>
            <p14:xfrm>
              <a:off x="608880" y="5230240"/>
              <a:ext cx="2286720" cy="35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6D57BE8-26AB-497B-9FC2-4B9638BABA5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90880" y="5212240"/>
                <a:ext cx="23223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7026E72-5B46-4044-AA52-D661AC0A9862}"/>
                  </a:ext>
                </a:extLst>
              </p14:cNvPr>
              <p14:cNvContentPartPr/>
              <p14:nvPr/>
            </p14:nvContentPartPr>
            <p14:xfrm>
              <a:off x="3026640" y="5424280"/>
              <a:ext cx="336960" cy="129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7026E72-5B46-4044-AA52-D661AC0A986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009000" y="5406280"/>
                <a:ext cx="372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823537-6F8A-436C-A2A3-9AAFB6B10FAE}"/>
                  </a:ext>
                </a:extLst>
              </p14:cNvPr>
              <p14:cNvContentPartPr/>
              <p14:nvPr/>
            </p14:nvContentPartPr>
            <p14:xfrm>
              <a:off x="3626760" y="5394400"/>
              <a:ext cx="10440" cy="19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823537-6F8A-436C-A2A3-9AAFB6B10F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609120" y="5376760"/>
                <a:ext cx="460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C1DB430-778E-41CE-91B0-09A3E219F4B7}"/>
                  </a:ext>
                </a:extLst>
              </p14:cNvPr>
              <p14:cNvContentPartPr/>
              <p14:nvPr/>
            </p14:nvContentPartPr>
            <p14:xfrm>
              <a:off x="3611640" y="5536960"/>
              <a:ext cx="15480" cy="27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C1DB430-778E-41CE-91B0-09A3E219F4B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593640" y="5519320"/>
                <a:ext cx="51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EFC5202-9E82-437A-95A2-D8AF1B146D32}"/>
                  </a:ext>
                </a:extLst>
              </p14:cNvPr>
              <p14:cNvContentPartPr/>
              <p14:nvPr/>
            </p14:nvContentPartPr>
            <p14:xfrm>
              <a:off x="3921240" y="5311600"/>
              <a:ext cx="621360" cy="621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EFC5202-9E82-437A-95A2-D8AF1B146D3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903590" y="5293610"/>
                <a:ext cx="657021" cy="656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F127982-073D-4BC9-A625-820BC4066E83}"/>
                  </a:ext>
                </a:extLst>
              </p14:cNvPr>
              <p14:cNvContentPartPr/>
              <p14:nvPr/>
            </p14:nvContentPartPr>
            <p14:xfrm>
              <a:off x="4683360" y="5428600"/>
              <a:ext cx="761400" cy="4500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F127982-073D-4BC9-A625-820BC4066E8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665720" y="5410960"/>
                <a:ext cx="79704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59AED9A-ACF8-420F-A25C-3FE9CFD168D6}"/>
                  </a:ext>
                </a:extLst>
              </p14:cNvPr>
              <p14:cNvContentPartPr/>
              <p14:nvPr/>
            </p14:nvContentPartPr>
            <p14:xfrm>
              <a:off x="5658960" y="5536960"/>
              <a:ext cx="263880" cy="104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59AED9A-ACF8-420F-A25C-3FE9CFD168D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640960" y="5519320"/>
                <a:ext cx="29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B110722-9384-4DD6-8CE6-8ADFCBE7DF74}"/>
                  </a:ext>
                </a:extLst>
              </p14:cNvPr>
              <p14:cNvContentPartPr/>
              <p14:nvPr/>
            </p14:nvContentPartPr>
            <p14:xfrm>
              <a:off x="5689200" y="5648560"/>
              <a:ext cx="158040" cy="21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B110722-9384-4DD6-8CE6-8ADFCBE7DF7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71200" y="5630920"/>
                <a:ext cx="193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5D555E2-17A5-4419-AA20-9FF4C8C70899}"/>
                  </a:ext>
                </a:extLst>
              </p14:cNvPr>
              <p14:cNvContentPartPr/>
              <p14:nvPr/>
            </p14:nvContentPartPr>
            <p14:xfrm>
              <a:off x="7294800" y="5243920"/>
              <a:ext cx="1234440" cy="5684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5D555E2-17A5-4419-AA20-9FF4C8C7089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276800" y="5225920"/>
                <a:ext cx="127008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535F868-818F-4C73-9272-B34EFB3F5E72}"/>
                  </a:ext>
                </a:extLst>
              </p14:cNvPr>
              <p14:cNvContentPartPr/>
              <p14:nvPr/>
            </p14:nvContentPartPr>
            <p14:xfrm>
              <a:off x="6164040" y="5224120"/>
              <a:ext cx="978480" cy="649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535F868-818F-4C73-9272-B34EFB3F5E7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146040" y="5206120"/>
                <a:ext cx="101412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B78BB83-6D00-4B63-8786-4024C95465B5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B78BB83-6D00-4B63-8786-4024C95465B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95B8CEF-4E6C-4196-9327-65FE80BCEB95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95B8CEF-4E6C-4196-9327-65FE80BCEB9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D61EAA7-E5FC-41E9-A0FB-9AE739568640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D61EAA7-E5FC-41E9-A0FB-9AE73956864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6079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14:cNvPr>
              <p14:cNvContentPartPr/>
              <p14:nvPr/>
            </p14:nvContentPartPr>
            <p14:xfrm>
              <a:off x="800400" y="975040"/>
              <a:ext cx="4113360" cy="175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60" y="957400"/>
                <a:ext cx="4149000" cy="17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14:cNvPr>
              <p14:cNvContentPartPr/>
              <p14:nvPr/>
            </p14:nvContentPartPr>
            <p14:xfrm>
              <a:off x="1920000" y="2499280"/>
              <a:ext cx="24840" cy="25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24D0E3-1B91-4DB3-95C6-E4DDFB6DAA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00" y="2481280"/>
                <a:ext cx="60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14:cNvPr>
              <p14:cNvContentPartPr/>
              <p14:nvPr/>
            </p14:nvContentPartPr>
            <p14:xfrm>
              <a:off x="3624600" y="2438080"/>
              <a:ext cx="23040" cy="273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5D7D30-B7CC-4F09-8558-9BB7C916CA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6600" y="2420440"/>
                <a:ext cx="58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14:cNvPr>
              <p14:cNvContentPartPr/>
              <p14:nvPr/>
            </p14:nvContentPartPr>
            <p14:xfrm>
              <a:off x="3790920" y="2965480"/>
              <a:ext cx="169920" cy="24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7641DD-87BB-4129-8CBE-63E31D486A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3243" y="2947840"/>
                <a:ext cx="205636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14:cNvPr>
              <p14:cNvContentPartPr/>
              <p14:nvPr/>
            </p14:nvContentPartPr>
            <p14:xfrm>
              <a:off x="3534600" y="2834440"/>
              <a:ext cx="175680" cy="30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6F1F59-535D-4906-A2EF-5189CEC3A5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16960" y="2816419"/>
                <a:ext cx="211320" cy="344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14:cNvPr>
              <p14:cNvContentPartPr/>
              <p14:nvPr/>
            </p14:nvContentPartPr>
            <p14:xfrm>
              <a:off x="1827480" y="2892760"/>
              <a:ext cx="393840" cy="327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77F450-993E-4411-8A29-FF8BB08FEE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9480" y="2875120"/>
                <a:ext cx="4294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A1A5F4-8E76-4429-AE71-F64082B6BE9E}"/>
                  </a:ext>
                </a:extLst>
              </p14:cNvPr>
              <p14:cNvContentPartPr/>
              <p14:nvPr/>
            </p14:nvContentPartPr>
            <p14:xfrm>
              <a:off x="1645680" y="3423400"/>
              <a:ext cx="2423160" cy="68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A1A5F4-8E76-4429-AE71-F64082B6BE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7680" y="3405760"/>
                <a:ext cx="245880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3EB710-757A-43C3-A73F-4C14FC250886}"/>
                  </a:ext>
                </a:extLst>
              </p14:cNvPr>
              <p14:cNvContentPartPr/>
              <p14:nvPr/>
            </p14:nvContentPartPr>
            <p14:xfrm>
              <a:off x="6504960" y="1198600"/>
              <a:ext cx="28080" cy="9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3EB710-757A-43C3-A73F-4C14FC25088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6960" y="1180600"/>
                <a:ext cx="63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64484-EA5B-4FE6-A8A5-E6DAF572DF96}"/>
                  </a:ext>
                </a:extLst>
              </p14:cNvPr>
              <p14:cNvContentPartPr/>
              <p14:nvPr/>
            </p14:nvContentPartPr>
            <p14:xfrm>
              <a:off x="6522600" y="109672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64484-EA5B-4FE6-A8A5-E6DAF572DF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4600" y="1079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5CA7E5-F0EB-44A8-A816-9CCAC3B635B6}"/>
                  </a:ext>
                </a:extLst>
              </p14:cNvPr>
              <p14:cNvContentPartPr/>
              <p14:nvPr/>
            </p14:nvContentPartPr>
            <p14:xfrm>
              <a:off x="7162680" y="1071880"/>
              <a:ext cx="300600" cy="13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5CA7E5-F0EB-44A8-A816-9CCAC3B635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44680" y="1054240"/>
                <a:ext cx="3362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8A9ED93-393F-4D1C-B3D8-7CEF0376BEF2}"/>
                  </a:ext>
                </a:extLst>
              </p14:cNvPr>
              <p14:cNvContentPartPr/>
              <p14:nvPr/>
            </p14:nvContentPartPr>
            <p14:xfrm>
              <a:off x="6623760" y="975040"/>
              <a:ext cx="450360" cy="316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8A9ED93-393F-4D1C-B3D8-7CEF0376BE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06120" y="957400"/>
                <a:ext cx="4860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20AB5E1-D7CE-44E3-B433-3E224BDF8D70}"/>
                  </a:ext>
                </a:extLst>
              </p14:cNvPr>
              <p14:cNvContentPartPr/>
              <p14:nvPr/>
            </p14:nvContentPartPr>
            <p14:xfrm>
              <a:off x="6033360" y="1137400"/>
              <a:ext cx="378000" cy="163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20AB5E1-D7CE-44E3-B433-3E224BDF8D7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15343" y="1119721"/>
                <a:ext cx="413674" cy="19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725462-046F-4F65-AEF2-2E6042BEAC2A}"/>
                  </a:ext>
                </a:extLst>
              </p14:cNvPr>
              <p14:cNvContentPartPr/>
              <p14:nvPr/>
            </p14:nvContentPartPr>
            <p14:xfrm>
              <a:off x="5713680" y="1117960"/>
              <a:ext cx="222480" cy="405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725462-046F-4F65-AEF2-2E6042BEAC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95680" y="1099960"/>
                <a:ext cx="25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26D41D-EB32-4084-B6DB-CBC6C6793049}"/>
                  </a:ext>
                </a:extLst>
              </p14:cNvPr>
              <p14:cNvContentPartPr/>
              <p14:nvPr/>
            </p14:nvContentPartPr>
            <p14:xfrm>
              <a:off x="7729680" y="1066480"/>
              <a:ext cx="42840" cy="27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26D41D-EB32-4084-B6DB-CBC6C679304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12040" y="1048480"/>
                <a:ext cx="78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311CF0-DFBC-4C8F-A195-BCDB8E3A143B}"/>
                  </a:ext>
                </a:extLst>
              </p14:cNvPr>
              <p14:cNvContentPartPr/>
              <p14:nvPr/>
            </p14:nvContentPartPr>
            <p14:xfrm>
              <a:off x="7735440" y="1208680"/>
              <a:ext cx="26640" cy="5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311CF0-DFBC-4C8F-A195-BCDB8E3A143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17800" y="1190680"/>
                <a:ext cx="62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E4C1CD-0614-40FD-A97C-21DEF4737771}"/>
                  </a:ext>
                </a:extLst>
              </p14:cNvPr>
              <p14:cNvContentPartPr/>
              <p14:nvPr/>
            </p14:nvContentPartPr>
            <p14:xfrm>
              <a:off x="6400200" y="1960360"/>
              <a:ext cx="14292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E4C1CD-0614-40FD-A97C-21DEF47377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82560" y="19427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CFF84F-F845-4305-88FB-F71F0EAE608E}"/>
                  </a:ext>
                </a:extLst>
              </p14:cNvPr>
              <p14:cNvContentPartPr/>
              <p14:nvPr/>
            </p14:nvContentPartPr>
            <p14:xfrm>
              <a:off x="6400200" y="2051800"/>
              <a:ext cx="178200" cy="10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CFF84F-F845-4305-88FB-F71F0EAE608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82560" y="2034160"/>
                <a:ext cx="213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8B6BAF-7793-4DF9-A71F-99B3E3281DDA}"/>
                  </a:ext>
                </a:extLst>
              </p14:cNvPr>
              <p14:cNvContentPartPr/>
              <p14:nvPr/>
            </p14:nvContentPartPr>
            <p14:xfrm>
              <a:off x="6441240" y="2123080"/>
              <a:ext cx="121320" cy="12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8B6BAF-7793-4DF9-A71F-99B3E3281D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23240" y="2105440"/>
                <a:ext cx="156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ED73C40-1FCC-41DE-9E9A-067BBD359D2C}"/>
                  </a:ext>
                </a:extLst>
              </p14:cNvPr>
              <p14:cNvContentPartPr/>
              <p14:nvPr/>
            </p14:nvContentPartPr>
            <p14:xfrm>
              <a:off x="5581200" y="1889440"/>
              <a:ext cx="644400" cy="388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ED73C40-1FCC-41DE-9E9A-067BBD359D2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3560" y="1871440"/>
                <a:ext cx="6800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437FAA-29B1-4AA1-B4C9-7C8197903B96}"/>
                  </a:ext>
                </a:extLst>
              </p14:cNvPr>
              <p14:cNvContentPartPr/>
              <p14:nvPr/>
            </p14:nvContentPartPr>
            <p14:xfrm>
              <a:off x="7290840" y="1862440"/>
              <a:ext cx="227880" cy="522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437FAA-29B1-4AA1-B4C9-7C8197903B9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73200" y="1844800"/>
                <a:ext cx="26352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FB9F91-D7BF-4F1E-999B-DFE281B44EA6}"/>
                  </a:ext>
                </a:extLst>
              </p14:cNvPr>
              <p14:cNvContentPartPr/>
              <p14:nvPr/>
            </p14:nvContentPartPr>
            <p14:xfrm>
              <a:off x="7808520" y="1848040"/>
              <a:ext cx="258120" cy="347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FB9F91-D7BF-4F1E-999B-DFE281B44EA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90880" y="1830400"/>
                <a:ext cx="2937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B6FD1E9-2DD9-4584-AFEA-4DDB6D9EC7A7}"/>
                  </a:ext>
                </a:extLst>
              </p14:cNvPr>
              <p14:cNvContentPartPr/>
              <p14:nvPr/>
            </p14:nvContentPartPr>
            <p14:xfrm>
              <a:off x="6867480" y="1970800"/>
              <a:ext cx="173520" cy="24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B6FD1E9-2DD9-4584-AFEA-4DDB6D9EC7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49840" y="1952800"/>
                <a:ext cx="2091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BA64599-04F3-4383-97E2-B2BF74239AF4}"/>
                  </a:ext>
                </a:extLst>
              </p14:cNvPr>
              <p14:cNvContentPartPr/>
              <p14:nvPr/>
            </p14:nvContentPartPr>
            <p14:xfrm>
              <a:off x="8188680" y="2541760"/>
              <a:ext cx="376200" cy="334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BA64599-04F3-4383-97E2-B2BF74239AF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70680" y="2524120"/>
                <a:ext cx="4118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4A57616-91A2-4A42-8261-23066D0A5A9D}"/>
                  </a:ext>
                </a:extLst>
              </p14:cNvPr>
              <p14:cNvContentPartPr/>
              <p14:nvPr/>
            </p14:nvContentPartPr>
            <p14:xfrm>
              <a:off x="7599360" y="2519080"/>
              <a:ext cx="416160" cy="337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4A57616-91A2-4A42-8261-23066D0A5A9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81360" y="2501440"/>
                <a:ext cx="45180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3D8A9D5-D181-4CAF-891D-854BD771B1B6}"/>
                  </a:ext>
                </a:extLst>
              </p14:cNvPr>
              <p14:cNvContentPartPr/>
              <p14:nvPr/>
            </p14:nvContentPartPr>
            <p14:xfrm>
              <a:off x="6410640" y="2545720"/>
              <a:ext cx="903600" cy="30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3D8A9D5-D181-4CAF-891D-854BD771B1B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92640" y="2527720"/>
                <a:ext cx="9392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BC8C08-76F4-409B-B42B-63AC319128B3}"/>
                  </a:ext>
                </a:extLst>
              </p14:cNvPr>
              <p14:cNvContentPartPr/>
              <p14:nvPr/>
            </p14:nvContentPartPr>
            <p14:xfrm>
              <a:off x="5618280" y="2591800"/>
              <a:ext cx="689760" cy="303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BC8C08-76F4-409B-B42B-63AC319128B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00280" y="2574139"/>
                <a:ext cx="725400" cy="339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57A509-4E7B-4908-99A9-F256BD307365}"/>
                  </a:ext>
                </a:extLst>
              </p14:cNvPr>
              <p14:cNvContentPartPr/>
              <p14:nvPr/>
            </p14:nvContentPartPr>
            <p14:xfrm>
              <a:off x="5415960" y="3088240"/>
              <a:ext cx="284040" cy="543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57A509-4E7B-4908-99A9-F256BD3073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97960" y="3070240"/>
                <a:ext cx="31968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D100B55-DF3B-41BF-8991-D21623C1656A}"/>
                  </a:ext>
                </a:extLst>
              </p14:cNvPr>
              <p14:cNvContentPartPr/>
              <p14:nvPr/>
            </p14:nvContentPartPr>
            <p14:xfrm>
              <a:off x="6857760" y="3457600"/>
              <a:ext cx="202680" cy="16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D100B55-DF3B-41BF-8991-D21623C1656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39760" y="3439960"/>
                <a:ext cx="2383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44B2B9-B4D5-478F-97AB-C9556332AB53}"/>
                  </a:ext>
                </a:extLst>
              </p14:cNvPr>
              <p14:cNvContentPartPr/>
              <p14:nvPr/>
            </p14:nvContentPartPr>
            <p14:xfrm>
              <a:off x="6817080" y="3610600"/>
              <a:ext cx="20664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44B2B9-B4D5-478F-97AB-C9556332AB5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99080" y="3592600"/>
                <a:ext cx="242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DE054FC-51B5-4A79-9D82-B761707926FB}"/>
                  </a:ext>
                </a:extLst>
              </p14:cNvPr>
              <p14:cNvContentPartPr/>
              <p14:nvPr/>
            </p14:nvContentPartPr>
            <p14:xfrm>
              <a:off x="5902320" y="3372640"/>
              <a:ext cx="792720" cy="515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DE054FC-51B5-4A79-9D82-B761707926F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84320" y="3355000"/>
                <a:ext cx="8283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FE459F2-B009-4991-82B2-7FCB8EF55AED}"/>
                  </a:ext>
                </a:extLst>
              </p14:cNvPr>
              <p14:cNvContentPartPr/>
              <p14:nvPr/>
            </p14:nvContentPartPr>
            <p14:xfrm>
              <a:off x="6847320" y="3342400"/>
              <a:ext cx="2134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FE459F2-B009-4991-82B2-7FCB8EF55AE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29680" y="3324760"/>
                <a:ext cx="249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494B76-F482-44F4-A5D8-BE95863335CF}"/>
                  </a:ext>
                </a:extLst>
              </p14:cNvPr>
              <p14:cNvContentPartPr/>
              <p14:nvPr/>
            </p14:nvContentPartPr>
            <p14:xfrm>
              <a:off x="7291200" y="3261040"/>
              <a:ext cx="541800" cy="477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494B76-F482-44F4-A5D8-BE95863335C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273560" y="3243040"/>
                <a:ext cx="57744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1E5D7AC-0E2C-4DA8-ACD2-9A1300A0EDC4}"/>
                  </a:ext>
                </a:extLst>
              </p14:cNvPr>
              <p14:cNvContentPartPr/>
              <p14:nvPr/>
            </p14:nvContentPartPr>
            <p14:xfrm>
              <a:off x="7954680" y="3539320"/>
              <a:ext cx="14544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1E5D7AC-0E2C-4DA8-ACD2-9A1300A0EDC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937040" y="3521320"/>
                <a:ext cx="181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66F6DA-318F-478E-9AD8-17421F9CCCFE}"/>
                  </a:ext>
                </a:extLst>
              </p14:cNvPr>
              <p14:cNvContentPartPr/>
              <p14:nvPr/>
            </p14:nvContentPartPr>
            <p14:xfrm>
              <a:off x="8248440" y="3291280"/>
              <a:ext cx="361080" cy="428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66F6DA-318F-478E-9AD8-17421F9CCCF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30782" y="3273640"/>
                <a:ext cx="396756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63528A-01FB-4D57-9925-E3142D1F7E9E}"/>
                  </a:ext>
                </a:extLst>
              </p14:cNvPr>
              <p14:cNvContentPartPr/>
              <p14:nvPr/>
            </p14:nvContentPartPr>
            <p14:xfrm>
              <a:off x="660000" y="4549480"/>
              <a:ext cx="184320" cy="39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63528A-01FB-4D57-9925-E3142D1F7E9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2000" y="4531840"/>
                <a:ext cx="21996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6B99AD-FB58-4350-8FC6-D3A1C2E9222E}"/>
                  </a:ext>
                </a:extLst>
              </p14:cNvPr>
              <p14:cNvContentPartPr/>
              <p14:nvPr/>
            </p14:nvContentPartPr>
            <p14:xfrm>
              <a:off x="914520" y="4594480"/>
              <a:ext cx="306720" cy="366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6B99AD-FB58-4350-8FC6-D3A1C2E9222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96520" y="4576480"/>
                <a:ext cx="3423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7A31F9-7FBF-4B71-9F3B-F5658A45FF11}"/>
                  </a:ext>
                </a:extLst>
              </p14:cNvPr>
              <p14:cNvContentPartPr/>
              <p14:nvPr/>
            </p14:nvContentPartPr>
            <p14:xfrm>
              <a:off x="1292520" y="4794280"/>
              <a:ext cx="109800" cy="155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7A31F9-7FBF-4B71-9F3B-F5658A45FF1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74520" y="4776640"/>
                <a:ext cx="1454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C07967-E974-4342-A01B-20A42C1C2B63}"/>
                  </a:ext>
                </a:extLst>
              </p14:cNvPr>
              <p14:cNvContentPartPr/>
              <p14:nvPr/>
            </p14:nvContentPartPr>
            <p14:xfrm>
              <a:off x="1492320" y="4805440"/>
              <a:ext cx="113400" cy="161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C07967-E974-4342-A01B-20A42C1C2B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474680" y="4787800"/>
                <a:ext cx="1490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7D701B-FD5F-48B5-A22C-F426B9B8F808}"/>
                  </a:ext>
                </a:extLst>
              </p14:cNvPr>
              <p14:cNvContentPartPr/>
              <p14:nvPr/>
            </p14:nvContentPartPr>
            <p14:xfrm>
              <a:off x="1716960" y="4856200"/>
              <a:ext cx="20520" cy="78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7D701B-FD5F-48B5-A22C-F426B9B8F80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699320" y="4838200"/>
                <a:ext cx="56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C546D8-ECA3-45E8-AD75-94DBA022D72E}"/>
                  </a:ext>
                </a:extLst>
              </p14:cNvPr>
              <p14:cNvContentPartPr/>
              <p14:nvPr/>
            </p14:nvContentPartPr>
            <p14:xfrm>
              <a:off x="1777800" y="464272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C546D8-ECA3-45E8-AD75-94DBA022D7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59800" y="4624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2B7810D-02B3-480D-978C-F3C97BE46A0A}"/>
                  </a:ext>
                </a:extLst>
              </p14:cNvPr>
              <p14:cNvContentPartPr/>
              <p14:nvPr/>
            </p14:nvContentPartPr>
            <p14:xfrm>
              <a:off x="1899480" y="4571440"/>
              <a:ext cx="455400" cy="63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2B7810D-02B3-480D-978C-F3C97BE46A0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881840" y="4553790"/>
                <a:ext cx="491040" cy="671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B0CB832-85E3-45A3-9C93-B835F35D172D}"/>
                  </a:ext>
                </a:extLst>
              </p14:cNvPr>
              <p14:cNvContentPartPr/>
              <p14:nvPr/>
            </p14:nvContentPartPr>
            <p14:xfrm>
              <a:off x="2695080" y="4703560"/>
              <a:ext cx="27720" cy="32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B0CB832-85E3-45A3-9C93-B835F35D172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677440" y="4685920"/>
                <a:ext cx="633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B1BBEAD-1D7B-4A82-A3C4-99E55842BD3F}"/>
                  </a:ext>
                </a:extLst>
              </p14:cNvPr>
              <p14:cNvContentPartPr/>
              <p14:nvPr/>
            </p14:nvContentPartPr>
            <p14:xfrm>
              <a:off x="2701920" y="4908760"/>
              <a:ext cx="34560" cy="18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B1BBEAD-1D7B-4A82-A3C4-99E55842BD3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684280" y="4891120"/>
                <a:ext cx="70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3945032-B0AA-4574-B68D-A7589AEF7E42}"/>
                  </a:ext>
                </a:extLst>
              </p14:cNvPr>
              <p14:cNvContentPartPr/>
              <p14:nvPr/>
            </p14:nvContentPartPr>
            <p14:xfrm>
              <a:off x="5313360" y="4555240"/>
              <a:ext cx="793440" cy="353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3945032-B0AA-4574-B68D-A7589AEF7E4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295360" y="4537240"/>
                <a:ext cx="8290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D55EB81-6746-4758-B731-2B61A5F7C7B7}"/>
                  </a:ext>
                </a:extLst>
              </p14:cNvPr>
              <p14:cNvContentPartPr/>
              <p14:nvPr/>
            </p14:nvContentPartPr>
            <p14:xfrm>
              <a:off x="4216080" y="4561360"/>
              <a:ext cx="965880" cy="42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D55EB81-6746-4758-B731-2B61A5F7C7B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98440" y="4543375"/>
                <a:ext cx="1001520" cy="461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8ED56F4-25C2-4BEB-B0BC-5B95A614D30E}"/>
                  </a:ext>
                </a:extLst>
              </p14:cNvPr>
              <p14:cNvContentPartPr/>
              <p14:nvPr/>
            </p14:nvContentPartPr>
            <p14:xfrm>
              <a:off x="3159480" y="4620760"/>
              <a:ext cx="893880" cy="490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8ED56F4-25C2-4BEB-B0BC-5B95A614D30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41480" y="4603120"/>
                <a:ext cx="92952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6D57BE8-26AB-497B-9FC2-4B9638BABA58}"/>
                  </a:ext>
                </a:extLst>
              </p14:cNvPr>
              <p14:cNvContentPartPr/>
              <p14:nvPr/>
            </p14:nvContentPartPr>
            <p14:xfrm>
              <a:off x="608880" y="5230240"/>
              <a:ext cx="2286720" cy="35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6D57BE8-26AB-497B-9FC2-4B9638BABA5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90880" y="5212240"/>
                <a:ext cx="23223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7026E72-5B46-4044-AA52-D661AC0A9862}"/>
                  </a:ext>
                </a:extLst>
              </p14:cNvPr>
              <p14:cNvContentPartPr/>
              <p14:nvPr/>
            </p14:nvContentPartPr>
            <p14:xfrm>
              <a:off x="3026640" y="5424280"/>
              <a:ext cx="336960" cy="129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7026E72-5B46-4044-AA52-D661AC0A986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009000" y="5406280"/>
                <a:ext cx="372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823537-6F8A-436C-A2A3-9AAFB6B10FAE}"/>
                  </a:ext>
                </a:extLst>
              </p14:cNvPr>
              <p14:cNvContentPartPr/>
              <p14:nvPr/>
            </p14:nvContentPartPr>
            <p14:xfrm>
              <a:off x="3626760" y="5394400"/>
              <a:ext cx="10440" cy="19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823537-6F8A-436C-A2A3-9AAFB6B10F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609120" y="5376760"/>
                <a:ext cx="460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C1DB430-778E-41CE-91B0-09A3E219F4B7}"/>
                  </a:ext>
                </a:extLst>
              </p14:cNvPr>
              <p14:cNvContentPartPr/>
              <p14:nvPr/>
            </p14:nvContentPartPr>
            <p14:xfrm>
              <a:off x="3611640" y="5536960"/>
              <a:ext cx="15480" cy="27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C1DB430-778E-41CE-91B0-09A3E219F4B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593640" y="5519320"/>
                <a:ext cx="51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7FBAABA-89D0-4D75-BAEA-472D88486BAB}"/>
                  </a:ext>
                </a:extLst>
              </p14:cNvPr>
              <p14:cNvContentPartPr/>
              <p14:nvPr/>
            </p14:nvContentPartPr>
            <p14:xfrm>
              <a:off x="5049120" y="5538040"/>
              <a:ext cx="183600" cy="9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7FBAABA-89D0-4D75-BAEA-472D88486BA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031120" y="5520040"/>
                <a:ext cx="219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1AB72FD-6B69-4CA0-AFEA-8CD7770FC2DF}"/>
                  </a:ext>
                </a:extLst>
              </p14:cNvPr>
              <p14:cNvContentPartPr/>
              <p14:nvPr/>
            </p14:nvContentPartPr>
            <p14:xfrm>
              <a:off x="3893520" y="5393680"/>
              <a:ext cx="964080" cy="399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1AB72FD-6B69-4CA0-AFEA-8CD7770FC2D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875880" y="5376040"/>
                <a:ext cx="9997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FD6A4F-FB0D-4076-BA23-9AA0647BE1DB}"/>
                  </a:ext>
                </a:extLst>
              </p14:cNvPr>
              <p14:cNvContentPartPr/>
              <p14:nvPr/>
            </p14:nvContentPartPr>
            <p14:xfrm>
              <a:off x="6227400" y="5597800"/>
              <a:ext cx="19512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FD6A4F-FB0D-4076-BA23-9AA0647BE1D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09760" y="5579800"/>
                <a:ext cx="230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434F6F7-234C-4DB2-A6DA-12C5E39E58AA}"/>
                  </a:ext>
                </a:extLst>
              </p14:cNvPr>
              <p14:cNvContentPartPr/>
              <p14:nvPr/>
            </p14:nvContentPartPr>
            <p14:xfrm>
              <a:off x="6541320" y="5503120"/>
              <a:ext cx="619920" cy="3290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434F6F7-234C-4DB2-A6DA-12C5E39E58A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523680" y="5485140"/>
                <a:ext cx="655560" cy="364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F2DE83A-49B4-4FF5-8F01-FD434C570395}"/>
                  </a:ext>
                </a:extLst>
              </p14:cNvPr>
              <p14:cNvContentPartPr/>
              <p14:nvPr/>
            </p14:nvContentPartPr>
            <p14:xfrm>
              <a:off x="5430360" y="5466400"/>
              <a:ext cx="675360" cy="286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F2DE83A-49B4-4FF5-8F01-FD434C57039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412720" y="5448760"/>
                <a:ext cx="7110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8641022-F2AE-453A-AC58-F4B3682506D9}"/>
                  </a:ext>
                </a:extLst>
              </p14:cNvPr>
              <p14:cNvContentPartPr/>
              <p14:nvPr/>
            </p14:nvContentPartPr>
            <p14:xfrm>
              <a:off x="5059560" y="5658640"/>
              <a:ext cx="183240" cy="30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8641022-F2AE-453A-AC58-F4B3682506D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041560" y="5640792"/>
                <a:ext cx="218880" cy="6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F7508CD-B21D-4699-B1FF-9043AA11D515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F7508CD-B21D-4699-B1FF-9043AA11D51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85289A8-FC90-4B6F-A34D-23552AC55780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85289A8-FC90-4B6F-A34D-23552AC5578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51A63B8-6634-49F8-9E5F-69547AFBFDCD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51A63B8-6634-49F8-9E5F-69547AFBFDC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57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076277-409D-47AD-BA9F-1B25DC34385D}"/>
                  </a:ext>
                </a:extLst>
              </p14:cNvPr>
              <p14:cNvContentPartPr/>
              <p14:nvPr/>
            </p14:nvContentPartPr>
            <p14:xfrm>
              <a:off x="7829040" y="126520"/>
              <a:ext cx="948240" cy="56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076277-409D-47AD-BA9F-1B25DC3438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1040" y="108520"/>
                <a:ext cx="98388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6ED7DBC-D061-4595-9EE8-D5BAFC581A6F}"/>
                  </a:ext>
                </a:extLst>
              </p14:cNvPr>
              <p14:cNvContentPartPr/>
              <p14:nvPr/>
            </p14:nvContentPartPr>
            <p14:xfrm>
              <a:off x="608520" y="223360"/>
              <a:ext cx="29160" cy="353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6ED7DBC-D061-4595-9EE8-D5BAFC581A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880" y="205360"/>
                <a:ext cx="648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35FD1FD-432D-4172-97A9-4ECA0603728F}"/>
                  </a:ext>
                </a:extLst>
              </p14:cNvPr>
              <p14:cNvContentPartPr/>
              <p14:nvPr/>
            </p14:nvContentPartPr>
            <p14:xfrm>
              <a:off x="477120" y="201400"/>
              <a:ext cx="331200" cy="7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35FD1FD-432D-4172-97A9-4ECA060372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480" y="183760"/>
                <a:ext cx="366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A65CCF-5362-4D44-B723-DAD83B9FF7AE}"/>
                  </a:ext>
                </a:extLst>
              </p14:cNvPr>
              <p14:cNvContentPartPr/>
              <p14:nvPr/>
            </p14:nvContentPartPr>
            <p14:xfrm>
              <a:off x="812280" y="353320"/>
              <a:ext cx="127440" cy="202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A65CCF-5362-4D44-B723-DAD83B9FF7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4640" y="335320"/>
                <a:ext cx="1630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FB789D1-124C-438B-A3E9-FF05286CA7A0}"/>
                  </a:ext>
                </a:extLst>
              </p14:cNvPr>
              <p14:cNvContentPartPr/>
              <p14:nvPr/>
            </p14:nvContentPartPr>
            <p14:xfrm>
              <a:off x="1013520" y="172600"/>
              <a:ext cx="207000" cy="35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FB789D1-124C-438B-A3E9-FF05286CA7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5520" y="154960"/>
                <a:ext cx="2426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5D985F-B0B6-4DDC-9FC6-B75E13088074}"/>
                  </a:ext>
                </a:extLst>
              </p14:cNvPr>
              <p14:cNvContentPartPr/>
              <p14:nvPr/>
            </p14:nvContentPartPr>
            <p14:xfrm>
              <a:off x="1233840" y="334960"/>
              <a:ext cx="554760" cy="520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5D985F-B0B6-4DDC-9FC6-B75E130880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15840" y="316960"/>
                <a:ext cx="590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FFFE543-DEC4-453D-9CFE-BE4529FCED02}"/>
                  </a:ext>
                </a:extLst>
              </p14:cNvPr>
              <p14:cNvContentPartPr/>
              <p14:nvPr/>
            </p14:nvContentPartPr>
            <p14:xfrm>
              <a:off x="355080" y="648880"/>
              <a:ext cx="1684080" cy="143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FFFE543-DEC4-453D-9CFE-BE4529FCED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631240"/>
                <a:ext cx="1719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75C5F45-478D-4056-9AE4-04C1863937D2}"/>
                  </a:ext>
                </a:extLst>
              </p14:cNvPr>
              <p14:cNvContentPartPr/>
              <p14:nvPr/>
            </p14:nvContentPartPr>
            <p14:xfrm>
              <a:off x="2000640" y="334960"/>
              <a:ext cx="11160" cy="36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75C5F45-478D-4056-9AE4-04C1863937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82640" y="316960"/>
                <a:ext cx="468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201B2F-7A12-4B68-9092-D2313CDEA575}"/>
                  </a:ext>
                </a:extLst>
              </p14:cNvPr>
              <p14:cNvContentPartPr/>
              <p14:nvPr/>
            </p14:nvContentPartPr>
            <p14:xfrm>
              <a:off x="2049600" y="467080"/>
              <a:ext cx="252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201B2F-7A12-4B68-9092-D2313CDEA57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31960" y="449080"/>
                <a:ext cx="38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098E598-4519-4887-A164-106525D6432C}"/>
                  </a:ext>
                </a:extLst>
              </p14:cNvPr>
              <p14:cNvContentPartPr/>
              <p14:nvPr/>
            </p14:nvContentPartPr>
            <p14:xfrm>
              <a:off x="4360800" y="181600"/>
              <a:ext cx="206640" cy="286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098E598-4519-4887-A164-106525D643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43160" y="163600"/>
                <a:ext cx="2422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EFD3996-1F26-4FB4-B85D-4BC761582829}"/>
                  </a:ext>
                </a:extLst>
              </p14:cNvPr>
              <p14:cNvContentPartPr/>
              <p14:nvPr/>
            </p14:nvContentPartPr>
            <p14:xfrm>
              <a:off x="4694520" y="109240"/>
              <a:ext cx="498960" cy="342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EFD3996-1F26-4FB4-B85D-4BC7615828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6520" y="91240"/>
                <a:ext cx="5346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A2CEDD-4A99-4901-AB60-66A66E24040C}"/>
                  </a:ext>
                </a:extLst>
              </p14:cNvPr>
              <p14:cNvContentPartPr/>
              <p14:nvPr/>
            </p14:nvContentPartPr>
            <p14:xfrm>
              <a:off x="2275320" y="223000"/>
              <a:ext cx="1836360" cy="387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A2CEDD-4A99-4901-AB60-66A66E24040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57677" y="205344"/>
                <a:ext cx="1872007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FAA5E8-1058-44A5-A29F-E8D4A05C02EC}"/>
                  </a:ext>
                </a:extLst>
              </p14:cNvPr>
              <p14:cNvContentPartPr/>
              <p14:nvPr/>
            </p14:nvContentPartPr>
            <p14:xfrm>
              <a:off x="2305920" y="599200"/>
              <a:ext cx="3400920" cy="1453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FAA5E8-1058-44A5-A29F-E8D4A05C02E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7918" y="581196"/>
                <a:ext cx="3436564" cy="14893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0250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14:cNvPr>
              <p14:cNvContentPartPr/>
              <p14:nvPr/>
            </p14:nvContentPartPr>
            <p14:xfrm>
              <a:off x="5531160" y="1096720"/>
              <a:ext cx="26280" cy="12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3160" y="1079080"/>
                <a:ext cx="61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14:cNvPr>
              <p14:cNvContentPartPr/>
              <p14:nvPr/>
            </p14:nvContentPartPr>
            <p14:xfrm>
              <a:off x="5587680" y="8429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0040" y="825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14:cNvPr>
              <p14:cNvContentPartPr/>
              <p14:nvPr/>
            </p14:nvContentPartPr>
            <p14:xfrm>
              <a:off x="5699640" y="1049200"/>
              <a:ext cx="321840" cy="16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1640" y="1031560"/>
                <a:ext cx="35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14:cNvPr>
              <p14:cNvContentPartPr/>
              <p14:nvPr/>
            </p14:nvContentPartPr>
            <p14:xfrm>
              <a:off x="4031040" y="850120"/>
              <a:ext cx="1099440" cy="389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3400" y="832464"/>
                <a:ext cx="11350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14:cNvPr>
              <p14:cNvContentPartPr/>
              <p14:nvPr/>
            </p14:nvContentPartPr>
            <p14:xfrm>
              <a:off x="2692200" y="1121920"/>
              <a:ext cx="901080" cy="23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4200" y="1103920"/>
                <a:ext cx="936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14:cNvPr>
              <p14:cNvContentPartPr/>
              <p14:nvPr/>
            </p14:nvContentPartPr>
            <p14:xfrm>
              <a:off x="1140960" y="733840"/>
              <a:ext cx="1277280" cy="66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2960" y="715840"/>
                <a:ext cx="131292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14:cNvPr>
              <p14:cNvContentPartPr/>
              <p14:nvPr/>
            </p14:nvContentPartPr>
            <p14:xfrm>
              <a:off x="6735720" y="898360"/>
              <a:ext cx="1300320" cy="55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17720" y="880709"/>
                <a:ext cx="1335960" cy="591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14:cNvPr>
              <p14:cNvContentPartPr/>
              <p14:nvPr/>
            </p14:nvContentPartPr>
            <p14:xfrm>
              <a:off x="294240" y="1615120"/>
              <a:ext cx="674280" cy="397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600" y="1597480"/>
                <a:ext cx="7099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14:cNvPr>
              <p14:cNvContentPartPr/>
              <p14:nvPr/>
            </p14:nvContentPartPr>
            <p14:xfrm>
              <a:off x="2793360" y="1443040"/>
              <a:ext cx="2034720" cy="68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17" y="1425040"/>
                <a:ext cx="2070366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14:cNvPr>
              <p14:cNvContentPartPr/>
              <p14:nvPr/>
            </p14:nvContentPartPr>
            <p14:xfrm>
              <a:off x="1290000" y="1604680"/>
              <a:ext cx="1198080" cy="552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2360" y="1587029"/>
                <a:ext cx="1233720" cy="58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14:cNvPr>
              <p14:cNvContentPartPr/>
              <p14:nvPr/>
            </p14:nvContentPartPr>
            <p14:xfrm>
              <a:off x="2404920" y="2275360"/>
              <a:ext cx="43920" cy="6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6920" y="2257360"/>
                <a:ext cx="79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14:cNvPr>
              <p14:cNvContentPartPr/>
              <p14:nvPr/>
            </p14:nvContentPartPr>
            <p14:xfrm>
              <a:off x="1870680" y="2347360"/>
              <a:ext cx="932040" cy="319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52680" y="2329720"/>
                <a:ext cx="9676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14:cNvPr>
              <p14:cNvContentPartPr/>
              <p14:nvPr/>
            </p14:nvContentPartPr>
            <p14:xfrm>
              <a:off x="4337040" y="2214520"/>
              <a:ext cx="407520" cy="306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9056" y="2196880"/>
                <a:ext cx="443129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14:cNvPr>
              <p14:cNvContentPartPr/>
              <p14:nvPr/>
            </p14:nvContentPartPr>
            <p14:xfrm>
              <a:off x="3921240" y="2306320"/>
              <a:ext cx="275400" cy="303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3600" y="2288701"/>
                <a:ext cx="31104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14:cNvPr>
              <p14:cNvContentPartPr/>
              <p14:nvPr/>
            </p14:nvContentPartPr>
            <p14:xfrm>
              <a:off x="741360" y="2743000"/>
              <a:ext cx="7093080" cy="2203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3360" y="2725357"/>
                <a:ext cx="7128720" cy="22392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9277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14:cNvPr>
              <p14:cNvContentPartPr/>
              <p14:nvPr/>
            </p14:nvContentPartPr>
            <p14:xfrm>
              <a:off x="5531160" y="1096720"/>
              <a:ext cx="26280" cy="12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3160" y="1079080"/>
                <a:ext cx="61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14:cNvPr>
              <p14:cNvContentPartPr/>
              <p14:nvPr/>
            </p14:nvContentPartPr>
            <p14:xfrm>
              <a:off x="5587680" y="8429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0040" y="825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14:cNvPr>
              <p14:cNvContentPartPr/>
              <p14:nvPr/>
            </p14:nvContentPartPr>
            <p14:xfrm>
              <a:off x="5699640" y="1049200"/>
              <a:ext cx="321840" cy="16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1640" y="1031560"/>
                <a:ext cx="35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14:cNvPr>
              <p14:cNvContentPartPr/>
              <p14:nvPr/>
            </p14:nvContentPartPr>
            <p14:xfrm>
              <a:off x="4031040" y="850120"/>
              <a:ext cx="1099440" cy="389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3400" y="832464"/>
                <a:ext cx="11350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14:cNvPr>
              <p14:cNvContentPartPr/>
              <p14:nvPr/>
            </p14:nvContentPartPr>
            <p14:xfrm>
              <a:off x="2692200" y="1121920"/>
              <a:ext cx="901080" cy="23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4200" y="1103920"/>
                <a:ext cx="936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14:cNvPr>
              <p14:cNvContentPartPr/>
              <p14:nvPr/>
            </p14:nvContentPartPr>
            <p14:xfrm>
              <a:off x="1140960" y="733840"/>
              <a:ext cx="1277280" cy="66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2960" y="715840"/>
                <a:ext cx="131292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14:cNvPr>
              <p14:cNvContentPartPr/>
              <p14:nvPr/>
            </p14:nvContentPartPr>
            <p14:xfrm>
              <a:off x="6735720" y="898360"/>
              <a:ext cx="1300320" cy="55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17720" y="880709"/>
                <a:ext cx="1335960" cy="591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14:cNvPr>
              <p14:cNvContentPartPr/>
              <p14:nvPr/>
            </p14:nvContentPartPr>
            <p14:xfrm>
              <a:off x="294240" y="1615120"/>
              <a:ext cx="674280" cy="397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600" y="1597480"/>
                <a:ext cx="7099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14:cNvPr>
              <p14:cNvContentPartPr/>
              <p14:nvPr/>
            </p14:nvContentPartPr>
            <p14:xfrm>
              <a:off x="2793360" y="1443040"/>
              <a:ext cx="2034720" cy="68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17" y="1425040"/>
                <a:ext cx="2070366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14:cNvPr>
              <p14:cNvContentPartPr/>
              <p14:nvPr/>
            </p14:nvContentPartPr>
            <p14:xfrm>
              <a:off x="1290000" y="1604680"/>
              <a:ext cx="1198080" cy="552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2360" y="1587029"/>
                <a:ext cx="1233720" cy="58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14:cNvPr>
              <p14:cNvContentPartPr/>
              <p14:nvPr/>
            </p14:nvContentPartPr>
            <p14:xfrm>
              <a:off x="2404920" y="2275360"/>
              <a:ext cx="43920" cy="6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6920" y="2257360"/>
                <a:ext cx="79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14:cNvPr>
              <p14:cNvContentPartPr/>
              <p14:nvPr/>
            </p14:nvContentPartPr>
            <p14:xfrm>
              <a:off x="1870680" y="2347360"/>
              <a:ext cx="932040" cy="319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52680" y="2329720"/>
                <a:ext cx="9676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14:cNvPr>
              <p14:cNvContentPartPr/>
              <p14:nvPr/>
            </p14:nvContentPartPr>
            <p14:xfrm>
              <a:off x="4337040" y="2214520"/>
              <a:ext cx="407520" cy="306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9056" y="2196880"/>
                <a:ext cx="443129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14:cNvPr>
              <p14:cNvContentPartPr/>
              <p14:nvPr/>
            </p14:nvContentPartPr>
            <p14:xfrm>
              <a:off x="3921240" y="2306320"/>
              <a:ext cx="275400" cy="303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3600" y="2288701"/>
                <a:ext cx="31104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14:cNvPr>
              <p14:cNvContentPartPr/>
              <p14:nvPr/>
            </p14:nvContentPartPr>
            <p14:xfrm>
              <a:off x="741360" y="2743000"/>
              <a:ext cx="7093080" cy="2203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3360" y="2725357"/>
                <a:ext cx="7128720" cy="2239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14:cNvPr>
              <p14:cNvContentPartPr/>
              <p14:nvPr/>
            </p14:nvContentPartPr>
            <p14:xfrm>
              <a:off x="1920000" y="4307200"/>
              <a:ext cx="59904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02000" y="4289200"/>
                <a:ext cx="634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14:cNvPr>
              <p14:cNvContentPartPr/>
              <p14:nvPr/>
            </p14:nvContentPartPr>
            <p14:xfrm>
              <a:off x="2684640" y="4123240"/>
              <a:ext cx="1514880" cy="427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6996" y="4105240"/>
                <a:ext cx="1550528" cy="46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311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14:cNvPr>
              <p14:cNvContentPartPr/>
              <p14:nvPr/>
            </p14:nvContentPartPr>
            <p14:xfrm>
              <a:off x="5531160" y="1096720"/>
              <a:ext cx="26280" cy="12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3160" y="1079080"/>
                <a:ext cx="61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14:cNvPr>
              <p14:cNvContentPartPr/>
              <p14:nvPr/>
            </p14:nvContentPartPr>
            <p14:xfrm>
              <a:off x="5587680" y="8429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0040" y="825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14:cNvPr>
              <p14:cNvContentPartPr/>
              <p14:nvPr/>
            </p14:nvContentPartPr>
            <p14:xfrm>
              <a:off x="5699640" y="1049200"/>
              <a:ext cx="321840" cy="16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1640" y="1031560"/>
                <a:ext cx="35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14:cNvPr>
              <p14:cNvContentPartPr/>
              <p14:nvPr/>
            </p14:nvContentPartPr>
            <p14:xfrm>
              <a:off x="4031040" y="850120"/>
              <a:ext cx="1099440" cy="389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3400" y="832464"/>
                <a:ext cx="11350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14:cNvPr>
              <p14:cNvContentPartPr/>
              <p14:nvPr/>
            </p14:nvContentPartPr>
            <p14:xfrm>
              <a:off x="2692200" y="1121920"/>
              <a:ext cx="901080" cy="23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4200" y="1103920"/>
                <a:ext cx="936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14:cNvPr>
              <p14:cNvContentPartPr/>
              <p14:nvPr/>
            </p14:nvContentPartPr>
            <p14:xfrm>
              <a:off x="1140960" y="733840"/>
              <a:ext cx="1277280" cy="66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2960" y="715840"/>
                <a:ext cx="131292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14:cNvPr>
              <p14:cNvContentPartPr/>
              <p14:nvPr/>
            </p14:nvContentPartPr>
            <p14:xfrm>
              <a:off x="6735720" y="898360"/>
              <a:ext cx="1300320" cy="55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17720" y="880709"/>
                <a:ext cx="1335960" cy="591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14:cNvPr>
              <p14:cNvContentPartPr/>
              <p14:nvPr/>
            </p14:nvContentPartPr>
            <p14:xfrm>
              <a:off x="294240" y="1615120"/>
              <a:ext cx="674280" cy="397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600" y="1597480"/>
                <a:ext cx="7099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14:cNvPr>
              <p14:cNvContentPartPr/>
              <p14:nvPr/>
            </p14:nvContentPartPr>
            <p14:xfrm>
              <a:off x="2793360" y="1443040"/>
              <a:ext cx="2034720" cy="68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17" y="1425040"/>
                <a:ext cx="2070366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14:cNvPr>
              <p14:cNvContentPartPr/>
              <p14:nvPr/>
            </p14:nvContentPartPr>
            <p14:xfrm>
              <a:off x="1290000" y="1604680"/>
              <a:ext cx="1198080" cy="552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2360" y="1587029"/>
                <a:ext cx="1233720" cy="58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14:cNvPr>
              <p14:cNvContentPartPr/>
              <p14:nvPr/>
            </p14:nvContentPartPr>
            <p14:xfrm>
              <a:off x="2404920" y="2275360"/>
              <a:ext cx="43920" cy="6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6920" y="2257360"/>
                <a:ext cx="79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14:cNvPr>
              <p14:cNvContentPartPr/>
              <p14:nvPr/>
            </p14:nvContentPartPr>
            <p14:xfrm>
              <a:off x="1870680" y="2347360"/>
              <a:ext cx="932040" cy="319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52680" y="2329720"/>
                <a:ext cx="9676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14:cNvPr>
              <p14:cNvContentPartPr/>
              <p14:nvPr/>
            </p14:nvContentPartPr>
            <p14:xfrm>
              <a:off x="4337040" y="2214520"/>
              <a:ext cx="407520" cy="306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9056" y="2196880"/>
                <a:ext cx="443129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14:cNvPr>
              <p14:cNvContentPartPr/>
              <p14:nvPr/>
            </p14:nvContentPartPr>
            <p14:xfrm>
              <a:off x="3921240" y="2306320"/>
              <a:ext cx="275400" cy="303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3600" y="2288701"/>
                <a:ext cx="31104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14:cNvPr>
              <p14:cNvContentPartPr/>
              <p14:nvPr/>
            </p14:nvContentPartPr>
            <p14:xfrm>
              <a:off x="741360" y="2743000"/>
              <a:ext cx="7093080" cy="2203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3360" y="2725357"/>
                <a:ext cx="7128720" cy="2239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14:cNvPr>
              <p14:cNvContentPartPr/>
              <p14:nvPr/>
            </p14:nvContentPartPr>
            <p14:xfrm>
              <a:off x="1920000" y="4307200"/>
              <a:ext cx="59904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02000" y="4289200"/>
                <a:ext cx="634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14:cNvPr>
              <p14:cNvContentPartPr/>
              <p14:nvPr/>
            </p14:nvContentPartPr>
            <p14:xfrm>
              <a:off x="2684640" y="4123240"/>
              <a:ext cx="1514880" cy="427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6996" y="4105240"/>
                <a:ext cx="155052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14:cNvPr>
              <p14:cNvContentPartPr/>
              <p14:nvPr/>
            </p14:nvContentPartPr>
            <p14:xfrm>
              <a:off x="4388520" y="4111360"/>
              <a:ext cx="1848600" cy="38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70880" y="4093377"/>
                <a:ext cx="1884240" cy="4157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731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14:cNvPr>
              <p14:cNvContentPartPr/>
              <p14:nvPr/>
            </p14:nvContentPartPr>
            <p14:xfrm>
              <a:off x="5531160" y="1096720"/>
              <a:ext cx="26280" cy="12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3160" y="1079080"/>
                <a:ext cx="61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14:cNvPr>
              <p14:cNvContentPartPr/>
              <p14:nvPr/>
            </p14:nvContentPartPr>
            <p14:xfrm>
              <a:off x="5587680" y="8429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0040" y="825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14:cNvPr>
              <p14:cNvContentPartPr/>
              <p14:nvPr/>
            </p14:nvContentPartPr>
            <p14:xfrm>
              <a:off x="5699640" y="1049200"/>
              <a:ext cx="321840" cy="16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1640" y="1031560"/>
                <a:ext cx="35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14:cNvPr>
              <p14:cNvContentPartPr/>
              <p14:nvPr/>
            </p14:nvContentPartPr>
            <p14:xfrm>
              <a:off x="4031040" y="850120"/>
              <a:ext cx="1099440" cy="389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3400" y="832464"/>
                <a:ext cx="11350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14:cNvPr>
              <p14:cNvContentPartPr/>
              <p14:nvPr/>
            </p14:nvContentPartPr>
            <p14:xfrm>
              <a:off x="2692200" y="1121920"/>
              <a:ext cx="901080" cy="23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4200" y="1103920"/>
                <a:ext cx="936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14:cNvPr>
              <p14:cNvContentPartPr/>
              <p14:nvPr/>
            </p14:nvContentPartPr>
            <p14:xfrm>
              <a:off x="1140960" y="733840"/>
              <a:ext cx="1277280" cy="66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2960" y="715840"/>
                <a:ext cx="131292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14:cNvPr>
              <p14:cNvContentPartPr/>
              <p14:nvPr/>
            </p14:nvContentPartPr>
            <p14:xfrm>
              <a:off x="6735720" y="898360"/>
              <a:ext cx="1300320" cy="55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17720" y="880709"/>
                <a:ext cx="1335960" cy="591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14:cNvPr>
              <p14:cNvContentPartPr/>
              <p14:nvPr/>
            </p14:nvContentPartPr>
            <p14:xfrm>
              <a:off x="294240" y="1615120"/>
              <a:ext cx="674280" cy="397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600" y="1597480"/>
                <a:ext cx="7099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14:cNvPr>
              <p14:cNvContentPartPr/>
              <p14:nvPr/>
            </p14:nvContentPartPr>
            <p14:xfrm>
              <a:off x="2793360" y="1443040"/>
              <a:ext cx="2034720" cy="68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17" y="1425040"/>
                <a:ext cx="2070366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14:cNvPr>
              <p14:cNvContentPartPr/>
              <p14:nvPr/>
            </p14:nvContentPartPr>
            <p14:xfrm>
              <a:off x="1290000" y="1604680"/>
              <a:ext cx="1198080" cy="552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2360" y="1587029"/>
                <a:ext cx="1233720" cy="58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14:cNvPr>
              <p14:cNvContentPartPr/>
              <p14:nvPr/>
            </p14:nvContentPartPr>
            <p14:xfrm>
              <a:off x="2404920" y="2275360"/>
              <a:ext cx="43920" cy="6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6920" y="2257360"/>
                <a:ext cx="79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14:cNvPr>
              <p14:cNvContentPartPr/>
              <p14:nvPr/>
            </p14:nvContentPartPr>
            <p14:xfrm>
              <a:off x="1870680" y="2347360"/>
              <a:ext cx="932040" cy="319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52680" y="2329720"/>
                <a:ext cx="9676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14:cNvPr>
              <p14:cNvContentPartPr/>
              <p14:nvPr/>
            </p14:nvContentPartPr>
            <p14:xfrm>
              <a:off x="4337040" y="2214520"/>
              <a:ext cx="407520" cy="306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9056" y="2196880"/>
                <a:ext cx="443129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14:cNvPr>
              <p14:cNvContentPartPr/>
              <p14:nvPr/>
            </p14:nvContentPartPr>
            <p14:xfrm>
              <a:off x="3921240" y="2306320"/>
              <a:ext cx="275400" cy="303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3600" y="2288701"/>
                <a:ext cx="31104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14:cNvPr>
              <p14:cNvContentPartPr/>
              <p14:nvPr/>
            </p14:nvContentPartPr>
            <p14:xfrm>
              <a:off x="741360" y="2743000"/>
              <a:ext cx="7093080" cy="2203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3360" y="2725357"/>
                <a:ext cx="7128720" cy="2239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14:cNvPr>
              <p14:cNvContentPartPr/>
              <p14:nvPr/>
            </p14:nvContentPartPr>
            <p14:xfrm>
              <a:off x="1920000" y="4307200"/>
              <a:ext cx="59904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02000" y="4289200"/>
                <a:ext cx="634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14:cNvPr>
              <p14:cNvContentPartPr/>
              <p14:nvPr/>
            </p14:nvContentPartPr>
            <p14:xfrm>
              <a:off x="2684640" y="4123240"/>
              <a:ext cx="1514880" cy="427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6996" y="4105240"/>
                <a:ext cx="155052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14:cNvPr>
              <p14:cNvContentPartPr/>
              <p14:nvPr/>
            </p14:nvContentPartPr>
            <p14:xfrm>
              <a:off x="4388520" y="4111360"/>
              <a:ext cx="1848600" cy="38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70880" y="4093377"/>
                <a:ext cx="1884240" cy="415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14:cNvPr>
              <p14:cNvContentPartPr/>
              <p14:nvPr/>
            </p14:nvContentPartPr>
            <p14:xfrm>
              <a:off x="1960680" y="4622200"/>
              <a:ext cx="4214160" cy="44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2680" y="4604560"/>
                <a:ext cx="4249800" cy="4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16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14:cNvPr>
              <p14:cNvContentPartPr/>
              <p14:nvPr/>
            </p14:nvContentPartPr>
            <p14:xfrm>
              <a:off x="5531160" y="1096720"/>
              <a:ext cx="26280" cy="12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3160" y="1079080"/>
                <a:ext cx="61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14:cNvPr>
              <p14:cNvContentPartPr/>
              <p14:nvPr/>
            </p14:nvContentPartPr>
            <p14:xfrm>
              <a:off x="5587680" y="8429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0040" y="825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14:cNvPr>
              <p14:cNvContentPartPr/>
              <p14:nvPr/>
            </p14:nvContentPartPr>
            <p14:xfrm>
              <a:off x="5699640" y="1049200"/>
              <a:ext cx="321840" cy="16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1640" y="1031560"/>
                <a:ext cx="35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14:cNvPr>
              <p14:cNvContentPartPr/>
              <p14:nvPr/>
            </p14:nvContentPartPr>
            <p14:xfrm>
              <a:off x="4031040" y="850120"/>
              <a:ext cx="1099440" cy="389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3400" y="832464"/>
                <a:ext cx="11350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14:cNvPr>
              <p14:cNvContentPartPr/>
              <p14:nvPr/>
            </p14:nvContentPartPr>
            <p14:xfrm>
              <a:off x="2692200" y="1121920"/>
              <a:ext cx="901080" cy="23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4200" y="1103920"/>
                <a:ext cx="936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14:cNvPr>
              <p14:cNvContentPartPr/>
              <p14:nvPr/>
            </p14:nvContentPartPr>
            <p14:xfrm>
              <a:off x="1140960" y="733840"/>
              <a:ext cx="1277280" cy="66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2960" y="715840"/>
                <a:ext cx="131292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14:cNvPr>
              <p14:cNvContentPartPr/>
              <p14:nvPr/>
            </p14:nvContentPartPr>
            <p14:xfrm>
              <a:off x="6735720" y="898360"/>
              <a:ext cx="1300320" cy="55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17720" y="880709"/>
                <a:ext cx="1335960" cy="591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14:cNvPr>
              <p14:cNvContentPartPr/>
              <p14:nvPr/>
            </p14:nvContentPartPr>
            <p14:xfrm>
              <a:off x="294240" y="1615120"/>
              <a:ext cx="674280" cy="397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600" y="1597480"/>
                <a:ext cx="7099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14:cNvPr>
              <p14:cNvContentPartPr/>
              <p14:nvPr/>
            </p14:nvContentPartPr>
            <p14:xfrm>
              <a:off x="2793360" y="1443040"/>
              <a:ext cx="2034720" cy="68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17" y="1425040"/>
                <a:ext cx="2070366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14:cNvPr>
              <p14:cNvContentPartPr/>
              <p14:nvPr/>
            </p14:nvContentPartPr>
            <p14:xfrm>
              <a:off x="1290000" y="1604680"/>
              <a:ext cx="1198080" cy="552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2360" y="1587029"/>
                <a:ext cx="1233720" cy="58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14:cNvPr>
              <p14:cNvContentPartPr/>
              <p14:nvPr/>
            </p14:nvContentPartPr>
            <p14:xfrm>
              <a:off x="2404920" y="2275360"/>
              <a:ext cx="43920" cy="6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6920" y="2257360"/>
                <a:ext cx="79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14:cNvPr>
              <p14:cNvContentPartPr/>
              <p14:nvPr/>
            </p14:nvContentPartPr>
            <p14:xfrm>
              <a:off x="1870680" y="2347360"/>
              <a:ext cx="932040" cy="319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52680" y="2329720"/>
                <a:ext cx="9676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14:cNvPr>
              <p14:cNvContentPartPr/>
              <p14:nvPr/>
            </p14:nvContentPartPr>
            <p14:xfrm>
              <a:off x="4337040" y="2214520"/>
              <a:ext cx="407520" cy="306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9056" y="2196880"/>
                <a:ext cx="443129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14:cNvPr>
              <p14:cNvContentPartPr/>
              <p14:nvPr/>
            </p14:nvContentPartPr>
            <p14:xfrm>
              <a:off x="3921240" y="2306320"/>
              <a:ext cx="275400" cy="303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3600" y="2288701"/>
                <a:ext cx="31104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14:cNvPr>
              <p14:cNvContentPartPr/>
              <p14:nvPr/>
            </p14:nvContentPartPr>
            <p14:xfrm>
              <a:off x="741360" y="2743000"/>
              <a:ext cx="7093080" cy="2203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3360" y="2725357"/>
                <a:ext cx="7128720" cy="2239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14:cNvPr>
              <p14:cNvContentPartPr/>
              <p14:nvPr/>
            </p14:nvContentPartPr>
            <p14:xfrm>
              <a:off x="1920000" y="4307200"/>
              <a:ext cx="59904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02000" y="4289200"/>
                <a:ext cx="634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14:cNvPr>
              <p14:cNvContentPartPr/>
              <p14:nvPr/>
            </p14:nvContentPartPr>
            <p14:xfrm>
              <a:off x="2684640" y="4123240"/>
              <a:ext cx="1514880" cy="427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6996" y="4105240"/>
                <a:ext cx="155052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14:cNvPr>
              <p14:cNvContentPartPr/>
              <p14:nvPr/>
            </p14:nvContentPartPr>
            <p14:xfrm>
              <a:off x="4388520" y="4111360"/>
              <a:ext cx="1848600" cy="38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70880" y="4093377"/>
                <a:ext cx="1884240" cy="415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14:cNvPr>
              <p14:cNvContentPartPr/>
              <p14:nvPr/>
            </p14:nvContentPartPr>
            <p14:xfrm>
              <a:off x="1960680" y="4622200"/>
              <a:ext cx="4214160" cy="44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2680" y="4604560"/>
                <a:ext cx="424980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85C733-EBF5-4E7B-AEC5-CD57807ECB7D}"/>
                  </a:ext>
                </a:extLst>
              </p14:cNvPr>
              <p14:cNvContentPartPr/>
              <p14:nvPr/>
            </p14:nvContentPartPr>
            <p14:xfrm>
              <a:off x="609240" y="5300800"/>
              <a:ext cx="719640" cy="38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85C733-EBF5-4E7B-AEC5-CD57807ECB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1600" y="5283160"/>
                <a:ext cx="7552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3EBC9E-8C02-46FE-95B9-37A926CB0D63}"/>
                  </a:ext>
                </a:extLst>
              </p14:cNvPr>
              <p14:cNvContentPartPr/>
              <p14:nvPr/>
            </p14:nvContentPartPr>
            <p14:xfrm>
              <a:off x="3098280" y="5516800"/>
              <a:ext cx="202680" cy="1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3EBC9E-8C02-46FE-95B9-37A926CB0D6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80640" y="5498800"/>
                <a:ext cx="2383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8858CF7-6A58-4874-9520-FB87BB6D7516}"/>
                  </a:ext>
                </a:extLst>
              </p14:cNvPr>
              <p14:cNvContentPartPr/>
              <p14:nvPr/>
            </p14:nvContentPartPr>
            <p14:xfrm>
              <a:off x="3118800" y="5617960"/>
              <a:ext cx="172080" cy="22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8858CF7-6A58-4874-9520-FB87BB6D75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00800" y="5600320"/>
                <a:ext cx="207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D149150-F16F-4C22-8357-341AD8750288}"/>
                  </a:ext>
                </a:extLst>
              </p14:cNvPr>
              <p14:cNvContentPartPr/>
              <p14:nvPr/>
            </p14:nvContentPartPr>
            <p14:xfrm>
              <a:off x="3535320" y="5394400"/>
              <a:ext cx="813960" cy="435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D149150-F16F-4C22-8357-341AD875028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17680" y="5376760"/>
                <a:ext cx="84960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72A4B46-EBF7-429E-B4B3-5A1972DE29EC}"/>
                  </a:ext>
                </a:extLst>
              </p14:cNvPr>
              <p14:cNvContentPartPr/>
              <p14:nvPr/>
            </p14:nvContentPartPr>
            <p14:xfrm>
              <a:off x="2093880" y="5353720"/>
              <a:ext cx="808560" cy="479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72A4B46-EBF7-429E-B4B3-5A1972DE29E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75880" y="5336080"/>
                <a:ext cx="84420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7A88590-ECF5-4BAF-A7C2-807B7D49EDE0}"/>
                  </a:ext>
                </a:extLst>
              </p14:cNvPr>
              <p14:cNvContentPartPr/>
              <p14:nvPr/>
            </p14:nvContentPartPr>
            <p14:xfrm>
              <a:off x="4952640" y="5414920"/>
              <a:ext cx="748080" cy="40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7A88590-ECF5-4BAF-A7C2-807B7D49ED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35000" y="5396904"/>
                <a:ext cx="783720" cy="44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3EB36D5-A4A4-4B1F-8DC6-0A83157076E9}"/>
                  </a:ext>
                </a:extLst>
              </p14:cNvPr>
              <p14:cNvContentPartPr/>
              <p14:nvPr/>
            </p14:nvContentPartPr>
            <p14:xfrm>
              <a:off x="4541160" y="5516800"/>
              <a:ext cx="234000" cy="204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3EB36D5-A4A4-4B1F-8DC6-0A83157076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23160" y="5498800"/>
                <a:ext cx="269640" cy="2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56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14:cNvPr>
              <p14:cNvContentPartPr/>
              <p14:nvPr/>
            </p14:nvContentPartPr>
            <p14:xfrm>
              <a:off x="5531160" y="1096720"/>
              <a:ext cx="26280" cy="12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3160" y="1079080"/>
                <a:ext cx="61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14:cNvPr>
              <p14:cNvContentPartPr/>
              <p14:nvPr/>
            </p14:nvContentPartPr>
            <p14:xfrm>
              <a:off x="5587680" y="8429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0040" y="825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14:cNvPr>
              <p14:cNvContentPartPr/>
              <p14:nvPr/>
            </p14:nvContentPartPr>
            <p14:xfrm>
              <a:off x="5699640" y="1049200"/>
              <a:ext cx="321840" cy="16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1640" y="1031560"/>
                <a:ext cx="35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14:cNvPr>
              <p14:cNvContentPartPr/>
              <p14:nvPr/>
            </p14:nvContentPartPr>
            <p14:xfrm>
              <a:off x="4031040" y="850120"/>
              <a:ext cx="1099440" cy="389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3400" y="832464"/>
                <a:ext cx="11350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14:cNvPr>
              <p14:cNvContentPartPr/>
              <p14:nvPr/>
            </p14:nvContentPartPr>
            <p14:xfrm>
              <a:off x="2692200" y="1121920"/>
              <a:ext cx="901080" cy="23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4200" y="1103920"/>
                <a:ext cx="936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14:cNvPr>
              <p14:cNvContentPartPr/>
              <p14:nvPr/>
            </p14:nvContentPartPr>
            <p14:xfrm>
              <a:off x="1140960" y="733840"/>
              <a:ext cx="1277280" cy="66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2960" y="715840"/>
                <a:ext cx="131292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14:cNvPr>
              <p14:cNvContentPartPr/>
              <p14:nvPr/>
            </p14:nvContentPartPr>
            <p14:xfrm>
              <a:off x="6735720" y="898360"/>
              <a:ext cx="1300320" cy="55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17720" y="880709"/>
                <a:ext cx="1335960" cy="591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14:cNvPr>
              <p14:cNvContentPartPr/>
              <p14:nvPr/>
            </p14:nvContentPartPr>
            <p14:xfrm>
              <a:off x="294240" y="1615120"/>
              <a:ext cx="674280" cy="397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600" y="1597480"/>
                <a:ext cx="7099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14:cNvPr>
              <p14:cNvContentPartPr/>
              <p14:nvPr/>
            </p14:nvContentPartPr>
            <p14:xfrm>
              <a:off x="2793360" y="1443040"/>
              <a:ext cx="2034720" cy="68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17" y="1425040"/>
                <a:ext cx="2070366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14:cNvPr>
              <p14:cNvContentPartPr/>
              <p14:nvPr/>
            </p14:nvContentPartPr>
            <p14:xfrm>
              <a:off x="1290000" y="1604680"/>
              <a:ext cx="1198080" cy="552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2360" y="1587029"/>
                <a:ext cx="1233720" cy="58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14:cNvPr>
              <p14:cNvContentPartPr/>
              <p14:nvPr/>
            </p14:nvContentPartPr>
            <p14:xfrm>
              <a:off x="2404920" y="2275360"/>
              <a:ext cx="43920" cy="6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6920" y="2257360"/>
                <a:ext cx="79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14:cNvPr>
              <p14:cNvContentPartPr/>
              <p14:nvPr/>
            </p14:nvContentPartPr>
            <p14:xfrm>
              <a:off x="1870680" y="2347360"/>
              <a:ext cx="932040" cy="319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52680" y="2329720"/>
                <a:ext cx="9676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14:cNvPr>
              <p14:cNvContentPartPr/>
              <p14:nvPr/>
            </p14:nvContentPartPr>
            <p14:xfrm>
              <a:off x="4337040" y="2214520"/>
              <a:ext cx="407520" cy="306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9056" y="2196880"/>
                <a:ext cx="443129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14:cNvPr>
              <p14:cNvContentPartPr/>
              <p14:nvPr/>
            </p14:nvContentPartPr>
            <p14:xfrm>
              <a:off x="3921240" y="2306320"/>
              <a:ext cx="275400" cy="303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3600" y="2288701"/>
                <a:ext cx="31104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14:cNvPr>
              <p14:cNvContentPartPr/>
              <p14:nvPr/>
            </p14:nvContentPartPr>
            <p14:xfrm>
              <a:off x="741360" y="2743000"/>
              <a:ext cx="7093080" cy="2203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3360" y="2725357"/>
                <a:ext cx="7128720" cy="2239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14:cNvPr>
              <p14:cNvContentPartPr/>
              <p14:nvPr/>
            </p14:nvContentPartPr>
            <p14:xfrm>
              <a:off x="1920000" y="4307200"/>
              <a:ext cx="59904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02000" y="4289200"/>
                <a:ext cx="634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14:cNvPr>
              <p14:cNvContentPartPr/>
              <p14:nvPr/>
            </p14:nvContentPartPr>
            <p14:xfrm>
              <a:off x="2684640" y="4123240"/>
              <a:ext cx="1514880" cy="427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6996" y="4105240"/>
                <a:ext cx="155052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14:cNvPr>
              <p14:cNvContentPartPr/>
              <p14:nvPr/>
            </p14:nvContentPartPr>
            <p14:xfrm>
              <a:off x="4388520" y="4111360"/>
              <a:ext cx="1848600" cy="38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70880" y="4093377"/>
                <a:ext cx="1884240" cy="415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14:cNvPr>
              <p14:cNvContentPartPr/>
              <p14:nvPr/>
            </p14:nvContentPartPr>
            <p14:xfrm>
              <a:off x="1960680" y="4622200"/>
              <a:ext cx="4214160" cy="44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2680" y="4604560"/>
                <a:ext cx="424980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85C733-EBF5-4E7B-AEC5-CD57807ECB7D}"/>
                  </a:ext>
                </a:extLst>
              </p14:cNvPr>
              <p14:cNvContentPartPr/>
              <p14:nvPr/>
            </p14:nvContentPartPr>
            <p14:xfrm>
              <a:off x="609240" y="5300800"/>
              <a:ext cx="719640" cy="38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85C733-EBF5-4E7B-AEC5-CD57807ECB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1600" y="5283160"/>
                <a:ext cx="7552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3EBC9E-8C02-46FE-95B9-37A926CB0D63}"/>
                  </a:ext>
                </a:extLst>
              </p14:cNvPr>
              <p14:cNvContentPartPr/>
              <p14:nvPr/>
            </p14:nvContentPartPr>
            <p14:xfrm>
              <a:off x="3098280" y="5516800"/>
              <a:ext cx="202680" cy="1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3EBC9E-8C02-46FE-95B9-37A926CB0D6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80640" y="5498800"/>
                <a:ext cx="2383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8858CF7-6A58-4874-9520-FB87BB6D7516}"/>
                  </a:ext>
                </a:extLst>
              </p14:cNvPr>
              <p14:cNvContentPartPr/>
              <p14:nvPr/>
            </p14:nvContentPartPr>
            <p14:xfrm>
              <a:off x="3118800" y="5617960"/>
              <a:ext cx="172080" cy="22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8858CF7-6A58-4874-9520-FB87BB6D75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00800" y="5600320"/>
                <a:ext cx="207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D149150-F16F-4C22-8357-341AD8750288}"/>
                  </a:ext>
                </a:extLst>
              </p14:cNvPr>
              <p14:cNvContentPartPr/>
              <p14:nvPr/>
            </p14:nvContentPartPr>
            <p14:xfrm>
              <a:off x="3535320" y="5394400"/>
              <a:ext cx="813960" cy="435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D149150-F16F-4C22-8357-341AD875028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17680" y="5376760"/>
                <a:ext cx="84960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72A4B46-EBF7-429E-B4B3-5A1972DE29EC}"/>
                  </a:ext>
                </a:extLst>
              </p14:cNvPr>
              <p14:cNvContentPartPr/>
              <p14:nvPr/>
            </p14:nvContentPartPr>
            <p14:xfrm>
              <a:off x="2093880" y="5353720"/>
              <a:ext cx="808560" cy="479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72A4B46-EBF7-429E-B4B3-5A1972DE29E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75880" y="5336080"/>
                <a:ext cx="84420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7A88590-ECF5-4BAF-A7C2-807B7D49EDE0}"/>
                  </a:ext>
                </a:extLst>
              </p14:cNvPr>
              <p14:cNvContentPartPr/>
              <p14:nvPr/>
            </p14:nvContentPartPr>
            <p14:xfrm>
              <a:off x="4952640" y="5414920"/>
              <a:ext cx="748080" cy="40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7A88590-ECF5-4BAF-A7C2-807B7D49ED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35000" y="5396904"/>
                <a:ext cx="783720" cy="44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3EB36D5-A4A4-4B1F-8DC6-0A83157076E9}"/>
                  </a:ext>
                </a:extLst>
              </p14:cNvPr>
              <p14:cNvContentPartPr/>
              <p14:nvPr/>
            </p14:nvContentPartPr>
            <p14:xfrm>
              <a:off x="4541160" y="5516800"/>
              <a:ext cx="234000" cy="204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3EB36D5-A4A4-4B1F-8DC6-0A83157076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23160" y="5498800"/>
                <a:ext cx="2696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D8B584-2EDE-422B-880B-A686BFB9BEC4}"/>
                  </a:ext>
                </a:extLst>
              </p14:cNvPr>
              <p14:cNvContentPartPr/>
              <p14:nvPr/>
            </p14:nvContentPartPr>
            <p14:xfrm>
              <a:off x="6095640" y="5272720"/>
              <a:ext cx="1676880" cy="49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D8B584-2EDE-422B-880B-A686BFB9BE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77640" y="5255067"/>
                <a:ext cx="1712520" cy="533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2E3E583-0097-45F1-918D-B6635B445CCA}"/>
                  </a:ext>
                </a:extLst>
              </p14:cNvPr>
              <p14:cNvContentPartPr/>
              <p14:nvPr/>
            </p14:nvContentPartPr>
            <p14:xfrm>
              <a:off x="2021520" y="6278560"/>
              <a:ext cx="194760" cy="11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2E3E583-0097-45F1-918D-B6635B445C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03880" y="6260560"/>
                <a:ext cx="230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3B7E29F-70C2-4687-8D91-BD72690B0353}"/>
                  </a:ext>
                </a:extLst>
              </p14:cNvPr>
              <p14:cNvContentPartPr/>
              <p14:nvPr/>
            </p14:nvContentPartPr>
            <p14:xfrm>
              <a:off x="2377200" y="6095680"/>
              <a:ext cx="471240" cy="372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3B7E29F-70C2-4687-8D91-BD72690B035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59200" y="6078040"/>
                <a:ext cx="5068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67582FD-5391-4B4E-AA53-5D90357AD618}"/>
                  </a:ext>
                </a:extLst>
              </p14:cNvPr>
              <p14:cNvContentPartPr/>
              <p14:nvPr/>
            </p14:nvContentPartPr>
            <p14:xfrm>
              <a:off x="1411680" y="6034480"/>
              <a:ext cx="459000" cy="41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67582FD-5391-4B4E-AA53-5D90357AD61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94040" y="6016840"/>
                <a:ext cx="4946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2679A5B-5060-49A0-8D98-E6D3B2DAB39E}"/>
                  </a:ext>
                </a:extLst>
              </p14:cNvPr>
              <p14:cNvContentPartPr/>
              <p14:nvPr/>
            </p14:nvContentPartPr>
            <p14:xfrm>
              <a:off x="2060400" y="5785360"/>
              <a:ext cx="959400" cy="673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2679A5B-5060-49A0-8D98-E6D3B2DAB39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42400" y="5767360"/>
                <a:ext cx="9950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534B34E-84E2-4ABF-80B8-BE6EC3FF2D1E}"/>
                  </a:ext>
                </a:extLst>
              </p14:cNvPr>
              <p14:cNvContentPartPr/>
              <p14:nvPr/>
            </p14:nvContentPartPr>
            <p14:xfrm>
              <a:off x="1330320" y="6533440"/>
              <a:ext cx="1364040" cy="194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534B34E-84E2-4ABF-80B8-BE6EC3FF2D1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12680" y="6515800"/>
                <a:ext cx="1399680" cy="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9739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14:cNvPr>
              <p14:cNvContentPartPr/>
              <p14:nvPr/>
            </p14:nvContentPartPr>
            <p14:xfrm>
              <a:off x="5531160" y="1096720"/>
              <a:ext cx="26280" cy="12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3160" y="1079080"/>
                <a:ext cx="61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14:cNvPr>
              <p14:cNvContentPartPr/>
              <p14:nvPr/>
            </p14:nvContentPartPr>
            <p14:xfrm>
              <a:off x="5587680" y="8429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0040" y="825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14:cNvPr>
              <p14:cNvContentPartPr/>
              <p14:nvPr/>
            </p14:nvContentPartPr>
            <p14:xfrm>
              <a:off x="5699640" y="1049200"/>
              <a:ext cx="321840" cy="16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1640" y="1031560"/>
                <a:ext cx="35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14:cNvPr>
              <p14:cNvContentPartPr/>
              <p14:nvPr/>
            </p14:nvContentPartPr>
            <p14:xfrm>
              <a:off x="4031040" y="850120"/>
              <a:ext cx="1099440" cy="389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3400" y="832464"/>
                <a:ext cx="11350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14:cNvPr>
              <p14:cNvContentPartPr/>
              <p14:nvPr/>
            </p14:nvContentPartPr>
            <p14:xfrm>
              <a:off x="2692200" y="1121920"/>
              <a:ext cx="901080" cy="23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4200" y="1103920"/>
                <a:ext cx="936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14:cNvPr>
              <p14:cNvContentPartPr/>
              <p14:nvPr/>
            </p14:nvContentPartPr>
            <p14:xfrm>
              <a:off x="1140960" y="733840"/>
              <a:ext cx="1277280" cy="66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2960" y="715840"/>
                <a:ext cx="131292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14:cNvPr>
              <p14:cNvContentPartPr/>
              <p14:nvPr/>
            </p14:nvContentPartPr>
            <p14:xfrm>
              <a:off x="6735720" y="898360"/>
              <a:ext cx="1300320" cy="55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17720" y="880709"/>
                <a:ext cx="1335960" cy="591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14:cNvPr>
              <p14:cNvContentPartPr/>
              <p14:nvPr/>
            </p14:nvContentPartPr>
            <p14:xfrm>
              <a:off x="294240" y="1615120"/>
              <a:ext cx="674280" cy="397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600" y="1597480"/>
                <a:ext cx="7099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14:cNvPr>
              <p14:cNvContentPartPr/>
              <p14:nvPr/>
            </p14:nvContentPartPr>
            <p14:xfrm>
              <a:off x="2793360" y="1443040"/>
              <a:ext cx="2034720" cy="68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17" y="1425040"/>
                <a:ext cx="2070366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14:cNvPr>
              <p14:cNvContentPartPr/>
              <p14:nvPr/>
            </p14:nvContentPartPr>
            <p14:xfrm>
              <a:off x="1290000" y="1604680"/>
              <a:ext cx="1198080" cy="552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2360" y="1587029"/>
                <a:ext cx="1233720" cy="58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14:cNvPr>
              <p14:cNvContentPartPr/>
              <p14:nvPr/>
            </p14:nvContentPartPr>
            <p14:xfrm>
              <a:off x="2404920" y="2275360"/>
              <a:ext cx="43920" cy="6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6920" y="2257360"/>
                <a:ext cx="79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14:cNvPr>
              <p14:cNvContentPartPr/>
              <p14:nvPr/>
            </p14:nvContentPartPr>
            <p14:xfrm>
              <a:off x="1870680" y="2347360"/>
              <a:ext cx="932040" cy="319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52680" y="2329720"/>
                <a:ext cx="9676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14:cNvPr>
              <p14:cNvContentPartPr/>
              <p14:nvPr/>
            </p14:nvContentPartPr>
            <p14:xfrm>
              <a:off x="4337040" y="2214520"/>
              <a:ext cx="407520" cy="306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9056" y="2196880"/>
                <a:ext cx="443129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14:cNvPr>
              <p14:cNvContentPartPr/>
              <p14:nvPr/>
            </p14:nvContentPartPr>
            <p14:xfrm>
              <a:off x="3921240" y="2306320"/>
              <a:ext cx="275400" cy="303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3600" y="2288701"/>
                <a:ext cx="31104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14:cNvPr>
              <p14:cNvContentPartPr/>
              <p14:nvPr/>
            </p14:nvContentPartPr>
            <p14:xfrm>
              <a:off x="741360" y="2743000"/>
              <a:ext cx="7093080" cy="2203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3360" y="2725357"/>
                <a:ext cx="7128720" cy="2239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14:cNvPr>
              <p14:cNvContentPartPr/>
              <p14:nvPr/>
            </p14:nvContentPartPr>
            <p14:xfrm>
              <a:off x="1920000" y="4307200"/>
              <a:ext cx="59904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02000" y="4289200"/>
                <a:ext cx="634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14:cNvPr>
              <p14:cNvContentPartPr/>
              <p14:nvPr/>
            </p14:nvContentPartPr>
            <p14:xfrm>
              <a:off x="2684640" y="4123240"/>
              <a:ext cx="1514880" cy="427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6996" y="4105240"/>
                <a:ext cx="155052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14:cNvPr>
              <p14:cNvContentPartPr/>
              <p14:nvPr/>
            </p14:nvContentPartPr>
            <p14:xfrm>
              <a:off x="4388520" y="4111360"/>
              <a:ext cx="1848600" cy="38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70880" y="4093377"/>
                <a:ext cx="1884240" cy="415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14:cNvPr>
              <p14:cNvContentPartPr/>
              <p14:nvPr/>
            </p14:nvContentPartPr>
            <p14:xfrm>
              <a:off x="1960680" y="4622200"/>
              <a:ext cx="4214160" cy="44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2680" y="4604560"/>
                <a:ext cx="424980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85C733-EBF5-4E7B-AEC5-CD57807ECB7D}"/>
                  </a:ext>
                </a:extLst>
              </p14:cNvPr>
              <p14:cNvContentPartPr/>
              <p14:nvPr/>
            </p14:nvContentPartPr>
            <p14:xfrm>
              <a:off x="609240" y="5300800"/>
              <a:ext cx="719640" cy="38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85C733-EBF5-4E7B-AEC5-CD57807ECB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1600" y="5283160"/>
                <a:ext cx="7552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3EBC9E-8C02-46FE-95B9-37A926CB0D63}"/>
                  </a:ext>
                </a:extLst>
              </p14:cNvPr>
              <p14:cNvContentPartPr/>
              <p14:nvPr/>
            </p14:nvContentPartPr>
            <p14:xfrm>
              <a:off x="3098280" y="5516800"/>
              <a:ext cx="202680" cy="1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3EBC9E-8C02-46FE-95B9-37A926CB0D6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80640" y="5498800"/>
                <a:ext cx="2383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8858CF7-6A58-4874-9520-FB87BB6D7516}"/>
                  </a:ext>
                </a:extLst>
              </p14:cNvPr>
              <p14:cNvContentPartPr/>
              <p14:nvPr/>
            </p14:nvContentPartPr>
            <p14:xfrm>
              <a:off x="3118800" y="5617960"/>
              <a:ext cx="172080" cy="22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8858CF7-6A58-4874-9520-FB87BB6D75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00800" y="5600320"/>
                <a:ext cx="207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D149150-F16F-4C22-8357-341AD8750288}"/>
                  </a:ext>
                </a:extLst>
              </p14:cNvPr>
              <p14:cNvContentPartPr/>
              <p14:nvPr/>
            </p14:nvContentPartPr>
            <p14:xfrm>
              <a:off x="3535320" y="5394400"/>
              <a:ext cx="813960" cy="435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D149150-F16F-4C22-8357-341AD875028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17680" y="5376760"/>
                <a:ext cx="84960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72A4B46-EBF7-429E-B4B3-5A1972DE29EC}"/>
                  </a:ext>
                </a:extLst>
              </p14:cNvPr>
              <p14:cNvContentPartPr/>
              <p14:nvPr/>
            </p14:nvContentPartPr>
            <p14:xfrm>
              <a:off x="2093880" y="5353720"/>
              <a:ext cx="808560" cy="479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72A4B46-EBF7-429E-B4B3-5A1972DE29E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75880" y="5336080"/>
                <a:ext cx="84420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7A88590-ECF5-4BAF-A7C2-807B7D49EDE0}"/>
                  </a:ext>
                </a:extLst>
              </p14:cNvPr>
              <p14:cNvContentPartPr/>
              <p14:nvPr/>
            </p14:nvContentPartPr>
            <p14:xfrm>
              <a:off x="4952640" y="5414920"/>
              <a:ext cx="748080" cy="40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7A88590-ECF5-4BAF-A7C2-807B7D49ED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35000" y="5396904"/>
                <a:ext cx="783720" cy="44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3EB36D5-A4A4-4B1F-8DC6-0A83157076E9}"/>
                  </a:ext>
                </a:extLst>
              </p14:cNvPr>
              <p14:cNvContentPartPr/>
              <p14:nvPr/>
            </p14:nvContentPartPr>
            <p14:xfrm>
              <a:off x="4541160" y="5516800"/>
              <a:ext cx="234000" cy="204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3EB36D5-A4A4-4B1F-8DC6-0A83157076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23160" y="5498800"/>
                <a:ext cx="2696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D8B584-2EDE-422B-880B-A686BFB9BEC4}"/>
                  </a:ext>
                </a:extLst>
              </p14:cNvPr>
              <p14:cNvContentPartPr/>
              <p14:nvPr/>
            </p14:nvContentPartPr>
            <p14:xfrm>
              <a:off x="6095640" y="5272720"/>
              <a:ext cx="1676880" cy="49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D8B584-2EDE-422B-880B-A686BFB9BE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77640" y="5255067"/>
                <a:ext cx="1712520" cy="533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2E3E583-0097-45F1-918D-B6635B445CCA}"/>
                  </a:ext>
                </a:extLst>
              </p14:cNvPr>
              <p14:cNvContentPartPr/>
              <p14:nvPr/>
            </p14:nvContentPartPr>
            <p14:xfrm>
              <a:off x="2021520" y="6278560"/>
              <a:ext cx="194760" cy="11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2E3E583-0097-45F1-918D-B6635B445C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03880" y="6260560"/>
                <a:ext cx="230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7979004-4390-417E-BEF2-AC1DFAB49D52}"/>
                  </a:ext>
                </a:extLst>
              </p14:cNvPr>
              <p14:cNvContentPartPr/>
              <p14:nvPr/>
            </p14:nvContentPartPr>
            <p14:xfrm>
              <a:off x="3088200" y="6237160"/>
              <a:ext cx="213120" cy="21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7979004-4390-417E-BEF2-AC1DFAB49D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70560" y="6219520"/>
                <a:ext cx="2487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98A20BE-AB18-43B6-BE31-06761FDE899F}"/>
                  </a:ext>
                </a:extLst>
              </p14:cNvPr>
              <p14:cNvContentPartPr/>
              <p14:nvPr/>
            </p14:nvContentPartPr>
            <p14:xfrm>
              <a:off x="3129240" y="6340480"/>
              <a:ext cx="21024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98A20BE-AB18-43B6-BE31-06761FDE899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111240" y="6322480"/>
                <a:ext cx="245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3B7E29F-70C2-4687-8D91-BD72690B0353}"/>
                  </a:ext>
                </a:extLst>
              </p14:cNvPr>
              <p14:cNvContentPartPr/>
              <p14:nvPr/>
            </p14:nvContentPartPr>
            <p14:xfrm>
              <a:off x="2377200" y="6095680"/>
              <a:ext cx="471240" cy="372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3B7E29F-70C2-4687-8D91-BD72690B035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59200" y="6078040"/>
                <a:ext cx="5068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67582FD-5391-4B4E-AA53-5D90357AD618}"/>
                  </a:ext>
                </a:extLst>
              </p14:cNvPr>
              <p14:cNvContentPartPr/>
              <p14:nvPr/>
            </p14:nvContentPartPr>
            <p14:xfrm>
              <a:off x="1411680" y="6034480"/>
              <a:ext cx="459000" cy="41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67582FD-5391-4B4E-AA53-5D90357AD61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94040" y="6016840"/>
                <a:ext cx="4946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2DE7C5D-DE5D-4684-A87E-B8BFC10985B3}"/>
                  </a:ext>
                </a:extLst>
              </p14:cNvPr>
              <p14:cNvContentPartPr/>
              <p14:nvPr/>
            </p14:nvContentPartPr>
            <p14:xfrm>
              <a:off x="3522720" y="6095680"/>
              <a:ext cx="755280" cy="498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2DE7C5D-DE5D-4684-A87E-B8BFC10985B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05072" y="6078040"/>
                <a:ext cx="790937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FB0E4AF-5427-4995-893D-5B41D33021C4}"/>
                  </a:ext>
                </a:extLst>
              </p14:cNvPr>
              <p14:cNvContentPartPr/>
              <p14:nvPr/>
            </p14:nvContentPartPr>
            <p14:xfrm>
              <a:off x="4409040" y="6136360"/>
              <a:ext cx="649080" cy="446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FB0E4AF-5427-4995-893D-5B41D33021C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91040" y="6118720"/>
                <a:ext cx="68472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DC70DB-8ACB-4680-9DAB-82E8279385BE}"/>
                  </a:ext>
                </a:extLst>
              </p14:cNvPr>
              <p14:cNvContentPartPr/>
              <p14:nvPr/>
            </p14:nvContentPartPr>
            <p14:xfrm>
              <a:off x="3393120" y="5871400"/>
              <a:ext cx="1087200" cy="2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DC70DB-8ACB-4680-9DAB-82E8279385B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375480" y="5853400"/>
                <a:ext cx="11228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8CFDCC-F716-4E40-9A9A-C5FA488F06D2}"/>
                  </a:ext>
                </a:extLst>
              </p14:cNvPr>
              <p14:cNvContentPartPr/>
              <p14:nvPr/>
            </p14:nvContentPartPr>
            <p14:xfrm>
              <a:off x="3380520" y="6695080"/>
              <a:ext cx="1653840" cy="3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8CFDCC-F716-4E40-9A9A-C5FA488F06D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62520" y="6677440"/>
                <a:ext cx="1689480" cy="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354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14:cNvPr>
              <p14:cNvContentPartPr/>
              <p14:nvPr/>
            </p14:nvContentPartPr>
            <p14:xfrm>
              <a:off x="5531160" y="1096720"/>
              <a:ext cx="26280" cy="12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3160" y="1079080"/>
                <a:ext cx="61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14:cNvPr>
              <p14:cNvContentPartPr/>
              <p14:nvPr/>
            </p14:nvContentPartPr>
            <p14:xfrm>
              <a:off x="5587680" y="8429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0040" y="825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14:cNvPr>
              <p14:cNvContentPartPr/>
              <p14:nvPr/>
            </p14:nvContentPartPr>
            <p14:xfrm>
              <a:off x="5699640" y="1049200"/>
              <a:ext cx="321840" cy="16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1640" y="1031560"/>
                <a:ext cx="35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14:cNvPr>
              <p14:cNvContentPartPr/>
              <p14:nvPr/>
            </p14:nvContentPartPr>
            <p14:xfrm>
              <a:off x="4031040" y="850120"/>
              <a:ext cx="1099440" cy="389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3400" y="832464"/>
                <a:ext cx="11350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14:cNvPr>
              <p14:cNvContentPartPr/>
              <p14:nvPr/>
            </p14:nvContentPartPr>
            <p14:xfrm>
              <a:off x="2692200" y="1121920"/>
              <a:ext cx="901080" cy="23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4200" y="1103920"/>
                <a:ext cx="936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14:cNvPr>
              <p14:cNvContentPartPr/>
              <p14:nvPr/>
            </p14:nvContentPartPr>
            <p14:xfrm>
              <a:off x="1140960" y="733840"/>
              <a:ext cx="1277280" cy="66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2960" y="715840"/>
                <a:ext cx="131292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14:cNvPr>
              <p14:cNvContentPartPr/>
              <p14:nvPr/>
            </p14:nvContentPartPr>
            <p14:xfrm>
              <a:off x="6735720" y="898360"/>
              <a:ext cx="1300320" cy="55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17720" y="880709"/>
                <a:ext cx="1335960" cy="591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14:cNvPr>
              <p14:cNvContentPartPr/>
              <p14:nvPr/>
            </p14:nvContentPartPr>
            <p14:xfrm>
              <a:off x="294240" y="1615120"/>
              <a:ext cx="674280" cy="397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600" y="1597480"/>
                <a:ext cx="7099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14:cNvPr>
              <p14:cNvContentPartPr/>
              <p14:nvPr/>
            </p14:nvContentPartPr>
            <p14:xfrm>
              <a:off x="2793360" y="1443040"/>
              <a:ext cx="2034720" cy="68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17" y="1425040"/>
                <a:ext cx="2070366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14:cNvPr>
              <p14:cNvContentPartPr/>
              <p14:nvPr/>
            </p14:nvContentPartPr>
            <p14:xfrm>
              <a:off x="1290000" y="1604680"/>
              <a:ext cx="1198080" cy="552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2360" y="1587029"/>
                <a:ext cx="1233720" cy="58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14:cNvPr>
              <p14:cNvContentPartPr/>
              <p14:nvPr/>
            </p14:nvContentPartPr>
            <p14:xfrm>
              <a:off x="2404920" y="2275360"/>
              <a:ext cx="43920" cy="6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6920" y="2257360"/>
                <a:ext cx="79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14:cNvPr>
              <p14:cNvContentPartPr/>
              <p14:nvPr/>
            </p14:nvContentPartPr>
            <p14:xfrm>
              <a:off x="1870680" y="2347360"/>
              <a:ext cx="932040" cy="319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52680" y="2329720"/>
                <a:ext cx="9676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14:cNvPr>
              <p14:cNvContentPartPr/>
              <p14:nvPr/>
            </p14:nvContentPartPr>
            <p14:xfrm>
              <a:off x="4337040" y="2214520"/>
              <a:ext cx="407520" cy="306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9056" y="2196880"/>
                <a:ext cx="443129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14:cNvPr>
              <p14:cNvContentPartPr/>
              <p14:nvPr/>
            </p14:nvContentPartPr>
            <p14:xfrm>
              <a:off x="3921240" y="2306320"/>
              <a:ext cx="275400" cy="303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3600" y="2288701"/>
                <a:ext cx="31104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14:cNvPr>
              <p14:cNvContentPartPr/>
              <p14:nvPr/>
            </p14:nvContentPartPr>
            <p14:xfrm>
              <a:off x="741360" y="2743000"/>
              <a:ext cx="7093080" cy="2203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3360" y="2725357"/>
                <a:ext cx="7128720" cy="2239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14:cNvPr>
              <p14:cNvContentPartPr/>
              <p14:nvPr/>
            </p14:nvContentPartPr>
            <p14:xfrm>
              <a:off x="1920000" y="4307200"/>
              <a:ext cx="59904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02000" y="4289200"/>
                <a:ext cx="634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14:cNvPr>
              <p14:cNvContentPartPr/>
              <p14:nvPr/>
            </p14:nvContentPartPr>
            <p14:xfrm>
              <a:off x="2684640" y="4123240"/>
              <a:ext cx="1514880" cy="427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6996" y="4105240"/>
                <a:ext cx="155052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14:cNvPr>
              <p14:cNvContentPartPr/>
              <p14:nvPr/>
            </p14:nvContentPartPr>
            <p14:xfrm>
              <a:off x="4388520" y="4111360"/>
              <a:ext cx="1848600" cy="38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70880" y="4093377"/>
                <a:ext cx="1884240" cy="415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14:cNvPr>
              <p14:cNvContentPartPr/>
              <p14:nvPr/>
            </p14:nvContentPartPr>
            <p14:xfrm>
              <a:off x="1960680" y="4622200"/>
              <a:ext cx="4214160" cy="44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2680" y="4604560"/>
                <a:ext cx="424980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85C733-EBF5-4E7B-AEC5-CD57807ECB7D}"/>
                  </a:ext>
                </a:extLst>
              </p14:cNvPr>
              <p14:cNvContentPartPr/>
              <p14:nvPr/>
            </p14:nvContentPartPr>
            <p14:xfrm>
              <a:off x="609240" y="5300800"/>
              <a:ext cx="719640" cy="38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85C733-EBF5-4E7B-AEC5-CD57807ECB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1600" y="5283160"/>
                <a:ext cx="7552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3EBC9E-8C02-46FE-95B9-37A926CB0D63}"/>
                  </a:ext>
                </a:extLst>
              </p14:cNvPr>
              <p14:cNvContentPartPr/>
              <p14:nvPr/>
            </p14:nvContentPartPr>
            <p14:xfrm>
              <a:off x="3098280" y="5516800"/>
              <a:ext cx="202680" cy="1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3EBC9E-8C02-46FE-95B9-37A926CB0D6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80640" y="5498800"/>
                <a:ext cx="2383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8858CF7-6A58-4874-9520-FB87BB6D7516}"/>
                  </a:ext>
                </a:extLst>
              </p14:cNvPr>
              <p14:cNvContentPartPr/>
              <p14:nvPr/>
            </p14:nvContentPartPr>
            <p14:xfrm>
              <a:off x="3118800" y="5617960"/>
              <a:ext cx="172080" cy="22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8858CF7-6A58-4874-9520-FB87BB6D75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00800" y="5600320"/>
                <a:ext cx="207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D149150-F16F-4C22-8357-341AD8750288}"/>
                  </a:ext>
                </a:extLst>
              </p14:cNvPr>
              <p14:cNvContentPartPr/>
              <p14:nvPr/>
            </p14:nvContentPartPr>
            <p14:xfrm>
              <a:off x="3535320" y="5394400"/>
              <a:ext cx="813960" cy="435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D149150-F16F-4C22-8357-341AD875028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17680" y="5376760"/>
                <a:ext cx="84960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72A4B46-EBF7-429E-B4B3-5A1972DE29EC}"/>
                  </a:ext>
                </a:extLst>
              </p14:cNvPr>
              <p14:cNvContentPartPr/>
              <p14:nvPr/>
            </p14:nvContentPartPr>
            <p14:xfrm>
              <a:off x="2093880" y="5353720"/>
              <a:ext cx="808560" cy="479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72A4B46-EBF7-429E-B4B3-5A1972DE29E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75880" y="5336080"/>
                <a:ext cx="84420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7A88590-ECF5-4BAF-A7C2-807B7D49EDE0}"/>
                  </a:ext>
                </a:extLst>
              </p14:cNvPr>
              <p14:cNvContentPartPr/>
              <p14:nvPr/>
            </p14:nvContentPartPr>
            <p14:xfrm>
              <a:off x="4952640" y="5414920"/>
              <a:ext cx="748080" cy="40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7A88590-ECF5-4BAF-A7C2-807B7D49ED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35000" y="5396904"/>
                <a:ext cx="783720" cy="44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3EB36D5-A4A4-4B1F-8DC6-0A83157076E9}"/>
                  </a:ext>
                </a:extLst>
              </p14:cNvPr>
              <p14:cNvContentPartPr/>
              <p14:nvPr/>
            </p14:nvContentPartPr>
            <p14:xfrm>
              <a:off x="4541160" y="5516800"/>
              <a:ext cx="234000" cy="204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3EB36D5-A4A4-4B1F-8DC6-0A83157076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23160" y="5498800"/>
                <a:ext cx="2696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D8B584-2EDE-422B-880B-A686BFB9BEC4}"/>
                  </a:ext>
                </a:extLst>
              </p14:cNvPr>
              <p14:cNvContentPartPr/>
              <p14:nvPr/>
            </p14:nvContentPartPr>
            <p14:xfrm>
              <a:off x="6095640" y="5272720"/>
              <a:ext cx="1676880" cy="49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D8B584-2EDE-422B-880B-A686BFB9BE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77640" y="5255067"/>
                <a:ext cx="1712520" cy="533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2E3E583-0097-45F1-918D-B6635B445CCA}"/>
                  </a:ext>
                </a:extLst>
              </p14:cNvPr>
              <p14:cNvContentPartPr/>
              <p14:nvPr/>
            </p14:nvContentPartPr>
            <p14:xfrm>
              <a:off x="2021520" y="6278560"/>
              <a:ext cx="194760" cy="11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2E3E583-0097-45F1-918D-B6635B445C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03880" y="6260560"/>
                <a:ext cx="230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7979004-4390-417E-BEF2-AC1DFAB49D52}"/>
                  </a:ext>
                </a:extLst>
              </p14:cNvPr>
              <p14:cNvContentPartPr/>
              <p14:nvPr/>
            </p14:nvContentPartPr>
            <p14:xfrm>
              <a:off x="3088200" y="6237160"/>
              <a:ext cx="213120" cy="21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7979004-4390-417E-BEF2-AC1DFAB49D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70560" y="6219520"/>
                <a:ext cx="2487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98A20BE-AB18-43B6-BE31-06761FDE899F}"/>
                  </a:ext>
                </a:extLst>
              </p14:cNvPr>
              <p14:cNvContentPartPr/>
              <p14:nvPr/>
            </p14:nvContentPartPr>
            <p14:xfrm>
              <a:off x="3129240" y="6340480"/>
              <a:ext cx="21024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98A20BE-AB18-43B6-BE31-06761FDE899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111240" y="6322480"/>
                <a:ext cx="245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3B7E29F-70C2-4687-8D91-BD72690B0353}"/>
                  </a:ext>
                </a:extLst>
              </p14:cNvPr>
              <p14:cNvContentPartPr/>
              <p14:nvPr/>
            </p14:nvContentPartPr>
            <p14:xfrm>
              <a:off x="2377200" y="6095680"/>
              <a:ext cx="471240" cy="372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3B7E29F-70C2-4687-8D91-BD72690B035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59200" y="6078040"/>
                <a:ext cx="5068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67582FD-5391-4B4E-AA53-5D90357AD618}"/>
                  </a:ext>
                </a:extLst>
              </p14:cNvPr>
              <p14:cNvContentPartPr/>
              <p14:nvPr/>
            </p14:nvContentPartPr>
            <p14:xfrm>
              <a:off x="1411680" y="6034480"/>
              <a:ext cx="459000" cy="41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67582FD-5391-4B4E-AA53-5D90357AD61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94040" y="6016840"/>
                <a:ext cx="4946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2DE7C5D-DE5D-4684-A87E-B8BFC10985B3}"/>
                  </a:ext>
                </a:extLst>
              </p14:cNvPr>
              <p14:cNvContentPartPr/>
              <p14:nvPr/>
            </p14:nvContentPartPr>
            <p14:xfrm>
              <a:off x="3522720" y="6095680"/>
              <a:ext cx="755280" cy="498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2DE7C5D-DE5D-4684-A87E-B8BFC10985B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05072" y="6078040"/>
                <a:ext cx="790937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A96F56-4990-4E73-87A3-2E2B59326754}"/>
                  </a:ext>
                </a:extLst>
              </p14:cNvPr>
              <p14:cNvContentPartPr/>
              <p14:nvPr/>
            </p14:nvContentPartPr>
            <p14:xfrm>
              <a:off x="5796120" y="6370000"/>
              <a:ext cx="137520" cy="22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A96F56-4990-4E73-87A3-2E2B5932675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78120" y="6352029"/>
                <a:ext cx="173160" cy="260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E7D623-D615-4BE8-A715-56D33B152505}"/>
                  </a:ext>
                </a:extLst>
              </p14:cNvPr>
              <p14:cNvContentPartPr/>
              <p14:nvPr/>
            </p14:nvContentPartPr>
            <p14:xfrm>
              <a:off x="5506320" y="6217360"/>
              <a:ext cx="163080" cy="331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E7D623-D615-4BE8-A715-56D33B15250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488641" y="6199720"/>
                <a:ext cx="198799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FB0E4AF-5427-4995-893D-5B41D33021C4}"/>
                  </a:ext>
                </a:extLst>
              </p14:cNvPr>
              <p14:cNvContentPartPr/>
              <p14:nvPr/>
            </p14:nvContentPartPr>
            <p14:xfrm>
              <a:off x="4409040" y="6136360"/>
              <a:ext cx="920160" cy="446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FB0E4AF-5427-4995-893D-5B41D33021C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91047" y="6118720"/>
                <a:ext cx="955786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C3FB6CF-0AD6-48C5-A1FD-4F6502608F6F}"/>
                  </a:ext>
                </a:extLst>
              </p14:cNvPr>
              <p14:cNvContentPartPr/>
              <p14:nvPr/>
            </p14:nvContentPartPr>
            <p14:xfrm>
              <a:off x="6022200" y="6373960"/>
              <a:ext cx="148320" cy="6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C3FB6CF-0AD6-48C5-A1FD-4F6502608F6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004200" y="6355960"/>
                <a:ext cx="183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134A9E5-AFBB-4ABC-9AF1-F872C71E00EF}"/>
                  </a:ext>
                </a:extLst>
              </p14:cNvPr>
              <p14:cNvContentPartPr/>
              <p14:nvPr/>
            </p14:nvContentPartPr>
            <p14:xfrm>
              <a:off x="6204360" y="6217360"/>
              <a:ext cx="176040" cy="290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134A9E5-AFBB-4ABC-9AF1-F872C71E00E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86360" y="6199720"/>
                <a:ext cx="211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5807A12-96A2-4B9A-A0DC-1A319D3E036F}"/>
                  </a:ext>
                </a:extLst>
              </p14:cNvPr>
              <p14:cNvContentPartPr/>
              <p14:nvPr/>
            </p14:nvContentPartPr>
            <p14:xfrm>
              <a:off x="6197160" y="6217360"/>
              <a:ext cx="175680" cy="298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5807A12-96A2-4B9A-A0DC-1A319D3E036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79520" y="6199720"/>
                <a:ext cx="2113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192AE01-E2B5-4020-8B62-4826BEB743D6}"/>
                  </a:ext>
                </a:extLst>
              </p14:cNvPr>
              <p14:cNvContentPartPr/>
              <p14:nvPr/>
            </p14:nvContentPartPr>
            <p14:xfrm>
              <a:off x="6431160" y="6430840"/>
              <a:ext cx="360" cy="1317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192AE01-E2B5-4020-8B62-4826BEB743D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13160" y="6413200"/>
                <a:ext cx="360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395031C-BB7E-4673-8C95-C5C9AE79EAD0}"/>
                  </a:ext>
                </a:extLst>
              </p14:cNvPr>
              <p14:cNvContentPartPr/>
              <p14:nvPr/>
            </p14:nvContentPartPr>
            <p14:xfrm>
              <a:off x="6410640" y="6389800"/>
              <a:ext cx="129600" cy="182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395031C-BB7E-4673-8C95-C5C9AE79EAD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93000" y="6372160"/>
                <a:ext cx="1652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60158AB-54AF-448A-86C7-C294D5326674}"/>
                  </a:ext>
                </a:extLst>
              </p14:cNvPr>
              <p14:cNvContentPartPr/>
              <p14:nvPr/>
            </p14:nvContentPartPr>
            <p14:xfrm>
              <a:off x="6552840" y="6156880"/>
              <a:ext cx="114840" cy="432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60158AB-54AF-448A-86C7-C294D532667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34840" y="6138880"/>
                <a:ext cx="15048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E773A05-DB9D-48F7-BC80-301B338F8907}"/>
                  </a:ext>
                </a:extLst>
              </p14:cNvPr>
              <p14:cNvContentPartPr/>
              <p14:nvPr/>
            </p14:nvContentPartPr>
            <p14:xfrm>
              <a:off x="5378520" y="6176680"/>
              <a:ext cx="230400" cy="478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E773A05-DB9D-48F7-BC80-301B338F89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60520" y="6159040"/>
                <a:ext cx="26604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A190A9-7250-434B-8D39-57480DAACECD}"/>
                  </a:ext>
                </a:extLst>
              </p14:cNvPr>
              <p14:cNvContentPartPr/>
              <p14:nvPr/>
            </p14:nvContentPartPr>
            <p14:xfrm>
              <a:off x="4906920" y="5872480"/>
              <a:ext cx="814320" cy="4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A190A9-7250-434B-8D39-57480DAACEC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889280" y="5854480"/>
                <a:ext cx="849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3694F6-FAFF-4C13-9F19-D5863C4F5362}"/>
                  </a:ext>
                </a:extLst>
              </p14:cNvPr>
              <p14:cNvContentPartPr/>
              <p14:nvPr/>
            </p14:nvContentPartPr>
            <p14:xfrm>
              <a:off x="5354040" y="6694720"/>
              <a:ext cx="1311840" cy="1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3694F6-FAFF-4C13-9F19-D5863C4F536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36040" y="6677080"/>
                <a:ext cx="1347480" cy="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058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14:cNvPr>
              <p14:cNvContentPartPr/>
              <p14:nvPr/>
            </p14:nvContentPartPr>
            <p14:xfrm>
              <a:off x="5531160" y="1096720"/>
              <a:ext cx="26280" cy="12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3160" y="1079080"/>
                <a:ext cx="61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14:cNvPr>
              <p14:cNvContentPartPr/>
              <p14:nvPr/>
            </p14:nvContentPartPr>
            <p14:xfrm>
              <a:off x="5587680" y="8429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0040" y="825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14:cNvPr>
              <p14:cNvContentPartPr/>
              <p14:nvPr/>
            </p14:nvContentPartPr>
            <p14:xfrm>
              <a:off x="5699640" y="1049200"/>
              <a:ext cx="321840" cy="16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1640" y="1031560"/>
                <a:ext cx="35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14:cNvPr>
              <p14:cNvContentPartPr/>
              <p14:nvPr/>
            </p14:nvContentPartPr>
            <p14:xfrm>
              <a:off x="4031040" y="850120"/>
              <a:ext cx="1099440" cy="389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3400" y="832464"/>
                <a:ext cx="11350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14:cNvPr>
              <p14:cNvContentPartPr/>
              <p14:nvPr/>
            </p14:nvContentPartPr>
            <p14:xfrm>
              <a:off x="2692200" y="1121920"/>
              <a:ext cx="901080" cy="23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4200" y="1103920"/>
                <a:ext cx="936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14:cNvPr>
              <p14:cNvContentPartPr/>
              <p14:nvPr/>
            </p14:nvContentPartPr>
            <p14:xfrm>
              <a:off x="1140960" y="733840"/>
              <a:ext cx="1277280" cy="66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2960" y="715840"/>
                <a:ext cx="131292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14:cNvPr>
              <p14:cNvContentPartPr/>
              <p14:nvPr/>
            </p14:nvContentPartPr>
            <p14:xfrm>
              <a:off x="6735720" y="898360"/>
              <a:ext cx="1300320" cy="55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17720" y="880709"/>
                <a:ext cx="1335960" cy="591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14:cNvPr>
              <p14:cNvContentPartPr/>
              <p14:nvPr/>
            </p14:nvContentPartPr>
            <p14:xfrm>
              <a:off x="294240" y="1615120"/>
              <a:ext cx="674280" cy="397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600" y="1597480"/>
                <a:ext cx="7099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14:cNvPr>
              <p14:cNvContentPartPr/>
              <p14:nvPr/>
            </p14:nvContentPartPr>
            <p14:xfrm>
              <a:off x="2793360" y="1443040"/>
              <a:ext cx="2034720" cy="68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17" y="1425040"/>
                <a:ext cx="2070366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14:cNvPr>
              <p14:cNvContentPartPr/>
              <p14:nvPr/>
            </p14:nvContentPartPr>
            <p14:xfrm>
              <a:off x="1290000" y="1604680"/>
              <a:ext cx="1198080" cy="552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2360" y="1587029"/>
                <a:ext cx="1233720" cy="58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14:cNvPr>
              <p14:cNvContentPartPr/>
              <p14:nvPr/>
            </p14:nvContentPartPr>
            <p14:xfrm>
              <a:off x="2404920" y="2275360"/>
              <a:ext cx="43920" cy="6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6920" y="2257360"/>
                <a:ext cx="79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14:cNvPr>
              <p14:cNvContentPartPr/>
              <p14:nvPr/>
            </p14:nvContentPartPr>
            <p14:xfrm>
              <a:off x="1870680" y="2347360"/>
              <a:ext cx="932040" cy="319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52680" y="2329720"/>
                <a:ext cx="9676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14:cNvPr>
              <p14:cNvContentPartPr/>
              <p14:nvPr/>
            </p14:nvContentPartPr>
            <p14:xfrm>
              <a:off x="4337040" y="2214520"/>
              <a:ext cx="407520" cy="306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9056" y="2196880"/>
                <a:ext cx="443129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14:cNvPr>
              <p14:cNvContentPartPr/>
              <p14:nvPr/>
            </p14:nvContentPartPr>
            <p14:xfrm>
              <a:off x="3921240" y="2306320"/>
              <a:ext cx="275400" cy="303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3600" y="2288701"/>
                <a:ext cx="31104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14:cNvPr>
              <p14:cNvContentPartPr/>
              <p14:nvPr/>
            </p14:nvContentPartPr>
            <p14:xfrm>
              <a:off x="741360" y="2743000"/>
              <a:ext cx="7093080" cy="2203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3360" y="2725357"/>
                <a:ext cx="7128720" cy="2239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14:cNvPr>
              <p14:cNvContentPartPr/>
              <p14:nvPr/>
            </p14:nvContentPartPr>
            <p14:xfrm>
              <a:off x="1920000" y="4307200"/>
              <a:ext cx="59904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02000" y="4289200"/>
                <a:ext cx="634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14:cNvPr>
              <p14:cNvContentPartPr/>
              <p14:nvPr/>
            </p14:nvContentPartPr>
            <p14:xfrm>
              <a:off x="2684640" y="4123240"/>
              <a:ext cx="1514880" cy="427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6996" y="4105240"/>
                <a:ext cx="155052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14:cNvPr>
              <p14:cNvContentPartPr/>
              <p14:nvPr/>
            </p14:nvContentPartPr>
            <p14:xfrm>
              <a:off x="4388520" y="4111360"/>
              <a:ext cx="1848600" cy="38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70880" y="4093377"/>
                <a:ext cx="1884240" cy="415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14:cNvPr>
              <p14:cNvContentPartPr/>
              <p14:nvPr/>
            </p14:nvContentPartPr>
            <p14:xfrm>
              <a:off x="1960680" y="4622200"/>
              <a:ext cx="4214160" cy="44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2680" y="4604560"/>
                <a:ext cx="424980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85C733-EBF5-4E7B-AEC5-CD57807ECB7D}"/>
                  </a:ext>
                </a:extLst>
              </p14:cNvPr>
              <p14:cNvContentPartPr/>
              <p14:nvPr/>
            </p14:nvContentPartPr>
            <p14:xfrm>
              <a:off x="609240" y="5300800"/>
              <a:ext cx="719640" cy="38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85C733-EBF5-4E7B-AEC5-CD57807ECB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1600" y="5283160"/>
                <a:ext cx="7552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3EBC9E-8C02-46FE-95B9-37A926CB0D63}"/>
                  </a:ext>
                </a:extLst>
              </p14:cNvPr>
              <p14:cNvContentPartPr/>
              <p14:nvPr/>
            </p14:nvContentPartPr>
            <p14:xfrm>
              <a:off x="3098280" y="5516800"/>
              <a:ext cx="202680" cy="1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3EBC9E-8C02-46FE-95B9-37A926CB0D6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80640" y="5498800"/>
                <a:ext cx="2383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8858CF7-6A58-4874-9520-FB87BB6D7516}"/>
                  </a:ext>
                </a:extLst>
              </p14:cNvPr>
              <p14:cNvContentPartPr/>
              <p14:nvPr/>
            </p14:nvContentPartPr>
            <p14:xfrm>
              <a:off x="3118800" y="5617960"/>
              <a:ext cx="172080" cy="22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8858CF7-6A58-4874-9520-FB87BB6D75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00800" y="5600320"/>
                <a:ext cx="207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D149150-F16F-4C22-8357-341AD8750288}"/>
                  </a:ext>
                </a:extLst>
              </p14:cNvPr>
              <p14:cNvContentPartPr/>
              <p14:nvPr/>
            </p14:nvContentPartPr>
            <p14:xfrm>
              <a:off x="3535320" y="5394400"/>
              <a:ext cx="813960" cy="435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D149150-F16F-4C22-8357-341AD875028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17680" y="5376760"/>
                <a:ext cx="84960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72A4B46-EBF7-429E-B4B3-5A1972DE29EC}"/>
                  </a:ext>
                </a:extLst>
              </p14:cNvPr>
              <p14:cNvContentPartPr/>
              <p14:nvPr/>
            </p14:nvContentPartPr>
            <p14:xfrm>
              <a:off x="2093880" y="5353720"/>
              <a:ext cx="808560" cy="479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72A4B46-EBF7-429E-B4B3-5A1972DE29E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75880" y="5336080"/>
                <a:ext cx="84420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7A88590-ECF5-4BAF-A7C2-807B7D49EDE0}"/>
                  </a:ext>
                </a:extLst>
              </p14:cNvPr>
              <p14:cNvContentPartPr/>
              <p14:nvPr/>
            </p14:nvContentPartPr>
            <p14:xfrm>
              <a:off x="4952640" y="5414920"/>
              <a:ext cx="748080" cy="40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7A88590-ECF5-4BAF-A7C2-807B7D49ED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35000" y="5396904"/>
                <a:ext cx="783720" cy="44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3EB36D5-A4A4-4B1F-8DC6-0A83157076E9}"/>
                  </a:ext>
                </a:extLst>
              </p14:cNvPr>
              <p14:cNvContentPartPr/>
              <p14:nvPr/>
            </p14:nvContentPartPr>
            <p14:xfrm>
              <a:off x="4541160" y="5516800"/>
              <a:ext cx="234000" cy="204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3EB36D5-A4A4-4B1F-8DC6-0A83157076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23160" y="5498800"/>
                <a:ext cx="2696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D8B584-2EDE-422B-880B-A686BFB9BEC4}"/>
                  </a:ext>
                </a:extLst>
              </p14:cNvPr>
              <p14:cNvContentPartPr/>
              <p14:nvPr/>
            </p14:nvContentPartPr>
            <p14:xfrm>
              <a:off x="6095640" y="5272720"/>
              <a:ext cx="1676880" cy="49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D8B584-2EDE-422B-880B-A686BFB9BE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77640" y="5255067"/>
                <a:ext cx="1712520" cy="533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2E3E583-0097-45F1-918D-B6635B445CCA}"/>
                  </a:ext>
                </a:extLst>
              </p14:cNvPr>
              <p14:cNvContentPartPr/>
              <p14:nvPr/>
            </p14:nvContentPartPr>
            <p14:xfrm>
              <a:off x="2021520" y="6278560"/>
              <a:ext cx="194760" cy="11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2E3E583-0097-45F1-918D-B6635B445C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03880" y="6260560"/>
                <a:ext cx="230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7979004-4390-417E-BEF2-AC1DFAB49D52}"/>
                  </a:ext>
                </a:extLst>
              </p14:cNvPr>
              <p14:cNvContentPartPr/>
              <p14:nvPr/>
            </p14:nvContentPartPr>
            <p14:xfrm>
              <a:off x="3088200" y="6237160"/>
              <a:ext cx="213120" cy="21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7979004-4390-417E-BEF2-AC1DFAB49D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70560" y="6219520"/>
                <a:ext cx="2487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98A20BE-AB18-43B6-BE31-06761FDE899F}"/>
                  </a:ext>
                </a:extLst>
              </p14:cNvPr>
              <p14:cNvContentPartPr/>
              <p14:nvPr/>
            </p14:nvContentPartPr>
            <p14:xfrm>
              <a:off x="3129240" y="6340480"/>
              <a:ext cx="21024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98A20BE-AB18-43B6-BE31-06761FDE899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111240" y="6322480"/>
                <a:ext cx="245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3B7E29F-70C2-4687-8D91-BD72690B0353}"/>
                  </a:ext>
                </a:extLst>
              </p14:cNvPr>
              <p14:cNvContentPartPr/>
              <p14:nvPr/>
            </p14:nvContentPartPr>
            <p14:xfrm>
              <a:off x="2377200" y="6095680"/>
              <a:ext cx="471240" cy="372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3B7E29F-70C2-4687-8D91-BD72690B035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59200" y="6078040"/>
                <a:ext cx="5068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67582FD-5391-4B4E-AA53-5D90357AD618}"/>
                  </a:ext>
                </a:extLst>
              </p14:cNvPr>
              <p14:cNvContentPartPr/>
              <p14:nvPr/>
            </p14:nvContentPartPr>
            <p14:xfrm>
              <a:off x="1411680" y="6034480"/>
              <a:ext cx="459000" cy="41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67582FD-5391-4B4E-AA53-5D90357AD61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94040" y="6016840"/>
                <a:ext cx="4946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2DE7C5D-DE5D-4684-A87E-B8BFC10985B3}"/>
                  </a:ext>
                </a:extLst>
              </p14:cNvPr>
              <p14:cNvContentPartPr/>
              <p14:nvPr/>
            </p14:nvContentPartPr>
            <p14:xfrm>
              <a:off x="3522720" y="6095680"/>
              <a:ext cx="755280" cy="498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2DE7C5D-DE5D-4684-A87E-B8BFC10985B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05072" y="6078040"/>
                <a:ext cx="790937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A96F56-4990-4E73-87A3-2E2B59326754}"/>
                  </a:ext>
                </a:extLst>
              </p14:cNvPr>
              <p14:cNvContentPartPr/>
              <p14:nvPr/>
            </p14:nvContentPartPr>
            <p14:xfrm>
              <a:off x="5796120" y="6370000"/>
              <a:ext cx="137520" cy="22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A96F56-4990-4E73-87A3-2E2B5932675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78120" y="6352029"/>
                <a:ext cx="173160" cy="260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E7D623-D615-4BE8-A715-56D33B152505}"/>
                  </a:ext>
                </a:extLst>
              </p14:cNvPr>
              <p14:cNvContentPartPr/>
              <p14:nvPr/>
            </p14:nvContentPartPr>
            <p14:xfrm>
              <a:off x="5506320" y="6217360"/>
              <a:ext cx="163080" cy="331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E7D623-D615-4BE8-A715-56D33B15250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488641" y="6199720"/>
                <a:ext cx="198799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FB0E4AF-5427-4995-893D-5B41D33021C4}"/>
                  </a:ext>
                </a:extLst>
              </p14:cNvPr>
              <p14:cNvContentPartPr/>
              <p14:nvPr/>
            </p14:nvContentPartPr>
            <p14:xfrm>
              <a:off x="4409040" y="6136360"/>
              <a:ext cx="920160" cy="446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FB0E4AF-5427-4995-893D-5B41D33021C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91047" y="6118720"/>
                <a:ext cx="955786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C3FB6CF-0AD6-48C5-A1FD-4F6502608F6F}"/>
                  </a:ext>
                </a:extLst>
              </p14:cNvPr>
              <p14:cNvContentPartPr/>
              <p14:nvPr/>
            </p14:nvContentPartPr>
            <p14:xfrm>
              <a:off x="6022200" y="6373960"/>
              <a:ext cx="148320" cy="6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C3FB6CF-0AD6-48C5-A1FD-4F6502608F6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004200" y="6355960"/>
                <a:ext cx="183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134A9E5-AFBB-4ABC-9AF1-F872C71E00EF}"/>
                  </a:ext>
                </a:extLst>
              </p14:cNvPr>
              <p14:cNvContentPartPr/>
              <p14:nvPr/>
            </p14:nvContentPartPr>
            <p14:xfrm>
              <a:off x="6204360" y="6217360"/>
              <a:ext cx="176040" cy="290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134A9E5-AFBB-4ABC-9AF1-F872C71E00E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86360" y="6199720"/>
                <a:ext cx="211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5807A12-96A2-4B9A-A0DC-1A319D3E036F}"/>
                  </a:ext>
                </a:extLst>
              </p14:cNvPr>
              <p14:cNvContentPartPr/>
              <p14:nvPr/>
            </p14:nvContentPartPr>
            <p14:xfrm>
              <a:off x="6197160" y="6217360"/>
              <a:ext cx="175680" cy="298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5807A12-96A2-4B9A-A0DC-1A319D3E036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79520" y="6199720"/>
                <a:ext cx="2113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192AE01-E2B5-4020-8B62-4826BEB743D6}"/>
                  </a:ext>
                </a:extLst>
              </p14:cNvPr>
              <p14:cNvContentPartPr/>
              <p14:nvPr/>
            </p14:nvContentPartPr>
            <p14:xfrm>
              <a:off x="6431160" y="6430840"/>
              <a:ext cx="360" cy="1317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192AE01-E2B5-4020-8B62-4826BEB743D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13160" y="6413200"/>
                <a:ext cx="360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395031C-BB7E-4673-8C95-C5C9AE79EAD0}"/>
                  </a:ext>
                </a:extLst>
              </p14:cNvPr>
              <p14:cNvContentPartPr/>
              <p14:nvPr/>
            </p14:nvContentPartPr>
            <p14:xfrm>
              <a:off x="6410640" y="6389800"/>
              <a:ext cx="129600" cy="182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395031C-BB7E-4673-8C95-C5C9AE79EAD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93000" y="6372160"/>
                <a:ext cx="1652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60158AB-54AF-448A-86C7-C294D5326674}"/>
                  </a:ext>
                </a:extLst>
              </p14:cNvPr>
              <p14:cNvContentPartPr/>
              <p14:nvPr/>
            </p14:nvContentPartPr>
            <p14:xfrm>
              <a:off x="6552840" y="6156880"/>
              <a:ext cx="114840" cy="432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60158AB-54AF-448A-86C7-C294D532667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34840" y="6138880"/>
                <a:ext cx="15048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E773A05-DB9D-48F7-BC80-301B338F8907}"/>
                  </a:ext>
                </a:extLst>
              </p14:cNvPr>
              <p14:cNvContentPartPr/>
              <p14:nvPr/>
            </p14:nvContentPartPr>
            <p14:xfrm>
              <a:off x="5378520" y="6176680"/>
              <a:ext cx="230400" cy="478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E773A05-DB9D-48F7-BC80-301B338F89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60520" y="6159040"/>
                <a:ext cx="26604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C0B8143-9E46-43F7-873F-D2DE84B8B660}"/>
                  </a:ext>
                </a:extLst>
              </p14:cNvPr>
              <p14:cNvContentPartPr/>
              <p14:nvPr/>
            </p14:nvContentPartPr>
            <p14:xfrm>
              <a:off x="3525600" y="5760160"/>
              <a:ext cx="3723480" cy="1027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C0B8143-9E46-43F7-873F-D2DE84B8B66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07958" y="5742166"/>
                <a:ext cx="3759123" cy="10634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078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14:cNvPr>
              <p14:cNvContentPartPr/>
              <p14:nvPr/>
            </p14:nvContentPartPr>
            <p14:xfrm>
              <a:off x="5531160" y="1096720"/>
              <a:ext cx="26280" cy="12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3160" y="1079080"/>
                <a:ext cx="61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14:cNvPr>
              <p14:cNvContentPartPr/>
              <p14:nvPr/>
            </p14:nvContentPartPr>
            <p14:xfrm>
              <a:off x="5587680" y="8429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0040" y="825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14:cNvPr>
              <p14:cNvContentPartPr/>
              <p14:nvPr/>
            </p14:nvContentPartPr>
            <p14:xfrm>
              <a:off x="5699640" y="1049200"/>
              <a:ext cx="321840" cy="16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1640" y="1031560"/>
                <a:ext cx="35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14:cNvPr>
              <p14:cNvContentPartPr/>
              <p14:nvPr/>
            </p14:nvContentPartPr>
            <p14:xfrm>
              <a:off x="4031040" y="850120"/>
              <a:ext cx="1099440" cy="389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3400" y="832464"/>
                <a:ext cx="11350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14:cNvPr>
              <p14:cNvContentPartPr/>
              <p14:nvPr/>
            </p14:nvContentPartPr>
            <p14:xfrm>
              <a:off x="2692200" y="1121920"/>
              <a:ext cx="901080" cy="23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4200" y="1103920"/>
                <a:ext cx="936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14:cNvPr>
              <p14:cNvContentPartPr/>
              <p14:nvPr/>
            </p14:nvContentPartPr>
            <p14:xfrm>
              <a:off x="1140960" y="733840"/>
              <a:ext cx="1277280" cy="66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2960" y="715840"/>
                <a:ext cx="131292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14:cNvPr>
              <p14:cNvContentPartPr/>
              <p14:nvPr/>
            </p14:nvContentPartPr>
            <p14:xfrm>
              <a:off x="6735720" y="898360"/>
              <a:ext cx="1300320" cy="55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17720" y="880709"/>
                <a:ext cx="1335960" cy="591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14:cNvPr>
              <p14:cNvContentPartPr/>
              <p14:nvPr/>
            </p14:nvContentPartPr>
            <p14:xfrm>
              <a:off x="294240" y="1615120"/>
              <a:ext cx="674280" cy="397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600" y="1597480"/>
                <a:ext cx="7099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14:cNvPr>
              <p14:cNvContentPartPr/>
              <p14:nvPr/>
            </p14:nvContentPartPr>
            <p14:xfrm>
              <a:off x="2793360" y="1443040"/>
              <a:ext cx="2034720" cy="68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17" y="1425040"/>
                <a:ext cx="2070366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14:cNvPr>
              <p14:cNvContentPartPr/>
              <p14:nvPr/>
            </p14:nvContentPartPr>
            <p14:xfrm>
              <a:off x="1290000" y="1604680"/>
              <a:ext cx="1198080" cy="552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2360" y="1587029"/>
                <a:ext cx="1233720" cy="58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14:cNvPr>
              <p14:cNvContentPartPr/>
              <p14:nvPr/>
            </p14:nvContentPartPr>
            <p14:xfrm>
              <a:off x="2404920" y="2275360"/>
              <a:ext cx="43920" cy="6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6920" y="2257360"/>
                <a:ext cx="79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14:cNvPr>
              <p14:cNvContentPartPr/>
              <p14:nvPr/>
            </p14:nvContentPartPr>
            <p14:xfrm>
              <a:off x="1870680" y="2347360"/>
              <a:ext cx="932040" cy="319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52680" y="2329720"/>
                <a:ext cx="9676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14:cNvPr>
              <p14:cNvContentPartPr/>
              <p14:nvPr/>
            </p14:nvContentPartPr>
            <p14:xfrm>
              <a:off x="4337040" y="2214520"/>
              <a:ext cx="407520" cy="306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9056" y="2196880"/>
                <a:ext cx="443129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14:cNvPr>
              <p14:cNvContentPartPr/>
              <p14:nvPr/>
            </p14:nvContentPartPr>
            <p14:xfrm>
              <a:off x="3921240" y="2306320"/>
              <a:ext cx="275400" cy="303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3600" y="2288701"/>
                <a:ext cx="31104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14:cNvPr>
              <p14:cNvContentPartPr/>
              <p14:nvPr/>
            </p14:nvContentPartPr>
            <p14:xfrm>
              <a:off x="741360" y="2743000"/>
              <a:ext cx="7093080" cy="2203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3360" y="2725357"/>
                <a:ext cx="7128720" cy="2239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14:cNvPr>
              <p14:cNvContentPartPr/>
              <p14:nvPr/>
            </p14:nvContentPartPr>
            <p14:xfrm>
              <a:off x="1920000" y="4307200"/>
              <a:ext cx="59904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02000" y="4289200"/>
                <a:ext cx="634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14:cNvPr>
              <p14:cNvContentPartPr/>
              <p14:nvPr/>
            </p14:nvContentPartPr>
            <p14:xfrm>
              <a:off x="2684640" y="4123240"/>
              <a:ext cx="1514880" cy="427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6996" y="4105240"/>
                <a:ext cx="155052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14:cNvPr>
              <p14:cNvContentPartPr/>
              <p14:nvPr/>
            </p14:nvContentPartPr>
            <p14:xfrm>
              <a:off x="4388520" y="4111360"/>
              <a:ext cx="1848600" cy="38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70880" y="4093377"/>
                <a:ext cx="1884240" cy="415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14:cNvPr>
              <p14:cNvContentPartPr/>
              <p14:nvPr/>
            </p14:nvContentPartPr>
            <p14:xfrm>
              <a:off x="1960680" y="4622200"/>
              <a:ext cx="4214160" cy="44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2680" y="4604560"/>
                <a:ext cx="424980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85C733-EBF5-4E7B-AEC5-CD57807ECB7D}"/>
                  </a:ext>
                </a:extLst>
              </p14:cNvPr>
              <p14:cNvContentPartPr/>
              <p14:nvPr/>
            </p14:nvContentPartPr>
            <p14:xfrm>
              <a:off x="609240" y="5300800"/>
              <a:ext cx="719640" cy="38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85C733-EBF5-4E7B-AEC5-CD57807ECB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1600" y="5283160"/>
                <a:ext cx="7552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3EBC9E-8C02-46FE-95B9-37A926CB0D63}"/>
                  </a:ext>
                </a:extLst>
              </p14:cNvPr>
              <p14:cNvContentPartPr/>
              <p14:nvPr/>
            </p14:nvContentPartPr>
            <p14:xfrm>
              <a:off x="3098280" y="5516800"/>
              <a:ext cx="202680" cy="1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3EBC9E-8C02-46FE-95B9-37A926CB0D6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80640" y="5498800"/>
                <a:ext cx="2383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8858CF7-6A58-4874-9520-FB87BB6D7516}"/>
                  </a:ext>
                </a:extLst>
              </p14:cNvPr>
              <p14:cNvContentPartPr/>
              <p14:nvPr/>
            </p14:nvContentPartPr>
            <p14:xfrm>
              <a:off x="3118800" y="5617960"/>
              <a:ext cx="172080" cy="22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8858CF7-6A58-4874-9520-FB87BB6D75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00800" y="5600320"/>
                <a:ext cx="207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D149150-F16F-4C22-8357-341AD8750288}"/>
                  </a:ext>
                </a:extLst>
              </p14:cNvPr>
              <p14:cNvContentPartPr/>
              <p14:nvPr/>
            </p14:nvContentPartPr>
            <p14:xfrm>
              <a:off x="3535320" y="5394400"/>
              <a:ext cx="813960" cy="435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D149150-F16F-4C22-8357-341AD875028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17680" y="5376760"/>
                <a:ext cx="84960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72A4B46-EBF7-429E-B4B3-5A1972DE29EC}"/>
                  </a:ext>
                </a:extLst>
              </p14:cNvPr>
              <p14:cNvContentPartPr/>
              <p14:nvPr/>
            </p14:nvContentPartPr>
            <p14:xfrm>
              <a:off x="2093880" y="5353720"/>
              <a:ext cx="808560" cy="479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72A4B46-EBF7-429E-B4B3-5A1972DE29E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75880" y="5336080"/>
                <a:ext cx="84420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7A88590-ECF5-4BAF-A7C2-807B7D49EDE0}"/>
                  </a:ext>
                </a:extLst>
              </p14:cNvPr>
              <p14:cNvContentPartPr/>
              <p14:nvPr/>
            </p14:nvContentPartPr>
            <p14:xfrm>
              <a:off x="4952640" y="5414920"/>
              <a:ext cx="748080" cy="40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7A88590-ECF5-4BAF-A7C2-807B7D49ED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35000" y="5396904"/>
                <a:ext cx="783720" cy="44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3EB36D5-A4A4-4B1F-8DC6-0A83157076E9}"/>
                  </a:ext>
                </a:extLst>
              </p14:cNvPr>
              <p14:cNvContentPartPr/>
              <p14:nvPr/>
            </p14:nvContentPartPr>
            <p14:xfrm>
              <a:off x="4541160" y="5516800"/>
              <a:ext cx="234000" cy="204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3EB36D5-A4A4-4B1F-8DC6-0A83157076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23160" y="5498800"/>
                <a:ext cx="2696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D8B584-2EDE-422B-880B-A686BFB9BEC4}"/>
                  </a:ext>
                </a:extLst>
              </p14:cNvPr>
              <p14:cNvContentPartPr/>
              <p14:nvPr/>
            </p14:nvContentPartPr>
            <p14:xfrm>
              <a:off x="6095640" y="5272720"/>
              <a:ext cx="1676880" cy="49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D8B584-2EDE-422B-880B-A686BFB9BE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77640" y="5255067"/>
                <a:ext cx="1712520" cy="533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2E3E583-0097-45F1-918D-B6635B445CCA}"/>
                  </a:ext>
                </a:extLst>
              </p14:cNvPr>
              <p14:cNvContentPartPr/>
              <p14:nvPr/>
            </p14:nvContentPartPr>
            <p14:xfrm>
              <a:off x="2021520" y="6278560"/>
              <a:ext cx="194760" cy="11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2E3E583-0097-45F1-918D-B6635B445C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03880" y="6260560"/>
                <a:ext cx="230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7979004-4390-417E-BEF2-AC1DFAB49D52}"/>
                  </a:ext>
                </a:extLst>
              </p14:cNvPr>
              <p14:cNvContentPartPr/>
              <p14:nvPr/>
            </p14:nvContentPartPr>
            <p14:xfrm>
              <a:off x="3088200" y="6237160"/>
              <a:ext cx="213120" cy="21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7979004-4390-417E-BEF2-AC1DFAB49D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70560" y="6219520"/>
                <a:ext cx="2487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98A20BE-AB18-43B6-BE31-06761FDE899F}"/>
                  </a:ext>
                </a:extLst>
              </p14:cNvPr>
              <p14:cNvContentPartPr/>
              <p14:nvPr/>
            </p14:nvContentPartPr>
            <p14:xfrm>
              <a:off x="3129240" y="6340480"/>
              <a:ext cx="21024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98A20BE-AB18-43B6-BE31-06761FDE899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111240" y="6322480"/>
                <a:ext cx="245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3B7E29F-70C2-4687-8D91-BD72690B0353}"/>
                  </a:ext>
                </a:extLst>
              </p14:cNvPr>
              <p14:cNvContentPartPr/>
              <p14:nvPr/>
            </p14:nvContentPartPr>
            <p14:xfrm>
              <a:off x="2377200" y="6095680"/>
              <a:ext cx="471240" cy="372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3B7E29F-70C2-4687-8D91-BD72690B035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59200" y="6078040"/>
                <a:ext cx="5068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67582FD-5391-4B4E-AA53-5D90357AD618}"/>
                  </a:ext>
                </a:extLst>
              </p14:cNvPr>
              <p14:cNvContentPartPr/>
              <p14:nvPr/>
            </p14:nvContentPartPr>
            <p14:xfrm>
              <a:off x="1411680" y="6034480"/>
              <a:ext cx="459000" cy="41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67582FD-5391-4B4E-AA53-5D90357AD61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94040" y="6016840"/>
                <a:ext cx="4946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2DE7C5D-DE5D-4684-A87E-B8BFC10985B3}"/>
                  </a:ext>
                </a:extLst>
              </p14:cNvPr>
              <p14:cNvContentPartPr/>
              <p14:nvPr/>
            </p14:nvContentPartPr>
            <p14:xfrm>
              <a:off x="3522720" y="6095680"/>
              <a:ext cx="755280" cy="498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2DE7C5D-DE5D-4684-A87E-B8BFC10985B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05072" y="6078040"/>
                <a:ext cx="790937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A96F56-4990-4E73-87A3-2E2B59326754}"/>
                  </a:ext>
                </a:extLst>
              </p14:cNvPr>
              <p14:cNvContentPartPr/>
              <p14:nvPr/>
            </p14:nvContentPartPr>
            <p14:xfrm>
              <a:off x="5796120" y="6370000"/>
              <a:ext cx="137520" cy="22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A96F56-4990-4E73-87A3-2E2B5932675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78120" y="6352029"/>
                <a:ext cx="173160" cy="260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E7D623-D615-4BE8-A715-56D33B152505}"/>
                  </a:ext>
                </a:extLst>
              </p14:cNvPr>
              <p14:cNvContentPartPr/>
              <p14:nvPr/>
            </p14:nvContentPartPr>
            <p14:xfrm>
              <a:off x="5506320" y="6217360"/>
              <a:ext cx="163080" cy="331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E7D623-D615-4BE8-A715-56D33B15250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488641" y="6199720"/>
                <a:ext cx="198799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FB0E4AF-5427-4995-893D-5B41D33021C4}"/>
                  </a:ext>
                </a:extLst>
              </p14:cNvPr>
              <p14:cNvContentPartPr/>
              <p14:nvPr/>
            </p14:nvContentPartPr>
            <p14:xfrm>
              <a:off x="4409040" y="6136360"/>
              <a:ext cx="920160" cy="446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FB0E4AF-5427-4995-893D-5B41D33021C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91047" y="6118720"/>
                <a:ext cx="955786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C3FB6CF-0AD6-48C5-A1FD-4F6502608F6F}"/>
                  </a:ext>
                </a:extLst>
              </p14:cNvPr>
              <p14:cNvContentPartPr/>
              <p14:nvPr/>
            </p14:nvContentPartPr>
            <p14:xfrm>
              <a:off x="6022200" y="6373960"/>
              <a:ext cx="148320" cy="6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C3FB6CF-0AD6-48C5-A1FD-4F6502608F6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004200" y="6355960"/>
                <a:ext cx="183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134A9E5-AFBB-4ABC-9AF1-F872C71E00EF}"/>
                  </a:ext>
                </a:extLst>
              </p14:cNvPr>
              <p14:cNvContentPartPr/>
              <p14:nvPr/>
            </p14:nvContentPartPr>
            <p14:xfrm>
              <a:off x="6204360" y="6217360"/>
              <a:ext cx="176040" cy="290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134A9E5-AFBB-4ABC-9AF1-F872C71E00E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86360" y="6199720"/>
                <a:ext cx="211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5807A12-96A2-4B9A-A0DC-1A319D3E036F}"/>
                  </a:ext>
                </a:extLst>
              </p14:cNvPr>
              <p14:cNvContentPartPr/>
              <p14:nvPr/>
            </p14:nvContentPartPr>
            <p14:xfrm>
              <a:off x="6197160" y="6217360"/>
              <a:ext cx="175680" cy="298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5807A12-96A2-4B9A-A0DC-1A319D3E036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79520" y="6199720"/>
                <a:ext cx="2113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192AE01-E2B5-4020-8B62-4826BEB743D6}"/>
                  </a:ext>
                </a:extLst>
              </p14:cNvPr>
              <p14:cNvContentPartPr/>
              <p14:nvPr/>
            </p14:nvContentPartPr>
            <p14:xfrm>
              <a:off x="6431160" y="6430840"/>
              <a:ext cx="360" cy="1317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192AE01-E2B5-4020-8B62-4826BEB743D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13160" y="6413200"/>
                <a:ext cx="360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395031C-BB7E-4673-8C95-C5C9AE79EAD0}"/>
                  </a:ext>
                </a:extLst>
              </p14:cNvPr>
              <p14:cNvContentPartPr/>
              <p14:nvPr/>
            </p14:nvContentPartPr>
            <p14:xfrm>
              <a:off x="6410640" y="6389800"/>
              <a:ext cx="129600" cy="182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395031C-BB7E-4673-8C95-C5C9AE79EAD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93000" y="6372160"/>
                <a:ext cx="1652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60158AB-54AF-448A-86C7-C294D5326674}"/>
                  </a:ext>
                </a:extLst>
              </p14:cNvPr>
              <p14:cNvContentPartPr/>
              <p14:nvPr/>
            </p14:nvContentPartPr>
            <p14:xfrm>
              <a:off x="6552840" y="6156880"/>
              <a:ext cx="114840" cy="432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60158AB-54AF-448A-86C7-C294D532667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34840" y="6138880"/>
                <a:ext cx="15048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E773A05-DB9D-48F7-BC80-301B338F8907}"/>
                  </a:ext>
                </a:extLst>
              </p14:cNvPr>
              <p14:cNvContentPartPr/>
              <p14:nvPr/>
            </p14:nvContentPartPr>
            <p14:xfrm>
              <a:off x="5378520" y="6176680"/>
              <a:ext cx="230400" cy="478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E773A05-DB9D-48F7-BC80-301B338F89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60520" y="6159040"/>
                <a:ext cx="26604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C0B8143-9E46-43F7-873F-D2DE84B8B660}"/>
                  </a:ext>
                </a:extLst>
              </p14:cNvPr>
              <p14:cNvContentPartPr/>
              <p14:nvPr/>
            </p14:nvContentPartPr>
            <p14:xfrm>
              <a:off x="3525600" y="5760160"/>
              <a:ext cx="3723480" cy="1027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C0B8143-9E46-43F7-873F-D2DE84B8B66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07958" y="5742166"/>
                <a:ext cx="3759123" cy="1063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466AE6-F67F-49D2-AEFD-0A31B1553867}"/>
                  </a:ext>
                </a:extLst>
              </p14:cNvPr>
              <p14:cNvContentPartPr/>
              <p14:nvPr/>
            </p14:nvContentPartPr>
            <p14:xfrm>
              <a:off x="6877920" y="6278560"/>
              <a:ext cx="224640" cy="9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466AE6-F67F-49D2-AEFD-0A31B155386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860280" y="6260560"/>
                <a:ext cx="260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6B647D-7059-4198-88FD-77FE7488740A}"/>
                  </a:ext>
                </a:extLst>
              </p14:cNvPr>
              <p14:cNvContentPartPr/>
              <p14:nvPr/>
            </p14:nvContentPartPr>
            <p14:xfrm>
              <a:off x="6888000" y="6390160"/>
              <a:ext cx="20340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6B647D-7059-4198-88FD-77FE7488740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70360" y="6372520"/>
                <a:ext cx="239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3852232-4B38-4864-9DEA-1DA14DBCCC0F}"/>
                  </a:ext>
                </a:extLst>
              </p14:cNvPr>
              <p14:cNvContentPartPr/>
              <p14:nvPr/>
            </p14:nvContentPartPr>
            <p14:xfrm>
              <a:off x="7362120" y="6176680"/>
              <a:ext cx="1219320" cy="414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3852232-4B38-4864-9DEA-1DA14DBCCC0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44475" y="6159040"/>
                <a:ext cx="1254971" cy="4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31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076277-409D-47AD-BA9F-1B25DC34385D}"/>
                  </a:ext>
                </a:extLst>
              </p14:cNvPr>
              <p14:cNvContentPartPr/>
              <p14:nvPr/>
            </p14:nvContentPartPr>
            <p14:xfrm>
              <a:off x="7829040" y="126520"/>
              <a:ext cx="948240" cy="56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076277-409D-47AD-BA9F-1B25DC3438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1040" y="108520"/>
                <a:ext cx="98388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6ED7DBC-D061-4595-9EE8-D5BAFC581A6F}"/>
                  </a:ext>
                </a:extLst>
              </p14:cNvPr>
              <p14:cNvContentPartPr/>
              <p14:nvPr/>
            </p14:nvContentPartPr>
            <p14:xfrm>
              <a:off x="608520" y="223360"/>
              <a:ext cx="29160" cy="353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6ED7DBC-D061-4595-9EE8-D5BAFC581A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880" y="205360"/>
                <a:ext cx="648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35FD1FD-432D-4172-97A9-4ECA0603728F}"/>
                  </a:ext>
                </a:extLst>
              </p14:cNvPr>
              <p14:cNvContentPartPr/>
              <p14:nvPr/>
            </p14:nvContentPartPr>
            <p14:xfrm>
              <a:off x="477120" y="201400"/>
              <a:ext cx="331200" cy="7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35FD1FD-432D-4172-97A9-4ECA060372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480" y="183760"/>
                <a:ext cx="366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A65CCF-5362-4D44-B723-DAD83B9FF7AE}"/>
                  </a:ext>
                </a:extLst>
              </p14:cNvPr>
              <p14:cNvContentPartPr/>
              <p14:nvPr/>
            </p14:nvContentPartPr>
            <p14:xfrm>
              <a:off x="812280" y="353320"/>
              <a:ext cx="127440" cy="202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A65CCF-5362-4D44-B723-DAD83B9FF7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4640" y="335320"/>
                <a:ext cx="1630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FB789D1-124C-438B-A3E9-FF05286CA7A0}"/>
                  </a:ext>
                </a:extLst>
              </p14:cNvPr>
              <p14:cNvContentPartPr/>
              <p14:nvPr/>
            </p14:nvContentPartPr>
            <p14:xfrm>
              <a:off x="1013520" y="172600"/>
              <a:ext cx="207000" cy="35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FB789D1-124C-438B-A3E9-FF05286CA7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5520" y="154960"/>
                <a:ext cx="2426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5D985F-B0B6-4DDC-9FC6-B75E13088074}"/>
                  </a:ext>
                </a:extLst>
              </p14:cNvPr>
              <p14:cNvContentPartPr/>
              <p14:nvPr/>
            </p14:nvContentPartPr>
            <p14:xfrm>
              <a:off x="1233840" y="334960"/>
              <a:ext cx="554760" cy="520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5D985F-B0B6-4DDC-9FC6-B75E130880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15840" y="316960"/>
                <a:ext cx="590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FFFE543-DEC4-453D-9CFE-BE4529FCED02}"/>
                  </a:ext>
                </a:extLst>
              </p14:cNvPr>
              <p14:cNvContentPartPr/>
              <p14:nvPr/>
            </p14:nvContentPartPr>
            <p14:xfrm>
              <a:off x="355080" y="648880"/>
              <a:ext cx="1684080" cy="143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FFFE543-DEC4-453D-9CFE-BE4529FCED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631240"/>
                <a:ext cx="1719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75C5F45-478D-4056-9AE4-04C1863937D2}"/>
                  </a:ext>
                </a:extLst>
              </p14:cNvPr>
              <p14:cNvContentPartPr/>
              <p14:nvPr/>
            </p14:nvContentPartPr>
            <p14:xfrm>
              <a:off x="2000640" y="334960"/>
              <a:ext cx="11160" cy="36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75C5F45-478D-4056-9AE4-04C1863937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82640" y="316960"/>
                <a:ext cx="468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201B2F-7A12-4B68-9092-D2313CDEA575}"/>
                  </a:ext>
                </a:extLst>
              </p14:cNvPr>
              <p14:cNvContentPartPr/>
              <p14:nvPr/>
            </p14:nvContentPartPr>
            <p14:xfrm>
              <a:off x="2049600" y="467080"/>
              <a:ext cx="252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201B2F-7A12-4B68-9092-D2313CDEA57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31960" y="449080"/>
                <a:ext cx="38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098E598-4519-4887-A164-106525D6432C}"/>
                  </a:ext>
                </a:extLst>
              </p14:cNvPr>
              <p14:cNvContentPartPr/>
              <p14:nvPr/>
            </p14:nvContentPartPr>
            <p14:xfrm>
              <a:off x="4360800" y="181600"/>
              <a:ext cx="206640" cy="286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098E598-4519-4887-A164-106525D643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43160" y="163600"/>
                <a:ext cx="2422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EFD3996-1F26-4FB4-B85D-4BC761582829}"/>
                  </a:ext>
                </a:extLst>
              </p14:cNvPr>
              <p14:cNvContentPartPr/>
              <p14:nvPr/>
            </p14:nvContentPartPr>
            <p14:xfrm>
              <a:off x="4694520" y="109240"/>
              <a:ext cx="498960" cy="342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EFD3996-1F26-4FB4-B85D-4BC7615828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6520" y="91240"/>
                <a:ext cx="5346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A2CEDD-4A99-4901-AB60-66A66E24040C}"/>
                  </a:ext>
                </a:extLst>
              </p14:cNvPr>
              <p14:cNvContentPartPr/>
              <p14:nvPr/>
            </p14:nvContentPartPr>
            <p14:xfrm>
              <a:off x="2275320" y="223000"/>
              <a:ext cx="1836360" cy="387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A2CEDD-4A99-4901-AB60-66A66E24040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57677" y="205344"/>
                <a:ext cx="1872007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4A5259-5DE5-4BAF-B426-C32E954BCDDA}"/>
                  </a:ext>
                </a:extLst>
              </p14:cNvPr>
              <p14:cNvContentPartPr/>
              <p14:nvPr/>
            </p14:nvContentPartPr>
            <p14:xfrm>
              <a:off x="455520" y="1037320"/>
              <a:ext cx="2775240" cy="590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4A5259-5DE5-4BAF-B426-C32E954BCDD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7880" y="1019320"/>
                <a:ext cx="281088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8732E4-9342-4FC5-A14E-EE9870CFB1B0}"/>
                  </a:ext>
                </a:extLst>
              </p14:cNvPr>
              <p14:cNvContentPartPr/>
              <p14:nvPr/>
            </p14:nvContentPartPr>
            <p14:xfrm>
              <a:off x="5331360" y="946240"/>
              <a:ext cx="750240" cy="453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8732E4-9342-4FC5-A14E-EE9870CFB1B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3360" y="928600"/>
                <a:ext cx="78588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7862F7B-A40B-49C5-A36C-76FB02C9F667}"/>
                  </a:ext>
                </a:extLst>
              </p14:cNvPr>
              <p14:cNvContentPartPr/>
              <p14:nvPr/>
            </p14:nvContentPartPr>
            <p14:xfrm>
              <a:off x="3554040" y="954880"/>
              <a:ext cx="1515960" cy="539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7862F7B-A40B-49C5-A36C-76FB02C9F66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6040" y="936880"/>
                <a:ext cx="1551600" cy="5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8585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14:cNvPr>
              <p14:cNvContentPartPr/>
              <p14:nvPr/>
            </p14:nvContentPartPr>
            <p14:xfrm>
              <a:off x="5531160" y="1096720"/>
              <a:ext cx="26280" cy="12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3160" y="1079080"/>
                <a:ext cx="61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14:cNvPr>
              <p14:cNvContentPartPr/>
              <p14:nvPr/>
            </p14:nvContentPartPr>
            <p14:xfrm>
              <a:off x="5587680" y="8429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0040" y="825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14:cNvPr>
              <p14:cNvContentPartPr/>
              <p14:nvPr/>
            </p14:nvContentPartPr>
            <p14:xfrm>
              <a:off x="5699640" y="1049200"/>
              <a:ext cx="321840" cy="16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1640" y="1031560"/>
                <a:ext cx="35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14:cNvPr>
              <p14:cNvContentPartPr/>
              <p14:nvPr/>
            </p14:nvContentPartPr>
            <p14:xfrm>
              <a:off x="4031040" y="850120"/>
              <a:ext cx="1099440" cy="389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3400" y="832464"/>
                <a:ext cx="11350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14:cNvPr>
              <p14:cNvContentPartPr/>
              <p14:nvPr/>
            </p14:nvContentPartPr>
            <p14:xfrm>
              <a:off x="2692200" y="1121920"/>
              <a:ext cx="901080" cy="23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4200" y="1103920"/>
                <a:ext cx="936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14:cNvPr>
              <p14:cNvContentPartPr/>
              <p14:nvPr/>
            </p14:nvContentPartPr>
            <p14:xfrm>
              <a:off x="1140960" y="733840"/>
              <a:ext cx="1277280" cy="66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2960" y="715840"/>
                <a:ext cx="131292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14:cNvPr>
              <p14:cNvContentPartPr/>
              <p14:nvPr/>
            </p14:nvContentPartPr>
            <p14:xfrm>
              <a:off x="6735720" y="898360"/>
              <a:ext cx="1300320" cy="55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17720" y="880709"/>
                <a:ext cx="1335960" cy="591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14:cNvPr>
              <p14:cNvContentPartPr/>
              <p14:nvPr/>
            </p14:nvContentPartPr>
            <p14:xfrm>
              <a:off x="294240" y="1615120"/>
              <a:ext cx="674280" cy="397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600" y="1597480"/>
                <a:ext cx="7099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14:cNvPr>
              <p14:cNvContentPartPr/>
              <p14:nvPr/>
            </p14:nvContentPartPr>
            <p14:xfrm>
              <a:off x="2793360" y="1443040"/>
              <a:ext cx="2034720" cy="68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17" y="1425040"/>
                <a:ext cx="2070366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14:cNvPr>
              <p14:cNvContentPartPr/>
              <p14:nvPr/>
            </p14:nvContentPartPr>
            <p14:xfrm>
              <a:off x="1290000" y="1604680"/>
              <a:ext cx="1198080" cy="552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2360" y="1587029"/>
                <a:ext cx="1233720" cy="58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14:cNvPr>
              <p14:cNvContentPartPr/>
              <p14:nvPr/>
            </p14:nvContentPartPr>
            <p14:xfrm>
              <a:off x="2404920" y="2275360"/>
              <a:ext cx="43920" cy="6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6920" y="2257360"/>
                <a:ext cx="79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14:cNvPr>
              <p14:cNvContentPartPr/>
              <p14:nvPr/>
            </p14:nvContentPartPr>
            <p14:xfrm>
              <a:off x="1870680" y="2347360"/>
              <a:ext cx="932040" cy="319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52680" y="2329720"/>
                <a:ext cx="9676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14:cNvPr>
              <p14:cNvContentPartPr/>
              <p14:nvPr/>
            </p14:nvContentPartPr>
            <p14:xfrm>
              <a:off x="4337040" y="2214520"/>
              <a:ext cx="407520" cy="306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9056" y="2196880"/>
                <a:ext cx="443129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14:cNvPr>
              <p14:cNvContentPartPr/>
              <p14:nvPr/>
            </p14:nvContentPartPr>
            <p14:xfrm>
              <a:off x="3921240" y="2306320"/>
              <a:ext cx="275400" cy="303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3600" y="2288701"/>
                <a:ext cx="31104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14:cNvPr>
              <p14:cNvContentPartPr/>
              <p14:nvPr/>
            </p14:nvContentPartPr>
            <p14:xfrm>
              <a:off x="741360" y="2743000"/>
              <a:ext cx="7093080" cy="2203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3360" y="2725357"/>
                <a:ext cx="7128720" cy="2239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14:cNvPr>
              <p14:cNvContentPartPr/>
              <p14:nvPr/>
            </p14:nvContentPartPr>
            <p14:xfrm>
              <a:off x="1920000" y="4307200"/>
              <a:ext cx="59904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02000" y="4289200"/>
                <a:ext cx="634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14:cNvPr>
              <p14:cNvContentPartPr/>
              <p14:nvPr/>
            </p14:nvContentPartPr>
            <p14:xfrm>
              <a:off x="2684640" y="4123240"/>
              <a:ext cx="1514880" cy="427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6996" y="4105240"/>
                <a:ext cx="155052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14:cNvPr>
              <p14:cNvContentPartPr/>
              <p14:nvPr/>
            </p14:nvContentPartPr>
            <p14:xfrm>
              <a:off x="4388520" y="4111360"/>
              <a:ext cx="1848600" cy="38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70880" y="4093377"/>
                <a:ext cx="1884240" cy="415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14:cNvPr>
              <p14:cNvContentPartPr/>
              <p14:nvPr/>
            </p14:nvContentPartPr>
            <p14:xfrm>
              <a:off x="1960680" y="4622200"/>
              <a:ext cx="4214160" cy="44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2680" y="4604560"/>
                <a:ext cx="424980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85C733-EBF5-4E7B-AEC5-CD57807ECB7D}"/>
                  </a:ext>
                </a:extLst>
              </p14:cNvPr>
              <p14:cNvContentPartPr/>
              <p14:nvPr/>
            </p14:nvContentPartPr>
            <p14:xfrm>
              <a:off x="609240" y="5300800"/>
              <a:ext cx="719640" cy="38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85C733-EBF5-4E7B-AEC5-CD57807ECB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1600" y="5283160"/>
                <a:ext cx="7552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3EBC9E-8C02-46FE-95B9-37A926CB0D63}"/>
                  </a:ext>
                </a:extLst>
              </p14:cNvPr>
              <p14:cNvContentPartPr/>
              <p14:nvPr/>
            </p14:nvContentPartPr>
            <p14:xfrm>
              <a:off x="3098280" y="5516800"/>
              <a:ext cx="202680" cy="1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3EBC9E-8C02-46FE-95B9-37A926CB0D6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80640" y="5498800"/>
                <a:ext cx="2383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8858CF7-6A58-4874-9520-FB87BB6D7516}"/>
                  </a:ext>
                </a:extLst>
              </p14:cNvPr>
              <p14:cNvContentPartPr/>
              <p14:nvPr/>
            </p14:nvContentPartPr>
            <p14:xfrm>
              <a:off x="3118800" y="5617960"/>
              <a:ext cx="172080" cy="22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8858CF7-6A58-4874-9520-FB87BB6D75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00800" y="5600320"/>
                <a:ext cx="207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D149150-F16F-4C22-8357-341AD8750288}"/>
                  </a:ext>
                </a:extLst>
              </p14:cNvPr>
              <p14:cNvContentPartPr/>
              <p14:nvPr/>
            </p14:nvContentPartPr>
            <p14:xfrm>
              <a:off x="3535320" y="5394400"/>
              <a:ext cx="813960" cy="435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D149150-F16F-4C22-8357-341AD875028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17680" y="5376760"/>
                <a:ext cx="84960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72A4B46-EBF7-429E-B4B3-5A1972DE29EC}"/>
                  </a:ext>
                </a:extLst>
              </p14:cNvPr>
              <p14:cNvContentPartPr/>
              <p14:nvPr/>
            </p14:nvContentPartPr>
            <p14:xfrm>
              <a:off x="2093880" y="5353720"/>
              <a:ext cx="808560" cy="479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72A4B46-EBF7-429E-B4B3-5A1972DE29E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75880" y="5336080"/>
                <a:ext cx="84420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7A88590-ECF5-4BAF-A7C2-807B7D49EDE0}"/>
                  </a:ext>
                </a:extLst>
              </p14:cNvPr>
              <p14:cNvContentPartPr/>
              <p14:nvPr/>
            </p14:nvContentPartPr>
            <p14:xfrm>
              <a:off x="4952640" y="5414920"/>
              <a:ext cx="748080" cy="40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7A88590-ECF5-4BAF-A7C2-807B7D49ED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35000" y="5396904"/>
                <a:ext cx="783720" cy="44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3EB36D5-A4A4-4B1F-8DC6-0A83157076E9}"/>
                  </a:ext>
                </a:extLst>
              </p14:cNvPr>
              <p14:cNvContentPartPr/>
              <p14:nvPr/>
            </p14:nvContentPartPr>
            <p14:xfrm>
              <a:off x="4541160" y="5516800"/>
              <a:ext cx="234000" cy="204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3EB36D5-A4A4-4B1F-8DC6-0A83157076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23160" y="5498800"/>
                <a:ext cx="2696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D8B584-2EDE-422B-880B-A686BFB9BEC4}"/>
                  </a:ext>
                </a:extLst>
              </p14:cNvPr>
              <p14:cNvContentPartPr/>
              <p14:nvPr/>
            </p14:nvContentPartPr>
            <p14:xfrm>
              <a:off x="6095640" y="5272720"/>
              <a:ext cx="1676880" cy="49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D8B584-2EDE-422B-880B-A686BFB9BE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77640" y="5255067"/>
                <a:ext cx="1712520" cy="533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2E3E583-0097-45F1-918D-B6635B445CCA}"/>
                  </a:ext>
                </a:extLst>
              </p14:cNvPr>
              <p14:cNvContentPartPr/>
              <p14:nvPr/>
            </p14:nvContentPartPr>
            <p14:xfrm>
              <a:off x="2021520" y="6278560"/>
              <a:ext cx="194760" cy="11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2E3E583-0097-45F1-918D-B6635B445C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03880" y="6260560"/>
                <a:ext cx="230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7979004-4390-417E-BEF2-AC1DFAB49D52}"/>
                  </a:ext>
                </a:extLst>
              </p14:cNvPr>
              <p14:cNvContentPartPr/>
              <p14:nvPr/>
            </p14:nvContentPartPr>
            <p14:xfrm>
              <a:off x="3088200" y="6237160"/>
              <a:ext cx="213120" cy="21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7979004-4390-417E-BEF2-AC1DFAB49D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70560" y="6219520"/>
                <a:ext cx="2487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98A20BE-AB18-43B6-BE31-06761FDE899F}"/>
                  </a:ext>
                </a:extLst>
              </p14:cNvPr>
              <p14:cNvContentPartPr/>
              <p14:nvPr/>
            </p14:nvContentPartPr>
            <p14:xfrm>
              <a:off x="3129240" y="6340480"/>
              <a:ext cx="21024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98A20BE-AB18-43B6-BE31-06761FDE899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111240" y="6322480"/>
                <a:ext cx="245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3B7E29F-70C2-4687-8D91-BD72690B0353}"/>
                  </a:ext>
                </a:extLst>
              </p14:cNvPr>
              <p14:cNvContentPartPr/>
              <p14:nvPr/>
            </p14:nvContentPartPr>
            <p14:xfrm>
              <a:off x="2377200" y="6095680"/>
              <a:ext cx="471240" cy="372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3B7E29F-70C2-4687-8D91-BD72690B035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59200" y="6078040"/>
                <a:ext cx="5068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67582FD-5391-4B4E-AA53-5D90357AD618}"/>
                  </a:ext>
                </a:extLst>
              </p14:cNvPr>
              <p14:cNvContentPartPr/>
              <p14:nvPr/>
            </p14:nvContentPartPr>
            <p14:xfrm>
              <a:off x="1411680" y="6034480"/>
              <a:ext cx="459000" cy="41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67582FD-5391-4B4E-AA53-5D90357AD61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94040" y="6016840"/>
                <a:ext cx="4946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2DE7C5D-DE5D-4684-A87E-B8BFC10985B3}"/>
                  </a:ext>
                </a:extLst>
              </p14:cNvPr>
              <p14:cNvContentPartPr/>
              <p14:nvPr/>
            </p14:nvContentPartPr>
            <p14:xfrm>
              <a:off x="3522720" y="6095680"/>
              <a:ext cx="755280" cy="498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2DE7C5D-DE5D-4684-A87E-B8BFC10985B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05072" y="6078040"/>
                <a:ext cx="790937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A96F56-4990-4E73-87A3-2E2B59326754}"/>
                  </a:ext>
                </a:extLst>
              </p14:cNvPr>
              <p14:cNvContentPartPr/>
              <p14:nvPr/>
            </p14:nvContentPartPr>
            <p14:xfrm>
              <a:off x="5796120" y="6370000"/>
              <a:ext cx="137520" cy="22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A96F56-4990-4E73-87A3-2E2B5932675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78120" y="6352029"/>
                <a:ext cx="173160" cy="260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E7D623-D615-4BE8-A715-56D33B152505}"/>
                  </a:ext>
                </a:extLst>
              </p14:cNvPr>
              <p14:cNvContentPartPr/>
              <p14:nvPr/>
            </p14:nvContentPartPr>
            <p14:xfrm>
              <a:off x="5506320" y="6217360"/>
              <a:ext cx="163080" cy="331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E7D623-D615-4BE8-A715-56D33B15250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488641" y="6199720"/>
                <a:ext cx="198799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FB0E4AF-5427-4995-893D-5B41D33021C4}"/>
                  </a:ext>
                </a:extLst>
              </p14:cNvPr>
              <p14:cNvContentPartPr/>
              <p14:nvPr/>
            </p14:nvContentPartPr>
            <p14:xfrm>
              <a:off x="4409040" y="6136360"/>
              <a:ext cx="920160" cy="446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FB0E4AF-5427-4995-893D-5B41D33021C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91047" y="6118720"/>
                <a:ext cx="955786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C3FB6CF-0AD6-48C5-A1FD-4F6502608F6F}"/>
                  </a:ext>
                </a:extLst>
              </p14:cNvPr>
              <p14:cNvContentPartPr/>
              <p14:nvPr/>
            </p14:nvContentPartPr>
            <p14:xfrm>
              <a:off x="6022200" y="6373960"/>
              <a:ext cx="148320" cy="6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C3FB6CF-0AD6-48C5-A1FD-4F6502608F6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004200" y="6355960"/>
                <a:ext cx="183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134A9E5-AFBB-4ABC-9AF1-F872C71E00EF}"/>
                  </a:ext>
                </a:extLst>
              </p14:cNvPr>
              <p14:cNvContentPartPr/>
              <p14:nvPr/>
            </p14:nvContentPartPr>
            <p14:xfrm>
              <a:off x="6204360" y="6217360"/>
              <a:ext cx="176040" cy="290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134A9E5-AFBB-4ABC-9AF1-F872C71E00E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86360" y="6199720"/>
                <a:ext cx="211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5807A12-96A2-4B9A-A0DC-1A319D3E036F}"/>
                  </a:ext>
                </a:extLst>
              </p14:cNvPr>
              <p14:cNvContentPartPr/>
              <p14:nvPr/>
            </p14:nvContentPartPr>
            <p14:xfrm>
              <a:off x="6197160" y="6217360"/>
              <a:ext cx="175680" cy="298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5807A12-96A2-4B9A-A0DC-1A319D3E036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79520" y="6199720"/>
                <a:ext cx="2113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192AE01-E2B5-4020-8B62-4826BEB743D6}"/>
                  </a:ext>
                </a:extLst>
              </p14:cNvPr>
              <p14:cNvContentPartPr/>
              <p14:nvPr/>
            </p14:nvContentPartPr>
            <p14:xfrm>
              <a:off x="6431160" y="6430840"/>
              <a:ext cx="360" cy="1317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192AE01-E2B5-4020-8B62-4826BEB743D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13160" y="6413200"/>
                <a:ext cx="360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395031C-BB7E-4673-8C95-C5C9AE79EAD0}"/>
                  </a:ext>
                </a:extLst>
              </p14:cNvPr>
              <p14:cNvContentPartPr/>
              <p14:nvPr/>
            </p14:nvContentPartPr>
            <p14:xfrm>
              <a:off x="6410640" y="6389800"/>
              <a:ext cx="129600" cy="182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395031C-BB7E-4673-8C95-C5C9AE79EAD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93000" y="6372160"/>
                <a:ext cx="1652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60158AB-54AF-448A-86C7-C294D5326674}"/>
                  </a:ext>
                </a:extLst>
              </p14:cNvPr>
              <p14:cNvContentPartPr/>
              <p14:nvPr/>
            </p14:nvContentPartPr>
            <p14:xfrm>
              <a:off x="6552840" y="6156880"/>
              <a:ext cx="114840" cy="432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60158AB-54AF-448A-86C7-C294D532667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34840" y="6138880"/>
                <a:ext cx="15048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E773A05-DB9D-48F7-BC80-301B338F8907}"/>
                  </a:ext>
                </a:extLst>
              </p14:cNvPr>
              <p14:cNvContentPartPr/>
              <p14:nvPr/>
            </p14:nvContentPartPr>
            <p14:xfrm>
              <a:off x="5378520" y="6176680"/>
              <a:ext cx="230400" cy="478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E773A05-DB9D-48F7-BC80-301B338F89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60520" y="6159040"/>
                <a:ext cx="26604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C0B8143-9E46-43F7-873F-D2DE84B8B660}"/>
                  </a:ext>
                </a:extLst>
              </p14:cNvPr>
              <p14:cNvContentPartPr/>
              <p14:nvPr/>
            </p14:nvContentPartPr>
            <p14:xfrm>
              <a:off x="3525600" y="5760160"/>
              <a:ext cx="3723480" cy="1027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C0B8143-9E46-43F7-873F-D2DE84B8B66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07958" y="5742166"/>
                <a:ext cx="3759123" cy="1063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466AE6-F67F-49D2-AEFD-0A31B1553867}"/>
                  </a:ext>
                </a:extLst>
              </p14:cNvPr>
              <p14:cNvContentPartPr/>
              <p14:nvPr/>
            </p14:nvContentPartPr>
            <p14:xfrm>
              <a:off x="6877920" y="6278560"/>
              <a:ext cx="224640" cy="9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466AE6-F67F-49D2-AEFD-0A31B155386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860280" y="6260560"/>
                <a:ext cx="260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6B647D-7059-4198-88FD-77FE7488740A}"/>
                  </a:ext>
                </a:extLst>
              </p14:cNvPr>
              <p14:cNvContentPartPr/>
              <p14:nvPr/>
            </p14:nvContentPartPr>
            <p14:xfrm>
              <a:off x="6888000" y="6390160"/>
              <a:ext cx="20340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6B647D-7059-4198-88FD-77FE7488740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70360" y="6372520"/>
                <a:ext cx="239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3852232-4B38-4864-9DEA-1DA14DBCCC0F}"/>
                  </a:ext>
                </a:extLst>
              </p14:cNvPr>
              <p14:cNvContentPartPr/>
              <p14:nvPr/>
            </p14:nvContentPartPr>
            <p14:xfrm>
              <a:off x="7362120" y="6176680"/>
              <a:ext cx="1219320" cy="414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3852232-4B38-4864-9DEA-1DA14DBCCC0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44475" y="6159040"/>
                <a:ext cx="1254971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0BF2833-8F11-4099-9FEB-4F16700142BF}"/>
                  </a:ext>
                </a:extLst>
              </p14:cNvPr>
              <p14:cNvContentPartPr/>
              <p14:nvPr/>
            </p14:nvContentPartPr>
            <p14:xfrm>
              <a:off x="799320" y="3687640"/>
              <a:ext cx="8203680" cy="3165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0BF2833-8F11-4099-9FEB-4F16700142B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81321" y="3669640"/>
                <a:ext cx="8239318" cy="320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545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14:cNvPr>
              <p14:cNvContentPartPr/>
              <p14:nvPr/>
            </p14:nvContentPartPr>
            <p14:xfrm>
              <a:off x="5531160" y="1096720"/>
              <a:ext cx="26280" cy="12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C08994-2901-42E6-8FA7-F75E203FA6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3160" y="1079080"/>
                <a:ext cx="61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14:cNvPr>
              <p14:cNvContentPartPr/>
              <p14:nvPr/>
            </p14:nvContentPartPr>
            <p14:xfrm>
              <a:off x="5587680" y="8429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2334C7-7BC7-4C77-A8C6-B22BAF2D11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0040" y="825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14:cNvPr>
              <p14:cNvContentPartPr/>
              <p14:nvPr/>
            </p14:nvContentPartPr>
            <p14:xfrm>
              <a:off x="5699640" y="1049200"/>
              <a:ext cx="321840" cy="16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E30540-2CD8-40C5-8AC7-AB523A8BBE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1640" y="1031560"/>
                <a:ext cx="35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14:cNvPr>
              <p14:cNvContentPartPr/>
              <p14:nvPr/>
            </p14:nvContentPartPr>
            <p14:xfrm>
              <a:off x="4031040" y="850120"/>
              <a:ext cx="1099440" cy="389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397C2A-7B09-44ED-9C30-1EE139E66F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3400" y="832464"/>
                <a:ext cx="11350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14:cNvPr>
              <p14:cNvContentPartPr/>
              <p14:nvPr/>
            </p14:nvContentPartPr>
            <p14:xfrm>
              <a:off x="2692200" y="1121920"/>
              <a:ext cx="901080" cy="23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5521DD-8E15-4B4A-A4C3-BFA5476579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4200" y="1103920"/>
                <a:ext cx="936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14:cNvPr>
              <p14:cNvContentPartPr/>
              <p14:nvPr/>
            </p14:nvContentPartPr>
            <p14:xfrm>
              <a:off x="1140960" y="733840"/>
              <a:ext cx="1277280" cy="66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18D8F8-CFA7-42BB-B95A-EA004028B1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2960" y="715840"/>
                <a:ext cx="131292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14:cNvPr>
              <p14:cNvContentPartPr/>
              <p14:nvPr/>
            </p14:nvContentPartPr>
            <p14:xfrm>
              <a:off x="6735720" y="898360"/>
              <a:ext cx="1300320" cy="55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979F85-3FBD-4C70-8ACC-4BCD5D9D46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17720" y="880709"/>
                <a:ext cx="1335960" cy="591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14:cNvPr>
              <p14:cNvContentPartPr/>
              <p14:nvPr/>
            </p14:nvContentPartPr>
            <p14:xfrm>
              <a:off x="294240" y="1615120"/>
              <a:ext cx="674280" cy="397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8F26D38-8187-4A36-A86D-5496B5AC5E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600" y="1597480"/>
                <a:ext cx="7099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14:cNvPr>
              <p14:cNvContentPartPr/>
              <p14:nvPr/>
            </p14:nvContentPartPr>
            <p14:xfrm>
              <a:off x="2793360" y="1443040"/>
              <a:ext cx="2034720" cy="68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9BF1D6-6CDC-4EC0-8A22-A319931184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5717" y="1425040"/>
                <a:ext cx="2070366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14:cNvPr>
              <p14:cNvContentPartPr/>
              <p14:nvPr/>
            </p14:nvContentPartPr>
            <p14:xfrm>
              <a:off x="1290000" y="1604680"/>
              <a:ext cx="1198080" cy="552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607148-1A28-44D7-99B6-5C44897F7F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2360" y="1587029"/>
                <a:ext cx="1233720" cy="58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14:cNvPr>
              <p14:cNvContentPartPr/>
              <p14:nvPr/>
            </p14:nvContentPartPr>
            <p14:xfrm>
              <a:off x="2404920" y="2275360"/>
              <a:ext cx="43920" cy="6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DB1D31-0A15-4580-B1A0-A291577121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6920" y="2257360"/>
                <a:ext cx="79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14:cNvPr>
              <p14:cNvContentPartPr/>
              <p14:nvPr/>
            </p14:nvContentPartPr>
            <p14:xfrm>
              <a:off x="1870680" y="2347360"/>
              <a:ext cx="932040" cy="319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2B74893-695F-43BA-8E49-7450D5C394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52680" y="2329720"/>
                <a:ext cx="9676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14:cNvPr>
              <p14:cNvContentPartPr/>
              <p14:nvPr/>
            </p14:nvContentPartPr>
            <p14:xfrm>
              <a:off x="4337040" y="2214520"/>
              <a:ext cx="407520" cy="306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C9E2DF-5D70-43F5-8B17-9A6EFC7244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9056" y="2196880"/>
                <a:ext cx="443129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14:cNvPr>
              <p14:cNvContentPartPr/>
              <p14:nvPr/>
            </p14:nvContentPartPr>
            <p14:xfrm>
              <a:off x="3921240" y="2306320"/>
              <a:ext cx="275400" cy="303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8F22E28-775F-4EAA-9772-0E34AA4179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3600" y="2288701"/>
                <a:ext cx="31104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14:cNvPr>
              <p14:cNvContentPartPr/>
              <p14:nvPr/>
            </p14:nvContentPartPr>
            <p14:xfrm>
              <a:off x="741360" y="2743000"/>
              <a:ext cx="7093080" cy="2203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D18422-B2B0-47C2-AE53-DBD796FC48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3360" y="2725357"/>
                <a:ext cx="7128720" cy="2239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14:cNvPr>
              <p14:cNvContentPartPr/>
              <p14:nvPr/>
            </p14:nvContentPartPr>
            <p14:xfrm>
              <a:off x="1920000" y="4307200"/>
              <a:ext cx="59904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FB0442-74BC-46CE-B747-65B103BE8C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02000" y="4289200"/>
                <a:ext cx="634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14:cNvPr>
              <p14:cNvContentPartPr/>
              <p14:nvPr/>
            </p14:nvContentPartPr>
            <p14:xfrm>
              <a:off x="2684640" y="4123240"/>
              <a:ext cx="1514880" cy="427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7B449C-D629-4DA0-9CFA-5E59B6C03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6996" y="4105240"/>
                <a:ext cx="155052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14:cNvPr>
              <p14:cNvContentPartPr/>
              <p14:nvPr/>
            </p14:nvContentPartPr>
            <p14:xfrm>
              <a:off x="4388520" y="4111360"/>
              <a:ext cx="1848600" cy="38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B7BBAD-671C-4DEC-BB85-8E658494FE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70880" y="4093377"/>
                <a:ext cx="1884240" cy="415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14:cNvPr>
              <p14:cNvContentPartPr/>
              <p14:nvPr/>
            </p14:nvContentPartPr>
            <p14:xfrm>
              <a:off x="1960680" y="4622200"/>
              <a:ext cx="4214160" cy="44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75058F-F929-439E-AEEB-C29F9C91DC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2680" y="4604560"/>
                <a:ext cx="424980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460E244-4FDB-478B-9CB1-81148C9963C1}"/>
                  </a:ext>
                </a:extLst>
              </p14:cNvPr>
              <p14:cNvContentPartPr/>
              <p14:nvPr/>
            </p14:nvContentPartPr>
            <p14:xfrm>
              <a:off x="2377200" y="5405920"/>
              <a:ext cx="756720" cy="171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460E244-4FDB-478B-9CB1-81148C9963C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59200" y="5387920"/>
                <a:ext cx="7923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99E912F-E74F-4614-9DF8-63F34BC45CA6}"/>
                  </a:ext>
                </a:extLst>
              </p14:cNvPr>
              <p14:cNvContentPartPr/>
              <p14:nvPr/>
            </p14:nvContentPartPr>
            <p14:xfrm>
              <a:off x="1370640" y="5406280"/>
              <a:ext cx="759240" cy="153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99E912F-E74F-4614-9DF8-63F34BC45CA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53000" y="5388640"/>
                <a:ext cx="7948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4786478-1F90-4C2F-A431-79622918C295}"/>
                  </a:ext>
                </a:extLst>
              </p14:cNvPr>
              <p14:cNvContentPartPr/>
              <p14:nvPr/>
            </p14:nvContentPartPr>
            <p14:xfrm>
              <a:off x="445080" y="5299720"/>
              <a:ext cx="606240" cy="298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4786478-1F90-4C2F-A431-79622918C2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7091" y="5281720"/>
                <a:ext cx="641859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EF4610-31CC-458E-85E7-12B6D8347BB3}"/>
                  </a:ext>
                </a:extLst>
              </p14:cNvPr>
              <p14:cNvContentPartPr/>
              <p14:nvPr/>
            </p14:nvContentPartPr>
            <p14:xfrm>
              <a:off x="4766160" y="5232040"/>
              <a:ext cx="325080" cy="387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EF4610-31CC-458E-85E7-12B6D8347BB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48520" y="5214416"/>
                <a:ext cx="360720" cy="423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6D37665-279E-4E5D-8519-CFA54B3F3832}"/>
                  </a:ext>
                </a:extLst>
              </p14:cNvPr>
              <p14:cNvContentPartPr/>
              <p14:nvPr/>
            </p14:nvContentPartPr>
            <p14:xfrm>
              <a:off x="3482760" y="5253640"/>
              <a:ext cx="1144080" cy="336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6D37665-279E-4E5D-8519-CFA54B3F383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64760" y="5235640"/>
                <a:ext cx="117972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B01EF00-9365-4492-8B7D-3C05BB5B9C3D}"/>
                  </a:ext>
                </a:extLst>
              </p14:cNvPr>
              <p14:cNvContentPartPr/>
              <p14:nvPr/>
            </p14:nvContentPartPr>
            <p14:xfrm>
              <a:off x="5486160" y="5171200"/>
              <a:ext cx="781200" cy="438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B01EF00-9365-4492-8B7D-3C05BB5B9C3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160" y="5153200"/>
                <a:ext cx="81684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1CA07BE-8829-425A-80E8-38FA9ECA294E}"/>
                  </a:ext>
                </a:extLst>
              </p14:cNvPr>
              <p14:cNvContentPartPr/>
              <p14:nvPr/>
            </p14:nvContentPartPr>
            <p14:xfrm>
              <a:off x="7487400" y="5242120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1CA07BE-8829-425A-80E8-38FA9ECA29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9760" y="5224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B7AA65-6FC0-4FD1-A7A4-66FAF7615803}"/>
                  </a:ext>
                </a:extLst>
              </p14:cNvPr>
              <p14:cNvContentPartPr/>
              <p14:nvPr/>
            </p14:nvContentPartPr>
            <p14:xfrm>
              <a:off x="7925880" y="5445160"/>
              <a:ext cx="60120" cy="96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B7AA65-6FC0-4FD1-A7A4-66FAF761580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908240" y="5427520"/>
                <a:ext cx="957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C54E985-6C28-46B9-A51F-44A2F3E230A5}"/>
                  </a:ext>
                </a:extLst>
              </p14:cNvPr>
              <p14:cNvContentPartPr/>
              <p14:nvPr/>
            </p14:nvContentPartPr>
            <p14:xfrm>
              <a:off x="7965120" y="5344000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C54E985-6C28-46B9-A51F-44A2F3E230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7480" y="5326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AFCA638-769A-4DE9-8FBC-F05FF1DE4C18}"/>
                  </a:ext>
                </a:extLst>
              </p14:cNvPr>
              <p14:cNvContentPartPr/>
              <p14:nvPr/>
            </p14:nvContentPartPr>
            <p14:xfrm>
              <a:off x="8086080" y="5454520"/>
              <a:ext cx="91440" cy="92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AFCA638-769A-4DE9-8FBC-F05FF1DE4C1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68440" y="5436880"/>
                <a:ext cx="1270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71AD897-800E-4E17-AF7F-81D1079ABBC5}"/>
                  </a:ext>
                </a:extLst>
              </p14:cNvPr>
              <p14:cNvContentPartPr/>
              <p14:nvPr/>
            </p14:nvContentPartPr>
            <p14:xfrm>
              <a:off x="8270040" y="5435440"/>
              <a:ext cx="268920" cy="122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71AD897-800E-4E17-AF7F-81D1079ABBC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252400" y="5417440"/>
                <a:ext cx="3045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6050667-395E-494C-8CB9-E7F31DE89D5A}"/>
                  </a:ext>
                </a:extLst>
              </p14:cNvPr>
              <p14:cNvContentPartPr/>
              <p14:nvPr/>
            </p14:nvContentPartPr>
            <p14:xfrm>
              <a:off x="7619520" y="5201440"/>
              <a:ext cx="184680" cy="379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6050667-395E-494C-8CB9-E7F31DE89D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01880" y="5183440"/>
                <a:ext cx="22032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19052E4-C45D-48EF-B7D0-E0BC7F76E59D}"/>
                  </a:ext>
                </a:extLst>
              </p14:cNvPr>
              <p14:cNvContentPartPr/>
              <p14:nvPr/>
            </p14:nvContentPartPr>
            <p14:xfrm>
              <a:off x="6613680" y="5394400"/>
              <a:ext cx="884520" cy="3319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19052E4-C45D-48EF-B7D0-E0BC7F76E59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96040" y="5376741"/>
                <a:ext cx="920160" cy="367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F398A11-0B45-4FA7-81C4-D90351BB8BE5}"/>
                  </a:ext>
                </a:extLst>
              </p14:cNvPr>
              <p14:cNvContentPartPr/>
              <p14:nvPr/>
            </p14:nvContentPartPr>
            <p14:xfrm>
              <a:off x="639120" y="5835040"/>
              <a:ext cx="387360" cy="491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F398A11-0B45-4FA7-81C4-D90351BB8BE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1120" y="5817040"/>
                <a:ext cx="42300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C3D829F-3C45-4433-AC37-742F89965B81}"/>
                  </a:ext>
                </a:extLst>
              </p14:cNvPr>
              <p14:cNvContentPartPr/>
              <p14:nvPr/>
            </p14:nvContentPartPr>
            <p14:xfrm>
              <a:off x="1339320" y="5851960"/>
              <a:ext cx="1044000" cy="424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C3D829F-3C45-4433-AC37-742F89965B8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21320" y="5833960"/>
                <a:ext cx="107964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A635342-6FBE-4A88-8314-21DE78168953}"/>
                  </a:ext>
                </a:extLst>
              </p14:cNvPr>
              <p14:cNvContentPartPr/>
              <p14:nvPr/>
            </p14:nvContentPartPr>
            <p14:xfrm>
              <a:off x="2549640" y="5886160"/>
              <a:ext cx="241200" cy="2826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A635342-6FBE-4A88-8314-21DE7816895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31640" y="5868160"/>
                <a:ext cx="2768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AD3BFAD-4C3F-4195-BE6E-395BBB1FAD38}"/>
                  </a:ext>
                </a:extLst>
              </p14:cNvPr>
              <p14:cNvContentPartPr/>
              <p14:nvPr/>
            </p14:nvContentPartPr>
            <p14:xfrm>
              <a:off x="3059040" y="5996680"/>
              <a:ext cx="467640" cy="1897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AD3BFAD-4C3F-4195-BE6E-395BBB1FAD3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041040" y="5978680"/>
                <a:ext cx="5032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CA79C39-1879-4DC3-8B9A-6BBD982CCA30}"/>
                  </a:ext>
                </a:extLst>
              </p14:cNvPr>
              <p14:cNvContentPartPr/>
              <p14:nvPr/>
            </p14:nvContentPartPr>
            <p14:xfrm>
              <a:off x="5842200" y="5872120"/>
              <a:ext cx="190440" cy="312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CA79C39-1879-4DC3-8B9A-6BBD982CCA3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24560" y="5854480"/>
                <a:ext cx="2260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79BB16B-FD98-4CDD-BA71-CACD3FF0305C}"/>
                  </a:ext>
                </a:extLst>
              </p14:cNvPr>
              <p14:cNvContentPartPr/>
              <p14:nvPr/>
            </p14:nvContentPartPr>
            <p14:xfrm>
              <a:off x="6146040" y="6047080"/>
              <a:ext cx="230040" cy="3704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79BB16B-FD98-4CDD-BA71-CACD3FF0305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28400" y="6029440"/>
                <a:ext cx="2656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6EA85F0-61AF-46AA-B3C6-FE69166F8948}"/>
                  </a:ext>
                </a:extLst>
              </p14:cNvPr>
              <p14:cNvContentPartPr/>
              <p14:nvPr/>
            </p14:nvContentPartPr>
            <p14:xfrm>
              <a:off x="4957680" y="5892640"/>
              <a:ext cx="556920" cy="297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6EA85F0-61AF-46AA-B3C6-FE69166F894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39692" y="5874662"/>
                <a:ext cx="592537" cy="333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D89C086-9C97-4EC2-BC32-2EA25D38842E}"/>
                  </a:ext>
                </a:extLst>
              </p14:cNvPr>
              <p14:cNvContentPartPr/>
              <p14:nvPr/>
            </p14:nvContentPartPr>
            <p14:xfrm>
              <a:off x="3784080" y="5881480"/>
              <a:ext cx="1072440" cy="3189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D89C086-9C97-4EC2-BC32-2EA25D38842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66086" y="5863480"/>
                <a:ext cx="1108068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B5B324B-9E1C-407A-AB2A-B91363C685DE}"/>
                  </a:ext>
                </a:extLst>
              </p14:cNvPr>
              <p14:cNvContentPartPr/>
              <p14:nvPr/>
            </p14:nvContentPartPr>
            <p14:xfrm>
              <a:off x="6705120" y="5898760"/>
              <a:ext cx="261000" cy="3294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B5B324B-9E1C-407A-AB2A-B91363C685D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687480" y="5881120"/>
                <a:ext cx="2966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D958F890-D172-4BEF-8563-6BA114418246}"/>
                  </a:ext>
                </a:extLst>
              </p14:cNvPr>
              <p14:cNvContentPartPr/>
              <p14:nvPr/>
            </p14:nvContentPartPr>
            <p14:xfrm>
              <a:off x="7070520" y="5882200"/>
              <a:ext cx="681840" cy="3888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D958F890-D172-4BEF-8563-6BA11441824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2880" y="5864544"/>
                <a:ext cx="717480" cy="424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689A0FFF-569A-4D1E-86CC-858D302A5301}"/>
                  </a:ext>
                </a:extLst>
              </p14:cNvPr>
              <p14:cNvContentPartPr/>
              <p14:nvPr/>
            </p14:nvContentPartPr>
            <p14:xfrm>
              <a:off x="7895640" y="6062920"/>
              <a:ext cx="110520" cy="1749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689A0FFF-569A-4D1E-86CC-858D302A530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877640" y="6044920"/>
                <a:ext cx="1461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FC03A60-C152-4501-BE55-480E04C3F49B}"/>
                  </a:ext>
                </a:extLst>
              </p14:cNvPr>
              <p14:cNvContentPartPr/>
              <p14:nvPr/>
            </p14:nvContentPartPr>
            <p14:xfrm>
              <a:off x="7900680" y="5882200"/>
              <a:ext cx="54360" cy="74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FC03A60-C152-4501-BE55-480E04C3F49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883040" y="5864560"/>
                <a:ext cx="90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CB958D8F-589E-43AA-B712-4AD77FB00645}"/>
                  </a:ext>
                </a:extLst>
              </p14:cNvPr>
              <p14:cNvContentPartPr/>
              <p14:nvPr/>
            </p14:nvContentPartPr>
            <p14:xfrm>
              <a:off x="3201240" y="6450880"/>
              <a:ext cx="1288080" cy="4472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CB958D8F-589E-43AA-B712-4AD77FB0064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83240" y="6433235"/>
                <a:ext cx="1323720" cy="48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F6C47EB-1699-4F99-931D-F9C9DA76B20C}"/>
                  </a:ext>
                </a:extLst>
              </p14:cNvPr>
              <p14:cNvContentPartPr/>
              <p14:nvPr/>
            </p14:nvContentPartPr>
            <p14:xfrm>
              <a:off x="1177680" y="6360280"/>
              <a:ext cx="1715760" cy="3877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F6C47EB-1699-4F99-931D-F9C9DA76B20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60040" y="6342280"/>
                <a:ext cx="17514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AC81CBB-FAD3-4F3D-8AD9-6D0407BCD691}"/>
                  </a:ext>
                </a:extLst>
              </p14:cNvPr>
              <p14:cNvContentPartPr/>
              <p14:nvPr/>
            </p14:nvContentPartPr>
            <p14:xfrm>
              <a:off x="6065760" y="6632320"/>
              <a:ext cx="152640" cy="165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AC81CBB-FAD3-4F3D-8AD9-6D0407BCD69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048120" y="6614320"/>
                <a:ext cx="1882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F26D901B-0475-4D03-B548-1BCCDD2D3D92}"/>
                  </a:ext>
                </a:extLst>
              </p14:cNvPr>
              <p14:cNvContentPartPr/>
              <p14:nvPr/>
            </p14:nvContentPartPr>
            <p14:xfrm>
              <a:off x="6354840" y="6502000"/>
              <a:ext cx="198000" cy="2667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F26D901B-0475-4D03-B548-1BCCDD2D3D9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36840" y="6484360"/>
                <a:ext cx="2336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A16C81F-47D1-44AC-A1F4-F3A7DFD2F236}"/>
                  </a:ext>
                </a:extLst>
              </p14:cNvPr>
              <p14:cNvContentPartPr/>
              <p14:nvPr/>
            </p14:nvContentPartPr>
            <p14:xfrm>
              <a:off x="5709720" y="6502720"/>
              <a:ext cx="249840" cy="3146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A16C81F-47D1-44AC-A1F4-F3A7DFD2F23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691720" y="6485080"/>
                <a:ext cx="2854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DE38244-FEB7-4CDD-8B0A-655CB18F806B}"/>
                  </a:ext>
                </a:extLst>
              </p14:cNvPr>
              <p14:cNvContentPartPr/>
              <p14:nvPr/>
            </p14:nvContentPartPr>
            <p14:xfrm>
              <a:off x="6706200" y="6431080"/>
              <a:ext cx="141480" cy="3668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DE38244-FEB7-4CDD-8B0A-655CB18F806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88560" y="6413457"/>
                <a:ext cx="177120" cy="402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F84F526-99C4-45C7-BFD2-1729F25F50D5}"/>
                  </a:ext>
                </a:extLst>
              </p14:cNvPr>
              <p14:cNvContentPartPr/>
              <p14:nvPr/>
            </p14:nvContentPartPr>
            <p14:xfrm>
              <a:off x="4855080" y="6486160"/>
              <a:ext cx="475920" cy="3214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F84F526-99C4-45C7-BFD2-1729F25F50D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37080" y="6468160"/>
                <a:ext cx="511560" cy="3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933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7F1D2-C716-4D1F-A949-B4561A619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1" t="14036" r="16606" b="82944"/>
          <a:stretch/>
        </p:blipFill>
        <p:spPr>
          <a:xfrm>
            <a:off x="179360" y="381000"/>
            <a:ext cx="8528043" cy="685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C035F-FA3C-4E00-884A-8B3C6EDBF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12666" r="25113" b="69777"/>
          <a:stretch/>
        </p:blipFill>
        <p:spPr>
          <a:xfrm>
            <a:off x="304800" y="3221355"/>
            <a:ext cx="4267200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8D801-C833-40E5-B9E0-91B19145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31229" r="25113" b="53879"/>
          <a:stretch/>
        </p:blipFill>
        <p:spPr>
          <a:xfrm>
            <a:off x="4678683" y="3429000"/>
            <a:ext cx="4267200" cy="2973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5320A4F-48D5-4CE7-9F9C-0B4D5DF1F896}"/>
                  </a:ext>
                </a:extLst>
              </p14:cNvPr>
              <p14:cNvContentPartPr/>
              <p14:nvPr/>
            </p14:nvContentPartPr>
            <p14:xfrm>
              <a:off x="779160" y="784600"/>
              <a:ext cx="7839720" cy="3358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5320A4F-48D5-4CE7-9F9C-0B4D5DF1F8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1520" y="721960"/>
                <a:ext cx="7920360" cy="34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7F1D2-C716-4D1F-A949-B4561A619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1" t="14036" r="16606" b="82944"/>
          <a:stretch/>
        </p:blipFill>
        <p:spPr>
          <a:xfrm>
            <a:off x="179360" y="381000"/>
            <a:ext cx="8528043" cy="685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C035F-FA3C-4E00-884A-8B3C6EDBF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12666" r="25113" b="69777"/>
          <a:stretch/>
        </p:blipFill>
        <p:spPr>
          <a:xfrm>
            <a:off x="304800" y="3221355"/>
            <a:ext cx="4267200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8D801-C833-40E5-B9E0-91B19145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31229" r="25113" b="53879"/>
          <a:stretch/>
        </p:blipFill>
        <p:spPr>
          <a:xfrm>
            <a:off x="4678683" y="3429000"/>
            <a:ext cx="4267200" cy="2973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14:cNvPr>
              <p14:cNvContentPartPr/>
              <p14:nvPr/>
            </p14:nvContentPartPr>
            <p14:xfrm>
              <a:off x="2141040" y="784600"/>
              <a:ext cx="6477840" cy="222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8040" y="722061"/>
                <a:ext cx="6603480" cy="347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AF5199-349D-43E4-A4CC-1D68163E4842}"/>
                  </a:ext>
                </a:extLst>
              </p14:cNvPr>
              <p14:cNvContentPartPr/>
              <p14:nvPr/>
            </p14:nvContentPartPr>
            <p14:xfrm>
              <a:off x="446880" y="639160"/>
              <a:ext cx="5786280" cy="55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AF5199-349D-43E4-A4CC-1D68163E48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8880" y="603520"/>
                <a:ext cx="582192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304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7F1D2-C716-4D1F-A949-B4561A619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1" t="14036" r="16606" b="82944"/>
          <a:stretch/>
        </p:blipFill>
        <p:spPr>
          <a:xfrm>
            <a:off x="179360" y="381000"/>
            <a:ext cx="8528043" cy="685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C035F-FA3C-4E00-884A-8B3C6EDBF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12666" r="25113" b="69777"/>
          <a:stretch/>
        </p:blipFill>
        <p:spPr>
          <a:xfrm>
            <a:off x="304800" y="3221355"/>
            <a:ext cx="4267200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8D801-C833-40E5-B9E0-91B19145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31229" r="25113" b="53879"/>
          <a:stretch/>
        </p:blipFill>
        <p:spPr>
          <a:xfrm>
            <a:off x="4678683" y="3429000"/>
            <a:ext cx="4267200" cy="2973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14:cNvPr>
              <p14:cNvContentPartPr/>
              <p14:nvPr/>
            </p14:nvContentPartPr>
            <p14:xfrm>
              <a:off x="2141040" y="784600"/>
              <a:ext cx="6477840" cy="222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8040" y="722061"/>
                <a:ext cx="6603480" cy="347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AF5199-349D-43E4-A4CC-1D68163E4842}"/>
                  </a:ext>
                </a:extLst>
              </p14:cNvPr>
              <p14:cNvContentPartPr/>
              <p14:nvPr/>
            </p14:nvContentPartPr>
            <p14:xfrm>
              <a:off x="446880" y="639160"/>
              <a:ext cx="5786280" cy="55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AF5199-349D-43E4-A4CC-1D68163E48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8880" y="603520"/>
                <a:ext cx="58219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DADF14-727E-4754-ABC3-63E0743B0048}"/>
                  </a:ext>
                </a:extLst>
              </p14:cNvPr>
              <p14:cNvContentPartPr/>
              <p14:nvPr/>
            </p14:nvContentPartPr>
            <p14:xfrm>
              <a:off x="3870480" y="986920"/>
              <a:ext cx="227160" cy="20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DADF14-727E-4754-ABC3-63E0743B00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52840" y="969280"/>
                <a:ext cx="262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E48236A-2DA1-413F-96FE-7D0F0B5128EC}"/>
                  </a:ext>
                </a:extLst>
              </p14:cNvPr>
              <p14:cNvContentPartPr/>
              <p14:nvPr/>
            </p14:nvContentPartPr>
            <p14:xfrm>
              <a:off x="3931680" y="1066480"/>
              <a:ext cx="158760" cy="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E48236A-2DA1-413F-96FE-7D0F0B5128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13680" y="1048480"/>
                <a:ext cx="194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93ABEF0-7E2C-4EC1-A4DE-F3A06546D5CC}"/>
                  </a:ext>
                </a:extLst>
              </p14:cNvPr>
              <p14:cNvContentPartPr/>
              <p14:nvPr/>
            </p14:nvContentPartPr>
            <p14:xfrm>
              <a:off x="4413720" y="853000"/>
              <a:ext cx="46440" cy="280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93ABEF0-7E2C-4EC1-A4DE-F3A06546D5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96080" y="835000"/>
                <a:ext cx="820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E93E7C-322C-4810-A890-F9D36B64CAA0}"/>
                  </a:ext>
                </a:extLst>
              </p14:cNvPr>
              <p14:cNvContentPartPr/>
              <p14:nvPr/>
            </p14:nvContentPartPr>
            <p14:xfrm>
              <a:off x="2865000" y="874240"/>
              <a:ext cx="721800" cy="324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E93E7C-322C-4810-A890-F9D36B64CA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7000" y="856600"/>
                <a:ext cx="7574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03B21E0-0B88-4651-AD97-EE885762D2D9}"/>
                  </a:ext>
                </a:extLst>
              </p14:cNvPr>
              <p14:cNvContentPartPr/>
              <p14:nvPr/>
            </p14:nvContentPartPr>
            <p14:xfrm>
              <a:off x="4632600" y="822760"/>
              <a:ext cx="457560" cy="307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03B21E0-0B88-4651-AD97-EE885762D2D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4600" y="804760"/>
                <a:ext cx="493200" cy="3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6634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7F1D2-C716-4D1F-A949-B4561A619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1" t="14036" r="16606" b="82944"/>
          <a:stretch/>
        </p:blipFill>
        <p:spPr>
          <a:xfrm>
            <a:off x="179360" y="381000"/>
            <a:ext cx="8528043" cy="685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C035F-FA3C-4E00-884A-8B3C6EDBF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12666" r="25113" b="69777"/>
          <a:stretch/>
        </p:blipFill>
        <p:spPr>
          <a:xfrm>
            <a:off x="304800" y="3221355"/>
            <a:ext cx="4267200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8D801-C833-40E5-B9E0-91B19145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31229" r="25113" b="53879"/>
          <a:stretch/>
        </p:blipFill>
        <p:spPr>
          <a:xfrm>
            <a:off x="4678683" y="3429000"/>
            <a:ext cx="4267200" cy="2973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14:cNvPr>
              <p14:cNvContentPartPr/>
              <p14:nvPr/>
            </p14:nvContentPartPr>
            <p14:xfrm>
              <a:off x="2141040" y="784600"/>
              <a:ext cx="6477840" cy="222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8040" y="721960"/>
                <a:ext cx="66034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DADF14-727E-4754-ABC3-63E0743B0048}"/>
                  </a:ext>
                </a:extLst>
              </p14:cNvPr>
              <p14:cNvContentPartPr/>
              <p14:nvPr/>
            </p14:nvContentPartPr>
            <p14:xfrm>
              <a:off x="3870480" y="986920"/>
              <a:ext cx="227160" cy="20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DADF14-727E-4754-ABC3-63E0743B00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2840" y="969280"/>
                <a:ext cx="262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E48236A-2DA1-413F-96FE-7D0F0B5128EC}"/>
                  </a:ext>
                </a:extLst>
              </p14:cNvPr>
              <p14:cNvContentPartPr/>
              <p14:nvPr/>
            </p14:nvContentPartPr>
            <p14:xfrm>
              <a:off x="3931680" y="1066480"/>
              <a:ext cx="158760" cy="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E48236A-2DA1-413F-96FE-7D0F0B5128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3680" y="1048480"/>
                <a:ext cx="194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93ABEF0-7E2C-4EC1-A4DE-F3A06546D5CC}"/>
                  </a:ext>
                </a:extLst>
              </p14:cNvPr>
              <p14:cNvContentPartPr/>
              <p14:nvPr/>
            </p14:nvContentPartPr>
            <p14:xfrm>
              <a:off x="4413720" y="853000"/>
              <a:ext cx="46440" cy="280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93ABEF0-7E2C-4EC1-A4DE-F3A06546D5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6080" y="835000"/>
                <a:ext cx="820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E93E7C-322C-4810-A890-F9D36B64CAA0}"/>
                  </a:ext>
                </a:extLst>
              </p14:cNvPr>
              <p14:cNvContentPartPr/>
              <p14:nvPr/>
            </p14:nvContentPartPr>
            <p14:xfrm>
              <a:off x="2865000" y="874240"/>
              <a:ext cx="721800" cy="324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E93E7C-322C-4810-A890-F9D36B64C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47000" y="856600"/>
                <a:ext cx="7574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03B21E0-0B88-4651-AD97-EE885762D2D9}"/>
                  </a:ext>
                </a:extLst>
              </p14:cNvPr>
              <p14:cNvContentPartPr/>
              <p14:nvPr/>
            </p14:nvContentPartPr>
            <p14:xfrm>
              <a:off x="4632600" y="822760"/>
              <a:ext cx="457560" cy="307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03B21E0-0B88-4651-AD97-EE885762D2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14600" y="804760"/>
                <a:ext cx="4932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2D22B5-8881-4E56-888B-5782CA86EF53}"/>
                  </a:ext>
                </a:extLst>
              </p14:cNvPr>
              <p14:cNvContentPartPr/>
              <p14:nvPr/>
            </p14:nvContentPartPr>
            <p14:xfrm>
              <a:off x="5886120" y="649240"/>
              <a:ext cx="2266920" cy="42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2D22B5-8881-4E56-888B-5782CA86EF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68120" y="613240"/>
                <a:ext cx="2302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2CDB4B-90D9-489A-BD59-5A931CBD572D}"/>
                  </a:ext>
                </a:extLst>
              </p14:cNvPr>
              <p14:cNvContentPartPr/>
              <p14:nvPr/>
            </p14:nvContentPartPr>
            <p14:xfrm>
              <a:off x="253560" y="984760"/>
              <a:ext cx="1682280" cy="4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2CDB4B-90D9-489A-BD59-5A931CBD57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920" y="948760"/>
                <a:ext cx="1717920" cy="1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463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7F1D2-C716-4D1F-A949-B4561A619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1" t="14036" r="16606" b="82944"/>
          <a:stretch/>
        </p:blipFill>
        <p:spPr>
          <a:xfrm>
            <a:off x="179360" y="381000"/>
            <a:ext cx="8528043" cy="685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C035F-FA3C-4E00-884A-8B3C6EDBF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12666" r="25113" b="69777"/>
          <a:stretch/>
        </p:blipFill>
        <p:spPr>
          <a:xfrm>
            <a:off x="304800" y="3221355"/>
            <a:ext cx="4267200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8D801-C833-40E5-B9E0-91B19145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31229" r="25113" b="53879"/>
          <a:stretch/>
        </p:blipFill>
        <p:spPr>
          <a:xfrm>
            <a:off x="4678683" y="3429000"/>
            <a:ext cx="4267200" cy="2973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14:cNvPr>
              <p14:cNvContentPartPr/>
              <p14:nvPr/>
            </p14:nvContentPartPr>
            <p14:xfrm>
              <a:off x="2141040" y="784600"/>
              <a:ext cx="6477840" cy="222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8040" y="721960"/>
                <a:ext cx="66034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DADF14-727E-4754-ABC3-63E0743B0048}"/>
                  </a:ext>
                </a:extLst>
              </p14:cNvPr>
              <p14:cNvContentPartPr/>
              <p14:nvPr/>
            </p14:nvContentPartPr>
            <p14:xfrm>
              <a:off x="3870480" y="986920"/>
              <a:ext cx="227160" cy="20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DADF14-727E-4754-ABC3-63E0743B00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2840" y="969280"/>
                <a:ext cx="262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E48236A-2DA1-413F-96FE-7D0F0B5128EC}"/>
                  </a:ext>
                </a:extLst>
              </p14:cNvPr>
              <p14:cNvContentPartPr/>
              <p14:nvPr/>
            </p14:nvContentPartPr>
            <p14:xfrm>
              <a:off x="3931680" y="1066480"/>
              <a:ext cx="158760" cy="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E48236A-2DA1-413F-96FE-7D0F0B5128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3680" y="1048480"/>
                <a:ext cx="194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93ABEF0-7E2C-4EC1-A4DE-F3A06546D5CC}"/>
                  </a:ext>
                </a:extLst>
              </p14:cNvPr>
              <p14:cNvContentPartPr/>
              <p14:nvPr/>
            </p14:nvContentPartPr>
            <p14:xfrm>
              <a:off x="4413720" y="853000"/>
              <a:ext cx="46440" cy="280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93ABEF0-7E2C-4EC1-A4DE-F3A06546D5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6080" y="835000"/>
                <a:ext cx="820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E93E7C-322C-4810-A890-F9D36B64CAA0}"/>
                  </a:ext>
                </a:extLst>
              </p14:cNvPr>
              <p14:cNvContentPartPr/>
              <p14:nvPr/>
            </p14:nvContentPartPr>
            <p14:xfrm>
              <a:off x="2865000" y="874240"/>
              <a:ext cx="721800" cy="324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E93E7C-322C-4810-A890-F9D36B64C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47000" y="856600"/>
                <a:ext cx="7574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03B21E0-0B88-4651-AD97-EE885762D2D9}"/>
                  </a:ext>
                </a:extLst>
              </p14:cNvPr>
              <p14:cNvContentPartPr/>
              <p14:nvPr/>
            </p14:nvContentPartPr>
            <p14:xfrm>
              <a:off x="4632600" y="822760"/>
              <a:ext cx="457560" cy="307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03B21E0-0B88-4651-AD97-EE885762D2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14600" y="804760"/>
                <a:ext cx="4932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2D22B5-8881-4E56-888B-5782CA86EF53}"/>
                  </a:ext>
                </a:extLst>
              </p14:cNvPr>
              <p14:cNvContentPartPr/>
              <p14:nvPr/>
            </p14:nvContentPartPr>
            <p14:xfrm>
              <a:off x="5886120" y="649240"/>
              <a:ext cx="2266920" cy="42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2D22B5-8881-4E56-888B-5782CA86EF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68120" y="613240"/>
                <a:ext cx="2302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2CDB4B-90D9-489A-BD59-5A931CBD572D}"/>
                  </a:ext>
                </a:extLst>
              </p14:cNvPr>
              <p14:cNvContentPartPr/>
              <p14:nvPr/>
            </p14:nvContentPartPr>
            <p14:xfrm>
              <a:off x="253560" y="984760"/>
              <a:ext cx="1682280" cy="4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2CDB4B-90D9-489A-BD59-5A931CBD57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920" y="948760"/>
                <a:ext cx="17179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BE9684-0A10-4B90-A002-068953BC5458}"/>
                  </a:ext>
                </a:extLst>
              </p14:cNvPr>
              <p14:cNvContentPartPr/>
              <p14:nvPr/>
            </p14:nvContentPartPr>
            <p14:xfrm>
              <a:off x="5337840" y="1036240"/>
              <a:ext cx="118440" cy="12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BE9684-0A10-4B90-A002-068953BC54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19840" y="1018240"/>
                <a:ext cx="154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E7A316A-39B3-410A-BF4F-1E0FF690C22B}"/>
                  </a:ext>
                </a:extLst>
              </p14:cNvPr>
              <p14:cNvContentPartPr/>
              <p14:nvPr/>
            </p14:nvContentPartPr>
            <p14:xfrm>
              <a:off x="5932920" y="814840"/>
              <a:ext cx="731880" cy="42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E7A316A-39B3-410A-BF4F-1E0FF690C2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15289" y="797185"/>
                <a:ext cx="767502" cy="456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606A6F-3D7D-4415-9690-F1499B383D0D}"/>
                  </a:ext>
                </a:extLst>
              </p14:cNvPr>
              <p14:cNvContentPartPr/>
              <p14:nvPr/>
            </p14:nvContentPartPr>
            <p14:xfrm>
              <a:off x="6958920" y="934000"/>
              <a:ext cx="208800" cy="10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606A6F-3D7D-4415-9690-F1499B383D0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41280" y="916360"/>
                <a:ext cx="244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A226E7-4C83-46CD-B736-FADCEF1237CC}"/>
                  </a:ext>
                </a:extLst>
              </p14:cNvPr>
              <p14:cNvContentPartPr/>
              <p14:nvPr/>
            </p14:nvContentPartPr>
            <p14:xfrm>
              <a:off x="7010040" y="1045960"/>
              <a:ext cx="1436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A226E7-4C83-46CD-B736-FADCEF1237C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92400" y="10283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85E8DCA-6D64-4646-8522-E0A72E1D9701}"/>
                  </a:ext>
                </a:extLst>
              </p14:cNvPr>
              <p14:cNvContentPartPr/>
              <p14:nvPr/>
            </p14:nvContentPartPr>
            <p14:xfrm>
              <a:off x="7415400" y="760840"/>
              <a:ext cx="224640" cy="295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85E8DCA-6D64-4646-8522-E0A72E1D970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7760" y="742840"/>
                <a:ext cx="2602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3BF48BF-7EE9-40E0-B561-1FF7C7002517}"/>
                  </a:ext>
                </a:extLst>
              </p14:cNvPr>
              <p14:cNvContentPartPr/>
              <p14:nvPr/>
            </p14:nvContentPartPr>
            <p14:xfrm>
              <a:off x="7812840" y="765520"/>
              <a:ext cx="538560" cy="342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3BF48BF-7EE9-40E0-B561-1FF7C70025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94840" y="747520"/>
                <a:ext cx="574200" cy="3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7905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7F1D2-C716-4D1F-A949-B4561A619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1" t="14036" r="16606" b="82944"/>
          <a:stretch/>
        </p:blipFill>
        <p:spPr>
          <a:xfrm>
            <a:off x="179360" y="381000"/>
            <a:ext cx="8528043" cy="685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C035F-FA3C-4E00-884A-8B3C6EDBF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12666" r="25113" b="69777"/>
          <a:stretch/>
        </p:blipFill>
        <p:spPr>
          <a:xfrm>
            <a:off x="304800" y="3221355"/>
            <a:ext cx="4267200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8D801-C833-40E5-B9E0-91B19145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31229" r="25113" b="53879"/>
          <a:stretch/>
        </p:blipFill>
        <p:spPr>
          <a:xfrm>
            <a:off x="4678683" y="3429000"/>
            <a:ext cx="4267200" cy="2973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14:cNvPr>
              <p14:cNvContentPartPr/>
              <p14:nvPr/>
            </p14:nvContentPartPr>
            <p14:xfrm>
              <a:off x="2141040" y="784600"/>
              <a:ext cx="6477840" cy="222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8040" y="721960"/>
                <a:ext cx="66034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DADF14-727E-4754-ABC3-63E0743B0048}"/>
                  </a:ext>
                </a:extLst>
              </p14:cNvPr>
              <p14:cNvContentPartPr/>
              <p14:nvPr/>
            </p14:nvContentPartPr>
            <p14:xfrm>
              <a:off x="3870480" y="986920"/>
              <a:ext cx="227160" cy="20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DADF14-727E-4754-ABC3-63E0743B00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2840" y="969280"/>
                <a:ext cx="262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E48236A-2DA1-413F-96FE-7D0F0B5128EC}"/>
                  </a:ext>
                </a:extLst>
              </p14:cNvPr>
              <p14:cNvContentPartPr/>
              <p14:nvPr/>
            </p14:nvContentPartPr>
            <p14:xfrm>
              <a:off x="3931680" y="1066480"/>
              <a:ext cx="158760" cy="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E48236A-2DA1-413F-96FE-7D0F0B5128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3680" y="1048480"/>
                <a:ext cx="194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93ABEF0-7E2C-4EC1-A4DE-F3A06546D5CC}"/>
                  </a:ext>
                </a:extLst>
              </p14:cNvPr>
              <p14:cNvContentPartPr/>
              <p14:nvPr/>
            </p14:nvContentPartPr>
            <p14:xfrm>
              <a:off x="4413720" y="853000"/>
              <a:ext cx="46440" cy="280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93ABEF0-7E2C-4EC1-A4DE-F3A06546D5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6080" y="835000"/>
                <a:ext cx="820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E93E7C-322C-4810-A890-F9D36B64CAA0}"/>
                  </a:ext>
                </a:extLst>
              </p14:cNvPr>
              <p14:cNvContentPartPr/>
              <p14:nvPr/>
            </p14:nvContentPartPr>
            <p14:xfrm>
              <a:off x="2865000" y="874240"/>
              <a:ext cx="721800" cy="324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E93E7C-322C-4810-A890-F9D36B64C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47000" y="856600"/>
                <a:ext cx="7574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03B21E0-0B88-4651-AD97-EE885762D2D9}"/>
                  </a:ext>
                </a:extLst>
              </p14:cNvPr>
              <p14:cNvContentPartPr/>
              <p14:nvPr/>
            </p14:nvContentPartPr>
            <p14:xfrm>
              <a:off x="4632600" y="822760"/>
              <a:ext cx="457560" cy="307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03B21E0-0B88-4651-AD97-EE885762D2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14600" y="804760"/>
                <a:ext cx="4932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2D22B5-8881-4E56-888B-5782CA86EF53}"/>
                  </a:ext>
                </a:extLst>
              </p14:cNvPr>
              <p14:cNvContentPartPr/>
              <p14:nvPr/>
            </p14:nvContentPartPr>
            <p14:xfrm>
              <a:off x="5886120" y="649240"/>
              <a:ext cx="2266920" cy="42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2D22B5-8881-4E56-888B-5782CA86EF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68120" y="613240"/>
                <a:ext cx="2302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2CDB4B-90D9-489A-BD59-5A931CBD572D}"/>
                  </a:ext>
                </a:extLst>
              </p14:cNvPr>
              <p14:cNvContentPartPr/>
              <p14:nvPr/>
            </p14:nvContentPartPr>
            <p14:xfrm>
              <a:off x="253560" y="984760"/>
              <a:ext cx="1682280" cy="4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2CDB4B-90D9-489A-BD59-5A931CBD57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920" y="948760"/>
                <a:ext cx="17179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BE9684-0A10-4B90-A002-068953BC5458}"/>
                  </a:ext>
                </a:extLst>
              </p14:cNvPr>
              <p14:cNvContentPartPr/>
              <p14:nvPr/>
            </p14:nvContentPartPr>
            <p14:xfrm>
              <a:off x="5337840" y="1036240"/>
              <a:ext cx="118440" cy="12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BE9684-0A10-4B90-A002-068953BC54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19840" y="1018240"/>
                <a:ext cx="154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E7A316A-39B3-410A-BF4F-1E0FF690C22B}"/>
                  </a:ext>
                </a:extLst>
              </p14:cNvPr>
              <p14:cNvContentPartPr/>
              <p14:nvPr/>
            </p14:nvContentPartPr>
            <p14:xfrm>
              <a:off x="5932920" y="814840"/>
              <a:ext cx="731880" cy="42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E7A316A-39B3-410A-BF4F-1E0FF690C2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15289" y="797185"/>
                <a:ext cx="767502" cy="456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606A6F-3D7D-4415-9690-F1499B383D0D}"/>
                  </a:ext>
                </a:extLst>
              </p14:cNvPr>
              <p14:cNvContentPartPr/>
              <p14:nvPr/>
            </p14:nvContentPartPr>
            <p14:xfrm>
              <a:off x="6958920" y="934000"/>
              <a:ext cx="208800" cy="10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606A6F-3D7D-4415-9690-F1499B383D0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41280" y="916360"/>
                <a:ext cx="244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A226E7-4C83-46CD-B736-FADCEF1237CC}"/>
                  </a:ext>
                </a:extLst>
              </p14:cNvPr>
              <p14:cNvContentPartPr/>
              <p14:nvPr/>
            </p14:nvContentPartPr>
            <p14:xfrm>
              <a:off x="7010040" y="1045960"/>
              <a:ext cx="1436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A226E7-4C83-46CD-B736-FADCEF1237C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92400" y="10283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85E8DCA-6D64-4646-8522-E0A72E1D9701}"/>
                  </a:ext>
                </a:extLst>
              </p14:cNvPr>
              <p14:cNvContentPartPr/>
              <p14:nvPr/>
            </p14:nvContentPartPr>
            <p14:xfrm>
              <a:off x="7415400" y="760840"/>
              <a:ext cx="224640" cy="295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85E8DCA-6D64-4646-8522-E0A72E1D970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7760" y="742840"/>
                <a:ext cx="2602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3BF48BF-7EE9-40E0-B561-1FF7C7002517}"/>
                  </a:ext>
                </a:extLst>
              </p14:cNvPr>
              <p14:cNvContentPartPr/>
              <p14:nvPr/>
            </p14:nvContentPartPr>
            <p14:xfrm>
              <a:off x="7812840" y="765520"/>
              <a:ext cx="538560" cy="342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3BF48BF-7EE9-40E0-B561-1FF7C70025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94840" y="747520"/>
                <a:ext cx="5742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EF9CC48-9411-497B-AFB9-DDCEEA5E8F0B}"/>
                  </a:ext>
                </a:extLst>
              </p14:cNvPr>
              <p14:cNvContentPartPr/>
              <p14:nvPr/>
            </p14:nvContentPartPr>
            <p14:xfrm>
              <a:off x="1229160" y="1645720"/>
              <a:ext cx="190440" cy="193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EF9CC48-9411-497B-AFB9-DDCEEA5E8F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11160" y="1628080"/>
                <a:ext cx="2260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4C3FE1-4F9A-42A6-B493-FD6C4168ABAB}"/>
                  </a:ext>
                </a:extLst>
              </p14:cNvPr>
              <p14:cNvContentPartPr/>
              <p14:nvPr/>
            </p14:nvContentPartPr>
            <p14:xfrm>
              <a:off x="1551000" y="1474720"/>
              <a:ext cx="237240" cy="387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4C3FE1-4F9A-42A6-B493-FD6C4168ABA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33360" y="1456720"/>
                <a:ext cx="27288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42E67E-9AD9-4CD5-AD06-322937EE2EDF}"/>
                  </a:ext>
                </a:extLst>
              </p14:cNvPr>
              <p14:cNvContentPartPr/>
              <p14:nvPr/>
            </p14:nvContentPartPr>
            <p14:xfrm>
              <a:off x="559920" y="1350520"/>
              <a:ext cx="537480" cy="568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42E67E-9AD9-4CD5-AD06-322937EE2ED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1920" y="1332880"/>
                <a:ext cx="57312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1EF64A5-381A-4CF5-8E98-AF96F0CE901A}"/>
                  </a:ext>
                </a:extLst>
              </p14:cNvPr>
              <p14:cNvContentPartPr/>
              <p14:nvPr/>
            </p14:nvContentPartPr>
            <p14:xfrm>
              <a:off x="2438040" y="1527640"/>
              <a:ext cx="695520" cy="424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1EF64A5-381A-4CF5-8E98-AF96F0CE901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20049" y="1510000"/>
                <a:ext cx="731142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C5963E3-3738-4568-B83F-72FCFAC08BC5}"/>
                  </a:ext>
                </a:extLst>
              </p14:cNvPr>
              <p14:cNvContentPartPr/>
              <p14:nvPr/>
            </p14:nvContentPartPr>
            <p14:xfrm>
              <a:off x="558480" y="2043160"/>
              <a:ext cx="2584080" cy="110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C5963E3-3738-4568-B83F-72FCFAC08B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0840" y="2025520"/>
                <a:ext cx="261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C315091-530C-45F0-AC45-8BA705640CC6}"/>
                  </a:ext>
                </a:extLst>
              </p14:cNvPr>
              <p14:cNvContentPartPr/>
              <p14:nvPr/>
            </p14:nvContentPartPr>
            <p14:xfrm>
              <a:off x="3334080" y="1675960"/>
              <a:ext cx="19080" cy="8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C315091-530C-45F0-AC45-8BA705640CC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16080" y="1657960"/>
                <a:ext cx="54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37ACB6-2D4A-48FB-A287-B7CD72469BAA}"/>
                  </a:ext>
                </a:extLst>
              </p14:cNvPr>
              <p14:cNvContentPartPr/>
              <p14:nvPr/>
            </p14:nvContentPartPr>
            <p14:xfrm>
              <a:off x="3364680" y="1864960"/>
              <a:ext cx="828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37ACB6-2D4A-48FB-A287-B7CD72469BA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47040" y="1847320"/>
                <a:ext cx="4392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4250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7F1D2-C716-4D1F-A949-B4561A619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1" t="14036" r="16606" b="82944"/>
          <a:stretch/>
        </p:blipFill>
        <p:spPr>
          <a:xfrm>
            <a:off x="179360" y="381000"/>
            <a:ext cx="8528043" cy="685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C035F-FA3C-4E00-884A-8B3C6EDBF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12666" r="25113" b="69777"/>
          <a:stretch/>
        </p:blipFill>
        <p:spPr>
          <a:xfrm>
            <a:off x="304800" y="3221355"/>
            <a:ext cx="4267200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8D801-C833-40E5-B9E0-91B19145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31229" r="25113" b="53879"/>
          <a:stretch/>
        </p:blipFill>
        <p:spPr>
          <a:xfrm>
            <a:off x="4678683" y="3429000"/>
            <a:ext cx="4267200" cy="2973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14:cNvPr>
              <p14:cNvContentPartPr/>
              <p14:nvPr/>
            </p14:nvContentPartPr>
            <p14:xfrm>
              <a:off x="2141040" y="784600"/>
              <a:ext cx="6477840" cy="222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8040" y="721960"/>
                <a:ext cx="66034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DADF14-727E-4754-ABC3-63E0743B0048}"/>
                  </a:ext>
                </a:extLst>
              </p14:cNvPr>
              <p14:cNvContentPartPr/>
              <p14:nvPr/>
            </p14:nvContentPartPr>
            <p14:xfrm>
              <a:off x="3870480" y="986920"/>
              <a:ext cx="227160" cy="20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DADF14-727E-4754-ABC3-63E0743B00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2840" y="969280"/>
                <a:ext cx="262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E48236A-2DA1-413F-96FE-7D0F0B5128EC}"/>
                  </a:ext>
                </a:extLst>
              </p14:cNvPr>
              <p14:cNvContentPartPr/>
              <p14:nvPr/>
            </p14:nvContentPartPr>
            <p14:xfrm>
              <a:off x="3931680" y="1066480"/>
              <a:ext cx="158760" cy="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E48236A-2DA1-413F-96FE-7D0F0B5128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3680" y="1048480"/>
                <a:ext cx="194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93ABEF0-7E2C-4EC1-A4DE-F3A06546D5CC}"/>
                  </a:ext>
                </a:extLst>
              </p14:cNvPr>
              <p14:cNvContentPartPr/>
              <p14:nvPr/>
            </p14:nvContentPartPr>
            <p14:xfrm>
              <a:off x="4413720" y="853000"/>
              <a:ext cx="46440" cy="280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93ABEF0-7E2C-4EC1-A4DE-F3A06546D5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6080" y="835000"/>
                <a:ext cx="820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E93E7C-322C-4810-A890-F9D36B64CAA0}"/>
                  </a:ext>
                </a:extLst>
              </p14:cNvPr>
              <p14:cNvContentPartPr/>
              <p14:nvPr/>
            </p14:nvContentPartPr>
            <p14:xfrm>
              <a:off x="2865000" y="874240"/>
              <a:ext cx="721800" cy="324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E93E7C-322C-4810-A890-F9D36B64C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47000" y="856600"/>
                <a:ext cx="7574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03B21E0-0B88-4651-AD97-EE885762D2D9}"/>
                  </a:ext>
                </a:extLst>
              </p14:cNvPr>
              <p14:cNvContentPartPr/>
              <p14:nvPr/>
            </p14:nvContentPartPr>
            <p14:xfrm>
              <a:off x="4632600" y="822760"/>
              <a:ext cx="457560" cy="307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03B21E0-0B88-4651-AD97-EE885762D2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14600" y="804760"/>
                <a:ext cx="4932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2D22B5-8881-4E56-888B-5782CA86EF53}"/>
                  </a:ext>
                </a:extLst>
              </p14:cNvPr>
              <p14:cNvContentPartPr/>
              <p14:nvPr/>
            </p14:nvContentPartPr>
            <p14:xfrm>
              <a:off x="5886120" y="649240"/>
              <a:ext cx="2266920" cy="42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2D22B5-8881-4E56-888B-5782CA86EF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68120" y="613240"/>
                <a:ext cx="2302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2CDB4B-90D9-489A-BD59-5A931CBD572D}"/>
                  </a:ext>
                </a:extLst>
              </p14:cNvPr>
              <p14:cNvContentPartPr/>
              <p14:nvPr/>
            </p14:nvContentPartPr>
            <p14:xfrm>
              <a:off x="253560" y="984760"/>
              <a:ext cx="1682280" cy="4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2CDB4B-90D9-489A-BD59-5A931CBD57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920" y="948760"/>
                <a:ext cx="17179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BE9684-0A10-4B90-A002-068953BC5458}"/>
                  </a:ext>
                </a:extLst>
              </p14:cNvPr>
              <p14:cNvContentPartPr/>
              <p14:nvPr/>
            </p14:nvContentPartPr>
            <p14:xfrm>
              <a:off x="5337840" y="1036240"/>
              <a:ext cx="118440" cy="12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BE9684-0A10-4B90-A002-068953BC54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19840" y="1018240"/>
                <a:ext cx="154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E7A316A-39B3-410A-BF4F-1E0FF690C22B}"/>
                  </a:ext>
                </a:extLst>
              </p14:cNvPr>
              <p14:cNvContentPartPr/>
              <p14:nvPr/>
            </p14:nvContentPartPr>
            <p14:xfrm>
              <a:off x="5932920" y="814840"/>
              <a:ext cx="731880" cy="42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E7A316A-39B3-410A-BF4F-1E0FF690C2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15289" y="797185"/>
                <a:ext cx="767502" cy="456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606A6F-3D7D-4415-9690-F1499B383D0D}"/>
                  </a:ext>
                </a:extLst>
              </p14:cNvPr>
              <p14:cNvContentPartPr/>
              <p14:nvPr/>
            </p14:nvContentPartPr>
            <p14:xfrm>
              <a:off x="6958920" y="934000"/>
              <a:ext cx="208800" cy="10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606A6F-3D7D-4415-9690-F1499B383D0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41280" y="916360"/>
                <a:ext cx="244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A226E7-4C83-46CD-B736-FADCEF1237CC}"/>
                  </a:ext>
                </a:extLst>
              </p14:cNvPr>
              <p14:cNvContentPartPr/>
              <p14:nvPr/>
            </p14:nvContentPartPr>
            <p14:xfrm>
              <a:off x="7010040" y="1045960"/>
              <a:ext cx="1436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A226E7-4C83-46CD-B736-FADCEF1237C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92400" y="10283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85E8DCA-6D64-4646-8522-E0A72E1D9701}"/>
                  </a:ext>
                </a:extLst>
              </p14:cNvPr>
              <p14:cNvContentPartPr/>
              <p14:nvPr/>
            </p14:nvContentPartPr>
            <p14:xfrm>
              <a:off x="7415400" y="760840"/>
              <a:ext cx="224640" cy="295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85E8DCA-6D64-4646-8522-E0A72E1D970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7760" y="742840"/>
                <a:ext cx="2602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3BF48BF-7EE9-40E0-B561-1FF7C7002517}"/>
                  </a:ext>
                </a:extLst>
              </p14:cNvPr>
              <p14:cNvContentPartPr/>
              <p14:nvPr/>
            </p14:nvContentPartPr>
            <p14:xfrm>
              <a:off x="7812840" y="765520"/>
              <a:ext cx="538560" cy="342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3BF48BF-7EE9-40E0-B561-1FF7C70025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94840" y="747520"/>
                <a:ext cx="5742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EF9CC48-9411-497B-AFB9-DDCEEA5E8F0B}"/>
                  </a:ext>
                </a:extLst>
              </p14:cNvPr>
              <p14:cNvContentPartPr/>
              <p14:nvPr/>
            </p14:nvContentPartPr>
            <p14:xfrm>
              <a:off x="1229160" y="1645720"/>
              <a:ext cx="190440" cy="193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EF9CC48-9411-497B-AFB9-DDCEEA5E8F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11160" y="1628080"/>
                <a:ext cx="2260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4C3FE1-4F9A-42A6-B493-FD6C4168ABAB}"/>
                  </a:ext>
                </a:extLst>
              </p14:cNvPr>
              <p14:cNvContentPartPr/>
              <p14:nvPr/>
            </p14:nvContentPartPr>
            <p14:xfrm>
              <a:off x="1551000" y="1474720"/>
              <a:ext cx="237240" cy="387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4C3FE1-4F9A-42A6-B493-FD6C4168ABA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33360" y="1456720"/>
                <a:ext cx="27288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42E67E-9AD9-4CD5-AD06-322937EE2EDF}"/>
                  </a:ext>
                </a:extLst>
              </p14:cNvPr>
              <p14:cNvContentPartPr/>
              <p14:nvPr/>
            </p14:nvContentPartPr>
            <p14:xfrm>
              <a:off x="559920" y="1350520"/>
              <a:ext cx="537480" cy="568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42E67E-9AD9-4CD5-AD06-322937EE2ED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1920" y="1332880"/>
                <a:ext cx="57312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1EF64A5-381A-4CF5-8E98-AF96F0CE901A}"/>
                  </a:ext>
                </a:extLst>
              </p14:cNvPr>
              <p14:cNvContentPartPr/>
              <p14:nvPr/>
            </p14:nvContentPartPr>
            <p14:xfrm>
              <a:off x="2438040" y="1527640"/>
              <a:ext cx="695520" cy="424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1EF64A5-381A-4CF5-8E98-AF96F0CE901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20049" y="1510000"/>
                <a:ext cx="731142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C5963E3-3738-4568-B83F-72FCFAC08BC5}"/>
                  </a:ext>
                </a:extLst>
              </p14:cNvPr>
              <p14:cNvContentPartPr/>
              <p14:nvPr/>
            </p14:nvContentPartPr>
            <p14:xfrm>
              <a:off x="558480" y="2043160"/>
              <a:ext cx="2584080" cy="110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C5963E3-3738-4568-B83F-72FCFAC08B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0840" y="2025520"/>
                <a:ext cx="261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C315091-530C-45F0-AC45-8BA705640CC6}"/>
                  </a:ext>
                </a:extLst>
              </p14:cNvPr>
              <p14:cNvContentPartPr/>
              <p14:nvPr/>
            </p14:nvContentPartPr>
            <p14:xfrm>
              <a:off x="3334080" y="1675960"/>
              <a:ext cx="19080" cy="8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C315091-530C-45F0-AC45-8BA705640CC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16080" y="1657960"/>
                <a:ext cx="54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37ACB6-2D4A-48FB-A287-B7CD72469BAA}"/>
                  </a:ext>
                </a:extLst>
              </p14:cNvPr>
              <p14:cNvContentPartPr/>
              <p14:nvPr/>
            </p14:nvContentPartPr>
            <p14:xfrm>
              <a:off x="3364680" y="1864960"/>
              <a:ext cx="828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37ACB6-2D4A-48FB-A287-B7CD72469BA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47040" y="184732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8E2C02-3F5F-456A-821C-3155B196C0D0}"/>
                  </a:ext>
                </a:extLst>
              </p14:cNvPr>
              <p14:cNvContentPartPr/>
              <p14:nvPr/>
            </p14:nvContentPartPr>
            <p14:xfrm>
              <a:off x="4866240" y="1757320"/>
              <a:ext cx="20628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8E2C02-3F5F-456A-821C-3155B196C0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600" y="1739320"/>
                <a:ext cx="241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04171F-FDDD-46A7-A298-48F6F5D1FEB1}"/>
                  </a:ext>
                </a:extLst>
              </p14:cNvPr>
              <p14:cNvContentPartPr/>
              <p14:nvPr/>
            </p14:nvContentPartPr>
            <p14:xfrm>
              <a:off x="4886760" y="1859200"/>
              <a:ext cx="174960" cy="10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04171F-FDDD-46A7-A298-48F6F5D1FEB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68760" y="1841200"/>
                <a:ext cx="210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D85C16-746B-4460-8622-624462D73E78}"/>
                  </a:ext>
                </a:extLst>
              </p14:cNvPr>
              <p14:cNvContentPartPr/>
              <p14:nvPr/>
            </p14:nvContentPartPr>
            <p14:xfrm>
              <a:off x="3880920" y="1616920"/>
              <a:ext cx="763560" cy="387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D85C16-746B-4460-8622-624462D73E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63280" y="1599280"/>
                <a:ext cx="7992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357A51D-CA4F-4608-96F1-AB5B7B6F166A}"/>
                  </a:ext>
                </a:extLst>
              </p14:cNvPr>
              <p14:cNvContentPartPr/>
              <p14:nvPr/>
            </p14:nvContentPartPr>
            <p14:xfrm>
              <a:off x="6187080" y="1736800"/>
              <a:ext cx="223560" cy="19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357A51D-CA4F-4608-96F1-AB5B7B6F166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169440" y="1719160"/>
                <a:ext cx="259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11DA15D-74D5-4B15-AE82-15EED2AA4290}"/>
                  </a:ext>
                </a:extLst>
              </p14:cNvPr>
              <p14:cNvContentPartPr/>
              <p14:nvPr/>
            </p14:nvContentPartPr>
            <p14:xfrm>
              <a:off x="5262600" y="1547800"/>
              <a:ext cx="749160" cy="451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11DA15D-74D5-4B15-AE82-15EED2AA429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44609" y="1530160"/>
                <a:ext cx="784783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C46A34F-6D24-4DAE-BA50-BE3C46DF64D3}"/>
                  </a:ext>
                </a:extLst>
              </p14:cNvPr>
              <p14:cNvContentPartPr/>
              <p14:nvPr/>
            </p14:nvContentPartPr>
            <p14:xfrm>
              <a:off x="6644280" y="1573360"/>
              <a:ext cx="739080" cy="414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C46A34F-6D24-4DAE-BA50-BE3C46DF64D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26289" y="1555720"/>
                <a:ext cx="774703" cy="4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2846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7F1D2-C716-4D1F-A949-B4561A619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1" t="14036" r="16606" b="82944"/>
          <a:stretch/>
        </p:blipFill>
        <p:spPr>
          <a:xfrm>
            <a:off x="179360" y="381000"/>
            <a:ext cx="8528043" cy="685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C035F-FA3C-4E00-884A-8B3C6EDBF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12666" r="25113" b="69777"/>
          <a:stretch/>
        </p:blipFill>
        <p:spPr>
          <a:xfrm>
            <a:off x="304800" y="3221355"/>
            <a:ext cx="4267200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8D801-C833-40E5-B9E0-91B19145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31229" r="25113" b="53879"/>
          <a:stretch/>
        </p:blipFill>
        <p:spPr>
          <a:xfrm>
            <a:off x="4678683" y="3429000"/>
            <a:ext cx="4267200" cy="2973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14:cNvPr>
              <p14:cNvContentPartPr/>
              <p14:nvPr/>
            </p14:nvContentPartPr>
            <p14:xfrm>
              <a:off x="2141040" y="784600"/>
              <a:ext cx="6477840" cy="222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8040" y="721960"/>
                <a:ext cx="66034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DADF14-727E-4754-ABC3-63E0743B0048}"/>
                  </a:ext>
                </a:extLst>
              </p14:cNvPr>
              <p14:cNvContentPartPr/>
              <p14:nvPr/>
            </p14:nvContentPartPr>
            <p14:xfrm>
              <a:off x="3870480" y="986920"/>
              <a:ext cx="227160" cy="20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DADF14-727E-4754-ABC3-63E0743B00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2840" y="969280"/>
                <a:ext cx="262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E48236A-2DA1-413F-96FE-7D0F0B5128EC}"/>
                  </a:ext>
                </a:extLst>
              </p14:cNvPr>
              <p14:cNvContentPartPr/>
              <p14:nvPr/>
            </p14:nvContentPartPr>
            <p14:xfrm>
              <a:off x="3931680" y="1066480"/>
              <a:ext cx="158760" cy="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E48236A-2DA1-413F-96FE-7D0F0B5128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3680" y="1048480"/>
                <a:ext cx="194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93ABEF0-7E2C-4EC1-A4DE-F3A06546D5CC}"/>
                  </a:ext>
                </a:extLst>
              </p14:cNvPr>
              <p14:cNvContentPartPr/>
              <p14:nvPr/>
            </p14:nvContentPartPr>
            <p14:xfrm>
              <a:off x="4413720" y="853000"/>
              <a:ext cx="46440" cy="280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93ABEF0-7E2C-4EC1-A4DE-F3A06546D5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6080" y="835000"/>
                <a:ext cx="820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E93E7C-322C-4810-A890-F9D36B64CAA0}"/>
                  </a:ext>
                </a:extLst>
              </p14:cNvPr>
              <p14:cNvContentPartPr/>
              <p14:nvPr/>
            </p14:nvContentPartPr>
            <p14:xfrm>
              <a:off x="2865000" y="874240"/>
              <a:ext cx="721800" cy="324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E93E7C-322C-4810-A890-F9D36B64C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47000" y="856600"/>
                <a:ext cx="7574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03B21E0-0B88-4651-AD97-EE885762D2D9}"/>
                  </a:ext>
                </a:extLst>
              </p14:cNvPr>
              <p14:cNvContentPartPr/>
              <p14:nvPr/>
            </p14:nvContentPartPr>
            <p14:xfrm>
              <a:off x="4632600" y="822760"/>
              <a:ext cx="457560" cy="307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03B21E0-0B88-4651-AD97-EE885762D2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14600" y="804760"/>
                <a:ext cx="4932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2D22B5-8881-4E56-888B-5782CA86EF53}"/>
                  </a:ext>
                </a:extLst>
              </p14:cNvPr>
              <p14:cNvContentPartPr/>
              <p14:nvPr/>
            </p14:nvContentPartPr>
            <p14:xfrm>
              <a:off x="5886120" y="649240"/>
              <a:ext cx="2266920" cy="42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2D22B5-8881-4E56-888B-5782CA86EF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68120" y="613240"/>
                <a:ext cx="2302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2CDB4B-90D9-489A-BD59-5A931CBD572D}"/>
                  </a:ext>
                </a:extLst>
              </p14:cNvPr>
              <p14:cNvContentPartPr/>
              <p14:nvPr/>
            </p14:nvContentPartPr>
            <p14:xfrm>
              <a:off x="253560" y="984760"/>
              <a:ext cx="1682280" cy="4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2CDB4B-90D9-489A-BD59-5A931CBD57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920" y="948760"/>
                <a:ext cx="17179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BE9684-0A10-4B90-A002-068953BC5458}"/>
                  </a:ext>
                </a:extLst>
              </p14:cNvPr>
              <p14:cNvContentPartPr/>
              <p14:nvPr/>
            </p14:nvContentPartPr>
            <p14:xfrm>
              <a:off x="5337840" y="1036240"/>
              <a:ext cx="118440" cy="12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BE9684-0A10-4B90-A002-068953BC54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19840" y="1018240"/>
                <a:ext cx="154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E7A316A-39B3-410A-BF4F-1E0FF690C22B}"/>
                  </a:ext>
                </a:extLst>
              </p14:cNvPr>
              <p14:cNvContentPartPr/>
              <p14:nvPr/>
            </p14:nvContentPartPr>
            <p14:xfrm>
              <a:off x="5932920" y="814840"/>
              <a:ext cx="731880" cy="42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E7A316A-39B3-410A-BF4F-1E0FF690C2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15289" y="797185"/>
                <a:ext cx="767502" cy="456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606A6F-3D7D-4415-9690-F1499B383D0D}"/>
                  </a:ext>
                </a:extLst>
              </p14:cNvPr>
              <p14:cNvContentPartPr/>
              <p14:nvPr/>
            </p14:nvContentPartPr>
            <p14:xfrm>
              <a:off x="6958920" y="934000"/>
              <a:ext cx="208800" cy="10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606A6F-3D7D-4415-9690-F1499B383D0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41280" y="916360"/>
                <a:ext cx="244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A226E7-4C83-46CD-B736-FADCEF1237CC}"/>
                  </a:ext>
                </a:extLst>
              </p14:cNvPr>
              <p14:cNvContentPartPr/>
              <p14:nvPr/>
            </p14:nvContentPartPr>
            <p14:xfrm>
              <a:off x="7010040" y="1045960"/>
              <a:ext cx="1436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A226E7-4C83-46CD-B736-FADCEF1237C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92400" y="10283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85E8DCA-6D64-4646-8522-E0A72E1D9701}"/>
                  </a:ext>
                </a:extLst>
              </p14:cNvPr>
              <p14:cNvContentPartPr/>
              <p14:nvPr/>
            </p14:nvContentPartPr>
            <p14:xfrm>
              <a:off x="7415400" y="760840"/>
              <a:ext cx="224640" cy="295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85E8DCA-6D64-4646-8522-E0A72E1D970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7760" y="742840"/>
                <a:ext cx="2602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3BF48BF-7EE9-40E0-B561-1FF7C7002517}"/>
                  </a:ext>
                </a:extLst>
              </p14:cNvPr>
              <p14:cNvContentPartPr/>
              <p14:nvPr/>
            </p14:nvContentPartPr>
            <p14:xfrm>
              <a:off x="7812840" y="765520"/>
              <a:ext cx="538560" cy="342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3BF48BF-7EE9-40E0-B561-1FF7C70025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94840" y="747520"/>
                <a:ext cx="5742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EF9CC48-9411-497B-AFB9-DDCEEA5E8F0B}"/>
                  </a:ext>
                </a:extLst>
              </p14:cNvPr>
              <p14:cNvContentPartPr/>
              <p14:nvPr/>
            </p14:nvContentPartPr>
            <p14:xfrm>
              <a:off x="1229160" y="1645720"/>
              <a:ext cx="190440" cy="193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EF9CC48-9411-497B-AFB9-DDCEEA5E8F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11160" y="1628080"/>
                <a:ext cx="2260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4C3FE1-4F9A-42A6-B493-FD6C4168ABAB}"/>
                  </a:ext>
                </a:extLst>
              </p14:cNvPr>
              <p14:cNvContentPartPr/>
              <p14:nvPr/>
            </p14:nvContentPartPr>
            <p14:xfrm>
              <a:off x="1551000" y="1474720"/>
              <a:ext cx="237240" cy="387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4C3FE1-4F9A-42A6-B493-FD6C4168ABA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33360" y="1456720"/>
                <a:ext cx="27288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42E67E-9AD9-4CD5-AD06-322937EE2EDF}"/>
                  </a:ext>
                </a:extLst>
              </p14:cNvPr>
              <p14:cNvContentPartPr/>
              <p14:nvPr/>
            </p14:nvContentPartPr>
            <p14:xfrm>
              <a:off x="559920" y="1350520"/>
              <a:ext cx="537480" cy="568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42E67E-9AD9-4CD5-AD06-322937EE2ED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1920" y="1332880"/>
                <a:ext cx="57312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1EF64A5-381A-4CF5-8E98-AF96F0CE901A}"/>
                  </a:ext>
                </a:extLst>
              </p14:cNvPr>
              <p14:cNvContentPartPr/>
              <p14:nvPr/>
            </p14:nvContentPartPr>
            <p14:xfrm>
              <a:off x="2438040" y="1527640"/>
              <a:ext cx="695520" cy="424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1EF64A5-381A-4CF5-8E98-AF96F0CE901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20049" y="1510000"/>
                <a:ext cx="731142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C5963E3-3738-4568-B83F-72FCFAC08BC5}"/>
                  </a:ext>
                </a:extLst>
              </p14:cNvPr>
              <p14:cNvContentPartPr/>
              <p14:nvPr/>
            </p14:nvContentPartPr>
            <p14:xfrm>
              <a:off x="558480" y="2043160"/>
              <a:ext cx="2584080" cy="110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C5963E3-3738-4568-B83F-72FCFAC08B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0840" y="2025520"/>
                <a:ext cx="261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C315091-530C-45F0-AC45-8BA705640CC6}"/>
                  </a:ext>
                </a:extLst>
              </p14:cNvPr>
              <p14:cNvContentPartPr/>
              <p14:nvPr/>
            </p14:nvContentPartPr>
            <p14:xfrm>
              <a:off x="3334080" y="1675960"/>
              <a:ext cx="19080" cy="8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C315091-530C-45F0-AC45-8BA705640CC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16080" y="1657960"/>
                <a:ext cx="54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37ACB6-2D4A-48FB-A287-B7CD72469BAA}"/>
                  </a:ext>
                </a:extLst>
              </p14:cNvPr>
              <p14:cNvContentPartPr/>
              <p14:nvPr/>
            </p14:nvContentPartPr>
            <p14:xfrm>
              <a:off x="3364680" y="1864960"/>
              <a:ext cx="828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37ACB6-2D4A-48FB-A287-B7CD72469BA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47040" y="184732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8E2C02-3F5F-456A-821C-3155B196C0D0}"/>
                  </a:ext>
                </a:extLst>
              </p14:cNvPr>
              <p14:cNvContentPartPr/>
              <p14:nvPr/>
            </p14:nvContentPartPr>
            <p14:xfrm>
              <a:off x="4866240" y="1757320"/>
              <a:ext cx="20628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8E2C02-3F5F-456A-821C-3155B196C0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600" y="1739320"/>
                <a:ext cx="241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04171F-FDDD-46A7-A298-48F6F5D1FEB1}"/>
                  </a:ext>
                </a:extLst>
              </p14:cNvPr>
              <p14:cNvContentPartPr/>
              <p14:nvPr/>
            </p14:nvContentPartPr>
            <p14:xfrm>
              <a:off x="4886760" y="1859200"/>
              <a:ext cx="174960" cy="10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04171F-FDDD-46A7-A298-48F6F5D1FEB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68760" y="1841200"/>
                <a:ext cx="210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D85C16-746B-4460-8622-624462D73E78}"/>
                  </a:ext>
                </a:extLst>
              </p14:cNvPr>
              <p14:cNvContentPartPr/>
              <p14:nvPr/>
            </p14:nvContentPartPr>
            <p14:xfrm>
              <a:off x="3880920" y="1616920"/>
              <a:ext cx="763560" cy="387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D85C16-746B-4460-8622-624462D73E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63280" y="1599280"/>
                <a:ext cx="7992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357A51D-CA4F-4608-96F1-AB5B7B6F166A}"/>
                  </a:ext>
                </a:extLst>
              </p14:cNvPr>
              <p14:cNvContentPartPr/>
              <p14:nvPr/>
            </p14:nvContentPartPr>
            <p14:xfrm>
              <a:off x="6187080" y="1736800"/>
              <a:ext cx="223560" cy="19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357A51D-CA4F-4608-96F1-AB5B7B6F166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169440" y="1719160"/>
                <a:ext cx="259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11DA15D-74D5-4B15-AE82-15EED2AA4290}"/>
                  </a:ext>
                </a:extLst>
              </p14:cNvPr>
              <p14:cNvContentPartPr/>
              <p14:nvPr/>
            </p14:nvContentPartPr>
            <p14:xfrm>
              <a:off x="5262600" y="1547800"/>
              <a:ext cx="749160" cy="451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11DA15D-74D5-4B15-AE82-15EED2AA429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44609" y="1530160"/>
                <a:ext cx="784783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C46A34F-6D24-4DAE-BA50-BE3C46DF64D3}"/>
                  </a:ext>
                </a:extLst>
              </p14:cNvPr>
              <p14:cNvContentPartPr/>
              <p14:nvPr/>
            </p14:nvContentPartPr>
            <p14:xfrm>
              <a:off x="6644280" y="1573360"/>
              <a:ext cx="739080" cy="414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C46A34F-6D24-4DAE-BA50-BE3C46DF64D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26289" y="1555720"/>
                <a:ext cx="774703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18AF622-F97D-486E-8285-57A0011BF0E4}"/>
                  </a:ext>
                </a:extLst>
              </p14:cNvPr>
              <p14:cNvContentPartPr/>
              <p14:nvPr/>
            </p14:nvContentPartPr>
            <p14:xfrm>
              <a:off x="1218720" y="2235040"/>
              <a:ext cx="529560" cy="406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18AF622-F97D-486E-8285-57A0011BF0E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00720" y="2217040"/>
                <a:ext cx="5652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09A96A1-1AB5-440A-8774-DAB869DB8A65}"/>
                  </a:ext>
                </a:extLst>
              </p14:cNvPr>
              <p14:cNvContentPartPr/>
              <p14:nvPr/>
            </p14:nvContentPartPr>
            <p14:xfrm>
              <a:off x="3515160" y="2641120"/>
              <a:ext cx="178920" cy="4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09A96A1-1AB5-440A-8774-DAB869DB8A6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497160" y="2623480"/>
                <a:ext cx="214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C437FEA-6755-40A1-B133-E206F5EBCCC8}"/>
                  </a:ext>
                </a:extLst>
              </p14:cNvPr>
              <p14:cNvContentPartPr/>
              <p14:nvPr/>
            </p14:nvContentPartPr>
            <p14:xfrm>
              <a:off x="3524880" y="2743000"/>
              <a:ext cx="1515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C437FEA-6755-40A1-B133-E206F5EBCC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07240" y="272536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F718736-94C5-4936-954C-12AE3C7BC0C5}"/>
                  </a:ext>
                </a:extLst>
              </p14:cNvPr>
              <p14:cNvContentPartPr/>
              <p14:nvPr/>
            </p14:nvContentPartPr>
            <p14:xfrm>
              <a:off x="2468640" y="2479120"/>
              <a:ext cx="832320" cy="378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F718736-94C5-4936-954C-12AE3C7BC0C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50632" y="2461137"/>
                <a:ext cx="867975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BC1EBB2-6FDF-4654-B03B-26E22C7CFA4B}"/>
                  </a:ext>
                </a:extLst>
              </p14:cNvPr>
              <p14:cNvContentPartPr/>
              <p14:nvPr/>
            </p14:nvContentPartPr>
            <p14:xfrm>
              <a:off x="5333520" y="2462920"/>
              <a:ext cx="884160" cy="482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BC1EBB2-6FDF-4654-B03B-26E22C7CFA4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15880" y="2445267"/>
                <a:ext cx="919800" cy="518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91C5180-0A6F-45AD-A808-AE45D537F2FA}"/>
                  </a:ext>
                </a:extLst>
              </p14:cNvPr>
              <p14:cNvContentPartPr/>
              <p14:nvPr/>
            </p14:nvContentPartPr>
            <p14:xfrm>
              <a:off x="4937160" y="2610880"/>
              <a:ext cx="225360" cy="194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91C5180-0A6F-45AD-A808-AE45D537F2F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919520" y="2593240"/>
                <a:ext cx="2610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59364CA-4562-411A-8F95-864B7677A073}"/>
                  </a:ext>
                </a:extLst>
              </p14:cNvPr>
              <p14:cNvContentPartPr/>
              <p14:nvPr/>
            </p14:nvContentPartPr>
            <p14:xfrm>
              <a:off x="4074240" y="2488840"/>
              <a:ext cx="690480" cy="357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59364CA-4562-411A-8F95-864B7677A07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56600" y="2470840"/>
                <a:ext cx="726120" cy="3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264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076277-409D-47AD-BA9F-1B25DC34385D}"/>
                  </a:ext>
                </a:extLst>
              </p14:cNvPr>
              <p14:cNvContentPartPr/>
              <p14:nvPr/>
            </p14:nvContentPartPr>
            <p14:xfrm>
              <a:off x="7829040" y="126520"/>
              <a:ext cx="948240" cy="56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076277-409D-47AD-BA9F-1B25DC3438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1040" y="108520"/>
                <a:ext cx="98388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6ED7DBC-D061-4595-9EE8-D5BAFC581A6F}"/>
                  </a:ext>
                </a:extLst>
              </p14:cNvPr>
              <p14:cNvContentPartPr/>
              <p14:nvPr/>
            </p14:nvContentPartPr>
            <p14:xfrm>
              <a:off x="608520" y="223360"/>
              <a:ext cx="29160" cy="353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6ED7DBC-D061-4595-9EE8-D5BAFC581A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880" y="205360"/>
                <a:ext cx="648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35FD1FD-432D-4172-97A9-4ECA0603728F}"/>
                  </a:ext>
                </a:extLst>
              </p14:cNvPr>
              <p14:cNvContentPartPr/>
              <p14:nvPr/>
            </p14:nvContentPartPr>
            <p14:xfrm>
              <a:off x="477120" y="201400"/>
              <a:ext cx="331200" cy="7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35FD1FD-432D-4172-97A9-4ECA060372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480" y="183760"/>
                <a:ext cx="366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A65CCF-5362-4D44-B723-DAD83B9FF7AE}"/>
                  </a:ext>
                </a:extLst>
              </p14:cNvPr>
              <p14:cNvContentPartPr/>
              <p14:nvPr/>
            </p14:nvContentPartPr>
            <p14:xfrm>
              <a:off x="812280" y="353320"/>
              <a:ext cx="127440" cy="202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A65CCF-5362-4D44-B723-DAD83B9FF7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4640" y="335320"/>
                <a:ext cx="1630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FB789D1-124C-438B-A3E9-FF05286CA7A0}"/>
                  </a:ext>
                </a:extLst>
              </p14:cNvPr>
              <p14:cNvContentPartPr/>
              <p14:nvPr/>
            </p14:nvContentPartPr>
            <p14:xfrm>
              <a:off x="1013520" y="172600"/>
              <a:ext cx="207000" cy="35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FB789D1-124C-438B-A3E9-FF05286CA7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5520" y="154960"/>
                <a:ext cx="2426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5D985F-B0B6-4DDC-9FC6-B75E13088074}"/>
                  </a:ext>
                </a:extLst>
              </p14:cNvPr>
              <p14:cNvContentPartPr/>
              <p14:nvPr/>
            </p14:nvContentPartPr>
            <p14:xfrm>
              <a:off x="1233840" y="334960"/>
              <a:ext cx="554760" cy="520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5D985F-B0B6-4DDC-9FC6-B75E130880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15840" y="316960"/>
                <a:ext cx="590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FFFE543-DEC4-453D-9CFE-BE4529FCED02}"/>
                  </a:ext>
                </a:extLst>
              </p14:cNvPr>
              <p14:cNvContentPartPr/>
              <p14:nvPr/>
            </p14:nvContentPartPr>
            <p14:xfrm>
              <a:off x="355080" y="648880"/>
              <a:ext cx="1684080" cy="143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FFFE543-DEC4-453D-9CFE-BE4529FCED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631240"/>
                <a:ext cx="1719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75C5F45-478D-4056-9AE4-04C1863937D2}"/>
                  </a:ext>
                </a:extLst>
              </p14:cNvPr>
              <p14:cNvContentPartPr/>
              <p14:nvPr/>
            </p14:nvContentPartPr>
            <p14:xfrm>
              <a:off x="2000640" y="334960"/>
              <a:ext cx="11160" cy="36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75C5F45-478D-4056-9AE4-04C1863937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82640" y="316960"/>
                <a:ext cx="468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201B2F-7A12-4B68-9092-D2313CDEA575}"/>
                  </a:ext>
                </a:extLst>
              </p14:cNvPr>
              <p14:cNvContentPartPr/>
              <p14:nvPr/>
            </p14:nvContentPartPr>
            <p14:xfrm>
              <a:off x="2049600" y="467080"/>
              <a:ext cx="252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201B2F-7A12-4B68-9092-D2313CDEA57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31960" y="449080"/>
                <a:ext cx="38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098E598-4519-4887-A164-106525D6432C}"/>
                  </a:ext>
                </a:extLst>
              </p14:cNvPr>
              <p14:cNvContentPartPr/>
              <p14:nvPr/>
            </p14:nvContentPartPr>
            <p14:xfrm>
              <a:off x="4360800" y="181600"/>
              <a:ext cx="206640" cy="286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098E598-4519-4887-A164-106525D643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43160" y="163600"/>
                <a:ext cx="2422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EFD3996-1F26-4FB4-B85D-4BC761582829}"/>
                  </a:ext>
                </a:extLst>
              </p14:cNvPr>
              <p14:cNvContentPartPr/>
              <p14:nvPr/>
            </p14:nvContentPartPr>
            <p14:xfrm>
              <a:off x="4694520" y="109240"/>
              <a:ext cx="498960" cy="342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EFD3996-1F26-4FB4-B85D-4BC7615828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6520" y="91240"/>
                <a:ext cx="5346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A2CEDD-4A99-4901-AB60-66A66E24040C}"/>
                  </a:ext>
                </a:extLst>
              </p14:cNvPr>
              <p14:cNvContentPartPr/>
              <p14:nvPr/>
            </p14:nvContentPartPr>
            <p14:xfrm>
              <a:off x="2275320" y="223000"/>
              <a:ext cx="1836360" cy="387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A2CEDD-4A99-4901-AB60-66A66E24040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57677" y="205344"/>
                <a:ext cx="1872007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4A5259-5DE5-4BAF-B426-C32E954BCDDA}"/>
                  </a:ext>
                </a:extLst>
              </p14:cNvPr>
              <p14:cNvContentPartPr/>
              <p14:nvPr/>
            </p14:nvContentPartPr>
            <p14:xfrm>
              <a:off x="455520" y="1037320"/>
              <a:ext cx="2775240" cy="590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4A5259-5DE5-4BAF-B426-C32E954BCDD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7880" y="1019320"/>
                <a:ext cx="281088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8732E4-9342-4FC5-A14E-EE9870CFB1B0}"/>
                  </a:ext>
                </a:extLst>
              </p14:cNvPr>
              <p14:cNvContentPartPr/>
              <p14:nvPr/>
            </p14:nvContentPartPr>
            <p14:xfrm>
              <a:off x="5331360" y="946240"/>
              <a:ext cx="750240" cy="453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8732E4-9342-4FC5-A14E-EE9870CFB1B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3360" y="928600"/>
                <a:ext cx="78588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7862F7B-A40B-49C5-A36C-76FB02C9F667}"/>
                  </a:ext>
                </a:extLst>
              </p14:cNvPr>
              <p14:cNvContentPartPr/>
              <p14:nvPr/>
            </p14:nvContentPartPr>
            <p14:xfrm>
              <a:off x="3554040" y="954880"/>
              <a:ext cx="1515960" cy="539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7862F7B-A40B-49C5-A36C-76FB02C9F66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6040" y="936880"/>
                <a:ext cx="1551600" cy="5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99A5513-299B-40AE-916F-9A7EC1576E24}"/>
                  </a:ext>
                </a:extLst>
              </p14:cNvPr>
              <p14:cNvContentPartPr/>
              <p14:nvPr/>
            </p14:nvContentPartPr>
            <p14:xfrm>
              <a:off x="6025440" y="426400"/>
              <a:ext cx="3155040" cy="163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99A5513-299B-40AE-916F-9A7EC1576E2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07440" y="408400"/>
                <a:ext cx="3190680" cy="16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6708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7F1D2-C716-4D1F-A949-B4561A619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1" t="14036" r="16606" b="82944"/>
          <a:stretch/>
        </p:blipFill>
        <p:spPr>
          <a:xfrm>
            <a:off x="179360" y="381000"/>
            <a:ext cx="8528043" cy="685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C035F-FA3C-4E00-884A-8B3C6EDBF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12666" r="25113" b="69777"/>
          <a:stretch/>
        </p:blipFill>
        <p:spPr>
          <a:xfrm>
            <a:off x="304800" y="3221355"/>
            <a:ext cx="4267200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8D801-C833-40E5-B9E0-91B19145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2" t="31229" r="25113" b="53879"/>
          <a:stretch/>
        </p:blipFill>
        <p:spPr>
          <a:xfrm>
            <a:off x="4678683" y="3429000"/>
            <a:ext cx="4267200" cy="2973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14:cNvPr>
              <p14:cNvContentPartPr/>
              <p14:nvPr/>
            </p14:nvContentPartPr>
            <p14:xfrm>
              <a:off x="2141040" y="784600"/>
              <a:ext cx="6477840" cy="222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C62B29-0B5D-4734-B8DF-C498A0BBFD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8040" y="721960"/>
                <a:ext cx="66034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DADF14-727E-4754-ABC3-63E0743B0048}"/>
                  </a:ext>
                </a:extLst>
              </p14:cNvPr>
              <p14:cNvContentPartPr/>
              <p14:nvPr/>
            </p14:nvContentPartPr>
            <p14:xfrm>
              <a:off x="3870480" y="986920"/>
              <a:ext cx="227160" cy="20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DADF14-727E-4754-ABC3-63E0743B00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2840" y="969280"/>
                <a:ext cx="262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E48236A-2DA1-413F-96FE-7D0F0B5128EC}"/>
                  </a:ext>
                </a:extLst>
              </p14:cNvPr>
              <p14:cNvContentPartPr/>
              <p14:nvPr/>
            </p14:nvContentPartPr>
            <p14:xfrm>
              <a:off x="3931680" y="1066480"/>
              <a:ext cx="158760" cy="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E48236A-2DA1-413F-96FE-7D0F0B5128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3680" y="1048480"/>
                <a:ext cx="194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93ABEF0-7E2C-4EC1-A4DE-F3A06546D5CC}"/>
                  </a:ext>
                </a:extLst>
              </p14:cNvPr>
              <p14:cNvContentPartPr/>
              <p14:nvPr/>
            </p14:nvContentPartPr>
            <p14:xfrm>
              <a:off x="4413720" y="853000"/>
              <a:ext cx="46440" cy="280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93ABEF0-7E2C-4EC1-A4DE-F3A06546D5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6080" y="835000"/>
                <a:ext cx="820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E93E7C-322C-4810-A890-F9D36B64CAA0}"/>
                  </a:ext>
                </a:extLst>
              </p14:cNvPr>
              <p14:cNvContentPartPr/>
              <p14:nvPr/>
            </p14:nvContentPartPr>
            <p14:xfrm>
              <a:off x="2865000" y="874240"/>
              <a:ext cx="721800" cy="324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E93E7C-322C-4810-A890-F9D36B64CA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47000" y="856600"/>
                <a:ext cx="7574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03B21E0-0B88-4651-AD97-EE885762D2D9}"/>
                  </a:ext>
                </a:extLst>
              </p14:cNvPr>
              <p14:cNvContentPartPr/>
              <p14:nvPr/>
            </p14:nvContentPartPr>
            <p14:xfrm>
              <a:off x="4632600" y="822760"/>
              <a:ext cx="457560" cy="307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03B21E0-0B88-4651-AD97-EE885762D2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14600" y="804760"/>
                <a:ext cx="4932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2D22B5-8881-4E56-888B-5782CA86EF53}"/>
                  </a:ext>
                </a:extLst>
              </p14:cNvPr>
              <p14:cNvContentPartPr/>
              <p14:nvPr/>
            </p14:nvContentPartPr>
            <p14:xfrm>
              <a:off x="5886120" y="649240"/>
              <a:ext cx="2266920" cy="42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2D22B5-8881-4E56-888B-5782CA86EF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68120" y="613240"/>
                <a:ext cx="2302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2CDB4B-90D9-489A-BD59-5A931CBD572D}"/>
                  </a:ext>
                </a:extLst>
              </p14:cNvPr>
              <p14:cNvContentPartPr/>
              <p14:nvPr/>
            </p14:nvContentPartPr>
            <p14:xfrm>
              <a:off x="253560" y="984760"/>
              <a:ext cx="1682280" cy="4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2CDB4B-90D9-489A-BD59-5A931CBD57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920" y="948760"/>
                <a:ext cx="17179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BE9684-0A10-4B90-A002-068953BC5458}"/>
                  </a:ext>
                </a:extLst>
              </p14:cNvPr>
              <p14:cNvContentPartPr/>
              <p14:nvPr/>
            </p14:nvContentPartPr>
            <p14:xfrm>
              <a:off x="5337840" y="1036240"/>
              <a:ext cx="118440" cy="12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BE9684-0A10-4B90-A002-068953BC54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19840" y="1018240"/>
                <a:ext cx="154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E7A316A-39B3-410A-BF4F-1E0FF690C22B}"/>
                  </a:ext>
                </a:extLst>
              </p14:cNvPr>
              <p14:cNvContentPartPr/>
              <p14:nvPr/>
            </p14:nvContentPartPr>
            <p14:xfrm>
              <a:off x="5932920" y="814840"/>
              <a:ext cx="731880" cy="42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E7A316A-39B3-410A-BF4F-1E0FF690C2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15289" y="797185"/>
                <a:ext cx="767502" cy="456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606A6F-3D7D-4415-9690-F1499B383D0D}"/>
                  </a:ext>
                </a:extLst>
              </p14:cNvPr>
              <p14:cNvContentPartPr/>
              <p14:nvPr/>
            </p14:nvContentPartPr>
            <p14:xfrm>
              <a:off x="6958920" y="934000"/>
              <a:ext cx="208800" cy="10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606A6F-3D7D-4415-9690-F1499B383D0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41280" y="916360"/>
                <a:ext cx="244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A226E7-4C83-46CD-B736-FADCEF1237CC}"/>
                  </a:ext>
                </a:extLst>
              </p14:cNvPr>
              <p14:cNvContentPartPr/>
              <p14:nvPr/>
            </p14:nvContentPartPr>
            <p14:xfrm>
              <a:off x="7010040" y="1045960"/>
              <a:ext cx="1436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A226E7-4C83-46CD-B736-FADCEF1237C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92400" y="10283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85E8DCA-6D64-4646-8522-E0A72E1D9701}"/>
                  </a:ext>
                </a:extLst>
              </p14:cNvPr>
              <p14:cNvContentPartPr/>
              <p14:nvPr/>
            </p14:nvContentPartPr>
            <p14:xfrm>
              <a:off x="7415400" y="760840"/>
              <a:ext cx="224640" cy="295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85E8DCA-6D64-4646-8522-E0A72E1D970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7760" y="742840"/>
                <a:ext cx="2602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3BF48BF-7EE9-40E0-B561-1FF7C7002517}"/>
                  </a:ext>
                </a:extLst>
              </p14:cNvPr>
              <p14:cNvContentPartPr/>
              <p14:nvPr/>
            </p14:nvContentPartPr>
            <p14:xfrm>
              <a:off x="7812840" y="765520"/>
              <a:ext cx="538560" cy="342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3BF48BF-7EE9-40E0-B561-1FF7C70025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94840" y="747520"/>
                <a:ext cx="5742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EF9CC48-9411-497B-AFB9-DDCEEA5E8F0B}"/>
                  </a:ext>
                </a:extLst>
              </p14:cNvPr>
              <p14:cNvContentPartPr/>
              <p14:nvPr/>
            </p14:nvContentPartPr>
            <p14:xfrm>
              <a:off x="1229160" y="1645720"/>
              <a:ext cx="190440" cy="193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EF9CC48-9411-497B-AFB9-DDCEEA5E8F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11160" y="1628080"/>
                <a:ext cx="2260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4C3FE1-4F9A-42A6-B493-FD6C4168ABAB}"/>
                  </a:ext>
                </a:extLst>
              </p14:cNvPr>
              <p14:cNvContentPartPr/>
              <p14:nvPr/>
            </p14:nvContentPartPr>
            <p14:xfrm>
              <a:off x="1551000" y="1474720"/>
              <a:ext cx="237240" cy="387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4C3FE1-4F9A-42A6-B493-FD6C4168ABA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33360" y="1456720"/>
                <a:ext cx="27288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42E67E-9AD9-4CD5-AD06-322937EE2EDF}"/>
                  </a:ext>
                </a:extLst>
              </p14:cNvPr>
              <p14:cNvContentPartPr/>
              <p14:nvPr/>
            </p14:nvContentPartPr>
            <p14:xfrm>
              <a:off x="559920" y="1350520"/>
              <a:ext cx="537480" cy="568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42E67E-9AD9-4CD5-AD06-322937EE2ED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1920" y="1332880"/>
                <a:ext cx="57312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1EF64A5-381A-4CF5-8E98-AF96F0CE901A}"/>
                  </a:ext>
                </a:extLst>
              </p14:cNvPr>
              <p14:cNvContentPartPr/>
              <p14:nvPr/>
            </p14:nvContentPartPr>
            <p14:xfrm>
              <a:off x="2438040" y="1527640"/>
              <a:ext cx="695520" cy="424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1EF64A5-381A-4CF5-8E98-AF96F0CE901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20049" y="1510000"/>
                <a:ext cx="731142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C5963E3-3738-4568-B83F-72FCFAC08BC5}"/>
                  </a:ext>
                </a:extLst>
              </p14:cNvPr>
              <p14:cNvContentPartPr/>
              <p14:nvPr/>
            </p14:nvContentPartPr>
            <p14:xfrm>
              <a:off x="558480" y="2043160"/>
              <a:ext cx="2584080" cy="110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C5963E3-3738-4568-B83F-72FCFAC08B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0840" y="2025520"/>
                <a:ext cx="261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C315091-530C-45F0-AC45-8BA705640CC6}"/>
                  </a:ext>
                </a:extLst>
              </p14:cNvPr>
              <p14:cNvContentPartPr/>
              <p14:nvPr/>
            </p14:nvContentPartPr>
            <p14:xfrm>
              <a:off x="3334080" y="1675960"/>
              <a:ext cx="19080" cy="8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C315091-530C-45F0-AC45-8BA705640CC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16080" y="1657960"/>
                <a:ext cx="54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37ACB6-2D4A-48FB-A287-B7CD72469BAA}"/>
                  </a:ext>
                </a:extLst>
              </p14:cNvPr>
              <p14:cNvContentPartPr/>
              <p14:nvPr/>
            </p14:nvContentPartPr>
            <p14:xfrm>
              <a:off x="3364680" y="1864960"/>
              <a:ext cx="828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37ACB6-2D4A-48FB-A287-B7CD72469BA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47040" y="184732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8E2C02-3F5F-456A-821C-3155B196C0D0}"/>
                  </a:ext>
                </a:extLst>
              </p14:cNvPr>
              <p14:cNvContentPartPr/>
              <p14:nvPr/>
            </p14:nvContentPartPr>
            <p14:xfrm>
              <a:off x="4866240" y="1757320"/>
              <a:ext cx="20628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8E2C02-3F5F-456A-821C-3155B196C0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600" y="1739320"/>
                <a:ext cx="241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04171F-FDDD-46A7-A298-48F6F5D1FEB1}"/>
                  </a:ext>
                </a:extLst>
              </p14:cNvPr>
              <p14:cNvContentPartPr/>
              <p14:nvPr/>
            </p14:nvContentPartPr>
            <p14:xfrm>
              <a:off x="4886760" y="1859200"/>
              <a:ext cx="174960" cy="10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04171F-FDDD-46A7-A298-48F6F5D1FEB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68760" y="1841200"/>
                <a:ext cx="210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D85C16-746B-4460-8622-624462D73E78}"/>
                  </a:ext>
                </a:extLst>
              </p14:cNvPr>
              <p14:cNvContentPartPr/>
              <p14:nvPr/>
            </p14:nvContentPartPr>
            <p14:xfrm>
              <a:off x="3880920" y="1616920"/>
              <a:ext cx="763560" cy="387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D85C16-746B-4460-8622-624462D73E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63280" y="1599280"/>
                <a:ext cx="7992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357A51D-CA4F-4608-96F1-AB5B7B6F166A}"/>
                  </a:ext>
                </a:extLst>
              </p14:cNvPr>
              <p14:cNvContentPartPr/>
              <p14:nvPr/>
            </p14:nvContentPartPr>
            <p14:xfrm>
              <a:off x="6187080" y="1736800"/>
              <a:ext cx="223560" cy="19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357A51D-CA4F-4608-96F1-AB5B7B6F166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169440" y="1719160"/>
                <a:ext cx="259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11DA15D-74D5-4B15-AE82-15EED2AA4290}"/>
                  </a:ext>
                </a:extLst>
              </p14:cNvPr>
              <p14:cNvContentPartPr/>
              <p14:nvPr/>
            </p14:nvContentPartPr>
            <p14:xfrm>
              <a:off x="5262600" y="1547800"/>
              <a:ext cx="749160" cy="451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11DA15D-74D5-4B15-AE82-15EED2AA429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44609" y="1530160"/>
                <a:ext cx="784783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C46A34F-6D24-4DAE-BA50-BE3C46DF64D3}"/>
                  </a:ext>
                </a:extLst>
              </p14:cNvPr>
              <p14:cNvContentPartPr/>
              <p14:nvPr/>
            </p14:nvContentPartPr>
            <p14:xfrm>
              <a:off x="6644280" y="1573360"/>
              <a:ext cx="739080" cy="414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C46A34F-6D24-4DAE-BA50-BE3C46DF64D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26289" y="1555720"/>
                <a:ext cx="774703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18AF622-F97D-486E-8285-57A0011BF0E4}"/>
                  </a:ext>
                </a:extLst>
              </p14:cNvPr>
              <p14:cNvContentPartPr/>
              <p14:nvPr/>
            </p14:nvContentPartPr>
            <p14:xfrm>
              <a:off x="1218720" y="2235040"/>
              <a:ext cx="529560" cy="406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18AF622-F97D-486E-8285-57A0011BF0E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00720" y="2217040"/>
                <a:ext cx="5652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09A96A1-1AB5-440A-8774-DAB869DB8A65}"/>
                  </a:ext>
                </a:extLst>
              </p14:cNvPr>
              <p14:cNvContentPartPr/>
              <p14:nvPr/>
            </p14:nvContentPartPr>
            <p14:xfrm>
              <a:off x="3515160" y="2641120"/>
              <a:ext cx="178920" cy="4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09A96A1-1AB5-440A-8774-DAB869DB8A6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497160" y="2623480"/>
                <a:ext cx="214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C437FEA-6755-40A1-B133-E206F5EBCCC8}"/>
                  </a:ext>
                </a:extLst>
              </p14:cNvPr>
              <p14:cNvContentPartPr/>
              <p14:nvPr/>
            </p14:nvContentPartPr>
            <p14:xfrm>
              <a:off x="3524880" y="2743000"/>
              <a:ext cx="1515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C437FEA-6755-40A1-B133-E206F5EBCC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07240" y="272536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F718736-94C5-4936-954C-12AE3C7BC0C5}"/>
                  </a:ext>
                </a:extLst>
              </p14:cNvPr>
              <p14:cNvContentPartPr/>
              <p14:nvPr/>
            </p14:nvContentPartPr>
            <p14:xfrm>
              <a:off x="2468640" y="2479120"/>
              <a:ext cx="832320" cy="378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F718736-94C5-4936-954C-12AE3C7BC0C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50632" y="2461137"/>
                <a:ext cx="867975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BC1EBB2-6FDF-4654-B03B-26E22C7CFA4B}"/>
                  </a:ext>
                </a:extLst>
              </p14:cNvPr>
              <p14:cNvContentPartPr/>
              <p14:nvPr/>
            </p14:nvContentPartPr>
            <p14:xfrm>
              <a:off x="5333520" y="2462920"/>
              <a:ext cx="884160" cy="482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BC1EBB2-6FDF-4654-B03B-26E22C7CFA4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15880" y="2445267"/>
                <a:ext cx="919800" cy="518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91C5180-0A6F-45AD-A808-AE45D537F2FA}"/>
                  </a:ext>
                </a:extLst>
              </p14:cNvPr>
              <p14:cNvContentPartPr/>
              <p14:nvPr/>
            </p14:nvContentPartPr>
            <p14:xfrm>
              <a:off x="4937160" y="2610880"/>
              <a:ext cx="225360" cy="194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91C5180-0A6F-45AD-A808-AE45D537F2F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919520" y="2593240"/>
                <a:ext cx="2610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59364CA-4562-411A-8F95-864B7677A073}"/>
                  </a:ext>
                </a:extLst>
              </p14:cNvPr>
              <p14:cNvContentPartPr/>
              <p14:nvPr/>
            </p14:nvContentPartPr>
            <p14:xfrm>
              <a:off x="4074240" y="2488840"/>
              <a:ext cx="690480" cy="357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59364CA-4562-411A-8F95-864B7677A07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56600" y="2470840"/>
                <a:ext cx="7261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0787A0F-392F-4E55-964A-5EAF59369007}"/>
                  </a:ext>
                </a:extLst>
              </p14:cNvPr>
              <p14:cNvContentPartPr/>
              <p14:nvPr/>
            </p14:nvContentPartPr>
            <p14:xfrm>
              <a:off x="6614040" y="2582800"/>
              <a:ext cx="246960" cy="32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0787A0F-392F-4E55-964A-5EAF5936900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596040" y="2564800"/>
                <a:ext cx="2826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4081DA-5450-420D-ADD3-918ED7C4FA15}"/>
                  </a:ext>
                </a:extLst>
              </p14:cNvPr>
              <p14:cNvContentPartPr/>
              <p14:nvPr/>
            </p14:nvContentPartPr>
            <p14:xfrm>
              <a:off x="6634200" y="2702320"/>
              <a:ext cx="23472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4081DA-5450-420D-ADD3-918ED7C4FA1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616560" y="2684680"/>
                <a:ext cx="270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2CEA98D-3331-4070-8150-D021F8CE68FE}"/>
                  </a:ext>
                </a:extLst>
              </p14:cNvPr>
              <p14:cNvContentPartPr/>
              <p14:nvPr/>
            </p14:nvContentPartPr>
            <p14:xfrm>
              <a:off x="7071240" y="2427640"/>
              <a:ext cx="741600" cy="427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2CEA98D-3331-4070-8150-D021F8CE68F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053609" y="2410015"/>
                <a:ext cx="777223" cy="4629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4427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6D8FFF-6BC8-4ECB-A98D-F343D5F35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6D8FFF-6BC8-4ECB-A98D-F343D5F35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AE6439-6EB7-4DA5-99E7-58506F4F898D}"/>
                  </a:ext>
                </a:extLst>
              </p14:cNvPr>
              <p14:cNvContentPartPr/>
              <p14:nvPr/>
            </p14:nvContentPartPr>
            <p14:xfrm>
              <a:off x="2325000" y="2973040"/>
              <a:ext cx="628560" cy="1669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AE6439-6EB7-4DA5-99E7-58506F4F89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7360" y="2937400"/>
                <a:ext cx="664200" cy="17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4892E85-68A6-4F69-A0D2-60D0E2D954EC}"/>
                  </a:ext>
                </a:extLst>
              </p14:cNvPr>
              <p14:cNvContentPartPr/>
              <p14:nvPr/>
            </p14:nvContentPartPr>
            <p14:xfrm>
              <a:off x="2935920" y="2172040"/>
              <a:ext cx="5252760" cy="3234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4892E85-68A6-4F69-A0D2-60D0E2D954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17920" y="2154040"/>
                <a:ext cx="5288400" cy="32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292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F02167-8959-456E-A5DB-4F0599F6F869}"/>
                  </a:ext>
                </a:extLst>
              </p14:cNvPr>
              <p14:cNvContentPartPr/>
              <p14:nvPr/>
            </p14:nvContentPartPr>
            <p14:xfrm>
              <a:off x="171480" y="4611400"/>
              <a:ext cx="1553400" cy="1464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F02167-8959-456E-A5DB-4F0599F6F8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480" y="4575400"/>
                <a:ext cx="1589040" cy="153648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6EBD9B4-08C5-4F94-8CD4-008C063EB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9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F02167-8959-456E-A5DB-4F0599F6F869}"/>
                  </a:ext>
                </a:extLst>
              </p14:cNvPr>
              <p14:cNvContentPartPr/>
              <p14:nvPr/>
            </p14:nvContentPartPr>
            <p14:xfrm>
              <a:off x="171480" y="4611400"/>
              <a:ext cx="1553400" cy="1464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F02167-8959-456E-A5DB-4F0599F6F8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480" y="4575400"/>
                <a:ext cx="1589040" cy="15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8F29AE-16E3-4956-9124-28F0B3591BFD}"/>
                  </a:ext>
                </a:extLst>
              </p14:cNvPr>
              <p14:cNvContentPartPr/>
              <p14:nvPr/>
            </p14:nvContentPartPr>
            <p14:xfrm>
              <a:off x="2692560" y="5111080"/>
              <a:ext cx="1493280" cy="135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8F29AE-16E3-4956-9124-28F0B3591B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4560" y="5075440"/>
                <a:ext cx="1528920" cy="142668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56786C7-781D-4164-9C99-97B4F0C29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7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F02167-8959-456E-A5DB-4F0599F6F869}"/>
                  </a:ext>
                </a:extLst>
              </p14:cNvPr>
              <p14:cNvContentPartPr/>
              <p14:nvPr/>
            </p14:nvContentPartPr>
            <p14:xfrm>
              <a:off x="171480" y="4611400"/>
              <a:ext cx="1553400" cy="1464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F02167-8959-456E-A5DB-4F0599F6F8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480" y="4575400"/>
                <a:ext cx="1589040" cy="15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8F29AE-16E3-4956-9124-28F0B3591BFD}"/>
                  </a:ext>
                </a:extLst>
              </p14:cNvPr>
              <p14:cNvContentPartPr/>
              <p14:nvPr/>
            </p14:nvContentPartPr>
            <p14:xfrm>
              <a:off x="2692560" y="5111080"/>
              <a:ext cx="1493280" cy="135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8F29AE-16E3-4956-9124-28F0B3591B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4560" y="5075440"/>
                <a:ext cx="1528920" cy="14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390ED10-5467-42D1-9BDA-959D643C769C}"/>
                  </a:ext>
                </a:extLst>
              </p14:cNvPr>
              <p14:cNvContentPartPr/>
              <p14:nvPr/>
            </p14:nvContentPartPr>
            <p14:xfrm>
              <a:off x="135120" y="2557960"/>
              <a:ext cx="1597680" cy="1528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390ED10-5467-42D1-9BDA-959D643C76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120" y="2522320"/>
                <a:ext cx="1633320" cy="15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DB2F4B-B2EE-4AE3-AFA1-A89E7396AAE9}"/>
                  </a:ext>
                </a:extLst>
              </p14:cNvPr>
              <p14:cNvContentPartPr/>
              <p14:nvPr/>
            </p14:nvContentPartPr>
            <p14:xfrm>
              <a:off x="-6000" y="2467960"/>
              <a:ext cx="1590840" cy="152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DB2F4B-B2EE-4AE3-AFA1-A89E7396AA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3640" y="2431960"/>
                <a:ext cx="1626480" cy="15987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25CCCF4-D9E3-4DCB-B1FD-1A22C428A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8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A168B0-263B-4627-9632-CD0753234C4E}"/>
                  </a:ext>
                </a:extLst>
              </p14:cNvPr>
              <p14:cNvContentPartPr/>
              <p14:nvPr/>
            </p14:nvContentPartPr>
            <p14:xfrm>
              <a:off x="385680" y="507040"/>
              <a:ext cx="5881680" cy="141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A168B0-263B-4627-9632-CD0753234C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040" y="471400"/>
                <a:ext cx="5917320" cy="21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7949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A168B0-263B-4627-9632-CD0753234C4E}"/>
                  </a:ext>
                </a:extLst>
              </p14:cNvPr>
              <p14:cNvContentPartPr/>
              <p14:nvPr/>
            </p14:nvContentPartPr>
            <p14:xfrm>
              <a:off x="385680" y="507040"/>
              <a:ext cx="5881680" cy="141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A168B0-263B-4627-9632-CD0753234C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040" y="471400"/>
                <a:ext cx="59173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041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B7D18A-3954-465B-ADC8-4A384AD7A81C}"/>
                  </a:ext>
                </a:extLst>
              </p14:cNvPr>
              <p14:cNvContentPartPr/>
              <p14:nvPr/>
            </p14:nvContentPartPr>
            <p14:xfrm>
              <a:off x="6431160" y="614320"/>
              <a:ext cx="215244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B7D18A-3954-465B-ADC8-4A384AD7A81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13160" y="578680"/>
                <a:ext cx="21880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FB4DB7-6EA7-44A3-9854-FE9027DE8A3A}"/>
                  </a:ext>
                </a:extLst>
              </p14:cNvPr>
              <p14:cNvContentPartPr/>
              <p14:nvPr/>
            </p14:nvContentPartPr>
            <p14:xfrm>
              <a:off x="355080" y="923920"/>
              <a:ext cx="3642840" cy="101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FB4DB7-6EA7-44A3-9854-FE9027DE8A3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7080" y="887920"/>
                <a:ext cx="3678480" cy="1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5393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B7D18A-3954-465B-ADC8-4A384AD7A81C}"/>
                  </a:ext>
                </a:extLst>
              </p14:cNvPr>
              <p14:cNvContentPartPr/>
              <p14:nvPr/>
            </p14:nvContentPartPr>
            <p14:xfrm>
              <a:off x="6431160" y="614320"/>
              <a:ext cx="215244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B7D18A-3954-465B-ADC8-4A384AD7A81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13160" y="578680"/>
                <a:ext cx="21880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FB4DB7-6EA7-44A3-9854-FE9027DE8A3A}"/>
                  </a:ext>
                </a:extLst>
              </p14:cNvPr>
              <p14:cNvContentPartPr/>
              <p14:nvPr/>
            </p14:nvContentPartPr>
            <p14:xfrm>
              <a:off x="355080" y="923920"/>
              <a:ext cx="3642840" cy="101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FB4DB7-6EA7-44A3-9854-FE9027DE8A3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7080" y="887920"/>
                <a:ext cx="36784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957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076277-409D-47AD-BA9F-1B25DC34385D}"/>
                  </a:ext>
                </a:extLst>
              </p14:cNvPr>
              <p14:cNvContentPartPr/>
              <p14:nvPr/>
            </p14:nvContentPartPr>
            <p14:xfrm>
              <a:off x="7829040" y="126520"/>
              <a:ext cx="948240" cy="56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076277-409D-47AD-BA9F-1B25DC3438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1040" y="108520"/>
                <a:ext cx="98388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6ED7DBC-D061-4595-9EE8-D5BAFC581A6F}"/>
                  </a:ext>
                </a:extLst>
              </p14:cNvPr>
              <p14:cNvContentPartPr/>
              <p14:nvPr/>
            </p14:nvContentPartPr>
            <p14:xfrm>
              <a:off x="608520" y="223360"/>
              <a:ext cx="29160" cy="353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6ED7DBC-D061-4595-9EE8-D5BAFC581A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880" y="205360"/>
                <a:ext cx="648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35FD1FD-432D-4172-97A9-4ECA0603728F}"/>
                  </a:ext>
                </a:extLst>
              </p14:cNvPr>
              <p14:cNvContentPartPr/>
              <p14:nvPr/>
            </p14:nvContentPartPr>
            <p14:xfrm>
              <a:off x="477120" y="201400"/>
              <a:ext cx="331200" cy="7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35FD1FD-432D-4172-97A9-4ECA060372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480" y="183760"/>
                <a:ext cx="366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A65CCF-5362-4D44-B723-DAD83B9FF7AE}"/>
                  </a:ext>
                </a:extLst>
              </p14:cNvPr>
              <p14:cNvContentPartPr/>
              <p14:nvPr/>
            </p14:nvContentPartPr>
            <p14:xfrm>
              <a:off x="812280" y="353320"/>
              <a:ext cx="127440" cy="202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A65CCF-5362-4D44-B723-DAD83B9FF7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4640" y="335320"/>
                <a:ext cx="1630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FB789D1-124C-438B-A3E9-FF05286CA7A0}"/>
                  </a:ext>
                </a:extLst>
              </p14:cNvPr>
              <p14:cNvContentPartPr/>
              <p14:nvPr/>
            </p14:nvContentPartPr>
            <p14:xfrm>
              <a:off x="1013520" y="172600"/>
              <a:ext cx="207000" cy="35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FB789D1-124C-438B-A3E9-FF05286CA7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5520" y="154960"/>
                <a:ext cx="2426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5D985F-B0B6-4DDC-9FC6-B75E13088074}"/>
                  </a:ext>
                </a:extLst>
              </p14:cNvPr>
              <p14:cNvContentPartPr/>
              <p14:nvPr/>
            </p14:nvContentPartPr>
            <p14:xfrm>
              <a:off x="1233840" y="334960"/>
              <a:ext cx="554760" cy="520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5D985F-B0B6-4DDC-9FC6-B75E130880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15840" y="316960"/>
                <a:ext cx="590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FFFE543-DEC4-453D-9CFE-BE4529FCED02}"/>
                  </a:ext>
                </a:extLst>
              </p14:cNvPr>
              <p14:cNvContentPartPr/>
              <p14:nvPr/>
            </p14:nvContentPartPr>
            <p14:xfrm>
              <a:off x="355080" y="648880"/>
              <a:ext cx="1684080" cy="143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FFFE543-DEC4-453D-9CFE-BE4529FCED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631240"/>
                <a:ext cx="1719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75C5F45-478D-4056-9AE4-04C1863937D2}"/>
                  </a:ext>
                </a:extLst>
              </p14:cNvPr>
              <p14:cNvContentPartPr/>
              <p14:nvPr/>
            </p14:nvContentPartPr>
            <p14:xfrm>
              <a:off x="2000640" y="334960"/>
              <a:ext cx="11160" cy="36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75C5F45-478D-4056-9AE4-04C1863937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82640" y="316960"/>
                <a:ext cx="468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201B2F-7A12-4B68-9092-D2313CDEA575}"/>
                  </a:ext>
                </a:extLst>
              </p14:cNvPr>
              <p14:cNvContentPartPr/>
              <p14:nvPr/>
            </p14:nvContentPartPr>
            <p14:xfrm>
              <a:off x="2049600" y="467080"/>
              <a:ext cx="252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201B2F-7A12-4B68-9092-D2313CDEA57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31960" y="449080"/>
                <a:ext cx="38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098E598-4519-4887-A164-106525D6432C}"/>
                  </a:ext>
                </a:extLst>
              </p14:cNvPr>
              <p14:cNvContentPartPr/>
              <p14:nvPr/>
            </p14:nvContentPartPr>
            <p14:xfrm>
              <a:off x="4360800" y="181600"/>
              <a:ext cx="206640" cy="286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098E598-4519-4887-A164-106525D643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43160" y="163600"/>
                <a:ext cx="2422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EFD3996-1F26-4FB4-B85D-4BC761582829}"/>
                  </a:ext>
                </a:extLst>
              </p14:cNvPr>
              <p14:cNvContentPartPr/>
              <p14:nvPr/>
            </p14:nvContentPartPr>
            <p14:xfrm>
              <a:off x="4694520" y="109240"/>
              <a:ext cx="498960" cy="342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EFD3996-1F26-4FB4-B85D-4BC7615828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6520" y="91240"/>
                <a:ext cx="5346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A2CEDD-4A99-4901-AB60-66A66E24040C}"/>
                  </a:ext>
                </a:extLst>
              </p14:cNvPr>
              <p14:cNvContentPartPr/>
              <p14:nvPr/>
            </p14:nvContentPartPr>
            <p14:xfrm>
              <a:off x="2275320" y="223000"/>
              <a:ext cx="1836360" cy="387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A2CEDD-4A99-4901-AB60-66A66E24040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57677" y="205344"/>
                <a:ext cx="1872007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4A5259-5DE5-4BAF-B426-C32E954BCDDA}"/>
                  </a:ext>
                </a:extLst>
              </p14:cNvPr>
              <p14:cNvContentPartPr/>
              <p14:nvPr/>
            </p14:nvContentPartPr>
            <p14:xfrm>
              <a:off x="455520" y="1037320"/>
              <a:ext cx="2775240" cy="590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4A5259-5DE5-4BAF-B426-C32E954BCDD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7880" y="1019320"/>
                <a:ext cx="281088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8732E4-9342-4FC5-A14E-EE9870CFB1B0}"/>
                  </a:ext>
                </a:extLst>
              </p14:cNvPr>
              <p14:cNvContentPartPr/>
              <p14:nvPr/>
            </p14:nvContentPartPr>
            <p14:xfrm>
              <a:off x="5331360" y="946240"/>
              <a:ext cx="750240" cy="453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8732E4-9342-4FC5-A14E-EE9870CFB1B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3360" y="928600"/>
                <a:ext cx="78588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7862F7B-A40B-49C5-A36C-76FB02C9F667}"/>
                  </a:ext>
                </a:extLst>
              </p14:cNvPr>
              <p14:cNvContentPartPr/>
              <p14:nvPr/>
            </p14:nvContentPartPr>
            <p14:xfrm>
              <a:off x="3554040" y="954880"/>
              <a:ext cx="1515960" cy="539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7862F7B-A40B-49C5-A36C-76FB02C9F66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6040" y="936880"/>
                <a:ext cx="1551600" cy="5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99A5513-299B-40AE-916F-9A7EC1576E24}"/>
                  </a:ext>
                </a:extLst>
              </p14:cNvPr>
              <p14:cNvContentPartPr/>
              <p14:nvPr/>
            </p14:nvContentPartPr>
            <p14:xfrm>
              <a:off x="6463560" y="842920"/>
              <a:ext cx="2294640" cy="700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99A5513-299B-40AE-916F-9A7EC1576E2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45920" y="825280"/>
                <a:ext cx="233028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249E0E-4F35-4138-BDE9-5F9D27E1319F}"/>
                  </a:ext>
                </a:extLst>
              </p14:cNvPr>
              <p14:cNvContentPartPr/>
              <p14:nvPr/>
            </p14:nvContentPartPr>
            <p14:xfrm>
              <a:off x="4853280" y="1841200"/>
              <a:ext cx="369360" cy="888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249E0E-4F35-4138-BDE9-5F9D27E131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35640" y="1823560"/>
                <a:ext cx="40500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AC4F124-834F-49F1-973E-F24B84D6001B}"/>
                  </a:ext>
                </a:extLst>
              </p14:cNvPr>
              <p14:cNvContentPartPr/>
              <p14:nvPr/>
            </p14:nvContentPartPr>
            <p14:xfrm>
              <a:off x="7599360" y="1706560"/>
              <a:ext cx="264600" cy="586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AC4F124-834F-49F1-973E-F24B84D600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81360" y="1688920"/>
                <a:ext cx="30024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00D840F-E549-4ACA-ACFD-2D21C07EACAB}"/>
                  </a:ext>
                </a:extLst>
              </p14:cNvPr>
              <p14:cNvContentPartPr/>
              <p14:nvPr/>
            </p14:nvContentPartPr>
            <p14:xfrm>
              <a:off x="5635920" y="1838680"/>
              <a:ext cx="1686240" cy="556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00D840F-E549-4ACA-ACFD-2D21C07EACA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17920" y="1821040"/>
                <a:ext cx="172188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FC3DB0A-31B5-4519-B557-28A6F4CD36FF}"/>
                  </a:ext>
                </a:extLst>
              </p14:cNvPr>
              <p14:cNvContentPartPr/>
              <p14:nvPr/>
            </p14:nvContentPartPr>
            <p14:xfrm>
              <a:off x="2905680" y="1887280"/>
              <a:ext cx="1669680" cy="593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FC3DB0A-31B5-4519-B557-28A6F4CD36F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87684" y="1869629"/>
                <a:ext cx="1705312" cy="628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65541-620F-40B6-8750-D4AFED5C2E9D}"/>
                  </a:ext>
                </a:extLst>
              </p14:cNvPr>
              <p14:cNvContentPartPr/>
              <p14:nvPr/>
            </p14:nvContentPartPr>
            <p14:xfrm>
              <a:off x="467040" y="1885840"/>
              <a:ext cx="2174760" cy="858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65541-620F-40B6-8750-D4AFED5C2E9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397" y="1867840"/>
                <a:ext cx="2210406" cy="8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783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14:cNvPr>
              <p14:cNvContentPartPr/>
              <p14:nvPr/>
            </p14:nvContentPartPr>
            <p14:xfrm>
              <a:off x="5618280" y="993760"/>
              <a:ext cx="3043080" cy="83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00280" y="958120"/>
                <a:ext cx="3078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14:cNvPr>
              <p14:cNvContentPartPr/>
              <p14:nvPr/>
            </p14:nvContentPartPr>
            <p14:xfrm>
              <a:off x="192720" y="1299400"/>
              <a:ext cx="958320" cy="61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4720" y="1263760"/>
                <a:ext cx="993960" cy="1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0964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14:cNvPr>
              <p14:cNvContentPartPr/>
              <p14:nvPr/>
            </p14:nvContentPartPr>
            <p14:xfrm>
              <a:off x="5618280" y="993760"/>
              <a:ext cx="3043080" cy="83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00280" y="958120"/>
                <a:ext cx="3078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14:cNvPr>
              <p14:cNvContentPartPr/>
              <p14:nvPr/>
            </p14:nvContentPartPr>
            <p14:xfrm>
              <a:off x="192720" y="1299400"/>
              <a:ext cx="958320" cy="61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4720" y="1263760"/>
                <a:ext cx="993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14:cNvPr>
              <p14:cNvContentPartPr/>
              <p14:nvPr/>
            </p14:nvContentPartPr>
            <p14:xfrm>
              <a:off x="4968120" y="3413320"/>
              <a:ext cx="360" cy="1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50120" y="339568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14:cNvPr>
              <p14:cNvContentPartPr/>
              <p14:nvPr/>
            </p14:nvContentPartPr>
            <p14:xfrm>
              <a:off x="4998360" y="319984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80720" y="3182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14:cNvPr>
              <p14:cNvContentPartPr/>
              <p14:nvPr/>
            </p14:nvContentPartPr>
            <p14:xfrm>
              <a:off x="5079720" y="3317560"/>
              <a:ext cx="157680" cy="96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62080" y="3299920"/>
                <a:ext cx="193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14:cNvPr>
              <p14:cNvContentPartPr/>
              <p14:nvPr/>
            </p14:nvContentPartPr>
            <p14:xfrm>
              <a:off x="5342160" y="3142960"/>
              <a:ext cx="262440" cy="288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24160" y="3125320"/>
                <a:ext cx="298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14:cNvPr>
              <p14:cNvContentPartPr/>
              <p14:nvPr/>
            </p14:nvContentPartPr>
            <p14:xfrm>
              <a:off x="4400400" y="3174640"/>
              <a:ext cx="447480" cy="365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2760" y="3157000"/>
                <a:ext cx="483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14:cNvPr>
              <p14:cNvContentPartPr/>
              <p14:nvPr/>
            </p14:nvContentPartPr>
            <p14:xfrm>
              <a:off x="6004200" y="3268240"/>
              <a:ext cx="754200" cy="37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86200" y="3250257"/>
                <a:ext cx="789840" cy="406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14:cNvPr>
              <p14:cNvContentPartPr/>
              <p14:nvPr/>
            </p14:nvContentPartPr>
            <p14:xfrm>
              <a:off x="4409040" y="3514480"/>
              <a:ext cx="2559600" cy="61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91040" y="3496840"/>
                <a:ext cx="25952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14:cNvPr>
              <p14:cNvContentPartPr/>
              <p14:nvPr/>
            </p14:nvContentPartPr>
            <p14:xfrm>
              <a:off x="7110120" y="3291280"/>
              <a:ext cx="31680" cy="1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92480" y="3273640"/>
                <a:ext cx="673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14:cNvPr>
              <p14:cNvContentPartPr/>
              <p14:nvPr/>
            </p14:nvContentPartPr>
            <p14:xfrm>
              <a:off x="7151160" y="3413320"/>
              <a:ext cx="31680" cy="16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33520" y="3395680"/>
                <a:ext cx="67320" cy="5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3702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14:cNvPr>
              <p14:cNvContentPartPr/>
              <p14:nvPr/>
            </p14:nvContentPartPr>
            <p14:xfrm>
              <a:off x="5618280" y="993760"/>
              <a:ext cx="3043080" cy="83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00280" y="958120"/>
                <a:ext cx="3078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14:cNvPr>
              <p14:cNvContentPartPr/>
              <p14:nvPr/>
            </p14:nvContentPartPr>
            <p14:xfrm>
              <a:off x="192720" y="1299400"/>
              <a:ext cx="958320" cy="61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4720" y="1263760"/>
                <a:ext cx="993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14:cNvPr>
              <p14:cNvContentPartPr/>
              <p14:nvPr/>
            </p14:nvContentPartPr>
            <p14:xfrm>
              <a:off x="4968120" y="3413320"/>
              <a:ext cx="360" cy="1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50120" y="339568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14:cNvPr>
              <p14:cNvContentPartPr/>
              <p14:nvPr/>
            </p14:nvContentPartPr>
            <p14:xfrm>
              <a:off x="4998360" y="319984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80720" y="3182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14:cNvPr>
              <p14:cNvContentPartPr/>
              <p14:nvPr/>
            </p14:nvContentPartPr>
            <p14:xfrm>
              <a:off x="5079720" y="3317560"/>
              <a:ext cx="157680" cy="96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62080" y="3299920"/>
                <a:ext cx="193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14:cNvPr>
              <p14:cNvContentPartPr/>
              <p14:nvPr/>
            </p14:nvContentPartPr>
            <p14:xfrm>
              <a:off x="5342160" y="3142960"/>
              <a:ext cx="262440" cy="288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24160" y="3125320"/>
                <a:ext cx="298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14:cNvPr>
              <p14:cNvContentPartPr/>
              <p14:nvPr/>
            </p14:nvContentPartPr>
            <p14:xfrm>
              <a:off x="4400400" y="3174640"/>
              <a:ext cx="447480" cy="365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2760" y="3157000"/>
                <a:ext cx="483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14:cNvPr>
              <p14:cNvContentPartPr/>
              <p14:nvPr/>
            </p14:nvContentPartPr>
            <p14:xfrm>
              <a:off x="6004200" y="3268240"/>
              <a:ext cx="754200" cy="37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86200" y="3250257"/>
                <a:ext cx="789840" cy="406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14:cNvPr>
              <p14:cNvContentPartPr/>
              <p14:nvPr/>
            </p14:nvContentPartPr>
            <p14:xfrm>
              <a:off x="4409040" y="3514480"/>
              <a:ext cx="2559600" cy="61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91040" y="3496840"/>
                <a:ext cx="25952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14:cNvPr>
              <p14:cNvContentPartPr/>
              <p14:nvPr/>
            </p14:nvContentPartPr>
            <p14:xfrm>
              <a:off x="7110120" y="3291280"/>
              <a:ext cx="31680" cy="1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92480" y="3273640"/>
                <a:ext cx="673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14:cNvPr>
              <p14:cNvContentPartPr/>
              <p14:nvPr/>
            </p14:nvContentPartPr>
            <p14:xfrm>
              <a:off x="7151160" y="3413320"/>
              <a:ext cx="31680" cy="16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33520" y="3395680"/>
                <a:ext cx="67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CAC7CF-9445-4539-A7B4-C7E4CDAA95BA}"/>
                  </a:ext>
                </a:extLst>
              </p14:cNvPr>
              <p14:cNvContentPartPr/>
              <p14:nvPr/>
            </p14:nvContentPartPr>
            <p14:xfrm>
              <a:off x="5364120" y="4002640"/>
              <a:ext cx="149040" cy="10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CAC7CF-9445-4539-A7B4-C7E4CDAA95B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46120" y="3984640"/>
                <a:ext cx="184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D0FCC99-8315-4647-81B2-6A895B09C89C}"/>
                  </a:ext>
                </a:extLst>
              </p14:cNvPr>
              <p14:cNvContentPartPr/>
              <p14:nvPr/>
            </p14:nvContentPartPr>
            <p14:xfrm>
              <a:off x="5384280" y="4104160"/>
              <a:ext cx="100440" cy="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D0FCC99-8315-4647-81B2-6A895B09C89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66640" y="4086520"/>
                <a:ext cx="1360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9D2E561-7104-4C04-BA8E-7442B2DDE060}"/>
                  </a:ext>
                </a:extLst>
              </p14:cNvPr>
              <p14:cNvContentPartPr/>
              <p14:nvPr/>
            </p14:nvContentPartPr>
            <p14:xfrm>
              <a:off x="4520640" y="3819760"/>
              <a:ext cx="661680" cy="537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9D2E561-7104-4C04-BA8E-7442B2DDE06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03000" y="3801760"/>
                <a:ext cx="69732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CABF347-6772-424C-83A4-3C3AE581FDEF}"/>
                  </a:ext>
                </a:extLst>
              </p14:cNvPr>
              <p14:cNvContentPartPr/>
              <p14:nvPr/>
            </p14:nvContentPartPr>
            <p14:xfrm>
              <a:off x="6593520" y="3931360"/>
              <a:ext cx="253440" cy="212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CABF347-6772-424C-83A4-3C3AE581FDE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75520" y="3913720"/>
                <a:ext cx="289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4B3C587-88FD-4EB4-9508-A1C30F09AB43}"/>
                  </a:ext>
                </a:extLst>
              </p14:cNvPr>
              <p14:cNvContentPartPr/>
              <p14:nvPr/>
            </p14:nvContentPartPr>
            <p14:xfrm>
              <a:off x="7057920" y="3820120"/>
              <a:ext cx="764640" cy="539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4B3C587-88FD-4EB4-9508-A1C30F09AB4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40272" y="3802480"/>
                <a:ext cx="800297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612D46-F91C-49EF-83DF-AFE597D44E2E}"/>
                  </a:ext>
                </a:extLst>
              </p14:cNvPr>
              <p14:cNvContentPartPr/>
              <p14:nvPr/>
            </p14:nvContentPartPr>
            <p14:xfrm>
              <a:off x="5760120" y="3810400"/>
              <a:ext cx="650880" cy="432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612D46-F91C-49EF-83DF-AFE597D44E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42480" y="3792400"/>
                <a:ext cx="686520" cy="46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67518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14:cNvPr>
              <p14:cNvContentPartPr/>
              <p14:nvPr/>
            </p14:nvContentPartPr>
            <p14:xfrm>
              <a:off x="5618280" y="993760"/>
              <a:ext cx="3043080" cy="83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00280" y="958120"/>
                <a:ext cx="3078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14:cNvPr>
              <p14:cNvContentPartPr/>
              <p14:nvPr/>
            </p14:nvContentPartPr>
            <p14:xfrm>
              <a:off x="192720" y="1299400"/>
              <a:ext cx="958320" cy="61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4720" y="1263760"/>
                <a:ext cx="993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14:cNvPr>
              <p14:cNvContentPartPr/>
              <p14:nvPr/>
            </p14:nvContentPartPr>
            <p14:xfrm>
              <a:off x="4968120" y="3413320"/>
              <a:ext cx="360" cy="1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50120" y="339568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14:cNvPr>
              <p14:cNvContentPartPr/>
              <p14:nvPr/>
            </p14:nvContentPartPr>
            <p14:xfrm>
              <a:off x="4998360" y="319984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80720" y="3182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14:cNvPr>
              <p14:cNvContentPartPr/>
              <p14:nvPr/>
            </p14:nvContentPartPr>
            <p14:xfrm>
              <a:off x="5079720" y="3317560"/>
              <a:ext cx="157680" cy="96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62080" y="3299920"/>
                <a:ext cx="193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14:cNvPr>
              <p14:cNvContentPartPr/>
              <p14:nvPr/>
            </p14:nvContentPartPr>
            <p14:xfrm>
              <a:off x="5342160" y="3142960"/>
              <a:ext cx="262440" cy="288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24160" y="3125320"/>
                <a:ext cx="298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14:cNvPr>
              <p14:cNvContentPartPr/>
              <p14:nvPr/>
            </p14:nvContentPartPr>
            <p14:xfrm>
              <a:off x="4400400" y="3174640"/>
              <a:ext cx="447480" cy="365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2760" y="3157000"/>
                <a:ext cx="483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14:cNvPr>
              <p14:cNvContentPartPr/>
              <p14:nvPr/>
            </p14:nvContentPartPr>
            <p14:xfrm>
              <a:off x="6004200" y="3268240"/>
              <a:ext cx="754200" cy="37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86200" y="3250257"/>
                <a:ext cx="789840" cy="406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14:cNvPr>
              <p14:cNvContentPartPr/>
              <p14:nvPr/>
            </p14:nvContentPartPr>
            <p14:xfrm>
              <a:off x="4409040" y="3514480"/>
              <a:ext cx="2559600" cy="61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91040" y="3496840"/>
                <a:ext cx="25952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14:cNvPr>
              <p14:cNvContentPartPr/>
              <p14:nvPr/>
            </p14:nvContentPartPr>
            <p14:xfrm>
              <a:off x="7110120" y="3291280"/>
              <a:ext cx="31680" cy="1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92480" y="3273640"/>
                <a:ext cx="673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14:cNvPr>
              <p14:cNvContentPartPr/>
              <p14:nvPr/>
            </p14:nvContentPartPr>
            <p14:xfrm>
              <a:off x="7151160" y="3413320"/>
              <a:ext cx="31680" cy="16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33520" y="3395680"/>
                <a:ext cx="67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CAC7CF-9445-4539-A7B4-C7E4CDAA95BA}"/>
                  </a:ext>
                </a:extLst>
              </p14:cNvPr>
              <p14:cNvContentPartPr/>
              <p14:nvPr/>
            </p14:nvContentPartPr>
            <p14:xfrm>
              <a:off x="5364120" y="4002640"/>
              <a:ext cx="149040" cy="10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CAC7CF-9445-4539-A7B4-C7E4CDAA95B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46120" y="3984640"/>
                <a:ext cx="184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D0FCC99-8315-4647-81B2-6A895B09C89C}"/>
                  </a:ext>
                </a:extLst>
              </p14:cNvPr>
              <p14:cNvContentPartPr/>
              <p14:nvPr/>
            </p14:nvContentPartPr>
            <p14:xfrm>
              <a:off x="5384280" y="4104160"/>
              <a:ext cx="100440" cy="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D0FCC99-8315-4647-81B2-6A895B09C89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66640" y="4086520"/>
                <a:ext cx="1360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9D2E561-7104-4C04-BA8E-7442B2DDE060}"/>
                  </a:ext>
                </a:extLst>
              </p14:cNvPr>
              <p14:cNvContentPartPr/>
              <p14:nvPr/>
            </p14:nvContentPartPr>
            <p14:xfrm>
              <a:off x="4520640" y="3819760"/>
              <a:ext cx="661680" cy="537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9D2E561-7104-4C04-BA8E-7442B2DDE06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03000" y="3801760"/>
                <a:ext cx="69732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CABF347-6772-424C-83A4-3C3AE581FDEF}"/>
                  </a:ext>
                </a:extLst>
              </p14:cNvPr>
              <p14:cNvContentPartPr/>
              <p14:nvPr/>
            </p14:nvContentPartPr>
            <p14:xfrm>
              <a:off x="6593520" y="3931360"/>
              <a:ext cx="253440" cy="212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CABF347-6772-424C-83A4-3C3AE581FDE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75520" y="3913720"/>
                <a:ext cx="289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4B3C587-88FD-4EB4-9508-A1C30F09AB43}"/>
                  </a:ext>
                </a:extLst>
              </p14:cNvPr>
              <p14:cNvContentPartPr/>
              <p14:nvPr/>
            </p14:nvContentPartPr>
            <p14:xfrm>
              <a:off x="7057920" y="3820120"/>
              <a:ext cx="764640" cy="539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4B3C587-88FD-4EB4-9508-A1C30F09AB4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40272" y="3802480"/>
                <a:ext cx="800297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612D46-F91C-49EF-83DF-AFE597D44E2E}"/>
                  </a:ext>
                </a:extLst>
              </p14:cNvPr>
              <p14:cNvContentPartPr/>
              <p14:nvPr/>
            </p14:nvContentPartPr>
            <p14:xfrm>
              <a:off x="5760120" y="3810400"/>
              <a:ext cx="650880" cy="432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612D46-F91C-49EF-83DF-AFE597D44E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42480" y="3792400"/>
                <a:ext cx="6865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F2EE80-34E7-4FC6-AAFB-0F51795F24F1}"/>
                  </a:ext>
                </a:extLst>
              </p14:cNvPr>
              <p14:cNvContentPartPr/>
              <p14:nvPr/>
            </p14:nvContentPartPr>
            <p14:xfrm>
              <a:off x="4656720" y="4756120"/>
              <a:ext cx="322200" cy="260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F2EE80-34E7-4FC6-AAFB-0F51795F24F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39080" y="4738480"/>
                <a:ext cx="3578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8D1584-E14A-4082-8787-B11AA47D47A2}"/>
                  </a:ext>
                </a:extLst>
              </p14:cNvPr>
              <p14:cNvContentPartPr/>
              <p14:nvPr/>
            </p14:nvContentPartPr>
            <p14:xfrm>
              <a:off x="5082960" y="4806520"/>
              <a:ext cx="78840" cy="13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8D1584-E14A-4082-8787-B11AA47D47A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64960" y="4788880"/>
                <a:ext cx="1144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161954F-3AA2-4DE3-BAE6-48688FB2627A}"/>
                  </a:ext>
                </a:extLst>
              </p14:cNvPr>
              <p14:cNvContentPartPr/>
              <p14:nvPr/>
            </p14:nvContentPartPr>
            <p14:xfrm>
              <a:off x="6908520" y="4867000"/>
              <a:ext cx="154440" cy="9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161954F-3AA2-4DE3-BAE6-48688FB2627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890520" y="4849360"/>
                <a:ext cx="1900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A0A858A-D237-463E-8F3E-C17B91ECDD15}"/>
                  </a:ext>
                </a:extLst>
              </p14:cNvPr>
              <p14:cNvContentPartPr/>
              <p14:nvPr/>
            </p14:nvContentPartPr>
            <p14:xfrm>
              <a:off x="6918600" y="4977880"/>
              <a:ext cx="74160" cy="9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A0A858A-D237-463E-8F3E-C17B91ECDD1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00960" y="4960240"/>
                <a:ext cx="109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F28D49-617C-4487-93E8-011E4C5D2AC5}"/>
                  </a:ext>
                </a:extLst>
              </p14:cNvPr>
              <p14:cNvContentPartPr/>
              <p14:nvPr/>
            </p14:nvContentPartPr>
            <p14:xfrm>
              <a:off x="6075480" y="4704640"/>
              <a:ext cx="681480" cy="542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F28D49-617C-4487-93E8-011E4C5D2AC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57831" y="4686640"/>
                <a:ext cx="717139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9912B8B-2B9E-4B7D-9A58-5FD5357661FF}"/>
                  </a:ext>
                </a:extLst>
              </p14:cNvPr>
              <p14:cNvContentPartPr/>
              <p14:nvPr/>
            </p14:nvContentPartPr>
            <p14:xfrm>
              <a:off x="5303280" y="4673320"/>
              <a:ext cx="320400" cy="267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9912B8B-2B9E-4B7D-9A58-5FD5357661F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85280" y="4655680"/>
                <a:ext cx="3560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B923409-EFF7-44D5-A44E-CBEE2C5F3271}"/>
                  </a:ext>
                </a:extLst>
              </p14:cNvPr>
              <p14:cNvContentPartPr/>
              <p14:nvPr/>
            </p14:nvContentPartPr>
            <p14:xfrm>
              <a:off x="7355280" y="4675120"/>
              <a:ext cx="1076400" cy="475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B923409-EFF7-44D5-A44E-CBEE2C5F32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337640" y="4657120"/>
                <a:ext cx="1112040" cy="51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62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14:cNvPr>
              <p14:cNvContentPartPr/>
              <p14:nvPr/>
            </p14:nvContentPartPr>
            <p14:xfrm>
              <a:off x="5618280" y="993760"/>
              <a:ext cx="3043080" cy="83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00280" y="958120"/>
                <a:ext cx="3078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14:cNvPr>
              <p14:cNvContentPartPr/>
              <p14:nvPr/>
            </p14:nvContentPartPr>
            <p14:xfrm>
              <a:off x="192720" y="1299400"/>
              <a:ext cx="958320" cy="61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4720" y="1263760"/>
                <a:ext cx="993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14:cNvPr>
              <p14:cNvContentPartPr/>
              <p14:nvPr/>
            </p14:nvContentPartPr>
            <p14:xfrm>
              <a:off x="4968120" y="3413320"/>
              <a:ext cx="360" cy="1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50120" y="339568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14:cNvPr>
              <p14:cNvContentPartPr/>
              <p14:nvPr/>
            </p14:nvContentPartPr>
            <p14:xfrm>
              <a:off x="4998360" y="319984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80720" y="3182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14:cNvPr>
              <p14:cNvContentPartPr/>
              <p14:nvPr/>
            </p14:nvContentPartPr>
            <p14:xfrm>
              <a:off x="5079720" y="3317560"/>
              <a:ext cx="157680" cy="96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62080" y="3299920"/>
                <a:ext cx="193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14:cNvPr>
              <p14:cNvContentPartPr/>
              <p14:nvPr/>
            </p14:nvContentPartPr>
            <p14:xfrm>
              <a:off x="5342160" y="3142960"/>
              <a:ext cx="262440" cy="288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24160" y="3125320"/>
                <a:ext cx="298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14:cNvPr>
              <p14:cNvContentPartPr/>
              <p14:nvPr/>
            </p14:nvContentPartPr>
            <p14:xfrm>
              <a:off x="4400400" y="3174640"/>
              <a:ext cx="447480" cy="365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2760" y="3157000"/>
                <a:ext cx="483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14:cNvPr>
              <p14:cNvContentPartPr/>
              <p14:nvPr/>
            </p14:nvContentPartPr>
            <p14:xfrm>
              <a:off x="6004200" y="3268240"/>
              <a:ext cx="754200" cy="37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86200" y="3250257"/>
                <a:ext cx="789840" cy="406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14:cNvPr>
              <p14:cNvContentPartPr/>
              <p14:nvPr/>
            </p14:nvContentPartPr>
            <p14:xfrm>
              <a:off x="4409040" y="3514480"/>
              <a:ext cx="2559600" cy="61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91040" y="3496840"/>
                <a:ext cx="25952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14:cNvPr>
              <p14:cNvContentPartPr/>
              <p14:nvPr/>
            </p14:nvContentPartPr>
            <p14:xfrm>
              <a:off x="7110120" y="3291280"/>
              <a:ext cx="31680" cy="1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92480" y="3273640"/>
                <a:ext cx="673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14:cNvPr>
              <p14:cNvContentPartPr/>
              <p14:nvPr/>
            </p14:nvContentPartPr>
            <p14:xfrm>
              <a:off x="7151160" y="3413320"/>
              <a:ext cx="31680" cy="16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33520" y="3395680"/>
                <a:ext cx="67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CAC7CF-9445-4539-A7B4-C7E4CDAA95BA}"/>
                  </a:ext>
                </a:extLst>
              </p14:cNvPr>
              <p14:cNvContentPartPr/>
              <p14:nvPr/>
            </p14:nvContentPartPr>
            <p14:xfrm>
              <a:off x="5364120" y="4002640"/>
              <a:ext cx="149040" cy="10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CAC7CF-9445-4539-A7B4-C7E4CDAA95B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46120" y="3984640"/>
                <a:ext cx="184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D0FCC99-8315-4647-81B2-6A895B09C89C}"/>
                  </a:ext>
                </a:extLst>
              </p14:cNvPr>
              <p14:cNvContentPartPr/>
              <p14:nvPr/>
            </p14:nvContentPartPr>
            <p14:xfrm>
              <a:off x="5384280" y="4104160"/>
              <a:ext cx="100440" cy="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D0FCC99-8315-4647-81B2-6A895B09C89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66640" y="4086520"/>
                <a:ext cx="1360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9D2E561-7104-4C04-BA8E-7442B2DDE060}"/>
                  </a:ext>
                </a:extLst>
              </p14:cNvPr>
              <p14:cNvContentPartPr/>
              <p14:nvPr/>
            </p14:nvContentPartPr>
            <p14:xfrm>
              <a:off x="4520640" y="3819760"/>
              <a:ext cx="661680" cy="537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9D2E561-7104-4C04-BA8E-7442B2DDE06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03000" y="3801760"/>
                <a:ext cx="69732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CABF347-6772-424C-83A4-3C3AE581FDEF}"/>
                  </a:ext>
                </a:extLst>
              </p14:cNvPr>
              <p14:cNvContentPartPr/>
              <p14:nvPr/>
            </p14:nvContentPartPr>
            <p14:xfrm>
              <a:off x="6593520" y="3931360"/>
              <a:ext cx="253440" cy="212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CABF347-6772-424C-83A4-3C3AE581FDE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75520" y="3913720"/>
                <a:ext cx="289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4B3C587-88FD-4EB4-9508-A1C30F09AB43}"/>
                  </a:ext>
                </a:extLst>
              </p14:cNvPr>
              <p14:cNvContentPartPr/>
              <p14:nvPr/>
            </p14:nvContentPartPr>
            <p14:xfrm>
              <a:off x="7057920" y="3820120"/>
              <a:ext cx="764640" cy="539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4B3C587-88FD-4EB4-9508-A1C30F09AB4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40272" y="3802480"/>
                <a:ext cx="800297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612D46-F91C-49EF-83DF-AFE597D44E2E}"/>
                  </a:ext>
                </a:extLst>
              </p14:cNvPr>
              <p14:cNvContentPartPr/>
              <p14:nvPr/>
            </p14:nvContentPartPr>
            <p14:xfrm>
              <a:off x="5760120" y="3810400"/>
              <a:ext cx="650880" cy="432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612D46-F91C-49EF-83DF-AFE597D44E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42480" y="3792400"/>
                <a:ext cx="6865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F2EE80-34E7-4FC6-AAFB-0F51795F24F1}"/>
                  </a:ext>
                </a:extLst>
              </p14:cNvPr>
              <p14:cNvContentPartPr/>
              <p14:nvPr/>
            </p14:nvContentPartPr>
            <p14:xfrm>
              <a:off x="4656720" y="4756120"/>
              <a:ext cx="322200" cy="260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F2EE80-34E7-4FC6-AAFB-0F51795F24F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39080" y="4738480"/>
                <a:ext cx="3578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8D1584-E14A-4082-8787-B11AA47D47A2}"/>
                  </a:ext>
                </a:extLst>
              </p14:cNvPr>
              <p14:cNvContentPartPr/>
              <p14:nvPr/>
            </p14:nvContentPartPr>
            <p14:xfrm>
              <a:off x="5082960" y="4806520"/>
              <a:ext cx="78840" cy="13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8D1584-E14A-4082-8787-B11AA47D47A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64960" y="4788880"/>
                <a:ext cx="1144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161954F-3AA2-4DE3-BAE6-48688FB2627A}"/>
                  </a:ext>
                </a:extLst>
              </p14:cNvPr>
              <p14:cNvContentPartPr/>
              <p14:nvPr/>
            </p14:nvContentPartPr>
            <p14:xfrm>
              <a:off x="6908520" y="4867000"/>
              <a:ext cx="154440" cy="9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161954F-3AA2-4DE3-BAE6-48688FB2627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890520" y="4849360"/>
                <a:ext cx="1900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A0A858A-D237-463E-8F3E-C17B91ECDD15}"/>
                  </a:ext>
                </a:extLst>
              </p14:cNvPr>
              <p14:cNvContentPartPr/>
              <p14:nvPr/>
            </p14:nvContentPartPr>
            <p14:xfrm>
              <a:off x="6918600" y="4977880"/>
              <a:ext cx="74160" cy="9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A0A858A-D237-463E-8F3E-C17B91ECDD1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00960" y="4960240"/>
                <a:ext cx="109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F28D49-617C-4487-93E8-011E4C5D2AC5}"/>
                  </a:ext>
                </a:extLst>
              </p14:cNvPr>
              <p14:cNvContentPartPr/>
              <p14:nvPr/>
            </p14:nvContentPartPr>
            <p14:xfrm>
              <a:off x="6075480" y="4704640"/>
              <a:ext cx="681480" cy="542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F28D49-617C-4487-93E8-011E4C5D2AC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57831" y="4686640"/>
                <a:ext cx="717139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9912B8B-2B9E-4B7D-9A58-5FD5357661FF}"/>
                  </a:ext>
                </a:extLst>
              </p14:cNvPr>
              <p14:cNvContentPartPr/>
              <p14:nvPr/>
            </p14:nvContentPartPr>
            <p14:xfrm>
              <a:off x="5303280" y="4673320"/>
              <a:ext cx="320400" cy="267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9912B8B-2B9E-4B7D-9A58-5FD5357661F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85280" y="4655680"/>
                <a:ext cx="3560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0556050-2222-4A47-A72A-EC8A81054D57}"/>
                  </a:ext>
                </a:extLst>
              </p14:cNvPr>
              <p14:cNvContentPartPr/>
              <p14:nvPr/>
            </p14:nvContentPartPr>
            <p14:xfrm>
              <a:off x="6898440" y="5364160"/>
              <a:ext cx="16164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0556050-2222-4A47-A72A-EC8A81054D5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880440" y="534652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BD0A515-4034-4DAC-B853-104854B3E127}"/>
                  </a:ext>
                </a:extLst>
              </p14:cNvPr>
              <p14:cNvContentPartPr/>
              <p14:nvPr/>
            </p14:nvContentPartPr>
            <p14:xfrm>
              <a:off x="6898440" y="5445160"/>
              <a:ext cx="141840" cy="187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BD0A515-4034-4DAC-B853-104854B3E12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880440" y="5427520"/>
                <a:ext cx="1774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B923409-EFF7-44D5-A44E-CBEE2C5F3271}"/>
                  </a:ext>
                </a:extLst>
              </p14:cNvPr>
              <p14:cNvContentPartPr/>
              <p14:nvPr/>
            </p14:nvContentPartPr>
            <p14:xfrm>
              <a:off x="7263840" y="4675120"/>
              <a:ext cx="1402560" cy="992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B923409-EFF7-44D5-A44E-CBEE2C5F327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246195" y="4657120"/>
                <a:ext cx="1438209" cy="10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0064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14:cNvPr>
              <p14:cNvContentPartPr/>
              <p14:nvPr/>
            </p14:nvContentPartPr>
            <p14:xfrm>
              <a:off x="5618280" y="993760"/>
              <a:ext cx="3043080" cy="83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00280" y="958120"/>
                <a:ext cx="3078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14:cNvPr>
              <p14:cNvContentPartPr/>
              <p14:nvPr/>
            </p14:nvContentPartPr>
            <p14:xfrm>
              <a:off x="192720" y="1299400"/>
              <a:ext cx="958320" cy="61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4720" y="1263760"/>
                <a:ext cx="993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14:cNvPr>
              <p14:cNvContentPartPr/>
              <p14:nvPr/>
            </p14:nvContentPartPr>
            <p14:xfrm>
              <a:off x="4968120" y="3413320"/>
              <a:ext cx="360" cy="1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50120" y="339568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14:cNvPr>
              <p14:cNvContentPartPr/>
              <p14:nvPr/>
            </p14:nvContentPartPr>
            <p14:xfrm>
              <a:off x="4998360" y="319984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80720" y="3182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14:cNvPr>
              <p14:cNvContentPartPr/>
              <p14:nvPr/>
            </p14:nvContentPartPr>
            <p14:xfrm>
              <a:off x="5079720" y="3317560"/>
              <a:ext cx="157680" cy="96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62080" y="3299920"/>
                <a:ext cx="193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14:cNvPr>
              <p14:cNvContentPartPr/>
              <p14:nvPr/>
            </p14:nvContentPartPr>
            <p14:xfrm>
              <a:off x="5342160" y="3142960"/>
              <a:ext cx="262440" cy="288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24160" y="3125320"/>
                <a:ext cx="298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14:cNvPr>
              <p14:cNvContentPartPr/>
              <p14:nvPr/>
            </p14:nvContentPartPr>
            <p14:xfrm>
              <a:off x="4400400" y="3174640"/>
              <a:ext cx="447480" cy="365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2760" y="3157000"/>
                <a:ext cx="483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14:cNvPr>
              <p14:cNvContentPartPr/>
              <p14:nvPr/>
            </p14:nvContentPartPr>
            <p14:xfrm>
              <a:off x="6004200" y="3268240"/>
              <a:ext cx="754200" cy="37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86200" y="3250257"/>
                <a:ext cx="789840" cy="406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14:cNvPr>
              <p14:cNvContentPartPr/>
              <p14:nvPr/>
            </p14:nvContentPartPr>
            <p14:xfrm>
              <a:off x="4409040" y="3514480"/>
              <a:ext cx="2559600" cy="61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91040" y="3496840"/>
                <a:ext cx="25952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14:cNvPr>
              <p14:cNvContentPartPr/>
              <p14:nvPr/>
            </p14:nvContentPartPr>
            <p14:xfrm>
              <a:off x="7110120" y="3291280"/>
              <a:ext cx="31680" cy="1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92480" y="3273640"/>
                <a:ext cx="673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14:cNvPr>
              <p14:cNvContentPartPr/>
              <p14:nvPr/>
            </p14:nvContentPartPr>
            <p14:xfrm>
              <a:off x="7151160" y="3413320"/>
              <a:ext cx="31680" cy="16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33520" y="3395680"/>
                <a:ext cx="67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CAC7CF-9445-4539-A7B4-C7E4CDAA95BA}"/>
                  </a:ext>
                </a:extLst>
              </p14:cNvPr>
              <p14:cNvContentPartPr/>
              <p14:nvPr/>
            </p14:nvContentPartPr>
            <p14:xfrm>
              <a:off x="5364120" y="4002640"/>
              <a:ext cx="149040" cy="10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CAC7CF-9445-4539-A7B4-C7E4CDAA95B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46120" y="3984640"/>
                <a:ext cx="184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D0FCC99-8315-4647-81B2-6A895B09C89C}"/>
                  </a:ext>
                </a:extLst>
              </p14:cNvPr>
              <p14:cNvContentPartPr/>
              <p14:nvPr/>
            </p14:nvContentPartPr>
            <p14:xfrm>
              <a:off x="5384280" y="4104160"/>
              <a:ext cx="100440" cy="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D0FCC99-8315-4647-81B2-6A895B09C89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66640" y="4086520"/>
                <a:ext cx="1360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9D2E561-7104-4C04-BA8E-7442B2DDE060}"/>
                  </a:ext>
                </a:extLst>
              </p14:cNvPr>
              <p14:cNvContentPartPr/>
              <p14:nvPr/>
            </p14:nvContentPartPr>
            <p14:xfrm>
              <a:off x="4520640" y="3819760"/>
              <a:ext cx="661680" cy="537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9D2E561-7104-4C04-BA8E-7442B2DDE06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03000" y="3801760"/>
                <a:ext cx="69732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CABF347-6772-424C-83A4-3C3AE581FDEF}"/>
                  </a:ext>
                </a:extLst>
              </p14:cNvPr>
              <p14:cNvContentPartPr/>
              <p14:nvPr/>
            </p14:nvContentPartPr>
            <p14:xfrm>
              <a:off x="6593520" y="3931360"/>
              <a:ext cx="253440" cy="212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CABF347-6772-424C-83A4-3C3AE581FDE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75520" y="3913720"/>
                <a:ext cx="289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4B3C587-88FD-4EB4-9508-A1C30F09AB43}"/>
                  </a:ext>
                </a:extLst>
              </p14:cNvPr>
              <p14:cNvContentPartPr/>
              <p14:nvPr/>
            </p14:nvContentPartPr>
            <p14:xfrm>
              <a:off x="7057920" y="3820120"/>
              <a:ext cx="764640" cy="539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4B3C587-88FD-4EB4-9508-A1C30F09AB4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40272" y="3802480"/>
                <a:ext cx="800297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612D46-F91C-49EF-83DF-AFE597D44E2E}"/>
                  </a:ext>
                </a:extLst>
              </p14:cNvPr>
              <p14:cNvContentPartPr/>
              <p14:nvPr/>
            </p14:nvContentPartPr>
            <p14:xfrm>
              <a:off x="5760120" y="3810400"/>
              <a:ext cx="650880" cy="432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612D46-F91C-49EF-83DF-AFE597D44E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42480" y="3792400"/>
                <a:ext cx="6865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F2EE80-34E7-4FC6-AAFB-0F51795F24F1}"/>
                  </a:ext>
                </a:extLst>
              </p14:cNvPr>
              <p14:cNvContentPartPr/>
              <p14:nvPr/>
            </p14:nvContentPartPr>
            <p14:xfrm>
              <a:off x="4656720" y="4756120"/>
              <a:ext cx="322200" cy="260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F2EE80-34E7-4FC6-AAFB-0F51795F24F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39080" y="4738480"/>
                <a:ext cx="3578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8D1584-E14A-4082-8787-B11AA47D47A2}"/>
                  </a:ext>
                </a:extLst>
              </p14:cNvPr>
              <p14:cNvContentPartPr/>
              <p14:nvPr/>
            </p14:nvContentPartPr>
            <p14:xfrm>
              <a:off x="5082960" y="4806520"/>
              <a:ext cx="78840" cy="13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8D1584-E14A-4082-8787-B11AA47D47A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64960" y="4788880"/>
                <a:ext cx="1144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161954F-3AA2-4DE3-BAE6-48688FB2627A}"/>
                  </a:ext>
                </a:extLst>
              </p14:cNvPr>
              <p14:cNvContentPartPr/>
              <p14:nvPr/>
            </p14:nvContentPartPr>
            <p14:xfrm>
              <a:off x="6908520" y="4867000"/>
              <a:ext cx="154440" cy="9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161954F-3AA2-4DE3-BAE6-48688FB2627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890520" y="4849360"/>
                <a:ext cx="1900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A0A858A-D237-463E-8F3E-C17B91ECDD15}"/>
                  </a:ext>
                </a:extLst>
              </p14:cNvPr>
              <p14:cNvContentPartPr/>
              <p14:nvPr/>
            </p14:nvContentPartPr>
            <p14:xfrm>
              <a:off x="6918600" y="4977880"/>
              <a:ext cx="74160" cy="9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A0A858A-D237-463E-8F3E-C17B91ECDD1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00960" y="4960240"/>
                <a:ext cx="109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F28D49-617C-4487-93E8-011E4C5D2AC5}"/>
                  </a:ext>
                </a:extLst>
              </p14:cNvPr>
              <p14:cNvContentPartPr/>
              <p14:nvPr/>
            </p14:nvContentPartPr>
            <p14:xfrm>
              <a:off x="6075480" y="4704640"/>
              <a:ext cx="681480" cy="542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F28D49-617C-4487-93E8-011E4C5D2AC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57831" y="4686640"/>
                <a:ext cx="717139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9912B8B-2B9E-4B7D-9A58-5FD5357661FF}"/>
                  </a:ext>
                </a:extLst>
              </p14:cNvPr>
              <p14:cNvContentPartPr/>
              <p14:nvPr/>
            </p14:nvContentPartPr>
            <p14:xfrm>
              <a:off x="5303280" y="4673320"/>
              <a:ext cx="320400" cy="267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9912B8B-2B9E-4B7D-9A58-5FD5357661F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85280" y="4655680"/>
                <a:ext cx="3560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0556050-2222-4A47-A72A-EC8A81054D57}"/>
                  </a:ext>
                </a:extLst>
              </p14:cNvPr>
              <p14:cNvContentPartPr/>
              <p14:nvPr/>
            </p14:nvContentPartPr>
            <p14:xfrm>
              <a:off x="6898440" y="5364160"/>
              <a:ext cx="16164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0556050-2222-4A47-A72A-EC8A81054D5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880440" y="534652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BD0A515-4034-4DAC-B853-104854B3E127}"/>
                  </a:ext>
                </a:extLst>
              </p14:cNvPr>
              <p14:cNvContentPartPr/>
              <p14:nvPr/>
            </p14:nvContentPartPr>
            <p14:xfrm>
              <a:off x="6898440" y="5445160"/>
              <a:ext cx="141840" cy="187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BD0A515-4034-4DAC-B853-104854B3E12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880440" y="5427520"/>
                <a:ext cx="1774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B923409-EFF7-44D5-A44E-CBEE2C5F3271}"/>
                  </a:ext>
                </a:extLst>
              </p14:cNvPr>
              <p14:cNvContentPartPr/>
              <p14:nvPr/>
            </p14:nvContentPartPr>
            <p14:xfrm>
              <a:off x="7263840" y="4675120"/>
              <a:ext cx="1402560" cy="992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B923409-EFF7-44D5-A44E-CBEE2C5F327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246195" y="4657120"/>
                <a:ext cx="1438209" cy="10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BDC5CE-56CF-4129-A1F5-B44399A2CDC3}"/>
                  </a:ext>
                </a:extLst>
              </p14:cNvPr>
              <p14:cNvContentPartPr/>
              <p14:nvPr/>
            </p14:nvContentPartPr>
            <p14:xfrm>
              <a:off x="6949200" y="5922880"/>
              <a:ext cx="233640" cy="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BDC5CE-56CF-4129-A1F5-B44399A2CDC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931200" y="5904880"/>
                <a:ext cx="2692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D986B51-DAC6-4F10-AF30-3280B14BA2E4}"/>
                  </a:ext>
                </a:extLst>
              </p14:cNvPr>
              <p14:cNvContentPartPr/>
              <p14:nvPr/>
            </p14:nvContentPartPr>
            <p14:xfrm>
              <a:off x="6989880" y="6085240"/>
              <a:ext cx="1537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D986B51-DAC6-4F10-AF30-3280B14BA2E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971880" y="6067600"/>
                <a:ext cx="1893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12D7099-1C9D-4A44-B035-0542967EAB76}"/>
                  </a:ext>
                </a:extLst>
              </p14:cNvPr>
              <p14:cNvContentPartPr/>
              <p14:nvPr/>
            </p14:nvContentPartPr>
            <p14:xfrm>
              <a:off x="7355280" y="5922880"/>
              <a:ext cx="832320" cy="468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12D7099-1C9D-4A44-B035-0542967EAB7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337640" y="5905240"/>
                <a:ext cx="867960" cy="5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89147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14:cNvPr>
              <p14:cNvContentPartPr/>
              <p14:nvPr/>
            </p14:nvContentPartPr>
            <p14:xfrm>
              <a:off x="5618280" y="993760"/>
              <a:ext cx="3043080" cy="83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00280" y="958120"/>
                <a:ext cx="3078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14:cNvPr>
              <p14:cNvContentPartPr/>
              <p14:nvPr/>
            </p14:nvContentPartPr>
            <p14:xfrm>
              <a:off x="192720" y="1299400"/>
              <a:ext cx="958320" cy="61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4720" y="1263760"/>
                <a:ext cx="993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14:cNvPr>
              <p14:cNvContentPartPr/>
              <p14:nvPr/>
            </p14:nvContentPartPr>
            <p14:xfrm>
              <a:off x="4968120" y="3413320"/>
              <a:ext cx="360" cy="1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50120" y="339568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14:cNvPr>
              <p14:cNvContentPartPr/>
              <p14:nvPr/>
            </p14:nvContentPartPr>
            <p14:xfrm>
              <a:off x="4998360" y="319984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80720" y="3182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14:cNvPr>
              <p14:cNvContentPartPr/>
              <p14:nvPr/>
            </p14:nvContentPartPr>
            <p14:xfrm>
              <a:off x="5079720" y="3317560"/>
              <a:ext cx="157680" cy="96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62080" y="3299920"/>
                <a:ext cx="193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14:cNvPr>
              <p14:cNvContentPartPr/>
              <p14:nvPr/>
            </p14:nvContentPartPr>
            <p14:xfrm>
              <a:off x="5342160" y="3142960"/>
              <a:ext cx="262440" cy="288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24160" y="3125320"/>
                <a:ext cx="298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14:cNvPr>
              <p14:cNvContentPartPr/>
              <p14:nvPr/>
            </p14:nvContentPartPr>
            <p14:xfrm>
              <a:off x="4400400" y="3174640"/>
              <a:ext cx="447480" cy="365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2760" y="3157000"/>
                <a:ext cx="483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14:cNvPr>
              <p14:cNvContentPartPr/>
              <p14:nvPr/>
            </p14:nvContentPartPr>
            <p14:xfrm>
              <a:off x="6004200" y="3268240"/>
              <a:ext cx="754200" cy="37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86200" y="3250257"/>
                <a:ext cx="789840" cy="406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14:cNvPr>
              <p14:cNvContentPartPr/>
              <p14:nvPr/>
            </p14:nvContentPartPr>
            <p14:xfrm>
              <a:off x="4409040" y="3514480"/>
              <a:ext cx="2559600" cy="61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91040" y="3496840"/>
                <a:ext cx="25952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14:cNvPr>
              <p14:cNvContentPartPr/>
              <p14:nvPr/>
            </p14:nvContentPartPr>
            <p14:xfrm>
              <a:off x="7110120" y="3291280"/>
              <a:ext cx="31680" cy="1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92480" y="3273640"/>
                <a:ext cx="673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14:cNvPr>
              <p14:cNvContentPartPr/>
              <p14:nvPr/>
            </p14:nvContentPartPr>
            <p14:xfrm>
              <a:off x="7151160" y="3413320"/>
              <a:ext cx="31680" cy="16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33520" y="3395680"/>
                <a:ext cx="67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CAC7CF-9445-4539-A7B4-C7E4CDAA95BA}"/>
                  </a:ext>
                </a:extLst>
              </p14:cNvPr>
              <p14:cNvContentPartPr/>
              <p14:nvPr/>
            </p14:nvContentPartPr>
            <p14:xfrm>
              <a:off x="5364120" y="4002640"/>
              <a:ext cx="149040" cy="10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CAC7CF-9445-4539-A7B4-C7E4CDAA95B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46120" y="3984640"/>
                <a:ext cx="184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D0FCC99-8315-4647-81B2-6A895B09C89C}"/>
                  </a:ext>
                </a:extLst>
              </p14:cNvPr>
              <p14:cNvContentPartPr/>
              <p14:nvPr/>
            </p14:nvContentPartPr>
            <p14:xfrm>
              <a:off x="5384280" y="4104160"/>
              <a:ext cx="100440" cy="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D0FCC99-8315-4647-81B2-6A895B09C89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66640" y="4086520"/>
                <a:ext cx="1360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9D2E561-7104-4C04-BA8E-7442B2DDE060}"/>
                  </a:ext>
                </a:extLst>
              </p14:cNvPr>
              <p14:cNvContentPartPr/>
              <p14:nvPr/>
            </p14:nvContentPartPr>
            <p14:xfrm>
              <a:off x="4520640" y="3819760"/>
              <a:ext cx="661680" cy="537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9D2E561-7104-4C04-BA8E-7442B2DDE06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03000" y="3801760"/>
                <a:ext cx="69732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CABF347-6772-424C-83A4-3C3AE581FDEF}"/>
                  </a:ext>
                </a:extLst>
              </p14:cNvPr>
              <p14:cNvContentPartPr/>
              <p14:nvPr/>
            </p14:nvContentPartPr>
            <p14:xfrm>
              <a:off x="6593520" y="3931360"/>
              <a:ext cx="253440" cy="212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CABF347-6772-424C-83A4-3C3AE581FDE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75520" y="3913720"/>
                <a:ext cx="289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4B3C587-88FD-4EB4-9508-A1C30F09AB43}"/>
                  </a:ext>
                </a:extLst>
              </p14:cNvPr>
              <p14:cNvContentPartPr/>
              <p14:nvPr/>
            </p14:nvContentPartPr>
            <p14:xfrm>
              <a:off x="7057920" y="3820120"/>
              <a:ext cx="764640" cy="539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4B3C587-88FD-4EB4-9508-A1C30F09AB4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40272" y="3802480"/>
                <a:ext cx="800297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612D46-F91C-49EF-83DF-AFE597D44E2E}"/>
                  </a:ext>
                </a:extLst>
              </p14:cNvPr>
              <p14:cNvContentPartPr/>
              <p14:nvPr/>
            </p14:nvContentPartPr>
            <p14:xfrm>
              <a:off x="5760120" y="3810400"/>
              <a:ext cx="650880" cy="432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612D46-F91C-49EF-83DF-AFE597D44E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42480" y="3792400"/>
                <a:ext cx="6865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8A574EE-03C7-44CA-868C-7039581E58E5}"/>
                  </a:ext>
                </a:extLst>
              </p14:cNvPr>
              <p14:cNvContentPartPr/>
              <p14:nvPr/>
            </p14:nvContentPartPr>
            <p14:xfrm>
              <a:off x="7965120" y="3710680"/>
              <a:ext cx="774000" cy="281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8A574EE-03C7-44CA-868C-7039581E58E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47480" y="3693040"/>
                <a:ext cx="80964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D5001D6-0DFC-4F3D-A890-BF4F8AB27003}"/>
                  </a:ext>
                </a:extLst>
              </p14:cNvPr>
              <p14:cNvContentPartPr/>
              <p14:nvPr/>
            </p14:nvContentPartPr>
            <p14:xfrm>
              <a:off x="5414880" y="4703560"/>
              <a:ext cx="15372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D5001D6-0DFC-4F3D-A890-BF4F8AB2700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97240" y="4685920"/>
                <a:ext cx="189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0875171-6638-4A08-A643-957325750F90}"/>
                  </a:ext>
                </a:extLst>
              </p14:cNvPr>
              <p14:cNvContentPartPr/>
              <p14:nvPr/>
            </p14:nvContentPartPr>
            <p14:xfrm>
              <a:off x="4497600" y="4494040"/>
              <a:ext cx="715680" cy="50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0875171-6638-4A08-A643-957325750F9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79609" y="4476053"/>
                <a:ext cx="751302" cy="536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9689AC8-69C8-4219-8340-DCE67B704244}"/>
                  </a:ext>
                </a:extLst>
              </p14:cNvPr>
              <p14:cNvContentPartPr/>
              <p14:nvPr/>
            </p14:nvContentPartPr>
            <p14:xfrm>
              <a:off x="5445480" y="4825960"/>
              <a:ext cx="14328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9689AC8-69C8-4219-8340-DCE67B70424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27480" y="4807960"/>
                <a:ext cx="178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0E2995A-E841-4F7A-9321-10DADC59BE05}"/>
                  </a:ext>
                </a:extLst>
              </p14:cNvPr>
              <p14:cNvContentPartPr/>
              <p14:nvPr/>
            </p14:nvContentPartPr>
            <p14:xfrm>
              <a:off x="6958920" y="4805440"/>
              <a:ext cx="333000" cy="167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0E2995A-E841-4F7A-9321-10DADC59BE0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940939" y="4787800"/>
                <a:ext cx="368602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25DE385-6A8D-473B-ACA4-6194B7B40830}"/>
                  </a:ext>
                </a:extLst>
              </p14:cNvPr>
              <p14:cNvContentPartPr/>
              <p14:nvPr/>
            </p14:nvContentPartPr>
            <p14:xfrm>
              <a:off x="6761280" y="4521040"/>
              <a:ext cx="410400" cy="234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25DE385-6A8D-473B-ACA4-6194B7B4083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743640" y="4503068"/>
                <a:ext cx="446040" cy="26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C17954D-5F40-42B8-B35F-4E92AB965BA1}"/>
                  </a:ext>
                </a:extLst>
              </p14:cNvPr>
              <p14:cNvContentPartPr/>
              <p14:nvPr/>
            </p14:nvContentPartPr>
            <p14:xfrm>
              <a:off x="6213360" y="4530760"/>
              <a:ext cx="431280" cy="300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C17954D-5F40-42B8-B35F-4E92AB965BA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195360" y="4513120"/>
                <a:ext cx="4669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E02352D-388E-4453-86B0-2544AC82F67A}"/>
                  </a:ext>
                </a:extLst>
              </p14:cNvPr>
              <p14:cNvContentPartPr/>
              <p14:nvPr/>
            </p14:nvContentPartPr>
            <p14:xfrm>
              <a:off x="5811240" y="4571440"/>
              <a:ext cx="274680" cy="261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E02352D-388E-4453-86B0-2544AC82F67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93600" y="4553800"/>
                <a:ext cx="3103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CFDA00D-F566-4FFD-A82D-98DB85349C79}"/>
                  </a:ext>
                </a:extLst>
              </p14:cNvPr>
              <p14:cNvContentPartPr/>
              <p14:nvPr/>
            </p14:nvContentPartPr>
            <p14:xfrm>
              <a:off x="7487400" y="4734160"/>
              <a:ext cx="15228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CFDA00D-F566-4FFD-A82D-98DB85349C7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469760" y="4716160"/>
                <a:ext cx="187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30B517F-7AB9-472B-B226-61DF3D71B224}"/>
                  </a:ext>
                </a:extLst>
              </p14:cNvPr>
              <p14:cNvContentPartPr/>
              <p14:nvPr/>
            </p14:nvContentPartPr>
            <p14:xfrm>
              <a:off x="7750200" y="4561720"/>
              <a:ext cx="1083960" cy="4104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30B517F-7AB9-472B-B226-61DF3D71B22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32194" y="4543720"/>
                <a:ext cx="1119612" cy="44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362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14:cNvPr>
              <p14:cNvContentPartPr/>
              <p14:nvPr/>
            </p14:nvContentPartPr>
            <p14:xfrm>
              <a:off x="5618280" y="993760"/>
              <a:ext cx="3043080" cy="83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00280" y="958120"/>
                <a:ext cx="3078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14:cNvPr>
              <p14:cNvContentPartPr/>
              <p14:nvPr/>
            </p14:nvContentPartPr>
            <p14:xfrm>
              <a:off x="192720" y="1299400"/>
              <a:ext cx="958320" cy="61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4720" y="1263760"/>
                <a:ext cx="993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14:cNvPr>
              <p14:cNvContentPartPr/>
              <p14:nvPr/>
            </p14:nvContentPartPr>
            <p14:xfrm>
              <a:off x="4968120" y="3413320"/>
              <a:ext cx="360" cy="1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50120" y="339568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14:cNvPr>
              <p14:cNvContentPartPr/>
              <p14:nvPr/>
            </p14:nvContentPartPr>
            <p14:xfrm>
              <a:off x="4998360" y="319984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80720" y="3182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14:cNvPr>
              <p14:cNvContentPartPr/>
              <p14:nvPr/>
            </p14:nvContentPartPr>
            <p14:xfrm>
              <a:off x="5079720" y="3317560"/>
              <a:ext cx="157680" cy="96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62080" y="3299920"/>
                <a:ext cx="193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14:cNvPr>
              <p14:cNvContentPartPr/>
              <p14:nvPr/>
            </p14:nvContentPartPr>
            <p14:xfrm>
              <a:off x="5342160" y="3142960"/>
              <a:ext cx="262440" cy="288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24160" y="3125320"/>
                <a:ext cx="298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14:cNvPr>
              <p14:cNvContentPartPr/>
              <p14:nvPr/>
            </p14:nvContentPartPr>
            <p14:xfrm>
              <a:off x="4400400" y="3174640"/>
              <a:ext cx="447480" cy="365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2760" y="3157000"/>
                <a:ext cx="483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14:cNvPr>
              <p14:cNvContentPartPr/>
              <p14:nvPr/>
            </p14:nvContentPartPr>
            <p14:xfrm>
              <a:off x="6004200" y="3268240"/>
              <a:ext cx="754200" cy="37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86200" y="3250257"/>
                <a:ext cx="789840" cy="406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14:cNvPr>
              <p14:cNvContentPartPr/>
              <p14:nvPr/>
            </p14:nvContentPartPr>
            <p14:xfrm>
              <a:off x="4409040" y="3514480"/>
              <a:ext cx="2559600" cy="61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91040" y="3496840"/>
                <a:ext cx="25952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14:cNvPr>
              <p14:cNvContentPartPr/>
              <p14:nvPr/>
            </p14:nvContentPartPr>
            <p14:xfrm>
              <a:off x="7110120" y="3291280"/>
              <a:ext cx="31680" cy="1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92480" y="3273640"/>
                <a:ext cx="673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14:cNvPr>
              <p14:cNvContentPartPr/>
              <p14:nvPr/>
            </p14:nvContentPartPr>
            <p14:xfrm>
              <a:off x="7151160" y="3413320"/>
              <a:ext cx="31680" cy="16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33520" y="3395680"/>
                <a:ext cx="67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CAC7CF-9445-4539-A7B4-C7E4CDAA95BA}"/>
                  </a:ext>
                </a:extLst>
              </p14:cNvPr>
              <p14:cNvContentPartPr/>
              <p14:nvPr/>
            </p14:nvContentPartPr>
            <p14:xfrm>
              <a:off x="5364120" y="4002640"/>
              <a:ext cx="149040" cy="10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CAC7CF-9445-4539-A7B4-C7E4CDAA95B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46120" y="3984640"/>
                <a:ext cx="184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D0FCC99-8315-4647-81B2-6A895B09C89C}"/>
                  </a:ext>
                </a:extLst>
              </p14:cNvPr>
              <p14:cNvContentPartPr/>
              <p14:nvPr/>
            </p14:nvContentPartPr>
            <p14:xfrm>
              <a:off x="5384280" y="4104160"/>
              <a:ext cx="100440" cy="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D0FCC99-8315-4647-81B2-6A895B09C89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66640" y="4086520"/>
                <a:ext cx="1360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9D2E561-7104-4C04-BA8E-7442B2DDE060}"/>
                  </a:ext>
                </a:extLst>
              </p14:cNvPr>
              <p14:cNvContentPartPr/>
              <p14:nvPr/>
            </p14:nvContentPartPr>
            <p14:xfrm>
              <a:off x="4520640" y="3819760"/>
              <a:ext cx="661680" cy="537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9D2E561-7104-4C04-BA8E-7442B2DDE06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03000" y="3801760"/>
                <a:ext cx="69732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CABF347-6772-424C-83A4-3C3AE581FDEF}"/>
                  </a:ext>
                </a:extLst>
              </p14:cNvPr>
              <p14:cNvContentPartPr/>
              <p14:nvPr/>
            </p14:nvContentPartPr>
            <p14:xfrm>
              <a:off x="6593520" y="3931360"/>
              <a:ext cx="253440" cy="212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CABF347-6772-424C-83A4-3C3AE581FDE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75520" y="3913720"/>
                <a:ext cx="289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4B3C587-88FD-4EB4-9508-A1C30F09AB43}"/>
                  </a:ext>
                </a:extLst>
              </p14:cNvPr>
              <p14:cNvContentPartPr/>
              <p14:nvPr/>
            </p14:nvContentPartPr>
            <p14:xfrm>
              <a:off x="7057920" y="3820120"/>
              <a:ext cx="764640" cy="539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4B3C587-88FD-4EB4-9508-A1C30F09AB4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40272" y="3802480"/>
                <a:ext cx="800297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612D46-F91C-49EF-83DF-AFE597D44E2E}"/>
                  </a:ext>
                </a:extLst>
              </p14:cNvPr>
              <p14:cNvContentPartPr/>
              <p14:nvPr/>
            </p14:nvContentPartPr>
            <p14:xfrm>
              <a:off x="5760120" y="3810400"/>
              <a:ext cx="650880" cy="432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612D46-F91C-49EF-83DF-AFE597D44E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42480" y="3792400"/>
                <a:ext cx="6865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8A574EE-03C7-44CA-868C-7039581E58E5}"/>
                  </a:ext>
                </a:extLst>
              </p14:cNvPr>
              <p14:cNvContentPartPr/>
              <p14:nvPr/>
            </p14:nvContentPartPr>
            <p14:xfrm>
              <a:off x="7965120" y="3710680"/>
              <a:ext cx="774000" cy="281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8A574EE-03C7-44CA-868C-7039581E58E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47480" y="3693040"/>
                <a:ext cx="80964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D5001D6-0DFC-4F3D-A890-BF4F8AB27003}"/>
                  </a:ext>
                </a:extLst>
              </p14:cNvPr>
              <p14:cNvContentPartPr/>
              <p14:nvPr/>
            </p14:nvContentPartPr>
            <p14:xfrm>
              <a:off x="5414880" y="4703560"/>
              <a:ext cx="15372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D5001D6-0DFC-4F3D-A890-BF4F8AB2700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97240" y="4685920"/>
                <a:ext cx="189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0875171-6638-4A08-A643-957325750F90}"/>
                  </a:ext>
                </a:extLst>
              </p14:cNvPr>
              <p14:cNvContentPartPr/>
              <p14:nvPr/>
            </p14:nvContentPartPr>
            <p14:xfrm>
              <a:off x="4497600" y="4494040"/>
              <a:ext cx="715680" cy="50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0875171-6638-4A08-A643-957325750F9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79609" y="4476053"/>
                <a:ext cx="751302" cy="536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9689AC8-69C8-4219-8340-DCE67B704244}"/>
                  </a:ext>
                </a:extLst>
              </p14:cNvPr>
              <p14:cNvContentPartPr/>
              <p14:nvPr/>
            </p14:nvContentPartPr>
            <p14:xfrm>
              <a:off x="5445480" y="4825960"/>
              <a:ext cx="14328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9689AC8-69C8-4219-8340-DCE67B70424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27480" y="4807960"/>
                <a:ext cx="178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0E2995A-E841-4F7A-9321-10DADC59BE05}"/>
                  </a:ext>
                </a:extLst>
              </p14:cNvPr>
              <p14:cNvContentPartPr/>
              <p14:nvPr/>
            </p14:nvContentPartPr>
            <p14:xfrm>
              <a:off x="6958920" y="4805440"/>
              <a:ext cx="333000" cy="167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0E2995A-E841-4F7A-9321-10DADC59BE0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940939" y="4787800"/>
                <a:ext cx="368602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25DE385-6A8D-473B-ACA4-6194B7B40830}"/>
                  </a:ext>
                </a:extLst>
              </p14:cNvPr>
              <p14:cNvContentPartPr/>
              <p14:nvPr/>
            </p14:nvContentPartPr>
            <p14:xfrm>
              <a:off x="6761280" y="4521040"/>
              <a:ext cx="410400" cy="234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25DE385-6A8D-473B-ACA4-6194B7B4083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743640" y="4503068"/>
                <a:ext cx="446040" cy="26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C17954D-5F40-42B8-B35F-4E92AB965BA1}"/>
                  </a:ext>
                </a:extLst>
              </p14:cNvPr>
              <p14:cNvContentPartPr/>
              <p14:nvPr/>
            </p14:nvContentPartPr>
            <p14:xfrm>
              <a:off x="6213360" y="4530760"/>
              <a:ext cx="431280" cy="300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C17954D-5F40-42B8-B35F-4E92AB965BA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195360" y="4513120"/>
                <a:ext cx="4669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E02352D-388E-4453-86B0-2544AC82F67A}"/>
                  </a:ext>
                </a:extLst>
              </p14:cNvPr>
              <p14:cNvContentPartPr/>
              <p14:nvPr/>
            </p14:nvContentPartPr>
            <p14:xfrm>
              <a:off x="5811240" y="4571440"/>
              <a:ext cx="274680" cy="261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E02352D-388E-4453-86B0-2544AC82F67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93600" y="4553800"/>
                <a:ext cx="3103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CFDA00D-F566-4FFD-A82D-98DB85349C79}"/>
                  </a:ext>
                </a:extLst>
              </p14:cNvPr>
              <p14:cNvContentPartPr/>
              <p14:nvPr/>
            </p14:nvContentPartPr>
            <p14:xfrm>
              <a:off x="7487400" y="4734160"/>
              <a:ext cx="15228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CFDA00D-F566-4FFD-A82D-98DB85349C7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469760" y="4716160"/>
                <a:ext cx="187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30B517F-7AB9-472B-B226-61DF3D71B224}"/>
                  </a:ext>
                </a:extLst>
              </p14:cNvPr>
              <p14:cNvContentPartPr/>
              <p14:nvPr/>
            </p14:nvContentPartPr>
            <p14:xfrm>
              <a:off x="7750200" y="4561720"/>
              <a:ext cx="1083960" cy="4104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30B517F-7AB9-472B-B226-61DF3D71B22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32194" y="4543720"/>
                <a:ext cx="1119612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3700E27-CF72-40F8-88C1-C7716BEBC2FC}"/>
                  </a:ext>
                </a:extLst>
              </p14:cNvPr>
              <p14:cNvContentPartPr/>
              <p14:nvPr/>
            </p14:nvContentPartPr>
            <p14:xfrm>
              <a:off x="5333520" y="5435080"/>
              <a:ext cx="12240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3700E27-CF72-40F8-88C1-C7716BEBC2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15880" y="541744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9D8F21F-028C-4BE7-9AA9-15E5EC601AC9}"/>
                  </a:ext>
                </a:extLst>
              </p14:cNvPr>
              <p14:cNvContentPartPr/>
              <p14:nvPr/>
            </p14:nvContentPartPr>
            <p14:xfrm>
              <a:off x="5333520" y="5526520"/>
              <a:ext cx="80640" cy="9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9D8F21F-028C-4BE7-9AA9-15E5EC601AC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15880" y="5508880"/>
                <a:ext cx="116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B669A11-7ABB-4008-8183-A699EBB3FAEA}"/>
                  </a:ext>
                </a:extLst>
              </p14:cNvPr>
              <p14:cNvContentPartPr/>
              <p14:nvPr/>
            </p14:nvContentPartPr>
            <p14:xfrm>
              <a:off x="4531080" y="5293240"/>
              <a:ext cx="640800" cy="456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B669A11-7ABB-4008-8183-A699EBB3FAE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513080" y="5275600"/>
                <a:ext cx="67644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AE8AF7-7954-4D5F-9112-D285E3224C3A}"/>
                  </a:ext>
                </a:extLst>
              </p14:cNvPr>
              <p14:cNvContentPartPr/>
              <p14:nvPr/>
            </p14:nvContentPartPr>
            <p14:xfrm>
              <a:off x="5675880" y="5475760"/>
              <a:ext cx="145440" cy="24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AE8AF7-7954-4D5F-9112-D285E3224C3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658240" y="5458120"/>
                <a:ext cx="1810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D5F077-3FB0-45AD-9304-7B7D8A07BE75}"/>
                  </a:ext>
                </a:extLst>
              </p14:cNvPr>
              <p14:cNvContentPartPr/>
              <p14:nvPr/>
            </p14:nvContentPartPr>
            <p14:xfrm>
              <a:off x="6034440" y="5394400"/>
              <a:ext cx="10800" cy="263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D5F077-3FB0-45AD-9304-7B7D8A07BE7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6800" y="5376760"/>
                <a:ext cx="464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9AE0B18-191C-4E3D-83FC-552309B32527}"/>
                  </a:ext>
                </a:extLst>
              </p14:cNvPr>
              <p14:cNvContentPartPr/>
              <p14:nvPr/>
            </p14:nvContentPartPr>
            <p14:xfrm>
              <a:off x="6168720" y="5439400"/>
              <a:ext cx="170280" cy="234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9AE0B18-191C-4E3D-83FC-552309B3252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51080" y="5421400"/>
                <a:ext cx="2059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08681E1-F727-4E06-8F9B-D79F324E6749}"/>
                  </a:ext>
                </a:extLst>
              </p14:cNvPr>
              <p14:cNvContentPartPr/>
              <p14:nvPr/>
            </p14:nvContentPartPr>
            <p14:xfrm>
              <a:off x="6481920" y="5465680"/>
              <a:ext cx="88560" cy="19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08681E1-F727-4E06-8F9B-D79F324E674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464280" y="5447680"/>
                <a:ext cx="1242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CF00C19-DD75-4A3C-BD86-741F705A9D9A}"/>
                  </a:ext>
                </a:extLst>
              </p14:cNvPr>
              <p14:cNvContentPartPr/>
              <p14:nvPr/>
            </p14:nvContentPartPr>
            <p14:xfrm>
              <a:off x="7446360" y="5549920"/>
              <a:ext cx="123840" cy="124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CF00C19-DD75-4A3C-BD86-741F705A9D9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28360" y="5532280"/>
                <a:ext cx="1594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3854F7-CB2D-42DE-A3ED-2063F32B049A}"/>
                  </a:ext>
                </a:extLst>
              </p14:cNvPr>
              <p14:cNvContentPartPr/>
              <p14:nvPr/>
            </p14:nvContentPartPr>
            <p14:xfrm>
              <a:off x="6696840" y="5333560"/>
              <a:ext cx="665640" cy="36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3854F7-CB2D-42DE-A3ED-2063F32B049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678840" y="5315560"/>
                <a:ext cx="701280" cy="3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24482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14:cNvPr>
              <p14:cNvContentPartPr/>
              <p14:nvPr/>
            </p14:nvContentPartPr>
            <p14:xfrm>
              <a:off x="5618280" y="993760"/>
              <a:ext cx="3043080" cy="83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3D2F7B-7C9E-4534-A4C7-0434FB6990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00280" y="958120"/>
                <a:ext cx="3078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14:cNvPr>
              <p14:cNvContentPartPr/>
              <p14:nvPr/>
            </p14:nvContentPartPr>
            <p14:xfrm>
              <a:off x="192720" y="1299400"/>
              <a:ext cx="958320" cy="61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06B25-4B10-4FB1-B776-E66A4A81FE1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4720" y="1263760"/>
                <a:ext cx="993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14:cNvPr>
              <p14:cNvContentPartPr/>
              <p14:nvPr/>
            </p14:nvContentPartPr>
            <p14:xfrm>
              <a:off x="4968120" y="3413320"/>
              <a:ext cx="360" cy="1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F087AF-7E6A-4CFC-B7B9-9ED5BF6024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50120" y="339568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14:cNvPr>
              <p14:cNvContentPartPr/>
              <p14:nvPr/>
            </p14:nvContentPartPr>
            <p14:xfrm>
              <a:off x="4998360" y="319984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777CE1-8249-473E-B54D-D840E6A6B72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80720" y="3182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14:cNvPr>
              <p14:cNvContentPartPr/>
              <p14:nvPr/>
            </p14:nvContentPartPr>
            <p14:xfrm>
              <a:off x="5079720" y="3317560"/>
              <a:ext cx="157680" cy="96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8EB050-7014-42AA-8F93-4A1C5999117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62080" y="3299920"/>
                <a:ext cx="193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14:cNvPr>
              <p14:cNvContentPartPr/>
              <p14:nvPr/>
            </p14:nvContentPartPr>
            <p14:xfrm>
              <a:off x="5342160" y="3142960"/>
              <a:ext cx="262440" cy="288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A006EF-6796-46A8-BB66-69214BBBB7A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24160" y="3125320"/>
                <a:ext cx="298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14:cNvPr>
              <p14:cNvContentPartPr/>
              <p14:nvPr/>
            </p14:nvContentPartPr>
            <p14:xfrm>
              <a:off x="4400400" y="3174640"/>
              <a:ext cx="447480" cy="365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6D1A293-4A8D-44BF-AAFF-4E923D195C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2760" y="3157000"/>
                <a:ext cx="483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14:cNvPr>
              <p14:cNvContentPartPr/>
              <p14:nvPr/>
            </p14:nvContentPartPr>
            <p14:xfrm>
              <a:off x="6004200" y="3268240"/>
              <a:ext cx="754200" cy="37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47636FC-9002-461C-AB8F-0FDE4750688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86200" y="3250257"/>
                <a:ext cx="789840" cy="406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14:cNvPr>
              <p14:cNvContentPartPr/>
              <p14:nvPr/>
            </p14:nvContentPartPr>
            <p14:xfrm>
              <a:off x="4409040" y="3514480"/>
              <a:ext cx="2559600" cy="61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0402CC9-5DBF-4D07-B0D7-A554C51FC04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91040" y="3496840"/>
                <a:ext cx="25952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14:cNvPr>
              <p14:cNvContentPartPr/>
              <p14:nvPr/>
            </p14:nvContentPartPr>
            <p14:xfrm>
              <a:off x="7110120" y="3291280"/>
              <a:ext cx="31680" cy="1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B1C170A-5C36-4C7C-AF86-251A9F9D508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92480" y="3273640"/>
                <a:ext cx="673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14:cNvPr>
              <p14:cNvContentPartPr/>
              <p14:nvPr/>
            </p14:nvContentPartPr>
            <p14:xfrm>
              <a:off x="7151160" y="3413320"/>
              <a:ext cx="31680" cy="16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A742A0-8A00-4F44-BEAA-48787555579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33520" y="3395680"/>
                <a:ext cx="67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CAC7CF-9445-4539-A7B4-C7E4CDAA95BA}"/>
                  </a:ext>
                </a:extLst>
              </p14:cNvPr>
              <p14:cNvContentPartPr/>
              <p14:nvPr/>
            </p14:nvContentPartPr>
            <p14:xfrm>
              <a:off x="5364120" y="4002640"/>
              <a:ext cx="149040" cy="10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CAC7CF-9445-4539-A7B4-C7E4CDAA95B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46120" y="3984640"/>
                <a:ext cx="184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D0FCC99-8315-4647-81B2-6A895B09C89C}"/>
                  </a:ext>
                </a:extLst>
              </p14:cNvPr>
              <p14:cNvContentPartPr/>
              <p14:nvPr/>
            </p14:nvContentPartPr>
            <p14:xfrm>
              <a:off x="5384280" y="4104160"/>
              <a:ext cx="100440" cy="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D0FCC99-8315-4647-81B2-6A895B09C89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66640" y="4086520"/>
                <a:ext cx="1360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9D2E561-7104-4C04-BA8E-7442B2DDE060}"/>
                  </a:ext>
                </a:extLst>
              </p14:cNvPr>
              <p14:cNvContentPartPr/>
              <p14:nvPr/>
            </p14:nvContentPartPr>
            <p14:xfrm>
              <a:off x="4520640" y="3819760"/>
              <a:ext cx="661680" cy="537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9D2E561-7104-4C04-BA8E-7442B2DDE06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03000" y="3801760"/>
                <a:ext cx="69732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CABF347-6772-424C-83A4-3C3AE581FDEF}"/>
                  </a:ext>
                </a:extLst>
              </p14:cNvPr>
              <p14:cNvContentPartPr/>
              <p14:nvPr/>
            </p14:nvContentPartPr>
            <p14:xfrm>
              <a:off x="6593520" y="3931360"/>
              <a:ext cx="253440" cy="212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CABF347-6772-424C-83A4-3C3AE581FDE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75520" y="3913720"/>
                <a:ext cx="289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4B3C587-88FD-4EB4-9508-A1C30F09AB43}"/>
                  </a:ext>
                </a:extLst>
              </p14:cNvPr>
              <p14:cNvContentPartPr/>
              <p14:nvPr/>
            </p14:nvContentPartPr>
            <p14:xfrm>
              <a:off x="7057920" y="3820120"/>
              <a:ext cx="764640" cy="539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4B3C587-88FD-4EB4-9508-A1C30F09AB4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40272" y="3802480"/>
                <a:ext cx="800297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612D46-F91C-49EF-83DF-AFE597D44E2E}"/>
                  </a:ext>
                </a:extLst>
              </p14:cNvPr>
              <p14:cNvContentPartPr/>
              <p14:nvPr/>
            </p14:nvContentPartPr>
            <p14:xfrm>
              <a:off x="5760120" y="3810400"/>
              <a:ext cx="650880" cy="432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612D46-F91C-49EF-83DF-AFE597D44E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42480" y="3792400"/>
                <a:ext cx="6865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8A574EE-03C7-44CA-868C-7039581E58E5}"/>
                  </a:ext>
                </a:extLst>
              </p14:cNvPr>
              <p14:cNvContentPartPr/>
              <p14:nvPr/>
            </p14:nvContentPartPr>
            <p14:xfrm>
              <a:off x="7965120" y="3710680"/>
              <a:ext cx="774000" cy="281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8A574EE-03C7-44CA-868C-7039581E58E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47480" y="3693040"/>
                <a:ext cx="80964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D5001D6-0DFC-4F3D-A890-BF4F8AB27003}"/>
                  </a:ext>
                </a:extLst>
              </p14:cNvPr>
              <p14:cNvContentPartPr/>
              <p14:nvPr/>
            </p14:nvContentPartPr>
            <p14:xfrm>
              <a:off x="5414880" y="4703560"/>
              <a:ext cx="15372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D5001D6-0DFC-4F3D-A890-BF4F8AB2700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97240" y="4685920"/>
                <a:ext cx="189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0875171-6638-4A08-A643-957325750F90}"/>
                  </a:ext>
                </a:extLst>
              </p14:cNvPr>
              <p14:cNvContentPartPr/>
              <p14:nvPr/>
            </p14:nvContentPartPr>
            <p14:xfrm>
              <a:off x="4497600" y="4494040"/>
              <a:ext cx="715680" cy="50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0875171-6638-4A08-A643-957325750F9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79609" y="4476053"/>
                <a:ext cx="751302" cy="536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9689AC8-69C8-4219-8340-DCE67B704244}"/>
                  </a:ext>
                </a:extLst>
              </p14:cNvPr>
              <p14:cNvContentPartPr/>
              <p14:nvPr/>
            </p14:nvContentPartPr>
            <p14:xfrm>
              <a:off x="5445480" y="4825960"/>
              <a:ext cx="14328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9689AC8-69C8-4219-8340-DCE67B70424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27480" y="4807960"/>
                <a:ext cx="178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0E2995A-E841-4F7A-9321-10DADC59BE05}"/>
                  </a:ext>
                </a:extLst>
              </p14:cNvPr>
              <p14:cNvContentPartPr/>
              <p14:nvPr/>
            </p14:nvContentPartPr>
            <p14:xfrm>
              <a:off x="6958920" y="4805440"/>
              <a:ext cx="333000" cy="167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0E2995A-E841-4F7A-9321-10DADC59BE0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940939" y="4787800"/>
                <a:ext cx="368602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25DE385-6A8D-473B-ACA4-6194B7B40830}"/>
                  </a:ext>
                </a:extLst>
              </p14:cNvPr>
              <p14:cNvContentPartPr/>
              <p14:nvPr/>
            </p14:nvContentPartPr>
            <p14:xfrm>
              <a:off x="6761280" y="4521040"/>
              <a:ext cx="410400" cy="234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25DE385-6A8D-473B-ACA4-6194B7B4083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743640" y="4503068"/>
                <a:ext cx="446040" cy="26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C17954D-5F40-42B8-B35F-4E92AB965BA1}"/>
                  </a:ext>
                </a:extLst>
              </p14:cNvPr>
              <p14:cNvContentPartPr/>
              <p14:nvPr/>
            </p14:nvContentPartPr>
            <p14:xfrm>
              <a:off x="6213360" y="4530760"/>
              <a:ext cx="431280" cy="300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C17954D-5F40-42B8-B35F-4E92AB965BA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195360" y="4513120"/>
                <a:ext cx="4669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E02352D-388E-4453-86B0-2544AC82F67A}"/>
                  </a:ext>
                </a:extLst>
              </p14:cNvPr>
              <p14:cNvContentPartPr/>
              <p14:nvPr/>
            </p14:nvContentPartPr>
            <p14:xfrm>
              <a:off x="5811240" y="4571440"/>
              <a:ext cx="274680" cy="261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E02352D-388E-4453-86B0-2544AC82F67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93600" y="4553800"/>
                <a:ext cx="3103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CFDA00D-F566-4FFD-A82D-98DB85349C79}"/>
                  </a:ext>
                </a:extLst>
              </p14:cNvPr>
              <p14:cNvContentPartPr/>
              <p14:nvPr/>
            </p14:nvContentPartPr>
            <p14:xfrm>
              <a:off x="7487400" y="4734160"/>
              <a:ext cx="15228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CFDA00D-F566-4FFD-A82D-98DB85349C7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469760" y="4716160"/>
                <a:ext cx="187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30B517F-7AB9-472B-B226-61DF3D71B224}"/>
                  </a:ext>
                </a:extLst>
              </p14:cNvPr>
              <p14:cNvContentPartPr/>
              <p14:nvPr/>
            </p14:nvContentPartPr>
            <p14:xfrm>
              <a:off x="7750200" y="4561720"/>
              <a:ext cx="1083960" cy="4104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30B517F-7AB9-472B-B226-61DF3D71B22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32194" y="4543720"/>
                <a:ext cx="1119612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3700E27-CF72-40F8-88C1-C7716BEBC2FC}"/>
                  </a:ext>
                </a:extLst>
              </p14:cNvPr>
              <p14:cNvContentPartPr/>
              <p14:nvPr/>
            </p14:nvContentPartPr>
            <p14:xfrm>
              <a:off x="5333520" y="5435080"/>
              <a:ext cx="12240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3700E27-CF72-40F8-88C1-C7716BEBC2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15880" y="541744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9D8F21F-028C-4BE7-9AA9-15E5EC601AC9}"/>
                  </a:ext>
                </a:extLst>
              </p14:cNvPr>
              <p14:cNvContentPartPr/>
              <p14:nvPr/>
            </p14:nvContentPartPr>
            <p14:xfrm>
              <a:off x="5333520" y="5526520"/>
              <a:ext cx="80640" cy="9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9D8F21F-028C-4BE7-9AA9-15E5EC601AC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15880" y="5508880"/>
                <a:ext cx="116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B669A11-7ABB-4008-8183-A699EBB3FAEA}"/>
                  </a:ext>
                </a:extLst>
              </p14:cNvPr>
              <p14:cNvContentPartPr/>
              <p14:nvPr/>
            </p14:nvContentPartPr>
            <p14:xfrm>
              <a:off x="4531080" y="5293240"/>
              <a:ext cx="640800" cy="456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B669A11-7ABB-4008-8183-A699EBB3FAE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513080" y="5275600"/>
                <a:ext cx="67644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AE8AF7-7954-4D5F-9112-D285E3224C3A}"/>
                  </a:ext>
                </a:extLst>
              </p14:cNvPr>
              <p14:cNvContentPartPr/>
              <p14:nvPr/>
            </p14:nvContentPartPr>
            <p14:xfrm>
              <a:off x="5675880" y="5475760"/>
              <a:ext cx="145440" cy="24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AE8AF7-7954-4D5F-9112-D285E3224C3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658240" y="5458120"/>
                <a:ext cx="1810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D5F077-3FB0-45AD-9304-7B7D8A07BE75}"/>
                  </a:ext>
                </a:extLst>
              </p14:cNvPr>
              <p14:cNvContentPartPr/>
              <p14:nvPr/>
            </p14:nvContentPartPr>
            <p14:xfrm>
              <a:off x="6034440" y="5394400"/>
              <a:ext cx="10800" cy="263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D5F077-3FB0-45AD-9304-7B7D8A07BE7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6800" y="5376760"/>
                <a:ext cx="464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9AE0B18-191C-4E3D-83FC-552309B32527}"/>
                  </a:ext>
                </a:extLst>
              </p14:cNvPr>
              <p14:cNvContentPartPr/>
              <p14:nvPr/>
            </p14:nvContentPartPr>
            <p14:xfrm>
              <a:off x="6168720" y="5439400"/>
              <a:ext cx="170280" cy="234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9AE0B18-191C-4E3D-83FC-552309B3252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51080" y="5421400"/>
                <a:ext cx="2059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08681E1-F727-4E06-8F9B-D79F324E6749}"/>
                  </a:ext>
                </a:extLst>
              </p14:cNvPr>
              <p14:cNvContentPartPr/>
              <p14:nvPr/>
            </p14:nvContentPartPr>
            <p14:xfrm>
              <a:off x="6481920" y="5465680"/>
              <a:ext cx="88560" cy="19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08681E1-F727-4E06-8F9B-D79F324E674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464280" y="5447680"/>
                <a:ext cx="1242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CF00C19-DD75-4A3C-BD86-741F705A9D9A}"/>
                  </a:ext>
                </a:extLst>
              </p14:cNvPr>
              <p14:cNvContentPartPr/>
              <p14:nvPr/>
            </p14:nvContentPartPr>
            <p14:xfrm>
              <a:off x="7446360" y="5549920"/>
              <a:ext cx="123840" cy="124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CF00C19-DD75-4A3C-BD86-741F705A9D9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28360" y="5532280"/>
                <a:ext cx="1594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3854F7-CB2D-42DE-A3ED-2063F32B049A}"/>
                  </a:ext>
                </a:extLst>
              </p14:cNvPr>
              <p14:cNvContentPartPr/>
              <p14:nvPr/>
            </p14:nvContentPartPr>
            <p14:xfrm>
              <a:off x="6696840" y="5333560"/>
              <a:ext cx="665640" cy="36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3854F7-CB2D-42DE-A3ED-2063F32B049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678840" y="5315560"/>
                <a:ext cx="70128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6B34C3-8101-40B0-B06D-5D6FA6E8F0A2}"/>
                  </a:ext>
                </a:extLst>
              </p14:cNvPr>
              <p14:cNvContentPartPr/>
              <p14:nvPr/>
            </p14:nvContentPartPr>
            <p14:xfrm>
              <a:off x="5384280" y="6014320"/>
              <a:ext cx="182160" cy="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6B34C3-8101-40B0-B06D-5D6FA6E8F0A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66640" y="5996320"/>
                <a:ext cx="2178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E5E46F-4EE2-401D-BDCF-0BB4B8A08236}"/>
                  </a:ext>
                </a:extLst>
              </p14:cNvPr>
              <p14:cNvContentPartPr/>
              <p14:nvPr/>
            </p14:nvContentPartPr>
            <p14:xfrm>
              <a:off x="5384280" y="6125920"/>
              <a:ext cx="164520" cy="21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E5E46F-4EE2-401D-BDCF-0BB4B8A0823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66640" y="6108280"/>
                <a:ext cx="200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ABA84F-5D78-4447-BD99-16F4F3441716}"/>
                  </a:ext>
                </a:extLst>
              </p14:cNvPr>
              <p14:cNvContentPartPr/>
              <p14:nvPr/>
            </p14:nvContentPartPr>
            <p14:xfrm>
              <a:off x="5903040" y="6034480"/>
              <a:ext cx="60480" cy="28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ABA84F-5D78-4447-BD99-16F4F344171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85400" y="6016840"/>
                <a:ext cx="961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FB982F-5389-4355-B343-7163D51BF0D4}"/>
                  </a:ext>
                </a:extLst>
              </p14:cNvPr>
              <p14:cNvContentPartPr/>
              <p14:nvPr/>
            </p14:nvContentPartPr>
            <p14:xfrm>
              <a:off x="6124800" y="6075520"/>
              <a:ext cx="186480" cy="290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FB982F-5389-4355-B343-7163D51BF0D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06800" y="6057520"/>
                <a:ext cx="2221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E55727F-2241-42EF-A3D3-C87C86F1644D}"/>
                  </a:ext>
                </a:extLst>
              </p14:cNvPr>
              <p14:cNvContentPartPr/>
              <p14:nvPr/>
            </p14:nvContentPartPr>
            <p14:xfrm>
              <a:off x="6461400" y="6124840"/>
              <a:ext cx="150480" cy="258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E55727F-2241-42EF-A3D3-C87C86F1644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443760" y="6107200"/>
                <a:ext cx="1861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DA19ECC-3ED9-486F-B838-D2F1E62D8837}"/>
                  </a:ext>
                </a:extLst>
              </p14:cNvPr>
              <p14:cNvContentPartPr/>
              <p14:nvPr/>
            </p14:nvContentPartPr>
            <p14:xfrm>
              <a:off x="6756960" y="6044920"/>
              <a:ext cx="713520" cy="419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DA19ECC-3ED9-486F-B838-D2F1E62D883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738960" y="6027280"/>
                <a:ext cx="7491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1083F84-79A9-4853-9315-3704E98EFFDC}"/>
                  </a:ext>
                </a:extLst>
              </p14:cNvPr>
              <p14:cNvContentPartPr/>
              <p14:nvPr/>
            </p14:nvContentPartPr>
            <p14:xfrm>
              <a:off x="7746600" y="5912800"/>
              <a:ext cx="1147320" cy="470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1083F84-79A9-4853-9315-3704E98EFFD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728960" y="5895146"/>
                <a:ext cx="1182960" cy="5061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2402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14:cNvPr>
              <p14:cNvContentPartPr/>
              <p14:nvPr/>
            </p14:nvContentPartPr>
            <p14:xfrm>
              <a:off x="1147800" y="1264840"/>
              <a:ext cx="3273840" cy="5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9800" y="1228840"/>
                <a:ext cx="3309480" cy="1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91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076277-409D-47AD-BA9F-1B25DC34385D}"/>
                  </a:ext>
                </a:extLst>
              </p14:cNvPr>
              <p14:cNvContentPartPr/>
              <p14:nvPr/>
            </p14:nvContentPartPr>
            <p14:xfrm>
              <a:off x="7829040" y="126520"/>
              <a:ext cx="948240" cy="56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076277-409D-47AD-BA9F-1B25DC3438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1040" y="108520"/>
                <a:ext cx="98388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6ED7DBC-D061-4595-9EE8-D5BAFC581A6F}"/>
                  </a:ext>
                </a:extLst>
              </p14:cNvPr>
              <p14:cNvContentPartPr/>
              <p14:nvPr/>
            </p14:nvContentPartPr>
            <p14:xfrm>
              <a:off x="608520" y="223360"/>
              <a:ext cx="29160" cy="353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6ED7DBC-D061-4595-9EE8-D5BAFC581A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880" y="205360"/>
                <a:ext cx="648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35FD1FD-432D-4172-97A9-4ECA0603728F}"/>
                  </a:ext>
                </a:extLst>
              </p14:cNvPr>
              <p14:cNvContentPartPr/>
              <p14:nvPr/>
            </p14:nvContentPartPr>
            <p14:xfrm>
              <a:off x="477120" y="201400"/>
              <a:ext cx="331200" cy="7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35FD1FD-432D-4172-97A9-4ECA060372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480" y="183760"/>
                <a:ext cx="366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A65CCF-5362-4D44-B723-DAD83B9FF7AE}"/>
                  </a:ext>
                </a:extLst>
              </p14:cNvPr>
              <p14:cNvContentPartPr/>
              <p14:nvPr/>
            </p14:nvContentPartPr>
            <p14:xfrm>
              <a:off x="812280" y="353320"/>
              <a:ext cx="127440" cy="202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A65CCF-5362-4D44-B723-DAD83B9FF7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4640" y="335320"/>
                <a:ext cx="1630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FB789D1-124C-438B-A3E9-FF05286CA7A0}"/>
                  </a:ext>
                </a:extLst>
              </p14:cNvPr>
              <p14:cNvContentPartPr/>
              <p14:nvPr/>
            </p14:nvContentPartPr>
            <p14:xfrm>
              <a:off x="1013520" y="172600"/>
              <a:ext cx="207000" cy="35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FB789D1-124C-438B-A3E9-FF05286CA7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5520" y="154960"/>
                <a:ext cx="2426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5D985F-B0B6-4DDC-9FC6-B75E13088074}"/>
                  </a:ext>
                </a:extLst>
              </p14:cNvPr>
              <p14:cNvContentPartPr/>
              <p14:nvPr/>
            </p14:nvContentPartPr>
            <p14:xfrm>
              <a:off x="1233840" y="334960"/>
              <a:ext cx="554760" cy="520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5D985F-B0B6-4DDC-9FC6-B75E130880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15840" y="316960"/>
                <a:ext cx="590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FFFE543-DEC4-453D-9CFE-BE4529FCED02}"/>
                  </a:ext>
                </a:extLst>
              </p14:cNvPr>
              <p14:cNvContentPartPr/>
              <p14:nvPr/>
            </p14:nvContentPartPr>
            <p14:xfrm>
              <a:off x="355080" y="648880"/>
              <a:ext cx="1684080" cy="143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FFFE543-DEC4-453D-9CFE-BE4529FCED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631240"/>
                <a:ext cx="1719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75C5F45-478D-4056-9AE4-04C1863937D2}"/>
                  </a:ext>
                </a:extLst>
              </p14:cNvPr>
              <p14:cNvContentPartPr/>
              <p14:nvPr/>
            </p14:nvContentPartPr>
            <p14:xfrm>
              <a:off x="2000640" y="334960"/>
              <a:ext cx="11160" cy="36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75C5F45-478D-4056-9AE4-04C1863937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82640" y="316960"/>
                <a:ext cx="468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201B2F-7A12-4B68-9092-D2313CDEA575}"/>
                  </a:ext>
                </a:extLst>
              </p14:cNvPr>
              <p14:cNvContentPartPr/>
              <p14:nvPr/>
            </p14:nvContentPartPr>
            <p14:xfrm>
              <a:off x="2049600" y="467080"/>
              <a:ext cx="252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201B2F-7A12-4B68-9092-D2313CDEA57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31960" y="449080"/>
                <a:ext cx="38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098E598-4519-4887-A164-106525D6432C}"/>
                  </a:ext>
                </a:extLst>
              </p14:cNvPr>
              <p14:cNvContentPartPr/>
              <p14:nvPr/>
            </p14:nvContentPartPr>
            <p14:xfrm>
              <a:off x="4360800" y="181600"/>
              <a:ext cx="206640" cy="286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098E598-4519-4887-A164-106525D643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43160" y="163600"/>
                <a:ext cx="2422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EFD3996-1F26-4FB4-B85D-4BC761582829}"/>
                  </a:ext>
                </a:extLst>
              </p14:cNvPr>
              <p14:cNvContentPartPr/>
              <p14:nvPr/>
            </p14:nvContentPartPr>
            <p14:xfrm>
              <a:off x="4694520" y="109240"/>
              <a:ext cx="498960" cy="342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EFD3996-1F26-4FB4-B85D-4BC7615828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6520" y="91240"/>
                <a:ext cx="5346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A2CEDD-4A99-4901-AB60-66A66E24040C}"/>
                  </a:ext>
                </a:extLst>
              </p14:cNvPr>
              <p14:cNvContentPartPr/>
              <p14:nvPr/>
            </p14:nvContentPartPr>
            <p14:xfrm>
              <a:off x="2275320" y="223000"/>
              <a:ext cx="1836360" cy="387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A2CEDD-4A99-4901-AB60-66A66E24040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57677" y="205344"/>
                <a:ext cx="1872007" cy="42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4A5259-5DE5-4BAF-B426-C32E954BCDDA}"/>
                  </a:ext>
                </a:extLst>
              </p14:cNvPr>
              <p14:cNvContentPartPr/>
              <p14:nvPr/>
            </p14:nvContentPartPr>
            <p14:xfrm>
              <a:off x="455520" y="1037320"/>
              <a:ext cx="2775240" cy="590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4A5259-5DE5-4BAF-B426-C32E954BCDD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7880" y="1019320"/>
                <a:ext cx="281088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8732E4-9342-4FC5-A14E-EE9870CFB1B0}"/>
                  </a:ext>
                </a:extLst>
              </p14:cNvPr>
              <p14:cNvContentPartPr/>
              <p14:nvPr/>
            </p14:nvContentPartPr>
            <p14:xfrm>
              <a:off x="5331360" y="946240"/>
              <a:ext cx="750240" cy="453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8732E4-9342-4FC5-A14E-EE9870CFB1B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3360" y="928600"/>
                <a:ext cx="78588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7862F7B-A40B-49C5-A36C-76FB02C9F667}"/>
                  </a:ext>
                </a:extLst>
              </p14:cNvPr>
              <p14:cNvContentPartPr/>
              <p14:nvPr/>
            </p14:nvContentPartPr>
            <p14:xfrm>
              <a:off x="3554040" y="954880"/>
              <a:ext cx="1515960" cy="539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7862F7B-A40B-49C5-A36C-76FB02C9F66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36040" y="936880"/>
                <a:ext cx="1551600" cy="5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99A5513-299B-40AE-916F-9A7EC1576E24}"/>
                  </a:ext>
                </a:extLst>
              </p14:cNvPr>
              <p14:cNvContentPartPr/>
              <p14:nvPr/>
            </p14:nvContentPartPr>
            <p14:xfrm>
              <a:off x="6463560" y="842920"/>
              <a:ext cx="2294640" cy="700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99A5513-299B-40AE-916F-9A7EC1576E2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45920" y="825280"/>
                <a:ext cx="233028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249E0E-4F35-4138-BDE9-5F9D27E1319F}"/>
                  </a:ext>
                </a:extLst>
              </p14:cNvPr>
              <p14:cNvContentPartPr/>
              <p14:nvPr/>
            </p14:nvContentPartPr>
            <p14:xfrm>
              <a:off x="4853280" y="1841200"/>
              <a:ext cx="369360" cy="888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249E0E-4F35-4138-BDE9-5F9D27E131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35640" y="1823560"/>
                <a:ext cx="40500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AC4F124-834F-49F1-973E-F24B84D6001B}"/>
                  </a:ext>
                </a:extLst>
              </p14:cNvPr>
              <p14:cNvContentPartPr/>
              <p14:nvPr/>
            </p14:nvContentPartPr>
            <p14:xfrm>
              <a:off x="7599360" y="1706560"/>
              <a:ext cx="264600" cy="586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AC4F124-834F-49F1-973E-F24B84D600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81360" y="1688920"/>
                <a:ext cx="30024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00D840F-E549-4ACA-ACFD-2D21C07EACAB}"/>
                  </a:ext>
                </a:extLst>
              </p14:cNvPr>
              <p14:cNvContentPartPr/>
              <p14:nvPr/>
            </p14:nvContentPartPr>
            <p14:xfrm>
              <a:off x="5635920" y="1838680"/>
              <a:ext cx="1686240" cy="556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00D840F-E549-4ACA-ACFD-2D21C07EACA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17920" y="1821040"/>
                <a:ext cx="172188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FC3DB0A-31B5-4519-B557-28A6F4CD36FF}"/>
                  </a:ext>
                </a:extLst>
              </p14:cNvPr>
              <p14:cNvContentPartPr/>
              <p14:nvPr/>
            </p14:nvContentPartPr>
            <p14:xfrm>
              <a:off x="2905680" y="1887280"/>
              <a:ext cx="1669680" cy="593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FC3DB0A-31B5-4519-B557-28A6F4CD36F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87684" y="1869629"/>
                <a:ext cx="1705312" cy="628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65541-620F-40B6-8750-D4AFED5C2E9D}"/>
                  </a:ext>
                </a:extLst>
              </p14:cNvPr>
              <p14:cNvContentPartPr/>
              <p14:nvPr/>
            </p14:nvContentPartPr>
            <p14:xfrm>
              <a:off x="467040" y="1885840"/>
              <a:ext cx="2174760" cy="858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65541-620F-40B6-8750-D4AFED5C2E9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397" y="1867840"/>
                <a:ext cx="2210406" cy="8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A1BCDC-A016-45DC-B098-B23BFA75FFF3}"/>
                  </a:ext>
                </a:extLst>
              </p14:cNvPr>
              <p14:cNvContentPartPr/>
              <p14:nvPr/>
            </p14:nvContentPartPr>
            <p14:xfrm>
              <a:off x="2925480" y="2529520"/>
              <a:ext cx="4743360" cy="592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A1BCDC-A016-45DC-B098-B23BFA75FF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07840" y="2511520"/>
                <a:ext cx="477900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56016A7-A86D-44A8-AC86-9227A98CF50B}"/>
                  </a:ext>
                </a:extLst>
              </p14:cNvPr>
              <p14:cNvContentPartPr/>
              <p14:nvPr/>
            </p14:nvContentPartPr>
            <p14:xfrm>
              <a:off x="5486160" y="3385960"/>
              <a:ext cx="1300680" cy="52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56016A7-A86D-44A8-AC86-9227A98CF50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68165" y="3368320"/>
                <a:ext cx="133631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DBE73F5-0204-4104-99A9-5AE79D25F400}"/>
                  </a:ext>
                </a:extLst>
              </p14:cNvPr>
              <p14:cNvContentPartPr/>
              <p14:nvPr/>
            </p14:nvContentPartPr>
            <p14:xfrm>
              <a:off x="2952840" y="3565960"/>
              <a:ext cx="2009520" cy="618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DBE73F5-0204-4104-99A9-5AE79D25F40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935200" y="3547960"/>
                <a:ext cx="20451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BAF8103-5068-46F0-80D9-58D141F2D541}"/>
                  </a:ext>
                </a:extLst>
              </p14:cNvPr>
              <p14:cNvContentPartPr/>
              <p14:nvPr/>
            </p14:nvContentPartPr>
            <p14:xfrm>
              <a:off x="7264560" y="3308200"/>
              <a:ext cx="326520" cy="826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BAF8103-5068-46F0-80D9-58D141F2D5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46920" y="3290200"/>
                <a:ext cx="36216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386455E-0182-4C57-A665-337C41DBA6D4}"/>
                  </a:ext>
                </a:extLst>
              </p14:cNvPr>
              <p14:cNvContentPartPr/>
              <p14:nvPr/>
            </p14:nvContentPartPr>
            <p14:xfrm>
              <a:off x="3768960" y="4469920"/>
              <a:ext cx="1711080" cy="610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386455E-0182-4C57-A665-337C41DBA6D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50960" y="4451920"/>
                <a:ext cx="1746720" cy="6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25905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14:cNvPr>
              <p14:cNvContentPartPr/>
              <p14:nvPr/>
            </p14:nvContentPartPr>
            <p14:xfrm>
              <a:off x="1147800" y="1264840"/>
              <a:ext cx="3273840" cy="5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9800" y="1228840"/>
                <a:ext cx="3309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2379074-410B-4469-917A-95E6A4711EE5}"/>
                  </a:ext>
                </a:extLst>
              </p14:cNvPr>
              <p14:cNvContentPartPr/>
              <p14:nvPr/>
            </p14:nvContentPartPr>
            <p14:xfrm>
              <a:off x="7098960" y="3199120"/>
              <a:ext cx="33120" cy="1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2379074-410B-4469-917A-95E6A4711EE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80960" y="3181480"/>
                <a:ext cx="687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4563FE7-9A34-4E63-9CD0-D7A4688740E7}"/>
                  </a:ext>
                </a:extLst>
              </p14:cNvPr>
              <p14:cNvContentPartPr/>
              <p14:nvPr/>
            </p14:nvContentPartPr>
            <p14:xfrm>
              <a:off x="7123800" y="3311800"/>
              <a:ext cx="20520" cy="40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4563FE7-9A34-4E63-9CD0-D7A4688740E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06160" y="3293800"/>
                <a:ext cx="561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7761CA6-AB17-4B44-99EB-AFC590A32741}"/>
                  </a:ext>
                </a:extLst>
              </p14:cNvPr>
              <p14:cNvContentPartPr/>
              <p14:nvPr/>
            </p14:nvContentPartPr>
            <p14:xfrm>
              <a:off x="4412640" y="3077800"/>
              <a:ext cx="2484360" cy="536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7761CA6-AB17-4B44-99EB-AFC590A3274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95000" y="3059800"/>
                <a:ext cx="2520000" cy="57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640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14:cNvPr>
              <p14:cNvContentPartPr/>
              <p14:nvPr/>
            </p14:nvContentPartPr>
            <p14:xfrm>
              <a:off x="1147800" y="1264840"/>
              <a:ext cx="3273840" cy="5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9800" y="1228840"/>
                <a:ext cx="3309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2379074-410B-4469-917A-95E6A4711EE5}"/>
                  </a:ext>
                </a:extLst>
              </p14:cNvPr>
              <p14:cNvContentPartPr/>
              <p14:nvPr/>
            </p14:nvContentPartPr>
            <p14:xfrm>
              <a:off x="7098960" y="3199120"/>
              <a:ext cx="33120" cy="1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2379074-410B-4469-917A-95E6A4711EE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80960" y="3181480"/>
                <a:ext cx="687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4563FE7-9A34-4E63-9CD0-D7A4688740E7}"/>
                  </a:ext>
                </a:extLst>
              </p14:cNvPr>
              <p14:cNvContentPartPr/>
              <p14:nvPr/>
            </p14:nvContentPartPr>
            <p14:xfrm>
              <a:off x="7123800" y="3311800"/>
              <a:ext cx="20520" cy="40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4563FE7-9A34-4E63-9CD0-D7A4688740E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06160" y="3293800"/>
                <a:ext cx="561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7761CA6-AB17-4B44-99EB-AFC590A32741}"/>
                  </a:ext>
                </a:extLst>
              </p14:cNvPr>
              <p14:cNvContentPartPr/>
              <p14:nvPr/>
            </p14:nvContentPartPr>
            <p14:xfrm>
              <a:off x="4412640" y="3077800"/>
              <a:ext cx="2484360" cy="536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7761CA6-AB17-4B44-99EB-AFC590A3274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95000" y="3059800"/>
                <a:ext cx="252000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2D0FA31-F736-464C-9B91-A4EC314243C9}"/>
                  </a:ext>
                </a:extLst>
              </p14:cNvPr>
              <p14:cNvContentPartPr/>
              <p14:nvPr/>
            </p14:nvContentPartPr>
            <p14:xfrm>
              <a:off x="5262600" y="3961240"/>
              <a:ext cx="153720" cy="2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2D0FA31-F736-464C-9B91-A4EC314243C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44600" y="3943600"/>
                <a:ext cx="189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841F04-0A14-4FE4-AA0C-9D7BF56FC9D9}"/>
                  </a:ext>
                </a:extLst>
              </p14:cNvPr>
              <p14:cNvContentPartPr/>
              <p14:nvPr/>
            </p14:nvContentPartPr>
            <p14:xfrm>
              <a:off x="5272680" y="4094440"/>
              <a:ext cx="95040" cy="2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841F04-0A14-4FE4-AA0C-9D7BF56FC9D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54680" y="4076440"/>
                <a:ext cx="130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A6FF4A2-79FD-4570-9220-FF284D6EC036}"/>
                  </a:ext>
                </a:extLst>
              </p14:cNvPr>
              <p14:cNvContentPartPr/>
              <p14:nvPr/>
            </p14:nvContentPartPr>
            <p14:xfrm>
              <a:off x="4368720" y="3879160"/>
              <a:ext cx="713520" cy="501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A6FF4A2-79FD-4570-9220-FF284D6EC03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50720" y="3861160"/>
                <a:ext cx="74916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66AB40-B317-49AF-B292-18DCAE26A01C}"/>
                  </a:ext>
                </a:extLst>
              </p14:cNvPr>
              <p14:cNvContentPartPr/>
              <p14:nvPr/>
            </p14:nvContentPartPr>
            <p14:xfrm>
              <a:off x="5689200" y="3830200"/>
              <a:ext cx="306000" cy="504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66AB40-B317-49AF-B292-18DCAE26A0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71200" y="3812200"/>
                <a:ext cx="34164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80028D-FB95-4A6A-92DB-624145819CD9}"/>
                  </a:ext>
                </a:extLst>
              </p14:cNvPr>
              <p14:cNvContentPartPr/>
              <p14:nvPr/>
            </p14:nvContentPartPr>
            <p14:xfrm>
              <a:off x="6096720" y="3972040"/>
              <a:ext cx="293760" cy="242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80028D-FB95-4A6A-92DB-624145819C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8742" y="3954400"/>
                <a:ext cx="329356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F8FD284-23EF-4BB0-AE69-87DDDF8CAD60}"/>
                  </a:ext>
                </a:extLst>
              </p14:cNvPr>
              <p14:cNvContentPartPr/>
              <p14:nvPr/>
            </p14:nvContentPartPr>
            <p14:xfrm>
              <a:off x="6674880" y="3972040"/>
              <a:ext cx="182880" cy="154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F8FD284-23EF-4BB0-AE69-87DDDF8CAD6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57240" y="3954400"/>
                <a:ext cx="218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337853-0EC0-484D-BF34-42B8655FF5BB}"/>
                  </a:ext>
                </a:extLst>
              </p14:cNvPr>
              <p14:cNvContentPartPr/>
              <p14:nvPr/>
            </p14:nvContentPartPr>
            <p14:xfrm>
              <a:off x="6989880" y="3830200"/>
              <a:ext cx="67032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337853-0EC0-484D-BF34-42B8655FF5B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71880" y="3812560"/>
                <a:ext cx="705960" cy="4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2958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14:cNvPr>
              <p14:cNvContentPartPr/>
              <p14:nvPr/>
            </p14:nvContentPartPr>
            <p14:xfrm>
              <a:off x="1147800" y="1264840"/>
              <a:ext cx="3273840" cy="5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9800" y="1228840"/>
                <a:ext cx="3309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2379074-410B-4469-917A-95E6A4711EE5}"/>
                  </a:ext>
                </a:extLst>
              </p14:cNvPr>
              <p14:cNvContentPartPr/>
              <p14:nvPr/>
            </p14:nvContentPartPr>
            <p14:xfrm>
              <a:off x="7098960" y="3199120"/>
              <a:ext cx="33120" cy="1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2379074-410B-4469-917A-95E6A4711EE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80960" y="3181480"/>
                <a:ext cx="687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4563FE7-9A34-4E63-9CD0-D7A4688740E7}"/>
                  </a:ext>
                </a:extLst>
              </p14:cNvPr>
              <p14:cNvContentPartPr/>
              <p14:nvPr/>
            </p14:nvContentPartPr>
            <p14:xfrm>
              <a:off x="7123800" y="3311800"/>
              <a:ext cx="20520" cy="40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4563FE7-9A34-4E63-9CD0-D7A4688740E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06160" y="3293800"/>
                <a:ext cx="561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7761CA6-AB17-4B44-99EB-AFC590A32741}"/>
                  </a:ext>
                </a:extLst>
              </p14:cNvPr>
              <p14:cNvContentPartPr/>
              <p14:nvPr/>
            </p14:nvContentPartPr>
            <p14:xfrm>
              <a:off x="4412640" y="3077800"/>
              <a:ext cx="2484360" cy="536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7761CA6-AB17-4B44-99EB-AFC590A3274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95000" y="3059800"/>
                <a:ext cx="252000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2D0FA31-F736-464C-9B91-A4EC314243C9}"/>
                  </a:ext>
                </a:extLst>
              </p14:cNvPr>
              <p14:cNvContentPartPr/>
              <p14:nvPr/>
            </p14:nvContentPartPr>
            <p14:xfrm>
              <a:off x="5262600" y="3961240"/>
              <a:ext cx="153720" cy="2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2D0FA31-F736-464C-9B91-A4EC314243C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44600" y="3943600"/>
                <a:ext cx="189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841F04-0A14-4FE4-AA0C-9D7BF56FC9D9}"/>
                  </a:ext>
                </a:extLst>
              </p14:cNvPr>
              <p14:cNvContentPartPr/>
              <p14:nvPr/>
            </p14:nvContentPartPr>
            <p14:xfrm>
              <a:off x="5272680" y="4094440"/>
              <a:ext cx="95040" cy="2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841F04-0A14-4FE4-AA0C-9D7BF56FC9D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54680" y="4076440"/>
                <a:ext cx="130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A6FF4A2-79FD-4570-9220-FF284D6EC036}"/>
                  </a:ext>
                </a:extLst>
              </p14:cNvPr>
              <p14:cNvContentPartPr/>
              <p14:nvPr/>
            </p14:nvContentPartPr>
            <p14:xfrm>
              <a:off x="4368720" y="3879160"/>
              <a:ext cx="713520" cy="501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A6FF4A2-79FD-4570-9220-FF284D6EC03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50720" y="3861160"/>
                <a:ext cx="74916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66AB40-B317-49AF-B292-18DCAE26A01C}"/>
                  </a:ext>
                </a:extLst>
              </p14:cNvPr>
              <p14:cNvContentPartPr/>
              <p14:nvPr/>
            </p14:nvContentPartPr>
            <p14:xfrm>
              <a:off x="5689200" y="3830200"/>
              <a:ext cx="306000" cy="504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66AB40-B317-49AF-B292-18DCAE26A0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71200" y="3812200"/>
                <a:ext cx="34164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80028D-FB95-4A6A-92DB-624145819CD9}"/>
                  </a:ext>
                </a:extLst>
              </p14:cNvPr>
              <p14:cNvContentPartPr/>
              <p14:nvPr/>
            </p14:nvContentPartPr>
            <p14:xfrm>
              <a:off x="6096720" y="3972040"/>
              <a:ext cx="293760" cy="242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80028D-FB95-4A6A-92DB-624145819C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8742" y="3954400"/>
                <a:ext cx="329356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F8FD284-23EF-4BB0-AE69-87DDDF8CAD60}"/>
                  </a:ext>
                </a:extLst>
              </p14:cNvPr>
              <p14:cNvContentPartPr/>
              <p14:nvPr/>
            </p14:nvContentPartPr>
            <p14:xfrm>
              <a:off x="6674880" y="3972040"/>
              <a:ext cx="182880" cy="154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F8FD284-23EF-4BB0-AE69-87DDDF8CAD6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57240" y="3954400"/>
                <a:ext cx="218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337853-0EC0-484D-BF34-42B8655FF5BB}"/>
                  </a:ext>
                </a:extLst>
              </p14:cNvPr>
              <p14:cNvContentPartPr/>
              <p14:nvPr/>
            </p14:nvContentPartPr>
            <p14:xfrm>
              <a:off x="6989880" y="3830200"/>
              <a:ext cx="67032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337853-0EC0-484D-BF34-42B8655FF5B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71880" y="3812560"/>
                <a:ext cx="7059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63E67A-2F1C-4835-8E59-C3ADA570A445}"/>
                  </a:ext>
                </a:extLst>
              </p14:cNvPr>
              <p14:cNvContentPartPr/>
              <p14:nvPr/>
            </p14:nvContentPartPr>
            <p14:xfrm>
              <a:off x="5653920" y="4744240"/>
              <a:ext cx="25560" cy="3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63E67A-2F1C-4835-8E59-C3ADA570A44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35920" y="4726600"/>
                <a:ext cx="612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AB1BDC3-A8DC-4F1D-A260-433C48668346}"/>
                  </a:ext>
                </a:extLst>
              </p14:cNvPr>
              <p14:cNvContentPartPr/>
              <p14:nvPr/>
            </p14:nvContentPartPr>
            <p14:xfrm>
              <a:off x="5660760" y="4937560"/>
              <a:ext cx="8280" cy="12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AB1BDC3-A8DC-4F1D-A260-433C4866834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43120" y="49199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6EF945-0B0E-4C5D-B321-E77B996AB2E0}"/>
                  </a:ext>
                </a:extLst>
              </p14:cNvPr>
              <p14:cNvContentPartPr/>
              <p14:nvPr/>
            </p14:nvContentPartPr>
            <p14:xfrm>
              <a:off x="4164960" y="4642720"/>
              <a:ext cx="1280160" cy="457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6EF945-0B0E-4C5D-B321-E77B996AB2E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47315" y="4624720"/>
                <a:ext cx="131581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373912-406F-40BC-8EDD-1561D9D67F73}"/>
                  </a:ext>
                </a:extLst>
              </p14:cNvPr>
              <p14:cNvContentPartPr/>
              <p14:nvPr/>
            </p14:nvContentPartPr>
            <p14:xfrm>
              <a:off x="7030560" y="4849360"/>
              <a:ext cx="178920" cy="16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373912-406F-40BC-8EDD-1561D9D67F7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12560" y="4831720"/>
                <a:ext cx="214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2DEFB81-E0D0-401D-BA8E-829530EFF228}"/>
                  </a:ext>
                </a:extLst>
              </p14:cNvPr>
              <p14:cNvContentPartPr/>
              <p14:nvPr/>
            </p14:nvContentPartPr>
            <p14:xfrm>
              <a:off x="7050720" y="4945480"/>
              <a:ext cx="8496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2DEFB81-E0D0-401D-BA8E-829530EFF22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33080" y="4927480"/>
                <a:ext cx="120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7FD04BB-5CE8-48D6-AC47-22FC618BF83B}"/>
                  </a:ext>
                </a:extLst>
              </p14:cNvPr>
              <p14:cNvContentPartPr/>
              <p14:nvPr/>
            </p14:nvContentPartPr>
            <p14:xfrm>
              <a:off x="7406400" y="4601680"/>
              <a:ext cx="894600" cy="46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7FD04BB-5CE8-48D6-AC47-22FC618BF83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753" y="4583680"/>
                <a:ext cx="930254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2C5F465-807C-4DBE-AE03-8DB309E5D3E4}"/>
                  </a:ext>
                </a:extLst>
              </p14:cNvPr>
              <p14:cNvContentPartPr/>
              <p14:nvPr/>
            </p14:nvContentPartPr>
            <p14:xfrm>
              <a:off x="6115800" y="4697440"/>
              <a:ext cx="744840" cy="40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2C5F465-807C-4DBE-AE03-8DB309E5D3E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98160" y="4679800"/>
                <a:ext cx="780480" cy="4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7694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14:cNvPr>
              <p14:cNvContentPartPr/>
              <p14:nvPr/>
            </p14:nvContentPartPr>
            <p14:xfrm>
              <a:off x="1147800" y="1264840"/>
              <a:ext cx="3273840" cy="5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9800" y="1228840"/>
                <a:ext cx="3309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2379074-410B-4469-917A-95E6A4711EE5}"/>
                  </a:ext>
                </a:extLst>
              </p14:cNvPr>
              <p14:cNvContentPartPr/>
              <p14:nvPr/>
            </p14:nvContentPartPr>
            <p14:xfrm>
              <a:off x="7098960" y="3199120"/>
              <a:ext cx="33120" cy="1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2379074-410B-4469-917A-95E6A4711EE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80960" y="3181480"/>
                <a:ext cx="687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4563FE7-9A34-4E63-9CD0-D7A4688740E7}"/>
                  </a:ext>
                </a:extLst>
              </p14:cNvPr>
              <p14:cNvContentPartPr/>
              <p14:nvPr/>
            </p14:nvContentPartPr>
            <p14:xfrm>
              <a:off x="7123800" y="3311800"/>
              <a:ext cx="20520" cy="40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4563FE7-9A34-4E63-9CD0-D7A4688740E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06160" y="3293800"/>
                <a:ext cx="561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7761CA6-AB17-4B44-99EB-AFC590A32741}"/>
                  </a:ext>
                </a:extLst>
              </p14:cNvPr>
              <p14:cNvContentPartPr/>
              <p14:nvPr/>
            </p14:nvContentPartPr>
            <p14:xfrm>
              <a:off x="4412640" y="3077800"/>
              <a:ext cx="2484360" cy="536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7761CA6-AB17-4B44-99EB-AFC590A3274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95000" y="3059800"/>
                <a:ext cx="252000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2D0FA31-F736-464C-9B91-A4EC314243C9}"/>
                  </a:ext>
                </a:extLst>
              </p14:cNvPr>
              <p14:cNvContentPartPr/>
              <p14:nvPr/>
            </p14:nvContentPartPr>
            <p14:xfrm>
              <a:off x="5262600" y="3961240"/>
              <a:ext cx="153720" cy="2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2D0FA31-F736-464C-9B91-A4EC314243C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44600" y="3943600"/>
                <a:ext cx="189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841F04-0A14-4FE4-AA0C-9D7BF56FC9D9}"/>
                  </a:ext>
                </a:extLst>
              </p14:cNvPr>
              <p14:cNvContentPartPr/>
              <p14:nvPr/>
            </p14:nvContentPartPr>
            <p14:xfrm>
              <a:off x="5272680" y="4094440"/>
              <a:ext cx="95040" cy="2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841F04-0A14-4FE4-AA0C-9D7BF56FC9D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54680" y="4076440"/>
                <a:ext cx="130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A6FF4A2-79FD-4570-9220-FF284D6EC036}"/>
                  </a:ext>
                </a:extLst>
              </p14:cNvPr>
              <p14:cNvContentPartPr/>
              <p14:nvPr/>
            </p14:nvContentPartPr>
            <p14:xfrm>
              <a:off x="4368720" y="3879160"/>
              <a:ext cx="713520" cy="501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A6FF4A2-79FD-4570-9220-FF284D6EC03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50720" y="3861160"/>
                <a:ext cx="74916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66AB40-B317-49AF-B292-18DCAE26A01C}"/>
                  </a:ext>
                </a:extLst>
              </p14:cNvPr>
              <p14:cNvContentPartPr/>
              <p14:nvPr/>
            </p14:nvContentPartPr>
            <p14:xfrm>
              <a:off x="5689200" y="3830200"/>
              <a:ext cx="306000" cy="504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66AB40-B317-49AF-B292-18DCAE26A0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71200" y="3812200"/>
                <a:ext cx="34164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80028D-FB95-4A6A-92DB-624145819CD9}"/>
                  </a:ext>
                </a:extLst>
              </p14:cNvPr>
              <p14:cNvContentPartPr/>
              <p14:nvPr/>
            </p14:nvContentPartPr>
            <p14:xfrm>
              <a:off x="6096720" y="3972040"/>
              <a:ext cx="293760" cy="242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80028D-FB95-4A6A-92DB-624145819C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8742" y="3954400"/>
                <a:ext cx="329356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F8FD284-23EF-4BB0-AE69-87DDDF8CAD60}"/>
                  </a:ext>
                </a:extLst>
              </p14:cNvPr>
              <p14:cNvContentPartPr/>
              <p14:nvPr/>
            </p14:nvContentPartPr>
            <p14:xfrm>
              <a:off x="6674880" y="3972040"/>
              <a:ext cx="182880" cy="154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F8FD284-23EF-4BB0-AE69-87DDDF8CAD6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57240" y="3954400"/>
                <a:ext cx="218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337853-0EC0-484D-BF34-42B8655FF5BB}"/>
                  </a:ext>
                </a:extLst>
              </p14:cNvPr>
              <p14:cNvContentPartPr/>
              <p14:nvPr/>
            </p14:nvContentPartPr>
            <p14:xfrm>
              <a:off x="6989880" y="3830200"/>
              <a:ext cx="67032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337853-0EC0-484D-BF34-42B8655FF5B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71880" y="3812560"/>
                <a:ext cx="7059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63E67A-2F1C-4835-8E59-C3ADA570A445}"/>
                  </a:ext>
                </a:extLst>
              </p14:cNvPr>
              <p14:cNvContentPartPr/>
              <p14:nvPr/>
            </p14:nvContentPartPr>
            <p14:xfrm>
              <a:off x="5653920" y="4744240"/>
              <a:ext cx="25560" cy="3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63E67A-2F1C-4835-8E59-C3ADA570A44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35920" y="4726600"/>
                <a:ext cx="612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AB1BDC3-A8DC-4F1D-A260-433C48668346}"/>
                  </a:ext>
                </a:extLst>
              </p14:cNvPr>
              <p14:cNvContentPartPr/>
              <p14:nvPr/>
            </p14:nvContentPartPr>
            <p14:xfrm>
              <a:off x="5660760" y="4937560"/>
              <a:ext cx="8280" cy="12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AB1BDC3-A8DC-4F1D-A260-433C4866834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43120" y="49199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6EF945-0B0E-4C5D-B321-E77B996AB2E0}"/>
                  </a:ext>
                </a:extLst>
              </p14:cNvPr>
              <p14:cNvContentPartPr/>
              <p14:nvPr/>
            </p14:nvContentPartPr>
            <p14:xfrm>
              <a:off x="4164960" y="4642720"/>
              <a:ext cx="1280160" cy="457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6EF945-0B0E-4C5D-B321-E77B996AB2E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47315" y="4624720"/>
                <a:ext cx="131581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373912-406F-40BC-8EDD-1561D9D67F73}"/>
                  </a:ext>
                </a:extLst>
              </p14:cNvPr>
              <p14:cNvContentPartPr/>
              <p14:nvPr/>
            </p14:nvContentPartPr>
            <p14:xfrm>
              <a:off x="7030560" y="4849360"/>
              <a:ext cx="178920" cy="16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373912-406F-40BC-8EDD-1561D9D67F7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12560" y="4831720"/>
                <a:ext cx="214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2DEFB81-E0D0-401D-BA8E-829530EFF228}"/>
                  </a:ext>
                </a:extLst>
              </p14:cNvPr>
              <p14:cNvContentPartPr/>
              <p14:nvPr/>
            </p14:nvContentPartPr>
            <p14:xfrm>
              <a:off x="7050720" y="4945480"/>
              <a:ext cx="8496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2DEFB81-E0D0-401D-BA8E-829530EFF22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33080" y="4927480"/>
                <a:ext cx="120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7FD04BB-5CE8-48D6-AC47-22FC618BF83B}"/>
                  </a:ext>
                </a:extLst>
              </p14:cNvPr>
              <p14:cNvContentPartPr/>
              <p14:nvPr/>
            </p14:nvContentPartPr>
            <p14:xfrm>
              <a:off x="7406400" y="4601680"/>
              <a:ext cx="894600" cy="46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7FD04BB-5CE8-48D6-AC47-22FC618BF83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753" y="4583680"/>
                <a:ext cx="930254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2C5F465-807C-4DBE-AE03-8DB309E5D3E4}"/>
                  </a:ext>
                </a:extLst>
              </p14:cNvPr>
              <p14:cNvContentPartPr/>
              <p14:nvPr/>
            </p14:nvContentPartPr>
            <p14:xfrm>
              <a:off x="6115800" y="4697440"/>
              <a:ext cx="744840" cy="40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2C5F465-807C-4DBE-AE03-8DB309E5D3E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98160" y="4679800"/>
                <a:ext cx="78048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FFE094-2CF0-41E9-B6B2-882F2E293724}"/>
                  </a:ext>
                </a:extLst>
              </p14:cNvPr>
              <p14:cNvContentPartPr/>
              <p14:nvPr/>
            </p14:nvContentPartPr>
            <p14:xfrm>
              <a:off x="4358280" y="5269480"/>
              <a:ext cx="618480" cy="266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FFE094-2CF0-41E9-B6B2-882F2E29372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40270" y="5251480"/>
                <a:ext cx="654141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84EF2F-40DB-4B5D-A4B2-FA78293C02D8}"/>
                  </a:ext>
                </a:extLst>
              </p14:cNvPr>
              <p14:cNvContentPartPr/>
              <p14:nvPr/>
            </p14:nvContentPartPr>
            <p14:xfrm>
              <a:off x="6004200" y="5607880"/>
              <a:ext cx="11664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84EF2F-40DB-4B5D-A4B2-FA78293C02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86200" y="559024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6603A39-5236-4558-A61C-3F8B4419E187}"/>
                  </a:ext>
                </a:extLst>
              </p14:cNvPr>
              <p14:cNvContentPartPr/>
              <p14:nvPr/>
            </p14:nvContentPartPr>
            <p14:xfrm>
              <a:off x="6014280" y="5709400"/>
              <a:ext cx="5580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6603A39-5236-4558-A61C-3F8B4419E18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996640" y="5691760"/>
                <a:ext cx="91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C08D19B-A36F-4B5A-A020-4DE1DA9AD1F5}"/>
                  </a:ext>
                </a:extLst>
              </p14:cNvPr>
              <p14:cNvContentPartPr/>
              <p14:nvPr/>
            </p14:nvContentPartPr>
            <p14:xfrm>
              <a:off x="5221920" y="5506360"/>
              <a:ext cx="625320" cy="37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C08D19B-A36F-4B5A-A020-4DE1DA9AD1F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03920" y="5488377"/>
                <a:ext cx="660960" cy="408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3EA8D52-F17C-44E5-89BE-72906A8F174B}"/>
                  </a:ext>
                </a:extLst>
              </p14:cNvPr>
              <p14:cNvContentPartPr/>
              <p14:nvPr/>
            </p14:nvContentPartPr>
            <p14:xfrm>
              <a:off x="7030560" y="5486200"/>
              <a:ext cx="690120" cy="335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3EA8D52-F17C-44E5-89BE-72906A8F174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012560" y="5468200"/>
                <a:ext cx="72576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578D489-2BD9-4BDD-95C7-E72A525214B7}"/>
                  </a:ext>
                </a:extLst>
              </p14:cNvPr>
              <p14:cNvContentPartPr/>
              <p14:nvPr/>
            </p14:nvContentPartPr>
            <p14:xfrm>
              <a:off x="6319200" y="5485840"/>
              <a:ext cx="572400" cy="393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578D489-2BD9-4BDD-95C7-E72A525214B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301549" y="5468200"/>
                <a:ext cx="608062" cy="4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53767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14:cNvPr>
              <p14:cNvContentPartPr/>
              <p14:nvPr/>
            </p14:nvContentPartPr>
            <p14:xfrm>
              <a:off x="1147800" y="1264840"/>
              <a:ext cx="3273840" cy="5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9800" y="1228840"/>
                <a:ext cx="3309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2379074-410B-4469-917A-95E6A4711EE5}"/>
                  </a:ext>
                </a:extLst>
              </p14:cNvPr>
              <p14:cNvContentPartPr/>
              <p14:nvPr/>
            </p14:nvContentPartPr>
            <p14:xfrm>
              <a:off x="7098960" y="3199120"/>
              <a:ext cx="33120" cy="1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2379074-410B-4469-917A-95E6A4711EE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80960" y="3181480"/>
                <a:ext cx="687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4563FE7-9A34-4E63-9CD0-D7A4688740E7}"/>
                  </a:ext>
                </a:extLst>
              </p14:cNvPr>
              <p14:cNvContentPartPr/>
              <p14:nvPr/>
            </p14:nvContentPartPr>
            <p14:xfrm>
              <a:off x="7123800" y="3311800"/>
              <a:ext cx="20520" cy="40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4563FE7-9A34-4E63-9CD0-D7A4688740E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06160" y="3293800"/>
                <a:ext cx="561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7761CA6-AB17-4B44-99EB-AFC590A32741}"/>
                  </a:ext>
                </a:extLst>
              </p14:cNvPr>
              <p14:cNvContentPartPr/>
              <p14:nvPr/>
            </p14:nvContentPartPr>
            <p14:xfrm>
              <a:off x="4412640" y="3077800"/>
              <a:ext cx="2484360" cy="536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7761CA6-AB17-4B44-99EB-AFC590A3274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95000" y="3059800"/>
                <a:ext cx="252000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2D0FA31-F736-464C-9B91-A4EC314243C9}"/>
                  </a:ext>
                </a:extLst>
              </p14:cNvPr>
              <p14:cNvContentPartPr/>
              <p14:nvPr/>
            </p14:nvContentPartPr>
            <p14:xfrm>
              <a:off x="5262600" y="3961240"/>
              <a:ext cx="153720" cy="2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2D0FA31-F736-464C-9B91-A4EC314243C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44600" y="3943600"/>
                <a:ext cx="189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841F04-0A14-4FE4-AA0C-9D7BF56FC9D9}"/>
                  </a:ext>
                </a:extLst>
              </p14:cNvPr>
              <p14:cNvContentPartPr/>
              <p14:nvPr/>
            </p14:nvContentPartPr>
            <p14:xfrm>
              <a:off x="5272680" y="4094440"/>
              <a:ext cx="95040" cy="2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841F04-0A14-4FE4-AA0C-9D7BF56FC9D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54680" y="4076440"/>
                <a:ext cx="130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A6FF4A2-79FD-4570-9220-FF284D6EC036}"/>
                  </a:ext>
                </a:extLst>
              </p14:cNvPr>
              <p14:cNvContentPartPr/>
              <p14:nvPr/>
            </p14:nvContentPartPr>
            <p14:xfrm>
              <a:off x="4368720" y="3879160"/>
              <a:ext cx="713520" cy="501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A6FF4A2-79FD-4570-9220-FF284D6EC03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50720" y="3861160"/>
                <a:ext cx="74916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66AB40-B317-49AF-B292-18DCAE26A01C}"/>
                  </a:ext>
                </a:extLst>
              </p14:cNvPr>
              <p14:cNvContentPartPr/>
              <p14:nvPr/>
            </p14:nvContentPartPr>
            <p14:xfrm>
              <a:off x="5689200" y="3830200"/>
              <a:ext cx="306000" cy="504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66AB40-B317-49AF-B292-18DCAE26A0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71200" y="3812200"/>
                <a:ext cx="34164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80028D-FB95-4A6A-92DB-624145819CD9}"/>
                  </a:ext>
                </a:extLst>
              </p14:cNvPr>
              <p14:cNvContentPartPr/>
              <p14:nvPr/>
            </p14:nvContentPartPr>
            <p14:xfrm>
              <a:off x="6096720" y="3972040"/>
              <a:ext cx="293760" cy="242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80028D-FB95-4A6A-92DB-624145819C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8742" y="3954400"/>
                <a:ext cx="329356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F8FD284-23EF-4BB0-AE69-87DDDF8CAD60}"/>
                  </a:ext>
                </a:extLst>
              </p14:cNvPr>
              <p14:cNvContentPartPr/>
              <p14:nvPr/>
            </p14:nvContentPartPr>
            <p14:xfrm>
              <a:off x="6674880" y="3972040"/>
              <a:ext cx="182880" cy="154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F8FD284-23EF-4BB0-AE69-87DDDF8CAD6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57240" y="3954400"/>
                <a:ext cx="218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337853-0EC0-484D-BF34-42B8655FF5BB}"/>
                  </a:ext>
                </a:extLst>
              </p14:cNvPr>
              <p14:cNvContentPartPr/>
              <p14:nvPr/>
            </p14:nvContentPartPr>
            <p14:xfrm>
              <a:off x="6989880" y="3830200"/>
              <a:ext cx="67032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337853-0EC0-484D-BF34-42B8655FF5B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71880" y="3812560"/>
                <a:ext cx="7059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63E67A-2F1C-4835-8E59-C3ADA570A445}"/>
                  </a:ext>
                </a:extLst>
              </p14:cNvPr>
              <p14:cNvContentPartPr/>
              <p14:nvPr/>
            </p14:nvContentPartPr>
            <p14:xfrm>
              <a:off x="5653920" y="4744240"/>
              <a:ext cx="25560" cy="3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63E67A-2F1C-4835-8E59-C3ADA570A44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35920" y="4726600"/>
                <a:ext cx="612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AB1BDC3-A8DC-4F1D-A260-433C48668346}"/>
                  </a:ext>
                </a:extLst>
              </p14:cNvPr>
              <p14:cNvContentPartPr/>
              <p14:nvPr/>
            </p14:nvContentPartPr>
            <p14:xfrm>
              <a:off x="5660760" y="4937560"/>
              <a:ext cx="8280" cy="12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AB1BDC3-A8DC-4F1D-A260-433C4866834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43120" y="49199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6EF945-0B0E-4C5D-B321-E77B996AB2E0}"/>
                  </a:ext>
                </a:extLst>
              </p14:cNvPr>
              <p14:cNvContentPartPr/>
              <p14:nvPr/>
            </p14:nvContentPartPr>
            <p14:xfrm>
              <a:off x="4164960" y="4642720"/>
              <a:ext cx="1280160" cy="457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6EF945-0B0E-4C5D-B321-E77B996AB2E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47315" y="4624720"/>
                <a:ext cx="131581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373912-406F-40BC-8EDD-1561D9D67F73}"/>
                  </a:ext>
                </a:extLst>
              </p14:cNvPr>
              <p14:cNvContentPartPr/>
              <p14:nvPr/>
            </p14:nvContentPartPr>
            <p14:xfrm>
              <a:off x="7030560" y="4849360"/>
              <a:ext cx="178920" cy="16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373912-406F-40BC-8EDD-1561D9D67F7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12560" y="4831720"/>
                <a:ext cx="214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2DEFB81-E0D0-401D-BA8E-829530EFF228}"/>
                  </a:ext>
                </a:extLst>
              </p14:cNvPr>
              <p14:cNvContentPartPr/>
              <p14:nvPr/>
            </p14:nvContentPartPr>
            <p14:xfrm>
              <a:off x="7050720" y="4945480"/>
              <a:ext cx="8496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2DEFB81-E0D0-401D-BA8E-829530EFF22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33080" y="4927480"/>
                <a:ext cx="120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7FD04BB-5CE8-48D6-AC47-22FC618BF83B}"/>
                  </a:ext>
                </a:extLst>
              </p14:cNvPr>
              <p14:cNvContentPartPr/>
              <p14:nvPr/>
            </p14:nvContentPartPr>
            <p14:xfrm>
              <a:off x="7406400" y="4601680"/>
              <a:ext cx="894600" cy="46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7FD04BB-5CE8-48D6-AC47-22FC618BF83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753" y="4583680"/>
                <a:ext cx="930254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2C5F465-807C-4DBE-AE03-8DB309E5D3E4}"/>
                  </a:ext>
                </a:extLst>
              </p14:cNvPr>
              <p14:cNvContentPartPr/>
              <p14:nvPr/>
            </p14:nvContentPartPr>
            <p14:xfrm>
              <a:off x="6115800" y="4697440"/>
              <a:ext cx="744840" cy="40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2C5F465-807C-4DBE-AE03-8DB309E5D3E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98160" y="4679800"/>
                <a:ext cx="78048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FFE094-2CF0-41E9-B6B2-882F2E293724}"/>
                  </a:ext>
                </a:extLst>
              </p14:cNvPr>
              <p14:cNvContentPartPr/>
              <p14:nvPr/>
            </p14:nvContentPartPr>
            <p14:xfrm>
              <a:off x="4358280" y="5269480"/>
              <a:ext cx="618480" cy="266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FFE094-2CF0-41E9-B6B2-882F2E29372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40270" y="5251480"/>
                <a:ext cx="654141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84EF2F-40DB-4B5D-A4B2-FA78293C02D8}"/>
                  </a:ext>
                </a:extLst>
              </p14:cNvPr>
              <p14:cNvContentPartPr/>
              <p14:nvPr/>
            </p14:nvContentPartPr>
            <p14:xfrm>
              <a:off x="6004200" y="5607880"/>
              <a:ext cx="11664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84EF2F-40DB-4B5D-A4B2-FA78293C02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86200" y="559024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6603A39-5236-4558-A61C-3F8B4419E187}"/>
                  </a:ext>
                </a:extLst>
              </p14:cNvPr>
              <p14:cNvContentPartPr/>
              <p14:nvPr/>
            </p14:nvContentPartPr>
            <p14:xfrm>
              <a:off x="6014280" y="5709400"/>
              <a:ext cx="5580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6603A39-5236-4558-A61C-3F8B4419E18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996640" y="5691760"/>
                <a:ext cx="91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C08D19B-A36F-4B5A-A020-4DE1DA9AD1F5}"/>
                  </a:ext>
                </a:extLst>
              </p14:cNvPr>
              <p14:cNvContentPartPr/>
              <p14:nvPr/>
            </p14:nvContentPartPr>
            <p14:xfrm>
              <a:off x="5221920" y="5506360"/>
              <a:ext cx="625320" cy="37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C08D19B-A36F-4B5A-A020-4DE1DA9AD1F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03920" y="5488377"/>
                <a:ext cx="660960" cy="408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3EA8D52-F17C-44E5-89BE-72906A8F174B}"/>
                  </a:ext>
                </a:extLst>
              </p14:cNvPr>
              <p14:cNvContentPartPr/>
              <p14:nvPr/>
            </p14:nvContentPartPr>
            <p14:xfrm>
              <a:off x="7030560" y="5486200"/>
              <a:ext cx="690120" cy="335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3EA8D52-F17C-44E5-89BE-72906A8F174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012560" y="5468200"/>
                <a:ext cx="72576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578D489-2BD9-4BDD-95C7-E72A525214B7}"/>
                  </a:ext>
                </a:extLst>
              </p14:cNvPr>
              <p14:cNvContentPartPr/>
              <p14:nvPr/>
            </p14:nvContentPartPr>
            <p14:xfrm>
              <a:off x="6319200" y="5485840"/>
              <a:ext cx="572400" cy="393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578D489-2BD9-4BDD-95C7-E72A525214B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301549" y="5468200"/>
                <a:ext cx="608062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E56824E-9D5B-4AD5-8059-6E2D24941376}"/>
                  </a:ext>
                </a:extLst>
              </p14:cNvPr>
              <p14:cNvContentPartPr/>
              <p14:nvPr/>
            </p14:nvContentPartPr>
            <p14:xfrm>
              <a:off x="4348200" y="5963560"/>
              <a:ext cx="228600" cy="27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E56824E-9D5B-4AD5-8059-6E2D2494137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30588" y="5945920"/>
                <a:ext cx="264184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6815CA-D660-4113-B54F-6512AD057080}"/>
                  </a:ext>
                </a:extLst>
              </p14:cNvPr>
              <p14:cNvContentPartPr/>
              <p14:nvPr/>
            </p14:nvContentPartPr>
            <p14:xfrm>
              <a:off x="5435400" y="6196480"/>
              <a:ext cx="15408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6815CA-D660-4113-B54F-6512AD05708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417400" y="6178840"/>
                <a:ext cx="189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615384-8CC6-49C1-AD17-E9B828B513F7}"/>
                  </a:ext>
                </a:extLst>
              </p14:cNvPr>
              <p14:cNvContentPartPr/>
              <p14:nvPr/>
            </p14:nvContentPartPr>
            <p14:xfrm>
              <a:off x="5465640" y="6289000"/>
              <a:ext cx="6624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615384-8CC6-49C1-AD17-E9B828B513F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448000" y="6271000"/>
                <a:ext cx="101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BBACC89-78D4-42D5-A2FD-F4A34A5C197D}"/>
                  </a:ext>
                </a:extLst>
              </p14:cNvPr>
              <p14:cNvContentPartPr/>
              <p14:nvPr/>
            </p14:nvContentPartPr>
            <p14:xfrm>
              <a:off x="4781280" y="6035560"/>
              <a:ext cx="534600" cy="388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BBACC89-78D4-42D5-A2FD-F4A34A5C19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763280" y="6017577"/>
                <a:ext cx="570240" cy="424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C764589-5159-4144-ABA6-29CB30CF49B8}"/>
                  </a:ext>
                </a:extLst>
              </p14:cNvPr>
              <p14:cNvContentPartPr/>
              <p14:nvPr/>
            </p14:nvContentPartPr>
            <p14:xfrm>
              <a:off x="5849400" y="6039160"/>
              <a:ext cx="1122120" cy="362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C764589-5159-4144-ABA6-29CB30CF49B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831400" y="6021502"/>
                <a:ext cx="1157760" cy="39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E2F562E-5CD0-4193-9CD8-C3D82E8DBDB7}"/>
                  </a:ext>
                </a:extLst>
              </p14:cNvPr>
              <p14:cNvContentPartPr/>
              <p14:nvPr/>
            </p14:nvContentPartPr>
            <p14:xfrm>
              <a:off x="7880160" y="6055000"/>
              <a:ext cx="797040" cy="341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E2F562E-5CD0-4193-9CD8-C3D82E8DBDB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862168" y="6037379"/>
                <a:ext cx="832664" cy="37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952E010-A250-4912-96B0-324AB2C34A17}"/>
                  </a:ext>
                </a:extLst>
              </p14:cNvPr>
              <p14:cNvContentPartPr/>
              <p14:nvPr/>
            </p14:nvContentPartPr>
            <p14:xfrm>
              <a:off x="7650480" y="6116200"/>
              <a:ext cx="142200" cy="271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952E010-A250-4912-96B0-324AB2C34A1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632840" y="6098200"/>
                <a:ext cx="1778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F0470FB-0D66-4E35-B293-D55A25A8F9E2}"/>
                  </a:ext>
                </a:extLst>
              </p14:cNvPr>
              <p14:cNvContentPartPr/>
              <p14:nvPr/>
            </p14:nvContentPartPr>
            <p14:xfrm>
              <a:off x="7280040" y="6156880"/>
              <a:ext cx="241200" cy="2206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F0470FB-0D66-4E35-B293-D55A25A8F9E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262067" y="6138880"/>
                <a:ext cx="276787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E8B94BE-EB52-47E3-B96E-75EC0DE71FC7}"/>
                  </a:ext>
                </a:extLst>
              </p14:cNvPr>
              <p14:cNvContentPartPr/>
              <p14:nvPr/>
            </p14:nvContentPartPr>
            <p14:xfrm>
              <a:off x="7060800" y="6237880"/>
              <a:ext cx="126720" cy="13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E8B94BE-EB52-47E3-B96E-75EC0DE71FC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043160" y="6219880"/>
                <a:ext cx="162360" cy="1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4548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14:cNvPr>
              <p14:cNvContentPartPr/>
              <p14:nvPr/>
            </p14:nvContentPartPr>
            <p14:xfrm>
              <a:off x="1147800" y="1264840"/>
              <a:ext cx="3273840" cy="5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9800" y="1228840"/>
                <a:ext cx="3309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2379074-410B-4469-917A-95E6A4711EE5}"/>
                  </a:ext>
                </a:extLst>
              </p14:cNvPr>
              <p14:cNvContentPartPr/>
              <p14:nvPr/>
            </p14:nvContentPartPr>
            <p14:xfrm>
              <a:off x="7098960" y="3199120"/>
              <a:ext cx="33120" cy="1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2379074-410B-4469-917A-95E6A4711EE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80960" y="3181480"/>
                <a:ext cx="687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4563FE7-9A34-4E63-9CD0-D7A4688740E7}"/>
                  </a:ext>
                </a:extLst>
              </p14:cNvPr>
              <p14:cNvContentPartPr/>
              <p14:nvPr/>
            </p14:nvContentPartPr>
            <p14:xfrm>
              <a:off x="7123800" y="3311800"/>
              <a:ext cx="20520" cy="40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4563FE7-9A34-4E63-9CD0-D7A4688740E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06160" y="3293800"/>
                <a:ext cx="561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7761CA6-AB17-4B44-99EB-AFC590A32741}"/>
                  </a:ext>
                </a:extLst>
              </p14:cNvPr>
              <p14:cNvContentPartPr/>
              <p14:nvPr/>
            </p14:nvContentPartPr>
            <p14:xfrm>
              <a:off x="4412640" y="3077800"/>
              <a:ext cx="2484360" cy="536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7761CA6-AB17-4B44-99EB-AFC590A3274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95000" y="3059800"/>
                <a:ext cx="252000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2D0FA31-F736-464C-9B91-A4EC314243C9}"/>
                  </a:ext>
                </a:extLst>
              </p14:cNvPr>
              <p14:cNvContentPartPr/>
              <p14:nvPr/>
            </p14:nvContentPartPr>
            <p14:xfrm>
              <a:off x="5262600" y="3961240"/>
              <a:ext cx="153720" cy="2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2D0FA31-F736-464C-9B91-A4EC314243C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44600" y="3943600"/>
                <a:ext cx="189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841F04-0A14-4FE4-AA0C-9D7BF56FC9D9}"/>
                  </a:ext>
                </a:extLst>
              </p14:cNvPr>
              <p14:cNvContentPartPr/>
              <p14:nvPr/>
            </p14:nvContentPartPr>
            <p14:xfrm>
              <a:off x="5272680" y="4094440"/>
              <a:ext cx="95040" cy="2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841F04-0A14-4FE4-AA0C-9D7BF56FC9D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54680" y="4076440"/>
                <a:ext cx="130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A6FF4A2-79FD-4570-9220-FF284D6EC036}"/>
                  </a:ext>
                </a:extLst>
              </p14:cNvPr>
              <p14:cNvContentPartPr/>
              <p14:nvPr/>
            </p14:nvContentPartPr>
            <p14:xfrm>
              <a:off x="4368720" y="3879160"/>
              <a:ext cx="713520" cy="501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A6FF4A2-79FD-4570-9220-FF284D6EC03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50720" y="3861160"/>
                <a:ext cx="74916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66AB40-B317-49AF-B292-18DCAE26A01C}"/>
                  </a:ext>
                </a:extLst>
              </p14:cNvPr>
              <p14:cNvContentPartPr/>
              <p14:nvPr/>
            </p14:nvContentPartPr>
            <p14:xfrm>
              <a:off x="5689200" y="3830200"/>
              <a:ext cx="306000" cy="504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66AB40-B317-49AF-B292-18DCAE26A0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71200" y="3812200"/>
                <a:ext cx="34164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80028D-FB95-4A6A-92DB-624145819CD9}"/>
                  </a:ext>
                </a:extLst>
              </p14:cNvPr>
              <p14:cNvContentPartPr/>
              <p14:nvPr/>
            </p14:nvContentPartPr>
            <p14:xfrm>
              <a:off x="6096720" y="3972040"/>
              <a:ext cx="293760" cy="242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80028D-FB95-4A6A-92DB-624145819C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8742" y="3954400"/>
                <a:ext cx="329356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F8FD284-23EF-4BB0-AE69-87DDDF8CAD60}"/>
                  </a:ext>
                </a:extLst>
              </p14:cNvPr>
              <p14:cNvContentPartPr/>
              <p14:nvPr/>
            </p14:nvContentPartPr>
            <p14:xfrm>
              <a:off x="6674880" y="3972040"/>
              <a:ext cx="182880" cy="154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F8FD284-23EF-4BB0-AE69-87DDDF8CAD6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57240" y="3954400"/>
                <a:ext cx="218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337853-0EC0-484D-BF34-42B8655FF5BB}"/>
                  </a:ext>
                </a:extLst>
              </p14:cNvPr>
              <p14:cNvContentPartPr/>
              <p14:nvPr/>
            </p14:nvContentPartPr>
            <p14:xfrm>
              <a:off x="6989880" y="3830200"/>
              <a:ext cx="67032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337853-0EC0-484D-BF34-42B8655FF5B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71880" y="3812560"/>
                <a:ext cx="7059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63E67A-2F1C-4835-8E59-C3ADA570A445}"/>
                  </a:ext>
                </a:extLst>
              </p14:cNvPr>
              <p14:cNvContentPartPr/>
              <p14:nvPr/>
            </p14:nvContentPartPr>
            <p14:xfrm>
              <a:off x="5653920" y="4744240"/>
              <a:ext cx="25560" cy="3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63E67A-2F1C-4835-8E59-C3ADA570A44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35920" y="4726600"/>
                <a:ext cx="612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AB1BDC3-A8DC-4F1D-A260-433C48668346}"/>
                  </a:ext>
                </a:extLst>
              </p14:cNvPr>
              <p14:cNvContentPartPr/>
              <p14:nvPr/>
            </p14:nvContentPartPr>
            <p14:xfrm>
              <a:off x="5660760" y="4937560"/>
              <a:ext cx="8280" cy="12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AB1BDC3-A8DC-4F1D-A260-433C4866834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43120" y="49199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6EF945-0B0E-4C5D-B321-E77B996AB2E0}"/>
                  </a:ext>
                </a:extLst>
              </p14:cNvPr>
              <p14:cNvContentPartPr/>
              <p14:nvPr/>
            </p14:nvContentPartPr>
            <p14:xfrm>
              <a:off x="4164960" y="4642720"/>
              <a:ext cx="1280160" cy="457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6EF945-0B0E-4C5D-B321-E77B996AB2E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47315" y="4624720"/>
                <a:ext cx="131581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373912-406F-40BC-8EDD-1561D9D67F73}"/>
                  </a:ext>
                </a:extLst>
              </p14:cNvPr>
              <p14:cNvContentPartPr/>
              <p14:nvPr/>
            </p14:nvContentPartPr>
            <p14:xfrm>
              <a:off x="7030560" y="4849360"/>
              <a:ext cx="178920" cy="16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373912-406F-40BC-8EDD-1561D9D67F7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12560" y="4831720"/>
                <a:ext cx="214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2DEFB81-E0D0-401D-BA8E-829530EFF228}"/>
                  </a:ext>
                </a:extLst>
              </p14:cNvPr>
              <p14:cNvContentPartPr/>
              <p14:nvPr/>
            </p14:nvContentPartPr>
            <p14:xfrm>
              <a:off x="7050720" y="4945480"/>
              <a:ext cx="8496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2DEFB81-E0D0-401D-BA8E-829530EFF22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33080" y="4927480"/>
                <a:ext cx="120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7FD04BB-5CE8-48D6-AC47-22FC618BF83B}"/>
                  </a:ext>
                </a:extLst>
              </p14:cNvPr>
              <p14:cNvContentPartPr/>
              <p14:nvPr/>
            </p14:nvContentPartPr>
            <p14:xfrm>
              <a:off x="7406400" y="4601680"/>
              <a:ext cx="894600" cy="46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7FD04BB-5CE8-48D6-AC47-22FC618BF83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753" y="4583680"/>
                <a:ext cx="930254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2C5F465-807C-4DBE-AE03-8DB309E5D3E4}"/>
                  </a:ext>
                </a:extLst>
              </p14:cNvPr>
              <p14:cNvContentPartPr/>
              <p14:nvPr/>
            </p14:nvContentPartPr>
            <p14:xfrm>
              <a:off x="6115800" y="4697440"/>
              <a:ext cx="744840" cy="40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2C5F465-807C-4DBE-AE03-8DB309E5D3E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98160" y="4679800"/>
                <a:ext cx="78048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FFE094-2CF0-41E9-B6B2-882F2E293724}"/>
                  </a:ext>
                </a:extLst>
              </p14:cNvPr>
              <p14:cNvContentPartPr/>
              <p14:nvPr/>
            </p14:nvContentPartPr>
            <p14:xfrm>
              <a:off x="4358280" y="5269480"/>
              <a:ext cx="618480" cy="266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FFE094-2CF0-41E9-B6B2-882F2E29372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40270" y="5251480"/>
                <a:ext cx="654141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84EF2F-40DB-4B5D-A4B2-FA78293C02D8}"/>
                  </a:ext>
                </a:extLst>
              </p14:cNvPr>
              <p14:cNvContentPartPr/>
              <p14:nvPr/>
            </p14:nvContentPartPr>
            <p14:xfrm>
              <a:off x="6004200" y="5607880"/>
              <a:ext cx="11664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84EF2F-40DB-4B5D-A4B2-FA78293C02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86200" y="559024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6603A39-5236-4558-A61C-3F8B4419E187}"/>
                  </a:ext>
                </a:extLst>
              </p14:cNvPr>
              <p14:cNvContentPartPr/>
              <p14:nvPr/>
            </p14:nvContentPartPr>
            <p14:xfrm>
              <a:off x="6014280" y="5709400"/>
              <a:ext cx="5580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6603A39-5236-4558-A61C-3F8B4419E18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996640" y="5691760"/>
                <a:ext cx="91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C08D19B-A36F-4B5A-A020-4DE1DA9AD1F5}"/>
                  </a:ext>
                </a:extLst>
              </p14:cNvPr>
              <p14:cNvContentPartPr/>
              <p14:nvPr/>
            </p14:nvContentPartPr>
            <p14:xfrm>
              <a:off x="5221920" y="5506360"/>
              <a:ext cx="625320" cy="37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C08D19B-A36F-4B5A-A020-4DE1DA9AD1F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03920" y="5488377"/>
                <a:ext cx="660960" cy="408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3EA8D52-F17C-44E5-89BE-72906A8F174B}"/>
                  </a:ext>
                </a:extLst>
              </p14:cNvPr>
              <p14:cNvContentPartPr/>
              <p14:nvPr/>
            </p14:nvContentPartPr>
            <p14:xfrm>
              <a:off x="7030560" y="5486200"/>
              <a:ext cx="690120" cy="335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3EA8D52-F17C-44E5-89BE-72906A8F174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012560" y="5468200"/>
                <a:ext cx="72576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578D489-2BD9-4BDD-95C7-E72A525214B7}"/>
                  </a:ext>
                </a:extLst>
              </p14:cNvPr>
              <p14:cNvContentPartPr/>
              <p14:nvPr/>
            </p14:nvContentPartPr>
            <p14:xfrm>
              <a:off x="6319200" y="5485840"/>
              <a:ext cx="572400" cy="393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578D489-2BD9-4BDD-95C7-E72A525214B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301549" y="5468200"/>
                <a:ext cx="608062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E56824E-9D5B-4AD5-8059-6E2D24941376}"/>
                  </a:ext>
                </a:extLst>
              </p14:cNvPr>
              <p14:cNvContentPartPr/>
              <p14:nvPr/>
            </p14:nvContentPartPr>
            <p14:xfrm>
              <a:off x="4348200" y="5963560"/>
              <a:ext cx="228600" cy="27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E56824E-9D5B-4AD5-8059-6E2D2494137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30588" y="5945920"/>
                <a:ext cx="264184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615384-8CC6-49C1-AD17-E9B828B513F7}"/>
                  </a:ext>
                </a:extLst>
              </p14:cNvPr>
              <p14:cNvContentPartPr/>
              <p14:nvPr/>
            </p14:nvContentPartPr>
            <p14:xfrm>
              <a:off x="5465640" y="6289000"/>
              <a:ext cx="6624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615384-8CC6-49C1-AD17-E9B828B513F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448000" y="6271000"/>
                <a:ext cx="101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BBACC89-78D4-42D5-A2FD-F4A34A5C197D}"/>
                  </a:ext>
                </a:extLst>
              </p14:cNvPr>
              <p14:cNvContentPartPr/>
              <p14:nvPr/>
            </p14:nvContentPartPr>
            <p14:xfrm>
              <a:off x="4781280" y="6035560"/>
              <a:ext cx="534600" cy="388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BBACC89-78D4-42D5-A2FD-F4A34A5C197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763280" y="6017577"/>
                <a:ext cx="570240" cy="424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1EB4AE7-BB66-4553-BE74-F349610DCF46}"/>
                  </a:ext>
                </a:extLst>
              </p14:cNvPr>
              <p14:cNvContentPartPr/>
              <p14:nvPr/>
            </p14:nvContentPartPr>
            <p14:xfrm>
              <a:off x="5469240" y="6176680"/>
              <a:ext cx="1281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1EB4AE7-BB66-4553-BE74-F349610DCF4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451240" y="6159040"/>
                <a:ext cx="163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1EE8125-621C-40D5-BDF3-61CE5B7DF695}"/>
                  </a:ext>
                </a:extLst>
              </p14:cNvPr>
              <p14:cNvContentPartPr/>
              <p14:nvPr/>
            </p14:nvContentPartPr>
            <p14:xfrm>
              <a:off x="5943000" y="6063640"/>
              <a:ext cx="20520" cy="379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1EE8125-621C-40D5-BDF3-61CE5B7DF69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25360" y="6046000"/>
                <a:ext cx="561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6BDB4E2-2ECE-40D6-8E12-7035EAA32914}"/>
                  </a:ext>
                </a:extLst>
              </p14:cNvPr>
              <p14:cNvContentPartPr/>
              <p14:nvPr/>
            </p14:nvContentPartPr>
            <p14:xfrm>
              <a:off x="6135960" y="6111160"/>
              <a:ext cx="561240" cy="356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6BDB4E2-2ECE-40D6-8E12-7035EAA3291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18309" y="6093160"/>
                <a:ext cx="596903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A9A9D88-290C-4A22-9ADE-5B50988CF6BB}"/>
                  </a:ext>
                </a:extLst>
              </p14:cNvPr>
              <p14:cNvContentPartPr/>
              <p14:nvPr/>
            </p14:nvContentPartPr>
            <p14:xfrm>
              <a:off x="6917160" y="5973640"/>
              <a:ext cx="851760" cy="657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A9A9D88-290C-4A22-9ADE-5B50988CF6B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899520" y="5955640"/>
                <a:ext cx="887400" cy="69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55534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14:cNvPr>
              <p14:cNvContentPartPr/>
              <p14:nvPr/>
            </p14:nvContentPartPr>
            <p14:xfrm>
              <a:off x="1147800" y="1264840"/>
              <a:ext cx="3273840" cy="5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D2C7E6-2C39-4D3B-A636-14FCE01FCBB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9800" y="1228840"/>
                <a:ext cx="3309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2379074-410B-4469-917A-95E6A4711EE5}"/>
                  </a:ext>
                </a:extLst>
              </p14:cNvPr>
              <p14:cNvContentPartPr/>
              <p14:nvPr/>
            </p14:nvContentPartPr>
            <p14:xfrm>
              <a:off x="7098960" y="3199120"/>
              <a:ext cx="33120" cy="1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2379074-410B-4469-917A-95E6A4711EE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80960" y="3181480"/>
                <a:ext cx="687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4563FE7-9A34-4E63-9CD0-D7A4688740E7}"/>
                  </a:ext>
                </a:extLst>
              </p14:cNvPr>
              <p14:cNvContentPartPr/>
              <p14:nvPr/>
            </p14:nvContentPartPr>
            <p14:xfrm>
              <a:off x="7123800" y="3311800"/>
              <a:ext cx="20520" cy="40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4563FE7-9A34-4E63-9CD0-D7A4688740E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06160" y="3293800"/>
                <a:ext cx="561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7761CA6-AB17-4B44-99EB-AFC590A32741}"/>
                  </a:ext>
                </a:extLst>
              </p14:cNvPr>
              <p14:cNvContentPartPr/>
              <p14:nvPr/>
            </p14:nvContentPartPr>
            <p14:xfrm>
              <a:off x="4412640" y="3077800"/>
              <a:ext cx="2484360" cy="536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7761CA6-AB17-4B44-99EB-AFC590A3274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95000" y="3059800"/>
                <a:ext cx="252000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2D0FA31-F736-464C-9B91-A4EC314243C9}"/>
                  </a:ext>
                </a:extLst>
              </p14:cNvPr>
              <p14:cNvContentPartPr/>
              <p14:nvPr/>
            </p14:nvContentPartPr>
            <p14:xfrm>
              <a:off x="5262600" y="3961240"/>
              <a:ext cx="153720" cy="2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2D0FA31-F736-464C-9B91-A4EC314243C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44600" y="3943600"/>
                <a:ext cx="189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841F04-0A14-4FE4-AA0C-9D7BF56FC9D9}"/>
                  </a:ext>
                </a:extLst>
              </p14:cNvPr>
              <p14:cNvContentPartPr/>
              <p14:nvPr/>
            </p14:nvContentPartPr>
            <p14:xfrm>
              <a:off x="5272680" y="4094440"/>
              <a:ext cx="95040" cy="2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841F04-0A14-4FE4-AA0C-9D7BF56FC9D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54680" y="4076440"/>
                <a:ext cx="130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A6FF4A2-79FD-4570-9220-FF284D6EC036}"/>
                  </a:ext>
                </a:extLst>
              </p14:cNvPr>
              <p14:cNvContentPartPr/>
              <p14:nvPr/>
            </p14:nvContentPartPr>
            <p14:xfrm>
              <a:off x="4368720" y="3879160"/>
              <a:ext cx="713520" cy="501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A6FF4A2-79FD-4570-9220-FF284D6EC03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50720" y="3861160"/>
                <a:ext cx="74916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66AB40-B317-49AF-B292-18DCAE26A01C}"/>
                  </a:ext>
                </a:extLst>
              </p14:cNvPr>
              <p14:cNvContentPartPr/>
              <p14:nvPr/>
            </p14:nvContentPartPr>
            <p14:xfrm>
              <a:off x="5689200" y="3830200"/>
              <a:ext cx="306000" cy="504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66AB40-B317-49AF-B292-18DCAE26A0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71200" y="3812200"/>
                <a:ext cx="34164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80028D-FB95-4A6A-92DB-624145819CD9}"/>
                  </a:ext>
                </a:extLst>
              </p14:cNvPr>
              <p14:cNvContentPartPr/>
              <p14:nvPr/>
            </p14:nvContentPartPr>
            <p14:xfrm>
              <a:off x="6096720" y="3972040"/>
              <a:ext cx="293760" cy="242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80028D-FB95-4A6A-92DB-624145819C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8742" y="3954400"/>
                <a:ext cx="329356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F8FD284-23EF-4BB0-AE69-87DDDF8CAD60}"/>
                  </a:ext>
                </a:extLst>
              </p14:cNvPr>
              <p14:cNvContentPartPr/>
              <p14:nvPr/>
            </p14:nvContentPartPr>
            <p14:xfrm>
              <a:off x="6674880" y="3972040"/>
              <a:ext cx="182880" cy="154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F8FD284-23EF-4BB0-AE69-87DDDF8CAD6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57240" y="3954400"/>
                <a:ext cx="218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337853-0EC0-484D-BF34-42B8655FF5BB}"/>
                  </a:ext>
                </a:extLst>
              </p14:cNvPr>
              <p14:cNvContentPartPr/>
              <p14:nvPr/>
            </p14:nvContentPartPr>
            <p14:xfrm>
              <a:off x="6989880" y="3830200"/>
              <a:ext cx="67032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337853-0EC0-484D-BF34-42B8655FF5B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71880" y="3812560"/>
                <a:ext cx="7059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63E67A-2F1C-4835-8E59-C3ADA570A445}"/>
                  </a:ext>
                </a:extLst>
              </p14:cNvPr>
              <p14:cNvContentPartPr/>
              <p14:nvPr/>
            </p14:nvContentPartPr>
            <p14:xfrm>
              <a:off x="5653920" y="4744240"/>
              <a:ext cx="25560" cy="3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63E67A-2F1C-4835-8E59-C3ADA570A44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35920" y="4726600"/>
                <a:ext cx="612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AB1BDC3-A8DC-4F1D-A260-433C48668346}"/>
                  </a:ext>
                </a:extLst>
              </p14:cNvPr>
              <p14:cNvContentPartPr/>
              <p14:nvPr/>
            </p14:nvContentPartPr>
            <p14:xfrm>
              <a:off x="5660760" y="4937560"/>
              <a:ext cx="8280" cy="12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AB1BDC3-A8DC-4F1D-A260-433C4866834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43120" y="49199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6EF945-0B0E-4C5D-B321-E77B996AB2E0}"/>
                  </a:ext>
                </a:extLst>
              </p14:cNvPr>
              <p14:cNvContentPartPr/>
              <p14:nvPr/>
            </p14:nvContentPartPr>
            <p14:xfrm>
              <a:off x="4164960" y="4642720"/>
              <a:ext cx="1280160" cy="457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6EF945-0B0E-4C5D-B321-E77B996AB2E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47315" y="4624720"/>
                <a:ext cx="131581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373912-406F-40BC-8EDD-1561D9D67F73}"/>
                  </a:ext>
                </a:extLst>
              </p14:cNvPr>
              <p14:cNvContentPartPr/>
              <p14:nvPr/>
            </p14:nvContentPartPr>
            <p14:xfrm>
              <a:off x="7030560" y="4849360"/>
              <a:ext cx="178920" cy="16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373912-406F-40BC-8EDD-1561D9D67F7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12560" y="4831720"/>
                <a:ext cx="214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2DEFB81-E0D0-401D-BA8E-829530EFF228}"/>
                  </a:ext>
                </a:extLst>
              </p14:cNvPr>
              <p14:cNvContentPartPr/>
              <p14:nvPr/>
            </p14:nvContentPartPr>
            <p14:xfrm>
              <a:off x="7050720" y="4945480"/>
              <a:ext cx="8496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2DEFB81-E0D0-401D-BA8E-829530EFF22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33080" y="4927480"/>
                <a:ext cx="120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7FD04BB-5CE8-48D6-AC47-22FC618BF83B}"/>
                  </a:ext>
                </a:extLst>
              </p14:cNvPr>
              <p14:cNvContentPartPr/>
              <p14:nvPr/>
            </p14:nvContentPartPr>
            <p14:xfrm>
              <a:off x="7406400" y="4601680"/>
              <a:ext cx="894600" cy="46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7FD04BB-5CE8-48D6-AC47-22FC618BF83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753" y="4583680"/>
                <a:ext cx="930254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2C5F465-807C-4DBE-AE03-8DB309E5D3E4}"/>
                  </a:ext>
                </a:extLst>
              </p14:cNvPr>
              <p14:cNvContentPartPr/>
              <p14:nvPr/>
            </p14:nvContentPartPr>
            <p14:xfrm>
              <a:off x="6115800" y="4697440"/>
              <a:ext cx="744840" cy="405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2C5F465-807C-4DBE-AE03-8DB309E5D3E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98160" y="4679800"/>
                <a:ext cx="78048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FFE094-2CF0-41E9-B6B2-882F2E293724}"/>
                  </a:ext>
                </a:extLst>
              </p14:cNvPr>
              <p14:cNvContentPartPr/>
              <p14:nvPr/>
            </p14:nvContentPartPr>
            <p14:xfrm>
              <a:off x="4358280" y="5269480"/>
              <a:ext cx="618480" cy="266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FFE094-2CF0-41E9-B6B2-882F2E29372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40270" y="5251480"/>
                <a:ext cx="654141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84EF2F-40DB-4B5D-A4B2-FA78293C02D8}"/>
                  </a:ext>
                </a:extLst>
              </p14:cNvPr>
              <p14:cNvContentPartPr/>
              <p14:nvPr/>
            </p14:nvContentPartPr>
            <p14:xfrm>
              <a:off x="6004200" y="5607880"/>
              <a:ext cx="11664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84EF2F-40DB-4B5D-A4B2-FA78293C02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86200" y="559024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6603A39-5236-4558-A61C-3F8B4419E187}"/>
                  </a:ext>
                </a:extLst>
              </p14:cNvPr>
              <p14:cNvContentPartPr/>
              <p14:nvPr/>
            </p14:nvContentPartPr>
            <p14:xfrm>
              <a:off x="6014280" y="5709400"/>
              <a:ext cx="5580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6603A39-5236-4558-A61C-3F8B4419E18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996640" y="5691760"/>
                <a:ext cx="91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C08D19B-A36F-4B5A-A020-4DE1DA9AD1F5}"/>
                  </a:ext>
                </a:extLst>
              </p14:cNvPr>
              <p14:cNvContentPartPr/>
              <p14:nvPr/>
            </p14:nvContentPartPr>
            <p14:xfrm>
              <a:off x="5221920" y="5506360"/>
              <a:ext cx="625320" cy="37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C08D19B-A36F-4B5A-A020-4DE1DA9AD1F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03920" y="5488377"/>
                <a:ext cx="660960" cy="408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3EA8D52-F17C-44E5-89BE-72906A8F174B}"/>
                  </a:ext>
                </a:extLst>
              </p14:cNvPr>
              <p14:cNvContentPartPr/>
              <p14:nvPr/>
            </p14:nvContentPartPr>
            <p14:xfrm>
              <a:off x="7030560" y="5486200"/>
              <a:ext cx="690120" cy="335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3EA8D52-F17C-44E5-89BE-72906A8F174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012560" y="5468200"/>
                <a:ext cx="72576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578D489-2BD9-4BDD-95C7-E72A525214B7}"/>
                  </a:ext>
                </a:extLst>
              </p14:cNvPr>
              <p14:cNvContentPartPr/>
              <p14:nvPr/>
            </p14:nvContentPartPr>
            <p14:xfrm>
              <a:off x="6319200" y="5485840"/>
              <a:ext cx="572400" cy="393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578D489-2BD9-4BDD-95C7-E72A525214B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301549" y="5468200"/>
                <a:ext cx="608062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E56824E-9D5B-4AD5-8059-6E2D24941376}"/>
                  </a:ext>
                </a:extLst>
              </p14:cNvPr>
              <p14:cNvContentPartPr/>
              <p14:nvPr/>
            </p14:nvContentPartPr>
            <p14:xfrm>
              <a:off x="4348200" y="5963560"/>
              <a:ext cx="228600" cy="27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E56824E-9D5B-4AD5-8059-6E2D2494137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30588" y="5945920"/>
                <a:ext cx="264184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615384-8CC6-49C1-AD17-E9B828B513F7}"/>
                  </a:ext>
                </a:extLst>
              </p14:cNvPr>
              <p14:cNvContentPartPr/>
              <p14:nvPr/>
            </p14:nvContentPartPr>
            <p14:xfrm>
              <a:off x="5465640" y="6289000"/>
              <a:ext cx="6624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615384-8CC6-49C1-AD17-E9B828B513F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448000" y="6271000"/>
                <a:ext cx="101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BBACC89-78D4-42D5-A2FD-F4A34A5C197D}"/>
                  </a:ext>
                </a:extLst>
              </p14:cNvPr>
              <p14:cNvContentPartPr/>
              <p14:nvPr/>
            </p14:nvContentPartPr>
            <p14:xfrm>
              <a:off x="4781280" y="6035560"/>
              <a:ext cx="534600" cy="388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BBACC89-78D4-42D5-A2FD-F4A34A5C197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763280" y="6017577"/>
                <a:ext cx="570240" cy="424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1EB4AE7-BB66-4553-BE74-F349610DCF46}"/>
                  </a:ext>
                </a:extLst>
              </p14:cNvPr>
              <p14:cNvContentPartPr/>
              <p14:nvPr/>
            </p14:nvContentPartPr>
            <p14:xfrm>
              <a:off x="5469240" y="6176680"/>
              <a:ext cx="1281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1EB4AE7-BB66-4553-BE74-F349610DCF4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451240" y="6159040"/>
                <a:ext cx="163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1EE8125-621C-40D5-BDF3-61CE5B7DF695}"/>
                  </a:ext>
                </a:extLst>
              </p14:cNvPr>
              <p14:cNvContentPartPr/>
              <p14:nvPr/>
            </p14:nvContentPartPr>
            <p14:xfrm>
              <a:off x="5943000" y="6063640"/>
              <a:ext cx="20520" cy="379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1EE8125-621C-40D5-BDF3-61CE5B7DF69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25360" y="6046000"/>
                <a:ext cx="561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6BDB4E2-2ECE-40D6-8E12-7035EAA32914}"/>
                  </a:ext>
                </a:extLst>
              </p14:cNvPr>
              <p14:cNvContentPartPr/>
              <p14:nvPr/>
            </p14:nvContentPartPr>
            <p14:xfrm>
              <a:off x="6135960" y="6111160"/>
              <a:ext cx="561240" cy="356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6BDB4E2-2ECE-40D6-8E12-7035EAA3291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18309" y="6093160"/>
                <a:ext cx="596903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A9A9D88-290C-4A22-9ADE-5B50988CF6BB}"/>
                  </a:ext>
                </a:extLst>
              </p14:cNvPr>
              <p14:cNvContentPartPr/>
              <p14:nvPr/>
            </p14:nvContentPartPr>
            <p14:xfrm>
              <a:off x="6917160" y="5973640"/>
              <a:ext cx="851760" cy="657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A9A9D88-290C-4A22-9ADE-5B50988CF6B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899520" y="5955640"/>
                <a:ext cx="887400" cy="6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0D3D13-FE99-48F0-B1BF-2449DF4B3EBE}"/>
                  </a:ext>
                </a:extLst>
              </p14:cNvPr>
              <p14:cNvContentPartPr/>
              <p14:nvPr/>
            </p14:nvContentPartPr>
            <p14:xfrm>
              <a:off x="8279760" y="5943400"/>
              <a:ext cx="569160" cy="296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0D3D13-FE99-48F0-B1BF-2449DF4B3EB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262109" y="5925400"/>
                <a:ext cx="604823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F98DAA4-367D-4205-8483-6463D38D4341}"/>
                  </a:ext>
                </a:extLst>
              </p14:cNvPr>
              <p14:cNvContentPartPr/>
              <p14:nvPr/>
            </p14:nvContentPartPr>
            <p14:xfrm>
              <a:off x="7802400" y="5939440"/>
              <a:ext cx="385200" cy="295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F98DAA4-367D-4205-8483-6463D38D43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784400" y="5921800"/>
                <a:ext cx="420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F383938-32C8-4241-9A27-8C39BC20EFA6}"/>
                  </a:ext>
                </a:extLst>
              </p14:cNvPr>
              <p14:cNvContentPartPr/>
              <p14:nvPr/>
            </p14:nvContentPartPr>
            <p14:xfrm>
              <a:off x="7826880" y="6372160"/>
              <a:ext cx="1063080" cy="49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F383938-32C8-4241-9A27-8C39BC20EFA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809240" y="6336520"/>
                <a:ext cx="1098720" cy="1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29987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3B1013-0AA2-467D-AA57-05F7E002560B}"/>
                  </a:ext>
                </a:extLst>
              </p14:cNvPr>
              <p14:cNvContentPartPr/>
              <p14:nvPr/>
            </p14:nvContentPartPr>
            <p14:xfrm>
              <a:off x="4815480" y="1298320"/>
              <a:ext cx="3824280" cy="43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3B1013-0AA2-467D-AA57-05F7E002560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97840" y="1262680"/>
                <a:ext cx="38599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F3A484-E197-4F40-8CF3-679C336EF9CE}"/>
                  </a:ext>
                </a:extLst>
              </p14:cNvPr>
              <p14:cNvContentPartPr/>
              <p14:nvPr/>
            </p14:nvContentPartPr>
            <p14:xfrm>
              <a:off x="284160" y="1665520"/>
              <a:ext cx="6994440" cy="82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F3A484-E197-4F40-8CF3-679C336EF9C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6160" y="1629880"/>
                <a:ext cx="7030080" cy="1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2918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06552-1C36-412D-B9AC-368678420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0" t="8888" r="17266" b="85174"/>
          <a:stretch/>
        </p:blipFill>
        <p:spPr>
          <a:xfrm>
            <a:off x="228599" y="304799"/>
            <a:ext cx="8601893" cy="144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A6B1-D2CB-48E0-B29D-CA6E313E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1" t="17754" r="25937" b="57779"/>
          <a:stretch/>
        </p:blipFill>
        <p:spPr>
          <a:xfrm>
            <a:off x="228599" y="2011363"/>
            <a:ext cx="3886200" cy="471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14:cNvPr>
              <p14:cNvContentPartPr/>
              <p14:nvPr/>
            </p14:nvContentPartPr>
            <p14:xfrm>
              <a:off x="6766320" y="2035600"/>
              <a:ext cx="156240" cy="1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75641-E6F4-4D03-926A-9C129878E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320" y="2017600"/>
                <a:ext cx="19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14:cNvPr>
              <p14:cNvContentPartPr/>
              <p14:nvPr/>
            </p14:nvContentPartPr>
            <p14:xfrm>
              <a:off x="6776400" y="2153680"/>
              <a:ext cx="1555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579224-20E0-4452-91CF-1AF4C8A25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8400" y="2135680"/>
                <a:ext cx="19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14:cNvPr>
              <p14:cNvContentPartPr/>
              <p14:nvPr/>
            </p14:nvContentPartPr>
            <p14:xfrm>
              <a:off x="6326040" y="2092480"/>
              <a:ext cx="237240" cy="24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7C1949-F9E7-4949-A049-1A61069FEA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8400" y="2074840"/>
                <a:ext cx="27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14:cNvPr>
              <p14:cNvContentPartPr/>
              <p14:nvPr/>
            </p14:nvContentPartPr>
            <p14:xfrm>
              <a:off x="5862000" y="1948480"/>
              <a:ext cx="355680" cy="46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A6F595-C58E-49B1-8954-A6BFF5591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4000" y="1930480"/>
                <a:ext cx="3913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14:cNvPr>
              <p14:cNvContentPartPr/>
              <p14:nvPr/>
            </p14:nvContentPartPr>
            <p14:xfrm>
              <a:off x="7160880" y="1849840"/>
              <a:ext cx="237240" cy="38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65F359-E714-4BA3-9F86-6CB1D65EE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3240" y="1832200"/>
                <a:ext cx="272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14:cNvPr>
              <p14:cNvContentPartPr/>
              <p14:nvPr/>
            </p14:nvContentPartPr>
            <p14:xfrm>
              <a:off x="7517280" y="1842640"/>
              <a:ext cx="234720" cy="32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F6CE1-AF9E-42DA-94AC-79A5CEBBF0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9280" y="1824640"/>
                <a:ext cx="270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14:cNvPr>
              <p14:cNvContentPartPr/>
              <p14:nvPr/>
            </p14:nvContentPartPr>
            <p14:xfrm>
              <a:off x="7857120" y="1727080"/>
              <a:ext cx="760320" cy="41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F2F2-228E-4589-A92F-7EE51FC59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9480" y="1709080"/>
                <a:ext cx="79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14:cNvPr>
              <p14:cNvContentPartPr/>
              <p14:nvPr/>
            </p14:nvContentPartPr>
            <p14:xfrm>
              <a:off x="6773880" y="2722480"/>
              <a:ext cx="1440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104B91-0D31-4CDF-8CAA-C52DD4D2F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6240" y="2704840"/>
                <a:ext cx="179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14:cNvPr>
              <p14:cNvContentPartPr/>
              <p14:nvPr/>
            </p14:nvContentPartPr>
            <p14:xfrm>
              <a:off x="6776400" y="2834440"/>
              <a:ext cx="1414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342E38-8445-4360-97F5-5576483A87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8400" y="281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14:cNvPr>
              <p14:cNvContentPartPr/>
              <p14:nvPr/>
            </p14:nvContentPartPr>
            <p14:xfrm>
              <a:off x="7133520" y="2702320"/>
              <a:ext cx="15120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96EAC6-BC42-4FF2-8526-53D71CA759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5520" y="2684320"/>
                <a:ext cx="186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14:cNvPr>
              <p14:cNvContentPartPr/>
              <p14:nvPr/>
            </p14:nvContentPartPr>
            <p14:xfrm>
              <a:off x="5902680" y="2580640"/>
              <a:ext cx="660960" cy="44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B692FB-7D01-4839-B6F4-9F1F985AAE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040" y="2563000"/>
                <a:ext cx="696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14:cNvPr>
              <p14:cNvContentPartPr/>
              <p14:nvPr/>
            </p14:nvContentPartPr>
            <p14:xfrm>
              <a:off x="7431960" y="2559760"/>
              <a:ext cx="25560" cy="27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62F2073-5123-4AB4-8183-910FCA48DE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3960" y="2542120"/>
                <a:ext cx="61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14:cNvPr>
              <p14:cNvContentPartPr/>
              <p14:nvPr/>
            </p14:nvContentPartPr>
            <p14:xfrm>
              <a:off x="7608720" y="2458600"/>
              <a:ext cx="1061280" cy="52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DD510A-4CA9-4659-BFFA-F86C3E2917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91074" y="2440612"/>
                <a:ext cx="1096932" cy="5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3B1013-0AA2-467D-AA57-05F7E002560B}"/>
                  </a:ext>
                </a:extLst>
              </p14:cNvPr>
              <p14:cNvContentPartPr/>
              <p14:nvPr/>
            </p14:nvContentPartPr>
            <p14:xfrm>
              <a:off x="4815480" y="1298320"/>
              <a:ext cx="3824280" cy="43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3B1013-0AA2-467D-AA57-05F7E002560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97840" y="1262680"/>
                <a:ext cx="38599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F3A484-E197-4F40-8CF3-679C336EF9CE}"/>
                  </a:ext>
                </a:extLst>
              </p14:cNvPr>
              <p14:cNvContentPartPr/>
              <p14:nvPr/>
            </p14:nvContentPartPr>
            <p14:xfrm>
              <a:off x="284160" y="1665520"/>
              <a:ext cx="6994440" cy="82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F3A484-E197-4F40-8CF3-679C336EF9C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6160" y="1629880"/>
                <a:ext cx="7030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C78AB9E-82CB-432E-9DD9-60914EE9C61D}"/>
                  </a:ext>
                </a:extLst>
              </p14:cNvPr>
              <p14:cNvContentPartPr/>
              <p14:nvPr/>
            </p14:nvContentPartPr>
            <p14:xfrm>
              <a:off x="4602000" y="3342760"/>
              <a:ext cx="2875680" cy="1522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C78AB9E-82CB-432E-9DD9-60914EE9C61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84360" y="3325120"/>
                <a:ext cx="2911320" cy="15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1EB35F9-F99C-490C-81DA-A4B15C4F98F5}"/>
                  </a:ext>
                </a:extLst>
              </p14:cNvPr>
              <p14:cNvContentPartPr/>
              <p14:nvPr/>
            </p14:nvContentPartPr>
            <p14:xfrm>
              <a:off x="5597760" y="5043760"/>
              <a:ext cx="2580120" cy="9673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1EB35F9-F99C-490C-81DA-A4B15C4F98F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79760" y="5026120"/>
                <a:ext cx="2615760" cy="10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3564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7B806C-4E80-402B-A1C6-26BA34646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61CB6AC-DD6E-4C2A-A832-C4F921059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9F892C8-14F7-449B-A7B3-6C8732738C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14:cNvPr>
              <p14:cNvContentPartPr/>
              <p14:nvPr/>
            </p14:nvContentPartPr>
            <p14:xfrm>
              <a:off x="883560" y="1053520"/>
              <a:ext cx="192960" cy="74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560" y="1035520"/>
                <a:ext cx="228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14:cNvPr>
              <p14:cNvContentPartPr/>
              <p14:nvPr/>
            </p14:nvContentPartPr>
            <p14:xfrm>
              <a:off x="1655760" y="131020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7760" y="129256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14:cNvPr>
              <p14:cNvContentPartPr/>
              <p14:nvPr/>
            </p14:nvContentPartPr>
            <p14:xfrm>
              <a:off x="1716600" y="1421800"/>
              <a:ext cx="21096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8960" y="1404160"/>
                <a:ext cx="246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14:cNvPr>
              <p14:cNvContentPartPr/>
              <p14:nvPr/>
            </p14:nvContentPartPr>
            <p14:xfrm>
              <a:off x="942960" y="1240000"/>
              <a:ext cx="554400" cy="426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5309" y="1222000"/>
                <a:ext cx="590063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14:cNvPr>
              <p14:cNvContentPartPr/>
              <p14:nvPr/>
            </p14:nvContentPartPr>
            <p14:xfrm>
              <a:off x="2214480" y="995200"/>
              <a:ext cx="200880" cy="7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6480" y="977200"/>
                <a:ext cx="236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14:cNvPr>
              <p14:cNvContentPartPr/>
              <p14:nvPr/>
            </p14:nvContentPartPr>
            <p14:xfrm>
              <a:off x="2692200" y="1320280"/>
              <a:ext cx="1515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4200" y="13026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14:cNvPr>
              <p14:cNvContentPartPr/>
              <p14:nvPr/>
            </p14:nvContentPartPr>
            <p14:xfrm>
              <a:off x="2946000" y="854080"/>
              <a:ext cx="244080" cy="11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28000" y="836080"/>
                <a:ext cx="279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14:cNvPr>
              <p14:cNvContentPartPr/>
              <p14:nvPr/>
            </p14:nvContentPartPr>
            <p14:xfrm>
              <a:off x="2996400" y="1129480"/>
              <a:ext cx="351720" cy="37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78760" y="1111480"/>
                <a:ext cx="3873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14:cNvPr>
              <p14:cNvContentPartPr/>
              <p14:nvPr/>
            </p14:nvContentPartPr>
            <p14:xfrm>
              <a:off x="2245440" y="1170160"/>
              <a:ext cx="284040" cy="37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27800" y="1152503"/>
                <a:ext cx="319680" cy="4082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98157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14:cNvPr>
              <p14:cNvContentPartPr/>
              <p14:nvPr/>
            </p14:nvContentPartPr>
            <p14:xfrm>
              <a:off x="883560" y="1053520"/>
              <a:ext cx="192960" cy="74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560" y="1035520"/>
                <a:ext cx="228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14:cNvPr>
              <p14:cNvContentPartPr/>
              <p14:nvPr/>
            </p14:nvContentPartPr>
            <p14:xfrm>
              <a:off x="1655760" y="131020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7760" y="129256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14:cNvPr>
              <p14:cNvContentPartPr/>
              <p14:nvPr/>
            </p14:nvContentPartPr>
            <p14:xfrm>
              <a:off x="1716600" y="1421800"/>
              <a:ext cx="21096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8960" y="1404160"/>
                <a:ext cx="246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14:cNvPr>
              <p14:cNvContentPartPr/>
              <p14:nvPr/>
            </p14:nvContentPartPr>
            <p14:xfrm>
              <a:off x="942960" y="1240000"/>
              <a:ext cx="554400" cy="426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5309" y="1222000"/>
                <a:ext cx="590063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14:cNvPr>
              <p14:cNvContentPartPr/>
              <p14:nvPr/>
            </p14:nvContentPartPr>
            <p14:xfrm>
              <a:off x="2214480" y="995200"/>
              <a:ext cx="200880" cy="7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6480" y="977200"/>
                <a:ext cx="236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14:cNvPr>
              <p14:cNvContentPartPr/>
              <p14:nvPr/>
            </p14:nvContentPartPr>
            <p14:xfrm>
              <a:off x="2692200" y="1320280"/>
              <a:ext cx="1515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4200" y="13026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14:cNvPr>
              <p14:cNvContentPartPr/>
              <p14:nvPr/>
            </p14:nvContentPartPr>
            <p14:xfrm>
              <a:off x="2946000" y="854080"/>
              <a:ext cx="244080" cy="11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28000" y="836080"/>
                <a:ext cx="279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AFB1E1-DD90-481C-8632-7B12DC9CB062}"/>
                  </a:ext>
                </a:extLst>
              </p14:cNvPr>
              <p14:cNvContentPartPr/>
              <p14:nvPr/>
            </p14:nvContentPartPr>
            <p14:xfrm>
              <a:off x="3646920" y="1222720"/>
              <a:ext cx="275400" cy="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AFB1E1-DD90-481C-8632-7B12DC9CB0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29280" y="1205080"/>
                <a:ext cx="311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C9C9DB0-6027-49C1-9EE9-67BBB4DAC640}"/>
                  </a:ext>
                </a:extLst>
              </p14:cNvPr>
              <p14:cNvContentPartPr/>
              <p14:nvPr/>
            </p14:nvContentPartPr>
            <p14:xfrm>
              <a:off x="3697680" y="1340800"/>
              <a:ext cx="276120" cy="1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C9C9DB0-6027-49C1-9EE9-67BBB4DAC6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040" y="1322800"/>
                <a:ext cx="31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14:cNvPr>
              <p14:cNvContentPartPr/>
              <p14:nvPr/>
            </p14:nvContentPartPr>
            <p14:xfrm>
              <a:off x="2996400" y="1129480"/>
              <a:ext cx="351720" cy="37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8760" y="1111480"/>
                <a:ext cx="3873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14:cNvPr>
              <p14:cNvContentPartPr/>
              <p14:nvPr/>
            </p14:nvContentPartPr>
            <p14:xfrm>
              <a:off x="2245440" y="1170160"/>
              <a:ext cx="284040" cy="37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27800" y="1152503"/>
                <a:ext cx="319680" cy="408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8FF9EE-A4DD-45C2-85BB-8B008751301F}"/>
                  </a:ext>
                </a:extLst>
              </p14:cNvPr>
              <p14:cNvContentPartPr/>
              <p14:nvPr/>
            </p14:nvContentPartPr>
            <p14:xfrm>
              <a:off x="6055320" y="1178080"/>
              <a:ext cx="194040" cy="19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8FF9EE-A4DD-45C2-85BB-8B00875130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37320" y="1160440"/>
                <a:ext cx="2296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7AB6D64-020B-41DC-A20A-045C77B4330E}"/>
                  </a:ext>
                </a:extLst>
              </p14:cNvPr>
              <p14:cNvContentPartPr/>
              <p14:nvPr/>
            </p14:nvContentPartPr>
            <p14:xfrm>
              <a:off x="4957680" y="1034080"/>
              <a:ext cx="961920" cy="423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7AB6D64-020B-41DC-A20A-045C77B4330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39680" y="1016440"/>
                <a:ext cx="9975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E9A11C-23DD-4240-9530-9A735256C730}"/>
                  </a:ext>
                </a:extLst>
              </p14:cNvPr>
              <p14:cNvContentPartPr/>
              <p14:nvPr/>
            </p14:nvContentPartPr>
            <p14:xfrm>
              <a:off x="4275840" y="1066480"/>
              <a:ext cx="552240" cy="356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E9A11C-23DD-4240-9530-9A735256C73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8200" y="1048480"/>
                <a:ext cx="587880" cy="3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1900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14:cNvPr>
              <p14:cNvContentPartPr/>
              <p14:nvPr/>
            </p14:nvContentPartPr>
            <p14:xfrm>
              <a:off x="883560" y="1053520"/>
              <a:ext cx="192960" cy="74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560" y="1035520"/>
                <a:ext cx="228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14:cNvPr>
              <p14:cNvContentPartPr/>
              <p14:nvPr/>
            </p14:nvContentPartPr>
            <p14:xfrm>
              <a:off x="1655760" y="131020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7760" y="129256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14:cNvPr>
              <p14:cNvContentPartPr/>
              <p14:nvPr/>
            </p14:nvContentPartPr>
            <p14:xfrm>
              <a:off x="1716600" y="1421800"/>
              <a:ext cx="21096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8960" y="1404160"/>
                <a:ext cx="246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14:cNvPr>
              <p14:cNvContentPartPr/>
              <p14:nvPr/>
            </p14:nvContentPartPr>
            <p14:xfrm>
              <a:off x="942960" y="1240000"/>
              <a:ext cx="554400" cy="426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5309" y="1222000"/>
                <a:ext cx="590063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14:cNvPr>
              <p14:cNvContentPartPr/>
              <p14:nvPr/>
            </p14:nvContentPartPr>
            <p14:xfrm>
              <a:off x="2214480" y="995200"/>
              <a:ext cx="200880" cy="7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6480" y="977200"/>
                <a:ext cx="236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14:cNvPr>
              <p14:cNvContentPartPr/>
              <p14:nvPr/>
            </p14:nvContentPartPr>
            <p14:xfrm>
              <a:off x="2692200" y="1320280"/>
              <a:ext cx="1515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4200" y="13026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14:cNvPr>
              <p14:cNvContentPartPr/>
              <p14:nvPr/>
            </p14:nvContentPartPr>
            <p14:xfrm>
              <a:off x="2946000" y="854080"/>
              <a:ext cx="244080" cy="11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28000" y="836080"/>
                <a:ext cx="279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AFB1E1-DD90-481C-8632-7B12DC9CB062}"/>
                  </a:ext>
                </a:extLst>
              </p14:cNvPr>
              <p14:cNvContentPartPr/>
              <p14:nvPr/>
            </p14:nvContentPartPr>
            <p14:xfrm>
              <a:off x="3646920" y="1222720"/>
              <a:ext cx="275400" cy="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AFB1E1-DD90-481C-8632-7B12DC9CB0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29280" y="1205080"/>
                <a:ext cx="311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C9C9DB0-6027-49C1-9EE9-67BBB4DAC640}"/>
                  </a:ext>
                </a:extLst>
              </p14:cNvPr>
              <p14:cNvContentPartPr/>
              <p14:nvPr/>
            </p14:nvContentPartPr>
            <p14:xfrm>
              <a:off x="3697680" y="1340800"/>
              <a:ext cx="276120" cy="1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C9C9DB0-6027-49C1-9EE9-67BBB4DAC6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040" y="1322800"/>
                <a:ext cx="31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14:cNvPr>
              <p14:cNvContentPartPr/>
              <p14:nvPr/>
            </p14:nvContentPartPr>
            <p14:xfrm>
              <a:off x="2996400" y="1129480"/>
              <a:ext cx="351720" cy="37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8760" y="1111480"/>
                <a:ext cx="3873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14:cNvPr>
              <p14:cNvContentPartPr/>
              <p14:nvPr/>
            </p14:nvContentPartPr>
            <p14:xfrm>
              <a:off x="2245440" y="1170160"/>
              <a:ext cx="284040" cy="37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27800" y="1152503"/>
                <a:ext cx="319680" cy="408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8FF9EE-A4DD-45C2-85BB-8B008751301F}"/>
                  </a:ext>
                </a:extLst>
              </p14:cNvPr>
              <p14:cNvContentPartPr/>
              <p14:nvPr/>
            </p14:nvContentPartPr>
            <p14:xfrm>
              <a:off x="6055320" y="1178080"/>
              <a:ext cx="194040" cy="19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8FF9EE-A4DD-45C2-85BB-8B00875130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37320" y="1160440"/>
                <a:ext cx="2296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7AB6D64-020B-41DC-A20A-045C77B4330E}"/>
                  </a:ext>
                </a:extLst>
              </p14:cNvPr>
              <p14:cNvContentPartPr/>
              <p14:nvPr/>
            </p14:nvContentPartPr>
            <p14:xfrm>
              <a:off x="4957680" y="1034080"/>
              <a:ext cx="961920" cy="423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7AB6D64-020B-41DC-A20A-045C77B4330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39680" y="1016440"/>
                <a:ext cx="9975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E9A11C-23DD-4240-9530-9A735256C730}"/>
                  </a:ext>
                </a:extLst>
              </p14:cNvPr>
              <p14:cNvContentPartPr/>
              <p14:nvPr/>
            </p14:nvContentPartPr>
            <p14:xfrm>
              <a:off x="4275840" y="1066480"/>
              <a:ext cx="552240" cy="356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E9A11C-23DD-4240-9530-9A735256C73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8200" y="1048480"/>
                <a:ext cx="5878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60ACC4-B079-4F16-8CAF-F232D1076D1E}"/>
                  </a:ext>
                </a:extLst>
              </p14:cNvPr>
              <p14:cNvContentPartPr/>
              <p14:nvPr/>
            </p14:nvContentPartPr>
            <p14:xfrm>
              <a:off x="4256040" y="1570840"/>
              <a:ext cx="690480" cy="49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60ACC4-B079-4F16-8CAF-F232D1076D1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8049" y="1552840"/>
                <a:ext cx="726101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8AAD89-51E1-4E20-810D-92C0FE577ABB}"/>
                  </a:ext>
                </a:extLst>
              </p14:cNvPr>
              <p14:cNvContentPartPr/>
              <p14:nvPr/>
            </p14:nvContentPartPr>
            <p14:xfrm>
              <a:off x="5079720" y="1750840"/>
              <a:ext cx="13716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8AAD89-51E1-4E20-810D-92C0FE577AB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62080" y="1733200"/>
                <a:ext cx="1728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3C7CAB-5E20-49A1-A71E-01F32927757B}"/>
                  </a:ext>
                </a:extLst>
              </p14:cNvPr>
              <p14:cNvContentPartPr/>
              <p14:nvPr/>
            </p14:nvContentPartPr>
            <p14:xfrm>
              <a:off x="5344320" y="1616560"/>
              <a:ext cx="172080" cy="453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3C7CAB-5E20-49A1-A71E-01F32927757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26320" y="1598560"/>
                <a:ext cx="20772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4CDFB-9E27-49A6-BB8E-396EF85DAEC5}"/>
                  </a:ext>
                </a:extLst>
              </p14:cNvPr>
              <p14:cNvContentPartPr/>
              <p14:nvPr/>
            </p14:nvContentPartPr>
            <p14:xfrm>
              <a:off x="5635920" y="1487680"/>
              <a:ext cx="646920" cy="577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4CDFB-9E27-49A6-BB8E-396EF85DAEC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18270" y="1469680"/>
                <a:ext cx="68258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3300FCF-8AFC-4FBD-9C7B-DAC430C6F676}"/>
                  </a:ext>
                </a:extLst>
              </p14:cNvPr>
              <p14:cNvContentPartPr/>
              <p14:nvPr/>
            </p14:nvContentPartPr>
            <p14:xfrm>
              <a:off x="6431160" y="1625200"/>
              <a:ext cx="255600" cy="232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3300FCF-8AFC-4FBD-9C7B-DAC430C6F67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13160" y="1607200"/>
                <a:ext cx="291240" cy="2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83793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14:cNvPr>
              <p14:cNvContentPartPr/>
              <p14:nvPr/>
            </p14:nvContentPartPr>
            <p14:xfrm>
              <a:off x="883560" y="1053520"/>
              <a:ext cx="192960" cy="74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560" y="1035520"/>
                <a:ext cx="228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14:cNvPr>
              <p14:cNvContentPartPr/>
              <p14:nvPr/>
            </p14:nvContentPartPr>
            <p14:xfrm>
              <a:off x="1655760" y="131020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7760" y="129256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14:cNvPr>
              <p14:cNvContentPartPr/>
              <p14:nvPr/>
            </p14:nvContentPartPr>
            <p14:xfrm>
              <a:off x="1716600" y="1421800"/>
              <a:ext cx="21096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8960" y="1404160"/>
                <a:ext cx="246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14:cNvPr>
              <p14:cNvContentPartPr/>
              <p14:nvPr/>
            </p14:nvContentPartPr>
            <p14:xfrm>
              <a:off x="942960" y="1240000"/>
              <a:ext cx="554400" cy="426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5309" y="1222000"/>
                <a:ext cx="590063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14:cNvPr>
              <p14:cNvContentPartPr/>
              <p14:nvPr/>
            </p14:nvContentPartPr>
            <p14:xfrm>
              <a:off x="2214480" y="995200"/>
              <a:ext cx="200880" cy="7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6480" y="977200"/>
                <a:ext cx="236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14:cNvPr>
              <p14:cNvContentPartPr/>
              <p14:nvPr/>
            </p14:nvContentPartPr>
            <p14:xfrm>
              <a:off x="2692200" y="1320280"/>
              <a:ext cx="1515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4200" y="13026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14:cNvPr>
              <p14:cNvContentPartPr/>
              <p14:nvPr/>
            </p14:nvContentPartPr>
            <p14:xfrm>
              <a:off x="2946000" y="854080"/>
              <a:ext cx="244080" cy="11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28000" y="836080"/>
                <a:ext cx="279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AFB1E1-DD90-481C-8632-7B12DC9CB062}"/>
                  </a:ext>
                </a:extLst>
              </p14:cNvPr>
              <p14:cNvContentPartPr/>
              <p14:nvPr/>
            </p14:nvContentPartPr>
            <p14:xfrm>
              <a:off x="3646920" y="1222720"/>
              <a:ext cx="275400" cy="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AFB1E1-DD90-481C-8632-7B12DC9CB0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29280" y="1205080"/>
                <a:ext cx="311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C9C9DB0-6027-49C1-9EE9-67BBB4DAC640}"/>
                  </a:ext>
                </a:extLst>
              </p14:cNvPr>
              <p14:cNvContentPartPr/>
              <p14:nvPr/>
            </p14:nvContentPartPr>
            <p14:xfrm>
              <a:off x="3697680" y="1340800"/>
              <a:ext cx="276120" cy="1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C9C9DB0-6027-49C1-9EE9-67BBB4DAC6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040" y="1322800"/>
                <a:ext cx="31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14:cNvPr>
              <p14:cNvContentPartPr/>
              <p14:nvPr/>
            </p14:nvContentPartPr>
            <p14:xfrm>
              <a:off x="2996400" y="1129480"/>
              <a:ext cx="351720" cy="37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8760" y="1111480"/>
                <a:ext cx="3873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14:cNvPr>
              <p14:cNvContentPartPr/>
              <p14:nvPr/>
            </p14:nvContentPartPr>
            <p14:xfrm>
              <a:off x="2245440" y="1170160"/>
              <a:ext cx="284040" cy="37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27800" y="1152503"/>
                <a:ext cx="319680" cy="408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8FF9EE-A4DD-45C2-85BB-8B008751301F}"/>
                  </a:ext>
                </a:extLst>
              </p14:cNvPr>
              <p14:cNvContentPartPr/>
              <p14:nvPr/>
            </p14:nvContentPartPr>
            <p14:xfrm>
              <a:off x="6055320" y="1178080"/>
              <a:ext cx="194040" cy="19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8FF9EE-A4DD-45C2-85BB-8B00875130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37320" y="1160440"/>
                <a:ext cx="2296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7AB6D64-020B-41DC-A20A-045C77B4330E}"/>
                  </a:ext>
                </a:extLst>
              </p14:cNvPr>
              <p14:cNvContentPartPr/>
              <p14:nvPr/>
            </p14:nvContentPartPr>
            <p14:xfrm>
              <a:off x="4957680" y="1034080"/>
              <a:ext cx="961920" cy="423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7AB6D64-020B-41DC-A20A-045C77B4330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39680" y="1016440"/>
                <a:ext cx="9975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E9A11C-23DD-4240-9530-9A735256C730}"/>
                  </a:ext>
                </a:extLst>
              </p14:cNvPr>
              <p14:cNvContentPartPr/>
              <p14:nvPr/>
            </p14:nvContentPartPr>
            <p14:xfrm>
              <a:off x="4275840" y="1066480"/>
              <a:ext cx="552240" cy="356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E9A11C-23DD-4240-9530-9A735256C73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8200" y="1048480"/>
                <a:ext cx="5878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60ACC4-B079-4F16-8CAF-F232D1076D1E}"/>
                  </a:ext>
                </a:extLst>
              </p14:cNvPr>
              <p14:cNvContentPartPr/>
              <p14:nvPr/>
            </p14:nvContentPartPr>
            <p14:xfrm>
              <a:off x="4256040" y="1570840"/>
              <a:ext cx="690480" cy="49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60ACC4-B079-4F16-8CAF-F232D1076D1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8049" y="1552840"/>
                <a:ext cx="726101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8AAD89-51E1-4E20-810D-92C0FE577ABB}"/>
                  </a:ext>
                </a:extLst>
              </p14:cNvPr>
              <p14:cNvContentPartPr/>
              <p14:nvPr/>
            </p14:nvContentPartPr>
            <p14:xfrm>
              <a:off x="5079720" y="1750840"/>
              <a:ext cx="13716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8AAD89-51E1-4E20-810D-92C0FE577AB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62080" y="1733200"/>
                <a:ext cx="1728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3C7CAB-5E20-49A1-A71E-01F32927757B}"/>
                  </a:ext>
                </a:extLst>
              </p14:cNvPr>
              <p14:cNvContentPartPr/>
              <p14:nvPr/>
            </p14:nvContentPartPr>
            <p14:xfrm>
              <a:off x="5344320" y="1616560"/>
              <a:ext cx="172080" cy="453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3C7CAB-5E20-49A1-A71E-01F32927757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26320" y="1598560"/>
                <a:ext cx="20772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4CDFB-9E27-49A6-BB8E-396EF85DAEC5}"/>
                  </a:ext>
                </a:extLst>
              </p14:cNvPr>
              <p14:cNvContentPartPr/>
              <p14:nvPr/>
            </p14:nvContentPartPr>
            <p14:xfrm>
              <a:off x="5635920" y="1487680"/>
              <a:ext cx="646920" cy="577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4CDFB-9E27-49A6-BB8E-396EF85DAEC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18270" y="1469680"/>
                <a:ext cx="68258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3300FCF-8AFC-4FBD-9C7B-DAC430C6F676}"/>
                  </a:ext>
                </a:extLst>
              </p14:cNvPr>
              <p14:cNvContentPartPr/>
              <p14:nvPr/>
            </p14:nvContentPartPr>
            <p14:xfrm>
              <a:off x="6431160" y="1625200"/>
              <a:ext cx="255600" cy="232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3300FCF-8AFC-4FBD-9C7B-DAC430C6F67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13160" y="1607200"/>
                <a:ext cx="2912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93F7E-7B6A-4C12-BD85-A23473F099F8}"/>
                  </a:ext>
                </a:extLst>
              </p14:cNvPr>
              <p14:cNvContentPartPr/>
              <p14:nvPr/>
            </p14:nvContentPartPr>
            <p14:xfrm>
              <a:off x="4285200" y="2224600"/>
              <a:ext cx="164880" cy="376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93F7E-7B6A-4C12-BD85-A23473F099F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67560" y="2206960"/>
                <a:ext cx="2005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CA6E18-DC0B-4341-B7F4-F74B8D7AA0A7}"/>
                  </a:ext>
                </a:extLst>
              </p14:cNvPr>
              <p14:cNvContentPartPr/>
              <p14:nvPr/>
            </p14:nvContentPartPr>
            <p14:xfrm>
              <a:off x="5089800" y="2438080"/>
              <a:ext cx="1371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CA6E18-DC0B-4341-B7F4-F74B8D7AA0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71800" y="2420440"/>
                <a:ext cx="172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E1AAA4E-D941-41A9-9D5D-81EF210075D1}"/>
                  </a:ext>
                </a:extLst>
              </p14:cNvPr>
              <p14:cNvContentPartPr/>
              <p14:nvPr/>
            </p14:nvContentPartPr>
            <p14:xfrm>
              <a:off x="5343960" y="2183920"/>
              <a:ext cx="547920" cy="44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E1AAA4E-D941-41A9-9D5D-81EF210075D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26320" y="2165920"/>
                <a:ext cx="58356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D546F6-CF9F-4D00-87D9-499CE0D4CB4A}"/>
                  </a:ext>
                </a:extLst>
              </p14:cNvPr>
              <p14:cNvContentPartPr/>
              <p14:nvPr/>
            </p14:nvContentPartPr>
            <p14:xfrm>
              <a:off x="4551240" y="2315680"/>
              <a:ext cx="434520" cy="28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D546F6-CF9F-4D00-87D9-499CE0D4CB4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33600" y="2297680"/>
                <a:ext cx="4701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3E5C40A-85A7-4AE3-A51B-ED66ADEDB215}"/>
                  </a:ext>
                </a:extLst>
              </p14:cNvPr>
              <p14:cNvContentPartPr/>
              <p14:nvPr/>
            </p14:nvContentPartPr>
            <p14:xfrm>
              <a:off x="6024360" y="2127040"/>
              <a:ext cx="240120" cy="97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3E5C40A-85A7-4AE3-A51B-ED66ADEDB2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06720" y="2109040"/>
                <a:ext cx="275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438864B-FC93-4B5A-A23E-07F5F350C327}"/>
                  </a:ext>
                </a:extLst>
              </p14:cNvPr>
              <p14:cNvContentPartPr/>
              <p14:nvPr/>
            </p14:nvContentPartPr>
            <p14:xfrm>
              <a:off x="6071160" y="2285800"/>
              <a:ext cx="197280" cy="27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438864B-FC93-4B5A-A23E-07F5F350C32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3520" y="2267800"/>
                <a:ext cx="232920" cy="3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04122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14:cNvPr>
              <p14:cNvContentPartPr/>
              <p14:nvPr/>
            </p14:nvContentPartPr>
            <p14:xfrm>
              <a:off x="883560" y="1053520"/>
              <a:ext cx="192960" cy="74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560" y="1035520"/>
                <a:ext cx="228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14:cNvPr>
              <p14:cNvContentPartPr/>
              <p14:nvPr/>
            </p14:nvContentPartPr>
            <p14:xfrm>
              <a:off x="1655760" y="131020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7760" y="129256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14:cNvPr>
              <p14:cNvContentPartPr/>
              <p14:nvPr/>
            </p14:nvContentPartPr>
            <p14:xfrm>
              <a:off x="1716600" y="1421800"/>
              <a:ext cx="21096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8960" y="1404160"/>
                <a:ext cx="246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14:cNvPr>
              <p14:cNvContentPartPr/>
              <p14:nvPr/>
            </p14:nvContentPartPr>
            <p14:xfrm>
              <a:off x="942960" y="1240000"/>
              <a:ext cx="554400" cy="426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5309" y="1222000"/>
                <a:ext cx="590063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14:cNvPr>
              <p14:cNvContentPartPr/>
              <p14:nvPr/>
            </p14:nvContentPartPr>
            <p14:xfrm>
              <a:off x="2214480" y="995200"/>
              <a:ext cx="200880" cy="7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6480" y="977200"/>
                <a:ext cx="236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14:cNvPr>
              <p14:cNvContentPartPr/>
              <p14:nvPr/>
            </p14:nvContentPartPr>
            <p14:xfrm>
              <a:off x="2692200" y="1320280"/>
              <a:ext cx="1515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4200" y="13026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14:cNvPr>
              <p14:cNvContentPartPr/>
              <p14:nvPr/>
            </p14:nvContentPartPr>
            <p14:xfrm>
              <a:off x="2946000" y="854080"/>
              <a:ext cx="244080" cy="11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28000" y="836080"/>
                <a:ext cx="279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AFB1E1-DD90-481C-8632-7B12DC9CB062}"/>
                  </a:ext>
                </a:extLst>
              </p14:cNvPr>
              <p14:cNvContentPartPr/>
              <p14:nvPr/>
            </p14:nvContentPartPr>
            <p14:xfrm>
              <a:off x="3646920" y="1222720"/>
              <a:ext cx="275400" cy="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AFB1E1-DD90-481C-8632-7B12DC9CB0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29280" y="1205080"/>
                <a:ext cx="311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C9C9DB0-6027-49C1-9EE9-67BBB4DAC640}"/>
                  </a:ext>
                </a:extLst>
              </p14:cNvPr>
              <p14:cNvContentPartPr/>
              <p14:nvPr/>
            </p14:nvContentPartPr>
            <p14:xfrm>
              <a:off x="3697680" y="1340800"/>
              <a:ext cx="276120" cy="1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C9C9DB0-6027-49C1-9EE9-67BBB4DAC6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040" y="1322800"/>
                <a:ext cx="31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14:cNvPr>
              <p14:cNvContentPartPr/>
              <p14:nvPr/>
            </p14:nvContentPartPr>
            <p14:xfrm>
              <a:off x="2996400" y="1129480"/>
              <a:ext cx="351720" cy="37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8760" y="1111480"/>
                <a:ext cx="3873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14:cNvPr>
              <p14:cNvContentPartPr/>
              <p14:nvPr/>
            </p14:nvContentPartPr>
            <p14:xfrm>
              <a:off x="2245440" y="1170160"/>
              <a:ext cx="284040" cy="37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27800" y="1152503"/>
                <a:ext cx="319680" cy="408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8FF9EE-A4DD-45C2-85BB-8B008751301F}"/>
                  </a:ext>
                </a:extLst>
              </p14:cNvPr>
              <p14:cNvContentPartPr/>
              <p14:nvPr/>
            </p14:nvContentPartPr>
            <p14:xfrm>
              <a:off x="6055320" y="1178080"/>
              <a:ext cx="194040" cy="19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8FF9EE-A4DD-45C2-85BB-8B00875130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37320" y="1160440"/>
                <a:ext cx="2296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7AB6D64-020B-41DC-A20A-045C77B4330E}"/>
                  </a:ext>
                </a:extLst>
              </p14:cNvPr>
              <p14:cNvContentPartPr/>
              <p14:nvPr/>
            </p14:nvContentPartPr>
            <p14:xfrm>
              <a:off x="4957680" y="1034080"/>
              <a:ext cx="961920" cy="423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7AB6D64-020B-41DC-A20A-045C77B4330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39680" y="1016440"/>
                <a:ext cx="9975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E9A11C-23DD-4240-9530-9A735256C730}"/>
                  </a:ext>
                </a:extLst>
              </p14:cNvPr>
              <p14:cNvContentPartPr/>
              <p14:nvPr/>
            </p14:nvContentPartPr>
            <p14:xfrm>
              <a:off x="4275840" y="1066480"/>
              <a:ext cx="552240" cy="356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E9A11C-23DD-4240-9530-9A735256C73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8200" y="1048480"/>
                <a:ext cx="5878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60ACC4-B079-4F16-8CAF-F232D1076D1E}"/>
                  </a:ext>
                </a:extLst>
              </p14:cNvPr>
              <p14:cNvContentPartPr/>
              <p14:nvPr/>
            </p14:nvContentPartPr>
            <p14:xfrm>
              <a:off x="4256040" y="1570840"/>
              <a:ext cx="690480" cy="49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60ACC4-B079-4F16-8CAF-F232D1076D1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8049" y="1552840"/>
                <a:ext cx="726101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8AAD89-51E1-4E20-810D-92C0FE577ABB}"/>
                  </a:ext>
                </a:extLst>
              </p14:cNvPr>
              <p14:cNvContentPartPr/>
              <p14:nvPr/>
            </p14:nvContentPartPr>
            <p14:xfrm>
              <a:off x="5079720" y="1750840"/>
              <a:ext cx="13716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8AAD89-51E1-4E20-810D-92C0FE577AB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62080" y="1733200"/>
                <a:ext cx="1728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3C7CAB-5E20-49A1-A71E-01F32927757B}"/>
                  </a:ext>
                </a:extLst>
              </p14:cNvPr>
              <p14:cNvContentPartPr/>
              <p14:nvPr/>
            </p14:nvContentPartPr>
            <p14:xfrm>
              <a:off x="5344320" y="1616560"/>
              <a:ext cx="172080" cy="453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3C7CAB-5E20-49A1-A71E-01F32927757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26320" y="1598560"/>
                <a:ext cx="20772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4CDFB-9E27-49A6-BB8E-396EF85DAEC5}"/>
                  </a:ext>
                </a:extLst>
              </p14:cNvPr>
              <p14:cNvContentPartPr/>
              <p14:nvPr/>
            </p14:nvContentPartPr>
            <p14:xfrm>
              <a:off x="5635920" y="1487680"/>
              <a:ext cx="646920" cy="577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4CDFB-9E27-49A6-BB8E-396EF85DAEC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18270" y="1469680"/>
                <a:ext cx="68258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3300FCF-8AFC-4FBD-9C7B-DAC430C6F676}"/>
                  </a:ext>
                </a:extLst>
              </p14:cNvPr>
              <p14:cNvContentPartPr/>
              <p14:nvPr/>
            </p14:nvContentPartPr>
            <p14:xfrm>
              <a:off x="6431160" y="1625200"/>
              <a:ext cx="255600" cy="232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3300FCF-8AFC-4FBD-9C7B-DAC430C6F67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13160" y="1607200"/>
                <a:ext cx="2912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93F7E-7B6A-4C12-BD85-A23473F099F8}"/>
                  </a:ext>
                </a:extLst>
              </p14:cNvPr>
              <p14:cNvContentPartPr/>
              <p14:nvPr/>
            </p14:nvContentPartPr>
            <p14:xfrm>
              <a:off x="4285200" y="2224600"/>
              <a:ext cx="164880" cy="376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93F7E-7B6A-4C12-BD85-A23473F099F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67560" y="2206960"/>
                <a:ext cx="2005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CA6E18-DC0B-4341-B7F4-F74B8D7AA0A7}"/>
                  </a:ext>
                </a:extLst>
              </p14:cNvPr>
              <p14:cNvContentPartPr/>
              <p14:nvPr/>
            </p14:nvContentPartPr>
            <p14:xfrm>
              <a:off x="5089800" y="2438080"/>
              <a:ext cx="1371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CA6E18-DC0B-4341-B7F4-F74B8D7AA0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71800" y="2420440"/>
                <a:ext cx="172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E1AAA4E-D941-41A9-9D5D-81EF210075D1}"/>
                  </a:ext>
                </a:extLst>
              </p14:cNvPr>
              <p14:cNvContentPartPr/>
              <p14:nvPr/>
            </p14:nvContentPartPr>
            <p14:xfrm>
              <a:off x="5343960" y="2183920"/>
              <a:ext cx="547920" cy="44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E1AAA4E-D941-41A9-9D5D-81EF210075D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26320" y="2165920"/>
                <a:ext cx="58356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D546F6-CF9F-4D00-87D9-499CE0D4CB4A}"/>
                  </a:ext>
                </a:extLst>
              </p14:cNvPr>
              <p14:cNvContentPartPr/>
              <p14:nvPr/>
            </p14:nvContentPartPr>
            <p14:xfrm>
              <a:off x="4551240" y="2315680"/>
              <a:ext cx="434520" cy="28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D546F6-CF9F-4D00-87D9-499CE0D4CB4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33600" y="2297680"/>
                <a:ext cx="4701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3E5C40A-85A7-4AE3-A51B-ED66ADEDB215}"/>
                  </a:ext>
                </a:extLst>
              </p14:cNvPr>
              <p14:cNvContentPartPr/>
              <p14:nvPr/>
            </p14:nvContentPartPr>
            <p14:xfrm>
              <a:off x="6024360" y="2127040"/>
              <a:ext cx="240120" cy="97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3E5C40A-85A7-4AE3-A51B-ED66ADEDB2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06720" y="2109040"/>
                <a:ext cx="275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438864B-FC93-4B5A-A23E-07F5F350C327}"/>
                  </a:ext>
                </a:extLst>
              </p14:cNvPr>
              <p14:cNvContentPartPr/>
              <p14:nvPr/>
            </p14:nvContentPartPr>
            <p14:xfrm>
              <a:off x="6071160" y="2285800"/>
              <a:ext cx="197280" cy="27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438864B-FC93-4B5A-A23E-07F5F350C32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3520" y="2267800"/>
                <a:ext cx="2329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BE69E84-561C-4910-A10A-8E49899E1216}"/>
                  </a:ext>
                </a:extLst>
              </p14:cNvPr>
              <p14:cNvContentPartPr/>
              <p14:nvPr/>
            </p14:nvContentPartPr>
            <p14:xfrm>
              <a:off x="1747200" y="3144760"/>
              <a:ext cx="210240" cy="96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BE69E84-561C-4910-A10A-8E49899E121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29200" y="3127120"/>
                <a:ext cx="245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4769782-DFE9-4F86-8A3D-0FD1E37CF28C}"/>
                  </a:ext>
                </a:extLst>
              </p14:cNvPr>
              <p14:cNvContentPartPr/>
              <p14:nvPr/>
            </p14:nvContentPartPr>
            <p14:xfrm>
              <a:off x="2661600" y="3423040"/>
              <a:ext cx="324720" cy="51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4769782-DFE9-4F86-8A3D-0FD1E37CF28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43960" y="3405400"/>
                <a:ext cx="3603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FA5912-D161-4612-B4DD-3BF25AF3624B}"/>
                  </a:ext>
                </a:extLst>
              </p14:cNvPr>
              <p14:cNvContentPartPr/>
              <p14:nvPr/>
            </p14:nvContentPartPr>
            <p14:xfrm>
              <a:off x="2732880" y="3559480"/>
              <a:ext cx="276120" cy="19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FA5912-D161-4612-B4DD-3BF25AF3624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14880" y="3541840"/>
                <a:ext cx="311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29F1670-8B51-45FE-A430-D20E1C0BA180}"/>
                  </a:ext>
                </a:extLst>
              </p14:cNvPr>
              <p14:cNvContentPartPr/>
              <p14:nvPr/>
            </p14:nvContentPartPr>
            <p14:xfrm>
              <a:off x="1757280" y="3334480"/>
              <a:ext cx="675720" cy="487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29F1670-8B51-45FE-A430-D20E1C0BA18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39640" y="3316827"/>
                <a:ext cx="711360" cy="522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0FCCEAF-364B-4F3A-A171-1932B329986F}"/>
                  </a:ext>
                </a:extLst>
              </p14:cNvPr>
              <p14:cNvContentPartPr/>
              <p14:nvPr/>
            </p14:nvContentPartPr>
            <p14:xfrm>
              <a:off x="975000" y="3075280"/>
              <a:ext cx="619560" cy="747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0FCCEAF-364B-4F3A-A171-1932B329986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57000" y="3057289"/>
                <a:ext cx="655200" cy="782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C8B066-1AAB-40B8-BC81-1CD6891FF1F8}"/>
                  </a:ext>
                </a:extLst>
              </p14:cNvPr>
              <p14:cNvContentPartPr/>
              <p14:nvPr/>
            </p14:nvContentPartPr>
            <p14:xfrm>
              <a:off x="3420480" y="3009040"/>
              <a:ext cx="393120" cy="45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C8B066-1AAB-40B8-BC81-1CD6891FF1F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02840" y="2991040"/>
                <a:ext cx="42876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1E00F61-1872-4291-9140-3CF4E5750771}"/>
                  </a:ext>
                </a:extLst>
              </p14:cNvPr>
              <p14:cNvContentPartPr/>
              <p14:nvPr/>
            </p14:nvContentPartPr>
            <p14:xfrm>
              <a:off x="3321840" y="3493600"/>
              <a:ext cx="428040" cy="3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1E00F61-1872-4291-9140-3CF4E575077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03840" y="3475960"/>
                <a:ext cx="4636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2A00D1-5725-4831-AC9B-4D45FA0AB164}"/>
                  </a:ext>
                </a:extLst>
              </p14:cNvPr>
              <p14:cNvContentPartPr/>
              <p14:nvPr/>
            </p14:nvContentPartPr>
            <p14:xfrm>
              <a:off x="3415440" y="3475600"/>
              <a:ext cx="269640" cy="316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2A00D1-5725-4831-AC9B-4D45FA0AB16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97440" y="3457600"/>
                <a:ext cx="3052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D31C7F-82E4-4FF6-A12E-7FE89CEF4C1F}"/>
                  </a:ext>
                </a:extLst>
              </p14:cNvPr>
              <p14:cNvContentPartPr/>
              <p14:nvPr/>
            </p14:nvContentPartPr>
            <p14:xfrm>
              <a:off x="3746640" y="3555520"/>
              <a:ext cx="131400" cy="244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D31C7F-82E4-4FF6-A12E-7FE89CEF4C1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28640" y="3537880"/>
                <a:ext cx="1670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230AD29-133F-4E2D-B610-4A54FF9A9F25}"/>
                  </a:ext>
                </a:extLst>
              </p14:cNvPr>
              <p14:cNvContentPartPr/>
              <p14:nvPr/>
            </p14:nvContentPartPr>
            <p14:xfrm>
              <a:off x="3687960" y="3657400"/>
              <a:ext cx="149040" cy="6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230AD29-133F-4E2D-B610-4A54FF9A9F2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669960" y="3639400"/>
                <a:ext cx="184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5355FF9-260B-4DC5-BC64-4FCEEC0EE721}"/>
                  </a:ext>
                </a:extLst>
              </p14:cNvPr>
              <p14:cNvContentPartPr/>
              <p14:nvPr/>
            </p14:nvContentPartPr>
            <p14:xfrm>
              <a:off x="4043280" y="3077080"/>
              <a:ext cx="222840" cy="92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5355FF9-260B-4DC5-BC64-4FCEEC0EE72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025640" y="3059440"/>
                <a:ext cx="2584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4FFE834-F647-459F-889A-02E6A38A9C4A}"/>
                  </a:ext>
                </a:extLst>
              </p14:cNvPr>
              <p14:cNvContentPartPr/>
              <p14:nvPr/>
            </p14:nvContentPartPr>
            <p14:xfrm>
              <a:off x="4561320" y="3362920"/>
              <a:ext cx="164880" cy="10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4FFE834-F647-459F-889A-02E6A38A9C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43680" y="3344920"/>
                <a:ext cx="200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2D1A027-900F-4C74-B0CA-45D66DD357C7}"/>
                  </a:ext>
                </a:extLst>
              </p14:cNvPr>
              <p14:cNvContentPartPr/>
              <p14:nvPr/>
            </p14:nvContentPartPr>
            <p14:xfrm>
              <a:off x="4896480" y="2988160"/>
              <a:ext cx="992880" cy="66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2D1A027-900F-4C74-B0CA-45D66DD357C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78840" y="2970520"/>
                <a:ext cx="102852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4146E65-4E94-4BC7-B7C8-DBAEAC5008ED}"/>
                  </a:ext>
                </a:extLst>
              </p14:cNvPr>
              <p14:cNvContentPartPr/>
              <p14:nvPr/>
            </p14:nvContentPartPr>
            <p14:xfrm>
              <a:off x="4063800" y="3260320"/>
              <a:ext cx="297720" cy="339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4146E65-4E94-4BC7-B7C8-DBAEAC5008E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45778" y="3242680"/>
                <a:ext cx="333403" cy="3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98309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14:cNvPr>
              <p14:cNvContentPartPr/>
              <p14:nvPr/>
            </p14:nvContentPartPr>
            <p14:xfrm>
              <a:off x="883560" y="1053520"/>
              <a:ext cx="192960" cy="74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560" y="1035520"/>
                <a:ext cx="228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14:cNvPr>
              <p14:cNvContentPartPr/>
              <p14:nvPr/>
            </p14:nvContentPartPr>
            <p14:xfrm>
              <a:off x="1655760" y="131020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7760" y="129256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14:cNvPr>
              <p14:cNvContentPartPr/>
              <p14:nvPr/>
            </p14:nvContentPartPr>
            <p14:xfrm>
              <a:off x="1716600" y="1421800"/>
              <a:ext cx="21096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8960" y="1404160"/>
                <a:ext cx="246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14:cNvPr>
              <p14:cNvContentPartPr/>
              <p14:nvPr/>
            </p14:nvContentPartPr>
            <p14:xfrm>
              <a:off x="942960" y="1240000"/>
              <a:ext cx="554400" cy="426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5309" y="1222000"/>
                <a:ext cx="590063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14:cNvPr>
              <p14:cNvContentPartPr/>
              <p14:nvPr/>
            </p14:nvContentPartPr>
            <p14:xfrm>
              <a:off x="2214480" y="995200"/>
              <a:ext cx="200880" cy="7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6480" y="977200"/>
                <a:ext cx="236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14:cNvPr>
              <p14:cNvContentPartPr/>
              <p14:nvPr/>
            </p14:nvContentPartPr>
            <p14:xfrm>
              <a:off x="2692200" y="1320280"/>
              <a:ext cx="1515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4200" y="13026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14:cNvPr>
              <p14:cNvContentPartPr/>
              <p14:nvPr/>
            </p14:nvContentPartPr>
            <p14:xfrm>
              <a:off x="2946000" y="854080"/>
              <a:ext cx="244080" cy="11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28000" y="836080"/>
                <a:ext cx="279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AFB1E1-DD90-481C-8632-7B12DC9CB062}"/>
                  </a:ext>
                </a:extLst>
              </p14:cNvPr>
              <p14:cNvContentPartPr/>
              <p14:nvPr/>
            </p14:nvContentPartPr>
            <p14:xfrm>
              <a:off x="3646920" y="1222720"/>
              <a:ext cx="275400" cy="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AFB1E1-DD90-481C-8632-7B12DC9CB0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29280" y="1205080"/>
                <a:ext cx="311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C9C9DB0-6027-49C1-9EE9-67BBB4DAC640}"/>
                  </a:ext>
                </a:extLst>
              </p14:cNvPr>
              <p14:cNvContentPartPr/>
              <p14:nvPr/>
            </p14:nvContentPartPr>
            <p14:xfrm>
              <a:off x="3697680" y="1340800"/>
              <a:ext cx="276120" cy="1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C9C9DB0-6027-49C1-9EE9-67BBB4DAC6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040" y="1322800"/>
                <a:ext cx="31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14:cNvPr>
              <p14:cNvContentPartPr/>
              <p14:nvPr/>
            </p14:nvContentPartPr>
            <p14:xfrm>
              <a:off x="2996400" y="1129480"/>
              <a:ext cx="351720" cy="37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8760" y="1111480"/>
                <a:ext cx="3873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14:cNvPr>
              <p14:cNvContentPartPr/>
              <p14:nvPr/>
            </p14:nvContentPartPr>
            <p14:xfrm>
              <a:off x="2245440" y="1170160"/>
              <a:ext cx="284040" cy="37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27800" y="1152503"/>
                <a:ext cx="319680" cy="408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8FF9EE-A4DD-45C2-85BB-8B008751301F}"/>
                  </a:ext>
                </a:extLst>
              </p14:cNvPr>
              <p14:cNvContentPartPr/>
              <p14:nvPr/>
            </p14:nvContentPartPr>
            <p14:xfrm>
              <a:off x="6055320" y="1178080"/>
              <a:ext cx="194040" cy="19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8FF9EE-A4DD-45C2-85BB-8B00875130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37320" y="1160440"/>
                <a:ext cx="2296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7AB6D64-020B-41DC-A20A-045C77B4330E}"/>
                  </a:ext>
                </a:extLst>
              </p14:cNvPr>
              <p14:cNvContentPartPr/>
              <p14:nvPr/>
            </p14:nvContentPartPr>
            <p14:xfrm>
              <a:off x="4957680" y="1034080"/>
              <a:ext cx="961920" cy="423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7AB6D64-020B-41DC-A20A-045C77B4330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39680" y="1016440"/>
                <a:ext cx="9975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E9A11C-23DD-4240-9530-9A735256C730}"/>
                  </a:ext>
                </a:extLst>
              </p14:cNvPr>
              <p14:cNvContentPartPr/>
              <p14:nvPr/>
            </p14:nvContentPartPr>
            <p14:xfrm>
              <a:off x="4275840" y="1066480"/>
              <a:ext cx="552240" cy="356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E9A11C-23DD-4240-9530-9A735256C73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8200" y="1048480"/>
                <a:ext cx="5878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60ACC4-B079-4F16-8CAF-F232D1076D1E}"/>
                  </a:ext>
                </a:extLst>
              </p14:cNvPr>
              <p14:cNvContentPartPr/>
              <p14:nvPr/>
            </p14:nvContentPartPr>
            <p14:xfrm>
              <a:off x="4256040" y="1570840"/>
              <a:ext cx="690480" cy="49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60ACC4-B079-4F16-8CAF-F232D1076D1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8049" y="1552840"/>
                <a:ext cx="726101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8AAD89-51E1-4E20-810D-92C0FE577ABB}"/>
                  </a:ext>
                </a:extLst>
              </p14:cNvPr>
              <p14:cNvContentPartPr/>
              <p14:nvPr/>
            </p14:nvContentPartPr>
            <p14:xfrm>
              <a:off x="5079720" y="1750840"/>
              <a:ext cx="13716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8AAD89-51E1-4E20-810D-92C0FE577AB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62080" y="1733200"/>
                <a:ext cx="1728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3C7CAB-5E20-49A1-A71E-01F32927757B}"/>
                  </a:ext>
                </a:extLst>
              </p14:cNvPr>
              <p14:cNvContentPartPr/>
              <p14:nvPr/>
            </p14:nvContentPartPr>
            <p14:xfrm>
              <a:off x="5344320" y="1616560"/>
              <a:ext cx="172080" cy="453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3C7CAB-5E20-49A1-A71E-01F32927757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26320" y="1598560"/>
                <a:ext cx="20772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4CDFB-9E27-49A6-BB8E-396EF85DAEC5}"/>
                  </a:ext>
                </a:extLst>
              </p14:cNvPr>
              <p14:cNvContentPartPr/>
              <p14:nvPr/>
            </p14:nvContentPartPr>
            <p14:xfrm>
              <a:off x="5635920" y="1487680"/>
              <a:ext cx="646920" cy="577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4CDFB-9E27-49A6-BB8E-396EF85DAEC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18270" y="1469680"/>
                <a:ext cx="68258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3300FCF-8AFC-4FBD-9C7B-DAC430C6F676}"/>
                  </a:ext>
                </a:extLst>
              </p14:cNvPr>
              <p14:cNvContentPartPr/>
              <p14:nvPr/>
            </p14:nvContentPartPr>
            <p14:xfrm>
              <a:off x="6431160" y="1625200"/>
              <a:ext cx="255600" cy="232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3300FCF-8AFC-4FBD-9C7B-DAC430C6F67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13160" y="1607200"/>
                <a:ext cx="2912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93F7E-7B6A-4C12-BD85-A23473F099F8}"/>
                  </a:ext>
                </a:extLst>
              </p14:cNvPr>
              <p14:cNvContentPartPr/>
              <p14:nvPr/>
            </p14:nvContentPartPr>
            <p14:xfrm>
              <a:off x="4285200" y="2224600"/>
              <a:ext cx="164880" cy="376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93F7E-7B6A-4C12-BD85-A23473F099F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67560" y="2206960"/>
                <a:ext cx="2005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CA6E18-DC0B-4341-B7F4-F74B8D7AA0A7}"/>
                  </a:ext>
                </a:extLst>
              </p14:cNvPr>
              <p14:cNvContentPartPr/>
              <p14:nvPr/>
            </p14:nvContentPartPr>
            <p14:xfrm>
              <a:off x="5089800" y="2438080"/>
              <a:ext cx="1371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CA6E18-DC0B-4341-B7F4-F74B8D7AA0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71800" y="2420440"/>
                <a:ext cx="172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E1AAA4E-D941-41A9-9D5D-81EF210075D1}"/>
                  </a:ext>
                </a:extLst>
              </p14:cNvPr>
              <p14:cNvContentPartPr/>
              <p14:nvPr/>
            </p14:nvContentPartPr>
            <p14:xfrm>
              <a:off x="5343960" y="2183920"/>
              <a:ext cx="547920" cy="44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E1AAA4E-D941-41A9-9D5D-81EF210075D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26320" y="2165920"/>
                <a:ext cx="58356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D546F6-CF9F-4D00-87D9-499CE0D4CB4A}"/>
                  </a:ext>
                </a:extLst>
              </p14:cNvPr>
              <p14:cNvContentPartPr/>
              <p14:nvPr/>
            </p14:nvContentPartPr>
            <p14:xfrm>
              <a:off x="4551240" y="2315680"/>
              <a:ext cx="434520" cy="28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D546F6-CF9F-4D00-87D9-499CE0D4CB4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33600" y="2297680"/>
                <a:ext cx="4701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3E5C40A-85A7-4AE3-A51B-ED66ADEDB215}"/>
                  </a:ext>
                </a:extLst>
              </p14:cNvPr>
              <p14:cNvContentPartPr/>
              <p14:nvPr/>
            </p14:nvContentPartPr>
            <p14:xfrm>
              <a:off x="6024360" y="2127040"/>
              <a:ext cx="240120" cy="97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3E5C40A-85A7-4AE3-A51B-ED66ADEDB2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06720" y="2109040"/>
                <a:ext cx="275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438864B-FC93-4B5A-A23E-07F5F350C327}"/>
                  </a:ext>
                </a:extLst>
              </p14:cNvPr>
              <p14:cNvContentPartPr/>
              <p14:nvPr/>
            </p14:nvContentPartPr>
            <p14:xfrm>
              <a:off x="6071160" y="2285800"/>
              <a:ext cx="197280" cy="27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438864B-FC93-4B5A-A23E-07F5F350C32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3520" y="2267800"/>
                <a:ext cx="2329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BE69E84-561C-4910-A10A-8E49899E1216}"/>
                  </a:ext>
                </a:extLst>
              </p14:cNvPr>
              <p14:cNvContentPartPr/>
              <p14:nvPr/>
            </p14:nvContentPartPr>
            <p14:xfrm>
              <a:off x="1747200" y="3144760"/>
              <a:ext cx="210240" cy="96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BE69E84-561C-4910-A10A-8E49899E121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29200" y="3127120"/>
                <a:ext cx="245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4769782-DFE9-4F86-8A3D-0FD1E37CF28C}"/>
                  </a:ext>
                </a:extLst>
              </p14:cNvPr>
              <p14:cNvContentPartPr/>
              <p14:nvPr/>
            </p14:nvContentPartPr>
            <p14:xfrm>
              <a:off x="2661600" y="3423040"/>
              <a:ext cx="324720" cy="51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4769782-DFE9-4F86-8A3D-0FD1E37CF28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43960" y="3405400"/>
                <a:ext cx="3603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FA5912-D161-4612-B4DD-3BF25AF3624B}"/>
                  </a:ext>
                </a:extLst>
              </p14:cNvPr>
              <p14:cNvContentPartPr/>
              <p14:nvPr/>
            </p14:nvContentPartPr>
            <p14:xfrm>
              <a:off x="2732880" y="3559480"/>
              <a:ext cx="276120" cy="19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FA5912-D161-4612-B4DD-3BF25AF3624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14880" y="3541840"/>
                <a:ext cx="311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29F1670-8B51-45FE-A430-D20E1C0BA180}"/>
                  </a:ext>
                </a:extLst>
              </p14:cNvPr>
              <p14:cNvContentPartPr/>
              <p14:nvPr/>
            </p14:nvContentPartPr>
            <p14:xfrm>
              <a:off x="1757280" y="3334480"/>
              <a:ext cx="675720" cy="487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29F1670-8B51-45FE-A430-D20E1C0BA18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39640" y="3316827"/>
                <a:ext cx="711360" cy="522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0FCCEAF-364B-4F3A-A171-1932B329986F}"/>
                  </a:ext>
                </a:extLst>
              </p14:cNvPr>
              <p14:cNvContentPartPr/>
              <p14:nvPr/>
            </p14:nvContentPartPr>
            <p14:xfrm>
              <a:off x="975000" y="3075280"/>
              <a:ext cx="619560" cy="747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0FCCEAF-364B-4F3A-A171-1932B329986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57000" y="3057289"/>
                <a:ext cx="655200" cy="782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C8B066-1AAB-40B8-BC81-1CD6891FF1F8}"/>
                  </a:ext>
                </a:extLst>
              </p14:cNvPr>
              <p14:cNvContentPartPr/>
              <p14:nvPr/>
            </p14:nvContentPartPr>
            <p14:xfrm>
              <a:off x="3420480" y="3009040"/>
              <a:ext cx="393120" cy="45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C8B066-1AAB-40B8-BC81-1CD6891FF1F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02840" y="2991040"/>
                <a:ext cx="42876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1E00F61-1872-4291-9140-3CF4E5750771}"/>
                  </a:ext>
                </a:extLst>
              </p14:cNvPr>
              <p14:cNvContentPartPr/>
              <p14:nvPr/>
            </p14:nvContentPartPr>
            <p14:xfrm>
              <a:off x="3321840" y="3493600"/>
              <a:ext cx="428040" cy="3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1E00F61-1872-4291-9140-3CF4E575077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03840" y="3475960"/>
                <a:ext cx="4636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2A00D1-5725-4831-AC9B-4D45FA0AB164}"/>
                  </a:ext>
                </a:extLst>
              </p14:cNvPr>
              <p14:cNvContentPartPr/>
              <p14:nvPr/>
            </p14:nvContentPartPr>
            <p14:xfrm>
              <a:off x="3415440" y="3475600"/>
              <a:ext cx="269640" cy="316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2A00D1-5725-4831-AC9B-4D45FA0AB16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97440" y="3457600"/>
                <a:ext cx="3052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D31C7F-82E4-4FF6-A12E-7FE89CEF4C1F}"/>
                  </a:ext>
                </a:extLst>
              </p14:cNvPr>
              <p14:cNvContentPartPr/>
              <p14:nvPr/>
            </p14:nvContentPartPr>
            <p14:xfrm>
              <a:off x="3746640" y="3555520"/>
              <a:ext cx="131400" cy="244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D31C7F-82E4-4FF6-A12E-7FE89CEF4C1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28640" y="3537880"/>
                <a:ext cx="1670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230AD29-133F-4E2D-B610-4A54FF9A9F25}"/>
                  </a:ext>
                </a:extLst>
              </p14:cNvPr>
              <p14:cNvContentPartPr/>
              <p14:nvPr/>
            </p14:nvContentPartPr>
            <p14:xfrm>
              <a:off x="3687960" y="3657400"/>
              <a:ext cx="149040" cy="6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230AD29-133F-4E2D-B610-4A54FF9A9F2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669960" y="3639400"/>
                <a:ext cx="184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5355FF9-260B-4DC5-BC64-4FCEEC0EE721}"/>
                  </a:ext>
                </a:extLst>
              </p14:cNvPr>
              <p14:cNvContentPartPr/>
              <p14:nvPr/>
            </p14:nvContentPartPr>
            <p14:xfrm>
              <a:off x="4043280" y="3077080"/>
              <a:ext cx="222840" cy="92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5355FF9-260B-4DC5-BC64-4FCEEC0EE72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025640" y="3059440"/>
                <a:ext cx="2584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4FFE834-F647-459F-889A-02E6A38A9C4A}"/>
                  </a:ext>
                </a:extLst>
              </p14:cNvPr>
              <p14:cNvContentPartPr/>
              <p14:nvPr/>
            </p14:nvContentPartPr>
            <p14:xfrm>
              <a:off x="4561320" y="3362920"/>
              <a:ext cx="164880" cy="10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4FFE834-F647-459F-889A-02E6A38A9C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43680" y="3344920"/>
                <a:ext cx="200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2D1A027-900F-4C74-B0CA-45D66DD357C7}"/>
                  </a:ext>
                </a:extLst>
              </p14:cNvPr>
              <p14:cNvContentPartPr/>
              <p14:nvPr/>
            </p14:nvContentPartPr>
            <p14:xfrm>
              <a:off x="4896480" y="2988160"/>
              <a:ext cx="992880" cy="66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2D1A027-900F-4C74-B0CA-45D66DD357C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78840" y="2970520"/>
                <a:ext cx="102852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4146E65-4E94-4BC7-B7C8-DBAEAC5008ED}"/>
                  </a:ext>
                </a:extLst>
              </p14:cNvPr>
              <p14:cNvContentPartPr/>
              <p14:nvPr/>
            </p14:nvContentPartPr>
            <p14:xfrm>
              <a:off x="4063800" y="3260320"/>
              <a:ext cx="297720" cy="339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4146E65-4E94-4BC7-B7C8-DBAEAC5008E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45778" y="3242680"/>
                <a:ext cx="333403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F94BC8A-FF0F-4DA4-AA2F-586DE4F66359}"/>
                  </a:ext>
                </a:extLst>
              </p14:cNvPr>
              <p14:cNvContentPartPr/>
              <p14:nvPr/>
            </p14:nvContentPartPr>
            <p14:xfrm>
              <a:off x="6491640" y="3088240"/>
              <a:ext cx="479160" cy="46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F94BC8A-FF0F-4DA4-AA2F-586DE4F663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74000" y="3070240"/>
                <a:ext cx="51480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88C8F8E-4427-49CB-A05E-1F3C756525B5}"/>
                  </a:ext>
                </a:extLst>
              </p14:cNvPr>
              <p14:cNvContentPartPr/>
              <p14:nvPr/>
            </p14:nvContentPartPr>
            <p14:xfrm>
              <a:off x="1411680" y="3955480"/>
              <a:ext cx="793080" cy="65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88C8F8E-4427-49CB-A05E-1F3C756525B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94040" y="3937480"/>
                <a:ext cx="82872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11D3A3F-12C0-4649-A466-2F965B28EAF4}"/>
                  </a:ext>
                </a:extLst>
              </p14:cNvPr>
              <p14:cNvContentPartPr/>
              <p14:nvPr/>
            </p14:nvContentPartPr>
            <p14:xfrm>
              <a:off x="2732880" y="4266880"/>
              <a:ext cx="317880" cy="40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11D3A3F-12C0-4649-A466-2F965B28EAF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714880" y="4249240"/>
                <a:ext cx="353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8659D00-B984-4B44-8649-02F077B1A6DD}"/>
                  </a:ext>
                </a:extLst>
              </p14:cNvPr>
              <p14:cNvContentPartPr/>
              <p14:nvPr/>
            </p14:nvContentPartPr>
            <p14:xfrm>
              <a:off x="2803800" y="4421680"/>
              <a:ext cx="201960" cy="1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8659D00-B984-4B44-8649-02F077B1A6D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86160" y="4403680"/>
                <a:ext cx="237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E2C2B34-9E81-4277-BDC1-6FD6CB766B0F}"/>
                  </a:ext>
                </a:extLst>
              </p14:cNvPr>
              <p14:cNvContentPartPr/>
              <p14:nvPr/>
            </p14:nvContentPartPr>
            <p14:xfrm>
              <a:off x="3484560" y="4154920"/>
              <a:ext cx="492480" cy="347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E2C2B34-9E81-4277-BDC1-6FD6CB766B0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66907" y="4137280"/>
                <a:ext cx="528146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FD30FE3-181F-4C52-BBC4-2E1216AC3357}"/>
                  </a:ext>
                </a:extLst>
              </p14:cNvPr>
              <p14:cNvContentPartPr/>
              <p14:nvPr/>
            </p14:nvContentPartPr>
            <p14:xfrm>
              <a:off x="3443880" y="3987160"/>
              <a:ext cx="248040" cy="87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FD30FE3-181F-4C52-BBC4-2E1216AC335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26240" y="3969160"/>
                <a:ext cx="2836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2FC6FB7-709A-4EFE-B980-6605E6FF7351}"/>
                  </a:ext>
                </a:extLst>
              </p14:cNvPr>
              <p14:cNvContentPartPr/>
              <p14:nvPr/>
            </p14:nvContentPartPr>
            <p14:xfrm>
              <a:off x="4480320" y="4225480"/>
              <a:ext cx="192600" cy="11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2FC6FB7-709A-4EFE-B980-6605E6FF735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62680" y="4207840"/>
                <a:ext cx="22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BAA0B3E-8E9D-4033-9914-8EB5A9BDE341}"/>
                  </a:ext>
                </a:extLst>
              </p14:cNvPr>
              <p14:cNvContentPartPr/>
              <p14:nvPr/>
            </p14:nvContentPartPr>
            <p14:xfrm>
              <a:off x="4968120" y="3861880"/>
              <a:ext cx="493560" cy="587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BAA0B3E-8E9D-4033-9914-8EB5A9BDE34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950133" y="3843891"/>
                <a:ext cx="529174" cy="6234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58207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14:cNvPr>
              <p14:cNvContentPartPr/>
              <p14:nvPr/>
            </p14:nvContentPartPr>
            <p14:xfrm>
              <a:off x="883560" y="1053520"/>
              <a:ext cx="192960" cy="74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560" y="1035520"/>
                <a:ext cx="228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14:cNvPr>
              <p14:cNvContentPartPr/>
              <p14:nvPr/>
            </p14:nvContentPartPr>
            <p14:xfrm>
              <a:off x="1655760" y="131020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7760" y="129256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14:cNvPr>
              <p14:cNvContentPartPr/>
              <p14:nvPr/>
            </p14:nvContentPartPr>
            <p14:xfrm>
              <a:off x="1716600" y="1421800"/>
              <a:ext cx="21096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8960" y="1404160"/>
                <a:ext cx="246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14:cNvPr>
              <p14:cNvContentPartPr/>
              <p14:nvPr/>
            </p14:nvContentPartPr>
            <p14:xfrm>
              <a:off x="942960" y="1240000"/>
              <a:ext cx="554400" cy="426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5309" y="1222000"/>
                <a:ext cx="590063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14:cNvPr>
              <p14:cNvContentPartPr/>
              <p14:nvPr/>
            </p14:nvContentPartPr>
            <p14:xfrm>
              <a:off x="2214480" y="995200"/>
              <a:ext cx="200880" cy="7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6480" y="977200"/>
                <a:ext cx="236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14:cNvPr>
              <p14:cNvContentPartPr/>
              <p14:nvPr/>
            </p14:nvContentPartPr>
            <p14:xfrm>
              <a:off x="2692200" y="1320280"/>
              <a:ext cx="1515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4200" y="13026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14:cNvPr>
              <p14:cNvContentPartPr/>
              <p14:nvPr/>
            </p14:nvContentPartPr>
            <p14:xfrm>
              <a:off x="2946000" y="854080"/>
              <a:ext cx="244080" cy="11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28000" y="836080"/>
                <a:ext cx="279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AFB1E1-DD90-481C-8632-7B12DC9CB062}"/>
                  </a:ext>
                </a:extLst>
              </p14:cNvPr>
              <p14:cNvContentPartPr/>
              <p14:nvPr/>
            </p14:nvContentPartPr>
            <p14:xfrm>
              <a:off x="3646920" y="1222720"/>
              <a:ext cx="275400" cy="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AFB1E1-DD90-481C-8632-7B12DC9CB0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29280" y="1205080"/>
                <a:ext cx="311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C9C9DB0-6027-49C1-9EE9-67BBB4DAC640}"/>
                  </a:ext>
                </a:extLst>
              </p14:cNvPr>
              <p14:cNvContentPartPr/>
              <p14:nvPr/>
            </p14:nvContentPartPr>
            <p14:xfrm>
              <a:off x="3697680" y="1340800"/>
              <a:ext cx="276120" cy="1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C9C9DB0-6027-49C1-9EE9-67BBB4DAC6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040" y="1322800"/>
                <a:ext cx="31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14:cNvPr>
              <p14:cNvContentPartPr/>
              <p14:nvPr/>
            </p14:nvContentPartPr>
            <p14:xfrm>
              <a:off x="2996400" y="1129480"/>
              <a:ext cx="351720" cy="37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8760" y="1111480"/>
                <a:ext cx="3873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14:cNvPr>
              <p14:cNvContentPartPr/>
              <p14:nvPr/>
            </p14:nvContentPartPr>
            <p14:xfrm>
              <a:off x="2245440" y="1170160"/>
              <a:ext cx="284040" cy="37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27800" y="1152503"/>
                <a:ext cx="319680" cy="408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8FF9EE-A4DD-45C2-85BB-8B008751301F}"/>
                  </a:ext>
                </a:extLst>
              </p14:cNvPr>
              <p14:cNvContentPartPr/>
              <p14:nvPr/>
            </p14:nvContentPartPr>
            <p14:xfrm>
              <a:off x="6055320" y="1178080"/>
              <a:ext cx="194040" cy="19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8FF9EE-A4DD-45C2-85BB-8B00875130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37320" y="1160440"/>
                <a:ext cx="2296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7AB6D64-020B-41DC-A20A-045C77B4330E}"/>
                  </a:ext>
                </a:extLst>
              </p14:cNvPr>
              <p14:cNvContentPartPr/>
              <p14:nvPr/>
            </p14:nvContentPartPr>
            <p14:xfrm>
              <a:off x="4957680" y="1034080"/>
              <a:ext cx="961920" cy="423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7AB6D64-020B-41DC-A20A-045C77B4330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39680" y="1016440"/>
                <a:ext cx="9975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E9A11C-23DD-4240-9530-9A735256C730}"/>
                  </a:ext>
                </a:extLst>
              </p14:cNvPr>
              <p14:cNvContentPartPr/>
              <p14:nvPr/>
            </p14:nvContentPartPr>
            <p14:xfrm>
              <a:off x="4275840" y="1066480"/>
              <a:ext cx="552240" cy="356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E9A11C-23DD-4240-9530-9A735256C73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8200" y="1048480"/>
                <a:ext cx="5878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60ACC4-B079-4F16-8CAF-F232D1076D1E}"/>
                  </a:ext>
                </a:extLst>
              </p14:cNvPr>
              <p14:cNvContentPartPr/>
              <p14:nvPr/>
            </p14:nvContentPartPr>
            <p14:xfrm>
              <a:off x="4256040" y="1570840"/>
              <a:ext cx="690480" cy="49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60ACC4-B079-4F16-8CAF-F232D1076D1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8049" y="1552840"/>
                <a:ext cx="726101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8AAD89-51E1-4E20-810D-92C0FE577ABB}"/>
                  </a:ext>
                </a:extLst>
              </p14:cNvPr>
              <p14:cNvContentPartPr/>
              <p14:nvPr/>
            </p14:nvContentPartPr>
            <p14:xfrm>
              <a:off x="5079720" y="1750840"/>
              <a:ext cx="13716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8AAD89-51E1-4E20-810D-92C0FE577AB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62080" y="1733200"/>
                <a:ext cx="1728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3C7CAB-5E20-49A1-A71E-01F32927757B}"/>
                  </a:ext>
                </a:extLst>
              </p14:cNvPr>
              <p14:cNvContentPartPr/>
              <p14:nvPr/>
            </p14:nvContentPartPr>
            <p14:xfrm>
              <a:off x="5344320" y="1616560"/>
              <a:ext cx="172080" cy="453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3C7CAB-5E20-49A1-A71E-01F32927757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26320" y="1598560"/>
                <a:ext cx="20772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4CDFB-9E27-49A6-BB8E-396EF85DAEC5}"/>
                  </a:ext>
                </a:extLst>
              </p14:cNvPr>
              <p14:cNvContentPartPr/>
              <p14:nvPr/>
            </p14:nvContentPartPr>
            <p14:xfrm>
              <a:off x="5635920" y="1487680"/>
              <a:ext cx="646920" cy="577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4CDFB-9E27-49A6-BB8E-396EF85DAEC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18270" y="1469680"/>
                <a:ext cx="68258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3300FCF-8AFC-4FBD-9C7B-DAC430C6F676}"/>
                  </a:ext>
                </a:extLst>
              </p14:cNvPr>
              <p14:cNvContentPartPr/>
              <p14:nvPr/>
            </p14:nvContentPartPr>
            <p14:xfrm>
              <a:off x="6431160" y="1625200"/>
              <a:ext cx="255600" cy="232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3300FCF-8AFC-4FBD-9C7B-DAC430C6F67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13160" y="1607200"/>
                <a:ext cx="2912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93F7E-7B6A-4C12-BD85-A23473F099F8}"/>
                  </a:ext>
                </a:extLst>
              </p14:cNvPr>
              <p14:cNvContentPartPr/>
              <p14:nvPr/>
            </p14:nvContentPartPr>
            <p14:xfrm>
              <a:off x="4285200" y="2224600"/>
              <a:ext cx="164880" cy="376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93F7E-7B6A-4C12-BD85-A23473F099F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67560" y="2206960"/>
                <a:ext cx="2005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CA6E18-DC0B-4341-B7F4-F74B8D7AA0A7}"/>
                  </a:ext>
                </a:extLst>
              </p14:cNvPr>
              <p14:cNvContentPartPr/>
              <p14:nvPr/>
            </p14:nvContentPartPr>
            <p14:xfrm>
              <a:off x="5089800" y="2438080"/>
              <a:ext cx="1371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CA6E18-DC0B-4341-B7F4-F74B8D7AA0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71800" y="2420440"/>
                <a:ext cx="172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E1AAA4E-D941-41A9-9D5D-81EF210075D1}"/>
                  </a:ext>
                </a:extLst>
              </p14:cNvPr>
              <p14:cNvContentPartPr/>
              <p14:nvPr/>
            </p14:nvContentPartPr>
            <p14:xfrm>
              <a:off x="5343960" y="2183920"/>
              <a:ext cx="547920" cy="44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E1AAA4E-D941-41A9-9D5D-81EF210075D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26320" y="2165920"/>
                <a:ext cx="58356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D546F6-CF9F-4D00-87D9-499CE0D4CB4A}"/>
                  </a:ext>
                </a:extLst>
              </p14:cNvPr>
              <p14:cNvContentPartPr/>
              <p14:nvPr/>
            </p14:nvContentPartPr>
            <p14:xfrm>
              <a:off x="4551240" y="2315680"/>
              <a:ext cx="434520" cy="28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D546F6-CF9F-4D00-87D9-499CE0D4CB4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33600" y="2297680"/>
                <a:ext cx="4701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3E5C40A-85A7-4AE3-A51B-ED66ADEDB215}"/>
                  </a:ext>
                </a:extLst>
              </p14:cNvPr>
              <p14:cNvContentPartPr/>
              <p14:nvPr/>
            </p14:nvContentPartPr>
            <p14:xfrm>
              <a:off x="6024360" y="2127040"/>
              <a:ext cx="240120" cy="97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3E5C40A-85A7-4AE3-A51B-ED66ADEDB2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06720" y="2109040"/>
                <a:ext cx="275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438864B-FC93-4B5A-A23E-07F5F350C327}"/>
                  </a:ext>
                </a:extLst>
              </p14:cNvPr>
              <p14:cNvContentPartPr/>
              <p14:nvPr/>
            </p14:nvContentPartPr>
            <p14:xfrm>
              <a:off x="6071160" y="2285800"/>
              <a:ext cx="197280" cy="27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438864B-FC93-4B5A-A23E-07F5F350C32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3520" y="2267800"/>
                <a:ext cx="2329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BE69E84-561C-4910-A10A-8E49899E1216}"/>
                  </a:ext>
                </a:extLst>
              </p14:cNvPr>
              <p14:cNvContentPartPr/>
              <p14:nvPr/>
            </p14:nvContentPartPr>
            <p14:xfrm>
              <a:off x="1747200" y="3144760"/>
              <a:ext cx="210240" cy="96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BE69E84-561C-4910-A10A-8E49899E121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29200" y="3127120"/>
                <a:ext cx="245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4769782-DFE9-4F86-8A3D-0FD1E37CF28C}"/>
                  </a:ext>
                </a:extLst>
              </p14:cNvPr>
              <p14:cNvContentPartPr/>
              <p14:nvPr/>
            </p14:nvContentPartPr>
            <p14:xfrm>
              <a:off x="2661600" y="3423040"/>
              <a:ext cx="324720" cy="51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4769782-DFE9-4F86-8A3D-0FD1E37CF28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43960" y="3405400"/>
                <a:ext cx="3603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FA5912-D161-4612-B4DD-3BF25AF3624B}"/>
                  </a:ext>
                </a:extLst>
              </p14:cNvPr>
              <p14:cNvContentPartPr/>
              <p14:nvPr/>
            </p14:nvContentPartPr>
            <p14:xfrm>
              <a:off x="2732880" y="3559480"/>
              <a:ext cx="276120" cy="19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FA5912-D161-4612-B4DD-3BF25AF3624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14880" y="3541840"/>
                <a:ext cx="311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29F1670-8B51-45FE-A430-D20E1C0BA180}"/>
                  </a:ext>
                </a:extLst>
              </p14:cNvPr>
              <p14:cNvContentPartPr/>
              <p14:nvPr/>
            </p14:nvContentPartPr>
            <p14:xfrm>
              <a:off x="1757280" y="3334480"/>
              <a:ext cx="675720" cy="487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29F1670-8B51-45FE-A430-D20E1C0BA18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39640" y="3316827"/>
                <a:ext cx="711360" cy="522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0FCCEAF-364B-4F3A-A171-1932B329986F}"/>
                  </a:ext>
                </a:extLst>
              </p14:cNvPr>
              <p14:cNvContentPartPr/>
              <p14:nvPr/>
            </p14:nvContentPartPr>
            <p14:xfrm>
              <a:off x="975000" y="3075280"/>
              <a:ext cx="619560" cy="747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0FCCEAF-364B-4F3A-A171-1932B329986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57000" y="3057289"/>
                <a:ext cx="655200" cy="782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C8B066-1AAB-40B8-BC81-1CD6891FF1F8}"/>
                  </a:ext>
                </a:extLst>
              </p14:cNvPr>
              <p14:cNvContentPartPr/>
              <p14:nvPr/>
            </p14:nvContentPartPr>
            <p14:xfrm>
              <a:off x="3420480" y="3009040"/>
              <a:ext cx="393120" cy="45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C8B066-1AAB-40B8-BC81-1CD6891FF1F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02840" y="2991040"/>
                <a:ext cx="42876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1E00F61-1872-4291-9140-3CF4E5750771}"/>
                  </a:ext>
                </a:extLst>
              </p14:cNvPr>
              <p14:cNvContentPartPr/>
              <p14:nvPr/>
            </p14:nvContentPartPr>
            <p14:xfrm>
              <a:off x="3321840" y="3493600"/>
              <a:ext cx="428040" cy="3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1E00F61-1872-4291-9140-3CF4E575077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03840" y="3475960"/>
                <a:ext cx="4636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2A00D1-5725-4831-AC9B-4D45FA0AB164}"/>
                  </a:ext>
                </a:extLst>
              </p14:cNvPr>
              <p14:cNvContentPartPr/>
              <p14:nvPr/>
            </p14:nvContentPartPr>
            <p14:xfrm>
              <a:off x="3415440" y="3475600"/>
              <a:ext cx="269640" cy="316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2A00D1-5725-4831-AC9B-4D45FA0AB16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97440" y="3457600"/>
                <a:ext cx="3052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D31C7F-82E4-4FF6-A12E-7FE89CEF4C1F}"/>
                  </a:ext>
                </a:extLst>
              </p14:cNvPr>
              <p14:cNvContentPartPr/>
              <p14:nvPr/>
            </p14:nvContentPartPr>
            <p14:xfrm>
              <a:off x="3746640" y="3555520"/>
              <a:ext cx="131400" cy="244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D31C7F-82E4-4FF6-A12E-7FE89CEF4C1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28640" y="3537880"/>
                <a:ext cx="1670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230AD29-133F-4E2D-B610-4A54FF9A9F25}"/>
                  </a:ext>
                </a:extLst>
              </p14:cNvPr>
              <p14:cNvContentPartPr/>
              <p14:nvPr/>
            </p14:nvContentPartPr>
            <p14:xfrm>
              <a:off x="3687960" y="3657400"/>
              <a:ext cx="149040" cy="6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230AD29-133F-4E2D-B610-4A54FF9A9F2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669960" y="3639400"/>
                <a:ext cx="184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5355FF9-260B-4DC5-BC64-4FCEEC0EE721}"/>
                  </a:ext>
                </a:extLst>
              </p14:cNvPr>
              <p14:cNvContentPartPr/>
              <p14:nvPr/>
            </p14:nvContentPartPr>
            <p14:xfrm>
              <a:off x="4043280" y="3077080"/>
              <a:ext cx="222840" cy="92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5355FF9-260B-4DC5-BC64-4FCEEC0EE72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025640" y="3059440"/>
                <a:ext cx="2584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4FFE834-F647-459F-889A-02E6A38A9C4A}"/>
                  </a:ext>
                </a:extLst>
              </p14:cNvPr>
              <p14:cNvContentPartPr/>
              <p14:nvPr/>
            </p14:nvContentPartPr>
            <p14:xfrm>
              <a:off x="4561320" y="3362920"/>
              <a:ext cx="164880" cy="10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4FFE834-F647-459F-889A-02E6A38A9C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43680" y="3344920"/>
                <a:ext cx="200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2D1A027-900F-4C74-B0CA-45D66DD357C7}"/>
                  </a:ext>
                </a:extLst>
              </p14:cNvPr>
              <p14:cNvContentPartPr/>
              <p14:nvPr/>
            </p14:nvContentPartPr>
            <p14:xfrm>
              <a:off x="4896480" y="2988160"/>
              <a:ext cx="992880" cy="66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2D1A027-900F-4C74-B0CA-45D66DD357C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78840" y="2970520"/>
                <a:ext cx="102852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4146E65-4E94-4BC7-B7C8-DBAEAC5008ED}"/>
                  </a:ext>
                </a:extLst>
              </p14:cNvPr>
              <p14:cNvContentPartPr/>
              <p14:nvPr/>
            </p14:nvContentPartPr>
            <p14:xfrm>
              <a:off x="4063800" y="3260320"/>
              <a:ext cx="297720" cy="339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4146E65-4E94-4BC7-B7C8-DBAEAC5008E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45778" y="3242680"/>
                <a:ext cx="333403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F94BC8A-FF0F-4DA4-AA2F-586DE4F66359}"/>
                  </a:ext>
                </a:extLst>
              </p14:cNvPr>
              <p14:cNvContentPartPr/>
              <p14:nvPr/>
            </p14:nvContentPartPr>
            <p14:xfrm>
              <a:off x="6491640" y="3088240"/>
              <a:ext cx="479160" cy="46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F94BC8A-FF0F-4DA4-AA2F-586DE4F663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74000" y="3070240"/>
                <a:ext cx="51480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88C8F8E-4427-49CB-A05E-1F3C756525B5}"/>
                  </a:ext>
                </a:extLst>
              </p14:cNvPr>
              <p14:cNvContentPartPr/>
              <p14:nvPr/>
            </p14:nvContentPartPr>
            <p14:xfrm>
              <a:off x="1411680" y="3955480"/>
              <a:ext cx="793080" cy="65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88C8F8E-4427-49CB-A05E-1F3C756525B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94040" y="3937480"/>
                <a:ext cx="82872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11D3A3F-12C0-4649-A466-2F965B28EAF4}"/>
                  </a:ext>
                </a:extLst>
              </p14:cNvPr>
              <p14:cNvContentPartPr/>
              <p14:nvPr/>
            </p14:nvContentPartPr>
            <p14:xfrm>
              <a:off x="2732880" y="4266880"/>
              <a:ext cx="317880" cy="40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11D3A3F-12C0-4649-A466-2F965B28EAF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714880" y="4249240"/>
                <a:ext cx="353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8659D00-B984-4B44-8649-02F077B1A6DD}"/>
                  </a:ext>
                </a:extLst>
              </p14:cNvPr>
              <p14:cNvContentPartPr/>
              <p14:nvPr/>
            </p14:nvContentPartPr>
            <p14:xfrm>
              <a:off x="2803800" y="4421680"/>
              <a:ext cx="201960" cy="1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8659D00-B984-4B44-8649-02F077B1A6D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86160" y="4403680"/>
                <a:ext cx="237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E2C2B34-9E81-4277-BDC1-6FD6CB766B0F}"/>
                  </a:ext>
                </a:extLst>
              </p14:cNvPr>
              <p14:cNvContentPartPr/>
              <p14:nvPr/>
            </p14:nvContentPartPr>
            <p14:xfrm>
              <a:off x="3484560" y="4154920"/>
              <a:ext cx="492480" cy="347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E2C2B34-9E81-4277-BDC1-6FD6CB766B0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66907" y="4137280"/>
                <a:ext cx="528146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FD30FE3-181F-4C52-BBC4-2E1216AC3357}"/>
                  </a:ext>
                </a:extLst>
              </p14:cNvPr>
              <p14:cNvContentPartPr/>
              <p14:nvPr/>
            </p14:nvContentPartPr>
            <p14:xfrm>
              <a:off x="3443880" y="3987160"/>
              <a:ext cx="248040" cy="87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FD30FE3-181F-4C52-BBC4-2E1216AC335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26240" y="3969160"/>
                <a:ext cx="2836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2FC6FB7-709A-4EFE-B980-6605E6FF7351}"/>
                  </a:ext>
                </a:extLst>
              </p14:cNvPr>
              <p14:cNvContentPartPr/>
              <p14:nvPr/>
            </p14:nvContentPartPr>
            <p14:xfrm>
              <a:off x="4480320" y="4225480"/>
              <a:ext cx="192600" cy="11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2FC6FB7-709A-4EFE-B980-6605E6FF735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62680" y="4207840"/>
                <a:ext cx="22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BAA0B3E-8E9D-4033-9914-8EB5A9BDE341}"/>
                  </a:ext>
                </a:extLst>
              </p14:cNvPr>
              <p14:cNvContentPartPr/>
              <p14:nvPr/>
            </p14:nvContentPartPr>
            <p14:xfrm>
              <a:off x="4968120" y="3861880"/>
              <a:ext cx="493560" cy="587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BAA0B3E-8E9D-4033-9914-8EB5A9BDE34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950133" y="3843891"/>
                <a:ext cx="529174" cy="623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C945D51-29DE-4F91-8D15-F30C9C3E9C36}"/>
                  </a:ext>
                </a:extLst>
              </p14:cNvPr>
              <p14:cNvContentPartPr/>
              <p14:nvPr/>
            </p14:nvContentPartPr>
            <p14:xfrm>
              <a:off x="2448120" y="5282440"/>
              <a:ext cx="264960" cy="11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C945D51-29DE-4F91-8D15-F30C9C3E9C3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30480" y="5264440"/>
                <a:ext cx="30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6CC0658-32D3-40F0-8189-179608606384}"/>
                  </a:ext>
                </a:extLst>
              </p14:cNvPr>
              <p14:cNvContentPartPr/>
              <p14:nvPr/>
            </p14:nvContentPartPr>
            <p14:xfrm>
              <a:off x="2478720" y="5396920"/>
              <a:ext cx="240840" cy="20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6CC0658-32D3-40F0-8189-17960860638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460720" y="5378920"/>
                <a:ext cx="276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DF9B054-EB2C-4DDB-8AE3-7197907C2F87}"/>
                  </a:ext>
                </a:extLst>
              </p14:cNvPr>
              <p14:cNvContentPartPr/>
              <p14:nvPr/>
            </p14:nvContentPartPr>
            <p14:xfrm>
              <a:off x="3677520" y="4973560"/>
              <a:ext cx="174600" cy="106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DF9B054-EB2C-4DDB-8AE3-7197907C2F8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59520" y="4955560"/>
                <a:ext cx="2102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46C42E-A5CC-4F08-95A3-9AB445BA2E04}"/>
                  </a:ext>
                </a:extLst>
              </p14:cNvPr>
              <p14:cNvContentPartPr/>
              <p14:nvPr/>
            </p14:nvContentPartPr>
            <p14:xfrm>
              <a:off x="4205640" y="5281000"/>
              <a:ext cx="214920" cy="42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46C42E-A5CC-4F08-95A3-9AB445BA2E0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188000" y="5263360"/>
                <a:ext cx="2505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15265A2-AC14-4A67-B011-9F01C964E6A8}"/>
                  </a:ext>
                </a:extLst>
              </p14:cNvPr>
              <p14:cNvContentPartPr/>
              <p14:nvPr/>
            </p14:nvContentPartPr>
            <p14:xfrm>
              <a:off x="5151000" y="4826680"/>
              <a:ext cx="206640" cy="91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15265A2-AC14-4A67-B011-9F01C964E6A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33000" y="4808680"/>
                <a:ext cx="2422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77D7485-0045-425A-9236-C7C43C7D6CB2}"/>
                  </a:ext>
                </a:extLst>
              </p14:cNvPr>
              <p14:cNvContentPartPr/>
              <p14:nvPr/>
            </p14:nvContentPartPr>
            <p14:xfrm>
              <a:off x="5191320" y="5049160"/>
              <a:ext cx="307080" cy="387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77D7485-0045-425A-9236-C7C43C7D6CB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73680" y="5031520"/>
                <a:ext cx="3427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2E35BE5-7FE5-4E43-981F-B168CEE42FEE}"/>
                  </a:ext>
                </a:extLst>
              </p14:cNvPr>
              <p14:cNvContentPartPr/>
              <p14:nvPr/>
            </p14:nvContentPartPr>
            <p14:xfrm>
              <a:off x="4581840" y="4968880"/>
              <a:ext cx="477000" cy="600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2E35BE5-7FE5-4E43-981F-B168CEE42FE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563840" y="4951229"/>
                <a:ext cx="512640" cy="636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E8FC3CD-261F-468A-94E2-94293B6FE750}"/>
                  </a:ext>
                </a:extLst>
              </p14:cNvPr>
              <p14:cNvContentPartPr/>
              <p14:nvPr/>
            </p14:nvContentPartPr>
            <p14:xfrm>
              <a:off x="3687960" y="5152840"/>
              <a:ext cx="255960" cy="3405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E8FC3CD-261F-468A-94E2-94293B6FE75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669960" y="5134840"/>
                <a:ext cx="2916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230797F-7B67-4932-8C5A-D3B5BB6F2FFC}"/>
                  </a:ext>
                </a:extLst>
              </p14:cNvPr>
              <p14:cNvContentPartPr/>
              <p14:nvPr/>
            </p14:nvContentPartPr>
            <p14:xfrm>
              <a:off x="3068040" y="4959160"/>
              <a:ext cx="469080" cy="686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230797F-7B67-4932-8C5A-D3B5BB6F2FF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050026" y="4941520"/>
                <a:ext cx="504747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FE1A4AF-0ADA-49AA-8A30-0483B4FD27D9}"/>
                  </a:ext>
                </a:extLst>
              </p14:cNvPr>
              <p14:cNvContentPartPr/>
              <p14:nvPr/>
            </p14:nvContentPartPr>
            <p14:xfrm>
              <a:off x="1097040" y="4841800"/>
              <a:ext cx="1069200" cy="874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FE1A4AF-0ADA-49AA-8A30-0483B4FD27D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79040" y="4823800"/>
                <a:ext cx="1104840" cy="9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0535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14:cNvPr>
              <p14:cNvContentPartPr/>
              <p14:nvPr/>
            </p14:nvContentPartPr>
            <p14:xfrm>
              <a:off x="883560" y="1053520"/>
              <a:ext cx="192960" cy="74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E30675-C703-4A40-9B10-CC0D065073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560" y="1035520"/>
                <a:ext cx="228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14:cNvPr>
              <p14:cNvContentPartPr/>
              <p14:nvPr/>
            </p14:nvContentPartPr>
            <p14:xfrm>
              <a:off x="1655760" y="1310200"/>
              <a:ext cx="263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569082-0524-4D74-9561-A0411C1A4D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7760" y="1292560"/>
                <a:ext cx="29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14:cNvPr>
              <p14:cNvContentPartPr/>
              <p14:nvPr/>
            </p14:nvContentPartPr>
            <p14:xfrm>
              <a:off x="1716600" y="1421800"/>
              <a:ext cx="21096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EBD8A4-7D07-4DBD-9001-B3393406D2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8960" y="1404160"/>
                <a:ext cx="246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14:cNvPr>
              <p14:cNvContentPartPr/>
              <p14:nvPr/>
            </p14:nvContentPartPr>
            <p14:xfrm>
              <a:off x="942960" y="1240000"/>
              <a:ext cx="554400" cy="426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44D86F-CE86-4508-BD83-5B197A338E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5309" y="1222000"/>
                <a:ext cx="590063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14:cNvPr>
              <p14:cNvContentPartPr/>
              <p14:nvPr/>
            </p14:nvContentPartPr>
            <p14:xfrm>
              <a:off x="2214480" y="995200"/>
              <a:ext cx="200880" cy="7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575DEA-1AAC-4D36-B0DC-0D8A1E869A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6480" y="977200"/>
                <a:ext cx="236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14:cNvPr>
              <p14:cNvContentPartPr/>
              <p14:nvPr/>
            </p14:nvContentPartPr>
            <p14:xfrm>
              <a:off x="2692200" y="1320280"/>
              <a:ext cx="1515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DBD667D-8591-4470-891E-A2C510D26F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4200" y="13026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14:cNvPr>
              <p14:cNvContentPartPr/>
              <p14:nvPr/>
            </p14:nvContentPartPr>
            <p14:xfrm>
              <a:off x="2946000" y="854080"/>
              <a:ext cx="244080" cy="11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19EE07-CF0F-497E-9D58-B34A626088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28000" y="836080"/>
                <a:ext cx="279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AFB1E1-DD90-481C-8632-7B12DC9CB062}"/>
                  </a:ext>
                </a:extLst>
              </p14:cNvPr>
              <p14:cNvContentPartPr/>
              <p14:nvPr/>
            </p14:nvContentPartPr>
            <p14:xfrm>
              <a:off x="3646920" y="1222720"/>
              <a:ext cx="275400" cy="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AFB1E1-DD90-481C-8632-7B12DC9CB0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29280" y="1205080"/>
                <a:ext cx="311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C9C9DB0-6027-49C1-9EE9-67BBB4DAC640}"/>
                  </a:ext>
                </a:extLst>
              </p14:cNvPr>
              <p14:cNvContentPartPr/>
              <p14:nvPr/>
            </p14:nvContentPartPr>
            <p14:xfrm>
              <a:off x="3697680" y="1340800"/>
              <a:ext cx="276120" cy="1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C9C9DB0-6027-49C1-9EE9-67BBB4DAC6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040" y="1322800"/>
                <a:ext cx="31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14:cNvPr>
              <p14:cNvContentPartPr/>
              <p14:nvPr/>
            </p14:nvContentPartPr>
            <p14:xfrm>
              <a:off x="2996400" y="1129480"/>
              <a:ext cx="351720" cy="37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4E20CE0-0748-4846-94A5-E8BFCE9E31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8760" y="1111480"/>
                <a:ext cx="3873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14:cNvPr>
              <p14:cNvContentPartPr/>
              <p14:nvPr/>
            </p14:nvContentPartPr>
            <p14:xfrm>
              <a:off x="2245440" y="1170160"/>
              <a:ext cx="284040" cy="37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35E4E9C-7C4E-43AB-9016-F71765B52B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27800" y="1152503"/>
                <a:ext cx="319680" cy="408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8FF9EE-A4DD-45C2-85BB-8B008751301F}"/>
                  </a:ext>
                </a:extLst>
              </p14:cNvPr>
              <p14:cNvContentPartPr/>
              <p14:nvPr/>
            </p14:nvContentPartPr>
            <p14:xfrm>
              <a:off x="6055320" y="1178080"/>
              <a:ext cx="194040" cy="19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8FF9EE-A4DD-45C2-85BB-8B00875130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37320" y="1160440"/>
                <a:ext cx="2296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7AB6D64-020B-41DC-A20A-045C77B4330E}"/>
                  </a:ext>
                </a:extLst>
              </p14:cNvPr>
              <p14:cNvContentPartPr/>
              <p14:nvPr/>
            </p14:nvContentPartPr>
            <p14:xfrm>
              <a:off x="4957680" y="1034080"/>
              <a:ext cx="961920" cy="423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7AB6D64-020B-41DC-A20A-045C77B4330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39680" y="1016440"/>
                <a:ext cx="9975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E9A11C-23DD-4240-9530-9A735256C730}"/>
                  </a:ext>
                </a:extLst>
              </p14:cNvPr>
              <p14:cNvContentPartPr/>
              <p14:nvPr/>
            </p14:nvContentPartPr>
            <p14:xfrm>
              <a:off x="4275840" y="1066480"/>
              <a:ext cx="552240" cy="356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E9A11C-23DD-4240-9530-9A735256C73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8200" y="1048480"/>
                <a:ext cx="5878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60ACC4-B079-4F16-8CAF-F232D1076D1E}"/>
                  </a:ext>
                </a:extLst>
              </p14:cNvPr>
              <p14:cNvContentPartPr/>
              <p14:nvPr/>
            </p14:nvContentPartPr>
            <p14:xfrm>
              <a:off x="4256040" y="1570840"/>
              <a:ext cx="690480" cy="49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60ACC4-B079-4F16-8CAF-F232D1076D1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8049" y="1552840"/>
                <a:ext cx="726101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8AAD89-51E1-4E20-810D-92C0FE577ABB}"/>
                  </a:ext>
                </a:extLst>
              </p14:cNvPr>
              <p14:cNvContentPartPr/>
              <p14:nvPr/>
            </p14:nvContentPartPr>
            <p14:xfrm>
              <a:off x="5079720" y="1750840"/>
              <a:ext cx="13716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8AAD89-51E1-4E20-810D-92C0FE577AB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62080" y="1733200"/>
                <a:ext cx="1728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3C7CAB-5E20-49A1-A71E-01F32927757B}"/>
                  </a:ext>
                </a:extLst>
              </p14:cNvPr>
              <p14:cNvContentPartPr/>
              <p14:nvPr/>
            </p14:nvContentPartPr>
            <p14:xfrm>
              <a:off x="5344320" y="1616560"/>
              <a:ext cx="172080" cy="453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3C7CAB-5E20-49A1-A71E-01F32927757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26320" y="1598560"/>
                <a:ext cx="20772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4CDFB-9E27-49A6-BB8E-396EF85DAEC5}"/>
                  </a:ext>
                </a:extLst>
              </p14:cNvPr>
              <p14:cNvContentPartPr/>
              <p14:nvPr/>
            </p14:nvContentPartPr>
            <p14:xfrm>
              <a:off x="5635920" y="1487680"/>
              <a:ext cx="646920" cy="577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4CDFB-9E27-49A6-BB8E-396EF85DAEC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18270" y="1469680"/>
                <a:ext cx="68258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3300FCF-8AFC-4FBD-9C7B-DAC430C6F676}"/>
                  </a:ext>
                </a:extLst>
              </p14:cNvPr>
              <p14:cNvContentPartPr/>
              <p14:nvPr/>
            </p14:nvContentPartPr>
            <p14:xfrm>
              <a:off x="6431160" y="1625200"/>
              <a:ext cx="255600" cy="232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3300FCF-8AFC-4FBD-9C7B-DAC430C6F67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13160" y="1607200"/>
                <a:ext cx="2912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93F7E-7B6A-4C12-BD85-A23473F099F8}"/>
                  </a:ext>
                </a:extLst>
              </p14:cNvPr>
              <p14:cNvContentPartPr/>
              <p14:nvPr/>
            </p14:nvContentPartPr>
            <p14:xfrm>
              <a:off x="4285200" y="2224600"/>
              <a:ext cx="164880" cy="376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93F7E-7B6A-4C12-BD85-A23473F099F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67560" y="2206960"/>
                <a:ext cx="2005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CA6E18-DC0B-4341-B7F4-F74B8D7AA0A7}"/>
                  </a:ext>
                </a:extLst>
              </p14:cNvPr>
              <p14:cNvContentPartPr/>
              <p14:nvPr/>
            </p14:nvContentPartPr>
            <p14:xfrm>
              <a:off x="5089800" y="2438080"/>
              <a:ext cx="1371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CA6E18-DC0B-4341-B7F4-F74B8D7AA0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71800" y="2420440"/>
                <a:ext cx="172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E1AAA4E-D941-41A9-9D5D-81EF210075D1}"/>
                  </a:ext>
                </a:extLst>
              </p14:cNvPr>
              <p14:cNvContentPartPr/>
              <p14:nvPr/>
            </p14:nvContentPartPr>
            <p14:xfrm>
              <a:off x="5343960" y="2183920"/>
              <a:ext cx="547920" cy="44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E1AAA4E-D941-41A9-9D5D-81EF210075D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26320" y="2165920"/>
                <a:ext cx="58356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D546F6-CF9F-4D00-87D9-499CE0D4CB4A}"/>
                  </a:ext>
                </a:extLst>
              </p14:cNvPr>
              <p14:cNvContentPartPr/>
              <p14:nvPr/>
            </p14:nvContentPartPr>
            <p14:xfrm>
              <a:off x="4551240" y="2315680"/>
              <a:ext cx="434520" cy="28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D546F6-CF9F-4D00-87D9-499CE0D4CB4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33600" y="2297680"/>
                <a:ext cx="4701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3E5C40A-85A7-4AE3-A51B-ED66ADEDB215}"/>
                  </a:ext>
                </a:extLst>
              </p14:cNvPr>
              <p14:cNvContentPartPr/>
              <p14:nvPr/>
            </p14:nvContentPartPr>
            <p14:xfrm>
              <a:off x="6024360" y="2127040"/>
              <a:ext cx="240120" cy="97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3E5C40A-85A7-4AE3-A51B-ED66ADEDB2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06720" y="2109040"/>
                <a:ext cx="275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438864B-FC93-4B5A-A23E-07F5F350C327}"/>
                  </a:ext>
                </a:extLst>
              </p14:cNvPr>
              <p14:cNvContentPartPr/>
              <p14:nvPr/>
            </p14:nvContentPartPr>
            <p14:xfrm>
              <a:off x="6071160" y="2285800"/>
              <a:ext cx="197280" cy="27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438864B-FC93-4B5A-A23E-07F5F350C32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3520" y="2267800"/>
                <a:ext cx="2329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BE69E84-561C-4910-A10A-8E49899E1216}"/>
                  </a:ext>
                </a:extLst>
              </p14:cNvPr>
              <p14:cNvContentPartPr/>
              <p14:nvPr/>
            </p14:nvContentPartPr>
            <p14:xfrm>
              <a:off x="1747200" y="3144760"/>
              <a:ext cx="210240" cy="96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BE69E84-561C-4910-A10A-8E49899E121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29200" y="3127120"/>
                <a:ext cx="245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4769782-DFE9-4F86-8A3D-0FD1E37CF28C}"/>
                  </a:ext>
                </a:extLst>
              </p14:cNvPr>
              <p14:cNvContentPartPr/>
              <p14:nvPr/>
            </p14:nvContentPartPr>
            <p14:xfrm>
              <a:off x="2661600" y="3423040"/>
              <a:ext cx="324720" cy="51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4769782-DFE9-4F86-8A3D-0FD1E37CF28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43960" y="3405400"/>
                <a:ext cx="3603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FA5912-D161-4612-B4DD-3BF25AF3624B}"/>
                  </a:ext>
                </a:extLst>
              </p14:cNvPr>
              <p14:cNvContentPartPr/>
              <p14:nvPr/>
            </p14:nvContentPartPr>
            <p14:xfrm>
              <a:off x="2732880" y="3559480"/>
              <a:ext cx="276120" cy="19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FA5912-D161-4612-B4DD-3BF25AF3624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14880" y="3541840"/>
                <a:ext cx="311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29F1670-8B51-45FE-A430-D20E1C0BA180}"/>
                  </a:ext>
                </a:extLst>
              </p14:cNvPr>
              <p14:cNvContentPartPr/>
              <p14:nvPr/>
            </p14:nvContentPartPr>
            <p14:xfrm>
              <a:off x="1757280" y="3334480"/>
              <a:ext cx="675720" cy="487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29F1670-8B51-45FE-A430-D20E1C0BA18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39640" y="3316827"/>
                <a:ext cx="711360" cy="522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0FCCEAF-364B-4F3A-A171-1932B329986F}"/>
                  </a:ext>
                </a:extLst>
              </p14:cNvPr>
              <p14:cNvContentPartPr/>
              <p14:nvPr/>
            </p14:nvContentPartPr>
            <p14:xfrm>
              <a:off x="975000" y="3075280"/>
              <a:ext cx="619560" cy="747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0FCCEAF-364B-4F3A-A171-1932B329986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57000" y="3057289"/>
                <a:ext cx="655200" cy="782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C8B066-1AAB-40B8-BC81-1CD6891FF1F8}"/>
                  </a:ext>
                </a:extLst>
              </p14:cNvPr>
              <p14:cNvContentPartPr/>
              <p14:nvPr/>
            </p14:nvContentPartPr>
            <p14:xfrm>
              <a:off x="3420480" y="3009040"/>
              <a:ext cx="393120" cy="45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C8B066-1AAB-40B8-BC81-1CD6891FF1F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02840" y="2991040"/>
                <a:ext cx="42876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1E00F61-1872-4291-9140-3CF4E5750771}"/>
                  </a:ext>
                </a:extLst>
              </p14:cNvPr>
              <p14:cNvContentPartPr/>
              <p14:nvPr/>
            </p14:nvContentPartPr>
            <p14:xfrm>
              <a:off x="3321840" y="3493600"/>
              <a:ext cx="428040" cy="3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1E00F61-1872-4291-9140-3CF4E575077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03840" y="3475960"/>
                <a:ext cx="4636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2A00D1-5725-4831-AC9B-4D45FA0AB164}"/>
                  </a:ext>
                </a:extLst>
              </p14:cNvPr>
              <p14:cNvContentPartPr/>
              <p14:nvPr/>
            </p14:nvContentPartPr>
            <p14:xfrm>
              <a:off x="3415440" y="3475600"/>
              <a:ext cx="269640" cy="316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2A00D1-5725-4831-AC9B-4D45FA0AB16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97440" y="3457600"/>
                <a:ext cx="3052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D31C7F-82E4-4FF6-A12E-7FE89CEF4C1F}"/>
                  </a:ext>
                </a:extLst>
              </p14:cNvPr>
              <p14:cNvContentPartPr/>
              <p14:nvPr/>
            </p14:nvContentPartPr>
            <p14:xfrm>
              <a:off x="3746640" y="3555520"/>
              <a:ext cx="131400" cy="244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D31C7F-82E4-4FF6-A12E-7FE89CEF4C1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28640" y="3537880"/>
                <a:ext cx="1670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230AD29-133F-4E2D-B610-4A54FF9A9F25}"/>
                  </a:ext>
                </a:extLst>
              </p14:cNvPr>
              <p14:cNvContentPartPr/>
              <p14:nvPr/>
            </p14:nvContentPartPr>
            <p14:xfrm>
              <a:off x="3687960" y="3657400"/>
              <a:ext cx="149040" cy="6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230AD29-133F-4E2D-B610-4A54FF9A9F2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669960" y="3639400"/>
                <a:ext cx="184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5355FF9-260B-4DC5-BC64-4FCEEC0EE721}"/>
                  </a:ext>
                </a:extLst>
              </p14:cNvPr>
              <p14:cNvContentPartPr/>
              <p14:nvPr/>
            </p14:nvContentPartPr>
            <p14:xfrm>
              <a:off x="4043280" y="3077080"/>
              <a:ext cx="222840" cy="92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5355FF9-260B-4DC5-BC64-4FCEEC0EE72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025640" y="3059440"/>
                <a:ext cx="2584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4FFE834-F647-459F-889A-02E6A38A9C4A}"/>
                  </a:ext>
                </a:extLst>
              </p14:cNvPr>
              <p14:cNvContentPartPr/>
              <p14:nvPr/>
            </p14:nvContentPartPr>
            <p14:xfrm>
              <a:off x="4561320" y="3362920"/>
              <a:ext cx="164880" cy="10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4FFE834-F647-459F-889A-02E6A38A9C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43680" y="3344920"/>
                <a:ext cx="200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2D1A027-900F-4C74-B0CA-45D66DD357C7}"/>
                  </a:ext>
                </a:extLst>
              </p14:cNvPr>
              <p14:cNvContentPartPr/>
              <p14:nvPr/>
            </p14:nvContentPartPr>
            <p14:xfrm>
              <a:off x="4896480" y="2988160"/>
              <a:ext cx="992880" cy="66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2D1A027-900F-4C74-B0CA-45D66DD357C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78840" y="2970520"/>
                <a:ext cx="102852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4146E65-4E94-4BC7-B7C8-DBAEAC5008ED}"/>
                  </a:ext>
                </a:extLst>
              </p14:cNvPr>
              <p14:cNvContentPartPr/>
              <p14:nvPr/>
            </p14:nvContentPartPr>
            <p14:xfrm>
              <a:off x="4063800" y="3260320"/>
              <a:ext cx="297720" cy="339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4146E65-4E94-4BC7-B7C8-DBAEAC5008E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45778" y="3242680"/>
                <a:ext cx="333403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F94BC8A-FF0F-4DA4-AA2F-586DE4F66359}"/>
                  </a:ext>
                </a:extLst>
              </p14:cNvPr>
              <p14:cNvContentPartPr/>
              <p14:nvPr/>
            </p14:nvContentPartPr>
            <p14:xfrm>
              <a:off x="6491640" y="3088240"/>
              <a:ext cx="479160" cy="46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F94BC8A-FF0F-4DA4-AA2F-586DE4F663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74000" y="3070240"/>
                <a:ext cx="51480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88C8F8E-4427-49CB-A05E-1F3C756525B5}"/>
                  </a:ext>
                </a:extLst>
              </p14:cNvPr>
              <p14:cNvContentPartPr/>
              <p14:nvPr/>
            </p14:nvContentPartPr>
            <p14:xfrm>
              <a:off x="1411680" y="3955480"/>
              <a:ext cx="793080" cy="65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88C8F8E-4427-49CB-A05E-1F3C756525B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94040" y="3937480"/>
                <a:ext cx="82872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11D3A3F-12C0-4649-A466-2F965B28EAF4}"/>
                  </a:ext>
                </a:extLst>
              </p14:cNvPr>
              <p14:cNvContentPartPr/>
              <p14:nvPr/>
            </p14:nvContentPartPr>
            <p14:xfrm>
              <a:off x="2732880" y="4266880"/>
              <a:ext cx="317880" cy="40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11D3A3F-12C0-4649-A466-2F965B28EAF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714880" y="4249240"/>
                <a:ext cx="353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8659D00-B984-4B44-8649-02F077B1A6DD}"/>
                  </a:ext>
                </a:extLst>
              </p14:cNvPr>
              <p14:cNvContentPartPr/>
              <p14:nvPr/>
            </p14:nvContentPartPr>
            <p14:xfrm>
              <a:off x="2803800" y="4421680"/>
              <a:ext cx="201960" cy="1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8659D00-B984-4B44-8649-02F077B1A6D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86160" y="4403680"/>
                <a:ext cx="237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E2C2B34-9E81-4277-BDC1-6FD6CB766B0F}"/>
                  </a:ext>
                </a:extLst>
              </p14:cNvPr>
              <p14:cNvContentPartPr/>
              <p14:nvPr/>
            </p14:nvContentPartPr>
            <p14:xfrm>
              <a:off x="3484560" y="4154920"/>
              <a:ext cx="492480" cy="347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E2C2B34-9E81-4277-BDC1-6FD6CB766B0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66907" y="4137280"/>
                <a:ext cx="528146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FD30FE3-181F-4C52-BBC4-2E1216AC3357}"/>
                  </a:ext>
                </a:extLst>
              </p14:cNvPr>
              <p14:cNvContentPartPr/>
              <p14:nvPr/>
            </p14:nvContentPartPr>
            <p14:xfrm>
              <a:off x="3443880" y="3987160"/>
              <a:ext cx="248040" cy="87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FD30FE3-181F-4C52-BBC4-2E1216AC335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26240" y="3969160"/>
                <a:ext cx="2836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2FC6FB7-709A-4EFE-B980-6605E6FF7351}"/>
                  </a:ext>
                </a:extLst>
              </p14:cNvPr>
              <p14:cNvContentPartPr/>
              <p14:nvPr/>
            </p14:nvContentPartPr>
            <p14:xfrm>
              <a:off x="4480320" y="4225480"/>
              <a:ext cx="192600" cy="11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2FC6FB7-709A-4EFE-B980-6605E6FF735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62680" y="4207840"/>
                <a:ext cx="22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BAA0B3E-8E9D-4033-9914-8EB5A9BDE341}"/>
                  </a:ext>
                </a:extLst>
              </p14:cNvPr>
              <p14:cNvContentPartPr/>
              <p14:nvPr/>
            </p14:nvContentPartPr>
            <p14:xfrm>
              <a:off x="4968120" y="3861880"/>
              <a:ext cx="493560" cy="587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BAA0B3E-8E9D-4033-9914-8EB5A9BDE34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950133" y="3843891"/>
                <a:ext cx="529174" cy="623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C945D51-29DE-4F91-8D15-F30C9C3E9C36}"/>
                  </a:ext>
                </a:extLst>
              </p14:cNvPr>
              <p14:cNvContentPartPr/>
              <p14:nvPr/>
            </p14:nvContentPartPr>
            <p14:xfrm>
              <a:off x="2448120" y="5282440"/>
              <a:ext cx="264960" cy="11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C945D51-29DE-4F91-8D15-F30C9C3E9C3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30480" y="5264440"/>
                <a:ext cx="30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6CC0658-32D3-40F0-8189-179608606384}"/>
                  </a:ext>
                </a:extLst>
              </p14:cNvPr>
              <p14:cNvContentPartPr/>
              <p14:nvPr/>
            </p14:nvContentPartPr>
            <p14:xfrm>
              <a:off x="2478720" y="5396920"/>
              <a:ext cx="240840" cy="20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6CC0658-32D3-40F0-8189-17960860638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460720" y="5378920"/>
                <a:ext cx="276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DF9B054-EB2C-4DDB-8AE3-7197907C2F87}"/>
                  </a:ext>
                </a:extLst>
              </p14:cNvPr>
              <p14:cNvContentPartPr/>
              <p14:nvPr/>
            </p14:nvContentPartPr>
            <p14:xfrm>
              <a:off x="3677520" y="4973560"/>
              <a:ext cx="174600" cy="106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DF9B054-EB2C-4DDB-8AE3-7197907C2F8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59520" y="4955560"/>
                <a:ext cx="2102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46C42E-A5CC-4F08-95A3-9AB445BA2E04}"/>
                  </a:ext>
                </a:extLst>
              </p14:cNvPr>
              <p14:cNvContentPartPr/>
              <p14:nvPr/>
            </p14:nvContentPartPr>
            <p14:xfrm>
              <a:off x="4205640" y="5281000"/>
              <a:ext cx="214920" cy="42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46C42E-A5CC-4F08-95A3-9AB445BA2E0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188000" y="5263360"/>
                <a:ext cx="2505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15265A2-AC14-4A67-B011-9F01C964E6A8}"/>
                  </a:ext>
                </a:extLst>
              </p14:cNvPr>
              <p14:cNvContentPartPr/>
              <p14:nvPr/>
            </p14:nvContentPartPr>
            <p14:xfrm>
              <a:off x="5151000" y="4826680"/>
              <a:ext cx="206640" cy="91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15265A2-AC14-4A67-B011-9F01C964E6A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33000" y="4808680"/>
                <a:ext cx="2422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77D7485-0045-425A-9236-C7C43C7D6CB2}"/>
                  </a:ext>
                </a:extLst>
              </p14:cNvPr>
              <p14:cNvContentPartPr/>
              <p14:nvPr/>
            </p14:nvContentPartPr>
            <p14:xfrm>
              <a:off x="5191320" y="5049160"/>
              <a:ext cx="307080" cy="387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77D7485-0045-425A-9236-C7C43C7D6CB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73680" y="5031520"/>
                <a:ext cx="3427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2E35BE5-7FE5-4E43-981F-B168CEE42FEE}"/>
                  </a:ext>
                </a:extLst>
              </p14:cNvPr>
              <p14:cNvContentPartPr/>
              <p14:nvPr/>
            </p14:nvContentPartPr>
            <p14:xfrm>
              <a:off x="4581840" y="4968880"/>
              <a:ext cx="477000" cy="600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2E35BE5-7FE5-4E43-981F-B168CEE42FE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563840" y="4951229"/>
                <a:ext cx="512640" cy="636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E8FC3CD-261F-468A-94E2-94293B6FE750}"/>
                  </a:ext>
                </a:extLst>
              </p14:cNvPr>
              <p14:cNvContentPartPr/>
              <p14:nvPr/>
            </p14:nvContentPartPr>
            <p14:xfrm>
              <a:off x="3687960" y="5152840"/>
              <a:ext cx="255960" cy="3405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E8FC3CD-261F-468A-94E2-94293B6FE75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669960" y="5134840"/>
                <a:ext cx="2916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230797F-7B67-4932-8C5A-D3B5BB6F2FFC}"/>
                  </a:ext>
                </a:extLst>
              </p14:cNvPr>
              <p14:cNvContentPartPr/>
              <p14:nvPr/>
            </p14:nvContentPartPr>
            <p14:xfrm>
              <a:off x="3068040" y="4959160"/>
              <a:ext cx="469080" cy="686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230797F-7B67-4932-8C5A-D3B5BB6F2FF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050026" y="4941520"/>
                <a:ext cx="504747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FE1A4AF-0ADA-49AA-8A30-0483B4FD27D9}"/>
                  </a:ext>
                </a:extLst>
              </p14:cNvPr>
              <p14:cNvContentPartPr/>
              <p14:nvPr/>
            </p14:nvContentPartPr>
            <p14:xfrm>
              <a:off x="1097040" y="4841800"/>
              <a:ext cx="1069200" cy="874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FE1A4AF-0ADA-49AA-8A30-0483B4FD27D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79040" y="4823800"/>
                <a:ext cx="1104840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444E9E-7869-4F75-BA6D-4FC4C4D0A594}"/>
                  </a:ext>
                </a:extLst>
              </p14:cNvPr>
              <p14:cNvContentPartPr/>
              <p14:nvPr/>
            </p14:nvContentPartPr>
            <p14:xfrm>
              <a:off x="5963520" y="4896880"/>
              <a:ext cx="616680" cy="450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444E9E-7869-4F75-BA6D-4FC4C4D0A59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945531" y="4878880"/>
                <a:ext cx="652299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03E87E7-4F62-4833-95BB-DD99C65DD57C}"/>
                  </a:ext>
                </a:extLst>
              </p14:cNvPr>
              <p14:cNvContentPartPr/>
              <p14:nvPr/>
            </p14:nvContentPartPr>
            <p14:xfrm>
              <a:off x="1990920" y="5729200"/>
              <a:ext cx="288360" cy="123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03E87E7-4F62-4833-95BB-DD99C65DD5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972920" y="5711560"/>
                <a:ext cx="324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7F92F0B-69F2-4028-884C-9D3E1AF4F396}"/>
                  </a:ext>
                </a:extLst>
              </p14:cNvPr>
              <p14:cNvContentPartPr/>
              <p14:nvPr/>
            </p14:nvContentPartPr>
            <p14:xfrm>
              <a:off x="3057600" y="6105760"/>
              <a:ext cx="25344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7F92F0B-69F2-4028-884C-9D3E1AF4F39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039960" y="6087760"/>
                <a:ext cx="28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DF9F5D0-BE46-4596-B960-984B16936599}"/>
                  </a:ext>
                </a:extLst>
              </p14:cNvPr>
              <p14:cNvContentPartPr/>
              <p14:nvPr/>
            </p14:nvContentPartPr>
            <p14:xfrm>
              <a:off x="3068040" y="6248320"/>
              <a:ext cx="205560" cy="216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DF9F5D0-BE46-4596-B960-984B1693659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050040" y="6230320"/>
                <a:ext cx="2412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29FAD25-CFDC-4754-AAFA-73FD2952E0E2}"/>
                  </a:ext>
                </a:extLst>
              </p14:cNvPr>
              <p14:cNvContentPartPr/>
              <p14:nvPr/>
            </p14:nvContentPartPr>
            <p14:xfrm>
              <a:off x="1919280" y="5986600"/>
              <a:ext cx="956160" cy="47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29FAD25-CFDC-4754-AAFA-73FD2952E0E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01280" y="5968600"/>
                <a:ext cx="9918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D088B44-72E8-4B30-92A0-09C4FCF5B3EF}"/>
                  </a:ext>
                </a:extLst>
              </p14:cNvPr>
              <p14:cNvContentPartPr/>
              <p14:nvPr/>
            </p14:nvContentPartPr>
            <p14:xfrm>
              <a:off x="3524880" y="5804800"/>
              <a:ext cx="312120" cy="88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D088B44-72E8-4B30-92A0-09C4FCF5B3E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507240" y="5786800"/>
                <a:ext cx="347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D953FFC-B95B-4EA5-8772-80D85ED091B0}"/>
                  </a:ext>
                </a:extLst>
              </p14:cNvPr>
              <p14:cNvContentPartPr/>
              <p14:nvPr/>
            </p14:nvContentPartPr>
            <p14:xfrm>
              <a:off x="3545040" y="6066160"/>
              <a:ext cx="630360" cy="346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D953FFC-B95B-4EA5-8772-80D85ED091B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27400" y="6048179"/>
                <a:ext cx="666000" cy="382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E43503C-2EAD-43C3-9ACF-CB5CB2E5D6BC}"/>
                  </a:ext>
                </a:extLst>
              </p14:cNvPr>
              <p14:cNvContentPartPr/>
              <p14:nvPr/>
            </p14:nvContentPartPr>
            <p14:xfrm>
              <a:off x="4378440" y="6156880"/>
              <a:ext cx="196200" cy="11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E43503C-2EAD-43C3-9ACF-CB5CB2E5D6B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360800" y="6138880"/>
                <a:ext cx="231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58E7217-F7CB-4F45-8979-D4AE93E4AF2E}"/>
                  </a:ext>
                </a:extLst>
              </p14:cNvPr>
              <p14:cNvContentPartPr/>
              <p14:nvPr/>
            </p14:nvContentPartPr>
            <p14:xfrm>
              <a:off x="4764720" y="6096400"/>
              <a:ext cx="394560" cy="224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58E7217-F7CB-4F45-8979-D4AE93E4AF2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746720" y="6078400"/>
                <a:ext cx="4302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747E39E-5A2F-4E37-980D-E2C6DB4BDCE9}"/>
                  </a:ext>
                </a:extLst>
              </p14:cNvPr>
              <p14:cNvContentPartPr/>
              <p14:nvPr/>
            </p14:nvContentPartPr>
            <p14:xfrm>
              <a:off x="5251800" y="6268480"/>
              <a:ext cx="20880" cy="182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747E39E-5A2F-4E37-980D-E2C6DB4BDCE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234160" y="6250840"/>
                <a:ext cx="565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0B36B9C-BA84-4411-B007-451FE5CD6F8E}"/>
                  </a:ext>
                </a:extLst>
              </p14:cNvPr>
              <p14:cNvContentPartPr/>
              <p14:nvPr/>
            </p14:nvContentPartPr>
            <p14:xfrm>
              <a:off x="5232000" y="6249040"/>
              <a:ext cx="164160" cy="2350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0B36B9C-BA84-4411-B007-451FE5CD6F8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214000" y="6231040"/>
                <a:ext cx="1998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EA6DB68-5DFE-4D4E-B9A7-5F66AA998F39}"/>
                  </a:ext>
                </a:extLst>
              </p14:cNvPr>
              <p14:cNvContentPartPr/>
              <p14:nvPr/>
            </p14:nvContentPartPr>
            <p14:xfrm>
              <a:off x="4836000" y="5829280"/>
              <a:ext cx="275040" cy="95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EA6DB68-5DFE-4D4E-B9A7-5F66AA998F3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818000" y="5811640"/>
                <a:ext cx="310680" cy="1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2629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14:cNvPr>
              <p14:cNvContentPartPr/>
              <p14:nvPr/>
            </p14:nvContentPartPr>
            <p14:xfrm>
              <a:off x="3028440" y="1110040"/>
              <a:ext cx="275040" cy="187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0440" y="1092040"/>
                <a:ext cx="310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14:cNvPr>
              <p14:cNvContentPartPr/>
              <p14:nvPr/>
            </p14:nvContentPartPr>
            <p14:xfrm>
              <a:off x="643440" y="957760"/>
              <a:ext cx="2237760" cy="1315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800" y="939760"/>
                <a:ext cx="227340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14:cNvPr>
              <p14:cNvContentPartPr/>
              <p14:nvPr/>
            </p14:nvContentPartPr>
            <p14:xfrm>
              <a:off x="4527840" y="1056040"/>
              <a:ext cx="194760" cy="171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0200" y="1038400"/>
                <a:ext cx="230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14:cNvPr>
              <p14:cNvContentPartPr/>
              <p14:nvPr/>
            </p14:nvContentPartPr>
            <p14:xfrm>
              <a:off x="4845360" y="1078000"/>
              <a:ext cx="346320" cy="440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7360" y="1060360"/>
                <a:ext cx="3819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14:cNvPr>
              <p14:cNvContentPartPr/>
              <p14:nvPr/>
            </p14:nvContentPartPr>
            <p14:xfrm>
              <a:off x="3799560" y="872080"/>
              <a:ext cx="599400" cy="427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1560" y="854095"/>
                <a:ext cx="635040" cy="46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14:cNvPr>
              <p14:cNvContentPartPr/>
              <p14:nvPr/>
            </p14:nvContentPartPr>
            <p14:xfrm>
              <a:off x="6725640" y="802240"/>
              <a:ext cx="1352160" cy="597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7640" y="784600"/>
                <a:ext cx="13878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14:cNvPr>
              <p14:cNvContentPartPr/>
              <p14:nvPr/>
            </p14:nvContentPartPr>
            <p14:xfrm>
              <a:off x="5536920" y="802240"/>
              <a:ext cx="803160" cy="422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18928" y="784585"/>
                <a:ext cx="838784" cy="4579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9384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14:cNvPr>
              <p14:cNvContentPartPr/>
              <p14:nvPr/>
            </p14:nvContentPartPr>
            <p14:xfrm>
              <a:off x="3028440" y="1110040"/>
              <a:ext cx="275040" cy="187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0440" y="1092040"/>
                <a:ext cx="310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14:cNvPr>
              <p14:cNvContentPartPr/>
              <p14:nvPr/>
            </p14:nvContentPartPr>
            <p14:xfrm>
              <a:off x="643440" y="957760"/>
              <a:ext cx="2237760" cy="1315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800" y="939760"/>
                <a:ext cx="227340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14:cNvPr>
              <p14:cNvContentPartPr/>
              <p14:nvPr/>
            </p14:nvContentPartPr>
            <p14:xfrm>
              <a:off x="4527840" y="1056040"/>
              <a:ext cx="194760" cy="171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0200" y="1038400"/>
                <a:ext cx="230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14:cNvPr>
              <p14:cNvContentPartPr/>
              <p14:nvPr/>
            </p14:nvContentPartPr>
            <p14:xfrm>
              <a:off x="4845360" y="1078000"/>
              <a:ext cx="346320" cy="440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7360" y="1060360"/>
                <a:ext cx="3819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14:cNvPr>
              <p14:cNvContentPartPr/>
              <p14:nvPr/>
            </p14:nvContentPartPr>
            <p14:xfrm>
              <a:off x="3799560" y="872080"/>
              <a:ext cx="599400" cy="427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1560" y="854095"/>
                <a:ext cx="635040" cy="46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14:cNvPr>
              <p14:cNvContentPartPr/>
              <p14:nvPr/>
            </p14:nvContentPartPr>
            <p14:xfrm>
              <a:off x="6725640" y="802240"/>
              <a:ext cx="1352160" cy="597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7640" y="784600"/>
                <a:ext cx="13878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14:cNvPr>
              <p14:cNvContentPartPr/>
              <p14:nvPr/>
            </p14:nvContentPartPr>
            <p14:xfrm>
              <a:off x="5536920" y="802240"/>
              <a:ext cx="803160" cy="422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18928" y="784585"/>
                <a:ext cx="838784" cy="457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9C4D77-64BB-4097-93F7-D5B0805F0733}"/>
                  </a:ext>
                </a:extLst>
              </p14:cNvPr>
              <p14:cNvContentPartPr/>
              <p14:nvPr/>
            </p14:nvContentPartPr>
            <p14:xfrm>
              <a:off x="1269840" y="2600440"/>
              <a:ext cx="837360" cy="52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9C4D77-64BB-4097-93F7-D5B0805F07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51840" y="2582800"/>
                <a:ext cx="8730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49F59B-8590-4355-A514-26E542A0BC2C}"/>
                  </a:ext>
                </a:extLst>
              </p14:cNvPr>
              <p14:cNvContentPartPr/>
              <p14:nvPr/>
            </p14:nvContentPartPr>
            <p14:xfrm>
              <a:off x="1229160" y="2376160"/>
              <a:ext cx="306720" cy="10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49F59B-8590-4355-A514-26E542A0BC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11160" y="2358160"/>
                <a:ext cx="342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FF767-DA42-404A-BDD0-A3B1ECDF585F}"/>
                  </a:ext>
                </a:extLst>
              </p14:cNvPr>
              <p14:cNvContentPartPr/>
              <p14:nvPr/>
            </p14:nvContentPartPr>
            <p14:xfrm>
              <a:off x="2316000" y="2641480"/>
              <a:ext cx="21492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FF767-DA42-404A-BDD0-A3B1ECDF58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98360" y="2623480"/>
                <a:ext cx="250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DB8A18-BEF7-495A-A17B-7FBB9E395AA7}"/>
                  </a:ext>
                </a:extLst>
              </p14:cNvPr>
              <p14:cNvContentPartPr/>
              <p14:nvPr/>
            </p14:nvContentPartPr>
            <p14:xfrm>
              <a:off x="2326080" y="2775400"/>
              <a:ext cx="22752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DB8A18-BEF7-495A-A17B-7FBB9E395A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08440" y="2757760"/>
                <a:ext cx="26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067785-F818-4BD3-91C6-2772D0EC30EE}"/>
                  </a:ext>
                </a:extLst>
              </p14:cNvPr>
              <p14:cNvContentPartPr/>
              <p14:nvPr/>
            </p14:nvContentPartPr>
            <p14:xfrm>
              <a:off x="2753040" y="2353840"/>
              <a:ext cx="212040" cy="105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067785-F818-4BD3-91C6-2772D0EC30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5400" y="2335840"/>
                <a:ext cx="247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2780D0-E673-45DA-A3F0-7ED50639543F}"/>
                  </a:ext>
                </a:extLst>
              </p14:cNvPr>
              <p14:cNvContentPartPr/>
              <p14:nvPr/>
            </p14:nvContentPartPr>
            <p14:xfrm>
              <a:off x="4317600" y="2528800"/>
              <a:ext cx="234000" cy="346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2780D0-E673-45DA-A3F0-7ED50639543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99600" y="2511160"/>
                <a:ext cx="2696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A7C88B0-238E-432D-98BF-22A57DF93502}"/>
                  </a:ext>
                </a:extLst>
              </p14:cNvPr>
              <p14:cNvContentPartPr/>
              <p14:nvPr/>
            </p14:nvContentPartPr>
            <p14:xfrm>
              <a:off x="4256400" y="2325400"/>
              <a:ext cx="226080" cy="92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A7C88B0-238E-432D-98BF-22A57DF9350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38760" y="2307400"/>
                <a:ext cx="2617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0E64A2A-58FB-4450-A7A7-FCE8FB45AD98}"/>
                  </a:ext>
                </a:extLst>
              </p14:cNvPr>
              <p14:cNvContentPartPr/>
              <p14:nvPr/>
            </p14:nvContentPartPr>
            <p14:xfrm>
              <a:off x="4703880" y="2706280"/>
              <a:ext cx="506160" cy="305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0E64A2A-58FB-4450-A7A7-FCE8FB45AD9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85880" y="2688640"/>
                <a:ext cx="5418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0358910-0C18-4159-B70D-52902C978DC9}"/>
                  </a:ext>
                </a:extLst>
              </p14:cNvPr>
              <p14:cNvContentPartPr/>
              <p14:nvPr/>
            </p14:nvContentPartPr>
            <p14:xfrm>
              <a:off x="3779040" y="2671720"/>
              <a:ext cx="27252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0358910-0C18-4159-B70D-52902C978D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61400" y="2653720"/>
                <a:ext cx="3081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2451BFE-C361-441D-923D-C429D070F086}"/>
                  </a:ext>
                </a:extLst>
              </p14:cNvPr>
              <p14:cNvContentPartPr/>
              <p14:nvPr/>
            </p14:nvContentPartPr>
            <p14:xfrm>
              <a:off x="2773560" y="2532400"/>
              <a:ext cx="801720" cy="567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2451BFE-C361-441D-923D-C429D070F08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55552" y="2514400"/>
                <a:ext cx="837376" cy="6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964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14:cNvPr>
              <p14:cNvContentPartPr/>
              <p14:nvPr/>
            </p14:nvContentPartPr>
            <p14:xfrm>
              <a:off x="800400" y="1039120"/>
              <a:ext cx="4113360" cy="1695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60" y="1021480"/>
                <a:ext cx="4149000" cy="17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C506B12-FB06-4567-B228-B3D4C15314F0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C506B12-FB06-4567-B228-B3D4C15314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3E80553-4DCD-481B-8D9D-469BF6FB6AB6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3E80553-4DCD-481B-8D9D-469BF6FB6A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3EE728F-1CCD-4BC4-93B7-E4AEE1D5CE43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3EE728F-1CCD-4BC4-93B7-E4AEE1D5CE4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36428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14:cNvPr>
              <p14:cNvContentPartPr/>
              <p14:nvPr/>
            </p14:nvContentPartPr>
            <p14:xfrm>
              <a:off x="3028440" y="1110040"/>
              <a:ext cx="275040" cy="187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0440" y="1092040"/>
                <a:ext cx="310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14:cNvPr>
              <p14:cNvContentPartPr/>
              <p14:nvPr/>
            </p14:nvContentPartPr>
            <p14:xfrm>
              <a:off x="643440" y="957760"/>
              <a:ext cx="2237760" cy="1315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800" y="939760"/>
                <a:ext cx="227340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14:cNvPr>
              <p14:cNvContentPartPr/>
              <p14:nvPr/>
            </p14:nvContentPartPr>
            <p14:xfrm>
              <a:off x="4527840" y="1056040"/>
              <a:ext cx="194760" cy="171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0200" y="1038400"/>
                <a:ext cx="230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14:cNvPr>
              <p14:cNvContentPartPr/>
              <p14:nvPr/>
            </p14:nvContentPartPr>
            <p14:xfrm>
              <a:off x="4845360" y="1078000"/>
              <a:ext cx="346320" cy="440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7360" y="1060360"/>
                <a:ext cx="3819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14:cNvPr>
              <p14:cNvContentPartPr/>
              <p14:nvPr/>
            </p14:nvContentPartPr>
            <p14:xfrm>
              <a:off x="3799560" y="872080"/>
              <a:ext cx="599400" cy="427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1560" y="854095"/>
                <a:ext cx="635040" cy="46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14:cNvPr>
              <p14:cNvContentPartPr/>
              <p14:nvPr/>
            </p14:nvContentPartPr>
            <p14:xfrm>
              <a:off x="6725640" y="802240"/>
              <a:ext cx="1352160" cy="597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7640" y="784600"/>
                <a:ext cx="13878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14:cNvPr>
              <p14:cNvContentPartPr/>
              <p14:nvPr/>
            </p14:nvContentPartPr>
            <p14:xfrm>
              <a:off x="5536920" y="802240"/>
              <a:ext cx="803160" cy="422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18928" y="784585"/>
                <a:ext cx="838784" cy="457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9C4D77-64BB-4097-93F7-D5B0805F0733}"/>
                  </a:ext>
                </a:extLst>
              </p14:cNvPr>
              <p14:cNvContentPartPr/>
              <p14:nvPr/>
            </p14:nvContentPartPr>
            <p14:xfrm>
              <a:off x="1269840" y="2600440"/>
              <a:ext cx="837360" cy="52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9C4D77-64BB-4097-93F7-D5B0805F07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51840" y="2582800"/>
                <a:ext cx="8730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49F59B-8590-4355-A514-26E542A0BC2C}"/>
                  </a:ext>
                </a:extLst>
              </p14:cNvPr>
              <p14:cNvContentPartPr/>
              <p14:nvPr/>
            </p14:nvContentPartPr>
            <p14:xfrm>
              <a:off x="1229160" y="2376160"/>
              <a:ext cx="306720" cy="10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49F59B-8590-4355-A514-26E542A0BC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11160" y="2358160"/>
                <a:ext cx="342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FF767-DA42-404A-BDD0-A3B1ECDF585F}"/>
                  </a:ext>
                </a:extLst>
              </p14:cNvPr>
              <p14:cNvContentPartPr/>
              <p14:nvPr/>
            </p14:nvContentPartPr>
            <p14:xfrm>
              <a:off x="2316000" y="2641480"/>
              <a:ext cx="21492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FF767-DA42-404A-BDD0-A3B1ECDF58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98360" y="2623480"/>
                <a:ext cx="250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DB8A18-BEF7-495A-A17B-7FBB9E395AA7}"/>
                  </a:ext>
                </a:extLst>
              </p14:cNvPr>
              <p14:cNvContentPartPr/>
              <p14:nvPr/>
            </p14:nvContentPartPr>
            <p14:xfrm>
              <a:off x="2326080" y="2775400"/>
              <a:ext cx="22752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DB8A18-BEF7-495A-A17B-7FBB9E395A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08440" y="2757760"/>
                <a:ext cx="26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067785-F818-4BD3-91C6-2772D0EC30EE}"/>
                  </a:ext>
                </a:extLst>
              </p14:cNvPr>
              <p14:cNvContentPartPr/>
              <p14:nvPr/>
            </p14:nvContentPartPr>
            <p14:xfrm>
              <a:off x="2753040" y="2353840"/>
              <a:ext cx="212040" cy="105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067785-F818-4BD3-91C6-2772D0EC30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5400" y="2335840"/>
                <a:ext cx="247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2780D0-E673-45DA-A3F0-7ED50639543F}"/>
                  </a:ext>
                </a:extLst>
              </p14:cNvPr>
              <p14:cNvContentPartPr/>
              <p14:nvPr/>
            </p14:nvContentPartPr>
            <p14:xfrm>
              <a:off x="4317600" y="2528800"/>
              <a:ext cx="234000" cy="346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2780D0-E673-45DA-A3F0-7ED50639543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99600" y="2511160"/>
                <a:ext cx="2696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A7C88B0-238E-432D-98BF-22A57DF93502}"/>
                  </a:ext>
                </a:extLst>
              </p14:cNvPr>
              <p14:cNvContentPartPr/>
              <p14:nvPr/>
            </p14:nvContentPartPr>
            <p14:xfrm>
              <a:off x="4256400" y="2325400"/>
              <a:ext cx="226080" cy="92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A7C88B0-238E-432D-98BF-22A57DF9350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38760" y="2307400"/>
                <a:ext cx="2617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0E64A2A-58FB-4450-A7A7-FCE8FB45AD98}"/>
                  </a:ext>
                </a:extLst>
              </p14:cNvPr>
              <p14:cNvContentPartPr/>
              <p14:nvPr/>
            </p14:nvContentPartPr>
            <p14:xfrm>
              <a:off x="4703880" y="2706280"/>
              <a:ext cx="506160" cy="305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0E64A2A-58FB-4450-A7A7-FCE8FB45AD9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85880" y="2688640"/>
                <a:ext cx="5418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0358910-0C18-4159-B70D-52902C978DC9}"/>
                  </a:ext>
                </a:extLst>
              </p14:cNvPr>
              <p14:cNvContentPartPr/>
              <p14:nvPr/>
            </p14:nvContentPartPr>
            <p14:xfrm>
              <a:off x="3779040" y="2671720"/>
              <a:ext cx="27252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0358910-0C18-4159-B70D-52902C978D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61400" y="2653720"/>
                <a:ext cx="3081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2451BFE-C361-441D-923D-C429D070F086}"/>
                  </a:ext>
                </a:extLst>
              </p14:cNvPr>
              <p14:cNvContentPartPr/>
              <p14:nvPr/>
            </p14:nvContentPartPr>
            <p14:xfrm>
              <a:off x="2773560" y="2532400"/>
              <a:ext cx="801720" cy="567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2451BFE-C361-441D-923D-C429D070F08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55552" y="2514400"/>
                <a:ext cx="837376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8790EA-C821-426D-BA49-5A514E388923}"/>
                  </a:ext>
                </a:extLst>
              </p14:cNvPr>
              <p14:cNvContentPartPr/>
              <p14:nvPr/>
            </p14:nvContentPartPr>
            <p14:xfrm>
              <a:off x="2463240" y="3565960"/>
              <a:ext cx="209880" cy="1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8790EA-C821-426D-BA49-5A514E3889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45600" y="35479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20D637-6FB2-49ED-AD6D-437ABC358DA3}"/>
                  </a:ext>
                </a:extLst>
              </p14:cNvPr>
              <p14:cNvContentPartPr/>
              <p14:nvPr/>
            </p14:nvContentPartPr>
            <p14:xfrm>
              <a:off x="2448120" y="3707800"/>
              <a:ext cx="205560" cy="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20D637-6FB2-49ED-AD6D-437ABC358D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30480" y="3690160"/>
                <a:ext cx="2412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745E15-CFC6-4F80-ADB5-F9CDBFEB8351}"/>
                  </a:ext>
                </a:extLst>
              </p14:cNvPr>
              <p14:cNvContentPartPr/>
              <p14:nvPr/>
            </p14:nvContentPartPr>
            <p14:xfrm>
              <a:off x="2956440" y="3500440"/>
              <a:ext cx="206280" cy="349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745E15-CFC6-4F80-ADB5-F9CDBFEB835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38440" y="3482440"/>
                <a:ext cx="2419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E2D5D3-5A50-44EB-8C06-B97006E41D1D}"/>
                  </a:ext>
                </a:extLst>
              </p14:cNvPr>
              <p14:cNvContentPartPr/>
              <p14:nvPr/>
            </p14:nvContentPartPr>
            <p14:xfrm>
              <a:off x="2895240" y="3272200"/>
              <a:ext cx="174960" cy="62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E2D5D3-5A50-44EB-8C06-B97006E41D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77240" y="3254560"/>
                <a:ext cx="210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83A6D39-C1B3-4AEF-99EF-9F208814B638}"/>
                  </a:ext>
                </a:extLst>
              </p14:cNvPr>
              <p14:cNvContentPartPr/>
              <p14:nvPr/>
            </p14:nvContentPartPr>
            <p14:xfrm>
              <a:off x="3565560" y="3646960"/>
              <a:ext cx="16812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83A6D39-C1B3-4AEF-99EF-9F208814B63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7920" y="3628960"/>
                <a:ext cx="203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B7FFA44-91CD-438B-9403-1A46349483FD}"/>
                  </a:ext>
                </a:extLst>
              </p14:cNvPr>
              <p14:cNvContentPartPr/>
              <p14:nvPr/>
            </p14:nvContentPartPr>
            <p14:xfrm>
              <a:off x="3779040" y="3250240"/>
              <a:ext cx="210960" cy="92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B7FFA44-91CD-438B-9403-1A46349483F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61400" y="3232240"/>
                <a:ext cx="2466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96140B-A8D9-4AB3-A83F-A361FB5459AB}"/>
                  </a:ext>
                </a:extLst>
              </p14:cNvPr>
              <p14:cNvContentPartPr/>
              <p14:nvPr/>
            </p14:nvContentPartPr>
            <p14:xfrm>
              <a:off x="3829800" y="3451480"/>
              <a:ext cx="448560" cy="430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96140B-A8D9-4AB3-A83F-A361FB5459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12146" y="3433480"/>
                <a:ext cx="484229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AFCB154-A4BC-4111-90AA-CDD47D489826}"/>
                  </a:ext>
                </a:extLst>
              </p14:cNvPr>
              <p14:cNvContentPartPr/>
              <p14:nvPr/>
            </p14:nvContentPartPr>
            <p14:xfrm>
              <a:off x="3275040" y="3751720"/>
              <a:ext cx="142560" cy="235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AFCB154-A4BC-4111-90AA-CDD47D48982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57040" y="3733748"/>
                <a:ext cx="178200" cy="27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2AA83F-2D1E-425A-9E08-0313F10CBDE1}"/>
                  </a:ext>
                </a:extLst>
              </p14:cNvPr>
              <p14:cNvContentPartPr/>
              <p14:nvPr/>
            </p14:nvContentPartPr>
            <p14:xfrm>
              <a:off x="5191680" y="3383080"/>
              <a:ext cx="203760" cy="356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2AA83F-2D1E-425A-9E08-0313F10CBDE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73680" y="3365440"/>
                <a:ext cx="2394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73A82D1-B286-495A-973E-ED38FF7CC273}"/>
                  </a:ext>
                </a:extLst>
              </p14:cNvPr>
              <p14:cNvContentPartPr/>
              <p14:nvPr/>
            </p14:nvContentPartPr>
            <p14:xfrm>
              <a:off x="5151000" y="3207760"/>
              <a:ext cx="214920" cy="10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73A82D1-B286-495A-973E-ED38FF7CC2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33000" y="3189760"/>
                <a:ext cx="250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BB7D3D-E68F-4719-BEC3-787C22CB801D}"/>
                  </a:ext>
                </a:extLst>
              </p14:cNvPr>
              <p14:cNvContentPartPr/>
              <p14:nvPr/>
            </p14:nvContentPartPr>
            <p14:xfrm>
              <a:off x="5892240" y="3636880"/>
              <a:ext cx="235440" cy="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BB7D3D-E68F-4719-BEC3-787C22CB801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74600" y="3618880"/>
                <a:ext cx="271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875B4F0-E3F0-4720-89E5-21F4103F8517}"/>
                  </a:ext>
                </a:extLst>
              </p14:cNvPr>
              <p14:cNvContentPartPr/>
              <p14:nvPr/>
            </p14:nvContentPartPr>
            <p14:xfrm>
              <a:off x="6187080" y="3078880"/>
              <a:ext cx="263520" cy="175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875B4F0-E3F0-4720-89E5-21F4103F851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69440" y="3060880"/>
                <a:ext cx="2991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DCB7853-D130-4615-A292-A222CA63D000}"/>
                  </a:ext>
                </a:extLst>
              </p14:cNvPr>
              <p14:cNvContentPartPr/>
              <p14:nvPr/>
            </p14:nvContentPartPr>
            <p14:xfrm>
              <a:off x="6237840" y="3426280"/>
              <a:ext cx="448200" cy="508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DCB7853-D130-4615-A292-A222CA63D0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220200" y="3408628"/>
                <a:ext cx="483840" cy="544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78ACAB-6ED1-49E1-8729-DD963D0A378D}"/>
                  </a:ext>
                </a:extLst>
              </p14:cNvPr>
              <p14:cNvContentPartPr/>
              <p14:nvPr/>
            </p14:nvContentPartPr>
            <p14:xfrm>
              <a:off x="5526480" y="3635800"/>
              <a:ext cx="191160" cy="25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78ACAB-6ED1-49E1-8729-DD963D0A378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08480" y="3617800"/>
                <a:ext cx="2268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AD36C58-06FC-4E86-9633-6055FE3E2E1D}"/>
                  </a:ext>
                </a:extLst>
              </p14:cNvPr>
              <p14:cNvContentPartPr/>
              <p14:nvPr/>
            </p14:nvContentPartPr>
            <p14:xfrm>
              <a:off x="4642680" y="3525280"/>
              <a:ext cx="245520" cy="234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AD36C58-06FC-4E86-9633-6055FE3E2E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25040" y="3507280"/>
                <a:ext cx="2811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C767DF7-E0A7-476F-9F20-DED1E8D6F81C}"/>
                  </a:ext>
                </a:extLst>
              </p14:cNvPr>
              <p14:cNvContentPartPr/>
              <p14:nvPr/>
            </p14:nvContentPartPr>
            <p14:xfrm>
              <a:off x="2692200" y="3077080"/>
              <a:ext cx="1037880" cy="32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C767DF7-E0A7-476F-9F20-DED1E8D6F81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674200" y="3041440"/>
                <a:ext cx="10735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BADA2E7-CCCC-4665-B96D-E762FDEB2CB8}"/>
                  </a:ext>
                </a:extLst>
              </p14:cNvPr>
              <p14:cNvContentPartPr/>
              <p14:nvPr/>
            </p14:nvContentPartPr>
            <p14:xfrm>
              <a:off x="2753040" y="3992200"/>
              <a:ext cx="1710720" cy="61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BADA2E7-CCCC-4665-B96D-E762FDEB2C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35400" y="3956200"/>
                <a:ext cx="1746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D61C52D-299F-421A-9C69-1D4A64EC9CDD}"/>
                  </a:ext>
                </a:extLst>
              </p14:cNvPr>
              <p14:cNvContentPartPr/>
              <p14:nvPr/>
            </p14:nvContentPartPr>
            <p14:xfrm>
              <a:off x="4337760" y="3057280"/>
              <a:ext cx="992880" cy="19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D61C52D-299F-421A-9C69-1D4A64EC9C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20120" y="3021640"/>
                <a:ext cx="10285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017403-DD58-455F-A904-3FC28D808F97}"/>
                  </a:ext>
                </a:extLst>
              </p14:cNvPr>
              <p14:cNvContentPartPr/>
              <p14:nvPr/>
            </p14:nvContentPartPr>
            <p14:xfrm>
              <a:off x="5089800" y="3941080"/>
              <a:ext cx="1612440" cy="38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017403-DD58-455F-A904-3FC28D808F9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71800" y="3905440"/>
                <a:ext cx="1648080" cy="1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5418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14:cNvPr>
              <p14:cNvContentPartPr/>
              <p14:nvPr/>
            </p14:nvContentPartPr>
            <p14:xfrm>
              <a:off x="3028440" y="1110040"/>
              <a:ext cx="275040" cy="187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0440" y="1092040"/>
                <a:ext cx="310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14:cNvPr>
              <p14:cNvContentPartPr/>
              <p14:nvPr/>
            </p14:nvContentPartPr>
            <p14:xfrm>
              <a:off x="643440" y="957760"/>
              <a:ext cx="2237760" cy="1315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800" y="939760"/>
                <a:ext cx="227340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14:cNvPr>
              <p14:cNvContentPartPr/>
              <p14:nvPr/>
            </p14:nvContentPartPr>
            <p14:xfrm>
              <a:off x="4527840" y="1056040"/>
              <a:ext cx="194760" cy="171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0200" y="1038400"/>
                <a:ext cx="230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14:cNvPr>
              <p14:cNvContentPartPr/>
              <p14:nvPr/>
            </p14:nvContentPartPr>
            <p14:xfrm>
              <a:off x="4845360" y="1078000"/>
              <a:ext cx="346320" cy="440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7360" y="1060360"/>
                <a:ext cx="3819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14:cNvPr>
              <p14:cNvContentPartPr/>
              <p14:nvPr/>
            </p14:nvContentPartPr>
            <p14:xfrm>
              <a:off x="3799560" y="872080"/>
              <a:ext cx="599400" cy="427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1560" y="854095"/>
                <a:ext cx="635040" cy="46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14:cNvPr>
              <p14:cNvContentPartPr/>
              <p14:nvPr/>
            </p14:nvContentPartPr>
            <p14:xfrm>
              <a:off x="6725640" y="802240"/>
              <a:ext cx="1352160" cy="597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7640" y="784600"/>
                <a:ext cx="13878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14:cNvPr>
              <p14:cNvContentPartPr/>
              <p14:nvPr/>
            </p14:nvContentPartPr>
            <p14:xfrm>
              <a:off x="5536920" y="802240"/>
              <a:ext cx="803160" cy="422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18928" y="784585"/>
                <a:ext cx="838784" cy="457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9C4D77-64BB-4097-93F7-D5B0805F0733}"/>
                  </a:ext>
                </a:extLst>
              </p14:cNvPr>
              <p14:cNvContentPartPr/>
              <p14:nvPr/>
            </p14:nvContentPartPr>
            <p14:xfrm>
              <a:off x="1269840" y="2600440"/>
              <a:ext cx="837360" cy="52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9C4D77-64BB-4097-93F7-D5B0805F07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51840" y="2582800"/>
                <a:ext cx="8730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49F59B-8590-4355-A514-26E542A0BC2C}"/>
                  </a:ext>
                </a:extLst>
              </p14:cNvPr>
              <p14:cNvContentPartPr/>
              <p14:nvPr/>
            </p14:nvContentPartPr>
            <p14:xfrm>
              <a:off x="1229160" y="2376160"/>
              <a:ext cx="306720" cy="10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49F59B-8590-4355-A514-26E542A0BC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11160" y="2358160"/>
                <a:ext cx="342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FF767-DA42-404A-BDD0-A3B1ECDF585F}"/>
                  </a:ext>
                </a:extLst>
              </p14:cNvPr>
              <p14:cNvContentPartPr/>
              <p14:nvPr/>
            </p14:nvContentPartPr>
            <p14:xfrm>
              <a:off x="2316000" y="2641480"/>
              <a:ext cx="21492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FF767-DA42-404A-BDD0-A3B1ECDF58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98360" y="2623480"/>
                <a:ext cx="250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DB8A18-BEF7-495A-A17B-7FBB9E395AA7}"/>
                  </a:ext>
                </a:extLst>
              </p14:cNvPr>
              <p14:cNvContentPartPr/>
              <p14:nvPr/>
            </p14:nvContentPartPr>
            <p14:xfrm>
              <a:off x="2326080" y="2775400"/>
              <a:ext cx="22752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DB8A18-BEF7-495A-A17B-7FBB9E395A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08440" y="2757760"/>
                <a:ext cx="26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067785-F818-4BD3-91C6-2772D0EC30EE}"/>
                  </a:ext>
                </a:extLst>
              </p14:cNvPr>
              <p14:cNvContentPartPr/>
              <p14:nvPr/>
            </p14:nvContentPartPr>
            <p14:xfrm>
              <a:off x="2753040" y="2353840"/>
              <a:ext cx="212040" cy="105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067785-F818-4BD3-91C6-2772D0EC30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5400" y="2335840"/>
                <a:ext cx="247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2780D0-E673-45DA-A3F0-7ED50639543F}"/>
                  </a:ext>
                </a:extLst>
              </p14:cNvPr>
              <p14:cNvContentPartPr/>
              <p14:nvPr/>
            </p14:nvContentPartPr>
            <p14:xfrm>
              <a:off x="4317600" y="2528800"/>
              <a:ext cx="234000" cy="346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2780D0-E673-45DA-A3F0-7ED50639543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99600" y="2511160"/>
                <a:ext cx="2696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A7C88B0-238E-432D-98BF-22A57DF93502}"/>
                  </a:ext>
                </a:extLst>
              </p14:cNvPr>
              <p14:cNvContentPartPr/>
              <p14:nvPr/>
            </p14:nvContentPartPr>
            <p14:xfrm>
              <a:off x="4256400" y="2325400"/>
              <a:ext cx="226080" cy="92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A7C88B0-238E-432D-98BF-22A57DF9350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38760" y="2307400"/>
                <a:ext cx="2617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0E64A2A-58FB-4450-A7A7-FCE8FB45AD98}"/>
                  </a:ext>
                </a:extLst>
              </p14:cNvPr>
              <p14:cNvContentPartPr/>
              <p14:nvPr/>
            </p14:nvContentPartPr>
            <p14:xfrm>
              <a:off x="4703880" y="2706280"/>
              <a:ext cx="506160" cy="305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0E64A2A-58FB-4450-A7A7-FCE8FB45AD9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85880" y="2688640"/>
                <a:ext cx="5418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0358910-0C18-4159-B70D-52902C978DC9}"/>
                  </a:ext>
                </a:extLst>
              </p14:cNvPr>
              <p14:cNvContentPartPr/>
              <p14:nvPr/>
            </p14:nvContentPartPr>
            <p14:xfrm>
              <a:off x="3779040" y="2671720"/>
              <a:ext cx="27252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0358910-0C18-4159-B70D-52902C978D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61400" y="2653720"/>
                <a:ext cx="3081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2451BFE-C361-441D-923D-C429D070F086}"/>
                  </a:ext>
                </a:extLst>
              </p14:cNvPr>
              <p14:cNvContentPartPr/>
              <p14:nvPr/>
            </p14:nvContentPartPr>
            <p14:xfrm>
              <a:off x="2773560" y="2532400"/>
              <a:ext cx="801720" cy="567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2451BFE-C361-441D-923D-C429D070F08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55552" y="2514400"/>
                <a:ext cx="837376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8790EA-C821-426D-BA49-5A514E388923}"/>
                  </a:ext>
                </a:extLst>
              </p14:cNvPr>
              <p14:cNvContentPartPr/>
              <p14:nvPr/>
            </p14:nvContentPartPr>
            <p14:xfrm>
              <a:off x="2463240" y="3565960"/>
              <a:ext cx="209880" cy="1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8790EA-C821-426D-BA49-5A514E3889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45600" y="35479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20D637-6FB2-49ED-AD6D-437ABC358DA3}"/>
                  </a:ext>
                </a:extLst>
              </p14:cNvPr>
              <p14:cNvContentPartPr/>
              <p14:nvPr/>
            </p14:nvContentPartPr>
            <p14:xfrm>
              <a:off x="2448120" y="3707800"/>
              <a:ext cx="205560" cy="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20D637-6FB2-49ED-AD6D-437ABC358D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30480" y="3690160"/>
                <a:ext cx="2412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745E15-CFC6-4F80-ADB5-F9CDBFEB8351}"/>
                  </a:ext>
                </a:extLst>
              </p14:cNvPr>
              <p14:cNvContentPartPr/>
              <p14:nvPr/>
            </p14:nvContentPartPr>
            <p14:xfrm>
              <a:off x="2956440" y="3500440"/>
              <a:ext cx="206280" cy="349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745E15-CFC6-4F80-ADB5-F9CDBFEB835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38440" y="3482440"/>
                <a:ext cx="2419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E2D5D3-5A50-44EB-8C06-B97006E41D1D}"/>
                  </a:ext>
                </a:extLst>
              </p14:cNvPr>
              <p14:cNvContentPartPr/>
              <p14:nvPr/>
            </p14:nvContentPartPr>
            <p14:xfrm>
              <a:off x="2895240" y="3272200"/>
              <a:ext cx="174960" cy="62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E2D5D3-5A50-44EB-8C06-B97006E41D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77240" y="3254560"/>
                <a:ext cx="210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83A6D39-C1B3-4AEF-99EF-9F208814B638}"/>
                  </a:ext>
                </a:extLst>
              </p14:cNvPr>
              <p14:cNvContentPartPr/>
              <p14:nvPr/>
            </p14:nvContentPartPr>
            <p14:xfrm>
              <a:off x="3565560" y="3646960"/>
              <a:ext cx="16812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83A6D39-C1B3-4AEF-99EF-9F208814B63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7920" y="3628960"/>
                <a:ext cx="203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B7FFA44-91CD-438B-9403-1A46349483FD}"/>
                  </a:ext>
                </a:extLst>
              </p14:cNvPr>
              <p14:cNvContentPartPr/>
              <p14:nvPr/>
            </p14:nvContentPartPr>
            <p14:xfrm>
              <a:off x="3779040" y="3250240"/>
              <a:ext cx="210960" cy="92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B7FFA44-91CD-438B-9403-1A46349483F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61400" y="3232240"/>
                <a:ext cx="2466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96140B-A8D9-4AB3-A83F-A361FB5459AB}"/>
                  </a:ext>
                </a:extLst>
              </p14:cNvPr>
              <p14:cNvContentPartPr/>
              <p14:nvPr/>
            </p14:nvContentPartPr>
            <p14:xfrm>
              <a:off x="3829800" y="3451480"/>
              <a:ext cx="448560" cy="430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96140B-A8D9-4AB3-A83F-A361FB5459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12146" y="3433480"/>
                <a:ext cx="484229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AFCB154-A4BC-4111-90AA-CDD47D489826}"/>
                  </a:ext>
                </a:extLst>
              </p14:cNvPr>
              <p14:cNvContentPartPr/>
              <p14:nvPr/>
            </p14:nvContentPartPr>
            <p14:xfrm>
              <a:off x="3275040" y="3751720"/>
              <a:ext cx="142560" cy="235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AFCB154-A4BC-4111-90AA-CDD47D48982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57040" y="3733748"/>
                <a:ext cx="178200" cy="27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2AA83F-2D1E-425A-9E08-0313F10CBDE1}"/>
                  </a:ext>
                </a:extLst>
              </p14:cNvPr>
              <p14:cNvContentPartPr/>
              <p14:nvPr/>
            </p14:nvContentPartPr>
            <p14:xfrm>
              <a:off x="5191680" y="3383080"/>
              <a:ext cx="203760" cy="356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2AA83F-2D1E-425A-9E08-0313F10CBDE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73680" y="3365440"/>
                <a:ext cx="2394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73A82D1-B286-495A-973E-ED38FF7CC273}"/>
                  </a:ext>
                </a:extLst>
              </p14:cNvPr>
              <p14:cNvContentPartPr/>
              <p14:nvPr/>
            </p14:nvContentPartPr>
            <p14:xfrm>
              <a:off x="5151000" y="3207760"/>
              <a:ext cx="214920" cy="10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73A82D1-B286-495A-973E-ED38FF7CC2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33000" y="3189760"/>
                <a:ext cx="250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BB7D3D-E68F-4719-BEC3-787C22CB801D}"/>
                  </a:ext>
                </a:extLst>
              </p14:cNvPr>
              <p14:cNvContentPartPr/>
              <p14:nvPr/>
            </p14:nvContentPartPr>
            <p14:xfrm>
              <a:off x="5892240" y="3636880"/>
              <a:ext cx="235440" cy="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BB7D3D-E68F-4719-BEC3-787C22CB801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74600" y="3618880"/>
                <a:ext cx="271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875B4F0-E3F0-4720-89E5-21F4103F8517}"/>
                  </a:ext>
                </a:extLst>
              </p14:cNvPr>
              <p14:cNvContentPartPr/>
              <p14:nvPr/>
            </p14:nvContentPartPr>
            <p14:xfrm>
              <a:off x="6187080" y="3078880"/>
              <a:ext cx="263520" cy="175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875B4F0-E3F0-4720-89E5-21F4103F851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69440" y="3060880"/>
                <a:ext cx="2991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DCB7853-D130-4615-A292-A222CA63D000}"/>
                  </a:ext>
                </a:extLst>
              </p14:cNvPr>
              <p14:cNvContentPartPr/>
              <p14:nvPr/>
            </p14:nvContentPartPr>
            <p14:xfrm>
              <a:off x="6237840" y="3426280"/>
              <a:ext cx="448200" cy="508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DCB7853-D130-4615-A292-A222CA63D0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220200" y="3408628"/>
                <a:ext cx="483840" cy="544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78ACAB-6ED1-49E1-8729-DD963D0A378D}"/>
                  </a:ext>
                </a:extLst>
              </p14:cNvPr>
              <p14:cNvContentPartPr/>
              <p14:nvPr/>
            </p14:nvContentPartPr>
            <p14:xfrm>
              <a:off x="5526480" y="3635800"/>
              <a:ext cx="191160" cy="25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78ACAB-6ED1-49E1-8729-DD963D0A378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08480" y="3617800"/>
                <a:ext cx="2268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AD36C58-06FC-4E86-9633-6055FE3E2E1D}"/>
                  </a:ext>
                </a:extLst>
              </p14:cNvPr>
              <p14:cNvContentPartPr/>
              <p14:nvPr/>
            </p14:nvContentPartPr>
            <p14:xfrm>
              <a:off x="4642680" y="3525280"/>
              <a:ext cx="245520" cy="234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AD36C58-06FC-4E86-9633-6055FE3E2E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25040" y="3507280"/>
                <a:ext cx="2811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2F8D2C-35EB-4DEE-B904-352B29E22850}"/>
                  </a:ext>
                </a:extLst>
              </p14:cNvPr>
              <p14:cNvContentPartPr/>
              <p14:nvPr/>
            </p14:nvContentPartPr>
            <p14:xfrm>
              <a:off x="3815040" y="2996080"/>
              <a:ext cx="1902240" cy="985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2F8D2C-35EB-4DEE-B904-352B29E2285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797040" y="2978080"/>
                <a:ext cx="1937880" cy="10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637679-B31B-48E9-9A6C-E6EBDE8A8EA2}"/>
                  </a:ext>
                </a:extLst>
              </p14:cNvPr>
              <p14:cNvContentPartPr/>
              <p14:nvPr/>
            </p14:nvContentPartPr>
            <p14:xfrm>
              <a:off x="5445480" y="2536000"/>
              <a:ext cx="1139400" cy="316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637679-B31B-48E9-9A6C-E6EBDE8A8EA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27480" y="2518360"/>
                <a:ext cx="1175040" cy="3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67555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14:cNvPr>
              <p14:cNvContentPartPr/>
              <p14:nvPr/>
            </p14:nvContentPartPr>
            <p14:xfrm>
              <a:off x="3028440" y="1110040"/>
              <a:ext cx="275040" cy="187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0440" y="1092040"/>
                <a:ext cx="310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14:cNvPr>
              <p14:cNvContentPartPr/>
              <p14:nvPr/>
            </p14:nvContentPartPr>
            <p14:xfrm>
              <a:off x="643440" y="957760"/>
              <a:ext cx="2237760" cy="1315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800" y="939760"/>
                <a:ext cx="227340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14:cNvPr>
              <p14:cNvContentPartPr/>
              <p14:nvPr/>
            </p14:nvContentPartPr>
            <p14:xfrm>
              <a:off x="4527840" y="1056040"/>
              <a:ext cx="194760" cy="171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0200" y="1038400"/>
                <a:ext cx="230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14:cNvPr>
              <p14:cNvContentPartPr/>
              <p14:nvPr/>
            </p14:nvContentPartPr>
            <p14:xfrm>
              <a:off x="4845360" y="1078000"/>
              <a:ext cx="346320" cy="440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7360" y="1060360"/>
                <a:ext cx="3819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14:cNvPr>
              <p14:cNvContentPartPr/>
              <p14:nvPr/>
            </p14:nvContentPartPr>
            <p14:xfrm>
              <a:off x="3799560" y="872080"/>
              <a:ext cx="599400" cy="427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1560" y="854095"/>
                <a:ext cx="635040" cy="46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14:cNvPr>
              <p14:cNvContentPartPr/>
              <p14:nvPr/>
            </p14:nvContentPartPr>
            <p14:xfrm>
              <a:off x="6725640" y="802240"/>
              <a:ext cx="1352160" cy="597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7640" y="784600"/>
                <a:ext cx="13878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14:cNvPr>
              <p14:cNvContentPartPr/>
              <p14:nvPr/>
            </p14:nvContentPartPr>
            <p14:xfrm>
              <a:off x="5536920" y="802240"/>
              <a:ext cx="803160" cy="422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18928" y="784585"/>
                <a:ext cx="838784" cy="457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9C4D77-64BB-4097-93F7-D5B0805F0733}"/>
                  </a:ext>
                </a:extLst>
              </p14:cNvPr>
              <p14:cNvContentPartPr/>
              <p14:nvPr/>
            </p14:nvContentPartPr>
            <p14:xfrm>
              <a:off x="1269840" y="2600440"/>
              <a:ext cx="837360" cy="52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9C4D77-64BB-4097-93F7-D5B0805F07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51840" y="2582800"/>
                <a:ext cx="8730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49F59B-8590-4355-A514-26E542A0BC2C}"/>
                  </a:ext>
                </a:extLst>
              </p14:cNvPr>
              <p14:cNvContentPartPr/>
              <p14:nvPr/>
            </p14:nvContentPartPr>
            <p14:xfrm>
              <a:off x="1229160" y="2376160"/>
              <a:ext cx="306720" cy="10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49F59B-8590-4355-A514-26E542A0BC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11160" y="2358160"/>
                <a:ext cx="342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FF767-DA42-404A-BDD0-A3B1ECDF585F}"/>
                  </a:ext>
                </a:extLst>
              </p14:cNvPr>
              <p14:cNvContentPartPr/>
              <p14:nvPr/>
            </p14:nvContentPartPr>
            <p14:xfrm>
              <a:off x="2316000" y="2641480"/>
              <a:ext cx="21492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FF767-DA42-404A-BDD0-A3B1ECDF58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98360" y="2623480"/>
                <a:ext cx="250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DB8A18-BEF7-495A-A17B-7FBB9E395AA7}"/>
                  </a:ext>
                </a:extLst>
              </p14:cNvPr>
              <p14:cNvContentPartPr/>
              <p14:nvPr/>
            </p14:nvContentPartPr>
            <p14:xfrm>
              <a:off x="2326080" y="2775400"/>
              <a:ext cx="22752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DB8A18-BEF7-495A-A17B-7FBB9E395A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08440" y="2757760"/>
                <a:ext cx="26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067785-F818-4BD3-91C6-2772D0EC30EE}"/>
                  </a:ext>
                </a:extLst>
              </p14:cNvPr>
              <p14:cNvContentPartPr/>
              <p14:nvPr/>
            </p14:nvContentPartPr>
            <p14:xfrm>
              <a:off x="2753040" y="2353840"/>
              <a:ext cx="212040" cy="105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067785-F818-4BD3-91C6-2772D0EC30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5400" y="2335840"/>
                <a:ext cx="247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2780D0-E673-45DA-A3F0-7ED50639543F}"/>
                  </a:ext>
                </a:extLst>
              </p14:cNvPr>
              <p14:cNvContentPartPr/>
              <p14:nvPr/>
            </p14:nvContentPartPr>
            <p14:xfrm>
              <a:off x="4317600" y="2528800"/>
              <a:ext cx="234000" cy="346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2780D0-E673-45DA-A3F0-7ED50639543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99600" y="2511160"/>
                <a:ext cx="2696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A7C88B0-238E-432D-98BF-22A57DF93502}"/>
                  </a:ext>
                </a:extLst>
              </p14:cNvPr>
              <p14:cNvContentPartPr/>
              <p14:nvPr/>
            </p14:nvContentPartPr>
            <p14:xfrm>
              <a:off x="4256400" y="2325400"/>
              <a:ext cx="226080" cy="92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A7C88B0-238E-432D-98BF-22A57DF9350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38760" y="2307400"/>
                <a:ext cx="2617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0E64A2A-58FB-4450-A7A7-FCE8FB45AD98}"/>
                  </a:ext>
                </a:extLst>
              </p14:cNvPr>
              <p14:cNvContentPartPr/>
              <p14:nvPr/>
            </p14:nvContentPartPr>
            <p14:xfrm>
              <a:off x="4703880" y="2706280"/>
              <a:ext cx="506160" cy="305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0E64A2A-58FB-4450-A7A7-FCE8FB45AD9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85880" y="2688640"/>
                <a:ext cx="5418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0358910-0C18-4159-B70D-52902C978DC9}"/>
                  </a:ext>
                </a:extLst>
              </p14:cNvPr>
              <p14:cNvContentPartPr/>
              <p14:nvPr/>
            </p14:nvContentPartPr>
            <p14:xfrm>
              <a:off x="3779040" y="2671720"/>
              <a:ext cx="27252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0358910-0C18-4159-B70D-52902C978D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61400" y="2653720"/>
                <a:ext cx="3081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2451BFE-C361-441D-923D-C429D070F086}"/>
                  </a:ext>
                </a:extLst>
              </p14:cNvPr>
              <p14:cNvContentPartPr/>
              <p14:nvPr/>
            </p14:nvContentPartPr>
            <p14:xfrm>
              <a:off x="2773560" y="2532400"/>
              <a:ext cx="801720" cy="567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2451BFE-C361-441D-923D-C429D070F08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55552" y="2514400"/>
                <a:ext cx="837376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8790EA-C821-426D-BA49-5A514E388923}"/>
                  </a:ext>
                </a:extLst>
              </p14:cNvPr>
              <p14:cNvContentPartPr/>
              <p14:nvPr/>
            </p14:nvContentPartPr>
            <p14:xfrm>
              <a:off x="2463240" y="3565960"/>
              <a:ext cx="209880" cy="1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8790EA-C821-426D-BA49-5A514E3889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45600" y="35479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20D637-6FB2-49ED-AD6D-437ABC358DA3}"/>
                  </a:ext>
                </a:extLst>
              </p14:cNvPr>
              <p14:cNvContentPartPr/>
              <p14:nvPr/>
            </p14:nvContentPartPr>
            <p14:xfrm>
              <a:off x="2448120" y="3707800"/>
              <a:ext cx="205560" cy="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20D637-6FB2-49ED-AD6D-437ABC358D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30480" y="3690160"/>
                <a:ext cx="2412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745E15-CFC6-4F80-ADB5-F9CDBFEB8351}"/>
                  </a:ext>
                </a:extLst>
              </p14:cNvPr>
              <p14:cNvContentPartPr/>
              <p14:nvPr/>
            </p14:nvContentPartPr>
            <p14:xfrm>
              <a:off x="2956440" y="3500440"/>
              <a:ext cx="206280" cy="349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745E15-CFC6-4F80-ADB5-F9CDBFEB835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38440" y="3482440"/>
                <a:ext cx="2419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E2D5D3-5A50-44EB-8C06-B97006E41D1D}"/>
                  </a:ext>
                </a:extLst>
              </p14:cNvPr>
              <p14:cNvContentPartPr/>
              <p14:nvPr/>
            </p14:nvContentPartPr>
            <p14:xfrm>
              <a:off x="2895240" y="3272200"/>
              <a:ext cx="174960" cy="62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E2D5D3-5A50-44EB-8C06-B97006E41D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77240" y="3254560"/>
                <a:ext cx="210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83A6D39-C1B3-4AEF-99EF-9F208814B638}"/>
                  </a:ext>
                </a:extLst>
              </p14:cNvPr>
              <p14:cNvContentPartPr/>
              <p14:nvPr/>
            </p14:nvContentPartPr>
            <p14:xfrm>
              <a:off x="3565560" y="3646960"/>
              <a:ext cx="16812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83A6D39-C1B3-4AEF-99EF-9F208814B63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7920" y="3628960"/>
                <a:ext cx="203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B7FFA44-91CD-438B-9403-1A46349483FD}"/>
                  </a:ext>
                </a:extLst>
              </p14:cNvPr>
              <p14:cNvContentPartPr/>
              <p14:nvPr/>
            </p14:nvContentPartPr>
            <p14:xfrm>
              <a:off x="3779040" y="3250240"/>
              <a:ext cx="210960" cy="92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B7FFA44-91CD-438B-9403-1A46349483F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61400" y="3232240"/>
                <a:ext cx="2466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96140B-A8D9-4AB3-A83F-A361FB5459AB}"/>
                  </a:ext>
                </a:extLst>
              </p14:cNvPr>
              <p14:cNvContentPartPr/>
              <p14:nvPr/>
            </p14:nvContentPartPr>
            <p14:xfrm>
              <a:off x="3829800" y="3451480"/>
              <a:ext cx="448560" cy="430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96140B-A8D9-4AB3-A83F-A361FB5459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12146" y="3433480"/>
                <a:ext cx="484229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AFCB154-A4BC-4111-90AA-CDD47D489826}"/>
                  </a:ext>
                </a:extLst>
              </p14:cNvPr>
              <p14:cNvContentPartPr/>
              <p14:nvPr/>
            </p14:nvContentPartPr>
            <p14:xfrm>
              <a:off x="3275040" y="3751720"/>
              <a:ext cx="142560" cy="235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AFCB154-A4BC-4111-90AA-CDD47D48982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57040" y="3733748"/>
                <a:ext cx="178200" cy="27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2AA83F-2D1E-425A-9E08-0313F10CBDE1}"/>
                  </a:ext>
                </a:extLst>
              </p14:cNvPr>
              <p14:cNvContentPartPr/>
              <p14:nvPr/>
            </p14:nvContentPartPr>
            <p14:xfrm>
              <a:off x="5191680" y="3383080"/>
              <a:ext cx="203760" cy="356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2AA83F-2D1E-425A-9E08-0313F10CBDE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73680" y="3365440"/>
                <a:ext cx="2394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73A82D1-B286-495A-973E-ED38FF7CC273}"/>
                  </a:ext>
                </a:extLst>
              </p14:cNvPr>
              <p14:cNvContentPartPr/>
              <p14:nvPr/>
            </p14:nvContentPartPr>
            <p14:xfrm>
              <a:off x="5151000" y="3207760"/>
              <a:ext cx="214920" cy="10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73A82D1-B286-495A-973E-ED38FF7CC2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33000" y="3189760"/>
                <a:ext cx="250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BB7D3D-E68F-4719-BEC3-787C22CB801D}"/>
                  </a:ext>
                </a:extLst>
              </p14:cNvPr>
              <p14:cNvContentPartPr/>
              <p14:nvPr/>
            </p14:nvContentPartPr>
            <p14:xfrm>
              <a:off x="5892240" y="3636880"/>
              <a:ext cx="235440" cy="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BB7D3D-E68F-4719-BEC3-787C22CB801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74600" y="3618880"/>
                <a:ext cx="271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875B4F0-E3F0-4720-89E5-21F4103F8517}"/>
                  </a:ext>
                </a:extLst>
              </p14:cNvPr>
              <p14:cNvContentPartPr/>
              <p14:nvPr/>
            </p14:nvContentPartPr>
            <p14:xfrm>
              <a:off x="6187080" y="3078880"/>
              <a:ext cx="263520" cy="175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875B4F0-E3F0-4720-89E5-21F4103F851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69440" y="3060880"/>
                <a:ext cx="2991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DCB7853-D130-4615-A292-A222CA63D000}"/>
                  </a:ext>
                </a:extLst>
              </p14:cNvPr>
              <p14:cNvContentPartPr/>
              <p14:nvPr/>
            </p14:nvContentPartPr>
            <p14:xfrm>
              <a:off x="6237840" y="3426280"/>
              <a:ext cx="448200" cy="508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DCB7853-D130-4615-A292-A222CA63D0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220200" y="3408628"/>
                <a:ext cx="483840" cy="544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78ACAB-6ED1-49E1-8729-DD963D0A378D}"/>
                  </a:ext>
                </a:extLst>
              </p14:cNvPr>
              <p14:cNvContentPartPr/>
              <p14:nvPr/>
            </p14:nvContentPartPr>
            <p14:xfrm>
              <a:off x="5526480" y="3635800"/>
              <a:ext cx="191160" cy="25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78ACAB-6ED1-49E1-8729-DD963D0A378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08480" y="3617800"/>
                <a:ext cx="2268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AD36C58-06FC-4E86-9633-6055FE3E2E1D}"/>
                  </a:ext>
                </a:extLst>
              </p14:cNvPr>
              <p14:cNvContentPartPr/>
              <p14:nvPr/>
            </p14:nvContentPartPr>
            <p14:xfrm>
              <a:off x="4642680" y="3525280"/>
              <a:ext cx="245520" cy="234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AD36C58-06FC-4E86-9633-6055FE3E2E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25040" y="3507280"/>
                <a:ext cx="2811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2F8D2C-35EB-4DEE-B904-352B29E22850}"/>
                  </a:ext>
                </a:extLst>
              </p14:cNvPr>
              <p14:cNvContentPartPr/>
              <p14:nvPr/>
            </p14:nvContentPartPr>
            <p14:xfrm>
              <a:off x="3815040" y="2996080"/>
              <a:ext cx="1902240" cy="985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2F8D2C-35EB-4DEE-B904-352B29E2285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797040" y="2978080"/>
                <a:ext cx="1937880" cy="10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637679-B31B-48E9-9A6C-E6EBDE8A8EA2}"/>
                  </a:ext>
                </a:extLst>
              </p14:cNvPr>
              <p14:cNvContentPartPr/>
              <p14:nvPr/>
            </p14:nvContentPartPr>
            <p14:xfrm>
              <a:off x="5445480" y="2536000"/>
              <a:ext cx="1139400" cy="316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637679-B31B-48E9-9A6C-E6EBDE8A8EA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27480" y="2518360"/>
                <a:ext cx="11750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0D567A-D5CC-48BE-8A10-D579CC91C961}"/>
                  </a:ext>
                </a:extLst>
              </p14:cNvPr>
              <p14:cNvContentPartPr/>
              <p14:nvPr/>
            </p14:nvContentPartPr>
            <p14:xfrm>
              <a:off x="6857760" y="3463720"/>
              <a:ext cx="222480" cy="3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0D567A-D5CC-48BE-8A10-D579CC91C96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39760" y="3446080"/>
                <a:ext cx="258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2204DBD-6190-4167-9139-C03BE83AB962}"/>
                  </a:ext>
                </a:extLst>
              </p14:cNvPr>
              <p14:cNvContentPartPr/>
              <p14:nvPr/>
            </p14:nvContentPartPr>
            <p14:xfrm>
              <a:off x="6888000" y="3585400"/>
              <a:ext cx="20592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2204DBD-6190-4167-9139-C03BE83AB96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70360" y="3567760"/>
                <a:ext cx="2415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CAEAC96-6915-4E4E-96D3-380A76E68FD3}"/>
                  </a:ext>
                </a:extLst>
              </p14:cNvPr>
              <p14:cNvContentPartPr/>
              <p14:nvPr/>
            </p14:nvContentPartPr>
            <p14:xfrm>
              <a:off x="7314600" y="3289120"/>
              <a:ext cx="438480" cy="41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CAEAC96-6915-4E4E-96D3-380A76E68FD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296960" y="3271104"/>
                <a:ext cx="474120" cy="449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5EAAFA9-AC3B-4793-B655-1F4B6D16BC3F}"/>
                  </a:ext>
                </a:extLst>
              </p14:cNvPr>
              <p14:cNvContentPartPr/>
              <p14:nvPr/>
            </p14:nvContentPartPr>
            <p14:xfrm>
              <a:off x="7924440" y="3234400"/>
              <a:ext cx="579960" cy="390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5EAAFA9-AC3B-4793-B655-1F4B6D16BC3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906800" y="3216400"/>
                <a:ext cx="615600" cy="4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58414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14:cNvPr>
              <p14:cNvContentPartPr/>
              <p14:nvPr/>
            </p14:nvContentPartPr>
            <p14:xfrm>
              <a:off x="3028440" y="1110040"/>
              <a:ext cx="275040" cy="187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0440" y="1092040"/>
                <a:ext cx="310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14:cNvPr>
              <p14:cNvContentPartPr/>
              <p14:nvPr/>
            </p14:nvContentPartPr>
            <p14:xfrm>
              <a:off x="643440" y="957760"/>
              <a:ext cx="2237760" cy="1315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800" y="939760"/>
                <a:ext cx="227340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14:cNvPr>
              <p14:cNvContentPartPr/>
              <p14:nvPr/>
            </p14:nvContentPartPr>
            <p14:xfrm>
              <a:off x="4527840" y="1056040"/>
              <a:ext cx="194760" cy="171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0200" y="1038400"/>
                <a:ext cx="230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14:cNvPr>
              <p14:cNvContentPartPr/>
              <p14:nvPr/>
            </p14:nvContentPartPr>
            <p14:xfrm>
              <a:off x="4845360" y="1078000"/>
              <a:ext cx="346320" cy="440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7360" y="1060360"/>
                <a:ext cx="3819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14:cNvPr>
              <p14:cNvContentPartPr/>
              <p14:nvPr/>
            </p14:nvContentPartPr>
            <p14:xfrm>
              <a:off x="3799560" y="872080"/>
              <a:ext cx="599400" cy="427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1560" y="854095"/>
                <a:ext cx="635040" cy="46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14:cNvPr>
              <p14:cNvContentPartPr/>
              <p14:nvPr/>
            </p14:nvContentPartPr>
            <p14:xfrm>
              <a:off x="6725640" y="802240"/>
              <a:ext cx="1352160" cy="597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7640" y="784600"/>
                <a:ext cx="13878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14:cNvPr>
              <p14:cNvContentPartPr/>
              <p14:nvPr/>
            </p14:nvContentPartPr>
            <p14:xfrm>
              <a:off x="5536920" y="802240"/>
              <a:ext cx="803160" cy="422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18928" y="784585"/>
                <a:ext cx="838784" cy="457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9C4D77-64BB-4097-93F7-D5B0805F0733}"/>
                  </a:ext>
                </a:extLst>
              </p14:cNvPr>
              <p14:cNvContentPartPr/>
              <p14:nvPr/>
            </p14:nvContentPartPr>
            <p14:xfrm>
              <a:off x="1269840" y="2600440"/>
              <a:ext cx="837360" cy="52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9C4D77-64BB-4097-93F7-D5B0805F07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51840" y="2582800"/>
                <a:ext cx="8730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49F59B-8590-4355-A514-26E542A0BC2C}"/>
                  </a:ext>
                </a:extLst>
              </p14:cNvPr>
              <p14:cNvContentPartPr/>
              <p14:nvPr/>
            </p14:nvContentPartPr>
            <p14:xfrm>
              <a:off x="1229160" y="2376160"/>
              <a:ext cx="306720" cy="10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49F59B-8590-4355-A514-26E542A0BC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11160" y="2358160"/>
                <a:ext cx="342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FF767-DA42-404A-BDD0-A3B1ECDF585F}"/>
                  </a:ext>
                </a:extLst>
              </p14:cNvPr>
              <p14:cNvContentPartPr/>
              <p14:nvPr/>
            </p14:nvContentPartPr>
            <p14:xfrm>
              <a:off x="2316000" y="2641480"/>
              <a:ext cx="21492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FF767-DA42-404A-BDD0-A3B1ECDF58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98360" y="2623480"/>
                <a:ext cx="250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DB8A18-BEF7-495A-A17B-7FBB9E395AA7}"/>
                  </a:ext>
                </a:extLst>
              </p14:cNvPr>
              <p14:cNvContentPartPr/>
              <p14:nvPr/>
            </p14:nvContentPartPr>
            <p14:xfrm>
              <a:off x="2326080" y="2775400"/>
              <a:ext cx="22752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DB8A18-BEF7-495A-A17B-7FBB9E395A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08440" y="2757760"/>
                <a:ext cx="26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067785-F818-4BD3-91C6-2772D0EC30EE}"/>
                  </a:ext>
                </a:extLst>
              </p14:cNvPr>
              <p14:cNvContentPartPr/>
              <p14:nvPr/>
            </p14:nvContentPartPr>
            <p14:xfrm>
              <a:off x="2753040" y="2353840"/>
              <a:ext cx="212040" cy="105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067785-F818-4BD3-91C6-2772D0EC30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5400" y="2335840"/>
                <a:ext cx="247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2780D0-E673-45DA-A3F0-7ED50639543F}"/>
                  </a:ext>
                </a:extLst>
              </p14:cNvPr>
              <p14:cNvContentPartPr/>
              <p14:nvPr/>
            </p14:nvContentPartPr>
            <p14:xfrm>
              <a:off x="4317600" y="2528800"/>
              <a:ext cx="234000" cy="346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2780D0-E673-45DA-A3F0-7ED50639543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99600" y="2511160"/>
                <a:ext cx="2696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A7C88B0-238E-432D-98BF-22A57DF93502}"/>
                  </a:ext>
                </a:extLst>
              </p14:cNvPr>
              <p14:cNvContentPartPr/>
              <p14:nvPr/>
            </p14:nvContentPartPr>
            <p14:xfrm>
              <a:off x="4256400" y="2325400"/>
              <a:ext cx="226080" cy="92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A7C88B0-238E-432D-98BF-22A57DF9350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38760" y="2307400"/>
                <a:ext cx="2617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0E64A2A-58FB-4450-A7A7-FCE8FB45AD98}"/>
                  </a:ext>
                </a:extLst>
              </p14:cNvPr>
              <p14:cNvContentPartPr/>
              <p14:nvPr/>
            </p14:nvContentPartPr>
            <p14:xfrm>
              <a:off x="4703880" y="2706280"/>
              <a:ext cx="506160" cy="305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0E64A2A-58FB-4450-A7A7-FCE8FB45AD9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85880" y="2688640"/>
                <a:ext cx="5418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0358910-0C18-4159-B70D-52902C978DC9}"/>
                  </a:ext>
                </a:extLst>
              </p14:cNvPr>
              <p14:cNvContentPartPr/>
              <p14:nvPr/>
            </p14:nvContentPartPr>
            <p14:xfrm>
              <a:off x="3779040" y="2671720"/>
              <a:ext cx="27252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0358910-0C18-4159-B70D-52902C978D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61400" y="2653720"/>
                <a:ext cx="3081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2451BFE-C361-441D-923D-C429D070F086}"/>
                  </a:ext>
                </a:extLst>
              </p14:cNvPr>
              <p14:cNvContentPartPr/>
              <p14:nvPr/>
            </p14:nvContentPartPr>
            <p14:xfrm>
              <a:off x="2773560" y="2532400"/>
              <a:ext cx="801720" cy="567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2451BFE-C361-441D-923D-C429D070F08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55552" y="2514400"/>
                <a:ext cx="837376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8790EA-C821-426D-BA49-5A514E388923}"/>
                  </a:ext>
                </a:extLst>
              </p14:cNvPr>
              <p14:cNvContentPartPr/>
              <p14:nvPr/>
            </p14:nvContentPartPr>
            <p14:xfrm>
              <a:off x="2463240" y="3565960"/>
              <a:ext cx="209880" cy="1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8790EA-C821-426D-BA49-5A514E3889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45600" y="35479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20D637-6FB2-49ED-AD6D-437ABC358DA3}"/>
                  </a:ext>
                </a:extLst>
              </p14:cNvPr>
              <p14:cNvContentPartPr/>
              <p14:nvPr/>
            </p14:nvContentPartPr>
            <p14:xfrm>
              <a:off x="2448120" y="3707800"/>
              <a:ext cx="205560" cy="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20D637-6FB2-49ED-AD6D-437ABC358D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30480" y="3690160"/>
                <a:ext cx="2412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745E15-CFC6-4F80-ADB5-F9CDBFEB8351}"/>
                  </a:ext>
                </a:extLst>
              </p14:cNvPr>
              <p14:cNvContentPartPr/>
              <p14:nvPr/>
            </p14:nvContentPartPr>
            <p14:xfrm>
              <a:off x="2956440" y="3500440"/>
              <a:ext cx="206280" cy="349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745E15-CFC6-4F80-ADB5-F9CDBFEB835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38440" y="3482440"/>
                <a:ext cx="2419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E2D5D3-5A50-44EB-8C06-B97006E41D1D}"/>
                  </a:ext>
                </a:extLst>
              </p14:cNvPr>
              <p14:cNvContentPartPr/>
              <p14:nvPr/>
            </p14:nvContentPartPr>
            <p14:xfrm>
              <a:off x="2895240" y="3272200"/>
              <a:ext cx="174960" cy="62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E2D5D3-5A50-44EB-8C06-B97006E41D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77240" y="3254560"/>
                <a:ext cx="210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83A6D39-C1B3-4AEF-99EF-9F208814B638}"/>
                  </a:ext>
                </a:extLst>
              </p14:cNvPr>
              <p14:cNvContentPartPr/>
              <p14:nvPr/>
            </p14:nvContentPartPr>
            <p14:xfrm>
              <a:off x="3565560" y="3646960"/>
              <a:ext cx="16812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83A6D39-C1B3-4AEF-99EF-9F208814B63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7920" y="3628960"/>
                <a:ext cx="203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B7FFA44-91CD-438B-9403-1A46349483FD}"/>
                  </a:ext>
                </a:extLst>
              </p14:cNvPr>
              <p14:cNvContentPartPr/>
              <p14:nvPr/>
            </p14:nvContentPartPr>
            <p14:xfrm>
              <a:off x="3779040" y="3250240"/>
              <a:ext cx="210960" cy="92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B7FFA44-91CD-438B-9403-1A46349483F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61400" y="3232240"/>
                <a:ext cx="2466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96140B-A8D9-4AB3-A83F-A361FB5459AB}"/>
                  </a:ext>
                </a:extLst>
              </p14:cNvPr>
              <p14:cNvContentPartPr/>
              <p14:nvPr/>
            </p14:nvContentPartPr>
            <p14:xfrm>
              <a:off x="3829800" y="3451480"/>
              <a:ext cx="448560" cy="430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96140B-A8D9-4AB3-A83F-A361FB5459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12146" y="3433480"/>
                <a:ext cx="484229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AFCB154-A4BC-4111-90AA-CDD47D489826}"/>
                  </a:ext>
                </a:extLst>
              </p14:cNvPr>
              <p14:cNvContentPartPr/>
              <p14:nvPr/>
            </p14:nvContentPartPr>
            <p14:xfrm>
              <a:off x="3275040" y="3751720"/>
              <a:ext cx="142560" cy="235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AFCB154-A4BC-4111-90AA-CDD47D48982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57040" y="3733748"/>
                <a:ext cx="178200" cy="27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2AA83F-2D1E-425A-9E08-0313F10CBDE1}"/>
                  </a:ext>
                </a:extLst>
              </p14:cNvPr>
              <p14:cNvContentPartPr/>
              <p14:nvPr/>
            </p14:nvContentPartPr>
            <p14:xfrm>
              <a:off x="5191680" y="3383080"/>
              <a:ext cx="203760" cy="356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2AA83F-2D1E-425A-9E08-0313F10CBDE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73680" y="3365440"/>
                <a:ext cx="2394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73A82D1-B286-495A-973E-ED38FF7CC273}"/>
                  </a:ext>
                </a:extLst>
              </p14:cNvPr>
              <p14:cNvContentPartPr/>
              <p14:nvPr/>
            </p14:nvContentPartPr>
            <p14:xfrm>
              <a:off x="5151000" y="3207760"/>
              <a:ext cx="214920" cy="10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73A82D1-B286-495A-973E-ED38FF7CC2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33000" y="3189760"/>
                <a:ext cx="250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BB7D3D-E68F-4719-BEC3-787C22CB801D}"/>
                  </a:ext>
                </a:extLst>
              </p14:cNvPr>
              <p14:cNvContentPartPr/>
              <p14:nvPr/>
            </p14:nvContentPartPr>
            <p14:xfrm>
              <a:off x="5892240" y="3636880"/>
              <a:ext cx="235440" cy="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BB7D3D-E68F-4719-BEC3-787C22CB801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74600" y="3618880"/>
                <a:ext cx="271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875B4F0-E3F0-4720-89E5-21F4103F8517}"/>
                  </a:ext>
                </a:extLst>
              </p14:cNvPr>
              <p14:cNvContentPartPr/>
              <p14:nvPr/>
            </p14:nvContentPartPr>
            <p14:xfrm>
              <a:off x="6187080" y="3078880"/>
              <a:ext cx="263520" cy="175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875B4F0-E3F0-4720-89E5-21F4103F851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69440" y="3060880"/>
                <a:ext cx="2991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DCB7853-D130-4615-A292-A222CA63D000}"/>
                  </a:ext>
                </a:extLst>
              </p14:cNvPr>
              <p14:cNvContentPartPr/>
              <p14:nvPr/>
            </p14:nvContentPartPr>
            <p14:xfrm>
              <a:off x="6237840" y="3426280"/>
              <a:ext cx="448200" cy="508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DCB7853-D130-4615-A292-A222CA63D0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220200" y="3408628"/>
                <a:ext cx="483840" cy="544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78ACAB-6ED1-49E1-8729-DD963D0A378D}"/>
                  </a:ext>
                </a:extLst>
              </p14:cNvPr>
              <p14:cNvContentPartPr/>
              <p14:nvPr/>
            </p14:nvContentPartPr>
            <p14:xfrm>
              <a:off x="5526480" y="3635800"/>
              <a:ext cx="191160" cy="25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78ACAB-6ED1-49E1-8729-DD963D0A378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08480" y="3617800"/>
                <a:ext cx="2268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AD36C58-06FC-4E86-9633-6055FE3E2E1D}"/>
                  </a:ext>
                </a:extLst>
              </p14:cNvPr>
              <p14:cNvContentPartPr/>
              <p14:nvPr/>
            </p14:nvContentPartPr>
            <p14:xfrm>
              <a:off x="4642680" y="3525280"/>
              <a:ext cx="245520" cy="234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AD36C58-06FC-4E86-9633-6055FE3E2E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25040" y="3507280"/>
                <a:ext cx="2811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2F8D2C-35EB-4DEE-B904-352B29E22850}"/>
                  </a:ext>
                </a:extLst>
              </p14:cNvPr>
              <p14:cNvContentPartPr/>
              <p14:nvPr/>
            </p14:nvContentPartPr>
            <p14:xfrm>
              <a:off x="3815040" y="2996080"/>
              <a:ext cx="1902240" cy="985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2F8D2C-35EB-4DEE-B904-352B29E2285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797040" y="2978080"/>
                <a:ext cx="1937880" cy="10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637679-B31B-48E9-9A6C-E6EBDE8A8EA2}"/>
                  </a:ext>
                </a:extLst>
              </p14:cNvPr>
              <p14:cNvContentPartPr/>
              <p14:nvPr/>
            </p14:nvContentPartPr>
            <p14:xfrm>
              <a:off x="5445480" y="2536000"/>
              <a:ext cx="1139400" cy="316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637679-B31B-48E9-9A6C-E6EBDE8A8EA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27480" y="2518360"/>
                <a:ext cx="11750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0D567A-D5CC-48BE-8A10-D579CC91C961}"/>
                  </a:ext>
                </a:extLst>
              </p14:cNvPr>
              <p14:cNvContentPartPr/>
              <p14:nvPr/>
            </p14:nvContentPartPr>
            <p14:xfrm>
              <a:off x="6857760" y="3463720"/>
              <a:ext cx="222480" cy="3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0D567A-D5CC-48BE-8A10-D579CC91C96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39760" y="3446080"/>
                <a:ext cx="258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2204DBD-6190-4167-9139-C03BE83AB962}"/>
                  </a:ext>
                </a:extLst>
              </p14:cNvPr>
              <p14:cNvContentPartPr/>
              <p14:nvPr/>
            </p14:nvContentPartPr>
            <p14:xfrm>
              <a:off x="6888000" y="3585400"/>
              <a:ext cx="20592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2204DBD-6190-4167-9139-C03BE83AB96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70360" y="3567760"/>
                <a:ext cx="2415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CAEAC96-6915-4E4E-96D3-380A76E68FD3}"/>
                  </a:ext>
                </a:extLst>
              </p14:cNvPr>
              <p14:cNvContentPartPr/>
              <p14:nvPr/>
            </p14:nvContentPartPr>
            <p14:xfrm>
              <a:off x="7314600" y="3289120"/>
              <a:ext cx="438480" cy="41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CAEAC96-6915-4E4E-96D3-380A76E68FD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296960" y="3271104"/>
                <a:ext cx="474120" cy="449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5EAAFA9-AC3B-4793-B655-1F4B6D16BC3F}"/>
                  </a:ext>
                </a:extLst>
              </p14:cNvPr>
              <p14:cNvContentPartPr/>
              <p14:nvPr/>
            </p14:nvContentPartPr>
            <p14:xfrm>
              <a:off x="7924440" y="3234400"/>
              <a:ext cx="579960" cy="390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5EAAFA9-AC3B-4793-B655-1F4B6D16BC3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906800" y="3216400"/>
                <a:ext cx="61560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9127336-2264-43D3-B518-30CDC9D221A6}"/>
                  </a:ext>
                </a:extLst>
              </p14:cNvPr>
              <p14:cNvContentPartPr/>
              <p14:nvPr/>
            </p14:nvContentPartPr>
            <p14:xfrm>
              <a:off x="1031880" y="1040560"/>
              <a:ext cx="7804440" cy="2891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9127336-2264-43D3-B518-30CDC9D221A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13880" y="1022920"/>
                <a:ext cx="7840080" cy="29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69730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14:cNvPr>
              <p14:cNvContentPartPr/>
              <p14:nvPr/>
            </p14:nvContentPartPr>
            <p14:xfrm>
              <a:off x="3028440" y="1110040"/>
              <a:ext cx="275040" cy="187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0440" y="1092040"/>
                <a:ext cx="310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14:cNvPr>
              <p14:cNvContentPartPr/>
              <p14:nvPr/>
            </p14:nvContentPartPr>
            <p14:xfrm>
              <a:off x="643440" y="957760"/>
              <a:ext cx="2237760" cy="1315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800" y="939760"/>
                <a:ext cx="227340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14:cNvPr>
              <p14:cNvContentPartPr/>
              <p14:nvPr/>
            </p14:nvContentPartPr>
            <p14:xfrm>
              <a:off x="4527840" y="1056040"/>
              <a:ext cx="194760" cy="171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0200" y="1038400"/>
                <a:ext cx="230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14:cNvPr>
              <p14:cNvContentPartPr/>
              <p14:nvPr/>
            </p14:nvContentPartPr>
            <p14:xfrm>
              <a:off x="4845360" y="1078000"/>
              <a:ext cx="346320" cy="440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7360" y="1060360"/>
                <a:ext cx="3819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14:cNvPr>
              <p14:cNvContentPartPr/>
              <p14:nvPr/>
            </p14:nvContentPartPr>
            <p14:xfrm>
              <a:off x="3799560" y="872080"/>
              <a:ext cx="599400" cy="427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1560" y="854095"/>
                <a:ext cx="635040" cy="46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14:cNvPr>
              <p14:cNvContentPartPr/>
              <p14:nvPr/>
            </p14:nvContentPartPr>
            <p14:xfrm>
              <a:off x="6725640" y="802240"/>
              <a:ext cx="1352160" cy="597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7640" y="784600"/>
                <a:ext cx="13878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14:cNvPr>
              <p14:cNvContentPartPr/>
              <p14:nvPr/>
            </p14:nvContentPartPr>
            <p14:xfrm>
              <a:off x="5536920" y="802240"/>
              <a:ext cx="803160" cy="422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18928" y="784585"/>
                <a:ext cx="838784" cy="457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9C4D77-64BB-4097-93F7-D5B0805F0733}"/>
                  </a:ext>
                </a:extLst>
              </p14:cNvPr>
              <p14:cNvContentPartPr/>
              <p14:nvPr/>
            </p14:nvContentPartPr>
            <p14:xfrm>
              <a:off x="1269840" y="2600440"/>
              <a:ext cx="837360" cy="52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9C4D77-64BB-4097-93F7-D5B0805F07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51840" y="2582800"/>
                <a:ext cx="8730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49F59B-8590-4355-A514-26E542A0BC2C}"/>
                  </a:ext>
                </a:extLst>
              </p14:cNvPr>
              <p14:cNvContentPartPr/>
              <p14:nvPr/>
            </p14:nvContentPartPr>
            <p14:xfrm>
              <a:off x="1229160" y="2376160"/>
              <a:ext cx="306720" cy="10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49F59B-8590-4355-A514-26E542A0BC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11160" y="2358160"/>
                <a:ext cx="342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FF767-DA42-404A-BDD0-A3B1ECDF585F}"/>
                  </a:ext>
                </a:extLst>
              </p14:cNvPr>
              <p14:cNvContentPartPr/>
              <p14:nvPr/>
            </p14:nvContentPartPr>
            <p14:xfrm>
              <a:off x="2316000" y="2641480"/>
              <a:ext cx="21492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FF767-DA42-404A-BDD0-A3B1ECDF58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98360" y="2623480"/>
                <a:ext cx="250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DB8A18-BEF7-495A-A17B-7FBB9E395AA7}"/>
                  </a:ext>
                </a:extLst>
              </p14:cNvPr>
              <p14:cNvContentPartPr/>
              <p14:nvPr/>
            </p14:nvContentPartPr>
            <p14:xfrm>
              <a:off x="2326080" y="2775400"/>
              <a:ext cx="22752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DB8A18-BEF7-495A-A17B-7FBB9E395A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08440" y="2757760"/>
                <a:ext cx="26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067785-F818-4BD3-91C6-2772D0EC30EE}"/>
                  </a:ext>
                </a:extLst>
              </p14:cNvPr>
              <p14:cNvContentPartPr/>
              <p14:nvPr/>
            </p14:nvContentPartPr>
            <p14:xfrm>
              <a:off x="2753040" y="2353840"/>
              <a:ext cx="212040" cy="105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067785-F818-4BD3-91C6-2772D0EC30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5400" y="2335840"/>
                <a:ext cx="247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2780D0-E673-45DA-A3F0-7ED50639543F}"/>
                  </a:ext>
                </a:extLst>
              </p14:cNvPr>
              <p14:cNvContentPartPr/>
              <p14:nvPr/>
            </p14:nvContentPartPr>
            <p14:xfrm>
              <a:off x="4317600" y="2528800"/>
              <a:ext cx="234000" cy="346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2780D0-E673-45DA-A3F0-7ED50639543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99600" y="2511160"/>
                <a:ext cx="2696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A7C88B0-238E-432D-98BF-22A57DF93502}"/>
                  </a:ext>
                </a:extLst>
              </p14:cNvPr>
              <p14:cNvContentPartPr/>
              <p14:nvPr/>
            </p14:nvContentPartPr>
            <p14:xfrm>
              <a:off x="4256400" y="2325400"/>
              <a:ext cx="226080" cy="92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A7C88B0-238E-432D-98BF-22A57DF9350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38760" y="2307400"/>
                <a:ext cx="2617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0E64A2A-58FB-4450-A7A7-FCE8FB45AD98}"/>
                  </a:ext>
                </a:extLst>
              </p14:cNvPr>
              <p14:cNvContentPartPr/>
              <p14:nvPr/>
            </p14:nvContentPartPr>
            <p14:xfrm>
              <a:off x="4703880" y="2706280"/>
              <a:ext cx="506160" cy="305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0E64A2A-58FB-4450-A7A7-FCE8FB45AD9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85880" y="2688640"/>
                <a:ext cx="5418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0358910-0C18-4159-B70D-52902C978DC9}"/>
                  </a:ext>
                </a:extLst>
              </p14:cNvPr>
              <p14:cNvContentPartPr/>
              <p14:nvPr/>
            </p14:nvContentPartPr>
            <p14:xfrm>
              <a:off x="3779040" y="2671720"/>
              <a:ext cx="27252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0358910-0C18-4159-B70D-52902C978D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61400" y="2653720"/>
                <a:ext cx="3081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2451BFE-C361-441D-923D-C429D070F086}"/>
                  </a:ext>
                </a:extLst>
              </p14:cNvPr>
              <p14:cNvContentPartPr/>
              <p14:nvPr/>
            </p14:nvContentPartPr>
            <p14:xfrm>
              <a:off x="2773560" y="2532400"/>
              <a:ext cx="801720" cy="567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2451BFE-C361-441D-923D-C429D070F08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55552" y="2514400"/>
                <a:ext cx="837376" cy="6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40346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14:cNvPr>
              <p14:cNvContentPartPr/>
              <p14:nvPr/>
            </p14:nvContentPartPr>
            <p14:xfrm>
              <a:off x="2255160" y="93040"/>
              <a:ext cx="6381720" cy="61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168271-6278-4B09-8CD4-9E520C2F7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160" y="75400"/>
                <a:ext cx="6417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14:cNvPr>
              <p14:cNvContentPartPr/>
              <p14:nvPr/>
            </p14:nvContentPartPr>
            <p14:xfrm>
              <a:off x="3028440" y="1110040"/>
              <a:ext cx="275040" cy="187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8982C47-2B66-4904-B9B0-00A02A0F80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0440" y="1092040"/>
                <a:ext cx="310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14:cNvPr>
              <p14:cNvContentPartPr/>
              <p14:nvPr/>
            </p14:nvContentPartPr>
            <p14:xfrm>
              <a:off x="643440" y="957760"/>
              <a:ext cx="2237760" cy="1315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1FAC0CE-C842-499D-AC70-1BF0558AB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800" y="939760"/>
                <a:ext cx="227340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14:cNvPr>
              <p14:cNvContentPartPr/>
              <p14:nvPr/>
            </p14:nvContentPartPr>
            <p14:xfrm>
              <a:off x="4527840" y="1056040"/>
              <a:ext cx="194760" cy="171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CB0E2FC-A807-4138-A37A-096CB4EFA4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0200" y="1038400"/>
                <a:ext cx="230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14:cNvPr>
              <p14:cNvContentPartPr/>
              <p14:nvPr/>
            </p14:nvContentPartPr>
            <p14:xfrm>
              <a:off x="4845360" y="1078000"/>
              <a:ext cx="346320" cy="440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D919D5-F2D8-475D-A448-833F463CDE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7360" y="1060360"/>
                <a:ext cx="3819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14:cNvPr>
              <p14:cNvContentPartPr/>
              <p14:nvPr/>
            </p14:nvContentPartPr>
            <p14:xfrm>
              <a:off x="3799560" y="872080"/>
              <a:ext cx="599400" cy="427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5511649-63B8-4312-88C0-06B8778D55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1560" y="854095"/>
                <a:ext cx="635040" cy="46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14:cNvPr>
              <p14:cNvContentPartPr/>
              <p14:nvPr/>
            </p14:nvContentPartPr>
            <p14:xfrm>
              <a:off x="6725640" y="802240"/>
              <a:ext cx="1352160" cy="597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A191F64-ABE4-4A14-8A1E-A8D216A194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7640" y="784600"/>
                <a:ext cx="13878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14:cNvPr>
              <p14:cNvContentPartPr/>
              <p14:nvPr/>
            </p14:nvContentPartPr>
            <p14:xfrm>
              <a:off x="5536920" y="802240"/>
              <a:ext cx="803160" cy="422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CE64EF6-85C1-49E8-B4B2-74941B0763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18928" y="784585"/>
                <a:ext cx="838784" cy="457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9C4D77-64BB-4097-93F7-D5B0805F0733}"/>
                  </a:ext>
                </a:extLst>
              </p14:cNvPr>
              <p14:cNvContentPartPr/>
              <p14:nvPr/>
            </p14:nvContentPartPr>
            <p14:xfrm>
              <a:off x="1269840" y="2600440"/>
              <a:ext cx="837360" cy="52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9C4D77-64BB-4097-93F7-D5B0805F07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51840" y="2582800"/>
                <a:ext cx="8730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49F59B-8590-4355-A514-26E542A0BC2C}"/>
                  </a:ext>
                </a:extLst>
              </p14:cNvPr>
              <p14:cNvContentPartPr/>
              <p14:nvPr/>
            </p14:nvContentPartPr>
            <p14:xfrm>
              <a:off x="1229160" y="2376160"/>
              <a:ext cx="306720" cy="10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49F59B-8590-4355-A514-26E542A0BC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11160" y="2358160"/>
                <a:ext cx="342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FF767-DA42-404A-BDD0-A3B1ECDF585F}"/>
                  </a:ext>
                </a:extLst>
              </p14:cNvPr>
              <p14:cNvContentPartPr/>
              <p14:nvPr/>
            </p14:nvContentPartPr>
            <p14:xfrm>
              <a:off x="2316000" y="2641480"/>
              <a:ext cx="21492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FF767-DA42-404A-BDD0-A3B1ECDF58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98360" y="2623480"/>
                <a:ext cx="250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DB8A18-BEF7-495A-A17B-7FBB9E395AA7}"/>
                  </a:ext>
                </a:extLst>
              </p14:cNvPr>
              <p14:cNvContentPartPr/>
              <p14:nvPr/>
            </p14:nvContentPartPr>
            <p14:xfrm>
              <a:off x="2326080" y="2775400"/>
              <a:ext cx="22752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DB8A18-BEF7-495A-A17B-7FBB9E395A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08440" y="2757760"/>
                <a:ext cx="263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067785-F818-4BD3-91C6-2772D0EC30EE}"/>
                  </a:ext>
                </a:extLst>
              </p14:cNvPr>
              <p14:cNvContentPartPr/>
              <p14:nvPr/>
            </p14:nvContentPartPr>
            <p14:xfrm>
              <a:off x="2753040" y="2353840"/>
              <a:ext cx="212040" cy="105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067785-F818-4BD3-91C6-2772D0EC30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5400" y="2335840"/>
                <a:ext cx="247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2780D0-E673-45DA-A3F0-7ED50639543F}"/>
                  </a:ext>
                </a:extLst>
              </p14:cNvPr>
              <p14:cNvContentPartPr/>
              <p14:nvPr/>
            </p14:nvContentPartPr>
            <p14:xfrm>
              <a:off x="4317600" y="2528800"/>
              <a:ext cx="234000" cy="346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2780D0-E673-45DA-A3F0-7ED50639543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99600" y="2511160"/>
                <a:ext cx="2696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A7C88B0-238E-432D-98BF-22A57DF93502}"/>
                  </a:ext>
                </a:extLst>
              </p14:cNvPr>
              <p14:cNvContentPartPr/>
              <p14:nvPr/>
            </p14:nvContentPartPr>
            <p14:xfrm>
              <a:off x="4256400" y="2325400"/>
              <a:ext cx="226080" cy="92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A7C88B0-238E-432D-98BF-22A57DF9350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38760" y="2307400"/>
                <a:ext cx="2617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0E64A2A-58FB-4450-A7A7-FCE8FB45AD98}"/>
                  </a:ext>
                </a:extLst>
              </p14:cNvPr>
              <p14:cNvContentPartPr/>
              <p14:nvPr/>
            </p14:nvContentPartPr>
            <p14:xfrm>
              <a:off x="4703880" y="2706280"/>
              <a:ext cx="506160" cy="305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0E64A2A-58FB-4450-A7A7-FCE8FB45AD9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85880" y="2688640"/>
                <a:ext cx="5418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0358910-0C18-4159-B70D-52902C978DC9}"/>
                  </a:ext>
                </a:extLst>
              </p14:cNvPr>
              <p14:cNvContentPartPr/>
              <p14:nvPr/>
            </p14:nvContentPartPr>
            <p14:xfrm>
              <a:off x="3779040" y="2671720"/>
              <a:ext cx="272520" cy="260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0358910-0C18-4159-B70D-52902C978D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61400" y="2653720"/>
                <a:ext cx="3081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2451BFE-C361-441D-923D-C429D070F086}"/>
                  </a:ext>
                </a:extLst>
              </p14:cNvPr>
              <p14:cNvContentPartPr/>
              <p14:nvPr/>
            </p14:nvContentPartPr>
            <p14:xfrm>
              <a:off x="2773560" y="2532400"/>
              <a:ext cx="801720" cy="567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2451BFE-C361-441D-923D-C429D070F08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55552" y="2514400"/>
                <a:ext cx="837376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01E2B2A-F542-4B05-A342-A4B011B5D258}"/>
                  </a:ext>
                </a:extLst>
              </p14:cNvPr>
              <p14:cNvContentPartPr/>
              <p14:nvPr/>
            </p14:nvContentPartPr>
            <p14:xfrm>
              <a:off x="3149400" y="3522040"/>
              <a:ext cx="3199680" cy="1845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01E2B2A-F542-4B05-A342-A4B011B5D25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31760" y="3504040"/>
                <a:ext cx="3235320" cy="18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30321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37687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14:cNvPr>
              <p14:cNvContentPartPr/>
              <p14:nvPr/>
            </p14:nvContentPartPr>
            <p14:xfrm>
              <a:off x="3645120" y="1623400"/>
              <a:ext cx="1224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7120" y="160540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14:cNvPr>
              <p14:cNvContentPartPr/>
              <p14:nvPr/>
            </p14:nvContentPartPr>
            <p14:xfrm>
              <a:off x="4149840" y="1366720"/>
              <a:ext cx="675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2191" y="1348720"/>
                <a:ext cx="711379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14:cNvPr>
              <p14:cNvContentPartPr/>
              <p14:nvPr/>
            </p14:nvContentPartPr>
            <p14:xfrm>
              <a:off x="5323440" y="1597120"/>
              <a:ext cx="242280" cy="23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05800" y="1579120"/>
                <a:ext cx="27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14:cNvPr>
              <p14:cNvContentPartPr/>
              <p14:nvPr/>
            </p14:nvContentPartPr>
            <p14:xfrm>
              <a:off x="5719440" y="1648600"/>
              <a:ext cx="22356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1800" y="1630600"/>
                <a:ext cx="259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14:cNvPr>
              <p14:cNvContentPartPr/>
              <p14:nvPr/>
            </p14:nvContentPartPr>
            <p14:xfrm>
              <a:off x="6122280" y="1493080"/>
              <a:ext cx="2235240" cy="50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04640" y="1475440"/>
                <a:ext cx="2270880" cy="53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33959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14:cNvPr>
              <p14:cNvContentPartPr/>
              <p14:nvPr/>
            </p14:nvContentPartPr>
            <p14:xfrm>
              <a:off x="3645120" y="1623400"/>
              <a:ext cx="1224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7120" y="160540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14:cNvPr>
              <p14:cNvContentPartPr/>
              <p14:nvPr/>
            </p14:nvContentPartPr>
            <p14:xfrm>
              <a:off x="4149840" y="1366720"/>
              <a:ext cx="675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2191" y="1348720"/>
                <a:ext cx="711379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14:cNvPr>
              <p14:cNvContentPartPr/>
              <p14:nvPr/>
            </p14:nvContentPartPr>
            <p14:xfrm>
              <a:off x="5323440" y="1597120"/>
              <a:ext cx="242280" cy="23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05800" y="1579120"/>
                <a:ext cx="27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14:cNvPr>
              <p14:cNvContentPartPr/>
              <p14:nvPr/>
            </p14:nvContentPartPr>
            <p14:xfrm>
              <a:off x="5719440" y="1648600"/>
              <a:ext cx="22356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1800" y="1630600"/>
                <a:ext cx="259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14:cNvPr>
              <p14:cNvContentPartPr/>
              <p14:nvPr/>
            </p14:nvContentPartPr>
            <p14:xfrm>
              <a:off x="6122280" y="1493080"/>
              <a:ext cx="2235240" cy="50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04640" y="1475440"/>
                <a:ext cx="22708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14:cNvPr>
              <p14:cNvContentPartPr/>
              <p14:nvPr/>
            </p14:nvContentPartPr>
            <p14:xfrm>
              <a:off x="5295720" y="2011480"/>
              <a:ext cx="2351160" cy="38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8083" y="1993840"/>
                <a:ext cx="2386795" cy="42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28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14:cNvPr>
              <p14:cNvContentPartPr/>
              <p14:nvPr/>
            </p14:nvContentPartPr>
            <p14:xfrm>
              <a:off x="2671680" y="138040"/>
              <a:ext cx="4368240" cy="64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57794F-E2BD-4E61-9B25-39B7AA5877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040" y="120050"/>
                <a:ext cx="4403880" cy="67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14:cNvPr>
              <p14:cNvContentPartPr/>
              <p14:nvPr/>
            </p14:nvContentPartPr>
            <p14:xfrm>
              <a:off x="800400" y="1039120"/>
              <a:ext cx="4113360" cy="1695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896B4-340F-4377-8084-E566407FD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60" y="1021480"/>
                <a:ext cx="4149000" cy="17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D661E3F-8385-4A08-BF74-0B66EE5F8E42}"/>
                  </a:ext>
                </a:extLst>
              </p14:cNvPr>
              <p14:cNvContentPartPr/>
              <p14:nvPr/>
            </p14:nvContentPartPr>
            <p14:xfrm>
              <a:off x="7486680" y="200680"/>
              <a:ext cx="126360" cy="326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D661E3F-8385-4A08-BF74-0B66EE5F8E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9040" y="182680"/>
                <a:ext cx="16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196715-233E-45F3-9456-41ABF7D3B3B7}"/>
                  </a:ext>
                </a:extLst>
              </p14:cNvPr>
              <p14:cNvContentPartPr/>
              <p14:nvPr/>
            </p14:nvContentPartPr>
            <p14:xfrm>
              <a:off x="7467240" y="527200"/>
              <a:ext cx="23472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196715-233E-45F3-9456-41ABF7D3B3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9240" y="509560"/>
                <a:ext cx="27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35600D-9ADA-49E6-A469-0FC8AA6E9190}"/>
                  </a:ext>
                </a:extLst>
              </p14:cNvPr>
              <p14:cNvContentPartPr/>
              <p14:nvPr/>
            </p14:nvContentPartPr>
            <p14:xfrm>
              <a:off x="7809960" y="140920"/>
              <a:ext cx="388800" cy="360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35600D-9ADA-49E6-A469-0FC8AA6E91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92320" y="122920"/>
                <a:ext cx="424440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00993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14:cNvPr>
              <p14:cNvContentPartPr/>
              <p14:nvPr/>
            </p14:nvContentPartPr>
            <p14:xfrm>
              <a:off x="3645120" y="1623400"/>
              <a:ext cx="1224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7120" y="160540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14:cNvPr>
              <p14:cNvContentPartPr/>
              <p14:nvPr/>
            </p14:nvContentPartPr>
            <p14:xfrm>
              <a:off x="4149840" y="1366720"/>
              <a:ext cx="675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2191" y="1348720"/>
                <a:ext cx="711379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14:cNvPr>
              <p14:cNvContentPartPr/>
              <p14:nvPr/>
            </p14:nvContentPartPr>
            <p14:xfrm>
              <a:off x="5323440" y="1597120"/>
              <a:ext cx="242280" cy="23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05800" y="1579120"/>
                <a:ext cx="27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14:cNvPr>
              <p14:cNvContentPartPr/>
              <p14:nvPr/>
            </p14:nvContentPartPr>
            <p14:xfrm>
              <a:off x="5719440" y="1648600"/>
              <a:ext cx="22356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1800" y="1630600"/>
                <a:ext cx="259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14:cNvPr>
              <p14:cNvContentPartPr/>
              <p14:nvPr/>
            </p14:nvContentPartPr>
            <p14:xfrm>
              <a:off x="6122280" y="1493080"/>
              <a:ext cx="2235240" cy="50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04640" y="1475440"/>
                <a:ext cx="22708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14:cNvPr>
              <p14:cNvContentPartPr/>
              <p14:nvPr/>
            </p14:nvContentPartPr>
            <p14:xfrm>
              <a:off x="5295720" y="2011480"/>
              <a:ext cx="2351160" cy="38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8083" y="1993840"/>
                <a:ext cx="238679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14:cNvPr>
              <p14:cNvContentPartPr/>
              <p14:nvPr/>
            </p14:nvContentPartPr>
            <p14:xfrm>
              <a:off x="5261520" y="2631400"/>
              <a:ext cx="306720" cy="26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43880" y="2613400"/>
                <a:ext cx="342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14:cNvPr>
              <p14:cNvContentPartPr/>
              <p14:nvPr/>
            </p14:nvContentPartPr>
            <p14:xfrm>
              <a:off x="5719440" y="2716000"/>
              <a:ext cx="218520" cy="13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01800" y="2698000"/>
                <a:ext cx="254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14:cNvPr>
              <p14:cNvContentPartPr/>
              <p14:nvPr/>
            </p14:nvContentPartPr>
            <p14:xfrm>
              <a:off x="6164760" y="2613760"/>
              <a:ext cx="354240" cy="23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46760" y="2595760"/>
                <a:ext cx="389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14:cNvPr>
              <p14:cNvContentPartPr/>
              <p14:nvPr/>
            </p14:nvContentPartPr>
            <p14:xfrm>
              <a:off x="6662640" y="2479120"/>
              <a:ext cx="774720" cy="39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45000" y="2461480"/>
                <a:ext cx="810360" cy="43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97488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14:cNvPr>
              <p14:cNvContentPartPr/>
              <p14:nvPr/>
            </p14:nvContentPartPr>
            <p14:xfrm>
              <a:off x="3645120" y="1623400"/>
              <a:ext cx="1224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7120" y="160540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14:cNvPr>
              <p14:cNvContentPartPr/>
              <p14:nvPr/>
            </p14:nvContentPartPr>
            <p14:xfrm>
              <a:off x="4149840" y="1366720"/>
              <a:ext cx="675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2191" y="1348720"/>
                <a:ext cx="711379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14:cNvPr>
              <p14:cNvContentPartPr/>
              <p14:nvPr/>
            </p14:nvContentPartPr>
            <p14:xfrm>
              <a:off x="5323440" y="1597120"/>
              <a:ext cx="242280" cy="23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05800" y="1579120"/>
                <a:ext cx="27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14:cNvPr>
              <p14:cNvContentPartPr/>
              <p14:nvPr/>
            </p14:nvContentPartPr>
            <p14:xfrm>
              <a:off x="5719440" y="1648600"/>
              <a:ext cx="22356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1800" y="1630600"/>
                <a:ext cx="259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14:cNvPr>
              <p14:cNvContentPartPr/>
              <p14:nvPr/>
            </p14:nvContentPartPr>
            <p14:xfrm>
              <a:off x="6122280" y="1493080"/>
              <a:ext cx="2235240" cy="50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04640" y="1475440"/>
                <a:ext cx="22708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14:cNvPr>
              <p14:cNvContentPartPr/>
              <p14:nvPr/>
            </p14:nvContentPartPr>
            <p14:xfrm>
              <a:off x="5295720" y="2011480"/>
              <a:ext cx="2351160" cy="38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8083" y="1993840"/>
                <a:ext cx="238679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14:cNvPr>
              <p14:cNvContentPartPr/>
              <p14:nvPr/>
            </p14:nvContentPartPr>
            <p14:xfrm>
              <a:off x="5261520" y="2631400"/>
              <a:ext cx="306720" cy="26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43880" y="2613400"/>
                <a:ext cx="342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14:cNvPr>
              <p14:cNvContentPartPr/>
              <p14:nvPr/>
            </p14:nvContentPartPr>
            <p14:xfrm>
              <a:off x="5719440" y="2716000"/>
              <a:ext cx="218520" cy="13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01800" y="2698000"/>
                <a:ext cx="254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14:cNvPr>
              <p14:cNvContentPartPr/>
              <p14:nvPr/>
            </p14:nvContentPartPr>
            <p14:xfrm>
              <a:off x="6164760" y="2613760"/>
              <a:ext cx="354240" cy="23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46760" y="2595760"/>
                <a:ext cx="389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14:cNvPr>
              <p14:cNvContentPartPr/>
              <p14:nvPr/>
            </p14:nvContentPartPr>
            <p14:xfrm>
              <a:off x="6662640" y="2479120"/>
              <a:ext cx="774720" cy="39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45000" y="2461480"/>
                <a:ext cx="810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D0D558-7B81-4F79-AC34-F0D5C6EB410C}"/>
                  </a:ext>
                </a:extLst>
              </p14:cNvPr>
              <p14:cNvContentPartPr/>
              <p14:nvPr/>
            </p14:nvContentPartPr>
            <p14:xfrm>
              <a:off x="192720" y="444760"/>
              <a:ext cx="8613360" cy="7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D0D558-7B81-4F79-AC34-F0D5C6EB410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4720" y="409120"/>
                <a:ext cx="86490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21D2B6-F0B5-4FF0-ADDE-941CE4F4E564}"/>
                  </a:ext>
                </a:extLst>
              </p14:cNvPr>
              <p14:cNvContentPartPr/>
              <p14:nvPr/>
            </p14:nvContentPartPr>
            <p14:xfrm>
              <a:off x="165360" y="805120"/>
              <a:ext cx="4310280" cy="12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21D2B6-F0B5-4FF0-ADDE-941CE4F4E56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7360" y="769120"/>
                <a:ext cx="4345920" cy="19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62288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14:cNvPr>
              <p14:cNvContentPartPr/>
              <p14:nvPr/>
            </p14:nvContentPartPr>
            <p14:xfrm>
              <a:off x="3645120" y="1623400"/>
              <a:ext cx="1224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7120" y="160540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14:cNvPr>
              <p14:cNvContentPartPr/>
              <p14:nvPr/>
            </p14:nvContentPartPr>
            <p14:xfrm>
              <a:off x="4149840" y="1366720"/>
              <a:ext cx="675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2191" y="1348720"/>
                <a:ext cx="711379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14:cNvPr>
              <p14:cNvContentPartPr/>
              <p14:nvPr/>
            </p14:nvContentPartPr>
            <p14:xfrm>
              <a:off x="5323440" y="1597120"/>
              <a:ext cx="242280" cy="23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05800" y="1579120"/>
                <a:ext cx="27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14:cNvPr>
              <p14:cNvContentPartPr/>
              <p14:nvPr/>
            </p14:nvContentPartPr>
            <p14:xfrm>
              <a:off x="5719440" y="1648600"/>
              <a:ext cx="22356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1800" y="1630600"/>
                <a:ext cx="259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14:cNvPr>
              <p14:cNvContentPartPr/>
              <p14:nvPr/>
            </p14:nvContentPartPr>
            <p14:xfrm>
              <a:off x="6122280" y="1493080"/>
              <a:ext cx="2235240" cy="50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04640" y="1475440"/>
                <a:ext cx="22708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14:cNvPr>
              <p14:cNvContentPartPr/>
              <p14:nvPr/>
            </p14:nvContentPartPr>
            <p14:xfrm>
              <a:off x="5295720" y="2011480"/>
              <a:ext cx="2351160" cy="38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8083" y="1993840"/>
                <a:ext cx="238679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14:cNvPr>
              <p14:cNvContentPartPr/>
              <p14:nvPr/>
            </p14:nvContentPartPr>
            <p14:xfrm>
              <a:off x="5261520" y="2631400"/>
              <a:ext cx="306720" cy="26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43880" y="2613400"/>
                <a:ext cx="342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14:cNvPr>
              <p14:cNvContentPartPr/>
              <p14:nvPr/>
            </p14:nvContentPartPr>
            <p14:xfrm>
              <a:off x="5719440" y="2716000"/>
              <a:ext cx="218520" cy="13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01800" y="2698000"/>
                <a:ext cx="254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14:cNvPr>
              <p14:cNvContentPartPr/>
              <p14:nvPr/>
            </p14:nvContentPartPr>
            <p14:xfrm>
              <a:off x="6164760" y="2613760"/>
              <a:ext cx="354240" cy="23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46760" y="2595760"/>
                <a:ext cx="389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14:cNvPr>
              <p14:cNvContentPartPr/>
              <p14:nvPr/>
            </p14:nvContentPartPr>
            <p14:xfrm>
              <a:off x="6662640" y="2479120"/>
              <a:ext cx="774720" cy="39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45000" y="2461480"/>
                <a:ext cx="810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D0D558-7B81-4F79-AC34-F0D5C6EB410C}"/>
                  </a:ext>
                </a:extLst>
              </p14:cNvPr>
              <p14:cNvContentPartPr/>
              <p14:nvPr/>
            </p14:nvContentPartPr>
            <p14:xfrm>
              <a:off x="192720" y="444760"/>
              <a:ext cx="8613360" cy="7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D0D558-7B81-4F79-AC34-F0D5C6EB410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4720" y="409120"/>
                <a:ext cx="86490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21D2B6-F0B5-4FF0-ADDE-941CE4F4E564}"/>
                  </a:ext>
                </a:extLst>
              </p14:cNvPr>
              <p14:cNvContentPartPr/>
              <p14:nvPr/>
            </p14:nvContentPartPr>
            <p14:xfrm>
              <a:off x="165360" y="805120"/>
              <a:ext cx="4310280" cy="12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21D2B6-F0B5-4FF0-ADDE-941CE4F4E56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7360" y="769120"/>
                <a:ext cx="43459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14:cNvPr>
              <p14:cNvContentPartPr/>
              <p14:nvPr/>
            </p14:nvContentPartPr>
            <p14:xfrm>
              <a:off x="4622520" y="3367960"/>
              <a:ext cx="233280" cy="35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04520" y="3349960"/>
                <a:ext cx="268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14:cNvPr>
              <p14:cNvContentPartPr/>
              <p14:nvPr/>
            </p14:nvContentPartPr>
            <p14:xfrm>
              <a:off x="4652760" y="3484240"/>
              <a:ext cx="208800" cy="41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635120" y="3466240"/>
                <a:ext cx="244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231484F-B18D-4498-A9F7-10188601C148}"/>
                  </a:ext>
                </a:extLst>
              </p14:cNvPr>
              <p14:cNvContentPartPr/>
              <p14:nvPr/>
            </p14:nvContentPartPr>
            <p14:xfrm>
              <a:off x="3637200" y="2986360"/>
              <a:ext cx="281880" cy="122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231484F-B18D-4498-A9F7-10188601C14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19200" y="2968720"/>
                <a:ext cx="317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CA8AEA3-DCD6-46B1-88D1-F8C387B84E17}"/>
                  </a:ext>
                </a:extLst>
              </p14:cNvPr>
              <p14:cNvContentPartPr/>
              <p14:nvPr/>
            </p14:nvContentPartPr>
            <p14:xfrm>
              <a:off x="3616680" y="3239440"/>
              <a:ext cx="609840" cy="46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CA8AEA3-DCD6-46B1-88D1-F8C387B84E1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599040" y="3221800"/>
                <a:ext cx="6454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24E4940-C19C-4077-B6C4-13FA1702C049}"/>
                  </a:ext>
                </a:extLst>
              </p14:cNvPr>
              <p14:cNvContentPartPr/>
              <p14:nvPr/>
            </p14:nvContentPartPr>
            <p14:xfrm>
              <a:off x="4216080" y="3616720"/>
              <a:ext cx="214200" cy="11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24E4940-C19C-4077-B6C4-13FA1702C04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198440" y="3598720"/>
                <a:ext cx="249840" cy="1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8316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14:cNvPr>
              <p14:cNvContentPartPr/>
              <p14:nvPr/>
            </p14:nvContentPartPr>
            <p14:xfrm>
              <a:off x="3645120" y="1623400"/>
              <a:ext cx="1224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7120" y="160540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14:cNvPr>
              <p14:cNvContentPartPr/>
              <p14:nvPr/>
            </p14:nvContentPartPr>
            <p14:xfrm>
              <a:off x="4149840" y="1366720"/>
              <a:ext cx="675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2191" y="1348720"/>
                <a:ext cx="711379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14:cNvPr>
              <p14:cNvContentPartPr/>
              <p14:nvPr/>
            </p14:nvContentPartPr>
            <p14:xfrm>
              <a:off x="5323440" y="1597120"/>
              <a:ext cx="242280" cy="23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05800" y="1579120"/>
                <a:ext cx="27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14:cNvPr>
              <p14:cNvContentPartPr/>
              <p14:nvPr/>
            </p14:nvContentPartPr>
            <p14:xfrm>
              <a:off x="5719440" y="1648600"/>
              <a:ext cx="22356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1800" y="1630600"/>
                <a:ext cx="259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14:cNvPr>
              <p14:cNvContentPartPr/>
              <p14:nvPr/>
            </p14:nvContentPartPr>
            <p14:xfrm>
              <a:off x="6122280" y="1493080"/>
              <a:ext cx="2235240" cy="50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04640" y="1475440"/>
                <a:ext cx="22708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14:cNvPr>
              <p14:cNvContentPartPr/>
              <p14:nvPr/>
            </p14:nvContentPartPr>
            <p14:xfrm>
              <a:off x="5295720" y="2011480"/>
              <a:ext cx="2351160" cy="38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8083" y="1993840"/>
                <a:ext cx="238679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14:cNvPr>
              <p14:cNvContentPartPr/>
              <p14:nvPr/>
            </p14:nvContentPartPr>
            <p14:xfrm>
              <a:off x="5261520" y="2631400"/>
              <a:ext cx="306720" cy="26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43880" y="2613400"/>
                <a:ext cx="342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14:cNvPr>
              <p14:cNvContentPartPr/>
              <p14:nvPr/>
            </p14:nvContentPartPr>
            <p14:xfrm>
              <a:off x="5719440" y="2716000"/>
              <a:ext cx="218520" cy="13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01800" y="2698000"/>
                <a:ext cx="254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14:cNvPr>
              <p14:cNvContentPartPr/>
              <p14:nvPr/>
            </p14:nvContentPartPr>
            <p14:xfrm>
              <a:off x="6164760" y="2613760"/>
              <a:ext cx="354240" cy="23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46760" y="2595760"/>
                <a:ext cx="389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14:cNvPr>
              <p14:cNvContentPartPr/>
              <p14:nvPr/>
            </p14:nvContentPartPr>
            <p14:xfrm>
              <a:off x="6662640" y="2479120"/>
              <a:ext cx="774720" cy="39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45000" y="2461480"/>
                <a:ext cx="810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14:cNvPr>
              <p14:cNvContentPartPr/>
              <p14:nvPr/>
            </p14:nvContentPartPr>
            <p14:xfrm>
              <a:off x="4622520" y="3367960"/>
              <a:ext cx="233280" cy="35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3349960"/>
                <a:ext cx="268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14:cNvPr>
              <p14:cNvContentPartPr/>
              <p14:nvPr/>
            </p14:nvContentPartPr>
            <p14:xfrm>
              <a:off x="4652760" y="3484240"/>
              <a:ext cx="208800" cy="41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35120" y="3466240"/>
                <a:ext cx="244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811D3CF-8208-4D02-8C48-5A9B4E53931B}"/>
                  </a:ext>
                </a:extLst>
              </p14:cNvPr>
              <p14:cNvContentPartPr/>
              <p14:nvPr/>
            </p14:nvContentPartPr>
            <p14:xfrm>
              <a:off x="5648880" y="3352480"/>
              <a:ext cx="147600" cy="185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811D3CF-8208-4D02-8C48-5A9B4E53931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30880" y="3334480"/>
                <a:ext cx="183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9C5D285-6203-482E-90A3-4045E7A5AE70}"/>
                  </a:ext>
                </a:extLst>
              </p14:cNvPr>
              <p14:cNvContentPartPr/>
              <p14:nvPr/>
            </p14:nvContentPartPr>
            <p14:xfrm>
              <a:off x="5668680" y="3123880"/>
              <a:ext cx="241920" cy="15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9C5D285-6203-482E-90A3-4045E7A5AE7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51040" y="3105880"/>
                <a:ext cx="277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2FD9B77-5C41-44DA-A7C7-F9A8E4CA2C79}"/>
                  </a:ext>
                </a:extLst>
              </p14:cNvPr>
              <p14:cNvContentPartPr/>
              <p14:nvPr/>
            </p14:nvContentPartPr>
            <p14:xfrm>
              <a:off x="5171160" y="3314680"/>
              <a:ext cx="338760" cy="240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2FD9B77-5C41-44DA-A7C7-F9A8E4CA2C7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53520" y="3297040"/>
                <a:ext cx="3744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71DA952-0DE7-4D6A-BC12-10F0E3C929F2}"/>
                  </a:ext>
                </a:extLst>
              </p14:cNvPr>
              <p14:cNvContentPartPr/>
              <p14:nvPr/>
            </p14:nvContentPartPr>
            <p14:xfrm>
              <a:off x="6859920" y="3210280"/>
              <a:ext cx="838080" cy="475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71DA952-0DE7-4D6A-BC12-10F0E3C929F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41920" y="3192640"/>
                <a:ext cx="8737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A1ED2AD-D546-453D-B69F-0118491B276C}"/>
                  </a:ext>
                </a:extLst>
              </p14:cNvPr>
              <p14:cNvContentPartPr/>
              <p14:nvPr/>
            </p14:nvContentPartPr>
            <p14:xfrm>
              <a:off x="6187080" y="3272200"/>
              <a:ext cx="515520" cy="330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A1ED2AD-D546-453D-B69F-0118491B27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69440" y="3254560"/>
                <a:ext cx="5511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267EAE-D997-43B6-A622-8E71611B80FA}"/>
                  </a:ext>
                </a:extLst>
              </p14:cNvPr>
              <p14:cNvContentPartPr/>
              <p14:nvPr/>
            </p14:nvContentPartPr>
            <p14:xfrm>
              <a:off x="7833000" y="3321520"/>
              <a:ext cx="313200" cy="353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267EAE-D997-43B6-A622-8E71611B80F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815360" y="3303520"/>
                <a:ext cx="3488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18F29E3-A5A7-41CC-9F55-7DE1AB80AA48}"/>
                  </a:ext>
                </a:extLst>
              </p14:cNvPr>
              <p14:cNvContentPartPr/>
              <p14:nvPr/>
            </p14:nvContentPartPr>
            <p14:xfrm>
              <a:off x="7944960" y="3036040"/>
              <a:ext cx="254520" cy="21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18F29E3-A5A7-41CC-9F55-7DE1AB80AA4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26960" y="3018040"/>
                <a:ext cx="290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8AEDF-522C-4B97-B911-C03290B7DB12}"/>
                  </a:ext>
                </a:extLst>
              </p14:cNvPr>
              <p14:cNvContentPartPr/>
              <p14:nvPr/>
            </p14:nvContentPartPr>
            <p14:xfrm>
              <a:off x="4490400" y="781360"/>
              <a:ext cx="4165560" cy="9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8AEDF-522C-4B97-B911-C03290B7DB1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72400" y="745360"/>
                <a:ext cx="42012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B8C395B-2826-46FF-90C9-180149211E4C}"/>
                  </a:ext>
                </a:extLst>
              </p14:cNvPr>
              <p14:cNvContentPartPr/>
              <p14:nvPr/>
            </p14:nvContentPartPr>
            <p14:xfrm>
              <a:off x="3637200" y="2986360"/>
              <a:ext cx="281880" cy="122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B8C395B-2826-46FF-90C9-180149211E4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19200" y="2968720"/>
                <a:ext cx="317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FB5C5F7-DAE2-437A-9209-26C6E5C8A07E}"/>
                  </a:ext>
                </a:extLst>
              </p14:cNvPr>
              <p14:cNvContentPartPr/>
              <p14:nvPr/>
            </p14:nvContentPartPr>
            <p14:xfrm>
              <a:off x="3616680" y="3239440"/>
              <a:ext cx="609840" cy="46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FB5C5F7-DAE2-437A-9209-26C6E5C8A07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99040" y="3221800"/>
                <a:ext cx="6454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0BAAF55-2269-458A-855E-9F93EB4C30C1}"/>
                  </a:ext>
                </a:extLst>
              </p14:cNvPr>
              <p14:cNvContentPartPr/>
              <p14:nvPr/>
            </p14:nvContentPartPr>
            <p14:xfrm>
              <a:off x="4216080" y="3616720"/>
              <a:ext cx="214200" cy="111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0BAAF55-2269-458A-855E-9F93EB4C30C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98440" y="3598720"/>
                <a:ext cx="249840" cy="1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2448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14:cNvPr>
              <p14:cNvContentPartPr/>
              <p14:nvPr/>
            </p14:nvContentPartPr>
            <p14:xfrm>
              <a:off x="3645120" y="1623400"/>
              <a:ext cx="1224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7120" y="160540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14:cNvPr>
              <p14:cNvContentPartPr/>
              <p14:nvPr/>
            </p14:nvContentPartPr>
            <p14:xfrm>
              <a:off x="4149840" y="1366720"/>
              <a:ext cx="675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2191" y="1348720"/>
                <a:ext cx="711379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14:cNvPr>
              <p14:cNvContentPartPr/>
              <p14:nvPr/>
            </p14:nvContentPartPr>
            <p14:xfrm>
              <a:off x="5323440" y="1597120"/>
              <a:ext cx="242280" cy="23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05800" y="1579120"/>
                <a:ext cx="27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14:cNvPr>
              <p14:cNvContentPartPr/>
              <p14:nvPr/>
            </p14:nvContentPartPr>
            <p14:xfrm>
              <a:off x="5719440" y="1648600"/>
              <a:ext cx="22356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1800" y="1630600"/>
                <a:ext cx="259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14:cNvPr>
              <p14:cNvContentPartPr/>
              <p14:nvPr/>
            </p14:nvContentPartPr>
            <p14:xfrm>
              <a:off x="6122280" y="1493080"/>
              <a:ext cx="2235240" cy="50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04640" y="1475440"/>
                <a:ext cx="22708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14:cNvPr>
              <p14:cNvContentPartPr/>
              <p14:nvPr/>
            </p14:nvContentPartPr>
            <p14:xfrm>
              <a:off x="5295720" y="2011480"/>
              <a:ext cx="2351160" cy="38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8083" y="1993840"/>
                <a:ext cx="238679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14:cNvPr>
              <p14:cNvContentPartPr/>
              <p14:nvPr/>
            </p14:nvContentPartPr>
            <p14:xfrm>
              <a:off x="5261520" y="2631400"/>
              <a:ext cx="306720" cy="26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43880" y="2613400"/>
                <a:ext cx="342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14:cNvPr>
              <p14:cNvContentPartPr/>
              <p14:nvPr/>
            </p14:nvContentPartPr>
            <p14:xfrm>
              <a:off x="5719440" y="2716000"/>
              <a:ext cx="218520" cy="13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01800" y="2698000"/>
                <a:ext cx="254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14:cNvPr>
              <p14:cNvContentPartPr/>
              <p14:nvPr/>
            </p14:nvContentPartPr>
            <p14:xfrm>
              <a:off x="6164760" y="2613760"/>
              <a:ext cx="354240" cy="23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46760" y="2595760"/>
                <a:ext cx="389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14:cNvPr>
              <p14:cNvContentPartPr/>
              <p14:nvPr/>
            </p14:nvContentPartPr>
            <p14:xfrm>
              <a:off x="6662640" y="2479120"/>
              <a:ext cx="774720" cy="39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45000" y="2461480"/>
                <a:ext cx="810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14:cNvPr>
              <p14:cNvContentPartPr/>
              <p14:nvPr/>
            </p14:nvContentPartPr>
            <p14:xfrm>
              <a:off x="4622520" y="3367960"/>
              <a:ext cx="233280" cy="35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3349960"/>
                <a:ext cx="268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14:cNvPr>
              <p14:cNvContentPartPr/>
              <p14:nvPr/>
            </p14:nvContentPartPr>
            <p14:xfrm>
              <a:off x="4652760" y="3484240"/>
              <a:ext cx="208800" cy="41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35120" y="3466240"/>
                <a:ext cx="244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811D3CF-8208-4D02-8C48-5A9B4E53931B}"/>
                  </a:ext>
                </a:extLst>
              </p14:cNvPr>
              <p14:cNvContentPartPr/>
              <p14:nvPr/>
            </p14:nvContentPartPr>
            <p14:xfrm>
              <a:off x="5648880" y="3352480"/>
              <a:ext cx="147600" cy="185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811D3CF-8208-4D02-8C48-5A9B4E53931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30880" y="3334480"/>
                <a:ext cx="183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9C5D285-6203-482E-90A3-4045E7A5AE70}"/>
                  </a:ext>
                </a:extLst>
              </p14:cNvPr>
              <p14:cNvContentPartPr/>
              <p14:nvPr/>
            </p14:nvContentPartPr>
            <p14:xfrm>
              <a:off x="5668680" y="3123880"/>
              <a:ext cx="241920" cy="15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9C5D285-6203-482E-90A3-4045E7A5AE7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51040" y="3105880"/>
                <a:ext cx="277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2FD9B77-5C41-44DA-A7C7-F9A8E4CA2C79}"/>
                  </a:ext>
                </a:extLst>
              </p14:cNvPr>
              <p14:cNvContentPartPr/>
              <p14:nvPr/>
            </p14:nvContentPartPr>
            <p14:xfrm>
              <a:off x="5171160" y="3314680"/>
              <a:ext cx="338760" cy="240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2FD9B77-5C41-44DA-A7C7-F9A8E4CA2C7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53520" y="3297040"/>
                <a:ext cx="3744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71DA952-0DE7-4D6A-BC12-10F0E3C929F2}"/>
                  </a:ext>
                </a:extLst>
              </p14:cNvPr>
              <p14:cNvContentPartPr/>
              <p14:nvPr/>
            </p14:nvContentPartPr>
            <p14:xfrm>
              <a:off x="6859920" y="3210280"/>
              <a:ext cx="838080" cy="475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71DA952-0DE7-4D6A-BC12-10F0E3C929F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41920" y="3192640"/>
                <a:ext cx="8737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A1ED2AD-D546-453D-B69F-0118491B276C}"/>
                  </a:ext>
                </a:extLst>
              </p14:cNvPr>
              <p14:cNvContentPartPr/>
              <p14:nvPr/>
            </p14:nvContentPartPr>
            <p14:xfrm>
              <a:off x="6187080" y="3272200"/>
              <a:ext cx="515520" cy="330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A1ED2AD-D546-453D-B69F-0118491B27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69440" y="3254560"/>
                <a:ext cx="5511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267EAE-D997-43B6-A622-8E71611B80FA}"/>
                  </a:ext>
                </a:extLst>
              </p14:cNvPr>
              <p14:cNvContentPartPr/>
              <p14:nvPr/>
            </p14:nvContentPartPr>
            <p14:xfrm>
              <a:off x="7833000" y="3321520"/>
              <a:ext cx="313200" cy="353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267EAE-D997-43B6-A622-8E71611B80F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815360" y="3303520"/>
                <a:ext cx="3488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18F29E3-A5A7-41CC-9F55-7DE1AB80AA48}"/>
                  </a:ext>
                </a:extLst>
              </p14:cNvPr>
              <p14:cNvContentPartPr/>
              <p14:nvPr/>
            </p14:nvContentPartPr>
            <p14:xfrm>
              <a:off x="7944960" y="3036040"/>
              <a:ext cx="254520" cy="21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18F29E3-A5A7-41CC-9F55-7DE1AB80AA4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26960" y="3018040"/>
                <a:ext cx="290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8AEDF-522C-4B97-B911-C03290B7DB12}"/>
                  </a:ext>
                </a:extLst>
              </p14:cNvPr>
              <p14:cNvContentPartPr/>
              <p14:nvPr/>
            </p14:nvContentPartPr>
            <p14:xfrm>
              <a:off x="4490400" y="781360"/>
              <a:ext cx="4165560" cy="9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8AEDF-522C-4B97-B911-C03290B7DB1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72400" y="745360"/>
                <a:ext cx="42012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479BB70-47C8-4732-BC10-BB31EC25FA18}"/>
                  </a:ext>
                </a:extLst>
              </p14:cNvPr>
              <p14:cNvContentPartPr/>
              <p14:nvPr/>
            </p14:nvContentPartPr>
            <p14:xfrm>
              <a:off x="4612440" y="4216480"/>
              <a:ext cx="224640" cy="40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479BB70-47C8-4732-BC10-BB31EC25FA1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94800" y="4198840"/>
                <a:ext cx="260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97DCFF0-C088-4CF8-BFAA-33834DA5E229}"/>
                  </a:ext>
                </a:extLst>
              </p14:cNvPr>
              <p14:cNvContentPartPr/>
              <p14:nvPr/>
            </p14:nvContentPartPr>
            <p14:xfrm>
              <a:off x="4632600" y="4318360"/>
              <a:ext cx="243360" cy="29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97DCFF0-C088-4CF8-BFAA-33834DA5E22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614600" y="4300720"/>
                <a:ext cx="2790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BD9CDA-3322-4799-AB6E-064A97CC71E9}"/>
                  </a:ext>
                </a:extLst>
              </p14:cNvPr>
              <p14:cNvContentPartPr/>
              <p14:nvPr/>
            </p14:nvContentPartPr>
            <p14:xfrm>
              <a:off x="3554040" y="3796720"/>
              <a:ext cx="825120" cy="72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BD9CDA-3322-4799-AB6E-064A97CC71E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36392" y="3779071"/>
                <a:ext cx="860776" cy="762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B6AC487-2CDC-489D-BBA4-3756A3941C68}"/>
                  </a:ext>
                </a:extLst>
              </p14:cNvPr>
              <p14:cNvContentPartPr/>
              <p14:nvPr/>
            </p14:nvContentPartPr>
            <p14:xfrm>
              <a:off x="3637200" y="2986360"/>
              <a:ext cx="281880" cy="122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B6AC487-2CDC-489D-BBA4-3756A3941C6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19200" y="2968720"/>
                <a:ext cx="317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C96F698-3CE0-4685-A1CF-457190B4FABF}"/>
                  </a:ext>
                </a:extLst>
              </p14:cNvPr>
              <p14:cNvContentPartPr/>
              <p14:nvPr/>
            </p14:nvContentPartPr>
            <p14:xfrm>
              <a:off x="3616680" y="3239440"/>
              <a:ext cx="609840" cy="46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C96F698-3CE0-4685-A1CF-457190B4FAB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99040" y="3221800"/>
                <a:ext cx="6454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88CA2B4-27D1-40A7-8C24-BE5652100C75}"/>
                  </a:ext>
                </a:extLst>
              </p14:cNvPr>
              <p14:cNvContentPartPr/>
              <p14:nvPr/>
            </p14:nvContentPartPr>
            <p14:xfrm>
              <a:off x="4216080" y="3616720"/>
              <a:ext cx="214200" cy="111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88CA2B4-27D1-40A7-8C24-BE5652100C7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198440" y="3598720"/>
                <a:ext cx="249840" cy="1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1319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14:cNvPr>
              <p14:cNvContentPartPr/>
              <p14:nvPr/>
            </p14:nvContentPartPr>
            <p14:xfrm>
              <a:off x="3645120" y="1623400"/>
              <a:ext cx="1224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7120" y="160540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14:cNvPr>
              <p14:cNvContentPartPr/>
              <p14:nvPr/>
            </p14:nvContentPartPr>
            <p14:xfrm>
              <a:off x="4149840" y="1366720"/>
              <a:ext cx="675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2191" y="1348720"/>
                <a:ext cx="711379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14:cNvPr>
              <p14:cNvContentPartPr/>
              <p14:nvPr/>
            </p14:nvContentPartPr>
            <p14:xfrm>
              <a:off x="5323440" y="1597120"/>
              <a:ext cx="242280" cy="23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05800" y="1579120"/>
                <a:ext cx="27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14:cNvPr>
              <p14:cNvContentPartPr/>
              <p14:nvPr/>
            </p14:nvContentPartPr>
            <p14:xfrm>
              <a:off x="5719440" y="1648600"/>
              <a:ext cx="22356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1800" y="1630600"/>
                <a:ext cx="259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14:cNvPr>
              <p14:cNvContentPartPr/>
              <p14:nvPr/>
            </p14:nvContentPartPr>
            <p14:xfrm>
              <a:off x="6122280" y="1493080"/>
              <a:ext cx="2235240" cy="50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04640" y="1475440"/>
                <a:ext cx="22708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14:cNvPr>
              <p14:cNvContentPartPr/>
              <p14:nvPr/>
            </p14:nvContentPartPr>
            <p14:xfrm>
              <a:off x="5295720" y="2011480"/>
              <a:ext cx="2351160" cy="38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8083" y="1993840"/>
                <a:ext cx="238679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14:cNvPr>
              <p14:cNvContentPartPr/>
              <p14:nvPr/>
            </p14:nvContentPartPr>
            <p14:xfrm>
              <a:off x="5261520" y="2631400"/>
              <a:ext cx="306720" cy="26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43880" y="2613400"/>
                <a:ext cx="342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14:cNvPr>
              <p14:cNvContentPartPr/>
              <p14:nvPr/>
            </p14:nvContentPartPr>
            <p14:xfrm>
              <a:off x="5719440" y="2716000"/>
              <a:ext cx="218520" cy="13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01800" y="2698000"/>
                <a:ext cx="254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14:cNvPr>
              <p14:cNvContentPartPr/>
              <p14:nvPr/>
            </p14:nvContentPartPr>
            <p14:xfrm>
              <a:off x="6164760" y="2613760"/>
              <a:ext cx="354240" cy="23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46760" y="2595760"/>
                <a:ext cx="389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14:cNvPr>
              <p14:cNvContentPartPr/>
              <p14:nvPr/>
            </p14:nvContentPartPr>
            <p14:xfrm>
              <a:off x="6662640" y="2479120"/>
              <a:ext cx="774720" cy="39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45000" y="2461480"/>
                <a:ext cx="810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14:cNvPr>
              <p14:cNvContentPartPr/>
              <p14:nvPr/>
            </p14:nvContentPartPr>
            <p14:xfrm>
              <a:off x="4622520" y="3367960"/>
              <a:ext cx="233280" cy="35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3349960"/>
                <a:ext cx="268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14:cNvPr>
              <p14:cNvContentPartPr/>
              <p14:nvPr/>
            </p14:nvContentPartPr>
            <p14:xfrm>
              <a:off x="4652760" y="3484240"/>
              <a:ext cx="208800" cy="41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35120" y="3466240"/>
                <a:ext cx="244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811D3CF-8208-4D02-8C48-5A9B4E53931B}"/>
                  </a:ext>
                </a:extLst>
              </p14:cNvPr>
              <p14:cNvContentPartPr/>
              <p14:nvPr/>
            </p14:nvContentPartPr>
            <p14:xfrm>
              <a:off x="5648880" y="3352480"/>
              <a:ext cx="147600" cy="185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811D3CF-8208-4D02-8C48-5A9B4E53931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30880" y="3334480"/>
                <a:ext cx="183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9C5D285-6203-482E-90A3-4045E7A5AE70}"/>
                  </a:ext>
                </a:extLst>
              </p14:cNvPr>
              <p14:cNvContentPartPr/>
              <p14:nvPr/>
            </p14:nvContentPartPr>
            <p14:xfrm>
              <a:off x="5668680" y="3123880"/>
              <a:ext cx="241920" cy="15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9C5D285-6203-482E-90A3-4045E7A5AE7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51040" y="3105880"/>
                <a:ext cx="277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2FD9B77-5C41-44DA-A7C7-F9A8E4CA2C79}"/>
                  </a:ext>
                </a:extLst>
              </p14:cNvPr>
              <p14:cNvContentPartPr/>
              <p14:nvPr/>
            </p14:nvContentPartPr>
            <p14:xfrm>
              <a:off x="5171160" y="3314680"/>
              <a:ext cx="338760" cy="240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2FD9B77-5C41-44DA-A7C7-F9A8E4CA2C7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53520" y="3297040"/>
                <a:ext cx="3744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71DA952-0DE7-4D6A-BC12-10F0E3C929F2}"/>
                  </a:ext>
                </a:extLst>
              </p14:cNvPr>
              <p14:cNvContentPartPr/>
              <p14:nvPr/>
            </p14:nvContentPartPr>
            <p14:xfrm>
              <a:off x="6859920" y="3210280"/>
              <a:ext cx="838080" cy="475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71DA952-0DE7-4D6A-BC12-10F0E3C929F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41920" y="3192640"/>
                <a:ext cx="8737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A1ED2AD-D546-453D-B69F-0118491B276C}"/>
                  </a:ext>
                </a:extLst>
              </p14:cNvPr>
              <p14:cNvContentPartPr/>
              <p14:nvPr/>
            </p14:nvContentPartPr>
            <p14:xfrm>
              <a:off x="6187080" y="3272200"/>
              <a:ext cx="515520" cy="330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A1ED2AD-D546-453D-B69F-0118491B27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69440" y="3254560"/>
                <a:ext cx="5511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267EAE-D997-43B6-A622-8E71611B80FA}"/>
                  </a:ext>
                </a:extLst>
              </p14:cNvPr>
              <p14:cNvContentPartPr/>
              <p14:nvPr/>
            </p14:nvContentPartPr>
            <p14:xfrm>
              <a:off x="7833000" y="3321520"/>
              <a:ext cx="313200" cy="353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267EAE-D997-43B6-A622-8E71611B80F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815360" y="3303520"/>
                <a:ext cx="3488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18F29E3-A5A7-41CC-9F55-7DE1AB80AA48}"/>
                  </a:ext>
                </a:extLst>
              </p14:cNvPr>
              <p14:cNvContentPartPr/>
              <p14:nvPr/>
            </p14:nvContentPartPr>
            <p14:xfrm>
              <a:off x="7944960" y="3036040"/>
              <a:ext cx="254520" cy="21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18F29E3-A5A7-41CC-9F55-7DE1AB80AA4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26960" y="3018040"/>
                <a:ext cx="290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8AEDF-522C-4B97-B911-C03290B7DB12}"/>
                  </a:ext>
                </a:extLst>
              </p14:cNvPr>
              <p14:cNvContentPartPr/>
              <p14:nvPr/>
            </p14:nvContentPartPr>
            <p14:xfrm>
              <a:off x="4490400" y="781360"/>
              <a:ext cx="4165560" cy="9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8AEDF-522C-4B97-B911-C03290B7DB1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72400" y="745360"/>
                <a:ext cx="42012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479BB70-47C8-4732-BC10-BB31EC25FA18}"/>
                  </a:ext>
                </a:extLst>
              </p14:cNvPr>
              <p14:cNvContentPartPr/>
              <p14:nvPr/>
            </p14:nvContentPartPr>
            <p14:xfrm>
              <a:off x="4612440" y="4216480"/>
              <a:ext cx="224640" cy="40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479BB70-47C8-4732-BC10-BB31EC25FA1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94800" y="4198840"/>
                <a:ext cx="260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97DCFF0-C088-4CF8-BFAA-33834DA5E229}"/>
                  </a:ext>
                </a:extLst>
              </p14:cNvPr>
              <p14:cNvContentPartPr/>
              <p14:nvPr/>
            </p14:nvContentPartPr>
            <p14:xfrm>
              <a:off x="4632600" y="4318360"/>
              <a:ext cx="243360" cy="29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97DCFF0-C088-4CF8-BFAA-33834DA5E22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614600" y="4300720"/>
                <a:ext cx="2790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BD9CDA-3322-4799-AB6E-064A97CC71E9}"/>
                  </a:ext>
                </a:extLst>
              </p14:cNvPr>
              <p14:cNvContentPartPr/>
              <p14:nvPr/>
            </p14:nvContentPartPr>
            <p14:xfrm>
              <a:off x="3554040" y="3796720"/>
              <a:ext cx="825120" cy="72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BD9CDA-3322-4799-AB6E-064A97CC71E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36392" y="3779071"/>
                <a:ext cx="860776" cy="762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304C84-9169-426F-A8D3-83D868449AC4}"/>
                  </a:ext>
                </a:extLst>
              </p14:cNvPr>
              <p14:cNvContentPartPr/>
              <p14:nvPr/>
            </p14:nvContentPartPr>
            <p14:xfrm>
              <a:off x="5943360" y="4073920"/>
              <a:ext cx="425160" cy="475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304C84-9169-426F-A8D3-83D868449AC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25705" y="4056280"/>
                <a:ext cx="46083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36640F-1897-4E88-BDB6-1468B9C518B1}"/>
                  </a:ext>
                </a:extLst>
              </p14:cNvPr>
              <p14:cNvContentPartPr/>
              <p14:nvPr/>
            </p14:nvContentPartPr>
            <p14:xfrm>
              <a:off x="5225520" y="4134760"/>
              <a:ext cx="606960" cy="321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36640F-1897-4E88-BDB6-1468B9C518B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07520" y="4116760"/>
                <a:ext cx="6426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7891DC6-C62F-47AF-B84A-C51A6CEB40D3}"/>
                  </a:ext>
                </a:extLst>
              </p14:cNvPr>
              <p14:cNvContentPartPr/>
              <p14:nvPr/>
            </p14:nvContentPartPr>
            <p14:xfrm>
              <a:off x="6587400" y="4276960"/>
              <a:ext cx="122760" cy="189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7891DC6-C62F-47AF-B84A-C51A6CEB40D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69760" y="4259320"/>
                <a:ext cx="1584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558FB3D-2D8C-4239-A026-6DB9F37EE0E2}"/>
                  </a:ext>
                </a:extLst>
              </p14:cNvPr>
              <p14:cNvContentPartPr/>
              <p14:nvPr/>
            </p14:nvContentPartPr>
            <p14:xfrm>
              <a:off x="6542760" y="4092280"/>
              <a:ext cx="223920" cy="11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558FB3D-2D8C-4239-A026-6DB9F37EE0E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525120" y="4074280"/>
                <a:ext cx="2595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8097A86-B5FD-47A7-8C4A-8487E7AB96C4}"/>
                  </a:ext>
                </a:extLst>
              </p14:cNvPr>
              <p14:cNvContentPartPr/>
              <p14:nvPr/>
            </p14:nvContentPartPr>
            <p14:xfrm>
              <a:off x="7924440" y="4232320"/>
              <a:ext cx="275400" cy="363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8097A86-B5FD-47A7-8C4A-8487E7AB96C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906800" y="4214680"/>
                <a:ext cx="3110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88A1FDA-3DE2-4A91-90C2-BFBB4013FB37}"/>
                  </a:ext>
                </a:extLst>
              </p14:cNvPr>
              <p14:cNvContentPartPr/>
              <p14:nvPr/>
            </p14:nvContentPartPr>
            <p14:xfrm>
              <a:off x="8036040" y="3956560"/>
              <a:ext cx="247680" cy="148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88A1FDA-3DE2-4A91-90C2-BFBB4013FB3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018400" y="3938560"/>
                <a:ext cx="2833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6067DA2-7B4E-471C-A4F0-FD133FE4EB91}"/>
                  </a:ext>
                </a:extLst>
              </p14:cNvPr>
              <p14:cNvContentPartPr/>
              <p14:nvPr/>
            </p14:nvContentPartPr>
            <p14:xfrm>
              <a:off x="7375800" y="4195600"/>
              <a:ext cx="433080" cy="246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6067DA2-7B4E-471C-A4F0-FD133FE4EB9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357800" y="4177960"/>
                <a:ext cx="4687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5CDA2F3-42A2-4A72-A9C4-A214FEB8A36D}"/>
                  </a:ext>
                </a:extLst>
              </p14:cNvPr>
              <p14:cNvContentPartPr/>
              <p14:nvPr/>
            </p14:nvContentPartPr>
            <p14:xfrm>
              <a:off x="6989880" y="4266880"/>
              <a:ext cx="239400" cy="208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5CDA2F3-42A2-4A72-A9C4-A214FEB8A36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71880" y="4248880"/>
                <a:ext cx="2750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35B5508-9EF2-4B85-984D-E5BFD4D5DFD2}"/>
                  </a:ext>
                </a:extLst>
              </p14:cNvPr>
              <p14:cNvContentPartPr/>
              <p14:nvPr/>
            </p14:nvContentPartPr>
            <p14:xfrm>
              <a:off x="3637200" y="2986360"/>
              <a:ext cx="281880" cy="122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35B5508-9EF2-4B85-984D-E5BFD4D5DFD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619200" y="2968720"/>
                <a:ext cx="317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5DC25CA-99FF-4A5B-A41A-27DD30D34DB4}"/>
                  </a:ext>
                </a:extLst>
              </p14:cNvPr>
              <p14:cNvContentPartPr/>
              <p14:nvPr/>
            </p14:nvContentPartPr>
            <p14:xfrm>
              <a:off x="3616680" y="3239440"/>
              <a:ext cx="609840" cy="460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5DC25CA-99FF-4A5B-A41A-27DD30D34DB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99040" y="3221800"/>
                <a:ext cx="6454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A1682B3-7A39-4F2C-A610-748EACC9C8CE}"/>
                  </a:ext>
                </a:extLst>
              </p14:cNvPr>
              <p14:cNvContentPartPr/>
              <p14:nvPr/>
            </p14:nvContentPartPr>
            <p14:xfrm>
              <a:off x="4216080" y="3616720"/>
              <a:ext cx="214200" cy="111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A1682B3-7A39-4F2C-A610-748EACC9C8C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98440" y="3598720"/>
                <a:ext cx="249840" cy="1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8817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14:cNvPr>
              <p14:cNvContentPartPr/>
              <p14:nvPr/>
            </p14:nvContentPartPr>
            <p14:xfrm>
              <a:off x="3645120" y="1623400"/>
              <a:ext cx="1224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7120" y="160540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14:cNvPr>
              <p14:cNvContentPartPr/>
              <p14:nvPr/>
            </p14:nvContentPartPr>
            <p14:xfrm>
              <a:off x="4149840" y="1366720"/>
              <a:ext cx="675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2191" y="1348720"/>
                <a:ext cx="711379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14:cNvPr>
              <p14:cNvContentPartPr/>
              <p14:nvPr/>
            </p14:nvContentPartPr>
            <p14:xfrm>
              <a:off x="5323440" y="1597120"/>
              <a:ext cx="242280" cy="23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05800" y="1579120"/>
                <a:ext cx="27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14:cNvPr>
              <p14:cNvContentPartPr/>
              <p14:nvPr/>
            </p14:nvContentPartPr>
            <p14:xfrm>
              <a:off x="5719440" y="1648600"/>
              <a:ext cx="22356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1800" y="1630600"/>
                <a:ext cx="259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14:cNvPr>
              <p14:cNvContentPartPr/>
              <p14:nvPr/>
            </p14:nvContentPartPr>
            <p14:xfrm>
              <a:off x="6122280" y="1493080"/>
              <a:ext cx="2235240" cy="50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04640" y="1475440"/>
                <a:ext cx="22708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14:cNvPr>
              <p14:cNvContentPartPr/>
              <p14:nvPr/>
            </p14:nvContentPartPr>
            <p14:xfrm>
              <a:off x="5295720" y="2011480"/>
              <a:ext cx="2351160" cy="38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8083" y="1993840"/>
                <a:ext cx="238679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14:cNvPr>
              <p14:cNvContentPartPr/>
              <p14:nvPr/>
            </p14:nvContentPartPr>
            <p14:xfrm>
              <a:off x="5261520" y="2631400"/>
              <a:ext cx="306720" cy="26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43880" y="2613400"/>
                <a:ext cx="342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14:cNvPr>
              <p14:cNvContentPartPr/>
              <p14:nvPr/>
            </p14:nvContentPartPr>
            <p14:xfrm>
              <a:off x="5719440" y="2716000"/>
              <a:ext cx="218520" cy="13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01800" y="2698000"/>
                <a:ext cx="254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14:cNvPr>
              <p14:cNvContentPartPr/>
              <p14:nvPr/>
            </p14:nvContentPartPr>
            <p14:xfrm>
              <a:off x="6164760" y="2613760"/>
              <a:ext cx="354240" cy="23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46760" y="2595760"/>
                <a:ext cx="389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14:cNvPr>
              <p14:cNvContentPartPr/>
              <p14:nvPr/>
            </p14:nvContentPartPr>
            <p14:xfrm>
              <a:off x="6662640" y="2479120"/>
              <a:ext cx="774720" cy="39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45000" y="2461480"/>
                <a:ext cx="810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14:cNvPr>
              <p14:cNvContentPartPr/>
              <p14:nvPr/>
            </p14:nvContentPartPr>
            <p14:xfrm>
              <a:off x="4622520" y="3367960"/>
              <a:ext cx="233280" cy="35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3349960"/>
                <a:ext cx="268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14:cNvPr>
              <p14:cNvContentPartPr/>
              <p14:nvPr/>
            </p14:nvContentPartPr>
            <p14:xfrm>
              <a:off x="4652760" y="3484240"/>
              <a:ext cx="208800" cy="41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35120" y="3466240"/>
                <a:ext cx="244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811D3CF-8208-4D02-8C48-5A9B4E53931B}"/>
                  </a:ext>
                </a:extLst>
              </p14:cNvPr>
              <p14:cNvContentPartPr/>
              <p14:nvPr/>
            </p14:nvContentPartPr>
            <p14:xfrm>
              <a:off x="5648880" y="3352480"/>
              <a:ext cx="147600" cy="185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811D3CF-8208-4D02-8C48-5A9B4E53931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30880" y="3334480"/>
                <a:ext cx="183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9C5D285-6203-482E-90A3-4045E7A5AE70}"/>
                  </a:ext>
                </a:extLst>
              </p14:cNvPr>
              <p14:cNvContentPartPr/>
              <p14:nvPr/>
            </p14:nvContentPartPr>
            <p14:xfrm>
              <a:off x="5668680" y="3123880"/>
              <a:ext cx="241920" cy="15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9C5D285-6203-482E-90A3-4045E7A5AE7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51040" y="3105880"/>
                <a:ext cx="277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2FD9B77-5C41-44DA-A7C7-F9A8E4CA2C79}"/>
                  </a:ext>
                </a:extLst>
              </p14:cNvPr>
              <p14:cNvContentPartPr/>
              <p14:nvPr/>
            </p14:nvContentPartPr>
            <p14:xfrm>
              <a:off x="5171160" y="3314680"/>
              <a:ext cx="338760" cy="240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2FD9B77-5C41-44DA-A7C7-F9A8E4CA2C7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53520" y="3297040"/>
                <a:ext cx="3744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71DA952-0DE7-4D6A-BC12-10F0E3C929F2}"/>
                  </a:ext>
                </a:extLst>
              </p14:cNvPr>
              <p14:cNvContentPartPr/>
              <p14:nvPr/>
            </p14:nvContentPartPr>
            <p14:xfrm>
              <a:off x="6859920" y="3210280"/>
              <a:ext cx="838080" cy="475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71DA952-0DE7-4D6A-BC12-10F0E3C929F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41920" y="3192640"/>
                <a:ext cx="8737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A1ED2AD-D546-453D-B69F-0118491B276C}"/>
                  </a:ext>
                </a:extLst>
              </p14:cNvPr>
              <p14:cNvContentPartPr/>
              <p14:nvPr/>
            </p14:nvContentPartPr>
            <p14:xfrm>
              <a:off x="6187080" y="3272200"/>
              <a:ext cx="515520" cy="330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A1ED2AD-D546-453D-B69F-0118491B27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69440" y="3254560"/>
                <a:ext cx="5511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267EAE-D997-43B6-A622-8E71611B80FA}"/>
                  </a:ext>
                </a:extLst>
              </p14:cNvPr>
              <p14:cNvContentPartPr/>
              <p14:nvPr/>
            </p14:nvContentPartPr>
            <p14:xfrm>
              <a:off x="7833000" y="3321520"/>
              <a:ext cx="313200" cy="353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267EAE-D997-43B6-A622-8E71611B80F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815360" y="3303520"/>
                <a:ext cx="3488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18F29E3-A5A7-41CC-9F55-7DE1AB80AA48}"/>
                  </a:ext>
                </a:extLst>
              </p14:cNvPr>
              <p14:cNvContentPartPr/>
              <p14:nvPr/>
            </p14:nvContentPartPr>
            <p14:xfrm>
              <a:off x="7944960" y="3036040"/>
              <a:ext cx="254520" cy="21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18F29E3-A5A7-41CC-9F55-7DE1AB80AA4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26960" y="3018040"/>
                <a:ext cx="290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479BB70-47C8-4732-BC10-BB31EC25FA18}"/>
                  </a:ext>
                </a:extLst>
              </p14:cNvPr>
              <p14:cNvContentPartPr/>
              <p14:nvPr/>
            </p14:nvContentPartPr>
            <p14:xfrm>
              <a:off x="4612440" y="4216480"/>
              <a:ext cx="224640" cy="40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479BB70-47C8-4732-BC10-BB31EC25FA1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94800" y="4198840"/>
                <a:ext cx="260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97DCFF0-C088-4CF8-BFAA-33834DA5E229}"/>
                  </a:ext>
                </a:extLst>
              </p14:cNvPr>
              <p14:cNvContentPartPr/>
              <p14:nvPr/>
            </p14:nvContentPartPr>
            <p14:xfrm>
              <a:off x="4632600" y="4318360"/>
              <a:ext cx="243360" cy="29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97DCFF0-C088-4CF8-BFAA-33834DA5E2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614600" y="4300720"/>
                <a:ext cx="2790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BD9CDA-3322-4799-AB6E-064A97CC71E9}"/>
                  </a:ext>
                </a:extLst>
              </p14:cNvPr>
              <p14:cNvContentPartPr/>
              <p14:nvPr/>
            </p14:nvContentPartPr>
            <p14:xfrm>
              <a:off x="3554040" y="3796720"/>
              <a:ext cx="825120" cy="72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BD9CDA-3322-4799-AB6E-064A97CC71E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36392" y="3779071"/>
                <a:ext cx="860776" cy="762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304C84-9169-426F-A8D3-83D868449AC4}"/>
                  </a:ext>
                </a:extLst>
              </p14:cNvPr>
              <p14:cNvContentPartPr/>
              <p14:nvPr/>
            </p14:nvContentPartPr>
            <p14:xfrm>
              <a:off x="5943360" y="4073920"/>
              <a:ext cx="425160" cy="475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304C84-9169-426F-A8D3-83D868449AC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25705" y="4056280"/>
                <a:ext cx="46083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36640F-1897-4E88-BDB6-1468B9C518B1}"/>
                  </a:ext>
                </a:extLst>
              </p14:cNvPr>
              <p14:cNvContentPartPr/>
              <p14:nvPr/>
            </p14:nvContentPartPr>
            <p14:xfrm>
              <a:off x="5225520" y="4134760"/>
              <a:ext cx="606960" cy="321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36640F-1897-4E88-BDB6-1468B9C518B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07520" y="4116760"/>
                <a:ext cx="6426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7891DC6-C62F-47AF-B84A-C51A6CEB40D3}"/>
                  </a:ext>
                </a:extLst>
              </p14:cNvPr>
              <p14:cNvContentPartPr/>
              <p14:nvPr/>
            </p14:nvContentPartPr>
            <p14:xfrm>
              <a:off x="6587400" y="4276960"/>
              <a:ext cx="122760" cy="189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7891DC6-C62F-47AF-B84A-C51A6CEB40D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69760" y="4259320"/>
                <a:ext cx="1584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558FB3D-2D8C-4239-A026-6DB9F37EE0E2}"/>
                  </a:ext>
                </a:extLst>
              </p14:cNvPr>
              <p14:cNvContentPartPr/>
              <p14:nvPr/>
            </p14:nvContentPartPr>
            <p14:xfrm>
              <a:off x="6542760" y="4092280"/>
              <a:ext cx="223920" cy="11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558FB3D-2D8C-4239-A026-6DB9F37EE0E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25120" y="4074280"/>
                <a:ext cx="2595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8097A86-B5FD-47A7-8C4A-8487E7AB96C4}"/>
                  </a:ext>
                </a:extLst>
              </p14:cNvPr>
              <p14:cNvContentPartPr/>
              <p14:nvPr/>
            </p14:nvContentPartPr>
            <p14:xfrm>
              <a:off x="7924440" y="4232320"/>
              <a:ext cx="275400" cy="363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8097A86-B5FD-47A7-8C4A-8487E7AB96C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906800" y="4214680"/>
                <a:ext cx="3110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88A1FDA-3DE2-4A91-90C2-BFBB4013FB37}"/>
                  </a:ext>
                </a:extLst>
              </p14:cNvPr>
              <p14:cNvContentPartPr/>
              <p14:nvPr/>
            </p14:nvContentPartPr>
            <p14:xfrm>
              <a:off x="8036040" y="3956560"/>
              <a:ext cx="247680" cy="148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88A1FDA-3DE2-4A91-90C2-BFBB4013FB3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018400" y="3938560"/>
                <a:ext cx="2833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6067DA2-7B4E-471C-A4F0-FD133FE4EB91}"/>
                  </a:ext>
                </a:extLst>
              </p14:cNvPr>
              <p14:cNvContentPartPr/>
              <p14:nvPr/>
            </p14:nvContentPartPr>
            <p14:xfrm>
              <a:off x="7375800" y="4195600"/>
              <a:ext cx="433080" cy="246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6067DA2-7B4E-471C-A4F0-FD133FE4EB9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357800" y="4177960"/>
                <a:ext cx="4687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5CDA2F3-42A2-4A72-A9C4-A214FEB8A36D}"/>
                  </a:ext>
                </a:extLst>
              </p14:cNvPr>
              <p14:cNvContentPartPr/>
              <p14:nvPr/>
            </p14:nvContentPartPr>
            <p14:xfrm>
              <a:off x="6989880" y="4266880"/>
              <a:ext cx="239400" cy="208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5CDA2F3-42A2-4A72-A9C4-A214FEB8A36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971880" y="4248880"/>
                <a:ext cx="2750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14:cNvPr>
              <p14:cNvContentPartPr/>
              <p14:nvPr/>
            </p14:nvContentPartPr>
            <p14:xfrm>
              <a:off x="182640" y="1178080"/>
              <a:ext cx="518760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64640" y="1142080"/>
                <a:ext cx="5223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EE7FC05-B33A-4704-872C-3A9F44C5F755}"/>
                  </a:ext>
                </a:extLst>
              </p14:cNvPr>
              <p14:cNvContentPartPr/>
              <p14:nvPr/>
            </p14:nvContentPartPr>
            <p14:xfrm>
              <a:off x="3637200" y="2986360"/>
              <a:ext cx="281880" cy="122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EE7FC05-B33A-4704-872C-3A9F44C5F75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619200" y="2968720"/>
                <a:ext cx="317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AA5E587-0539-470D-A53A-4B7195B8FF75}"/>
                  </a:ext>
                </a:extLst>
              </p14:cNvPr>
              <p14:cNvContentPartPr/>
              <p14:nvPr/>
            </p14:nvContentPartPr>
            <p14:xfrm>
              <a:off x="3616680" y="3239440"/>
              <a:ext cx="609840" cy="46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AA5E587-0539-470D-A53A-4B7195B8FF7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99040" y="3221800"/>
                <a:ext cx="6454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0FBEF6E-CCAF-4A5E-9723-C696860CB63D}"/>
                  </a:ext>
                </a:extLst>
              </p14:cNvPr>
              <p14:cNvContentPartPr/>
              <p14:nvPr/>
            </p14:nvContentPartPr>
            <p14:xfrm>
              <a:off x="4216080" y="3616720"/>
              <a:ext cx="214200" cy="11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0FBEF6E-CCAF-4A5E-9723-C696860CB63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98440" y="3598720"/>
                <a:ext cx="249840" cy="1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3556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14:cNvPr>
              <p14:cNvContentPartPr/>
              <p14:nvPr/>
            </p14:nvContentPartPr>
            <p14:xfrm>
              <a:off x="3645120" y="1623400"/>
              <a:ext cx="1224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7120" y="160540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14:cNvPr>
              <p14:cNvContentPartPr/>
              <p14:nvPr/>
            </p14:nvContentPartPr>
            <p14:xfrm>
              <a:off x="4149840" y="1366720"/>
              <a:ext cx="675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2191" y="1348720"/>
                <a:ext cx="711379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14:cNvPr>
              <p14:cNvContentPartPr/>
              <p14:nvPr/>
            </p14:nvContentPartPr>
            <p14:xfrm>
              <a:off x="5323440" y="1597120"/>
              <a:ext cx="242280" cy="23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05800" y="1579120"/>
                <a:ext cx="27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14:cNvPr>
              <p14:cNvContentPartPr/>
              <p14:nvPr/>
            </p14:nvContentPartPr>
            <p14:xfrm>
              <a:off x="5719440" y="1648600"/>
              <a:ext cx="22356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1800" y="1630600"/>
                <a:ext cx="259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14:cNvPr>
              <p14:cNvContentPartPr/>
              <p14:nvPr/>
            </p14:nvContentPartPr>
            <p14:xfrm>
              <a:off x="6122280" y="1493080"/>
              <a:ext cx="2235240" cy="50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04640" y="1475440"/>
                <a:ext cx="22708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14:cNvPr>
              <p14:cNvContentPartPr/>
              <p14:nvPr/>
            </p14:nvContentPartPr>
            <p14:xfrm>
              <a:off x="5295720" y="2011480"/>
              <a:ext cx="2351160" cy="38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8083" y="1993840"/>
                <a:ext cx="238679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14:cNvPr>
              <p14:cNvContentPartPr/>
              <p14:nvPr/>
            </p14:nvContentPartPr>
            <p14:xfrm>
              <a:off x="5261520" y="2631400"/>
              <a:ext cx="306720" cy="26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43880" y="2613400"/>
                <a:ext cx="342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14:cNvPr>
              <p14:cNvContentPartPr/>
              <p14:nvPr/>
            </p14:nvContentPartPr>
            <p14:xfrm>
              <a:off x="5719440" y="2716000"/>
              <a:ext cx="218520" cy="13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01800" y="2698000"/>
                <a:ext cx="254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14:cNvPr>
              <p14:cNvContentPartPr/>
              <p14:nvPr/>
            </p14:nvContentPartPr>
            <p14:xfrm>
              <a:off x="6164760" y="2613760"/>
              <a:ext cx="354240" cy="23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46760" y="2595760"/>
                <a:ext cx="389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14:cNvPr>
              <p14:cNvContentPartPr/>
              <p14:nvPr/>
            </p14:nvContentPartPr>
            <p14:xfrm>
              <a:off x="6662640" y="2479120"/>
              <a:ext cx="774720" cy="39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45000" y="2461480"/>
                <a:ext cx="810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233F89B-9D96-4D70-A75A-ED649C370951}"/>
                  </a:ext>
                </a:extLst>
              </p14:cNvPr>
              <p14:cNvContentPartPr/>
              <p14:nvPr/>
            </p14:nvContentPartPr>
            <p14:xfrm>
              <a:off x="3637200" y="2986360"/>
              <a:ext cx="281880" cy="122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233F89B-9D96-4D70-A75A-ED649C37095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19200" y="2968720"/>
                <a:ext cx="317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EB8662-234F-4B95-B4E1-705801C32C15}"/>
                  </a:ext>
                </a:extLst>
              </p14:cNvPr>
              <p14:cNvContentPartPr/>
              <p14:nvPr/>
            </p14:nvContentPartPr>
            <p14:xfrm>
              <a:off x="3616680" y="3239440"/>
              <a:ext cx="609840" cy="460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EB8662-234F-4B95-B4E1-705801C32C1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99040" y="3221800"/>
                <a:ext cx="6454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14:cNvPr>
              <p14:cNvContentPartPr/>
              <p14:nvPr/>
            </p14:nvContentPartPr>
            <p14:xfrm>
              <a:off x="4622520" y="3367960"/>
              <a:ext cx="233280" cy="35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04520" y="3349960"/>
                <a:ext cx="268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14:cNvPr>
              <p14:cNvContentPartPr/>
              <p14:nvPr/>
            </p14:nvContentPartPr>
            <p14:xfrm>
              <a:off x="4652760" y="3484240"/>
              <a:ext cx="208800" cy="41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635120" y="3466240"/>
                <a:ext cx="244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811D3CF-8208-4D02-8C48-5A9B4E53931B}"/>
                  </a:ext>
                </a:extLst>
              </p14:cNvPr>
              <p14:cNvContentPartPr/>
              <p14:nvPr/>
            </p14:nvContentPartPr>
            <p14:xfrm>
              <a:off x="5648880" y="3352480"/>
              <a:ext cx="147600" cy="185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811D3CF-8208-4D02-8C48-5A9B4E53931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630880" y="3334480"/>
                <a:ext cx="183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9C5D285-6203-482E-90A3-4045E7A5AE70}"/>
                  </a:ext>
                </a:extLst>
              </p14:cNvPr>
              <p14:cNvContentPartPr/>
              <p14:nvPr/>
            </p14:nvContentPartPr>
            <p14:xfrm>
              <a:off x="5668680" y="3123880"/>
              <a:ext cx="241920" cy="15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9C5D285-6203-482E-90A3-4045E7A5AE7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51040" y="3105880"/>
                <a:ext cx="277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2FD9B77-5C41-44DA-A7C7-F9A8E4CA2C79}"/>
                  </a:ext>
                </a:extLst>
              </p14:cNvPr>
              <p14:cNvContentPartPr/>
              <p14:nvPr/>
            </p14:nvContentPartPr>
            <p14:xfrm>
              <a:off x="5171160" y="3314680"/>
              <a:ext cx="338760" cy="240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2FD9B77-5C41-44DA-A7C7-F9A8E4CA2C7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53520" y="3297040"/>
                <a:ext cx="3744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71DA952-0DE7-4D6A-BC12-10F0E3C929F2}"/>
                  </a:ext>
                </a:extLst>
              </p14:cNvPr>
              <p14:cNvContentPartPr/>
              <p14:nvPr/>
            </p14:nvContentPartPr>
            <p14:xfrm>
              <a:off x="6859920" y="3210280"/>
              <a:ext cx="838080" cy="475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71DA952-0DE7-4D6A-BC12-10F0E3C929F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41920" y="3192640"/>
                <a:ext cx="8737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A1ED2AD-D546-453D-B69F-0118491B276C}"/>
                  </a:ext>
                </a:extLst>
              </p14:cNvPr>
              <p14:cNvContentPartPr/>
              <p14:nvPr/>
            </p14:nvContentPartPr>
            <p14:xfrm>
              <a:off x="6187080" y="3272200"/>
              <a:ext cx="515520" cy="330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A1ED2AD-D546-453D-B69F-0118491B276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69440" y="3254560"/>
                <a:ext cx="5511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267EAE-D997-43B6-A622-8E71611B80FA}"/>
                  </a:ext>
                </a:extLst>
              </p14:cNvPr>
              <p14:cNvContentPartPr/>
              <p14:nvPr/>
            </p14:nvContentPartPr>
            <p14:xfrm>
              <a:off x="7833000" y="3321520"/>
              <a:ext cx="313200" cy="353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267EAE-D997-43B6-A622-8E71611B80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15360" y="3303520"/>
                <a:ext cx="3488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18F29E3-A5A7-41CC-9F55-7DE1AB80AA48}"/>
                  </a:ext>
                </a:extLst>
              </p14:cNvPr>
              <p14:cNvContentPartPr/>
              <p14:nvPr/>
            </p14:nvContentPartPr>
            <p14:xfrm>
              <a:off x="7944960" y="3036040"/>
              <a:ext cx="254520" cy="21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18F29E3-A5A7-41CC-9F55-7DE1AB80AA4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26960" y="3018040"/>
                <a:ext cx="290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479BB70-47C8-4732-BC10-BB31EC25FA18}"/>
                  </a:ext>
                </a:extLst>
              </p14:cNvPr>
              <p14:cNvContentPartPr/>
              <p14:nvPr/>
            </p14:nvContentPartPr>
            <p14:xfrm>
              <a:off x="4612440" y="4216480"/>
              <a:ext cx="224640" cy="40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479BB70-47C8-4732-BC10-BB31EC25FA1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594800" y="4198840"/>
                <a:ext cx="260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97DCFF0-C088-4CF8-BFAA-33834DA5E229}"/>
                  </a:ext>
                </a:extLst>
              </p14:cNvPr>
              <p14:cNvContentPartPr/>
              <p14:nvPr/>
            </p14:nvContentPartPr>
            <p14:xfrm>
              <a:off x="4632600" y="4318360"/>
              <a:ext cx="243360" cy="29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97DCFF0-C088-4CF8-BFAA-33834DA5E2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14600" y="4300720"/>
                <a:ext cx="2790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BD9CDA-3322-4799-AB6E-064A97CC71E9}"/>
                  </a:ext>
                </a:extLst>
              </p14:cNvPr>
              <p14:cNvContentPartPr/>
              <p14:nvPr/>
            </p14:nvContentPartPr>
            <p14:xfrm>
              <a:off x="3554040" y="3796720"/>
              <a:ext cx="825120" cy="72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BD9CDA-3322-4799-AB6E-064A97CC71E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36392" y="3779071"/>
                <a:ext cx="860776" cy="762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304C84-9169-426F-A8D3-83D868449AC4}"/>
                  </a:ext>
                </a:extLst>
              </p14:cNvPr>
              <p14:cNvContentPartPr/>
              <p14:nvPr/>
            </p14:nvContentPartPr>
            <p14:xfrm>
              <a:off x="5943360" y="4073920"/>
              <a:ext cx="425160" cy="475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304C84-9169-426F-A8D3-83D868449AC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925705" y="4056280"/>
                <a:ext cx="46083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36640F-1897-4E88-BDB6-1468B9C518B1}"/>
                  </a:ext>
                </a:extLst>
              </p14:cNvPr>
              <p14:cNvContentPartPr/>
              <p14:nvPr/>
            </p14:nvContentPartPr>
            <p14:xfrm>
              <a:off x="5225520" y="4134760"/>
              <a:ext cx="606960" cy="321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36640F-1897-4E88-BDB6-1468B9C518B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07520" y="4116760"/>
                <a:ext cx="6426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7891DC6-C62F-47AF-B84A-C51A6CEB40D3}"/>
                  </a:ext>
                </a:extLst>
              </p14:cNvPr>
              <p14:cNvContentPartPr/>
              <p14:nvPr/>
            </p14:nvContentPartPr>
            <p14:xfrm>
              <a:off x="6587400" y="4276960"/>
              <a:ext cx="122760" cy="189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7891DC6-C62F-47AF-B84A-C51A6CEB40D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569760" y="4259320"/>
                <a:ext cx="1584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558FB3D-2D8C-4239-A026-6DB9F37EE0E2}"/>
                  </a:ext>
                </a:extLst>
              </p14:cNvPr>
              <p14:cNvContentPartPr/>
              <p14:nvPr/>
            </p14:nvContentPartPr>
            <p14:xfrm>
              <a:off x="6542760" y="4092280"/>
              <a:ext cx="223920" cy="11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558FB3D-2D8C-4239-A026-6DB9F37EE0E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25120" y="4074280"/>
                <a:ext cx="2595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8097A86-B5FD-47A7-8C4A-8487E7AB96C4}"/>
                  </a:ext>
                </a:extLst>
              </p14:cNvPr>
              <p14:cNvContentPartPr/>
              <p14:nvPr/>
            </p14:nvContentPartPr>
            <p14:xfrm>
              <a:off x="7924440" y="4232320"/>
              <a:ext cx="275400" cy="363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8097A86-B5FD-47A7-8C4A-8487E7AB96C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906800" y="4214680"/>
                <a:ext cx="3110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88A1FDA-3DE2-4A91-90C2-BFBB4013FB37}"/>
                  </a:ext>
                </a:extLst>
              </p14:cNvPr>
              <p14:cNvContentPartPr/>
              <p14:nvPr/>
            </p14:nvContentPartPr>
            <p14:xfrm>
              <a:off x="8036040" y="3956560"/>
              <a:ext cx="247680" cy="148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88A1FDA-3DE2-4A91-90C2-BFBB4013FB3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018400" y="3938560"/>
                <a:ext cx="2833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6067DA2-7B4E-471C-A4F0-FD133FE4EB91}"/>
                  </a:ext>
                </a:extLst>
              </p14:cNvPr>
              <p14:cNvContentPartPr/>
              <p14:nvPr/>
            </p14:nvContentPartPr>
            <p14:xfrm>
              <a:off x="7375800" y="4195600"/>
              <a:ext cx="433080" cy="246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6067DA2-7B4E-471C-A4F0-FD133FE4EB9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57800" y="4177960"/>
                <a:ext cx="4687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5CDA2F3-42A2-4A72-A9C4-A214FEB8A36D}"/>
                  </a:ext>
                </a:extLst>
              </p14:cNvPr>
              <p14:cNvContentPartPr/>
              <p14:nvPr/>
            </p14:nvContentPartPr>
            <p14:xfrm>
              <a:off x="6989880" y="4266880"/>
              <a:ext cx="239400" cy="208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5CDA2F3-42A2-4A72-A9C4-A214FEB8A36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971880" y="4248880"/>
                <a:ext cx="2750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14:cNvPr>
              <p14:cNvContentPartPr/>
              <p14:nvPr/>
            </p14:nvContentPartPr>
            <p14:xfrm>
              <a:off x="182640" y="1178080"/>
              <a:ext cx="518760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64640" y="1142080"/>
                <a:ext cx="5223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D091EB0-5EF4-437F-A57C-014029AB3C3C}"/>
                  </a:ext>
                </a:extLst>
              </p14:cNvPr>
              <p14:cNvContentPartPr/>
              <p14:nvPr/>
            </p14:nvContentPartPr>
            <p14:xfrm>
              <a:off x="2011080" y="4400440"/>
              <a:ext cx="324360" cy="87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D091EB0-5EF4-437F-A57C-014029AB3C3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993440" y="4382440"/>
                <a:ext cx="3600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F54FEBC-E893-45FC-8B7B-D7C4AEED4D31}"/>
                  </a:ext>
                </a:extLst>
              </p14:cNvPr>
              <p14:cNvContentPartPr/>
              <p14:nvPr/>
            </p14:nvContentPartPr>
            <p14:xfrm>
              <a:off x="486840" y="4659640"/>
              <a:ext cx="2656080" cy="563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F54FEBC-E893-45FC-8B7B-D7C4AEED4D3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9200" y="4641640"/>
                <a:ext cx="269172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A3C25DF-4242-4189-A666-CD4730E17BCE}"/>
                  </a:ext>
                </a:extLst>
              </p14:cNvPr>
              <p14:cNvContentPartPr/>
              <p14:nvPr/>
            </p14:nvContentPartPr>
            <p14:xfrm>
              <a:off x="4216080" y="3616720"/>
              <a:ext cx="214200" cy="111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A3C25DF-4242-4189-A666-CD4730E17BC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198440" y="3598720"/>
                <a:ext cx="249840" cy="1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59487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14:cNvPr>
              <p14:cNvContentPartPr/>
              <p14:nvPr/>
            </p14:nvContentPartPr>
            <p14:xfrm>
              <a:off x="3645120" y="1623400"/>
              <a:ext cx="1224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7120" y="160540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14:cNvPr>
              <p14:cNvContentPartPr/>
              <p14:nvPr/>
            </p14:nvContentPartPr>
            <p14:xfrm>
              <a:off x="4149840" y="1366720"/>
              <a:ext cx="675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2191" y="1348720"/>
                <a:ext cx="711379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14:cNvPr>
              <p14:cNvContentPartPr/>
              <p14:nvPr/>
            </p14:nvContentPartPr>
            <p14:xfrm>
              <a:off x="5323440" y="1597120"/>
              <a:ext cx="242280" cy="23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05800" y="1579120"/>
                <a:ext cx="27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14:cNvPr>
              <p14:cNvContentPartPr/>
              <p14:nvPr/>
            </p14:nvContentPartPr>
            <p14:xfrm>
              <a:off x="5719440" y="1648600"/>
              <a:ext cx="22356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1800" y="1630600"/>
                <a:ext cx="259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14:cNvPr>
              <p14:cNvContentPartPr/>
              <p14:nvPr/>
            </p14:nvContentPartPr>
            <p14:xfrm>
              <a:off x="6122280" y="1493080"/>
              <a:ext cx="2235240" cy="50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04640" y="1475440"/>
                <a:ext cx="22708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14:cNvPr>
              <p14:cNvContentPartPr/>
              <p14:nvPr/>
            </p14:nvContentPartPr>
            <p14:xfrm>
              <a:off x="5295720" y="2011480"/>
              <a:ext cx="2351160" cy="38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8083" y="1993840"/>
                <a:ext cx="238679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14:cNvPr>
              <p14:cNvContentPartPr/>
              <p14:nvPr/>
            </p14:nvContentPartPr>
            <p14:xfrm>
              <a:off x="5261520" y="2631400"/>
              <a:ext cx="306720" cy="26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43880" y="2613400"/>
                <a:ext cx="342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14:cNvPr>
              <p14:cNvContentPartPr/>
              <p14:nvPr/>
            </p14:nvContentPartPr>
            <p14:xfrm>
              <a:off x="5719440" y="2716000"/>
              <a:ext cx="218520" cy="13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01800" y="2698000"/>
                <a:ext cx="254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14:cNvPr>
              <p14:cNvContentPartPr/>
              <p14:nvPr/>
            </p14:nvContentPartPr>
            <p14:xfrm>
              <a:off x="6164760" y="2613760"/>
              <a:ext cx="354240" cy="23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46760" y="2595760"/>
                <a:ext cx="389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14:cNvPr>
              <p14:cNvContentPartPr/>
              <p14:nvPr/>
            </p14:nvContentPartPr>
            <p14:xfrm>
              <a:off x="6662640" y="2479120"/>
              <a:ext cx="774720" cy="39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45000" y="2461480"/>
                <a:ext cx="810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233F89B-9D96-4D70-A75A-ED649C370951}"/>
                  </a:ext>
                </a:extLst>
              </p14:cNvPr>
              <p14:cNvContentPartPr/>
              <p14:nvPr/>
            </p14:nvContentPartPr>
            <p14:xfrm>
              <a:off x="3637200" y="2986360"/>
              <a:ext cx="281880" cy="122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233F89B-9D96-4D70-A75A-ED649C37095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19200" y="2968720"/>
                <a:ext cx="317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EB8662-234F-4B95-B4E1-705801C32C15}"/>
                  </a:ext>
                </a:extLst>
              </p14:cNvPr>
              <p14:cNvContentPartPr/>
              <p14:nvPr/>
            </p14:nvContentPartPr>
            <p14:xfrm>
              <a:off x="3616680" y="3239440"/>
              <a:ext cx="609840" cy="460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EB8662-234F-4B95-B4E1-705801C32C1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99040" y="3221800"/>
                <a:ext cx="6454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14:cNvPr>
              <p14:cNvContentPartPr/>
              <p14:nvPr/>
            </p14:nvContentPartPr>
            <p14:xfrm>
              <a:off x="4622520" y="3367960"/>
              <a:ext cx="233280" cy="35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04520" y="3349960"/>
                <a:ext cx="268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14:cNvPr>
              <p14:cNvContentPartPr/>
              <p14:nvPr/>
            </p14:nvContentPartPr>
            <p14:xfrm>
              <a:off x="4652760" y="3484240"/>
              <a:ext cx="208800" cy="41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635120" y="3466240"/>
                <a:ext cx="244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811D3CF-8208-4D02-8C48-5A9B4E53931B}"/>
                  </a:ext>
                </a:extLst>
              </p14:cNvPr>
              <p14:cNvContentPartPr/>
              <p14:nvPr/>
            </p14:nvContentPartPr>
            <p14:xfrm>
              <a:off x="5648880" y="3352480"/>
              <a:ext cx="147600" cy="185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811D3CF-8208-4D02-8C48-5A9B4E53931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630880" y="3334480"/>
                <a:ext cx="183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9C5D285-6203-482E-90A3-4045E7A5AE70}"/>
                  </a:ext>
                </a:extLst>
              </p14:cNvPr>
              <p14:cNvContentPartPr/>
              <p14:nvPr/>
            </p14:nvContentPartPr>
            <p14:xfrm>
              <a:off x="5668680" y="3123880"/>
              <a:ext cx="241920" cy="15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9C5D285-6203-482E-90A3-4045E7A5AE7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51040" y="3105880"/>
                <a:ext cx="277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2FD9B77-5C41-44DA-A7C7-F9A8E4CA2C79}"/>
                  </a:ext>
                </a:extLst>
              </p14:cNvPr>
              <p14:cNvContentPartPr/>
              <p14:nvPr/>
            </p14:nvContentPartPr>
            <p14:xfrm>
              <a:off x="5171160" y="3314680"/>
              <a:ext cx="338760" cy="240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2FD9B77-5C41-44DA-A7C7-F9A8E4CA2C7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53520" y="3297040"/>
                <a:ext cx="3744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71DA952-0DE7-4D6A-BC12-10F0E3C929F2}"/>
                  </a:ext>
                </a:extLst>
              </p14:cNvPr>
              <p14:cNvContentPartPr/>
              <p14:nvPr/>
            </p14:nvContentPartPr>
            <p14:xfrm>
              <a:off x="6859920" y="3210280"/>
              <a:ext cx="838080" cy="475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71DA952-0DE7-4D6A-BC12-10F0E3C929F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41920" y="3192640"/>
                <a:ext cx="8737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A1ED2AD-D546-453D-B69F-0118491B276C}"/>
                  </a:ext>
                </a:extLst>
              </p14:cNvPr>
              <p14:cNvContentPartPr/>
              <p14:nvPr/>
            </p14:nvContentPartPr>
            <p14:xfrm>
              <a:off x="6187080" y="3272200"/>
              <a:ext cx="515520" cy="330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A1ED2AD-D546-453D-B69F-0118491B276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69440" y="3254560"/>
                <a:ext cx="5511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267EAE-D997-43B6-A622-8E71611B80FA}"/>
                  </a:ext>
                </a:extLst>
              </p14:cNvPr>
              <p14:cNvContentPartPr/>
              <p14:nvPr/>
            </p14:nvContentPartPr>
            <p14:xfrm>
              <a:off x="7833000" y="3321520"/>
              <a:ext cx="313200" cy="353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267EAE-D997-43B6-A622-8E71611B80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15360" y="3303520"/>
                <a:ext cx="3488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18F29E3-A5A7-41CC-9F55-7DE1AB80AA48}"/>
                  </a:ext>
                </a:extLst>
              </p14:cNvPr>
              <p14:cNvContentPartPr/>
              <p14:nvPr/>
            </p14:nvContentPartPr>
            <p14:xfrm>
              <a:off x="7944960" y="3036040"/>
              <a:ext cx="254520" cy="21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18F29E3-A5A7-41CC-9F55-7DE1AB80AA4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26960" y="3018040"/>
                <a:ext cx="290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479BB70-47C8-4732-BC10-BB31EC25FA18}"/>
                  </a:ext>
                </a:extLst>
              </p14:cNvPr>
              <p14:cNvContentPartPr/>
              <p14:nvPr/>
            </p14:nvContentPartPr>
            <p14:xfrm>
              <a:off x="4612440" y="4216480"/>
              <a:ext cx="224640" cy="40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479BB70-47C8-4732-BC10-BB31EC25FA1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594800" y="4198840"/>
                <a:ext cx="260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97DCFF0-C088-4CF8-BFAA-33834DA5E229}"/>
                  </a:ext>
                </a:extLst>
              </p14:cNvPr>
              <p14:cNvContentPartPr/>
              <p14:nvPr/>
            </p14:nvContentPartPr>
            <p14:xfrm>
              <a:off x="4632600" y="4318360"/>
              <a:ext cx="243360" cy="29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97DCFF0-C088-4CF8-BFAA-33834DA5E2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14600" y="4300720"/>
                <a:ext cx="2790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BD9CDA-3322-4799-AB6E-064A97CC71E9}"/>
                  </a:ext>
                </a:extLst>
              </p14:cNvPr>
              <p14:cNvContentPartPr/>
              <p14:nvPr/>
            </p14:nvContentPartPr>
            <p14:xfrm>
              <a:off x="3554040" y="3796720"/>
              <a:ext cx="825120" cy="72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BD9CDA-3322-4799-AB6E-064A97CC71E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36392" y="3779071"/>
                <a:ext cx="860776" cy="762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304C84-9169-426F-A8D3-83D868449AC4}"/>
                  </a:ext>
                </a:extLst>
              </p14:cNvPr>
              <p14:cNvContentPartPr/>
              <p14:nvPr/>
            </p14:nvContentPartPr>
            <p14:xfrm>
              <a:off x="5943360" y="4073920"/>
              <a:ext cx="425160" cy="475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304C84-9169-426F-A8D3-83D868449AC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925705" y="4056280"/>
                <a:ext cx="46083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36640F-1897-4E88-BDB6-1468B9C518B1}"/>
                  </a:ext>
                </a:extLst>
              </p14:cNvPr>
              <p14:cNvContentPartPr/>
              <p14:nvPr/>
            </p14:nvContentPartPr>
            <p14:xfrm>
              <a:off x="5225520" y="4134760"/>
              <a:ext cx="606960" cy="321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36640F-1897-4E88-BDB6-1468B9C518B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07520" y="4116760"/>
                <a:ext cx="6426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7891DC6-C62F-47AF-B84A-C51A6CEB40D3}"/>
                  </a:ext>
                </a:extLst>
              </p14:cNvPr>
              <p14:cNvContentPartPr/>
              <p14:nvPr/>
            </p14:nvContentPartPr>
            <p14:xfrm>
              <a:off x="6587400" y="4276960"/>
              <a:ext cx="122760" cy="189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7891DC6-C62F-47AF-B84A-C51A6CEB40D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569760" y="4259320"/>
                <a:ext cx="1584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558FB3D-2D8C-4239-A026-6DB9F37EE0E2}"/>
                  </a:ext>
                </a:extLst>
              </p14:cNvPr>
              <p14:cNvContentPartPr/>
              <p14:nvPr/>
            </p14:nvContentPartPr>
            <p14:xfrm>
              <a:off x="6542760" y="4092280"/>
              <a:ext cx="223920" cy="11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558FB3D-2D8C-4239-A026-6DB9F37EE0E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25120" y="4074280"/>
                <a:ext cx="2595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8097A86-B5FD-47A7-8C4A-8487E7AB96C4}"/>
                  </a:ext>
                </a:extLst>
              </p14:cNvPr>
              <p14:cNvContentPartPr/>
              <p14:nvPr/>
            </p14:nvContentPartPr>
            <p14:xfrm>
              <a:off x="7924440" y="4232320"/>
              <a:ext cx="275400" cy="363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8097A86-B5FD-47A7-8C4A-8487E7AB96C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906800" y="4214680"/>
                <a:ext cx="3110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88A1FDA-3DE2-4A91-90C2-BFBB4013FB37}"/>
                  </a:ext>
                </a:extLst>
              </p14:cNvPr>
              <p14:cNvContentPartPr/>
              <p14:nvPr/>
            </p14:nvContentPartPr>
            <p14:xfrm>
              <a:off x="8036040" y="3956560"/>
              <a:ext cx="247680" cy="148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88A1FDA-3DE2-4A91-90C2-BFBB4013FB3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018400" y="3938560"/>
                <a:ext cx="2833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6067DA2-7B4E-471C-A4F0-FD133FE4EB91}"/>
                  </a:ext>
                </a:extLst>
              </p14:cNvPr>
              <p14:cNvContentPartPr/>
              <p14:nvPr/>
            </p14:nvContentPartPr>
            <p14:xfrm>
              <a:off x="7375800" y="4195600"/>
              <a:ext cx="433080" cy="246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6067DA2-7B4E-471C-A4F0-FD133FE4EB9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57800" y="4177960"/>
                <a:ext cx="4687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5CDA2F3-42A2-4A72-A9C4-A214FEB8A36D}"/>
                  </a:ext>
                </a:extLst>
              </p14:cNvPr>
              <p14:cNvContentPartPr/>
              <p14:nvPr/>
            </p14:nvContentPartPr>
            <p14:xfrm>
              <a:off x="6989880" y="4266880"/>
              <a:ext cx="239400" cy="208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5CDA2F3-42A2-4A72-A9C4-A214FEB8A36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971880" y="4248880"/>
                <a:ext cx="2750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14:cNvPr>
              <p14:cNvContentPartPr/>
              <p14:nvPr/>
            </p14:nvContentPartPr>
            <p14:xfrm>
              <a:off x="182640" y="1178080"/>
              <a:ext cx="518760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64640" y="1142080"/>
                <a:ext cx="5223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D091EB0-5EF4-437F-A57C-014029AB3C3C}"/>
                  </a:ext>
                </a:extLst>
              </p14:cNvPr>
              <p14:cNvContentPartPr/>
              <p14:nvPr/>
            </p14:nvContentPartPr>
            <p14:xfrm>
              <a:off x="2011080" y="4400440"/>
              <a:ext cx="324360" cy="87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D091EB0-5EF4-437F-A57C-014029AB3C3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993440" y="4382440"/>
                <a:ext cx="3600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F54FEBC-E893-45FC-8B7B-D7C4AEED4D31}"/>
                  </a:ext>
                </a:extLst>
              </p14:cNvPr>
              <p14:cNvContentPartPr/>
              <p14:nvPr/>
            </p14:nvContentPartPr>
            <p14:xfrm>
              <a:off x="486840" y="4659640"/>
              <a:ext cx="2656080" cy="563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F54FEBC-E893-45FC-8B7B-D7C4AEED4D3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9200" y="4641640"/>
                <a:ext cx="269172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A3C25DF-4242-4189-A666-CD4730E17BCE}"/>
                  </a:ext>
                </a:extLst>
              </p14:cNvPr>
              <p14:cNvContentPartPr/>
              <p14:nvPr/>
            </p14:nvContentPartPr>
            <p14:xfrm>
              <a:off x="4216080" y="3616720"/>
              <a:ext cx="214200" cy="111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A3C25DF-4242-4189-A666-CD4730E17BC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198440" y="3598720"/>
                <a:ext cx="2498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E426BD-DA95-4DCF-827A-12C4B551FD9C}"/>
                  </a:ext>
                </a:extLst>
              </p14:cNvPr>
              <p14:cNvContentPartPr/>
              <p14:nvPr/>
            </p14:nvContentPartPr>
            <p14:xfrm>
              <a:off x="3484560" y="4792840"/>
              <a:ext cx="826200" cy="523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E426BD-DA95-4DCF-827A-12C4B551FD9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466920" y="4774852"/>
                <a:ext cx="861840" cy="558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119988-CFBE-443C-900F-ED63F0283E7A}"/>
                  </a:ext>
                </a:extLst>
              </p14:cNvPr>
              <p14:cNvContentPartPr/>
              <p14:nvPr/>
            </p14:nvContentPartPr>
            <p14:xfrm>
              <a:off x="3565560" y="4630840"/>
              <a:ext cx="198720" cy="63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119988-CFBE-443C-900F-ED63F0283E7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547920" y="4612840"/>
                <a:ext cx="234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4A2479-8CC3-4B7B-BFCA-F246AFC0172D}"/>
                  </a:ext>
                </a:extLst>
              </p14:cNvPr>
              <p14:cNvContentPartPr/>
              <p14:nvPr/>
            </p14:nvContentPartPr>
            <p14:xfrm>
              <a:off x="4571760" y="4937560"/>
              <a:ext cx="213120" cy="30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4A2479-8CC3-4B7B-BFCA-F246AFC0172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53760" y="4919560"/>
                <a:ext cx="248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5CD1579-BD23-4F3C-BE8B-F93B883C5A56}"/>
                  </a:ext>
                </a:extLst>
              </p14:cNvPr>
              <p14:cNvContentPartPr/>
              <p14:nvPr/>
            </p14:nvContentPartPr>
            <p14:xfrm>
              <a:off x="4622520" y="5068960"/>
              <a:ext cx="153720" cy="2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5CD1579-BD23-4F3C-BE8B-F93B883C5A5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604520" y="5051320"/>
                <a:ext cx="189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F1D7E2F-E60B-44CE-98D3-AB2EDA1569BF}"/>
                  </a:ext>
                </a:extLst>
              </p14:cNvPr>
              <p14:cNvContentPartPr/>
              <p14:nvPr/>
            </p14:nvContentPartPr>
            <p14:xfrm>
              <a:off x="5059560" y="4667200"/>
              <a:ext cx="258120" cy="46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F1D7E2F-E60B-44CE-98D3-AB2EDA1569B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041560" y="4649560"/>
                <a:ext cx="2937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58F64A4-0CC4-4FC4-A46F-E0D298E778C3}"/>
                  </a:ext>
                </a:extLst>
              </p14:cNvPr>
              <p14:cNvContentPartPr/>
              <p14:nvPr/>
            </p14:nvContentPartPr>
            <p14:xfrm>
              <a:off x="6034800" y="4967800"/>
              <a:ext cx="194040" cy="2109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58F64A4-0CC4-4FC4-A46F-E0D298E778C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950160"/>
                <a:ext cx="2296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4DD37E0-7DA4-4EEB-9837-6A2F7623B730}"/>
                  </a:ext>
                </a:extLst>
              </p14:cNvPr>
              <p14:cNvContentPartPr/>
              <p14:nvPr/>
            </p14:nvContentPartPr>
            <p14:xfrm>
              <a:off x="5089800" y="4802200"/>
              <a:ext cx="744120" cy="412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4DD37E0-7DA4-4EEB-9837-6A2F7623B73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71800" y="4784560"/>
                <a:ext cx="7797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D7A982-9675-4B88-9FD9-244FA47A782E}"/>
                  </a:ext>
                </a:extLst>
              </p14:cNvPr>
              <p14:cNvContentPartPr/>
              <p14:nvPr/>
            </p14:nvContentPartPr>
            <p14:xfrm>
              <a:off x="6471480" y="4648840"/>
              <a:ext cx="848880" cy="544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D7A982-9675-4B88-9FD9-244FA47A782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453480" y="4630840"/>
                <a:ext cx="884520" cy="5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286633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C0194-1B1B-44E4-9A03-E83CD67A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10656" r="17879" b="84748"/>
          <a:stretch/>
        </p:blipFill>
        <p:spPr>
          <a:xfrm>
            <a:off x="228599" y="136524"/>
            <a:ext cx="8727255" cy="1158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14:cNvPr>
              <p14:cNvContentPartPr/>
              <p14:nvPr/>
            </p14:nvContentPartPr>
            <p14:xfrm>
              <a:off x="6672720" y="906280"/>
              <a:ext cx="1828440" cy="36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82FE02-6189-4B30-8C7D-40638B9BA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724" y="888298"/>
                <a:ext cx="1864073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14:cNvPr>
              <p14:cNvContentPartPr/>
              <p14:nvPr/>
            </p14:nvContentPartPr>
            <p14:xfrm>
              <a:off x="5780640" y="865600"/>
              <a:ext cx="731880" cy="42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748EB-4DEE-40B2-A402-BB8E32F74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640" y="847600"/>
                <a:ext cx="767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14:cNvPr>
              <p14:cNvContentPartPr/>
              <p14:nvPr/>
            </p14:nvContentPartPr>
            <p14:xfrm>
              <a:off x="1279560" y="1533760"/>
              <a:ext cx="32796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9E04A6-8E9B-44D9-B74F-E2116FE341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920" y="1516120"/>
                <a:ext cx="363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14:cNvPr>
              <p14:cNvContentPartPr/>
              <p14:nvPr/>
            </p14:nvContentPartPr>
            <p14:xfrm>
              <a:off x="1728840" y="1493080"/>
              <a:ext cx="110160" cy="214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4C0C29-B047-4E71-859F-C30C0ABC20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0840" y="1475440"/>
                <a:ext cx="145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14:cNvPr>
              <p14:cNvContentPartPr/>
              <p14:nvPr/>
            </p14:nvContentPartPr>
            <p14:xfrm>
              <a:off x="436080" y="1320280"/>
              <a:ext cx="457560" cy="378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38E909-757A-42C5-9858-7856F8D88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26" y="1302657"/>
                <a:ext cx="493228" cy="41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14:cNvPr>
              <p14:cNvContentPartPr/>
              <p14:nvPr/>
            </p14:nvContentPartPr>
            <p14:xfrm>
              <a:off x="2209440" y="1290040"/>
              <a:ext cx="1231920" cy="40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B320FA-9E27-4509-B59A-35F046E620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795" y="1272056"/>
                <a:ext cx="1267570" cy="4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14:cNvPr>
              <p14:cNvContentPartPr/>
              <p14:nvPr/>
            </p14:nvContentPartPr>
            <p14:xfrm>
              <a:off x="1381440" y="2151880"/>
              <a:ext cx="720360" cy="97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D90E4F-3D6D-497E-AE25-55C54E66F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3800" y="2133887"/>
                <a:ext cx="756000" cy="10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14:cNvPr>
              <p14:cNvContentPartPr/>
              <p14:nvPr/>
            </p14:nvContentPartPr>
            <p14:xfrm>
              <a:off x="2244720" y="2996800"/>
              <a:ext cx="112320" cy="168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AC4E11-9121-4FE4-86E2-E2D0A92C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6720" y="2979160"/>
                <a:ext cx="147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14:cNvPr>
              <p14:cNvContentPartPr/>
              <p14:nvPr/>
            </p14:nvContentPartPr>
            <p14:xfrm>
              <a:off x="1251120" y="1808440"/>
              <a:ext cx="257400" cy="23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AA950-27EE-45A9-A322-C0E5A53A38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3145" y="1790440"/>
                <a:ext cx="29299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14:cNvPr>
              <p14:cNvContentPartPr/>
              <p14:nvPr/>
            </p14:nvContentPartPr>
            <p14:xfrm>
              <a:off x="1272000" y="3809320"/>
              <a:ext cx="160200" cy="265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84610-1D25-4DEF-AC21-7DFAF2A594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4360" y="3791320"/>
                <a:ext cx="195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14:cNvPr>
              <p14:cNvContentPartPr/>
              <p14:nvPr/>
            </p14:nvContentPartPr>
            <p14:xfrm>
              <a:off x="2632080" y="2906080"/>
              <a:ext cx="192240" cy="32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873C29-8E2C-457A-B9A9-2FACC988AA7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40" y="2888080"/>
                <a:ext cx="227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14:cNvPr>
              <p14:cNvContentPartPr/>
              <p14:nvPr/>
            </p14:nvContentPartPr>
            <p14:xfrm>
              <a:off x="203160" y="3047560"/>
              <a:ext cx="45792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9CEFB5-8210-430D-809C-4BBB531F17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160" y="3029560"/>
                <a:ext cx="493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14:cNvPr>
              <p14:cNvContentPartPr/>
              <p14:nvPr/>
            </p14:nvContentPartPr>
            <p14:xfrm>
              <a:off x="3645120" y="1623400"/>
              <a:ext cx="1224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BDA94D-0D78-4B2A-9643-088155AADD6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7120" y="160540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14:cNvPr>
              <p14:cNvContentPartPr/>
              <p14:nvPr/>
            </p14:nvContentPartPr>
            <p14:xfrm>
              <a:off x="4149840" y="1366720"/>
              <a:ext cx="675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D3FF87-68FF-4365-A23B-AE343901F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2191" y="1348720"/>
                <a:ext cx="711379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14:cNvPr>
              <p14:cNvContentPartPr/>
              <p14:nvPr/>
            </p14:nvContentPartPr>
            <p14:xfrm>
              <a:off x="5323440" y="1597120"/>
              <a:ext cx="242280" cy="23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1B3B2-C007-4FFE-A93C-F5171BA85F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05800" y="1579120"/>
                <a:ext cx="27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14:cNvPr>
              <p14:cNvContentPartPr/>
              <p14:nvPr/>
            </p14:nvContentPartPr>
            <p14:xfrm>
              <a:off x="5719440" y="1648600"/>
              <a:ext cx="22356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711D2F-A502-4850-A153-C9CE6AF6D4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1800" y="1630600"/>
                <a:ext cx="259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14:cNvPr>
              <p14:cNvContentPartPr/>
              <p14:nvPr/>
            </p14:nvContentPartPr>
            <p14:xfrm>
              <a:off x="6122280" y="1493080"/>
              <a:ext cx="2235240" cy="50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0BB26-4655-4A90-ABD4-A857FFD7F9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04640" y="1475440"/>
                <a:ext cx="22708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14:cNvPr>
              <p14:cNvContentPartPr/>
              <p14:nvPr/>
            </p14:nvContentPartPr>
            <p14:xfrm>
              <a:off x="5295720" y="2011480"/>
              <a:ext cx="2351160" cy="38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F7226-57FD-4F79-92D9-76AFB9AFA5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8083" y="1993840"/>
                <a:ext cx="238679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14:cNvPr>
              <p14:cNvContentPartPr/>
              <p14:nvPr/>
            </p14:nvContentPartPr>
            <p14:xfrm>
              <a:off x="5261520" y="2631400"/>
              <a:ext cx="306720" cy="26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8C2970-4126-411A-88BD-4DAEA21869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43880" y="2613400"/>
                <a:ext cx="342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14:cNvPr>
              <p14:cNvContentPartPr/>
              <p14:nvPr/>
            </p14:nvContentPartPr>
            <p14:xfrm>
              <a:off x="5719440" y="2716000"/>
              <a:ext cx="218520" cy="13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BA4A50-B4B9-47E1-BECE-71AC03889E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01800" y="2698000"/>
                <a:ext cx="254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14:cNvPr>
              <p14:cNvContentPartPr/>
              <p14:nvPr/>
            </p14:nvContentPartPr>
            <p14:xfrm>
              <a:off x="6164760" y="2613760"/>
              <a:ext cx="354240" cy="23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6C5E64-F0C0-438F-901F-792D22B37A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46760" y="2595760"/>
                <a:ext cx="389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14:cNvPr>
              <p14:cNvContentPartPr/>
              <p14:nvPr/>
            </p14:nvContentPartPr>
            <p14:xfrm>
              <a:off x="6662640" y="2479120"/>
              <a:ext cx="774720" cy="39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13B784-DDAF-4F57-9ECC-69BB8667A06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45000" y="2461480"/>
                <a:ext cx="810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233F89B-9D96-4D70-A75A-ED649C370951}"/>
                  </a:ext>
                </a:extLst>
              </p14:cNvPr>
              <p14:cNvContentPartPr/>
              <p14:nvPr/>
            </p14:nvContentPartPr>
            <p14:xfrm>
              <a:off x="3637200" y="2986360"/>
              <a:ext cx="281880" cy="122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233F89B-9D96-4D70-A75A-ED649C37095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19200" y="2968720"/>
                <a:ext cx="317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EB8662-234F-4B95-B4E1-705801C32C15}"/>
                  </a:ext>
                </a:extLst>
              </p14:cNvPr>
              <p14:cNvContentPartPr/>
              <p14:nvPr/>
            </p14:nvContentPartPr>
            <p14:xfrm>
              <a:off x="3616680" y="3239440"/>
              <a:ext cx="609840" cy="460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EB8662-234F-4B95-B4E1-705801C32C1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99040" y="3221800"/>
                <a:ext cx="6454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14:cNvPr>
              <p14:cNvContentPartPr/>
              <p14:nvPr/>
            </p14:nvContentPartPr>
            <p14:xfrm>
              <a:off x="4622520" y="3367960"/>
              <a:ext cx="233280" cy="35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740011-2DC1-4FBC-9676-447BF71F7E1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04520" y="3349960"/>
                <a:ext cx="268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14:cNvPr>
              <p14:cNvContentPartPr/>
              <p14:nvPr/>
            </p14:nvContentPartPr>
            <p14:xfrm>
              <a:off x="4652760" y="3484240"/>
              <a:ext cx="208800" cy="41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EE2916-0442-41A9-9437-C2F16577034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635120" y="3466240"/>
                <a:ext cx="244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811D3CF-8208-4D02-8C48-5A9B4E53931B}"/>
                  </a:ext>
                </a:extLst>
              </p14:cNvPr>
              <p14:cNvContentPartPr/>
              <p14:nvPr/>
            </p14:nvContentPartPr>
            <p14:xfrm>
              <a:off x="5648880" y="3352480"/>
              <a:ext cx="147600" cy="185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811D3CF-8208-4D02-8C48-5A9B4E53931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630880" y="3334480"/>
                <a:ext cx="183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9C5D285-6203-482E-90A3-4045E7A5AE70}"/>
                  </a:ext>
                </a:extLst>
              </p14:cNvPr>
              <p14:cNvContentPartPr/>
              <p14:nvPr/>
            </p14:nvContentPartPr>
            <p14:xfrm>
              <a:off x="5668680" y="3123880"/>
              <a:ext cx="241920" cy="15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9C5D285-6203-482E-90A3-4045E7A5AE7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51040" y="3105880"/>
                <a:ext cx="277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2FD9B77-5C41-44DA-A7C7-F9A8E4CA2C79}"/>
                  </a:ext>
                </a:extLst>
              </p14:cNvPr>
              <p14:cNvContentPartPr/>
              <p14:nvPr/>
            </p14:nvContentPartPr>
            <p14:xfrm>
              <a:off x="5171160" y="3314680"/>
              <a:ext cx="338760" cy="240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2FD9B77-5C41-44DA-A7C7-F9A8E4CA2C7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53520" y="3297040"/>
                <a:ext cx="3744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71DA952-0DE7-4D6A-BC12-10F0E3C929F2}"/>
                  </a:ext>
                </a:extLst>
              </p14:cNvPr>
              <p14:cNvContentPartPr/>
              <p14:nvPr/>
            </p14:nvContentPartPr>
            <p14:xfrm>
              <a:off x="6859920" y="3210280"/>
              <a:ext cx="838080" cy="475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71DA952-0DE7-4D6A-BC12-10F0E3C929F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41920" y="3192640"/>
                <a:ext cx="8737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A1ED2AD-D546-453D-B69F-0118491B276C}"/>
                  </a:ext>
                </a:extLst>
              </p14:cNvPr>
              <p14:cNvContentPartPr/>
              <p14:nvPr/>
            </p14:nvContentPartPr>
            <p14:xfrm>
              <a:off x="6187080" y="3272200"/>
              <a:ext cx="515520" cy="330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A1ED2AD-D546-453D-B69F-0118491B276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69440" y="3254560"/>
                <a:ext cx="5511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267EAE-D997-43B6-A622-8E71611B80FA}"/>
                  </a:ext>
                </a:extLst>
              </p14:cNvPr>
              <p14:cNvContentPartPr/>
              <p14:nvPr/>
            </p14:nvContentPartPr>
            <p14:xfrm>
              <a:off x="7833000" y="3321520"/>
              <a:ext cx="313200" cy="353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267EAE-D997-43B6-A622-8E71611B80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15360" y="3303520"/>
                <a:ext cx="3488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18F29E3-A5A7-41CC-9F55-7DE1AB80AA48}"/>
                  </a:ext>
                </a:extLst>
              </p14:cNvPr>
              <p14:cNvContentPartPr/>
              <p14:nvPr/>
            </p14:nvContentPartPr>
            <p14:xfrm>
              <a:off x="7944960" y="3036040"/>
              <a:ext cx="254520" cy="21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18F29E3-A5A7-41CC-9F55-7DE1AB80AA4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26960" y="3018040"/>
                <a:ext cx="290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479BB70-47C8-4732-BC10-BB31EC25FA18}"/>
                  </a:ext>
                </a:extLst>
              </p14:cNvPr>
              <p14:cNvContentPartPr/>
              <p14:nvPr/>
            </p14:nvContentPartPr>
            <p14:xfrm>
              <a:off x="4612440" y="4216480"/>
              <a:ext cx="224640" cy="40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479BB70-47C8-4732-BC10-BB31EC25FA1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594800" y="4198840"/>
                <a:ext cx="260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97DCFF0-C088-4CF8-BFAA-33834DA5E229}"/>
                  </a:ext>
                </a:extLst>
              </p14:cNvPr>
              <p14:cNvContentPartPr/>
              <p14:nvPr/>
            </p14:nvContentPartPr>
            <p14:xfrm>
              <a:off x="4632600" y="4318360"/>
              <a:ext cx="243360" cy="29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97DCFF0-C088-4CF8-BFAA-33834DA5E2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14600" y="4300720"/>
                <a:ext cx="2790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BD9CDA-3322-4799-AB6E-064A97CC71E9}"/>
                  </a:ext>
                </a:extLst>
              </p14:cNvPr>
              <p14:cNvContentPartPr/>
              <p14:nvPr/>
            </p14:nvContentPartPr>
            <p14:xfrm>
              <a:off x="3554040" y="3796720"/>
              <a:ext cx="825120" cy="72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BD9CDA-3322-4799-AB6E-064A97CC71E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36392" y="3779071"/>
                <a:ext cx="860776" cy="762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304C84-9169-426F-A8D3-83D868449AC4}"/>
                  </a:ext>
                </a:extLst>
              </p14:cNvPr>
              <p14:cNvContentPartPr/>
              <p14:nvPr/>
            </p14:nvContentPartPr>
            <p14:xfrm>
              <a:off x="5943360" y="4073920"/>
              <a:ext cx="425160" cy="475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304C84-9169-426F-A8D3-83D868449AC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925705" y="4056280"/>
                <a:ext cx="46083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36640F-1897-4E88-BDB6-1468B9C518B1}"/>
                  </a:ext>
                </a:extLst>
              </p14:cNvPr>
              <p14:cNvContentPartPr/>
              <p14:nvPr/>
            </p14:nvContentPartPr>
            <p14:xfrm>
              <a:off x="5225520" y="4134760"/>
              <a:ext cx="606960" cy="321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36640F-1897-4E88-BDB6-1468B9C518B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07520" y="4116760"/>
                <a:ext cx="6426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7891DC6-C62F-47AF-B84A-C51A6CEB40D3}"/>
                  </a:ext>
                </a:extLst>
              </p14:cNvPr>
              <p14:cNvContentPartPr/>
              <p14:nvPr/>
            </p14:nvContentPartPr>
            <p14:xfrm>
              <a:off x="6587400" y="4276960"/>
              <a:ext cx="122760" cy="189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7891DC6-C62F-47AF-B84A-C51A6CEB40D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569760" y="4259320"/>
                <a:ext cx="1584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558FB3D-2D8C-4239-A026-6DB9F37EE0E2}"/>
                  </a:ext>
                </a:extLst>
              </p14:cNvPr>
              <p14:cNvContentPartPr/>
              <p14:nvPr/>
            </p14:nvContentPartPr>
            <p14:xfrm>
              <a:off x="6542760" y="4092280"/>
              <a:ext cx="223920" cy="11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558FB3D-2D8C-4239-A026-6DB9F37EE0E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25120" y="4074280"/>
                <a:ext cx="2595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8097A86-B5FD-47A7-8C4A-8487E7AB96C4}"/>
                  </a:ext>
                </a:extLst>
              </p14:cNvPr>
              <p14:cNvContentPartPr/>
              <p14:nvPr/>
            </p14:nvContentPartPr>
            <p14:xfrm>
              <a:off x="7924440" y="4232320"/>
              <a:ext cx="275400" cy="363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8097A86-B5FD-47A7-8C4A-8487E7AB96C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906800" y="4214680"/>
                <a:ext cx="3110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88A1FDA-3DE2-4A91-90C2-BFBB4013FB37}"/>
                  </a:ext>
                </a:extLst>
              </p14:cNvPr>
              <p14:cNvContentPartPr/>
              <p14:nvPr/>
            </p14:nvContentPartPr>
            <p14:xfrm>
              <a:off x="8036040" y="3956560"/>
              <a:ext cx="247680" cy="148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88A1FDA-3DE2-4A91-90C2-BFBB4013FB3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018400" y="3938560"/>
                <a:ext cx="2833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6067DA2-7B4E-471C-A4F0-FD133FE4EB91}"/>
                  </a:ext>
                </a:extLst>
              </p14:cNvPr>
              <p14:cNvContentPartPr/>
              <p14:nvPr/>
            </p14:nvContentPartPr>
            <p14:xfrm>
              <a:off x="7375800" y="4195600"/>
              <a:ext cx="433080" cy="246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6067DA2-7B4E-471C-A4F0-FD133FE4EB9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57800" y="4177960"/>
                <a:ext cx="4687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5CDA2F3-42A2-4A72-A9C4-A214FEB8A36D}"/>
                  </a:ext>
                </a:extLst>
              </p14:cNvPr>
              <p14:cNvContentPartPr/>
              <p14:nvPr/>
            </p14:nvContentPartPr>
            <p14:xfrm>
              <a:off x="6989880" y="4266880"/>
              <a:ext cx="239400" cy="208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5CDA2F3-42A2-4A72-A9C4-A214FEB8A36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971880" y="4248880"/>
                <a:ext cx="2750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14:cNvPr>
              <p14:cNvContentPartPr/>
              <p14:nvPr/>
            </p14:nvContentPartPr>
            <p14:xfrm>
              <a:off x="182640" y="1178080"/>
              <a:ext cx="518760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BB61D6-B520-4F33-9BB2-432AE9BA57B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64640" y="1142080"/>
                <a:ext cx="5223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D091EB0-5EF4-437F-A57C-014029AB3C3C}"/>
                  </a:ext>
                </a:extLst>
              </p14:cNvPr>
              <p14:cNvContentPartPr/>
              <p14:nvPr/>
            </p14:nvContentPartPr>
            <p14:xfrm>
              <a:off x="2011080" y="4400440"/>
              <a:ext cx="324360" cy="87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D091EB0-5EF4-437F-A57C-014029AB3C3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993440" y="4382440"/>
                <a:ext cx="3600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F54FEBC-E893-45FC-8B7B-D7C4AEED4D31}"/>
                  </a:ext>
                </a:extLst>
              </p14:cNvPr>
              <p14:cNvContentPartPr/>
              <p14:nvPr/>
            </p14:nvContentPartPr>
            <p14:xfrm>
              <a:off x="486840" y="4659640"/>
              <a:ext cx="2656080" cy="563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F54FEBC-E893-45FC-8B7B-D7C4AEED4D3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9200" y="4641640"/>
                <a:ext cx="269172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A3C25DF-4242-4189-A666-CD4730E17BCE}"/>
                  </a:ext>
                </a:extLst>
              </p14:cNvPr>
              <p14:cNvContentPartPr/>
              <p14:nvPr/>
            </p14:nvContentPartPr>
            <p14:xfrm>
              <a:off x="4216080" y="3616720"/>
              <a:ext cx="214200" cy="111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A3C25DF-4242-4189-A666-CD4730E17BC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198440" y="3598720"/>
                <a:ext cx="2498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E426BD-DA95-4DCF-827A-12C4B551FD9C}"/>
                  </a:ext>
                </a:extLst>
              </p14:cNvPr>
              <p14:cNvContentPartPr/>
              <p14:nvPr/>
            </p14:nvContentPartPr>
            <p14:xfrm>
              <a:off x="3484560" y="4792840"/>
              <a:ext cx="826200" cy="523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E426BD-DA95-4DCF-827A-12C4B551FD9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466920" y="4774852"/>
                <a:ext cx="861840" cy="558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119988-CFBE-443C-900F-ED63F0283E7A}"/>
                  </a:ext>
                </a:extLst>
              </p14:cNvPr>
              <p14:cNvContentPartPr/>
              <p14:nvPr/>
            </p14:nvContentPartPr>
            <p14:xfrm>
              <a:off x="3565560" y="4630840"/>
              <a:ext cx="198720" cy="63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119988-CFBE-443C-900F-ED63F0283E7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547920" y="4612840"/>
                <a:ext cx="234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4A2479-8CC3-4B7B-BFCA-F246AFC0172D}"/>
                  </a:ext>
                </a:extLst>
              </p14:cNvPr>
              <p14:cNvContentPartPr/>
              <p14:nvPr/>
            </p14:nvContentPartPr>
            <p14:xfrm>
              <a:off x="4571760" y="4937560"/>
              <a:ext cx="213120" cy="30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4A2479-8CC3-4B7B-BFCA-F246AFC0172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53760" y="4919560"/>
                <a:ext cx="248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5CD1579-BD23-4F3C-BE8B-F93B883C5A56}"/>
                  </a:ext>
                </a:extLst>
              </p14:cNvPr>
              <p14:cNvContentPartPr/>
              <p14:nvPr/>
            </p14:nvContentPartPr>
            <p14:xfrm>
              <a:off x="4622520" y="5068960"/>
              <a:ext cx="153720" cy="2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5CD1579-BD23-4F3C-BE8B-F93B883C5A5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604520" y="5051320"/>
                <a:ext cx="189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F1D7E2F-E60B-44CE-98D3-AB2EDA1569BF}"/>
                  </a:ext>
                </a:extLst>
              </p14:cNvPr>
              <p14:cNvContentPartPr/>
              <p14:nvPr/>
            </p14:nvContentPartPr>
            <p14:xfrm>
              <a:off x="5059560" y="4667200"/>
              <a:ext cx="258120" cy="46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F1D7E2F-E60B-44CE-98D3-AB2EDA1569B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041560" y="4649560"/>
                <a:ext cx="2937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58F64A4-0CC4-4FC4-A46F-E0D298E778C3}"/>
                  </a:ext>
                </a:extLst>
              </p14:cNvPr>
              <p14:cNvContentPartPr/>
              <p14:nvPr/>
            </p14:nvContentPartPr>
            <p14:xfrm>
              <a:off x="6034800" y="4967800"/>
              <a:ext cx="194040" cy="2109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58F64A4-0CC4-4FC4-A46F-E0D298E778C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950160"/>
                <a:ext cx="2296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4DD37E0-7DA4-4EEB-9837-6A2F7623B730}"/>
                  </a:ext>
                </a:extLst>
              </p14:cNvPr>
              <p14:cNvContentPartPr/>
              <p14:nvPr/>
            </p14:nvContentPartPr>
            <p14:xfrm>
              <a:off x="5089800" y="4802200"/>
              <a:ext cx="744120" cy="412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4DD37E0-7DA4-4EEB-9837-6A2F7623B73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71800" y="4784560"/>
                <a:ext cx="7797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D7A982-9675-4B88-9FD9-244FA47A782E}"/>
                  </a:ext>
                </a:extLst>
              </p14:cNvPr>
              <p14:cNvContentPartPr/>
              <p14:nvPr/>
            </p14:nvContentPartPr>
            <p14:xfrm>
              <a:off x="6471480" y="4648840"/>
              <a:ext cx="848880" cy="544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D7A982-9675-4B88-9FD9-244FA47A782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453480" y="4630840"/>
                <a:ext cx="88452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0CFBDFD-B976-4AFB-B33F-E99236CC117E}"/>
                  </a:ext>
                </a:extLst>
              </p14:cNvPr>
              <p14:cNvContentPartPr/>
              <p14:nvPr/>
            </p14:nvContentPartPr>
            <p14:xfrm>
              <a:off x="1797960" y="5713360"/>
              <a:ext cx="25560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0CFBDFD-B976-4AFB-B33F-E99236CC117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80320" y="5695720"/>
                <a:ext cx="291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70BB209-AA8B-48A2-933F-09DACEF5D9BF}"/>
                  </a:ext>
                </a:extLst>
              </p14:cNvPr>
              <p14:cNvContentPartPr/>
              <p14:nvPr/>
            </p14:nvContentPartPr>
            <p14:xfrm>
              <a:off x="1818120" y="5831440"/>
              <a:ext cx="193680" cy="21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70BB209-AA8B-48A2-933F-09DACEF5D9B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800120" y="5813800"/>
                <a:ext cx="229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39EC386-BC16-4C55-89F3-B2B511E0210A}"/>
                  </a:ext>
                </a:extLst>
              </p14:cNvPr>
              <p14:cNvContentPartPr/>
              <p14:nvPr/>
            </p14:nvContentPartPr>
            <p14:xfrm>
              <a:off x="426360" y="5369560"/>
              <a:ext cx="1200600" cy="595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39EC386-BC16-4C55-89F3-B2B511E0210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08715" y="5351560"/>
                <a:ext cx="1236251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BB27F17-A472-40AF-ADDB-7F5A1B3874A6}"/>
                  </a:ext>
                </a:extLst>
              </p14:cNvPr>
              <p14:cNvContentPartPr/>
              <p14:nvPr/>
            </p14:nvContentPartPr>
            <p14:xfrm>
              <a:off x="2722440" y="5813080"/>
              <a:ext cx="184320" cy="19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BB27F17-A472-40AF-ADDB-7F5A1B3874A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704440" y="5795440"/>
                <a:ext cx="219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2022A64-FABE-43C6-B447-0D1A74A40396}"/>
                  </a:ext>
                </a:extLst>
              </p14:cNvPr>
              <p14:cNvContentPartPr/>
              <p14:nvPr/>
            </p14:nvContentPartPr>
            <p14:xfrm>
              <a:off x="2805600" y="5719840"/>
              <a:ext cx="39240" cy="2113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2022A64-FABE-43C6-B447-0D1A74A4039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787600" y="5701840"/>
                <a:ext cx="748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8B602AC-DE11-4B2B-9BDE-23FAAA49B3B3}"/>
                  </a:ext>
                </a:extLst>
              </p14:cNvPr>
              <p14:cNvContentPartPr/>
              <p14:nvPr/>
            </p14:nvContentPartPr>
            <p14:xfrm>
              <a:off x="3056520" y="5595280"/>
              <a:ext cx="824760" cy="392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8B602AC-DE11-4B2B-9BDE-23FAAA49B3B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38880" y="5577640"/>
                <a:ext cx="8604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44349F1-356E-4FD1-9BF8-CFD031B98ADA}"/>
                  </a:ext>
                </a:extLst>
              </p14:cNvPr>
              <p14:cNvContentPartPr/>
              <p14:nvPr/>
            </p14:nvContentPartPr>
            <p14:xfrm>
              <a:off x="4094040" y="5729920"/>
              <a:ext cx="194400" cy="174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44349F1-356E-4FD1-9BF8-CFD031B98AD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076400" y="5711920"/>
                <a:ext cx="2300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A938F7A-5147-4B3D-AB26-585830091D4D}"/>
                  </a:ext>
                </a:extLst>
              </p14:cNvPr>
              <p14:cNvContentPartPr/>
              <p14:nvPr/>
            </p14:nvContentPartPr>
            <p14:xfrm>
              <a:off x="6583080" y="5708320"/>
              <a:ext cx="202680" cy="932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A938F7A-5147-4B3D-AB26-585830091D4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565440" y="5690320"/>
                <a:ext cx="2383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A3D4AAAE-31FE-4486-A7D8-104207BFF7E0}"/>
                  </a:ext>
                </a:extLst>
              </p14:cNvPr>
              <p14:cNvContentPartPr/>
              <p14:nvPr/>
            </p14:nvContentPartPr>
            <p14:xfrm>
              <a:off x="5658960" y="5409520"/>
              <a:ext cx="823680" cy="5954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A3D4AAAE-31FE-4486-A7D8-104207BFF7E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640960" y="5391880"/>
                <a:ext cx="85932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A2474F79-17E9-4C21-A26E-D11AC3CC5DF4}"/>
                  </a:ext>
                </a:extLst>
              </p14:cNvPr>
              <p14:cNvContentPartPr/>
              <p14:nvPr/>
            </p14:nvContentPartPr>
            <p14:xfrm>
              <a:off x="2173440" y="5396560"/>
              <a:ext cx="415800" cy="6814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A2474F79-17E9-4C21-A26E-D11AC3CC5DF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155440" y="5378560"/>
                <a:ext cx="45144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71DF984-69A2-463A-9D3D-DE6C6E745EBB}"/>
                  </a:ext>
                </a:extLst>
              </p14:cNvPr>
              <p14:cNvContentPartPr/>
              <p14:nvPr/>
            </p14:nvContentPartPr>
            <p14:xfrm>
              <a:off x="4386720" y="5516800"/>
              <a:ext cx="175680" cy="400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71DF984-69A2-463A-9D3D-DE6C6E745EB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368757" y="5498800"/>
                <a:ext cx="211247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BE3B616-E789-41EF-8214-AF3E9004C098}"/>
                  </a:ext>
                </a:extLst>
              </p14:cNvPr>
              <p14:cNvContentPartPr/>
              <p14:nvPr/>
            </p14:nvContentPartPr>
            <p14:xfrm>
              <a:off x="4662840" y="5506360"/>
              <a:ext cx="896040" cy="370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BE3B616-E789-41EF-8214-AF3E9004C09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644847" y="5488360"/>
                <a:ext cx="931666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31E2E4F-70AF-4D55-B62D-DE39E40B4D65}"/>
                  </a:ext>
                </a:extLst>
              </p14:cNvPr>
              <p14:cNvContentPartPr/>
              <p14:nvPr/>
            </p14:nvContentPartPr>
            <p14:xfrm>
              <a:off x="7188240" y="5617960"/>
              <a:ext cx="148680" cy="1760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31E2E4F-70AF-4D55-B62D-DE39E40B4D6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170600" y="5600320"/>
                <a:ext cx="1843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52B7641-B3A6-45A8-8E5E-CD494FA2845B}"/>
                  </a:ext>
                </a:extLst>
              </p14:cNvPr>
              <p14:cNvContentPartPr/>
              <p14:nvPr/>
            </p14:nvContentPartPr>
            <p14:xfrm>
              <a:off x="7419720" y="5404840"/>
              <a:ext cx="1596240" cy="5886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52B7641-B3A6-45A8-8E5E-CD494FA2845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402076" y="5387189"/>
                <a:ext cx="1631888" cy="624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08AF575-5795-4DF6-B875-A9C0CC3EE7BC}"/>
                  </a:ext>
                </a:extLst>
              </p14:cNvPr>
              <p14:cNvContentPartPr/>
              <p14:nvPr/>
            </p14:nvContentPartPr>
            <p14:xfrm>
              <a:off x="6929760" y="5435080"/>
              <a:ext cx="172440" cy="5155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08AF575-5795-4DF6-B875-A9C0CC3EE7B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912083" y="5417440"/>
                <a:ext cx="208155" cy="55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1053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51660</TotalTime>
  <Words>130</Words>
  <Application>Microsoft Office PowerPoint</Application>
  <PresentationFormat>On-screen Show (4:3)</PresentationFormat>
  <Paragraphs>130</Paragraphs>
  <Slides>130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130</vt:i4>
      </vt:variant>
    </vt:vector>
  </HeadingPairs>
  <TitlesOfParts>
    <vt:vector size="135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358</cp:revision>
  <dcterms:created xsi:type="dcterms:W3CDTF">2010-09-30T20:09:09Z</dcterms:created>
  <dcterms:modified xsi:type="dcterms:W3CDTF">2020-09-14T16:34:44Z</dcterms:modified>
</cp:coreProperties>
</file>